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5"/>
  </p:notesMasterIdLst>
  <p:handoutMasterIdLst>
    <p:handoutMasterId r:id="rId236"/>
  </p:handoutMasterIdLst>
  <p:sldIdLst>
    <p:sldId id="256" r:id="rId2"/>
    <p:sldId id="257" r:id="rId3"/>
    <p:sldId id="258" r:id="rId4"/>
    <p:sldId id="259" r:id="rId5"/>
    <p:sldId id="265" r:id="rId6"/>
    <p:sldId id="266" r:id="rId7"/>
    <p:sldId id="267" r:id="rId8"/>
    <p:sldId id="268" r:id="rId9"/>
    <p:sldId id="269" r:id="rId10"/>
    <p:sldId id="270" r:id="rId11"/>
    <p:sldId id="271" r:id="rId12"/>
    <p:sldId id="272" r:id="rId13"/>
    <p:sldId id="260" r:id="rId14"/>
    <p:sldId id="262" r:id="rId15"/>
    <p:sldId id="273" r:id="rId16"/>
    <p:sldId id="261" r:id="rId17"/>
    <p:sldId id="274" r:id="rId18"/>
    <p:sldId id="275" r:id="rId19"/>
    <p:sldId id="276" r:id="rId20"/>
    <p:sldId id="277" r:id="rId21"/>
    <p:sldId id="278" r:id="rId22"/>
    <p:sldId id="279" r:id="rId23"/>
    <p:sldId id="280" r:id="rId24"/>
    <p:sldId id="285" r:id="rId25"/>
    <p:sldId id="281" r:id="rId26"/>
    <p:sldId id="282" r:id="rId27"/>
    <p:sldId id="283" r:id="rId28"/>
    <p:sldId id="284" r:id="rId29"/>
    <p:sldId id="286" r:id="rId30"/>
    <p:sldId id="292" r:id="rId31"/>
    <p:sldId id="293" r:id="rId32"/>
    <p:sldId id="287" r:id="rId33"/>
    <p:sldId id="316" r:id="rId34"/>
    <p:sldId id="315" r:id="rId35"/>
    <p:sldId id="294" r:id="rId36"/>
    <p:sldId id="375" r:id="rId37"/>
    <p:sldId id="379" r:id="rId38"/>
    <p:sldId id="295" r:id="rId39"/>
    <p:sldId id="385" r:id="rId40"/>
    <p:sldId id="296" r:id="rId41"/>
    <p:sldId id="289" r:id="rId42"/>
    <p:sldId id="290" r:id="rId43"/>
    <p:sldId id="297" r:id="rId44"/>
    <p:sldId id="306" r:id="rId45"/>
    <p:sldId id="382" r:id="rId46"/>
    <p:sldId id="371" r:id="rId47"/>
    <p:sldId id="374" r:id="rId48"/>
    <p:sldId id="291" r:id="rId49"/>
    <p:sldId id="372" r:id="rId50"/>
    <p:sldId id="264" r:id="rId51"/>
    <p:sldId id="509" r:id="rId52"/>
    <p:sldId id="386" r:id="rId53"/>
    <p:sldId id="388" r:id="rId54"/>
    <p:sldId id="389" r:id="rId55"/>
    <p:sldId id="390" r:id="rId56"/>
    <p:sldId id="391" r:id="rId57"/>
    <p:sldId id="393" r:id="rId58"/>
    <p:sldId id="511" r:id="rId59"/>
    <p:sldId id="510" r:id="rId60"/>
    <p:sldId id="394" r:id="rId61"/>
    <p:sldId id="314" r:id="rId62"/>
    <p:sldId id="308" r:id="rId63"/>
    <p:sldId id="317" r:id="rId64"/>
    <p:sldId id="318" r:id="rId65"/>
    <p:sldId id="319" r:id="rId66"/>
    <p:sldId id="323" r:id="rId67"/>
    <p:sldId id="320"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515" r:id="rId83"/>
    <p:sldId id="338" r:id="rId84"/>
    <p:sldId id="339" r:id="rId85"/>
    <p:sldId id="362" r:id="rId86"/>
    <p:sldId id="363" r:id="rId87"/>
    <p:sldId id="364" r:id="rId88"/>
    <p:sldId id="370" r:id="rId89"/>
    <p:sldId id="365" r:id="rId90"/>
    <p:sldId id="366" r:id="rId91"/>
    <p:sldId id="367" r:id="rId92"/>
    <p:sldId id="368" r:id="rId93"/>
    <p:sldId id="369" r:id="rId94"/>
    <p:sldId id="512" r:id="rId95"/>
    <p:sldId id="513" r:id="rId96"/>
    <p:sldId id="340" r:id="rId97"/>
    <p:sldId id="341" r:id="rId98"/>
    <p:sldId id="342" r:id="rId99"/>
    <p:sldId id="343" r:id="rId100"/>
    <p:sldId id="344" r:id="rId101"/>
    <p:sldId id="345" r:id="rId102"/>
    <p:sldId id="346" r:id="rId103"/>
    <p:sldId id="347" r:id="rId104"/>
    <p:sldId id="348" r:id="rId105"/>
    <p:sldId id="349" r:id="rId106"/>
    <p:sldId id="350" r:id="rId107"/>
    <p:sldId id="351" r:id="rId108"/>
    <p:sldId id="352" r:id="rId109"/>
    <p:sldId id="353" r:id="rId110"/>
    <p:sldId id="354" r:id="rId111"/>
    <p:sldId id="355" r:id="rId112"/>
    <p:sldId id="356" r:id="rId113"/>
    <p:sldId id="357" r:id="rId114"/>
    <p:sldId id="358" r:id="rId115"/>
    <p:sldId id="359" r:id="rId116"/>
    <p:sldId id="360" r:id="rId117"/>
    <p:sldId id="361" r:id="rId118"/>
    <p:sldId id="395" r:id="rId119"/>
    <p:sldId id="396" r:id="rId120"/>
    <p:sldId id="397" r:id="rId121"/>
    <p:sldId id="398" r:id="rId122"/>
    <p:sldId id="399" r:id="rId123"/>
    <p:sldId id="400" r:id="rId124"/>
    <p:sldId id="401" r:id="rId125"/>
    <p:sldId id="402" r:id="rId126"/>
    <p:sldId id="403" r:id="rId127"/>
    <p:sldId id="404" r:id="rId128"/>
    <p:sldId id="405" r:id="rId129"/>
    <p:sldId id="406" r:id="rId130"/>
    <p:sldId id="407" r:id="rId131"/>
    <p:sldId id="408" r:id="rId132"/>
    <p:sldId id="409" r:id="rId133"/>
    <p:sldId id="410" r:id="rId134"/>
    <p:sldId id="411" r:id="rId135"/>
    <p:sldId id="412" r:id="rId136"/>
    <p:sldId id="413" r:id="rId137"/>
    <p:sldId id="414" r:id="rId138"/>
    <p:sldId id="415" r:id="rId139"/>
    <p:sldId id="416" r:id="rId140"/>
    <p:sldId id="417" r:id="rId141"/>
    <p:sldId id="418" r:id="rId142"/>
    <p:sldId id="419" r:id="rId143"/>
    <p:sldId id="420" r:id="rId144"/>
    <p:sldId id="421" r:id="rId145"/>
    <p:sldId id="422" r:id="rId146"/>
    <p:sldId id="423" r:id="rId147"/>
    <p:sldId id="424" r:id="rId148"/>
    <p:sldId id="425" r:id="rId149"/>
    <p:sldId id="426" r:id="rId150"/>
    <p:sldId id="514" r:id="rId151"/>
    <p:sldId id="427" r:id="rId152"/>
    <p:sldId id="428" r:id="rId153"/>
    <p:sldId id="429" r:id="rId154"/>
    <p:sldId id="430" r:id="rId155"/>
    <p:sldId id="431" r:id="rId156"/>
    <p:sldId id="432" r:id="rId157"/>
    <p:sldId id="433" r:id="rId158"/>
    <p:sldId id="434" r:id="rId159"/>
    <p:sldId id="435" r:id="rId160"/>
    <p:sldId id="436" r:id="rId161"/>
    <p:sldId id="437" r:id="rId162"/>
    <p:sldId id="438" r:id="rId163"/>
    <p:sldId id="439" r:id="rId164"/>
    <p:sldId id="440" r:id="rId165"/>
    <p:sldId id="441" r:id="rId166"/>
    <p:sldId id="442" r:id="rId167"/>
    <p:sldId id="443" r:id="rId168"/>
    <p:sldId id="444" r:id="rId169"/>
    <p:sldId id="445" r:id="rId170"/>
    <p:sldId id="446" r:id="rId171"/>
    <p:sldId id="447" r:id="rId172"/>
    <p:sldId id="448" r:id="rId173"/>
    <p:sldId id="449" r:id="rId174"/>
    <p:sldId id="450" r:id="rId175"/>
    <p:sldId id="451" r:id="rId176"/>
    <p:sldId id="452" r:id="rId177"/>
    <p:sldId id="453" r:id="rId178"/>
    <p:sldId id="454" r:id="rId179"/>
    <p:sldId id="455" r:id="rId180"/>
    <p:sldId id="456" r:id="rId181"/>
    <p:sldId id="457" r:id="rId182"/>
    <p:sldId id="458" r:id="rId183"/>
    <p:sldId id="459" r:id="rId184"/>
    <p:sldId id="460" r:id="rId185"/>
    <p:sldId id="461" r:id="rId186"/>
    <p:sldId id="462" r:id="rId187"/>
    <p:sldId id="463" r:id="rId188"/>
    <p:sldId id="464" r:id="rId189"/>
    <p:sldId id="516" r:id="rId190"/>
    <p:sldId id="517" r:id="rId191"/>
    <p:sldId id="465" r:id="rId192"/>
    <p:sldId id="466" r:id="rId193"/>
    <p:sldId id="467" r:id="rId194"/>
    <p:sldId id="468" r:id="rId195"/>
    <p:sldId id="469" r:id="rId196"/>
    <p:sldId id="470" r:id="rId197"/>
    <p:sldId id="471" r:id="rId198"/>
    <p:sldId id="472" r:id="rId199"/>
    <p:sldId id="473" r:id="rId200"/>
    <p:sldId id="474" r:id="rId201"/>
    <p:sldId id="475" r:id="rId202"/>
    <p:sldId id="476" r:id="rId203"/>
    <p:sldId id="477" r:id="rId204"/>
    <p:sldId id="478" r:id="rId205"/>
    <p:sldId id="479" r:id="rId206"/>
    <p:sldId id="480" r:id="rId207"/>
    <p:sldId id="481" r:id="rId208"/>
    <p:sldId id="482" r:id="rId209"/>
    <p:sldId id="483" r:id="rId210"/>
    <p:sldId id="484" r:id="rId211"/>
    <p:sldId id="485" r:id="rId212"/>
    <p:sldId id="486" r:id="rId213"/>
    <p:sldId id="487" r:id="rId214"/>
    <p:sldId id="488" r:id="rId215"/>
    <p:sldId id="489" r:id="rId216"/>
    <p:sldId id="490" r:id="rId217"/>
    <p:sldId id="491" r:id="rId218"/>
    <p:sldId id="493" r:id="rId219"/>
    <p:sldId id="494" r:id="rId220"/>
    <p:sldId id="495" r:id="rId221"/>
    <p:sldId id="496" r:id="rId222"/>
    <p:sldId id="500" r:id="rId223"/>
    <p:sldId id="501" r:id="rId224"/>
    <p:sldId id="502" r:id="rId225"/>
    <p:sldId id="503" r:id="rId226"/>
    <p:sldId id="504" r:id="rId227"/>
    <p:sldId id="505" r:id="rId228"/>
    <p:sldId id="506" r:id="rId229"/>
    <p:sldId id="507" r:id="rId230"/>
    <p:sldId id="497" r:id="rId231"/>
    <p:sldId id="498" r:id="rId232"/>
    <p:sldId id="499" r:id="rId233"/>
    <p:sldId id="508" r:id="rId234"/>
  </p:sldIdLst>
  <p:sldSz cx="9144000" cy="6858000" type="screen4x3"/>
  <p:notesSz cx="6858000" cy="91170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4D4D4D"/>
    <a:srgbClr val="0066FF"/>
    <a:srgbClr val="FCFCA2"/>
    <a:srgbClr val="009900"/>
    <a:srgbClr val="969696"/>
    <a:srgbClr val="FF33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28" autoAdjust="0"/>
    <p:restoredTop sz="94709" autoAdjust="0"/>
  </p:normalViewPr>
  <p:slideViewPr>
    <p:cSldViewPr>
      <p:cViewPr varScale="1">
        <p:scale>
          <a:sx n="95" d="100"/>
          <a:sy n="95" d="100"/>
        </p:scale>
        <p:origin x="-114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724"/>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notesMaster" Target="notesMasters/notesMaster1.xml"/><Relationship Id="rId236" Type="http://schemas.openxmlformats.org/officeDocument/2006/relationships/handoutMaster" Target="handoutMasters/handoutMaster1.xml"/><Relationship Id="rId237" Type="http://schemas.openxmlformats.org/officeDocument/2006/relationships/printerSettings" Target="printerSettings/printerSettings1.bin"/><Relationship Id="rId238" Type="http://schemas.openxmlformats.org/officeDocument/2006/relationships/presProps" Target="presProps.xml"/><Relationship Id="rId23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theme" Target="theme/theme1.xml"/><Relationship Id="rId241"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55299" name="Rectangle 3"/>
          <p:cNvSpPr>
            <a:spLocks noGrp="1" noChangeArrowheads="1"/>
          </p:cNvSpPr>
          <p:nvPr>
            <p:ph type="dt" sz="quarter" idx="1"/>
          </p:nvPr>
        </p:nvSpPr>
        <p:spPr bwMode="auto">
          <a:xfrm>
            <a:off x="3884613"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55300" name="Rectangle 4"/>
          <p:cNvSpPr>
            <a:spLocks noGrp="1" noChangeArrowheads="1"/>
          </p:cNvSpPr>
          <p:nvPr>
            <p:ph type="ftr" sz="quarter" idx="2"/>
          </p:nvPr>
        </p:nvSpPr>
        <p:spPr bwMode="auto">
          <a:xfrm>
            <a:off x="0" y="8659813"/>
            <a:ext cx="2971800" cy="4556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55301" name="Rectangle 5"/>
          <p:cNvSpPr>
            <a:spLocks noGrp="1" noChangeArrowheads="1"/>
          </p:cNvSpPr>
          <p:nvPr>
            <p:ph type="sldNum" sz="quarter" idx="3"/>
          </p:nvPr>
        </p:nvSpPr>
        <p:spPr bwMode="auto">
          <a:xfrm>
            <a:off x="3884613" y="8659813"/>
            <a:ext cx="2971800" cy="4556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D78402DF-9720-4A77-9ED8-07ED7E169E28}" type="slidenum">
              <a:rPr lang="en-US"/>
              <a:pPr>
                <a:defRPr/>
              </a:pPr>
              <a:t>‹#›</a:t>
            </a:fld>
            <a:endParaRPr lang="en-US"/>
          </a:p>
        </p:txBody>
      </p:sp>
    </p:spTree>
    <p:extLst>
      <p:ext uri="{BB962C8B-B14F-4D97-AF65-F5344CB8AC3E}">
        <p14:creationId xmlns:p14="http://schemas.microsoft.com/office/powerpoint/2010/main" val="35346991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075" name="Rectangle 3"/>
          <p:cNvSpPr>
            <a:spLocks noGrp="1" noChangeArrowheads="1"/>
          </p:cNvSpPr>
          <p:nvPr>
            <p:ph type="dt" idx="1"/>
          </p:nvPr>
        </p:nvSpPr>
        <p:spPr bwMode="auto">
          <a:xfrm>
            <a:off x="3884613"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108548" name="Rectangle 4"/>
          <p:cNvSpPr>
            <a:spLocks noGrp="1" noRot="1" noChangeAspect="1" noChangeArrowheads="1" noTextEdit="1"/>
          </p:cNvSpPr>
          <p:nvPr>
            <p:ph type="sldImg" idx="2"/>
          </p:nvPr>
        </p:nvSpPr>
        <p:spPr bwMode="auto">
          <a:xfrm>
            <a:off x="1150938" y="684213"/>
            <a:ext cx="4557712" cy="34178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30700"/>
            <a:ext cx="5486400" cy="4102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59813"/>
            <a:ext cx="2971800" cy="4556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3079" name="Rectangle 7"/>
          <p:cNvSpPr>
            <a:spLocks noGrp="1" noChangeArrowheads="1"/>
          </p:cNvSpPr>
          <p:nvPr>
            <p:ph type="sldNum" sz="quarter" idx="5"/>
          </p:nvPr>
        </p:nvSpPr>
        <p:spPr bwMode="auto">
          <a:xfrm>
            <a:off x="3884613" y="8659813"/>
            <a:ext cx="2971800" cy="4556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A8890AB6-47AD-4A5B-96AD-F1AAB96E14C7}" type="slidenum">
              <a:rPr lang="en-US"/>
              <a:pPr>
                <a:defRPr/>
              </a:pPr>
              <a:t>‹#›</a:t>
            </a:fld>
            <a:endParaRPr lang="en-US"/>
          </a:p>
        </p:txBody>
      </p:sp>
    </p:spTree>
    <p:extLst>
      <p:ext uri="{BB962C8B-B14F-4D97-AF65-F5344CB8AC3E}">
        <p14:creationId xmlns:p14="http://schemas.microsoft.com/office/powerpoint/2010/main" val="20566119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F689B252-1052-4F89-AFB4-B46275DF3F51}" type="slidenum">
              <a:rPr lang="en-US"/>
              <a:pPr/>
              <a:t>1</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pPr eaLnBrk="1" hangingPunct="1"/>
            <a:endParaRPr lang="en-US" smtClean="0"/>
          </a:p>
        </p:txBody>
      </p:sp>
      <p:sp>
        <p:nvSpPr>
          <p:cNvPr id="199684" name="Slide Number Placeholder 3"/>
          <p:cNvSpPr txBox="1">
            <a:spLocks noGrp="1"/>
          </p:cNvSpPr>
          <p:nvPr/>
        </p:nvSpPr>
        <p:spPr bwMode="auto">
          <a:xfrm>
            <a:off x="3884613" y="8659813"/>
            <a:ext cx="2971800" cy="455612"/>
          </a:xfrm>
          <a:prstGeom prst="rect">
            <a:avLst/>
          </a:prstGeom>
          <a:noFill/>
          <a:ln w="9525">
            <a:noFill/>
            <a:miter lim="800000"/>
            <a:headEnd/>
            <a:tailEnd/>
          </a:ln>
        </p:spPr>
        <p:txBody>
          <a:bodyPr anchor="b"/>
          <a:lstStyle/>
          <a:p>
            <a:pPr algn="r"/>
            <a:fld id="{D7C90CC1-D3DF-4D4D-9D6C-B39872E19FB8}" type="slidenum">
              <a:rPr lang="en-US" sz="1200"/>
              <a:pPr algn="r"/>
              <a:t>166</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r>
              <a:rPr lang="en-US"/>
              <a:t>February 2008AD7FO June 2006 </a:t>
            </a:r>
          </a:p>
        </p:txBody>
      </p:sp>
      <p:sp>
        <p:nvSpPr>
          <p:cNvPr id="5" name="Rectangle 5"/>
          <p:cNvSpPr>
            <a:spLocks noGrp="1" noChangeArrowheads="1"/>
          </p:cNvSpPr>
          <p:nvPr>
            <p:ph type="ftr" sz="quarter" idx="11"/>
          </p:nvPr>
        </p:nvSpPr>
        <p:spPr>
          <a:ln/>
        </p:spPr>
        <p:txBody>
          <a:bodyPr/>
          <a:lstStyle>
            <a:lvl1pPr>
              <a:defRPr/>
            </a:lvl1pPr>
          </a:lstStyle>
          <a:p>
            <a:r>
              <a:rPr lang="en-US"/>
              <a:t>AD7FOLU 1-10  rev 6</a:t>
            </a:r>
          </a:p>
        </p:txBody>
      </p:sp>
      <p:sp>
        <p:nvSpPr>
          <p:cNvPr id="6" name="Rectangle 6"/>
          <p:cNvSpPr>
            <a:spLocks noGrp="1" noChangeArrowheads="1"/>
          </p:cNvSpPr>
          <p:nvPr>
            <p:ph type="sldNum" sz="quarter" idx="12"/>
          </p:nvPr>
        </p:nvSpPr>
        <p:spPr>
          <a:ln/>
        </p:spPr>
        <p:txBody>
          <a:bodyPr/>
          <a:lstStyle>
            <a:lvl1pPr>
              <a:defRPr/>
            </a:lvl1pPr>
          </a:lstStyle>
          <a:p>
            <a:pPr>
              <a:defRPr/>
            </a:pPr>
            <a:fld id="{20AF957E-9227-45EE-807F-4DF379E2E7B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a:t>February 2008AD7FO June 2006 </a:t>
            </a:r>
          </a:p>
        </p:txBody>
      </p:sp>
      <p:sp>
        <p:nvSpPr>
          <p:cNvPr id="5" name="Rectangle 5"/>
          <p:cNvSpPr>
            <a:spLocks noGrp="1" noChangeArrowheads="1"/>
          </p:cNvSpPr>
          <p:nvPr>
            <p:ph type="ftr" sz="quarter" idx="11"/>
          </p:nvPr>
        </p:nvSpPr>
        <p:spPr>
          <a:ln/>
        </p:spPr>
        <p:txBody>
          <a:bodyPr/>
          <a:lstStyle>
            <a:lvl1pPr>
              <a:defRPr/>
            </a:lvl1pPr>
          </a:lstStyle>
          <a:p>
            <a:r>
              <a:rPr lang="en-US"/>
              <a:t>AD7FOLU 1-10  rev 6</a:t>
            </a:r>
          </a:p>
        </p:txBody>
      </p:sp>
      <p:sp>
        <p:nvSpPr>
          <p:cNvPr id="6" name="Rectangle 6"/>
          <p:cNvSpPr>
            <a:spLocks noGrp="1" noChangeArrowheads="1"/>
          </p:cNvSpPr>
          <p:nvPr>
            <p:ph type="sldNum" sz="quarter" idx="12"/>
          </p:nvPr>
        </p:nvSpPr>
        <p:spPr>
          <a:ln/>
        </p:spPr>
        <p:txBody>
          <a:bodyPr/>
          <a:lstStyle>
            <a:lvl1pPr>
              <a:defRPr/>
            </a:lvl1pPr>
          </a:lstStyle>
          <a:p>
            <a:pPr>
              <a:defRPr/>
            </a:pPr>
            <a:fld id="{4DB31F23-7C28-46F2-A57F-D8BBAC62844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a:t>February 2008AD7FO June 2006 </a:t>
            </a:r>
          </a:p>
        </p:txBody>
      </p:sp>
      <p:sp>
        <p:nvSpPr>
          <p:cNvPr id="5" name="Rectangle 5"/>
          <p:cNvSpPr>
            <a:spLocks noGrp="1" noChangeArrowheads="1"/>
          </p:cNvSpPr>
          <p:nvPr>
            <p:ph type="ftr" sz="quarter" idx="11"/>
          </p:nvPr>
        </p:nvSpPr>
        <p:spPr>
          <a:ln/>
        </p:spPr>
        <p:txBody>
          <a:bodyPr/>
          <a:lstStyle>
            <a:lvl1pPr>
              <a:defRPr/>
            </a:lvl1pPr>
          </a:lstStyle>
          <a:p>
            <a:r>
              <a:rPr lang="en-US"/>
              <a:t>AD7FOLU 1-10  rev 6</a:t>
            </a:r>
          </a:p>
        </p:txBody>
      </p:sp>
      <p:sp>
        <p:nvSpPr>
          <p:cNvPr id="6" name="Rectangle 6"/>
          <p:cNvSpPr>
            <a:spLocks noGrp="1" noChangeArrowheads="1"/>
          </p:cNvSpPr>
          <p:nvPr>
            <p:ph type="sldNum" sz="quarter" idx="12"/>
          </p:nvPr>
        </p:nvSpPr>
        <p:spPr>
          <a:ln/>
        </p:spPr>
        <p:txBody>
          <a:bodyPr/>
          <a:lstStyle>
            <a:lvl1pPr>
              <a:defRPr/>
            </a:lvl1pPr>
          </a:lstStyle>
          <a:p>
            <a:pPr>
              <a:defRPr/>
            </a:pPr>
            <a:fld id="{E0A831C3-B3BB-4C99-8327-1FB0A688BE7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r>
              <a:rPr lang="en-US"/>
              <a:t>February 2008AD7FO June 2006 </a:t>
            </a:r>
          </a:p>
        </p:txBody>
      </p:sp>
      <p:sp>
        <p:nvSpPr>
          <p:cNvPr id="6" name="Rectangle 5"/>
          <p:cNvSpPr>
            <a:spLocks noGrp="1" noChangeArrowheads="1"/>
          </p:cNvSpPr>
          <p:nvPr>
            <p:ph type="ftr" sz="quarter" idx="11"/>
          </p:nvPr>
        </p:nvSpPr>
        <p:spPr>
          <a:ln/>
        </p:spPr>
        <p:txBody>
          <a:bodyPr/>
          <a:lstStyle>
            <a:lvl1pPr>
              <a:defRPr/>
            </a:lvl1pPr>
          </a:lstStyle>
          <a:p>
            <a:r>
              <a:rPr lang="en-US"/>
              <a:t>AD7FOLU 1-10  rev 6</a:t>
            </a:r>
          </a:p>
        </p:txBody>
      </p:sp>
      <p:sp>
        <p:nvSpPr>
          <p:cNvPr id="7" name="Rectangle 6"/>
          <p:cNvSpPr>
            <a:spLocks noGrp="1" noChangeArrowheads="1"/>
          </p:cNvSpPr>
          <p:nvPr>
            <p:ph type="sldNum" sz="quarter" idx="12"/>
          </p:nvPr>
        </p:nvSpPr>
        <p:spPr>
          <a:ln/>
        </p:spPr>
        <p:txBody>
          <a:bodyPr/>
          <a:lstStyle>
            <a:lvl1pPr>
              <a:defRPr/>
            </a:lvl1pPr>
          </a:lstStyle>
          <a:p>
            <a:pPr>
              <a:defRPr/>
            </a:pPr>
            <a:fld id="{FEC1038A-F467-44B6-8E2E-9293459989D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a:t>February 2008AD7FO June 2006 </a:t>
            </a:r>
          </a:p>
        </p:txBody>
      </p:sp>
      <p:sp>
        <p:nvSpPr>
          <p:cNvPr id="5" name="Rectangle 5"/>
          <p:cNvSpPr>
            <a:spLocks noGrp="1" noChangeArrowheads="1"/>
          </p:cNvSpPr>
          <p:nvPr>
            <p:ph type="ftr" sz="quarter" idx="11"/>
          </p:nvPr>
        </p:nvSpPr>
        <p:spPr>
          <a:ln/>
        </p:spPr>
        <p:txBody>
          <a:bodyPr/>
          <a:lstStyle>
            <a:lvl1pPr>
              <a:defRPr/>
            </a:lvl1pPr>
          </a:lstStyle>
          <a:p>
            <a:r>
              <a:rPr lang="en-US"/>
              <a:t>AD7FOLU 1-10  rev 6</a:t>
            </a:r>
          </a:p>
        </p:txBody>
      </p:sp>
      <p:sp>
        <p:nvSpPr>
          <p:cNvPr id="6" name="Rectangle 6"/>
          <p:cNvSpPr>
            <a:spLocks noGrp="1" noChangeArrowheads="1"/>
          </p:cNvSpPr>
          <p:nvPr>
            <p:ph type="sldNum" sz="quarter" idx="12"/>
          </p:nvPr>
        </p:nvSpPr>
        <p:spPr>
          <a:ln/>
        </p:spPr>
        <p:txBody>
          <a:bodyPr/>
          <a:lstStyle>
            <a:lvl1pPr>
              <a:defRPr/>
            </a:lvl1pPr>
          </a:lstStyle>
          <a:p>
            <a:pPr>
              <a:defRPr/>
            </a:pPr>
            <a:fld id="{7BD2F23A-AF60-4C6C-891C-07F4531B48A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a:t>February 2008AD7FO June 2006 </a:t>
            </a:r>
          </a:p>
        </p:txBody>
      </p:sp>
      <p:sp>
        <p:nvSpPr>
          <p:cNvPr id="5" name="Rectangle 5"/>
          <p:cNvSpPr>
            <a:spLocks noGrp="1" noChangeArrowheads="1"/>
          </p:cNvSpPr>
          <p:nvPr>
            <p:ph type="ftr" sz="quarter" idx="11"/>
          </p:nvPr>
        </p:nvSpPr>
        <p:spPr>
          <a:ln/>
        </p:spPr>
        <p:txBody>
          <a:bodyPr/>
          <a:lstStyle>
            <a:lvl1pPr>
              <a:defRPr/>
            </a:lvl1pPr>
          </a:lstStyle>
          <a:p>
            <a:r>
              <a:rPr lang="en-US"/>
              <a:t>AD7FOLU 1-10  rev 6</a:t>
            </a:r>
          </a:p>
        </p:txBody>
      </p:sp>
      <p:sp>
        <p:nvSpPr>
          <p:cNvPr id="6" name="Rectangle 6"/>
          <p:cNvSpPr>
            <a:spLocks noGrp="1" noChangeArrowheads="1"/>
          </p:cNvSpPr>
          <p:nvPr>
            <p:ph type="sldNum" sz="quarter" idx="12"/>
          </p:nvPr>
        </p:nvSpPr>
        <p:spPr>
          <a:ln/>
        </p:spPr>
        <p:txBody>
          <a:bodyPr/>
          <a:lstStyle>
            <a:lvl1pPr>
              <a:defRPr/>
            </a:lvl1pPr>
          </a:lstStyle>
          <a:p>
            <a:pPr>
              <a:defRPr/>
            </a:pPr>
            <a:fld id="{7D954B46-9307-4E02-BAAE-CB3A59B46DD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r>
              <a:rPr lang="en-US"/>
              <a:t>February 2008AD7FO June 2006 </a:t>
            </a:r>
          </a:p>
        </p:txBody>
      </p:sp>
      <p:sp>
        <p:nvSpPr>
          <p:cNvPr id="6" name="Rectangle 5"/>
          <p:cNvSpPr>
            <a:spLocks noGrp="1" noChangeArrowheads="1"/>
          </p:cNvSpPr>
          <p:nvPr>
            <p:ph type="ftr" sz="quarter" idx="11"/>
          </p:nvPr>
        </p:nvSpPr>
        <p:spPr>
          <a:ln/>
        </p:spPr>
        <p:txBody>
          <a:bodyPr/>
          <a:lstStyle>
            <a:lvl1pPr>
              <a:defRPr/>
            </a:lvl1pPr>
          </a:lstStyle>
          <a:p>
            <a:r>
              <a:rPr lang="en-US"/>
              <a:t>AD7FOLU 1-10  rev 6</a:t>
            </a:r>
          </a:p>
        </p:txBody>
      </p:sp>
      <p:sp>
        <p:nvSpPr>
          <p:cNvPr id="7" name="Rectangle 6"/>
          <p:cNvSpPr>
            <a:spLocks noGrp="1" noChangeArrowheads="1"/>
          </p:cNvSpPr>
          <p:nvPr>
            <p:ph type="sldNum" sz="quarter" idx="12"/>
          </p:nvPr>
        </p:nvSpPr>
        <p:spPr>
          <a:ln/>
        </p:spPr>
        <p:txBody>
          <a:bodyPr/>
          <a:lstStyle>
            <a:lvl1pPr>
              <a:defRPr/>
            </a:lvl1pPr>
          </a:lstStyle>
          <a:p>
            <a:pPr>
              <a:defRPr/>
            </a:pPr>
            <a:fld id="{25A6DF27-85DC-41AD-9B2F-16F922FE35E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r>
              <a:rPr lang="en-US"/>
              <a:t>February 2008AD7FO June 2006 </a:t>
            </a:r>
          </a:p>
        </p:txBody>
      </p:sp>
      <p:sp>
        <p:nvSpPr>
          <p:cNvPr id="8" name="Rectangle 5"/>
          <p:cNvSpPr>
            <a:spLocks noGrp="1" noChangeArrowheads="1"/>
          </p:cNvSpPr>
          <p:nvPr>
            <p:ph type="ftr" sz="quarter" idx="11"/>
          </p:nvPr>
        </p:nvSpPr>
        <p:spPr>
          <a:ln/>
        </p:spPr>
        <p:txBody>
          <a:bodyPr/>
          <a:lstStyle>
            <a:lvl1pPr>
              <a:defRPr/>
            </a:lvl1pPr>
          </a:lstStyle>
          <a:p>
            <a:r>
              <a:rPr lang="en-US"/>
              <a:t>AD7FOLU 1-10  rev 6</a:t>
            </a:r>
          </a:p>
        </p:txBody>
      </p:sp>
      <p:sp>
        <p:nvSpPr>
          <p:cNvPr id="9" name="Rectangle 6"/>
          <p:cNvSpPr>
            <a:spLocks noGrp="1" noChangeArrowheads="1"/>
          </p:cNvSpPr>
          <p:nvPr>
            <p:ph type="sldNum" sz="quarter" idx="12"/>
          </p:nvPr>
        </p:nvSpPr>
        <p:spPr>
          <a:ln/>
        </p:spPr>
        <p:txBody>
          <a:bodyPr/>
          <a:lstStyle>
            <a:lvl1pPr>
              <a:defRPr/>
            </a:lvl1pPr>
          </a:lstStyle>
          <a:p>
            <a:pPr>
              <a:defRPr/>
            </a:pPr>
            <a:fld id="{F9273086-6634-447E-9B75-DBF5F20B49F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r>
              <a:rPr lang="en-US"/>
              <a:t>February 2008AD7FO June 2006 </a:t>
            </a:r>
          </a:p>
        </p:txBody>
      </p:sp>
      <p:sp>
        <p:nvSpPr>
          <p:cNvPr id="4" name="Rectangle 5"/>
          <p:cNvSpPr>
            <a:spLocks noGrp="1" noChangeArrowheads="1"/>
          </p:cNvSpPr>
          <p:nvPr>
            <p:ph type="ftr" sz="quarter" idx="11"/>
          </p:nvPr>
        </p:nvSpPr>
        <p:spPr>
          <a:ln/>
        </p:spPr>
        <p:txBody>
          <a:bodyPr/>
          <a:lstStyle>
            <a:lvl1pPr>
              <a:defRPr/>
            </a:lvl1pPr>
          </a:lstStyle>
          <a:p>
            <a:r>
              <a:rPr lang="en-US"/>
              <a:t>AD7FOLU 1-10  rev 6</a:t>
            </a:r>
          </a:p>
        </p:txBody>
      </p:sp>
      <p:sp>
        <p:nvSpPr>
          <p:cNvPr id="5" name="Rectangle 6"/>
          <p:cNvSpPr>
            <a:spLocks noGrp="1" noChangeArrowheads="1"/>
          </p:cNvSpPr>
          <p:nvPr>
            <p:ph type="sldNum" sz="quarter" idx="12"/>
          </p:nvPr>
        </p:nvSpPr>
        <p:spPr>
          <a:ln/>
        </p:spPr>
        <p:txBody>
          <a:bodyPr/>
          <a:lstStyle>
            <a:lvl1pPr>
              <a:defRPr/>
            </a:lvl1pPr>
          </a:lstStyle>
          <a:p>
            <a:pPr>
              <a:defRPr/>
            </a:pPr>
            <a:fld id="{BF9A2630-04A7-4470-8DDC-6AD4A3D0D0B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US"/>
              <a:t>February 2008AD7FO June 2006 </a:t>
            </a:r>
          </a:p>
        </p:txBody>
      </p:sp>
      <p:sp>
        <p:nvSpPr>
          <p:cNvPr id="3" name="Rectangle 5"/>
          <p:cNvSpPr>
            <a:spLocks noGrp="1" noChangeArrowheads="1"/>
          </p:cNvSpPr>
          <p:nvPr>
            <p:ph type="ftr" sz="quarter" idx="11"/>
          </p:nvPr>
        </p:nvSpPr>
        <p:spPr>
          <a:ln/>
        </p:spPr>
        <p:txBody>
          <a:bodyPr/>
          <a:lstStyle>
            <a:lvl1pPr>
              <a:defRPr/>
            </a:lvl1pPr>
          </a:lstStyle>
          <a:p>
            <a:r>
              <a:rPr lang="en-US"/>
              <a:t>AD7FOLU 1-10  rev 6</a:t>
            </a:r>
          </a:p>
        </p:txBody>
      </p:sp>
      <p:sp>
        <p:nvSpPr>
          <p:cNvPr id="4" name="Rectangle 6"/>
          <p:cNvSpPr>
            <a:spLocks noGrp="1" noChangeArrowheads="1"/>
          </p:cNvSpPr>
          <p:nvPr>
            <p:ph type="sldNum" sz="quarter" idx="12"/>
          </p:nvPr>
        </p:nvSpPr>
        <p:spPr>
          <a:ln/>
        </p:spPr>
        <p:txBody>
          <a:bodyPr/>
          <a:lstStyle>
            <a:lvl1pPr>
              <a:defRPr/>
            </a:lvl1pPr>
          </a:lstStyle>
          <a:p>
            <a:pPr>
              <a:defRPr/>
            </a:pPr>
            <a:fld id="{9029A4A0-BAEB-4234-A575-846A19BD56B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t>February 2008AD7FO June 2006 </a:t>
            </a:r>
          </a:p>
        </p:txBody>
      </p:sp>
      <p:sp>
        <p:nvSpPr>
          <p:cNvPr id="6" name="Rectangle 5"/>
          <p:cNvSpPr>
            <a:spLocks noGrp="1" noChangeArrowheads="1"/>
          </p:cNvSpPr>
          <p:nvPr>
            <p:ph type="ftr" sz="quarter" idx="11"/>
          </p:nvPr>
        </p:nvSpPr>
        <p:spPr>
          <a:ln/>
        </p:spPr>
        <p:txBody>
          <a:bodyPr/>
          <a:lstStyle>
            <a:lvl1pPr>
              <a:defRPr/>
            </a:lvl1pPr>
          </a:lstStyle>
          <a:p>
            <a:r>
              <a:rPr lang="en-US"/>
              <a:t>AD7FOLU 1-10  rev 6</a:t>
            </a:r>
          </a:p>
        </p:txBody>
      </p:sp>
      <p:sp>
        <p:nvSpPr>
          <p:cNvPr id="7" name="Rectangle 6"/>
          <p:cNvSpPr>
            <a:spLocks noGrp="1" noChangeArrowheads="1"/>
          </p:cNvSpPr>
          <p:nvPr>
            <p:ph type="sldNum" sz="quarter" idx="12"/>
          </p:nvPr>
        </p:nvSpPr>
        <p:spPr>
          <a:ln/>
        </p:spPr>
        <p:txBody>
          <a:bodyPr/>
          <a:lstStyle>
            <a:lvl1pPr>
              <a:defRPr/>
            </a:lvl1pPr>
          </a:lstStyle>
          <a:p>
            <a:pPr>
              <a:defRPr/>
            </a:pPr>
            <a:fld id="{BFD63785-CC91-4D7E-B7BD-275329E1F07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t>February 2008AD7FO June 2006 </a:t>
            </a:r>
          </a:p>
        </p:txBody>
      </p:sp>
      <p:sp>
        <p:nvSpPr>
          <p:cNvPr id="6" name="Rectangle 5"/>
          <p:cNvSpPr>
            <a:spLocks noGrp="1" noChangeArrowheads="1"/>
          </p:cNvSpPr>
          <p:nvPr>
            <p:ph type="ftr" sz="quarter" idx="11"/>
          </p:nvPr>
        </p:nvSpPr>
        <p:spPr>
          <a:ln/>
        </p:spPr>
        <p:txBody>
          <a:bodyPr/>
          <a:lstStyle>
            <a:lvl1pPr>
              <a:defRPr/>
            </a:lvl1pPr>
          </a:lstStyle>
          <a:p>
            <a:r>
              <a:rPr lang="en-US"/>
              <a:t>AD7FOLU 1-10  rev 6</a:t>
            </a:r>
          </a:p>
        </p:txBody>
      </p:sp>
      <p:sp>
        <p:nvSpPr>
          <p:cNvPr id="7" name="Rectangle 6"/>
          <p:cNvSpPr>
            <a:spLocks noGrp="1" noChangeArrowheads="1"/>
          </p:cNvSpPr>
          <p:nvPr>
            <p:ph type="sldNum" sz="quarter" idx="12"/>
          </p:nvPr>
        </p:nvSpPr>
        <p:spPr>
          <a:ln/>
        </p:spPr>
        <p:txBody>
          <a:bodyPr/>
          <a:lstStyle>
            <a:lvl1pPr>
              <a:defRPr/>
            </a:lvl1pPr>
          </a:lstStyle>
          <a:p>
            <a:pPr>
              <a:defRPr/>
            </a:pPr>
            <a:fld id="{20EB548F-A8CA-4874-A618-7C35DB65D1A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a:t>February 2008AD7FO June 2006 </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en-US"/>
              <a:t>AD7FOLU 1-10  rev 6</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81B8CDB5-3BE8-45B6-8737-CC47091FD1C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wmf"/><Relationship Id="rId5" Type="http://schemas.openxmlformats.org/officeDocument/2006/relationships/oleObject" Target="../embeddings/oleObject1.bin"/><Relationship Id="rId6" Type="http://schemas.openxmlformats.org/officeDocument/2006/relationships/image" Target="../media/image1.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1.wmf"/><Relationship Id="rId4" Type="http://schemas.openxmlformats.org/officeDocument/2006/relationships/image" Target="../media/image142.wmf"/><Relationship Id="rId5" Type="http://schemas.openxmlformats.org/officeDocument/2006/relationships/image" Target="../media/image143.wmf"/><Relationship Id="rId1" Type="http://schemas.openxmlformats.org/officeDocument/2006/relationships/slideLayout" Target="../slideLayouts/slideLayout2.xml"/><Relationship Id="rId2" Type="http://schemas.openxmlformats.org/officeDocument/2006/relationships/image" Target="../media/image140.wmf"/></Relationships>
</file>

<file path=ppt/slides/_rels/slide103.xml.rels><?xml version="1.0" encoding="UTF-8" standalone="yes"?>
<Relationships xmlns="http://schemas.openxmlformats.org/package/2006/relationships"><Relationship Id="rId3" Type="http://schemas.openxmlformats.org/officeDocument/2006/relationships/image" Target="../media/image145.wmf"/><Relationship Id="rId4" Type="http://schemas.openxmlformats.org/officeDocument/2006/relationships/image" Target="../media/image146.wmf"/><Relationship Id="rId5" Type="http://schemas.openxmlformats.org/officeDocument/2006/relationships/image" Target="../media/image147.wmf"/><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wmf"/><Relationship Id="rId3" Type="http://schemas.openxmlformats.org/officeDocument/2006/relationships/image" Target="../media/image14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wmf"/><Relationship Id="rId3" Type="http://schemas.openxmlformats.org/officeDocument/2006/relationships/image" Target="../media/image151.w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wmf"/><Relationship Id="rId3" Type="http://schemas.openxmlformats.org/officeDocument/2006/relationships/image" Target="../media/image153.w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w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wmf"/><Relationship Id="rId3" Type="http://schemas.openxmlformats.org/officeDocument/2006/relationships/image" Target="../media/image156.wmf"/></Relationships>
</file>

<file path=ppt/slides/_rels/slide109.xml.rels><?xml version="1.0" encoding="UTF-8" standalone="yes"?>
<Relationships xmlns="http://schemas.openxmlformats.org/package/2006/relationships"><Relationship Id="rId3" Type="http://schemas.openxmlformats.org/officeDocument/2006/relationships/hyperlink" Target="http://www.arrl.org/news/stories/2007/09/14/101/?nc=1" TargetMode="External"/><Relationship Id="rId4" Type="http://schemas.openxmlformats.org/officeDocument/2006/relationships/image" Target="../media/image157.png"/><Relationship Id="rId1" Type="http://schemas.openxmlformats.org/officeDocument/2006/relationships/slideLayout" Target="../slideLayouts/slideLayout2.xml"/><Relationship Id="rId2" Type="http://schemas.openxmlformats.org/officeDocument/2006/relationships/image" Target="../media/image94.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wmf"/><Relationship Id="rId3" Type="http://schemas.openxmlformats.org/officeDocument/2006/relationships/image" Target="../media/image159.w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wmf"/><Relationship Id="rId3" Type="http://schemas.openxmlformats.org/officeDocument/2006/relationships/image" Target="../media/image154.w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wm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wmf"/><Relationship Id="rId3" Type="http://schemas.openxmlformats.org/officeDocument/2006/relationships/image" Target="../media/image134.w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wmf"/></Relationships>
</file>

<file path=ppt/slides/_rels/slide117.xml.rels><?xml version="1.0" encoding="UTF-8" standalone="yes"?>
<Relationships xmlns="http://schemas.openxmlformats.org/package/2006/relationships"><Relationship Id="rId3" Type="http://schemas.openxmlformats.org/officeDocument/2006/relationships/hyperlink" Target="http://www.arrl.org/news/stories/2007/09/14/101/?nc=1" TargetMode="External"/><Relationship Id="rId4" Type="http://schemas.openxmlformats.org/officeDocument/2006/relationships/image" Target="../media/image157.png"/><Relationship Id="rId5" Type="http://schemas.openxmlformats.org/officeDocument/2006/relationships/image" Target="../media/image164.wmf"/><Relationship Id="rId1" Type="http://schemas.openxmlformats.org/officeDocument/2006/relationships/slideLayout" Target="../slideLayouts/slideLayout2.xml"/><Relationship Id="rId2" Type="http://schemas.openxmlformats.org/officeDocument/2006/relationships/image" Target="../media/image94.wmf"/></Relationships>
</file>

<file path=ppt/slides/_rels/slide118.xml.rels><?xml version="1.0" encoding="UTF-8" standalone="yes"?>
<Relationships xmlns="http://schemas.openxmlformats.org/package/2006/relationships"><Relationship Id="rId3" Type="http://schemas.openxmlformats.org/officeDocument/2006/relationships/image" Target="../media/image118.wmf"/><Relationship Id="rId4" Type="http://schemas.openxmlformats.org/officeDocument/2006/relationships/image" Target="../media/image165.wm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6.wmf"/><Relationship Id="rId3" Type="http://schemas.openxmlformats.org/officeDocument/2006/relationships/image" Target="../media/image6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wmf"/><Relationship Id="rId3" Type="http://schemas.openxmlformats.org/officeDocument/2006/relationships/image" Target="../media/image16.wm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wmf"/><Relationship Id="rId3" Type="http://schemas.openxmlformats.org/officeDocument/2006/relationships/image" Target="../media/image167.wm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8.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9.wmf"/></Relationships>
</file>

<file path=ppt/slides/_rels/slide124.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png"/><Relationship Id="rId5" Type="http://schemas.openxmlformats.org/officeDocument/2006/relationships/image" Target="../media/image172.png"/><Relationship Id="rId1" Type="http://schemas.openxmlformats.org/officeDocument/2006/relationships/slideLayout" Target="../slideLayouts/slideLayout7.xml"/><Relationship Id="rId2" Type="http://schemas.openxmlformats.org/officeDocument/2006/relationships/hyperlink" Target="http://training.fema.gov/EMIWeb/IS/is700.asp"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3.wm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4.png"/></Relationships>
</file>

<file path=ppt/slides/_rels/slide128.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image" Target="../media/image177.png"/><Relationship Id="rId1" Type="http://schemas.openxmlformats.org/officeDocument/2006/relationships/slideLayout" Target="../slideLayouts/slideLayout7.xml"/><Relationship Id="rId2" Type="http://schemas.openxmlformats.org/officeDocument/2006/relationships/image" Target="../media/image175.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8.wmf"/><Relationship Id="rId3" Type="http://schemas.openxmlformats.org/officeDocument/2006/relationships/image" Target="../media/image179.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wm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wmf"/><Relationship Id="rId3" Type="http://schemas.openxmlformats.org/officeDocument/2006/relationships/image" Target="../media/image63.wm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0.wmf"/><Relationship Id="rId3" Type="http://schemas.openxmlformats.org/officeDocument/2006/relationships/image" Target="../media/image181.w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2.wmf"/></Relationships>
</file>

<file path=ppt/slides/_rels/slide134.xml.rels><?xml version="1.0" encoding="UTF-8" standalone="yes"?>
<Relationships xmlns="http://schemas.openxmlformats.org/package/2006/relationships"><Relationship Id="rId3" Type="http://schemas.openxmlformats.org/officeDocument/2006/relationships/image" Target="../media/image184.jpeg"/><Relationship Id="rId4" Type="http://schemas.openxmlformats.org/officeDocument/2006/relationships/image" Target="../media/image185.jpeg"/><Relationship Id="rId5" Type="http://schemas.openxmlformats.org/officeDocument/2006/relationships/image" Target="../media/image186.png"/><Relationship Id="rId1" Type="http://schemas.openxmlformats.org/officeDocument/2006/relationships/slideLayout" Target="../slideLayouts/slideLayout7.xml"/><Relationship Id="rId2" Type="http://schemas.openxmlformats.org/officeDocument/2006/relationships/image" Target="../media/image18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7.wm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8.png"/><Relationship Id="rId3" Type="http://schemas.openxmlformats.org/officeDocument/2006/relationships/image" Target="../media/image189.png"/></Relationships>
</file>

<file path=ppt/slides/_rels/slide137.xml.rels><?xml version="1.0" encoding="UTF-8" standalone="yes"?>
<Relationships xmlns="http://schemas.openxmlformats.org/package/2006/relationships"><Relationship Id="rId3" Type="http://schemas.openxmlformats.org/officeDocument/2006/relationships/image" Target="../media/image191.jpeg"/><Relationship Id="rId4" Type="http://schemas.openxmlformats.org/officeDocument/2006/relationships/image" Target="../media/image192.png"/><Relationship Id="rId1" Type="http://schemas.openxmlformats.org/officeDocument/2006/relationships/slideLayout" Target="../slideLayouts/slideLayout7.xml"/><Relationship Id="rId2" Type="http://schemas.openxmlformats.org/officeDocument/2006/relationships/image" Target="../media/image190.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3.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wmf"/><Relationship Id="rId3" Type="http://schemas.openxmlformats.org/officeDocument/2006/relationships/image" Target="../media/image18.w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images.google.com/imgres?imgurl=http://homepages.uel.ac.uk/u0311625/coaxla.gif&amp;imgrefurl=http://homepages.uel.ac.uk/u0311625/lan.html&amp;h=261&amp;w=368&amp;sz=26&amp;tbnid=yIQzpxLYgxRr7M:&amp;tbnh=87&amp;tbnw=122&amp;prev=/images?q=coaxial+cable&amp;um=1&amp;start=2&amp;sa=X&amp;oi=images&amp;ct=image&amp;cd=2" TargetMode="External"/><Relationship Id="rId3" Type="http://schemas.openxmlformats.org/officeDocument/2006/relationships/image" Target="../media/image194.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5.wmf"/><Relationship Id="rId3" Type="http://schemas.openxmlformats.org/officeDocument/2006/relationships/image" Target="../media/image196.wmf"/></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7.wmf"/></Relationships>
</file>

<file path=ppt/slides/_rels/slide145.xml.rels><?xml version="1.0" encoding="UTF-8" standalone="yes"?>
<Relationships xmlns="http://schemas.openxmlformats.org/package/2006/relationships"><Relationship Id="rId3" Type="http://schemas.openxmlformats.org/officeDocument/2006/relationships/image" Target="../media/image199.wmf"/><Relationship Id="rId4" Type="http://schemas.openxmlformats.org/officeDocument/2006/relationships/image" Target="../media/image200.wmf"/><Relationship Id="rId5" Type="http://schemas.openxmlformats.org/officeDocument/2006/relationships/image" Target="../media/image201.wmf"/><Relationship Id="rId1" Type="http://schemas.openxmlformats.org/officeDocument/2006/relationships/slideLayout" Target="../slideLayouts/slideLayout7.xml"/><Relationship Id="rId2" Type="http://schemas.openxmlformats.org/officeDocument/2006/relationships/image" Target="../media/image198.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203.png"/><Relationship Id="rId4" Type="http://schemas.openxmlformats.org/officeDocument/2006/relationships/image" Target="../media/image204.png"/><Relationship Id="rId1" Type="http://schemas.openxmlformats.org/officeDocument/2006/relationships/slideLayout" Target="../slideLayouts/slideLayout7.xml"/><Relationship Id="rId2" Type="http://schemas.openxmlformats.org/officeDocument/2006/relationships/image" Target="../media/image202.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wmf"/><Relationship Id="rId3" Type="http://schemas.openxmlformats.org/officeDocument/2006/relationships/image" Target="../media/image20.wmf"/></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5.wmf"/><Relationship Id="rId3" Type="http://schemas.openxmlformats.org/officeDocument/2006/relationships/image" Target="../media/image206.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208.wmf"/><Relationship Id="rId4" Type="http://schemas.openxmlformats.org/officeDocument/2006/relationships/image" Target="../media/image209.wmf"/><Relationship Id="rId5" Type="http://schemas.openxmlformats.org/officeDocument/2006/relationships/image" Target="../media/image106.wmf"/><Relationship Id="rId6" Type="http://schemas.openxmlformats.org/officeDocument/2006/relationships/image" Target="../media/image210.wmf"/><Relationship Id="rId7" Type="http://schemas.openxmlformats.org/officeDocument/2006/relationships/image" Target="../media/image119.wmf"/><Relationship Id="rId8" Type="http://schemas.openxmlformats.org/officeDocument/2006/relationships/image" Target="../media/image211.wmf"/><Relationship Id="rId1" Type="http://schemas.openxmlformats.org/officeDocument/2006/relationships/slideLayout" Target="../slideLayouts/slideLayout7.xml"/><Relationship Id="rId2" Type="http://schemas.openxmlformats.org/officeDocument/2006/relationships/image" Target="../media/image207.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2.wmf"/><Relationship Id="rId3" Type="http://schemas.openxmlformats.org/officeDocument/2006/relationships/image" Target="../media/image147.wmf"/></Relationships>
</file>

<file path=ppt/slides/_rels/slide156.xml.rels><?xml version="1.0" encoding="UTF-8" standalone="yes"?>
<Relationships xmlns="http://schemas.openxmlformats.org/package/2006/relationships"><Relationship Id="rId3" Type="http://schemas.openxmlformats.org/officeDocument/2006/relationships/image" Target="../media/image214.wmf"/><Relationship Id="rId4" Type="http://schemas.openxmlformats.org/officeDocument/2006/relationships/image" Target="../media/image215.wmf"/><Relationship Id="rId1" Type="http://schemas.openxmlformats.org/officeDocument/2006/relationships/slideLayout" Target="../slideLayouts/slideLayout7.xml"/><Relationship Id="rId2" Type="http://schemas.openxmlformats.org/officeDocument/2006/relationships/image" Target="../media/image213.wmf"/></Relationships>
</file>

<file path=ppt/slides/_rels/slide157.xml.rels><?xml version="1.0" encoding="UTF-8" standalone="yes"?>
<Relationships xmlns="http://schemas.openxmlformats.org/package/2006/relationships"><Relationship Id="rId3" Type="http://schemas.openxmlformats.org/officeDocument/2006/relationships/image" Target="../media/image217.wmf"/><Relationship Id="rId4" Type="http://schemas.openxmlformats.org/officeDocument/2006/relationships/image" Target="../media/image218.wmf"/><Relationship Id="rId1" Type="http://schemas.openxmlformats.org/officeDocument/2006/relationships/slideLayout" Target="../slideLayouts/slideLayout7.xml"/><Relationship Id="rId2" Type="http://schemas.openxmlformats.org/officeDocument/2006/relationships/image" Target="../media/image216.wmf"/></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9.wmf"/></Relationships>
</file>

<file path=ppt/slides/_rels/slide159.xml.rels><?xml version="1.0" encoding="UTF-8" standalone="yes"?>
<Relationships xmlns="http://schemas.openxmlformats.org/package/2006/relationships"><Relationship Id="rId3" Type="http://schemas.openxmlformats.org/officeDocument/2006/relationships/image" Target="../media/image221.wmf"/><Relationship Id="rId4" Type="http://schemas.openxmlformats.org/officeDocument/2006/relationships/image" Target="../media/image222.jpeg"/><Relationship Id="rId1" Type="http://schemas.openxmlformats.org/officeDocument/2006/relationships/slideLayout" Target="../slideLayouts/slideLayout7.xml"/><Relationship Id="rId2" Type="http://schemas.openxmlformats.org/officeDocument/2006/relationships/image" Target="../media/image220.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wmf"/></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3.wmf"/><Relationship Id="rId3" Type="http://schemas.openxmlformats.org/officeDocument/2006/relationships/image" Target="../media/image224.wmf"/></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5.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6.wmf"/></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7.wmf"/></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8.wmf"/><Relationship Id="rId3" Type="http://schemas.openxmlformats.org/officeDocument/2006/relationships/image" Target="../media/image229.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0.png"/></Relationships>
</file>

<file path=ppt/slides/_rels/slide168.xml.rels><?xml version="1.0" encoding="UTF-8" standalone="yes"?>
<Relationships xmlns="http://schemas.openxmlformats.org/package/2006/relationships"><Relationship Id="rId3" Type="http://schemas.openxmlformats.org/officeDocument/2006/relationships/image" Target="../media/image232.png"/><Relationship Id="rId4" Type="http://schemas.openxmlformats.org/officeDocument/2006/relationships/image" Target="../media/image233.png"/><Relationship Id="rId1" Type="http://schemas.openxmlformats.org/officeDocument/2006/relationships/slideLayout" Target="../slideLayouts/slideLayout7.xml"/><Relationship Id="rId2" Type="http://schemas.openxmlformats.org/officeDocument/2006/relationships/image" Target="../media/image231.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4.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wmf"/></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reatbuildings.com/cgi-bin/gbi.cgi/PSFS_Building.html/cid_3136154.html" TargetMode="External"/><Relationship Id="rId3" Type="http://schemas.openxmlformats.org/officeDocument/2006/relationships/image" Target="../media/image235.jpeg"/></Relationships>
</file>

<file path=ppt/slides/_rels/slide172.xml.rels><?xml version="1.0" encoding="UTF-8" standalone="yes"?>
<Relationships xmlns="http://schemas.openxmlformats.org/package/2006/relationships"><Relationship Id="rId3" Type="http://schemas.openxmlformats.org/officeDocument/2006/relationships/image" Target="../media/image237.wmf"/><Relationship Id="rId4" Type="http://schemas.openxmlformats.org/officeDocument/2006/relationships/image" Target="../media/image77.wmf"/><Relationship Id="rId1" Type="http://schemas.openxmlformats.org/officeDocument/2006/relationships/slideLayout" Target="../slideLayouts/slideLayout7.xml"/><Relationship Id="rId2" Type="http://schemas.openxmlformats.org/officeDocument/2006/relationships/image" Target="../media/image236.wmf"/></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8.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9.wmf"/></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0.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242.png"/><Relationship Id="rId4" Type="http://schemas.openxmlformats.org/officeDocument/2006/relationships/image" Target="../media/image243.png"/><Relationship Id="rId5" Type="http://schemas.openxmlformats.org/officeDocument/2006/relationships/image" Target="../media/image244.png"/><Relationship Id="rId6" Type="http://schemas.openxmlformats.org/officeDocument/2006/relationships/image" Target="../media/image245.png"/><Relationship Id="rId1" Type="http://schemas.openxmlformats.org/officeDocument/2006/relationships/slideLayout" Target="../slideLayouts/slideLayout7.xml"/><Relationship Id="rId2" Type="http://schemas.openxmlformats.org/officeDocument/2006/relationships/image" Target="../media/image24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wmf"/><Relationship Id="rId3" Type="http://schemas.openxmlformats.org/officeDocument/2006/relationships/image" Target="../media/image24.wmf"/></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6.wmf"/><Relationship Id="rId3" Type="http://schemas.openxmlformats.org/officeDocument/2006/relationships/image" Target="../media/image247.wmf"/></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wmf"/></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wmf"/><Relationship Id="rId3" Type="http://schemas.openxmlformats.org/officeDocument/2006/relationships/image" Target="../media/image248.wmf"/></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9.wmf"/><Relationship Id="rId3" Type="http://schemas.openxmlformats.org/officeDocument/2006/relationships/image" Target="../media/image250.wmf"/></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1.wmf"/></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2.png"/><Relationship Id="rId3" Type="http://schemas.openxmlformats.org/officeDocument/2006/relationships/image" Target="../media/image253.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1" Type="http://schemas.openxmlformats.org/officeDocument/2006/relationships/image" Target="../media/image30.gif"/><Relationship Id="rId12" Type="http://schemas.openxmlformats.org/officeDocument/2006/relationships/image" Target="../media/image31.wmf"/><Relationship Id="rId1" Type="http://schemas.openxmlformats.org/officeDocument/2006/relationships/slideLayout" Target="../slideLayouts/slideLayout2.xml"/><Relationship Id="rId2" Type="http://schemas.openxmlformats.org/officeDocument/2006/relationships/hyperlink" Target="http://www.noaa.gov/" TargetMode="External"/><Relationship Id="rId3" Type="http://schemas.openxmlformats.org/officeDocument/2006/relationships/image" Target="../media/image25.png"/><Relationship Id="rId4" Type="http://schemas.openxmlformats.org/officeDocument/2006/relationships/hyperlink" Target="http://www.redcross.org/index.html" TargetMode="External"/><Relationship Id="rId5" Type="http://schemas.openxmlformats.org/officeDocument/2006/relationships/image" Target="../media/image26.gif"/><Relationship Id="rId6" Type="http://schemas.openxmlformats.org/officeDocument/2006/relationships/hyperlink" Target="http://www.fema.gov/index.shtm" TargetMode="External"/><Relationship Id="rId7" Type="http://schemas.openxmlformats.org/officeDocument/2006/relationships/image" Target="../media/image27.png"/><Relationship Id="rId8" Type="http://schemas.openxmlformats.org/officeDocument/2006/relationships/hyperlink" Target="http://www.dhs.gov/dhspublic/index.jsp" TargetMode="External"/><Relationship Id="rId9" Type="http://schemas.openxmlformats.org/officeDocument/2006/relationships/image" Target="../media/image28.jpeg"/><Relationship Id="rId10" Type="http://schemas.openxmlformats.org/officeDocument/2006/relationships/image" Target="../media/image29.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9.wmf"/></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4.wmf"/></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radioshack.com/product/index.jsp?productId=2858016&amp;cp=2032052.2032071&amp;page=1&amp;parentPage=family" TargetMode="External"/><Relationship Id="rId3" Type="http://schemas.openxmlformats.org/officeDocument/2006/relationships/image" Target="../media/image255.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6.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eeks.com/largePic_All.asp?InvtId=PR1100-R&amp;Pic=PR1100-R-unit.jpg" TargetMode="External"/><Relationship Id="rId3" Type="http://schemas.openxmlformats.org/officeDocument/2006/relationships/image" Target="../media/image257.png"/></Relationships>
</file>

<file path=ppt/slides/_rels/slide197.xml.rels><?xml version="1.0" encoding="UTF-8" standalone="yes"?>
<Relationships xmlns="http://schemas.openxmlformats.org/package/2006/relationships"><Relationship Id="rId3" Type="http://schemas.openxmlformats.org/officeDocument/2006/relationships/image" Target="../media/image258.png"/><Relationship Id="rId4" Type="http://schemas.openxmlformats.org/officeDocument/2006/relationships/image" Target="../media/image259.wmf"/><Relationship Id="rId1" Type="http://schemas.openxmlformats.org/officeDocument/2006/relationships/slideLayout" Target="../slideLayouts/slideLayout7.xml"/><Relationship Id="rId2" Type="http://schemas.openxmlformats.org/officeDocument/2006/relationships/hyperlink" Target="http://www.policecarmodels.com/frmi119chsus.html" TargetMode="Externa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sailyacht.org/power.php" TargetMode="External"/><Relationship Id="rId3" Type="http://schemas.openxmlformats.org/officeDocument/2006/relationships/image" Target="../media/image260.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1.jpeg"/><Relationship Id="rId3" Type="http://schemas.openxmlformats.org/officeDocument/2006/relationships/image" Target="../media/image262.png"/></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4" Type="http://schemas.openxmlformats.org/officeDocument/2006/relationships/image" Target="../media/image5.wmf"/><Relationship Id="rId5" Type="http://schemas.openxmlformats.org/officeDocument/2006/relationships/image" Target="../media/image6.wmf"/><Relationship Id="rId6" Type="http://schemas.openxmlformats.org/officeDocument/2006/relationships/image" Target="../media/image7.wmf"/><Relationship Id="rId7" Type="http://schemas.openxmlformats.org/officeDocument/2006/relationships/image" Target="../media/image8.wmf"/><Relationship Id="rId1" Type="http://schemas.openxmlformats.org/officeDocument/2006/relationships/slideLayout" Target="../slideLayouts/slideLayout2.xml"/><Relationship Id="rId2" Type="http://schemas.openxmlformats.org/officeDocument/2006/relationships/image" Target="../media/image3.w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wmf"/><Relationship Id="rId3" Type="http://schemas.openxmlformats.org/officeDocument/2006/relationships/image" Target="../media/image33.wmf"/></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02.xml.rels><?xml version="1.0" encoding="UTF-8" standalone="yes"?>
<Relationships xmlns="http://schemas.openxmlformats.org/package/2006/relationships"><Relationship Id="rId3" Type="http://schemas.openxmlformats.org/officeDocument/2006/relationships/image" Target="../media/image264.wmf"/><Relationship Id="rId4" Type="http://schemas.openxmlformats.org/officeDocument/2006/relationships/image" Target="../media/image265.wmf"/><Relationship Id="rId1" Type="http://schemas.openxmlformats.org/officeDocument/2006/relationships/slideLayout" Target="../slideLayouts/slideLayout7.xml"/><Relationship Id="rId2" Type="http://schemas.openxmlformats.org/officeDocument/2006/relationships/image" Target="../media/image263.wmf"/></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6.jpe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7.wmf"/></Relationships>
</file>

<file path=ppt/slides/_rels/slide205.xml.rels><?xml version="1.0" encoding="UTF-8" standalone="yes"?>
<Relationships xmlns="http://schemas.openxmlformats.org/package/2006/relationships"><Relationship Id="rId3" Type="http://schemas.openxmlformats.org/officeDocument/2006/relationships/image" Target="../media/image190.jpeg"/><Relationship Id="rId4" Type="http://schemas.openxmlformats.org/officeDocument/2006/relationships/image" Target="../media/image269.jpeg"/><Relationship Id="rId1" Type="http://schemas.openxmlformats.org/officeDocument/2006/relationships/slideLayout" Target="../slideLayouts/slideLayout7.xml"/><Relationship Id="rId2" Type="http://schemas.openxmlformats.org/officeDocument/2006/relationships/image" Target="../media/image268.wmf"/></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8.wmf"/><Relationship Id="rId3" Type="http://schemas.openxmlformats.org/officeDocument/2006/relationships/image" Target="../media/image270.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1.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wmf"/><Relationship Id="rId3" Type="http://schemas.openxmlformats.org/officeDocument/2006/relationships/image" Target="../media/image35.wmf"/></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3.jpe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4.png"/></Relationships>
</file>

<file path=ppt/slides/_rels/slide212.xml.rels><?xml version="1.0" encoding="UTF-8" standalone="yes"?>
<Relationships xmlns="http://schemas.openxmlformats.org/package/2006/relationships"><Relationship Id="rId3" Type="http://schemas.openxmlformats.org/officeDocument/2006/relationships/image" Target="../media/image276.png"/><Relationship Id="rId4" Type="http://schemas.openxmlformats.org/officeDocument/2006/relationships/hyperlink" Target="http://www.shippinglabels.com/DOT-Placards/Class-6-Inhalation-Hazard/SKU-DOT-1481.aspx" TargetMode="External"/><Relationship Id="rId5" Type="http://schemas.openxmlformats.org/officeDocument/2006/relationships/image" Target="../media/image277.png"/><Relationship Id="rId6" Type="http://schemas.openxmlformats.org/officeDocument/2006/relationships/hyperlink" Target="http://www.shippinglabels.com/DOT-Placards/Radioactive-Placard/SKU-DOT-1483.aspx" TargetMode="External"/><Relationship Id="rId7" Type="http://schemas.openxmlformats.org/officeDocument/2006/relationships/image" Target="../media/image278.png"/><Relationship Id="rId8" Type="http://schemas.openxmlformats.org/officeDocument/2006/relationships/hyperlink" Target="http://www.shippinglabels.com/xp/xp5_stockListing.asp?Dept_id=4719&amp;legend=Class+1.3C+Explosives" TargetMode="External"/><Relationship Id="rId9" Type="http://schemas.openxmlformats.org/officeDocument/2006/relationships/image" Target="../media/image279.png"/><Relationship Id="rId10" Type="http://schemas.openxmlformats.org/officeDocument/2006/relationships/image" Target="../media/image280.png"/><Relationship Id="rId1" Type="http://schemas.openxmlformats.org/officeDocument/2006/relationships/slideLayout" Target="../slideLayouts/slideLayout7.xml"/><Relationship Id="rId2" Type="http://schemas.openxmlformats.org/officeDocument/2006/relationships/image" Target="../media/image275.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2.png"/><Relationship Id="rId3" Type="http://schemas.openxmlformats.org/officeDocument/2006/relationships/image" Target="../media/image281.png"/></Relationships>
</file>

<file path=ppt/slides/_rels/slide214.xml.rels><?xml version="1.0" encoding="UTF-8" standalone="yes"?>
<Relationships xmlns="http://schemas.openxmlformats.org/package/2006/relationships"><Relationship Id="rId3" Type="http://schemas.openxmlformats.org/officeDocument/2006/relationships/image" Target="../media/image283.png"/><Relationship Id="rId4" Type="http://schemas.openxmlformats.org/officeDocument/2006/relationships/image" Target="../media/image274.png"/><Relationship Id="rId5" Type="http://schemas.openxmlformats.org/officeDocument/2006/relationships/image" Target="../media/image284.png"/><Relationship Id="rId6" Type="http://schemas.openxmlformats.org/officeDocument/2006/relationships/image" Target="../media/image273.jpeg"/><Relationship Id="rId1" Type="http://schemas.openxmlformats.org/officeDocument/2006/relationships/slideLayout" Target="../slideLayouts/slideLayout7.xml"/><Relationship Id="rId2" Type="http://schemas.openxmlformats.org/officeDocument/2006/relationships/image" Target="../media/image282.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5.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6.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images.google.com/imgres?imgurl=http://www.uscga34.com/images/uscg-surf.jpg&amp;imgrefurl=http://www.uscga34.com/&amp;h=443&amp;w=635&amp;sz=59&amp;hl=en&amp;start=1&amp;um=1&amp;tbnid=FniwB0op42oOPM:&amp;tbnh=96&amp;tbnw=137&amp;prev=/images?q=us+coast+guard&amp;svnum=10&amp;um=1&amp;hl=en&amp;sa=X" TargetMode="External"/><Relationship Id="rId3" Type="http://schemas.openxmlformats.org/officeDocument/2006/relationships/image" Target="../media/image287.jpe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8.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wmf"/></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9.wmf"/><Relationship Id="rId3" Type="http://schemas.openxmlformats.org/officeDocument/2006/relationships/image" Target="../media/image290.wmf"/></Relationships>
</file>

<file path=ppt/slides/_rels/slide222.xml.rels><?xml version="1.0" encoding="UTF-8" standalone="yes"?>
<Relationships xmlns="http://schemas.openxmlformats.org/package/2006/relationships"><Relationship Id="rId3" Type="http://schemas.openxmlformats.org/officeDocument/2006/relationships/image" Target="../media/image207.png"/><Relationship Id="rId4" Type="http://schemas.openxmlformats.org/officeDocument/2006/relationships/image" Target="../media/image291.wmf"/><Relationship Id="rId5" Type="http://schemas.openxmlformats.org/officeDocument/2006/relationships/image" Target="../media/image292.png"/><Relationship Id="rId6" Type="http://schemas.openxmlformats.org/officeDocument/2006/relationships/image" Target="../media/image293.jpeg"/><Relationship Id="rId1" Type="http://schemas.openxmlformats.org/officeDocument/2006/relationships/slideLayout" Target="../slideLayouts/slideLayout7.xml"/><Relationship Id="rId2" Type="http://schemas.openxmlformats.org/officeDocument/2006/relationships/image" Target="../media/image135.wmf"/></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4.wmf"/></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wmf"/><Relationship Id="rId3" Type="http://schemas.openxmlformats.org/officeDocument/2006/relationships/image" Target="../media/image295.wmf"/></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6.wmf"/><Relationship Id="rId3" Type="http://schemas.openxmlformats.org/officeDocument/2006/relationships/image" Target="../media/image125.wmf"/></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wmf"/><Relationship Id="rId3" Type="http://schemas.openxmlformats.org/officeDocument/2006/relationships/image" Target="../media/image38.wmf"/></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298.wmf"/><Relationship Id="rId4" Type="http://schemas.openxmlformats.org/officeDocument/2006/relationships/image" Target="../media/image299.wmf"/><Relationship Id="rId5" Type="http://schemas.openxmlformats.org/officeDocument/2006/relationships/image" Target="../media/image300.png"/><Relationship Id="rId6" Type="http://schemas.openxmlformats.org/officeDocument/2006/relationships/image" Target="../media/image301.png"/><Relationship Id="rId1" Type="http://schemas.openxmlformats.org/officeDocument/2006/relationships/slideLayout" Target="../slideLayouts/slideLayout7.xml"/><Relationship Id="rId2" Type="http://schemas.openxmlformats.org/officeDocument/2006/relationships/image" Target="../media/image297.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wmf"/><Relationship Id="rId3" Type="http://schemas.openxmlformats.org/officeDocument/2006/relationships/image" Target="../media/image41.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wmf"/><Relationship Id="rId4" Type="http://schemas.openxmlformats.org/officeDocument/2006/relationships/image" Target="../media/image46.wmf"/><Relationship Id="rId1" Type="http://schemas.openxmlformats.org/officeDocument/2006/relationships/slideLayout" Target="../slideLayouts/slideLayout2.xml"/><Relationship Id="rId2" Type="http://schemas.openxmlformats.org/officeDocument/2006/relationships/image" Target="../media/image44.wmf"/></Relationships>
</file>

<file path=ppt/slides/_rels/slide3.xml.rels><?xml version="1.0" encoding="UTF-8" standalone="yes"?>
<Relationships xmlns="http://schemas.openxmlformats.org/package/2006/relationships"><Relationship Id="rId3" Type="http://schemas.openxmlformats.org/officeDocument/2006/relationships/image" Target="../media/image10.wmf"/><Relationship Id="rId4" Type="http://schemas.openxmlformats.org/officeDocument/2006/relationships/image" Target="../media/image11.wmf"/><Relationship Id="rId1" Type="http://schemas.openxmlformats.org/officeDocument/2006/relationships/slideLayout" Target="../slideLayouts/slideLayout2.xml"/><Relationship Id="rId2" Type="http://schemas.openxmlformats.org/officeDocument/2006/relationships/image" Target="../media/image9.wmf"/></Relationships>
</file>

<file path=ppt/slides/_rels/slide30.xml.rels><?xml version="1.0" encoding="UTF-8" standalone="yes"?>
<Relationships xmlns="http://schemas.openxmlformats.org/package/2006/relationships"><Relationship Id="rId3" Type="http://schemas.openxmlformats.org/officeDocument/2006/relationships/image" Target="../media/image48.wmf"/><Relationship Id="rId4" Type="http://schemas.openxmlformats.org/officeDocument/2006/relationships/image" Target="../media/image49.wmf"/><Relationship Id="rId5" Type="http://schemas.openxmlformats.org/officeDocument/2006/relationships/image" Target="../media/image50.wmf"/><Relationship Id="rId6" Type="http://schemas.openxmlformats.org/officeDocument/2006/relationships/image" Target="../media/image51.wmf"/><Relationship Id="rId1" Type="http://schemas.openxmlformats.org/officeDocument/2006/relationships/slideLayout" Target="../slideLayouts/slideLayout2.xml"/><Relationship Id="rId2" Type="http://schemas.openxmlformats.org/officeDocument/2006/relationships/image" Target="../media/image47.wmf"/></Relationships>
</file>

<file path=ppt/slides/_rels/slide31.xml.rels><?xml version="1.0" encoding="UTF-8" standalone="yes"?>
<Relationships xmlns="http://schemas.openxmlformats.org/package/2006/relationships"><Relationship Id="rId3" Type="http://schemas.openxmlformats.org/officeDocument/2006/relationships/image" Target="../media/image53.wmf"/><Relationship Id="rId4" Type="http://schemas.openxmlformats.org/officeDocument/2006/relationships/image" Target="../media/image54.wmf"/><Relationship Id="rId5" Type="http://schemas.openxmlformats.org/officeDocument/2006/relationships/image" Target="../media/image55.wmf"/><Relationship Id="rId6" Type="http://schemas.openxmlformats.org/officeDocument/2006/relationships/image" Target="../media/image56.wmf"/><Relationship Id="rId7" Type="http://schemas.openxmlformats.org/officeDocument/2006/relationships/image" Target="../media/image57.wmf"/><Relationship Id="rId1" Type="http://schemas.openxmlformats.org/officeDocument/2006/relationships/slideLayout" Target="../slideLayouts/slideLayout2.xml"/><Relationship Id="rId2" Type="http://schemas.openxmlformats.org/officeDocument/2006/relationships/image" Target="../media/image52.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wmf"/><Relationship Id="rId3" Type="http://schemas.openxmlformats.org/officeDocument/2006/relationships/image" Target="../media/image59.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wmf"/><Relationship Id="rId3" Type="http://schemas.openxmlformats.org/officeDocument/2006/relationships/image" Target="../media/image61.wmf"/></Relationships>
</file>

<file path=ppt/slides/_rels/slide35.xml.rels><?xml version="1.0" encoding="UTF-8" standalone="yes"?>
<Relationships xmlns="http://schemas.openxmlformats.org/package/2006/relationships"><Relationship Id="rId3" Type="http://schemas.openxmlformats.org/officeDocument/2006/relationships/image" Target="../media/image63.wmf"/><Relationship Id="rId4" Type="http://schemas.openxmlformats.org/officeDocument/2006/relationships/image" Target="../media/image64.gif"/><Relationship Id="rId1" Type="http://schemas.openxmlformats.org/officeDocument/2006/relationships/slideLayout" Target="../slideLayouts/slideLayout2.xml"/><Relationship Id="rId2" Type="http://schemas.openxmlformats.org/officeDocument/2006/relationships/image" Target="../media/image62.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wmf"/><Relationship Id="rId3" Type="http://schemas.openxmlformats.org/officeDocument/2006/relationships/image" Target="../media/image66.wmf"/></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wmf"/><Relationship Id="rId5" Type="http://schemas.openxmlformats.org/officeDocument/2006/relationships/image" Target="../media/image70.wmf"/><Relationship Id="rId1" Type="http://schemas.openxmlformats.org/officeDocument/2006/relationships/slideLayout" Target="../slideLayouts/slideLayout2.xml"/><Relationship Id="rId2" Type="http://schemas.openxmlformats.org/officeDocument/2006/relationships/image" Target="../media/image67.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gif"/><Relationship Id="rId3"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7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Image:Marsradio.gif" TargetMode="External"/><Relationship Id="rId3" Type="http://schemas.openxmlformats.org/officeDocument/2006/relationships/image" Target="../media/image7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fema.gov/index.shtm" TargetMode="External"/><Relationship Id="rId3"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Image:NCSlogo.JPG" TargetMode="External"/><Relationship Id="rId3" Type="http://schemas.openxmlformats.org/officeDocument/2006/relationships/image" Target="../media/image7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wmf"/><Relationship Id="rId3" Type="http://schemas.openxmlformats.org/officeDocument/2006/relationships/image" Target="../media/image7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olive-drab.com/gallery/description_0107.php" TargetMode="External"/><Relationship Id="rId3" Type="http://schemas.openxmlformats.org/officeDocument/2006/relationships/image" Target="../media/image82.jpeg"/></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upload.wikimedia.org/wikipedia/commons/f/fa/Trunked_5ch_central_control.svg" TargetMode="External"/><Relationship Id="rId3"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hyperlink" Target="http://www.shopping.com/xPO-Hewlett-Packard-1040" TargetMode="External"/><Relationship Id="rId4"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wmf"/><Relationship Id="rId5" Type="http://schemas.openxmlformats.org/officeDocument/2006/relationships/image" Target="../media/image91.wmf"/><Relationship Id="rId6" Type="http://schemas.openxmlformats.org/officeDocument/2006/relationships/image" Target="../media/image92.wmf"/><Relationship Id="rId1" Type="http://schemas.openxmlformats.org/officeDocument/2006/relationships/slideLayout" Target="../slideLayouts/slideLayout2.xml"/><Relationship Id="rId2" Type="http://schemas.openxmlformats.org/officeDocument/2006/relationships/hyperlink" Target="http://www.motorola.com/"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3.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wmf"/><Relationship Id="rId3" Type="http://schemas.openxmlformats.org/officeDocument/2006/relationships/image" Target="../media/image96.w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7.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wmf"/><Relationship Id="rId3" Type="http://schemas.openxmlformats.org/officeDocument/2006/relationships/image" Target="../media/image13.w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wmf"/></Relationships>
</file>

<file path=ppt/slides/_rels/slide71.xml.rels><?xml version="1.0" encoding="UTF-8" standalone="yes"?>
<Relationships xmlns="http://schemas.openxmlformats.org/package/2006/relationships"><Relationship Id="rId3" Type="http://schemas.openxmlformats.org/officeDocument/2006/relationships/image" Target="../media/image100.wmf"/><Relationship Id="rId4" Type="http://schemas.openxmlformats.org/officeDocument/2006/relationships/image" Target="../media/image101.wmf"/><Relationship Id="rId1" Type="http://schemas.openxmlformats.org/officeDocument/2006/relationships/slideLayout" Target="../slideLayouts/slideLayout2.xml"/><Relationship Id="rId2" Type="http://schemas.openxmlformats.org/officeDocument/2006/relationships/image" Target="../media/image99.w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wmf"/><Relationship Id="rId3" Type="http://schemas.openxmlformats.org/officeDocument/2006/relationships/image" Target="../media/image103.w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w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wmf"/><Relationship Id="rId3" Type="http://schemas.openxmlformats.org/officeDocument/2006/relationships/image" Target="../media/image106.w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wmf"/><Relationship Id="rId3" Type="http://schemas.openxmlformats.org/officeDocument/2006/relationships/image" Target="../media/image108.w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w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wmf"/><Relationship Id="rId3" Type="http://schemas.openxmlformats.org/officeDocument/2006/relationships/image" Target="../media/image111.w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w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 Id="rId3" Type="http://schemas.openxmlformats.org/officeDocument/2006/relationships/image" Target="../media/image114.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wmf"/><Relationship Id="rId3" Type="http://schemas.openxmlformats.org/officeDocument/2006/relationships/image" Target="../media/image116.w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wmf"/><Relationship Id="rId3" Type="http://schemas.openxmlformats.org/officeDocument/2006/relationships/image" Target="../media/image118.w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wmf"/><Relationship Id="rId3" Type="http://schemas.openxmlformats.org/officeDocument/2006/relationships/image" Target="../media/image120.w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wmf"/><Relationship Id="rId3" Type="http://schemas.openxmlformats.org/officeDocument/2006/relationships/image" Target="../media/image121.wmf"/></Relationships>
</file>

<file path=ppt/slides/_rels/slide84.xml.rels><?xml version="1.0" encoding="UTF-8" standalone="yes"?>
<Relationships xmlns="http://schemas.openxmlformats.org/package/2006/relationships"><Relationship Id="rId3" Type="http://schemas.openxmlformats.org/officeDocument/2006/relationships/image" Target="../media/image123.wmf"/><Relationship Id="rId4" Type="http://schemas.openxmlformats.org/officeDocument/2006/relationships/image" Target="../media/image124.wmf"/><Relationship Id="rId5" Type="http://schemas.openxmlformats.org/officeDocument/2006/relationships/image" Target="../media/image125.wmf"/><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85.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1.wmf"/><Relationship Id="rId1" Type="http://schemas.openxmlformats.org/officeDocument/2006/relationships/slideLayout" Target="../slideLayouts/slideLayout2.xml"/><Relationship Id="rId2" Type="http://schemas.openxmlformats.org/officeDocument/2006/relationships/image" Target="../media/image126.w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wmf"/><Relationship Id="rId3" Type="http://schemas.openxmlformats.org/officeDocument/2006/relationships/image" Target="../media/image129.w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w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wmf"/><Relationship Id="rId3" Type="http://schemas.openxmlformats.org/officeDocument/2006/relationships/image" Target="../media/image131.w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wmf"/><Relationship Id="rId3" Type="http://schemas.openxmlformats.org/officeDocument/2006/relationships/image" Target="../media/image133.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w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w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w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w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wmf"/><Relationship Id="rId3" Type="http://schemas.openxmlformats.org/officeDocument/2006/relationships/image" Target="../media/image138.w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w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49927F5A-B009-4030-8024-123220E0F57A}" type="slidenum">
              <a:rPr lang="en-US"/>
              <a:pPr>
                <a:defRPr/>
              </a:pPr>
              <a:t>1</a:t>
            </a:fld>
            <a:endParaRPr lang="en-US"/>
          </a:p>
        </p:txBody>
      </p:sp>
      <p:sp>
        <p:nvSpPr>
          <p:cNvPr id="1030" name="Rectangle 2"/>
          <p:cNvSpPr>
            <a:spLocks noGrp="1" noChangeArrowheads="1"/>
          </p:cNvSpPr>
          <p:nvPr>
            <p:ph type="ctrTitle"/>
          </p:nvPr>
        </p:nvSpPr>
        <p:spPr>
          <a:xfrm>
            <a:off x="685800" y="1447800"/>
            <a:ext cx="7772400" cy="2152650"/>
          </a:xfrm>
          <a:solidFill>
            <a:srgbClr val="C0C0C0"/>
          </a:solidFill>
        </p:spPr>
        <p:txBody>
          <a:bodyPr/>
          <a:lstStyle/>
          <a:p>
            <a:pPr eaLnBrk="1" hangingPunct="1"/>
            <a:r>
              <a:rPr lang="en-US" sz="4000" b="1" dirty="0" smtClean="0">
                <a:solidFill>
                  <a:srgbClr val="FF0000"/>
                </a:solidFill>
              </a:rPr>
              <a:t>Amateur Radio </a:t>
            </a:r>
            <a:br>
              <a:rPr lang="en-US" sz="4000" b="1" dirty="0" smtClean="0">
                <a:solidFill>
                  <a:srgbClr val="FF0000"/>
                </a:solidFill>
              </a:rPr>
            </a:br>
            <a:r>
              <a:rPr lang="en-US" sz="4000" b="1" dirty="0" smtClean="0">
                <a:solidFill>
                  <a:schemeClr val="bg1"/>
                </a:solidFill>
              </a:rPr>
              <a:t>Emergency Communications</a:t>
            </a:r>
            <a:r>
              <a:rPr lang="en-US" sz="4000" b="1" dirty="0" smtClean="0"/>
              <a:t> </a:t>
            </a:r>
            <a:br>
              <a:rPr lang="en-US" sz="4000" b="1" dirty="0" smtClean="0"/>
            </a:br>
            <a:r>
              <a:rPr lang="en-US" sz="4000" b="1" dirty="0" smtClean="0">
                <a:solidFill>
                  <a:srgbClr val="0000FF"/>
                </a:solidFill>
              </a:rPr>
              <a:t>Basic Training</a:t>
            </a:r>
          </a:p>
        </p:txBody>
      </p:sp>
      <p:sp>
        <p:nvSpPr>
          <p:cNvPr id="1031" name="Rectangle 3"/>
          <p:cNvSpPr>
            <a:spLocks noGrp="1" noChangeArrowheads="1"/>
          </p:cNvSpPr>
          <p:nvPr>
            <p:ph type="subTitle" idx="1"/>
          </p:nvPr>
        </p:nvSpPr>
        <p:spPr>
          <a:xfrm>
            <a:off x="1524000" y="5334000"/>
            <a:ext cx="6400800" cy="1219200"/>
          </a:xfrm>
        </p:spPr>
        <p:txBody>
          <a:bodyPr/>
          <a:lstStyle/>
          <a:p>
            <a:pPr eaLnBrk="1" hangingPunct="1">
              <a:lnSpc>
                <a:spcPct val="80000"/>
              </a:lnSpc>
            </a:pPr>
            <a:r>
              <a:rPr lang="en-US" sz="2800" b="1" dirty="0" smtClean="0">
                <a:solidFill>
                  <a:srgbClr val="FF0000"/>
                </a:solidFill>
                <a:latin typeface="Bazooka" pitchFamily="2" charset="0"/>
              </a:rPr>
              <a:t>ALACHUA County ARES/RACES</a:t>
            </a:r>
            <a:br>
              <a:rPr lang="en-US" sz="2800" b="1" dirty="0" smtClean="0">
                <a:solidFill>
                  <a:srgbClr val="FF0000"/>
                </a:solidFill>
                <a:latin typeface="Bazooka" pitchFamily="2" charset="0"/>
              </a:rPr>
            </a:br>
            <a:r>
              <a:rPr lang="en-US" sz="2800" b="1" dirty="0" smtClean="0">
                <a:solidFill>
                  <a:srgbClr val="FF0000"/>
                </a:solidFill>
                <a:latin typeface="Bazooka" pitchFamily="2" charset="0"/>
              </a:rPr>
              <a:t> EMCOMM Training</a:t>
            </a:r>
            <a:br>
              <a:rPr lang="en-US" sz="2800" b="1" dirty="0" smtClean="0">
                <a:solidFill>
                  <a:srgbClr val="FF0000"/>
                </a:solidFill>
                <a:latin typeface="Bazooka" pitchFamily="2" charset="0"/>
              </a:rPr>
            </a:br>
            <a:r>
              <a:rPr lang="en-US" sz="2800" b="1" dirty="0" smtClean="0">
                <a:solidFill>
                  <a:srgbClr val="0066FF"/>
                </a:solidFill>
                <a:latin typeface="Bazooka" pitchFamily="2" charset="0"/>
              </a:rPr>
              <a:t>Northern Florida Section ARRL</a:t>
            </a:r>
            <a:r>
              <a:rPr lang="en-US" sz="2800" b="1" dirty="0" smtClean="0">
                <a:solidFill>
                  <a:srgbClr val="FF0000"/>
                </a:solidFill>
                <a:latin typeface="Bazooka" pitchFamily="2" charset="0"/>
              </a:rPr>
              <a:t/>
            </a:r>
            <a:br>
              <a:rPr lang="en-US" sz="2800" b="1" dirty="0" smtClean="0">
                <a:solidFill>
                  <a:srgbClr val="FF0000"/>
                </a:solidFill>
                <a:latin typeface="Bazooka" pitchFamily="2" charset="0"/>
              </a:rPr>
            </a:br>
            <a:r>
              <a:rPr lang="en-US" sz="1800" dirty="0" smtClean="0">
                <a:solidFill>
                  <a:srgbClr val="4D4D4D"/>
                </a:solidFill>
                <a:latin typeface="Bazooka" pitchFamily="2" charset="0"/>
              </a:rPr>
              <a:t>Original Training Presentation developed By AD7FO Spokane County AEC</a:t>
            </a:r>
          </a:p>
        </p:txBody>
      </p:sp>
      <p:pic>
        <p:nvPicPr>
          <p:cNvPr id="1032" name="Picture 7" descr="MCj04043590000[1]"/>
          <p:cNvPicPr>
            <a:picLocks noChangeAspect="1" noChangeArrowheads="1"/>
          </p:cNvPicPr>
          <p:nvPr/>
        </p:nvPicPr>
        <p:blipFill>
          <a:blip r:embed="rId4" cstate="print"/>
          <a:srcRect/>
          <a:stretch>
            <a:fillRect/>
          </a:stretch>
        </p:blipFill>
        <p:spPr bwMode="auto">
          <a:xfrm>
            <a:off x="381000" y="3578225"/>
            <a:ext cx="1803400" cy="1831975"/>
          </a:xfrm>
          <a:prstGeom prst="rect">
            <a:avLst/>
          </a:prstGeom>
          <a:noFill/>
          <a:ln w="9525">
            <a:noFill/>
            <a:miter lim="800000"/>
            <a:headEnd/>
            <a:tailEnd/>
          </a:ln>
        </p:spPr>
      </p:pic>
      <p:graphicFrame>
        <p:nvGraphicFramePr>
          <p:cNvPr id="1026" name="Object 8"/>
          <p:cNvGraphicFramePr>
            <a:graphicFrameLocks noChangeAspect="1"/>
          </p:cNvGraphicFramePr>
          <p:nvPr/>
        </p:nvGraphicFramePr>
        <p:xfrm>
          <a:off x="1981200" y="1447800"/>
          <a:ext cx="6119813" cy="4083050"/>
        </p:xfrm>
        <a:graphic>
          <a:graphicData uri="http://schemas.openxmlformats.org/presentationml/2006/ole">
            <mc:AlternateContent xmlns:mc="http://schemas.openxmlformats.org/markup-compatibility/2006">
              <mc:Choice xmlns:v="urn:schemas-microsoft-com:vml" Requires="v">
                <p:oleObj spid="_x0000_s1062" name="Chart" r:id="rId5" imgW="6095905" imgH="4067294" progId="MSGraph.Chart.8">
                  <p:embed followColorScheme="full"/>
                </p:oleObj>
              </mc:Choice>
              <mc:Fallback>
                <p:oleObj name="Chart" r:id="rId5" imgW="6095905" imgH="4067294" progId="MSGraph.Chart.8">
                  <p:embed followColorScheme="full"/>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1447800"/>
                        <a:ext cx="6119813" cy="4083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4" name="Text Box 10"/>
          <p:cNvSpPr txBox="1">
            <a:spLocks noChangeArrowheads="1"/>
          </p:cNvSpPr>
          <p:nvPr/>
        </p:nvSpPr>
        <p:spPr bwMode="auto">
          <a:xfrm>
            <a:off x="3581400" y="3962400"/>
            <a:ext cx="3124200" cy="1585049"/>
          </a:xfrm>
          <a:prstGeom prst="rect">
            <a:avLst/>
          </a:prstGeom>
          <a:noFill/>
          <a:ln w="9525">
            <a:noFill/>
            <a:miter lim="800000"/>
            <a:headEnd/>
            <a:tailEnd/>
          </a:ln>
          <a:effectLst/>
        </p:spPr>
        <p:txBody>
          <a:bodyPr wrap="square">
            <a:spAutoFit/>
          </a:bodyPr>
          <a:lstStyle/>
          <a:p>
            <a:pPr>
              <a:spcBef>
                <a:spcPct val="50000"/>
              </a:spcBef>
            </a:pPr>
            <a:r>
              <a:rPr lang="en-US" sz="2800" b="1" i="1" dirty="0" smtClean="0">
                <a:solidFill>
                  <a:srgbClr val="0066FF"/>
                </a:solidFill>
              </a:rPr>
              <a:t>ARRL EC-001</a:t>
            </a:r>
          </a:p>
          <a:p>
            <a:pPr>
              <a:spcBef>
                <a:spcPct val="50000"/>
              </a:spcBef>
            </a:pPr>
            <a:r>
              <a:rPr lang="en-US" sz="2800" b="1" i="1" dirty="0" smtClean="0">
                <a:solidFill>
                  <a:srgbClr val="0066FF"/>
                </a:solidFill>
              </a:rPr>
              <a:t>March 29, 2014</a:t>
            </a:r>
            <a:endParaRPr lang="en-US" sz="2800" b="1" i="1" dirty="0">
              <a:solidFill>
                <a:srgbClr val="0066FF"/>
              </a:solidFill>
            </a:endParaRPr>
          </a:p>
          <a:p>
            <a:pPr>
              <a:spcBef>
                <a:spcPct val="50000"/>
              </a:spcBef>
            </a:pPr>
            <a:r>
              <a:rPr lang="en-US" b="1" i="1" dirty="0">
                <a:solidFill>
                  <a:srgbClr val="0066FF"/>
                </a:solidFill>
              </a:rPr>
              <a:t>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74FD1EBE-EF0B-4661-AA18-A907C1F05F2F}" type="slidenum">
              <a:rPr lang="en-US"/>
              <a:pPr>
                <a:defRPr/>
              </a:pPr>
              <a:t>10</a:t>
            </a:fld>
            <a:endParaRPr lang="en-US"/>
          </a:p>
        </p:txBody>
      </p:sp>
      <p:sp>
        <p:nvSpPr>
          <p:cNvPr id="11269" name="Rectangle 2"/>
          <p:cNvSpPr>
            <a:spLocks noGrp="1" noChangeArrowheads="1"/>
          </p:cNvSpPr>
          <p:nvPr>
            <p:ph type="title"/>
          </p:nvPr>
        </p:nvSpPr>
        <p:spPr>
          <a:xfrm>
            <a:off x="457200" y="274638"/>
            <a:ext cx="8382000" cy="1143000"/>
          </a:xfrm>
        </p:spPr>
        <p:txBody>
          <a:bodyPr/>
          <a:lstStyle/>
          <a:p>
            <a:pPr algn="l" eaLnBrk="1" hangingPunct="1"/>
            <a:r>
              <a:rPr lang="en-US" sz="3200" b="1" smtClean="0">
                <a:solidFill>
                  <a:srgbClr val="0000FF"/>
                </a:solidFill>
              </a:rPr>
              <a:t>A Communications Emergency Anatomy</a:t>
            </a:r>
          </a:p>
        </p:txBody>
      </p:sp>
      <p:sp>
        <p:nvSpPr>
          <p:cNvPr id="11270" name="Rectangle 3"/>
          <p:cNvSpPr>
            <a:spLocks noGrp="1" noChangeArrowheads="1"/>
          </p:cNvSpPr>
          <p:nvPr>
            <p:ph type="body" idx="1"/>
          </p:nvPr>
        </p:nvSpPr>
        <p:spPr>
          <a:xfrm>
            <a:off x="457200" y="1524000"/>
            <a:ext cx="8229600" cy="4800600"/>
          </a:xfrm>
        </p:spPr>
        <p:txBody>
          <a:bodyPr/>
          <a:lstStyle/>
          <a:p>
            <a:pPr eaLnBrk="1" hangingPunct="1"/>
            <a:r>
              <a:rPr lang="en-US" sz="2400" dirty="0" smtClean="0"/>
              <a:t>In early phases of many disasters there is no immediate need for communications services. This phase might occur during a severe storm watch.</a:t>
            </a:r>
          </a:p>
          <a:p>
            <a:pPr eaLnBrk="1" hangingPunct="1"/>
            <a:r>
              <a:rPr lang="en-US" sz="2400" dirty="0" smtClean="0"/>
              <a:t>You can use this time to monitor the situation to prepare to deploy if and when a request for assistance comes.</a:t>
            </a:r>
          </a:p>
          <a:p>
            <a:pPr eaLnBrk="1" hangingPunct="1"/>
            <a:r>
              <a:rPr lang="en-US" sz="2400" dirty="0" smtClean="0"/>
              <a:t>Once a potential need for more communications resources is identified, a Served Agency will put out a call for volunteer communicators.  </a:t>
            </a:r>
          </a:p>
          <a:p>
            <a:pPr eaLnBrk="1" hangingPunct="1"/>
            <a:r>
              <a:rPr lang="en-US" sz="2400" dirty="0" smtClean="0"/>
              <a:t>You could be asked to operate from an emergency operations center or field location.  </a:t>
            </a:r>
          </a:p>
          <a:p>
            <a:pPr eaLnBrk="1" hangingPunct="1"/>
            <a:r>
              <a:rPr lang="en-US" sz="2400" dirty="0" smtClean="0"/>
              <a:t>Do not count on electrical power being available at the location you are sent to.</a:t>
            </a:r>
          </a:p>
        </p:txBody>
      </p:sp>
      <p:sp>
        <p:nvSpPr>
          <p:cNvPr id="11273" name="Text Box 6"/>
          <p:cNvSpPr txBox="1">
            <a:spLocks noChangeArrowheads="1"/>
          </p:cNvSpPr>
          <p:nvPr/>
        </p:nvSpPr>
        <p:spPr bwMode="auto">
          <a:xfrm>
            <a:off x="457200" y="228600"/>
            <a:ext cx="838200" cy="366713"/>
          </a:xfrm>
          <a:prstGeom prst="rect">
            <a:avLst/>
          </a:prstGeom>
          <a:solidFill>
            <a:srgbClr val="996633"/>
          </a:solidFill>
          <a:ln w="9525">
            <a:noFill/>
            <a:miter lim="800000"/>
            <a:headEnd/>
            <a:tailEnd/>
          </a:ln>
        </p:spPr>
        <p:txBody>
          <a:bodyPr>
            <a:spAutoFit/>
          </a:bodyPr>
          <a:lstStyle/>
          <a:p>
            <a:pPr>
              <a:spcBef>
                <a:spcPct val="50000"/>
              </a:spcBef>
            </a:pPr>
            <a:r>
              <a:rPr lang="en-US" b="1">
                <a:solidFill>
                  <a:schemeClr val="bg1"/>
                </a:solidFill>
              </a:rPr>
              <a:t>LU 1</a:t>
            </a: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088C38F3-431D-4FA7-8E83-066F5D721737}" type="slidenum">
              <a:rPr lang="en-US"/>
              <a:pPr>
                <a:defRPr/>
              </a:pPr>
              <a:t>100</a:t>
            </a:fld>
            <a:endParaRPr lang="en-US"/>
          </a:p>
        </p:txBody>
      </p:sp>
      <p:sp>
        <p:nvSpPr>
          <p:cNvPr id="80901" name="Rectangle 2"/>
          <p:cNvSpPr>
            <a:spLocks noGrp="1" noChangeArrowheads="1"/>
          </p:cNvSpPr>
          <p:nvPr>
            <p:ph type="body" idx="1"/>
          </p:nvPr>
        </p:nvSpPr>
        <p:spPr>
          <a:xfrm>
            <a:off x="457200" y="1295400"/>
            <a:ext cx="8229600" cy="4716463"/>
          </a:xfrm>
        </p:spPr>
        <p:txBody>
          <a:bodyPr/>
          <a:lstStyle/>
          <a:p>
            <a:pPr eaLnBrk="1" hangingPunct="1">
              <a:lnSpc>
                <a:spcPct val="80000"/>
              </a:lnSpc>
              <a:buFontTx/>
              <a:buNone/>
            </a:pPr>
            <a:r>
              <a:rPr lang="en-US" altLang="ja-JP" sz="1400" b="1" i="1" smtClean="0">
                <a:solidFill>
                  <a:srgbClr val="006600"/>
                </a:solidFill>
                <a:ea typeface="ＭＳ Ｐゴシック" charset="-128"/>
              </a:rPr>
              <a:t>The Message  Text</a:t>
            </a:r>
            <a:r>
              <a:rPr lang="en-US" altLang="ja-JP" sz="1600" b="1" i="1" smtClean="0">
                <a:ea typeface="ＭＳ Ｐゴシック" charset="-128"/>
              </a:rPr>
              <a:t>    </a:t>
            </a:r>
          </a:p>
          <a:p>
            <a:pPr eaLnBrk="1" hangingPunct="1">
              <a:lnSpc>
                <a:spcPct val="80000"/>
              </a:lnSpc>
            </a:pPr>
            <a:endParaRPr lang="en-US" altLang="ja-JP" sz="1600" b="1" i="1" smtClean="0">
              <a:ea typeface="ＭＳ Ｐゴシック" charset="-128"/>
            </a:endParaRPr>
          </a:p>
          <a:p>
            <a:pPr eaLnBrk="1" hangingPunct="1">
              <a:lnSpc>
                <a:spcPct val="80000"/>
              </a:lnSpc>
            </a:pPr>
            <a:endParaRPr lang="en-US" altLang="ja-JP" sz="1600" b="1" i="1" smtClean="0">
              <a:ea typeface="ＭＳ Ｐゴシック" charset="-128"/>
            </a:endParaRPr>
          </a:p>
          <a:p>
            <a:pPr eaLnBrk="1" hangingPunct="1">
              <a:lnSpc>
                <a:spcPct val="80000"/>
              </a:lnSpc>
            </a:pPr>
            <a:endParaRPr lang="en-US" altLang="ja-JP" sz="1600" b="1" i="1" smtClean="0">
              <a:ea typeface="ＭＳ Ｐゴシック" charset="-128"/>
            </a:endParaRPr>
          </a:p>
          <a:p>
            <a:pPr eaLnBrk="1" hangingPunct="1">
              <a:lnSpc>
                <a:spcPct val="80000"/>
              </a:lnSpc>
            </a:pPr>
            <a:endParaRPr lang="en-US" altLang="ja-JP" sz="1600" b="1" i="1" smtClean="0">
              <a:ea typeface="ＭＳ Ｐゴシック" charset="-128"/>
            </a:endParaRPr>
          </a:p>
          <a:p>
            <a:pPr eaLnBrk="1" hangingPunct="1">
              <a:lnSpc>
                <a:spcPct val="80000"/>
              </a:lnSpc>
            </a:pPr>
            <a:endParaRPr lang="en-US" altLang="ja-JP" sz="1600" b="1" i="1" smtClean="0">
              <a:ea typeface="ＭＳ Ｐゴシック" charset="-128"/>
            </a:endParaRPr>
          </a:p>
          <a:p>
            <a:pPr eaLnBrk="1" hangingPunct="1">
              <a:lnSpc>
                <a:spcPct val="80000"/>
              </a:lnSpc>
              <a:buFontTx/>
              <a:buNone/>
            </a:pPr>
            <a:endParaRPr lang="en-US" altLang="ja-JP" sz="1200" smtClean="0">
              <a:ea typeface="ＭＳ Ｐゴシック" charset="-128"/>
            </a:endParaRPr>
          </a:p>
          <a:p>
            <a:pPr eaLnBrk="1" hangingPunct="1">
              <a:lnSpc>
                <a:spcPct val="80000"/>
              </a:lnSpc>
              <a:buFontTx/>
              <a:buNone/>
            </a:pPr>
            <a:endParaRPr lang="en-US" altLang="ja-JP" sz="1200" smtClean="0">
              <a:ea typeface="ＭＳ Ｐゴシック" charset="-128"/>
            </a:endParaRPr>
          </a:p>
          <a:p>
            <a:pPr eaLnBrk="1" hangingPunct="1">
              <a:lnSpc>
                <a:spcPct val="80000"/>
              </a:lnSpc>
              <a:buFontTx/>
              <a:buNone/>
            </a:pPr>
            <a:endParaRPr lang="en-US" altLang="ja-JP" sz="1200" smtClean="0">
              <a:ea typeface="ＭＳ Ｐゴシック" charset="-128"/>
            </a:endParaRPr>
          </a:p>
          <a:p>
            <a:pPr eaLnBrk="1" hangingPunct="1">
              <a:lnSpc>
                <a:spcPct val="80000"/>
              </a:lnSpc>
              <a:buFontTx/>
              <a:buNone/>
            </a:pPr>
            <a:endParaRPr lang="en-US" altLang="ja-JP" sz="1200" smtClean="0">
              <a:ea typeface="ＭＳ Ｐゴシック" charset="-128"/>
            </a:endParaRPr>
          </a:p>
          <a:p>
            <a:pPr eaLnBrk="1" hangingPunct="1">
              <a:lnSpc>
                <a:spcPct val="80000"/>
              </a:lnSpc>
              <a:buFontTx/>
              <a:buNone/>
            </a:pPr>
            <a:endParaRPr lang="en-US" altLang="ja-JP" sz="1200" smtClean="0">
              <a:ea typeface="ＭＳ Ｐゴシック" charset="-128"/>
            </a:endParaRPr>
          </a:p>
          <a:p>
            <a:pPr eaLnBrk="1" hangingPunct="1">
              <a:lnSpc>
                <a:spcPct val="80000"/>
              </a:lnSpc>
              <a:buFontTx/>
              <a:buNone/>
            </a:pPr>
            <a:endParaRPr lang="en-US" altLang="ja-JP" sz="1400" smtClean="0">
              <a:ea typeface="ＭＳ Ｐゴシック" charset="-128"/>
            </a:endParaRPr>
          </a:p>
          <a:p>
            <a:pPr eaLnBrk="1" hangingPunct="1">
              <a:lnSpc>
                <a:spcPct val="80000"/>
              </a:lnSpc>
              <a:buFontTx/>
              <a:buNone/>
            </a:pPr>
            <a:endParaRPr lang="en-US" altLang="ja-JP" sz="1400" smtClean="0">
              <a:ea typeface="ＭＳ Ｐゴシック" charset="-128"/>
            </a:endParaRPr>
          </a:p>
          <a:p>
            <a:pPr eaLnBrk="1" hangingPunct="1">
              <a:lnSpc>
                <a:spcPct val="80000"/>
              </a:lnSpc>
              <a:buFontTx/>
              <a:buNone/>
            </a:pPr>
            <a:endParaRPr lang="en-US" altLang="ja-JP" sz="1400" smtClean="0">
              <a:ea typeface="ＭＳ Ｐゴシック" charset="-128"/>
            </a:endParaRPr>
          </a:p>
          <a:p>
            <a:pPr eaLnBrk="1" hangingPunct="1">
              <a:lnSpc>
                <a:spcPct val="80000"/>
              </a:lnSpc>
              <a:buFontTx/>
              <a:buNone/>
            </a:pPr>
            <a:endParaRPr lang="en-US" altLang="ja-JP" sz="1400" smtClean="0">
              <a:ea typeface="ＭＳ Ｐゴシック" charset="-128"/>
            </a:endParaRPr>
          </a:p>
          <a:p>
            <a:pPr eaLnBrk="1" hangingPunct="1">
              <a:lnSpc>
                <a:spcPct val="80000"/>
              </a:lnSpc>
              <a:buFontTx/>
              <a:buNone/>
            </a:pPr>
            <a:endParaRPr lang="en-US" altLang="ja-JP" sz="1400" smtClean="0">
              <a:ea typeface="ＭＳ Ｐゴシック" charset="-128"/>
            </a:endParaRPr>
          </a:p>
          <a:p>
            <a:pPr eaLnBrk="1" hangingPunct="1">
              <a:lnSpc>
                <a:spcPct val="80000"/>
              </a:lnSpc>
              <a:buFontTx/>
              <a:buNone/>
            </a:pPr>
            <a:endParaRPr lang="en-US" altLang="ja-JP" sz="1400" smtClean="0">
              <a:ea typeface="ＭＳ Ｐゴシック" charset="-128"/>
            </a:endParaRPr>
          </a:p>
          <a:p>
            <a:pPr eaLnBrk="1" hangingPunct="1">
              <a:lnSpc>
                <a:spcPct val="80000"/>
              </a:lnSpc>
              <a:buFontTx/>
              <a:buNone/>
            </a:pPr>
            <a:r>
              <a:rPr lang="en-US" altLang="ja-JP" sz="1400" smtClean="0">
                <a:ea typeface="ＭＳ Ｐゴシック" charset="-128"/>
              </a:rPr>
              <a:t> </a:t>
            </a:r>
          </a:p>
          <a:p>
            <a:pPr eaLnBrk="1" hangingPunct="1">
              <a:lnSpc>
                <a:spcPct val="80000"/>
              </a:lnSpc>
              <a:buFontTx/>
              <a:buNone/>
            </a:pPr>
            <a:endParaRPr lang="en-US" altLang="ja-JP" sz="1400" smtClean="0">
              <a:ea typeface="ＭＳ Ｐゴシック" charset="-128"/>
            </a:endParaRPr>
          </a:p>
          <a:p>
            <a:pPr eaLnBrk="1" hangingPunct="1">
              <a:lnSpc>
                <a:spcPct val="80000"/>
              </a:lnSpc>
              <a:buFontTx/>
              <a:buNone/>
            </a:pPr>
            <a:r>
              <a:rPr lang="en-US" altLang="ja-JP" sz="1400" smtClean="0">
                <a:ea typeface="ＭＳ Ｐゴシック" charset="-128"/>
              </a:rPr>
              <a:t>			The Check for this message would be</a:t>
            </a:r>
            <a:r>
              <a:rPr lang="en-US" altLang="ja-JP" sz="1400" i="1" smtClean="0">
                <a:ea typeface="ＭＳ Ｐゴシック" charset="-128"/>
              </a:rPr>
              <a:t>  14</a:t>
            </a:r>
            <a:r>
              <a:rPr lang="en-US" altLang="ja-JP" sz="1600" b="1" i="1" smtClean="0">
                <a:ea typeface="ＭＳ Ｐゴシック" charset="-128"/>
              </a:rPr>
              <a:t>               </a:t>
            </a:r>
            <a:r>
              <a:rPr lang="en-US" altLang="ja-JP" sz="1600" i="1" smtClean="0">
                <a:ea typeface="ＭＳ Ｐゴシック" charset="-128"/>
              </a:rPr>
              <a:t> </a:t>
            </a:r>
          </a:p>
          <a:p>
            <a:pPr eaLnBrk="1" hangingPunct="1">
              <a:lnSpc>
                <a:spcPct val="80000"/>
              </a:lnSpc>
              <a:buFontTx/>
              <a:buNone/>
            </a:pPr>
            <a:r>
              <a:rPr lang="en-US" altLang="ja-JP" sz="1600" smtClean="0">
                <a:ea typeface="ＭＳ Ｐゴシック" charset="-128"/>
              </a:rPr>
              <a:t>  </a:t>
            </a:r>
            <a:endParaRPr lang="en-US" sz="1600" smtClean="0"/>
          </a:p>
        </p:txBody>
      </p:sp>
      <p:graphicFrame>
        <p:nvGraphicFramePr>
          <p:cNvPr id="80956" name="Group 60"/>
          <p:cNvGraphicFramePr>
            <a:graphicFrameLocks noGrp="1"/>
          </p:cNvGraphicFramePr>
          <p:nvPr/>
        </p:nvGraphicFramePr>
        <p:xfrm>
          <a:off x="1157288" y="2214563"/>
          <a:ext cx="6096000" cy="3456432"/>
        </p:xfrm>
        <a:graphic>
          <a:graphicData uri="http://schemas.openxmlformats.org/drawingml/2006/table">
            <a:tbl>
              <a:tblPr/>
              <a:tblGrid>
                <a:gridCol w="1219200"/>
                <a:gridCol w="1219200"/>
                <a:gridCol w="1219200"/>
                <a:gridCol w="1219200"/>
                <a:gridCol w="1219200"/>
              </a:tblGrid>
              <a:tr h="141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the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quick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brown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fox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jumped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                      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over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the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lazy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dog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X</a:t>
                      </a:r>
                      <a:r>
                        <a:rPr kumimoji="0" lang="en-US" sz="1200" b="0" i="0" u="none" strike="noStrike" cap="none" normalizeH="0" baseline="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                    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the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dog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was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asleep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                    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                    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                    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                    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                    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0953" name="Rectangle 54"/>
          <p:cNvSpPr>
            <a:spLocks noChangeArrowheads="1"/>
          </p:cNvSpPr>
          <p:nvPr/>
        </p:nvSpPr>
        <p:spPr bwMode="auto">
          <a:xfrm>
            <a:off x="473075" y="241300"/>
            <a:ext cx="8229600" cy="1143000"/>
          </a:xfrm>
          <a:prstGeom prst="rect">
            <a:avLst/>
          </a:prstGeom>
          <a:noFill/>
          <a:ln w="9525">
            <a:noFill/>
            <a:miter lim="800000"/>
            <a:headEnd/>
            <a:tailEnd/>
          </a:ln>
        </p:spPr>
        <p:txBody>
          <a:bodyPr anchor="ctr"/>
          <a:lstStyle/>
          <a:p>
            <a:pPr algn="ctr"/>
            <a:r>
              <a:rPr lang="en-US" sz="4000">
                <a:solidFill>
                  <a:srgbClr val="0000FF"/>
                </a:solidFill>
              </a:rPr>
              <a:t>Basic Message Handling Part II</a:t>
            </a:r>
          </a:p>
        </p:txBody>
      </p:sp>
      <p:sp>
        <p:nvSpPr>
          <p:cNvPr id="80955" name="Text Box 4"/>
          <p:cNvSpPr txBox="1">
            <a:spLocks noChangeArrowheads="1"/>
          </p:cNvSpPr>
          <p:nvPr/>
        </p:nvSpPr>
        <p:spPr bwMode="auto">
          <a:xfrm>
            <a:off x="457200" y="228600"/>
            <a:ext cx="838200" cy="366713"/>
          </a:xfrm>
          <a:prstGeom prst="rect">
            <a:avLst/>
          </a:prstGeom>
          <a:solidFill>
            <a:srgbClr val="969696"/>
          </a:solidFill>
          <a:ln w="9525">
            <a:noFill/>
            <a:miter lim="800000"/>
            <a:headEnd/>
            <a:tailEnd/>
          </a:ln>
        </p:spPr>
        <p:txBody>
          <a:bodyPr>
            <a:spAutoFit/>
          </a:bodyPr>
          <a:lstStyle/>
          <a:p>
            <a:pPr>
              <a:spcBef>
                <a:spcPct val="50000"/>
              </a:spcBef>
            </a:pPr>
            <a:r>
              <a:rPr lang="en-US" b="1" dirty="0" smtClean="0">
                <a:solidFill>
                  <a:schemeClr val="bg1"/>
                </a:solidFill>
              </a:rPr>
              <a:t>LU 14</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p:cNvSpPr>
            <a:spLocks noGrp="1" noChangeArrowheads="1"/>
          </p:cNvSpPr>
          <p:nvPr>
            <p:ph type="sldNum" sz="quarter" idx="12"/>
          </p:nvPr>
        </p:nvSpPr>
        <p:spPr>
          <a:ln/>
        </p:spPr>
        <p:txBody>
          <a:bodyPr/>
          <a:lstStyle/>
          <a:p>
            <a:pPr>
              <a:defRPr/>
            </a:pPr>
            <a:fld id="{E74015A1-4011-4316-8F9C-424C7BD1B474}" type="slidenum">
              <a:rPr lang="en-US"/>
              <a:pPr>
                <a:defRPr/>
              </a:pPr>
              <a:t>101</a:t>
            </a:fld>
            <a:endParaRPr lang="en-US"/>
          </a:p>
        </p:txBody>
      </p:sp>
      <p:sp>
        <p:nvSpPr>
          <p:cNvPr id="81925" name="Rectangle 2"/>
          <p:cNvSpPr>
            <a:spLocks noGrp="1" noChangeArrowheads="1"/>
          </p:cNvSpPr>
          <p:nvPr>
            <p:ph type="title"/>
          </p:nvPr>
        </p:nvSpPr>
        <p:spPr>
          <a:xfrm>
            <a:off x="457200" y="228600"/>
            <a:ext cx="8229600" cy="609600"/>
          </a:xfrm>
        </p:spPr>
        <p:txBody>
          <a:bodyPr/>
          <a:lstStyle/>
          <a:p>
            <a:pPr eaLnBrk="1" hangingPunct="1"/>
            <a:r>
              <a:rPr lang="en-US" sz="4000" smtClean="0">
                <a:solidFill>
                  <a:srgbClr val="0000FF"/>
                </a:solidFill>
              </a:rPr>
              <a:t>	Basic Message Handling Part II</a:t>
            </a:r>
          </a:p>
        </p:txBody>
      </p:sp>
      <p:sp>
        <p:nvSpPr>
          <p:cNvPr id="81926" name="Rectangle 3"/>
          <p:cNvSpPr>
            <a:spLocks noGrp="1" noChangeArrowheads="1"/>
          </p:cNvSpPr>
          <p:nvPr>
            <p:ph type="body" idx="1"/>
          </p:nvPr>
        </p:nvSpPr>
        <p:spPr>
          <a:xfrm>
            <a:off x="625475" y="1303338"/>
            <a:ext cx="8229600" cy="4525962"/>
          </a:xfrm>
        </p:spPr>
        <p:txBody>
          <a:bodyPr/>
          <a:lstStyle/>
          <a:p>
            <a:pPr eaLnBrk="1" hangingPunct="1">
              <a:buFontTx/>
              <a:buNone/>
            </a:pPr>
            <a:r>
              <a:rPr lang="en-US" sz="2800" b="1" smtClean="0">
                <a:solidFill>
                  <a:srgbClr val="006600"/>
                </a:solidFill>
              </a:rPr>
              <a:t>Signature and Tracking</a:t>
            </a:r>
            <a:r>
              <a:rPr lang="en-US" sz="4000" smtClean="0"/>
              <a:t> </a:t>
            </a:r>
          </a:p>
        </p:txBody>
      </p:sp>
      <p:sp>
        <p:nvSpPr>
          <p:cNvPr id="81928" name="Rectangle 5"/>
          <p:cNvSpPr>
            <a:spLocks noChangeArrowheads="1"/>
          </p:cNvSpPr>
          <p:nvPr/>
        </p:nvSpPr>
        <p:spPr bwMode="auto">
          <a:xfrm>
            <a:off x="0" y="1541463"/>
            <a:ext cx="4983163" cy="0"/>
          </a:xfrm>
          <a:prstGeom prst="rect">
            <a:avLst/>
          </a:prstGeom>
          <a:noFill/>
          <a:ln w="9525">
            <a:noFill/>
            <a:miter lim="800000"/>
            <a:headEnd/>
            <a:tailEnd/>
          </a:ln>
        </p:spPr>
        <p:txBody>
          <a:bodyPr wrap="none">
            <a:spAutoFit/>
          </a:bodyPr>
          <a:lstStyle/>
          <a:p>
            <a:endParaRPr lang="en-US"/>
          </a:p>
        </p:txBody>
      </p:sp>
      <p:sp>
        <p:nvSpPr>
          <p:cNvPr id="81929" name="Rectangle 6"/>
          <p:cNvSpPr>
            <a:spLocks noChangeArrowheads="1"/>
          </p:cNvSpPr>
          <p:nvPr/>
        </p:nvSpPr>
        <p:spPr bwMode="auto">
          <a:xfrm>
            <a:off x="0" y="1541463"/>
            <a:ext cx="6297613" cy="0"/>
          </a:xfrm>
          <a:prstGeom prst="rect">
            <a:avLst/>
          </a:prstGeom>
          <a:solidFill>
            <a:srgbClr val="CCCCCC"/>
          </a:solidFill>
          <a:ln w="9525">
            <a:noFill/>
            <a:miter lim="800000"/>
            <a:headEnd/>
            <a:tailEnd/>
          </a:ln>
        </p:spPr>
        <p:txBody>
          <a:bodyPr wrap="none">
            <a:spAutoFit/>
          </a:bodyPr>
          <a:lstStyle/>
          <a:p>
            <a:endParaRPr lang="en-US"/>
          </a:p>
        </p:txBody>
      </p:sp>
      <p:sp>
        <p:nvSpPr>
          <p:cNvPr id="81930" name="Rectangle 7"/>
          <p:cNvSpPr>
            <a:spLocks noChangeArrowheads="1"/>
          </p:cNvSpPr>
          <p:nvPr/>
        </p:nvSpPr>
        <p:spPr bwMode="auto">
          <a:xfrm>
            <a:off x="0" y="5316538"/>
            <a:ext cx="9144000" cy="0"/>
          </a:xfrm>
          <a:prstGeom prst="rect">
            <a:avLst/>
          </a:prstGeom>
          <a:noFill/>
          <a:ln w="9525">
            <a:noFill/>
            <a:miter lim="800000"/>
            <a:headEnd/>
            <a:tailEnd/>
          </a:ln>
        </p:spPr>
        <p:txBody>
          <a:bodyPr wrap="none" anchor="ctr">
            <a:spAutoFit/>
          </a:bodyPr>
          <a:lstStyle/>
          <a:p>
            <a:endParaRPr lang="en-US"/>
          </a:p>
        </p:txBody>
      </p:sp>
      <p:sp>
        <p:nvSpPr>
          <p:cNvPr id="81931" name="Text Box 8"/>
          <p:cNvSpPr txBox="1">
            <a:spLocks noChangeArrowheads="1"/>
          </p:cNvSpPr>
          <p:nvPr/>
        </p:nvSpPr>
        <p:spPr bwMode="auto">
          <a:xfrm>
            <a:off x="777875" y="3884613"/>
            <a:ext cx="938213" cy="293687"/>
          </a:xfrm>
          <a:prstGeom prst="rect">
            <a:avLst/>
          </a:prstGeom>
          <a:solidFill>
            <a:srgbClr val="FFFFFF"/>
          </a:solidFill>
          <a:ln w="9525">
            <a:noFill/>
            <a:miter lim="800000"/>
            <a:headEnd/>
            <a:tailEnd/>
          </a:ln>
        </p:spPr>
        <p:txBody>
          <a:bodyPr/>
          <a:lstStyle/>
          <a:p>
            <a:r>
              <a:rPr lang="en-US" altLang="ja-JP" sz="1200" b="1">
                <a:solidFill>
                  <a:srgbClr val="FFFFFF"/>
                </a:solidFill>
                <a:latin typeface="Times New Roman" pitchFamily="18" charset="0"/>
                <a:ea typeface="ＭＳ Ｐゴシック" charset="-128"/>
              </a:rPr>
              <a:t>Signature</a:t>
            </a:r>
            <a:endParaRPr lang="en-US"/>
          </a:p>
        </p:txBody>
      </p:sp>
      <p:sp>
        <p:nvSpPr>
          <p:cNvPr id="81932" name="Line 9"/>
          <p:cNvSpPr>
            <a:spLocks noChangeShapeType="1"/>
          </p:cNvSpPr>
          <p:nvPr/>
        </p:nvSpPr>
        <p:spPr bwMode="auto">
          <a:xfrm>
            <a:off x="1004888" y="2062163"/>
            <a:ext cx="0" cy="987425"/>
          </a:xfrm>
          <a:prstGeom prst="line">
            <a:avLst/>
          </a:prstGeom>
          <a:noFill/>
          <a:ln w="76200">
            <a:solidFill>
              <a:schemeClr val="bg1"/>
            </a:solidFill>
            <a:round/>
            <a:headEnd/>
            <a:tailEnd/>
          </a:ln>
        </p:spPr>
        <p:txBody>
          <a:bodyPr/>
          <a:lstStyle/>
          <a:p>
            <a:endParaRPr lang="en-US"/>
          </a:p>
        </p:txBody>
      </p:sp>
      <p:sp>
        <p:nvSpPr>
          <p:cNvPr id="81933" name="Line 10"/>
          <p:cNvSpPr>
            <a:spLocks noChangeShapeType="1"/>
          </p:cNvSpPr>
          <p:nvPr/>
        </p:nvSpPr>
        <p:spPr bwMode="auto">
          <a:xfrm>
            <a:off x="852488" y="2517775"/>
            <a:ext cx="1443037" cy="0"/>
          </a:xfrm>
          <a:prstGeom prst="line">
            <a:avLst/>
          </a:prstGeom>
          <a:noFill/>
          <a:ln w="38100">
            <a:solidFill>
              <a:schemeClr val="bg1"/>
            </a:solidFill>
            <a:round/>
            <a:headEnd/>
            <a:tailEnd/>
          </a:ln>
        </p:spPr>
        <p:txBody>
          <a:bodyPr/>
          <a:lstStyle/>
          <a:p>
            <a:endParaRPr lang="en-US"/>
          </a:p>
        </p:txBody>
      </p:sp>
      <p:sp>
        <p:nvSpPr>
          <p:cNvPr id="81934" name="Rectangle 11"/>
          <p:cNvSpPr>
            <a:spLocks noChangeArrowheads="1"/>
          </p:cNvSpPr>
          <p:nvPr/>
        </p:nvSpPr>
        <p:spPr bwMode="auto">
          <a:xfrm>
            <a:off x="7318375" y="2303463"/>
            <a:ext cx="800100" cy="368300"/>
          </a:xfrm>
          <a:prstGeom prst="rect">
            <a:avLst/>
          </a:prstGeom>
          <a:solidFill>
            <a:srgbClr val="FFFFFF"/>
          </a:solidFill>
          <a:ln w="9525">
            <a:noFill/>
            <a:miter lim="800000"/>
            <a:headEnd/>
            <a:tailEnd/>
          </a:ln>
        </p:spPr>
        <p:txBody>
          <a:bodyPr/>
          <a:lstStyle/>
          <a:p>
            <a:endParaRPr lang="en-US"/>
          </a:p>
        </p:txBody>
      </p:sp>
      <p:sp>
        <p:nvSpPr>
          <p:cNvPr id="81935" name="Rectangle 12"/>
          <p:cNvSpPr>
            <a:spLocks noChangeArrowheads="1"/>
          </p:cNvSpPr>
          <p:nvPr/>
        </p:nvSpPr>
        <p:spPr bwMode="auto">
          <a:xfrm>
            <a:off x="1025525" y="1770063"/>
            <a:ext cx="4983163" cy="0"/>
          </a:xfrm>
          <a:prstGeom prst="rect">
            <a:avLst/>
          </a:prstGeom>
          <a:noFill/>
          <a:ln w="9525">
            <a:noFill/>
            <a:miter lim="800000"/>
            <a:headEnd/>
            <a:tailEnd/>
          </a:ln>
        </p:spPr>
        <p:txBody>
          <a:bodyPr wrap="none">
            <a:spAutoFit/>
          </a:bodyPr>
          <a:lstStyle/>
          <a:p>
            <a:endParaRPr lang="en-US"/>
          </a:p>
        </p:txBody>
      </p:sp>
      <p:sp>
        <p:nvSpPr>
          <p:cNvPr id="81936" name="Rectangle 13"/>
          <p:cNvSpPr>
            <a:spLocks noChangeArrowheads="1"/>
          </p:cNvSpPr>
          <p:nvPr/>
        </p:nvSpPr>
        <p:spPr bwMode="auto">
          <a:xfrm>
            <a:off x="1025525" y="1770063"/>
            <a:ext cx="6297613" cy="0"/>
          </a:xfrm>
          <a:prstGeom prst="rect">
            <a:avLst/>
          </a:prstGeom>
          <a:solidFill>
            <a:srgbClr val="CCCCCC"/>
          </a:solidFill>
          <a:ln w="9525">
            <a:noFill/>
            <a:miter lim="800000"/>
            <a:headEnd/>
            <a:tailEnd/>
          </a:ln>
        </p:spPr>
        <p:txBody>
          <a:bodyPr wrap="none">
            <a:spAutoFit/>
          </a:bodyPr>
          <a:lstStyle/>
          <a:p>
            <a:endParaRPr lang="en-US"/>
          </a:p>
        </p:txBody>
      </p:sp>
      <p:graphicFrame>
        <p:nvGraphicFramePr>
          <p:cNvPr id="112697" name="Group 57"/>
          <p:cNvGraphicFramePr>
            <a:graphicFrameLocks noGrp="1"/>
          </p:cNvGraphicFramePr>
          <p:nvPr/>
        </p:nvGraphicFramePr>
        <p:xfrm>
          <a:off x="1231900" y="1911350"/>
          <a:ext cx="6831013" cy="2377439"/>
        </p:xfrm>
        <a:graphic>
          <a:graphicData uri="http://schemas.openxmlformats.org/drawingml/2006/table">
            <a:tbl>
              <a:tblPr/>
              <a:tblGrid>
                <a:gridCol w="1425575"/>
                <a:gridCol w="1114425"/>
                <a:gridCol w="993775"/>
                <a:gridCol w="928688"/>
                <a:gridCol w="992187"/>
                <a:gridCol w="1376363"/>
              </a:tblGrid>
              <a:tr h="123825">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0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rPr>
                        <a:t> </a:t>
                      </a:r>
                      <a:endParaRPr kumimoji="0" lang="en-US" altLang="ja-JP" sz="1800" b="0" i="0" u="none" strike="noStrike" cap="none" normalizeH="0" baseline="0" smtClean="0">
                        <a:ln>
                          <a:noFill/>
                        </a:ln>
                        <a:solidFill>
                          <a:schemeClr val="tx1"/>
                        </a:solidFill>
                        <a:effectLst/>
                        <a:latin typeface="Arial" charset="0"/>
                        <a:ea typeface="ＭＳ Ｐゴシック" charset="-128"/>
                        <a:cs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r>
                      <a:br>
                        <a:rPr kumimoji="0" lang="en-US" sz="1200" b="0" i="0" u="none" strike="noStrike" cap="none" normalizeH="0" baseline="0" smtClean="0">
                          <a:ln>
                            <a:noFill/>
                          </a:ln>
                          <a:solidFill>
                            <a:schemeClr val="tx1"/>
                          </a:solidFill>
                          <a:effectLst/>
                          <a:latin typeface="Times New Roman" pitchFamily="18" charset="0"/>
                          <a:cs typeface="Times New Roman" pitchFamily="18" charset="0"/>
                        </a:rPr>
                      </a:b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200" b="0" i="1" u="none" strike="noStrike" cap="none" normalizeH="0" baseline="0" smtClean="0">
                          <a:ln>
                            <a:noFill/>
                          </a:ln>
                          <a:solidFill>
                            <a:srgbClr val="FF0000"/>
                          </a:solidFill>
                          <a:effectLst/>
                          <a:latin typeface="Times New Roman" pitchFamily="18" charset="0"/>
                          <a:cs typeface="Times New Roman" pitchFamily="18" charset="0"/>
                        </a:rPr>
                        <a:t> </a:t>
                      </a: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0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rPr>
                        <a:t> </a:t>
                      </a:r>
                      <a:endParaRPr kumimoji="0" lang="en-US" altLang="ja-JP" sz="1800" b="0" i="0" u="none" strike="noStrike" cap="none" normalizeH="0" baseline="0" smtClean="0">
                        <a:ln>
                          <a:noFill/>
                        </a:ln>
                        <a:solidFill>
                          <a:schemeClr val="tx1"/>
                        </a:solidFill>
                        <a:effectLst/>
                        <a:latin typeface="Arial" charset="0"/>
                        <a:ea typeface="ＭＳ Ｐゴシック" charset="-128"/>
                        <a:cs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14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000" b="1" i="1"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rPr>
                        <a:t> </a:t>
                      </a:r>
                      <a:endParaRPr kumimoji="0" lang="en-US" altLang="ja-JP" sz="1000" b="0" i="1"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rPr>
                        <a:t>Received From</a:t>
                      </a:r>
                      <a:endParaRPr kumimoji="0" lang="en-US" altLang="ja-JP" sz="1000" b="0" i="0" u="none" strike="noStrike" cap="none" normalizeH="0" baseline="0" smtClean="0">
                        <a:ln>
                          <a:noFill/>
                        </a:ln>
                        <a:solidFill>
                          <a:schemeClr val="tx1"/>
                        </a:solidFill>
                        <a:effectLst/>
                        <a:latin typeface="Arial" charset="0"/>
                        <a:ea typeface="ＭＳ Ｐゴシック"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000" b="1" i="1"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rPr>
                        <a:t> </a:t>
                      </a:r>
                      <a:endParaRPr kumimoji="0" lang="en-US" altLang="ja-JP" sz="1000" b="0" i="1"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rPr>
                        <a:t>Station Call  </a:t>
                      </a:r>
                      <a:endParaRPr kumimoji="0" lang="en-US" altLang="ja-JP" sz="1000" b="0" i="0" u="none" strike="noStrike" cap="none" normalizeH="0" baseline="0" smtClean="0">
                        <a:ln>
                          <a:noFill/>
                        </a:ln>
                        <a:solidFill>
                          <a:schemeClr val="tx1"/>
                        </a:solidFill>
                        <a:effectLst/>
                        <a:latin typeface="Arial" charset="0"/>
                        <a:ea typeface="ＭＳ Ｐゴシック"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000" b="1" i="1"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rPr>
                        <a:t> </a:t>
                      </a:r>
                      <a:endParaRPr kumimoji="0" lang="en-US" altLang="ja-JP" sz="10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rPr>
                        <a:t>Time (PDT)</a:t>
                      </a:r>
                      <a:endParaRPr kumimoji="0" lang="en-US" altLang="ja-JP" sz="1000" b="0" i="0" u="none" strike="noStrike" cap="none" normalizeH="0" baseline="0" smtClean="0">
                        <a:ln>
                          <a:noFill/>
                        </a:ln>
                        <a:solidFill>
                          <a:schemeClr val="tx1"/>
                        </a:solidFill>
                        <a:effectLst/>
                        <a:latin typeface="Arial" charset="0"/>
                        <a:ea typeface="ＭＳ Ｐゴシック"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000" b="1" i="1" u="none" strike="noStrike" cap="none" normalizeH="0" baseline="0" smtClean="0">
                          <a:ln>
                            <a:noFill/>
                          </a:ln>
                          <a:solidFill>
                            <a:srgbClr val="999999"/>
                          </a:solidFill>
                          <a:effectLst/>
                          <a:latin typeface="Times New Roman" pitchFamily="18" charset="0"/>
                          <a:ea typeface="ＭＳ Ｐゴシック" charset="-128"/>
                          <a:cs typeface="Times New Roman" pitchFamily="18" charset="0"/>
                        </a:rPr>
                        <a:t> </a:t>
                      </a:r>
                      <a:r>
                        <a:rPr kumimoji="0" lang="en-US" altLang="ja-JP" sz="1000" b="1" i="1" u="none" strike="noStrike" cap="none" normalizeH="0" baseline="0" smtClean="0">
                          <a:ln>
                            <a:noFill/>
                          </a:ln>
                          <a:solidFill>
                            <a:srgbClr val="808080"/>
                          </a:solidFill>
                          <a:effectLst/>
                          <a:latin typeface="Times New Roman" pitchFamily="18" charset="0"/>
                          <a:ea typeface="ＭＳ Ｐゴシック" charset="-128"/>
                          <a:cs typeface="Times New Roman" pitchFamily="18" charset="0"/>
                        </a:rPr>
                        <a:t> </a:t>
                      </a:r>
                      <a:endParaRPr kumimoji="0" lang="en-US" altLang="ja-JP" sz="10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rPr>
                        <a:t>Date</a:t>
                      </a:r>
                      <a:endParaRPr kumimoji="0" lang="en-US" altLang="ja-JP" sz="1000" b="0" i="0" u="none" strike="noStrike" cap="none" normalizeH="0" baseline="0" smtClean="0">
                        <a:ln>
                          <a:noFill/>
                        </a:ln>
                        <a:solidFill>
                          <a:schemeClr val="tx1"/>
                        </a:solidFill>
                        <a:effectLst/>
                        <a:latin typeface="Arial" charset="0"/>
                        <a:ea typeface="ＭＳ Ｐゴシック"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000" b="0" i="1"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smtClean="0">
                          <a:ln>
                            <a:noFill/>
                          </a:ln>
                          <a:solidFill>
                            <a:srgbClr val="000000"/>
                          </a:solidFill>
                          <a:effectLst/>
                          <a:latin typeface="Times New Roman" pitchFamily="18" charset="0"/>
                          <a:ea typeface="ＭＳ Ｐゴシック" charset="-128"/>
                          <a:cs typeface="Times New Roman" pitchFamily="18" charset="0"/>
                        </a:rPr>
                        <a:t>By Operator</a:t>
                      </a:r>
                      <a:r>
                        <a:rPr kumimoji="0" lang="en-US" altLang="ja-JP" sz="1000" b="0" i="0" u="none" strike="noStrike" cap="none" normalizeH="0" baseline="0" smtClean="0">
                          <a:ln>
                            <a:noFill/>
                          </a:ln>
                          <a:solidFill>
                            <a:srgbClr val="999999"/>
                          </a:solidFill>
                          <a:effectLst/>
                          <a:latin typeface="Times New Roman" pitchFamily="18" charset="0"/>
                          <a:ea typeface="ＭＳ Ｐゴシック" charset="-128"/>
                          <a:cs typeface="Times New Roman" pitchFamily="18" charset="0"/>
                        </a:rPr>
                        <a:t> (</a:t>
                      </a:r>
                      <a:r>
                        <a:rPr kumimoji="0" lang="en-US" altLang="ja-JP" sz="1000" b="0" i="0" u="none" strike="noStrike" cap="none" normalizeH="0" baseline="0" smtClean="0">
                          <a:ln>
                            <a:noFill/>
                          </a:ln>
                          <a:solidFill>
                            <a:srgbClr val="808080"/>
                          </a:solidFill>
                          <a:effectLst/>
                          <a:latin typeface="Times New Roman" pitchFamily="18" charset="0"/>
                          <a:ea typeface="ＭＳ Ｐゴシック" charset="-128"/>
                          <a:cs typeface="Times New Roman" pitchFamily="18" charset="0"/>
                        </a:rPr>
                        <a:t>Call ) </a:t>
                      </a:r>
                      <a:endParaRPr kumimoji="0" lang="en-US" altLang="ja-JP" sz="1000" b="0" i="0" u="none" strike="noStrike" cap="none" normalizeH="0" baseline="0" smtClean="0">
                        <a:ln>
                          <a:noFill/>
                        </a:ln>
                        <a:solidFill>
                          <a:schemeClr val="tx1"/>
                        </a:solidFill>
                        <a:effectLst/>
                        <a:latin typeface="Arial" charset="0"/>
                        <a:ea typeface="ＭＳ Ｐゴシック"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000" b="1" i="1"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rPr>
                        <a:t> </a:t>
                      </a:r>
                      <a:endParaRPr kumimoji="0" lang="en-US" altLang="ja-JP" sz="1000" b="0" i="1"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rPr>
                        <a:t>Sent or Delivered</a:t>
                      </a:r>
                      <a:endParaRPr kumimoji="0" lang="en-US" altLang="ja-JP" sz="1000" b="0" i="0" u="none" strike="noStrike" cap="none" normalizeH="0" baseline="0" smtClean="0">
                        <a:ln>
                          <a:noFill/>
                        </a:ln>
                        <a:solidFill>
                          <a:schemeClr val="tx1"/>
                        </a:solidFill>
                        <a:effectLst/>
                        <a:latin typeface="Arial" charset="0"/>
                        <a:ea typeface="ＭＳ Ｐゴシック"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000" b="1" i="1"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rPr>
                        <a:t> </a:t>
                      </a:r>
                      <a:endParaRPr kumimoji="0" lang="en-US" altLang="ja-JP" sz="1000" b="0" i="1"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rPr>
                        <a:t>Station Call </a:t>
                      </a:r>
                      <a:endParaRPr kumimoji="0" lang="en-US" altLang="ja-JP" sz="1000" b="0" i="0" u="none" strike="noStrike" cap="none" normalizeH="0" baseline="0" smtClean="0">
                        <a:ln>
                          <a:noFill/>
                        </a:ln>
                        <a:solidFill>
                          <a:schemeClr val="tx1"/>
                        </a:solidFill>
                        <a:effectLst/>
                        <a:latin typeface="Arial" charset="0"/>
                        <a:ea typeface="ＭＳ Ｐゴシック"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000" b="1" i="1"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rPr>
                        <a:t> </a:t>
                      </a:r>
                      <a:endParaRPr kumimoji="0" lang="en-US" altLang="ja-JP" sz="10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rPr>
                        <a:t>Time (PDT)</a:t>
                      </a:r>
                      <a:endParaRPr kumimoji="0" lang="en-US" altLang="ja-JP" sz="1000" b="0" i="0" u="none" strike="noStrike" cap="none" normalizeH="0" baseline="0" smtClean="0">
                        <a:ln>
                          <a:noFill/>
                        </a:ln>
                        <a:solidFill>
                          <a:schemeClr val="tx1"/>
                        </a:solidFill>
                        <a:effectLst/>
                        <a:latin typeface="Arial" charset="0"/>
                        <a:ea typeface="ＭＳ Ｐゴシック"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000" b="1" i="1"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rPr>
                        <a:t> </a:t>
                      </a:r>
                      <a:endParaRPr kumimoji="0" lang="en-US" altLang="ja-JP" sz="10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1" u="none" strike="noStrike" cap="none" normalizeH="0" baseline="0" smtClean="0">
                          <a:ln>
                            <a:noFill/>
                          </a:ln>
                          <a:solidFill>
                            <a:srgbClr val="808080"/>
                          </a:solidFill>
                          <a:effectLst/>
                          <a:latin typeface="Times New Roman" pitchFamily="18" charset="0"/>
                          <a:ea typeface="ＭＳ Ｐゴシック" charset="-128"/>
                          <a:cs typeface="Times New Roman" pitchFamily="18" charset="0"/>
                        </a:rPr>
                        <a:t> </a:t>
                      </a:r>
                      <a:endParaRPr kumimoji="0" lang="en-US" altLang="ja-JP" sz="10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rPr>
                        <a:t>Date </a:t>
                      </a:r>
                      <a:endParaRPr kumimoji="0" lang="en-US" altLang="ja-JP" sz="1000" b="0" i="0" u="none" strike="noStrike" cap="none" normalizeH="0" baseline="0" smtClean="0">
                        <a:ln>
                          <a:noFill/>
                        </a:ln>
                        <a:solidFill>
                          <a:schemeClr val="tx1"/>
                        </a:solidFill>
                        <a:effectLst/>
                        <a:latin typeface="Arial" charset="0"/>
                        <a:ea typeface="ＭＳ Ｐゴシック"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000" b="0" i="1" u="none" strike="noStrike" cap="none" normalizeH="0" baseline="0" smtClean="0">
                          <a:ln>
                            <a:noFill/>
                          </a:ln>
                          <a:solidFill>
                            <a:srgbClr val="808080"/>
                          </a:solidFill>
                          <a:effectLst/>
                          <a:latin typeface="Times New Roman" pitchFamily="18" charset="0"/>
                          <a:ea typeface="ＭＳ Ｐゴシック" charset="-128"/>
                          <a:cs typeface="Times New Roman" pitchFamily="18" charset="0"/>
                        </a:rPr>
                        <a:t> </a:t>
                      </a:r>
                      <a:endParaRPr kumimoji="0" lang="en-US" altLang="ja-JP" sz="1000" b="0" i="0" u="none" strike="noStrike" cap="none" normalizeH="0" baseline="0" smtClean="0">
                        <a:ln>
                          <a:noFill/>
                        </a:ln>
                        <a:solidFill>
                          <a:schemeClr val="tx1"/>
                        </a:solidFill>
                        <a:effectLst/>
                        <a:latin typeface="Arial" charset="0"/>
                        <a:ea typeface="ＭＳ Ｐゴシック"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000" b="0" i="1"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rPr>
                        <a:t>By Operator</a:t>
                      </a:r>
                      <a:r>
                        <a:rPr kumimoji="0" lang="en-US" altLang="ja-JP" sz="10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rPr>
                        <a:t> </a:t>
                      </a:r>
                      <a:r>
                        <a:rPr kumimoji="0" lang="en-US" altLang="ja-JP" sz="1000" b="0" i="0" u="none" strike="noStrike" cap="none" normalizeH="0" baseline="0" smtClean="0">
                          <a:ln>
                            <a:noFill/>
                          </a:ln>
                          <a:solidFill>
                            <a:srgbClr val="999999"/>
                          </a:solidFill>
                          <a:effectLst/>
                          <a:latin typeface="Times New Roman" pitchFamily="18" charset="0"/>
                          <a:ea typeface="ＭＳ Ｐゴシック" charset="-128"/>
                          <a:cs typeface="Times New Roman" pitchFamily="18" charset="0"/>
                        </a:rPr>
                        <a:t>(Call) )</a:t>
                      </a:r>
                      <a:r>
                        <a:rPr kumimoji="0" lang="en-US" altLang="ja-JP" sz="1000" b="0" i="0" u="none" strike="noStrike" cap="none" normalizeH="0" baseline="0" smtClean="0">
                          <a:ln>
                            <a:noFill/>
                          </a:ln>
                          <a:solidFill>
                            <a:srgbClr val="808080"/>
                          </a:solidFill>
                          <a:effectLst/>
                          <a:latin typeface="Times New Roman" pitchFamily="18" charset="0"/>
                          <a:ea typeface="ＭＳ Ｐゴシック" charset="-128"/>
                          <a:cs typeface="Times New Roman" pitchFamily="18" charset="0"/>
                        </a:rPr>
                        <a:t> </a:t>
                      </a:r>
                      <a:endParaRPr kumimoji="0" lang="en-US" altLang="ja-JP" sz="1000" b="0" i="0" u="none" strike="noStrike" cap="none" normalizeH="0" baseline="0" smtClean="0">
                        <a:ln>
                          <a:noFill/>
                        </a:ln>
                        <a:solidFill>
                          <a:schemeClr val="tx1"/>
                        </a:solidFill>
                        <a:effectLst/>
                        <a:latin typeface="Arial" charset="0"/>
                        <a:ea typeface="ＭＳ Ｐゴシック"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1974" name="Rectangle 51"/>
          <p:cNvSpPr>
            <a:spLocks noChangeArrowheads="1"/>
          </p:cNvSpPr>
          <p:nvPr/>
        </p:nvSpPr>
        <p:spPr bwMode="auto">
          <a:xfrm>
            <a:off x="1025525" y="4843463"/>
            <a:ext cx="219075" cy="244475"/>
          </a:xfrm>
          <a:prstGeom prst="rect">
            <a:avLst/>
          </a:prstGeom>
          <a:noFill/>
          <a:ln w="9525">
            <a:noFill/>
            <a:miter lim="800000"/>
            <a:headEnd/>
            <a:tailEnd/>
          </a:ln>
        </p:spPr>
        <p:txBody>
          <a:bodyPr wrap="none" anchor="ctr">
            <a:spAutoFit/>
          </a:bodyPr>
          <a:lstStyle/>
          <a:p>
            <a:r>
              <a:rPr lang="en-US" altLang="ja-JP" sz="1000" b="1" i="1">
                <a:ea typeface="ＭＳ Ｐゴシック" charset="-128"/>
                <a:cs typeface="Times New Roman" pitchFamily="18" charset="0"/>
              </a:rPr>
              <a:t> </a:t>
            </a:r>
            <a:endParaRPr lang="en-US" altLang="ja-JP">
              <a:ea typeface="ＭＳ Ｐゴシック" charset="-128"/>
              <a:cs typeface="Times New Roman" pitchFamily="18" charset="0"/>
            </a:endParaRPr>
          </a:p>
        </p:txBody>
      </p:sp>
      <p:sp>
        <p:nvSpPr>
          <p:cNvPr id="81975" name="Text Box 52"/>
          <p:cNvSpPr txBox="1">
            <a:spLocks noChangeArrowheads="1"/>
          </p:cNvSpPr>
          <p:nvPr/>
        </p:nvSpPr>
        <p:spPr bwMode="auto">
          <a:xfrm>
            <a:off x="1308100" y="2214563"/>
            <a:ext cx="938213" cy="301625"/>
          </a:xfrm>
          <a:prstGeom prst="rect">
            <a:avLst/>
          </a:prstGeom>
          <a:solidFill>
            <a:srgbClr val="FFFFFF"/>
          </a:solidFill>
          <a:ln w="9525">
            <a:noFill/>
            <a:miter lim="800000"/>
            <a:headEnd/>
            <a:tailEnd/>
          </a:ln>
        </p:spPr>
        <p:txBody>
          <a:bodyPr lIns="0" tIns="0" rIns="0" bIns="0"/>
          <a:lstStyle/>
          <a:p>
            <a:r>
              <a:rPr lang="en-US" altLang="ja-JP" sz="1200" b="1">
                <a:latin typeface="Times New Roman" pitchFamily="18" charset="0"/>
                <a:ea typeface="ＭＳ Ｐゴシック" charset="-128"/>
                <a:cs typeface="Times New Roman" pitchFamily="18" charset="0"/>
              </a:rPr>
              <a:t>Signature</a:t>
            </a:r>
            <a:endParaRPr lang="en-US" altLang="ja-JP" sz="1200">
              <a:solidFill>
                <a:srgbClr val="FFFFFF"/>
              </a:solidFill>
              <a:latin typeface="Times New Roman" pitchFamily="18" charset="0"/>
              <a:ea typeface="ＭＳ Ｐゴシック" charset="-128"/>
              <a:cs typeface="Times New Roman" pitchFamily="18" charset="0"/>
            </a:endParaRPr>
          </a:p>
          <a:p>
            <a:pPr eaLnBrk="0" hangingPunct="0"/>
            <a:endParaRPr lang="en-US" altLang="ja-JP">
              <a:ea typeface="ＭＳ Ｐゴシック" charset="-128"/>
              <a:cs typeface="Times New Roman" pitchFamily="18" charset="0"/>
            </a:endParaRPr>
          </a:p>
        </p:txBody>
      </p:sp>
      <p:sp>
        <p:nvSpPr>
          <p:cNvPr id="81976" name="Line 53"/>
          <p:cNvSpPr>
            <a:spLocks noChangeShapeType="1"/>
          </p:cNvSpPr>
          <p:nvPr/>
        </p:nvSpPr>
        <p:spPr bwMode="auto">
          <a:xfrm flipH="1">
            <a:off x="1231900" y="2138363"/>
            <a:ext cx="0" cy="987425"/>
          </a:xfrm>
          <a:prstGeom prst="line">
            <a:avLst/>
          </a:prstGeom>
          <a:noFill/>
          <a:ln w="57150">
            <a:solidFill>
              <a:schemeClr val="bg1"/>
            </a:solidFill>
            <a:round/>
            <a:headEnd/>
            <a:tailEnd/>
          </a:ln>
        </p:spPr>
        <p:txBody>
          <a:bodyPr/>
          <a:lstStyle/>
          <a:p>
            <a:endParaRPr lang="en-US"/>
          </a:p>
        </p:txBody>
      </p:sp>
      <p:sp>
        <p:nvSpPr>
          <p:cNvPr id="81977" name="Line 54"/>
          <p:cNvSpPr>
            <a:spLocks noChangeShapeType="1"/>
          </p:cNvSpPr>
          <p:nvPr/>
        </p:nvSpPr>
        <p:spPr bwMode="auto">
          <a:xfrm>
            <a:off x="1231900" y="2593975"/>
            <a:ext cx="1443038" cy="0"/>
          </a:xfrm>
          <a:prstGeom prst="line">
            <a:avLst/>
          </a:prstGeom>
          <a:noFill/>
          <a:ln w="57150">
            <a:solidFill>
              <a:schemeClr val="bg1"/>
            </a:solidFill>
            <a:round/>
            <a:headEnd/>
            <a:tailEnd/>
          </a:ln>
        </p:spPr>
        <p:txBody>
          <a:bodyPr/>
          <a:lstStyle/>
          <a:p>
            <a:endParaRPr lang="en-US"/>
          </a:p>
        </p:txBody>
      </p:sp>
      <p:sp>
        <p:nvSpPr>
          <p:cNvPr id="81978" name="Rectangle 59"/>
          <p:cNvSpPr>
            <a:spLocks noChangeArrowheads="1"/>
          </p:cNvSpPr>
          <p:nvPr/>
        </p:nvSpPr>
        <p:spPr bwMode="auto">
          <a:xfrm>
            <a:off x="1219200" y="4419600"/>
            <a:ext cx="6858000" cy="1069975"/>
          </a:xfrm>
          <a:prstGeom prst="rect">
            <a:avLst/>
          </a:prstGeom>
          <a:noFill/>
          <a:ln w="9525">
            <a:noFill/>
            <a:miter lim="800000"/>
            <a:headEnd/>
            <a:tailEnd/>
          </a:ln>
        </p:spPr>
        <p:txBody>
          <a:bodyPr>
            <a:spAutoFit/>
          </a:bodyPr>
          <a:lstStyle/>
          <a:p>
            <a:pPr>
              <a:buFontTx/>
              <a:buChar char="•"/>
            </a:pPr>
            <a:r>
              <a:rPr lang="en-US" sz="1600" b="1"/>
              <a:t>Signature is</a:t>
            </a:r>
            <a:r>
              <a:rPr lang="en-US" sz="1600"/>
              <a:t>:  Name, Call or Tactical name of originator of the message</a:t>
            </a:r>
          </a:p>
          <a:p>
            <a:pPr>
              <a:buFontTx/>
              <a:buChar char="•"/>
            </a:pPr>
            <a:r>
              <a:rPr lang="en-US" sz="1600" b="1"/>
              <a:t>Additional information:</a:t>
            </a:r>
            <a:r>
              <a:rPr lang="en-US" sz="1600"/>
              <a:t>  Used for logging when and from who the message was received and how and to whom the message was re-sent if the message is relayed</a:t>
            </a:r>
          </a:p>
        </p:txBody>
      </p:sp>
      <p:sp>
        <p:nvSpPr>
          <p:cNvPr id="81980" name="Text Box 4"/>
          <p:cNvSpPr txBox="1">
            <a:spLocks noChangeArrowheads="1"/>
          </p:cNvSpPr>
          <p:nvPr/>
        </p:nvSpPr>
        <p:spPr bwMode="auto">
          <a:xfrm>
            <a:off x="457200" y="228600"/>
            <a:ext cx="838200" cy="366713"/>
          </a:xfrm>
          <a:prstGeom prst="rect">
            <a:avLst/>
          </a:prstGeom>
          <a:solidFill>
            <a:srgbClr val="969696"/>
          </a:solidFill>
          <a:ln w="9525">
            <a:noFill/>
            <a:miter lim="800000"/>
            <a:headEnd/>
            <a:tailEnd/>
          </a:ln>
        </p:spPr>
        <p:txBody>
          <a:bodyPr>
            <a:spAutoFit/>
          </a:bodyPr>
          <a:lstStyle/>
          <a:p>
            <a:pPr>
              <a:spcBef>
                <a:spcPct val="50000"/>
              </a:spcBef>
            </a:pPr>
            <a:r>
              <a:rPr lang="en-US" b="1" dirty="0" smtClean="0">
                <a:solidFill>
                  <a:schemeClr val="bg1"/>
                </a:solidFill>
              </a:rPr>
              <a:t>LU 14</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a:ln/>
        </p:spPr>
        <p:txBody>
          <a:bodyPr/>
          <a:lstStyle/>
          <a:p>
            <a:pPr>
              <a:defRPr/>
            </a:pPr>
            <a:fld id="{1F40EA80-9E4A-4049-A96B-0776086A3BA4}" type="slidenum">
              <a:rPr lang="en-US"/>
              <a:pPr>
                <a:defRPr/>
              </a:pPr>
              <a:t>102</a:t>
            </a:fld>
            <a:endParaRPr lang="en-US"/>
          </a:p>
        </p:txBody>
      </p:sp>
      <p:sp>
        <p:nvSpPr>
          <p:cNvPr id="82949" name="Rectangle 2"/>
          <p:cNvSpPr>
            <a:spLocks noGrp="1" noChangeArrowheads="1"/>
          </p:cNvSpPr>
          <p:nvPr>
            <p:ph type="title"/>
          </p:nvPr>
        </p:nvSpPr>
        <p:spPr/>
        <p:txBody>
          <a:bodyPr/>
          <a:lstStyle/>
          <a:p>
            <a:pPr algn="l" eaLnBrk="1" hangingPunct="1"/>
            <a:r>
              <a:rPr lang="en-US" sz="3600" smtClean="0">
                <a:solidFill>
                  <a:srgbClr val="0000FF"/>
                </a:solidFill>
              </a:rPr>
              <a:t>       Basic Message Handling Part II</a:t>
            </a:r>
            <a:br>
              <a:rPr lang="en-US" sz="3600" smtClean="0">
                <a:solidFill>
                  <a:srgbClr val="0000FF"/>
                </a:solidFill>
              </a:rPr>
            </a:br>
            <a:r>
              <a:rPr lang="en-US" sz="2800" smtClean="0">
                <a:solidFill>
                  <a:srgbClr val="F70718"/>
                </a:solidFill>
              </a:rPr>
              <a:t>Sending Voice Messages                                      </a:t>
            </a:r>
            <a:endParaRPr lang="en-US" sz="3600" smtClean="0">
              <a:solidFill>
                <a:srgbClr val="0000FF"/>
              </a:solidFill>
            </a:endParaRPr>
          </a:p>
        </p:txBody>
      </p:sp>
      <p:sp>
        <p:nvSpPr>
          <p:cNvPr id="82950" name="Rectangle 3"/>
          <p:cNvSpPr>
            <a:spLocks noGrp="1" noChangeArrowheads="1"/>
          </p:cNvSpPr>
          <p:nvPr>
            <p:ph type="body" idx="1"/>
          </p:nvPr>
        </p:nvSpPr>
        <p:spPr/>
        <p:txBody>
          <a:bodyPr/>
          <a:lstStyle/>
          <a:p>
            <a:pPr eaLnBrk="1" hangingPunct="1"/>
            <a:r>
              <a:rPr lang="en-US" sz="2400" smtClean="0"/>
              <a:t>Speak at a slow pace that allows receiving</a:t>
            </a:r>
            <a:br>
              <a:rPr lang="en-US" sz="2400" smtClean="0"/>
            </a:br>
            <a:r>
              <a:rPr lang="en-US" sz="2400" smtClean="0"/>
              <a:t>station to write it down. </a:t>
            </a:r>
          </a:p>
          <a:p>
            <a:pPr eaLnBrk="1" hangingPunct="1"/>
            <a:r>
              <a:rPr lang="en-US" sz="2400" smtClean="0"/>
              <a:t>Annunciate words for clarity. Use phonetics </a:t>
            </a:r>
            <a:br>
              <a:rPr lang="en-US" sz="2400" smtClean="0"/>
            </a:br>
            <a:r>
              <a:rPr lang="en-US" sz="2400" smtClean="0"/>
              <a:t>if needed. </a:t>
            </a:r>
          </a:p>
          <a:p>
            <a:pPr eaLnBrk="1" hangingPunct="1"/>
            <a:r>
              <a:rPr lang="en-US" sz="2400" smtClean="0"/>
              <a:t>Use pause in the message sections by </a:t>
            </a:r>
            <a:br>
              <a:rPr lang="en-US" sz="2400" smtClean="0"/>
            </a:br>
            <a:r>
              <a:rPr lang="en-US" sz="2400" smtClean="0"/>
              <a:t>saying “break” to allow receiving station to </a:t>
            </a:r>
            <a:br>
              <a:rPr lang="en-US" sz="2400" smtClean="0"/>
            </a:br>
            <a:r>
              <a:rPr lang="en-US" sz="2400" smtClean="0"/>
              <a:t>ask for repeats. </a:t>
            </a:r>
          </a:p>
          <a:p>
            <a:pPr eaLnBrk="1" hangingPunct="1"/>
            <a:r>
              <a:rPr lang="en-US" sz="2400" smtClean="0"/>
              <a:t>For messages where accuracy is critical </a:t>
            </a:r>
            <a:br>
              <a:rPr lang="en-US" sz="2400" smtClean="0"/>
            </a:br>
            <a:r>
              <a:rPr lang="en-US" sz="2400" smtClean="0"/>
              <a:t>you can ask receiving station to read back </a:t>
            </a:r>
            <a:br>
              <a:rPr lang="en-US" sz="2400" smtClean="0"/>
            </a:br>
            <a:r>
              <a:rPr lang="en-US" sz="2400" smtClean="0"/>
              <a:t>the message. </a:t>
            </a:r>
          </a:p>
          <a:p>
            <a:pPr eaLnBrk="1" hangingPunct="1"/>
            <a:endParaRPr lang="en-US" sz="2400" smtClean="0"/>
          </a:p>
        </p:txBody>
      </p:sp>
      <p:pic>
        <p:nvPicPr>
          <p:cNvPr id="82952" name="Picture 5" descr="MCj03914440000[1]"/>
          <p:cNvPicPr>
            <a:picLocks noChangeAspect="1" noChangeArrowheads="1"/>
          </p:cNvPicPr>
          <p:nvPr/>
        </p:nvPicPr>
        <p:blipFill>
          <a:blip r:embed="rId2" cstate="print"/>
          <a:srcRect/>
          <a:stretch>
            <a:fillRect/>
          </a:stretch>
        </p:blipFill>
        <p:spPr bwMode="auto">
          <a:xfrm>
            <a:off x="7151688" y="1738313"/>
            <a:ext cx="835025" cy="481012"/>
          </a:xfrm>
          <a:prstGeom prst="rect">
            <a:avLst/>
          </a:prstGeom>
          <a:noFill/>
          <a:ln w="9525">
            <a:noFill/>
            <a:miter lim="800000"/>
            <a:headEnd/>
            <a:tailEnd/>
          </a:ln>
        </p:spPr>
      </p:pic>
      <p:pic>
        <p:nvPicPr>
          <p:cNvPr id="82953" name="Picture 6" descr="MCj02829140000[1]"/>
          <p:cNvPicPr>
            <a:picLocks noChangeAspect="1" noChangeArrowheads="1"/>
          </p:cNvPicPr>
          <p:nvPr/>
        </p:nvPicPr>
        <p:blipFill>
          <a:blip r:embed="rId3" cstate="print"/>
          <a:srcRect/>
          <a:stretch>
            <a:fillRect/>
          </a:stretch>
        </p:blipFill>
        <p:spPr bwMode="auto">
          <a:xfrm>
            <a:off x="7151688" y="2443163"/>
            <a:ext cx="1028700" cy="617537"/>
          </a:xfrm>
          <a:prstGeom prst="rect">
            <a:avLst/>
          </a:prstGeom>
          <a:noFill/>
          <a:ln w="9525">
            <a:noFill/>
            <a:miter lim="800000"/>
            <a:headEnd/>
            <a:tailEnd/>
          </a:ln>
        </p:spPr>
      </p:pic>
      <p:pic>
        <p:nvPicPr>
          <p:cNvPr id="82954" name="Picture 7" descr="MCj00787300000[1]"/>
          <p:cNvPicPr>
            <a:picLocks noChangeAspect="1" noChangeArrowheads="1"/>
          </p:cNvPicPr>
          <p:nvPr/>
        </p:nvPicPr>
        <p:blipFill>
          <a:blip r:embed="rId4" cstate="print"/>
          <a:srcRect/>
          <a:stretch>
            <a:fillRect/>
          </a:stretch>
        </p:blipFill>
        <p:spPr bwMode="auto">
          <a:xfrm>
            <a:off x="6924675" y="3352800"/>
            <a:ext cx="531813" cy="773113"/>
          </a:xfrm>
          <a:prstGeom prst="rect">
            <a:avLst/>
          </a:prstGeom>
          <a:noFill/>
          <a:ln w="9525">
            <a:noFill/>
            <a:miter lim="800000"/>
            <a:headEnd/>
            <a:tailEnd/>
          </a:ln>
        </p:spPr>
      </p:pic>
      <p:pic>
        <p:nvPicPr>
          <p:cNvPr id="82955" name="Picture 8" descr="MCj02343590000[1]"/>
          <p:cNvPicPr>
            <a:picLocks noChangeAspect="1" noChangeArrowheads="1"/>
          </p:cNvPicPr>
          <p:nvPr/>
        </p:nvPicPr>
        <p:blipFill>
          <a:blip r:embed="rId5" cstate="print"/>
          <a:srcRect/>
          <a:stretch>
            <a:fillRect/>
          </a:stretch>
        </p:blipFill>
        <p:spPr bwMode="auto">
          <a:xfrm>
            <a:off x="6848475" y="4414838"/>
            <a:ext cx="792163" cy="688975"/>
          </a:xfrm>
          <a:prstGeom prst="rect">
            <a:avLst/>
          </a:prstGeom>
          <a:noFill/>
          <a:ln w="9525">
            <a:noFill/>
            <a:miter lim="800000"/>
            <a:headEnd/>
            <a:tailEnd/>
          </a:ln>
        </p:spPr>
      </p:pic>
      <p:sp>
        <p:nvSpPr>
          <p:cNvPr id="82957" name="Text Box 4"/>
          <p:cNvSpPr txBox="1">
            <a:spLocks noChangeArrowheads="1"/>
          </p:cNvSpPr>
          <p:nvPr/>
        </p:nvSpPr>
        <p:spPr bwMode="auto">
          <a:xfrm>
            <a:off x="457200" y="228600"/>
            <a:ext cx="838200" cy="366713"/>
          </a:xfrm>
          <a:prstGeom prst="rect">
            <a:avLst/>
          </a:prstGeom>
          <a:solidFill>
            <a:srgbClr val="969696"/>
          </a:solidFill>
          <a:ln w="9525">
            <a:noFill/>
            <a:miter lim="800000"/>
            <a:headEnd/>
            <a:tailEnd/>
          </a:ln>
        </p:spPr>
        <p:txBody>
          <a:bodyPr>
            <a:spAutoFit/>
          </a:bodyPr>
          <a:lstStyle/>
          <a:p>
            <a:pPr>
              <a:spcBef>
                <a:spcPct val="50000"/>
              </a:spcBef>
            </a:pPr>
            <a:r>
              <a:rPr lang="en-US" b="1" dirty="0" smtClean="0">
                <a:solidFill>
                  <a:schemeClr val="bg1"/>
                </a:solidFill>
              </a:rPr>
              <a:t>LU 14</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Grp="1" noChangeArrowheads="1"/>
          </p:cNvSpPr>
          <p:nvPr>
            <p:ph type="sldNum" sz="quarter" idx="12"/>
          </p:nvPr>
        </p:nvSpPr>
        <p:spPr>
          <a:ln/>
        </p:spPr>
        <p:txBody>
          <a:bodyPr/>
          <a:lstStyle/>
          <a:p>
            <a:pPr>
              <a:defRPr/>
            </a:pPr>
            <a:fld id="{7E3703D0-97B4-4782-8773-6BDA75D5F995}" type="slidenum">
              <a:rPr lang="en-US"/>
              <a:pPr>
                <a:defRPr/>
              </a:pPr>
              <a:t>103</a:t>
            </a:fld>
            <a:endParaRPr lang="en-US"/>
          </a:p>
        </p:txBody>
      </p:sp>
      <p:sp>
        <p:nvSpPr>
          <p:cNvPr id="83973" name="Rectangle 2"/>
          <p:cNvSpPr>
            <a:spLocks noGrp="1" noChangeArrowheads="1"/>
          </p:cNvSpPr>
          <p:nvPr>
            <p:ph type="title"/>
          </p:nvPr>
        </p:nvSpPr>
        <p:spPr/>
        <p:txBody>
          <a:bodyPr/>
          <a:lstStyle/>
          <a:p>
            <a:pPr algn="l" eaLnBrk="1" hangingPunct="1"/>
            <a:r>
              <a:rPr lang="en-US" sz="3600" smtClean="0">
                <a:solidFill>
                  <a:srgbClr val="0000FF"/>
                </a:solidFill>
              </a:rPr>
              <a:t>       Basic Message Handling Part II</a:t>
            </a:r>
            <a:br>
              <a:rPr lang="en-US" sz="3600" smtClean="0">
                <a:solidFill>
                  <a:srgbClr val="0000FF"/>
                </a:solidFill>
              </a:rPr>
            </a:br>
            <a:r>
              <a:rPr lang="en-US" sz="2800" smtClean="0">
                <a:solidFill>
                  <a:srgbClr val="F70718"/>
                </a:solidFill>
              </a:rPr>
              <a:t>Sending Voice Messages                                      </a:t>
            </a:r>
            <a:endParaRPr lang="en-US" sz="3600" smtClean="0">
              <a:solidFill>
                <a:srgbClr val="0000FF"/>
              </a:solidFill>
            </a:endParaRPr>
          </a:p>
        </p:txBody>
      </p:sp>
      <p:sp>
        <p:nvSpPr>
          <p:cNvPr id="83974" name="Rectangle 3"/>
          <p:cNvSpPr>
            <a:spLocks noGrp="1" noChangeArrowheads="1"/>
          </p:cNvSpPr>
          <p:nvPr>
            <p:ph type="body" idx="1"/>
          </p:nvPr>
        </p:nvSpPr>
        <p:spPr>
          <a:xfrm>
            <a:off x="473075" y="1608138"/>
            <a:ext cx="8229600" cy="4525962"/>
          </a:xfrm>
        </p:spPr>
        <p:txBody>
          <a:bodyPr/>
          <a:lstStyle/>
          <a:p>
            <a:pPr eaLnBrk="1" hangingPunct="1"/>
            <a:r>
              <a:rPr lang="en-US" sz="2400" dirty="0" smtClean="0"/>
              <a:t>Do not add unnecessary words or comments </a:t>
            </a:r>
            <a:br>
              <a:rPr lang="en-US" sz="2400" dirty="0" smtClean="0"/>
            </a:br>
            <a:r>
              <a:rPr lang="en-US" sz="2400" dirty="0" smtClean="0"/>
              <a:t>to your transmission.</a:t>
            </a:r>
          </a:p>
          <a:p>
            <a:pPr eaLnBrk="1" hangingPunct="1"/>
            <a:r>
              <a:rPr lang="en-US" sz="2400" dirty="0" smtClean="0"/>
              <a:t>Numbers are spoken individually i.e.: “Three </a:t>
            </a:r>
            <a:br>
              <a:rPr lang="en-US" sz="2400" dirty="0" smtClean="0"/>
            </a:br>
            <a:r>
              <a:rPr lang="en-US" sz="2400" dirty="0" smtClean="0"/>
              <a:t>Two One ” not “Three hundred twenty one”</a:t>
            </a:r>
          </a:p>
          <a:p>
            <a:pPr eaLnBrk="1" hangingPunct="1"/>
            <a:r>
              <a:rPr lang="en-US" sz="2400" dirty="0" smtClean="0"/>
              <a:t>Confirm the receiving station has the message </a:t>
            </a:r>
            <a:br>
              <a:rPr lang="en-US" sz="2400" dirty="0" smtClean="0"/>
            </a:br>
            <a:r>
              <a:rPr lang="en-US" sz="2400" dirty="0" smtClean="0"/>
              <a:t>and no further questions before terminating </a:t>
            </a:r>
            <a:br>
              <a:rPr lang="en-US" sz="2400" dirty="0" smtClean="0"/>
            </a:br>
            <a:r>
              <a:rPr lang="en-US" sz="2400" dirty="0" smtClean="0"/>
              <a:t>the contact. </a:t>
            </a:r>
          </a:p>
          <a:p>
            <a:pPr eaLnBrk="1" hangingPunct="1"/>
            <a:r>
              <a:rPr lang="en-US" sz="2400" dirty="0" smtClean="0"/>
              <a:t>End contact with your call sign</a:t>
            </a:r>
          </a:p>
        </p:txBody>
      </p:sp>
      <p:pic>
        <p:nvPicPr>
          <p:cNvPr id="83976" name="Picture 5" descr="MCj04316440000[1]"/>
          <p:cNvPicPr>
            <a:picLocks noChangeAspect="1" noChangeArrowheads="1"/>
          </p:cNvPicPr>
          <p:nvPr/>
        </p:nvPicPr>
        <p:blipFill>
          <a:blip r:embed="rId2" cstate="print"/>
          <a:srcRect/>
          <a:stretch>
            <a:fillRect/>
          </a:stretch>
        </p:blipFill>
        <p:spPr bwMode="auto">
          <a:xfrm>
            <a:off x="7607300" y="1379538"/>
            <a:ext cx="987425" cy="987425"/>
          </a:xfrm>
          <a:prstGeom prst="rect">
            <a:avLst/>
          </a:prstGeom>
          <a:noFill/>
          <a:ln w="9525">
            <a:noFill/>
            <a:miter lim="800000"/>
            <a:headEnd/>
            <a:tailEnd/>
          </a:ln>
        </p:spPr>
      </p:pic>
      <p:pic>
        <p:nvPicPr>
          <p:cNvPr id="83977" name="Picture 6" descr="MCj02372830000[1]"/>
          <p:cNvPicPr>
            <a:picLocks noChangeAspect="1" noChangeArrowheads="1"/>
          </p:cNvPicPr>
          <p:nvPr/>
        </p:nvPicPr>
        <p:blipFill>
          <a:blip r:embed="rId3" cstate="print"/>
          <a:srcRect/>
          <a:stretch>
            <a:fillRect/>
          </a:stretch>
        </p:blipFill>
        <p:spPr bwMode="auto">
          <a:xfrm>
            <a:off x="7077075" y="2443163"/>
            <a:ext cx="1062038" cy="765175"/>
          </a:xfrm>
          <a:prstGeom prst="rect">
            <a:avLst/>
          </a:prstGeom>
          <a:noFill/>
          <a:ln w="9525">
            <a:noFill/>
            <a:miter lim="800000"/>
            <a:headEnd/>
            <a:tailEnd/>
          </a:ln>
        </p:spPr>
      </p:pic>
      <p:pic>
        <p:nvPicPr>
          <p:cNvPr id="83978" name="Picture 7" descr="MCj04260520000[1]"/>
          <p:cNvPicPr>
            <a:picLocks noChangeAspect="1" noChangeArrowheads="1"/>
          </p:cNvPicPr>
          <p:nvPr/>
        </p:nvPicPr>
        <p:blipFill>
          <a:blip r:embed="rId4" cstate="print"/>
          <a:srcRect/>
          <a:stretch>
            <a:fillRect/>
          </a:stretch>
        </p:blipFill>
        <p:spPr bwMode="auto">
          <a:xfrm>
            <a:off x="7380288" y="3352800"/>
            <a:ext cx="654050" cy="682625"/>
          </a:xfrm>
          <a:prstGeom prst="rect">
            <a:avLst/>
          </a:prstGeom>
          <a:noFill/>
          <a:ln w="9525">
            <a:noFill/>
            <a:miter lim="800000"/>
            <a:headEnd/>
            <a:tailEnd/>
          </a:ln>
        </p:spPr>
      </p:pic>
      <p:grpSp>
        <p:nvGrpSpPr>
          <p:cNvPr id="83979" name="Group 8"/>
          <p:cNvGrpSpPr>
            <a:grpSpLocks/>
          </p:cNvGrpSpPr>
          <p:nvPr/>
        </p:nvGrpSpPr>
        <p:grpSpPr bwMode="auto">
          <a:xfrm>
            <a:off x="5103813" y="4264025"/>
            <a:ext cx="2125662" cy="1531938"/>
            <a:chOff x="3215" y="2686"/>
            <a:chExt cx="1339" cy="965"/>
          </a:xfrm>
        </p:grpSpPr>
        <p:sp>
          <p:nvSpPr>
            <p:cNvPr id="83980" name="AutoShape 9"/>
            <p:cNvSpPr>
              <a:spLocks noChangeArrowheads="1"/>
            </p:cNvSpPr>
            <p:nvPr/>
          </p:nvSpPr>
          <p:spPr bwMode="auto">
            <a:xfrm>
              <a:off x="3597" y="2686"/>
              <a:ext cx="957" cy="287"/>
            </a:xfrm>
            <a:prstGeom prst="wedgeEllipseCallout">
              <a:avLst>
                <a:gd name="adj1" fmla="val -35370"/>
                <a:gd name="adj2" fmla="val 135713"/>
              </a:avLst>
            </a:prstGeom>
            <a:solidFill>
              <a:schemeClr val="accent1"/>
            </a:solidFill>
            <a:ln w="9525">
              <a:solidFill>
                <a:schemeClr val="tx1"/>
              </a:solidFill>
              <a:miter lim="800000"/>
              <a:headEnd/>
              <a:tailEnd/>
            </a:ln>
          </p:spPr>
          <p:txBody>
            <a:bodyPr/>
            <a:lstStyle/>
            <a:p>
              <a:pPr algn="ctr"/>
              <a:r>
                <a:rPr lang="en-US"/>
                <a:t>W7GBU</a:t>
              </a:r>
            </a:p>
          </p:txBody>
        </p:sp>
        <p:pic>
          <p:nvPicPr>
            <p:cNvPr id="83981" name="Picture 10" descr="MCj02389190000[1]"/>
            <p:cNvPicPr>
              <a:picLocks noChangeAspect="1" noChangeArrowheads="1"/>
            </p:cNvPicPr>
            <p:nvPr/>
          </p:nvPicPr>
          <p:blipFill>
            <a:blip r:embed="rId5" cstate="print"/>
            <a:srcRect/>
            <a:stretch>
              <a:fillRect/>
            </a:stretch>
          </p:blipFill>
          <p:spPr bwMode="auto">
            <a:xfrm>
              <a:off x="3215" y="2925"/>
              <a:ext cx="690" cy="726"/>
            </a:xfrm>
            <a:prstGeom prst="rect">
              <a:avLst/>
            </a:prstGeom>
            <a:noFill/>
            <a:ln w="9525">
              <a:noFill/>
              <a:miter lim="800000"/>
              <a:headEnd/>
              <a:tailEnd/>
            </a:ln>
          </p:spPr>
        </p:pic>
      </p:grpSp>
      <p:sp>
        <p:nvSpPr>
          <p:cNvPr id="83983" name="Text Box 4"/>
          <p:cNvSpPr txBox="1">
            <a:spLocks noChangeArrowheads="1"/>
          </p:cNvSpPr>
          <p:nvPr/>
        </p:nvSpPr>
        <p:spPr bwMode="auto">
          <a:xfrm>
            <a:off x="457200" y="228600"/>
            <a:ext cx="838200" cy="366713"/>
          </a:xfrm>
          <a:prstGeom prst="rect">
            <a:avLst/>
          </a:prstGeom>
          <a:solidFill>
            <a:srgbClr val="969696"/>
          </a:solidFill>
          <a:ln w="9525">
            <a:noFill/>
            <a:miter lim="800000"/>
            <a:headEnd/>
            <a:tailEnd/>
          </a:ln>
        </p:spPr>
        <p:txBody>
          <a:bodyPr>
            <a:spAutoFit/>
          </a:bodyPr>
          <a:lstStyle/>
          <a:p>
            <a:pPr>
              <a:spcBef>
                <a:spcPct val="50000"/>
              </a:spcBef>
            </a:pPr>
            <a:r>
              <a:rPr lang="en-US" b="1" dirty="0" smtClean="0">
                <a:solidFill>
                  <a:schemeClr val="bg1"/>
                </a:solidFill>
              </a:rPr>
              <a:t>LU 14</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a:ln/>
        </p:spPr>
        <p:txBody>
          <a:bodyPr/>
          <a:lstStyle/>
          <a:p>
            <a:pPr>
              <a:defRPr/>
            </a:pPr>
            <a:fld id="{68FB47B0-9A0F-4F5F-A8E0-FB3F807833B5}" type="slidenum">
              <a:rPr lang="en-US"/>
              <a:pPr>
                <a:defRPr/>
              </a:pPr>
              <a:t>104</a:t>
            </a:fld>
            <a:endParaRPr lang="en-US"/>
          </a:p>
        </p:txBody>
      </p:sp>
      <p:sp>
        <p:nvSpPr>
          <p:cNvPr id="84997" name="Rectangle 2"/>
          <p:cNvSpPr>
            <a:spLocks noGrp="1" noChangeArrowheads="1"/>
          </p:cNvSpPr>
          <p:nvPr>
            <p:ph type="title"/>
          </p:nvPr>
        </p:nvSpPr>
        <p:spPr/>
        <p:txBody>
          <a:bodyPr/>
          <a:lstStyle/>
          <a:p>
            <a:pPr eaLnBrk="1" hangingPunct="1"/>
            <a:r>
              <a:rPr lang="en-US" sz="4000" smtClean="0">
                <a:solidFill>
                  <a:srgbClr val="0000FF"/>
                </a:solidFill>
              </a:rPr>
              <a:t>Review</a:t>
            </a:r>
          </a:p>
        </p:txBody>
      </p:sp>
      <p:sp>
        <p:nvSpPr>
          <p:cNvPr id="84998" name="Rectangle 3"/>
          <p:cNvSpPr>
            <a:spLocks noGrp="1" noChangeArrowheads="1"/>
          </p:cNvSpPr>
          <p:nvPr>
            <p:ph type="body" idx="1"/>
          </p:nvPr>
        </p:nvSpPr>
        <p:spPr/>
        <p:txBody>
          <a:bodyPr/>
          <a:lstStyle/>
          <a:p>
            <a:pPr marL="609600" indent="-609600" eaLnBrk="1" hangingPunct="1">
              <a:buFontTx/>
              <a:buAutoNum type="arabicPeriod"/>
            </a:pPr>
            <a:r>
              <a:rPr lang="en-US" sz="2400" b="1" dirty="0" smtClean="0">
                <a:solidFill>
                  <a:srgbClr val="FF0000"/>
                </a:solidFill>
              </a:rPr>
              <a:t>The preamble to an ARRL Radiogram </a:t>
            </a:r>
            <a:br>
              <a:rPr lang="en-US" sz="2400" b="1" dirty="0" smtClean="0">
                <a:solidFill>
                  <a:srgbClr val="FF0000"/>
                </a:solidFill>
              </a:rPr>
            </a:br>
            <a:r>
              <a:rPr lang="en-US" sz="2400" b="1" dirty="0" smtClean="0">
                <a:solidFill>
                  <a:srgbClr val="FF0000"/>
                </a:solidFill>
              </a:rPr>
              <a:t>message will use the word “Emergency” </a:t>
            </a:r>
            <a:br>
              <a:rPr lang="en-US" sz="2400" b="1" dirty="0" smtClean="0">
                <a:solidFill>
                  <a:srgbClr val="FF0000"/>
                </a:solidFill>
              </a:rPr>
            </a:br>
            <a:r>
              <a:rPr lang="en-US" sz="2400" b="1" dirty="0" smtClean="0">
                <a:solidFill>
                  <a:srgbClr val="FF0000"/>
                </a:solidFill>
              </a:rPr>
              <a:t>not letter or abbreviation. </a:t>
            </a:r>
            <a:r>
              <a:rPr lang="en-US" sz="2400" dirty="0" smtClean="0"/>
              <a:t> </a:t>
            </a:r>
          </a:p>
          <a:p>
            <a:pPr marL="609600" indent="-609600" eaLnBrk="1" hangingPunct="1">
              <a:buFontTx/>
              <a:buAutoNum type="arabicPeriod"/>
            </a:pPr>
            <a:r>
              <a:rPr lang="en-US" sz="2400" dirty="0" smtClean="0"/>
              <a:t>If the preamble to an ARRL Radiogram </a:t>
            </a:r>
            <a:br>
              <a:rPr lang="en-US" sz="2400" dirty="0" smtClean="0"/>
            </a:br>
            <a:r>
              <a:rPr lang="en-US" sz="2400" dirty="0" smtClean="0"/>
              <a:t>message contains the letters HXE the </a:t>
            </a:r>
            <a:br>
              <a:rPr lang="en-US" sz="2400" dirty="0" smtClean="0"/>
            </a:br>
            <a:r>
              <a:rPr lang="en-US" sz="2400" dirty="0" smtClean="0"/>
              <a:t>delivering station is to get a reply from the </a:t>
            </a:r>
            <a:br>
              <a:rPr lang="en-US" sz="2400" dirty="0" smtClean="0"/>
            </a:br>
            <a:r>
              <a:rPr lang="en-US" sz="2400" dirty="0" smtClean="0"/>
              <a:t>addressee.  </a:t>
            </a:r>
          </a:p>
          <a:p>
            <a:pPr marL="609600" indent="-609600" eaLnBrk="1" hangingPunct="1">
              <a:buFontTx/>
              <a:buAutoNum type="arabicPeriod"/>
            </a:pPr>
            <a:r>
              <a:rPr lang="en-US" sz="2400" dirty="0" smtClean="0"/>
              <a:t>In the preamble to an ARRL Radiogram </a:t>
            </a:r>
            <a:br>
              <a:rPr lang="en-US" sz="2400" dirty="0" smtClean="0"/>
            </a:br>
            <a:r>
              <a:rPr lang="en-US" sz="2400" dirty="0" smtClean="0"/>
              <a:t>message the Time Filed block is usually </a:t>
            </a:r>
            <a:br>
              <a:rPr lang="en-US" sz="2400" dirty="0" smtClean="0"/>
            </a:br>
            <a:r>
              <a:rPr lang="en-US" sz="2400" dirty="0" smtClean="0"/>
              <a:t>stated in UTC but during emergencies </a:t>
            </a:r>
            <a:br>
              <a:rPr lang="en-US" sz="2400" dirty="0" smtClean="0"/>
            </a:br>
            <a:r>
              <a:rPr lang="en-US" sz="2400" dirty="0" smtClean="0"/>
              <a:t>should always be local time.</a:t>
            </a:r>
          </a:p>
        </p:txBody>
      </p:sp>
      <p:pic>
        <p:nvPicPr>
          <p:cNvPr id="85000" name="Picture 5" descr="MCj02873220000[1]"/>
          <p:cNvPicPr>
            <a:picLocks noChangeAspect="1" noChangeArrowheads="1"/>
          </p:cNvPicPr>
          <p:nvPr/>
        </p:nvPicPr>
        <p:blipFill>
          <a:blip r:embed="rId2" cstate="print"/>
          <a:srcRect/>
          <a:stretch>
            <a:fillRect/>
          </a:stretch>
        </p:blipFill>
        <p:spPr bwMode="auto">
          <a:xfrm>
            <a:off x="7227888" y="2973388"/>
            <a:ext cx="1441450" cy="884237"/>
          </a:xfrm>
          <a:prstGeom prst="rect">
            <a:avLst/>
          </a:prstGeom>
          <a:noFill/>
          <a:ln w="9525">
            <a:noFill/>
            <a:miter lim="800000"/>
            <a:headEnd/>
            <a:tailEnd/>
          </a:ln>
        </p:spPr>
      </p:pic>
      <p:pic>
        <p:nvPicPr>
          <p:cNvPr id="85001" name="Picture 6" descr="MCj04338420000[1]"/>
          <p:cNvPicPr>
            <a:picLocks noChangeAspect="1" noChangeArrowheads="1"/>
          </p:cNvPicPr>
          <p:nvPr/>
        </p:nvPicPr>
        <p:blipFill>
          <a:blip r:embed="rId3" cstate="print"/>
          <a:srcRect/>
          <a:stretch>
            <a:fillRect/>
          </a:stretch>
        </p:blipFill>
        <p:spPr bwMode="auto">
          <a:xfrm>
            <a:off x="6831013" y="4141788"/>
            <a:ext cx="1828800" cy="1828800"/>
          </a:xfrm>
          <a:prstGeom prst="rect">
            <a:avLst/>
          </a:prstGeom>
          <a:noFill/>
          <a:ln w="9525">
            <a:noFill/>
            <a:miter lim="800000"/>
            <a:headEnd/>
            <a:tailEnd/>
          </a:ln>
        </p:spPr>
      </p:pic>
      <p:sp>
        <p:nvSpPr>
          <p:cNvPr id="85002" name="Text Box 7"/>
          <p:cNvSpPr txBox="1">
            <a:spLocks noChangeArrowheads="1"/>
          </p:cNvSpPr>
          <p:nvPr/>
        </p:nvSpPr>
        <p:spPr bwMode="auto">
          <a:xfrm>
            <a:off x="7532688" y="5022850"/>
            <a:ext cx="758825" cy="366713"/>
          </a:xfrm>
          <a:prstGeom prst="rect">
            <a:avLst/>
          </a:prstGeom>
          <a:noFill/>
          <a:ln w="9525">
            <a:noFill/>
            <a:miter lim="800000"/>
            <a:headEnd/>
            <a:tailEnd/>
          </a:ln>
        </p:spPr>
        <p:txBody>
          <a:bodyPr>
            <a:spAutoFit/>
          </a:bodyPr>
          <a:lstStyle/>
          <a:p>
            <a:pPr>
              <a:spcBef>
                <a:spcPct val="50000"/>
              </a:spcBef>
            </a:pPr>
            <a:r>
              <a:rPr lang="en-US" b="1" dirty="0"/>
              <a:t>E</a:t>
            </a:r>
            <a:r>
              <a:rPr lang="en-US" b="1" dirty="0" smtClean="0"/>
              <a:t>DT</a:t>
            </a:r>
            <a:endParaRPr lang="en-US" b="1" dirty="0"/>
          </a:p>
        </p:txBody>
      </p:sp>
      <p:sp>
        <p:nvSpPr>
          <p:cNvPr id="85003" name="Text Box 8"/>
          <p:cNvSpPr txBox="1">
            <a:spLocks noChangeArrowheads="1"/>
          </p:cNvSpPr>
          <p:nvPr/>
        </p:nvSpPr>
        <p:spPr bwMode="auto">
          <a:xfrm rot="19786153">
            <a:off x="7067558" y="1101691"/>
            <a:ext cx="2235952" cy="830997"/>
          </a:xfrm>
          <a:prstGeom prst="rect">
            <a:avLst/>
          </a:prstGeom>
          <a:noFill/>
          <a:ln w="9525">
            <a:noFill/>
            <a:miter lim="800000"/>
            <a:headEnd/>
            <a:tailEnd/>
          </a:ln>
        </p:spPr>
        <p:txBody>
          <a:bodyPr wrap="square">
            <a:spAutoFit/>
            <a:scene3d>
              <a:camera prst="orthographicFront">
                <a:rot lat="0" lon="0" rev="0"/>
              </a:camera>
              <a:lightRig rig="threePt" dir="t"/>
            </a:scene3d>
            <a:sp3d/>
          </a:bodyPr>
          <a:lstStyle/>
          <a:p>
            <a:pPr>
              <a:spcBef>
                <a:spcPct val="50000"/>
              </a:spcBef>
            </a:pPr>
            <a:r>
              <a:rPr lang="en-US" sz="4800" dirty="0">
                <a:solidFill>
                  <a:srgbClr val="F70718"/>
                </a:solidFill>
                <a:latin typeface="Bazooka" pitchFamily="2" charset="0"/>
              </a:rPr>
              <a:t>Emergency</a:t>
            </a:r>
          </a:p>
        </p:txBody>
      </p:sp>
      <p:sp>
        <p:nvSpPr>
          <p:cNvPr id="85005" name="Text Box 4"/>
          <p:cNvSpPr txBox="1">
            <a:spLocks noChangeArrowheads="1"/>
          </p:cNvSpPr>
          <p:nvPr/>
        </p:nvSpPr>
        <p:spPr bwMode="auto">
          <a:xfrm>
            <a:off x="457200" y="228600"/>
            <a:ext cx="838200" cy="366713"/>
          </a:xfrm>
          <a:prstGeom prst="rect">
            <a:avLst/>
          </a:prstGeom>
          <a:solidFill>
            <a:srgbClr val="969696"/>
          </a:solidFill>
          <a:ln w="9525">
            <a:noFill/>
            <a:miter lim="800000"/>
            <a:headEnd/>
            <a:tailEnd/>
          </a:ln>
        </p:spPr>
        <p:txBody>
          <a:bodyPr>
            <a:spAutoFit/>
          </a:bodyPr>
          <a:lstStyle/>
          <a:p>
            <a:pPr>
              <a:spcBef>
                <a:spcPct val="50000"/>
              </a:spcBef>
            </a:pPr>
            <a:r>
              <a:rPr lang="en-US" b="1" dirty="0" smtClean="0">
                <a:solidFill>
                  <a:schemeClr val="bg1"/>
                </a:solidFill>
              </a:rPr>
              <a:t>LU 14</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B9FF611E-C206-4705-81AB-3D895D729111}" type="slidenum">
              <a:rPr lang="en-US"/>
              <a:pPr>
                <a:defRPr/>
              </a:pPr>
              <a:t>105</a:t>
            </a:fld>
            <a:endParaRPr lang="en-US"/>
          </a:p>
        </p:txBody>
      </p:sp>
      <p:sp>
        <p:nvSpPr>
          <p:cNvPr id="86021" name="Rectangle 2"/>
          <p:cNvSpPr>
            <a:spLocks noGrp="1" noChangeArrowheads="1"/>
          </p:cNvSpPr>
          <p:nvPr>
            <p:ph type="title"/>
          </p:nvPr>
        </p:nvSpPr>
        <p:spPr/>
        <p:txBody>
          <a:bodyPr/>
          <a:lstStyle/>
          <a:p>
            <a:pPr eaLnBrk="1" hangingPunct="1"/>
            <a:r>
              <a:rPr lang="en-US" sz="4000" dirty="0" smtClean="0">
                <a:solidFill>
                  <a:srgbClr val="0000FF"/>
                </a:solidFill>
              </a:rPr>
              <a:t>Review</a:t>
            </a:r>
          </a:p>
        </p:txBody>
      </p:sp>
      <p:sp>
        <p:nvSpPr>
          <p:cNvPr id="86022" name="Rectangle 3"/>
          <p:cNvSpPr>
            <a:spLocks noGrp="1" noChangeArrowheads="1"/>
          </p:cNvSpPr>
          <p:nvPr>
            <p:ph type="body" idx="1"/>
          </p:nvPr>
        </p:nvSpPr>
        <p:spPr>
          <a:xfrm>
            <a:off x="457200" y="1531938"/>
            <a:ext cx="8288338" cy="4594225"/>
          </a:xfrm>
        </p:spPr>
        <p:txBody>
          <a:bodyPr/>
          <a:lstStyle/>
          <a:p>
            <a:pPr marL="609600" indent="-609600" eaLnBrk="1" hangingPunct="1">
              <a:buFontTx/>
              <a:buAutoNum type="arabicPeriod" startAt="4"/>
            </a:pPr>
            <a:r>
              <a:rPr lang="en-US" sz="2400" b="1" dirty="0" smtClean="0">
                <a:solidFill>
                  <a:srgbClr val="FF0000"/>
                </a:solidFill>
              </a:rPr>
              <a:t>The Check block in the preamble to an </a:t>
            </a:r>
            <a:br>
              <a:rPr lang="en-US" sz="2400" b="1" dirty="0" smtClean="0">
                <a:solidFill>
                  <a:srgbClr val="FF0000"/>
                </a:solidFill>
              </a:rPr>
            </a:br>
            <a:r>
              <a:rPr lang="en-US" sz="2400" b="1" dirty="0" smtClean="0">
                <a:solidFill>
                  <a:srgbClr val="FF0000"/>
                </a:solidFill>
              </a:rPr>
              <a:t>ARRL Radiogram message contains the </a:t>
            </a:r>
            <a:br>
              <a:rPr lang="en-US" sz="2400" b="1" dirty="0" smtClean="0">
                <a:solidFill>
                  <a:srgbClr val="FF0000"/>
                </a:solidFill>
              </a:rPr>
            </a:br>
            <a:r>
              <a:rPr lang="en-US" sz="2400" b="1" dirty="0" smtClean="0">
                <a:solidFill>
                  <a:srgbClr val="FF0000"/>
                </a:solidFill>
              </a:rPr>
              <a:t>count of words in the text of the message.</a:t>
            </a:r>
          </a:p>
          <a:p>
            <a:pPr marL="0" indent="0" eaLnBrk="1" hangingPunct="1">
              <a:buNone/>
            </a:pPr>
            <a:r>
              <a:rPr lang="en-US" sz="2400" b="1" dirty="0" smtClean="0">
                <a:solidFill>
                  <a:srgbClr val="FF0000"/>
                </a:solidFill>
              </a:rPr>
              <a:t> </a:t>
            </a:r>
          </a:p>
          <a:p>
            <a:pPr marL="609600" indent="-609600" eaLnBrk="1" hangingPunct="1">
              <a:buFontTx/>
              <a:buNone/>
            </a:pPr>
            <a:r>
              <a:rPr lang="en-US" sz="2400" dirty="0" smtClean="0"/>
              <a:t>5. 	In the text of an ARRL Radiogram message </a:t>
            </a:r>
            <a:br>
              <a:rPr lang="en-US" sz="2400" dirty="0" smtClean="0"/>
            </a:br>
            <a:r>
              <a:rPr lang="en-US" sz="2400" dirty="0" smtClean="0"/>
              <a:t>punctuation should only be used when it </a:t>
            </a:r>
            <a:br>
              <a:rPr lang="en-US" sz="2400" dirty="0" smtClean="0"/>
            </a:br>
            <a:r>
              <a:rPr lang="en-US" sz="2400" dirty="0" smtClean="0"/>
              <a:t>is essential to the meaning of the message.</a:t>
            </a:r>
          </a:p>
        </p:txBody>
      </p:sp>
      <p:pic>
        <p:nvPicPr>
          <p:cNvPr id="86024" name="Picture 5" descr="MCj01397250000[1]"/>
          <p:cNvPicPr>
            <a:picLocks noChangeAspect="1" noChangeArrowheads="1"/>
          </p:cNvPicPr>
          <p:nvPr/>
        </p:nvPicPr>
        <p:blipFill>
          <a:blip r:embed="rId2" cstate="print"/>
          <a:srcRect/>
          <a:stretch>
            <a:fillRect/>
          </a:stretch>
        </p:blipFill>
        <p:spPr bwMode="auto">
          <a:xfrm>
            <a:off x="7349808" y="1600200"/>
            <a:ext cx="1139825" cy="815975"/>
          </a:xfrm>
          <a:prstGeom prst="rect">
            <a:avLst/>
          </a:prstGeom>
          <a:noFill/>
          <a:ln w="9525">
            <a:noFill/>
            <a:miter lim="800000"/>
            <a:headEnd/>
            <a:tailEnd/>
          </a:ln>
        </p:spPr>
      </p:pic>
      <p:pic>
        <p:nvPicPr>
          <p:cNvPr id="86025" name="Picture 6" descr="MCj04344030000[1]"/>
          <p:cNvPicPr>
            <a:picLocks noChangeAspect="1" noChangeArrowheads="1"/>
          </p:cNvPicPr>
          <p:nvPr/>
        </p:nvPicPr>
        <p:blipFill>
          <a:blip r:embed="rId3" cstate="print"/>
          <a:srcRect/>
          <a:stretch>
            <a:fillRect/>
          </a:stretch>
        </p:blipFill>
        <p:spPr bwMode="auto">
          <a:xfrm>
            <a:off x="7380288" y="2822575"/>
            <a:ext cx="720725" cy="1008063"/>
          </a:xfrm>
          <a:prstGeom prst="rect">
            <a:avLst/>
          </a:prstGeom>
          <a:noFill/>
          <a:ln w="9525">
            <a:noFill/>
            <a:miter lim="800000"/>
            <a:headEnd/>
            <a:tailEnd/>
          </a:ln>
        </p:spPr>
      </p:pic>
      <p:sp>
        <p:nvSpPr>
          <p:cNvPr id="86027" name="Text Box 4"/>
          <p:cNvSpPr txBox="1">
            <a:spLocks noChangeArrowheads="1"/>
          </p:cNvSpPr>
          <p:nvPr/>
        </p:nvSpPr>
        <p:spPr bwMode="auto">
          <a:xfrm>
            <a:off x="457200" y="228600"/>
            <a:ext cx="838200" cy="366713"/>
          </a:xfrm>
          <a:prstGeom prst="rect">
            <a:avLst/>
          </a:prstGeom>
          <a:solidFill>
            <a:srgbClr val="969696"/>
          </a:solidFill>
          <a:ln w="9525">
            <a:noFill/>
            <a:miter lim="800000"/>
            <a:headEnd/>
            <a:tailEnd/>
          </a:ln>
        </p:spPr>
        <p:txBody>
          <a:bodyPr>
            <a:spAutoFit/>
          </a:bodyPr>
          <a:lstStyle/>
          <a:p>
            <a:pPr>
              <a:spcBef>
                <a:spcPct val="50000"/>
              </a:spcBef>
            </a:pPr>
            <a:r>
              <a:rPr lang="en-US" b="1" dirty="0" smtClean="0">
                <a:solidFill>
                  <a:schemeClr val="bg1"/>
                </a:solidFill>
              </a:rPr>
              <a:t>LU 14</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96F6CA74-8A5D-42F3-8070-4F0D816BB59F}" type="slidenum">
              <a:rPr lang="en-US"/>
              <a:pPr>
                <a:defRPr/>
              </a:pPr>
              <a:t>106</a:t>
            </a:fld>
            <a:endParaRPr lang="en-US"/>
          </a:p>
        </p:txBody>
      </p:sp>
      <p:sp>
        <p:nvSpPr>
          <p:cNvPr id="87045" name="Rectangle 2"/>
          <p:cNvSpPr>
            <a:spLocks noGrp="1" noChangeArrowheads="1"/>
          </p:cNvSpPr>
          <p:nvPr>
            <p:ph type="title"/>
          </p:nvPr>
        </p:nvSpPr>
        <p:spPr/>
        <p:txBody>
          <a:bodyPr/>
          <a:lstStyle/>
          <a:p>
            <a:pPr algn="l" eaLnBrk="1" hangingPunct="1"/>
            <a:r>
              <a:rPr lang="en-US" sz="4000" smtClean="0">
                <a:solidFill>
                  <a:srgbClr val="0000FF"/>
                </a:solidFill>
              </a:rPr>
              <a:t>  	</a:t>
            </a:r>
            <a:r>
              <a:rPr lang="en-US" sz="3600" smtClean="0">
                <a:solidFill>
                  <a:srgbClr val="0000FF"/>
                </a:solidFill>
              </a:rPr>
              <a:t>Basic Message Handling Part II</a:t>
            </a:r>
            <a:br>
              <a:rPr lang="en-US" sz="3600" smtClean="0">
                <a:solidFill>
                  <a:srgbClr val="0000FF"/>
                </a:solidFill>
              </a:rPr>
            </a:br>
            <a:r>
              <a:rPr lang="en-US" sz="2400" b="1" smtClean="0">
                <a:solidFill>
                  <a:srgbClr val="FF6600"/>
                </a:solidFill>
              </a:rPr>
              <a:t>Message Handling Rules</a:t>
            </a:r>
          </a:p>
        </p:txBody>
      </p:sp>
      <p:sp>
        <p:nvSpPr>
          <p:cNvPr id="87046" name="Rectangle 3"/>
          <p:cNvSpPr>
            <a:spLocks noGrp="1" noChangeArrowheads="1"/>
          </p:cNvSpPr>
          <p:nvPr>
            <p:ph type="body" idx="1"/>
          </p:nvPr>
        </p:nvSpPr>
        <p:spPr/>
        <p:txBody>
          <a:bodyPr/>
          <a:lstStyle/>
          <a:p>
            <a:pPr eaLnBrk="1" hangingPunct="1">
              <a:lnSpc>
                <a:spcPct val="90000"/>
              </a:lnSpc>
            </a:pPr>
            <a:r>
              <a:rPr lang="en-US" sz="2400" dirty="0" smtClean="0"/>
              <a:t>Do not speculate on anything relating to an </a:t>
            </a:r>
            <a:br>
              <a:rPr lang="en-US" sz="2400" dirty="0" smtClean="0"/>
            </a:br>
            <a:r>
              <a:rPr lang="en-US" sz="2400" dirty="0" smtClean="0"/>
              <a:t>emergency.  There may be hundreds of </a:t>
            </a:r>
            <a:br>
              <a:rPr lang="en-US" sz="2400" dirty="0" smtClean="0"/>
            </a:br>
            <a:r>
              <a:rPr lang="en-US" sz="2400" dirty="0" smtClean="0"/>
              <a:t>people listening in on your communication </a:t>
            </a:r>
            <a:br>
              <a:rPr lang="en-US" sz="2400" dirty="0" smtClean="0"/>
            </a:br>
            <a:r>
              <a:rPr lang="en-US" sz="2400" dirty="0" smtClean="0"/>
              <a:t>such as other amateurs, general public and </a:t>
            </a:r>
            <a:br>
              <a:rPr lang="en-US" sz="2400" dirty="0" smtClean="0"/>
            </a:br>
            <a:r>
              <a:rPr lang="en-US" sz="2400" dirty="0" smtClean="0"/>
              <a:t>the media (using scanners).  </a:t>
            </a:r>
            <a:r>
              <a:rPr lang="en-US" sz="2400" b="1" dirty="0" smtClean="0">
                <a:solidFill>
                  <a:srgbClr val="FF0000"/>
                </a:solidFill>
              </a:rPr>
              <a:t>Consider more secure methods of transmission like Packet for sensitive information.</a:t>
            </a:r>
          </a:p>
          <a:p>
            <a:pPr eaLnBrk="1" hangingPunct="1">
              <a:lnSpc>
                <a:spcPct val="90000"/>
              </a:lnSpc>
            </a:pPr>
            <a:r>
              <a:rPr lang="en-US" sz="2400" dirty="0" smtClean="0"/>
              <a:t>Pass messages exactly as written or </a:t>
            </a:r>
            <a:br>
              <a:rPr lang="en-US" sz="2400" dirty="0" smtClean="0"/>
            </a:br>
            <a:r>
              <a:rPr lang="en-US" sz="2400" dirty="0" smtClean="0"/>
              <a:t>spoken. Your job as a communicator is </a:t>
            </a:r>
            <a:br>
              <a:rPr lang="en-US" sz="2400" dirty="0" smtClean="0"/>
            </a:br>
            <a:r>
              <a:rPr lang="en-US" sz="2400" dirty="0" smtClean="0"/>
              <a:t>accuracy along with speed. When relaying </a:t>
            </a:r>
            <a:br>
              <a:rPr lang="en-US" sz="2400" dirty="0" smtClean="0"/>
            </a:br>
            <a:r>
              <a:rPr lang="en-US" sz="2400" dirty="0" smtClean="0"/>
              <a:t>messages do not correct what you believe </a:t>
            </a:r>
            <a:br>
              <a:rPr lang="en-US" sz="2400" dirty="0" smtClean="0"/>
            </a:br>
            <a:r>
              <a:rPr lang="en-US" sz="2400" dirty="0" smtClean="0"/>
              <a:t>to be errors. Only the original Author can </a:t>
            </a:r>
            <a:br>
              <a:rPr lang="en-US" sz="2400" dirty="0" smtClean="0"/>
            </a:br>
            <a:r>
              <a:rPr lang="en-US" sz="2400" dirty="0" smtClean="0"/>
              <a:t>make changes.</a:t>
            </a:r>
          </a:p>
        </p:txBody>
      </p:sp>
      <p:sp>
        <p:nvSpPr>
          <p:cNvPr id="87047" name="Text Box 4"/>
          <p:cNvSpPr txBox="1">
            <a:spLocks noChangeArrowheads="1"/>
          </p:cNvSpPr>
          <p:nvPr/>
        </p:nvSpPr>
        <p:spPr bwMode="auto">
          <a:xfrm>
            <a:off x="457200" y="228600"/>
            <a:ext cx="838200" cy="376238"/>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US" b="1" dirty="0" smtClean="0"/>
              <a:t>LU 15</a:t>
            </a:r>
            <a:endParaRPr lang="en-US" b="1" dirty="0"/>
          </a:p>
        </p:txBody>
      </p:sp>
      <p:pic>
        <p:nvPicPr>
          <p:cNvPr id="87048" name="Picture 5" descr="MCPE03632_0000[1]"/>
          <p:cNvPicPr>
            <a:picLocks noChangeAspect="1" noChangeArrowheads="1"/>
          </p:cNvPicPr>
          <p:nvPr/>
        </p:nvPicPr>
        <p:blipFill>
          <a:blip r:embed="rId2" cstate="print"/>
          <a:srcRect/>
          <a:stretch>
            <a:fillRect/>
          </a:stretch>
        </p:blipFill>
        <p:spPr bwMode="auto">
          <a:xfrm>
            <a:off x="7456488" y="1835150"/>
            <a:ext cx="1289050" cy="584200"/>
          </a:xfrm>
          <a:prstGeom prst="rect">
            <a:avLst/>
          </a:prstGeom>
          <a:noFill/>
          <a:ln w="9525">
            <a:noFill/>
            <a:miter lim="800000"/>
            <a:headEnd/>
            <a:tailEnd/>
          </a:ln>
        </p:spPr>
      </p:pic>
      <p:pic>
        <p:nvPicPr>
          <p:cNvPr id="87049" name="Picture 6" descr="MCj02817500000[1]"/>
          <p:cNvPicPr>
            <a:picLocks noChangeAspect="1" noChangeArrowheads="1"/>
          </p:cNvPicPr>
          <p:nvPr/>
        </p:nvPicPr>
        <p:blipFill>
          <a:blip r:embed="rId3" cstate="print"/>
          <a:srcRect/>
          <a:stretch>
            <a:fillRect/>
          </a:stretch>
        </p:blipFill>
        <p:spPr bwMode="auto">
          <a:xfrm>
            <a:off x="6697663" y="4264025"/>
            <a:ext cx="2195512" cy="9953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6"/>
          <p:cNvSpPr>
            <a:spLocks noGrp="1" noChangeArrowheads="1"/>
          </p:cNvSpPr>
          <p:nvPr>
            <p:ph type="sldNum" sz="quarter" idx="12"/>
          </p:nvPr>
        </p:nvSpPr>
        <p:spPr>
          <a:ln/>
        </p:spPr>
        <p:txBody>
          <a:bodyPr/>
          <a:lstStyle/>
          <a:p>
            <a:pPr>
              <a:defRPr/>
            </a:pPr>
            <a:fld id="{FF30C6B0-65EF-4647-8B5A-312DCF0A0629}" type="slidenum">
              <a:rPr lang="en-US"/>
              <a:pPr>
                <a:defRPr/>
              </a:pPr>
              <a:t>107</a:t>
            </a:fld>
            <a:endParaRPr lang="en-US"/>
          </a:p>
        </p:txBody>
      </p:sp>
      <p:sp>
        <p:nvSpPr>
          <p:cNvPr id="88069" name="Rectangle 2"/>
          <p:cNvSpPr>
            <a:spLocks noGrp="1" noChangeArrowheads="1"/>
          </p:cNvSpPr>
          <p:nvPr>
            <p:ph type="title"/>
          </p:nvPr>
        </p:nvSpPr>
        <p:spPr>
          <a:xfrm>
            <a:off x="473075" y="317500"/>
            <a:ext cx="8229600" cy="1143000"/>
          </a:xfrm>
        </p:spPr>
        <p:txBody>
          <a:bodyPr/>
          <a:lstStyle/>
          <a:p>
            <a:pPr algn="l" eaLnBrk="1" hangingPunct="1"/>
            <a:r>
              <a:rPr lang="en-US" sz="4000" smtClean="0">
                <a:solidFill>
                  <a:srgbClr val="0000FF"/>
                </a:solidFill>
              </a:rPr>
              <a:t>  	</a:t>
            </a:r>
            <a:r>
              <a:rPr lang="en-US" sz="3600" smtClean="0">
                <a:solidFill>
                  <a:srgbClr val="0000FF"/>
                </a:solidFill>
              </a:rPr>
              <a:t>Basic Message Handling Part II</a:t>
            </a:r>
            <a:br>
              <a:rPr lang="en-US" sz="3600" smtClean="0">
                <a:solidFill>
                  <a:srgbClr val="0000FF"/>
                </a:solidFill>
              </a:rPr>
            </a:br>
            <a:r>
              <a:rPr lang="en-US" sz="2400" b="1" smtClean="0">
                <a:solidFill>
                  <a:srgbClr val="FF6600"/>
                </a:solidFill>
              </a:rPr>
              <a:t>Message Handling Rules</a:t>
            </a:r>
          </a:p>
        </p:txBody>
      </p:sp>
      <p:sp>
        <p:nvSpPr>
          <p:cNvPr id="88070" name="Rectangle 3"/>
          <p:cNvSpPr>
            <a:spLocks noGrp="1" noChangeArrowheads="1"/>
          </p:cNvSpPr>
          <p:nvPr>
            <p:ph type="body" idx="1"/>
          </p:nvPr>
        </p:nvSpPr>
        <p:spPr>
          <a:xfrm>
            <a:off x="473075" y="1608138"/>
            <a:ext cx="8229600" cy="4525962"/>
          </a:xfrm>
        </p:spPr>
        <p:txBody>
          <a:bodyPr/>
          <a:lstStyle/>
          <a:p>
            <a:pPr eaLnBrk="1" hangingPunct="1">
              <a:lnSpc>
                <a:spcPct val="90000"/>
              </a:lnSpc>
            </a:pPr>
            <a:r>
              <a:rPr lang="en-US" sz="2400" smtClean="0"/>
              <a:t>Non-standard format messages can be </a:t>
            </a:r>
            <a:br>
              <a:rPr lang="en-US" sz="2400" smtClean="0"/>
            </a:br>
            <a:r>
              <a:rPr lang="en-US" sz="2400" smtClean="0"/>
              <a:t>sent using the ARRL message format by </a:t>
            </a:r>
            <a:br>
              <a:rPr lang="en-US" sz="2400" smtClean="0"/>
            </a:br>
            <a:r>
              <a:rPr lang="en-US" sz="2400" smtClean="0"/>
              <a:t>placing the entire non-standard message </a:t>
            </a:r>
            <a:br>
              <a:rPr lang="en-US" sz="2400" smtClean="0"/>
            </a:br>
            <a:r>
              <a:rPr lang="en-US" sz="2400" smtClean="0"/>
              <a:t>in the text body of the ARRL Message form.</a:t>
            </a:r>
          </a:p>
          <a:p>
            <a:pPr eaLnBrk="1" hangingPunct="1">
              <a:lnSpc>
                <a:spcPct val="90000"/>
              </a:lnSpc>
              <a:buFontTx/>
              <a:buNone/>
            </a:pPr>
            <a:r>
              <a:rPr lang="en-US" sz="2400" b="1" smtClean="0">
                <a:solidFill>
                  <a:srgbClr val="FF6600"/>
                </a:solidFill>
              </a:rPr>
              <a:t>Importance of the Signature</a:t>
            </a:r>
          </a:p>
          <a:p>
            <a:pPr eaLnBrk="1" hangingPunct="1">
              <a:lnSpc>
                <a:spcPct val="90000"/>
              </a:lnSpc>
            </a:pPr>
            <a:r>
              <a:rPr lang="en-US" sz="2400" smtClean="0"/>
              <a:t>Some items requested in an emergency are </a:t>
            </a:r>
            <a:br>
              <a:rPr lang="en-US" sz="2400" smtClean="0"/>
            </a:br>
            <a:r>
              <a:rPr lang="en-US" sz="2400" smtClean="0"/>
              <a:t>of high dollar value or have limited shelf life, </a:t>
            </a:r>
            <a:br>
              <a:rPr lang="en-US" sz="2400" smtClean="0"/>
            </a:br>
            <a:r>
              <a:rPr lang="en-US" sz="2400" smtClean="0"/>
              <a:t>and may not be restockable.  Without proper authorization, requests may be delayed.  Be  </a:t>
            </a:r>
            <a:br>
              <a:rPr lang="en-US" sz="2400" smtClean="0"/>
            </a:br>
            <a:r>
              <a:rPr lang="en-US" sz="2400" smtClean="0"/>
              <a:t>sure to have a name and title of the sender </a:t>
            </a:r>
            <a:br>
              <a:rPr lang="en-US" sz="2400" smtClean="0"/>
            </a:br>
            <a:r>
              <a:rPr lang="en-US" sz="2400" smtClean="0"/>
              <a:t>in the signature block. </a:t>
            </a:r>
          </a:p>
          <a:p>
            <a:pPr eaLnBrk="1" hangingPunct="1">
              <a:lnSpc>
                <a:spcPct val="90000"/>
              </a:lnSpc>
              <a:buFontTx/>
              <a:buNone/>
            </a:pPr>
            <a:r>
              <a:rPr lang="en-US" sz="2800" smtClean="0"/>
              <a:t>  </a:t>
            </a:r>
          </a:p>
        </p:txBody>
      </p:sp>
      <p:pic>
        <p:nvPicPr>
          <p:cNvPr id="88072" name="Picture 5" descr="MCj01047060000[1]"/>
          <p:cNvPicPr>
            <a:picLocks noChangeAspect="1" noChangeArrowheads="1"/>
          </p:cNvPicPr>
          <p:nvPr/>
        </p:nvPicPr>
        <p:blipFill>
          <a:blip r:embed="rId2" cstate="print"/>
          <a:srcRect/>
          <a:stretch>
            <a:fillRect/>
          </a:stretch>
        </p:blipFill>
        <p:spPr bwMode="auto">
          <a:xfrm>
            <a:off x="7380288" y="3656013"/>
            <a:ext cx="1593850" cy="1098550"/>
          </a:xfrm>
          <a:prstGeom prst="rect">
            <a:avLst/>
          </a:prstGeom>
          <a:noFill/>
          <a:ln w="9525">
            <a:noFill/>
            <a:miter lim="800000"/>
            <a:headEnd/>
            <a:tailEnd/>
          </a:ln>
        </p:spPr>
      </p:pic>
      <p:sp>
        <p:nvSpPr>
          <p:cNvPr id="88073" name="AutoShape 6"/>
          <p:cNvSpPr>
            <a:spLocks noChangeAspect="1" noChangeArrowheads="1" noTextEdit="1"/>
          </p:cNvSpPr>
          <p:nvPr/>
        </p:nvSpPr>
        <p:spPr bwMode="auto">
          <a:xfrm>
            <a:off x="6848475" y="2973388"/>
            <a:ext cx="1047750" cy="1274762"/>
          </a:xfrm>
          <a:prstGeom prst="rect">
            <a:avLst/>
          </a:prstGeom>
          <a:noFill/>
          <a:ln w="9525">
            <a:noFill/>
            <a:miter lim="800000"/>
            <a:headEnd/>
            <a:tailEnd/>
          </a:ln>
        </p:spPr>
        <p:txBody>
          <a:bodyPr/>
          <a:lstStyle/>
          <a:p>
            <a:endParaRPr lang="en-US"/>
          </a:p>
        </p:txBody>
      </p:sp>
      <p:grpSp>
        <p:nvGrpSpPr>
          <p:cNvPr id="88074" name="Group 7"/>
          <p:cNvGrpSpPr>
            <a:grpSpLocks/>
          </p:cNvGrpSpPr>
          <p:nvPr/>
        </p:nvGrpSpPr>
        <p:grpSpPr bwMode="auto">
          <a:xfrm>
            <a:off x="7000875" y="1562100"/>
            <a:ext cx="1577975" cy="1487488"/>
            <a:chOff x="4410" y="774"/>
            <a:chExt cx="994" cy="937"/>
          </a:xfrm>
        </p:grpSpPr>
        <p:sp>
          <p:nvSpPr>
            <p:cNvPr id="118792" name="Document"/>
            <p:cNvSpPr>
              <a:spLocks noEditPoints="1" noChangeArrowheads="1"/>
            </p:cNvSpPr>
            <p:nvPr/>
          </p:nvSpPr>
          <p:spPr bwMode="auto">
            <a:xfrm>
              <a:off x="4697" y="774"/>
              <a:ext cx="299" cy="369"/>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88076" name="Rectangle 9"/>
            <p:cNvSpPr>
              <a:spLocks noChangeArrowheads="1"/>
            </p:cNvSpPr>
            <p:nvPr/>
          </p:nvSpPr>
          <p:spPr bwMode="auto">
            <a:xfrm>
              <a:off x="4801" y="1709"/>
              <a:ext cx="603" cy="2"/>
            </a:xfrm>
            <a:prstGeom prst="rect">
              <a:avLst/>
            </a:prstGeom>
            <a:solidFill>
              <a:srgbClr val="000000"/>
            </a:solidFill>
            <a:ln w="9525">
              <a:noFill/>
              <a:miter lim="800000"/>
              <a:headEnd/>
              <a:tailEnd/>
            </a:ln>
          </p:spPr>
          <p:txBody>
            <a:bodyPr/>
            <a:lstStyle/>
            <a:p>
              <a:endParaRPr lang="en-US"/>
            </a:p>
          </p:txBody>
        </p:sp>
        <p:grpSp>
          <p:nvGrpSpPr>
            <p:cNvPr id="88077" name="Group 10"/>
            <p:cNvGrpSpPr>
              <a:grpSpLocks/>
            </p:cNvGrpSpPr>
            <p:nvPr/>
          </p:nvGrpSpPr>
          <p:grpSpPr bwMode="auto">
            <a:xfrm>
              <a:off x="4410" y="803"/>
              <a:ext cx="552" cy="734"/>
              <a:chOff x="4410" y="803"/>
              <a:chExt cx="552" cy="734"/>
            </a:xfrm>
          </p:grpSpPr>
          <p:sp>
            <p:nvSpPr>
              <p:cNvPr id="88078" name="Freeform 11"/>
              <p:cNvSpPr>
                <a:spLocks/>
              </p:cNvSpPr>
              <p:nvPr/>
            </p:nvSpPr>
            <p:spPr bwMode="auto">
              <a:xfrm>
                <a:off x="4435" y="1424"/>
                <a:ext cx="47" cy="30"/>
              </a:xfrm>
              <a:custGeom>
                <a:avLst/>
                <a:gdLst>
                  <a:gd name="T0" fmla="*/ 42 w 142"/>
                  <a:gd name="T1" fmla="*/ 4 h 90"/>
                  <a:gd name="T2" fmla="*/ 25 w 142"/>
                  <a:gd name="T3" fmla="*/ 9 h 90"/>
                  <a:gd name="T4" fmla="*/ 12 w 142"/>
                  <a:gd name="T5" fmla="*/ 13 h 90"/>
                  <a:gd name="T6" fmla="*/ 4 w 142"/>
                  <a:gd name="T7" fmla="*/ 20 h 90"/>
                  <a:gd name="T8" fmla="*/ 0 w 142"/>
                  <a:gd name="T9" fmla="*/ 31 h 90"/>
                  <a:gd name="T10" fmla="*/ 4 w 142"/>
                  <a:gd name="T11" fmla="*/ 46 h 90"/>
                  <a:gd name="T12" fmla="*/ 11 w 142"/>
                  <a:gd name="T13" fmla="*/ 63 h 90"/>
                  <a:gd name="T14" fmla="*/ 14 w 142"/>
                  <a:gd name="T15" fmla="*/ 72 h 90"/>
                  <a:gd name="T16" fmla="*/ 11 w 142"/>
                  <a:gd name="T17" fmla="*/ 77 h 90"/>
                  <a:gd name="T18" fmla="*/ 8 w 142"/>
                  <a:gd name="T19" fmla="*/ 80 h 90"/>
                  <a:gd name="T20" fmla="*/ 5 w 142"/>
                  <a:gd name="T21" fmla="*/ 80 h 90"/>
                  <a:gd name="T22" fmla="*/ 8 w 142"/>
                  <a:gd name="T23" fmla="*/ 84 h 90"/>
                  <a:gd name="T24" fmla="*/ 11 w 142"/>
                  <a:gd name="T25" fmla="*/ 80 h 90"/>
                  <a:gd name="T26" fmla="*/ 15 w 142"/>
                  <a:gd name="T27" fmla="*/ 76 h 90"/>
                  <a:gd name="T28" fmla="*/ 15 w 142"/>
                  <a:gd name="T29" fmla="*/ 67 h 90"/>
                  <a:gd name="T30" fmla="*/ 10 w 142"/>
                  <a:gd name="T31" fmla="*/ 52 h 90"/>
                  <a:gd name="T32" fmla="*/ 4 w 142"/>
                  <a:gd name="T33" fmla="*/ 38 h 90"/>
                  <a:gd name="T34" fmla="*/ 4 w 142"/>
                  <a:gd name="T35" fmla="*/ 24 h 90"/>
                  <a:gd name="T36" fmla="*/ 10 w 142"/>
                  <a:gd name="T37" fmla="*/ 18 h 90"/>
                  <a:gd name="T38" fmla="*/ 20 w 142"/>
                  <a:gd name="T39" fmla="*/ 12 h 90"/>
                  <a:gd name="T40" fmla="*/ 33 w 142"/>
                  <a:gd name="T41" fmla="*/ 9 h 90"/>
                  <a:gd name="T42" fmla="*/ 51 w 142"/>
                  <a:gd name="T43" fmla="*/ 5 h 90"/>
                  <a:gd name="T44" fmla="*/ 88 w 142"/>
                  <a:gd name="T45" fmla="*/ 3 h 90"/>
                  <a:gd name="T46" fmla="*/ 113 w 142"/>
                  <a:gd name="T47" fmla="*/ 5 h 90"/>
                  <a:gd name="T48" fmla="*/ 128 w 142"/>
                  <a:gd name="T49" fmla="*/ 10 h 90"/>
                  <a:gd name="T50" fmla="*/ 135 w 142"/>
                  <a:gd name="T51" fmla="*/ 16 h 90"/>
                  <a:gd name="T52" fmla="*/ 139 w 142"/>
                  <a:gd name="T53" fmla="*/ 23 h 90"/>
                  <a:gd name="T54" fmla="*/ 139 w 142"/>
                  <a:gd name="T55" fmla="*/ 32 h 90"/>
                  <a:gd name="T56" fmla="*/ 133 w 142"/>
                  <a:gd name="T57" fmla="*/ 40 h 90"/>
                  <a:gd name="T58" fmla="*/ 125 w 142"/>
                  <a:gd name="T59" fmla="*/ 50 h 90"/>
                  <a:gd name="T60" fmla="*/ 116 w 142"/>
                  <a:gd name="T61" fmla="*/ 61 h 90"/>
                  <a:gd name="T62" fmla="*/ 112 w 142"/>
                  <a:gd name="T63" fmla="*/ 72 h 90"/>
                  <a:gd name="T64" fmla="*/ 121 w 142"/>
                  <a:gd name="T65" fmla="*/ 86 h 90"/>
                  <a:gd name="T66" fmla="*/ 128 w 142"/>
                  <a:gd name="T67" fmla="*/ 90 h 90"/>
                  <a:gd name="T68" fmla="*/ 127 w 142"/>
                  <a:gd name="T69" fmla="*/ 86 h 90"/>
                  <a:gd name="T70" fmla="*/ 118 w 142"/>
                  <a:gd name="T71" fmla="*/ 79 h 90"/>
                  <a:gd name="T72" fmla="*/ 116 w 142"/>
                  <a:gd name="T73" fmla="*/ 67 h 90"/>
                  <a:gd name="T74" fmla="*/ 122 w 142"/>
                  <a:gd name="T75" fmla="*/ 56 h 90"/>
                  <a:gd name="T76" fmla="*/ 131 w 142"/>
                  <a:gd name="T77" fmla="*/ 46 h 90"/>
                  <a:gd name="T78" fmla="*/ 139 w 142"/>
                  <a:gd name="T79" fmla="*/ 37 h 90"/>
                  <a:gd name="T80" fmla="*/ 142 w 142"/>
                  <a:gd name="T81" fmla="*/ 27 h 90"/>
                  <a:gd name="T82" fmla="*/ 140 w 142"/>
                  <a:gd name="T83" fmla="*/ 18 h 90"/>
                  <a:gd name="T84" fmla="*/ 135 w 142"/>
                  <a:gd name="T85" fmla="*/ 11 h 90"/>
                  <a:gd name="T86" fmla="*/ 123 w 142"/>
                  <a:gd name="T87" fmla="*/ 5 h 90"/>
                  <a:gd name="T88" fmla="*/ 104 w 142"/>
                  <a:gd name="T89" fmla="*/ 0 h 90"/>
                  <a:gd name="T90" fmla="*/ 72 w 142"/>
                  <a:gd name="T91" fmla="*/ 0 h 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2"/>
                  <a:gd name="T139" fmla="*/ 0 h 90"/>
                  <a:gd name="T140" fmla="*/ 142 w 142"/>
                  <a:gd name="T141" fmla="*/ 90 h 9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2" h="90">
                    <a:moveTo>
                      <a:pt x="51" y="3"/>
                    </a:moveTo>
                    <a:lnTo>
                      <a:pt x="42" y="4"/>
                    </a:lnTo>
                    <a:lnTo>
                      <a:pt x="33" y="6"/>
                    </a:lnTo>
                    <a:lnTo>
                      <a:pt x="25" y="9"/>
                    </a:lnTo>
                    <a:lnTo>
                      <a:pt x="18" y="11"/>
                    </a:lnTo>
                    <a:lnTo>
                      <a:pt x="12" y="13"/>
                    </a:lnTo>
                    <a:lnTo>
                      <a:pt x="8" y="16"/>
                    </a:lnTo>
                    <a:lnTo>
                      <a:pt x="4" y="20"/>
                    </a:lnTo>
                    <a:lnTo>
                      <a:pt x="1" y="23"/>
                    </a:lnTo>
                    <a:lnTo>
                      <a:pt x="0" y="31"/>
                    </a:lnTo>
                    <a:lnTo>
                      <a:pt x="1" y="38"/>
                    </a:lnTo>
                    <a:lnTo>
                      <a:pt x="4" y="46"/>
                    </a:lnTo>
                    <a:lnTo>
                      <a:pt x="8" y="54"/>
                    </a:lnTo>
                    <a:lnTo>
                      <a:pt x="11" y="63"/>
                    </a:lnTo>
                    <a:lnTo>
                      <a:pt x="12" y="68"/>
                    </a:lnTo>
                    <a:lnTo>
                      <a:pt x="14" y="72"/>
                    </a:lnTo>
                    <a:lnTo>
                      <a:pt x="12" y="74"/>
                    </a:lnTo>
                    <a:lnTo>
                      <a:pt x="11" y="77"/>
                    </a:lnTo>
                    <a:lnTo>
                      <a:pt x="10" y="79"/>
                    </a:lnTo>
                    <a:lnTo>
                      <a:pt x="8" y="80"/>
                    </a:lnTo>
                    <a:lnTo>
                      <a:pt x="6" y="80"/>
                    </a:lnTo>
                    <a:lnTo>
                      <a:pt x="5" y="80"/>
                    </a:lnTo>
                    <a:lnTo>
                      <a:pt x="6" y="84"/>
                    </a:lnTo>
                    <a:lnTo>
                      <a:pt x="8" y="84"/>
                    </a:lnTo>
                    <a:lnTo>
                      <a:pt x="9" y="83"/>
                    </a:lnTo>
                    <a:lnTo>
                      <a:pt x="11" y="80"/>
                    </a:lnTo>
                    <a:lnTo>
                      <a:pt x="14" y="78"/>
                    </a:lnTo>
                    <a:lnTo>
                      <a:pt x="15" y="76"/>
                    </a:lnTo>
                    <a:lnTo>
                      <a:pt x="16" y="72"/>
                    </a:lnTo>
                    <a:lnTo>
                      <a:pt x="15" y="67"/>
                    </a:lnTo>
                    <a:lnTo>
                      <a:pt x="14" y="62"/>
                    </a:lnTo>
                    <a:lnTo>
                      <a:pt x="10" y="52"/>
                    </a:lnTo>
                    <a:lnTo>
                      <a:pt x="6" y="45"/>
                    </a:lnTo>
                    <a:lnTo>
                      <a:pt x="4" y="38"/>
                    </a:lnTo>
                    <a:lnTo>
                      <a:pt x="3" y="32"/>
                    </a:lnTo>
                    <a:lnTo>
                      <a:pt x="4" y="24"/>
                    </a:lnTo>
                    <a:lnTo>
                      <a:pt x="6" y="21"/>
                    </a:lnTo>
                    <a:lnTo>
                      <a:pt x="10" y="18"/>
                    </a:lnTo>
                    <a:lnTo>
                      <a:pt x="14" y="15"/>
                    </a:lnTo>
                    <a:lnTo>
                      <a:pt x="20" y="12"/>
                    </a:lnTo>
                    <a:lnTo>
                      <a:pt x="26" y="10"/>
                    </a:lnTo>
                    <a:lnTo>
                      <a:pt x="33" y="9"/>
                    </a:lnTo>
                    <a:lnTo>
                      <a:pt x="42" y="6"/>
                    </a:lnTo>
                    <a:lnTo>
                      <a:pt x="51" y="5"/>
                    </a:lnTo>
                    <a:lnTo>
                      <a:pt x="72" y="3"/>
                    </a:lnTo>
                    <a:lnTo>
                      <a:pt x="88" y="3"/>
                    </a:lnTo>
                    <a:lnTo>
                      <a:pt x="102" y="4"/>
                    </a:lnTo>
                    <a:lnTo>
                      <a:pt x="113" y="5"/>
                    </a:lnTo>
                    <a:lnTo>
                      <a:pt x="122" y="7"/>
                    </a:lnTo>
                    <a:lnTo>
                      <a:pt x="128" y="10"/>
                    </a:lnTo>
                    <a:lnTo>
                      <a:pt x="133" y="13"/>
                    </a:lnTo>
                    <a:lnTo>
                      <a:pt x="135" y="16"/>
                    </a:lnTo>
                    <a:lnTo>
                      <a:pt x="138" y="20"/>
                    </a:lnTo>
                    <a:lnTo>
                      <a:pt x="139" y="23"/>
                    </a:lnTo>
                    <a:lnTo>
                      <a:pt x="139" y="27"/>
                    </a:lnTo>
                    <a:lnTo>
                      <a:pt x="139" y="32"/>
                    </a:lnTo>
                    <a:lnTo>
                      <a:pt x="136" y="37"/>
                    </a:lnTo>
                    <a:lnTo>
                      <a:pt x="133" y="40"/>
                    </a:lnTo>
                    <a:lnTo>
                      <a:pt x="129" y="45"/>
                    </a:lnTo>
                    <a:lnTo>
                      <a:pt x="125" y="50"/>
                    </a:lnTo>
                    <a:lnTo>
                      <a:pt x="121" y="55"/>
                    </a:lnTo>
                    <a:lnTo>
                      <a:pt x="116" y="61"/>
                    </a:lnTo>
                    <a:lnTo>
                      <a:pt x="112" y="66"/>
                    </a:lnTo>
                    <a:lnTo>
                      <a:pt x="112" y="72"/>
                    </a:lnTo>
                    <a:lnTo>
                      <a:pt x="116" y="80"/>
                    </a:lnTo>
                    <a:lnTo>
                      <a:pt x="121" y="86"/>
                    </a:lnTo>
                    <a:lnTo>
                      <a:pt x="125" y="89"/>
                    </a:lnTo>
                    <a:lnTo>
                      <a:pt x="128" y="90"/>
                    </a:lnTo>
                    <a:lnTo>
                      <a:pt x="128" y="88"/>
                    </a:lnTo>
                    <a:lnTo>
                      <a:pt x="127" y="86"/>
                    </a:lnTo>
                    <a:lnTo>
                      <a:pt x="122" y="84"/>
                    </a:lnTo>
                    <a:lnTo>
                      <a:pt x="118" y="79"/>
                    </a:lnTo>
                    <a:lnTo>
                      <a:pt x="114" y="72"/>
                    </a:lnTo>
                    <a:lnTo>
                      <a:pt x="116" y="67"/>
                    </a:lnTo>
                    <a:lnTo>
                      <a:pt x="118" y="61"/>
                    </a:lnTo>
                    <a:lnTo>
                      <a:pt x="122" y="56"/>
                    </a:lnTo>
                    <a:lnTo>
                      <a:pt x="127" y="51"/>
                    </a:lnTo>
                    <a:lnTo>
                      <a:pt x="131" y="46"/>
                    </a:lnTo>
                    <a:lnTo>
                      <a:pt x="135" y="41"/>
                    </a:lnTo>
                    <a:lnTo>
                      <a:pt x="139" y="37"/>
                    </a:lnTo>
                    <a:lnTo>
                      <a:pt x="141" y="32"/>
                    </a:lnTo>
                    <a:lnTo>
                      <a:pt x="142" y="27"/>
                    </a:lnTo>
                    <a:lnTo>
                      <a:pt x="142" y="23"/>
                    </a:lnTo>
                    <a:lnTo>
                      <a:pt x="140" y="18"/>
                    </a:lnTo>
                    <a:lnTo>
                      <a:pt x="138" y="15"/>
                    </a:lnTo>
                    <a:lnTo>
                      <a:pt x="135" y="11"/>
                    </a:lnTo>
                    <a:lnTo>
                      <a:pt x="130" y="7"/>
                    </a:lnTo>
                    <a:lnTo>
                      <a:pt x="123" y="5"/>
                    </a:lnTo>
                    <a:lnTo>
                      <a:pt x="114" y="3"/>
                    </a:lnTo>
                    <a:lnTo>
                      <a:pt x="104" y="0"/>
                    </a:lnTo>
                    <a:lnTo>
                      <a:pt x="89" y="0"/>
                    </a:lnTo>
                    <a:lnTo>
                      <a:pt x="72" y="0"/>
                    </a:lnTo>
                    <a:lnTo>
                      <a:pt x="51" y="3"/>
                    </a:lnTo>
                    <a:close/>
                  </a:path>
                </a:pathLst>
              </a:custGeom>
              <a:solidFill>
                <a:srgbClr val="000000"/>
              </a:solidFill>
              <a:ln w="9525">
                <a:noFill/>
                <a:round/>
                <a:headEnd/>
                <a:tailEnd/>
              </a:ln>
            </p:spPr>
            <p:txBody>
              <a:bodyPr/>
              <a:lstStyle/>
              <a:p>
                <a:endParaRPr lang="en-US"/>
              </a:p>
            </p:txBody>
          </p:sp>
          <p:sp>
            <p:nvSpPr>
              <p:cNvPr id="88079" name="Freeform 12"/>
              <p:cNvSpPr>
                <a:spLocks/>
              </p:cNvSpPr>
              <p:nvPr/>
            </p:nvSpPr>
            <p:spPr bwMode="auto">
              <a:xfrm>
                <a:off x="4601" y="917"/>
                <a:ext cx="105" cy="122"/>
              </a:xfrm>
              <a:custGeom>
                <a:avLst/>
                <a:gdLst>
                  <a:gd name="T0" fmla="*/ 61 w 315"/>
                  <a:gd name="T1" fmla="*/ 19 h 367"/>
                  <a:gd name="T2" fmla="*/ 133 w 315"/>
                  <a:gd name="T3" fmla="*/ 275 h 367"/>
                  <a:gd name="T4" fmla="*/ 135 w 315"/>
                  <a:gd name="T5" fmla="*/ 271 h 367"/>
                  <a:gd name="T6" fmla="*/ 141 w 315"/>
                  <a:gd name="T7" fmla="*/ 261 h 367"/>
                  <a:gd name="T8" fmla="*/ 150 w 315"/>
                  <a:gd name="T9" fmla="*/ 245 h 367"/>
                  <a:gd name="T10" fmla="*/ 161 w 315"/>
                  <a:gd name="T11" fmla="*/ 227 h 367"/>
                  <a:gd name="T12" fmla="*/ 173 w 315"/>
                  <a:gd name="T13" fmla="*/ 207 h 367"/>
                  <a:gd name="T14" fmla="*/ 185 w 315"/>
                  <a:gd name="T15" fmla="*/ 186 h 367"/>
                  <a:gd name="T16" fmla="*/ 196 w 315"/>
                  <a:gd name="T17" fmla="*/ 166 h 367"/>
                  <a:gd name="T18" fmla="*/ 206 w 315"/>
                  <a:gd name="T19" fmla="*/ 148 h 367"/>
                  <a:gd name="T20" fmla="*/ 215 w 315"/>
                  <a:gd name="T21" fmla="*/ 129 h 367"/>
                  <a:gd name="T22" fmla="*/ 225 w 315"/>
                  <a:gd name="T23" fmla="*/ 107 h 367"/>
                  <a:gd name="T24" fmla="*/ 236 w 315"/>
                  <a:gd name="T25" fmla="*/ 83 h 367"/>
                  <a:gd name="T26" fmla="*/ 246 w 315"/>
                  <a:gd name="T27" fmla="*/ 57 h 367"/>
                  <a:gd name="T28" fmla="*/ 255 w 315"/>
                  <a:gd name="T29" fmla="*/ 35 h 367"/>
                  <a:gd name="T30" fmla="*/ 263 w 315"/>
                  <a:gd name="T31" fmla="*/ 17 h 367"/>
                  <a:gd name="T32" fmla="*/ 268 w 315"/>
                  <a:gd name="T33" fmla="*/ 5 h 367"/>
                  <a:gd name="T34" fmla="*/ 269 w 315"/>
                  <a:gd name="T35" fmla="*/ 0 h 367"/>
                  <a:gd name="T36" fmla="*/ 270 w 315"/>
                  <a:gd name="T37" fmla="*/ 0 h 367"/>
                  <a:gd name="T38" fmla="*/ 275 w 315"/>
                  <a:gd name="T39" fmla="*/ 1 h 367"/>
                  <a:gd name="T40" fmla="*/ 281 w 315"/>
                  <a:gd name="T41" fmla="*/ 2 h 367"/>
                  <a:gd name="T42" fmla="*/ 288 w 315"/>
                  <a:gd name="T43" fmla="*/ 5 h 367"/>
                  <a:gd name="T44" fmla="*/ 296 w 315"/>
                  <a:gd name="T45" fmla="*/ 10 h 367"/>
                  <a:gd name="T46" fmla="*/ 303 w 315"/>
                  <a:gd name="T47" fmla="*/ 16 h 367"/>
                  <a:gd name="T48" fmla="*/ 310 w 315"/>
                  <a:gd name="T49" fmla="*/ 24 h 367"/>
                  <a:gd name="T50" fmla="*/ 315 w 315"/>
                  <a:gd name="T51" fmla="*/ 35 h 367"/>
                  <a:gd name="T52" fmla="*/ 313 w 315"/>
                  <a:gd name="T53" fmla="*/ 41 h 367"/>
                  <a:gd name="T54" fmla="*/ 305 w 315"/>
                  <a:gd name="T55" fmla="*/ 56 h 367"/>
                  <a:gd name="T56" fmla="*/ 297 w 315"/>
                  <a:gd name="T57" fmla="*/ 78 h 367"/>
                  <a:gd name="T58" fmla="*/ 286 w 315"/>
                  <a:gd name="T59" fmla="*/ 103 h 367"/>
                  <a:gd name="T60" fmla="*/ 275 w 315"/>
                  <a:gd name="T61" fmla="*/ 130 h 367"/>
                  <a:gd name="T62" fmla="*/ 265 w 315"/>
                  <a:gd name="T63" fmla="*/ 154 h 367"/>
                  <a:gd name="T64" fmla="*/ 258 w 315"/>
                  <a:gd name="T65" fmla="*/ 175 h 367"/>
                  <a:gd name="T66" fmla="*/ 254 w 315"/>
                  <a:gd name="T67" fmla="*/ 187 h 367"/>
                  <a:gd name="T68" fmla="*/ 251 w 315"/>
                  <a:gd name="T69" fmla="*/ 200 h 367"/>
                  <a:gd name="T70" fmla="*/ 243 w 315"/>
                  <a:gd name="T71" fmla="*/ 221 h 367"/>
                  <a:gd name="T72" fmla="*/ 231 w 315"/>
                  <a:gd name="T73" fmla="*/ 247 h 367"/>
                  <a:gd name="T74" fmla="*/ 214 w 315"/>
                  <a:gd name="T75" fmla="*/ 276 h 367"/>
                  <a:gd name="T76" fmla="*/ 192 w 315"/>
                  <a:gd name="T77" fmla="*/ 305 h 367"/>
                  <a:gd name="T78" fmla="*/ 165 w 315"/>
                  <a:gd name="T79" fmla="*/ 332 h 367"/>
                  <a:gd name="T80" fmla="*/ 134 w 315"/>
                  <a:gd name="T81" fmla="*/ 354 h 367"/>
                  <a:gd name="T82" fmla="*/ 97 w 315"/>
                  <a:gd name="T83" fmla="*/ 367 h 367"/>
                  <a:gd name="T84" fmla="*/ 94 w 315"/>
                  <a:gd name="T85" fmla="*/ 359 h 367"/>
                  <a:gd name="T86" fmla="*/ 83 w 315"/>
                  <a:gd name="T87" fmla="*/ 334 h 367"/>
                  <a:gd name="T88" fmla="*/ 67 w 315"/>
                  <a:gd name="T89" fmla="*/ 299 h 367"/>
                  <a:gd name="T90" fmla="*/ 49 w 315"/>
                  <a:gd name="T91" fmla="*/ 258 h 367"/>
                  <a:gd name="T92" fmla="*/ 32 w 315"/>
                  <a:gd name="T93" fmla="*/ 214 h 367"/>
                  <a:gd name="T94" fmla="*/ 16 w 315"/>
                  <a:gd name="T95" fmla="*/ 174 h 367"/>
                  <a:gd name="T96" fmla="*/ 5 w 315"/>
                  <a:gd name="T97" fmla="*/ 140 h 367"/>
                  <a:gd name="T98" fmla="*/ 0 w 315"/>
                  <a:gd name="T99" fmla="*/ 117 h 367"/>
                  <a:gd name="T100" fmla="*/ 1 w 315"/>
                  <a:gd name="T101" fmla="*/ 113 h 367"/>
                  <a:gd name="T102" fmla="*/ 4 w 315"/>
                  <a:gd name="T103" fmla="*/ 102 h 367"/>
                  <a:gd name="T104" fmla="*/ 7 w 315"/>
                  <a:gd name="T105" fmla="*/ 86 h 367"/>
                  <a:gd name="T106" fmla="*/ 15 w 315"/>
                  <a:gd name="T107" fmla="*/ 69 h 367"/>
                  <a:gd name="T108" fmla="*/ 22 w 315"/>
                  <a:gd name="T109" fmla="*/ 52 h 367"/>
                  <a:gd name="T110" fmla="*/ 33 w 315"/>
                  <a:gd name="T111" fmla="*/ 36 h 367"/>
                  <a:gd name="T112" fmla="*/ 46 w 315"/>
                  <a:gd name="T113" fmla="*/ 24 h 367"/>
                  <a:gd name="T114" fmla="*/ 61 w 315"/>
                  <a:gd name="T115" fmla="*/ 19 h 36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15"/>
                  <a:gd name="T175" fmla="*/ 0 h 367"/>
                  <a:gd name="T176" fmla="*/ 315 w 315"/>
                  <a:gd name="T177" fmla="*/ 367 h 36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15" h="367">
                    <a:moveTo>
                      <a:pt x="61" y="19"/>
                    </a:moveTo>
                    <a:lnTo>
                      <a:pt x="133" y="275"/>
                    </a:lnTo>
                    <a:lnTo>
                      <a:pt x="135" y="271"/>
                    </a:lnTo>
                    <a:lnTo>
                      <a:pt x="141" y="261"/>
                    </a:lnTo>
                    <a:lnTo>
                      <a:pt x="150" y="245"/>
                    </a:lnTo>
                    <a:lnTo>
                      <a:pt x="161" y="227"/>
                    </a:lnTo>
                    <a:lnTo>
                      <a:pt x="173" y="207"/>
                    </a:lnTo>
                    <a:lnTo>
                      <a:pt x="185" y="186"/>
                    </a:lnTo>
                    <a:lnTo>
                      <a:pt x="196" y="166"/>
                    </a:lnTo>
                    <a:lnTo>
                      <a:pt x="206" y="148"/>
                    </a:lnTo>
                    <a:lnTo>
                      <a:pt x="215" y="129"/>
                    </a:lnTo>
                    <a:lnTo>
                      <a:pt x="225" y="107"/>
                    </a:lnTo>
                    <a:lnTo>
                      <a:pt x="236" y="83"/>
                    </a:lnTo>
                    <a:lnTo>
                      <a:pt x="246" y="57"/>
                    </a:lnTo>
                    <a:lnTo>
                      <a:pt x="255" y="35"/>
                    </a:lnTo>
                    <a:lnTo>
                      <a:pt x="263" y="17"/>
                    </a:lnTo>
                    <a:lnTo>
                      <a:pt x="268" y="5"/>
                    </a:lnTo>
                    <a:lnTo>
                      <a:pt x="269" y="0"/>
                    </a:lnTo>
                    <a:lnTo>
                      <a:pt x="270" y="0"/>
                    </a:lnTo>
                    <a:lnTo>
                      <a:pt x="275" y="1"/>
                    </a:lnTo>
                    <a:lnTo>
                      <a:pt x="281" y="2"/>
                    </a:lnTo>
                    <a:lnTo>
                      <a:pt x="288" y="5"/>
                    </a:lnTo>
                    <a:lnTo>
                      <a:pt x="296" y="10"/>
                    </a:lnTo>
                    <a:lnTo>
                      <a:pt x="303" y="16"/>
                    </a:lnTo>
                    <a:lnTo>
                      <a:pt x="310" y="24"/>
                    </a:lnTo>
                    <a:lnTo>
                      <a:pt x="315" y="35"/>
                    </a:lnTo>
                    <a:lnTo>
                      <a:pt x="313" y="41"/>
                    </a:lnTo>
                    <a:lnTo>
                      <a:pt x="305" y="56"/>
                    </a:lnTo>
                    <a:lnTo>
                      <a:pt x="297" y="78"/>
                    </a:lnTo>
                    <a:lnTo>
                      <a:pt x="286" y="103"/>
                    </a:lnTo>
                    <a:lnTo>
                      <a:pt x="275" y="130"/>
                    </a:lnTo>
                    <a:lnTo>
                      <a:pt x="265" y="154"/>
                    </a:lnTo>
                    <a:lnTo>
                      <a:pt x="258" y="175"/>
                    </a:lnTo>
                    <a:lnTo>
                      <a:pt x="254" y="187"/>
                    </a:lnTo>
                    <a:lnTo>
                      <a:pt x="251" y="200"/>
                    </a:lnTo>
                    <a:lnTo>
                      <a:pt x="243" y="221"/>
                    </a:lnTo>
                    <a:lnTo>
                      <a:pt x="231" y="247"/>
                    </a:lnTo>
                    <a:lnTo>
                      <a:pt x="214" y="276"/>
                    </a:lnTo>
                    <a:lnTo>
                      <a:pt x="192" y="305"/>
                    </a:lnTo>
                    <a:lnTo>
                      <a:pt x="165" y="332"/>
                    </a:lnTo>
                    <a:lnTo>
                      <a:pt x="134" y="354"/>
                    </a:lnTo>
                    <a:lnTo>
                      <a:pt x="97" y="367"/>
                    </a:lnTo>
                    <a:lnTo>
                      <a:pt x="94" y="359"/>
                    </a:lnTo>
                    <a:lnTo>
                      <a:pt x="83" y="334"/>
                    </a:lnTo>
                    <a:lnTo>
                      <a:pt x="67" y="299"/>
                    </a:lnTo>
                    <a:lnTo>
                      <a:pt x="49" y="258"/>
                    </a:lnTo>
                    <a:lnTo>
                      <a:pt x="32" y="214"/>
                    </a:lnTo>
                    <a:lnTo>
                      <a:pt x="16" y="174"/>
                    </a:lnTo>
                    <a:lnTo>
                      <a:pt x="5" y="140"/>
                    </a:lnTo>
                    <a:lnTo>
                      <a:pt x="0" y="117"/>
                    </a:lnTo>
                    <a:lnTo>
                      <a:pt x="1" y="113"/>
                    </a:lnTo>
                    <a:lnTo>
                      <a:pt x="4" y="102"/>
                    </a:lnTo>
                    <a:lnTo>
                      <a:pt x="7" y="86"/>
                    </a:lnTo>
                    <a:lnTo>
                      <a:pt x="15" y="69"/>
                    </a:lnTo>
                    <a:lnTo>
                      <a:pt x="22" y="52"/>
                    </a:lnTo>
                    <a:lnTo>
                      <a:pt x="33" y="36"/>
                    </a:lnTo>
                    <a:lnTo>
                      <a:pt x="46" y="24"/>
                    </a:lnTo>
                    <a:lnTo>
                      <a:pt x="61" y="19"/>
                    </a:lnTo>
                    <a:close/>
                  </a:path>
                </a:pathLst>
              </a:custGeom>
              <a:solidFill>
                <a:srgbClr val="606B4C"/>
              </a:solidFill>
              <a:ln w="9525">
                <a:noFill/>
                <a:round/>
                <a:headEnd/>
                <a:tailEnd/>
              </a:ln>
            </p:spPr>
            <p:txBody>
              <a:bodyPr/>
              <a:lstStyle/>
              <a:p>
                <a:endParaRPr lang="en-US"/>
              </a:p>
            </p:txBody>
          </p:sp>
          <p:sp>
            <p:nvSpPr>
              <p:cNvPr id="88080" name="Freeform 13"/>
              <p:cNvSpPr>
                <a:spLocks/>
              </p:cNvSpPr>
              <p:nvPr/>
            </p:nvSpPr>
            <p:spPr bwMode="auto">
              <a:xfrm>
                <a:off x="4544" y="1488"/>
                <a:ext cx="78" cy="39"/>
              </a:xfrm>
              <a:custGeom>
                <a:avLst/>
                <a:gdLst>
                  <a:gd name="T0" fmla="*/ 96 w 234"/>
                  <a:gd name="T1" fmla="*/ 7 h 118"/>
                  <a:gd name="T2" fmla="*/ 147 w 234"/>
                  <a:gd name="T3" fmla="*/ 46 h 118"/>
                  <a:gd name="T4" fmla="*/ 177 w 234"/>
                  <a:gd name="T5" fmla="*/ 46 h 118"/>
                  <a:gd name="T6" fmla="*/ 178 w 234"/>
                  <a:gd name="T7" fmla="*/ 46 h 118"/>
                  <a:gd name="T8" fmla="*/ 183 w 234"/>
                  <a:gd name="T9" fmla="*/ 48 h 118"/>
                  <a:gd name="T10" fmla="*/ 189 w 234"/>
                  <a:gd name="T11" fmla="*/ 51 h 118"/>
                  <a:gd name="T12" fmla="*/ 197 w 234"/>
                  <a:gd name="T13" fmla="*/ 55 h 118"/>
                  <a:gd name="T14" fmla="*/ 205 w 234"/>
                  <a:gd name="T15" fmla="*/ 59 h 118"/>
                  <a:gd name="T16" fmla="*/ 211 w 234"/>
                  <a:gd name="T17" fmla="*/ 65 h 118"/>
                  <a:gd name="T18" fmla="*/ 216 w 234"/>
                  <a:gd name="T19" fmla="*/ 73 h 118"/>
                  <a:gd name="T20" fmla="*/ 218 w 234"/>
                  <a:gd name="T21" fmla="*/ 81 h 118"/>
                  <a:gd name="T22" fmla="*/ 230 w 234"/>
                  <a:gd name="T23" fmla="*/ 83 h 118"/>
                  <a:gd name="T24" fmla="*/ 234 w 234"/>
                  <a:gd name="T25" fmla="*/ 98 h 118"/>
                  <a:gd name="T26" fmla="*/ 230 w 234"/>
                  <a:gd name="T27" fmla="*/ 100 h 118"/>
                  <a:gd name="T28" fmla="*/ 219 w 234"/>
                  <a:gd name="T29" fmla="*/ 102 h 118"/>
                  <a:gd name="T30" fmla="*/ 202 w 234"/>
                  <a:gd name="T31" fmla="*/ 106 h 118"/>
                  <a:gd name="T32" fmla="*/ 182 w 234"/>
                  <a:gd name="T33" fmla="*/ 109 h 118"/>
                  <a:gd name="T34" fmla="*/ 157 w 234"/>
                  <a:gd name="T35" fmla="*/ 113 h 118"/>
                  <a:gd name="T36" fmla="*/ 132 w 234"/>
                  <a:gd name="T37" fmla="*/ 115 h 118"/>
                  <a:gd name="T38" fmla="*/ 106 w 234"/>
                  <a:gd name="T39" fmla="*/ 118 h 118"/>
                  <a:gd name="T40" fmla="*/ 81 w 234"/>
                  <a:gd name="T41" fmla="*/ 117 h 118"/>
                  <a:gd name="T42" fmla="*/ 59 w 234"/>
                  <a:gd name="T43" fmla="*/ 114 h 118"/>
                  <a:gd name="T44" fmla="*/ 42 w 234"/>
                  <a:gd name="T45" fmla="*/ 109 h 118"/>
                  <a:gd name="T46" fmla="*/ 27 w 234"/>
                  <a:gd name="T47" fmla="*/ 106 h 118"/>
                  <a:gd name="T48" fmla="*/ 17 w 234"/>
                  <a:gd name="T49" fmla="*/ 101 h 118"/>
                  <a:gd name="T50" fmla="*/ 10 w 234"/>
                  <a:gd name="T51" fmla="*/ 96 h 118"/>
                  <a:gd name="T52" fmla="*/ 6 w 234"/>
                  <a:gd name="T53" fmla="*/ 92 h 118"/>
                  <a:gd name="T54" fmla="*/ 4 w 234"/>
                  <a:gd name="T55" fmla="*/ 90 h 118"/>
                  <a:gd name="T56" fmla="*/ 3 w 234"/>
                  <a:gd name="T57" fmla="*/ 89 h 118"/>
                  <a:gd name="T58" fmla="*/ 0 w 234"/>
                  <a:gd name="T59" fmla="*/ 65 h 118"/>
                  <a:gd name="T60" fmla="*/ 2 w 234"/>
                  <a:gd name="T61" fmla="*/ 63 h 118"/>
                  <a:gd name="T62" fmla="*/ 6 w 234"/>
                  <a:gd name="T63" fmla="*/ 55 h 118"/>
                  <a:gd name="T64" fmla="*/ 14 w 234"/>
                  <a:gd name="T65" fmla="*/ 44 h 118"/>
                  <a:gd name="T66" fmla="*/ 23 w 234"/>
                  <a:gd name="T67" fmla="*/ 31 h 118"/>
                  <a:gd name="T68" fmla="*/ 34 w 234"/>
                  <a:gd name="T69" fmla="*/ 19 h 118"/>
                  <a:gd name="T70" fmla="*/ 48 w 234"/>
                  <a:gd name="T71" fmla="*/ 10 h 118"/>
                  <a:gd name="T72" fmla="*/ 62 w 234"/>
                  <a:gd name="T73" fmla="*/ 2 h 118"/>
                  <a:gd name="T74" fmla="*/ 78 w 234"/>
                  <a:gd name="T75" fmla="*/ 0 h 118"/>
                  <a:gd name="T76" fmla="*/ 92 w 234"/>
                  <a:gd name="T77" fmla="*/ 1 h 118"/>
                  <a:gd name="T78" fmla="*/ 99 w 234"/>
                  <a:gd name="T79" fmla="*/ 2 h 118"/>
                  <a:gd name="T80" fmla="*/ 102 w 234"/>
                  <a:gd name="T81" fmla="*/ 3 h 118"/>
                  <a:gd name="T82" fmla="*/ 104 w 234"/>
                  <a:gd name="T83" fmla="*/ 5 h 118"/>
                  <a:gd name="T84" fmla="*/ 101 w 234"/>
                  <a:gd name="T85" fmla="*/ 6 h 118"/>
                  <a:gd name="T86" fmla="*/ 100 w 234"/>
                  <a:gd name="T87" fmla="*/ 6 h 118"/>
                  <a:gd name="T88" fmla="*/ 98 w 234"/>
                  <a:gd name="T89" fmla="*/ 7 h 118"/>
                  <a:gd name="T90" fmla="*/ 96 w 234"/>
                  <a:gd name="T91" fmla="*/ 7 h 1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4"/>
                  <a:gd name="T139" fmla="*/ 0 h 118"/>
                  <a:gd name="T140" fmla="*/ 234 w 234"/>
                  <a:gd name="T141" fmla="*/ 118 h 11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4" h="118">
                    <a:moveTo>
                      <a:pt x="96" y="7"/>
                    </a:moveTo>
                    <a:lnTo>
                      <a:pt x="147" y="46"/>
                    </a:lnTo>
                    <a:lnTo>
                      <a:pt x="177" y="46"/>
                    </a:lnTo>
                    <a:lnTo>
                      <a:pt x="178" y="46"/>
                    </a:lnTo>
                    <a:lnTo>
                      <a:pt x="183" y="48"/>
                    </a:lnTo>
                    <a:lnTo>
                      <a:pt x="189" y="51"/>
                    </a:lnTo>
                    <a:lnTo>
                      <a:pt x="197" y="55"/>
                    </a:lnTo>
                    <a:lnTo>
                      <a:pt x="205" y="59"/>
                    </a:lnTo>
                    <a:lnTo>
                      <a:pt x="211" y="65"/>
                    </a:lnTo>
                    <a:lnTo>
                      <a:pt x="216" y="73"/>
                    </a:lnTo>
                    <a:lnTo>
                      <a:pt x="218" y="81"/>
                    </a:lnTo>
                    <a:lnTo>
                      <a:pt x="230" y="83"/>
                    </a:lnTo>
                    <a:lnTo>
                      <a:pt x="234" y="98"/>
                    </a:lnTo>
                    <a:lnTo>
                      <a:pt x="230" y="100"/>
                    </a:lnTo>
                    <a:lnTo>
                      <a:pt x="219" y="102"/>
                    </a:lnTo>
                    <a:lnTo>
                      <a:pt x="202" y="106"/>
                    </a:lnTo>
                    <a:lnTo>
                      <a:pt x="182" y="109"/>
                    </a:lnTo>
                    <a:lnTo>
                      <a:pt x="157" y="113"/>
                    </a:lnTo>
                    <a:lnTo>
                      <a:pt x="132" y="115"/>
                    </a:lnTo>
                    <a:lnTo>
                      <a:pt x="106" y="118"/>
                    </a:lnTo>
                    <a:lnTo>
                      <a:pt x="81" y="117"/>
                    </a:lnTo>
                    <a:lnTo>
                      <a:pt x="59" y="114"/>
                    </a:lnTo>
                    <a:lnTo>
                      <a:pt x="42" y="109"/>
                    </a:lnTo>
                    <a:lnTo>
                      <a:pt x="27" y="106"/>
                    </a:lnTo>
                    <a:lnTo>
                      <a:pt x="17" y="101"/>
                    </a:lnTo>
                    <a:lnTo>
                      <a:pt x="10" y="96"/>
                    </a:lnTo>
                    <a:lnTo>
                      <a:pt x="6" y="92"/>
                    </a:lnTo>
                    <a:lnTo>
                      <a:pt x="4" y="90"/>
                    </a:lnTo>
                    <a:lnTo>
                      <a:pt x="3" y="89"/>
                    </a:lnTo>
                    <a:lnTo>
                      <a:pt x="0" y="65"/>
                    </a:lnTo>
                    <a:lnTo>
                      <a:pt x="2" y="63"/>
                    </a:lnTo>
                    <a:lnTo>
                      <a:pt x="6" y="55"/>
                    </a:lnTo>
                    <a:lnTo>
                      <a:pt x="14" y="44"/>
                    </a:lnTo>
                    <a:lnTo>
                      <a:pt x="23" y="31"/>
                    </a:lnTo>
                    <a:lnTo>
                      <a:pt x="34" y="19"/>
                    </a:lnTo>
                    <a:lnTo>
                      <a:pt x="48" y="10"/>
                    </a:lnTo>
                    <a:lnTo>
                      <a:pt x="62" y="2"/>
                    </a:lnTo>
                    <a:lnTo>
                      <a:pt x="78" y="0"/>
                    </a:lnTo>
                    <a:lnTo>
                      <a:pt x="92" y="1"/>
                    </a:lnTo>
                    <a:lnTo>
                      <a:pt x="99" y="2"/>
                    </a:lnTo>
                    <a:lnTo>
                      <a:pt x="102" y="3"/>
                    </a:lnTo>
                    <a:lnTo>
                      <a:pt x="104" y="5"/>
                    </a:lnTo>
                    <a:lnTo>
                      <a:pt x="101" y="6"/>
                    </a:lnTo>
                    <a:lnTo>
                      <a:pt x="100" y="6"/>
                    </a:lnTo>
                    <a:lnTo>
                      <a:pt x="98" y="7"/>
                    </a:lnTo>
                    <a:lnTo>
                      <a:pt x="96" y="7"/>
                    </a:lnTo>
                    <a:close/>
                  </a:path>
                </a:pathLst>
              </a:custGeom>
              <a:solidFill>
                <a:srgbClr val="000000"/>
              </a:solidFill>
              <a:ln w="9525">
                <a:noFill/>
                <a:round/>
                <a:headEnd/>
                <a:tailEnd/>
              </a:ln>
            </p:spPr>
            <p:txBody>
              <a:bodyPr/>
              <a:lstStyle/>
              <a:p>
                <a:endParaRPr lang="en-US"/>
              </a:p>
            </p:txBody>
          </p:sp>
          <p:sp>
            <p:nvSpPr>
              <p:cNvPr id="88081" name="Freeform 14"/>
              <p:cNvSpPr>
                <a:spLocks/>
              </p:cNvSpPr>
              <p:nvPr/>
            </p:nvSpPr>
            <p:spPr bwMode="auto">
              <a:xfrm>
                <a:off x="4410" y="1060"/>
                <a:ext cx="170" cy="458"/>
              </a:xfrm>
              <a:custGeom>
                <a:avLst/>
                <a:gdLst>
                  <a:gd name="T0" fmla="*/ 10 w 509"/>
                  <a:gd name="T1" fmla="*/ 1322 h 1374"/>
                  <a:gd name="T2" fmla="*/ 29 w 509"/>
                  <a:gd name="T3" fmla="*/ 1264 h 1374"/>
                  <a:gd name="T4" fmla="*/ 52 w 509"/>
                  <a:gd name="T5" fmla="*/ 1143 h 1374"/>
                  <a:gd name="T6" fmla="*/ 84 w 509"/>
                  <a:gd name="T7" fmla="*/ 943 h 1374"/>
                  <a:gd name="T8" fmla="*/ 111 w 509"/>
                  <a:gd name="T9" fmla="*/ 838 h 1374"/>
                  <a:gd name="T10" fmla="*/ 134 w 509"/>
                  <a:gd name="T11" fmla="*/ 779 h 1374"/>
                  <a:gd name="T12" fmla="*/ 163 w 509"/>
                  <a:gd name="T13" fmla="*/ 717 h 1374"/>
                  <a:gd name="T14" fmla="*/ 223 w 509"/>
                  <a:gd name="T15" fmla="*/ 279 h 1374"/>
                  <a:gd name="T16" fmla="*/ 232 w 509"/>
                  <a:gd name="T17" fmla="*/ 149 h 1374"/>
                  <a:gd name="T18" fmla="*/ 238 w 509"/>
                  <a:gd name="T19" fmla="*/ 130 h 1374"/>
                  <a:gd name="T20" fmla="*/ 254 w 509"/>
                  <a:gd name="T21" fmla="*/ 82 h 1374"/>
                  <a:gd name="T22" fmla="*/ 260 w 509"/>
                  <a:gd name="T23" fmla="*/ 67 h 1374"/>
                  <a:gd name="T24" fmla="*/ 271 w 509"/>
                  <a:gd name="T25" fmla="*/ 35 h 1374"/>
                  <a:gd name="T26" fmla="*/ 316 w 509"/>
                  <a:gd name="T27" fmla="*/ 32 h 1374"/>
                  <a:gd name="T28" fmla="*/ 370 w 509"/>
                  <a:gd name="T29" fmla="*/ 29 h 1374"/>
                  <a:gd name="T30" fmla="*/ 423 w 509"/>
                  <a:gd name="T31" fmla="*/ 18 h 1374"/>
                  <a:gd name="T32" fmla="*/ 478 w 509"/>
                  <a:gd name="T33" fmla="*/ 3 h 1374"/>
                  <a:gd name="T34" fmla="*/ 492 w 509"/>
                  <a:gd name="T35" fmla="*/ 0 h 1374"/>
                  <a:gd name="T36" fmla="*/ 500 w 509"/>
                  <a:gd name="T37" fmla="*/ 150 h 1374"/>
                  <a:gd name="T38" fmla="*/ 502 w 509"/>
                  <a:gd name="T39" fmla="*/ 217 h 1374"/>
                  <a:gd name="T40" fmla="*/ 506 w 509"/>
                  <a:gd name="T41" fmla="*/ 453 h 1374"/>
                  <a:gd name="T42" fmla="*/ 502 w 509"/>
                  <a:gd name="T43" fmla="*/ 722 h 1374"/>
                  <a:gd name="T44" fmla="*/ 483 w 509"/>
                  <a:gd name="T45" fmla="*/ 848 h 1374"/>
                  <a:gd name="T46" fmla="*/ 502 w 509"/>
                  <a:gd name="T47" fmla="*/ 1238 h 1374"/>
                  <a:gd name="T48" fmla="*/ 509 w 509"/>
                  <a:gd name="T49" fmla="*/ 1272 h 1374"/>
                  <a:gd name="T50" fmla="*/ 474 w 509"/>
                  <a:gd name="T51" fmla="*/ 1301 h 1374"/>
                  <a:gd name="T52" fmla="*/ 400 w 509"/>
                  <a:gd name="T53" fmla="*/ 1357 h 1374"/>
                  <a:gd name="T54" fmla="*/ 391 w 509"/>
                  <a:gd name="T55" fmla="*/ 1364 h 1374"/>
                  <a:gd name="T56" fmla="*/ 389 w 509"/>
                  <a:gd name="T57" fmla="*/ 1368 h 1374"/>
                  <a:gd name="T58" fmla="*/ 374 w 509"/>
                  <a:gd name="T59" fmla="*/ 1196 h 1374"/>
                  <a:gd name="T60" fmla="*/ 384 w 509"/>
                  <a:gd name="T61" fmla="*/ 800 h 1374"/>
                  <a:gd name="T62" fmla="*/ 400 w 509"/>
                  <a:gd name="T63" fmla="*/ 667 h 1374"/>
                  <a:gd name="T64" fmla="*/ 379 w 509"/>
                  <a:gd name="T65" fmla="*/ 473 h 1374"/>
                  <a:gd name="T66" fmla="*/ 364 w 509"/>
                  <a:gd name="T67" fmla="*/ 300 h 1374"/>
                  <a:gd name="T68" fmla="*/ 359 w 509"/>
                  <a:gd name="T69" fmla="*/ 322 h 1374"/>
                  <a:gd name="T70" fmla="*/ 320 w 509"/>
                  <a:gd name="T71" fmla="*/ 491 h 1374"/>
                  <a:gd name="T72" fmla="*/ 292 w 509"/>
                  <a:gd name="T73" fmla="*/ 616 h 1374"/>
                  <a:gd name="T74" fmla="*/ 261 w 509"/>
                  <a:gd name="T75" fmla="*/ 750 h 1374"/>
                  <a:gd name="T76" fmla="*/ 221 w 509"/>
                  <a:gd name="T77" fmla="*/ 862 h 1374"/>
                  <a:gd name="T78" fmla="*/ 162 w 509"/>
                  <a:gd name="T79" fmla="*/ 1184 h 1374"/>
                  <a:gd name="T80" fmla="*/ 154 w 509"/>
                  <a:gd name="T81" fmla="*/ 1323 h 1374"/>
                  <a:gd name="T82" fmla="*/ 139 w 509"/>
                  <a:gd name="T83" fmla="*/ 1343 h 1374"/>
                  <a:gd name="T84" fmla="*/ 112 w 509"/>
                  <a:gd name="T85" fmla="*/ 1319 h 1374"/>
                  <a:gd name="T86" fmla="*/ 90 w 509"/>
                  <a:gd name="T87" fmla="*/ 1314 h 1374"/>
                  <a:gd name="T88" fmla="*/ 85 w 509"/>
                  <a:gd name="T89" fmla="*/ 1318 h 1374"/>
                  <a:gd name="T90" fmla="*/ 39 w 509"/>
                  <a:gd name="T91" fmla="*/ 1347 h 1374"/>
                  <a:gd name="T92" fmla="*/ 13 w 509"/>
                  <a:gd name="T93" fmla="*/ 1364 h 1374"/>
                  <a:gd name="T94" fmla="*/ 7 w 509"/>
                  <a:gd name="T95" fmla="*/ 1369 h 1374"/>
                  <a:gd name="T96" fmla="*/ 7 w 509"/>
                  <a:gd name="T97" fmla="*/ 1328 h 13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9"/>
                  <a:gd name="T148" fmla="*/ 0 h 1374"/>
                  <a:gd name="T149" fmla="*/ 509 w 509"/>
                  <a:gd name="T150" fmla="*/ 1374 h 13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9" h="1374">
                    <a:moveTo>
                      <a:pt x="7" y="1328"/>
                    </a:moveTo>
                    <a:lnTo>
                      <a:pt x="7" y="1326"/>
                    </a:lnTo>
                    <a:lnTo>
                      <a:pt x="9" y="1324"/>
                    </a:lnTo>
                    <a:lnTo>
                      <a:pt x="10" y="1322"/>
                    </a:lnTo>
                    <a:lnTo>
                      <a:pt x="10" y="1320"/>
                    </a:lnTo>
                    <a:lnTo>
                      <a:pt x="16" y="1306"/>
                    </a:lnTo>
                    <a:lnTo>
                      <a:pt x="23" y="1284"/>
                    </a:lnTo>
                    <a:lnTo>
                      <a:pt x="29" y="1264"/>
                    </a:lnTo>
                    <a:lnTo>
                      <a:pt x="32" y="1255"/>
                    </a:lnTo>
                    <a:lnTo>
                      <a:pt x="37" y="1234"/>
                    </a:lnTo>
                    <a:lnTo>
                      <a:pt x="44" y="1195"/>
                    </a:lnTo>
                    <a:lnTo>
                      <a:pt x="52" y="1143"/>
                    </a:lnTo>
                    <a:lnTo>
                      <a:pt x="62" y="1084"/>
                    </a:lnTo>
                    <a:lnTo>
                      <a:pt x="71" y="1027"/>
                    </a:lnTo>
                    <a:lnTo>
                      <a:pt x="79" y="979"/>
                    </a:lnTo>
                    <a:lnTo>
                      <a:pt x="84" y="943"/>
                    </a:lnTo>
                    <a:lnTo>
                      <a:pt x="86" y="930"/>
                    </a:lnTo>
                    <a:lnTo>
                      <a:pt x="94" y="903"/>
                    </a:lnTo>
                    <a:lnTo>
                      <a:pt x="103" y="868"/>
                    </a:lnTo>
                    <a:lnTo>
                      <a:pt x="111" y="838"/>
                    </a:lnTo>
                    <a:lnTo>
                      <a:pt x="114" y="824"/>
                    </a:lnTo>
                    <a:lnTo>
                      <a:pt x="119" y="813"/>
                    </a:lnTo>
                    <a:lnTo>
                      <a:pt x="125" y="797"/>
                    </a:lnTo>
                    <a:lnTo>
                      <a:pt x="134" y="779"/>
                    </a:lnTo>
                    <a:lnTo>
                      <a:pt x="142" y="761"/>
                    </a:lnTo>
                    <a:lnTo>
                      <a:pt x="151" y="743"/>
                    </a:lnTo>
                    <a:lnTo>
                      <a:pt x="158" y="728"/>
                    </a:lnTo>
                    <a:lnTo>
                      <a:pt x="163" y="717"/>
                    </a:lnTo>
                    <a:lnTo>
                      <a:pt x="164" y="713"/>
                    </a:lnTo>
                    <a:lnTo>
                      <a:pt x="178" y="631"/>
                    </a:lnTo>
                    <a:lnTo>
                      <a:pt x="205" y="384"/>
                    </a:lnTo>
                    <a:lnTo>
                      <a:pt x="223" y="279"/>
                    </a:lnTo>
                    <a:lnTo>
                      <a:pt x="224" y="189"/>
                    </a:lnTo>
                    <a:lnTo>
                      <a:pt x="225" y="181"/>
                    </a:lnTo>
                    <a:lnTo>
                      <a:pt x="229" y="166"/>
                    </a:lnTo>
                    <a:lnTo>
                      <a:pt x="232" y="149"/>
                    </a:lnTo>
                    <a:lnTo>
                      <a:pt x="237" y="132"/>
                    </a:lnTo>
                    <a:lnTo>
                      <a:pt x="237" y="131"/>
                    </a:lnTo>
                    <a:lnTo>
                      <a:pt x="238" y="130"/>
                    </a:lnTo>
                    <a:lnTo>
                      <a:pt x="238" y="129"/>
                    </a:lnTo>
                    <a:lnTo>
                      <a:pt x="243" y="113"/>
                    </a:lnTo>
                    <a:lnTo>
                      <a:pt x="249" y="97"/>
                    </a:lnTo>
                    <a:lnTo>
                      <a:pt x="254" y="82"/>
                    </a:lnTo>
                    <a:lnTo>
                      <a:pt x="259" y="68"/>
                    </a:lnTo>
                    <a:lnTo>
                      <a:pt x="260" y="67"/>
                    </a:lnTo>
                    <a:lnTo>
                      <a:pt x="260" y="65"/>
                    </a:lnTo>
                    <a:lnTo>
                      <a:pt x="264" y="54"/>
                    </a:lnTo>
                    <a:lnTo>
                      <a:pt x="267" y="43"/>
                    </a:lnTo>
                    <a:lnTo>
                      <a:pt x="271" y="35"/>
                    </a:lnTo>
                    <a:lnTo>
                      <a:pt x="274" y="28"/>
                    </a:lnTo>
                    <a:lnTo>
                      <a:pt x="288" y="30"/>
                    </a:lnTo>
                    <a:lnTo>
                      <a:pt x="302" y="32"/>
                    </a:lnTo>
                    <a:lnTo>
                      <a:pt x="316" y="32"/>
                    </a:lnTo>
                    <a:lnTo>
                      <a:pt x="329" y="32"/>
                    </a:lnTo>
                    <a:lnTo>
                      <a:pt x="343" y="32"/>
                    </a:lnTo>
                    <a:lnTo>
                      <a:pt x="356" y="31"/>
                    </a:lnTo>
                    <a:lnTo>
                      <a:pt x="370" y="29"/>
                    </a:lnTo>
                    <a:lnTo>
                      <a:pt x="383" y="26"/>
                    </a:lnTo>
                    <a:lnTo>
                      <a:pt x="396" y="24"/>
                    </a:lnTo>
                    <a:lnTo>
                      <a:pt x="410" y="22"/>
                    </a:lnTo>
                    <a:lnTo>
                      <a:pt x="423" y="18"/>
                    </a:lnTo>
                    <a:lnTo>
                      <a:pt x="438" y="14"/>
                    </a:lnTo>
                    <a:lnTo>
                      <a:pt x="451" y="11"/>
                    </a:lnTo>
                    <a:lnTo>
                      <a:pt x="464" y="7"/>
                    </a:lnTo>
                    <a:lnTo>
                      <a:pt x="478" y="3"/>
                    </a:lnTo>
                    <a:lnTo>
                      <a:pt x="492" y="0"/>
                    </a:lnTo>
                    <a:lnTo>
                      <a:pt x="492" y="1"/>
                    </a:lnTo>
                    <a:lnTo>
                      <a:pt x="503" y="79"/>
                    </a:lnTo>
                    <a:lnTo>
                      <a:pt x="500" y="113"/>
                    </a:lnTo>
                    <a:lnTo>
                      <a:pt x="500" y="150"/>
                    </a:lnTo>
                    <a:lnTo>
                      <a:pt x="502" y="182"/>
                    </a:lnTo>
                    <a:lnTo>
                      <a:pt x="503" y="194"/>
                    </a:lnTo>
                    <a:lnTo>
                      <a:pt x="502" y="202"/>
                    </a:lnTo>
                    <a:lnTo>
                      <a:pt x="502" y="217"/>
                    </a:lnTo>
                    <a:lnTo>
                      <a:pt x="500" y="233"/>
                    </a:lnTo>
                    <a:lnTo>
                      <a:pt x="496" y="242"/>
                    </a:lnTo>
                    <a:lnTo>
                      <a:pt x="501" y="328"/>
                    </a:lnTo>
                    <a:lnTo>
                      <a:pt x="506" y="453"/>
                    </a:lnTo>
                    <a:lnTo>
                      <a:pt x="508" y="575"/>
                    </a:lnTo>
                    <a:lnTo>
                      <a:pt x="507" y="643"/>
                    </a:lnTo>
                    <a:lnTo>
                      <a:pt x="504" y="712"/>
                    </a:lnTo>
                    <a:lnTo>
                      <a:pt x="502" y="722"/>
                    </a:lnTo>
                    <a:lnTo>
                      <a:pt x="496" y="745"/>
                    </a:lnTo>
                    <a:lnTo>
                      <a:pt x="489" y="778"/>
                    </a:lnTo>
                    <a:lnTo>
                      <a:pt x="484" y="812"/>
                    </a:lnTo>
                    <a:lnTo>
                      <a:pt x="483" y="848"/>
                    </a:lnTo>
                    <a:lnTo>
                      <a:pt x="481" y="940"/>
                    </a:lnTo>
                    <a:lnTo>
                      <a:pt x="486" y="1070"/>
                    </a:lnTo>
                    <a:lnTo>
                      <a:pt x="500" y="1221"/>
                    </a:lnTo>
                    <a:lnTo>
                      <a:pt x="502" y="1238"/>
                    </a:lnTo>
                    <a:lnTo>
                      <a:pt x="504" y="1258"/>
                    </a:lnTo>
                    <a:lnTo>
                      <a:pt x="506" y="1261"/>
                    </a:lnTo>
                    <a:lnTo>
                      <a:pt x="507" y="1266"/>
                    </a:lnTo>
                    <a:lnTo>
                      <a:pt x="509" y="1272"/>
                    </a:lnTo>
                    <a:lnTo>
                      <a:pt x="509" y="1274"/>
                    </a:lnTo>
                    <a:lnTo>
                      <a:pt x="504" y="1278"/>
                    </a:lnTo>
                    <a:lnTo>
                      <a:pt x="492" y="1287"/>
                    </a:lnTo>
                    <a:lnTo>
                      <a:pt x="474" y="1301"/>
                    </a:lnTo>
                    <a:lnTo>
                      <a:pt x="453" y="1315"/>
                    </a:lnTo>
                    <a:lnTo>
                      <a:pt x="433" y="1331"/>
                    </a:lnTo>
                    <a:lnTo>
                      <a:pt x="413" y="1346"/>
                    </a:lnTo>
                    <a:lnTo>
                      <a:pt x="400" y="1357"/>
                    </a:lnTo>
                    <a:lnTo>
                      <a:pt x="393" y="1363"/>
                    </a:lnTo>
                    <a:lnTo>
                      <a:pt x="391" y="1364"/>
                    </a:lnTo>
                    <a:lnTo>
                      <a:pt x="390" y="1365"/>
                    </a:lnTo>
                    <a:lnTo>
                      <a:pt x="390" y="1367"/>
                    </a:lnTo>
                    <a:lnTo>
                      <a:pt x="389" y="1368"/>
                    </a:lnTo>
                    <a:lnTo>
                      <a:pt x="388" y="1369"/>
                    </a:lnTo>
                    <a:lnTo>
                      <a:pt x="374" y="1313"/>
                    </a:lnTo>
                    <a:lnTo>
                      <a:pt x="373" y="1266"/>
                    </a:lnTo>
                    <a:lnTo>
                      <a:pt x="374" y="1196"/>
                    </a:lnTo>
                    <a:lnTo>
                      <a:pt x="377" y="1042"/>
                    </a:lnTo>
                    <a:lnTo>
                      <a:pt x="378" y="889"/>
                    </a:lnTo>
                    <a:lnTo>
                      <a:pt x="379" y="818"/>
                    </a:lnTo>
                    <a:lnTo>
                      <a:pt x="384" y="800"/>
                    </a:lnTo>
                    <a:lnTo>
                      <a:pt x="393" y="757"/>
                    </a:lnTo>
                    <a:lnTo>
                      <a:pt x="401" y="712"/>
                    </a:lnTo>
                    <a:lnTo>
                      <a:pt x="402" y="683"/>
                    </a:lnTo>
                    <a:lnTo>
                      <a:pt x="400" y="667"/>
                    </a:lnTo>
                    <a:lnTo>
                      <a:pt x="396" y="634"/>
                    </a:lnTo>
                    <a:lnTo>
                      <a:pt x="391" y="588"/>
                    </a:lnTo>
                    <a:lnTo>
                      <a:pt x="385" y="534"/>
                    </a:lnTo>
                    <a:lnTo>
                      <a:pt x="379" y="473"/>
                    </a:lnTo>
                    <a:lnTo>
                      <a:pt x="374" y="411"/>
                    </a:lnTo>
                    <a:lnTo>
                      <a:pt x="368" y="351"/>
                    </a:lnTo>
                    <a:lnTo>
                      <a:pt x="364" y="298"/>
                    </a:lnTo>
                    <a:lnTo>
                      <a:pt x="364" y="300"/>
                    </a:lnTo>
                    <a:lnTo>
                      <a:pt x="362" y="304"/>
                    </a:lnTo>
                    <a:lnTo>
                      <a:pt x="362" y="306"/>
                    </a:lnTo>
                    <a:lnTo>
                      <a:pt x="361" y="310"/>
                    </a:lnTo>
                    <a:lnTo>
                      <a:pt x="359" y="322"/>
                    </a:lnTo>
                    <a:lnTo>
                      <a:pt x="351" y="351"/>
                    </a:lnTo>
                    <a:lnTo>
                      <a:pt x="342" y="394"/>
                    </a:lnTo>
                    <a:lnTo>
                      <a:pt x="331" y="442"/>
                    </a:lnTo>
                    <a:lnTo>
                      <a:pt x="320" y="491"/>
                    </a:lnTo>
                    <a:lnTo>
                      <a:pt x="310" y="534"/>
                    </a:lnTo>
                    <a:lnTo>
                      <a:pt x="303" y="563"/>
                    </a:lnTo>
                    <a:lnTo>
                      <a:pt x="300" y="575"/>
                    </a:lnTo>
                    <a:lnTo>
                      <a:pt x="292" y="616"/>
                    </a:lnTo>
                    <a:lnTo>
                      <a:pt x="281" y="671"/>
                    </a:lnTo>
                    <a:lnTo>
                      <a:pt x="271" y="718"/>
                    </a:lnTo>
                    <a:lnTo>
                      <a:pt x="267" y="739"/>
                    </a:lnTo>
                    <a:lnTo>
                      <a:pt x="261" y="750"/>
                    </a:lnTo>
                    <a:lnTo>
                      <a:pt x="253" y="762"/>
                    </a:lnTo>
                    <a:lnTo>
                      <a:pt x="247" y="773"/>
                    </a:lnTo>
                    <a:lnTo>
                      <a:pt x="244" y="778"/>
                    </a:lnTo>
                    <a:lnTo>
                      <a:pt x="221" y="862"/>
                    </a:lnTo>
                    <a:lnTo>
                      <a:pt x="202" y="948"/>
                    </a:lnTo>
                    <a:lnTo>
                      <a:pt x="185" y="1033"/>
                    </a:lnTo>
                    <a:lnTo>
                      <a:pt x="171" y="1114"/>
                    </a:lnTo>
                    <a:lnTo>
                      <a:pt x="162" y="1184"/>
                    </a:lnTo>
                    <a:lnTo>
                      <a:pt x="154" y="1239"/>
                    </a:lnTo>
                    <a:lnTo>
                      <a:pt x="150" y="1275"/>
                    </a:lnTo>
                    <a:lnTo>
                      <a:pt x="148" y="1289"/>
                    </a:lnTo>
                    <a:lnTo>
                      <a:pt x="154" y="1323"/>
                    </a:lnTo>
                    <a:lnTo>
                      <a:pt x="147" y="1339"/>
                    </a:lnTo>
                    <a:lnTo>
                      <a:pt x="146" y="1341"/>
                    </a:lnTo>
                    <a:lnTo>
                      <a:pt x="142" y="1347"/>
                    </a:lnTo>
                    <a:lnTo>
                      <a:pt x="139" y="1343"/>
                    </a:lnTo>
                    <a:lnTo>
                      <a:pt x="130" y="1334"/>
                    </a:lnTo>
                    <a:lnTo>
                      <a:pt x="122" y="1325"/>
                    </a:lnTo>
                    <a:lnTo>
                      <a:pt x="117" y="1322"/>
                    </a:lnTo>
                    <a:lnTo>
                      <a:pt x="112" y="1319"/>
                    </a:lnTo>
                    <a:lnTo>
                      <a:pt x="105" y="1315"/>
                    </a:lnTo>
                    <a:lnTo>
                      <a:pt x="96" y="1314"/>
                    </a:lnTo>
                    <a:lnTo>
                      <a:pt x="91" y="1314"/>
                    </a:lnTo>
                    <a:lnTo>
                      <a:pt x="90" y="1314"/>
                    </a:lnTo>
                    <a:lnTo>
                      <a:pt x="90" y="1315"/>
                    </a:lnTo>
                    <a:lnTo>
                      <a:pt x="85" y="1318"/>
                    </a:lnTo>
                    <a:lnTo>
                      <a:pt x="75" y="1324"/>
                    </a:lnTo>
                    <a:lnTo>
                      <a:pt x="64" y="1330"/>
                    </a:lnTo>
                    <a:lnTo>
                      <a:pt x="52" y="1339"/>
                    </a:lnTo>
                    <a:lnTo>
                      <a:pt x="39" y="1347"/>
                    </a:lnTo>
                    <a:lnTo>
                      <a:pt x="28" y="1354"/>
                    </a:lnTo>
                    <a:lnTo>
                      <a:pt x="18" y="1360"/>
                    </a:lnTo>
                    <a:lnTo>
                      <a:pt x="13" y="1364"/>
                    </a:lnTo>
                    <a:lnTo>
                      <a:pt x="12" y="1365"/>
                    </a:lnTo>
                    <a:lnTo>
                      <a:pt x="7" y="1369"/>
                    </a:lnTo>
                    <a:lnTo>
                      <a:pt x="4" y="1371"/>
                    </a:lnTo>
                    <a:lnTo>
                      <a:pt x="1" y="1373"/>
                    </a:lnTo>
                    <a:lnTo>
                      <a:pt x="0" y="1374"/>
                    </a:lnTo>
                    <a:lnTo>
                      <a:pt x="7" y="1328"/>
                    </a:lnTo>
                    <a:close/>
                  </a:path>
                </a:pathLst>
              </a:custGeom>
              <a:solidFill>
                <a:srgbClr val="606B4C"/>
              </a:solidFill>
              <a:ln w="9525">
                <a:noFill/>
                <a:round/>
                <a:headEnd/>
                <a:tailEnd/>
              </a:ln>
            </p:spPr>
            <p:txBody>
              <a:bodyPr/>
              <a:lstStyle/>
              <a:p>
                <a:endParaRPr lang="en-US"/>
              </a:p>
            </p:txBody>
          </p:sp>
          <p:sp>
            <p:nvSpPr>
              <p:cNvPr id="88082" name="Freeform 15"/>
              <p:cNvSpPr>
                <a:spLocks/>
              </p:cNvSpPr>
              <p:nvPr/>
            </p:nvSpPr>
            <p:spPr bwMode="auto">
              <a:xfrm>
                <a:off x="4415" y="1497"/>
                <a:ext cx="79" cy="40"/>
              </a:xfrm>
              <a:custGeom>
                <a:avLst/>
                <a:gdLst>
                  <a:gd name="T0" fmla="*/ 104 w 239"/>
                  <a:gd name="T1" fmla="*/ 10 h 119"/>
                  <a:gd name="T2" fmla="*/ 149 w 239"/>
                  <a:gd name="T3" fmla="*/ 56 h 119"/>
                  <a:gd name="T4" fmla="*/ 194 w 239"/>
                  <a:gd name="T5" fmla="*/ 56 h 119"/>
                  <a:gd name="T6" fmla="*/ 199 w 239"/>
                  <a:gd name="T7" fmla="*/ 56 h 119"/>
                  <a:gd name="T8" fmla="*/ 210 w 239"/>
                  <a:gd name="T9" fmla="*/ 59 h 119"/>
                  <a:gd name="T10" fmla="*/ 220 w 239"/>
                  <a:gd name="T11" fmla="*/ 68 h 119"/>
                  <a:gd name="T12" fmla="*/ 225 w 239"/>
                  <a:gd name="T13" fmla="*/ 82 h 119"/>
                  <a:gd name="T14" fmla="*/ 237 w 239"/>
                  <a:gd name="T15" fmla="*/ 85 h 119"/>
                  <a:gd name="T16" fmla="*/ 239 w 239"/>
                  <a:gd name="T17" fmla="*/ 101 h 119"/>
                  <a:gd name="T18" fmla="*/ 234 w 239"/>
                  <a:gd name="T19" fmla="*/ 102 h 119"/>
                  <a:gd name="T20" fmla="*/ 222 w 239"/>
                  <a:gd name="T21" fmla="*/ 106 h 119"/>
                  <a:gd name="T22" fmla="*/ 202 w 239"/>
                  <a:gd name="T23" fmla="*/ 109 h 119"/>
                  <a:gd name="T24" fmla="*/ 179 w 239"/>
                  <a:gd name="T25" fmla="*/ 113 h 119"/>
                  <a:gd name="T26" fmla="*/ 152 w 239"/>
                  <a:gd name="T27" fmla="*/ 117 h 119"/>
                  <a:gd name="T28" fmla="*/ 124 w 239"/>
                  <a:gd name="T29" fmla="*/ 119 h 119"/>
                  <a:gd name="T30" fmla="*/ 98 w 239"/>
                  <a:gd name="T31" fmla="*/ 119 h 119"/>
                  <a:gd name="T32" fmla="*/ 72 w 239"/>
                  <a:gd name="T33" fmla="*/ 115 h 119"/>
                  <a:gd name="T34" fmla="*/ 51 w 239"/>
                  <a:gd name="T35" fmla="*/ 109 h 119"/>
                  <a:gd name="T36" fmla="*/ 34 w 239"/>
                  <a:gd name="T37" fmla="*/ 102 h 119"/>
                  <a:gd name="T38" fmla="*/ 22 w 239"/>
                  <a:gd name="T39" fmla="*/ 96 h 119"/>
                  <a:gd name="T40" fmla="*/ 13 w 239"/>
                  <a:gd name="T41" fmla="*/ 90 h 119"/>
                  <a:gd name="T42" fmla="*/ 7 w 239"/>
                  <a:gd name="T43" fmla="*/ 84 h 119"/>
                  <a:gd name="T44" fmla="*/ 3 w 239"/>
                  <a:gd name="T45" fmla="*/ 79 h 119"/>
                  <a:gd name="T46" fmla="*/ 0 w 239"/>
                  <a:gd name="T47" fmla="*/ 76 h 119"/>
                  <a:gd name="T48" fmla="*/ 0 w 239"/>
                  <a:gd name="T49" fmla="*/ 75 h 119"/>
                  <a:gd name="T50" fmla="*/ 0 w 239"/>
                  <a:gd name="T51" fmla="*/ 52 h 119"/>
                  <a:gd name="T52" fmla="*/ 3 w 239"/>
                  <a:gd name="T53" fmla="*/ 50 h 119"/>
                  <a:gd name="T54" fmla="*/ 8 w 239"/>
                  <a:gd name="T55" fmla="*/ 42 h 119"/>
                  <a:gd name="T56" fmla="*/ 17 w 239"/>
                  <a:gd name="T57" fmla="*/ 33 h 119"/>
                  <a:gd name="T58" fmla="*/ 28 w 239"/>
                  <a:gd name="T59" fmla="*/ 22 h 119"/>
                  <a:gd name="T60" fmla="*/ 42 w 239"/>
                  <a:gd name="T61" fmla="*/ 12 h 119"/>
                  <a:gd name="T62" fmla="*/ 56 w 239"/>
                  <a:gd name="T63" fmla="*/ 3 h 119"/>
                  <a:gd name="T64" fmla="*/ 72 w 239"/>
                  <a:gd name="T65" fmla="*/ 0 h 119"/>
                  <a:gd name="T66" fmla="*/ 88 w 239"/>
                  <a:gd name="T67" fmla="*/ 0 h 119"/>
                  <a:gd name="T68" fmla="*/ 100 w 239"/>
                  <a:gd name="T69" fmla="*/ 2 h 119"/>
                  <a:gd name="T70" fmla="*/ 107 w 239"/>
                  <a:gd name="T71" fmla="*/ 5 h 119"/>
                  <a:gd name="T72" fmla="*/ 111 w 239"/>
                  <a:gd name="T73" fmla="*/ 7 h 119"/>
                  <a:gd name="T74" fmla="*/ 111 w 239"/>
                  <a:gd name="T75" fmla="*/ 8 h 119"/>
                  <a:gd name="T76" fmla="*/ 110 w 239"/>
                  <a:gd name="T77" fmla="*/ 8 h 119"/>
                  <a:gd name="T78" fmla="*/ 107 w 239"/>
                  <a:gd name="T79" fmla="*/ 10 h 119"/>
                  <a:gd name="T80" fmla="*/ 105 w 239"/>
                  <a:gd name="T81" fmla="*/ 10 h 119"/>
                  <a:gd name="T82" fmla="*/ 104 w 239"/>
                  <a:gd name="T83" fmla="*/ 10 h 1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9"/>
                  <a:gd name="T127" fmla="*/ 0 h 119"/>
                  <a:gd name="T128" fmla="*/ 239 w 239"/>
                  <a:gd name="T129" fmla="*/ 119 h 1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9" h="119">
                    <a:moveTo>
                      <a:pt x="104" y="10"/>
                    </a:moveTo>
                    <a:lnTo>
                      <a:pt x="149" y="56"/>
                    </a:lnTo>
                    <a:lnTo>
                      <a:pt x="194" y="56"/>
                    </a:lnTo>
                    <a:lnTo>
                      <a:pt x="199" y="56"/>
                    </a:lnTo>
                    <a:lnTo>
                      <a:pt x="210" y="59"/>
                    </a:lnTo>
                    <a:lnTo>
                      <a:pt x="220" y="68"/>
                    </a:lnTo>
                    <a:lnTo>
                      <a:pt x="225" y="82"/>
                    </a:lnTo>
                    <a:lnTo>
                      <a:pt x="237" y="85"/>
                    </a:lnTo>
                    <a:lnTo>
                      <a:pt x="239" y="101"/>
                    </a:lnTo>
                    <a:lnTo>
                      <a:pt x="234" y="102"/>
                    </a:lnTo>
                    <a:lnTo>
                      <a:pt x="222" y="106"/>
                    </a:lnTo>
                    <a:lnTo>
                      <a:pt x="202" y="109"/>
                    </a:lnTo>
                    <a:lnTo>
                      <a:pt x="179" y="113"/>
                    </a:lnTo>
                    <a:lnTo>
                      <a:pt x="152" y="117"/>
                    </a:lnTo>
                    <a:lnTo>
                      <a:pt x="124" y="119"/>
                    </a:lnTo>
                    <a:lnTo>
                      <a:pt x="98" y="119"/>
                    </a:lnTo>
                    <a:lnTo>
                      <a:pt x="72" y="115"/>
                    </a:lnTo>
                    <a:lnTo>
                      <a:pt x="51" y="109"/>
                    </a:lnTo>
                    <a:lnTo>
                      <a:pt x="34" y="102"/>
                    </a:lnTo>
                    <a:lnTo>
                      <a:pt x="22" y="96"/>
                    </a:lnTo>
                    <a:lnTo>
                      <a:pt x="13" y="90"/>
                    </a:lnTo>
                    <a:lnTo>
                      <a:pt x="7" y="84"/>
                    </a:lnTo>
                    <a:lnTo>
                      <a:pt x="3" y="79"/>
                    </a:lnTo>
                    <a:lnTo>
                      <a:pt x="0" y="76"/>
                    </a:lnTo>
                    <a:lnTo>
                      <a:pt x="0" y="75"/>
                    </a:lnTo>
                    <a:lnTo>
                      <a:pt x="0" y="52"/>
                    </a:lnTo>
                    <a:lnTo>
                      <a:pt x="3" y="50"/>
                    </a:lnTo>
                    <a:lnTo>
                      <a:pt x="8" y="42"/>
                    </a:lnTo>
                    <a:lnTo>
                      <a:pt x="17" y="33"/>
                    </a:lnTo>
                    <a:lnTo>
                      <a:pt x="28" y="22"/>
                    </a:lnTo>
                    <a:lnTo>
                      <a:pt x="42" y="12"/>
                    </a:lnTo>
                    <a:lnTo>
                      <a:pt x="56" y="3"/>
                    </a:lnTo>
                    <a:lnTo>
                      <a:pt x="72" y="0"/>
                    </a:lnTo>
                    <a:lnTo>
                      <a:pt x="88" y="0"/>
                    </a:lnTo>
                    <a:lnTo>
                      <a:pt x="100" y="2"/>
                    </a:lnTo>
                    <a:lnTo>
                      <a:pt x="107" y="5"/>
                    </a:lnTo>
                    <a:lnTo>
                      <a:pt x="111" y="7"/>
                    </a:lnTo>
                    <a:lnTo>
                      <a:pt x="111" y="8"/>
                    </a:lnTo>
                    <a:lnTo>
                      <a:pt x="110" y="8"/>
                    </a:lnTo>
                    <a:lnTo>
                      <a:pt x="107" y="10"/>
                    </a:lnTo>
                    <a:lnTo>
                      <a:pt x="105" y="10"/>
                    </a:lnTo>
                    <a:lnTo>
                      <a:pt x="104" y="10"/>
                    </a:lnTo>
                    <a:close/>
                  </a:path>
                </a:pathLst>
              </a:custGeom>
              <a:solidFill>
                <a:srgbClr val="000000"/>
              </a:solidFill>
              <a:ln w="9525">
                <a:noFill/>
                <a:round/>
                <a:headEnd/>
                <a:tailEnd/>
              </a:ln>
            </p:spPr>
            <p:txBody>
              <a:bodyPr/>
              <a:lstStyle/>
              <a:p>
                <a:endParaRPr lang="en-US"/>
              </a:p>
            </p:txBody>
          </p:sp>
          <p:sp>
            <p:nvSpPr>
              <p:cNvPr id="88083" name="Freeform 16"/>
              <p:cNvSpPr>
                <a:spLocks/>
              </p:cNvSpPr>
              <p:nvPr/>
            </p:nvSpPr>
            <p:spPr bwMode="auto">
              <a:xfrm>
                <a:off x="4458" y="917"/>
                <a:ext cx="180" cy="242"/>
              </a:xfrm>
              <a:custGeom>
                <a:avLst/>
                <a:gdLst>
                  <a:gd name="T0" fmla="*/ 331 w 540"/>
                  <a:gd name="T1" fmla="*/ 469 h 726"/>
                  <a:gd name="T2" fmla="*/ 371 w 540"/>
                  <a:gd name="T3" fmla="*/ 396 h 726"/>
                  <a:gd name="T4" fmla="*/ 425 w 540"/>
                  <a:gd name="T5" fmla="*/ 313 h 726"/>
                  <a:gd name="T6" fmla="*/ 467 w 540"/>
                  <a:gd name="T7" fmla="*/ 255 h 726"/>
                  <a:gd name="T8" fmla="*/ 478 w 540"/>
                  <a:gd name="T9" fmla="*/ 241 h 726"/>
                  <a:gd name="T10" fmla="*/ 503 w 540"/>
                  <a:gd name="T11" fmla="*/ 205 h 726"/>
                  <a:gd name="T12" fmla="*/ 532 w 540"/>
                  <a:gd name="T13" fmla="*/ 150 h 726"/>
                  <a:gd name="T14" fmla="*/ 538 w 540"/>
                  <a:gd name="T15" fmla="*/ 94 h 726"/>
                  <a:gd name="T16" fmla="*/ 523 w 540"/>
                  <a:gd name="T17" fmla="*/ 69 h 726"/>
                  <a:gd name="T18" fmla="*/ 502 w 540"/>
                  <a:gd name="T19" fmla="*/ 50 h 726"/>
                  <a:gd name="T20" fmla="*/ 457 w 540"/>
                  <a:gd name="T21" fmla="*/ 25 h 726"/>
                  <a:gd name="T22" fmla="*/ 384 w 540"/>
                  <a:gd name="T23" fmla="*/ 5 h 726"/>
                  <a:gd name="T24" fmla="*/ 334 w 540"/>
                  <a:gd name="T25" fmla="*/ 0 h 726"/>
                  <a:gd name="T26" fmla="*/ 321 w 540"/>
                  <a:gd name="T27" fmla="*/ 3 h 726"/>
                  <a:gd name="T28" fmla="*/ 299 w 540"/>
                  <a:gd name="T29" fmla="*/ 7 h 726"/>
                  <a:gd name="T30" fmla="*/ 270 w 540"/>
                  <a:gd name="T31" fmla="*/ 14 h 726"/>
                  <a:gd name="T32" fmla="*/ 237 w 540"/>
                  <a:gd name="T33" fmla="*/ 25 h 726"/>
                  <a:gd name="T34" fmla="*/ 204 w 540"/>
                  <a:gd name="T35" fmla="*/ 41 h 726"/>
                  <a:gd name="T36" fmla="*/ 174 w 540"/>
                  <a:gd name="T37" fmla="*/ 60 h 726"/>
                  <a:gd name="T38" fmla="*/ 149 w 540"/>
                  <a:gd name="T39" fmla="*/ 86 h 726"/>
                  <a:gd name="T40" fmla="*/ 136 w 540"/>
                  <a:gd name="T41" fmla="*/ 111 h 726"/>
                  <a:gd name="T42" fmla="*/ 117 w 540"/>
                  <a:gd name="T43" fmla="*/ 163 h 726"/>
                  <a:gd name="T44" fmla="*/ 111 w 540"/>
                  <a:gd name="T45" fmla="*/ 200 h 726"/>
                  <a:gd name="T46" fmla="*/ 98 w 540"/>
                  <a:gd name="T47" fmla="*/ 260 h 726"/>
                  <a:gd name="T48" fmla="*/ 84 w 540"/>
                  <a:gd name="T49" fmla="*/ 340 h 726"/>
                  <a:gd name="T50" fmla="*/ 70 w 540"/>
                  <a:gd name="T51" fmla="*/ 420 h 726"/>
                  <a:gd name="T52" fmla="*/ 67 w 540"/>
                  <a:gd name="T53" fmla="*/ 455 h 726"/>
                  <a:gd name="T54" fmla="*/ 58 w 540"/>
                  <a:gd name="T55" fmla="*/ 474 h 726"/>
                  <a:gd name="T56" fmla="*/ 44 w 540"/>
                  <a:gd name="T57" fmla="*/ 505 h 726"/>
                  <a:gd name="T58" fmla="*/ 27 w 540"/>
                  <a:gd name="T59" fmla="*/ 542 h 726"/>
                  <a:gd name="T60" fmla="*/ 13 w 540"/>
                  <a:gd name="T61" fmla="*/ 593 h 726"/>
                  <a:gd name="T62" fmla="*/ 2 w 540"/>
                  <a:gd name="T63" fmla="*/ 696 h 726"/>
                  <a:gd name="T64" fmla="*/ 192 w 540"/>
                  <a:gd name="T65" fmla="*/ 723 h 726"/>
                  <a:gd name="T66" fmla="*/ 241 w 540"/>
                  <a:gd name="T67" fmla="*/ 723 h 726"/>
                  <a:gd name="T68" fmla="*/ 312 w 540"/>
                  <a:gd name="T69" fmla="*/ 701 h 726"/>
                  <a:gd name="T70" fmla="*/ 324 w 540"/>
                  <a:gd name="T71" fmla="*/ 562 h 7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40"/>
                  <a:gd name="T109" fmla="*/ 0 h 726"/>
                  <a:gd name="T110" fmla="*/ 540 w 540"/>
                  <a:gd name="T111" fmla="*/ 726 h 7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40" h="726">
                    <a:moveTo>
                      <a:pt x="324" y="491"/>
                    </a:moveTo>
                    <a:lnTo>
                      <a:pt x="331" y="469"/>
                    </a:lnTo>
                    <a:lnTo>
                      <a:pt x="348" y="436"/>
                    </a:lnTo>
                    <a:lnTo>
                      <a:pt x="371" y="396"/>
                    </a:lnTo>
                    <a:lnTo>
                      <a:pt x="399" y="353"/>
                    </a:lnTo>
                    <a:lnTo>
                      <a:pt x="425" y="313"/>
                    </a:lnTo>
                    <a:lnTo>
                      <a:pt x="450" y="279"/>
                    </a:lnTo>
                    <a:lnTo>
                      <a:pt x="467" y="255"/>
                    </a:lnTo>
                    <a:lnTo>
                      <a:pt x="473" y="246"/>
                    </a:lnTo>
                    <a:lnTo>
                      <a:pt x="478" y="241"/>
                    </a:lnTo>
                    <a:lnTo>
                      <a:pt x="489" y="227"/>
                    </a:lnTo>
                    <a:lnTo>
                      <a:pt x="503" y="205"/>
                    </a:lnTo>
                    <a:lnTo>
                      <a:pt x="519" y="179"/>
                    </a:lnTo>
                    <a:lnTo>
                      <a:pt x="532" y="150"/>
                    </a:lnTo>
                    <a:lnTo>
                      <a:pt x="540" y="121"/>
                    </a:lnTo>
                    <a:lnTo>
                      <a:pt x="538" y="94"/>
                    </a:lnTo>
                    <a:lnTo>
                      <a:pt x="525" y="71"/>
                    </a:lnTo>
                    <a:lnTo>
                      <a:pt x="523" y="69"/>
                    </a:lnTo>
                    <a:lnTo>
                      <a:pt x="515" y="60"/>
                    </a:lnTo>
                    <a:lnTo>
                      <a:pt x="502" y="50"/>
                    </a:lnTo>
                    <a:lnTo>
                      <a:pt x="482" y="37"/>
                    </a:lnTo>
                    <a:lnTo>
                      <a:pt x="457" y="25"/>
                    </a:lnTo>
                    <a:lnTo>
                      <a:pt x="424" y="14"/>
                    </a:lnTo>
                    <a:lnTo>
                      <a:pt x="384" y="5"/>
                    </a:lnTo>
                    <a:lnTo>
                      <a:pt x="335" y="0"/>
                    </a:lnTo>
                    <a:lnTo>
                      <a:pt x="334" y="0"/>
                    </a:lnTo>
                    <a:lnTo>
                      <a:pt x="329" y="2"/>
                    </a:lnTo>
                    <a:lnTo>
                      <a:pt x="321" y="3"/>
                    </a:lnTo>
                    <a:lnTo>
                      <a:pt x="311" y="4"/>
                    </a:lnTo>
                    <a:lnTo>
                      <a:pt x="299" y="7"/>
                    </a:lnTo>
                    <a:lnTo>
                      <a:pt x="284" y="10"/>
                    </a:lnTo>
                    <a:lnTo>
                      <a:pt x="270" y="14"/>
                    </a:lnTo>
                    <a:lnTo>
                      <a:pt x="254" y="19"/>
                    </a:lnTo>
                    <a:lnTo>
                      <a:pt x="237" y="25"/>
                    </a:lnTo>
                    <a:lnTo>
                      <a:pt x="221" y="32"/>
                    </a:lnTo>
                    <a:lnTo>
                      <a:pt x="204" y="41"/>
                    </a:lnTo>
                    <a:lnTo>
                      <a:pt x="188" y="49"/>
                    </a:lnTo>
                    <a:lnTo>
                      <a:pt x="174" y="60"/>
                    </a:lnTo>
                    <a:lnTo>
                      <a:pt x="162" y="72"/>
                    </a:lnTo>
                    <a:lnTo>
                      <a:pt x="149" y="86"/>
                    </a:lnTo>
                    <a:lnTo>
                      <a:pt x="141" y="100"/>
                    </a:lnTo>
                    <a:lnTo>
                      <a:pt x="136" y="111"/>
                    </a:lnTo>
                    <a:lnTo>
                      <a:pt x="126" y="135"/>
                    </a:lnTo>
                    <a:lnTo>
                      <a:pt x="117" y="163"/>
                    </a:lnTo>
                    <a:lnTo>
                      <a:pt x="112" y="185"/>
                    </a:lnTo>
                    <a:lnTo>
                      <a:pt x="111" y="200"/>
                    </a:lnTo>
                    <a:lnTo>
                      <a:pt x="106" y="225"/>
                    </a:lnTo>
                    <a:lnTo>
                      <a:pt x="98" y="260"/>
                    </a:lnTo>
                    <a:lnTo>
                      <a:pt x="91" y="298"/>
                    </a:lnTo>
                    <a:lnTo>
                      <a:pt x="84" y="340"/>
                    </a:lnTo>
                    <a:lnTo>
                      <a:pt x="76" y="382"/>
                    </a:lnTo>
                    <a:lnTo>
                      <a:pt x="70" y="420"/>
                    </a:lnTo>
                    <a:lnTo>
                      <a:pt x="68" y="453"/>
                    </a:lnTo>
                    <a:lnTo>
                      <a:pt x="67" y="455"/>
                    </a:lnTo>
                    <a:lnTo>
                      <a:pt x="63" y="463"/>
                    </a:lnTo>
                    <a:lnTo>
                      <a:pt x="58" y="474"/>
                    </a:lnTo>
                    <a:lnTo>
                      <a:pt x="51" y="488"/>
                    </a:lnTo>
                    <a:lnTo>
                      <a:pt x="44" y="505"/>
                    </a:lnTo>
                    <a:lnTo>
                      <a:pt x="35" y="522"/>
                    </a:lnTo>
                    <a:lnTo>
                      <a:pt x="27" y="542"/>
                    </a:lnTo>
                    <a:lnTo>
                      <a:pt x="19" y="560"/>
                    </a:lnTo>
                    <a:lnTo>
                      <a:pt x="13" y="593"/>
                    </a:lnTo>
                    <a:lnTo>
                      <a:pt x="7" y="646"/>
                    </a:lnTo>
                    <a:lnTo>
                      <a:pt x="2" y="696"/>
                    </a:lnTo>
                    <a:lnTo>
                      <a:pt x="0" y="718"/>
                    </a:lnTo>
                    <a:lnTo>
                      <a:pt x="192" y="723"/>
                    </a:lnTo>
                    <a:lnTo>
                      <a:pt x="228" y="698"/>
                    </a:lnTo>
                    <a:lnTo>
                      <a:pt x="241" y="723"/>
                    </a:lnTo>
                    <a:lnTo>
                      <a:pt x="309" y="726"/>
                    </a:lnTo>
                    <a:lnTo>
                      <a:pt x="312" y="701"/>
                    </a:lnTo>
                    <a:lnTo>
                      <a:pt x="318" y="640"/>
                    </a:lnTo>
                    <a:lnTo>
                      <a:pt x="324" y="562"/>
                    </a:lnTo>
                    <a:lnTo>
                      <a:pt x="324" y="491"/>
                    </a:lnTo>
                    <a:close/>
                  </a:path>
                </a:pathLst>
              </a:custGeom>
              <a:solidFill>
                <a:srgbClr val="606B4C"/>
              </a:solidFill>
              <a:ln w="9525">
                <a:noFill/>
                <a:round/>
                <a:headEnd/>
                <a:tailEnd/>
              </a:ln>
            </p:spPr>
            <p:txBody>
              <a:bodyPr/>
              <a:lstStyle/>
              <a:p>
                <a:endParaRPr lang="en-US"/>
              </a:p>
            </p:txBody>
          </p:sp>
          <p:sp>
            <p:nvSpPr>
              <p:cNvPr id="88084" name="Freeform 17"/>
              <p:cNvSpPr>
                <a:spLocks/>
              </p:cNvSpPr>
              <p:nvPr/>
            </p:nvSpPr>
            <p:spPr bwMode="auto">
              <a:xfrm>
                <a:off x="4575" y="906"/>
                <a:ext cx="44" cy="92"/>
              </a:xfrm>
              <a:custGeom>
                <a:avLst/>
                <a:gdLst>
                  <a:gd name="T0" fmla="*/ 6 w 131"/>
                  <a:gd name="T1" fmla="*/ 49 h 277"/>
                  <a:gd name="T2" fmla="*/ 9 w 131"/>
                  <a:gd name="T3" fmla="*/ 59 h 277"/>
                  <a:gd name="T4" fmla="*/ 17 w 131"/>
                  <a:gd name="T5" fmla="*/ 82 h 277"/>
                  <a:gd name="T6" fmla="*/ 26 w 131"/>
                  <a:gd name="T7" fmla="*/ 108 h 277"/>
                  <a:gd name="T8" fmla="*/ 35 w 131"/>
                  <a:gd name="T9" fmla="*/ 126 h 277"/>
                  <a:gd name="T10" fmla="*/ 43 w 131"/>
                  <a:gd name="T11" fmla="*/ 150 h 277"/>
                  <a:gd name="T12" fmla="*/ 52 w 131"/>
                  <a:gd name="T13" fmla="*/ 192 h 277"/>
                  <a:gd name="T14" fmla="*/ 59 w 131"/>
                  <a:gd name="T15" fmla="*/ 239 h 277"/>
                  <a:gd name="T16" fmla="*/ 63 w 131"/>
                  <a:gd name="T17" fmla="*/ 277 h 277"/>
                  <a:gd name="T18" fmla="*/ 65 w 131"/>
                  <a:gd name="T19" fmla="*/ 272 h 277"/>
                  <a:gd name="T20" fmla="*/ 74 w 131"/>
                  <a:gd name="T21" fmla="*/ 257 h 277"/>
                  <a:gd name="T22" fmla="*/ 85 w 131"/>
                  <a:gd name="T23" fmla="*/ 237 h 277"/>
                  <a:gd name="T24" fmla="*/ 97 w 131"/>
                  <a:gd name="T25" fmla="*/ 211 h 277"/>
                  <a:gd name="T26" fmla="*/ 109 w 131"/>
                  <a:gd name="T27" fmla="*/ 182 h 277"/>
                  <a:gd name="T28" fmla="*/ 120 w 131"/>
                  <a:gd name="T29" fmla="*/ 152 h 277"/>
                  <a:gd name="T30" fmla="*/ 128 w 131"/>
                  <a:gd name="T31" fmla="*/ 122 h 277"/>
                  <a:gd name="T32" fmla="*/ 131 w 131"/>
                  <a:gd name="T33" fmla="*/ 94 h 277"/>
                  <a:gd name="T34" fmla="*/ 130 w 131"/>
                  <a:gd name="T35" fmla="*/ 91 h 277"/>
                  <a:gd name="T36" fmla="*/ 125 w 131"/>
                  <a:gd name="T37" fmla="*/ 80 h 277"/>
                  <a:gd name="T38" fmla="*/ 117 w 131"/>
                  <a:gd name="T39" fmla="*/ 64 h 277"/>
                  <a:gd name="T40" fmla="*/ 108 w 131"/>
                  <a:gd name="T41" fmla="*/ 47 h 277"/>
                  <a:gd name="T42" fmla="*/ 94 w 131"/>
                  <a:gd name="T43" fmla="*/ 30 h 277"/>
                  <a:gd name="T44" fmla="*/ 79 w 131"/>
                  <a:gd name="T45" fmla="*/ 14 h 277"/>
                  <a:gd name="T46" fmla="*/ 60 w 131"/>
                  <a:gd name="T47" fmla="*/ 3 h 277"/>
                  <a:gd name="T48" fmla="*/ 40 w 131"/>
                  <a:gd name="T49" fmla="*/ 0 h 277"/>
                  <a:gd name="T50" fmla="*/ 20 w 131"/>
                  <a:gd name="T51" fmla="*/ 2 h 277"/>
                  <a:gd name="T52" fmla="*/ 9 w 131"/>
                  <a:gd name="T53" fmla="*/ 7 h 277"/>
                  <a:gd name="T54" fmla="*/ 2 w 131"/>
                  <a:gd name="T55" fmla="*/ 15 h 277"/>
                  <a:gd name="T56" fmla="*/ 0 w 131"/>
                  <a:gd name="T57" fmla="*/ 24 h 277"/>
                  <a:gd name="T58" fmla="*/ 1 w 131"/>
                  <a:gd name="T59" fmla="*/ 34 h 277"/>
                  <a:gd name="T60" fmla="*/ 2 w 131"/>
                  <a:gd name="T61" fmla="*/ 42 h 277"/>
                  <a:gd name="T62" fmla="*/ 4 w 131"/>
                  <a:gd name="T63" fmla="*/ 47 h 277"/>
                  <a:gd name="T64" fmla="*/ 6 w 131"/>
                  <a:gd name="T65" fmla="*/ 49 h 2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1"/>
                  <a:gd name="T100" fmla="*/ 0 h 277"/>
                  <a:gd name="T101" fmla="*/ 131 w 131"/>
                  <a:gd name="T102" fmla="*/ 277 h 2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1" h="277">
                    <a:moveTo>
                      <a:pt x="6" y="49"/>
                    </a:moveTo>
                    <a:lnTo>
                      <a:pt x="9" y="59"/>
                    </a:lnTo>
                    <a:lnTo>
                      <a:pt x="17" y="82"/>
                    </a:lnTo>
                    <a:lnTo>
                      <a:pt x="26" y="108"/>
                    </a:lnTo>
                    <a:lnTo>
                      <a:pt x="35" y="126"/>
                    </a:lnTo>
                    <a:lnTo>
                      <a:pt x="43" y="150"/>
                    </a:lnTo>
                    <a:lnTo>
                      <a:pt x="52" y="192"/>
                    </a:lnTo>
                    <a:lnTo>
                      <a:pt x="59" y="239"/>
                    </a:lnTo>
                    <a:lnTo>
                      <a:pt x="63" y="277"/>
                    </a:lnTo>
                    <a:lnTo>
                      <a:pt x="65" y="272"/>
                    </a:lnTo>
                    <a:lnTo>
                      <a:pt x="74" y="257"/>
                    </a:lnTo>
                    <a:lnTo>
                      <a:pt x="85" y="237"/>
                    </a:lnTo>
                    <a:lnTo>
                      <a:pt x="97" y="211"/>
                    </a:lnTo>
                    <a:lnTo>
                      <a:pt x="109" y="182"/>
                    </a:lnTo>
                    <a:lnTo>
                      <a:pt x="120" y="152"/>
                    </a:lnTo>
                    <a:lnTo>
                      <a:pt x="128" y="122"/>
                    </a:lnTo>
                    <a:lnTo>
                      <a:pt x="131" y="94"/>
                    </a:lnTo>
                    <a:lnTo>
                      <a:pt x="130" y="91"/>
                    </a:lnTo>
                    <a:lnTo>
                      <a:pt x="125" y="80"/>
                    </a:lnTo>
                    <a:lnTo>
                      <a:pt x="117" y="64"/>
                    </a:lnTo>
                    <a:lnTo>
                      <a:pt x="108" y="47"/>
                    </a:lnTo>
                    <a:lnTo>
                      <a:pt x="94" y="30"/>
                    </a:lnTo>
                    <a:lnTo>
                      <a:pt x="79" y="14"/>
                    </a:lnTo>
                    <a:lnTo>
                      <a:pt x="60" y="3"/>
                    </a:lnTo>
                    <a:lnTo>
                      <a:pt x="40" y="0"/>
                    </a:lnTo>
                    <a:lnTo>
                      <a:pt x="20" y="2"/>
                    </a:lnTo>
                    <a:lnTo>
                      <a:pt x="9" y="7"/>
                    </a:lnTo>
                    <a:lnTo>
                      <a:pt x="2" y="15"/>
                    </a:lnTo>
                    <a:lnTo>
                      <a:pt x="0" y="24"/>
                    </a:lnTo>
                    <a:lnTo>
                      <a:pt x="1" y="34"/>
                    </a:lnTo>
                    <a:lnTo>
                      <a:pt x="2" y="42"/>
                    </a:lnTo>
                    <a:lnTo>
                      <a:pt x="4" y="47"/>
                    </a:lnTo>
                    <a:lnTo>
                      <a:pt x="6" y="49"/>
                    </a:lnTo>
                    <a:close/>
                  </a:path>
                </a:pathLst>
              </a:custGeom>
              <a:solidFill>
                <a:srgbClr val="FFFFFF"/>
              </a:solidFill>
              <a:ln w="9525">
                <a:noFill/>
                <a:round/>
                <a:headEnd/>
                <a:tailEnd/>
              </a:ln>
            </p:spPr>
            <p:txBody>
              <a:bodyPr/>
              <a:lstStyle/>
              <a:p>
                <a:endParaRPr lang="en-US"/>
              </a:p>
            </p:txBody>
          </p:sp>
          <p:sp>
            <p:nvSpPr>
              <p:cNvPr id="88085" name="Freeform 18"/>
              <p:cNvSpPr>
                <a:spLocks/>
              </p:cNvSpPr>
              <p:nvPr/>
            </p:nvSpPr>
            <p:spPr bwMode="auto">
              <a:xfrm>
                <a:off x="4578" y="803"/>
                <a:ext cx="82" cy="120"/>
              </a:xfrm>
              <a:custGeom>
                <a:avLst/>
                <a:gdLst>
                  <a:gd name="T0" fmla="*/ 35 w 246"/>
                  <a:gd name="T1" fmla="*/ 222 h 360"/>
                  <a:gd name="T2" fmla="*/ 44 w 246"/>
                  <a:gd name="T3" fmla="*/ 265 h 360"/>
                  <a:gd name="T4" fmla="*/ 30 w 246"/>
                  <a:gd name="T5" fmla="*/ 325 h 360"/>
                  <a:gd name="T6" fmla="*/ 51 w 246"/>
                  <a:gd name="T7" fmla="*/ 353 h 360"/>
                  <a:gd name="T8" fmla="*/ 73 w 246"/>
                  <a:gd name="T9" fmla="*/ 360 h 360"/>
                  <a:gd name="T10" fmla="*/ 96 w 246"/>
                  <a:gd name="T11" fmla="*/ 282 h 360"/>
                  <a:gd name="T12" fmla="*/ 192 w 246"/>
                  <a:gd name="T13" fmla="*/ 291 h 360"/>
                  <a:gd name="T14" fmla="*/ 184 w 246"/>
                  <a:gd name="T15" fmla="*/ 267 h 360"/>
                  <a:gd name="T16" fmla="*/ 188 w 246"/>
                  <a:gd name="T17" fmla="*/ 250 h 360"/>
                  <a:gd name="T18" fmla="*/ 192 w 246"/>
                  <a:gd name="T19" fmla="*/ 235 h 360"/>
                  <a:gd name="T20" fmla="*/ 191 w 246"/>
                  <a:gd name="T21" fmla="*/ 222 h 360"/>
                  <a:gd name="T22" fmla="*/ 195 w 246"/>
                  <a:gd name="T23" fmla="*/ 213 h 360"/>
                  <a:gd name="T24" fmla="*/ 212 w 246"/>
                  <a:gd name="T25" fmla="*/ 209 h 360"/>
                  <a:gd name="T26" fmla="*/ 193 w 246"/>
                  <a:gd name="T27" fmla="*/ 139 h 360"/>
                  <a:gd name="T28" fmla="*/ 202 w 246"/>
                  <a:gd name="T29" fmla="*/ 129 h 360"/>
                  <a:gd name="T30" fmla="*/ 196 w 246"/>
                  <a:gd name="T31" fmla="*/ 109 h 360"/>
                  <a:gd name="T32" fmla="*/ 169 w 246"/>
                  <a:gd name="T33" fmla="*/ 58 h 360"/>
                  <a:gd name="T34" fmla="*/ 179 w 246"/>
                  <a:gd name="T35" fmla="*/ 55 h 360"/>
                  <a:gd name="T36" fmla="*/ 197 w 246"/>
                  <a:gd name="T37" fmla="*/ 55 h 360"/>
                  <a:gd name="T38" fmla="*/ 210 w 246"/>
                  <a:gd name="T39" fmla="*/ 69 h 360"/>
                  <a:gd name="T40" fmla="*/ 225 w 246"/>
                  <a:gd name="T41" fmla="*/ 80 h 360"/>
                  <a:gd name="T42" fmla="*/ 241 w 246"/>
                  <a:gd name="T43" fmla="*/ 79 h 360"/>
                  <a:gd name="T44" fmla="*/ 231 w 246"/>
                  <a:gd name="T45" fmla="*/ 74 h 360"/>
                  <a:gd name="T46" fmla="*/ 210 w 246"/>
                  <a:gd name="T47" fmla="*/ 52 h 360"/>
                  <a:gd name="T48" fmla="*/ 191 w 246"/>
                  <a:gd name="T49" fmla="*/ 39 h 360"/>
                  <a:gd name="T50" fmla="*/ 213 w 246"/>
                  <a:gd name="T51" fmla="*/ 39 h 360"/>
                  <a:gd name="T52" fmla="*/ 230 w 246"/>
                  <a:gd name="T53" fmla="*/ 56 h 360"/>
                  <a:gd name="T54" fmla="*/ 241 w 246"/>
                  <a:gd name="T55" fmla="*/ 53 h 360"/>
                  <a:gd name="T56" fmla="*/ 227 w 246"/>
                  <a:gd name="T57" fmla="*/ 41 h 360"/>
                  <a:gd name="T58" fmla="*/ 218 w 246"/>
                  <a:gd name="T59" fmla="*/ 28 h 360"/>
                  <a:gd name="T60" fmla="*/ 195 w 246"/>
                  <a:gd name="T61" fmla="*/ 18 h 360"/>
                  <a:gd name="T62" fmla="*/ 169 w 246"/>
                  <a:gd name="T63" fmla="*/ 27 h 360"/>
                  <a:gd name="T64" fmla="*/ 179 w 246"/>
                  <a:gd name="T65" fmla="*/ 18 h 360"/>
                  <a:gd name="T66" fmla="*/ 198 w 246"/>
                  <a:gd name="T67" fmla="*/ 12 h 360"/>
                  <a:gd name="T68" fmla="*/ 203 w 246"/>
                  <a:gd name="T69" fmla="*/ 10 h 360"/>
                  <a:gd name="T70" fmla="*/ 185 w 246"/>
                  <a:gd name="T71" fmla="*/ 1 h 360"/>
                  <a:gd name="T72" fmla="*/ 162 w 246"/>
                  <a:gd name="T73" fmla="*/ 5 h 360"/>
                  <a:gd name="T74" fmla="*/ 135 w 246"/>
                  <a:gd name="T75" fmla="*/ 13 h 360"/>
                  <a:gd name="T76" fmla="*/ 116 w 246"/>
                  <a:gd name="T77" fmla="*/ 14 h 360"/>
                  <a:gd name="T78" fmla="*/ 80 w 246"/>
                  <a:gd name="T79" fmla="*/ 10 h 360"/>
                  <a:gd name="T80" fmla="*/ 71 w 246"/>
                  <a:gd name="T81" fmla="*/ 12 h 360"/>
                  <a:gd name="T82" fmla="*/ 51 w 246"/>
                  <a:gd name="T83" fmla="*/ 17 h 360"/>
                  <a:gd name="T84" fmla="*/ 41 w 246"/>
                  <a:gd name="T85" fmla="*/ 27 h 360"/>
                  <a:gd name="T86" fmla="*/ 38 w 246"/>
                  <a:gd name="T87" fmla="*/ 35 h 360"/>
                  <a:gd name="T88" fmla="*/ 18 w 246"/>
                  <a:gd name="T89" fmla="*/ 39 h 360"/>
                  <a:gd name="T90" fmla="*/ 5 w 246"/>
                  <a:gd name="T91" fmla="*/ 67 h 360"/>
                  <a:gd name="T92" fmla="*/ 0 w 246"/>
                  <a:gd name="T93" fmla="*/ 134 h 360"/>
                  <a:gd name="T94" fmla="*/ 22 w 246"/>
                  <a:gd name="T95" fmla="*/ 193 h 3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6"/>
                  <a:gd name="T145" fmla="*/ 0 h 360"/>
                  <a:gd name="T146" fmla="*/ 246 w 246"/>
                  <a:gd name="T147" fmla="*/ 360 h 3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6" h="360">
                    <a:moveTo>
                      <a:pt x="22" y="193"/>
                    </a:moveTo>
                    <a:lnTo>
                      <a:pt x="28" y="204"/>
                    </a:lnTo>
                    <a:lnTo>
                      <a:pt x="35" y="222"/>
                    </a:lnTo>
                    <a:lnTo>
                      <a:pt x="41" y="241"/>
                    </a:lnTo>
                    <a:lnTo>
                      <a:pt x="45" y="250"/>
                    </a:lnTo>
                    <a:lnTo>
                      <a:pt x="44" y="265"/>
                    </a:lnTo>
                    <a:lnTo>
                      <a:pt x="38" y="289"/>
                    </a:lnTo>
                    <a:lnTo>
                      <a:pt x="33" y="314"/>
                    </a:lnTo>
                    <a:lnTo>
                      <a:pt x="30" y="325"/>
                    </a:lnTo>
                    <a:lnTo>
                      <a:pt x="35" y="337"/>
                    </a:lnTo>
                    <a:lnTo>
                      <a:pt x="43" y="346"/>
                    </a:lnTo>
                    <a:lnTo>
                      <a:pt x="51" y="353"/>
                    </a:lnTo>
                    <a:lnTo>
                      <a:pt x="58" y="356"/>
                    </a:lnTo>
                    <a:lnTo>
                      <a:pt x="67" y="359"/>
                    </a:lnTo>
                    <a:lnTo>
                      <a:pt x="73" y="360"/>
                    </a:lnTo>
                    <a:lnTo>
                      <a:pt x="78" y="360"/>
                    </a:lnTo>
                    <a:lnTo>
                      <a:pt x="79" y="360"/>
                    </a:lnTo>
                    <a:lnTo>
                      <a:pt x="96" y="282"/>
                    </a:lnTo>
                    <a:lnTo>
                      <a:pt x="181" y="311"/>
                    </a:lnTo>
                    <a:lnTo>
                      <a:pt x="195" y="294"/>
                    </a:lnTo>
                    <a:lnTo>
                      <a:pt x="192" y="291"/>
                    </a:lnTo>
                    <a:lnTo>
                      <a:pt x="187" y="283"/>
                    </a:lnTo>
                    <a:lnTo>
                      <a:pt x="185" y="275"/>
                    </a:lnTo>
                    <a:lnTo>
                      <a:pt x="184" y="267"/>
                    </a:lnTo>
                    <a:lnTo>
                      <a:pt x="185" y="261"/>
                    </a:lnTo>
                    <a:lnTo>
                      <a:pt x="186" y="255"/>
                    </a:lnTo>
                    <a:lnTo>
                      <a:pt x="188" y="250"/>
                    </a:lnTo>
                    <a:lnTo>
                      <a:pt x="188" y="248"/>
                    </a:lnTo>
                    <a:lnTo>
                      <a:pt x="192" y="242"/>
                    </a:lnTo>
                    <a:lnTo>
                      <a:pt x="192" y="235"/>
                    </a:lnTo>
                    <a:lnTo>
                      <a:pt x="192" y="231"/>
                    </a:lnTo>
                    <a:lnTo>
                      <a:pt x="192" y="229"/>
                    </a:lnTo>
                    <a:lnTo>
                      <a:pt x="191" y="222"/>
                    </a:lnTo>
                    <a:lnTo>
                      <a:pt x="192" y="218"/>
                    </a:lnTo>
                    <a:lnTo>
                      <a:pt x="193" y="214"/>
                    </a:lnTo>
                    <a:lnTo>
                      <a:pt x="195" y="213"/>
                    </a:lnTo>
                    <a:lnTo>
                      <a:pt x="198" y="211"/>
                    </a:lnTo>
                    <a:lnTo>
                      <a:pt x="205" y="210"/>
                    </a:lnTo>
                    <a:lnTo>
                      <a:pt x="212" y="209"/>
                    </a:lnTo>
                    <a:lnTo>
                      <a:pt x="214" y="208"/>
                    </a:lnTo>
                    <a:lnTo>
                      <a:pt x="220" y="201"/>
                    </a:lnTo>
                    <a:lnTo>
                      <a:pt x="193" y="139"/>
                    </a:lnTo>
                    <a:lnTo>
                      <a:pt x="199" y="134"/>
                    </a:lnTo>
                    <a:lnTo>
                      <a:pt x="201" y="132"/>
                    </a:lnTo>
                    <a:lnTo>
                      <a:pt x="202" y="129"/>
                    </a:lnTo>
                    <a:lnTo>
                      <a:pt x="203" y="124"/>
                    </a:lnTo>
                    <a:lnTo>
                      <a:pt x="202" y="120"/>
                    </a:lnTo>
                    <a:lnTo>
                      <a:pt x="196" y="109"/>
                    </a:lnTo>
                    <a:lnTo>
                      <a:pt x="184" y="87"/>
                    </a:lnTo>
                    <a:lnTo>
                      <a:pt x="174" y="68"/>
                    </a:lnTo>
                    <a:lnTo>
                      <a:pt x="169" y="58"/>
                    </a:lnTo>
                    <a:lnTo>
                      <a:pt x="170" y="58"/>
                    </a:lnTo>
                    <a:lnTo>
                      <a:pt x="174" y="56"/>
                    </a:lnTo>
                    <a:lnTo>
                      <a:pt x="179" y="55"/>
                    </a:lnTo>
                    <a:lnTo>
                      <a:pt x="185" y="53"/>
                    </a:lnTo>
                    <a:lnTo>
                      <a:pt x="191" y="53"/>
                    </a:lnTo>
                    <a:lnTo>
                      <a:pt x="197" y="55"/>
                    </a:lnTo>
                    <a:lnTo>
                      <a:pt x="202" y="57"/>
                    </a:lnTo>
                    <a:lnTo>
                      <a:pt x="207" y="63"/>
                    </a:lnTo>
                    <a:lnTo>
                      <a:pt x="210" y="69"/>
                    </a:lnTo>
                    <a:lnTo>
                      <a:pt x="215" y="74"/>
                    </a:lnTo>
                    <a:lnTo>
                      <a:pt x="220" y="78"/>
                    </a:lnTo>
                    <a:lnTo>
                      <a:pt x="225" y="80"/>
                    </a:lnTo>
                    <a:lnTo>
                      <a:pt x="231" y="81"/>
                    </a:lnTo>
                    <a:lnTo>
                      <a:pt x="236" y="81"/>
                    </a:lnTo>
                    <a:lnTo>
                      <a:pt x="241" y="79"/>
                    </a:lnTo>
                    <a:lnTo>
                      <a:pt x="246" y="77"/>
                    </a:lnTo>
                    <a:lnTo>
                      <a:pt x="241" y="77"/>
                    </a:lnTo>
                    <a:lnTo>
                      <a:pt x="231" y="74"/>
                    </a:lnTo>
                    <a:lnTo>
                      <a:pt x="219" y="68"/>
                    </a:lnTo>
                    <a:lnTo>
                      <a:pt x="212" y="55"/>
                    </a:lnTo>
                    <a:lnTo>
                      <a:pt x="210" y="52"/>
                    </a:lnTo>
                    <a:lnTo>
                      <a:pt x="207" y="46"/>
                    </a:lnTo>
                    <a:lnTo>
                      <a:pt x="201" y="41"/>
                    </a:lnTo>
                    <a:lnTo>
                      <a:pt x="191" y="39"/>
                    </a:lnTo>
                    <a:lnTo>
                      <a:pt x="195" y="38"/>
                    </a:lnTo>
                    <a:lnTo>
                      <a:pt x="202" y="35"/>
                    </a:lnTo>
                    <a:lnTo>
                      <a:pt x="213" y="39"/>
                    </a:lnTo>
                    <a:lnTo>
                      <a:pt x="224" y="53"/>
                    </a:lnTo>
                    <a:lnTo>
                      <a:pt x="226" y="55"/>
                    </a:lnTo>
                    <a:lnTo>
                      <a:pt x="230" y="56"/>
                    </a:lnTo>
                    <a:lnTo>
                      <a:pt x="237" y="57"/>
                    </a:lnTo>
                    <a:lnTo>
                      <a:pt x="243" y="55"/>
                    </a:lnTo>
                    <a:lnTo>
                      <a:pt x="241" y="53"/>
                    </a:lnTo>
                    <a:lnTo>
                      <a:pt x="237" y="51"/>
                    </a:lnTo>
                    <a:lnTo>
                      <a:pt x="231" y="47"/>
                    </a:lnTo>
                    <a:lnTo>
                      <a:pt x="227" y="41"/>
                    </a:lnTo>
                    <a:lnTo>
                      <a:pt x="225" y="38"/>
                    </a:lnTo>
                    <a:lnTo>
                      <a:pt x="222" y="33"/>
                    </a:lnTo>
                    <a:lnTo>
                      <a:pt x="218" y="28"/>
                    </a:lnTo>
                    <a:lnTo>
                      <a:pt x="212" y="23"/>
                    </a:lnTo>
                    <a:lnTo>
                      <a:pt x="204" y="19"/>
                    </a:lnTo>
                    <a:lnTo>
                      <a:pt x="195" y="18"/>
                    </a:lnTo>
                    <a:lnTo>
                      <a:pt x="182" y="21"/>
                    </a:lnTo>
                    <a:lnTo>
                      <a:pt x="169" y="28"/>
                    </a:lnTo>
                    <a:lnTo>
                      <a:pt x="169" y="27"/>
                    </a:lnTo>
                    <a:lnTo>
                      <a:pt x="171" y="24"/>
                    </a:lnTo>
                    <a:lnTo>
                      <a:pt x="174" y="22"/>
                    </a:lnTo>
                    <a:lnTo>
                      <a:pt x="179" y="18"/>
                    </a:lnTo>
                    <a:lnTo>
                      <a:pt x="184" y="16"/>
                    </a:lnTo>
                    <a:lnTo>
                      <a:pt x="191" y="13"/>
                    </a:lnTo>
                    <a:lnTo>
                      <a:pt x="198" y="12"/>
                    </a:lnTo>
                    <a:lnTo>
                      <a:pt x="208" y="13"/>
                    </a:lnTo>
                    <a:lnTo>
                      <a:pt x="207" y="12"/>
                    </a:lnTo>
                    <a:lnTo>
                      <a:pt x="203" y="10"/>
                    </a:lnTo>
                    <a:lnTo>
                      <a:pt x="198" y="7"/>
                    </a:lnTo>
                    <a:lnTo>
                      <a:pt x="192" y="4"/>
                    </a:lnTo>
                    <a:lnTo>
                      <a:pt x="185" y="1"/>
                    </a:lnTo>
                    <a:lnTo>
                      <a:pt x="178" y="0"/>
                    </a:lnTo>
                    <a:lnTo>
                      <a:pt x="170" y="1"/>
                    </a:lnTo>
                    <a:lnTo>
                      <a:pt x="162" y="5"/>
                    </a:lnTo>
                    <a:lnTo>
                      <a:pt x="153" y="8"/>
                    </a:lnTo>
                    <a:lnTo>
                      <a:pt x="143" y="11"/>
                    </a:lnTo>
                    <a:lnTo>
                      <a:pt x="135" y="13"/>
                    </a:lnTo>
                    <a:lnTo>
                      <a:pt x="128" y="14"/>
                    </a:lnTo>
                    <a:lnTo>
                      <a:pt x="120" y="14"/>
                    </a:lnTo>
                    <a:lnTo>
                      <a:pt x="116" y="14"/>
                    </a:lnTo>
                    <a:lnTo>
                      <a:pt x="112" y="14"/>
                    </a:lnTo>
                    <a:lnTo>
                      <a:pt x="111" y="14"/>
                    </a:lnTo>
                    <a:lnTo>
                      <a:pt x="80" y="10"/>
                    </a:lnTo>
                    <a:lnTo>
                      <a:pt x="79" y="10"/>
                    </a:lnTo>
                    <a:lnTo>
                      <a:pt x="75" y="11"/>
                    </a:lnTo>
                    <a:lnTo>
                      <a:pt x="71" y="12"/>
                    </a:lnTo>
                    <a:lnTo>
                      <a:pt x="64" y="13"/>
                    </a:lnTo>
                    <a:lnTo>
                      <a:pt x="57" y="16"/>
                    </a:lnTo>
                    <a:lnTo>
                      <a:pt x="51" y="17"/>
                    </a:lnTo>
                    <a:lnTo>
                      <a:pt x="46" y="19"/>
                    </a:lnTo>
                    <a:lnTo>
                      <a:pt x="44" y="22"/>
                    </a:lnTo>
                    <a:lnTo>
                      <a:pt x="41" y="27"/>
                    </a:lnTo>
                    <a:lnTo>
                      <a:pt x="39" y="30"/>
                    </a:lnTo>
                    <a:lnTo>
                      <a:pt x="38" y="34"/>
                    </a:lnTo>
                    <a:lnTo>
                      <a:pt x="38" y="35"/>
                    </a:lnTo>
                    <a:lnTo>
                      <a:pt x="34" y="35"/>
                    </a:lnTo>
                    <a:lnTo>
                      <a:pt x="27" y="36"/>
                    </a:lnTo>
                    <a:lnTo>
                      <a:pt x="18" y="39"/>
                    </a:lnTo>
                    <a:lnTo>
                      <a:pt x="13" y="41"/>
                    </a:lnTo>
                    <a:lnTo>
                      <a:pt x="10" y="51"/>
                    </a:lnTo>
                    <a:lnTo>
                      <a:pt x="5" y="67"/>
                    </a:lnTo>
                    <a:lnTo>
                      <a:pt x="2" y="87"/>
                    </a:lnTo>
                    <a:lnTo>
                      <a:pt x="0" y="111"/>
                    </a:lnTo>
                    <a:lnTo>
                      <a:pt x="0" y="134"/>
                    </a:lnTo>
                    <a:lnTo>
                      <a:pt x="4" y="157"/>
                    </a:lnTo>
                    <a:lnTo>
                      <a:pt x="10" y="177"/>
                    </a:lnTo>
                    <a:lnTo>
                      <a:pt x="22" y="193"/>
                    </a:lnTo>
                    <a:close/>
                  </a:path>
                </a:pathLst>
              </a:custGeom>
              <a:solidFill>
                <a:srgbClr val="000000"/>
              </a:solidFill>
              <a:ln w="9525">
                <a:noFill/>
                <a:round/>
                <a:headEnd/>
                <a:tailEnd/>
              </a:ln>
            </p:spPr>
            <p:txBody>
              <a:bodyPr/>
              <a:lstStyle/>
              <a:p>
                <a:endParaRPr lang="en-US"/>
              </a:p>
            </p:txBody>
          </p:sp>
          <p:sp>
            <p:nvSpPr>
              <p:cNvPr id="88086" name="Freeform 19"/>
              <p:cNvSpPr>
                <a:spLocks/>
              </p:cNvSpPr>
              <p:nvPr/>
            </p:nvSpPr>
            <p:spPr bwMode="auto">
              <a:xfrm>
                <a:off x="4649" y="869"/>
                <a:ext cx="313" cy="182"/>
              </a:xfrm>
              <a:custGeom>
                <a:avLst/>
                <a:gdLst>
                  <a:gd name="T0" fmla="*/ 872 w 939"/>
                  <a:gd name="T1" fmla="*/ 175 h 546"/>
                  <a:gd name="T2" fmla="*/ 822 w 939"/>
                  <a:gd name="T3" fmla="*/ 176 h 546"/>
                  <a:gd name="T4" fmla="*/ 786 w 939"/>
                  <a:gd name="T5" fmla="*/ 220 h 546"/>
                  <a:gd name="T6" fmla="*/ 774 w 939"/>
                  <a:gd name="T7" fmla="*/ 251 h 546"/>
                  <a:gd name="T8" fmla="*/ 746 w 939"/>
                  <a:gd name="T9" fmla="*/ 253 h 546"/>
                  <a:gd name="T10" fmla="*/ 743 w 939"/>
                  <a:gd name="T11" fmla="*/ 226 h 546"/>
                  <a:gd name="T12" fmla="*/ 766 w 939"/>
                  <a:gd name="T13" fmla="*/ 118 h 546"/>
                  <a:gd name="T14" fmla="*/ 735 w 939"/>
                  <a:gd name="T15" fmla="*/ 114 h 546"/>
                  <a:gd name="T16" fmla="*/ 663 w 939"/>
                  <a:gd name="T17" fmla="*/ 99 h 546"/>
                  <a:gd name="T18" fmla="*/ 585 w 939"/>
                  <a:gd name="T19" fmla="*/ 68 h 546"/>
                  <a:gd name="T20" fmla="*/ 540 w 939"/>
                  <a:gd name="T21" fmla="*/ 90 h 546"/>
                  <a:gd name="T22" fmla="*/ 554 w 939"/>
                  <a:gd name="T23" fmla="*/ 166 h 546"/>
                  <a:gd name="T24" fmla="*/ 539 w 939"/>
                  <a:gd name="T25" fmla="*/ 234 h 546"/>
                  <a:gd name="T26" fmla="*/ 489 w 939"/>
                  <a:gd name="T27" fmla="*/ 239 h 546"/>
                  <a:gd name="T28" fmla="*/ 414 w 939"/>
                  <a:gd name="T29" fmla="*/ 221 h 546"/>
                  <a:gd name="T30" fmla="*/ 382 w 939"/>
                  <a:gd name="T31" fmla="*/ 180 h 546"/>
                  <a:gd name="T32" fmla="*/ 432 w 939"/>
                  <a:gd name="T33" fmla="*/ 91 h 546"/>
                  <a:gd name="T34" fmla="*/ 441 w 939"/>
                  <a:gd name="T35" fmla="*/ 57 h 546"/>
                  <a:gd name="T36" fmla="*/ 415 w 939"/>
                  <a:gd name="T37" fmla="*/ 45 h 546"/>
                  <a:gd name="T38" fmla="*/ 323 w 939"/>
                  <a:gd name="T39" fmla="*/ 24 h 546"/>
                  <a:gd name="T40" fmla="*/ 232 w 939"/>
                  <a:gd name="T41" fmla="*/ 5 h 546"/>
                  <a:gd name="T42" fmla="*/ 210 w 939"/>
                  <a:gd name="T43" fmla="*/ 1 h 546"/>
                  <a:gd name="T44" fmla="*/ 179 w 939"/>
                  <a:gd name="T45" fmla="*/ 109 h 546"/>
                  <a:gd name="T46" fmla="*/ 154 w 939"/>
                  <a:gd name="T47" fmla="*/ 141 h 546"/>
                  <a:gd name="T48" fmla="*/ 121 w 939"/>
                  <a:gd name="T49" fmla="*/ 133 h 546"/>
                  <a:gd name="T50" fmla="*/ 83 w 939"/>
                  <a:gd name="T51" fmla="*/ 82 h 546"/>
                  <a:gd name="T52" fmla="*/ 57 w 939"/>
                  <a:gd name="T53" fmla="*/ 91 h 546"/>
                  <a:gd name="T54" fmla="*/ 32 w 939"/>
                  <a:gd name="T55" fmla="*/ 126 h 546"/>
                  <a:gd name="T56" fmla="*/ 0 w 939"/>
                  <a:gd name="T57" fmla="*/ 250 h 546"/>
                  <a:gd name="T58" fmla="*/ 35 w 939"/>
                  <a:gd name="T59" fmla="*/ 320 h 546"/>
                  <a:gd name="T60" fmla="*/ 62 w 939"/>
                  <a:gd name="T61" fmla="*/ 309 h 546"/>
                  <a:gd name="T62" fmla="*/ 82 w 939"/>
                  <a:gd name="T63" fmla="*/ 284 h 546"/>
                  <a:gd name="T64" fmla="*/ 114 w 939"/>
                  <a:gd name="T65" fmla="*/ 265 h 546"/>
                  <a:gd name="T66" fmla="*/ 158 w 939"/>
                  <a:gd name="T67" fmla="*/ 318 h 546"/>
                  <a:gd name="T68" fmla="*/ 133 w 939"/>
                  <a:gd name="T69" fmla="*/ 419 h 546"/>
                  <a:gd name="T70" fmla="*/ 351 w 939"/>
                  <a:gd name="T71" fmla="*/ 433 h 546"/>
                  <a:gd name="T72" fmla="*/ 322 w 939"/>
                  <a:gd name="T73" fmla="*/ 379 h 546"/>
                  <a:gd name="T74" fmla="*/ 318 w 939"/>
                  <a:gd name="T75" fmla="*/ 339 h 546"/>
                  <a:gd name="T76" fmla="*/ 342 w 939"/>
                  <a:gd name="T77" fmla="*/ 318 h 546"/>
                  <a:gd name="T78" fmla="*/ 390 w 939"/>
                  <a:gd name="T79" fmla="*/ 311 h 546"/>
                  <a:gd name="T80" fmla="*/ 448 w 939"/>
                  <a:gd name="T81" fmla="*/ 329 h 546"/>
                  <a:gd name="T82" fmla="*/ 480 w 939"/>
                  <a:gd name="T83" fmla="*/ 354 h 546"/>
                  <a:gd name="T84" fmla="*/ 493 w 939"/>
                  <a:gd name="T85" fmla="*/ 386 h 546"/>
                  <a:gd name="T86" fmla="*/ 471 w 939"/>
                  <a:gd name="T87" fmla="*/ 413 h 546"/>
                  <a:gd name="T88" fmla="*/ 416 w 939"/>
                  <a:gd name="T89" fmla="*/ 455 h 546"/>
                  <a:gd name="T90" fmla="*/ 668 w 939"/>
                  <a:gd name="T91" fmla="*/ 546 h 546"/>
                  <a:gd name="T92" fmla="*/ 722 w 939"/>
                  <a:gd name="T93" fmla="*/ 368 h 546"/>
                  <a:gd name="T94" fmla="*/ 749 w 939"/>
                  <a:gd name="T95" fmla="*/ 371 h 546"/>
                  <a:gd name="T96" fmla="*/ 788 w 939"/>
                  <a:gd name="T97" fmla="*/ 430 h 546"/>
                  <a:gd name="T98" fmla="*/ 805 w 939"/>
                  <a:gd name="T99" fmla="*/ 451 h 546"/>
                  <a:gd name="T100" fmla="*/ 824 w 939"/>
                  <a:gd name="T101" fmla="*/ 445 h 546"/>
                  <a:gd name="T102" fmla="*/ 900 w 939"/>
                  <a:gd name="T103" fmla="*/ 362 h 546"/>
                  <a:gd name="T104" fmla="*/ 934 w 939"/>
                  <a:gd name="T105" fmla="*/ 236 h 5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39"/>
                  <a:gd name="T160" fmla="*/ 0 h 546"/>
                  <a:gd name="T161" fmla="*/ 939 w 939"/>
                  <a:gd name="T162" fmla="*/ 546 h 5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39" h="546">
                    <a:moveTo>
                      <a:pt x="914" y="205"/>
                    </a:moveTo>
                    <a:lnTo>
                      <a:pt x="903" y="195"/>
                    </a:lnTo>
                    <a:lnTo>
                      <a:pt x="893" y="187"/>
                    </a:lnTo>
                    <a:lnTo>
                      <a:pt x="882" y="181"/>
                    </a:lnTo>
                    <a:lnTo>
                      <a:pt x="872" y="175"/>
                    </a:lnTo>
                    <a:lnTo>
                      <a:pt x="863" y="172"/>
                    </a:lnTo>
                    <a:lnTo>
                      <a:pt x="853" y="170"/>
                    </a:lnTo>
                    <a:lnTo>
                      <a:pt x="844" y="170"/>
                    </a:lnTo>
                    <a:lnTo>
                      <a:pt x="835" y="171"/>
                    </a:lnTo>
                    <a:lnTo>
                      <a:pt x="822" y="176"/>
                    </a:lnTo>
                    <a:lnTo>
                      <a:pt x="811" y="183"/>
                    </a:lnTo>
                    <a:lnTo>
                      <a:pt x="803" y="193"/>
                    </a:lnTo>
                    <a:lnTo>
                      <a:pt x="796" y="203"/>
                    </a:lnTo>
                    <a:lnTo>
                      <a:pt x="790" y="213"/>
                    </a:lnTo>
                    <a:lnTo>
                      <a:pt x="786" y="220"/>
                    </a:lnTo>
                    <a:lnTo>
                      <a:pt x="784" y="226"/>
                    </a:lnTo>
                    <a:lnTo>
                      <a:pt x="782" y="228"/>
                    </a:lnTo>
                    <a:lnTo>
                      <a:pt x="781" y="233"/>
                    </a:lnTo>
                    <a:lnTo>
                      <a:pt x="779" y="242"/>
                    </a:lnTo>
                    <a:lnTo>
                      <a:pt x="774" y="251"/>
                    </a:lnTo>
                    <a:lnTo>
                      <a:pt x="768" y="259"/>
                    </a:lnTo>
                    <a:lnTo>
                      <a:pt x="764" y="260"/>
                    </a:lnTo>
                    <a:lnTo>
                      <a:pt x="758" y="258"/>
                    </a:lnTo>
                    <a:lnTo>
                      <a:pt x="752" y="255"/>
                    </a:lnTo>
                    <a:lnTo>
                      <a:pt x="746" y="253"/>
                    </a:lnTo>
                    <a:lnTo>
                      <a:pt x="742" y="248"/>
                    </a:lnTo>
                    <a:lnTo>
                      <a:pt x="741" y="244"/>
                    </a:lnTo>
                    <a:lnTo>
                      <a:pt x="741" y="238"/>
                    </a:lnTo>
                    <a:lnTo>
                      <a:pt x="741" y="233"/>
                    </a:lnTo>
                    <a:lnTo>
                      <a:pt x="743" y="226"/>
                    </a:lnTo>
                    <a:lnTo>
                      <a:pt x="747" y="209"/>
                    </a:lnTo>
                    <a:lnTo>
                      <a:pt x="757" y="171"/>
                    </a:lnTo>
                    <a:lnTo>
                      <a:pt x="765" y="135"/>
                    </a:lnTo>
                    <a:lnTo>
                      <a:pt x="769" y="118"/>
                    </a:lnTo>
                    <a:lnTo>
                      <a:pt x="766" y="118"/>
                    </a:lnTo>
                    <a:lnTo>
                      <a:pt x="765" y="118"/>
                    </a:lnTo>
                    <a:lnTo>
                      <a:pt x="760" y="118"/>
                    </a:lnTo>
                    <a:lnTo>
                      <a:pt x="754" y="116"/>
                    </a:lnTo>
                    <a:lnTo>
                      <a:pt x="746" y="115"/>
                    </a:lnTo>
                    <a:lnTo>
                      <a:pt x="735" y="114"/>
                    </a:lnTo>
                    <a:lnTo>
                      <a:pt x="723" y="113"/>
                    </a:lnTo>
                    <a:lnTo>
                      <a:pt x="709" y="110"/>
                    </a:lnTo>
                    <a:lnTo>
                      <a:pt x="695" y="108"/>
                    </a:lnTo>
                    <a:lnTo>
                      <a:pt x="679" y="104"/>
                    </a:lnTo>
                    <a:lnTo>
                      <a:pt x="663" y="99"/>
                    </a:lnTo>
                    <a:lnTo>
                      <a:pt x="647" y="95"/>
                    </a:lnTo>
                    <a:lnTo>
                      <a:pt x="632" y="90"/>
                    </a:lnTo>
                    <a:lnTo>
                      <a:pt x="616" y="82"/>
                    </a:lnTo>
                    <a:lnTo>
                      <a:pt x="600" y="75"/>
                    </a:lnTo>
                    <a:lnTo>
                      <a:pt x="585" y="68"/>
                    </a:lnTo>
                    <a:lnTo>
                      <a:pt x="572" y="58"/>
                    </a:lnTo>
                    <a:lnTo>
                      <a:pt x="568" y="61"/>
                    </a:lnTo>
                    <a:lnTo>
                      <a:pt x="559" y="67"/>
                    </a:lnTo>
                    <a:lnTo>
                      <a:pt x="549" y="75"/>
                    </a:lnTo>
                    <a:lnTo>
                      <a:pt x="540" y="90"/>
                    </a:lnTo>
                    <a:lnTo>
                      <a:pt x="537" y="101"/>
                    </a:lnTo>
                    <a:lnTo>
                      <a:pt x="537" y="112"/>
                    </a:lnTo>
                    <a:lnTo>
                      <a:pt x="538" y="124"/>
                    </a:lnTo>
                    <a:lnTo>
                      <a:pt x="543" y="137"/>
                    </a:lnTo>
                    <a:lnTo>
                      <a:pt x="554" y="166"/>
                    </a:lnTo>
                    <a:lnTo>
                      <a:pt x="559" y="191"/>
                    </a:lnTo>
                    <a:lnTo>
                      <a:pt x="557" y="210"/>
                    </a:lnTo>
                    <a:lnTo>
                      <a:pt x="550" y="226"/>
                    </a:lnTo>
                    <a:lnTo>
                      <a:pt x="545" y="231"/>
                    </a:lnTo>
                    <a:lnTo>
                      <a:pt x="539" y="234"/>
                    </a:lnTo>
                    <a:lnTo>
                      <a:pt x="531" y="238"/>
                    </a:lnTo>
                    <a:lnTo>
                      <a:pt x="522" y="239"/>
                    </a:lnTo>
                    <a:lnTo>
                      <a:pt x="512" y="240"/>
                    </a:lnTo>
                    <a:lnTo>
                      <a:pt x="502" y="240"/>
                    </a:lnTo>
                    <a:lnTo>
                      <a:pt x="489" y="239"/>
                    </a:lnTo>
                    <a:lnTo>
                      <a:pt x="476" y="238"/>
                    </a:lnTo>
                    <a:lnTo>
                      <a:pt x="457" y="234"/>
                    </a:lnTo>
                    <a:lnTo>
                      <a:pt x="441" y="231"/>
                    </a:lnTo>
                    <a:lnTo>
                      <a:pt x="426" y="226"/>
                    </a:lnTo>
                    <a:lnTo>
                      <a:pt x="414" y="221"/>
                    </a:lnTo>
                    <a:lnTo>
                      <a:pt x="403" y="215"/>
                    </a:lnTo>
                    <a:lnTo>
                      <a:pt x="395" y="208"/>
                    </a:lnTo>
                    <a:lnTo>
                      <a:pt x="388" y="200"/>
                    </a:lnTo>
                    <a:lnTo>
                      <a:pt x="385" y="193"/>
                    </a:lnTo>
                    <a:lnTo>
                      <a:pt x="382" y="180"/>
                    </a:lnTo>
                    <a:lnTo>
                      <a:pt x="386" y="164"/>
                    </a:lnTo>
                    <a:lnTo>
                      <a:pt x="395" y="146"/>
                    </a:lnTo>
                    <a:lnTo>
                      <a:pt x="408" y="125"/>
                    </a:lnTo>
                    <a:lnTo>
                      <a:pt x="421" y="107"/>
                    </a:lnTo>
                    <a:lnTo>
                      <a:pt x="432" y="91"/>
                    </a:lnTo>
                    <a:lnTo>
                      <a:pt x="438" y="80"/>
                    </a:lnTo>
                    <a:lnTo>
                      <a:pt x="442" y="71"/>
                    </a:lnTo>
                    <a:lnTo>
                      <a:pt x="443" y="65"/>
                    </a:lnTo>
                    <a:lnTo>
                      <a:pt x="443" y="61"/>
                    </a:lnTo>
                    <a:lnTo>
                      <a:pt x="441" y="57"/>
                    </a:lnTo>
                    <a:lnTo>
                      <a:pt x="438" y="53"/>
                    </a:lnTo>
                    <a:lnTo>
                      <a:pt x="436" y="50"/>
                    </a:lnTo>
                    <a:lnTo>
                      <a:pt x="433" y="50"/>
                    </a:lnTo>
                    <a:lnTo>
                      <a:pt x="426" y="47"/>
                    </a:lnTo>
                    <a:lnTo>
                      <a:pt x="415" y="45"/>
                    </a:lnTo>
                    <a:lnTo>
                      <a:pt x="401" y="42"/>
                    </a:lnTo>
                    <a:lnTo>
                      <a:pt x="384" y="37"/>
                    </a:lnTo>
                    <a:lnTo>
                      <a:pt x="364" y="34"/>
                    </a:lnTo>
                    <a:lnTo>
                      <a:pt x="344" y="29"/>
                    </a:lnTo>
                    <a:lnTo>
                      <a:pt x="323" y="24"/>
                    </a:lnTo>
                    <a:lnTo>
                      <a:pt x="302" y="20"/>
                    </a:lnTo>
                    <a:lnTo>
                      <a:pt x="282" y="16"/>
                    </a:lnTo>
                    <a:lnTo>
                      <a:pt x="263" y="12"/>
                    </a:lnTo>
                    <a:lnTo>
                      <a:pt x="246" y="7"/>
                    </a:lnTo>
                    <a:lnTo>
                      <a:pt x="232" y="5"/>
                    </a:lnTo>
                    <a:lnTo>
                      <a:pt x="221" y="2"/>
                    </a:lnTo>
                    <a:lnTo>
                      <a:pt x="213" y="0"/>
                    </a:lnTo>
                    <a:lnTo>
                      <a:pt x="211" y="0"/>
                    </a:lnTo>
                    <a:lnTo>
                      <a:pt x="210" y="0"/>
                    </a:lnTo>
                    <a:lnTo>
                      <a:pt x="210" y="1"/>
                    </a:lnTo>
                    <a:lnTo>
                      <a:pt x="205" y="18"/>
                    </a:lnTo>
                    <a:lnTo>
                      <a:pt x="195" y="53"/>
                    </a:lnTo>
                    <a:lnTo>
                      <a:pt x="185" y="90"/>
                    </a:lnTo>
                    <a:lnTo>
                      <a:pt x="181" y="107"/>
                    </a:lnTo>
                    <a:lnTo>
                      <a:pt x="179" y="109"/>
                    </a:lnTo>
                    <a:lnTo>
                      <a:pt x="177" y="114"/>
                    </a:lnTo>
                    <a:lnTo>
                      <a:pt x="172" y="120"/>
                    </a:lnTo>
                    <a:lnTo>
                      <a:pt x="167" y="127"/>
                    </a:lnTo>
                    <a:lnTo>
                      <a:pt x="161" y="135"/>
                    </a:lnTo>
                    <a:lnTo>
                      <a:pt x="154" y="141"/>
                    </a:lnTo>
                    <a:lnTo>
                      <a:pt x="145" y="146"/>
                    </a:lnTo>
                    <a:lnTo>
                      <a:pt x="138" y="147"/>
                    </a:lnTo>
                    <a:lnTo>
                      <a:pt x="132" y="146"/>
                    </a:lnTo>
                    <a:lnTo>
                      <a:pt x="126" y="141"/>
                    </a:lnTo>
                    <a:lnTo>
                      <a:pt x="121" y="133"/>
                    </a:lnTo>
                    <a:lnTo>
                      <a:pt x="116" y="124"/>
                    </a:lnTo>
                    <a:lnTo>
                      <a:pt x="114" y="118"/>
                    </a:lnTo>
                    <a:lnTo>
                      <a:pt x="108" y="104"/>
                    </a:lnTo>
                    <a:lnTo>
                      <a:pt x="98" y="90"/>
                    </a:lnTo>
                    <a:lnTo>
                      <a:pt x="83" y="82"/>
                    </a:lnTo>
                    <a:lnTo>
                      <a:pt x="79" y="82"/>
                    </a:lnTo>
                    <a:lnTo>
                      <a:pt x="74" y="82"/>
                    </a:lnTo>
                    <a:lnTo>
                      <a:pt x="68" y="85"/>
                    </a:lnTo>
                    <a:lnTo>
                      <a:pt x="63" y="87"/>
                    </a:lnTo>
                    <a:lnTo>
                      <a:pt x="57" y="91"/>
                    </a:lnTo>
                    <a:lnTo>
                      <a:pt x="52" y="97"/>
                    </a:lnTo>
                    <a:lnTo>
                      <a:pt x="46" y="102"/>
                    </a:lnTo>
                    <a:lnTo>
                      <a:pt x="41" y="109"/>
                    </a:lnTo>
                    <a:lnTo>
                      <a:pt x="38" y="114"/>
                    </a:lnTo>
                    <a:lnTo>
                      <a:pt x="32" y="126"/>
                    </a:lnTo>
                    <a:lnTo>
                      <a:pt x="25" y="144"/>
                    </a:lnTo>
                    <a:lnTo>
                      <a:pt x="17" y="168"/>
                    </a:lnTo>
                    <a:lnTo>
                      <a:pt x="8" y="194"/>
                    </a:lnTo>
                    <a:lnTo>
                      <a:pt x="2" y="222"/>
                    </a:lnTo>
                    <a:lnTo>
                      <a:pt x="0" y="250"/>
                    </a:lnTo>
                    <a:lnTo>
                      <a:pt x="2" y="277"/>
                    </a:lnTo>
                    <a:lnTo>
                      <a:pt x="4" y="284"/>
                    </a:lnTo>
                    <a:lnTo>
                      <a:pt x="9" y="298"/>
                    </a:lnTo>
                    <a:lnTo>
                      <a:pt x="20" y="312"/>
                    </a:lnTo>
                    <a:lnTo>
                      <a:pt x="35" y="320"/>
                    </a:lnTo>
                    <a:lnTo>
                      <a:pt x="40" y="320"/>
                    </a:lnTo>
                    <a:lnTo>
                      <a:pt x="45" y="318"/>
                    </a:lnTo>
                    <a:lnTo>
                      <a:pt x="51" y="317"/>
                    </a:lnTo>
                    <a:lnTo>
                      <a:pt x="55" y="313"/>
                    </a:lnTo>
                    <a:lnTo>
                      <a:pt x="62" y="309"/>
                    </a:lnTo>
                    <a:lnTo>
                      <a:pt x="66" y="304"/>
                    </a:lnTo>
                    <a:lnTo>
                      <a:pt x="72" y="296"/>
                    </a:lnTo>
                    <a:lnTo>
                      <a:pt x="77" y="289"/>
                    </a:lnTo>
                    <a:lnTo>
                      <a:pt x="79" y="288"/>
                    </a:lnTo>
                    <a:lnTo>
                      <a:pt x="82" y="284"/>
                    </a:lnTo>
                    <a:lnTo>
                      <a:pt x="86" y="279"/>
                    </a:lnTo>
                    <a:lnTo>
                      <a:pt x="92" y="275"/>
                    </a:lnTo>
                    <a:lnTo>
                      <a:pt x="99" y="270"/>
                    </a:lnTo>
                    <a:lnTo>
                      <a:pt x="106" y="266"/>
                    </a:lnTo>
                    <a:lnTo>
                      <a:pt x="114" y="265"/>
                    </a:lnTo>
                    <a:lnTo>
                      <a:pt x="122" y="265"/>
                    </a:lnTo>
                    <a:lnTo>
                      <a:pt x="133" y="270"/>
                    </a:lnTo>
                    <a:lnTo>
                      <a:pt x="143" y="281"/>
                    </a:lnTo>
                    <a:lnTo>
                      <a:pt x="151" y="296"/>
                    </a:lnTo>
                    <a:lnTo>
                      <a:pt x="158" y="318"/>
                    </a:lnTo>
                    <a:lnTo>
                      <a:pt x="154" y="334"/>
                    </a:lnTo>
                    <a:lnTo>
                      <a:pt x="147" y="368"/>
                    </a:lnTo>
                    <a:lnTo>
                      <a:pt x="138" y="402"/>
                    </a:lnTo>
                    <a:lnTo>
                      <a:pt x="134" y="418"/>
                    </a:lnTo>
                    <a:lnTo>
                      <a:pt x="133" y="419"/>
                    </a:lnTo>
                    <a:lnTo>
                      <a:pt x="330" y="465"/>
                    </a:lnTo>
                    <a:lnTo>
                      <a:pt x="334" y="463"/>
                    </a:lnTo>
                    <a:lnTo>
                      <a:pt x="341" y="456"/>
                    </a:lnTo>
                    <a:lnTo>
                      <a:pt x="347" y="446"/>
                    </a:lnTo>
                    <a:lnTo>
                      <a:pt x="351" y="433"/>
                    </a:lnTo>
                    <a:lnTo>
                      <a:pt x="351" y="423"/>
                    </a:lnTo>
                    <a:lnTo>
                      <a:pt x="347" y="412"/>
                    </a:lnTo>
                    <a:lnTo>
                      <a:pt x="341" y="401"/>
                    </a:lnTo>
                    <a:lnTo>
                      <a:pt x="331" y="390"/>
                    </a:lnTo>
                    <a:lnTo>
                      <a:pt x="322" y="379"/>
                    </a:lnTo>
                    <a:lnTo>
                      <a:pt x="316" y="369"/>
                    </a:lnTo>
                    <a:lnTo>
                      <a:pt x="313" y="358"/>
                    </a:lnTo>
                    <a:lnTo>
                      <a:pt x="313" y="349"/>
                    </a:lnTo>
                    <a:lnTo>
                      <a:pt x="314" y="344"/>
                    </a:lnTo>
                    <a:lnTo>
                      <a:pt x="318" y="339"/>
                    </a:lnTo>
                    <a:lnTo>
                      <a:pt x="320" y="334"/>
                    </a:lnTo>
                    <a:lnTo>
                      <a:pt x="325" y="329"/>
                    </a:lnTo>
                    <a:lnTo>
                      <a:pt x="330" y="326"/>
                    </a:lnTo>
                    <a:lnTo>
                      <a:pt x="336" y="322"/>
                    </a:lnTo>
                    <a:lnTo>
                      <a:pt x="342" y="318"/>
                    </a:lnTo>
                    <a:lnTo>
                      <a:pt x="350" y="315"/>
                    </a:lnTo>
                    <a:lnTo>
                      <a:pt x="358" y="312"/>
                    </a:lnTo>
                    <a:lnTo>
                      <a:pt x="368" y="311"/>
                    </a:lnTo>
                    <a:lnTo>
                      <a:pt x="379" y="311"/>
                    </a:lnTo>
                    <a:lnTo>
                      <a:pt x="390" y="311"/>
                    </a:lnTo>
                    <a:lnTo>
                      <a:pt x="402" y="313"/>
                    </a:lnTo>
                    <a:lnTo>
                      <a:pt x="414" y="316"/>
                    </a:lnTo>
                    <a:lnTo>
                      <a:pt x="427" y="320"/>
                    </a:lnTo>
                    <a:lnTo>
                      <a:pt x="440" y="324"/>
                    </a:lnTo>
                    <a:lnTo>
                      <a:pt x="448" y="329"/>
                    </a:lnTo>
                    <a:lnTo>
                      <a:pt x="457" y="333"/>
                    </a:lnTo>
                    <a:lnTo>
                      <a:pt x="463" y="338"/>
                    </a:lnTo>
                    <a:lnTo>
                      <a:pt x="470" y="343"/>
                    </a:lnTo>
                    <a:lnTo>
                      <a:pt x="475" y="349"/>
                    </a:lnTo>
                    <a:lnTo>
                      <a:pt x="480" y="354"/>
                    </a:lnTo>
                    <a:lnTo>
                      <a:pt x="483" y="360"/>
                    </a:lnTo>
                    <a:lnTo>
                      <a:pt x="486" y="366"/>
                    </a:lnTo>
                    <a:lnTo>
                      <a:pt x="487" y="369"/>
                    </a:lnTo>
                    <a:lnTo>
                      <a:pt x="491" y="377"/>
                    </a:lnTo>
                    <a:lnTo>
                      <a:pt x="493" y="386"/>
                    </a:lnTo>
                    <a:lnTo>
                      <a:pt x="492" y="397"/>
                    </a:lnTo>
                    <a:lnTo>
                      <a:pt x="489" y="403"/>
                    </a:lnTo>
                    <a:lnTo>
                      <a:pt x="485" y="407"/>
                    </a:lnTo>
                    <a:lnTo>
                      <a:pt x="478" y="411"/>
                    </a:lnTo>
                    <a:lnTo>
                      <a:pt x="471" y="413"/>
                    </a:lnTo>
                    <a:lnTo>
                      <a:pt x="458" y="418"/>
                    </a:lnTo>
                    <a:lnTo>
                      <a:pt x="446" y="425"/>
                    </a:lnTo>
                    <a:lnTo>
                      <a:pt x="435" y="434"/>
                    </a:lnTo>
                    <a:lnTo>
                      <a:pt x="425" y="444"/>
                    </a:lnTo>
                    <a:lnTo>
                      <a:pt x="416" y="455"/>
                    </a:lnTo>
                    <a:lnTo>
                      <a:pt x="410" y="464"/>
                    </a:lnTo>
                    <a:lnTo>
                      <a:pt x="405" y="474"/>
                    </a:lnTo>
                    <a:lnTo>
                      <a:pt x="404" y="481"/>
                    </a:lnTo>
                    <a:lnTo>
                      <a:pt x="404" y="482"/>
                    </a:lnTo>
                    <a:lnTo>
                      <a:pt x="668" y="546"/>
                    </a:lnTo>
                    <a:lnTo>
                      <a:pt x="698" y="414"/>
                    </a:lnTo>
                    <a:lnTo>
                      <a:pt x="700" y="408"/>
                    </a:lnTo>
                    <a:lnTo>
                      <a:pt x="703" y="396"/>
                    </a:lnTo>
                    <a:lnTo>
                      <a:pt x="711" y="380"/>
                    </a:lnTo>
                    <a:lnTo>
                      <a:pt x="722" y="368"/>
                    </a:lnTo>
                    <a:lnTo>
                      <a:pt x="725" y="367"/>
                    </a:lnTo>
                    <a:lnTo>
                      <a:pt x="730" y="366"/>
                    </a:lnTo>
                    <a:lnTo>
                      <a:pt x="734" y="366"/>
                    </a:lnTo>
                    <a:lnTo>
                      <a:pt x="739" y="366"/>
                    </a:lnTo>
                    <a:lnTo>
                      <a:pt x="749" y="371"/>
                    </a:lnTo>
                    <a:lnTo>
                      <a:pt x="759" y="380"/>
                    </a:lnTo>
                    <a:lnTo>
                      <a:pt x="769" y="392"/>
                    </a:lnTo>
                    <a:lnTo>
                      <a:pt x="776" y="406"/>
                    </a:lnTo>
                    <a:lnTo>
                      <a:pt x="784" y="419"/>
                    </a:lnTo>
                    <a:lnTo>
                      <a:pt x="788" y="430"/>
                    </a:lnTo>
                    <a:lnTo>
                      <a:pt x="791" y="437"/>
                    </a:lnTo>
                    <a:lnTo>
                      <a:pt x="792" y="441"/>
                    </a:lnTo>
                    <a:lnTo>
                      <a:pt x="794" y="444"/>
                    </a:lnTo>
                    <a:lnTo>
                      <a:pt x="799" y="447"/>
                    </a:lnTo>
                    <a:lnTo>
                      <a:pt x="805" y="451"/>
                    </a:lnTo>
                    <a:lnTo>
                      <a:pt x="813" y="452"/>
                    </a:lnTo>
                    <a:lnTo>
                      <a:pt x="816" y="452"/>
                    </a:lnTo>
                    <a:lnTo>
                      <a:pt x="819" y="450"/>
                    </a:lnTo>
                    <a:lnTo>
                      <a:pt x="821" y="448"/>
                    </a:lnTo>
                    <a:lnTo>
                      <a:pt x="824" y="445"/>
                    </a:lnTo>
                    <a:lnTo>
                      <a:pt x="828" y="441"/>
                    </a:lnTo>
                    <a:lnTo>
                      <a:pt x="842" y="429"/>
                    </a:lnTo>
                    <a:lnTo>
                      <a:pt x="859" y="412"/>
                    </a:lnTo>
                    <a:lnTo>
                      <a:pt x="880" y="389"/>
                    </a:lnTo>
                    <a:lnTo>
                      <a:pt x="900" y="362"/>
                    </a:lnTo>
                    <a:lnTo>
                      <a:pt x="920" y="333"/>
                    </a:lnTo>
                    <a:lnTo>
                      <a:pt x="933" y="302"/>
                    </a:lnTo>
                    <a:lnTo>
                      <a:pt x="939" y="272"/>
                    </a:lnTo>
                    <a:lnTo>
                      <a:pt x="938" y="254"/>
                    </a:lnTo>
                    <a:lnTo>
                      <a:pt x="934" y="236"/>
                    </a:lnTo>
                    <a:lnTo>
                      <a:pt x="926" y="220"/>
                    </a:lnTo>
                    <a:lnTo>
                      <a:pt x="914" y="205"/>
                    </a:lnTo>
                    <a:close/>
                  </a:path>
                </a:pathLst>
              </a:custGeom>
              <a:solidFill>
                <a:srgbClr val="930000"/>
              </a:solidFill>
              <a:ln w="9525">
                <a:noFill/>
                <a:round/>
                <a:headEnd/>
                <a:tailEnd/>
              </a:ln>
            </p:spPr>
            <p:txBody>
              <a:bodyPr/>
              <a:lstStyle/>
              <a:p>
                <a:endParaRPr lang="en-US"/>
              </a:p>
            </p:txBody>
          </p:sp>
          <p:sp>
            <p:nvSpPr>
              <p:cNvPr id="88087" name="Freeform 20"/>
              <p:cNvSpPr>
                <a:spLocks/>
              </p:cNvSpPr>
              <p:nvPr/>
            </p:nvSpPr>
            <p:spPr bwMode="auto">
              <a:xfrm>
                <a:off x="4553" y="940"/>
                <a:ext cx="220" cy="120"/>
              </a:xfrm>
              <a:custGeom>
                <a:avLst/>
                <a:gdLst>
                  <a:gd name="T0" fmla="*/ 621 w 660"/>
                  <a:gd name="T1" fmla="*/ 160 h 358"/>
                  <a:gd name="T2" fmla="*/ 254 w 660"/>
                  <a:gd name="T3" fmla="*/ 265 h 358"/>
                  <a:gd name="T4" fmla="*/ 49 w 660"/>
                  <a:gd name="T5" fmla="*/ 0 h 358"/>
                  <a:gd name="T6" fmla="*/ 27 w 660"/>
                  <a:gd name="T7" fmla="*/ 11 h 358"/>
                  <a:gd name="T8" fmla="*/ 13 w 660"/>
                  <a:gd name="T9" fmla="*/ 25 h 358"/>
                  <a:gd name="T10" fmla="*/ 3 w 660"/>
                  <a:gd name="T11" fmla="*/ 40 h 358"/>
                  <a:gd name="T12" fmla="*/ 0 w 660"/>
                  <a:gd name="T13" fmla="*/ 55 h 358"/>
                  <a:gd name="T14" fmla="*/ 0 w 660"/>
                  <a:gd name="T15" fmla="*/ 70 h 358"/>
                  <a:gd name="T16" fmla="*/ 1 w 660"/>
                  <a:gd name="T17" fmla="*/ 82 h 358"/>
                  <a:gd name="T18" fmla="*/ 2 w 660"/>
                  <a:gd name="T19" fmla="*/ 90 h 358"/>
                  <a:gd name="T20" fmla="*/ 3 w 660"/>
                  <a:gd name="T21" fmla="*/ 93 h 358"/>
                  <a:gd name="T22" fmla="*/ 6 w 660"/>
                  <a:gd name="T23" fmla="*/ 95 h 358"/>
                  <a:gd name="T24" fmla="*/ 10 w 660"/>
                  <a:gd name="T25" fmla="*/ 104 h 358"/>
                  <a:gd name="T26" fmla="*/ 19 w 660"/>
                  <a:gd name="T27" fmla="*/ 116 h 358"/>
                  <a:gd name="T28" fmla="*/ 31 w 660"/>
                  <a:gd name="T29" fmla="*/ 133 h 358"/>
                  <a:gd name="T30" fmla="*/ 44 w 660"/>
                  <a:gd name="T31" fmla="*/ 152 h 358"/>
                  <a:gd name="T32" fmla="*/ 60 w 660"/>
                  <a:gd name="T33" fmla="*/ 174 h 358"/>
                  <a:gd name="T34" fmla="*/ 77 w 660"/>
                  <a:gd name="T35" fmla="*/ 197 h 358"/>
                  <a:gd name="T36" fmla="*/ 94 w 660"/>
                  <a:gd name="T37" fmla="*/ 220 h 358"/>
                  <a:gd name="T38" fmla="*/ 113 w 660"/>
                  <a:gd name="T39" fmla="*/ 245 h 358"/>
                  <a:gd name="T40" fmla="*/ 131 w 660"/>
                  <a:gd name="T41" fmla="*/ 269 h 358"/>
                  <a:gd name="T42" fmla="*/ 148 w 660"/>
                  <a:gd name="T43" fmla="*/ 291 h 358"/>
                  <a:gd name="T44" fmla="*/ 165 w 660"/>
                  <a:gd name="T45" fmla="*/ 312 h 358"/>
                  <a:gd name="T46" fmla="*/ 179 w 660"/>
                  <a:gd name="T47" fmla="*/ 329 h 358"/>
                  <a:gd name="T48" fmla="*/ 193 w 660"/>
                  <a:gd name="T49" fmla="*/ 342 h 358"/>
                  <a:gd name="T50" fmla="*/ 204 w 660"/>
                  <a:gd name="T51" fmla="*/ 352 h 358"/>
                  <a:gd name="T52" fmla="*/ 212 w 660"/>
                  <a:gd name="T53" fmla="*/ 357 h 358"/>
                  <a:gd name="T54" fmla="*/ 221 w 660"/>
                  <a:gd name="T55" fmla="*/ 358 h 358"/>
                  <a:gd name="T56" fmla="*/ 232 w 660"/>
                  <a:gd name="T57" fmla="*/ 358 h 358"/>
                  <a:gd name="T58" fmla="*/ 245 w 660"/>
                  <a:gd name="T59" fmla="*/ 357 h 358"/>
                  <a:gd name="T60" fmla="*/ 261 w 660"/>
                  <a:gd name="T61" fmla="*/ 354 h 358"/>
                  <a:gd name="T62" fmla="*/ 279 w 660"/>
                  <a:gd name="T63" fmla="*/ 352 h 358"/>
                  <a:gd name="T64" fmla="*/ 297 w 660"/>
                  <a:gd name="T65" fmla="*/ 348 h 358"/>
                  <a:gd name="T66" fmla="*/ 317 w 660"/>
                  <a:gd name="T67" fmla="*/ 344 h 358"/>
                  <a:gd name="T68" fmla="*/ 336 w 660"/>
                  <a:gd name="T69" fmla="*/ 340 h 358"/>
                  <a:gd name="T70" fmla="*/ 354 w 660"/>
                  <a:gd name="T71" fmla="*/ 336 h 358"/>
                  <a:gd name="T72" fmla="*/ 373 w 660"/>
                  <a:gd name="T73" fmla="*/ 332 h 358"/>
                  <a:gd name="T74" fmla="*/ 388 w 660"/>
                  <a:gd name="T75" fmla="*/ 327 h 358"/>
                  <a:gd name="T76" fmla="*/ 404 w 660"/>
                  <a:gd name="T77" fmla="*/ 324 h 358"/>
                  <a:gd name="T78" fmla="*/ 416 w 660"/>
                  <a:gd name="T79" fmla="*/ 321 h 358"/>
                  <a:gd name="T80" fmla="*/ 425 w 660"/>
                  <a:gd name="T81" fmla="*/ 319 h 358"/>
                  <a:gd name="T82" fmla="*/ 431 w 660"/>
                  <a:gd name="T83" fmla="*/ 316 h 358"/>
                  <a:gd name="T84" fmla="*/ 433 w 660"/>
                  <a:gd name="T85" fmla="*/ 316 h 358"/>
                  <a:gd name="T86" fmla="*/ 656 w 660"/>
                  <a:gd name="T87" fmla="*/ 208 h 358"/>
                  <a:gd name="T88" fmla="*/ 658 w 660"/>
                  <a:gd name="T89" fmla="*/ 201 h 358"/>
                  <a:gd name="T90" fmla="*/ 660 w 660"/>
                  <a:gd name="T91" fmla="*/ 194 h 358"/>
                  <a:gd name="T92" fmla="*/ 658 w 660"/>
                  <a:gd name="T93" fmla="*/ 185 h 358"/>
                  <a:gd name="T94" fmla="*/ 655 w 660"/>
                  <a:gd name="T95" fmla="*/ 178 h 358"/>
                  <a:gd name="T96" fmla="*/ 650 w 660"/>
                  <a:gd name="T97" fmla="*/ 172 h 358"/>
                  <a:gd name="T98" fmla="*/ 643 w 660"/>
                  <a:gd name="T99" fmla="*/ 167 h 358"/>
                  <a:gd name="T100" fmla="*/ 633 w 660"/>
                  <a:gd name="T101" fmla="*/ 162 h 358"/>
                  <a:gd name="T102" fmla="*/ 621 w 660"/>
                  <a:gd name="T103" fmla="*/ 160 h 3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60"/>
                  <a:gd name="T157" fmla="*/ 0 h 358"/>
                  <a:gd name="T158" fmla="*/ 660 w 660"/>
                  <a:gd name="T159" fmla="*/ 358 h 35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60" h="358">
                    <a:moveTo>
                      <a:pt x="621" y="160"/>
                    </a:moveTo>
                    <a:lnTo>
                      <a:pt x="254" y="265"/>
                    </a:lnTo>
                    <a:lnTo>
                      <a:pt x="49" y="0"/>
                    </a:lnTo>
                    <a:lnTo>
                      <a:pt x="27" y="11"/>
                    </a:lnTo>
                    <a:lnTo>
                      <a:pt x="13" y="25"/>
                    </a:lnTo>
                    <a:lnTo>
                      <a:pt x="3" y="40"/>
                    </a:lnTo>
                    <a:lnTo>
                      <a:pt x="0" y="55"/>
                    </a:lnTo>
                    <a:lnTo>
                      <a:pt x="0" y="70"/>
                    </a:lnTo>
                    <a:lnTo>
                      <a:pt x="1" y="82"/>
                    </a:lnTo>
                    <a:lnTo>
                      <a:pt x="2" y="90"/>
                    </a:lnTo>
                    <a:lnTo>
                      <a:pt x="3" y="93"/>
                    </a:lnTo>
                    <a:lnTo>
                      <a:pt x="6" y="95"/>
                    </a:lnTo>
                    <a:lnTo>
                      <a:pt x="10" y="104"/>
                    </a:lnTo>
                    <a:lnTo>
                      <a:pt x="19" y="116"/>
                    </a:lnTo>
                    <a:lnTo>
                      <a:pt x="31" y="133"/>
                    </a:lnTo>
                    <a:lnTo>
                      <a:pt x="44" y="152"/>
                    </a:lnTo>
                    <a:lnTo>
                      <a:pt x="60" y="174"/>
                    </a:lnTo>
                    <a:lnTo>
                      <a:pt x="77" y="197"/>
                    </a:lnTo>
                    <a:lnTo>
                      <a:pt x="94" y="220"/>
                    </a:lnTo>
                    <a:lnTo>
                      <a:pt x="113" y="245"/>
                    </a:lnTo>
                    <a:lnTo>
                      <a:pt x="131" y="269"/>
                    </a:lnTo>
                    <a:lnTo>
                      <a:pt x="148" y="291"/>
                    </a:lnTo>
                    <a:lnTo>
                      <a:pt x="165" y="312"/>
                    </a:lnTo>
                    <a:lnTo>
                      <a:pt x="179" y="329"/>
                    </a:lnTo>
                    <a:lnTo>
                      <a:pt x="193" y="342"/>
                    </a:lnTo>
                    <a:lnTo>
                      <a:pt x="204" y="352"/>
                    </a:lnTo>
                    <a:lnTo>
                      <a:pt x="212" y="357"/>
                    </a:lnTo>
                    <a:lnTo>
                      <a:pt x="221" y="358"/>
                    </a:lnTo>
                    <a:lnTo>
                      <a:pt x="232" y="358"/>
                    </a:lnTo>
                    <a:lnTo>
                      <a:pt x="245" y="357"/>
                    </a:lnTo>
                    <a:lnTo>
                      <a:pt x="261" y="354"/>
                    </a:lnTo>
                    <a:lnTo>
                      <a:pt x="279" y="352"/>
                    </a:lnTo>
                    <a:lnTo>
                      <a:pt x="297" y="348"/>
                    </a:lnTo>
                    <a:lnTo>
                      <a:pt x="317" y="344"/>
                    </a:lnTo>
                    <a:lnTo>
                      <a:pt x="336" y="340"/>
                    </a:lnTo>
                    <a:lnTo>
                      <a:pt x="354" y="336"/>
                    </a:lnTo>
                    <a:lnTo>
                      <a:pt x="373" y="332"/>
                    </a:lnTo>
                    <a:lnTo>
                      <a:pt x="388" y="327"/>
                    </a:lnTo>
                    <a:lnTo>
                      <a:pt x="404" y="324"/>
                    </a:lnTo>
                    <a:lnTo>
                      <a:pt x="416" y="321"/>
                    </a:lnTo>
                    <a:lnTo>
                      <a:pt x="425" y="319"/>
                    </a:lnTo>
                    <a:lnTo>
                      <a:pt x="431" y="316"/>
                    </a:lnTo>
                    <a:lnTo>
                      <a:pt x="433" y="316"/>
                    </a:lnTo>
                    <a:lnTo>
                      <a:pt x="656" y="208"/>
                    </a:lnTo>
                    <a:lnTo>
                      <a:pt x="658" y="201"/>
                    </a:lnTo>
                    <a:lnTo>
                      <a:pt x="660" y="194"/>
                    </a:lnTo>
                    <a:lnTo>
                      <a:pt x="658" y="185"/>
                    </a:lnTo>
                    <a:lnTo>
                      <a:pt x="655" y="178"/>
                    </a:lnTo>
                    <a:lnTo>
                      <a:pt x="650" y="172"/>
                    </a:lnTo>
                    <a:lnTo>
                      <a:pt x="643" y="167"/>
                    </a:lnTo>
                    <a:lnTo>
                      <a:pt x="633" y="162"/>
                    </a:lnTo>
                    <a:lnTo>
                      <a:pt x="621" y="160"/>
                    </a:lnTo>
                    <a:close/>
                  </a:path>
                </a:pathLst>
              </a:custGeom>
              <a:solidFill>
                <a:srgbClr val="606B4C"/>
              </a:solidFill>
              <a:ln w="9525">
                <a:noFill/>
                <a:round/>
                <a:headEnd/>
                <a:tailEnd/>
              </a:ln>
            </p:spPr>
            <p:txBody>
              <a:bodyPr/>
              <a:lstStyle/>
              <a:p>
                <a:endParaRPr lang="en-US"/>
              </a:p>
            </p:txBody>
          </p:sp>
          <p:sp>
            <p:nvSpPr>
              <p:cNvPr id="88088" name="Freeform 21"/>
              <p:cNvSpPr>
                <a:spLocks/>
              </p:cNvSpPr>
              <p:nvPr/>
            </p:nvSpPr>
            <p:spPr bwMode="auto">
              <a:xfrm>
                <a:off x="4545" y="938"/>
                <a:ext cx="78" cy="112"/>
              </a:xfrm>
              <a:custGeom>
                <a:avLst/>
                <a:gdLst>
                  <a:gd name="T0" fmla="*/ 0 w 233"/>
                  <a:gd name="T1" fmla="*/ 0 h 335"/>
                  <a:gd name="T2" fmla="*/ 0 w 233"/>
                  <a:gd name="T3" fmla="*/ 3 h 335"/>
                  <a:gd name="T4" fmla="*/ 2 w 233"/>
                  <a:gd name="T5" fmla="*/ 3 h 335"/>
                  <a:gd name="T6" fmla="*/ 8 w 233"/>
                  <a:gd name="T7" fmla="*/ 3 h 335"/>
                  <a:gd name="T8" fmla="*/ 17 w 233"/>
                  <a:gd name="T9" fmla="*/ 5 h 335"/>
                  <a:gd name="T10" fmla="*/ 27 w 233"/>
                  <a:gd name="T11" fmla="*/ 8 h 335"/>
                  <a:gd name="T12" fmla="*/ 36 w 233"/>
                  <a:gd name="T13" fmla="*/ 13 h 335"/>
                  <a:gd name="T14" fmla="*/ 47 w 233"/>
                  <a:gd name="T15" fmla="*/ 23 h 335"/>
                  <a:gd name="T16" fmla="*/ 56 w 233"/>
                  <a:gd name="T17" fmla="*/ 35 h 335"/>
                  <a:gd name="T18" fmla="*/ 64 w 233"/>
                  <a:gd name="T19" fmla="*/ 53 h 335"/>
                  <a:gd name="T20" fmla="*/ 75 w 233"/>
                  <a:gd name="T21" fmla="*/ 79 h 335"/>
                  <a:gd name="T22" fmla="*/ 95 w 233"/>
                  <a:gd name="T23" fmla="*/ 111 h 335"/>
                  <a:gd name="T24" fmla="*/ 120 w 233"/>
                  <a:gd name="T25" fmla="*/ 148 h 335"/>
                  <a:gd name="T26" fmla="*/ 148 w 233"/>
                  <a:gd name="T27" fmla="*/ 186 h 335"/>
                  <a:gd name="T28" fmla="*/ 175 w 233"/>
                  <a:gd name="T29" fmla="*/ 222 h 335"/>
                  <a:gd name="T30" fmla="*/ 199 w 233"/>
                  <a:gd name="T31" fmla="*/ 254 h 335"/>
                  <a:gd name="T32" fmla="*/ 217 w 233"/>
                  <a:gd name="T33" fmla="*/ 277 h 335"/>
                  <a:gd name="T34" fmla="*/ 227 w 233"/>
                  <a:gd name="T35" fmla="*/ 289 h 335"/>
                  <a:gd name="T36" fmla="*/ 223 w 233"/>
                  <a:gd name="T37" fmla="*/ 294 h 335"/>
                  <a:gd name="T38" fmla="*/ 217 w 233"/>
                  <a:gd name="T39" fmla="*/ 303 h 335"/>
                  <a:gd name="T40" fmla="*/ 213 w 233"/>
                  <a:gd name="T41" fmla="*/ 317 h 335"/>
                  <a:gd name="T42" fmla="*/ 210 w 233"/>
                  <a:gd name="T43" fmla="*/ 335 h 335"/>
                  <a:gd name="T44" fmla="*/ 214 w 233"/>
                  <a:gd name="T45" fmla="*/ 335 h 335"/>
                  <a:gd name="T46" fmla="*/ 217 w 233"/>
                  <a:gd name="T47" fmla="*/ 316 h 335"/>
                  <a:gd name="T48" fmla="*/ 222 w 233"/>
                  <a:gd name="T49" fmla="*/ 303 h 335"/>
                  <a:gd name="T50" fmla="*/ 228 w 233"/>
                  <a:gd name="T51" fmla="*/ 294 h 335"/>
                  <a:gd name="T52" fmla="*/ 231 w 233"/>
                  <a:gd name="T53" fmla="*/ 292 h 335"/>
                  <a:gd name="T54" fmla="*/ 233 w 233"/>
                  <a:gd name="T55" fmla="*/ 290 h 335"/>
                  <a:gd name="T56" fmla="*/ 232 w 233"/>
                  <a:gd name="T57" fmla="*/ 288 h 335"/>
                  <a:gd name="T58" fmla="*/ 225 w 233"/>
                  <a:gd name="T59" fmla="*/ 280 h 335"/>
                  <a:gd name="T60" fmla="*/ 208 w 233"/>
                  <a:gd name="T61" fmla="*/ 259 h 335"/>
                  <a:gd name="T62" fmla="*/ 183 w 233"/>
                  <a:gd name="T63" fmla="*/ 227 h 335"/>
                  <a:gd name="T64" fmla="*/ 155 w 233"/>
                  <a:gd name="T65" fmla="*/ 191 h 335"/>
                  <a:gd name="T66" fmla="*/ 127 w 233"/>
                  <a:gd name="T67" fmla="*/ 151 h 335"/>
                  <a:gd name="T68" fmla="*/ 101 w 233"/>
                  <a:gd name="T69" fmla="*/ 113 h 335"/>
                  <a:gd name="T70" fmla="*/ 80 w 233"/>
                  <a:gd name="T71" fmla="*/ 79 h 335"/>
                  <a:gd name="T72" fmla="*/ 68 w 233"/>
                  <a:gd name="T73" fmla="*/ 52 h 335"/>
                  <a:gd name="T74" fmla="*/ 59 w 233"/>
                  <a:gd name="T75" fmla="*/ 34 h 335"/>
                  <a:gd name="T76" fmla="*/ 50 w 233"/>
                  <a:gd name="T77" fmla="*/ 19 h 335"/>
                  <a:gd name="T78" fmla="*/ 39 w 233"/>
                  <a:gd name="T79" fmla="*/ 11 h 335"/>
                  <a:gd name="T80" fmla="*/ 27 w 233"/>
                  <a:gd name="T81" fmla="*/ 5 h 335"/>
                  <a:gd name="T82" fmla="*/ 17 w 233"/>
                  <a:gd name="T83" fmla="*/ 1 h 335"/>
                  <a:gd name="T84" fmla="*/ 8 w 233"/>
                  <a:gd name="T85" fmla="*/ 0 h 335"/>
                  <a:gd name="T86" fmla="*/ 2 w 233"/>
                  <a:gd name="T87" fmla="*/ 0 h 335"/>
                  <a:gd name="T88" fmla="*/ 0 w 233"/>
                  <a:gd name="T89" fmla="*/ 0 h 33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3"/>
                  <a:gd name="T136" fmla="*/ 0 h 335"/>
                  <a:gd name="T137" fmla="*/ 233 w 233"/>
                  <a:gd name="T138" fmla="*/ 335 h 33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3" h="335">
                    <a:moveTo>
                      <a:pt x="0" y="0"/>
                    </a:moveTo>
                    <a:lnTo>
                      <a:pt x="0" y="3"/>
                    </a:lnTo>
                    <a:lnTo>
                      <a:pt x="2" y="3"/>
                    </a:lnTo>
                    <a:lnTo>
                      <a:pt x="8" y="3"/>
                    </a:lnTo>
                    <a:lnTo>
                      <a:pt x="17" y="5"/>
                    </a:lnTo>
                    <a:lnTo>
                      <a:pt x="27" y="8"/>
                    </a:lnTo>
                    <a:lnTo>
                      <a:pt x="36" y="13"/>
                    </a:lnTo>
                    <a:lnTo>
                      <a:pt x="47" y="23"/>
                    </a:lnTo>
                    <a:lnTo>
                      <a:pt x="56" y="35"/>
                    </a:lnTo>
                    <a:lnTo>
                      <a:pt x="64" y="53"/>
                    </a:lnTo>
                    <a:lnTo>
                      <a:pt x="75" y="79"/>
                    </a:lnTo>
                    <a:lnTo>
                      <a:pt x="95" y="111"/>
                    </a:lnTo>
                    <a:lnTo>
                      <a:pt x="120" y="148"/>
                    </a:lnTo>
                    <a:lnTo>
                      <a:pt x="148" y="186"/>
                    </a:lnTo>
                    <a:lnTo>
                      <a:pt x="175" y="222"/>
                    </a:lnTo>
                    <a:lnTo>
                      <a:pt x="199" y="254"/>
                    </a:lnTo>
                    <a:lnTo>
                      <a:pt x="217" y="277"/>
                    </a:lnTo>
                    <a:lnTo>
                      <a:pt x="227" y="289"/>
                    </a:lnTo>
                    <a:lnTo>
                      <a:pt x="223" y="294"/>
                    </a:lnTo>
                    <a:lnTo>
                      <a:pt x="217" y="303"/>
                    </a:lnTo>
                    <a:lnTo>
                      <a:pt x="213" y="317"/>
                    </a:lnTo>
                    <a:lnTo>
                      <a:pt x="210" y="335"/>
                    </a:lnTo>
                    <a:lnTo>
                      <a:pt x="214" y="335"/>
                    </a:lnTo>
                    <a:lnTo>
                      <a:pt x="217" y="316"/>
                    </a:lnTo>
                    <a:lnTo>
                      <a:pt x="222" y="303"/>
                    </a:lnTo>
                    <a:lnTo>
                      <a:pt x="228" y="294"/>
                    </a:lnTo>
                    <a:lnTo>
                      <a:pt x="231" y="292"/>
                    </a:lnTo>
                    <a:lnTo>
                      <a:pt x="233" y="290"/>
                    </a:lnTo>
                    <a:lnTo>
                      <a:pt x="232" y="288"/>
                    </a:lnTo>
                    <a:lnTo>
                      <a:pt x="225" y="280"/>
                    </a:lnTo>
                    <a:lnTo>
                      <a:pt x="208" y="259"/>
                    </a:lnTo>
                    <a:lnTo>
                      <a:pt x="183" y="227"/>
                    </a:lnTo>
                    <a:lnTo>
                      <a:pt x="155" y="191"/>
                    </a:lnTo>
                    <a:lnTo>
                      <a:pt x="127" y="151"/>
                    </a:lnTo>
                    <a:lnTo>
                      <a:pt x="101" y="113"/>
                    </a:lnTo>
                    <a:lnTo>
                      <a:pt x="80" y="79"/>
                    </a:lnTo>
                    <a:lnTo>
                      <a:pt x="68" y="52"/>
                    </a:lnTo>
                    <a:lnTo>
                      <a:pt x="59" y="34"/>
                    </a:lnTo>
                    <a:lnTo>
                      <a:pt x="50" y="19"/>
                    </a:lnTo>
                    <a:lnTo>
                      <a:pt x="39" y="11"/>
                    </a:lnTo>
                    <a:lnTo>
                      <a:pt x="27" y="5"/>
                    </a:lnTo>
                    <a:lnTo>
                      <a:pt x="17" y="1"/>
                    </a:lnTo>
                    <a:lnTo>
                      <a:pt x="8" y="0"/>
                    </a:lnTo>
                    <a:lnTo>
                      <a:pt x="2" y="0"/>
                    </a:lnTo>
                    <a:lnTo>
                      <a:pt x="0" y="0"/>
                    </a:lnTo>
                    <a:close/>
                  </a:path>
                </a:pathLst>
              </a:custGeom>
              <a:solidFill>
                <a:srgbClr val="000000"/>
              </a:solidFill>
              <a:ln w="9525">
                <a:noFill/>
                <a:round/>
                <a:headEnd/>
                <a:tailEnd/>
              </a:ln>
            </p:spPr>
            <p:txBody>
              <a:bodyPr/>
              <a:lstStyle/>
              <a:p>
                <a:endParaRPr lang="en-US"/>
              </a:p>
            </p:txBody>
          </p:sp>
          <p:sp>
            <p:nvSpPr>
              <p:cNvPr id="88089" name="Freeform 22"/>
              <p:cNvSpPr>
                <a:spLocks/>
              </p:cNvSpPr>
              <p:nvPr/>
            </p:nvSpPr>
            <p:spPr bwMode="auto">
              <a:xfrm>
                <a:off x="4595" y="928"/>
                <a:ext cx="13" cy="68"/>
              </a:xfrm>
              <a:custGeom>
                <a:avLst/>
                <a:gdLst>
                  <a:gd name="T0" fmla="*/ 10 w 40"/>
                  <a:gd name="T1" fmla="*/ 19 h 205"/>
                  <a:gd name="T2" fmla="*/ 18 w 40"/>
                  <a:gd name="T3" fmla="*/ 33 h 205"/>
                  <a:gd name="T4" fmla="*/ 0 w 40"/>
                  <a:gd name="T5" fmla="*/ 168 h 205"/>
                  <a:gd name="T6" fmla="*/ 3 w 40"/>
                  <a:gd name="T7" fmla="*/ 205 h 205"/>
                  <a:gd name="T8" fmla="*/ 7 w 40"/>
                  <a:gd name="T9" fmla="*/ 200 h 205"/>
                  <a:gd name="T10" fmla="*/ 17 w 40"/>
                  <a:gd name="T11" fmla="*/ 187 h 205"/>
                  <a:gd name="T12" fmla="*/ 29 w 40"/>
                  <a:gd name="T13" fmla="*/ 167 h 205"/>
                  <a:gd name="T14" fmla="*/ 38 w 40"/>
                  <a:gd name="T15" fmla="*/ 144 h 205"/>
                  <a:gd name="T16" fmla="*/ 29 w 40"/>
                  <a:gd name="T17" fmla="*/ 36 h 205"/>
                  <a:gd name="T18" fmla="*/ 40 w 40"/>
                  <a:gd name="T19" fmla="*/ 17 h 205"/>
                  <a:gd name="T20" fmla="*/ 38 w 40"/>
                  <a:gd name="T21" fmla="*/ 3 h 205"/>
                  <a:gd name="T22" fmla="*/ 22 w 40"/>
                  <a:gd name="T23" fmla="*/ 0 h 205"/>
                  <a:gd name="T24" fmla="*/ 10 w 40"/>
                  <a:gd name="T25" fmla="*/ 19 h 2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205"/>
                  <a:gd name="T41" fmla="*/ 40 w 40"/>
                  <a:gd name="T42" fmla="*/ 205 h 2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205">
                    <a:moveTo>
                      <a:pt x="10" y="19"/>
                    </a:moveTo>
                    <a:lnTo>
                      <a:pt x="18" y="33"/>
                    </a:lnTo>
                    <a:lnTo>
                      <a:pt x="0" y="168"/>
                    </a:lnTo>
                    <a:lnTo>
                      <a:pt x="3" y="205"/>
                    </a:lnTo>
                    <a:lnTo>
                      <a:pt x="7" y="200"/>
                    </a:lnTo>
                    <a:lnTo>
                      <a:pt x="17" y="187"/>
                    </a:lnTo>
                    <a:lnTo>
                      <a:pt x="29" y="167"/>
                    </a:lnTo>
                    <a:lnTo>
                      <a:pt x="38" y="144"/>
                    </a:lnTo>
                    <a:lnTo>
                      <a:pt x="29" y="36"/>
                    </a:lnTo>
                    <a:lnTo>
                      <a:pt x="40" y="17"/>
                    </a:lnTo>
                    <a:lnTo>
                      <a:pt x="38" y="3"/>
                    </a:lnTo>
                    <a:lnTo>
                      <a:pt x="22" y="0"/>
                    </a:lnTo>
                    <a:lnTo>
                      <a:pt x="10" y="19"/>
                    </a:lnTo>
                    <a:close/>
                  </a:path>
                </a:pathLst>
              </a:custGeom>
              <a:solidFill>
                <a:srgbClr val="004F8E"/>
              </a:solidFill>
              <a:ln w="9525">
                <a:noFill/>
                <a:round/>
                <a:headEnd/>
                <a:tailEnd/>
              </a:ln>
            </p:spPr>
            <p:txBody>
              <a:bodyPr/>
              <a:lstStyle/>
              <a:p>
                <a:endParaRPr lang="en-US"/>
              </a:p>
            </p:txBody>
          </p:sp>
          <p:sp>
            <p:nvSpPr>
              <p:cNvPr id="88090" name="Freeform 23"/>
              <p:cNvSpPr>
                <a:spLocks/>
              </p:cNvSpPr>
              <p:nvPr/>
            </p:nvSpPr>
            <p:spPr bwMode="auto">
              <a:xfrm>
                <a:off x="4577" y="909"/>
                <a:ext cx="27" cy="29"/>
              </a:xfrm>
              <a:custGeom>
                <a:avLst/>
                <a:gdLst>
                  <a:gd name="T0" fmla="*/ 2 w 81"/>
                  <a:gd name="T1" fmla="*/ 31 h 89"/>
                  <a:gd name="T2" fmla="*/ 6 w 81"/>
                  <a:gd name="T3" fmla="*/ 37 h 89"/>
                  <a:gd name="T4" fmla="*/ 13 w 81"/>
                  <a:gd name="T5" fmla="*/ 45 h 89"/>
                  <a:gd name="T6" fmla="*/ 22 w 81"/>
                  <a:gd name="T7" fmla="*/ 55 h 89"/>
                  <a:gd name="T8" fmla="*/ 30 w 81"/>
                  <a:gd name="T9" fmla="*/ 64 h 89"/>
                  <a:gd name="T10" fmla="*/ 39 w 81"/>
                  <a:gd name="T11" fmla="*/ 72 h 89"/>
                  <a:gd name="T12" fmla="*/ 46 w 81"/>
                  <a:gd name="T13" fmla="*/ 79 h 89"/>
                  <a:gd name="T14" fmla="*/ 52 w 81"/>
                  <a:gd name="T15" fmla="*/ 85 h 89"/>
                  <a:gd name="T16" fmla="*/ 55 w 81"/>
                  <a:gd name="T17" fmla="*/ 88 h 89"/>
                  <a:gd name="T18" fmla="*/ 56 w 81"/>
                  <a:gd name="T19" fmla="*/ 89 h 89"/>
                  <a:gd name="T20" fmla="*/ 81 w 81"/>
                  <a:gd name="T21" fmla="*/ 55 h 89"/>
                  <a:gd name="T22" fmla="*/ 78 w 81"/>
                  <a:gd name="T23" fmla="*/ 55 h 89"/>
                  <a:gd name="T24" fmla="*/ 75 w 81"/>
                  <a:gd name="T25" fmla="*/ 55 h 89"/>
                  <a:gd name="T26" fmla="*/ 70 w 81"/>
                  <a:gd name="T27" fmla="*/ 54 h 89"/>
                  <a:gd name="T28" fmla="*/ 63 w 81"/>
                  <a:gd name="T29" fmla="*/ 51 h 89"/>
                  <a:gd name="T30" fmla="*/ 55 w 81"/>
                  <a:gd name="T31" fmla="*/ 47 h 89"/>
                  <a:gd name="T32" fmla="*/ 45 w 81"/>
                  <a:gd name="T33" fmla="*/ 42 h 89"/>
                  <a:gd name="T34" fmla="*/ 35 w 81"/>
                  <a:gd name="T35" fmla="*/ 33 h 89"/>
                  <a:gd name="T36" fmla="*/ 28 w 81"/>
                  <a:gd name="T37" fmla="*/ 22 h 89"/>
                  <a:gd name="T38" fmla="*/ 23 w 81"/>
                  <a:gd name="T39" fmla="*/ 9 h 89"/>
                  <a:gd name="T40" fmla="*/ 19 w 81"/>
                  <a:gd name="T41" fmla="*/ 10 h 89"/>
                  <a:gd name="T42" fmla="*/ 24 w 81"/>
                  <a:gd name="T43" fmla="*/ 22 h 89"/>
                  <a:gd name="T44" fmla="*/ 30 w 81"/>
                  <a:gd name="T45" fmla="*/ 33 h 89"/>
                  <a:gd name="T46" fmla="*/ 38 w 81"/>
                  <a:gd name="T47" fmla="*/ 40 h 89"/>
                  <a:gd name="T48" fmla="*/ 46 w 81"/>
                  <a:gd name="T49" fmla="*/ 47 h 89"/>
                  <a:gd name="T50" fmla="*/ 55 w 81"/>
                  <a:gd name="T51" fmla="*/ 51 h 89"/>
                  <a:gd name="T52" fmla="*/ 62 w 81"/>
                  <a:gd name="T53" fmla="*/ 55 h 89"/>
                  <a:gd name="T54" fmla="*/ 69 w 81"/>
                  <a:gd name="T55" fmla="*/ 56 h 89"/>
                  <a:gd name="T56" fmla="*/ 74 w 81"/>
                  <a:gd name="T57" fmla="*/ 57 h 89"/>
                  <a:gd name="T58" fmla="*/ 70 w 81"/>
                  <a:gd name="T59" fmla="*/ 64 h 89"/>
                  <a:gd name="T60" fmla="*/ 64 w 81"/>
                  <a:gd name="T61" fmla="*/ 71 h 89"/>
                  <a:gd name="T62" fmla="*/ 58 w 81"/>
                  <a:gd name="T63" fmla="*/ 78 h 89"/>
                  <a:gd name="T64" fmla="*/ 55 w 81"/>
                  <a:gd name="T65" fmla="*/ 83 h 89"/>
                  <a:gd name="T66" fmla="*/ 51 w 81"/>
                  <a:gd name="T67" fmla="*/ 79 h 89"/>
                  <a:gd name="T68" fmla="*/ 45 w 81"/>
                  <a:gd name="T69" fmla="*/ 73 h 89"/>
                  <a:gd name="T70" fmla="*/ 38 w 81"/>
                  <a:gd name="T71" fmla="*/ 66 h 89"/>
                  <a:gd name="T72" fmla="*/ 30 w 81"/>
                  <a:gd name="T73" fmla="*/ 57 h 89"/>
                  <a:gd name="T74" fmla="*/ 22 w 81"/>
                  <a:gd name="T75" fmla="*/ 49 h 89"/>
                  <a:gd name="T76" fmla="*/ 16 w 81"/>
                  <a:gd name="T77" fmla="*/ 40 h 89"/>
                  <a:gd name="T78" fmla="*/ 10 w 81"/>
                  <a:gd name="T79" fmla="*/ 34 h 89"/>
                  <a:gd name="T80" fmla="*/ 6 w 81"/>
                  <a:gd name="T81" fmla="*/ 28 h 89"/>
                  <a:gd name="T82" fmla="*/ 5 w 81"/>
                  <a:gd name="T83" fmla="*/ 26 h 89"/>
                  <a:gd name="T84" fmla="*/ 5 w 81"/>
                  <a:gd name="T85" fmla="*/ 23 h 89"/>
                  <a:gd name="T86" fmla="*/ 3 w 81"/>
                  <a:gd name="T87" fmla="*/ 21 h 89"/>
                  <a:gd name="T88" fmla="*/ 3 w 81"/>
                  <a:gd name="T89" fmla="*/ 19 h 89"/>
                  <a:gd name="T90" fmla="*/ 5 w 81"/>
                  <a:gd name="T91" fmla="*/ 12 h 89"/>
                  <a:gd name="T92" fmla="*/ 7 w 81"/>
                  <a:gd name="T93" fmla="*/ 8 h 89"/>
                  <a:gd name="T94" fmla="*/ 8 w 81"/>
                  <a:gd name="T95" fmla="*/ 4 h 89"/>
                  <a:gd name="T96" fmla="*/ 10 w 81"/>
                  <a:gd name="T97" fmla="*/ 3 h 89"/>
                  <a:gd name="T98" fmla="*/ 6 w 81"/>
                  <a:gd name="T99" fmla="*/ 0 h 89"/>
                  <a:gd name="T100" fmla="*/ 5 w 81"/>
                  <a:gd name="T101" fmla="*/ 3 h 89"/>
                  <a:gd name="T102" fmla="*/ 1 w 81"/>
                  <a:gd name="T103" fmla="*/ 10 h 89"/>
                  <a:gd name="T104" fmla="*/ 0 w 81"/>
                  <a:gd name="T105" fmla="*/ 20 h 89"/>
                  <a:gd name="T106" fmla="*/ 2 w 81"/>
                  <a:gd name="T107" fmla="*/ 31 h 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1"/>
                  <a:gd name="T163" fmla="*/ 0 h 89"/>
                  <a:gd name="T164" fmla="*/ 81 w 81"/>
                  <a:gd name="T165" fmla="*/ 89 h 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1" h="89">
                    <a:moveTo>
                      <a:pt x="2" y="31"/>
                    </a:moveTo>
                    <a:lnTo>
                      <a:pt x="6" y="37"/>
                    </a:lnTo>
                    <a:lnTo>
                      <a:pt x="13" y="45"/>
                    </a:lnTo>
                    <a:lnTo>
                      <a:pt x="22" y="55"/>
                    </a:lnTo>
                    <a:lnTo>
                      <a:pt x="30" y="64"/>
                    </a:lnTo>
                    <a:lnTo>
                      <a:pt x="39" y="72"/>
                    </a:lnTo>
                    <a:lnTo>
                      <a:pt x="46" y="79"/>
                    </a:lnTo>
                    <a:lnTo>
                      <a:pt x="52" y="85"/>
                    </a:lnTo>
                    <a:lnTo>
                      <a:pt x="55" y="88"/>
                    </a:lnTo>
                    <a:lnTo>
                      <a:pt x="56" y="89"/>
                    </a:lnTo>
                    <a:lnTo>
                      <a:pt x="81" y="55"/>
                    </a:lnTo>
                    <a:lnTo>
                      <a:pt x="78" y="55"/>
                    </a:lnTo>
                    <a:lnTo>
                      <a:pt x="75" y="55"/>
                    </a:lnTo>
                    <a:lnTo>
                      <a:pt x="70" y="54"/>
                    </a:lnTo>
                    <a:lnTo>
                      <a:pt x="63" y="51"/>
                    </a:lnTo>
                    <a:lnTo>
                      <a:pt x="55" y="47"/>
                    </a:lnTo>
                    <a:lnTo>
                      <a:pt x="45" y="42"/>
                    </a:lnTo>
                    <a:lnTo>
                      <a:pt x="35" y="33"/>
                    </a:lnTo>
                    <a:lnTo>
                      <a:pt x="28" y="22"/>
                    </a:lnTo>
                    <a:lnTo>
                      <a:pt x="23" y="9"/>
                    </a:lnTo>
                    <a:lnTo>
                      <a:pt x="19" y="10"/>
                    </a:lnTo>
                    <a:lnTo>
                      <a:pt x="24" y="22"/>
                    </a:lnTo>
                    <a:lnTo>
                      <a:pt x="30" y="33"/>
                    </a:lnTo>
                    <a:lnTo>
                      <a:pt x="38" y="40"/>
                    </a:lnTo>
                    <a:lnTo>
                      <a:pt x="46" y="47"/>
                    </a:lnTo>
                    <a:lnTo>
                      <a:pt x="55" y="51"/>
                    </a:lnTo>
                    <a:lnTo>
                      <a:pt x="62" y="55"/>
                    </a:lnTo>
                    <a:lnTo>
                      <a:pt x="69" y="56"/>
                    </a:lnTo>
                    <a:lnTo>
                      <a:pt x="74" y="57"/>
                    </a:lnTo>
                    <a:lnTo>
                      <a:pt x="70" y="64"/>
                    </a:lnTo>
                    <a:lnTo>
                      <a:pt x="64" y="71"/>
                    </a:lnTo>
                    <a:lnTo>
                      <a:pt x="58" y="78"/>
                    </a:lnTo>
                    <a:lnTo>
                      <a:pt x="55" y="83"/>
                    </a:lnTo>
                    <a:lnTo>
                      <a:pt x="51" y="79"/>
                    </a:lnTo>
                    <a:lnTo>
                      <a:pt x="45" y="73"/>
                    </a:lnTo>
                    <a:lnTo>
                      <a:pt x="38" y="66"/>
                    </a:lnTo>
                    <a:lnTo>
                      <a:pt x="30" y="57"/>
                    </a:lnTo>
                    <a:lnTo>
                      <a:pt x="22" y="49"/>
                    </a:lnTo>
                    <a:lnTo>
                      <a:pt x="16" y="40"/>
                    </a:lnTo>
                    <a:lnTo>
                      <a:pt x="10" y="34"/>
                    </a:lnTo>
                    <a:lnTo>
                      <a:pt x="6" y="28"/>
                    </a:lnTo>
                    <a:lnTo>
                      <a:pt x="5" y="26"/>
                    </a:lnTo>
                    <a:lnTo>
                      <a:pt x="5" y="23"/>
                    </a:lnTo>
                    <a:lnTo>
                      <a:pt x="3" y="21"/>
                    </a:lnTo>
                    <a:lnTo>
                      <a:pt x="3" y="19"/>
                    </a:lnTo>
                    <a:lnTo>
                      <a:pt x="5" y="12"/>
                    </a:lnTo>
                    <a:lnTo>
                      <a:pt x="7" y="8"/>
                    </a:lnTo>
                    <a:lnTo>
                      <a:pt x="8" y="4"/>
                    </a:lnTo>
                    <a:lnTo>
                      <a:pt x="10" y="3"/>
                    </a:lnTo>
                    <a:lnTo>
                      <a:pt x="6" y="0"/>
                    </a:lnTo>
                    <a:lnTo>
                      <a:pt x="5" y="3"/>
                    </a:lnTo>
                    <a:lnTo>
                      <a:pt x="1" y="10"/>
                    </a:lnTo>
                    <a:lnTo>
                      <a:pt x="0" y="20"/>
                    </a:lnTo>
                    <a:lnTo>
                      <a:pt x="2" y="31"/>
                    </a:lnTo>
                    <a:close/>
                  </a:path>
                </a:pathLst>
              </a:custGeom>
              <a:solidFill>
                <a:srgbClr val="000000"/>
              </a:solidFill>
              <a:ln w="9525">
                <a:noFill/>
                <a:round/>
                <a:headEnd/>
                <a:tailEnd/>
              </a:ln>
            </p:spPr>
            <p:txBody>
              <a:bodyPr/>
              <a:lstStyle/>
              <a:p>
                <a:endParaRPr lang="en-US"/>
              </a:p>
            </p:txBody>
          </p:sp>
          <p:sp>
            <p:nvSpPr>
              <p:cNvPr id="88091" name="Freeform 24"/>
              <p:cNvSpPr>
                <a:spLocks/>
              </p:cNvSpPr>
              <p:nvPr/>
            </p:nvSpPr>
            <p:spPr bwMode="auto">
              <a:xfrm>
                <a:off x="4606" y="924"/>
                <a:ext cx="5" cy="13"/>
              </a:xfrm>
              <a:custGeom>
                <a:avLst/>
                <a:gdLst>
                  <a:gd name="T0" fmla="*/ 1 w 16"/>
                  <a:gd name="T1" fmla="*/ 10 h 38"/>
                  <a:gd name="T2" fmla="*/ 0 w 16"/>
                  <a:gd name="T3" fmla="*/ 12 h 38"/>
                  <a:gd name="T4" fmla="*/ 8 w 16"/>
                  <a:gd name="T5" fmla="*/ 38 h 38"/>
                  <a:gd name="T6" fmla="*/ 12 w 16"/>
                  <a:gd name="T7" fmla="*/ 37 h 38"/>
                  <a:gd name="T8" fmla="*/ 11 w 16"/>
                  <a:gd name="T9" fmla="*/ 34 h 38"/>
                  <a:gd name="T10" fmla="*/ 8 w 16"/>
                  <a:gd name="T11" fmla="*/ 26 h 38"/>
                  <a:gd name="T12" fmla="*/ 6 w 16"/>
                  <a:gd name="T13" fmla="*/ 18 h 38"/>
                  <a:gd name="T14" fmla="*/ 5 w 16"/>
                  <a:gd name="T15" fmla="*/ 13 h 38"/>
                  <a:gd name="T16" fmla="*/ 7 w 16"/>
                  <a:gd name="T17" fmla="*/ 10 h 38"/>
                  <a:gd name="T18" fmla="*/ 11 w 16"/>
                  <a:gd name="T19" fmla="*/ 8 h 38"/>
                  <a:gd name="T20" fmla="*/ 15 w 16"/>
                  <a:gd name="T21" fmla="*/ 4 h 38"/>
                  <a:gd name="T22" fmla="*/ 16 w 16"/>
                  <a:gd name="T23" fmla="*/ 3 h 38"/>
                  <a:gd name="T24" fmla="*/ 12 w 16"/>
                  <a:gd name="T25" fmla="*/ 0 h 38"/>
                  <a:gd name="T26" fmla="*/ 1 w 16"/>
                  <a:gd name="T27" fmla="*/ 10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38"/>
                  <a:gd name="T44" fmla="*/ 16 w 16"/>
                  <a:gd name="T45" fmla="*/ 38 h 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38">
                    <a:moveTo>
                      <a:pt x="1" y="10"/>
                    </a:moveTo>
                    <a:lnTo>
                      <a:pt x="0" y="12"/>
                    </a:lnTo>
                    <a:lnTo>
                      <a:pt x="8" y="38"/>
                    </a:lnTo>
                    <a:lnTo>
                      <a:pt x="12" y="37"/>
                    </a:lnTo>
                    <a:lnTo>
                      <a:pt x="11" y="34"/>
                    </a:lnTo>
                    <a:lnTo>
                      <a:pt x="8" y="26"/>
                    </a:lnTo>
                    <a:lnTo>
                      <a:pt x="6" y="18"/>
                    </a:lnTo>
                    <a:lnTo>
                      <a:pt x="5" y="13"/>
                    </a:lnTo>
                    <a:lnTo>
                      <a:pt x="7" y="10"/>
                    </a:lnTo>
                    <a:lnTo>
                      <a:pt x="11" y="8"/>
                    </a:lnTo>
                    <a:lnTo>
                      <a:pt x="15" y="4"/>
                    </a:lnTo>
                    <a:lnTo>
                      <a:pt x="16" y="3"/>
                    </a:lnTo>
                    <a:lnTo>
                      <a:pt x="12" y="0"/>
                    </a:lnTo>
                    <a:lnTo>
                      <a:pt x="1" y="10"/>
                    </a:lnTo>
                    <a:close/>
                  </a:path>
                </a:pathLst>
              </a:custGeom>
              <a:solidFill>
                <a:srgbClr val="000000"/>
              </a:solidFill>
              <a:ln w="9525">
                <a:noFill/>
                <a:round/>
                <a:headEnd/>
                <a:tailEnd/>
              </a:ln>
            </p:spPr>
            <p:txBody>
              <a:bodyPr/>
              <a:lstStyle/>
              <a:p>
                <a:endParaRPr lang="en-US"/>
              </a:p>
            </p:txBody>
          </p:sp>
          <p:sp>
            <p:nvSpPr>
              <p:cNvPr id="88092" name="Freeform 25"/>
              <p:cNvSpPr>
                <a:spLocks/>
              </p:cNvSpPr>
              <p:nvPr/>
            </p:nvSpPr>
            <p:spPr bwMode="auto">
              <a:xfrm>
                <a:off x="4595" y="937"/>
                <a:ext cx="7" cy="47"/>
              </a:xfrm>
              <a:custGeom>
                <a:avLst/>
                <a:gdLst>
                  <a:gd name="T0" fmla="*/ 12 w 21"/>
                  <a:gd name="T1" fmla="*/ 3 h 141"/>
                  <a:gd name="T2" fmla="*/ 13 w 21"/>
                  <a:gd name="T3" fmla="*/ 4 h 141"/>
                  <a:gd name="T4" fmla="*/ 15 w 21"/>
                  <a:gd name="T5" fmla="*/ 6 h 141"/>
                  <a:gd name="T6" fmla="*/ 16 w 21"/>
                  <a:gd name="T7" fmla="*/ 9 h 141"/>
                  <a:gd name="T8" fmla="*/ 17 w 21"/>
                  <a:gd name="T9" fmla="*/ 10 h 141"/>
                  <a:gd name="T10" fmla="*/ 15 w 21"/>
                  <a:gd name="T11" fmla="*/ 31 h 141"/>
                  <a:gd name="T12" fmla="*/ 9 w 21"/>
                  <a:gd name="T13" fmla="*/ 76 h 141"/>
                  <a:gd name="T14" fmla="*/ 3 w 21"/>
                  <a:gd name="T15" fmla="*/ 121 h 141"/>
                  <a:gd name="T16" fmla="*/ 0 w 21"/>
                  <a:gd name="T17" fmla="*/ 141 h 141"/>
                  <a:gd name="T18" fmla="*/ 5 w 21"/>
                  <a:gd name="T19" fmla="*/ 141 h 141"/>
                  <a:gd name="T20" fmla="*/ 21 w 21"/>
                  <a:gd name="T21" fmla="*/ 9 h 141"/>
                  <a:gd name="T22" fmla="*/ 20 w 21"/>
                  <a:gd name="T23" fmla="*/ 6 h 141"/>
                  <a:gd name="T24" fmla="*/ 18 w 21"/>
                  <a:gd name="T25" fmla="*/ 4 h 141"/>
                  <a:gd name="T26" fmla="*/ 16 w 21"/>
                  <a:gd name="T27" fmla="*/ 1 h 141"/>
                  <a:gd name="T28" fmla="*/ 15 w 21"/>
                  <a:gd name="T29" fmla="*/ 0 h 141"/>
                  <a:gd name="T30" fmla="*/ 12 w 21"/>
                  <a:gd name="T31" fmla="*/ 3 h 1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141"/>
                  <a:gd name="T50" fmla="*/ 21 w 21"/>
                  <a:gd name="T51" fmla="*/ 141 h 1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141">
                    <a:moveTo>
                      <a:pt x="12" y="3"/>
                    </a:moveTo>
                    <a:lnTo>
                      <a:pt x="13" y="4"/>
                    </a:lnTo>
                    <a:lnTo>
                      <a:pt x="15" y="6"/>
                    </a:lnTo>
                    <a:lnTo>
                      <a:pt x="16" y="9"/>
                    </a:lnTo>
                    <a:lnTo>
                      <a:pt x="17" y="10"/>
                    </a:lnTo>
                    <a:lnTo>
                      <a:pt x="15" y="31"/>
                    </a:lnTo>
                    <a:lnTo>
                      <a:pt x="9" y="76"/>
                    </a:lnTo>
                    <a:lnTo>
                      <a:pt x="3" y="121"/>
                    </a:lnTo>
                    <a:lnTo>
                      <a:pt x="0" y="141"/>
                    </a:lnTo>
                    <a:lnTo>
                      <a:pt x="5" y="141"/>
                    </a:lnTo>
                    <a:lnTo>
                      <a:pt x="21" y="9"/>
                    </a:lnTo>
                    <a:lnTo>
                      <a:pt x="20" y="6"/>
                    </a:lnTo>
                    <a:lnTo>
                      <a:pt x="18" y="4"/>
                    </a:lnTo>
                    <a:lnTo>
                      <a:pt x="16" y="1"/>
                    </a:lnTo>
                    <a:lnTo>
                      <a:pt x="15" y="0"/>
                    </a:lnTo>
                    <a:lnTo>
                      <a:pt x="12" y="3"/>
                    </a:lnTo>
                    <a:close/>
                  </a:path>
                </a:pathLst>
              </a:custGeom>
              <a:solidFill>
                <a:srgbClr val="000000"/>
              </a:solidFill>
              <a:ln w="9525">
                <a:noFill/>
                <a:round/>
                <a:headEnd/>
                <a:tailEnd/>
              </a:ln>
            </p:spPr>
            <p:txBody>
              <a:bodyPr/>
              <a:lstStyle/>
              <a:p>
                <a:endParaRPr lang="en-US"/>
              </a:p>
            </p:txBody>
          </p:sp>
          <p:sp>
            <p:nvSpPr>
              <p:cNvPr id="88093" name="Freeform 26"/>
              <p:cNvSpPr>
                <a:spLocks/>
              </p:cNvSpPr>
              <p:nvPr/>
            </p:nvSpPr>
            <p:spPr bwMode="auto">
              <a:xfrm>
                <a:off x="4604" y="935"/>
                <a:ext cx="3" cy="41"/>
              </a:xfrm>
              <a:custGeom>
                <a:avLst/>
                <a:gdLst>
                  <a:gd name="T0" fmla="*/ 0 w 11"/>
                  <a:gd name="T1" fmla="*/ 11 h 122"/>
                  <a:gd name="T2" fmla="*/ 1 w 11"/>
                  <a:gd name="T3" fmla="*/ 30 h 122"/>
                  <a:gd name="T4" fmla="*/ 4 w 11"/>
                  <a:gd name="T5" fmla="*/ 67 h 122"/>
                  <a:gd name="T6" fmla="*/ 6 w 11"/>
                  <a:gd name="T7" fmla="*/ 105 h 122"/>
                  <a:gd name="T8" fmla="*/ 7 w 11"/>
                  <a:gd name="T9" fmla="*/ 122 h 122"/>
                  <a:gd name="T10" fmla="*/ 11 w 11"/>
                  <a:gd name="T11" fmla="*/ 122 h 122"/>
                  <a:gd name="T12" fmla="*/ 10 w 11"/>
                  <a:gd name="T13" fmla="*/ 105 h 122"/>
                  <a:gd name="T14" fmla="*/ 7 w 11"/>
                  <a:gd name="T15" fmla="*/ 67 h 122"/>
                  <a:gd name="T16" fmla="*/ 5 w 11"/>
                  <a:gd name="T17" fmla="*/ 30 h 122"/>
                  <a:gd name="T18" fmla="*/ 4 w 11"/>
                  <a:gd name="T19" fmla="*/ 11 h 122"/>
                  <a:gd name="T20" fmla="*/ 5 w 11"/>
                  <a:gd name="T21" fmla="*/ 10 h 122"/>
                  <a:gd name="T22" fmla="*/ 7 w 11"/>
                  <a:gd name="T23" fmla="*/ 6 h 122"/>
                  <a:gd name="T24" fmla="*/ 8 w 11"/>
                  <a:gd name="T25" fmla="*/ 3 h 122"/>
                  <a:gd name="T26" fmla="*/ 10 w 11"/>
                  <a:gd name="T27" fmla="*/ 2 h 122"/>
                  <a:gd name="T28" fmla="*/ 5 w 11"/>
                  <a:gd name="T29" fmla="*/ 0 h 122"/>
                  <a:gd name="T30" fmla="*/ 0 w 11"/>
                  <a:gd name="T31" fmla="*/ 11 h 1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122"/>
                  <a:gd name="T50" fmla="*/ 11 w 11"/>
                  <a:gd name="T51" fmla="*/ 122 h 1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122">
                    <a:moveTo>
                      <a:pt x="0" y="11"/>
                    </a:moveTo>
                    <a:lnTo>
                      <a:pt x="1" y="30"/>
                    </a:lnTo>
                    <a:lnTo>
                      <a:pt x="4" y="67"/>
                    </a:lnTo>
                    <a:lnTo>
                      <a:pt x="6" y="105"/>
                    </a:lnTo>
                    <a:lnTo>
                      <a:pt x="7" y="122"/>
                    </a:lnTo>
                    <a:lnTo>
                      <a:pt x="11" y="122"/>
                    </a:lnTo>
                    <a:lnTo>
                      <a:pt x="10" y="105"/>
                    </a:lnTo>
                    <a:lnTo>
                      <a:pt x="7" y="67"/>
                    </a:lnTo>
                    <a:lnTo>
                      <a:pt x="5" y="30"/>
                    </a:lnTo>
                    <a:lnTo>
                      <a:pt x="4" y="11"/>
                    </a:lnTo>
                    <a:lnTo>
                      <a:pt x="5" y="10"/>
                    </a:lnTo>
                    <a:lnTo>
                      <a:pt x="7" y="6"/>
                    </a:lnTo>
                    <a:lnTo>
                      <a:pt x="8" y="3"/>
                    </a:lnTo>
                    <a:lnTo>
                      <a:pt x="10" y="2"/>
                    </a:lnTo>
                    <a:lnTo>
                      <a:pt x="5" y="0"/>
                    </a:lnTo>
                    <a:lnTo>
                      <a:pt x="0" y="11"/>
                    </a:lnTo>
                    <a:close/>
                  </a:path>
                </a:pathLst>
              </a:custGeom>
              <a:solidFill>
                <a:srgbClr val="000000"/>
              </a:solidFill>
              <a:ln w="9525">
                <a:noFill/>
                <a:round/>
                <a:headEnd/>
                <a:tailEnd/>
              </a:ln>
            </p:spPr>
            <p:txBody>
              <a:bodyPr/>
              <a:lstStyle/>
              <a:p>
                <a:endParaRPr lang="en-US"/>
              </a:p>
            </p:txBody>
          </p:sp>
          <p:sp>
            <p:nvSpPr>
              <p:cNvPr id="88094" name="Freeform 27"/>
              <p:cNvSpPr>
                <a:spLocks/>
              </p:cNvSpPr>
              <p:nvPr/>
            </p:nvSpPr>
            <p:spPr bwMode="auto">
              <a:xfrm>
                <a:off x="4601" y="938"/>
                <a:ext cx="3" cy="2"/>
              </a:xfrm>
              <a:custGeom>
                <a:avLst/>
                <a:gdLst>
                  <a:gd name="T0" fmla="*/ 0 w 11"/>
                  <a:gd name="T1" fmla="*/ 1 h 6"/>
                  <a:gd name="T2" fmla="*/ 2 w 11"/>
                  <a:gd name="T3" fmla="*/ 6 h 6"/>
                  <a:gd name="T4" fmla="*/ 11 w 11"/>
                  <a:gd name="T5" fmla="*/ 4 h 6"/>
                  <a:gd name="T6" fmla="*/ 10 w 11"/>
                  <a:gd name="T7" fmla="*/ 0 h 6"/>
                  <a:gd name="T8" fmla="*/ 0 w 11"/>
                  <a:gd name="T9" fmla="*/ 1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0" y="1"/>
                    </a:moveTo>
                    <a:lnTo>
                      <a:pt x="2" y="6"/>
                    </a:lnTo>
                    <a:lnTo>
                      <a:pt x="11" y="4"/>
                    </a:lnTo>
                    <a:lnTo>
                      <a:pt x="10" y="0"/>
                    </a:lnTo>
                    <a:lnTo>
                      <a:pt x="0" y="1"/>
                    </a:lnTo>
                    <a:close/>
                  </a:path>
                </a:pathLst>
              </a:custGeom>
              <a:solidFill>
                <a:srgbClr val="000000"/>
              </a:solidFill>
              <a:ln w="9525">
                <a:noFill/>
                <a:round/>
                <a:headEnd/>
                <a:tailEnd/>
              </a:ln>
            </p:spPr>
            <p:txBody>
              <a:bodyPr/>
              <a:lstStyle/>
              <a:p>
                <a:endParaRPr lang="en-US"/>
              </a:p>
            </p:txBody>
          </p:sp>
          <p:sp>
            <p:nvSpPr>
              <p:cNvPr id="88095" name="Freeform 28"/>
              <p:cNvSpPr>
                <a:spLocks/>
              </p:cNvSpPr>
              <p:nvPr/>
            </p:nvSpPr>
            <p:spPr bwMode="auto">
              <a:xfrm>
                <a:off x="4577" y="924"/>
                <a:ext cx="43" cy="74"/>
              </a:xfrm>
              <a:custGeom>
                <a:avLst/>
                <a:gdLst>
                  <a:gd name="T0" fmla="*/ 0 w 128"/>
                  <a:gd name="T1" fmla="*/ 2 h 222"/>
                  <a:gd name="T2" fmla="*/ 2 w 128"/>
                  <a:gd name="T3" fmla="*/ 6 h 222"/>
                  <a:gd name="T4" fmla="*/ 7 w 128"/>
                  <a:gd name="T5" fmla="*/ 21 h 222"/>
                  <a:gd name="T6" fmla="*/ 15 w 128"/>
                  <a:gd name="T7" fmla="*/ 43 h 222"/>
                  <a:gd name="T8" fmla="*/ 25 w 128"/>
                  <a:gd name="T9" fmla="*/ 71 h 222"/>
                  <a:gd name="T10" fmla="*/ 35 w 128"/>
                  <a:gd name="T11" fmla="*/ 102 h 222"/>
                  <a:gd name="T12" fmla="*/ 43 w 128"/>
                  <a:gd name="T13" fmla="*/ 139 h 222"/>
                  <a:gd name="T14" fmla="*/ 51 w 128"/>
                  <a:gd name="T15" fmla="*/ 178 h 222"/>
                  <a:gd name="T16" fmla="*/ 56 w 128"/>
                  <a:gd name="T17" fmla="*/ 217 h 222"/>
                  <a:gd name="T18" fmla="*/ 56 w 128"/>
                  <a:gd name="T19" fmla="*/ 222 h 222"/>
                  <a:gd name="T20" fmla="*/ 59 w 128"/>
                  <a:gd name="T21" fmla="*/ 219 h 222"/>
                  <a:gd name="T22" fmla="*/ 62 w 128"/>
                  <a:gd name="T23" fmla="*/ 217 h 222"/>
                  <a:gd name="T24" fmla="*/ 66 w 128"/>
                  <a:gd name="T25" fmla="*/ 209 h 222"/>
                  <a:gd name="T26" fmla="*/ 74 w 128"/>
                  <a:gd name="T27" fmla="*/ 199 h 222"/>
                  <a:gd name="T28" fmla="*/ 84 w 128"/>
                  <a:gd name="T29" fmla="*/ 183 h 222"/>
                  <a:gd name="T30" fmla="*/ 93 w 128"/>
                  <a:gd name="T31" fmla="*/ 161 h 222"/>
                  <a:gd name="T32" fmla="*/ 105 w 128"/>
                  <a:gd name="T33" fmla="*/ 133 h 222"/>
                  <a:gd name="T34" fmla="*/ 116 w 128"/>
                  <a:gd name="T35" fmla="*/ 98 h 222"/>
                  <a:gd name="T36" fmla="*/ 128 w 128"/>
                  <a:gd name="T37" fmla="*/ 56 h 222"/>
                  <a:gd name="T38" fmla="*/ 124 w 128"/>
                  <a:gd name="T39" fmla="*/ 55 h 222"/>
                  <a:gd name="T40" fmla="*/ 114 w 128"/>
                  <a:gd name="T41" fmla="*/ 90 h 222"/>
                  <a:gd name="T42" fmla="*/ 104 w 128"/>
                  <a:gd name="T43" fmla="*/ 121 h 222"/>
                  <a:gd name="T44" fmla="*/ 94 w 128"/>
                  <a:gd name="T45" fmla="*/ 146 h 222"/>
                  <a:gd name="T46" fmla="*/ 86 w 128"/>
                  <a:gd name="T47" fmla="*/ 168 h 222"/>
                  <a:gd name="T48" fmla="*/ 77 w 128"/>
                  <a:gd name="T49" fmla="*/ 184 h 222"/>
                  <a:gd name="T50" fmla="*/ 69 w 128"/>
                  <a:gd name="T51" fmla="*/ 197 h 222"/>
                  <a:gd name="T52" fmla="*/ 63 w 128"/>
                  <a:gd name="T53" fmla="*/ 206 h 222"/>
                  <a:gd name="T54" fmla="*/ 59 w 128"/>
                  <a:gd name="T55" fmla="*/ 212 h 222"/>
                  <a:gd name="T56" fmla="*/ 54 w 128"/>
                  <a:gd name="T57" fmla="*/ 173 h 222"/>
                  <a:gd name="T58" fmla="*/ 47 w 128"/>
                  <a:gd name="T59" fmla="*/ 135 h 222"/>
                  <a:gd name="T60" fmla="*/ 37 w 128"/>
                  <a:gd name="T61" fmla="*/ 100 h 222"/>
                  <a:gd name="T62" fmla="*/ 28 w 128"/>
                  <a:gd name="T63" fmla="*/ 67 h 222"/>
                  <a:gd name="T64" fmla="*/ 19 w 128"/>
                  <a:gd name="T65" fmla="*/ 40 h 222"/>
                  <a:gd name="T66" fmla="*/ 11 w 128"/>
                  <a:gd name="T67" fmla="*/ 20 h 222"/>
                  <a:gd name="T68" fmla="*/ 6 w 128"/>
                  <a:gd name="T69" fmla="*/ 5 h 222"/>
                  <a:gd name="T70" fmla="*/ 3 w 128"/>
                  <a:gd name="T71" fmla="*/ 0 h 222"/>
                  <a:gd name="T72" fmla="*/ 0 w 128"/>
                  <a:gd name="T73" fmla="*/ 2 h 2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8"/>
                  <a:gd name="T112" fmla="*/ 0 h 222"/>
                  <a:gd name="T113" fmla="*/ 128 w 128"/>
                  <a:gd name="T114" fmla="*/ 222 h 2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8" h="222">
                    <a:moveTo>
                      <a:pt x="0" y="2"/>
                    </a:moveTo>
                    <a:lnTo>
                      <a:pt x="2" y="6"/>
                    </a:lnTo>
                    <a:lnTo>
                      <a:pt x="7" y="21"/>
                    </a:lnTo>
                    <a:lnTo>
                      <a:pt x="15" y="43"/>
                    </a:lnTo>
                    <a:lnTo>
                      <a:pt x="25" y="71"/>
                    </a:lnTo>
                    <a:lnTo>
                      <a:pt x="35" y="102"/>
                    </a:lnTo>
                    <a:lnTo>
                      <a:pt x="43" y="139"/>
                    </a:lnTo>
                    <a:lnTo>
                      <a:pt x="51" y="178"/>
                    </a:lnTo>
                    <a:lnTo>
                      <a:pt x="56" y="217"/>
                    </a:lnTo>
                    <a:lnTo>
                      <a:pt x="56" y="222"/>
                    </a:lnTo>
                    <a:lnTo>
                      <a:pt x="59" y="219"/>
                    </a:lnTo>
                    <a:lnTo>
                      <a:pt x="62" y="217"/>
                    </a:lnTo>
                    <a:lnTo>
                      <a:pt x="66" y="209"/>
                    </a:lnTo>
                    <a:lnTo>
                      <a:pt x="74" y="199"/>
                    </a:lnTo>
                    <a:lnTo>
                      <a:pt x="84" y="183"/>
                    </a:lnTo>
                    <a:lnTo>
                      <a:pt x="93" y="161"/>
                    </a:lnTo>
                    <a:lnTo>
                      <a:pt x="105" y="133"/>
                    </a:lnTo>
                    <a:lnTo>
                      <a:pt x="116" y="98"/>
                    </a:lnTo>
                    <a:lnTo>
                      <a:pt x="128" y="56"/>
                    </a:lnTo>
                    <a:lnTo>
                      <a:pt x="124" y="55"/>
                    </a:lnTo>
                    <a:lnTo>
                      <a:pt x="114" y="90"/>
                    </a:lnTo>
                    <a:lnTo>
                      <a:pt x="104" y="121"/>
                    </a:lnTo>
                    <a:lnTo>
                      <a:pt x="94" y="146"/>
                    </a:lnTo>
                    <a:lnTo>
                      <a:pt x="86" y="168"/>
                    </a:lnTo>
                    <a:lnTo>
                      <a:pt x="77" y="184"/>
                    </a:lnTo>
                    <a:lnTo>
                      <a:pt x="69" y="197"/>
                    </a:lnTo>
                    <a:lnTo>
                      <a:pt x="63" y="206"/>
                    </a:lnTo>
                    <a:lnTo>
                      <a:pt x="59" y="212"/>
                    </a:lnTo>
                    <a:lnTo>
                      <a:pt x="54" y="173"/>
                    </a:lnTo>
                    <a:lnTo>
                      <a:pt x="47" y="135"/>
                    </a:lnTo>
                    <a:lnTo>
                      <a:pt x="37" y="100"/>
                    </a:lnTo>
                    <a:lnTo>
                      <a:pt x="28" y="67"/>
                    </a:lnTo>
                    <a:lnTo>
                      <a:pt x="19" y="40"/>
                    </a:lnTo>
                    <a:lnTo>
                      <a:pt x="11" y="20"/>
                    </a:lnTo>
                    <a:lnTo>
                      <a:pt x="6" y="5"/>
                    </a:lnTo>
                    <a:lnTo>
                      <a:pt x="3" y="0"/>
                    </a:lnTo>
                    <a:lnTo>
                      <a:pt x="0" y="2"/>
                    </a:lnTo>
                    <a:close/>
                  </a:path>
                </a:pathLst>
              </a:custGeom>
              <a:solidFill>
                <a:srgbClr val="000000"/>
              </a:solidFill>
              <a:ln w="9525">
                <a:noFill/>
                <a:round/>
                <a:headEnd/>
                <a:tailEnd/>
              </a:ln>
            </p:spPr>
            <p:txBody>
              <a:bodyPr/>
              <a:lstStyle/>
              <a:p>
                <a:endParaRPr lang="en-US"/>
              </a:p>
            </p:txBody>
          </p:sp>
          <p:sp>
            <p:nvSpPr>
              <p:cNvPr id="88096" name="Freeform 29"/>
              <p:cNvSpPr>
                <a:spLocks/>
              </p:cNvSpPr>
              <p:nvPr/>
            </p:nvSpPr>
            <p:spPr bwMode="auto">
              <a:xfrm>
                <a:off x="4567" y="913"/>
                <a:ext cx="23" cy="73"/>
              </a:xfrm>
              <a:custGeom>
                <a:avLst/>
                <a:gdLst>
                  <a:gd name="T0" fmla="*/ 1 w 70"/>
                  <a:gd name="T1" fmla="*/ 52 h 219"/>
                  <a:gd name="T2" fmla="*/ 1 w 70"/>
                  <a:gd name="T3" fmla="*/ 56 h 219"/>
                  <a:gd name="T4" fmla="*/ 1 w 70"/>
                  <a:gd name="T5" fmla="*/ 60 h 219"/>
                  <a:gd name="T6" fmla="*/ 1 w 70"/>
                  <a:gd name="T7" fmla="*/ 65 h 219"/>
                  <a:gd name="T8" fmla="*/ 3 w 70"/>
                  <a:gd name="T9" fmla="*/ 70 h 219"/>
                  <a:gd name="T10" fmla="*/ 3 w 70"/>
                  <a:gd name="T11" fmla="*/ 71 h 219"/>
                  <a:gd name="T12" fmla="*/ 5 w 70"/>
                  <a:gd name="T13" fmla="*/ 71 h 219"/>
                  <a:gd name="T14" fmla="*/ 10 w 70"/>
                  <a:gd name="T15" fmla="*/ 72 h 219"/>
                  <a:gd name="T16" fmla="*/ 17 w 70"/>
                  <a:gd name="T17" fmla="*/ 72 h 219"/>
                  <a:gd name="T18" fmla="*/ 25 w 70"/>
                  <a:gd name="T19" fmla="*/ 73 h 219"/>
                  <a:gd name="T20" fmla="*/ 17 w 70"/>
                  <a:gd name="T21" fmla="*/ 77 h 219"/>
                  <a:gd name="T22" fmla="*/ 9 w 70"/>
                  <a:gd name="T23" fmla="*/ 81 h 219"/>
                  <a:gd name="T24" fmla="*/ 3 w 70"/>
                  <a:gd name="T25" fmla="*/ 84 h 219"/>
                  <a:gd name="T26" fmla="*/ 0 w 70"/>
                  <a:gd name="T27" fmla="*/ 86 h 219"/>
                  <a:gd name="T28" fmla="*/ 66 w 70"/>
                  <a:gd name="T29" fmla="*/ 219 h 219"/>
                  <a:gd name="T30" fmla="*/ 70 w 70"/>
                  <a:gd name="T31" fmla="*/ 218 h 219"/>
                  <a:gd name="T32" fmla="*/ 67 w 70"/>
                  <a:gd name="T33" fmla="*/ 212 h 219"/>
                  <a:gd name="T34" fmla="*/ 60 w 70"/>
                  <a:gd name="T35" fmla="*/ 199 h 219"/>
                  <a:gd name="T36" fmla="*/ 50 w 70"/>
                  <a:gd name="T37" fmla="*/ 178 h 219"/>
                  <a:gd name="T38" fmla="*/ 38 w 70"/>
                  <a:gd name="T39" fmla="*/ 154 h 219"/>
                  <a:gd name="T40" fmla="*/ 27 w 70"/>
                  <a:gd name="T41" fmla="*/ 129 h 219"/>
                  <a:gd name="T42" fmla="*/ 16 w 70"/>
                  <a:gd name="T43" fmla="*/ 109 h 219"/>
                  <a:gd name="T44" fmla="*/ 9 w 70"/>
                  <a:gd name="T45" fmla="*/ 94 h 219"/>
                  <a:gd name="T46" fmla="*/ 5 w 70"/>
                  <a:gd name="T47" fmla="*/ 87 h 219"/>
                  <a:gd name="T48" fmla="*/ 12 w 70"/>
                  <a:gd name="T49" fmla="*/ 83 h 219"/>
                  <a:gd name="T50" fmla="*/ 25 w 70"/>
                  <a:gd name="T51" fmla="*/ 78 h 219"/>
                  <a:gd name="T52" fmla="*/ 35 w 70"/>
                  <a:gd name="T53" fmla="*/ 72 h 219"/>
                  <a:gd name="T54" fmla="*/ 40 w 70"/>
                  <a:gd name="T55" fmla="*/ 70 h 219"/>
                  <a:gd name="T56" fmla="*/ 35 w 70"/>
                  <a:gd name="T57" fmla="*/ 70 h 219"/>
                  <a:gd name="T58" fmla="*/ 25 w 70"/>
                  <a:gd name="T59" fmla="*/ 69 h 219"/>
                  <a:gd name="T60" fmla="*/ 14 w 70"/>
                  <a:gd name="T61" fmla="*/ 67 h 219"/>
                  <a:gd name="T62" fmla="*/ 6 w 70"/>
                  <a:gd name="T63" fmla="*/ 67 h 219"/>
                  <a:gd name="T64" fmla="*/ 6 w 70"/>
                  <a:gd name="T65" fmla="*/ 64 h 219"/>
                  <a:gd name="T66" fmla="*/ 6 w 70"/>
                  <a:gd name="T67" fmla="*/ 59 h 219"/>
                  <a:gd name="T68" fmla="*/ 6 w 70"/>
                  <a:gd name="T69" fmla="*/ 55 h 219"/>
                  <a:gd name="T70" fmla="*/ 6 w 70"/>
                  <a:gd name="T71" fmla="*/ 52 h 219"/>
                  <a:gd name="T72" fmla="*/ 8 w 70"/>
                  <a:gd name="T73" fmla="*/ 32 h 219"/>
                  <a:gd name="T74" fmla="*/ 10 w 70"/>
                  <a:gd name="T75" fmla="*/ 16 h 219"/>
                  <a:gd name="T76" fmla="*/ 11 w 70"/>
                  <a:gd name="T77" fmla="*/ 5 h 219"/>
                  <a:gd name="T78" fmla="*/ 12 w 70"/>
                  <a:gd name="T79" fmla="*/ 2 h 219"/>
                  <a:gd name="T80" fmla="*/ 8 w 70"/>
                  <a:gd name="T81" fmla="*/ 0 h 219"/>
                  <a:gd name="T82" fmla="*/ 6 w 70"/>
                  <a:gd name="T83" fmla="*/ 4 h 219"/>
                  <a:gd name="T84" fmla="*/ 5 w 70"/>
                  <a:gd name="T85" fmla="*/ 15 h 219"/>
                  <a:gd name="T86" fmla="*/ 3 w 70"/>
                  <a:gd name="T87" fmla="*/ 31 h 219"/>
                  <a:gd name="T88" fmla="*/ 1 w 70"/>
                  <a:gd name="T89" fmla="*/ 52 h 2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0"/>
                  <a:gd name="T136" fmla="*/ 0 h 219"/>
                  <a:gd name="T137" fmla="*/ 70 w 70"/>
                  <a:gd name="T138" fmla="*/ 219 h 2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0" h="219">
                    <a:moveTo>
                      <a:pt x="1" y="52"/>
                    </a:moveTo>
                    <a:lnTo>
                      <a:pt x="1" y="56"/>
                    </a:lnTo>
                    <a:lnTo>
                      <a:pt x="1" y="60"/>
                    </a:lnTo>
                    <a:lnTo>
                      <a:pt x="1" y="65"/>
                    </a:lnTo>
                    <a:lnTo>
                      <a:pt x="3" y="70"/>
                    </a:lnTo>
                    <a:lnTo>
                      <a:pt x="3" y="71"/>
                    </a:lnTo>
                    <a:lnTo>
                      <a:pt x="5" y="71"/>
                    </a:lnTo>
                    <a:lnTo>
                      <a:pt x="10" y="72"/>
                    </a:lnTo>
                    <a:lnTo>
                      <a:pt x="17" y="72"/>
                    </a:lnTo>
                    <a:lnTo>
                      <a:pt x="25" y="73"/>
                    </a:lnTo>
                    <a:lnTo>
                      <a:pt x="17" y="77"/>
                    </a:lnTo>
                    <a:lnTo>
                      <a:pt x="9" y="81"/>
                    </a:lnTo>
                    <a:lnTo>
                      <a:pt x="3" y="84"/>
                    </a:lnTo>
                    <a:lnTo>
                      <a:pt x="0" y="86"/>
                    </a:lnTo>
                    <a:lnTo>
                      <a:pt x="66" y="219"/>
                    </a:lnTo>
                    <a:lnTo>
                      <a:pt x="70" y="218"/>
                    </a:lnTo>
                    <a:lnTo>
                      <a:pt x="67" y="212"/>
                    </a:lnTo>
                    <a:lnTo>
                      <a:pt x="60" y="199"/>
                    </a:lnTo>
                    <a:lnTo>
                      <a:pt x="50" y="178"/>
                    </a:lnTo>
                    <a:lnTo>
                      <a:pt x="38" y="154"/>
                    </a:lnTo>
                    <a:lnTo>
                      <a:pt x="27" y="129"/>
                    </a:lnTo>
                    <a:lnTo>
                      <a:pt x="16" y="109"/>
                    </a:lnTo>
                    <a:lnTo>
                      <a:pt x="9" y="94"/>
                    </a:lnTo>
                    <a:lnTo>
                      <a:pt x="5" y="87"/>
                    </a:lnTo>
                    <a:lnTo>
                      <a:pt x="12" y="83"/>
                    </a:lnTo>
                    <a:lnTo>
                      <a:pt x="25" y="78"/>
                    </a:lnTo>
                    <a:lnTo>
                      <a:pt x="35" y="72"/>
                    </a:lnTo>
                    <a:lnTo>
                      <a:pt x="40" y="70"/>
                    </a:lnTo>
                    <a:lnTo>
                      <a:pt x="35" y="70"/>
                    </a:lnTo>
                    <a:lnTo>
                      <a:pt x="25" y="69"/>
                    </a:lnTo>
                    <a:lnTo>
                      <a:pt x="14" y="67"/>
                    </a:lnTo>
                    <a:lnTo>
                      <a:pt x="6" y="67"/>
                    </a:lnTo>
                    <a:lnTo>
                      <a:pt x="6" y="64"/>
                    </a:lnTo>
                    <a:lnTo>
                      <a:pt x="6" y="59"/>
                    </a:lnTo>
                    <a:lnTo>
                      <a:pt x="6" y="55"/>
                    </a:lnTo>
                    <a:lnTo>
                      <a:pt x="6" y="52"/>
                    </a:lnTo>
                    <a:lnTo>
                      <a:pt x="8" y="32"/>
                    </a:lnTo>
                    <a:lnTo>
                      <a:pt x="10" y="16"/>
                    </a:lnTo>
                    <a:lnTo>
                      <a:pt x="11" y="5"/>
                    </a:lnTo>
                    <a:lnTo>
                      <a:pt x="12" y="2"/>
                    </a:lnTo>
                    <a:lnTo>
                      <a:pt x="8" y="0"/>
                    </a:lnTo>
                    <a:lnTo>
                      <a:pt x="6" y="4"/>
                    </a:lnTo>
                    <a:lnTo>
                      <a:pt x="5" y="15"/>
                    </a:lnTo>
                    <a:lnTo>
                      <a:pt x="3" y="31"/>
                    </a:lnTo>
                    <a:lnTo>
                      <a:pt x="1" y="52"/>
                    </a:lnTo>
                    <a:close/>
                  </a:path>
                </a:pathLst>
              </a:custGeom>
              <a:solidFill>
                <a:srgbClr val="000000"/>
              </a:solidFill>
              <a:ln w="9525">
                <a:noFill/>
                <a:round/>
                <a:headEnd/>
                <a:tailEnd/>
              </a:ln>
            </p:spPr>
            <p:txBody>
              <a:bodyPr/>
              <a:lstStyle/>
              <a:p>
                <a:endParaRPr lang="en-US"/>
              </a:p>
            </p:txBody>
          </p:sp>
          <p:sp>
            <p:nvSpPr>
              <p:cNvPr id="88097" name="Freeform 30"/>
              <p:cNvSpPr>
                <a:spLocks/>
              </p:cNvSpPr>
              <p:nvPr/>
            </p:nvSpPr>
            <p:spPr bwMode="auto">
              <a:xfrm>
                <a:off x="4609" y="912"/>
                <a:ext cx="24" cy="86"/>
              </a:xfrm>
              <a:custGeom>
                <a:avLst/>
                <a:gdLst>
                  <a:gd name="T0" fmla="*/ 8 w 70"/>
                  <a:gd name="T1" fmla="*/ 3 h 260"/>
                  <a:gd name="T2" fmla="*/ 11 w 70"/>
                  <a:gd name="T3" fmla="*/ 5 h 260"/>
                  <a:gd name="T4" fmla="*/ 16 w 70"/>
                  <a:gd name="T5" fmla="*/ 7 h 260"/>
                  <a:gd name="T6" fmla="*/ 23 w 70"/>
                  <a:gd name="T7" fmla="*/ 12 h 260"/>
                  <a:gd name="T8" fmla="*/ 33 w 70"/>
                  <a:gd name="T9" fmla="*/ 19 h 260"/>
                  <a:gd name="T10" fmla="*/ 42 w 70"/>
                  <a:gd name="T11" fmla="*/ 28 h 260"/>
                  <a:gd name="T12" fmla="*/ 51 w 70"/>
                  <a:gd name="T13" fmla="*/ 39 h 260"/>
                  <a:gd name="T14" fmla="*/ 59 w 70"/>
                  <a:gd name="T15" fmla="*/ 51 h 260"/>
                  <a:gd name="T16" fmla="*/ 66 w 70"/>
                  <a:gd name="T17" fmla="*/ 64 h 260"/>
                  <a:gd name="T18" fmla="*/ 58 w 70"/>
                  <a:gd name="T19" fmla="*/ 65 h 260"/>
                  <a:gd name="T20" fmla="*/ 46 w 70"/>
                  <a:gd name="T21" fmla="*/ 68 h 260"/>
                  <a:gd name="T22" fmla="*/ 35 w 70"/>
                  <a:gd name="T23" fmla="*/ 70 h 260"/>
                  <a:gd name="T24" fmla="*/ 30 w 70"/>
                  <a:gd name="T25" fmla="*/ 72 h 260"/>
                  <a:gd name="T26" fmla="*/ 35 w 70"/>
                  <a:gd name="T27" fmla="*/ 74 h 260"/>
                  <a:gd name="T28" fmla="*/ 46 w 70"/>
                  <a:gd name="T29" fmla="*/ 80 h 260"/>
                  <a:gd name="T30" fmla="*/ 57 w 70"/>
                  <a:gd name="T31" fmla="*/ 85 h 260"/>
                  <a:gd name="T32" fmla="*/ 62 w 70"/>
                  <a:gd name="T33" fmla="*/ 89 h 260"/>
                  <a:gd name="T34" fmla="*/ 62 w 70"/>
                  <a:gd name="T35" fmla="*/ 90 h 260"/>
                  <a:gd name="T36" fmla="*/ 63 w 70"/>
                  <a:gd name="T37" fmla="*/ 90 h 260"/>
                  <a:gd name="T38" fmla="*/ 63 w 70"/>
                  <a:gd name="T39" fmla="*/ 91 h 260"/>
                  <a:gd name="T40" fmla="*/ 63 w 70"/>
                  <a:gd name="T41" fmla="*/ 93 h 260"/>
                  <a:gd name="T42" fmla="*/ 63 w 70"/>
                  <a:gd name="T43" fmla="*/ 106 h 260"/>
                  <a:gd name="T44" fmla="*/ 62 w 70"/>
                  <a:gd name="T45" fmla="*/ 121 h 260"/>
                  <a:gd name="T46" fmla="*/ 58 w 70"/>
                  <a:gd name="T47" fmla="*/ 142 h 260"/>
                  <a:gd name="T48" fmla="*/ 53 w 70"/>
                  <a:gd name="T49" fmla="*/ 165 h 260"/>
                  <a:gd name="T50" fmla="*/ 46 w 70"/>
                  <a:gd name="T51" fmla="*/ 190 h 260"/>
                  <a:gd name="T52" fmla="*/ 34 w 70"/>
                  <a:gd name="T53" fmla="*/ 214 h 260"/>
                  <a:gd name="T54" fmla="*/ 19 w 70"/>
                  <a:gd name="T55" fmla="*/ 237 h 260"/>
                  <a:gd name="T56" fmla="*/ 0 w 70"/>
                  <a:gd name="T57" fmla="*/ 258 h 260"/>
                  <a:gd name="T58" fmla="*/ 2 w 70"/>
                  <a:gd name="T59" fmla="*/ 260 h 260"/>
                  <a:gd name="T60" fmla="*/ 23 w 70"/>
                  <a:gd name="T61" fmla="*/ 239 h 260"/>
                  <a:gd name="T62" fmla="*/ 38 w 70"/>
                  <a:gd name="T63" fmla="*/ 216 h 260"/>
                  <a:gd name="T64" fmla="*/ 50 w 70"/>
                  <a:gd name="T65" fmla="*/ 192 h 260"/>
                  <a:gd name="T66" fmla="*/ 57 w 70"/>
                  <a:gd name="T67" fmla="*/ 166 h 260"/>
                  <a:gd name="T68" fmla="*/ 62 w 70"/>
                  <a:gd name="T69" fmla="*/ 143 h 260"/>
                  <a:gd name="T70" fmla="*/ 66 w 70"/>
                  <a:gd name="T71" fmla="*/ 123 h 260"/>
                  <a:gd name="T72" fmla="*/ 67 w 70"/>
                  <a:gd name="T73" fmla="*/ 106 h 260"/>
                  <a:gd name="T74" fmla="*/ 67 w 70"/>
                  <a:gd name="T75" fmla="*/ 93 h 260"/>
                  <a:gd name="T76" fmla="*/ 67 w 70"/>
                  <a:gd name="T77" fmla="*/ 91 h 260"/>
                  <a:gd name="T78" fmla="*/ 67 w 70"/>
                  <a:gd name="T79" fmla="*/ 89 h 260"/>
                  <a:gd name="T80" fmla="*/ 67 w 70"/>
                  <a:gd name="T81" fmla="*/ 87 h 260"/>
                  <a:gd name="T82" fmla="*/ 67 w 70"/>
                  <a:gd name="T83" fmla="*/ 87 h 260"/>
                  <a:gd name="T84" fmla="*/ 67 w 70"/>
                  <a:gd name="T85" fmla="*/ 86 h 260"/>
                  <a:gd name="T86" fmla="*/ 64 w 70"/>
                  <a:gd name="T87" fmla="*/ 85 h 260"/>
                  <a:gd name="T88" fmla="*/ 57 w 70"/>
                  <a:gd name="T89" fmla="*/ 81 h 260"/>
                  <a:gd name="T90" fmla="*/ 48 w 70"/>
                  <a:gd name="T91" fmla="*/ 76 h 260"/>
                  <a:gd name="T92" fmla="*/ 42 w 70"/>
                  <a:gd name="T93" fmla="*/ 73 h 260"/>
                  <a:gd name="T94" fmla="*/ 50 w 70"/>
                  <a:gd name="T95" fmla="*/ 72 h 260"/>
                  <a:gd name="T96" fmla="*/ 59 w 70"/>
                  <a:gd name="T97" fmla="*/ 69 h 260"/>
                  <a:gd name="T98" fmla="*/ 67 w 70"/>
                  <a:gd name="T99" fmla="*/ 68 h 260"/>
                  <a:gd name="T100" fmla="*/ 70 w 70"/>
                  <a:gd name="T101" fmla="*/ 67 h 260"/>
                  <a:gd name="T102" fmla="*/ 70 w 70"/>
                  <a:gd name="T103" fmla="*/ 64 h 260"/>
                  <a:gd name="T104" fmla="*/ 64 w 70"/>
                  <a:gd name="T105" fmla="*/ 50 h 260"/>
                  <a:gd name="T106" fmla="*/ 57 w 70"/>
                  <a:gd name="T107" fmla="*/ 38 h 260"/>
                  <a:gd name="T108" fmla="*/ 47 w 70"/>
                  <a:gd name="T109" fmla="*/ 27 h 260"/>
                  <a:gd name="T110" fmla="*/ 36 w 70"/>
                  <a:gd name="T111" fmla="*/ 17 h 260"/>
                  <a:gd name="T112" fmla="*/ 27 w 70"/>
                  <a:gd name="T113" fmla="*/ 10 h 260"/>
                  <a:gd name="T114" fmla="*/ 18 w 70"/>
                  <a:gd name="T115" fmla="*/ 5 h 260"/>
                  <a:gd name="T116" fmla="*/ 12 w 70"/>
                  <a:gd name="T117" fmla="*/ 1 h 260"/>
                  <a:gd name="T118" fmla="*/ 10 w 70"/>
                  <a:gd name="T119" fmla="*/ 0 h 260"/>
                  <a:gd name="T120" fmla="*/ 8 w 70"/>
                  <a:gd name="T121" fmla="*/ 3 h 2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0"/>
                  <a:gd name="T184" fmla="*/ 0 h 260"/>
                  <a:gd name="T185" fmla="*/ 70 w 70"/>
                  <a:gd name="T186" fmla="*/ 260 h 2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0" h="260">
                    <a:moveTo>
                      <a:pt x="8" y="3"/>
                    </a:moveTo>
                    <a:lnTo>
                      <a:pt x="11" y="5"/>
                    </a:lnTo>
                    <a:lnTo>
                      <a:pt x="16" y="7"/>
                    </a:lnTo>
                    <a:lnTo>
                      <a:pt x="23" y="12"/>
                    </a:lnTo>
                    <a:lnTo>
                      <a:pt x="33" y="19"/>
                    </a:lnTo>
                    <a:lnTo>
                      <a:pt x="42" y="28"/>
                    </a:lnTo>
                    <a:lnTo>
                      <a:pt x="51" y="39"/>
                    </a:lnTo>
                    <a:lnTo>
                      <a:pt x="59" y="51"/>
                    </a:lnTo>
                    <a:lnTo>
                      <a:pt x="66" y="64"/>
                    </a:lnTo>
                    <a:lnTo>
                      <a:pt x="58" y="65"/>
                    </a:lnTo>
                    <a:lnTo>
                      <a:pt x="46" y="68"/>
                    </a:lnTo>
                    <a:lnTo>
                      <a:pt x="35" y="70"/>
                    </a:lnTo>
                    <a:lnTo>
                      <a:pt x="30" y="72"/>
                    </a:lnTo>
                    <a:lnTo>
                      <a:pt x="35" y="74"/>
                    </a:lnTo>
                    <a:lnTo>
                      <a:pt x="46" y="80"/>
                    </a:lnTo>
                    <a:lnTo>
                      <a:pt x="57" y="85"/>
                    </a:lnTo>
                    <a:lnTo>
                      <a:pt x="62" y="89"/>
                    </a:lnTo>
                    <a:lnTo>
                      <a:pt x="62" y="90"/>
                    </a:lnTo>
                    <a:lnTo>
                      <a:pt x="63" y="90"/>
                    </a:lnTo>
                    <a:lnTo>
                      <a:pt x="63" y="91"/>
                    </a:lnTo>
                    <a:lnTo>
                      <a:pt x="63" y="93"/>
                    </a:lnTo>
                    <a:lnTo>
                      <a:pt x="63" y="106"/>
                    </a:lnTo>
                    <a:lnTo>
                      <a:pt x="62" y="121"/>
                    </a:lnTo>
                    <a:lnTo>
                      <a:pt x="58" y="142"/>
                    </a:lnTo>
                    <a:lnTo>
                      <a:pt x="53" y="165"/>
                    </a:lnTo>
                    <a:lnTo>
                      <a:pt x="46" y="190"/>
                    </a:lnTo>
                    <a:lnTo>
                      <a:pt x="34" y="214"/>
                    </a:lnTo>
                    <a:lnTo>
                      <a:pt x="19" y="237"/>
                    </a:lnTo>
                    <a:lnTo>
                      <a:pt x="0" y="258"/>
                    </a:lnTo>
                    <a:lnTo>
                      <a:pt x="2" y="260"/>
                    </a:lnTo>
                    <a:lnTo>
                      <a:pt x="23" y="239"/>
                    </a:lnTo>
                    <a:lnTo>
                      <a:pt x="38" y="216"/>
                    </a:lnTo>
                    <a:lnTo>
                      <a:pt x="50" y="192"/>
                    </a:lnTo>
                    <a:lnTo>
                      <a:pt x="57" y="166"/>
                    </a:lnTo>
                    <a:lnTo>
                      <a:pt x="62" y="143"/>
                    </a:lnTo>
                    <a:lnTo>
                      <a:pt x="66" y="123"/>
                    </a:lnTo>
                    <a:lnTo>
                      <a:pt x="67" y="106"/>
                    </a:lnTo>
                    <a:lnTo>
                      <a:pt x="67" y="93"/>
                    </a:lnTo>
                    <a:lnTo>
                      <a:pt x="67" y="91"/>
                    </a:lnTo>
                    <a:lnTo>
                      <a:pt x="67" y="89"/>
                    </a:lnTo>
                    <a:lnTo>
                      <a:pt x="67" y="87"/>
                    </a:lnTo>
                    <a:lnTo>
                      <a:pt x="67" y="86"/>
                    </a:lnTo>
                    <a:lnTo>
                      <a:pt x="64" y="85"/>
                    </a:lnTo>
                    <a:lnTo>
                      <a:pt x="57" y="81"/>
                    </a:lnTo>
                    <a:lnTo>
                      <a:pt x="48" y="76"/>
                    </a:lnTo>
                    <a:lnTo>
                      <a:pt x="42" y="73"/>
                    </a:lnTo>
                    <a:lnTo>
                      <a:pt x="50" y="72"/>
                    </a:lnTo>
                    <a:lnTo>
                      <a:pt x="59" y="69"/>
                    </a:lnTo>
                    <a:lnTo>
                      <a:pt x="67" y="68"/>
                    </a:lnTo>
                    <a:lnTo>
                      <a:pt x="70" y="67"/>
                    </a:lnTo>
                    <a:lnTo>
                      <a:pt x="70" y="64"/>
                    </a:lnTo>
                    <a:lnTo>
                      <a:pt x="64" y="50"/>
                    </a:lnTo>
                    <a:lnTo>
                      <a:pt x="57" y="38"/>
                    </a:lnTo>
                    <a:lnTo>
                      <a:pt x="47" y="27"/>
                    </a:lnTo>
                    <a:lnTo>
                      <a:pt x="36" y="17"/>
                    </a:lnTo>
                    <a:lnTo>
                      <a:pt x="27" y="10"/>
                    </a:lnTo>
                    <a:lnTo>
                      <a:pt x="18" y="5"/>
                    </a:lnTo>
                    <a:lnTo>
                      <a:pt x="12" y="1"/>
                    </a:lnTo>
                    <a:lnTo>
                      <a:pt x="10" y="0"/>
                    </a:lnTo>
                    <a:lnTo>
                      <a:pt x="8" y="3"/>
                    </a:lnTo>
                    <a:close/>
                  </a:path>
                </a:pathLst>
              </a:custGeom>
              <a:solidFill>
                <a:srgbClr val="000000"/>
              </a:solidFill>
              <a:ln w="9525">
                <a:noFill/>
                <a:round/>
                <a:headEnd/>
                <a:tailEnd/>
              </a:ln>
            </p:spPr>
            <p:txBody>
              <a:bodyPr/>
              <a:lstStyle/>
              <a:p>
                <a:endParaRPr lang="en-US"/>
              </a:p>
            </p:txBody>
          </p:sp>
          <p:sp>
            <p:nvSpPr>
              <p:cNvPr id="88098" name="Freeform 31"/>
              <p:cNvSpPr>
                <a:spLocks/>
              </p:cNvSpPr>
              <p:nvPr/>
            </p:nvSpPr>
            <p:spPr bwMode="auto">
              <a:xfrm>
                <a:off x="4491" y="1043"/>
                <a:ext cx="81" cy="100"/>
              </a:xfrm>
              <a:custGeom>
                <a:avLst/>
                <a:gdLst>
                  <a:gd name="T0" fmla="*/ 227 w 244"/>
                  <a:gd name="T1" fmla="*/ 65 h 301"/>
                  <a:gd name="T2" fmla="*/ 227 w 244"/>
                  <a:gd name="T3" fmla="*/ 67 h 301"/>
                  <a:gd name="T4" fmla="*/ 227 w 244"/>
                  <a:gd name="T5" fmla="*/ 68 h 301"/>
                  <a:gd name="T6" fmla="*/ 227 w 244"/>
                  <a:gd name="T7" fmla="*/ 70 h 301"/>
                  <a:gd name="T8" fmla="*/ 227 w 244"/>
                  <a:gd name="T9" fmla="*/ 72 h 301"/>
                  <a:gd name="T10" fmla="*/ 227 w 244"/>
                  <a:gd name="T11" fmla="*/ 73 h 301"/>
                  <a:gd name="T12" fmla="*/ 227 w 244"/>
                  <a:gd name="T13" fmla="*/ 73 h 301"/>
                  <a:gd name="T14" fmla="*/ 227 w 244"/>
                  <a:gd name="T15" fmla="*/ 74 h 301"/>
                  <a:gd name="T16" fmla="*/ 227 w 244"/>
                  <a:gd name="T17" fmla="*/ 75 h 301"/>
                  <a:gd name="T18" fmla="*/ 223 w 244"/>
                  <a:gd name="T19" fmla="*/ 125 h 301"/>
                  <a:gd name="T20" fmla="*/ 216 w 244"/>
                  <a:gd name="T21" fmla="*/ 196 h 301"/>
                  <a:gd name="T22" fmla="*/ 209 w 244"/>
                  <a:gd name="T23" fmla="*/ 261 h 301"/>
                  <a:gd name="T24" fmla="*/ 205 w 244"/>
                  <a:gd name="T25" fmla="*/ 298 h 301"/>
                  <a:gd name="T26" fmla="*/ 202 w 244"/>
                  <a:gd name="T27" fmla="*/ 298 h 301"/>
                  <a:gd name="T28" fmla="*/ 197 w 244"/>
                  <a:gd name="T29" fmla="*/ 298 h 301"/>
                  <a:gd name="T30" fmla="*/ 189 w 244"/>
                  <a:gd name="T31" fmla="*/ 298 h 301"/>
                  <a:gd name="T32" fmla="*/ 181 w 244"/>
                  <a:gd name="T33" fmla="*/ 298 h 301"/>
                  <a:gd name="T34" fmla="*/ 170 w 244"/>
                  <a:gd name="T35" fmla="*/ 298 h 301"/>
                  <a:gd name="T36" fmla="*/ 158 w 244"/>
                  <a:gd name="T37" fmla="*/ 298 h 301"/>
                  <a:gd name="T38" fmla="*/ 146 w 244"/>
                  <a:gd name="T39" fmla="*/ 298 h 301"/>
                  <a:gd name="T40" fmla="*/ 131 w 244"/>
                  <a:gd name="T41" fmla="*/ 298 h 301"/>
                  <a:gd name="T42" fmla="*/ 116 w 244"/>
                  <a:gd name="T43" fmla="*/ 297 h 301"/>
                  <a:gd name="T44" fmla="*/ 101 w 244"/>
                  <a:gd name="T45" fmla="*/ 297 h 301"/>
                  <a:gd name="T46" fmla="*/ 85 w 244"/>
                  <a:gd name="T47" fmla="*/ 295 h 301"/>
                  <a:gd name="T48" fmla="*/ 68 w 244"/>
                  <a:gd name="T49" fmla="*/ 294 h 301"/>
                  <a:gd name="T50" fmla="*/ 51 w 244"/>
                  <a:gd name="T51" fmla="*/ 292 h 301"/>
                  <a:gd name="T52" fmla="*/ 34 w 244"/>
                  <a:gd name="T53" fmla="*/ 289 h 301"/>
                  <a:gd name="T54" fmla="*/ 17 w 244"/>
                  <a:gd name="T55" fmla="*/ 287 h 301"/>
                  <a:gd name="T56" fmla="*/ 0 w 244"/>
                  <a:gd name="T57" fmla="*/ 284 h 301"/>
                  <a:gd name="T58" fmla="*/ 0 w 244"/>
                  <a:gd name="T59" fmla="*/ 288 h 301"/>
                  <a:gd name="T60" fmla="*/ 18 w 244"/>
                  <a:gd name="T61" fmla="*/ 292 h 301"/>
                  <a:gd name="T62" fmla="*/ 35 w 244"/>
                  <a:gd name="T63" fmla="*/ 294 h 301"/>
                  <a:gd name="T64" fmla="*/ 53 w 244"/>
                  <a:gd name="T65" fmla="*/ 297 h 301"/>
                  <a:gd name="T66" fmla="*/ 71 w 244"/>
                  <a:gd name="T67" fmla="*/ 298 h 301"/>
                  <a:gd name="T68" fmla="*/ 88 w 244"/>
                  <a:gd name="T69" fmla="*/ 299 h 301"/>
                  <a:gd name="T70" fmla="*/ 105 w 244"/>
                  <a:gd name="T71" fmla="*/ 300 h 301"/>
                  <a:gd name="T72" fmla="*/ 123 w 244"/>
                  <a:gd name="T73" fmla="*/ 301 h 301"/>
                  <a:gd name="T74" fmla="*/ 138 w 244"/>
                  <a:gd name="T75" fmla="*/ 301 h 301"/>
                  <a:gd name="T76" fmla="*/ 152 w 244"/>
                  <a:gd name="T77" fmla="*/ 301 h 301"/>
                  <a:gd name="T78" fmla="*/ 165 w 244"/>
                  <a:gd name="T79" fmla="*/ 301 h 301"/>
                  <a:gd name="T80" fmla="*/ 177 w 244"/>
                  <a:gd name="T81" fmla="*/ 301 h 301"/>
                  <a:gd name="T82" fmla="*/ 187 w 244"/>
                  <a:gd name="T83" fmla="*/ 301 h 301"/>
                  <a:gd name="T84" fmla="*/ 195 w 244"/>
                  <a:gd name="T85" fmla="*/ 301 h 301"/>
                  <a:gd name="T86" fmla="*/ 202 w 244"/>
                  <a:gd name="T87" fmla="*/ 301 h 301"/>
                  <a:gd name="T88" fmla="*/ 205 w 244"/>
                  <a:gd name="T89" fmla="*/ 301 h 301"/>
                  <a:gd name="T90" fmla="*/ 206 w 244"/>
                  <a:gd name="T91" fmla="*/ 301 h 301"/>
                  <a:gd name="T92" fmla="*/ 209 w 244"/>
                  <a:gd name="T93" fmla="*/ 301 h 301"/>
                  <a:gd name="T94" fmla="*/ 209 w 244"/>
                  <a:gd name="T95" fmla="*/ 299 h 301"/>
                  <a:gd name="T96" fmla="*/ 214 w 244"/>
                  <a:gd name="T97" fmla="*/ 265 h 301"/>
                  <a:gd name="T98" fmla="*/ 221 w 244"/>
                  <a:gd name="T99" fmla="*/ 194 h 301"/>
                  <a:gd name="T100" fmla="*/ 228 w 244"/>
                  <a:gd name="T101" fmla="*/ 120 h 301"/>
                  <a:gd name="T102" fmla="*/ 231 w 244"/>
                  <a:gd name="T103" fmla="*/ 72 h 301"/>
                  <a:gd name="T104" fmla="*/ 232 w 244"/>
                  <a:gd name="T105" fmla="*/ 47 h 301"/>
                  <a:gd name="T106" fmla="*/ 237 w 244"/>
                  <a:gd name="T107" fmla="*/ 24 h 301"/>
                  <a:gd name="T108" fmla="*/ 242 w 244"/>
                  <a:gd name="T109" fmla="*/ 8 h 301"/>
                  <a:gd name="T110" fmla="*/ 244 w 244"/>
                  <a:gd name="T111" fmla="*/ 1 h 301"/>
                  <a:gd name="T112" fmla="*/ 240 w 244"/>
                  <a:gd name="T113" fmla="*/ 0 h 301"/>
                  <a:gd name="T114" fmla="*/ 238 w 244"/>
                  <a:gd name="T115" fmla="*/ 6 h 301"/>
                  <a:gd name="T116" fmla="*/ 233 w 244"/>
                  <a:gd name="T117" fmla="*/ 22 h 301"/>
                  <a:gd name="T118" fmla="*/ 229 w 244"/>
                  <a:gd name="T119" fmla="*/ 42 h 301"/>
                  <a:gd name="T120" fmla="*/ 227 w 244"/>
                  <a:gd name="T121" fmla="*/ 65 h 3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4"/>
                  <a:gd name="T184" fmla="*/ 0 h 301"/>
                  <a:gd name="T185" fmla="*/ 244 w 244"/>
                  <a:gd name="T186" fmla="*/ 301 h 30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4" h="301">
                    <a:moveTo>
                      <a:pt x="227" y="65"/>
                    </a:moveTo>
                    <a:lnTo>
                      <a:pt x="227" y="67"/>
                    </a:lnTo>
                    <a:lnTo>
                      <a:pt x="227" y="68"/>
                    </a:lnTo>
                    <a:lnTo>
                      <a:pt x="227" y="70"/>
                    </a:lnTo>
                    <a:lnTo>
                      <a:pt x="227" y="72"/>
                    </a:lnTo>
                    <a:lnTo>
                      <a:pt x="227" y="73"/>
                    </a:lnTo>
                    <a:lnTo>
                      <a:pt x="227" y="74"/>
                    </a:lnTo>
                    <a:lnTo>
                      <a:pt x="227" y="75"/>
                    </a:lnTo>
                    <a:lnTo>
                      <a:pt x="223" y="125"/>
                    </a:lnTo>
                    <a:lnTo>
                      <a:pt x="216" y="196"/>
                    </a:lnTo>
                    <a:lnTo>
                      <a:pt x="209" y="261"/>
                    </a:lnTo>
                    <a:lnTo>
                      <a:pt x="205" y="298"/>
                    </a:lnTo>
                    <a:lnTo>
                      <a:pt x="202" y="298"/>
                    </a:lnTo>
                    <a:lnTo>
                      <a:pt x="197" y="298"/>
                    </a:lnTo>
                    <a:lnTo>
                      <a:pt x="189" y="298"/>
                    </a:lnTo>
                    <a:lnTo>
                      <a:pt x="181" y="298"/>
                    </a:lnTo>
                    <a:lnTo>
                      <a:pt x="170" y="298"/>
                    </a:lnTo>
                    <a:lnTo>
                      <a:pt x="158" y="298"/>
                    </a:lnTo>
                    <a:lnTo>
                      <a:pt x="146" y="298"/>
                    </a:lnTo>
                    <a:lnTo>
                      <a:pt x="131" y="298"/>
                    </a:lnTo>
                    <a:lnTo>
                      <a:pt x="116" y="297"/>
                    </a:lnTo>
                    <a:lnTo>
                      <a:pt x="101" y="297"/>
                    </a:lnTo>
                    <a:lnTo>
                      <a:pt x="85" y="295"/>
                    </a:lnTo>
                    <a:lnTo>
                      <a:pt x="68" y="294"/>
                    </a:lnTo>
                    <a:lnTo>
                      <a:pt x="51" y="292"/>
                    </a:lnTo>
                    <a:lnTo>
                      <a:pt x="34" y="289"/>
                    </a:lnTo>
                    <a:lnTo>
                      <a:pt x="17" y="287"/>
                    </a:lnTo>
                    <a:lnTo>
                      <a:pt x="0" y="284"/>
                    </a:lnTo>
                    <a:lnTo>
                      <a:pt x="0" y="288"/>
                    </a:lnTo>
                    <a:lnTo>
                      <a:pt x="18" y="292"/>
                    </a:lnTo>
                    <a:lnTo>
                      <a:pt x="35" y="294"/>
                    </a:lnTo>
                    <a:lnTo>
                      <a:pt x="53" y="297"/>
                    </a:lnTo>
                    <a:lnTo>
                      <a:pt x="71" y="298"/>
                    </a:lnTo>
                    <a:lnTo>
                      <a:pt x="88" y="299"/>
                    </a:lnTo>
                    <a:lnTo>
                      <a:pt x="105" y="300"/>
                    </a:lnTo>
                    <a:lnTo>
                      <a:pt x="123" y="301"/>
                    </a:lnTo>
                    <a:lnTo>
                      <a:pt x="138" y="301"/>
                    </a:lnTo>
                    <a:lnTo>
                      <a:pt x="152" y="301"/>
                    </a:lnTo>
                    <a:lnTo>
                      <a:pt x="165" y="301"/>
                    </a:lnTo>
                    <a:lnTo>
                      <a:pt x="177" y="301"/>
                    </a:lnTo>
                    <a:lnTo>
                      <a:pt x="187" y="301"/>
                    </a:lnTo>
                    <a:lnTo>
                      <a:pt x="195" y="301"/>
                    </a:lnTo>
                    <a:lnTo>
                      <a:pt x="202" y="301"/>
                    </a:lnTo>
                    <a:lnTo>
                      <a:pt x="205" y="301"/>
                    </a:lnTo>
                    <a:lnTo>
                      <a:pt x="206" y="301"/>
                    </a:lnTo>
                    <a:lnTo>
                      <a:pt x="209" y="301"/>
                    </a:lnTo>
                    <a:lnTo>
                      <a:pt x="209" y="299"/>
                    </a:lnTo>
                    <a:lnTo>
                      <a:pt x="214" y="265"/>
                    </a:lnTo>
                    <a:lnTo>
                      <a:pt x="221" y="194"/>
                    </a:lnTo>
                    <a:lnTo>
                      <a:pt x="228" y="120"/>
                    </a:lnTo>
                    <a:lnTo>
                      <a:pt x="231" y="72"/>
                    </a:lnTo>
                    <a:lnTo>
                      <a:pt x="232" y="47"/>
                    </a:lnTo>
                    <a:lnTo>
                      <a:pt x="237" y="24"/>
                    </a:lnTo>
                    <a:lnTo>
                      <a:pt x="242" y="8"/>
                    </a:lnTo>
                    <a:lnTo>
                      <a:pt x="244" y="1"/>
                    </a:lnTo>
                    <a:lnTo>
                      <a:pt x="240" y="0"/>
                    </a:lnTo>
                    <a:lnTo>
                      <a:pt x="238" y="6"/>
                    </a:lnTo>
                    <a:lnTo>
                      <a:pt x="233" y="22"/>
                    </a:lnTo>
                    <a:lnTo>
                      <a:pt x="229" y="42"/>
                    </a:lnTo>
                    <a:lnTo>
                      <a:pt x="227" y="65"/>
                    </a:lnTo>
                    <a:close/>
                  </a:path>
                </a:pathLst>
              </a:custGeom>
              <a:solidFill>
                <a:srgbClr val="000000"/>
              </a:solidFill>
              <a:ln w="9525">
                <a:noFill/>
                <a:round/>
                <a:headEnd/>
                <a:tailEnd/>
              </a:ln>
            </p:spPr>
            <p:txBody>
              <a:bodyPr/>
              <a:lstStyle/>
              <a:p>
                <a:endParaRPr lang="en-US"/>
              </a:p>
            </p:txBody>
          </p:sp>
        </p:grpSp>
      </p:grpSp>
      <p:sp>
        <p:nvSpPr>
          <p:cNvPr id="88100" name="Text Box 4"/>
          <p:cNvSpPr txBox="1">
            <a:spLocks noChangeArrowheads="1"/>
          </p:cNvSpPr>
          <p:nvPr/>
        </p:nvSpPr>
        <p:spPr bwMode="auto">
          <a:xfrm>
            <a:off x="457200" y="228600"/>
            <a:ext cx="838200" cy="376238"/>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US" b="1" dirty="0" smtClean="0"/>
              <a:t>LU 15</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C8DDE26A-F2E4-42AF-AD88-CE8AAF4A08A9}" type="slidenum">
              <a:rPr lang="en-US"/>
              <a:pPr>
                <a:defRPr/>
              </a:pPr>
              <a:t>108</a:t>
            </a:fld>
            <a:endParaRPr lang="en-US"/>
          </a:p>
        </p:txBody>
      </p:sp>
      <p:sp>
        <p:nvSpPr>
          <p:cNvPr id="89093" name="Rectangle 2"/>
          <p:cNvSpPr>
            <a:spLocks noGrp="1" noChangeArrowheads="1"/>
          </p:cNvSpPr>
          <p:nvPr>
            <p:ph type="title"/>
          </p:nvPr>
        </p:nvSpPr>
        <p:spPr/>
        <p:txBody>
          <a:bodyPr/>
          <a:lstStyle/>
          <a:p>
            <a:pPr algn="l" eaLnBrk="1" hangingPunct="1"/>
            <a:r>
              <a:rPr lang="en-US" sz="4000" smtClean="0">
                <a:solidFill>
                  <a:srgbClr val="0000FF"/>
                </a:solidFill>
              </a:rPr>
              <a:t>  	</a:t>
            </a:r>
            <a:r>
              <a:rPr lang="en-US" sz="3600" smtClean="0">
                <a:solidFill>
                  <a:srgbClr val="0000FF"/>
                </a:solidFill>
              </a:rPr>
              <a:t>Basic Message Handling Part II</a:t>
            </a:r>
            <a:br>
              <a:rPr lang="en-US" sz="3600" smtClean="0">
                <a:solidFill>
                  <a:srgbClr val="0000FF"/>
                </a:solidFill>
              </a:rPr>
            </a:br>
            <a:r>
              <a:rPr lang="en-US" sz="2400" b="1" smtClean="0">
                <a:solidFill>
                  <a:srgbClr val="FF6600"/>
                </a:solidFill>
              </a:rPr>
              <a:t>Message Handling Rules</a:t>
            </a:r>
          </a:p>
        </p:txBody>
      </p:sp>
      <p:sp>
        <p:nvSpPr>
          <p:cNvPr id="89094" name="Rectangle 3"/>
          <p:cNvSpPr>
            <a:spLocks noGrp="1" noChangeArrowheads="1"/>
          </p:cNvSpPr>
          <p:nvPr>
            <p:ph type="body" idx="1"/>
          </p:nvPr>
        </p:nvSpPr>
        <p:spPr/>
        <p:txBody>
          <a:bodyPr/>
          <a:lstStyle/>
          <a:p>
            <a:pPr eaLnBrk="1" hangingPunct="1"/>
            <a:r>
              <a:rPr lang="en-US" sz="2400" smtClean="0"/>
              <a:t>Apparently misspelled words or confusing words </a:t>
            </a:r>
            <a:br>
              <a:rPr lang="en-US" sz="2400" smtClean="0"/>
            </a:br>
            <a:r>
              <a:rPr lang="en-US" sz="2400" smtClean="0"/>
              <a:t>must be sent exactly as received.  If you are </a:t>
            </a:r>
            <a:br>
              <a:rPr lang="en-US" sz="2400" smtClean="0"/>
            </a:br>
            <a:r>
              <a:rPr lang="en-US" sz="2400" smtClean="0"/>
              <a:t>relaying a message you can ask the sending </a:t>
            </a:r>
            <a:br>
              <a:rPr lang="en-US" sz="2400" smtClean="0"/>
            </a:br>
            <a:r>
              <a:rPr lang="en-US" sz="2400" smtClean="0"/>
              <a:t>station for read back to be sure you copied it </a:t>
            </a:r>
            <a:br>
              <a:rPr lang="en-US" sz="2400" smtClean="0"/>
            </a:br>
            <a:r>
              <a:rPr lang="en-US" sz="2400" smtClean="0"/>
              <a:t>down correctly.</a:t>
            </a:r>
          </a:p>
          <a:p>
            <a:pPr eaLnBrk="1" hangingPunct="1"/>
            <a:r>
              <a:rPr lang="en-US" sz="2400" smtClean="0"/>
              <a:t>If you think the message is incorrect or </a:t>
            </a:r>
            <a:br>
              <a:rPr lang="en-US" sz="2400" smtClean="0"/>
            </a:br>
            <a:r>
              <a:rPr lang="en-US" sz="2400" smtClean="0"/>
              <a:t>confusing you have the option to send it back </a:t>
            </a:r>
            <a:br>
              <a:rPr lang="en-US" sz="2400" smtClean="0"/>
            </a:br>
            <a:r>
              <a:rPr lang="en-US" sz="2400" smtClean="0"/>
              <a:t>to the originator. This is a judgment call and </a:t>
            </a:r>
            <a:br>
              <a:rPr lang="en-US" sz="2400" smtClean="0"/>
            </a:br>
            <a:r>
              <a:rPr lang="en-US" sz="2400" smtClean="0"/>
              <a:t>should only be done if apparent error may affect </a:t>
            </a:r>
            <a:br>
              <a:rPr lang="en-US" sz="2400" smtClean="0"/>
            </a:br>
            <a:r>
              <a:rPr lang="en-US" sz="2400" smtClean="0"/>
              <a:t>the message meaning.</a:t>
            </a:r>
          </a:p>
        </p:txBody>
      </p:sp>
      <p:pic>
        <p:nvPicPr>
          <p:cNvPr id="89096" name="Picture 5" descr="MCj00890580000[1]"/>
          <p:cNvPicPr>
            <a:picLocks noChangeAspect="1" noChangeArrowheads="1"/>
          </p:cNvPicPr>
          <p:nvPr/>
        </p:nvPicPr>
        <p:blipFill>
          <a:blip r:embed="rId2" cstate="print"/>
          <a:srcRect/>
          <a:stretch>
            <a:fillRect/>
          </a:stretch>
        </p:blipFill>
        <p:spPr bwMode="auto">
          <a:xfrm>
            <a:off x="7607300" y="1682750"/>
            <a:ext cx="1109663" cy="1123950"/>
          </a:xfrm>
          <a:prstGeom prst="rect">
            <a:avLst/>
          </a:prstGeom>
          <a:noFill/>
          <a:ln w="9525">
            <a:noFill/>
            <a:miter lim="800000"/>
            <a:headEnd/>
            <a:tailEnd/>
          </a:ln>
        </p:spPr>
      </p:pic>
      <p:pic>
        <p:nvPicPr>
          <p:cNvPr id="89097" name="Picture 6" descr="MCj00788110000[1]"/>
          <p:cNvPicPr>
            <a:picLocks noChangeAspect="1" noChangeArrowheads="1"/>
          </p:cNvPicPr>
          <p:nvPr/>
        </p:nvPicPr>
        <p:blipFill>
          <a:blip r:embed="rId3" cstate="print"/>
          <a:srcRect/>
          <a:stretch>
            <a:fillRect/>
          </a:stretch>
        </p:blipFill>
        <p:spPr bwMode="auto">
          <a:xfrm>
            <a:off x="7456488" y="3656013"/>
            <a:ext cx="1417637" cy="1323975"/>
          </a:xfrm>
          <a:prstGeom prst="rect">
            <a:avLst/>
          </a:prstGeom>
          <a:noFill/>
          <a:ln w="9525">
            <a:noFill/>
            <a:miter lim="800000"/>
            <a:headEnd/>
            <a:tailEnd/>
          </a:ln>
        </p:spPr>
      </p:pic>
      <p:sp>
        <p:nvSpPr>
          <p:cNvPr id="89099" name="Text Box 4"/>
          <p:cNvSpPr txBox="1">
            <a:spLocks noChangeArrowheads="1"/>
          </p:cNvSpPr>
          <p:nvPr/>
        </p:nvSpPr>
        <p:spPr bwMode="auto">
          <a:xfrm>
            <a:off x="457200" y="228600"/>
            <a:ext cx="838200" cy="376238"/>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US" b="1" dirty="0" smtClean="0"/>
              <a:t>LU 15</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a:ln/>
        </p:spPr>
        <p:txBody>
          <a:bodyPr/>
          <a:lstStyle/>
          <a:p>
            <a:pPr>
              <a:defRPr/>
            </a:pPr>
            <a:fld id="{3F1AACD3-03AF-4879-8CF7-387BA309A74C}" type="slidenum">
              <a:rPr lang="en-US"/>
              <a:pPr>
                <a:defRPr/>
              </a:pPr>
              <a:t>109</a:t>
            </a:fld>
            <a:endParaRPr lang="en-US"/>
          </a:p>
        </p:txBody>
      </p:sp>
      <p:sp>
        <p:nvSpPr>
          <p:cNvPr id="90117" name="Rectangle 2"/>
          <p:cNvSpPr>
            <a:spLocks noGrp="1" noChangeArrowheads="1"/>
          </p:cNvSpPr>
          <p:nvPr>
            <p:ph type="title"/>
          </p:nvPr>
        </p:nvSpPr>
        <p:spPr/>
        <p:txBody>
          <a:bodyPr/>
          <a:lstStyle/>
          <a:p>
            <a:pPr algn="l" eaLnBrk="1" hangingPunct="1"/>
            <a:r>
              <a:rPr lang="en-US" sz="4000" smtClean="0">
                <a:solidFill>
                  <a:srgbClr val="0000FF"/>
                </a:solidFill>
              </a:rPr>
              <a:t>  	</a:t>
            </a:r>
            <a:r>
              <a:rPr lang="en-US" sz="3600" smtClean="0">
                <a:solidFill>
                  <a:srgbClr val="0000FF"/>
                </a:solidFill>
              </a:rPr>
              <a:t>Basic Message Handling Part II</a:t>
            </a:r>
            <a:br>
              <a:rPr lang="en-US" sz="3600" smtClean="0">
                <a:solidFill>
                  <a:srgbClr val="0000FF"/>
                </a:solidFill>
              </a:rPr>
            </a:br>
            <a:r>
              <a:rPr lang="en-US" sz="2400" b="1" smtClean="0">
                <a:solidFill>
                  <a:srgbClr val="FF6600"/>
                </a:solidFill>
              </a:rPr>
              <a:t>ARRL Numbered Radiograms </a:t>
            </a:r>
          </a:p>
        </p:txBody>
      </p:sp>
      <p:sp>
        <p:nvSpPr>
          <p:cNvPr id="90118" name="Rectangle 3"/>
          <p:cNvSpPr>
            <a:spLocks noGrp="1" noChangeArrowheads="1"/>
          </p:cNvSpPr>
          <p:nvPr>
            <p:ph type="body" idx="1"/>
          </p:nvPr>
        </p:nvSpPr>
        <p:spPr/>
        <p:txBody>
          <a:bodyPr/>
          <a:lstStyle/>
          <a:p>
            <a:pPr eaLnBrk="1" hangingPunct="1"/>
            <a:r>
              <a:rPr lang="en-US" sz="2400" smtClean="0"/>
              <a:t>ARRL Numbered radiograms are a standardized </a:t>
            </a:r>
            <a:br>
              <a:rPr lang="en-US" sz="2400" smtClean="0"/>
            </a:br>
            <a:r>
              <a:rPr lang="en-US" sz="2400" smtClean="0"/>
              <a:t>list of often-used phrases. </a:t>
            </a:r>
          </a:p>
          <a:p>
            <a:pPr eaLnBrk="1" hangingPunct="1"/>
            <a:r>
              <a:rPr lang="en-US" sz="2400" smtClean="0"/>
              <a:t>To send the standard phrase you would send </a:t>
            </a:r>
            <a:br>
              <a:rPr lang="en-US" sz="2400" smtClean="0"/>
            </a:br>
            <a:r>
              <a:rPr lang="en-US" sz="2400" smtClean="0"/>
              <a:t>the letters ARL followed by the number of the </a:t>
            </a:r>
            <a:br>
              <a:rPr lang="en-US" sz="2400" smtClean="0"/>
            </a:br>
            <a:r>
              <a:rPr lang="en-US" sz="2400" smtClean="0"/>
              <a:t>phrase you wish to communicate.</a:t>
            </a:r>
          </a:p>
          <a:p>
            <a:pPr eaLnBrk="1" hangingPunct="1"/>
            <a:r>
              <a:rPr lang="en-US" sz="2400" smtClean="0"/>
              <a:t>A complete list of phrases is contained on the </a:t>
            </a:r>
            <a:br>
              <a:rPr lang="en-US" sz="2400" smtClean="0"/>
            </a:br>
            <a:r>
              <a:rPr lang="en-US" sz="2400" smtClean="0"/>
              <a:t>ARRL web site.</a:t>
            </a:r>
          </a:p>
          <a:p>
            <a:pPr eaLnBrk="1" hangingPunct="1"/>
            <a:r>
              <a:rPr lang="en-US" sz="2400" smtClean="0"/>
              <a:t>When sending the following message “ARL, six , four” (arrived safely at _______) would count as 3 words in the text of the message.</a:t>
            </a:r>
          </a:p>
        </p:txBody>
      </p:sp>
      <p:sp>
        <p:nvSpPr>
          <p:cNvPr id="90119"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15</a:t>
            </a:r>
            <a:endParaRPr lang="en-US" b="1" dirty="0"/>
          </a:p>
        </p:txBody>
      </p:sp>
      <p:grpSp>
        <p:nvGrpSpPr>
          <p:cNvPr id="90120" name="Group 5"/>
          <p:cNvGrpSpPr>
            <a:grpSpLocks/>
          </p:cNvGrpSpPr>
          <p:nvPr/>
        </p:nvGrpSpPr>
        <p:grpSpPr bwMode="auto">
          <a:xfrm>
            <a:off x="7607300" y="2593975"/>
            <a:ext cx="1260475" cy="1079500"/>
            <a:chOff x="4792" y="1634"/>
            <a:chExt cx="794" cy="680"/>
          </a:xfrm>
        </p:grpSpPr>
        <p:pic>
          <p:nvPicPr>
            <p:cNvPr id="90121" name="Picture 6" descr="MCj04123960000[1]"/>
            <p:cNvPicPr>
              <a:picLocks noChangeAspect="1" noChangeArrowheads="1"/>
            </p:cNvPicPr>
            <p:nvPr/>
          </p:nvPicPr>
          <p:blipFill>
            <a:blip r:embed="rId2" cstate="print"/>
            <a:srcRect/>
            <a:stretch>
              <a:fillRect/>
            </a:stretch>
          </p:blipFill>
          <p:spPr bwMode="auto">
            <a:xfrm>
              <a:off x="4792" y="1634"/>
              <a:ext cx="794" cy="680"/>
            </a:xfrm>
            <a:prstGeom prst="rect">
              <a:avLst/>
            </a:prstGeom>
            <a:noFill/>
            <a:ln w="9525">
              <a:noFill/>
              <a:miter lim="800000"/>
              <a:headEnd/>
              <a:tailEnd/>
            </a:ln>
          </p:spPr>
        </p:pic>
        <p:pic>
          <p:nvPicPr>
            <p:cNvPr id="90122" name="Picture 7" descr="arrl-c2">
              <a:hlinkClick r:id="rId3"/>
            </p:cNvPr>
            <p:cNvPicPr>
              <a:picLocks noChangeAspect="1" noChangeArrowheads="1"/>
            </p:cNvPicPr>
            <p:nvPr/>
          </p:nvPicPr>
          <p:blipFill>
            <a:blip r:embed="rId4" cstate="print"/>
            <a:srcRect/>
            <a:stretch>
              <a:fillRect/>
            </a:stretch>
          </p:blipFill>
          <p:spPr bwMode="auto">
            <a:xfrm rot="7459378">
              <a:off x="5131" y="1917"/>
              <a:ext cx="88" cy="191"/>
            </a:xfrm>
            <a:prstGeom prst="rect">
              <a:avLst/>
            </a:prstGeom>
            <a:noFill/>
            <a:ln w="9525">
              <a:noFill/>
              <a:miter lim="800000"/>
              <a:headEnd/>
              <a:tailEnd/>
            </a:ln>
          </p:spPr>
        </p:pic>
      </p:grpSp>
      <p:sp>
        <p:nvSpPr>
          <p:cNvPr id="90124" name="Text Box 4"/>
          <p:cNvSpPr txBox="1">
            <a:spLocks noChangeArrowheads="1"/>
          </p:cNvSpPr>
          <p:nvPr/>
        </p:nvSpPr>
        <p:spPr bwMode="auto">
          <a:xfrm>
            <a:off x="457200" y="228600"/>
            <a:ext cx="838200" cy="376238"/>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US" b="1" dirty="0" smtClean="0"/>
              <a:t>LU 15</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B9B99DA5-0B23-4C6C-91DB-416B352571BF}" type="slidenum">
              <a:rPr lang="en-US"/>
              <a:pPr>
                <a:defRPr/>
              </a:pPr>
              <a:t>11</a:t>
            </a:fld>
            <a:endParaRPr lang="en-US"/>
          </a:p>
        </p:txBody>
      </p:sp>
      <p:sp>
        <p:nvSpPr>
          <p:cNvPr id="12293" name="Rectangle 3"/>
          <p:cNvSpPr>
            <a:spLocks noGrp="1" noChangeArrowheads="1"/>
          </p:cNvSpPr>
          <p:nvPr>
            <p:ph type="body" idx="1"/>
          </p:nvPr>
        </p:nvSpPr>
        <p:spPr>
          <a:xfrm>
            <a:off x="457200" y="1600200"/>
            <a:ext cx="8229600" cy="4800600"/>
          </a:xfrm>
        </p:spPr>
        <p:txBody>
          <a:bodyPr/>
          <a:lstStyle/>
          <a:p>
            <a:pPr eaLnBrk="1" hangingPunct="1"/>
            <a:r>
              <a:rPr lang="en-US" sz="2400" dirty="0" smtClean="0"/>
              <a:t>In some ARES/RACES organizations there is a designated </a:t>
            </a:r>
            <a:r>
              <a:rPr lang="en-US" sz="2400" b="1" dirty="0" smtClean="0">
                <a:solidFill>
                  <a:srgbClr val="FF0000"/>
                </a:solidFill>
              </a:rPr>
              <a:t>Rapid Response Team (RRT) that can deploy with a minimal capability in a very short time</a:t>
            </a:r>
            <a:r>
              <a:rPr lang="en-US" sz="2400" b="1" dirty="0" smtClean="0"/>
              <a:t>. </a:t>
            </a:r>
            <a:r>
              <a:rPr lang="en-US" sz="2400" dirty="0" smtClean="0"/>
              <a:t>The RRT would be backed up by a more robust response in an hour or two. </a:t>
            </a:r>
          </a:p>
          <a:p>
            <a:pPr eaLnBrk="1" hangingPunct="1"/>
            <a:r>
              <a:rPr lang="en-US" sz="2400" dirty="0" smtClean="0"/>
              <a:t>In a larger response a resource or logistics team may be needed to coordinate incoming volunteers and resources to direct those volunteers and resources to where they are needed most.   </a:t>
            </a:r>
          </a:p>
          <a:p>
            <a:pPr eaLnBrk="1" hangingPunct="1"/>
            <a:r>
              <a:rPr lang="en-US" sz="2400" dirty="0" smtClean="0"/>
              <a:t>In a large event there may be multiple nets in operation on different frequencies.</a:t>
            </a:r>
          </a:p>
        </p:txBody>
      </p:sp>
      <p:sp>
        <p:nvSpPr>
          <p:cNvPr id="12294" name="Rectangle 4"/>
          <p:cNvSpPr>
            <a:spLocks noChangeArrowheads="1"/>
          </p:cNvSpPr>
          <p:nvPr/>
        </p:nvSpPr>
        <p:spPr bwMode="auto">
          <a:xfrm>
            <a:off x="381000" y="381000"/>
            <a:ext cx="8382000" cy="1143000"/>
          </a:xfrm>
          <a:prstGeom prst="rect">
            <a:avLst/>
          </a:prstGeom>
          <a:noFill/>
          <a:ln w="9525">
            <a:noFill/>
            <a:miter lim="800000"/>
            <a:headEnd/>
            <a:tailEnd/>
          </a:ln>
        </p:spPr>
        <p:txBody>
          <a:bodyPr anchor="ctr"/>
          <a:lstStyle/>
          <a:p>
            <a:r>
              <a:rPr lang="en-US" sz="3200" b="1">
                <a:solidFill>
                  <a:srgbClr val="0000FF"/>
                </a:solidFill>
              </a:rPr>
              <a:t>A Communications Emergency Anatomy</a:t>
            </a:r>
          </a:p>
        </p:txBody>
      </p:sp>
      <p:sp>
        <p:nvSpPr>
          <p:cNvPr id="12298" name="Text Box 6"/>
          <p:cNvSpPr txBox="1">
            <a:spLocks noChangeArrowheads="1"/>
          </p:cNvSpPr>
          <p:nvPr/>
        </p:nvSpPr>
        <p:spPr bwMode="auto">
          <a:xfrm>
            <a:off x="457200" y="228600"/>
            <a:ext cx="838200" cy="366713"/>
          </a:xfrm>
          <a:prstGeom prst="rect">
            <a:avLst/>
          </a:prstGeom>
          <a:solidFill>
            <a:srgbClr val="996633"/>
          </a:solidFill>
          <a:ln w="9525">
            <a:noFill/>
            <a:miter lim="800000"/>
            <a:headEnd/>
            <a:tailEnd/>
          </a:ln>
        </p:spPr>
        <p:txBody>
          <a:bodyPr>
            <a:spAutoFit/>
          </a:bodyPr>
          <a:lstStyle/>
          <a:p>
            <a:pPr>
              <a:spcBef>
                <a:spcPct val="50000"/>
              </a:spcBef>
            </a:pPr>
            <a:r>
              <a:rPr lang="en-US" b="1">
                <a:solidFill>
                  <a:schemeClr val="bg1"/>
                </a:solidFill>
              </a:rPr>
              <a:t>LU 1</a:t>
            </a:r>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77E756F3-D0EC-48D9-8347-21FCC156FE50}" type="slidenum">
              <a:rPr lang="en-US"/>
              <a:pPr>
                <a:defRPr/>
              </a:pPr>
              <a:t>110</a:t>
            </a:fld>
            <a:endParaRPr lang="en-US"/>
          </a:p>
        </p:txBody>
      </p:sp>
      <p:sp>
        <p:nvSpPr>
          <p:cNvPr id="91141" name="Rectangle 2"/>
          <p:cNvSpPr>
            <a:spLocks noGrp="1" noChangeArrowheads="1"/>
          </p:cNvSpPr>
          <p:nvPr>
            <p:ph type="title"/>
          </p:nvPr>
        </p:nvSpPr>
        <p:spPr>
          <a:xfrm>
            <a:off x="473075" y="160338"/>
            <a:ext cx="8229600" cy="1143000"/>
          </a:xfrm>
        </p:spPr>
        <p:txBody>
          <a:bodyPr/>
          <a:lstStyle/>
          <a:p>
            <a:pPr algn="l" eaLnBrk="1" hangingPunct="1"/>
            <a:r>
              <a:rPr lang="en-US" sz="4000" smtClean="0">
                <a:solidFill>
                  <a:srgbClr val="0000FF"/>
                </a:solidFill>
              </a:rPr>
              <a:t>  	</a:t>
            </a:r>
            <a:r>
              <a:rPr lang="en-US" sz="3600" smtClean="0">
                <a:solidFill>
                  <a:srgbClr val="0000FF"/>
                </a:solidFill>
              </a:rPr>
              <a:t>Basic Message Handling Part II</a:t>
            </a:r>
            <a:br>
              <a:rPr lang="en-US" sz="3600" smtClean="0">
                <a:solidFill>
                  <a:srgbClr val="0000FF"/>
                </a:solidFill>
              </a:rPr>
            </a:br>
            <a:r>
              <a:rPr lang="en-US" sz="4000" smtClean="0">
                <a:solidFill>
                  <a:srgbClr val="0000FF"/>
                </a:solidFill>
              </a:rPr>
              <a:t> </a:t>
            </a:r>
            <a:r>
              <a:rPr lang="en-US" sz="2400" b="1" smtClean="0">
                <a:solidFill>
                  <a:srgbClr val="FF6600"/>
                </a:solidFill>
              </a:rPr>
              <a:t>Modified Message Formats </a:t>
            </a:r>
          </a:p>
        </p:txBody>
      </p:sp>
      <p:sp>
        <p:nvSpPr>
          <p:cNvPr id="91142" name="Rectangle 3"/>
          <p:cNvSpPr>
            <a:spLocks noGrp="1" noChangeArrowheads="1"/>
          </p:cNvSpPr>
          <p:nvPr>
            <p:ph type="body" idx="1"/>
          </p:nvPr>
        </p:nvSpPr>
        <p:spPr/>
        <p:txBody>
          <a:bodyPr/>
          <a:lstStyle/>
          <a:p>
            <a:pPr eaLnBrk="1" hangingPunct="1"/>
            <a:r>
              <a:rPr lang="en-US" sz="2400" dirty="0" smtClean="0"/>
              <a:t>The ARRL message form can handle most situations, but sometimes Served Agencies may request changes or the use of another form such as ICS-213.  Each EMCOMM group should work with their Served Agencies to determine which format best fulfills their needs prior to an emergency call out. </a:t>
            </a:r>
          </a:p>
          <a:p>
            <a:pPr eaLnBrk="1" hangingPunct="1">
              <a:buFontTx/>
              <a:buNone/>
            </a:pPr>
            <a:r>
              <a:rPr lang="en-US" sz="2400" b="1" dirty="0" smtClean="0">
                <a:solidFill>
                  <a:srgbClr val="FF6600"/>
                </a:solidFill>
              </a:rPr>
              <a:t>Logging and Record Keeping</a:t>
            </a:r>
            <a:r>
              <a:rPr lang="en-US" sz="1400" b="1" dirty="0" smtClean="0">
                <a:solidFill>
                  <a:srgbClr val="FF6600"/>
                </a:solidFill>
              </a:rPr>
              <a:t> </a:t>
            </a:r>
          </a:p>
          <a:p>
            <a:pPr eaLnBrk="1" hangingPunct="1"/>
            <a:r>
              <a:rPr lang="en-US" sz="2400" dirty="0" smtClean="0"/>
              <a:t>An accurate record of formal messages handled and your station operation can be very useful and may be required by law in some cases. </a:t>
            </a:r>
          </a:p>
        </p:txBody>
      </p:sp>
      <p:sp>
        <p:nvSpPr>
          <p:cNvPr id="91145" name="Text Box 4"/>
          <p:cNvSpPr txBox="1">
            <a:spLocks noChangeArrowheads="1"/>
          </p:cNvSpPr>
          <p:nvPr/>
        </p:nvSpPr>
        <p:spPr bwMode="auto">
          <a:xfrm>
            <a:off x="457200" y="228600"/>
            <a:ext cx="838200" cy="376238"/>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US" b="1" dirty="0" smtClean="0"/>
              <a:t>LU 15</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1AE4AC43-AF3C-4E98-84D9-8EEAE1F84D86}" type="slidenum">
              <a:rPr lang="en-US"/>
              <a:pPr>
                <a:defRPr/>
              </a:pPr>
              <a:t>111</a:t>
            </a:fld>
            <a:endParaRPr lang="en-US"/>
          </a:p>
        </p:txBody>
      </p:sp>
      <p:sp>
        <p:nvSpPr>
          <p:cNvPr id="92165" name="Rectangle 2"/>
          <p:cNvSpPr>
            <a:spLocks noGrp="1" noChangeArrowheads="1"/>
          </p:cNvSpPr>
          <p:nvPr>
            <p:ph type="title"/>
          </p:nvPr>
        </p:nvSpPr>
        <p:spPr>
          <a:xfrm>
            <a:off x="473075" y="160338"/>
            <a:ext cx="8229600" cy="1143000"/>
          </a:xfrm>
        </p:spPr>
        <p:txBody>
          <a:bodyPr/>
          <a:lstStyle/>
          <a:p>
            <a:pPr algn="l" eaLnBrk="1" hangingPunct="1"/>
            <a:r>
              <a:rPr lang="en-US" smtClean="0">
                <a:solidFill>
                  <a:srgbClr val="0000FF"/>
                </a:solidFill>
              </a:rPr>
              <a:t>  	</a:t>
            </a:r>
            <a:r>
              <a:rPr lang="en-US" sz="3600" smtClean="0">
                <a:solidFill>
                  <a:srgbClr val="0000FF"/>
                </a:solidFill>
              </a:rPr>
              <a:t>Basic Message Handling Part II</a:t>
            </a:r>
            <a:br>
              <a:rPr lang="en-US" sz="3600" smtClean="0">
                <a:solidFill>
                  <a:srgbClr val="0000FF"/>
                </a:solidFill>
              </a:rPr>
            </a:br>
            <a:r>
              <a:rPr lang="en-US" smtClean="0">
                <a:solidFill>
                  <a:srgbClr val="0000FF"/>
                </a:solidFill>
              </a:rPr>
              <a:t> </a:t>
            </a:r>
            <a:r>
              <a:rPr lang="en-US" sz="2400" b="1" smtClean="0">
                <a:solidFill>
                  <a:srgbClr val="FF6600"/>
                </a:solidFill>
              </a:rPr>
              <a:t>Logging and Record Keeping</a:t>
            </a:r>
            <a:r>
              <a:rPr lang="en-US" sz="3200" b="1" smtClean="0">
                <a:solidFill>
                  <a:srgbClr val="FF6600"/>
                </a:solidFill>
              </a:rPr>
              <a:t> </a:t>
            </a:r>
          </a:p>
        </p:txBody>
      </p:sp>
      <p:sp>
        <p:nvSpPr>
          <p:cNvPr id="92166" name="Rectangle 3"/>
          <p:cNvSpPr>
            <a:spLocks noGrp="1" noChangeArrowheads="1"/>
          </p:cNvSpPr>
          <p:nvPr>
            <p:ph type="body" idx="1"/>
          </p:nvPr>
        </p:nvSpPr>
        <p:spPr/>
        <p:txBody>
          <a:bodyPr/>
          <a:lstStyle/>
          <a:p>
            <a:pPr eaLnBrk="1" hangingPunct="1">
              <a:lnSpc>
                <a:spcPct val="80000"/>
              </a:lnSpc>
            </a:pPr>
            <a:r>
              <a:rPr lang="en-US" sz="2400" dirty="0" smtClean="0"/>
              <a:t>What do you log?</a:t>
            </a:r>
          </a:p>
          <a:p>
            <a:pPr lvl="2" eaLnBrk="1" hangingPunct="1">
              <a:lnSpc>
                <a:spcPct val="80000"/>
              </a:lnSpc>
            </a:pPr>
            <a:r>
              <a:rPr lang="en-US" sz="2000" dirty="0" smtClean="0"/>
              <a:t>All Formal Traffic, important informal traffic </a:t>
            </a:r>
          </a:p>
          <a:p>
            <a:pPr lvl="2" eaLnBrk="1" hangingPunct="1">
              <a:lnSpc>
                <a:spcPct val="80000"/>
              </a:lnSpc>
            </a:pPr>
            <a:r>
              <a:rPr lang="en-US" sz="2000" dirty="0" smtClean="0"/>
              <a:t>Time and date received and transmitted/delivered</a:t>
            </a:r>
          </a:p>
          <a:p>
            <a:pPr lvl="2" eaLnBrk="1" hangingPunct="1">
              <a:lnSpc>
                <a:spcPct val="80000"/>
              </a:lnSpc>
            </a:pPr>
            <a:r>
              <a:rPr lang="en-US" sz="2000" dirty="0" smtClean="0"/>
              <a:t>Message routing (received from and sent to)</a:t>
            </a:r>
          </a:p>
          <a:p>
            <a:pPr lvl="2" eaLnBrk="1" hangingPunct="1">
              <a:lnSpc>
                <a:spcPct val="80000"/>
              </a:lnSpc>
            </a:pPr>
            <a:r>
              <a:rPr lang="en-US" sz="2000" dirty="0" smtClean="0"/>
              <a:t>Copy of the message </a:t>
            </a:r>
          </a:p>
          <a:p>
            <a:pPr lvl="2" eaLnBrk="1" hangingPunct="1">
              <a:lnSpc>
                <a:spcPct val="80000"/>
              </a:lnSpc>
            </a:pPr>
            <a:r>
              <a:rPr lang="en-US" sz="2000" dirty="0" smtClean="0"/>
              <a:t>Setup, operation and teardown issues and time. </a:t>
            </a:r>
          </a:p>
          <a:p>
            <a:pPr lvl="2" eaLnBrk="1" hangingPunct="1">
              <a:lnSpc>
                <a:spcPct val="80000"/>
              </a:lnSpc>
            </a:pPr>
            <a:r>
              <a:rPr lang="en-US" sz="2000" dirty="0" smtClean="0"/>
              <a:t>Power/communication failures</a:t>
            </a:r>
          </a:p>
          <a:p>
            <a:pPr lvl="2" eaLnBrk="1" hangingPunct="1">
              <a:lnSpc>
                <a:spcPct val="80000"/>
              </a:lnSpc>
            </a:pPr>
            <a:r>
              <a:rPr lang="en-US" sz="2000" dirty="0" smtClean="0"/>
              <a:t>Any comments you think may be useful</a:t>
            </a:r>
          </a:p>
          <a:p>
            <a:pPr lvl="2" eaLnBrk="1" hangingPunct="1">
              <a:lnSpc>
                <a:spcPct val="80000"/>
              </a:lnSpc>
            </a:pPr>
            <a:r>
              <a:rPr lang="en-US" sz="2000" dirty="0" smtClean="0"/>
              <a:t>As a minimum NCS should be keeping a Log.</a:t>
            </a:r>
          </a:p>
          <a:p>
            <a:pPr eaLnBrk="1" hangingPunct="1">
              <a:lnSpc>
                <a:spcPct val="80000"/>
              </a:lnSpc>
            </a:pPr>
            <a:r>
              <a:rPr lang="en-US" sz="2400" dirty="0" smtClean="0"/>
              <a:t>Plan for how and who will log before the event, </a:t>
            </a:r>
            <a:br>
              <a:rPr lang="en-US" sz="2400" dirty="0" smtClean="0"/>
            </a:br>
            <a:r>
              <a:rPr lang="en-US" sz="2400" dirty="0" smtClean="0"/>
              <a:t>generate forms that you will use in advance.</a:t>
            </a:r>
          </a:p>
          <a:p>
            <a:pPr eaLnBrk="1" hangingPunct="1">
              <a:lnSpc>
                <a:spcPct val="80000"/>
              </a:lnSpc>
            </a:pPr>
            <a:r>
              <a:rPr lang="en-US" sz="2400" dirty="0" smtClean="0"/>
              <a:t>Your records will help in the debriefing and in </a:t>
            </a:r>
            <a:br>
              <a:rPr lang="en-US" sz="2400" dirty="0" smtClean="0"/>
            </a:br>
            <a:r>
              <a:rPr lang="en-US" sz="2400" dirty="0" smtClean="0"/>
              <a:t>critiquing your organizations performance so improvements can be made.</a:t>
            </a:r>
          </a:p>
        </p:txBody>
      </p:sp>
      <p:pic>
        <p:nvPicPr>
          <p:cNvPr id="92168" name="Picture 5" descr="MCj04134600000[1]"/>
          <p:cNvPicPr>
            <a:picLocks noChangeAspect="1" noChangeArrowheads="1"/>
          </p:cNvPicPr>
          <p:nvPr/>
        </p:nvPicPr>
        <p:blipFill>
          <a:blip r:embed="rId2" cstate="print"/>
          <a:srcRect/>
          <a:stretch>
            <a:fillRect/>
          </a:stretch>
        </p:blipFill>
        <p:spPr bwMode="auto">
          <a:xfrm>
            <a:off x="7227888" y="1987550"/>
            <a:ext cx="1360487" cy="1443038"/>
          </a:xfrm>
          <a:prstGeom prst="rect">
            <a:avLst/>
          </a:prstGeom>
          <a:noFill/>
          <a:ln w="9525">
            <a:noFill/>
            <a:miter lim="800000"/>
            <a:headEnd/>
            <a:tailEnd/>
          </a:ln>
        </p:spPr>
      </p:pic>
      <p:pic>
        <p:nvPicPr>
          <p:cNvPr id="92169" name="Picture 6" descr="MCj03983090000[1]"/>
          <p:cNvPicPr>
            <a:picLocks noChangeAspect="1" noChangeArrowheads="1"/>
          </p:cNvPicPr>
          <p:nvPr/>
        </p:nvPicPr>
        <p:blipFill>
          <a:blip r:embed="rId3" cstate="print"/>
          <a:srcRect/>
          <a:stretch>
            <a:fillRect/>
          </a:stretch>
        </p:blipFill>
        <p:spPr bwMode="auto">
          <a:xfrm>
            <a:off x="7304088" y="4264025"/>
            <a:ext cx="1366837" cy="1366838"/>
          </a:xfrm>
          <a:prstGeom prst="rect">
            <a:avLst/>
          </a:prstGeom>
          <a:noFill/>
          <a:ln w="9525">
            <a:noFill/>
            <a:miter lim="800000"/>
            <a:headEnd/>
            <a:tailEnd/>
          </a:ln>
        </p:spPr>
      </p:pic>
      <p:sp>
        <p:nvSpPr>
          <p:cNvPr id="92171" name="Text Box 4"/>
          <p:cNvSpPr txBox="1">
            <a:spLocks noChangeArrowheads="1"/>
          </p:cNvSpPr>
          <p:nvPr/>
        </p:nvSpPr>
        <p:spPr bwMode="auto">
          <a:xfrm>
            <a:off x="457200" y="228600"/>
            <a:ext cx="838200" cy="376238"/>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US" b="1" dirty="0" smtClean="0"/>
              <a:t>LU 15</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6"/>
          <p:cNvSpPr>
            <a:spLocks noGrp="1" noChangeArrowheads="1"/>
          </p:cNvSpPr>
          <p:nvPr>
            <p:ph type="sldNum" sz="quarter" idx="12"/>
          </p:nvPr>
        </p:nvSpPr>
        <p:spPr>
          <a:ln/>
        </p:spPr>
        <p:txBody>
          <a:bodyPr/>
          <a:lstStyle/>
          <a:p>
            <a:pPr>
              <a:defRPr/>
            </a:pPr>
            <a:fld id="{B3E6F3A0-5549-482C-ADB6-93DA4779A302}" type="slidenum">
              <a:rPr lang="en-US"/>
              <a:pPr>
                <a:defRPr/>
              </a:pPr>
              <a:t>112</a:t>
            </a:fld>
            <a:endParaRPr lang="en-US"/>
          </a:p>
        </p:txBody>
      </p:sp>
      <p:sp>
        <p:nvSpPr>
          <p:cNvPr id="93189" name="Rectangle 2"/>
          <p:cNvSpPr>
            <a:spLocks noGrp="1" noChangeArrowheads="1"/>
          </p:cNvSpPr>
          <p:nvPr>
            <p:ph type="title"/>
          </p:nvPr>
        </p:nvSpPr>
        <p:spPr>
          <a:xfrm>
            <a:off x="473075" y="160338"/>
            <a:ext cx="8229600" cy="1143000"/>
          </a:xfrm>
        </p:spPr>
        <p:txBody>
          <a:bodyPr/>
          <a:lstStyle/>
          <a:p>
            <a:pPr algn="l" eaLnBrk="1" hangingPunct="1"/>
            <a:r>
              <a:rPr lang="en-US" smtClean="0">
                <a:solidFill>
                  <a:srgbClr val="0000FF"/>
                </a:solidFill>
              </a:rPr>
              <a:t>  	</a:t>
            </a:r>
            <a:r>
              <a:rPr lang="en-US" sz="3600" smtClean="0">
                <a:solidFill>
                  <a:srgbClr val="0000FF"/>
                </a:solidFill>
              </a:rPr>
              <a:t>Basic Message Handling Part II</a:t>
            </a:r>
            <a:br>
              <a:rPr lang="en-US" sz="3600" smtClean="0">
                <a:solidFill>
                  <a:srgbClr val="0000FF"/>
                </a:solidFill>
              </a:rPr>
            </a:br>
            <a:r>
              <a:rPr lang="en-US" smtClean="0">
                <a:solidFill>
                  <a:srgbClr val="0000FF"/>
                </a:solidFill>
              </a:rPr>
              <a:t> </a:t>
            </a:r>
            <a:r>
              <a:rPr lang="en-US" sz="2400" b="1" smtClean="0">
                <a:solidFill>
                  <a:srgbClr val="FF6600"/>
                </a:solidFill>
              </a:rPr>
              <a:t>Logging and Record Keeping</a:t>
            </a:r>
            <a:r>
              <a:rPr lang="en-US" sz="3200" b="1" smtClean="0">
                <a:solidFill>
                  <a:srgbClr val="FF6600"/>
                </a:solidFill>
              </a:rPr>
              <a:t> </a:t>
            </a:r>
          </a:p>
        </p:txBody>
      </p:sp>
      <p:sp>
        <p:nvSpPr>
          <p:cNvPr id="93190" name="Rectangle 3"/>
          <p:cNvSpPr>
            <a:spLocks noGrp="1" noChangeArrowheads="1"/>
          </p:cNvSpPr>
          <p:nvPr>
            <p:ph type="body" idx="1"/>
          </p:nvPr>
        </p:nvSpPr>
        <p:spPr/>
        <p:txBody>
          <a:bodyPr/>
          <a:lstStyle/>
          <a:p>
            <a:pPr eaLnBrk="1" hangingPunct="1"/>
            <a:r>
              <a:rPr lang="en-US" sz="2400" smtClean="0"/>
              <a:t>Your logs should be clear and legible. Others </a:t>
            </a:r>
            <a:br>
              <a:rPr lang="en-US" sz="2400" smtClean="0"/>
            </a:br>
            <a:r>
              <a:rPr lang="en-US" sz="2400" smtClean="0"/>
              <a:t>may be reading and using what you log. Printing </a:t>
            </a:r>
            <a:br>
              <a:rPr lang="en-US" sz="2400" smtClean="0"/>
            </a:br>
            <a:r>
              <a:rPr lang="en-US" sz="2400" smtClean="0"/>
              <a:t>with neat block letters is recommended.  </a:t>
            </a:r>
          </a:p>
          <a:p>
            <a:pPr eaLnBrk="1" hangingPunct="1"/>
            <a:r>
              <a:rPr lang="en-US" sz="2400" smtClean="0"/>
              <a:t>Logs that may become legal documents should be written with a pen. </a:t>
            </a:r>
          </a:p>
          <a:p>
            <a:pPr eaLnBrk="1" hangingPunct="1"/>
            <a:r>
              <a:rPr lang="en-US" sz="2400" smtClean="0"/>
              <a:t>Logs kept in notebooks will prevent sheets from becoming lost.  </a:t>
            </a:r>
          </a:p>
          <a:p>
            <a:pPr eaLnBrk="1" hangingPunct="1">
              <a:buFontTx/>
              <a:buNone/>
            </a:pPr>
            <a:endParaRPr lang="en-US" sz="2400" smtClean="0"/>
          </a:p>
        </p:txBody>
      </p:sp>
      <p:grpSp>
        <p:nvGrpSpPr>
          <p:cNvPr id="93192" name="Group 5"/>
          <p:cNvGrpSpPr>
            <a:grpSpLocks/>
          </p:cNvGrpSpPr>
          <p:nvPr/>
        </p:nvGrpSpPr>
        <p:grpSpPr bwMode="auto">
          <a:xfrm>
            <a:off x="7835900" y="2746375"/>
            <a:ext cx="758825" cy="777875"/>
            <a:chOff x="4171" y="3116"/>
            <a:chExt cx="567" cy="586"/>
          </a:xfrm>
        </p:grpSpPr>
        <p:sp>
          <p:nvSpPr>
            <p:cNvPr id="93317" name="AutoShape 6"/>
            <p:cNvSpPr>
              <a:spLocks noChangeAspect="1" noChangeArrowheads="1" noTextEdit="1"/>
            </p:cNvSpPr>
            <p:nvPr/>
          </p:nvSpPr>
          <p:spPr bwMode="auto">
            <a:xfrm>
              <a:off x="4171" y="3116"/>
              <a:ext cx="567" cy="586"/>
            </a:xfrm>
            <a:prstGeom prst="rect">
              <a:avLst/>
            </a:prstGeom>
            <a:noFill/>
            <a:ln w="9525">
              <a:noFill/>
              <a:miter lim="800000"/>
              <a:headEnd/>
              <a:tailEnd/>
            </a:ln>
          </p:spPr>
          <p:txBody>
            <a:bodyPr/>
            <a:lstStyle/>
            <a:p>
              <a:endParaRPr lang="en-US"/>
            </a:p>
          </p:txBody>
        </p:sp>
        <p:sp>
          <p:nvSpPr>
            <p:cNvPr id="93318" name="Freeform 7"/>
            <p:cNvSpPr>
              <a:spLocks/>
            </p:cNvSpPr>
            <p:nvPr/>
          </p:nvSpPr>
          <p:spPr bwMode="auto">
            <a:xfrm>
              <a:off x="4460" y="3176"/>
              <a:ext cx="186" cy="259"/>
            </a:xfrm>
            <a:custGeom>
              <a:avLst/>
              <a:gdLst>
                <a:gd name="T0" fmla="*/ 177 w 372"/>
                <a:gd name="T1" fmla="*/ 37 h 519"/>
                <a:gd name="T2" fmla="*/ 160 w 372"/>
                <a:gd name="T3" fmla="*/ 50 h 519"/>
                <a:gd name="T4" fmla="*/ 142 w 372"/>
                <a:gd name="T5" fmla="*/ 67 h 519"/>
                <a:gd name="T6" fmla="*/ 125 w 372"/>
                <a:gd name="T7" fmla="*/ 84 h 519"/>
                <a:gd name="T8" fmla="*/ 110 w 372"/>
                <a:gd name="T9" fmla="*/ 103 h 519"/>
                <a:gd name="T10" fmla="*/ 94 w 372"/>
                <a:gd name="T11" fmla="*/ 123 h 519"/>
                <a:gd name="T12" fmla="*/ 79 w 372"/>
                <a:gd name="T13" fmla="*/ 145 h 519"/>
                <a:gd name="T14" fmla="*/ 65 w 372"/>
                <a:gd name="T15" fmla="*/ 167 h 519"/>
                <a:gd name="T16" fmla="*/ 53 w 372"/>
                <a:gd name="T17" fmla="*/ 191 h 519"/>
                <a:gd name="T18" fmla="*/ 36 w 372"/>
                <a:gd name="T19" fmla="*/ 227 h 519"/>
                <a:gd name="T20" fmla="*/ 23 w 372"/>
                <a:gd name="T21" fmla="*/ 262 h 519"/>
                <a:gd name="T22" fmla="*/ 11 w 372"/>
                <a:gd name="T23" fmla="*/ 297 h 519"/>
                <a:gd name="T24" fmla="*/ 4 w 372"/>
                <a:gd name="T25" fmla="*/ 331 h 519"/>
                <a:gd name="T26" fmla="*/ 0 w 372"/>
                <a:gd name="T27" fmla="*/ 364 h 519"/>
                <a:gd name="T28" fmla="*/ 0 w 372"/>
                <a:gd name="T29" fmla="*/ 395 h 519"/>
                <a:gd name="T30" fmla="*/ 2 w 372"/>
                <a:gd name="T31" fmla="*/ 423 h 519"/>
                <a:gd name="T32" fmla="*/ 8 w 372"/>
                <a:gd name="T33" fmla="*/ 449 h 519"/>
                <a:gd name="T34" fmla="*/ 11 w 372"/>
                <a:gd name="T35" fmla="*/ 459 h 519"/>
                <a:gd name="T36" fmla="*/ 16 w 372"/>
                <a:gd name="T37" fmla="*/ 468 h 519"/>
                <a:gd name="T38" fmla="*/ 20 w 372"/>
                <a:gd name="T39" fmla="*/ 478 h 519"/>
                <a:gd name="T40" fmla="*/ 26 w 372"/>
                <a:gd name="T41" fmla="*/ 486 h 519"/>
                <a:gd name="T42" fmla="*/ 33 w 372"/>
                <a:gd name="T43" fmla="*/ 492 h 519"/>
                <a:gd name="T44" fmla="*/ 40 w 372"/>
                <a:gd name="T45" fmla="*/ 499 h 519"/>
                <a:gd name="T46" fmla="*/ 47 w 372"/>
                <a:gd name="T47" fmla="*/ 505 h 519"/>
                <a:gd name="T48" fmla="*/ 55 w 372"/>
                <a:gd name="T49" fmla="*/ 510 h 519"/>
                <a:gd name="T50" fmla="*/ 70 w 372"/>
                <a:gd name="T51" fmla="*/ 516 h 519"/>
                <a:gd name="T52" fmla="*/ 85 w 372"/>
                <a:gd name="T53" fmla="*/ 519 h 519"/>
                <a:gd name="T54" fmla="*/ 101 w 372"/>
                <a:gd name="T55" fmla="*/ 519 h 519"/>
                <a:gd name="T56" fmla="*/ 117 w 372"/>
                <a:gd name="T57" fmla="*/ 517 h 519"/>
                <a:gd name="T58" fmla="*/ 134 w 372"/>
                <a:gd name="T59" fmla="*/ 513 h 519"/>
                <a:gd name="T60" fmla="*/ 152 w 372"/>
                <a:gd name="T61" fmla="*/ 506 h 519"/>
                <a:gd name="T62" fmla="*/ 169 w 372"/>
                <a:gd name="T63" fmla="*/ 497 h 519"/>
                <a:gd name="T64" fmla="*/ 187 w 372"/>
                <a:gd name="T65" fmla="*/ 486 h 519"/>
                <a:gd name="T66" fmla="*/ 205 w 372"/>
                <a:gd name="T67" fmla="*/ 473 h 519"/>
                <a:gd name="T68" fmla="*/ 222 w 372"/>
                <a:gd name="T69" fmla="*/ 457 h 519"/>
                <a:gd name="T70" fmla="*/ 239 w 372"/>
                <a:gd name="T71" fmla="*/ 440 h 519"/>
                <a:gd name="T72" fmla="*/ 257 w 372"/>
                <a:gd name="T73" fmla="*/ 421 h 519"/>
                <a:gd name="T74" fmla="*/ 273 w 372"/>
                <a:gd name="T75" fmla="*/ 400 h 519"/>
                <a:gd name="T76" fmla="*/ 289 w 372"/>
                <a:gd name="T77" fmla="*/ 377 h 519"/>
                <a:gd name="T78" fmla="*/ 304 w 372"/>
                <a:gd name="T79" fmla="*/ 353 h 519"/>
                <a:gd name="T80" fmla="*/ 318 w 372"/>
                <a:gd name="T81" fmla="*/ 328 h 519"/>
                <a:gd name="T82" fmla="*/ 318 w 372"/>
                <a:gd name="T83" fmla="*/ 328 h 519"/>
                <a:gd name="T84" fmla="*/ 342 w 372"/>
                <a:gd name="T85" fmla="*/ 275 h 519"/>
                <a:gd name="T86" fmla="*/ 358 w 372"/>
                <a:gd name="T87" fmla="*/ 224 h 519"/>
                <a:gd name="T88" fmla="*/ 368 w 372"/>
                <a:gd name="T89" fmla="*/ 175 h 519"/>
                <a:gd name="T90" fmla="*/ 372 w 372"/>
                <a:gd name="T91" fmla="*/ 130 h 519"/>
                <a:gd name="T92" fmla="*/ 367 w 372"/>
                <a:gd name="T93" fmla="*/ 90 h 519"/>
                <a:gd name="T94" fmla="*/ 357 w 372"/>
                <a:gd name="T95" fmla="*/ 55 h 519"/>
                <a:gd name="T96" fmla="*/ 339 w 372"/>
                <a:gd name="T97" fmla="*/ 27 h 519"/>
                <a:gd name="T98" fmla="*/ 315 w 372"/>
                <a:gd name="T99" fmla="*/ 9 h 519"/>
                <a:gd name="T100" fmla="*/ 300 w 372"/>
                <a:gd name="T101" fmla="*/ 3 h 519"/>
                <a:gd name="T102" fmla="*/ 285 w 372"/>
                <a:gd name="T103" fmla="*/ 0 h 519"/>
                <a:gd name="T104" fmla="*/ 268 w 372"/>
                <a:gd name="T105" fmla="*/ 0 h 519"/>
                <a:gd name="T106" fmla="*/ 251 w 372"/>
                <a:gd name="T107" fmla="*/ 2 h 519"/>
                <a:gd name="T108" fmla="*/ 233 w 372"/>
                <a:gd name="T109" fmla="*/ 7 h 519"/>
                <a:gd name="T110" fmla="*/ 215 w 372"/>
                <a:gd name="T111" fmla="*/ 14 h 519"/>
                <a:gd name="T112" fmla="*/ 195 w 372"/>
                <a:gd name="T113" fmla="*/ 24 h 519"/>
                <a:gd name="T114" fmla="*/ 177 w 372"/>
                <a:gd name="T115" fmla="*/ 37 h 5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519"/>
                <a:gd name="T176" fmla="*/ 372 w 372"/>
                <a:gd name="T177" fmla="*/ 519 h 51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519">
                  <a:moveTo>
                    <a:pt x="177" y="37"/>
                  </a:moveTo>
                  <a:lnTo>
                    <a:pt x="160" y="50"/>
                  </a:lnTo>
                  <a:lnTo>
                    <a:pt x="142" y="67"/>
                  </a:lnTo>
                  <a:lnTo>
                    <a:pt x="125" y="84"/>
                  </a:lnTo>
                  <a:lnTo>
                    <a:pt x="110" y="103"/>
                  </a:lnTo>
                  <a:lnTo>
                    <a:pt x="94" y="123"/>
                  </a:lnTo>
                  <a:lnTo>
                    <a:pt x="79" y="145"/>
                  </a:lnTo>
                  <a:lnTo>
                    <a:pt x="65" y="167"/>
                  </a:lnTo>
                  <a:lnTo>
                    <a:pt x="53" y="191"/>
                  </a:lnTo>
                  <a:lnTo>
                    <a:pt x="36" y="227"/>
                  </a:lnTo>
                  <a:lnTo>
                    <a:pt x="23" y="262"/>
                  </a:lnTo>
                  <a:lnTo>
                    <a:pt x="11" y="297"/>
                  </a:lnTo>
                  <a:lnTo>
                    <a:pt x="4" y="331"/>
                  </a:lnTo>
                  <a:lnTo>
                    <a:pt x="0" y="364"/>
                  </a:lnTo>
                  <a:lnTo>
                    <a:pt x="0" y="395"/>
                  </a:lnTo>
                  <a:lnTo>
                    <a:pt x="2" y="423"/>
                  </a:lnTo>
                  <a:lnTo>
                    <a:pt x="8" y="449"/>
                  </a:lnTo>
                  <a:lnTo>
                    <a:pt x="11" y="459"/>
                  </a:lnTo>
                  <a:lnTo>
                    <a:pt x="16" y="468"/>
                  </a:lnTo>
                  <a:lnTo>
                    <a:pt x="20" y="478"/>
                  </a:lnTo>
                  <a:lnTo>
                    <a:pt x="26" y="486"/>
                  </a:lnTo>
                  <a:lnTo>
                    <a:pt x="33" y="492"/>
                  </a:lnTo>
                  <a:lnTo>
                    <a:pt x="40" y="499"/>
                  </a:lnTo>
                  <a:lnTo>
                    <a:pt x="47" y="505"/>
                  </a:lnTo>
                  <a:lnTo>
                    <a:pt x="55" y="510"/>
                  </a:lnTo>
                  <a:lnTo>
                    <a:pt x="70" y="516"/>
                  </a:lnTo>
                  <a:lnTo>
                    <a:pt x="85" y="519"/>
                  </a:lnTo>
                  <a:lnTo>
                    <a:pt x="101" y="519"/>
                  </a:lnTo>
                  <a:lnTo>
                    <a:pt x="117" y="517"/>
                  </a:lnTo>
                  <a:lnTo>
                    <a:pt x="134" y="513"/>
                  </a:lnTo>
                  <a:lnTo>
                    <a:pt x="152" y="506"/>
                  </a:lnTo>
                  <a:lnTo>
                    <a:pt x="169" y="497"/>
                  </a:lnTo>
                  <a:lnTo>
                    <a:pt x="187" y="486"/>
                  </a:lnTo>
                  <a:lnTo>
                    <a:pt x="205" y="473"/>
                  </a:lnTo>
                  <a:lnTo>
                    <a:pt x="222" y="457"/>
                  </a:lnTo>
                  <a:lnTo>
                    <a:pt x="239" y="440"/>
                  </a:lnTo>
                  <a:lnTo>
                    <a:pt x="257" y="421"/>
                  </a:lnTo>
                  <a:lnTo>
                    <a:pt x="273" y="400"/>
                  </a:lnTo>
                  <a:lnTo>
                    <a:pt x="289" y="377"/>
                  </a:lnTo>
                  <a:lnTo>
                    <a:pt x="304" y="353"/>
                  </a:lnTo>
                  <a:lnTo>
                    <a:pt x="318" y="328"/>
                  </a:lnTo>
                  <a:lnTo>
                    <a:pt x="342" y="275"/>
                  </a:lnTo>
                  <a:lnTo>
                    <a:pt x="358" y="224"/>
                  </a:lnTo>
                  <a:lnTo>
                    <a:pt x="368" y="175"/>
                  </a:lnTo>
                  <a:lnTo>
                    <a:pt x="372" y="130"/>
                  </a:lnTo>
                  <a:lnTo>
                    <a:pt x="367" y="90"/>
                  </a:lnTo>
                  <a:lnTo>
                    <a:pt x="357" y="55"/>
                  </a:lnTo>
                  <a:lnTo>
                    <a:pt x="339" y="27"/>
                  </a:lnTo>
                  <a:lnTo>
                    <a:pt x="315" y="9"/>
                  </a:lnTo>
                  <a:lnTo>
                    <a:pt x="300" y="3"/>
                  </a:lnTo>
                  <a:lnTo>
                    <a:pt x="285" y="0"/>
                  </a:lnTo>
                  <a:lnTo>
                    <a:pt x="268" y="0"/>
                  </a:lnTo>
                  <a:lnTo>
                    <a:pt x="251" y="2"/>
                  </a:lnTo>
                  <a:lnTo>
                    <a:pt x="233" y="7"/>
                  </a:lnTo>
                  <a:lnTo>
                    <a:pt x="215" y="14"/>
                  </a:lnTo>
                  <a:lnTo>
                    <a:pt x="195" y="24"/>
                  </a:lnTo>
                  <a:lnTo>
                    <a:pt x="177" y="37"/>
                  </a:lnTo>
                  <a:close/>
                </a:path>
              </a:pathLst>
            </a:custGeom>
            <a:solidFill>
              <a:srgbClr val="000000"/>
            </a:solidFill>
            <a:ln w="9525">
              <a:noFill/>
              <a:round/>
              <a:headEnd/>
              <a:tailEnd/>
            </a:ln>
          </p:spPr>
          <p:txBody>
            <a:bodyPr/>
            <a:lstStyle/>
            <a:p>
              <a:endParaRPr lang="en-US"/>
            </a:p>
          </p:txBody>
        </p:sp>
        <p:sp>
          <p:nvSpPr>
            <p:cNvPr id="93319" name="Freeform 8"/>
            <p:cNvSpPr>
              <a:spLocks/>
            </p:cNvSpPr>
            <p:nvPr/>
          </p:nvSpPr>
          <p:spPr bwMode="auto">
            <a:xfrm>
              <a:off x="4476" y="3191"/>
              <a:ext cx="154" cy="229"/>
            </a:xfrm>
            <a:custGeom>
              <a:avLst/>
              <a:gdLst>
                <a:gd name="T0" fmla="*/ 39 w 308"/>
                <a:gd name="T1" fmla="*/ 450 h 457"/>
                <a:gd name="T2" fmla="*/ 28 w 308"/>
                <a:gd name="T3" fmla="*/ 443 h 457"/>
                <a:gd name="T4" fmla="*/ 19 w 308"/>
                <a:gd name="T5" fmla="*/ 434 h 457"/>
                <a:gd name="T6" fmla="*/ 12 w 308"/>
                <a:gd name="T7" fmla="*/ 422 h 457"/>
                <a:gd name="T8" fmla="*/ 7 w 308"/>
                <a:gd name="T9" fmla="*/ 409 h 457"/>
                <a:gd name="T10" fmla="*/ 2 w 308"/>
                <a:gd name="T11" fmla="*/ 385 h 457"/>
                <a:gd name="T12" fmla="*/ 0 w 308"/>
                <a:gd name="T13" fmla="*/ 360 h 457"/>
                <a:gd name="T14" fmla="*/ 1 w 308"/>
                <a:gd name="T15" fmla="*/ 333 h 457"/>
                <a:gd name="T16" fmla="*/ 5 w 308"/>
                <a:gd name="T17" fmla="*/ 303 h 457"/>
                <a:gd name="T18" fmla="*/ 12 w 308"/>
                <a:gd name="T19" fmla="*/ 272 h 457"/>
                <a:gd name="T20" fmla="*/ 23 w 308"/>
                <a:gd name="T21" fmla="*/ 239 h 457"/>
                <a:gd name="T22" fmla="*/ 35 w 308"/>
                <a:gd name="T23" fmla="*/ 207 h 457"/>
                <a:gd name="T24" fmla="*/ 50 w 308"/>
                <a:gd name="T25" fmla="*/ 175 h 457"/>
                <a:gd name="T26" fmla="*/ 62 w 308"/>
                <a:gd name="T27" fmla="*/ 153 h 457"/>
                <a:gd name="T28" fmla="*/ 76 w 308"/>
                <a:gd name="T29" fmla="*/ 131 h 457"/>
                <a:gd name="T30" fmla="*/ 88 w 308"/>
                <a:gd name="T31" fmla="*/ 111 h 457"/>
                <a:gd name="T32" fmla="*/ 103 w 308"/>
                <a:gd name="T33" fmla="*/ 93 h 457"/>
                <a:gd name="T34" fmla="*/ 118 w 308"/>
                <a:gd name="T35" fmla="*/ 75 h 457"/>
                <a:gd name="T36" fmla="*/ 133 w 308"/>
                <a:gd name="T37" fmla="*/ 59 h 457"/>
                <a:gd name="T38" fmla="*/ 149 w 308"/>
                <a:gd name="T39" fmla="*/ 45 h 457"/>
                <a:gd name="T40" fmla="*/ 166 w 308"/>
                <a:gd name="T41" fmla="*/ 32 h 457"/>
                <a:gd name="T42" fmla="*/ 181 w 308"/>
                <a:gd name="T43" fmla="*/ 22 h 457"/>
                <a:gd name="T44" fmla="*/ 196 w 308"/>
                <a:gd name="T45" fmla="*/ 14 h 457"/>
                <a:gd name="T46" fmla="*/ 209 w 308"/>
                <a:gd name="T47" fmla="*/ 7 h 457"/>
                <a:gd name="T48" fmla="*/ 223 w 308"/>
                <a:gd name="T49" fmla="*/ 3 h 457"/>
                <a:gd name="T50" fmla="*/ 236 w 308"/>
                <a:gd name="T51" fmla="*/ 1 h 457"/>
                <a:gd name="T52" fmla="*/ 249 w 308"/>
                <a:gd name="T53" fmla="*/ 0 h 457"/>
                <a:gd name="T54" fmla="*/ 259 w 308"/>
                <a:gd name="T55" fmla="*/ 2 h 457"/>
                <a:gd name="T56" fmla="*/ 269 w 308"/>
                <a:gd name="T57" fmla="*/ 6 h 457"/>
                <a:gd name="T58" fmla="*/ 288 w 308"/>
                <a:gd name="T59" fmla="*/ 22 h 457"/>
                <a:gd name="T60" fmla="*/ 300 w 308"/>
                <a:gd name="T61" fmla="*/ 45 h 457"/>
                <a:gd name="T62" fmla="*/ 307 w 308"/>
                <a:gd name="T63" fmla="*/ 75 h 457"/>
                <a:gd name="T64" fmla="*/ 308 w 308"/>
                <a:gd name="T65" fmla="*/ 110 h 457"/>
                <a:gd name="T66" fmla="*/ 304 w 308"/>
                <a:gd name="T67" fmla="*/ 149 h 457"/>
                <a:gd name="T68" fmla="*/ 295 w 308"/>
                <a:gd name="T69" fmla="*/ 193 h 457"/>
                <a:gd name="T70" fmla="*/ 280 w 308"/>
                <a:gd name="T71" fmla="*/ 238 h 457"/>
                <a:gd name="T72" fmla="*/ 259 w 308"/>
                <a:gd name="T73" fmla="*/ 283 h 457"/>
                <a:gd name="T74" fmla="*/ 259 w 308"/>
                <a:gd name="T75" fmla="*/ 283 h 457"/>
                <a:gd name="T76" fmla="*/ 246 w 308"/>
                <a:gd name="T77" fmla="*/ 305 h 457"/>
                <a:gd name="T78" fmla="*/ 234 w 308"/>
                <a:gd name="T79" fmla="*/ 326 h 457"/>
                <a:gd name="T80" fmla="*/ 220 w 308"/>
                <a:gd name="T81" fmla="*/ 346 h 457"/>
                <a:gd name="T82" fmla="*/ 206 w 308"/>
                <a:gd name="T83" fmla="*/ 365 h 457"/>
                <a:gd name="T84" fmla="*/ 191 w 308"/>
                <a:gd name="T85" fmla="*/ 381 h 457"/>
                <a:gd name="T86" fmla="*/ 176 w 308"/>
                <a:gd name="T87" fmla="*/ 397 h 457"/>
                <a:gd name="T88" fmla="*/ 161 w 308"/>
                <a:gd name="T89" fmla="*/ 411 h 457"/>
                <a:gd name="T90" fmla="*/ 146 w 308"/>
                <a:gd name="T91" fmla="*/ 423 h 457"/>
                <a:gd name="T92" fmla="*/ 131 w 308"/>
                <a:gd name="T93" fmla="*/ 434 h 457"/>
                <a:gd name="T94" fmla="*/ 116 w 308"/>
                <a:gd name="T95" fmla="*/ 442 h 457"/>
                <a:gd name="T96" fmla="*/ 102 w 308"/>
                <a:gd name="T97" fmla="*/ 449 h 457"/>
                <a:gd name="T98" fmla="*/ 88 w 308"/>
                <a:gd name="T99" fmla="*/ 453 h 457"/>
                <a:gd name="T100" fmla="*/ 75 w 308"/>
                <a:gd name="T101" fmla="*/ 456 h 457"/>
                <a:gd name="T102" fmla="*/ 62 w 308"/>
                <a:gd name="T103" fmla="*/ 457 h 457"/>
                <a:gd name="T104" fmla="*/ 50 w 308"/>
                <a:gd name="T105" fmla="*/ 455 h 457"/>
                <a:gd name="T106" fmla="*/ 39 w 308"/>
                <a:gd name="T107" fmla="*/ 450 h 4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8"/>
                <a:gd name="T163" fmla="*/ 0 h 457"/>
                <a:gd name="T164" fmla="*/ 308 w 308"/>
                <a:gd name="T165" fmla="*/ 457 h 4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8" h="457">
                  <a:moveTo>
                    <a:pt x="39" y="450"/>
                  </a:moveTo>
                  <a:lnTo>
                    <a:pt x="28" y="443"/>
                  </a:lnTo>
                  <a:lnTo>
                    <a:pt x="19" y="434"/>
                  </a:lnTo>
                  <a:lnTo>
                    <a:pt x="12" y="422"/>
                  </a:lnTo>
                  <a:lnTo>
                    <a:pt x="7" y="409"/>
                  </a:lnTo>
                  <a:lnTo>
                    <a:pt x="2" y="385"/>
                  </a:lnTo>
                  <a:lnTo>
                    <a:pt x="0" y="360"/>
                  </a:lnTo>
                  <a:lnTo>
                    <a:pt x="1" y="333"/>
                  </a:lnTo>
                  <a:lnTo>
                    <a:pt x="5" y="303"/>
                  </a:lnTo>
                  <a:lnTo>
                    <a:pt x="12" y="272"/>
                  </a:lnTo>
                  <a:lnTo>
                    <a:pt x="23" y="239"/>
                  </a:lnTo>
                  <a:lnTo>
                    <a:pt x="35" y="207"/>
                  </a:lnTo>
                  <a:lnTo>
                    <a:pt x="50" y="175"/>
                  </a:lnTo>
                  <a:lnTo>
                    <a:pt x="62" y="153"/>
                  </a:lnTo>
                  <a:lnTo>
                    <a:pt x="76" y="131"/>
                  </a:lnTo>
                  <a:lnTo>
                    <a:pt x="88" y="111"/>
                  </a:lnTo>
                  <a:lnTo>
                    <a:pt x="103" y="93"/>
                  </a:lnTo>
                  <a:lnTo>
                    <a:pt x="118" y="75"/>
                  </a:lnTo>
                  <a:lnTo>
                    <a:pt x="133" y="59"/>
                  </a:lnTo>
                  <a:lnTo>
                    <a:pt x="149" y="45"/>
                  </a:lnTo>
                  <a:lnTo>
                    <a:pt x="166" y="32"/>
                  </a:lnTo>
                  <a:lnTo>
                    <a:pt x="181" y="22"/>
                  </a:lnTo>
                  <a:lnTo>
                    <a:pt x="196" y="14"/>
                  </a:lnTo>
                  <a:lnTo>
                    <a:pt x="209" y="7"/>
                  </a:lnTo>
                  <a:lnTo>
                    <a:pt x="223" y="3"/>
                  </a:lnTo>
                  <a:lnTo>
                    <a:pt x="236" y="1"/>
                  </a:lnTo>
                  <a:lnTo>
                    <a:pt x="249" y="0"/>
                  </a:lnTo>
                  <a:lnTo>
                    <a:pt x="259" y="2"/>
                  </a:lnTo>
                  <a:lnTo>
                    <a:pt x="269" y="6"/>
                  </a:lnTo>
                  <a:lnTo>
                    <a:pt x="288" y="22"/>
                  </a:lnTo>
                  <a:lnTo>
                    <a:pt x="300" y="45"/>
                  </a:lnTo>
                  <a:lnTo>
                    <a:pt x="307" y="75"/>
                  </a:lnTo>
                  <a:lnTo>
                    <a:pt x="308" y="110"/>
                  </a:lnTo>
                  <a:lnTo>
                    <a:pt x="304" y="149"/>
                  </a:lnTo>
                  <a:lnTo>
                    <a:pt x="295" y="193"/>
                  </a:lnTo>
                  <a:lnTo>
                    <a:pt x="280" y="238"/>
                  </a:lnTo>
                  <a:lnTo>
                    <a:pt x="259" y="283"/>
                  </a:lnTo>
                  <a:lnTo>
                    <a:pt x="246" y="305"/>
                  </a:lnTo>
                  <a:lnTo>
                    <a:pt x="234" y="326"/>
                  </a:lnTo>
                  <a:lnTo>
                    <a:pt x="220" y="346"/>
                  </a:lnTo>
                  <a:lnTo>
                    <a:pt x="206" y="365"/>
                  </a:lnTo>
                  <a:lnTo>
                    <a:pt x="191" y="381"/>
                  </a:lnTo>
                  <a:lnTo>
                    <a:pt x="176" y="397"/>
                  </a:lnTo>
                  <a:lnTo>
                    <a:pt x="161" y="411"/>
                  </a:lnTo>
                  <a:lnTo>
                    <a:pt x="146" y="423"/>
                  </a:lnTo>
                  <a:lnTo>
                    <a:pt x="131" y="434"/>
                  </a:lnTo>
                  <a:lnTo>
                    <a:pt x="116" y="442"/>
                  </a:lnTo>
                  <a:lnTo>
                    <a:pt x="102" y="449"/>
                  </a:lnTo>
                  <a:lnTo>
                    <a:pt x="88" y="453"/>
                  </a:lnTo>
                  <a:lnTo>
                    <a:pt x="75" y="456"/>
                  </a:lnTo>
                  <a:lnTo>
                    <a:pt x="62" y="457"/>
                  </a:lnTo>
                  <a:lnTo>
                    <a:pt x="50" y="455"/>
                  </a:lnTo>
                  <a:lnTo>
                    <a:pt x="39" y="450"/>
                  </a:lnTo>
                  <a:close/>
                </a:path>
              </a:pathLst>
            </a:custGeom>
            <a:solidFill>
              <a:srgbClr val="FFFFFF"/>
            </a:solidFill>
            <a:ln w="9525">
              <a:noFill/>
              <a:round/>
              <a:headEnd/>
              <a:tailEnd/>
            </a:ln>
          </p:spPr>
          <p:txBody>
            <a:bodyPr/>
            <a:lstStyle/>
            <a:p>
              <a:endParaRPr lang="en-US"/>
            </a:p>
          </p:txBody>
        </p:sp>
        <p:sp>
          <p:nvSpPr>
            <p:cNvPr id="93320" name="Freeform 9"/>
            <p:cNvSpPr>
              <a:spLocks noEditPoints="1"/>
            </p:cNvSpPr>
            <p:nvPr/>
          </p:nvSpPr>
          <p:spPr bwMode="auto">
            <a:xfrm>
              <a:off x="4344" y="3492"/>
              <a:ext cx="212" cy="140"/>
            </a:xfrm>
            <a:custGeom>
              <a:avLst/>
              <a:gdLst>
                <a:gd name="T0" fmla="*/ 83 w 423"/>
                <a:gd name="T1" fmla="*/ 0 h 279"/>
                <a:gd name="T2" fmla="*/ 83 w 423"/>
                <a:gd name="T3" fmla="*/ 54 h 279"/>
                <a:gd name="T4" fmla="*/ 83 w 423"/>
                <a:gd name="T5" fmla="*/ 121 h 279"/>
                <a:gd name="T6" fmla="*/ 64 w 423"/>
                <a:gd name="T7" fmla="*/ 130 h 279"/>
                <a:gd name="T8" fmla="*/ 37 w 423"/>
                <a:gd name="T9" fmla="*/ 144 h 279"/>
                <a:gd name="T10" fmla="*/ 11 w 423"/>
                <a:gd name="T11" fmla="*/ 157 h 279"/>
                <a:gd name="T12" fmla="*/ 0 w 423"/>
                <a:gd name="T13" fmla="*/ 162 h 279"/>
                <a:gd name="T14" fmla="*/ 423 w 423"/>
                <a:gd name="T15" fmla="*/ 279 h 279"/>
                <a:gd name="T16" fmla="*/ 419 w 423"/>
                <a:gd name="T17" fmla="*/ 161 h 279"/>
                <a:gd name="T18" fmla="*/ 400 w 423"/>
                <a:gd name="T19" fmla="*/ 151 h 279"/>
                <a:gd name="T20" fmla="*/ 372 w 423"/>
                <a:gd name="T21" fmla="*/ 137 h 279"/>
                <a:gd name="T22" fmla="*/ 348 w 423"/>
                <a:gd name="T23" fmla="*/ 124 h 279"/>
                <a:gd name="T24" fmla="*/ 340 w 423"/>
                <a:gd name="T25" fmla="*/ 95 h 279"/>
                <a:gd name="T26" fmla="*/ 340 w 423"/>
                <a:gd name="T27" fmla="*/ 16 h 279"/>
                <a:gd name="T28" fmla="*/ 324 w 423"/>
                <a:gd name="T29" fmla="*/ 0 h 279"/>
                <a:gd name="T30" fmla="*/ 308 w 423"/>
                <a:gd name="T31" fmla="*/ 59 h 279"/>
                <a:gd name="T32" fmla="*/ 308 w 423"/>
                <a:gd name="T33" fmla="*/ 127 h 279"/>
                <a:gd name="T34" fmla="*/ 311 w 423"/>
                <a:gd name="T35" fmla="*/ 142 h 279"/>
                <a:gd name="T36" fmla="*/ 331 w 423"/>
                <a:gd name="T37" fmla="*/ 152 h 279"/>
                <a:gd name="T38" fmla="*/ 358 w 423"/>
                <a:gd name="T39" fmla="*/ 166 h 279"/>
                <a:gd name="T40" fmla="*/ 382 w 423"/>
                <a:gd name="T41" fmla="*/ 178 h 279"/>
                <a:gd name="T42" fmla="*/ 391 w 423"/>
                <a:gd name="T43" fmla="*/ 195 h 279"/>
                <a:gd name="T44" fmla="*/ 391 w 423"/>
                <a:gd name="T45" fmla="*/ 230 h 279"/>
                <a:gd name="T46" fmla="*/ 382 w 423"/>
                <a:gd name="T47" fmla="*/ 246 h 279"/>
                <a:gd name="T48" fmla="*/ 349 w 423"/>
                <a:gd name="T49" fmla="*/ 246 h 279"/>
                <a:gd name="T50" fmla="*/ 301 w 423"/>
                <a:gd name="T51" fmla="*/ 246 h 279"/>
                <a:gd name="T52" fmla="*/ 242 w 423"/>
                <a:gd name="T53" fmla="*/ 246 h 279"/>
                <a:gd name="T54" fmla="*/ 180 w 423"/>
                <a:gd name="T55" fmla="*/ 246 h 279"/>
                <a:gd name="T56" fmla="*/ 122 w 423"/>
                <a:gd name="T57" fmla="*/ 246 h 279"/>
                <a:gd name="T58" fmla="*/ 72 w 423"/>
                <a:gd name="T59" fmla="*/ 246 h 279"/>
                <a:gd name="T60" fmla="*/ 40 w 423"/>
                <a:gd name="T61" fmla="*/ 246 h 279"/>
                <a:gd name="T62" fmla="*/ 32 w 423"/>
                <a:gd name="T63" fmla="*/ 230 h 279"/>
                <a:gd name="T64" fmla="*/ 32 w 423"/>
                <a:gd name="T65" fmla="*/ 195 h 279"/>
                <a:gd name="T66" fmla="*/ 40 w 423"/>
                <a:gd name="T67" fmla="*/ 178 h 279"/>
                <a:gd name="T68" fmla="*/ 64 w 423"/>
                <a:gd name="T69" fmla="*/ 166 h 279"/>
                <a:gd name="T70" fmla="*/ 92 w 423"/>
                <a:gd name="T71" fmla="*/ 152 h 279"/>
                <a:gd name="T72" fmla="*/ 112 w 423"/>
                <a:gd name="T73" fmla="*/ 142 h 279"/>
                <a:gd name="T74" fmla="*/ 115 w 423"/>
                <a:gd name="T75" fmla="*/ 127 h 279"/>
                <a:gd name="T76" fmla="*/ 115 w 423"/>
                <a:gd name="T77" fmla="*/ 59 h 279"/>
                <a:gd name="T78" fmla="*/ 121 w 423"/>
                <a:gd name="T79" fmla="*/ 32 h 279"/>
                <a:gd name="T80" fmla="*/ 140 w 423"/>
                <a:gd name="T81" fmla="*/ 32 h 279"/>
                <a:gd name="T82" fmla="*/ 166 w 423"/>
                <a:gd name="T83" fmla="*/ 32 h 279"/>
                <a:gd name="T84" fmla="*/ 196 w 423"/>
                <a:gd name="T85" fmla="*/ 32 h 279"/>
                <a:gd name="T86" fmla="*/ 227 w 423"/>
                <a:gd name="T87" fmla="*/ 32 h 279"/>
                <a:gd name="T88" fmla="*/ 257 w 423"/>
                <a:gd name="T89" fmla="*/ 32 h 279"/>
                <a:gd name="T90" fmla="*/ 282 w 423"/>
                <a:gd name="T91" fmla="*/ 32 h 279"/>
                <a:gd name="T92" fmla="*/ 302 w 423"/>
                <a:gd name="T93" fmla="*/ 32 h 27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3"/>
                <a:gd name="T142" fmla="*/ 0 h 279"/>
                <a:gd name="T143" fmla="*/ 423 w 423"/>
                <a:gd name="T144" fmla="*/ 279 h 27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3" h="279">
                  <a:moveTo>
                    <a:pt x="324" y="0"/>
                  </a:moveTo>
                  <a:lnTo>
                    <a:pt x="83" y="0"/>
                  </a:lnTo>
                  <a:lnTo>
                    <a:pt x="83" y="16"/>
                  </a:lnTo>
                  <a:lnTo>
                    <a:pt x="83" y="54"/>
                  </a:lnTo>
                  <a:lnTo>
                    <a:pt x="83" y="95"/>
                  </a:lnTo>
                  <a:lnTo>
                    <a:pt x="83" y="121"/>
                  </a:lnTo>
                  <a:lnTo>
                    <a:pt x="75" y="124"/>
                  </a:lnTo>
                  <a:lnTo>
                    <a:pt x="64" y="130"/>
                  </a:lnTo>
                  <a:lnTo>
                    <a:pt x="51" y="137"/>
                  </a:lnTo>
                  <a:lnTo>
                    <a:pt x="37" y="144"/>
                  </a:lnTo>
                  <a:lnTo>
                    <a:pt x="23" y="151"/>
                  </a:lnTo>
                  <a:lnTo>
                    <a:pt x="11" y="157"/>
                  </a:lnTo>
                  <a:lnTo>
                    <a:pt x="3" y="161"/>
                  </a:lnTo>
                  <a:lnTo>
                    <a:pt x="0" y="162"/>
                  </a:lnTo>
                  <a:lnTo>
                    <a:pt x="0" y="279"/>
                  </a:lnTo>
                  <a:lnTo>
                    <a:pt x="423" y="279"/>
                  </a:lnTo>
                  <a:lnTo>
                    <a:pt x="423" y="162"/>
                  </a:lnTo>
                  <a:lnTo>
                    <a:pt x="419" y="161"/>
                  </a:lnTo>
                  <a:lnTo>
                    <a:pt x="411" y="157"/>
                  </a:lnTo>
                  <a:lnTo>
                    <a:pt x="400" y="151"/>
                  </a:lnTo>
                  <a:lnTo>
                    <a:pt x="387" y="144"/>
                  </a:lnTo>
                  <a:lnTo>
                    <a:pt x="372" y="137"/>
                  </a:lnTo>
                  <a:lnTo>
                    <a:pt x="358" y="130"/>
                  </a:lnTo>
                  <a:lnTo>
                    <a:pt x="348" y="124"/>
                  </a:lnTo>
                  <a:lnTo>
                    <a:pt x="340" y="121"/>
                  </a:lnTo>
                  <a:lnTo>
                    <a:pt x="340" y="95"/>
                  </a:lnTo>
                  <a:lnTo>
                    <a:pt x="340" y="54"/>
                  </a:lnTo>
                  <a:lnTo>
                    <a:pt x="340" y="16"/>
                  </a:lnTo>
                  <a:lnTo>
                    <a:pt x="340" y="0"/>
                  </a:lnTo>
                  <a:lnTo>
                    <a:pt x="324" y="0"/>
                  </a:lnTo>
                  <a:close/>
                  <a:moveTo>
                    <a:pt x="308" y="32"/>
                  </a:moveTo>
                  <a:lnTo>
                    <a:pt x="308" y="59"/>
                  </a:lnTo>
                  <a:lnTo>
                    <a:pt x="308" y="94"/>
                  </a:lnTo>
                  <a:lnTo>
                    <a:pt x="308" y="127"/>
                  </a:lnTo>
                  <a:lnTo>
                    <a:pt x="308" y="140"/>
                  </a:lnTo>
                  <a:lnTo>
                    <a:pt x="311" y="142"/>
                  </a:lnTo>
                  <a:lnTo>
                    <a:pt x="319" y="146"/>
                  </a:lnTo>
                  <a:lnTo>
                    <a:pt x="331" y="152"/>
                  </a:lnTo>
                  <a:lnTo>
                    <a:pt x="344" y="159"/>
                  </a:lnTo>
                  <a:lnTo>
                    <a:pt x="358" y="166"/>
                  </a:lnTo>
                  <a:lnTo>
                    <a:pt x="372" y="173"/>
                  </a:lnTo>
                  <a:lnTo>
                    <a:pt x="382" y="178"/>
                  </a:lnTo>
                  <a:lnTo>
                    <a:pt x="391" y="182"/>
                  </a:lnTo>
                  <a:lnTo>
                    <a:pt x="391" y="195"/>
                  </a:lnTo>
                  <a:lnTo>
                    <a:pt x="391" y="212"/>
                  </a:lnTo>
                  <a:lnTo>
                    <a:pt x="391" y="230"/>
                  </a:lnTo>
                  <a:lnTo>
                    <a:pt x="391" y="246"/>
                  </a:lnTo>
                  <a:lnTo>
                    <a:pt x="382" y="246"/>
                  </a:lnTo>
                  <a:lnTo>
                    <a:pt x="368" y="246"/>
                  </a:lnTo>
                  <a:lnTo>
                    <a:pt x="349" y="246"/>
                  </a:lnTo>
                  <a:lnTo>
                    <a:pt x="326" y="246"/>
                  </a:lnTo>
                  <a:lnTo>
                    <a:pt x="301" y="246"/>
                  </a:lnTo>
                  <a:lnTo>
                    <a:pt x="272" y="246"/>
                  </a:lnTo>
                  <a:lnTo>
                    <a:pt x="242" y="246"/>
                  </a:lnTo>
                  <a:lnTo>
                    <a:pt x="211" y="246"/>
                  </a:lnTo>
                  <a:lnTo>
                    <a:pt x="180" y="246"/>
                  </a:lnTo>
                  <a:lnTo>
                    <a:pt x="150" y="246"/>
                  </a:lnTo>
                  <a:lnTo>
                    <a:pt x="122" y="246"/>
                  </a:lnTo>
                  <a:lnTo>
                    <a:pt x="96" y="246"/>
                  </a:lnTo>
                  <a:lnTo>
                    <a:pt x="72" y="246"/>
                  </a:lnTo>
                  <a:lnTo>
                    <a:pt x="54" y="246"/>
                  </a:lnTo>
                  <a:lnTo>
                    <a:pt x="40" y="246"/>
                  </a:lnTo>
                  <a:lnTo>
                    <a:pt x="32" y="246"/>
                  </a:lnTo>
                  <a:lnTo>
                    <a:pt x="32" y="230"/>
                  </a:lnTo>
                  <a:lnTo>
                    <a:pt x="32" y="212"/>
                  </a:lnTo>
                  <a:lnTo>
                    <a:pt x="32" y="195"/>
                  </a:lnTo>
                  <a:lnTo>
                    <a:pt x="32" y="182"/>
                  </a:lnTo>
                  <a:lnTo>
                    <a:pt x="40" y="178"/>
                  </a:lnTo>
                  <a:lnTo>
                    <a:pt x="51" y="173"/>
                  </a:lnTo>
                  <a:lnTo>
                    <a:pt x="64" y="166"/>
                  </a:lnTo>
                  <a:lnTo>
                    <a:pt x="79" y="159"/>
                  </a:lnTo>
                  <a:lnTo>
                    <a:pt x="92" y="152"/>
                  </a:lnTo>
                  <a:lnTo>
                    <a:pt x="104" y="146"/>
                  </a:lnTo>
                  <a:lnTo>
                    <a:pt x="112" y="142"/>
                  </a:lnTo>
                  <a:lnTo>
                    <a:pt x="115" y="140"/>
                  </a:lnTo>
                  <a:lnTo>
                    <a:pt x="115" y="127"/>
                  </a:lnTo>
                  <a:lnTo>
                    <a:pt x="115" y="94"/>
                  </a:lnTo>
                  <a:lnTo>
                    <a:pt x="115" y="59"/>
                  </a:lnTo>
                  <a:lnTo>
                    <a:pt x="115" y="32"/>
                  </a:lnTo>
                  <a:lnTo>
                    <a:pt x="121" y="32"/>
                  </a:lnTo>
                  <a:lnTo>
                    <a:pt x="130" y="32"/>
                  </a:lnTo>
                  <a:lnTo>
                    <a:pt x="140" y="32"/>
                  </a:lnTo>
                  <a:lnTo>
                    <a:pt x="152" y="32"/>
                  </a:lnTo>
                  <a:lnTo>
                    <a:pt x="166" y="32"/>
                  </a:lnTo>
                  <a:lnTo>
                    <a:pt x="181" y="32"/>
                  </a:lnTo>
                  <a:lnTo>
                    <a:pt x="196" y="32"/>
                  </a:lnTo>
                  <a:lnTo>
                    <a:pt x="212" y="32"/>
                  </a:lnTo>
                  <a:lnTo>
                    <a:pt x="227" y="32"/>
                  </a:lnTo>
                  <a:lnTo>
                    <a:pt x="242" y="32"/>
                  </a:lnTo>
                  <a:lnTo>
                    <a:pt x="257" y="32"/>
                  </a:lnTo>
                  <a:lnTo>
                    <a:pt x="271" y="32"/>
                  </a:lnTo>
                  <a:lnTo>
                    <a:pt x="282" y="32"/>
                  </a:lnTo>
                  <a:lnTo>
                    <a:pt x="293" y="32"/>
                  </a:lnTo>
                  <a:lnTo>
                    <a:pt x="302" y="32"/>
                  </a:lnTo>
                  <a:lnTo>
                    <a:pt x="308" y="32"/>
                  </a:lnTo>
                  <a:close/>
                </a:path>
              </a:pathLst>
            </a:custGeom>
            <a:solidFill>
              <a:srgbClr val="000000"/>
            </a:solidFill>
            <a:ln w="9525">
              <a:noFill/>
              <a:round/>
              <a:headEnd/>
              <a:tailEnd/>
            </a:ln>
          </p:spPr>
          <p:txBody>
            <a:bodyPr/>
            <a:lstStyle/>
            <a:p>
              <a:endParaRPr lang="en-US"/>
            </a:p>
          </p:txBody>
        </p:sp>
        <p:sp>
          <p:nvSpPr>
            <p:cNvPr id="93321" name="Freeform 10"/>
            <p:cNvSpPr>
              <a:spLocks/>
            </p:cNvSpPr>
            <p:nvPr/>
          </p:nvSpPr>
          <p:spPr bwMode="auto">
            <a:xfrm>
              <a:off x="4444" y="3181"/>
              <a:ext cx="191" cy="324"/>
            </a:xfrm>
            <a:custGeom>
              <a:avLst/>
              <a:gdLst>
                <a:gd name="T0" fmla="*/ 348 w 382"/>
                <a:gd name="T1" fmla="*/ 263 h 647"/>
                <a:gd name="T2" fmla="*/ 354 w 382"/>
                <a:gd name="T3" fmla="*/ 245 h 647"/>
                <a:gd name="T4" fmla="*/ 222 w 382"/>
                <a:gd name="T5" fmla="*/ 275 h 647"/>
                <a:gd name="T6" fmla="*/ 263 w 382"/>
                <a:gd name="T7" fmla="*/ 194 h 647"/>
                <a:gd name="T8" fmla="*/ 382 w 382"/>
                <a:gd name="T9" fmla="*/ 170 h 647"/>
                <a:gd name="T10" fmla="*/ 378 w 382"/>
                <a:gd name="T11" fmla="*/ 154 h 647"/>
                <a:gd name="T12" fmla="*/ 272 w 382"/>
                <a:gd name="T13" fmla="*/ 175 h 647"/>
                <a:gd name="T14" fmla="*/ 355 w 382"/>
                <a:gd name="T15" fmla="*/ 15 h 647"/>
                <a:gd name="T16" fmla="*/ 328 w 382"/>
                <a:gd name="T17" fmla="*/ 0 h 647"/>
                <a:gd name="T18" fmla="*/ 245 w 382"/>
                <a:gd name="T19" fmla="*/ 160 h 647"/>
                <a:gd name="T20" fmla="*/ 202 w 382"/>
                <a:gd name="T21" fmla="*/ 68 h 647"/>
                <a:gd name="T22" fmla="*/ 187 w 382"/>
                <a:gd name="T23" fmla="*/ 74 h 647"/>
                <a:gd name="T24" fmla="*/ 235 w 382"/>
                <a:gd name="T25" fmla="*/ 177 h 647"/>
                <a:gd name="T26" fmla="*/ 193 w 382"/>
                <a:gd name="T27" fmla="*/ 259 h 647"/>
                <a:gd name="T28" fmla="*/ 143 w 382"/>
                <a:gd name="T29" fmla="*/ 138 h 647"/>
                <a:gd name="T30" fmla="*/ 130 w 382"/>
                <a:gd name="T31" fmla="*/ 151 h 647"/>
                <a:gd name="T32" fmla="*/ 183 w 382"/>
                <a:gd name="T33" fmla="*/ 278 h 647"/>
                <a:gd name="T34" fmla="*/ 141 w 382"/>
                <a:gd name="T35" fmla="*/ 359 h 647"/>
                <a:gd name="T36" fmla="*/ 90 w 382"/>
                <a:gd name="T37" fmla="*/ 243 h 647"/>
                <a:gd name="T38" fmla="*/ 75 w 382"/>
                <a:gd name="T39" fmla="*/ 249 h 647"/>
                <a:gd name="T40" fmla="*/ 132 w 382"/>
                <a:gd name="T41" fmla="*/ 378 h 647"/>
                <a:gd name="T42" fmla="*/ 0 w 382"/>
                <a:gd name="T43" fmla="*/ 632 h 647"/>
                <a:gd name="T44" fmla="*/ 28 w 382"/>
                <a:gd name="T45" fmla="*/ 647 h 647"/>
                <a:gd name="T46" fmla="*/ 159 w 382"/>
                <a:gd name="T47" fmla="*/ 394 h 647"/>
                <a:gd name="T48" fmla="*/ 300 w 382"/>
                <a:gd name="T49" fmla="*/ 364 h 647"/>
                <a:gd name="T50" fmla="*/ 301 w 382"/>
                <a:gd name="T51" fmla="*/ 348 h 647"/>
                <a:gd name="T52" fmla="*/ 170 w 382"/>
                <a:gd name="T53" fmla="*/ 375 h 647"/>
                <a:gd name="T54" fmla="*/ 211 w 382"/>
                <a:gd name="T55" fmla="*/ 294 h 647"/>
                <a:gd name="T56" fmla="*/ 348 w 382"/>
                <a:gd name="T57" fmla="*/ 263 h 64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2"/>
                <a:gd name="T88" fmla="*/ 0 h 647"/>
                <a:gd name="T89" fmla="*/ 382 w 382"/>
                <a:gd name="T90" fmla="*/ 647 h 64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2" h="647">
                  <a:moveTo>
                    <a:pt x="348" y="263"/>
                  </a:moveTo>
                  <a:lnTo>
                    <a:pt x="354" y="245"/>
                  </a:lnTo>
                  <a:lnTo>
                    <a:pt x="222" y="275"/>
                  </a:lnTo>
                  <a:lnTo>
                    <a:pt x="263" y="194"/>
                  </a:lnTo>
                  <a:lnTo>
                    <a:pt x="382" y="170"/>
                  </a:lnTo>
                  <a:lnTo>
                    <a:pt x="378" y="154"/>
                  </a:lnTo>
                  <a:lnTo>
                    <a:pt x="272" y="175"/>
                  </a:lnTo>
                  <a:lnTo>
                    <a:pt x="355" y="15"/>
                  </a:lnTo>
                  <a:lnTo>
                    <a:pt x="328" y="0"/>
                  </a:lnTo>
                  <a:lnTo>
                    <a:pt x="245" y="160"/>
                  </a:lnTo>
                  <a:lnTo>
                    <a:pt x="202" y="68"/>
                  </a:lnTo>
                  <a:lnTo>
                    <a:pt x="187" y="74"/>
                  </a:lnTo>
                  <a:lnTo>
                    <a:pt x="235" y="177"/>
                  </a:lnTo>
                  <a:lnTo>
                    <a:pt x="193" y="259"/>
                  </a:lnTo>
                  <a:lnTo>
                    <a:pt x="143" y="138"/>
                  </a:lnTo>
                  <a:lnTo>
                    <a:pt x="130" y="151"/>
                  </a:lnTo>
                  <a:lnTo>
                    <a:pt x="183" y="278"/>
                  </a:lnTo>
                  <a:lnTo>
                    <a:pt x="141" y="359"/>
                  </a:lnTo>
                  <a:lnTo>
                    <a:pt x="90" y="243"/>
                  </a:lnTo>
                  <a:lnTo>
                    <a:pt x="75" y="249"/>
                  </a:lnTo>
                  <a:lnTo>
                    <a:pt x="132" y="378"/>
                  </a:lnTo>
                  <a:lnTo>
                    <a:pt x="0" y="632"/>
                  </a:lnTo>
                  <a:lnTo>
                    <a:pt x="28" y="647"/>
                  </a:lnTo>
                  <a:lnTo>
                    <a:pt x="159" y="394"/>
                  </a:lnTo>
                  <a:lnTo>
                    <a:pt x="300" y="364"/>
                  </a:lnTo>
                  <a:lnTo>
                    <a:pt x="301" y="348"/>
                  </a:lnTo>
                  <a:lnTo>
                    <a:pt x="170" y="375"/>
                  </a:lnTo>
                  <a:lnTo>
                    <a:pt x="211" y="294"/>
                  </a:lnTo>
                  <a:lnTo>
                    <a:pt x="348" y="263"/>
                  </a:lnTo>
                  <a:close/>
                </a:path>
              </a:pathLst>
            </a:custGeom>
            <a:solidFill>
              <a:srgbClr val="000000"/>
            </a:solidFill>
            <a:ln w="9525">
              <a:noFill/>
              <a:round/>
              <a:headEnd/>
              <a:tailEnd/>
            </a:ln>
          </p:spPr>
          <p:txBody>
            <a:bodyPr/>
            <a:lstStyle/>
            <a:p>
              <a:endParaRPr lang="en-US"/>
            </a:p>
          </p:txBody>
        </p:sp>
        <p:sp>
          <p:nvSpPr>
            <p:cNvPr id="93322" name="Freeform 11"/>
            <p:cNvSpPr>
              <a:spLocks/>
            </p:cNvSpPr>
            <p:nvPr/>
          </p:nvSpPr>
          <p:spPr bwMode="auto">
            <a:xfrm>
              <a:off x="4395" y="3497"/>
              <a:ext cx="109" cy="54"/>
            </a:xfrm>
            <a:custGeom>
              <a:avLst/>
              <a:gdLst>
                <a:gd name="T0" fmla="*/ 202 w 218"/>
                <a:gd name="T1" fmla="*/ 0 h 108"/>
                <a:gd name="T2" fmla="*/ 202 w 218"/>
                <a:gd name="T3" fmla="*/ 2 h 108"/>
                <a:gd name="T4" fmla="*/ 202 w 218"/>
                <a:gd name="T5" fmla="*/ 5 h 108"/>
                <a:gd name="T6" fmla="*/ 202 w 218"/>
                <a:gd name="T7" fmla="*/ 6 h 108"/>
                <a:gd name="T8" fmla="*/ 202 w 218"/>
                <a:gd name="T9" fmla="*/ 8 h 108"/>
                <a:gd name="T10" fmla="*/ 41 w 218"/>
                <a:gd name="T11" fmla="*/ 8 h 108"/>
                <a:gd name="T12" fmla="*/ 18 w 218"/>
                <a:gd name="T13" fmla="*/ 7 h 108"/>
                <a:gd name="T14" fmla="*/ 18 w 218"/>
                <a:gd name="T15" fmla="*/ 7 h 108"/>
                <a:gd name="T16" fmla="*/ 18 w 218"/>
                <a:gd name="T17" fmla="*/ 7 h 108"/>
                <a:gd name="T18" fmla="*/ 18 w 218"/>
                <a:gd name="T19" fmla="*/ 7 h 108"/>
                <a:gd name="T20" fmla="*/ 18 w 218"/>
                <a:gd name="T21" fmla="*/ 7 h 108"/>
                <a:gd name="T22" fmla="*/ 18 w 218"/>
                <a:gd name="T23" fmla="*/ 5 h 108"/>
                <a:gd name="T24" fmla="*/ 18 w 218"/>
                <a:gd name="T25" fmla="*/ 4 h 108"/>
                <a:gd name="T26" fmla="*/ 18 w 218"/>
                <a:gd name="T27" fmla="*/ 1 h 108"/>
                <a:gd name="T28" fmla="*/ 16 w 218"/>
                <a:gd name="T29" fmla="*/ 0 h 108"/>
                <a:gd name="T30" fmla="*/ 1 w 218"/>
                <a:gd name="T31" fmla="*/ 1 h 108"/>
                <a:gd name="T32" fmla="*/ 1 w 218"/>
                <a:gd name="T33" fmla="*/ 2 h 108"/>
                <a:gd name="T34" fmla="*/ 1 w 218"/>
                <a:gd name="T35" fmla="*/ 4 h 108"/>
                <a:gd name="T36" fmla="*/ 1 w 218"/>
                <a:gd name="T37" fmla="*/ 6 h 108"/>
                <a:gd name="T38" fmla="*/ 1 w 218"/>
                <a:gd name="T39" fmla="*/ 7 h 108"/>
                <a:gd name="T40" fmla="*/ 0 w 218"/>
                <a:gd name="T41" fmla="*/ 7 h 108"/>
                <a:gd name="T42" fmla="*/ 1 w 218"/>
                <a:gd name="T43" fmla="*/ 11 h 108"/>
                <a:gd name="T44" fmla="*/ 6 w 218"/>
                <a:gd name="T45" fmla="*/ 30 h 108"/>
                <a:gd name="T46" fmla="*/ 13 w 218"/>
                <a:gd name="T47" fmla="*/ 48 h 108"/>
                <a:gd name="T48" fmla="*/ 23 w 218"/>
                <a:gd name="T49" fmla="*/ 66 h 108"/>
                <a:gd name="T50" fmla="*/ 37 w 218"/>
                <a:gd name="T51" fmla="*/ 80 h 108"/>
                <a:gd name="T52" fmla="*/ 52 w 218"/>
                <a:gd name="T53" fmla="*/ 91 h 108"/>
                <a:gd name="T54" fmla="*/ 69 w 218"/>
                <a:gd name="T55" fmla="*/ 100 h 108"/>
                <a:gd name="T56" fmla="*/ 89 w 218"/>
                <a:gd name="T57" fmla="*/ 106 h 108"/>
                <a:gd name="T58" fmla="*/ 109 w 218"/>
                <a:gd name="T59" fmla="*/ 108 h 108"/>
                <a:gd name="T60" fmla="*/ 131 w 218"/>
                <a:gd name="T61" fmla="*/ 106 h 108"/>
                <a:gd name="T62" fmla="*/ 151 w 218"/>
                <a:gd name="T63" fmla="*/ 100 h 108"/>
                <a:gd name="T64" fmla="*/ 170 w 218"/>
                <a:gd name="T65" fmla="*/ 90 h 108"/>
                <a:gd name="T66" fmla="*/ 186 w 218"/>
                <a:gd name="T67" fmla="*/ 77 h 108"/>
                <a:gd name="T68" fmla="*/ 199 w 218"/>
                <a:gd name="T69" fmla="*/ 61 h 108"/>
                <a:gd name="T70" fmla="*/ 209 w 218"/>
                <a:gd name="T71" fmla="*/ 43 h 108"/>
                <a:gd name="T72" fmla="*/ 216 w 218"/>
                <a:gd name="T73" fmla="*/ 23 h 108"/>
                <a:gd name="T74" fmla="*/ 218 w 218"/>
                <a:gd name="T75" fmla="*/ 1 h 108"/>
                <a:gd name="T76" fmla="*/ 202 w 218"/>
                <a:gd name="T77" fmla="*/ 0 h 1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8"/>
                <a:gd name="T118" fmla="*/ 0 h 108"/>
                <a:gd name="T119" fmla="*/ 218 w 218"/>
                <a:gd name="T120" fmla="*/ 108 h 1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8" h="108">
                  <a:moveTo>
                    <a:pt x="202" y="0"/>
                  </a:moveTo>
                  <a:lnTo>
                    <a:pt x="202" y="2"/>
                  </a:lnTo>
                  <a:lnTo>
                    <a:pt x="202" y="5"/>
                  </a:lnTo>
                  <a:lnTo>
                    <a:pt x="202" y="6"/>
                  </a:lnTo>
                  <a:lnTo>
                    <a:pt x="202" y="8"/>
                  </a:lnTo>
                  <a:lnTo>
                    <a:pt x="41" y="8"/>
                  </a:lnTo>
                  <a:lnTo>
                    <a:pt x="18" y="7"/>
                  </a:lnTo>
                  <a:lnTo>
                    <a:pt x="18" y="5"/>
                  </a:lnTo>
                  <a:lnTo>
                    <a:pt x="18" y="4"/>
                  </a:lnTo>
                  <a:lnTo>
                    <a:pt x="18" y="1"/>
                  </a:lnTo>
                  <a:lnTo>
                    <a:pt x="16" y="0"/>
                  </a:lnTo>
                  <a:lnTo>
                    <a:pt x="1" y="1"/>
                  </a:lnTo>
                  <a:lnTo>
                    <a:pt x="1" y="2"/>
                  </a:lnTo>
                  <a:lnTo>
                    <a:pt x="1" y="4"/>
                  </a:lnTo>
                  <a:lnTo>
                    <a:pt x="1" y="6"/>
                  </a:lnTo>
                  <a:lnTo>
                    <a:pt x="1" y="7"/>
                  </a:lnTo>
                  <a:lnTo>
                    <a:pt x="0" y="7"/>
                  </a:lnTo>
                  <a:lnTo>
                    <a:pt x="1" y="11"/>
                  </a:lnTo>
                  <a:lnTo>
                    <a:pt x="6" y="30"/>
                  </a:lnTo>
                  <a:lnTo>
                    <a:pt x="13" y="48"/>
                  </a:lnTo>
                  <a:lnTo>
                    <a:pt x="23" y="66"/>
                  </a:lnTo>
                  <a:lnTo>
                    <a:pt x="37" y="80"/>
                  </a:lnTo>
                  <a:lnTo>
                    <a:pt x="52" y="91"/>
                  </a:lnTo>
                  <a:lnTo>
                    <a:pt x="69" y="100"/>
                  </a:lnTo>
                  <a:lnTo>
                    <a:pt x="89" y="106"/>
                  </a:lnTo>
                  <a:lnTo>
                    <a:pt x="109" y="108"/>
                  </a:lnTo>
                  <a:lnTo>
                    <a:pt x="131" y="106"/>
                  </a:lnTo>
                  <a:lnTo>
                    <a:pt x="151" y="100"/>
                  </a:lnTo>
                  <a:lnTo>
                    <a:pt x="170" y="90"/>
                  </a:lnTo>
                  <a:lnTo>
                    <a:pt x="186" y="77"/>
                  </a:lnTo>
                  <a:lnTo>
                    <a:pt x="199" y="61"/>
                  </a:lnTo>
                  <a:lnTo>
                    <a:pt x="209" y="43"/>
                  </a:lnTo>
                  <a:lnTo>
                    <a:pt x="216" y="23"/>
                  </a:lnTo>
                  <a:lnTo>
                    <a:pt x="218" y="1"/>
                  </a:lnTo>
                  <a:lnTo>
                    <a:pt x="202" y="0"/>
                  </a:lnTo>
                  <a:close/>
                </a:path>
              </a:pathLst>
            </a:custGeom>
            <a:solidFill>
              <a:srgbClr val="000000"/>
            </a:solidFill>
            <a:ln w="9525">
              <a:noFill/>
              <a:round/>
              <a:headEnd/>
              <a:tailEnd/>
            </a:ln>
          </p:spPr>
          <p:txBody>
            <a:bodyPr/>
            <a:lstStyle/>
            <a:p>
              <a:endParaRPr lang="en-US"/>
            </a:p>
          </p:txBody>
        </p:sp>
        <p:sp>
          <p:nvSpPr>
            <p:cNvPr id="93323" name="Freeform 12"/>
            <p:cNvSpPr>
              <a:spLocks/>
            </p:cNvSpPr>
            <p:nvPr/>
          </p:nvSpPr>
          <p:spPr bwMode="auto">
            <a:xfrm>
              <a:off x="4282" y="3452"/>
              <a:ext cx="24" cy="27"/>
            </a:xfrm>
            <a:custGeom>
              <a:avLst/>
              <a:gdLst>
                <a:gd name="T0" fmla="*/ 49 w 49"/>
                <a:gd name="T1" fmla="*/ 42 h 55"/>
                <a:gd name="T2" fmla="*/ 25 w 49"/>
                <a:gd name="T3" fmla="*/ 55 h 55"/>
                <a:gd name="T4" fmla="*/ 0 w 49"/>
                <a:gd name="T5" fmla="*/ 15 h 55"/>
                <a:gd name="T6" fmla="*/ 25 w 49"/>
                <a:gd name="T7" fmla="*/ 0 h 55"/>
                <a:gd name="T8" fmla="*/ 49 w 49"/>
                <a:gd name="T9" fmla="*/ 42 h 55"/>
                <a:gd name="T10" fmla="*/ 0 60000 65536"/>
                <a:gd name="T11" fmla="*/ 0 60000 65536"/>
                <a:gd name="T12" fmla="*/ 0 60000 65536"/>
                <a:gd name="T13" fmla="*/ 0 60000 65536"/>
                <a:gd name="T14" fmla="*/ 0 60000 65536"/>
                <a:gd name="T15" fmla="*/ 0 w 49"/>
                <a:gd name="T16" fmla="*/ 0 h 55"/>
                <a:gd name="T17" fmla="*/ 49 w 49"/>
                <a:gd name="T18" fmla="*/ 55 h 55"/>
              </a:gdLst>
              <a:ahLst/>
              <a:cxnLst>
                <a:cxn ang="T10">
                  <a:pos x="T0" y="T1"/>
                </a:cxn>
                <a:cxn ang="T11">
                  <a:pos x="T2" y="T3"/>
                </a:cxn>
                <a:cxn ang="T12">
                  <a:pos x="T4" y="T5"/>
                </a:cxn>
                <a:cxn ang="T13">
                  <a:pos x="T6" y="T7"/>
                </a:cxn>
                <a:cxn ang="T14">
                  <a:pos x="T8" y="T9"/>
                </a:cxn>
              </a:cxnLst>
              <a:rect l="T15" t="T16" r="T17" b="T18"/>
              <a:pathLst>
                <a:path w="49" h="55">
                  <a:moveTo>
                    <a:pt x="49" y="42"/>
                  </a:moveTo>
                  <a:lnTo>
                    <a:pt x="25" y="55"/>
                  </a:lnTo>
                  <a:lnTo>
                    <a:pt x="0" y="15"/>
                  </a:lnTo>
                  <a:lnTo>
                    <a:pt x="25" y="0"/>
                  </a:lnTo>
                  <a:lnTo>
                    <a:pt x="49" y="42"/>
                  </a:lnTo>
                  <a:close/>
                </a:path>
              </a:pathLst>
            </a:custGeom>
            <a:solidFill>
              <a:srgbClr val="FFFFFF"/>
            </a:solidFill>
            <a:ln w="9525">
              <a:noFill/>
              <a:round/>
              <a:headEnd/>
              <a:tailEnd/>
            </a:ln>
          </p:spPr>
          <p:txBody>
            <a:bodyPr/>
            <a:lstStyle/>
            <a:p>
              <a:endParaRPr lang="en-US"/>
            </a:p>
          </p:txBody>
        </p:sp>
        <p:sp>
          <p:nvSpPr>
            <p:cNvPr id="93324" name="Freeform 13"/>
            <p:cNvSpPr>
              <a:spLocks/>
            </p:cNvSpPr>
            <p:nvPr/>
          </p:nvSpPr>
          <p:spPr bwMode="auto">
            <a:xfrm>
              <a:off x="4273" y="3406"/>
              <a:ext cx="16" cy="24"/>
            </a:xfrm>
            <a:custGeom>
              <a:avLst/>
              <a:gdLst>
                <a:gd name="T0" fmla="*/ 28 w 31"/>
                <a:gd name="T1" fmla="*/ 48 h 48"/>
                <a:gd name="T2" fmla="*/ 0 w 31"/>
                <a:gd name="T3" fmla="*/ 47 h 48"/>
                <a:gd name="T4" fmla="*/ 3 w 31"/>
                <a:gd name="T5" fmla="*/ 0 h 48"/>
                <a:gd name="T6" fmla="*/ 31 w 31"/>
                <a:gd name="T7" fmla="*/ 1 h 48"/>
                <a:gd name="T8" fmla="*/ 28 w 31"/>
                <a:gd name="T9" fmla="*/ 48 h 48"/>
                <a:gd name="T10" fmla="*/ 0 60000 65536"/>
                <a:gd name="T11" fmla="*/ 0 60000 65536"/>
                <a:gd name="T12" fmla="*/ 0 60000 65536"/>
                <a:gd name="T13" fmla="*/ 0 60000 65536"/>
                <a:gd name="T14" fmla="*/ 0 60000 65536"/>
                <a:gd name="T15" fmla="*/ 0 w 31"/>
                <a:gd name="T16" fmla="*/ 0 h 48"/>
                <a:gd name="T17" fmla="*/ 31 w 31"/>
                <a:gd name="T18" fmla="*/ 48 h 48"/>
              </a:gdLst>
              <a:ahLst/>
              <a:cxnLst>
                <a:cxn ang="T10">
                  <a:pos x="T0" y="T1"/>
                </a:cxn>
                <a:cxn ang="T11">
                  <a:pos x="T2" y="T3"/>
                </a:cxn>
                <a:cxn ang="T12">
                  <a:pos x="T4" y="T5"/>
                </a:cxn>
                <a:cxn ang="T13">
                  <a:pos x="T6" y="T7"/>
                </a:cxn>
                <a:cxn ang="T14">
                  <a:pos x="T8" y="T9"/>
                </a:cxn>
              </a:cxnLst>
              <a:rect l="T15" t="T16" r="T17" b="T18"/>
              <a:pathLst>
                <a:path w="31" h="48">
                  <a:moveTo>
                    <a:pt x="28" y="48"/>
                  </a:moveTo>
                  <a:lnTo>
                    <a:pt x="0" y="47"/>
                  </a:lnTo>
                  <a:lnTo>
                    <a:pt x="3" y="0"/>
                  </a:lnTo>
                  <a:lnTo>
                    <a:pt x="31" y="1"/>
                  </a:lnTo>
                  <a:lnTo>
                    <a:pt x="28" y="48"/>
                  </a:lnTo>
                  <a:close/>
                </a:path>
              </a:pathLst>
            </a:custGeom>
            <a:solidFill>
              <a:srgbClr val="FFFFFF"/>
            </a:solidFill>
            <a:ln w="9525">
              <a:noFill/>
              <a:round/>
              <a:headEnd/>
              <a:tailEnd/>
            </a:ln>
          </p:spPr>
          <p:txBody>
            <a:bodyPr/>
            <a:lstStyle/>
            <a:p>
              <a:endParaRPr lang="en-US"/>
            </a:p>
          </p:txBody>
        </p:sp>
        <p:sp>
          <p:nvSpPr>
            <p:cNvPr id="93325" name="Freeform 14"/>
            <p:cNvSpPr>
              <a:spLocks/>
            </p:cNvSpPr>
            <p:nvPr/>
          </p:nvSpPr>
          <p:spPr bwMode="auto">
            <a:xfrm>
              <a:off x="4317" y="3492"/>
              <a:ext cx="28" cy="23"/>
            </a:xfrm>
            <a:custGeom>
              <a:avLst/>
              <a:gdLst>
                <a:gd name="T0" fmla="*/ 55 w 55"/>
                <a:gd name="T1" fmla="*/ 23 h 47"/>
                <a:gd name="T2" fmla="*/ 41 w 55"/>
                <a:gd name="T3" fmla="*/ 47 h 47"/>
                <a:gd name="T4" fmla="*/ 0 w 55"/>
                <a:gd name="T5" fmla="*/ 24 h 47"/>
                <a:gd name="T6" fmla="*/ 14 w 55"/>
                <a:gd name="T7" fmla="*/ 0 h 47"/>
                <a:gd name="T8" fmla="*/ 55 w 55"/>
                <a:gd name="T9" fmla="*/ 23 h 47"/>
                <a:gd name="T10" fmla="*/ 0 60000 65536"/>
                <a:gd name="T11" fmla="*/ 0 60000 65536"/>
                <a:gd name="T12" fmla="*/ 0 60000 65536"/>
                <a:gd name="T13" fmla="*/ 0 60000 65536"/>
                <a:gd name="T14" fmla="*/ 0 60000 65536"/>
                <a:gd name="T15" fmla="*/ 0 w 55"/>
                <a:gd name="T16" fmla="*/ 0 h 47"/>
                <a:gd name="T17" fmla="*/ 55 w 55"/>
                <a:gd name="T18" fmla="*/ 47 h 47"/>
              </a:gdLst>
              <a:ahLst/>
              <a:cxnLst>
                <a:cxn ang="T10">
                  <a:pos x="T0" y="T1"/>
                </a:cxn>
                <a:cxn ang="T11">
                  <a:pos x="T2" y="T3"/>
                </a:cxn>
                <a:cxn ang="T12">
                  <a:pos x="T4" y="T5"/>
                </a:cxn>
                <a:cxn ang="T13">
                  <a:pos x="T6" y="T7"/>
                </a:cxn>
                <a:cxn ang="T14">
                  <a:pos x="T8" y="T9"/>
                </a:cxn>
              </a:cxnLst>
              <a:rect l="T15" t="T16" r="T17" b="T18"/>
              <a:pathLst>
                <a:path w="55" h="47">
                  <a:moveTo>
                    <a:pt x="55" y="23"/>
                  </a:moveTo>
                  <a:lnTo>
                    <a:pt x="41" y="47"/>
                  </a:lnTo>
                  <a:lnTo>
                    <a:pt x="0" y="24"/>
                  </a:lnTo>
                  <a:lnTo>
                    <a:pt x="14" y="0"/>
                  </a:lnTo>
                  <a:lnTo>
                    <a:pt x="55" y="23"/>
                  </a:lnTo>
                  <a:close/>
                </a:path>
              </a:pathLst>
            </a:custGeom>
            <a:solidFill>
              <a:srgbClr val="FFFFFF"/>
            </a:solidFill>
            <a:ln w="9525">
              <a:noFill/>
              <a:round/>
              <a:headEnd/>
              <a:tailEnd/>
            </a:ln>
          </p:spPr>
          <p:txBody>
            <a:bodyPr/>
            <a:lstStyle/>
            <a:p>
              <a:endParaRPr lang="en-US"/>
            </a:p>
          </p:txBody>
        </p:sp>
        <p:sp>
          <p:nvSpPr>
            <p:cNvPr id="93326" name="Freeform 15"/>
            <p:cNvSpPr>
              <a:spLocks/>
            </p:cNvSpPr>
            <p:nvPr/>
          </p:nvSpPr>
          <p:spPr bwMode="auto">
            <a:xfrm>
              <a:off x="4285" y="3356"/>
              <a:ext cx="24" cy="27"/>
            </a:xfrm>
            <a:custGeom>
              <a:avLst/>
              <a:gdLst>
                <a:gd name="T0" fmla="*/ 49 w 49"/>
                <a:gd name="T1" fmla="*/ 14 h 54"/>
                <a:gd name="T2" fmla="*/ 24 w 49"/>
                <a:gd name="T3" fmla="*/ 0 h 54"/>
                <a:gd name="T4" fmla="*/ 0 w 49"/>
                <a:gd name="T5" fmla="*/ 40 h 54"/>
                <a:gd name="T6" fmla="*/ 24 w 49"/>
                <a:gd name="T7" fmla="*/ 54 h 54"/>
                <a:gd name="T8" fmla="*/ 49 w 49"/>
                <a:gd name="T9" fmla="*/ 14 h 54"/>
                <a:gd name="T10" fmla="*/ 0 60000 65536"/>
                <a:gd name="T11" fmla="*/ 0 60000 65536"/>
                <a:gd name="T12" fmla="*/ 0 60000 65536"/>
                <a:gd name="T13" fmla="*/ 0 60000 65536"/>
                <a:gd name="T14" fmla="*/ 0 60000 65536"/>
                <a:gd name="T15" fmla="*/ 0 w 49"/>
                <a:gd name="T16" fmla="*/ 0 h 54"/>
                <a:gd name="T17" fmla="*/ 49 w 49"/>
                <a:gd name="T18" fmla="*/ 54 h 54"/>
              </a:gdLst>
              <a:ahLst/>
              <a:cxnLst>
                <a:cxn ang="T10">
                  <a:pos x="T0" y="T1"/>
                </a:cxn>
                <a:cxn ang="T11">
                  <a:pos x="T2" y="T3"/>
                </a:cxn>
                <a:cxn ang="T12">
                  <a:pos x="T4" y="T5"/>
                </a:cxn>
                <a:cxn ang="T13">
                  <a:pos x="T6" y="T7"/>
                </a:cxn>
                <a:cxn ang="T14">
                  <a:pos x="T8" y="T9"/>
                </a:cxn>
              </a:cxnLst>
              <a:rect l="T15" t="T16" r="T17" b="T18"/>
              <a:pathLst>
                <a:path w="49" h="54">
                  <a:moveTo>
                    <a:pt x="49" y="14"/>
                  </a:moveTo>
                  <a:lnTo>
                    <a:pt x="24" y="0"/>
                  </a:lnTo>
                  <a:lnTo>
                    <a:pt x="0" y="40"/>
                  </a:lnTo>
                  <a:lnTo>
                    <a:pt x="24" y="54"/>
                  </a:lnTo>
                  <a:lnTo>
                    <a:pt x="49" y="14"/>
                  </a:lnTo>
                  <a:close/>
                </a:path>
              </a:pathLst>
            </a:custGeom>
            <a:solidFill>
              <a:srgbClr val="FFFFFF"/>
            </a:solidFill>
            <a:ln w="9525">
              <a:noFill/>
              <a:round/>
              <a:headEnd/>
              <a:tailEnd/>
            </a:ln>
          </p:spPr>
          <p:txBody>
            <a:bodyPr/>
            <a:lstStyle/>
            <a:p>
              <a:endParaRPr lang="en-US"/>
            </a:p>
          </p:txBody>
        </p:sp>
        <p:sp>
          <p:nvSpPr>
            <p:cNvPr id="93327" name="Freeform 16"/>
            <p:cNvSpPr>
              <a:spLocks/>
            </p:cNvSpPr>
            <p:nvPr/>
          </p:nvSpPr>
          <p:spPr bwMode="auto">
            <a:xfrm>
              <a:off x="4313" y="3314"/>
              <a:ext cx="25" cy="28"/>
            </a:xfrm>
            <a:custGeom>
              <a:avLst/>
              <a:gdLst>
                <a:gd name="T0" fmla="*/ 48 w 48"/>
                <a:gd name="T1" fmla="*/ 15 h 55"/>
                <a:gd name="T2" fmla="*/ 25 w 48"/>
                <a:gd name="T3" fmla="*/ 0 h 55"/>
                <a:gd name="T4" fmla="*/ 0 w 48"/>
                <a:gd name="T5" fmla="*/ 40 h 55"/>
                <a:gd name="T6" fmla="*/ 23 w 48"/>
                <a:gd name="T7" fmla="*/ 55 h 55"/>
                <a:gd name="T8" fmla="*/ 48 w 48"/>
                <a:gd name="T9" fmla="*/ 15 h 55"/>
                <a:gd name="T10" fmla="*/ 0 60000 65536"/>
                <a:gd name="T11" fmla="*/ 0 60000 65536"/>
                <a:gd name="T12" fmla="*/ 0 60000 65536"/>
                <a:gd name="T13" fmla="*/ 0 60000 65536"/>
                <a:gd name="T14" fmla="*/ 0 60000 65536"/>
                <a:gd name="T15" fmla="*/ 0 w 48"/>
                <a:gd name="T16" fmla="*/ 0 h 55"/>
                <a:gd name="T17" fmla="*/ 48 w 48"/>
                <a:gd name="T18" fmla="*/ 55 h 55"/>
              </a:gdLst>
              <a:ahLst/>
              <a:cxnLst>
                <a:cxn ang="T10">
                  <a:pos x="T0" y="T1"/>
                </a:cxn>
                <a:cxn ang="T11">
                  <a:pos x="T2" y="T3"/>
                </a:cxn>
                <a:cxn ang="T12">
                  <a:pos x="T4" y="T5"/>
                </a:cxn>
                <a:cxn ang="T13">
                  <a:pos x="T6" y="T7"/>
                </a:cxn>
                <a:cxn ang="T14">
                  <a:pos x="T8" y="T9"/>
                </a:cxn>
              </a:cxnLst>
              <a:rect l="T15" t="T16" r="T17" b="T18"/>
              <a:pathLst>
                <a:path w="48" h="55">
                  <a:moveTo>
                    <a:pt x="48" y="15"/>
                  </a:moveTo>
                  <a:lnTo>
                    <a:pt x="25" y="0"/>
                  </a:lnTo>
                  <a:lnTo>
                    <a:pt x="0" y="40"/>
                  </a:lnTo>
                  <a:lnTo>
                    <a:pt x="23" y="55"/>
                  </a:lnTo>
                  <a:lnTo>
                    <a:pt x="48" y="15"/>
                  </a:lnTo>
                  <a:close/>
                </a:path>
              </a:pathLst>
            </a:custGeom>
            <a:solidFill>
              <a:srgbClr val="FFFFFF"/>
            </a:solidFill>
            <a:ln w="9525">
              <a:noFill/>
              <a:round/>
              <a:headEnd/>
              <a:tailEnd/>
            </a:ln>
          </p:spPr>
          <p:txBody>
            <a:bodyPr/>
            <a:lstStyle/>
            <a:p>
              <a:endParaRPr lang="en-US"/>
            </a:p>
          </p:txBody>
        </p:sp>
        <p:sp>
          <p:nvSpPr>
            <p:cNvPr id="93328" name="Freeform 17"/>
            <p:cNvSpPr>
              <a:spLocks/>
            </p:cNvSpPr>
            <p:nvPr/>
          </p:nvSpPr>
          <p:spPr bwMode="auto">
            <a:xfrm>
              <a:off x="4338" y="3270"/>
              <a:ext cx="20" cy="27"/>
            </a:xfrm>
            <a:custGeom>
              <a:avLst/>
              <a:gdLst>
                <a:gd name="T0" fmla="*/ 40 w 40"/>
                <a:gd name="T1" fmla="*/ 8 h 53"/>
                <a:gd name="T2" fmla="*/ 14 w 40"/>
                <a:gd name="T3" fmla="*/ 0 h 53"/>
                <a:gd name="T4" fmla="*/ 0 w 40"/>
                <a:gd name="T5" fmla="*/ 44 h 53"/>
                <a:gd name="T6" fmla="*/ 27 w 40"/>
                <a:gd name="T7" fmla="*/ 53 h 53"/>
                <a:gd name="T8" fmla="*/ 40 w 40"/>
                <a:gd name="T9" fmla="*/ 8 h 53"/>
                <a:gd name="T10" fmla="*/ 0 60000 65536"/>
                <a:gd name="T11" fmla="*/ 0 60000 65536"/>
                <a:gd name="T12" fmla="*/ 0 60000 65536"/>
                <a:gd name="T13" fmla="*/ 0 60000 65536"/>
                <a:gd name="T14" fmla="*/ 0 60000 65536"/>
                <a:gd name="T15" fmla="*/ 0 w 40"/>
                <a:gd name="T16" fmla="*/ 0 h 53"/>
                <a:gd name="T17" fmla="*/ 40 w 40"/>
                <a:gd name="T18" fmla="*/ 53 h 53"/>
              </a:gdLst>
              <a:ahLst/>
              <a:cxnLst>
                <a:cxn ang="T10">
                  <a:pos x="T0" y="T1"/>
                </a:cxn>
                <a:cxn ang="T11">
                  <a:pos x="T2" y="T3"/>
                </a:cxn>
                <a:cxn ang="T12">
                  <a:pos x="T4" y="T5"/>
                </a:cxn>
                <a:cxn ang="T13">
                  <a:pos x="T6" y="T7"/>
                </a:cxn>
                <a:cxn ang="T14">
                  <a:pos x="T8" y="T9"/>
                </a:cxn>
              </a:cxnLst>
              <a:rect l="T15" t="T16" r="T17" b="T18"/>
              <a:pathLst>
                <a:path w="40" h="53">
                  <a:moveTo>
                    <a:pt x="40" y="8"/>
                  </a:moveTo>
                  <a:lnTo>
                    <a:pt x="14" y="0"/>
                  </a:lnTo>
                  <a:lnTo>
                    <a:pt x="0" y="44"/>
                  </a:lnTo>
                  <a:lnTo>
                    <a:pt x="27" y="53"/>
                  </a:lnTo>
                  <a:lnTo>
                    <a:pt x="40" y="8"/>
                  </a:lnTo>
                  <a:close/>
                </a:path>
              </a:pathLst>
            </a:custGeom>
            <a:solidFill>
              <a:srgbClr val="FFFFFF"/>
            </a:solidFill>
            <a:ln w="9525">
              <a:noFill/>
              <a:round/>
              <a:headEnd/>
              <a:tailEnd/>
            </a:ln>
          </p:spPr>
          <p:txBody>
            <a:bodyPr/>
            <a:lstStyle/>
            <a:p>
              <a:endParaRPr lang="en-US"/>
            </a:p>
          </p:txBody>
        </p:sp>
        <p:sp>
          <p:nvSpPr>
            <p:cNvPr id="93329" name="Freeform 18"/>
            <p:cNvSpPr>
              <a:spLocks/>
            </p:cNvSpPr>
            <p:nvPr/>
          </p:nvSpPr>
          <p:spPr bwMode="auto">
            <a:xfrm>
              <a:off x="4332" y="3226"/>
              <a:ext cx="23" cy="27"/>
            </a:xfrm>
            <a:custGeom>
              <a:avLst/>
              <a:gdLst>
                <a:gd name="T0" fmla="*/ 25 w 46"/>
                <a:gd name="T1" fmla="*/ 0 h 54"/>
                <a:gd name="T2" fmla="*/ 0 w 46"/>
                <a:gd name="T3" fmla="*/ 11 h 54"/>
                <a:gd name="T4" fmla="*/ 22 w 46"/>
                <a:gd name="T5" fmla="*/ 54 h 54"/>
                <a:gd name="T6" fmla="*/ 46 w 46"/>
                <a:gd name="T7" fmla="*/ 41 h 54"/>
                <a:gd name="T8" fmla="*/ 25 w 46"/>
                <a:gd name="T9" fmla="*/ 0 h 54"/>
                <a:gd name="T10" fmla="*/ 0 60000 65536"/>
                <a:gd name="T11" fmla="*/ 0 60000 65536"/>
                <a:gd name="T12" fmla="*/ 0 60000 65536"/>
                <a:gd name="T13" fmla="*/ 0 60000 65536"/>
                <a:gd name="T14" fmla="*/ 0 60000 65536"/>
                <a:gd name="T15" fmla="*/ 0 w 46"/>
                <a:gd name="T16" fmla="*/ 0 h 54"/>
                <a:gd name="T17" fmla="*/ 46 w 46"/>
                <a:gd name="T18" fmla="*/ 54 h 54"/>
              </a:gdLst>
              <a:ahLst/>
              <a:cxnLst>
                <a:cxn ang="T10">
                  <a:pos x="T0" y="T1"/>
                </a:cxn>
                <a:cxn ang="T11">
                  <a:pos x="T2" y="T3"/>
                </a:cxn>
                <a:cxn ang="T12">
                  <a:pos x="T4" y="T5"/>
                </a:cxn>
                <a:cxn ang="T13">
                  <a:pos x="T6" y="T7"/>
                </a:cxn>
                <a:cxn ang="T14">
                  <a:pos x="T8" y="T9"/>
                </a:cxn>
              </a:cxnLst>
              <a:rect l="T15" t="T16" r="T17" b="T18"/>
              <a:pathLst>
                <a:path w="46" h="54">
                  <a:moveTo>
                    <a:pt x="25" y="0"/>
                  </a:moveTo>
                  <a:lnTo>
                    <a:pt x="0" y="11"/>
                  </a:lnTo>
                  <a:lnTo>
                    <a:pt x="22" y="54"/>
                  </a:lnTo>
                  <a:lnTo>
                    <a:pt x="46" y="41"/>
                  </a:lnTo>
                  <a:lnTo>
                    <a:pt x="25" y="0"/>
                  </a:lnTo>
                  <a:close/>
                </a:path>
              </a:pathLst>
            </a:custGeom>
            <a:solidFill>
              <a:srgbClr val="FFFFFF"/>
            </a:solidFill>
            <a:ln w="9525">
              <a:noFill/>
              <a:round/>
              <a:headEnd/>
              <a:tailEnd/>
            </a:ln>
          </p:spPr>
          <p:txBody>
            <a:bodyPr/>
            <a:lstStyle/>
            <a:p>
              <a:endParaRPr lang="en-US"/>
            </a:p>
          </p:txBody>
        </p:sp>
        <p:sp>
          <p:nvSpPr>
            <p:cNvPr id="93330" name="Freeform 19"/>
            <p:cNvSpPr>
              <a:spLocks/>
            </p:cNvSpPr>
            <p:nvPr/>
          </p:nvSpPr>
          <p:spPr bwMode="auto">
            <a:xfrm>
              <a:off x="4309" y="3186"/>
              <a:ext cx="26" cy="27"/>
            </a:xfrm>
            <a:custGeom>
              <a:avLst/>
              <a:gdLst>
                <a:gd name="T0" fmla="*/ 23 w 50"/>
                <a:gd name="T1" fmla="*/ 0 h 54"/>
                <a:gd name="T2" fmla="*/ 0 w 50"/>
                <a:gd name="T3" fmla="*/ 16 h 54"/>
                <a:gd name="T4" fmla="*/ 28 w 50"/>
                <a:gd name="T5" fmla="*/ 54 h 54"/>
                <a:gd name="T6" fmla="*/ 50 w 50"/>
                <a:gd name="T7" fmla="*/ 38 h 54"/>
                <a:gd name="T8" fmla="*/ 23 w 50"/>
                <a:gd name="T9" fmla="*/ 0 h 54"/>
                <a:gd name="T10" fmla="*/ 0 60000 65536"/>
                <a:gd name="T11" fmla="*/ 0 60000 65536"/>
                <a:gd name="T12" fmla="*/ 0 60000 65536"/>
                <a:gd name="T13" fmla="*/ 0 60000 65536"/>
                <a:gd name="T14" fmla="*/ 0 60000 65536"/>
                <a:gd name="T15" fmla="*/ 0 w 50"/>
                <a:gd name="T16" fmla="*/ 0 h 54"/>
                <a:gd name="T17" fmla="*/ 50 w 50"/>
                <a:gd name="T18" fmla="*/ 54 h 54"/>
              </a:gdLst>
              <a:ahLst/>
              <a:cxnLst>
                <a:cxn ang="T10">
                  <a:pos x="T0" y="T1"/>
                </a:cxn>
                <a:cxn ang="T11">
                  <a:pos x="T2" y="T3"/>
                </a:cxn>
                <a:cxn ang="T12">
                  <a:pos x="T4" y="T5"/>
                </a:cxn>
                <a:cxn ang="T13">
                  <a:pos x="T6" y="T7"/>
                </a:cxn>
                <a:cxn ang="T14">
                  <a:pos x="T8" y="T9"/>
                </a:cxn>
              </a:cxnLst>
              <a:rect l="T15" t="T16" r="T17" b="T18"/>
              <a:pathLst>
                <a:path w="50" h="54">
                  <a:moveTo>
                    <a:pt x="23" y="0"/>
                  </a:moveTo>
                  <a:lnTo>
                    <a:pt x="0" y="16"/>
                  </a:lnTo>
                  <a:lnTo>
                    <a:pt x="28" y="54"/>
                  </a:lnTo>
                  <a:lnTo>
                    <a:pt x="50" y="38"/>
                  </a:lnTo>
                  <a:lnTo>
                    <a:pt x="23" y="0"/>
                  </a:lnTo>
                  <a:close/>
                </a:path>
              </a:pathLst>
            </a:custGeom>
            <a:solidFill>
              <a:srgbClr val="FFFFFF"/>
            </a:solidFill>
            <a:ln w="9525">
              <a:noFill/>
              <a:round/>
              <a:headEnd/>
              <a:tailEnd/>
            </a:ln>
          </p:spPr>
          <p:txBody>
            <a:bodyPr/>
            <a:lstStyle/>
            <a:p>
              <a:endParaRPr lang="en-US"/>
            </a:p>
          </p:txBody>
        </p:sp>
      </p:grpSp>
      <p:sp>
        <p:nvSpPr>
          <p:cNvPr id="93193" name="Freeform 20"/>
          <p:cNvSpPr>
            <a:spLocks/>
          </p:cNvSpPr>
          <p:nvPr/>
        </p:nvSpPr>
        <p:spPr bwMode="auto">
          <a:xfrm>
            <a:off x="7705725" y="4413250"/>
            <a:ext cx="107950" cy="488950"/>
          </a:xfrm>
          <a:custGeom>
            <a:avLst/>
            <a:gdLst>
              <a:gd name="T0" fmla="*/ 79 w 270"/>
              <a:gd name="T1" fmla="*/ 618 h 618"/>
              <a:gd name="T2" fmla="*/ 0 w 270"/>
              <a:gd name="T3" fmla="*/ 618 h 618"/>
              <a:gd name="T4" fmla="*/ 0 w 270"/>
              <a:gd name="T5" fmla="*/ 0 h 618"/>
              <a:gd name="T6" fmla="*/ 270 w 270"/>
              <a:gd name="T7" fmla="*/ 0 h 618"/>
              <a:gd name="T8" fmla="*/ 270 w 270"/>
              <a:gd name="T9" fmla="*/ 95 h 618"/>
              <a:gd name="T10" fmla="*/ 79 w 270"/>
              <a:gd name="T11" fmla="*/ 95 h 618"/>
              <a:gd name="T12" fmla="*/ 79 w 270"/>
              <a:gd name="T13" fmla="*/ 264 h 618"/>
              <a:gd name="T14" fmla="*/ 229 w 270"/>
              <a:gd name="T15" fmla="*/ 264 h 618"/>
              <a:gd name="T16" fmla="*/ 229 w 270"/>
              <a:gd name="T17" fmla="*/ 357 h 618"/>
              <a:gd name="T18" fmla="*/ 79 w 270"/>
              <a:gd name="T19" fmla="*/ 357 h 618"/>
              <a:gd name="T20" fmla="*/ 79 w 270"/>
              <a:gd name="T21" fmla="*/ 618 h 618"/>
              <a:gd name="T22" fmla="*/ 79 w 270"/>
              <a:gd name="T23" fmla="*/ 618 h 6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0"/>
              <a:gd name="T37" fmla="*/ 0 h 618"/>
              <a:gd name="T38" fmla="*/ 270 w 270"/>
              <a:gd name="T39" fmla="*/ 618 h 6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0" h="618">
                <a:moveTo>
                  <a:pt x="79" y="618"/>
                </a:moveTo>
                <a:lnTo>
                  <a:pt x="0" y="618"/>
                </a:lnTo>
                <a:lnTo>
                  <a:pt x="0" y="0"/>
                </a:lnTo>
                <a:lnTo>
                  <a:pt x="270" y="0"/>
                </a:lnTo>
                <a:lnTo>
                  <a:pt x="270" y="95"/>
                </a:lnTo>
                <a:lnTo>
                  <a:pt x="79" y="95"/>
                </a:lnTo>
                <a:lnTo>
                  <a:pt x="79" y="264"/>
                </a:lnTo>
                <a:lnTo>
                  <a:pt x="229" y="264"/>
                </a:lnTo>
                <a:lnTo>
                  <a:pt x="229" y="357"/>
                </a:lnTo>
                <a:lnTo>
                  <a:pt x="79" y="357"/>
                </a:lnTo>
                <a:lnTo>
                  <a:pt x="79" y="618"/>
                </a:lnTo>
                <a:close/>
              </a:path>
            </a:pathLst>
          </a:custGeom>
          <a:solidFill>
            <a:srgbClr val="FFFFFF"/>
          </a:solidFill>
          <a:ln w="9525">
            <a:noFill/>
            <a:round/>
            <a:headEnd/>
            <a:tailEnd/>
          </a:ln>
        </p:spPr>
        <p:txBody>
          <a:bodyPr/>
          <a:lstStyle/>
          <a:p>
            <a:endParaRPr lang="en-US"/>
          </a:p>
        </p:txBody>
      </p:sp>
      <p:sp>
        <p:nvSpPr>
          <p:cNvPr id="93194" name="Freeform 21"/>
          <p:cNvSpPr>
            <a:spLocks/>
          </p:cNvSpPr>
          <p:nvPr/>
        </p:nvSpPr>
        <p:spPr bwMode="auto">
          <a:xfrm>
            <a:off x="6915150" y="5334000"/>
            <a:ext cx="109538" cy="498475"/>
          </a:xfrm>
          <a:custGeom>
            <a:avLst/>
            <a:gdLst>
              <a:gd name="T0" fmla="*/ 81 w 273"/>
              <a:gd name="T1" fmla="*/ 628 h 628"/>
              <a:gd name="T2" fmla="*/ 0 w 273"/>
              <a:gd name="T3" fmla="*/ 628 h 628"/>
              <a:gd name="T4" fmla="*/ 0 w 273"/>
              <a:gd name="T5" fmla="*/ 0 h 628"/>
              <a:gd name="T6" fmla="*/ 273 w 273"/>
              <a:gd name="T7" fmla="*/ 0 h 628"/>
              <a:gd name="T8" fmla="*/ 273 w 273"/>
              <a:gd name="T9" fmla="*/ 97 h 628"/>
              <a:gd name="T10" fmla="*/ 81 w 273"/>
              <a:gd name="T11" fmla="*/ 97 h 628"/>
              <a:gd name="T12" fmla="*/ 81 w 273"/>
              <a:gd name="T13" fmla="*/ 268 h 628"/>
              <a:gd name="T14" fmla="*/ 232 w 273"/>
              <a:gd name="T15" fmla="*/ 268 h 628"/>
              <a:gd name="T16" fmla="*/ 232 w 273"/>
              <a:gd name="T17" fmla="*/ 363 h 628"/>
              <a:gd name="T18" fmla="*/ 81 w 273"/>
              <a:gd name="T19" fmla="*/ 363 h 628"/>
              <a:gd name="T20" fmla="*/ 81 w 273"/>
              <a:gd name="T21" fmla="*/ 628 h 628"/>
              <a:gd name="T22" fmla="*/ 81 w 273"/>
              <a:gd name="T23" fmla="*/ 628 h 6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3"/>
              <a:gd name="T37" fmla="*/ 0 h 628"/>
              <a:gd name="T38" fmla="*/ 273 w 273"/>
              <a:gd name="T39" fmla="*/ 628 h 6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3" h="628">
                <a:moveTo>
                  <a:pt x="81" y="628"/>
                </a:moveTo>
                <a:lnTo>
                  <a:pt x="0" y="628"/>
                </a:lnTo>
                <a:lnTo>
                  <a:pt x="0" y="0"/>
                </a:lnTo>
                <a:lnTo>
                  <a:pt x="273" y="0"/>
                </a:lnTo>
                <a:lnTo>
                  <a:pt x="273" y="97"/>
                </a:lnTo>
                <a:lnTo>
                  <a:pt x="81" y="97"/>
                </a:lnTo>
                <a:lnTo>
                  <a:pt x="81" y="268"/>
                </a:lnTo>
                <a:lnTo>
                  <a:pt x="232" y="268"/>
                </a:lnTo>
                <a:lnTo>
                  <a:pt x="232" y="363"/>
                </a:lnTo>
                <a:lnTo>
                  <a:pt x="81" y="363"/>
                </a:lnTo>
                <a:lnTo>
                  <a:pt x="81" y="628"/>
                </a:lnTo>
                <a:close/>
              </a:path>
            </a:pathLst>
          </a:custGeom>
          <a:solidFill>
            <a:srgbClr val="FFFFFF"/>
          </a:solidFill>
          <a:ln w="9525">
            <a:noFill/>
            <a:round/>
            <a:headEnd/>
            <a:tailEnd/>
          </a:ln>
        </p:spPr>
        <p:txBody>
          <a:bodyPr/>
          <a:lstStyle/>
          <a:p>
            <a:endParaRPr lang="en-US"/>
          </a:p>
        </p:txBody>
      </p:sp>
      <p:sp>
        <p:nvSpPr>
          <p:cNvPr id="93195" name="Freeform 22"/>
          <p:cNvSpPr>
            <a:spLocks/>
          </p:cNvSpPr>
          <p:nvPr/>
        </p:nvSpPr>
        <p:spPr bwMode="auto">
          <a:xfrm>
            <a:off x="7213600" y="5334000"/>
            <a:ext cx="111125" cy="498475"/>
          </a:xfrm>
          <a:custGeom>
            <a:avLst/>
            <a:gdLst>
              <a:gd name="T0" fmla="*/ 282 w 282"/>
              <a:gd name="T1" fmla="*/ 628 h 628"/>
              <a:gd name="T2" fmla="*/ 0 w 282"/>
              <a:gd name="T3" fmla="*/ 628 h 628"/>
              <a:gd name="T4" fmla="*/ 0 w 282"/>
              <a:gd name="T5" fmla="*/ 0 h 628"/>
              <a:gd name="T6" fmla="*/ 279 w 282"/>
              <a:gd name="T7" fmla="*/ 0 h 628"/>
              <a:gd name="T8" fmla="*/ 279 w 282"/>
              <a:gd name="T9" fmla="*/ 94 h 628"/>
              <a:gd name="T10" fmla="*/ 77 w 282"/>
              <a:gd name="T11" fmla="*/ 94 h 628"/>
              <a:gd name="T12" fmla="*/ 77 w 282"/>
              <a:gd name="T13" fmla="*/ 263 h 628"/>
              <a:gd name="T14" fmla="*/ 240 w 282"/>
              <a:gd name="T15" fmla="*/ 263 h 628"/>
              <a:gd name="T16" fmla="*/ 240 w 282"/>
              <a:gd name="T17" fmla="*/ 354 h 628"/>
              <a:gd name="T18" fmla="*/ 77 w 282"/>
              <a:gd name="T19" fmla="*/ 354 h 628"/>
              <a:gd name="T20" fmla="*/ 77 w 282"/>
              <a:gd name="T21" fmla="*/ 531 h 628"/>
              <a:gd name="T22" fmla="*/ 282 w 282"/>
              <a:gd name="T23" fmla="*/ 531 h 628"/>
              <a:gd name="T24" fmla="*/ 282 w 282"/>
              <a:gd name="T25" fmla="*/ 628 h 628"/>
              <a:gd name="T26" fmla="*/ 282 w 282"/>
              <a:gd name="T27" fmla="*/ 628 h 6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2"/>
              <a:gd name="T43" fmla="*/ 0 h 628"/>
              <a:gd name="T44" fmla="*/ 282 w 282"/>
              <a:gd name="T45" fmla="*/ 628 h 6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2" h="628">
                <a:moveTo>
                  <a:pt x="282" y="628"/>
                </a:moveTo>
                <a:lnTo>
                  <a:pt x="0" y="628"/>
                </a:lnTo>
                <a:lnTo>
                  <a:pt x="0" y="0"/>
                </a:lnTo>
                <a:lnTo>
                  <a:pt x="279" y="0"/>
                </a:lnTo>
                <a:lnTo>
                  <a:pt x="279" y="94"/>
                </a:lnTo>
                <a:lnTo>
                  <a:pt x="77" y="94"/>
                </a:lnTo>
                <a:lnTo>
                  <a:pt x="77" y="263"/>
                </a:lnTo>
                <a:lnTo>
                  <a:pt x="240" y="263"/>
                </a:lnTo>
                <a:lnTo>
                  <a:pt x="240" y="354"/>
                </a:lnTo>
                <a:lnTo>
                  <a:pt x="77" y="354"/>
                </a:lnTo>
                <a:lnTo>
                  <a:pt x="77" y="531"/>
                </a:lnTo>
                <a:lnTo>
                  <a:pt x="282" y="531"/>
                </a:lnTo>
                <a:lnTo>
                  <a:pt x="282" y="628"/>
                </a:lnTo>
                <a:close/>
              </a:path>
            </a:pathLst>
          </a:custGeom>
          <a:solidFill>
            <a:srgbClr val="FFFFFF"/>
          </a:solidFill>
          <a:ln w="9525">
            <a:noFill/>
            <a:round/>
            <a:headEnd/>
            <a:tailEnd/>
          </a:ln>
        </p:spPr>
        <p:txBody>
          <a:bodyPr/>
          <a:lstStyle/>
          <a:p>
            <a:endParaRPr lang="en-US"/>
          </a:p>
        </p:txBody>
      </p:sp>
      <p:sp>
        <p:nvSpPr>
          <p:cNvPr id="93196" name="Freeform 23"/>
          <p:cNvSpPr>
            <a:spLocks/>
          </p:cNvSpPr>
          <p:nvPr/>
        </p:nvSpPr>
        <p:spPr bwMode="auto">
          <a:xfrm>
            <a:off x="7351713" y="5334000"/>
            <a:ext cx="112712" cy="498475"/>
          </a:xfrm>
          <a:custGeom>
            <a:avLst/>
            <a:gdLst>
              <a:gd name="T0" fmla="*/ 284 w 284"/>
              <a:gd name="T1" fmla="*/ 628 h 628"/>
              <a:gd name="T2" fmla="*/ 0 w 284"/>
              <a:gd name="T3" fmla="*/ 628 h 628"/>
              <a:gd name="T4" fmla="*/ 0 w 284"/>
              <a:gd name="T5" fmla="*/ 0 h 628"/>
              <a:gd name="T6" fmla="*/ 280 w 284"/>
              <a:gd name="T7" fmla="*/ 0 h 628"/>
              <a:gd name="T8" fmla="*/ 280 w 284"/>
              <a:gd name="T9" fmla="*/ 94 h 628"/>
              <a:gd name="T10" fmla="*/ 80 w 284"/>
              <a:gd name="T11" fmla="*/ 94 h 628"/>
              <a:gd name="T12" fmla="*/ 80 w 284"/>
              <a:gd name="T13" fmla="*/ 263 h 628"/>
              <a:gd name="T14" fmla="*/ 242 w 284"/>
              <a:gd name="T15" fmla="*/ 263 h 628"/>
              <a:gd name="T16" fmla="*/ 242 w 284"/>
              <a:gd name="T17" fmla="*/ 354 h 628"/>
              <a:gd name="T18" fmla="*/ 80 w 284"/>
              <a:gd name="T19" fmla="*/ 354 h 628"/>
              <a:gd name="T20" fmla="*/ 80 w 284"/>
              <a:gd name="T21" fmla="*/ 531 h 628"/>
              <a:gd name="T22" fmla="*/ 284 w 284"/>
              <a:gd name="T23" fmla="*/ 531 h 628"/>
              <a:gd name="T24" fmla="*/ 284 w 284"/>
              <a:gd name="T25" fmla="*/ 628 h 628"/>
              <a:gd name="T26" fmla="*/ 284 w 284"/>
              <a:gd name="T27" fmla="*/ 628 h 6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4"/>
              <a:gd name="T43" fmla="*/ 0 h 628"/>
              <a:gd name="T44" fmla="*/ 284 w 284"/>
              <a:gd name="T45" fmla="*/ 628 h 6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4" h="628">
                <a:moveTo>
                  <a:pt x="284" y="628"/>
                </a:moveTo>
                <a:lnTo>
                  <a:pt x="0" y="628"/>
                </a:lnTo>
                <a:lnTo>
                  <a:pt x="0" y="0"/>
                </a:lnTo>
                <a:lnTo>
                  <a:pt x="280" y="0"/>
                </a:lnTo>
                <a:lnTo>
                  <a:pt x="280" y="94"/>
                </a:lnTo>
                <a:lnTo>
                  <a:pt x="80" y="94"/>
                </a:lnTo>
                <a:lnTo>
                  <a:pt x="80" y="263"/>
                </a:lnTo>
                <a:lnTo>
                  <a:pt x="242" y="263"/>
                </a:lnTo>
                <a:lnTo>
                  <a:pt x="242" y="354"/>
                </a:lnTo>
                <a:lnTo>
                  <a:pt x="80" y="354"/>
                </a:lnTo>
                <a:lnTo>
                  <a:pt x="80" y="531"/>
                </a:lnTo>
                <a:lnTo>
                  <a:pt x="284" y="531"/>
                </a:lnTo>
                <a:lnTo>
                  <a:pt x="284" y="628"/>
                </a:lnTo>
                <a:close/>
              </a:path>
            </a:pathLst>
          </a:custGeom>
          <a:solidFill>
            <a:srgbClr val="FFFFFF"/>
          </a:solidFill>
          <a:ln w="9525">
            <a:noFill/>
            <a:round/>
            <a:headEnd/>
            <a:tailEnd/>
          </a:ln>
        </p:spPr>
        <p:txBody>
          <a:bodyPr/>
          <a:lstStyle/>
          <a:p>
            <a:endParaRPr lang="en-US"/>
          </a:p>
        </p:txBody>
      </p:sp>
      <p:sp>
        <p:nvSpPr>
          <p:cNvPr id="93197" name="Freeform 24"/>
          <p:cNvSpPr>
            <a:spLocks/>
          </p:cNvSpPr>
          <p:nvPr/>
        </p:nvSpPr>
        <p:spPr bwMode="auto">
          <a:xfrm>
            <a:off x="7475538" y="5334000"/>
            <a:ext cx="222250" cy="498475"/>
          </a:xfrm>
          <a:custGeom>
            <a:avLst/>
            <a:gdLst>
              <a:gd name="T0" fmla="*/ 562 w 562"/>
              <a:gd name="T1" fmla="*/ 0 h 628"/>
              <a:gd name="T2" fmla="*/ 446 w 562"/>
              <a:gd name="T3" fmla="*/ 628 h 628"/>
              <a:gd name="T4" fmla="*/ 364 w 562"/>
              <a:gd name="T5" fmla="*/ 628 h 628"/>
              <a:gd name="T6" fmla="*/ 277 w 562"/>
              <a:gd name="T7" fmla="*/ 166 h 628"/>
              <a:gd name="T8" fmla="*/ 197 w 562"/>
              <a:gd name="T9" fmla="*/ 628 h 628"/>
              <a:gd name="T10" fmla="*/ 117 w 562"/>
              <a:gd name="T11" fmla="*/ 628 h 628"/>
              <a:gd name="T12" fmla="*/ 0 w 562"/>
              <a:gd name="T13" fmla="*/ 0 h 628"/>
              <a:gd name="T14" fmla="*/ 83 w 562"/>
              <a:gd name="T15" fmla="*/ 0 h 628"/>
              <a:gd name="T16" fmla="*/ 164 w 562"/>
              <a:gd name="T17" fmla="*/ 457 h 628"/>
              <a:gd name="T18" fmla="*/ 244 w 562"/>
              <a:gd name="T19" fmla="*/ 0 h 628"/>
              <a:gd name="T20" fmla="*/ 323 w 562"/>
              <a:gd name="T21" fmla="*/ 0 h 628"/>
              <a:gd name="T22" fmla="*/ 410 w 562"/>
              <a:gd name="T23" fmla="*/ 457 h 628"/>
              <a:gd name="T24" fmla="*/ 493 w 562"/>
              <a:gd name="T25" fmla="*/ 0 h 628"/>
              <a:gd name="T26" fmla="*/ 562 w 562"/>
              <a:gd name="T27" fmla="*/ 0 h 628"/>
              <a:gd name="T28" fmla="*/ 562 w 562"/>
              <a:gd name="T29" fmla="*/ 0 h 6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2"/>
              <a:gd name="T46" fmla="*/ 0 h 628"/>
              <a:gd name="T47" fmla="*/ 562 w 562"/>
              <a:gd name="T48" fmla="*/ 628 h 6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2" h="628">
                <a:moveTo>
                  <a:pt x="562" y="0"/>
                </a:moveTo>
                <a:lnTo>
                  <a:pt x="446" y="628"/>
                </a:lnTo>
                <a:lnTo>
                  <a:pt x="364" y="628"/>
                </a:lnTo>
                <a:lnTo>
                  <a:pt x="277" y="166"/>
                </a:lnTo>
                <a:lnTo>
                  <a:pt x="197" y="628"/>
                </a:lnTo>
                <a:lnTo>
                  <a:pt x="117" y="628"/>
                </a:lnTo>
                <a:lnTo>
                  <a:pt x="0" y="0"/>
                </a:lnTo>
                <a:lnTo>
                  <a:pt x="83" y="0"/>
                </a:lnTo>
                <a:lnTo>
                  <a:pt x="164" y="457"/>
                </a:lnTo>
                <a:lnTo>
                  <a:pt x="244" y="0"/>
                </a:lnTo>
                <a:lnTo>
                  <a:pt x="323" y="0"/>
                </a:lnTo>
                <a:lnTo>
                  <a:pt x="410" y="457"/>
                </a:lnTo>
                <a:lnTo>
                  <a:pt x="493" y="0"/>
                </a:lnTo>
                <a:lnTo>
                  <a:pt x="562" y="0"/>
                </a:lnTo>
                <a:close/>
              </a:path>
            </a:pathLst>
          </a:custGeom>
          <a:solidFill>
            <a:srgbClr val="FFFFFF"/>
          </a:solidFill>
          <a:ln w="9525">
            <a:noFill/>
            <a:round/>
            <a:headEnd/>
            <a:tailEnd/>
          </a:ln>
        </p:spPr>
        <p:txBody>
          <a:bodyPr/>
          <a:lstStyle/>
          <a:p>
            <a:endParaRPr lang="en-US"/>
          </a:p>
        </p:txBody>
      </p:sp>
      <p:sp>
        <p:nvSpPr>
          <p:cNvPr id="93198" name="Freeform 25"/>
          <p:cNvSpPr>
            <a:spLocks/>
          </p:cNvSpPr>
          <p:nvPr/>
        </p:nvSpPr>
        <p:spPr bwMode="auto">
          <a:xfrm>
            <a:off x="7829550" y="5334000"/>
            <a:ext cx="147638" cy="498475"/>
          </a:xfrm>
          <a:custGeom>
            <a:avLst/>
            <a:gdLst>
              <a:gd name="T0" fmla="*/ 231 w 372"/>
              <a:gd name="T1" fmla="*/ 628 h 628"/>
              <a:gd name="T2" fmla="*/ 148 w 372"/>
              <a:gd name="T3" fmla="*/ 628 h 628"/>
              <a:gd name="T4" fmla="*/ 148 w 372"/>
              <a:gd name="T5" fmla="*/ 363 h 628"/>
              <a:gd name="T6" fmla="*/ 0 w 372"/>
              <a:gd name="T7" fmla="*/ 0 h 628"/>
              <a:gd name="T8" fmla="*/ 95 w 372"/>
              <a:gd name="T9" fmla="*/ 0 h 628"/>
              <a:gd name="T10" fmla="*/ 198 w 372"/>
              <a:gd name="T11" fmla="*/ 259 h 628"/>
              <a:gd name="T12" fmla="*/ 297 w 372"/>
              <a:gd name="T13" fmla="*/ 0 h 628"/>
              <a:gd name="T14" fmla="*/ 372 w 372"/>
              <a:gd name="T15" fmla="*/ 0 h 628"/>
              <a:gd name="T16" fmla="*/ 231 w 372"/>
              <a:gd name="T17" fmla="*/ 363 h 628"/>
              <a:gd name="T18" fmla="*/ 231 w 372"/>
              <a:gd name="T19" fmla="*/ 628 h 628"/>
              <a:gd name="T20" fmla="*/ 231 w 372"/>
              <a:gd name="T21" fmla="*/ 628 h 6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628"/>
              <a:gd name="T35" fmla="*/ 372 w 372"/>
              <a:gd name="T36" fmla="*/ 628 h 6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628">
                <a:moveTo>
                  <a:pt x="231" y="628"/>
                </a:moveTo>
                <a:lnTo>
                  <a:pt x="148" y="628"/>
                </a:lnTo>
                <a:lnTo>
                  <a:pt x="148" y="363"/>
                </a:lnTo>
                <a:lnTo>
                  <a:pt x="0" y="0"/>
                </a:lnTo>
                <a:lnTo>
                  <a:pt x="95" y="0"/>
                </a:lnTo>
                <a:lnTo>
                  <a:pt x="198" y="259"/>
                </a:lnTo>
                <a:lnTo>
                  <a:pt x="297" y="0"/>
                </a:lnTo>
                <a:lnTo>
                  <a:pt x="372" y="0"/>
                </a:lnTo>
                <a:lnTo>
                  <a:pt x="231" y="363"/>
                </a:lnTo>
                <a:lnTo>
                  <a:pt x="231" y="628"/>
                </a:lnTo>
                <a:close/>
              </a:path>
            </a:pathLst>
          </a:custGeom>
          <a:solidFill>
            <a:srgbClr val="FFFFFF"/>
          </a:solidFill>
          <a:ln w="9525">
            <a:noFill/>
            <a:round/>
            <a:headEnd/>
            <a:tailEnd/>
          </a:ln>
        </p:spPr>
        <p:txBody>
          <a:bodyPr/>
          <a:lstStyle/>
          <a:p>
            <a:endParaRPr lang="en-US"/>
          </a:p>
        </p:txBody>
      </p:sp>
      <p:sp>
        <p:nvSpPr>
          <p:cNvPr id="93199" name="Freeform 26"/>
          <p:cNvSpPr>
            <a:spLocks/>
          </p:cNvSpPr>
          <p:nvPr/>
        </p:nvSpPr>
        <p:spPr bwMode="auto">
          <a:xfrm>
            <a:off x="7693025" y="5334000"/>
            <a:ext cx="153988" cy="498475"/>
          </a:xfrm>
          <a:custGeom>
            <a:avLst/>
            <a:gdLst>
              <a:gd name="T0" fmla="*/ 387 w 387"/>
              <a:gd name="T1" fmla="*/ 628 h 628"/>
              <a:gd name="T2" fmla="*/ 303 w 387"/>
              <a:gd name="T3" fmla="*/ 628 h 628"/>
              <a:gd name="T4" fmla="*/ 268 w 387"/>
              <a:gd name="T5" fmla="*/ 477 h 628"/>
              <a:gd name="T6" fmla="*/ 265 w 387"/>
              <a:gd name="T7" fmla="*/ 477 h 628"/>
              <a:gd name="T8" fmla="*/ 260 w 387"/>
              <a:gd name="T9" fmla="*/ 477 h 628"/>
              <a:gd name="T10" fmla="*/ 251 w 387"/>
              <a:gd name="T11" fmla="*/ 477 h 628"/>
              <a:gd name="T12" fmla="*/ 240 w 387"/>
              <a:gd name="T13" fmla="*/ 477 h 628"/>
              <a:gd name="T14" fmla="*/ 233 w 387"/>
              <a:gd name="T15" fmla="*/ 477 h 628"/>
              <a:gd name="T16" fmla="*/ 227 w 387"/>
              <a:gd name="T17" fmla="*/ 477 h 628"/>
              <a:gd name="T18" fmla="*/ 219 w 387"/>
              <a:gd name="T19" fmla="*/ 477 h 628"/>
              <a:gd name="T20" fmla="*/ 212 w 387"/>
              <a:gd name="T21" fmla="*/ 477 h 628"/>
              <a:gd name="T22" fmla="*/ 204 w 387"/>
              <a:gd name="T23" fmla="*/ 477 h 628"/>
              <a:gd name="T24" fmla="*/ 196 w 387"/>
              <a:gd name="T25" fmla="*/ 477 h 628"/>
              <a:gd name="T26" fmla="*/ 189 w 387"/>
              <a:gd name="T27" fmla="*/ 477 h 628"/>
              <a:gd name="T28" fmla="*/ 182 w 387"/>
              <a:gd name="T29" fmla="*/ 477 h 628"/>
              <a:gd name="T30" fmla="*/ 182 w 387"/>
              <a:gd name="T31" fmla="*/ 466 h 628"/>
              <a:gd name="T32" fmla="*/ 182 w 387"/>
              <a:gd name="T33" fmla="*/ 455 h 628"/>
              <a:gd name="T34" fmla="*/ 182 w 387"/>
              <a:gd name="T35" fmla="*/ 443 h 628"/>
              <a:gd name="T36" fmla="*/ 182 w 387"/>
              <a:gd name="T37" fmla="*/ 434 h 628"/>
              <a:gd name="T38" fmla="*/ 182 w 387"/>
              <a:gd name="T39" fmla="*/ 422 h 628"/>
              <a:gd name="T40" fmla="*/ 182 w 387"/>
              <a:gd name="T41" fmla="*/ 411 h 628"/>
              <a:gd name="T42" fmla="*/ 182 w 387"/>
              <a:gd name="T43" fmla="*/ 400 h 628"/>
              <a:gd name="T44" fmla="*/ 182 w 387"/>
              <a:gd name="T45" fmla="*/ 388 h 628"/>
              <a:gd name="T46" fmla="*/ 193 w 387"/>
              <a:gd name="T47" fmla="*/ 388 h 628"/>
              <a:gd name="T48" fmla="*/ 204 w 387"/>
              <a:gd name="T49" fmla="*/ 388 h 628"/>
              <a:gd name="T50" fmla="*/ 215 w 387"/>
              <a:gd name="T51" fmla="*/ 388 h 628"/>
              <a:gd name="T52" fmla="*/ 226 w 387"/>
              <a:gd name="T53" fmla="*/ 388 h 628"/>
              <a:gd name="T54" fmla="*/ 232 w 387"/>
              <a:gd name="T55" fmla="*/ 388 h 628"/>
              <a:gd name="T56" fmla="*/ 240 w 387"/>
              <a:gd name="T57" fmla="*/ 388 h 628"/>
              <a:gd name="T58" fmla="*/ 244 w 387"/>
              <a:gd name="T59" fmla="*/ 388 h 628"/>
              <a:gd name="T60" fmla="*/ 247 w 387"/>
              <a:gd name="T61" fmla="*/ 388 h 628"/>
              <a:gd name="T62" fmla="*/ 183 w 387"/>
              <a:gd name="T63" fmla="*/ 109 h 628"/>
              <a:gd name="T64" fmla="*/ 120 w 387"/>
              <a:gd name="T65" fmla="*/ 388 h 628"/>
              <a:gd name="T66" fmla="*/ 123 w 387"/>
              <a:gd name="T67" fmla="*/ 388 h 628"/>
              <a:gd name="T68" fmla="*/ 134 w 387"/>
              <a:gd name="T69" fmla="*/ 388 h 628"/>
              <a:gd name="T70" fmla="*/ 141 w 387"/>
              <a:gd name="T71" fmla="*/ 388 h 628"/>
              <a:gd name="T72" fmla="*/ 150 w 387"/>
              <a:gd name="T73" fmla="*/ 388 h 628"/>
              <a:gd name="T74" fmla="*/ 160 w 387"/>
              <a:gd name="T75" fmla="*/ 388 h 628"/>
              <a:gd name="T76" fmla="*/ 170 w 387"/>
              <a:gd name="T77" fmla="*/ 388 h 628"/>
              <a:gd name="T78" fmla="*/ 170 w 387"/>
              <a:gd name="T79" fmla="*/ 400 h 628"/>
              <a:gd name="T80" fmla="*/ 170 w 387"/>
              <a:gd name="T81" fmla="*/ 411 h 628"/>
              <a:gd name="T82" fmla="*/ 170 w 387"/>
              <a:gd name="T83" fmla="*/ 422 h 628"/>
              <a:gd name="T84" fmla="*/ 170 w 387"/>
              <a:gd name="T85" fmla="*/ 434 h 628"/>
              <a:gd name="T86" fmla="*/ 170 w 387"/>
              <a:gd name="T87" fmla="*/ 443 h 628"/>
              <a:gd name="T88" fmla="*/ 170 w 387"/>
              <a:gd name="T89" fmla="*/ 455 h 628"/>
              <a:gd name="T90" fmla="*/ 170 w 387"/>
              <a:gd name="T91" fmla="*/ 466 h 628"/>
              <a:gd name="T92" fmla="*/ 170 w 387"/>
              <a:gd name="T93" fmla="*/ 477 h 628"/>
              <a:gd name="T94" fmla="*/ 156 w 387"/>
              <a:gd name="T95" fmla="*/ 477 h 628"/>
              <a:gd name="T96" fmla="*/ 142 w 387"/>
              <a:gd name="T97" fmla="*/ 477 h 628"/>
              <a:gd name="T98" fmla="*/ 131 w 387"/>
              <a:gd name="T99" fmla="*/ 477 h 628"/>
              <a:gd name="T100" fmla="*/ 121 w 387"/>
              <a:gd name="T101" fmla="*/ 477 h 628"/>
              <a:gd name="T102" fmla="*/ 112 w 387"/>
              <a:gd name="T103" fmla="*/ 477 h 628"/>
              <a:gd name="T104" fmla="*/ 105 w 387"/>
              <a:gd name="T105" fmla="*/ 477 h 628"/>
              <a:gd name="T106" fmla="*/ 100 w 387"/>
              <a:gd name="T107" fmla="*/ 477 h 628"/>
              <a:gd name="T108" fmla="*/ 100 w 387"/>
              <a:gd name="T109" fmla="*/ 477 h 628"/>
              <a:gd name="T110" fmla="*/ 66 w 387"/>
              <a:gd name="T111" fmla="*/ 628 h 628"/>
              <a:gd name="T112" fmla="*/ 0 w 387"/>
              <a:gd name="T113" fmla="*/ 628 h 628"/>
              <a:gd name="T114" fmla="*/ 144 w 387"/>
              <a:gd name="T115" fmla="*/ 0 h 628"/>
              <a:gd name="T116" fmla="*/ 240 w 387"/>
              <a:gd name="T117" fmla="*/ 0 h 628"/>
              <a:gd name="T118" fmla="*/ 387 w 387"/>
              <a:gd name="T119" fmla="*/ 628 h 628"/>
              <a:gd name="T120" fmla="*/ 387 w 387"/>
              <a:gd name="T121" fmla="*/ 628 h 6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87"/>
              <a:gd name="T184" fmla="*/ 0 h 628"/>
              <a:gd name="T185" fmla="*/ 387 w 387"/>
              <a:gd name="T186" fmla="*/ 628 h 6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87" h="628">
                <a:moveTo>
                  <a:pt x="387" y="628"/>
                </a:moveTo>
                <a:lnTo>
                  <a:pt x="303" y="628"/>
                </a:lnTo>
                <a:lnTo>
                  <a:pt x="268" y="477"/>
                </a:lnTo>
                <a:lnTo>
                  <a:pt x="265" y="477"/>
                </a:lnTo>
                <a:lnTo>
                  <a:pt x="260" y="477"/>
                </a:lnTo>
                <a:lnTo>
                  <a:pt x="251" y="477"/>
                </a:lnTo>
                <a:lnTo>
                  <a:pt x="240" y="477"/>
                </a:lnTo>
                <a:lnTo>
                  <a:pt x="233" y="477"/>
                </a:lnTo>
                <a:lnTo>
                  <a:pt x="227" y="477"/>
                </a:lnTo>
                <a:lnTo>
                  <a:pt x="219" y="477"/>
                </a:lnTo>
                <a:lnTo>
                  <a:pt x="212" y="477"/>
                </a:lnTo>
                <a:lnTo>
                  <a:pt x="204" y="477"/>
                </a:lnTo>
                <a:lnTo>
                  <a:pt x="196" y="477"/>
                </a:lnTo>
                <a:lnTo>
                  <a:pt x="189" y="477"/>
                </a:lnTo>
                <a:lnTo>
                  <a:pt x="182" y="477"/>
                </a:lnTo>
                <a:lnTo>
                  <a:pt x="182" y="466"/>
                </a:lnTo>
                <a:lnTo>
                  <a:pt x="182" y="455"/>
                </a:lnTo>
                <a:lnTo>
                  <a:pt x="182" y="443"/>
                </a:lnTo>
                <a:lnTo>
                  <a:pt x="182" y="434"/>
                </a:lnTo>
                <a:lnTo>
                  <a:pt x="182" y="422"/>
                </a:lnTo>
                <a:lnTo>
                  <a:pt x="182" y="411"/>
                </a:lnTo>
                <a:lnTo>
                  <a:pt x="182" y="400"/>
                </a:lnTo>
                <a:lnTo>
                  <a:pt x="182" y="388"/>
                </a:lnTo>
                <a:lnTo>
                  <a:pt x="193" y="388"/>
                </a:lnTo>
                <a:lnTo>
                  <a:pt x="204" y="388"/>
                </a:lnTo>
                <a:lnTo>
                  <a:pt x="215" y="388"/>
                </a:lnTo>
                <a:lnTo>
                  <a:pt x="226" y="388"/>
                </a:lnTo>
                <a:lnTo>
                  <a:pt x="232" y="388"/>
                </a:lnTo>
                <a:lnTo>
                  <a:pt x="240" y="388"/>
                </a:lnTo>
                <a:lnTo>
                  <a:pt x="244" y="388"/>
                </a:lnTo>
                <a:lnTo>
                  <a:pt x="247" y="388"/>
                </a:lnTo>
                <a:lnTo>
                  <a:pt x="183" y="109"/>
                </a:lnTo>
                <a:lnTo>
                  <a:pt x="120" y="388"/>
                </a:lnTo>
                <a:lnTo>
                  <a:pt x="123" y="388"/>
                </a:lnTo>
                <a:lnTo>
                  <a:pt x="134" y="388"/>
                </a:lnTo>
                <a:lnTo>
                  <a:pt x="141" y="388"/>
                </a:lnTo>
                <a:lnTo>
                  <a:pt x="150" y="388"/>
                </a:lnTo>
                <a:lnTo>
                  <a:pt x="160" y="388"/>
                </a:lnTo>
                <a:lnTo>
                  <a:pt x="170" y="388"/>
                </a:lnTo>
                <a:lnTo>
                  <a:pt x="170" y="400"/>
                </a:lnTo>
                <a:lnTo>
                  <a:pt x="170" y="411"/>
                </a:lnTo>
                <a:lnTo>
                  <a:pt x="170" y="422"/>
                </a:lnTo>
                <a:lnTo>
                  <a:pt x="170" y="434"/>
                </a:lnTo>
                <a:lnTo>
                  <a:pt x="170" y="443"/>
                </a:lnTo>
                <a:lnTo>
                  <a:pt x="170" y="455"/>
                </a:lnTo>
                <a:lnTo>
                  <a:pt x="170" y="466"/>
                </a:lnTo>
                <a:lnTo>
                  <a:pt x="170" y="477"/>
                </a:lnTo>
                <a:lnTo>
                  <a:pt x="156" y="477"/>
                </a:lnTo>
                <a:lnTo>
                  <a:pt x="142" y="477"/>
                </a:lnTo>
                <a:lnTo>
                  <a:pt x="131" y="477"/>
                </a:lnTo>
                <a:lnTo>
                  <a:pt x="121" y="477"/>
                </a:lnTo>
                <a:lnTo>
                  <a:pt x="112" y="477"/>
                </a:lnTo>
                <a:lnTo>
                  <a:pt x="105" y="477"/>
                </a:lnTo>
                <a:lnTo>
                  <a:pt x="100" y="477"/>
                </a:lnTo>
                <a:lnTo>
                  <a:pt x="66" y="628"/>
                </a:lnTo>
                <a:lnTo>
                  <a:pt x="0" y="628"/>
                </a:lnTo>
                <a:lnTo>
                  <a:pt x="144" y="0"/>
                </a:lnTo>
                <a:lnTo>
                  <a:pt x="240" y="0"/>
                </a:lnTo>
                <a:lnTo>
                  <a:pt x="387" y="628"/>
                </a:lnTo>
                <a:close/>
              </a:path>
            </a:pathLst>
          </a:custGeom>
          <a:solidFill>
            <a:srgbClr val="FFFFFF"/>
          </a:solidFill>
          <a:ln w="9525">
            <a:noFill/>
            <a:round/>
            <a:headEnd/>
            <a:tailEnd/>
          </a:ln>
        </p:spPr>
        <p:txBody>
          <a:bodyPr/>
          <a:lstStyle/>
          <a:p>
            <a:endParaRPr lang="en-US"/>
          </a:p>
        </p:txBody>
      </p:sp>
      <p:sp>
        <p:nvSpPr>
          <p:cNvPr id="93200" name="Freeform 27"/>
          <p:cNvSpPr>
            <a:spLocks/>
          </p:cNvSpPr>
          <p:nvPr/>
        </p:nvSpPr>
        <p:spPr bwMode="auto">
          <a:xfrm>
            <a:off x="7046913" y="5334000"/>
            <a:ext cx="134937" cy="498475"/>
          </a:xfrm>
          <a:custGeom>
            <a:avLst/>
            <a:gdLst>
              <a:gd name="T0" fmla="*/ 256 w 342"/>
              <a:gd name="T1" fmla="*/ 628 h 628"/>
              <a:gd name="T2" fmla="*/ 78 w 342"/>
              <a:gd name="T3" fmla="*/ 369 h 628"/>
              <a:gd name="T4" fmla="*/ 0 w 342"/>
              <a:gd name="T5" fmla="*/ 628 h 628"/>
              <a:gd name="T6" fmla="*/ 1 w 342"/>
              <a:gd name="T7" fmla="*/ 0 h 628"/>
              <a:gd name="T8" fmla="*/ 16 w 342"/>
              <a:gd name="T9" fmla="*/ 0 h 628"/>
              <a:gd name="T10" fmla="*/ 36 w 342"/>
              <a:gd name="T11" fmla="*/ 0 h 628"/>
              <a:gd name="T12" fmla="*/ 51 w 342"/>
              <a:gd name="T13" fmla="*/ 0 h 628"/>
              <a:gd name="T14" fmla="*/ 67 w 342"/>
              <a:gd name="T15" fmla="*/ 0 h 628"/>
              <a:gd name="T16" fmla="*/ 86 w 342"/>
              <a:gd name="T17" fmla="*/ 0 h 628"/>
              <a:gd name="T18" fmla="*/ 95 w 342"/>
              <a:gd name="T19" fmla="*/ 12 h 628"/>
              <a:gd name="T20" fmla="*/ 95 w 342"/>
              <a:gd name="T21" fmla="*/ 35 h 628"/>
              <a:gd name="T22" fmla="*/ 95 w 342"/>
              <a:gd name="T23" fmla="*/ 57 h 628"/>
              <a:gd name="T24" fmla="*/ 95 w 342"/>
              <a:gd name="T25" fmla="*/ 80 h 628"/>
              <a:gd name="T26" fmla="*/ 87 w 342"/>
              <a:gd name="T27" fmla="*/ 92 h 628"/>
              <a:gd name="T28" fmla="*/ 78 w 342"/>
              <a:gd name="T29" fmla="*/ 92 h 628"/>
              <a:gd name="T30" fmla="*/ 78 w 342"/>
              <a:gd name="T31" fmla="*/ 280 h 628"/>
              <a:gd name="T32" fmla="*/ 182 w 342"/>
              <a:gd name="T33" fmla="*/ 278 h 628"/>
              <a:gd name="T34" fmla="*/ 198 w 342"/>
              <a:gd name="T35" fmla="*/ 276 h 628"/>
              <a:gd name="T36" fmla="*/ 212 w 342"/>
              <a:gd name="T37" fmla="*/ 270 h 628"/>
              <a:gd name="T38" fmla="*/ 227 w 342"/>
              <a:gd name="T39" fmla="*/ 261 h 628"/>
              <a:gd name="T40" fmla="*/ 244 w 342"/>
              <a:gd name="T41" fmla="*/ 244 h 628"/>
              <a:gd name="T42" fmla="*/ 255 w 342"/>
              <a:gd name="T43" fmla="*/ 215 h 628"/>
              <a:gd name="T44" fmla="*/ 259 w 342"/>
              <a:gd name="T45" fmla="*/ 194 h 628"/>
              <a:gd name="T46" fmla="*/ 259 w 342"/>
              <a:gd name="T47" fmla="*/ 170 h 628"/>
              <a:gd name="T48" fmla="*/ 255 w 342"/>
              <a:gd name="T49" fmla="*/ 147 h 628"/>
              <a:gd name="T50" fmla="*/ 244 w 342"/>
              <a:gd name="T51" fmla="*/ 122 h 628"/>
              <a:gd name="T52" fmla="*/ 222 w 342"/>
              <a:gd name="T53" fmla="*/ 101 h 628"/>
              <a:gd name="T54" fmla="*/ 195 w 342"/>
              <a:gd name="T55" fmla="*/ 92 h 628"/>
              <a:gd name="T56" fmla="*/ 179 w 342"/>
              <a:gd name="T57" fmla="*/ 92 h 628"/>
              <a:gd name="T58" fmla="*/ 165 w 342"/>
              <a:gd name="T59" fmla="*/ 92 h 628"/>
              <a:gd name="T60" fmla="*/ 141 w 342"/>
              <a:gd name="T61" fmla="*/ 92 h 628"/>
              <a:gd name="T62" fmla="*/ 116 w 342"/>
              <a:gd name="T63" fmla="*/ 92 h 628"/>
              <a:gd name="T64" fmla="*/ 106 w 342"/>
              <a:gd name="T65" fmla="*/ 80 h 628"/>
              <a:gd name="T66" fmla="*/ 106 w 342"/>
              <a:gd name="T67" fmla="*/ 57 h 628"/>
              <a:gd name="T68" fmla="*/ 106 w 342"/>
              <a:gd name="T69" fmla="*/ 35 h 628"/>
              <a:gd name="T70" fmla="*/ 106 w 342"/>
              <a:gd name="T71" fmla="*/ 12 h 628"/>
              <a:gd name="T72" fmla="*/ 112 w 342"/>
              <a:gd name="T73" fmla="*/ 0 h 628"/>
              <a:gd name="T74" fmla="*/ 128 w 342"/>
              <a:gd name="T75" fmla="*/ 0 h 628"/>
              <a:gd name="T76" fmla="*/ 149 w 342"/>
              <a:gd name="T77" fmla="*/ 0 h 628"/>
              <a:gd name="T78" fmla="*/ 173 w 342"/>
              <a:gd name="T79" fmla="*/ 0 h 628"/>
              <a:gd name="T80" fmla="*/ 186 w 342"/>
              <a:gd name="T81" fmla="*/ 0 h 628"/>
              <a:gd name="T82" fmla="*/ 195 w 342"/>
              <a:gd name="T83" fmla="*/ 0 h 628"/>
              <a:gd name="T84" fmla="*/ 210 w 342"/>
              <a:gd name="T85" fmla="*/ 0 h 628"/>
              <a:gd name="T86" fmla="*/ 224 w 342"/>
              <a:gd name="T87" fmla="*/ 0 h 628"/>
              <a:gd name="T88" fmla="*/ 239 w 342"/>
              <a:gd name="T89" fmla="*/ 4 h 628"/>
              <a:gd name="T90" fmla="*/ 259 w 342"/>
              <a:gd name="T91" fmla="*/ 14 h 628"/>
              <a:gd name="T92" fmla="*/ 284 w 342"/>
              <a:gd name="T93" fmla="*/ 29 h 628"/>
              <a:gd name="T94" fmla="*/ 305 w 342"/>
              <a:gd name="T95" fmla="*/ 50 h 628"/>
              <a:gd name="T96" fmla="*/ 321 w 342"/>
              <a:gd name="T97" fmla="*/ 78 h 628"/>
              <a:gd name="T98" fmla="*/ 330 w 342"/>
              <a:gd name="T99" fmla="*/ 103 h 628"/>
              <a:gd name="T100" fmla="*/ 335 w 342"/>
              <a:gd name="T101" fmla="*/ 124 h 628"/>
              <a:gd name="T102" fmla="*/ 339 w 342"/>
              <a:gd name="T103" fmla="*/ 147 h 628"/>
              <a:gd name="T104" fmla="*/ 340 w 342"/>
              <a:gd name="T105" fmla="*/ 170 h 628"/>
              <a:gd name="T106" fmla="*/ 340 w 342"/>
              <a:gd name="T107" fmla="*/ 198 h 628"/>
              <a:gd name="T108" fmla="*/ 338 w 342"/>
              <a:gd name="T109" fmla="*/ 225 h 628"/>
              <a:gd name="T110" fmla="*/ 333 w 342"/>
              <a:gd name="T111" fmla="*/ 249 h 628"/>
              <a:gd name="T112" fmla="*/ 326 w 342"/>
              <a:gd name="T113" fmla="*/ 272 h 628"/>
              <a:gd name="T114" fmla="*/ 315 w 342"/>
              <a:gd name="T115" fmla="*/ 293 h 628"/>
              <a:gd name="T116" fmla="*/ 303 w 342"/>
              <a:gd name="T117" fmla="*/ 312 h 628"/>
              <a:gd name="T118" fmla="*/ 288 w 342"/>
              <a:gd name="T119" fmla="*/ 329 h 628"/>
              <a:gd name="T120" fmla="*/ 271 w 342"/>
              <a:gd name="T121" fmla="*/ 343 h 628"/>
              <a:gd name="T122" fmla="*/ 339 w 342"/>
              <a:gd name="T123" fmla="*/ 628 h 6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2"/>
              <a:gd name="T187" fmla="*/ 0 h 628"/>
              <a:gd name="T188" fmla="*/ 342 w 342"/>
              <a:gd name="T189" fmla="*/ 628 h 6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2" h="628">
                <a:moveTo>
                  <a:pt x="339" y="628"/>
                </a:moveTo>
                <a:lnTo>
                  <a:pt x="256" y="628"/>
                </a:lnTo>
                <a:lnTo>
                  <a:pt x="189" y="369"/>
                </a:lnTo>
                <a:lnTo>
                  <a:pt x="78" y="369"/>
                </a:lnTo>
                <a:lnTo>
                  <a:pt x="78" y="628"/>
                </a:lnTo>
                <a:lnTo>
                  <a:pt x="0" y="628"/>
                </a:lnTo>
                <a:lnTo>
                  <a:pt x="0" y="0"/>
                </a:lnTo>
                <a:lnTo>
                  <a:pt x="1" y="0"/>
                </a:lnTo>
                <a:lnTo>
                  <a:pt x="8" y="0"/>
                </a:lnTo>
                <a:lnTo>
                  <a:pt x="16" y="0"/>
                </a:lnTo>
                <a:lnTo>
                  <a:pt x="29" y="0"/>
                </a:lnTo>
                <a:lnTo>
                  <a:pt x="36" y="0"/>
                </a:lnTo>
                <a:lnTo>
                  <a:pt x="44" y="0"/>
                </a:lnTo>
                <a:lnTo>
                  <a:pt x="51" y="0"/>
                </a:lnTo>
                <a:lnTo>
                  <a:pt x="59" y="0"/>
                </a:lnTo>
                <a:lnTo>
                  <a:pt x="67" y="0"/>
                </a:lnTo>
                <a:lnTo>
                  <a:pt x="76" y="0"/>
                </a:lnTo>
                <a:lnTo>
                  <a:pt x="86" y="0"/>
                </a:lnTo>
                <a:lnTo>
                  <a:pt x="95" y="0"/>
                </a:lnTo>
                <a:lnTo>
                  <a:pt x="95" y="12"/>
                </a:lnTo>
                <a:lnTo>
                  <a:pt x="95" y="23"/>
                </a:lnTo>
                <a:lnTo>
                  <a:pt x="95" y="35"/>
                </a:lnTo>
                <a:lnTo>
                  <a:pt x="95" y="46"/>
                </a:lnTo>
                <a:lnTo>
                  <a:pt x="95" y="57"/>
                </a:lnTo>
                <a:lnTo>
                  <a:pt x="95" y="69"/>
                </a:lnTo>
                <a:lnTo>
                  <a:pt x="95" y="80"/>
                </a:lnTo>
                <a:lnTo>
                  <a:pt x="95" y="92"/>
                </a:lnTo>
                <a:lnTo>
                  <a:pt x="87" y="92"/>
                </a:lnTo>
                <a:lnTo>
                  <a:pt x="82" y="92"/>
                </a:lnTo>
                <a:lnTo>
                  <a:pt x="78" y="92"/>
                </a:lnTo>
                <a:lnTo>
                  <a:pt x="78" y="280"/>
                </a:lnTo>
                <a:lnTo>
                  <a:pt x="175" y="280"/>
                </a:lnTo>
                <a:lnTo>
                  <a:pt x="182" y="278"/>
                </a:lnTo>
                <a:lnTo>
                  <a:pt x="190" y="278"/>
                </a:lnTo>
                <a:lnTo>
                  <a:pt x="198" y="276"/>
                </a:lnTo>
                <a:lnTo>
                  <a:pt x="206" y="274"/>
                </a:lnTo>
                <a:lnTo>
                  <a:pt x="212" y="270"/>
                </a:lnTo>
                <a:lnTo>
                  <a:pt x="220" y="267"/>
                </a:lnTo>
                <a:lnTo>
                  <a:pt x="227" y="261"/>
                </a:lnTo>
                <a:lnTo>
                  <a:pt x="234" y="257"/>
                </a:lnTo>
                <a:lnTo>
                  <a:pt x="244" y="244"/>
                </a:lnTo>
                <a:lnTo>
                  <a:pt x="252" y="227"/>
                </a:lnTo>
                <a:lnTo>
                  <a:pt x="255" y="215"/>
                </a:lnTo>
                <a:lnTo>
                  <a:pt x="257" y="206"/>
                </a:lnTo>
                <a:lnTo>
                  <a:pt x="259" y="194"/>
                </a:lnTo>
                <a:lnTo>
                  <a:pt x="260" y="183"/>
                </a:lnTo>
                <a:lnTo>
                  <a:pt x="259" y="170"/>
                </a:lnTo>
                <a:lnTo>
                  <a:pt x="257" y="158"/>
                </a:lnTo>
                <a:lnTo>
                  <a:pt x="255" y="147"/>
                </a:lnTo>
                <a:lnTo>
                  <a:pt x="252" y="139"/>
                </a:lnTo>
                <a:lnTo>
                  <a:pt x="244" y="122"/>
                </a:lnTo>
                <a:lnTo>
                  <a:pt x="235" y="111"/>
                </a:lnTo>
                <a:lnTo>
                  <a:pt x="222" y="101"/>
                </a:lnTo>
                <a:lnTo>
                  <a:pt x="210" y="95"/>
                </a:lnTo>
                <a:lnTo>
                  <a:pt x="195" y="92"/>
                </a:lnTo>
                <a:lnTo>
                  <a:pt x="182" y="92"/>
                </a:lnTo>
                <a:lnTo>
                  <a:pt x="179" y="92"/>
                </a:lnTo>
                <a:lnTo>
                  <a:pt x="174" y="92"/>
                </a:lnTo>
                <a:lnTo>
                  <a:pt x="165" y="92"/>
                </a:lnTo>
                <a:lnTo>
                  <a:pt x="154" y="92"/>
                </a:lnTo>
                <a:lnTo>
                  <a:pt x="141" y="92"/>
                </a:lnTo>
                <a:lnTo>
                  <a:pt x="129" y="92"/>
                </a:lnTo>
                <a:lnTo>
                  <a:pt x="116" y="92"/>
                </a:lnTo>
                <a:lnTo>
                  <a:pt x="106" y="92"/>
                </a:lnTo>
                <a:lnTo>
                  <a:pt x="106" y="80"/>
                </a:lnTo>
                <a:lnTo>
                  <a:pt x="106" y="69"/>
                </a:lnTo>
                <a:lnTo>
                  <a:pt x="106" y="57"/>
                </a:lnTo>
                <a:lnTo>
                  <a:pt x="106" y="46"/>
                </a:lnTo>
                <a:lnTo>
                  <a:pt x="106" y="35"/>
                </a:lnTo>
                <a:lnTo>
                  <a:pt x="106" y="23"/>
                </a:lnTo>
                <a:lnTo>
                  <a:pt x="106" y="12"/>
                </a:lnTo>
                <a:lnTo>
                  <a:pt x="106" y="0"/>
                </a:lnTo>
                <a:lnTo>
                  <a:pt x="112" y="0"/>
                </a:lnTo>
                <a:lnTo>
                  <a:pt x="120" y="0"/>
                </a:lnTo>
                <a:lnTo>
                  <a:pt x="128" y="0"/>
                </a:lnTo>
                <a:lnTo>
                  <a:pt x="136" y="0"/>
                </a:lnTo>
                <a:lnTo>
                  <a:pt x="149" y="0"/>
                </a:lnTo>
                <a:lnTo>
                  <a:pt x="162" y="0"/>
                </a:lnTo>
                <a:lnTo>
                  <a:pt x="173" y="0"/>
                </a:lnTo>
                <a:lnTo>
                  <a:pt x="181" y="0"/>
                </a:lnTo>
                <a:lnTo>
                  <a:pt x="186" y="0"/>
                </a:lnTo>
                <a:lnTo>
                  <a:pt x="189" y="0"/>
                </a:lnTo>
                <a:lnTo>
                  <a:pt x="195" y="0"/>
                </a:lnTo>
                <a:lnTo>
                  <a:pt x="203" y="0"/>
                </a:lnTo>
                <a:lnTo>
                  <a:pt x="210" y="0"/>
                </a:lnTo>
                <a:lnTo>
                  <a:pt x="218" y="0"/>
                </a:lnTo>
                <a:lnTo>
                  <a:pt x="224" y="0"/>
                </a:lnTo>
                <a:lnTo>
                  <a:pt x="232" y="2"/>
                </a:lnTo>
                <a:lnTo>
                  <a:pt x="239" y="4"/>
                </a:lnTo>
                <a:lnTo>
                  <a:pt x="247" y="8"/>
                </a:lnTo>
                <a:lnTo>
                  <a:pt x="259" y="14"/>
                </a:lnTo>
                <a:lnTo>
                  <a:pt x="272" y="21"/>
                </a:lnTo>
                <a:lnTo>
                  <a:pt x="284" y="29"/>
                </a:lnTo>
                <a:lnTo>
                  <a:pt x="296" y="40"/>
                </a:lnTo>
                <a:lnTo>
                  <a:pt x="305" y="50"/>
                </a:lnTo>
                <a:lnTo>
                  <a:pt x="314" y="63"/>
                </a:lnTo>
                <a:lnTo>
                  <a:pt x="321" y="78"/>
                </a:lnTo>
                <a:lnTo>
                  <a:pt x="329" y="95"/>
                </a:lnTo>
                <a:lnTo>
                  <a:pt x="330" y="103"/>
                </a:lnTo>
                <a:lnTo>
                  <a:pt x="333" y="113"/>
                </a:lnTo>
                <a:lnTo>
                  <a:pt x="335" y="124"/>
                </a:lnTo>
                <a:lnTo>
                  <a:pt x="338" y="135"/>
                </a:lnTo>
                <a:lnTo>
                  <a:pt x="339" y="147"/>
                </a:lnTo>
                <a:lnTo>
                  <a:pt x="340" y="158"/>
                </a:lnTo>
                <a:lnTo>
                  <a:pt x="340" y="170"/>
                </a:lnTo>
                <a:lnTo>
                  <a:pt x="342" y="185"/>
                </a:lnTo>
                <a:lnTo>
                  <a:pt x="340" y="198"/>
                </a:lnTo>
                <a:lnTo>
                  <a:pt x="339" y="211"/>
                </a:lnTo>
                <a:lnTo>
                  <a:pt x="338" y="225"/>
                </a:lnTo>
                <a:lnTo>
                  <a:pt x="336" y="238"/>
                </a:lnTo>
                <a:lnTo>
                  <a:pt x="333" y="249"/>
                </a:lnTo>
                <a:lnTo>
                  <a:pt x="330" y="261"/>
                </a:lnTo>
                <a:lnTo>
                  <a:pt x="326" y="272"/>
                </a:lnTo>
                <a:lnTo>
                  <a:pt x="322" y="286"/>
                </a:lnTo>
                <a:lnTo>
                  <a:pt x="315" y="293"/>
                </a:lnTo>
                <a:lnTo>
                  <a:pt x="310" y="303"/>
                </a:lnTo>
                <a:lnTo>
                  <a:pt x="303" y="312"/>
                </a:lnTo>
                <a:lnTo>
                  <a:pt x="297" y="322"/>
                </a:lnTo>
                <a:lnTo>
                  <a:pt x="288" y="329"/>
                </a:lnTo>
                <a:lnTo>
                  <a:pt x="280" y="337"/>
                </a:lnTo>
                <a:lnTo>
                  <a:pt x="271" y="343"/>
                </a:lnTo>
                <a:lnTo>
                  <a:pt x="263" y="350"/>
                </a:lnTo>
                <a:lnTo>
                  <a:pt x="339" y="628"/>
                </a:lnTo>
                <a:close/>
              </a:path>
            </a:pathLst>
          </a:custGeom>
          <a:solidFill>
            <a:srgbClr val="FFFFFF"/>
          </a:solidFill>
          <a:ln w="9525">
            <a:noFill/>
            <a:round/>
            <a:headEnd/>
            <a:tailEnd/>
          </a:ln>
        </p:spPr>
        <p:txBody>
          <a:bodyPr/>
          <a:lstStyle/>
          <a:p>
            <a:endParaRPr lang="en-US"/>
          </a:p>
        </p:txBody>
      </p:sp>
      <p:sp>
        <p:nvSpPr>
          <p:cNvPr id="93201" name="Freeform 28"/>
          <p:cNvSpPr>
            <a:spLocks/>
          </p:cNvSpPr>
          <p:nvPr/>
        </p:nvSpPr>
        <p:spPr bwMode="auto">
          <a:xfrm>
            <a:off x="7532688" y="4405313"/>
            <a:ext cx="144462" cy="504825"/>
          </a:xfrm>
          <a:custGeom>
            <a:avLst/>
            <a:gdLst>
              <a:gd name="T0" fmla="*/ 147 w 364"/>
              <a:gd name="T1" fmla="*/ 631 h 636"/>
              <a:gd name="T2" fmla="*/ 112 w 364"/>
              <a:gd name="T3" fmla="*/ 615 h 636"/>
              <a:gd name="T4" fmla="*/ 79 w 364"/>
              <a:gd name="T5" fmla="*/ 591 h 636"/>
              <a:gd name="T6" fmla="*/ 52 w 364"/>
              <a:gd name="T7" fmla="*/ 553 h 636"/>
              <a:gd name="T8" fmla="*/ 30 w 364"/>
              <a:gd name="T9" fmla="*/ 505 h 636"/>
              <a:gd name="T10" fmla="*/ 14 w 364"/>
              <a:gd name="T11" fmla="*/ 454 h 636"/>
              <a:gd name="T12" fmla="*/ 2 w 364"/>
              <a:gd name="T13" fmla="*/ 395 h 636"/>
              <a:gd name="T14" fmla="*/ 0 w 364"/>
              <a:gd name="T15" fmla="*/ 332 h 636"/>
              <a:gd name="T16" fmla="*/ 0 w 364"/>
              <a:gd name="T17" fmla="*/ 266 h 636"/>
              <a:gd name="T18" fmla="*/ 8 w 364"/>
              <a:gd name="T19" fmla="*/ 205 h 636"/>
              <a:gd name="T20" fmla="*/ 22 w 364"/>
              <a:gd name="T21" fmla="*/ 150 h 636"/>
              <a:gd name="T22" fmla="*/ 42 w 364"/>
              <a:gd name="T23" fmla="*/ 102 h 636"/>
              <a:gd name="T24" fmla="*/ 66 w 364"/>
              <a:gd name="T25" fmla="*/ 60 h 636"/>
              <a:gd name="T26" fmla="*/ 95 w 364"/>
              <a:gd name="T27" fmla="*/ 32 h 636"/>
              <a:gd name="T28" fmla="*/ 125 w 364"/>
              <a:gd name="T29" fmla="*/ 9 h 636"/>
              <a:gd name="T30" fmla="*/ 161 w 364"/>
              <a:gd name="T31" fmla="*/ 0 h 636"/>
              <a:gd name="T32" fmla="*/ 171 w 364"/>
              <a:gd name="T33" fmla="*/ 30 h 636"/>
              <a:gd name="T34" fmla="*/ 171 w 364"/>
              <a:gd name="T35" fmla="*/ 78 h 636"/>
              <a:gd name="T36" fmla="*/ 140 w 364"/>
              <a:gd name="T37" fmla="*/ 100 h 636"/>
              <a:gd name="T38" fmla="*/ 108 w 364"/>
              <a:gd name="T39" fmla="*/ 138 h 636"/>
              <a:gd name="T40" fmla="*/ 89 w 364"/>
              <a:gd name="T41" fmla="*/ 201 h 636"/>
              <a:gd name="T42" fmla="*/ 83 w 364"/>
              <a:gd name="T43" fmla="*/ 254 h 636"/>
              <a:gd name="T44" fmla="*/ 83 w 364"/>
              <a:gd name="T45" fmla="*/ 304 h 636"/>
              <a:gd name="T46" fmla="*/ 83 w 364"/>
              <a:gd name="T47" fmla="*/ 357 h 636"/>
              <a:gd name="T48" fmla="*/ 85 w 364"/>
              <a:gd name="T49" fmla="*/ 404 h 636"/>
              <a:gd name="T50" fmla="*/ 100 w 364"/>
              <a:gd name="T51" fmla="*/ 473 h 636"/>
              <a:gd name="T52" fmla="*/ 129 w 364"/>
              <a:gd name="T53" fmla="*/ 522 h 636"/>
              <a:gd name="T54" fmla="*/ 169 w 364"/>
              <a:gd name="T55" fmla="*/ 545 h 636"/>
              <a:gd name="T56" fmla="*/ 208 w 364"/>
              <a:gd name="T57" fmla="*/ 538 h 636"/>
              <a:gd name="T58" fmla="*/ 243 w 364"/>
              <a:gd name="T59" fmla="*/ 507 h 636"/>
              <a:gd name="T60" fmla="*/ 268 w 364"/>
              <a:gd name="T61" fmla="*/ 446 h 636"/>
              <a:gd name="T62" fmla="*/ 276 w 364"/>
              <a:gd name="T63" fmla="*/ 389 h 636"/>
              <a:gd name="T64" fmla="*/ 278 w 364"/>
              <a:gd name="T65" fmla="*/ 332 h 636"/>
              <a:gd name="T66" fmla="*/ 277 w 364"/>
              <a:gd name="T67" fmla="*/ 277 h 636"/>
              <a:gd name="T68" fmla="*/ 273 w 364"/>
              <a:gd name="T69" fmla="*/ 230 h 636"/>
              <a:gd name="T70" fmla="*/ 260 w 364"/>
              <a:gd name="T71" fmla="*/ 163 h 636"/>
              <a:gd name="T72" fmla="*/ 233 w 364"/>
              <a:gd name="T73" fmla="*/ 110 h 636"/>
              <a:gd name="T74" fmla="*/ 195 w 364"/>
              <a:gd name="T75" fmla="*/ 89 h 636"/>
              <a:gd name="T76" fmla="*/ 184 w 364"/>
              <a:gd name="T77" fmla="*/ 53 h 636"/>
              <a:gd name="T78" fmla="*/ 184 w 364"/>
              <a:gd name="T79" fmla="*/ 7 h 636"/>
              <a:gd name="T80" fmla="*/ 212 w 364"/>
              <a:gd name="T81" fmla="*/ 2 h 636"/>
              <a:gd name="T82" fmla="*/ 249 w 364"/>
              <a:gd name="T83" fmla="*/ 17 h 636"/>
              <a:gd name="T84" fmla="*/ 281 w 364"/>
              <a:gd name="T85" fmla="*/ 41 h 636"/>
              <a:gd name="T86" fmla="*/ 309 w 364"/>
              <a:gd name="T87" fmla="*/ 79 h 636"/>
              <a:gd name="T88" fmla="*/ 330 w 364"/>
              <a:gd name="T89" fmla="*/ 125 h 636"/>
              <a:gd name="T90" fmla="*/ 347 w 364"/>
              <a:gd name="T91" fmla="*/ 176 h 636"/>
              <a:gd name="T92" fmla="*/ 357 w 364"/>
              <a:gd name="T93" fmla="*/ 233 h 636"/>
              <a:gd name="T94" fmla="*/ 363 w 364"/>
              <a:gd name="T95" fmla="*/ 300 h 636"/>
              <a:gd name="T96" fmla="*/ 361 w 364"/>
              <a:gd name="T97" fmla="*/ 366 h 636"/>
              <a:gd name="T98" fmla="*/ 353 w 364"/>
              <a:gd name="T99" fmla="*/ 429 h 636"/>
              <a:gd name="T100" fmla="*/ 339 w 364"/>
              <a:gd name="T101" fmla="*/ 486 h 636"/>
              <a:gd name="T102" fmla="*/ 319 w 364"/>
              <a:gd name="T103" fmla="*/ 536 h 636"/>
              <a:gd name="T104" fmla="*/ 293 w 364"/>
              <a:gd name="T105" fmla="*/ 577 h 636"/>
              <a:gd name="T106" fmla="*/ 262 w 364"/>
              <a:gd name="T107" fmla="*/ 606 h 636"/>
              <a:gd name="T108" fmla="*/ 227 w 364"/>
              <a:gd name="T109" fmla="*/ 627 h 636"/>
              <a:gd name="T110" fmla="*/ 190 w 364"/>
              <a:gd name="T111" fmla="*/ 634 h 6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64"/>
              <a:gd name="T169" fmla="*/ 0 h 636"/>
              <a:gd name="T170" fmla="*/ 364 w 364"/>
              <a:gd name="T171" fmla="*/ 636 h 6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64" h="636">
                <a:moveTo>
                  <a:pt x="180" y="636"/>
                </a:moveTo>
                <a:lnTo>
                  <a:pt x="169" y="634"/>
                </a:lnTo>
                <a:lnTo>
                  <a:pt x="158" y="634"/>
                </a:lnTo>
                <a:lnTo>
                  <a:pt x="147" y="631"/>
                </a:lnTo>
                <a:lnTo>
                  <a:pt x="138" y="629"/>
                </a:lnTo>
                <a:lnTo>
                  <a:pt x="129" y="625"/>
                </a:lnTo>
                <a:lnTo>
                  <a:pt x="120" y="621"/>
                </a:lnTo>
                <a:lnTo>
                  <a:pt x="112" y="615"/>
                </a:lnTo>
                <a:lnTo>
                  <a:pt x="104" y="612"/>
                </a:lnTo>
                <a:lnTo>
                  <a:pt x="95" y="604"/>
                </a:lnTo>
                <a:lnTo>
                  <a:pt x="87" y="598"/>
                </a:lnTo>
                <a:lnTo>
                  <a:pt x="79" y="591"/>
                </a:lnTo>
                <a:lnTo>
                  <a:pt x="72" y="583"/>
                </a:lnTo>
                <a:lnTo>
                  <a:pt x="64" y="574"/>
                </a:lnTo>
                <a:lnTo>
                  <a:pt x="59" y="564"/>
                </a:lnTo>
                <a:lnTo>
                  <a:pt x="52" y="553"/>
                </a:lnTo>
                <a:lnTo>
                  <a:pt x="47" y="543"/>
                </a:lnTo>
                <a:lnTo>
                  <a:pt x="41" y="530"/>
                </a:lnTo>
                <a:lnTo>
                  <a:pt x="35" y="519"/>
                </a:lnTo>
                <a:lnTo>
                  <a:pt x="30" y="505"/>
                </a:lnTo>
                <a:lnTo>
                  <a:pt x="26" y="494"/>
                </a:lnTo>
                <a:lnTo>
                  <a:pt x="21" y="481"/>
                </a:lnTo>
                <a:lnTo>
                  <a:pt x="17" y="467"/>
                </a:lnTo>
                <a:lnTo>
                  <a:pt x="14" y="454"/>
                </a:lnTo>
                <a:lnTo>
                  <a:pt x="12" y="441"/>
                </a:lnTo>
                <a:lnTo>
                  <a:pt x="8" y="425"/>
                </a:lnTo>
                <a:lnTo>
                  <a:pt x="5" y="410"/>
                </a:lnTo>
                <a:lnTo>
                  <a:pt x="2" y="395"/>
                </a:lnTo>
                <a:lnTo>
                  <a:pt x="2" y="380"/>
                </a:lnTo>
                <a:lnTo>
                  <a:pt x="0" y="363"/>
                </a:lnTo>
                <a:lnTo>
                  <a:pt x="0" y="347"/>
                </a:lnTo>
                <a:lnTo>
                  <a:pt x="0" y="332"/>
                </a:lnTo>
                <a:lnTo>
                  <a:pt x="0" y="317"/>
                </a:lnTo>
                <a:lnTo>
                  <a:pt x="0" y="300"/>
                </a:lnTo>
                <a:lnTo>
                  <a:pt x="0" y="283"/>
                </a:lnTo>
                <a:lnTo>
                  <a:pt x="0" y="266"/>
                </a:lnTo>
                <a:lnTo>
                  <a:pt x="2" y="251"/>
                </a:lnTo>
                <a:lnTo>
                  <a:pt x="2" y="233"/>
                </a:lnTo>
                <a:lnTo>
                  <a:pt x="5" y="220"/>
                </a:lnTo>
                <a:lnTo>
                  <a:pt x="8" y="205"/>
                </a:lnTo>
                <a:lnTo>
                  <a:pt x="12" y="192"/>
                </a:lnTo>
                <a:lnTo>
                  <a:pt x="14" y="176"/>
                </a:lnTo>
                <a:lnTo>
                  <a:pt x="18" y="163"/>
                </a:lnTo>
                <a:lnTo>
                  <a:pt x="22" y="150"/>
                </a:lnTo>
                <a:lnTo>
                  <a:pt x="26" y="138"/>
                </a:lnTo>
                <a:lnTo>
                  <a:pt x="30" y="125"/>
                </a:lnTo>
                <a:lnTo>
                  <a:pt x="37" y="114"/>
                </a:lnTo>
                <a:lnTo>
                  <a:pt x="42" y="102"/>
                </a:lnTo>
                <a:lnTo>
                  <a:pt x="50" y="91"/>
                </a:lnTo>
                <a:lnTo>
                  <a:pt x="54" y="79"/>
                </a:lnTo>
                <a:lnTo>
                  <a:pt x="60" y="70"/>
                </a:lnTo>
                <a:lnTo>
                  <a:pt x="66" y="60"/>
                </a:lnTo>
                <a:lnTo>
                  <a:pt x="74" y="53"/>
                </a:lnTo>
                <a:lnTo>
                  <a:pt x="80" y="43"/>
                </a:lnTo>
                <a:lnTo>
                  <a:pt x="87" y="38"/>
                </a:lnTo>
                <a:lnTo>
                  <a:pt x="95" y="32"/>
                </a:lnTo>
                <a:lnTo>
                  <a:pt x="103" y="26"/>
                </a:lnTo>
                <a:lnTo>
                  <a:pt x="109" y="21"/>
                </a:lnTo>
                <a:lnTo>
                  <a:pt x="117" y="15"/>
                </a:lnTo>
                <a:lnTo>
                  <a:pt x="125" y="9"/>
                </a:lnTo>
                <a:lnTo>
                  <a:pt x="134" y="7"/>
                </a:lnTo>
                <a:lnTo>
                  <a:pt x="142" y="3"/>
                </a:lnTo>
                <a:lnTo>
                  <a:pt x="151" y="2"/>
                </a:lnTo>
                <a:lnTo>
                  <a:pt x="161" y="0"/>
                </a:lnTo>
                <a:lnTo>
                  <a:pt x="171" y="0"/>
                </a:lnTo>
                <a:lnTo>
                  <a:pt x="171" y="9"/>
                </a:lnTo>
                <a:lnTo>
                  <a:pt x="171" y="19"/>
                </a:lnTo>
                <a:lnTo>
                  <a:pt x="171" y="30"/>
                </a:lnTo>
                <a:lnTo>
                  <a:pt x="171" y="41"/>
                </a:lnTo>
                <a:lnTo>
                  <a:pt x="171" y="53"/>
                </a:lnTo>
                <a:lnTo>
                  <a:pt x="171" y="66"/>
                </a:lnTo>
                <a:lnTo>
                  <a:pt x="171" y="78"/>
                </a:lnTo>
                <a:lnTo>
                  <a:pt x="171" y="91"/>
                </a:lnTo>
                <a:lnTo>
                  <a:pt x="159" y="91"/>
                </a:lnTo>
                <a:lnTo>
                  <a:pt x="149" y="97"/>
                </a:lnTo>
                <a:lnTo>
                  <a:pt x="140" y="100"/>
                </a:lnTo>
                <a:lnTo>
                  <a:pt x="132" y="108"/>
                </a:lnTo>
                <a:lnTo>
                  <a:pt x="122" y="116"/>
                </a:lnTo>
                <a:lnTo>
                  <a:pt x="116" y="127"/>
                </a:lnTo>
                <a:lnTo>
                  <a:pt x="108" y="138"/>
                </a:lnTo>
                <a:lnTo>
                  <a:pt x="104" y="154"/>
                </a:lnTo>
                <a:lnTo>
                  <a:pt x="97" y="167"/>
                </a:lnTo>
                <a:lnTo>
                  <a:pt x="93" y="184"/>
                </a:lnTo>
                <a:lnTo>
                  <a:pt x="89" y="201"/>
                </a:lnTo>
                <a:lnTo>
                  <a:pt x="87" y="222"/>
                </a:lnTo>
                <a:lnTo>
                  <a:pt x="85" y="232"/>
                </a:lnTo>
                <a:lnTo>
                  <a:pt x="84" y="243"/>
                </a:lnTo>
                <a:lnTo>
                  <a:pt x="83" y="254"/>
                </a:lnTo>
                <a:lnTo>
                  <a:pt x="83" y="268"/>
                </a:lnTo>
                <a:lnTo>
                  <a:pt x="83" y="279"/>
                </a:lnTo>
                <a:lnTo>
                  <a:pt x="83" y="290"/>
                </a:lnTo>
                <a:lnTo>
                  <a:pt x="83" y="304"/>
                </a:lnTo>
                <a:lnTo>
                  <a:pt x="83" y="319"/>
                </a:lnTo>
                <a:lnTo>
                  <a:pt x="83" y="332"/>
                </a:lnTo>
                <a:lnTo>
                  <a:pt x="83" y="346"/>
                </a:lnTo>
                <a:lnTo>
                  <a:pt x="83" y="357"/>
                </a:lnTo>
                <a:lnTo>
                  <a:pt x="83" y="370"/>
                </a:lnTo>
                <a:lnTo>
                  <a:pt x="83" y="382"/>
                </a:lnTo>
                <a:lnTo>
                  <a:pt x="84" y="393"/>
                </a:lnTo>
                <a:lnTo>
                  <a:pt x="85" y="404"/>
                </a:lnTo>
                <a:lnTo>
                  <a:pt x="88" y="418"/>
                </a:lnTo>
                <a:lnTo>
                  <a:pt x="91" y="437"/>
                </a:lnTo>
                <a:lnTo>
                  <a:pt x="96" y="456"/>
                </a:lnTo>
                <a:lnTo>
                  <a:pt x="100" y="473"/>
                </a:lnTo>
                <a:lnTo>
                  <a:pt x="108" y="490"/>
                </a:lnTo>
                <a:lnTo>
                  <a:pt x="113" y="501"/>
                </a:lnTo>
                <a:lnTo>
                  <a:pt x="121" y="513"/>
                </a:lnTo>
                <a:lnTo>
                  <a:pt x="129" y="522"/>
                </a:lnTo>
                <a:lnTo>
                  <a:pt x="138" y="532"/>
                </a:lnTo>
                <a:lnTo>
                  <a:pt x="146" y="536"/>
                </a:lnTo>
                <a:lnTo>
                  <a:pt x="157" y="541"/>
                </a:lnTo>
                <a:lnTo>
                  <a:pt x="169" y="545"/>
                </a:lnTo>
                <a:lnTo>
                  <a:pt x="180" y="547"/>
                </a:lnTo>
                <a:lnTo>
                  <a:pt x="190" y="545"/>
                </a:lnTo>
                <a:lnTo>
                  <a:pt x="199" y="543"/>
                </a:lnTo>
                <a:lnTo>
                  <a:pt x="208" y="538"/>
                </a:lnTo>
                <a:lnTo>
                  <a:pt x="219" y="534"/>
                </a:lnTo>
                <a:lnTo>
                  <a:pt x="227" y="526"/>
                </a:lnTo>
                <a:lnTo>
                  <a:pt x="235" y="519"/>
                </a:lnTo>
                <a:lnTo>
                  <a:pt x="243" y="507"/>
                </a:lnTo>
                <a:lnTo>
                  <a:pt x="252" y="498"/>
                </a:lnTo>
                <a:lnTo>
                  <a:pt x="257" y="482"/>
                </a:lnTo>
                <a:lnTo>
                  <a:pt x="264" y="465"/>
                </a:lnTo>
                <a:lnTo>
                  <a:pt x="268" y="446"/>
                </a:lnTo>
                <a:lnTo>
                  <a:pt x="272" y="427"/>
                </a:lnTo>
                <a:lnTo>
                  <a:pt x="273" y="414"/>
                </a:lnTo>
                <a:lnTo>
                  <a:pt x="274" y="403"/>
                </a:lnTo>
                <a:lnTo>
                  <a:pt x="276" y="389"/>
                </a:lnTo>
                <a:lnTo>
                  <a:pt x="277" y="376"/>
                </a:lnTo>
                <a:lnTo>
                  <a:pt x="277" y="361"/>
                </a:lnTo>
                <a:lnTo>
                  <a:pt x="278" y="347"/>
                </a:lnTo>
                <a:lnTo>
                  <a:pt x="278" y="332"/>
                </a:lnTo>
                <a:lnTo>
                  <a:pt x="279" y="317"/>
                </a:lnTo>
                <a:lnTo>
                  <a:pt x="278" y="302"/>
                </a:lnTo>
                <a:lnTo>
                  <a:pt x="278" y="289"/>
                </a:lnTo>
                <a:lnTo>
                  <a:pt x="277" y="277"/>
                </a:lnTo>
                <a:lnTo>
                  <a:pt x="277" y="266"/>
                </a:lnTo>
                <a:lnTo>
                  <a:pt x="276" y="252"/>
                </a:lnTo>
                <a:lnTo>
                  <a:pt x="274" y="241"/>
                </a:lnTo>
                <a:lnTo>
                  <a:pt x="273" y="230"/>
                </a:lnTo>
                <a:lnTo>
                  <a:pt x="273" y="220"/>
                </a:lnTo>
                <a:lnTo>
                  <a:pt x="269" y="199"/>
                </a:lnTo>
                <a:lnTo>
                  <a:pt x="265" y="182"/>
                </a:lnTo>
                <a:lnTo>
                  <a:pt x="260" y="163"/>
                </a:lnTo>
                <a:lnTo>
                  <a:pt x="256" y="150"/>
                </a:lnTo>
                <a:lnTo>
                  <a:pt x="249" y="133"/>
                </a:lnTo>
                <a:lnTo>
                  <a:pt x="243" y="121"/>
                </a:lnTo>
                <a:lnTo>
                  <a:pt x="233" y="110"/>
                </a:lnTo>
                <a:lnTo>
                  <a:pt x="225" y="104"/>
                </a:lnTo>
                <a:lnTo>
                  <a:pt x="215" y="97"/>
                </a:lnTo>
                <a:lnTo>
                  <a:pt x="206" y="93"/>
                </a:lnTo>
                <a:lnTo>
                  <a:pt x="195" y="89"/>
                </a:lnTo>
                <a:lnTo>
                  <a:pt x="184" y="89"/>
                </a:lnTo>
                <a:lnTo>
                  <a:pt x="184" y="76"/>
                </a:lnTo>
                <a:lnTo>
                  <a:pt x="184" y="64"/>
                </a:lnTo>
                <a:lnTo>
                  <a:pt x="184" y="53"/>
                </a:lnTo>
                <a:lnTo>
                  <a:pt x="184" y="41"/>
                </a:lnTo>
                <a:lnTo>
                  <a:pt x="184" y="30"/>
                </a:lnTo>
                <a:lnTo>
                  <a:pt x="184" y="19"/>
                </a:lnTo>
                <a:lnTo>
                  <a:pt x="184" y="7"/>
                </a:lnTo>
                <a:lnTo>
                  <a:pt x="184" y="0"/>
                </a:lnTo>
                <a:lnTo>
                  <a:pt x="194" y="0"/>
                </a:lnTo>
                <a:lnTo>
                  <a:pt x="203" y="0"/>
                </a:lnTo>
                <a:lnTo>
                  <a:pt x="212" y="2"/>
                </a:lnTo>
                <a:lnTo>
                  <a:pt x="223" y="5"/>
                </a:lnTo>
                <a:lnTo>
                  <a:pt x="231" y="7"/>
                </a:lnTo>
                <a:lnTo>
                  <a:pt x="240" y="11"/>
                </a:lnTo>
                <a:lnTo>
                  <a:pt x="249" y="17"/>
                </a:lnTo>
                <a:lnTo>
                  <a:pt x="258" y="22"/>
                </a:lnTo>
                <a:lnTo>
                  <a:pt x="265" y="28"/>
                </a:lnTo>
                <a:lnTo>
                  <a:pt x="273" y="34"/>
                </a:lnTo>
                <a:lnTo>
                  <a:pt x="281" y="41"/>
                </a:lnTo>
                <a:lnTo>
                  <a:pt x="289" y="51"/>
                </a:lnTo>
                <a:lnTo>
                  <a:pt x="295" y="59"/>
                </a:lnTo>
                <a:lnTo>
                  <a:pt x="302" y="68"/>
                </a:lnTo>
                <a:lnTo>
                  <a:pt x="309" y="79"/>
                </a:lnTo>
                <a:lnTo>
                  <a:pt x="315" y="91"/>
                </a:lnTo>
                <a:lnTo>
                  <a:pt x="320" y="102"/>
                </a:lnTo>
                <a:lnTo>
                  <a:pt x="326" y="114"/>
                </a:lnTo>
                <a:lnTo>
                  <a:pt x="330" y="125"/>
                </a:lnTo>
                <a:lnTo>
                  <a:pt x="335" y="138"/>
                </a:lnTo>
                <a:lnTo>
                  <a:pt x="339" y="150"/>
                </a:lnTo>
                <a:lnTo>
                  <a:pt x="343" y="163"/>
                </a:lnTo>
                <a:lnTo>
                  <a:pt x="347" y="176"/>
                </a:lnTo>
                <a:lnTo>
                  <a:pt x="351" y="192"/>
                </a:lnTo>
                <a:lnTo>
                  <a:pt x="353" y="205"/>
                </a:lnTo>
                <a:lnTo>
                  <a:pt x="356" y="220"/>
                </a:lnTo>
                <a:lnTo>
                  <a:pt x="357" y="233"/>
                </a:lnTo>
                <a:lnTo>
                  <a:pt x="360" y="251"/>
                </a:lnTo>
                <a:lnTo>
                  <a:pt x="361" y="266"/>
                </a:lnTo>
                <a:lnTo>
                  <a:pt x="363" y="283"/>
                </a:lnTo>
                <a:lnTo>
                  <a:pt x="363" y="300"/>
                </a:lnTo>
                <a:lnTo>
                  <a:pt x="364" y="317"/>
                </a:lnTo>
                <a:lnTo>
                  <a:pt x="363" y="332"/>
                </a:lnTo>
                <a:lnTo>
                  <a:pt x="363" y="349"/>
                </a:lnTo>
                <a:lnTo>
                  <a:pt x="361" y="366"/>
                </a:lnTo>
                <a:lnTo>
                  <a:pt x="360" y="384"/>
                </a:lnTo>
                <a:lnTo>
                  <a:pt x="357" y="399"/>
                </a:lnTo>
                <a:lnTo>
                  <a:pt x="356" y="414"/>
                </a:lnTo>
                <a:lnTo>
                  <a:pt x="353" y="429"/>
                </a:lnTo>
                <a:lnTo>
                  <a:pt x="351" y="446"/>
                </a:lnTo>
                <a:lnTo>
                  <a:pt x="347" y="460"/>
                </a:lnTo>
                <a:lnTo>
                  <a:pt x="343" y="473"/>
                </a:lnTo>
                <a:lnTo>
                  <a:pt x="339" y="486"/>
                </a:lnTo>
                <a:lnTo>
                  <a:pt x="335" y="500"/>
                </a:lnTo>
                <a:lnTo>
                  <a:pt x="330" y="511"/>
                </a:lnTo>
                <a:lnTo>
                  <a:pt x="324" y="524"/>
                </a:lnTo>
                <a:lnTo>
                  <a:pt x="319" y="536"/>
                </a:lnTo>
                <a:lnTo>
                  <a:pt x="314" y="549"/>
                </a:lnTo>
                <a:lnTo>
                  <a:pt x="306" y="558"/>
                </a:lnTo>
                <a:lnTo>
                  <a:pt x="299" y="568"/>
                </a:lnTo>
                <a:lnTo>
                  <a:pt x="293" y="577"/>
                </a:lnTo>
                <a:lnTo>
                  <a:pt x="286" y="587"/>
                </a:lnTo>
                <a:lnTo>
                  <a:pt x="278" y="593"/>
                </a:lnTo>
                <a:lnTo>
                  <a:pt x="270" y="600"/>
                </a:lnTo>
                <a:lnTo>
                  <a:pt x="262" y="606"/>
                </a:lnTo>
                <a:lnTo>
                  <a:pt x="254" y="614"/>
                </a:lnTo>
                <a:lnTo>
                  <a:pt x="245" y="617"/>
                </a:lnTo>
                <a:lnTo>
                  <a:pt x="236" y="623"/>
                </a:lnTo>
                <a:lnTo>
                  <a:pt x="227" y="627"/>
                </a:lnTo>
                <a:lnTo>
                  <a:pt x="219" y="631"/>
                </a:lnTo>
                <a:lnTo>
                  <a:pt x="208" y="633"/>
                </a:lnTo>
                <a:lnTo>
                  <a:pt x="199" y="634"/>
                </a:lnTo>
                <a:lnTo>
                  <a:pt x="190" y="634"/>
                </a:lnTo>
                <a:lnTo>
                  <a:pt x="180" y="636"/>
                </a:lnTo>
                <a:close/>
              </a:path>
            </a:pathLst>
          </a:custGeom>
          <a:solidFill>
            <a:srgbClr val="FFFFFF"/>
          </a:solidFill>
          <a:ln w="9525">
            <a:noFill/>
            <a:round/>
            <a:headEnd/>
            <a:tailEnd/>
          </a:ln>
        </p:spPr>
        <p:txBody>
          <a:bodyPr/>
          <a:lstStyle/>
          <a:p>
            <a:endParaRPr lang="en-US"/>
          </a:p>
        </p:txBody>
      </p:sp>
      <p:sp>
        <p:nvSpPr>
          <p:cNvPr id="93202" name="Freeform 29"/>
          <p:cNvSpPr>
            <a:spLocks/>
          </p:cNvSpPr>
          <p:nvPr/>
        </p:nvSpPr>
        <p:spPr bwMode="auto">
          <a:xfrm>
            <a:off x="7599363" y="4405313"/>
            <a:ext cx="7937" cy="71437"/>
          </a:xfrm>
          <a:custGeom>
            <a:avLst/>
            <a:gdLst>
              <a:gd name="T0" fmla="*/ 0 w 20"/>
              <a:gd name="T1" fmla="*/ 91 h 91"/>
              <a:gd name="T2" fmla="*/ 20 w 20"/>
              <a:gd name="T3" fmla="*/ 91 h 91"/>
              <a:gd name="T4" fmla="*/ 20 w 20"/>
              <a:gd name="T5" fmla="*/ 0 h 91"/>
              <a:gd name="T6" fmla="*/ 0 w 20"/>
              <a:gd name="T7" fmla="*/ 0 h 91"/>
              <a:gd name="T8" fmla="*/ 0 w 20"/>
              <a:gd name="T9" fmla="*/ 91 h 91"/>
              <a:gd name="T10" fmla="*/ 0 w 20"/>
              <a:gd name="T11" fmla="*/ 91 h 91"/>
              <a:gd name="T12" fmla="*/ 0 60000 65536"/>
              <a:gd name="T13" fmla="*/ 0 60000 65536"/>
              <a:gd name="T14" fmla="*/ 0 60000 65536"/>
              <a:gd name="T15" fmla="*/ 0 60000 65536"/>
              <a:gd name="T16" fmla="*/ 0 60000 65536"/>
              <a:gd name="T17" fmla="*/ 0 60000 65536"/>
              <a:gd name="T18" fmla="*/ 0 w 20"/>
              <a:gd name="T19" fmla="*/ 0 h 91"/>
              <a:gd name="T20" fmla="*/ 20 w 20"/>
              <a:gd name="T21" fmla="*/ 91 h 91"/>
            </a:gdLst>
            <a:ahLst/>
            <a:cxnLst>
              <a:cxn ang="T12">
                <a:pos x="T0" y="T1"/>
              </a:cxn>
              <a:cxn ang="T13">
                <a:pos x="T2" y="T3"/>
              </a:cxn>
              <a:cxn ang="T14">
                <a:pos x="T4" y="T5"/>
              </a:cxn>
              <a:cxn ang="T15">
                <a:pos x="T6" y="T7"/>
              </a:cxn>
              <a:cxn ang="T16">
                <a:pos x="T8" y="T9"/>
              </a:cxn>
              <a:cxn ang="T17">
                <a:pos x="T10" y="T11"/>
              </a:cxn>
            </a:cxnLst>
            <a:rect l="T18" t="T19" r="T20" b="T21"/>
            <a:pathLst>
              <a:path w="20" h="91">
                <a:moveTo>
                  <a:pt x="0" y="91"/>
                </a:moveTo>
                <a:lnTo>
                  <a:pt x="20" y="91"/>
                </a:lnTo>
                <a:lnTo>
                  <a:pt x="20" y="0"/>
                </a:lnTo>
                <a:lnTo>
                  <a:pt x="0" y="0"/>
                </a:lnTo>
                <a:lnTo>
                  <a:pt x="0" y="91"/>
                </a:lnTo>
                <a:close/>
              </a:path>
            </a:pathLst>
          </a:custGeom>
          <a:solidFill>
            <a:srgbClr val="FFFFFF"/>
          </a:solidFill>
          <a:ln w="9525">
            <a:noFill/>
            <a:round/>
            <a:headEnd/>
            <a:tailEnd/>
          </a:ln>
        </p:spPr>
        <p:txBody>
          <a:bodyPr/>
          <a:lstStyle/>
          <a:p>
            <a:endParaRPr lang="en-US"/>
          </a:p>
        </p:txBody>
      </p:sp>
      <p:sp>
        <p:nvSpPr>
          <p:cNvPr id="93203" name="Freeform 30"/>
          <p:cNvSpPr>
            <a:spLocks/>
          </p:cNvSpPr>
          <p:nvPr/>
        </p:nvSpPr>
        <p:spPr bwMode="auto">
          <a:xfrm>
            <a:off x="7081838" y="5334000"/>
            <a:ext cx="7937" cy="73025"/>
          </a:xfrm>
          <a:custGeom>
            <a:avLst/>
            <a:gdLst>
              <a:gd name="T0" fmla="*/ 0 w 18"/>
              <a:gd name="T1" fmla="*/ 92 h 92"/>
              <a:gd name="T2" fmla="*/ 18 w 18"/>
              <a:gd name="T3" fmla="*/ 92 h 92"/>
              <a:gd name="T4" fmla="*/ 18 w 18"/>
              <a:gd name="T5" fmla="*/ 0 h 92"/>
              <a:gd name="T6" fmla="*/ 0 w 18"/>
              <a:gd name="T7" fmla="*/ 0 h 92"/>
              <a:gd name="T8" fmla="*/ 0 w 18"/>
              <a:gd name="T9" fmla="*/ 92 h 92"/>
              <a:gd name="T10" fmla="*/ 0 w 18"/>
              <a:gd name="T11" fmla="*/ 92 h 92"/>
              <a:gd name="T12" fmla="*/ 0 60000 65536"/>
              <a:gd name="T13" fmla="*/ 0 60000 65536"/>
              <a:gd name="T14" fmla="*/ 0 60000 65536"/>
              <a:gd name="T15" fmla="*/ 0 60000 65536"/>
              <a:gd name="T16" fmla="*/ 0 60000 65536"/>
              <a:gd name="T17" fmla="*/ 0 60000 65536"/>
              <a:gd name="T18" fmla="*/ 0 w 18"/>
              <a:gd name="T19" fmla="*/ 0 h 92"/>
              <a:gd name="T20" fmla="*/ 18 w 18"/>
              <a:gd name="T21" fmla="*/ 92 h 92"/>
            </a:gdLst>
            <a:ahLst/>
            <a:cxnLst>
              <a:cxn ang="T12">
                <a:pos x="T0" y="T1"/>
              </a:cxn>
              <a:cxn ang="T13">
                <a:pos x="T2" y="T3"/>
              </a:cxn>
              <a:cxn ang="T14">
                <a:pos x="T4" y="T5"/>
              </a:cxn>
              <a:cxn ang="T15">
                <a:pos x="T6" y="T7"/>
              </a:cxn>
              <a:cxn ang="T16">
                <a:pos x="T8" y="T9"/>
              </a:cxn>
              <a:cxn ang="T17">
                <a:pos x="T10" y="T11"/>
              </a:cxn>
            </a:cxnLst>
            <a:rect l="T18" t="T19" r="T20" b="T21"/>
            <a:pathLst>
              <a:path w="18" h="92">
                <a:moveTo>
                  <a:pt x="0" y="92"/>
                </a:moveTo>
                <a:lnTo>
                  <a:pt x="18" y="92"/>
                </a:lnTo>
                <a:lnTo>
                  <a:pt x="18" y="0"/>
                </a:lnTo>
                <a:lnTo>
                  <a:pt x="0" y="0"/>
                </a:lnTo>
                <a:lnTo>
                  <a:pt x="0" y="92"/>
                </a:lnTo>
                <a:close/>
              </a:path>
            </a:pathLst>
          </a:custGeom>
          <a:solidFill>
            <a:srgbClr val="FFFFFF"/>
          </a:solidFill>
          <a:ln w="9525">
            <a:noFill/>
            <a:round/>
            <a:headEnd/>
            <a:tailEnd/>
          </a:ln>
        </p:spPr>
        <p:txBody>
          <a:bodyPr/>
          <a:lstStyle/>
          <a:p>
            <a:endParaRPr lang="en-US"/>
          </a:p>
        </p:txBody>
      </p:sp>
      <p:sp>
        <p:nvSpPr>
          <p:cNvPr id="93204" name="Freeform 31"/>
          <p:cNvSpPr>
            <a:spLocks/>
          </p:cNvSpPr>
          <p:nvPr/>
        </p:nvSpPr>
        <p:spPr bwMode="auto">
          <a:xfrm>
            <a:off x="7758113" y="5640388"/>
            <a:ext cx="7937" cy="73025"/>
          </a:xfrm>
          <a:custGeom>
            <a:avLst/>
            <a:gdLst>
              <a:gd name="T0" fmla="*/ 0 w 23"/>
              <a:gd name="T1" fmla="*/ 91 h 91"/>
              <a:gd name="T2" fmla="*/ 23 w 23"/>
              <a:gd name="T3" fmla="*/ 91 h 91"/>
              <a:gd name="T4" fmla="*/ 23 w 23"/>
              <a:gd name="T5" fmla="*/ 0 h 91"/>
              <a:gd name="T6" fmla="*/ 0 w 23"/>
              <a:gd name="T7" fmla="*/ 0 h 91"/>
              <a:gd name="T8" fmla="*/ 0 w 23"/>
              <a:gd name="T9" fmla="*/ 91 h 91"/>
              <a:gd name="T10" fmla="*/ 0 w 23"/>
              <a:gd name="T11" fmla="*/ 91 h 91"/>
              <a:gd name="T12" fmla="*/ 0 60000 65536"/>
              <a:gd name="T13" fmla="*/ 0 60000 65536"/>
              <a:gd name="T14" fmla="*/ 0 60000 65536"/>
              <a:gd name="T15" fmla="*/ 0 60000 65536"/>
              <a:gd name="T16" fmla="*/ 0 60000 65536"/>
              <a:gd name="T17" fmla="*/ 0 60000 65536"/>
              <a:gd name="T18" fmla="*/ 0 w 23"/>
              <a:gd name="T19" fmla="*/ 0 h 91"/>
              <a:gd name="T20" fmla="*/ 23 w 23"/>
              <a:gd name="T21" fmla="*/ 91 h 91"/>
            </a:gdLst>
            <a:ahLst/>
            <a:cxnLst>
              <a:cxn ang="T12">
                <a:pos x="T0" y="T1"/>
              </a:cxn>
              <a:cxn ang="T13">
                <a:pos x="T2" y="T3"/>
              </a:cxn>
              <a:cxn ang="T14">
                <a:pos x="T4" y="T5"/>
              </a:cxn>
              <a:cxn ang="T15">
                <a:pos x="T6" y="T7"/>
              </a:cxn>
              <a:cxn ang="T16">
                <a:pos x="T8" y="T9"/>
              </a:cxn>
              <a:cxn ang="T17">
                <a:pos x="T10" y="T11"/>
              </a:cxn>
            </a:cxnLst>
            <a:rect l="T18" t="T19" r="T20" b="T21"/>
            <a:pathLst>
              <a:path w="23" h="91">
                <a:moveTo>
                  <a:pt x="0" y="91"/>
                </a:moveTo>
                <a:lnTo>
                  <a:pt x="23" y="91"/>
                </a:lnTo>
                <a:lnTo>
                  <a:pt x="23" y="0"/>
                </a:lnTo>
                <a:lnTo>
                  <a:pt x="0" y="0"/>
                </a:lnTo>
                <a:lnTo>
                  <a:pt x="0" y="91"/>
                </a:lnTo>
                <a:close/>
              </a:path>
            </a:pathLst>
          </a:custGeom>
          <a:solidFill>
            <a:srgbClr val="FFFFFF"/>
          </a:solidFill>
          <a:ln w="9525">
            <a:noFill/>
            <a:round/>
            <a:headEnd/>
            <a:tailEnd/>
          </a:ln>
        </p:spPr>
        <p:txBody>
          <a:bodyPr/>
          <a:lstStyle/>
          <a:p>
            <a:endParaRPr lang="en-US"/>
          </a:p>
        </p:txBody>
      </p:sp>
      <p:sp>
        <p:nvSpPr>
          <p:cNvPr id="93205" name="Freeform 32"/>
          <p:cNvSpPr>
            <a:spLocks/>
          </p:cNvSpPr>
          <p:nvPr/>
        </p:nvSpPr>
        <p:spPr bwMode="auto">
          <a:xfrm>
            <a:off x="7002463" y="4432300"/>
            <a:ext cx="107950" cy="481013"/>
          </a:xfrm>
          <a:custGeom>
            <a:avLst/>
            <a:gdLst>
              <a:gd name="T0" fmla="*/ 273 w 273"/>
              <a:gd name="T1" fmla="*/ 606 h 606"/>
              <a:gd name="T2" fmla="*/ 0 w 273"/>
              <a:gd name="T3" fmla="*/ 606 h 606"/>
              <a:gd name="T4" fmla="*/ 0 w 273"/>
              <a:gd name="T5" fmla="*/ 0 h 606"/>
              <a:gd name="T6" fmla="*/ 270 w 273"/>
              <a:gd name="T7" fmla="*/ 0 h 606"/>
              <a:gd name="T8" fmla="*/ 270 w 273"/>
              <a:gd name="T9" fmla="*/ 91 h 606"/>
              <a:gd name="T10" fmla="*/ 76 w 273"/>
              <a:gd name="T11" fmla="*/ 91 h 606"/>
              <a:gd name="T12" fmla="*/ 76 w 273"/>
              <a:gd name="T13" fmla="*/ 255 h 606"/>
              <a:gd name="T14" fmla="*/ 232 w 273"/>
              <a:gd name="T15" fmla="*/ 255 h 606"/>
              <a:gd name="T16" fmla="*/ 232 w 273"/>
              <a:gd name="T17" fmla="*/ 342 h 606"/>
              <a:gd name="T18" fmla="*/ 76 w 273"/>
              <a:gd name="T19" fmla="*/ 342 h 606"/>
              <a:gd name="T20" fmla="*/ 76 w 273"/>
              <a:gd name="T21" fmla="*/ 511 h 606"/>
              <a:gd name="T22" fmla="*/ 273 w 273"/>
              <a:gd name="T23" fmla="*/ 511 h 606"/>
              <a:gd name="T24" fmla="*/ 273 w 273"/>
              <a:gd name="T25" fmla="*/ 606 h 606"/>
              <a:gd name="T26" fmla="*/ 273 w 273"/>
              <a:gd name="T27" fmla="*/ 606 h 6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3"/>
              <a:gd name="T43" fmla="*/ 0 h 606"/>
              <a:gd name="T44" fmla="*/ 273 w 273"/>
              <a:gd name="T45" fmla="*/ 606 h 6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3" h="606">
                <a:moveTo>
                  <a:pt x="273" y="606"/>
                </a:moveTo>
                <a:lnTo>
                  <a:pt x="0" y="606"/>
                </a:lnTo>
                <a:lnTo>
                  <a:pt x="0" y="0"/>
                </a:lnTo>
                <a:lnTo>
                  <a:pt x="270" y="0"/>
                </a:lnTo>
                <a:lnTo>
                  <a:pt x="270" y="91"/>
                </a:lnTo>
                <a:lnTo>
                  <a:pt x="76" y="91"/>
                </a:lnTo>
                <a:lnTo>
                  <a:pt x="76" y="255"/>
                </a:lnTo>
                <a:lnTo>
                  <a:pt x="232" y="255"/>
                </a:lnTo>
                <a:lnTo>
                  <a:pt x="232" y="342"/>
                </a:lnTo>
                <a:lnTo>
                  <a:pt x="76" y="342"/>
                </a:lnTo>
                <a:lnTo>
                  <a:pt x="76" y="511"/>
                </a:lnTo>
                <a:lnTo>
                  <a:pt x="273" y="511"/>
                </a:lnTo>
                <a:lnTo>
                  <a:pt x="273" y="606"/>
                </a:lnTo>
                <a:close/>
              </a:path>
            </a:pathLst>
          </a:custGeom>
          <a:solidFill>
            <a:srgbClr val="FFFFFF"/>
          </a:solidFill>
          <a:ln w="9525">
            <a:noFill/>
            <a:round/>
            <a:headEnd/>
            <a:tailEnd/>
          </a:ln>
        </p:spPr>
        <p:txBody>
          <a:bodyPr/>
          <a:lstStyle/>
          <a:p>
            <a:endParaRPr lang="en-US"/>
          </a:p>
        </p:txBody>
      </p:sp>
      <p:sp>
        <p:nvSpPr>
          <p:cNvPr id="93206" name="Freeform 33"/>
          <p:cNvSpPr>
            <a:spLocks/>
          </p:cNvSpPr>
          <p:nvPr/>
        </p:nvSpPr>
        <p:spPr bwMode="auto">
          <a:xfrm>
            <a:off x="7135813" y="4432300"/>
            <a:ext cx="127000" cy="481013"/>
          </a:xfrm>
          <a:custGeom>
            <a:avLst/>
            <a:gdLst>
              <a:gd name="T0" fmla="*/ 317 w 317"/>
              <a:gd name="T1" fmla="*/ 606 h 606"/>
              <a:gd name="T2" fmla="*/ 244 w 317"/>
              <a:gd name="T3" fmla="*/ 606 h 606"/>
              <a:gd name="T4" fmla="*/ 84 w 317"/>
              <a:gd name="T5" fmla="*/ 218 h 606"/>
              <a:gd name="T6" fmla="*/ 82 w 317"/>
              <a:gd name="T7" fmla="*/ 213 h 606"/>
              <a:gd name="T8" fmla="*/ 79 w 317"/>
              <a:gd name="T9" fmla="*/ 207 h 606"/>
              <a:gd name="T10" fmla="*/ 75 w 317"/>
              <a:gd name="T11" fmla="*/ 198 h 606"/>
              <a:gd name="T12" fmla="*/ 73 w 317"/>
              <a:gd name="T13" fmla="*/ 190 h 606"/>
              <a:gd name="T14" fmla="*/ 70 w 317"/>
              <a:gd name="T15" fmla="*/ 184 h 606"/>
              <a:gd name="T16" fmla="*/ 67 w 317"/>
              <a:gd name="T17" fmla="*/ 179 h 606"/>
              <a:gd name="T18" fmla="*/ 63 w 317"/>
              <a:gd name="T19" fmla="*/ 169 h 606"/>
              <a:gd name="T20" fmla="*/ 61 w 317"/>
              <a:gd name="T21" fmla="*/ 161 h 606"/>
              <a:gd name="T22" fmla="*/ 61 w 317"/>
              <a:gd name="T23" fmla="*/ 606 h 606"/>
              <a:gd name="T24" fmla="*/ 0 w 317"/>
              <a:gd name="T25" fmla="*/ 606 h 606"/>
              <a:gd name="T26" fmla="*/ 0 w 317"/>
              <a:gd name="T27" fmla="*/ 0 h 606"/>
              <a:gd name="T28" fmla="*/ 83 w 317"/>
              <a:gd name="T29" fmla="*/ 0 h 606"/>
              <a:gd name="T30" fmla="*/ 231 w 317"/>
              <a:gd name="T31" fmla="*/ 357 h 606"/>
              <a:gd name="T32" fmla="*/ 232 w 317"/>
              <a:gd name="T33" fmla="*/ 361 h 606"/>
              <a:gd name="T34" fmla="*/ 238 w 317"/>
              <a:gd name="T35" fmla="*/ 374 h 606"/>
              <a:gd name="T36" fmla="*/ 240 w 317"/>
              <a:gd name="T37" fmla="*/ 382 h 606"/>
              <a:gd name="T38" fmla="*/ 245 w 317"/>
              <a:gd name="T39" fmla="*/ 393 h 606"/>
              <a:gd name="T40" fmla="*/ 249 w 317"/>
              <a:gd name="T41" fmla="*/ 405 h 606"/>
              <a:gd name="T42" fmla="*/ 257 w 317"/>
              <a:gd name="T43" fmla="*/ 422 h 606"/>
              <a:gd name="T44" fmla="*/ 257 w 317"/>
              <a:gd name="T45" fmla="*/ 0 h 606"/>
              <a:gd name="T46" fmla="*/ 317 w 317"/>
              <a:gd name="T47" fmla="*/ 0 h 606"/>
              <a:gd name="T48" fmla="*/ 317 w 317"/>
              <a:gd name="T49" fmla="*/ 606 h 606"/>
              <a:gd name="T50" fmla="*/ 317 w 317"/>
              <a:gd name="T51" fmla="*/ 606 h 6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7"/>
              <a:gd name="T79" fmla="*/ 0 h 606"/>
              <a:gd name="T80" fmla="*/ 317 w 317"/>
              <a:gd name="T81" fmla="*/ 606 h 6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7" h="606">
                <a:moveTo>
                  <a:pt x="317" y="606"/>
                </a:moveTo>
                <a:lnTo>
                  <a:pt x="244" y="606"/>
                </a:lnTo>
                <a:lnTo>
                  <a:pt x="84" y="218"/>
                </a:lnTo>
                <a:lnTo>
                  <a:pt x="82" y="213"/>
                </a:lnTo>
                <a:lnTo>
                  <a:pt x="79" y="207"/>
                </a:lnTo>
                <a:lnTo>
                  <a:pt x="75" y="198"/>
                </a:lnTo>
                <a:lnTo>
                  <a:pt x="73" y="190"/>
                </a:lnTo>
                <a:lnTo>
                  <a:pt x="70" y="184"/>
                </a:lnTo>
                <a:lnTo>
                  <a:pt x="67" y="179"/>
                </a:lnTo>
                <a:lnTo>
                  <a:pt x="63" y="169"/>
                </a:lnTo>
                <a:lnTo>
                  <a:pt x="61" y="161"/>
                </a:lnTo>
                <a:lnTo>
                  <a:pt x="61" y="606"/>
                </a:lnTo>
                <a:lnTo>
                  <a:pt x="0" y="606"/>
                </a:lnTo>
                <a:lnTo>
                  <a:pt x="0" y="0"/>
                </a:lnTo>
                <a:lnTo>
                  <a:pt x="83" y="0"/>
                </a:lnTo>
                <a:lnTo>
                  <a:pt x="231" y="357"/>
                </a:lnTo>
                <a:lnTo>
                  <a:pt x="232" y="361"/>
                </a:lnTo>
                <a:lnTo>
                  <a:pt x="238" y="374"/>
                </a:lnTo>
                <a:lnTo>
                  <a:pt x="240" y="382"/>
                </a:lnTo>
                <a:lnTo>
                  <a:pt x="245" y="393"/>
                </a:lnTo>
                <a:lnTo>
                  <a:pt x="249" y="405"/>
                </a:lnTo>
                <a:lnTo>
                  <a:pt x="257" y="422"/>
                </a:lnTo>
                <a:lnTo>
                  <a:pt x="257" y="0"/>
                </a:lnTo>
                <a:lnTo>
                  <a:pt x="317" y="0"/>
                </a:lnTo>
                <a:lnTo>
                  <a:pt x="317" y="606"/>
                </a:lnTo>
                <a:close/>
              </a:path>
            </a:pathLst>
          </a:custGeom>
          <a:solidFill>
            <a:srgbClr val="FFFFFF"/>
          </a:solidFill>
          <a:ln w="9525">
            <a:noFill/>
            <a:round/>
            <a:headEnd/>
            <a:tailEnd/>
          </a:ln>
        </p:spPr>
        <p:txBody>
          <a:bodyPr/>
          <a:lstStyle/>
          <a:p>
            <a:endParaRPr lang="en-US"/>
          </a:p>
        </p:txBody>
      </p:sp>
      <p:sp>
        <p:nvSpPr>
          <p:cNvPr id="93207" name="Freeform 34"/>
          <p:cNvSpPr>
            <a:spLocks/>
          </p:cNvSpPr>
          <p:nvPr/>
        </p:nvSpPr>
        <p:spPr bwMode="auto">
          <a:xfrm>
            <a:off x="7297738" y="4432300"/>
            <a:ext cx="136525" cy="481013"/>
          </a:xfrm>
          <a:custGeom>
            <a:avLst/>
            <a:gdLst>
              <a:gd name="T0" fmla="*/ 0 w 345"/>
              <a:gd name="T1" fmla="*/ 587 h 606"/>
              <a:gd name="T2" fmla="*/ 0 w 345"/>
              <a:gd name="T3" fmla="*/ 534 h 606"/>
              <a:gd name="T4" fmla="*/ 0 w 345"/>
              <a:gd name="T5" fmla="*/ 490 h 606"/>
              <a:gd name="T6" fmla="*/ 0 w 345"/>
              <a:gd name="T7" fmla="*/ 439 h 606"/>
              <a:gd name="T8" fmla="*/ 0 w 345"/>
              <a:gd name="T9" fmla="*/ 384 h 606"/>
              <a:gd name="T10" fmla="*/ 0 w 345"/>
              <a:gd name="T11" fmla="*/ 325 h 606"/>
              <a:gd name="T12" fmla="*/ 6 w 345"/>
              <a:gd name="T13" fmla="*/ 283 h 606"/>
              <a:gd name="T14" fmla="*/ 45 w 345"/>
              <a:gd name="T15" fmla="*/ 283 h 606"/>
              <a:gd name="T16" fmla="*/ 78 w 345"/>
              <a:gd name="T17" fmla="*/ 293 h 606"/>
              <a:gd name="T18" fmla="*/ 78 w 345"/>
              <a:gd name="T19" fmla="*/ 334 h 606"/>
              <a:gd name="T20" fmla="*/ 78 w 345"/>
              <a:gd name="T21" fmla="*/ 386 h 606"/>
              <a:gd name="T22" fmla="*/ 78 w 345"/>
              <a:gd name="T23" fmla="*/ 456 h 606"/>
              <a:gd name="T24" fmla="*/ 78 w 345"/>
              <a:gd name="T25" fmla="*/ 511 h 606"/>
              <a:gd name="T26" fmla="*/ 164 w 345"/>
              <a:gd name="T27" fmla="*/ 511 h 606"/>
              <a:gd name="T28" fmla="*/ 208 w 345"/>
              <a:gd name="T29" fmla="*/ 485 h 606"/>
              <a:gd name="T30" fmla="*/ 242 w 345"/>
              <a:gd name="T31" fmla="*/ 429 h 606"/>
              <a:gd name="T32" fmla="*/ 256 w 345"/>
              <a:gd name="T33" fmla="*/ 370 h 606"/>
              <a:gd name="T34" fmla="*/ 262 w 345"/>
              <a:gd name="T35" fmla="*/ 323 h 606"/>
              <a:gd name="T36" fmla="*/ 262 w 345"/>
              <a:gd name="T37" fmla="*/ 275 h 606"/>
              <a:gd name="T38" fmla="*/ 255 w 345"/>
              <a:gd name="T39" fmla="*/ 215 h 606"/>
              <a:gd name="T40" fmla="*/ 233 w 345"/>
              <a:gd name="T41" fmla="*/ 148 h 606"/>
              <a:gd name="T42" fmla="*/ 196 w 345"/>
              <a:gd name="T43" fmla="*/ 101 h 606"/>
              <a:gd name="T44" fmla="*/ 151 w 345"/>
              <a:gd name="T45" fmla="*/ 85 h 606"/>
              <a:gd name="T46" fmla="*/ 78 w 345"/>
              <a:gd name="T47" fmla="*/ 102 h 606"/>
              <a:gd name="T48" fmla="*/ 78 w 345"/>
              <a:gd name="T49" fmla="*/ 142 h 606"/>
              <a:gd name="T50" fmla="*/ 78 w 345"/>
              <a:gd name="T51" fmla="*/ 196 h 606"/>
              <a:gd name="T52" fmla="*/ 68 w 345"/>
              <a:gd name="T53" fmla="*/ 245 h 606"/>
              <a:gd name="T54" fmla="*/ 23 w 345"/>
              <a:gd name="T55" fmla="*/ 245 h 606"/>
              <a:gd name="T56" fmla="*/ 0 w 345"/>
              <a:gd name="T57" fmla="*/ 232 h 606"/>
              <a:gd name="T58" fmla="*/ 0 w 345"/>
              <a:gd name="T59" fmla="*/ 184 h 606"/>
              <a:gd name="T60" fmla="*/ 0 w 345"/>
              <a:gd name="T61" fmla="*/ 139 h 606"/>
              <a:gd name="T62" fmla="*/ 0 w 345"/>
              <a:gd name="T63" fmla="*/ 89 h 606"/>
              <a:gd name="T64" fmla="*/ 0 w 345"/>
              <a:gd name="T65" fmla="*/ 28 h 606"/>
              <a:gd name="T66" fmla="*/ 155 w 345"/>
              <a:gd name="T67" fmla="*/ 0 h 606"/>
              <a:gd name="T68" fmla="*/ 196 w 345"/>
              <a:gd name="T69" fmla="*/ 4 h 606"/>
              <a:gd name="T70" fmla="*/ 233 w 345"/>
              <a:gd name="T71" fmla="*/ 21 h 606"/>
              <a:gd name="T72" fmla="*/ 264 w 345"/>
              <a:gd name="T73" fmla="*/ 47 h 606"/>
              <a:gd name="T74" fmla="*/ 293 w 345"/>
              <a:gd name="T75" fmla="*/ 87 h 606"/>
              <a:gd name="T76" fmla="*/ 315 w 345"/>
              <a:gd name="T77" fmla="*/ 133 h 606"/>
              <a:gd name="T78" fmla="*/ 332 w 345"/>
              <a:gd name="T79" fmla="*/ 184 h 606"/>
              <a:gd name="T80" fmla="*/ 341 w 345"/>
              <a:gd name="T81" fmla="*/ 241 h 606"/>
              <a:gd name="T82" fmla="*/ 345 w 345"/>
              <a:gd name="T83" fmla="*/ 304 h 606"/>
              <a:gd name="T84" fmla="*/ 341 w 345"/>
              <a:gd name="T85" fmla="*/ 365 h 606"/>
              <a:gd name="T86" fmla="*/ 332 w 345"/>
              <a:gd name="T87" fmla="*/ 422 h 606"/>
              <a:gd name="T88" fmla="*/ 315 w 345"/>
              <a:gd name="T89" fmla="*/ 473 h 606"/>
              <a:gd name="T90" fmla="*/ 292 w 345"/>
              <a:gd name="T91" fmla="*/ 519 h 606"/>
              <a:gd name="T92" fmla="*/ 262 w 345"/>
              <a:gd name="T93" fmla="*/ 555 h 606"/>
              <a:gd name="T94" fmla="*/ 226 w 345"/>
              <a:gd name="T95" fmla="*/ 583 h 606"/>
              <a:gd name="T96" fmla="*/ 184 w 345"/>
              <a:gd name="T97" fmla="*/ 600 h 606"/>
              <a:gd name="T98" fmla="*/ 138 w 345"/>
              <a:gd name="T99" fmla="*/ 606 h 6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5"/>
              <a:gd name="T151" fmla="*/ 0 h 606"/>
              <a:gd name="T152" fmla="*/ 345 w 345"/>
              <a:gd name="T153" fmla="*/ 606 h 6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5" h="606">
                <a:moveTo>
                  <a:pt x="0" y="606"/>
                </a:moveTo>
                <a:lnTo>
                  <a:pt x="0" y="602"/>
                </a:lnTo>
                <a:lnTo>
                  <a:pt x="0" y="597"/>
                </a:lnTo>
                <a:lnTo>
                  <a:pt x="0" y="587"/>
                </a:lnTo>
                <a:lnTo>
                  <a:pt x="0" y="578"/>
                </a:lnTo>
                <a:lnTo>
                  <a:pt x="0" y="561"/>
                </a:lnTo>
                <a:lnTo>
                  <a:pt x="0" y="543"/>
                </a:lnTo>
                <a:lnTo>
                  <a:pt x="0" y="534"/>
                </a:lnTo>
                <a:lnTo>
                  <a:pt x="0" y="524"/>
                </a:lnTo>
                <a:lnTo>
                  <a:pt x="0" y="513"/>
                </a:lnTo>
                <a:lnTo>
                  <a:pt x="0" y="504"/>
                </a:lnTo>
                <a:lnTo>
                  <a:pt x="0" y="490"/>
                </a:lnTo>
                <a:lnTo>
                  <a:pt x="0" y="479"/>
                </a:lnTo>
                <a:lnTo>
                  <a:pt x="0" y="466"/>
                </a:lnTo>
                <a:lnTo>
                  <a:pt x="0" y="454"/>
                </a:lnTo>
                <a:lnTo>
                  <a:pt x="0" y="439"/>
                </a:lnTo>
                <a:lnTo>
                  <a:pt x="0" y="426"/>
                </a:lnTo>
                <a:lnTo>
                  <a:pt x="0" y="412"/>
                </a:lnTo>
                <a:lnTo>
                  <a:pt x="0" y="399"/>
                </a:lnTo>
                <a:lnTo>
                  <a:pt x="0" y="384"/>
                </a:lnTo>
                <a:lnTo>
                  <a:pt x="0" y="369"/>
                </a:lnTo>
                <a:lnTo>
                  <a:pt x="0" y="353"/>
                </a:lnTo>
                <a:lnTo>
                  <a:pt x="0" y="340"/>
                </a:lnTo>
                <a:lnTo>
                  <a:pt x="0" y="325"/>
                </a:lnTo>
                <a:lnTo>
                  <a:pt x="0" y="312"/>
                </a:lnTo>
                <a:lnTo>
                  <a:pt x="0" y="296"/>
                </a:lnTo>
                <a:lnTo>
                  <a:pt x="0" y="283"/>
                </a:lnTo>
                <a:lnTo>
                  <a:pt x="6" y="283"/>
                </a:lnTo>
                <a:lnTo>
                  <a:pt x="14" y="283"/>
                </a:lnTo>
                <a:lnTo>
                  <a:pt x="23" y="283"/>
                </a:lnTo>
                <a:lnTo>
                  <a:pt x="35" y="283"/>
                </a:lnTo>
                <a:lnTo>
                  <a:pt x="45" y="283"/>
                </a:lnTo>
                <a:lnTo>
                  <a:pt x="57" y="283"/>
                </a:lnTo>
                <a:lnTo>
                  <a:pt x="68" y="283"/>
                </a:lnTo>
                <a:lnTo>
                  <a:pt x="78" y="283"/>
                </a:lnTo>
                <a:lnTo>
                  <a:pt x="78" y="293"/>
                </a:lnTo>
                <a:lnTo>
                  <a:pt x="78" y="304"/>
                </a:lnTo>
                <a:lnTo>
                  <a:pt x="78" y="313"/>
                </a:lnTo>
                <a:lnTo>
                  <a:pt x="78" y="325"/>
                </a:lnTo>
                <a:lnTo>
                  <a:pt x="78" y="334"/>
                </a:lnTo>
                <a:lnTo>
                  <a:pt x="78" y="346"/>
                </a:lnTo>
                <a:lnTo>
                  <a:pt x="78" y="355"/>
                </a:lnTo>
                <a:lnTo>
                  <a:pt x="78" y="367"/>
                </a:lnTo>
                <a:lnTo>
                  <a:pt x="78" y="386"/>
                </a:lnTo>
                <a:lnTo>
                  <a:pt x="78" y="405"/>
                </a:lnTo>
                <a:lnTo>
                  <a:pt x="78" y="424"/>
                </a:lnTo>
                <a:lnTo>
                  <a:pt x="78" y="443"/>
                </a:lnTo>
                <a:lnTo>
                  <a:pt x="78" y="456"/>
                </a:lnTo>
                <a:lnTo>
                  <a:pt x="78" y="471"/>
                </a:lnTo>
                <a:lnTo>
                  <a:pt x="78" y="483"/>
                </a:lnTo>
                <a:lnTo>
                  <a:pt x="78" y="496"/>
                </a:lnTo>
                <a:lnTo>
                  <a:pt x="78" y="511"/>
                </a:lnTo>
                <a:lnTo>
                  <a:pt x="78" y="517"/>
                </a:lnTo>
                <a:lnTo>
                  <a:pt x="142" y="517"/>
                </a:lnTo>
                <a:lnTo>
                  <a:pt x="152" y="515"/>
                </a:lnTo>
                <a:lnTo>
                  <a:pt x="164" y="511"/>
                </a:lnTo>
                <a:lnTo>
                  <a:pt x="176" y="505"/>
                </a:lnTo>
                <a:lnTo>
                  <a:pt x="188" y="502"/>
                </a:lnTo>
                <a:lnTo>
                  <a:pt x="197" y="492"/>
                </a:lnTo>
                <a:lnTo>
                  <a:pt x="208" y="485"/>
                </a:lnTo>
                <a:lnTo>
                  <a:pt x="217" y="473"/>
                </a:lnTo>
                <a:lnTo>
                  <a:pt x="227" y="462"/>
                </a:lnTo>
                <a:lnTo>
                  <a:pt x="234" y="445"/>
                </a:lnTo>
                <a:lnTo>
                  <a:pt x="242" y="429"/>
                </a:lnTo>
                <a:lnTo>
                  <a:pt x="247" y="410"/>
                </a:lnTo>
                <a:lnTo>
                  <a:pt x="254" y="393"/>
                </a:lnTo>
                <a:lnTo>
                  <a:pt x="255" y="382"/>
                </a:lnTo>
                <a:lnTo>
                  <a:pt x="256" y="370"/>
                </a:lnTo>
                <a:lnTo>
                  <a:pt x="258" y="359"/>
                </a:lnTo>
                <a:lnTo>
                  <a:pt x="260" y="348"/>
                </a:lnTo>
                <a:lnTo>
                  <a:pt x="260" y="334"/>
                </a:lnTo>
                <a:lnTo>
                  <a:pt x="262" y="323"/>
                </a:lnTo>
                <a:lnTo>
                  <a:pt x="262" y="310"/>
                </a:lnTo>
                <a:lnTo>
                  <a:pt x="263" y="298"/>
                </a:lnTo>
                <a:lnTo>
                  <a:pt x="262" y="287"/>
                </a:lnTo>
                <a:lnTo>
                  <a:pt x="262" y="275"/>
                </a:lnTo>
                <a:lnTo>
                  <a:pt x="260" y="264"/>
                </a:lnTo>
                <a:lnTo>
                  <a:pt x="260" y="255"/>
                </a:lnTo>
                <a:lnTo>
                  <a:pt x="258" y="234"/>
                </a:lnTo>
                <a:lnTo>
                  <a:pt x="255" y="215"/>
                </a:lnTo>
                <a:lnTo>
                  <a:pt x="250" y="196"/>
                </a:lnTo>
                <a:lnTo>
                  <a:pt x="245" y="179"/>
                </a:lnTo>
                <a:lnTo>
                  <a:pt x="238" y="161"/>
                </a:lnTo>
                <a:lnTo>
                  <a:pt x="233" y="148"/>
                </a:lnTo>
                <a:lnTo>
                  <a:pt x="223" y="131"/>
                </a:lnTo>
                <a:lnTo>
                  <a:pt x="214" y="120"/>
                </a:lnTo>
                <a:lnTo>
                  <a:pt x="205" y="108"/>
                </a:lnTo>
                <a:lnTo>
                  <a:pt x="196" y="101"/>
                </a:lnTo>
                <a:lnTo>
                  <a:pt x="184" y="93"/>
                </a:lnTo>
                <a:lnTo>
                  <a:pt x="173" y="87"/>
                </a:lnTo>
                <a:lnTo>
                  <a:pt x="161" y="85"/>
                </a:lnTo>
                <a:lnTo>
                  <a:pt x="151" y="85"/>
                </a:lnTo>
                <a:lnTo>
                  <a:pt x="78" y="85"/>
                </a:lnTo>
                <a:lnTo>
                  <a:pt x="78" y="87"/>
                </a:lnTo>
                <a:lnTo>
                  <a:pt x="78" y="97"/>
                </a:lnTo>
                <a:lnTo>
                  <a:pt x="78" y="102"/>
                </a:lnTo>
                <a:lnTo>
                  <a:pt x="78" y="112"/>
                </a:lnTo>
                <a:lnTo>
                  <a:pt x="78" y="121"/>
                </a:lnTo>
                <a:lnTo>
                  <a:pt x="78" y="133"/>
                </a:lnTo>
                <a:lnTo>
                  <a:pt x="78" y="142"/>
                </a:lnTo>
                <a:lnTo>
                  <a:pt x="78" y="154"/>
                </a:lnTo>
                <a:lnTo>
                  <a:pt x="78" y="167"/>
                </a:lnTo>
                <a:lnTo>
                  <a:pt x="78" y="182"/>
                </a:lnTo>
                <a:lnTo>
                  <a:pt x="78" y="196"/>
                </a:lnTo>
                <a:lnTo>
                  <a:pt x="78" y="211"/>
                </a:lnTo>
                <a:lnTo>
                  <a:pt x="78" y="228"/>
                </a:lnTo>
                <a:lnTo>
                  <a:pt x="78" y="245"/>
                </a:lnTo>
                <a:lnTo>
                  <a:pt x="68" y="245"/>
                </a:lnTo>
                <a:lnTo>
                  <a:pt x="57" y="245"/>
                </a:lnTo>
                <a:lnTo>
                  <a:pt x="45" y="245"/>
                </a:lnTo>
                <a:lnTo>
                  <a:pt x="35" y="245"/>
                </a:lnTo>
                <a:lnTo>
                  <a:pt x="23" y="245"/>
                </a:lnTo>
                <a:lnTo>
                  <a:pt x="14" y="245"/>
                </a:lnTo>
                <a:lnTo>
                  <a:pt x="6" y="245"/>
                </a:lnTo>
                <a:lnTo>
                  <a:pt x="0" y="245"/>
                </a:lnTo>
                <a:lnTo>
                  <a:pt x="0" y="232"/>
                </a:lnTo>
                <a:lnTo>
                  <a:pt x="0" y="220"/>
                </a:lnTo>
                <a:lnTo>
                  <a:pt x="0" y="207"/>
                </a:lnTo>
                <a:lnTo>
                  <a:pt x="0" y="196"/>
                </a:lnTo>
                <a:lnTo>
                  <a:pt x="0" y="184"/>
                </a:lnTo>
                <a:lnTo>
                  <a:pt x="0" y="173"/>
                </a:lnTo>
                <a:lnTo>
                  <a:pt x="0" y="161"/>
                </a:lnTo>
                <a:lnTo>
                  <a:pt x="0" y="150"/>
                </a:lnTo>
                <a:lnTo>
                  <a:pt x="0" y="139"/>
                </a:lnTo>
                <a:lnTo>
                  <a:pt x="0" y="127"/>
                </a:lnTo>
                <a:lnTo>
                  <a:pt x="0" y="118"/>
                </a:lnTo>
                <a:lnTo>
                  <a:pt x="0" y="108"/>
                </a:lnTo>
                <a:lnTo>
                  <a:pt x="0" y="89"/>
                </a:lnTo>
                <a:lnTo>
                  <a:pt x="0" y="74"/>
                </a:lnTo>
                <a:lnTo>
                  <a:pt x="0" y="57"/>
                </a:lnTo>
                <a:lnTo>
                  <a:pt x="0" y="42"/>
                </a:lnTo>
                <a:lnTo>
                  <a:pt x="0" y="28"/>
                </a:lnTo>
                <a:lnTo>
                  <a:pt x="0" y="19"/>
                </a:lnTo>
                <a:lnTo>
                  <a:pt x="0" y="4"/>
                </a:lnTo>
                <a:lnTo>
                  <a:pt x="0" y="0"/>
                </a:lnTo>
                <a:lnTo>
                  <a:pt x="155" y="0"/>
                </a:lnTo>
                <a:lnTo>
                  <a:pt x="164" y="0"/>
                </a:lnTo>
                <a:lnTo>
                  <a:pt x="175" y="0"/>
                </a:lnTo>
                <a:lnTo>
                  <a:pt x="185" y="2"/>
                </a:lnTo>
                <a:lnTo>
                  <a:pt x="196" y="4"/>
                </a:lnTo>
                <a:lnTo>
                  <a:pt x="204" y="6"/>
                </a:lnTo>
                <a:lnTo>
                  <a:pt x="214" y="9"/>
                </a:lnTo>
                <a:lnTo>
                  <a:pt x="222" y="15"/>
                </a:lnTo>
                <a:lnTo>
                  <a:pt x="233" y="21"/>
                </a:lnTo>
                <a:lnTo>
                  <a:pt x="241" y="26"/>
                </a:lnTo>
                <a:lnTo>
                  <a:pt x="249" y="32"/>
                </a:lnTo>
                <a:lnTo>
                  <a:pt x="256" y="40"/>
                </a:lnTo>
                <a:lnTo>
                  <a:pt x="264" y="47"/>
                </a:lnTo>
                <a:lnTo>
                  <a:pt x="271" y="55"/>
                </a:lnTo>
                <a:lnTo>
                  <a:pt x="279" y="64"/>
                </a:lnTo>
                <a:lnTo>
                  <a:pt x="285" y="76"/>
                </a:lnTo>
                <a:lnTo>
                  <a:pt x="293" y="87"/>
                </a:lnTo>
                <a:lnTo>
                  <a:pt x="299" y="97"/>
                </a:lnTo>
                <a:lnTo>
                  <a:pt x="304" y="108"/>
                </a:lnTo>
                <a:lnTo>
                  <a:pt x="309" y="120"/>
                </a:lnTo>
                <a:lnTo>
                  <a:pt x="315" y="133"/>
                </a:lnTo>
                <a:lnTo>
                  <a:pt x="318" y="144"/>
                </a:lnTo>
                <a:lnTo>
                  <a:pt x="322" y="156"/>
                </a:lnTo>
                <a:lnTo>
                  <a:pt x="326" y="169"/>
                </a:lnTo>
                <a:lnTo>
                  <a:pt x="332" y="184"/>
                </a:lnTo>
                <a:lnTo>
                  <a:pt x="333" y="196"/>
                </a:lnTo>
                <a:lnTo>
                  <a:pt x="336" y="211"/>
                </a:lnTo>
                <a:lnTo>
                  <a:pt x="338" y="224"/>
                </a:lnTo>
                <a:lnTo>
                  <a:pt x="341" y="241"/>
                </a:lnTo>
                <a:lnTo>
                  <a:pt x="342" y="255"/>
                </a:lnTo>
                <a:lnTo>
                  <a:pt x="344" y="270"/>
                </a:lnTo>
                <a:lnTo>
                  <a:pt x="344" y="287"/>
                </a:lnTo>
                <a:lnTo>
                  <a:pt x="345" y="304"/>
                </a:lnTo>
                <a:lnTo>
                  <a:pt x="344" y="317"/>
                </a:lnTo>
                <a:lnTo>
                  <a:pt x="344" y="334"/>
                </a:lnTo>
                <a:lnTo>
                  <a:pt x="342" y="348"/>
                </a:lnTo>
                <a:lnTo>
                  <a:pt x="341" y="365"/>
                </a:lnTo>
                <a:lnTo>
                  <a:pt x="338" y="378"/>
                </a:lnTo>
                <a:lnTo>
                  <a:pt x="336" y="393"/>
                </a:lnTo>
                <a:lnTo>
                  <a:pt x="333" y="407"/>
                </a:lnTo>
                <a:lnTo>
                  <a:pt x="332" y="422"/>
                </a:lnTo>
                <a:lnTo>
                  <a:pt x="326" y="433"/>
                </a:lnTo>
                <a:lnTo>
                  <a:pt x="322" y="447"/>
                </a:lnTo>
                <a:lnTo>
                  <a:pt x="318" y="460"/>
                </a:lnTo>
                <a:lnTo>
                  <a:pt x="315" y="473"/>
                </a:lnTo>
                <a:lnTo>
                  <a:pt x="308" y="485"/>
                </a:lnTo>
                <a:lnTo>
                  <a:pt x="303" y="496"/>
                </a:lnTo>
                <a:lnTo>
                  <a:pt x="297" y="507"/>
                </a:lnTo>
                <a:lnTo>
                  <a:pt x="292" y="519"/>
                </a:lnTo>
                <a:lnTo>
                  <a:pt x="284" y="528"/>
                </a:lnTo>
                <a:lnTo>
                  <a:pt x="276" y="538"/>
                </a:lnTo>
                <a:lnTo>
                  <a:pt x="268" y="545"/>
                </a:lnTo>
                <a:lnTo>
                  <a:pt x="262" y="555"/>
                </a:lnTo>
                <a:lnTo>
                  <a:pt x="253" y="562"/>
                </a:lnTo>
                <a:lnTo>
                  <a:pt x="245" y="570"/>
                </a:lnTo>
                <a:lnTo>
                  <a:pt x="235" y="576"/>
                </a:lnTo>
                <a:lnTo>
                  <a:pt x="226" y="583"/>
                </a:lnTo>
                <a:lnTo>
                  <a:pt x="216" y="587"/>
                </a:lnTo>
                <a:lnTo>
                  <a:pt x="205" y="593"/>
                </a:lnTo>
                <a:lnTo>
                  <a:pt x="194" y="597"/>
                </a:lnTo>
                <a:lnTo>
                  <a:pt x="184" y="600"/>
                </a:lnTo>
                <a:lnTo>
                  <a:pt x="172" y="602"/>
                </a:lnTo>
                <a:lnTo>
                  <a:pt x="160" y="604"/>
                </a:lnTo>
                <a:lnTo>
                  <a:pt x="148" y="604"/>
                </a:lnTo>
                <a:lnTo>
                  <a:pt x="138" y="606"/>
                </a:lnTo>
                <a:lnTo>
                  <a:pt x="0" y="606"/>
                </a:lnTo>
                <a:close/>
              </a:path>
            </a:pathLst>
          </a:custGeom>
          <a:solidFill>
            <a:srgbClr val="FFFFFF"/>
          </a:solidFill>
          <a:ln w="9525">
            <a:noFill/>
            <a:round/>
            <a:headEnd/>
            <a:tailEnd/>
          </a:ln>
        </p:spPr>
        <p:txBody>
          <a:bodyPr/>
          <a:lstStyle/>
          <a:p>
            <a:endParaRPr lang="en-US"/>
          </a:p>
        </p:txBody>
      </p:sp>
      <p:sp>
        <p:nvSpPr>
          <p:cNvPr id="93208" name="Freeform 35"/>
          <p:cNvSpPr>
            <a:spLocks/>
          </p:cNvSpPr>
          <p:nvPr/>
        </p:nvSpPr>
        <p:spPr bwMode="auto">
          <a:xfrm>
            <a:off x="7297738" y="4616450"/>
            <a:ext cx="31750" cy="52388"/>
          </a:xfrm>
          <a:custGeom>
            <a:avLst/>
            <a:gdLst>
              <a:gd name="T0" fmla="*/ 0 w 78"/>
              <a:gd name="T1" fmla="*/ 66 h 66"/>
              <a:gd name="T2" fmla="*/ 78 w 78"/>
              <a:gd name="T3" fmla="*/ 66 h 66"/>
              <a:gd name="T4" fmla="*/ 78 w 78"/>
              <a:gd name="T5" fmla="*/ 0 h 66"/>
              <a:gd name="T6" fmla="*/ 0 w 78"/>
              <a:gd name="T7" fmla="*/ 0 h 66"/>
              <a:gd name="T8" fmla="*/ 0 w 78"/>
              <a:gd name="T9" fmla="*/ 66 h 66"/>
              <a:gd name="T10" fmla="*/ 0 w 78"/>
              <a:gd name="T11" fmla="*/ 66 h 66"/>
              <a:gd name="T12" fmla="*/ 0 60000 65536"/>
              <a:gd name="T13" fmla="*/ 0 60000 65536"/>
              <a:gd name="T14" fmla="*/ 0 60000 65536"/>
              <a:gd name="T15" fmla="*/ 0 60000 65536"/>
              <a:gd name="T16" fmla="*/ 0 60000 65536"/>
              <a:gd name="T17" fmla="*/ 0 60000 65536"/>
              <a:gd name="T18" fmla="*/ 0 w 78"/>
              <a:gd name="T19" fmla="*/ 0 h 66"/>
              <a:gd name="T20" fmla="*/ 78 w 78"/>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78" h="66">
                <a:moveTo>
                  <a:pt x="0" y="66"/>
                </a:moveTo>
                <a:lnTo>
                  <a:pt x="78" y="66"/>
                </a:lnTo>
                <a:lnTo>
                  <a:pt x="78" y="0"/>
                </a:lnTo>
                <a:lnTo>
                  <a:pt x="0" y="0"/>
                </a:lnTo>
                <a:lnTo>
                  <a:pt x="0" y="66"/>
                </a:lnTo>
                <a:close/>
              </a:path>
            </a:pathLst>
          </a:custGeom>
          <a:solidFill>
            <a:srgbClr val="FFFFFF"/>
          </a:solidFill>
          <a:ln w="9525">
            <a:noFill/>
            <a:round/>
            <a:headEnd/>
            <a:tailEnd/>
          </a:ln>
        </p:spPr>
        <p:txBody>
          <a:bodyPr/>
          <a:lstStyle/>
          <a:p>
            <a:endParaRPr lang="en-US"/>
          </a:p>
        </p:txBody>
      </p:sp>
      <p:sp>
        <p:nvSpPr>
          <p:cNvPr id="93209" name="Text Box 36"/>
          <p:cNvSpPr txBox="1">
            <a:spLocks noChangeArrowheads="1"/>
          </p:cNvSpPr>
          <p:nvPr/>
        </p:nvSpPr>
        <p:spPr bwMode="auto">
          <a:xfrm>
            <a:off x="7683500" y="1379538"/>
            <a:ext cx="1138238" cy="1014412"/>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n-US" sz="1200" b="1"/>
              <a:t>SEND 27 COTS x 24 MEALS x 1 FIRST AID KIT</a:t>
            </a:r>
          </a:p>
        </p:txBody>
      </p:sp>
      <p:grpSp>
        <p:nvGrpSpPr>
          <p:cNvPr id="93210" name="Group 37"/>
          <p:cNvGrpSpPr>
            <a:grpSpLocks/>
          </p:cNvGrpSpPr>
          <p:nvPr/>
        </p:nvGrpSpPr>
        <p:grpSpPr bwMode="auto">
          <a:xfrm>
            <a:off x="4724400" y="4111625"/>
            <a:ext cx="2503488" cy="1885950"/>
            <a:chOff x="2067" y="2686"/>
            <a:chExt cx="1577" cy="1188"/>
          </a:xfrm>
        </p:grpSpPr>
        <p:sp>
          <p:nvSpPr>
            <p:cNvPr id="93211" name="AutoShape 38"/>
            <p:cNvSpPr>
              <a:spLocks noChangeAspect="1" noChangeArrowheads="1" noTextEdit="1"/>
            </p:cNvSpPr>
            <p:nvPr/>
          </p:nvSpPr>
          <p:spPr bwMode="auto">
            <a:xfrm>
              <a:off x="2067" y="2686"/>
              <a:ext cx="1577" cy="1188"/>
            </a:xfrm>
            <a:prstGeom prst="rect">
              <a:avLst/>
            </a:prstGeom>
            <a:noFill/>
            <a:ln w="9525">
              <a:noFill/>
              <a:miter lim="800000"/>
              <a:headEnd/>
              <a:tailEnd/>
            </a:ln>
          </p:spPr>
          <p:txBody>
            <a:bodyPr/>
            <a:lstStyle/>
            <a:p>
              <a:endParaRPr lang="en-US"/>
            </a:p>
          </p:txBody>
        </p:sp>
        <p:sp>
          <p:nvSpPr>
            <p:cNvPr id="93212" name="Freeform 39"/>
            <p:cNvSpPr>
              <a:spLocks/>
            </p:cNvSpPr>
            <p:nvPr/>
          </p:nvSpPr>
          <p:spPr bwMode="auto">
            <a:xfrm>
              <a:off x="2729" y="2855"/>
              <a:ext cx="318" cy="400"/>
            </a:xfrm>
            <a:custGeom>
              <a:avLst/>
              <a:gdLst>
                <a:gd name="T0" fmla="*/ 251 w 637"/>
                <a:gd name="T1" fmla="*/ 50 h 801"/>
                <a:gd name="T2" fmla="*/ 266 w 637"/>
                <a:gd name="T3" fmla="*/ 82 h 801"/>
                <a:gd name="T4" fmla="*/ 276 w 637"/>
                <a:gd name="T5" fmla="*/ 112 h 801"/>
                <a:gd name="T6" fmla="*/ 282 w 637"/>
                <a:gd name="T7" fmla="*/ 145 h 801"/>
                <a:gd name="T8" fmla="*/ 274 w 637"/>
                <a:gd name="T9" fmla="*/ 183 h 801"/>
                <a:gd name="T10" fmla="*/ 253 w 637"/>
                <a:gd name="T11" fmla="*/ 208 h 801"/>
                <a:gd name="T12" fmla="*/ 213 w 637"/>
                <a:gd name="T13" fmla="*/ 223 h 801"/>
                <a:gd name="T14" fmla="*/ 167 w 637"/>
                <a:gd name="T15" fmla="*/ 240 h 801"/>
                <a:gd name="T16" fmla="*/ 135 w 637"/>
                <a:gd name="T17" fmla="*/ 249 h 801"/>
                <a:gd name="T18" fmla="*/ 110 w 637"/>
                <a:gd name="T19" fmla="*/ 261 h 801"/>
                <a:gd name="T20" fmla="*/ 145 w 637"/>
                <a:gd name="T21" fmla="*/ 280 h 801"/>
                <a:gd name="T22" fmla="*/ 181 w 637"/>
                <a:gd name="T23" fmla="*/ 308 h 801"/>
                <a:gd name="T24" fmla="*/ 198 w 637"/>
                <a:gd name="T25" fmla="*/ 346 h 801"/>
                <a:gd name="T26" fmla="*/ 202 w 637"/>
                <a:gd name="T27" fmla="*/ 377 h 801"/>
                <a:gd name="T28" fmla="*/ 183 w 637"/>
                <a:gd name="T29" fmla="*/ 422 h 801"/>
                <a:gd name="T30" fmla="*/ 145 w 637"/>
                <a:gd name="T31" fmla="*/ 466 h 801"/>
                <a:gd name="T32" fmla="*/ 91 w 637"/>
                <a:gd name="T33" fmla="*/ 502 h 801"/>
                <a:gd name="T34" fmla="*/ 52 w 637"/>
                <a:gd name="T35" fmla="*/ 517 h 801"/>
                <a:gd name="T36" fmla="*/ 34 w 637"/>
                <a:gd name="T37" fmla="*/ 525 h 801"/>
                <a:gd name="T38" fmla="*/ 67 w 637"/>
                <a:gd name="T39" fmla="*/ 548 h 801"/>
                <a:gd name="T40" fmla="*/ 101 w 637"/>
                <a:gd name="T41" fmla="*/ 574 h 801"/>
                <a:gd name="T42" fmla="*/ 129 w 637"/>
                <a:gd name="T43" fmla="*/ 614 h 801"/>
                <a:gd name="T44" fmla="*/ 139 w 637"/>
                <a:gd name="T45" fmla="*/ 643 h 801"/>
                <a:gd name="T46" fmla="*/ 124 w 637"/>
                <a:gd name="T47" fmla="*/ 683 h 801"/>
                <a:gd name="T48" fmla="*/ 90 w 637"/>
                <a:gd name="T49" fmla="*/ 717 h 801"/>
                <a:gd name="T50" fmla="*/ 12 w 637"/>
                <a:gd name="T51" fmla="*/ 793 h 801"/>
                <a:gd name="T52" fmla="*/ 40 w 637"/>
                <a:gd name="T53" fmla="*/ 797 h 801"/>
                <a:gd name="T54" fmla="*/ 69 w 637"/>
                <a:gd name="T55" fmla="*/ 801 h 801"/>
                <a:gd name="T56" fmla="*/ 101 w 637"/>
                <a:gd name="T57" fmla="*/ 801 h 801"/>
                <a:gd name="T58" fmla="*/ 150 w 637"/>
                <a:gd name="T59" fmla="*/ 801 h 801"/>
                <a:gd name="T60" fmla="*/ 196 w 637"/>
                <a:gd name="T61" fmla="*/ 797 h 801"/>
                <a:gd name="T62" fmla="*/ 232 w 637"/>
                <a:gd name="T63" fmla="*/ 789 h 801"/>
                <a:gd name="T64" fmla="*/ 264 w 637"/>
                <a:gd name="T65" fmla="*/ 778 h 801"/>
                <a:gd name="T66" fmla="*/ 297 w 637"/>
                <a:gd name="T67" fmla="*/ 761 h 801"/>
                <a:gd name="T68" fmla="*/ 341 w 637"/>
                <a:gd name="T69" fmla="*/ 730 h 801"/>
                <a:gd name="T70" fmla="*/ 379 w 637"/>
                <a:gd name="T71" fmla="*/ 690 h 801"/>
                <a:gd name="T72" fmla="*/ 413 w 637"/>
                <a:gd name="T73" fmla="*/ 647 h 801"/>
                <a:gd name="T74" fmla="*/ 449 w 637"/>
                <a:gd name="T75" fmla="*/ 597 h 801"/>
                <a:gd name="T76" fmla="*/ 475 w 637"/>
                <a:gd name="T77" fmla="*/ 569 h 801"/>
                <a:gd name="T78" fmla="*/ 519 w 637"/>
                <a:gd name="T79" fmla="*/ 555 h 801"/>
                <a:gd name="T80" fmla="*/ 540 w 637"/>
                <a:gd name="T81" fmla="*/ 553 h 801"/>
                <a:gd name="T82" fmla="*/ 574 w 637"/>
                <a:gd name="T83" fmla="*/ 552 h 801"/>
                <a:gd name="T84" fmla="*/ 616 w 637"/>
                <a:gd name="T85" fmla="*/ 546 h 801"/>
                <a:gd name="T86" fmla="*/ 637 w 637"/>
                <a:gd name="T87" fmla="*/ 527 h 801"/>
                <a:gd name="T88" fmla="*/ 618 w 637"/>
                <a:gd name="T89" fmla="*/ 500 h 801"/>
                <a:gd name="T90" fmla="*/ 578 w 637"/>
                <a:gd name="T91" fmla="*/ 472 h 801"/>
                <a:gd name="T92" fmla="*/ 531 w 637"/>
                <a:gd name="T93" fmla="*/ 432 h 801"/>
                <a:gd name="T94" fmla="*/ 504 w 637"/>
                <a:gd name="T95" fmla="*/ 394 h 801"/>
                <a:gd name="T96" fmla="*/ 491 w 637"/>
                <a:gd name="T97" fmla="*/ 354 h 801"/>
                <a:gd name="T98" fmla="*/ 489 w 637"/>
                <a:gd name="T99" fmla="*/ 318 h 801"/>
                <a:gd name="T100" fmla="*/ 491 w 637"/>
                <a:gd name="T101" fmla="*/ 293 h 801"/>
                <a:gd name="T102" fmla="*/ 485 w 637"/>
                <a:gd name="T103" fmla="*/ 259 h 801"/>
                <a:gd name="T104" fmla="*/ 477 w 637"/>
                <a:gd name="T105" fmla="*/ 227 h 801"/>
                <a:gd name="T106" fmla="*/ 462 w 637"/>
                <a:gd name="T107" fmla="*/ 189 h 801"/>
                <a:gd name="T108" fmla="*/ 447 w 637"/>
                <a:gd name="T109" fmla="*/ 154 h 801"/>
                <a:gd name="T110" fmla="*/ 430 w 637"/>
                <a:gd name="T111" fmla="*/ 126 h 801"/>
                <a:gd name="T112" fmla="*/ 399 w 637"/>
                <a:gd name="T113" fmla="*/ 88 h 801"/>
                <a:gd name="T114" fmla="*/ 358 w 637"/>
                <a:gd name="T115" fmla="*/ 48 h 801"/>
                <a:gd name="T116" fmla="*/ 306 w 637"/>
                <a:gd name="T117" fmla="*/ 17 h 801"/>
                <a:gd name="T118" fmla="*/ 266 w 637"/>
                <a:gd name="T119" fmla="*/ 6 h 801"/>
                <a:gd name="T120" fmla="*/ 236 w 637"/>
                <a:gd name="T121" fmla="*/ 0 h 801"/>
                <a:gd name="T122" fmla="*/ 240 w 637"/>
                <a:gd name="T123" fmla="*/ 27 h 8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37"/>
                <a:gd name="T187" fmla="*/ 0 h 801"/>
                <a:gd name="T188" fmla="*/ 637 w 637"/>
                <a:gd name="T189" fmla="*/ 801 h 80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37" h="801">
                  <a:moveTo>
                    <a:pt x="240" y="27"/>
                  </a:moveTo>
                  <a:lnTo>
                    <a:pt x="242" y="29"/>
                  </a:lnTo>
                  <a:lnTo>
                    <a:pt x="244" y="35"/>
                  </a:lnTo>
                  <a:lnTo>
                    <a:pt x="247" y="42"/>
                  </a:lnTo>
                  <a:lnTo>
                    <a:pt x="251" y="50"/>
                  </a:lnTo>
                  <a:lnTo>
                    <a:pt x="257" y="59"/>
                  </a:lnTo>
                  <a:lnTo>
                    <a:pt x="259" y="65"/>
                  </a:lnTo>
                  <a:lnTo>
                    <a:pt x="263" y="69"/>
                  </a:lnTo>
                  <a:lnTo>
                    <a:pt x="264" y="76"/>
                  </a:lnTo>
                  <a:lnTo>
                    <a:pt x="266" y="82"/>
                  </a:lnTo>
                  <a:lnTo>
                    <a:pt x="270" y="88"/>
                  </a:lnTo>
                  <a:lnTo>
                    <a:pt x="272" y="93"/>
                  </a:lnTo>
                  <a:lnTo>
                    <a:pt x="274" y="101"/>
                  </a:lnTo>
                  <a:lnTo>
                    <a:pt x="276" y="107"/>
                  </a:lnTo>
                  <a:lnTo>
                    <a:pt x="276" y="112"/>
                  </a:lnTo>
                  <a:lnTo>
                    <a:pt x="280" y="120"/>
                  </a:lnTo>
                  <a:lnTo>
                    <a:pt x="280" y="126"/>
                  </a:lnTo>
                  <a:lnTo>
                    <a:pt x="282" y="131"/>
                  </a:lnTo>
                  <a:lnTo>
                    <a:pt x="282" y="139"/>
                  </a:lnTo>
                  <a:lnTo>
                    <a:pt x="282" y="145"/>
                  </a:lnTo>
                  <a:lnTo>
                    <a:pt x="282" y="151"/>
                  </a:lnTo>
                  <a:lnTo>
                    <a:pt x="282" y="158"/>
                  </a:lnTo>
                  <a:lnTo>
                    <a:pt x="280" y="168"/>
                  </a:lnTo>
                  <a:lnTo>
                    <a:pt x="276" y="179"/>
                  </a:lnTo>
                  <a:lnTo>
                    <a:pt x="274" y="183"/>
                  </a:lnTo>
                  <a:lnTo>
                    <a:pt x="272" y="189"/>
                  </a:lnTo>
                  <a:lnTo>
                    <a:pt x="266" y="192"/>
                  </a:lnTo>
                  <a:lnTo>
                    <a:pt x="264" y="198"/>
                  </a:lnTo>
                  <a:lnTo>
                    <a:pt x="259" y="202"/>
                  </a:lnTo>
                  <a:lnTo>
                    <a:pt x="253" y="208"/>
                  </a:lnTo>
                  <a:lnTo>
                    <a:pt x="247" y="209"/>
                  </a:lnTo>
                  <a:lnTo>
                    <a:pt x="242" y="213"/>
                  </a:lnTo>
                  <a:lnTo>
                    <a:pt x="232" y="217"/>
                  </a:lnTo>
                  <a:lnTo>
                    <a:pt x="223" y="219"/>
                  </a:lnTo>
                  <a:lnTo>
                    <a:pt x="213" y="223"/>
                  </a:lnTo>
                  <a:lnTo>
                    <a:pt x="202" y="227"/>
                  </a:lnTo>
                  <a:lnTo>
                    <a:pt x="192" y="230"/>
                  </a:lnTo>
                  <a:lnTo>
                    <a:pt x="181" y="238"/>
                  </a:lnTo>
                  <a:lnTo>
                    <a:pt x="175" y="238"/>
                  </a:lnTo>
                  <a:lnTo>
                    <a:pt x="167" y="240"/>
                  </a:lnTo>
                  <a:lnTo>
                    <a:pt x="162" y="242"/>
                  </a:lnTo>
                  <a:lnTo>
                    <a:pt x="154" y="244"/>
                  </a:lnTo>
                  <a:lnTo>
                    <a:pt x="148" y="246"/>
                  </a:lnTo>
                  <a:lnTo>
                    <a:pt x="143" y="247"/>
                  </a:lnTo>
                  <a:lnTo>
                    <a:pt x="135" y="249"/>
                  </a:lnTo>
                  <a:lnTo>
                    <a:pt x="129" y="251"/>
                  </a:lnTo>
                  <a:lnTo>
                    <a:pt x="124" y="253"/>
                  </a:lnTo>
                  <a:lnTo>
                    <a:pt x="118" y="257"/>
                  </a:lnTo>
                  <a:lnTo>
                    <a:pt x="112" y="259"/>
                  </a:lnTo>
                  <a:lnTo>
                    <a:pt x="110" y="261"/>
                  </a:lnTo>
                  <a:lnTo>
                    <a:pt x="116" y="265"/>
                  </a:lnTo>
                  <a:lnTo>
                    <a:pt x="126" y="268"/>
                  </a:lnTo>
                  <a:lnTo>
                    <a:pt x="129" y="272"/>
                  </a:lnTo>
                  <a:lnTo>
                    <a:pt x="137" y="276"/>
                  </a:lnTo>
                  <a:lnTo>
                    <a:pt x="145" y="280"/>
                  </a:lnTo>
                  <a:lnTo>
                    <a:pt x="152" y="285"/>
                  </a:lnTo>
                  <a:lnTo>
                    <a:pt x="158" y="289"/>
                  </a:lnTo>
                  <a:lnTo>
                    <a:pt x="166" y="297"/>
                  </a:lnTo>
                  <a:lnTo>
                    <a:pt x="173" y="303"/>
                  </a:lnTo>
                  <a:lnTo>
                    <a:pt x="181" y="308"/>
                  </a:lnTo>
                  <a:lnTo>
                    <a:pt x="185" y="316"/>
                  </a:lnTo>
                  <a:lnTo>
                    <a:pt x="190" y="322"/>
                  </a:lnTo>
                  <a:lnTo>
                    <a:pt x="194" y="329"/>
                  </a:lnTo>
                  <a:lnTo>
                    <a:pt x="196" y="337"/>
                  </a:lnTo>
                  <a:lnTo>
                    <a:pt x="198" y="346"/>
                  </a:lnTo>
                  <a:lnTo>
                    <a:pt x="202" y="356"/>
                  </a:lnTo>
                  <a:lnTo>
                    <a:pt x="202" y="360"/>
                  </a:lnTo>
                  <a:lnTo>
                    <a:pt x="202" y="365"/>
                  </a:lnTo>
                  <a:lnTo>
                    <a:pt x="202" y="371"/>
                  </a:lnTo>
                  <a:lnTo>
                    <a:pt x="202" y="377"/>
                  </a:lnTo>
                  <a:lnTo>
                    <a:pt x="198" y="386"/>
                  </a:lnTo>
                  <a:lnTo>
                    <a:pt x="196" y="396"/>
                  </a:lnTo>
                  <a:lnTo>
                    <a:pt x="192" y="403"/>
                  </a:lnTo>
                  <a:lnTo>
                    <a:pt x="187" y="413"/>
                  </a:lnTo>
                  <a:lnTo>
                    <a:pt x="183" y="422"/>
                  </a:lnTo>
                  <a:lnTo>
                    <a:pt x="177" y="432"/>
                  </a:lnTo>
                  <a:lnTo>
                    <a:pt x="171" y="439"/>
                  </a:lnTo>
                  <a:lnTo>
                    <a:pt x="166" y="445"/>
                  </a:lnTo>
                  <a:lnTo>
                    <a:pt x="154" y="455"/>
                  </a:lnTo>
                  <a:lnTo>
                    <a:pt x="145" y="466"/>
                  </a:lnTo>
                  <a:lnTo>
                    <a:pt x="131" y="476"/>
                  </a:lnTo>
                  <a:lnTo>
                    <a:pt x="122" y="485"/>
                  </a:lnTo>
                  <a:lnTo>
                    <a:pt x="110" y="491"/>
                  </a:lnTo>
                  <a:lnTo>
                    <a:pt x="101" y="496"/>
                  </a:lnTo>
                  <a:lnTo>
                    <a:pt x="91" y="502"/>
                  </a:lnTo>
                  <a:lnTo>
                    <a:pt x="86" y="508"/>
                  </a:lnTo>
                  <a:lnTo>
                    <a:pt x="78" y="510"/>
                  </a:lnTo>
                  <a:lnTo>
                    <a:pt x="69" y="512"/>
                  </a:lnTo>
                  <a:lnTo>
                    <a:pt x="61" y="515"/>
                  </a:lnTo>
                  <a:lnTo>
                    <a:pt x="52" y="517"/>
                  </a:lnTo>
                  <a:lnTo>
                    <a:pt x="42" y="519"/>
                  </a:lnTo>
                  <a:lnTo>
                    <a:pt x="38" y="521"/>
                  </a:lnTo>
                  <a:lnTo>
                    <a:pt x="33" y="521"/>
                  </a:lnTo>
                  <a:lnTo>
                    <a:pt x="33" y="523"/>
                  </a:lnTo>
                  <a:lnTo>
                    <a:pt x="34" y="525"/>
                  </a:lnTo>
                  <a:lnTo>
                    <a:pt x="42" y="531"/>
                  </a:lnTo>
                  <a:lnTo>
                    <a:pt x="46" y="534"/>
                  </a:lnTo>
                  <a:lnTo>
                    <a:pt x="52" y="538"/>
                  </a:lnTo>
                  <a:lnTo>
                    <a:pt x="59" y="542"/>
                  </a:lnTo>
                  <a:lnTo>
                    <a:pt x="67" y="548"/>
                  </a:lnTo>
                  <a:lnTo>
                    <a:pt x="72" y="552"/>
                  </a:lnTo>
                  <a:lnTo>
                    <a:pt x="78" y="557"/>
                  </a:lnTo>
                  <a:lnTo>
                    <a:pt x="86" y="561"/>
                  </a:lnTo>
                  <a:lnTo>
                    <a:pt x="91" y="567"/>
                  </a:lnTo>
                  <a:lnTo>
                    <a:pt x="101" y="574"/>
                  </a:lnTo>
                  <a:lnTo>
                    <a:pt x="107" y="580"/>
                  </a:lnTo>
                  <a:lnTo>
                    <a:pt x="110" y="586"/>
                  </a:lnTo>
                  <a:lnTo>
                    <a:pt x="116" y="593"/>
                  </a:lnTo>
                  <a:lnTo>
                    <a:pt x="124" y="603"/>
                  </a:lnTo>
                  <a:lnTo>
                    <a:pt x="129" y="614"/>
                  </a:lnTo>
                  <a:lnTo>
                    <a:pt x="131" y="618"/>
                  </a:lnTo>
                  <a:lnTo>
                    <a:pt x="135" y="624"/>
                  </a:lnTo>
                  <a:lnTo>
                    <a:pt x="137" y="631"/>
                  </a:lnTo>
                  <a:lnTo>
                    <a:pt x="139" y="637"/>
                  </a:lnTo>
                  <a:lnTo>
                    <a:pt x="139" y="643"/>
                  </a:lnTo>
                  <a:lnTo>
                    <a:pt x="141" y="650"/>
                  </a:lnTo>
                  <a:lnTo>
                    <a:pt x="139" y="656"/>
                  </a:lnTo>
                  <a:lnTo>
                    <a:pt x="139" y="662"/>
                  </a:lnTo>
                  <a:lnTo>
                    <a:pt x="131" y="673"/>
                  </a:lnTo>
                  <a:lnTo>
                    <a:pt x="124" y="683"/>
                  </a:lnTo>
                  <a:lnTo>
                    <a:pt x="114" y="692"/>
                  </a:lnTo>
                  <a:lnTo>
                    <a:pt x="107" y="702"/>
                  </a:lnTo>
                  <a:lnTo>
                    <a:pt x="99" y="709"/>
                  </a:lnTo>
                  <a:lnTo>
                    <a:pt x="93" y="713"/>
                  </a:lnTo>
                  <a:lnTo>
                    <a:pt x="90" y="717"/>
                  </a:lnTo>
                  <a:lnTo>
                    <a:pt x="88" y="719"/>
                  </a:lnTo>
                  <a:lnTo>
                    <a:pt x="0" y="791"/>
                  </a:lnTo>
                  <a:lnTo>
                    <a:pt x="2" y="791"/>
                  </a:lnTo>
                  <a:lnTo>
                    <a:pt x="8" y="793"/>
                  </a:lnTo>
                  <a:lnTo>
                    <a:pt x="12" y="793"/>
                  </a:lnTo>
                  <a:lnTo>
                    <a:pt x="17" y="795"/>
                  </a:lnTo>
                  <a:lnTo>
                    <a:pt x="21" y="795"/>
                  </a:lnTo>
                  <a:lnTo>
                    <a:pt x="29" y="797"/>
                  </a:lnTo>
                  <a:lnTo>
                    <a:pt x="33" y="797"/>
                  </a:lnTo>
                  <a:lnTo>
                    <a:pt x="40" y="797"/>
                  </a:lnTo>
                  <a:lnTo>
                    <a:pt x="46" y="799"/>
                  </a:lnTo>
                  <a:lnTo>
                    <a:pt x="52" y="799"/>
                  </a:lnTo>
                  <a:lnTo>
                    <a:pt x="57" y="799"/>
                  </a:lnTo>
                  <a:lnTo>
                    <a:pt x="63" y="801"/>
                  </a:lnTo>
                  <a:lnTo>
                    <a:pt x="69" y="801"/>
                  </a:lnTo>
                  <a:lnTo>
                    <a:pt x="76" y="801"/>
                  </a:lnTo>
                  <a:lnTo>
                    <a:pt x="80" y="801"/>
                  </a:lnTo>
                  <a:lnTo>
                    <a:pt x="88" y="801"/>
                  </a:lnTo>
                  <a:lnTo>
                    <a:pt x="93" y="801"/>
                  </a:lnTo>
                  <a:lnTo>
                    <a:pt x="101" y="801"/>
                  </a:lnTo>
                  <a:lnTo>
                    <a:pt x="110" y="801"/>
                  </a:lnTo>
                  <a:lnTo>
                    <a:pt x="120" y="801"/>
                  </a:lnTo>
                  <a:lnTo>
                    <a:pt x="129" y="801"/>
                  </a:lnTo>
                  <a:lnTo>
                    <a:pt x="141" y="801"/>
                  </a:lnTo>
                  <a:lnTo>
                    <a:pt x="150" y="801"/>
                  </a:lnTo>
                  <a:lnTo>
                    <a:pt x="160" y="801"/>
                  </a:lnTo>
                  <a:lnTo>
                    <a:pt x="169" y="799"/>
                  </a:lnTo>
                  <a:lnTo>
                    <a:pt x="181" y="799"/>
                  </a:lnTo>
                  <a:lnTo>
                    <a:pt x="188" y="799"/>
                  </a:lnTo>
                  <a:lnTo>
                    <a:pt x="196" y="797"/>
                  </a:lnTo>
                  <a:lnTo>
                    <a:pt x="204" y="797"/>
                  </a:lnTo>
                  <a:lnTo>
                    <a:pt x="213" y="795"/>
                  </a:lnTo>
                  <a:lnTo>
                    <a:pt x="219" y="793"/>
                  </a:lnTo>
                  <a:lnTo>
                    <a:pt x="225" y="791"/>
                  </a:lnTo>
                  <a:lnTo>
                    <a:pt x="232" y="789"/>
                  </a:lnTo>
                  <a:lnTo>
                    <a:pt x="238" y="787"/>
                  </a:lnTo>
                  <a:lnTo>
                    <a:pt x="244" y="785"/>
                  </a:lnTo>
                  <a:lnTo>
                    <a:pt x="251" y="782"/>
                  </a:lnTo>
                  <a:lnTo>
                    <a:pt x="257" y="780"/>
                  </a:lnTo>
                  <a:lnTo>
                    <a:pt x="264" y="778"/>
                  </a:lnTo>
                  <a:lnTo>
                    <a:pt x="270" y="774"/>
                  </a:lnTo>
                  <a:lnTo>
                    <a:pt x="276" y="772"/>
                  </a:lnTo>
                  <a:lnTo>
                    <a:pt x="282" y="768"/>
                  </a:lnTo>
                  <a:lnTo>
                    <a:pt x="289" y="766"/>
                  </a:lnTo>
                  <a:lnTo>
                    <a:pt x="297" y="761"/>
                  </a:lnTo>
                  <a:lnTo>
                    <a:pt x="306" y="755"/>
                  </a:lnTo>
                  <a:lnTo>
                    <a:pt x="314" y="749"/>
                  </a:lnTo>
                  <a:lnTo>
                    <a:pt x="323" y="742"/>
                  </a:lnTo>
                  <a:lnTo>
                    <a:pt x="331" y="736"/>
                  </a:lnTo>
                  <a:lnTo>
                    <a:pt x="341" y="730"/>
                  </a:lnTo>
                  <a:lnTo>
                    <a:pt x="348" y="723"/>
                  </a:lnTo>
                  <a:lnTo>
                    <a:pt x="358" y="715"/>
                  </a:lnTo>
                  <a:lnTo>
                    <a:pt x="365" y="706"/>
                  </a:lnTo>
                  <a:lnTo>
                    <a:pt x="375" y="698"/>
                  </a:lnTo>
                  <a:lnTo>
                    <a:pt x="379" y="690"/>
                  </a:lnTo>
                  <a:lnTo>
                    <a:pt x="386" y="683"/>
                  </a:lnTo>
                  <a:lnTo>
                    <a:pt x="392" y="675"/>
                  </a:lnTo>
                  <a:lnTo>
                    <a:pt x="398" y="666"/>
                  </a:lnTo>
                  <a:lnTo>
                    <a:pt x="403" y="656"/>
                  </a:lnTo>
                  <a:lnTo>
                    <a:pt x="413" y="647"/>
                  </a:lnTo>
                  <a:lnTo>
                    <a:pt x="420" y="635"/>
                  </a:lnTo>
                  <a:lnTo>
                    <a:pt x="428" y="626"/>
                  </a:lnTo>
                  <a:lnTo>
                    <a:pt x="436" y="616"/>
                  </a:lnTo>
                  <a:lnTo>
                    <a:pt x="441" y="607"/>
                  </a:lnTo>
                  <a:lnTo>
                    <a:pt x="449" y="597"/>
                  </a:lnTo>
                  <a:lnTo>
                    <a:pt x="456" y="590"/>
                  </a:lnTo>
                  <a:lnTo>
                    <a:pt x="460" y="580"/>
                  </a:lnTo>
                  <a:lnTo>
                    <a:pt x="468" y="576"/>
                  </a:lnTo>
                  <a:lnTo>
                    <a:pt x="472" y="571"/>
                  </a:lnTo>
                  <a:lnTo>
                    <a:pt x="475" y="569"/>
                  </a:lnTo>
                  <a:lnTo>
                    <a:pt x="481" y="565"/>
                  </a:lnTo>
                  <a:lnTo>
                    <a:pt x="491" y="561"/>
                  </a:lnTo>
                  <a:lnTo>
                    <a:pt x="500" y="559"/>
                  </a:lnTo>
                  <a:lnTo>
                    <a:pt x="512" y="557"/>
                  </a:lnTo>
                  <a:lnTo>
                    <a:pt x="519" y="555"/>
                  </a:lnTo>
                  <a:lnTo>
                    <a:pt x="529" y="555"/>
                  </a:lnTo>
                  <a:lnTo>
                    <a:pt x="534" y="555"/>
                  </a:lnTo>
                  <a:lnTo>
                    <a:pt x="536" y="555"/>
                  </a:lnTo>
                  <a:lnTo>
                    <a:pt x="536" y="553"/>
                  </a:lnTo>
                  <a:lnTo>
                    <a:pt x="540" y="553"/>
                  </a:lnTo>
                  <a:lnTo>
                    <a:pt x="544" y="553"/>
                  </a:lnTo>
                  <a:lnTo>
                    <a:pt x="550" y="553"/>
                  </a:lnTo>
                  <a:lnTo>
                    <a:pt x="557" y="552"/>
                  </a:lnTo>
                  <a:lnTo>
                    <a:pt x="565" y="552"/>
                  </a:lnTo>
                  <a:lnTo>
                    <a:pt x="574" y="552"/>
                  </a:lnTo>
                  <a:lnTo>
                    <a:pt x="584" y="552"/>
                  </a:lnTo>
                  <a:lnTo>
                    <a:pt x="591" y="550"/>
                  </a:lnTo>
                  <a:lnTo>
                    <a:pt x="601" y="548"/>
                  </a:lnTo>
                  <a:lnTo>
                    <a:pt x="607" y="548"/>
                  </a:lnTo>
                  <a:lnTo>
                    <a:pt x="616" y="546"/>
                  </a:lnTo>
                  <a:lnTo>
                    <a:pt x="622" y="544"/>
                  </a:lnTo>
                  <a:lnTo>
                    <a:pt x="628" y="544"/>
                  </a:lnTo>
                  <a:lnTo>
                    <a:pt x="633" y="540"/>
                  </a:lnTo>
                  <a:lnTo>
                    <a:pt x="635" y="538"/>
                  </a:lnTo>
                  <a:lnTo>
                    <a:pt x="637" y="527"/>
                  </a:lnTo>
                  <a:lnTo>
                    <a:pt x="635" y="517"/>
                  </a:lnTo>
                  <a:lnTo>
                    <a:pt x="631" y="508"/>
                  </a:lnTo>
                  <a:lnTo>
                    <a:pt x="626" y="506"/>
                  </a:lnTo>
                  <a:lnTo>
                    <a:pt x="624" y="502"/>
                  </a:lnTo>
                  <a:lnTo>
                    <a:pt x="618" y="500"/>
                  </a:lnTo>
                  <a:lnTo>
                    <a:pt x="612" y="496"/>
                  </a:lnTo>
                  <a:lnTo>
                    <a:pt x="607" y="493"/>
                  </a:lnTo>
                  <a:lnTo>
                    <a:pt x="597" y="487"/>
                  </a:lnTo>
                  <a:lnTo>
                    <a:pt x="588" y="479"/>
                  </a:lnTo>
                  <a:lnTo>
                    <a:pt x="578" y="472"/>
                  </a:lnTo>
                  <a:lnTo>
                    <a:pt x="569" y="464"/>
                  </a:lnTo>
                  <a:lnTo>
                    <a:pt x="557" y="457"/>
                  </a:lnTo>
                  <a:lnTo>
                    <a:pt x="548" y="449"/>
                  </a:lnTo>
                  <a:lnTo>
                    <a:pt x="538" y="439"/>
                  </a:lnTo>
                  <a:lnTo>
                    <a:pt x="531" y="432"/>
                  </a:lnTo>
                  <a:lnTo>
                    <a:pt x="521" y="422"/>
                  </a:lnTo>
                  <a:lnTo>
                    <a:pt x="515" y="415"/>
                  </a:lnTo>
                  <a:lnTo>
                    <a:pt x="510" y="409"/>
                  </a:lnTo>
                  <a:lnTo>
                    <a:pt x="508" y="403"/>
                  </a:lnTo>
                  <a:lnTo>
                    <a:pt x="504" y="394"/>
                  </a:lnTo>
                  <a:lnTo>
                    <a:pt x="500" y="386"/>
                  </a:lnTo>
                  <a:lnTo>
                    <a:pt x="496" y="381"/>
                  </a:lnTo>
                  <a:lnTo>
                    <a:pt x="494" y="371"/>
                  </a:lnTo>
                  <a:lnTo>
                    <a:pt x="491" y="363"/>
                  </a:lnTo>
                  <a:lnTo>
                    <a:pt x="491" y="354"/>
                  </a:lnTo>
                  <a:lnTo>
                    <a:pt x="489" y="346"/>
                  </a:lnTo>
                  <a:lnTo>
                    <a:pt x="489" y="339"/>
                  </a:lnTo>
                  <a:lnTo>
                    <a:pt x="489" y="329"/>
                  </a:lnTo>
                  <a:lnTo>
                    <a:pt x="489" y="323"/>
                  </a:lnTo>
                  <a:lnTo>
                    <a:pt x="489" y="318"/>
                  </a:lnTo>
                  <a:lnTo>
                    <a:pt x="489" y="316"/>
                  </a:lnTo>
                  <a:lnTo>
                    <a:pt x="487" y="308"/>
                  </a:lnTo>
                  <a:lnTo>
                    <a:pt x="487" y="303"/>
                  </a:lnTo>
                  <a:lnTo>
                    <a:pt x="487" y="297"/>
                  </a:lnTo>
                  <a:lnTo>
                    <a:pt x="491" y="293"/>
                  </a:lnTo>
                  <a:lnTo>
                    <a:pt x="491" y="289"/>
                  </a:lnTo>
                  <a:lnTo>
                    <a:pt x="491" y="285"/>
                  </a:lnTo>
                  <a:lnTo>
                    <a:pt x="489" y="278"/>
                  </a:lnTo>
                  <a:lnTo>
                    <a:pt x="489" y="270"/>
                  </a:lnTo>
                  <a:lnTo>
                    <a:pt x="485" y="259"/>
                  </a:lnTo>
                  <a:lnTo>
                    <a:pt x="483" y="249"/>
                  </a:lnTo>
                  <a:lnTo>
                    <a:pt x="481" y="242"/>
                  </a:lnTo>
                  <a:lnTo>
                    <a:pt x="479" y="238"/>
                  </a:lnTo>
                  <a:lnTo>
                    <a:pt x="477" y="230"/>
                  </a:lnTo>
                  <a:lnTo>
                    <a:pt x="477" y="227"/>
                  </a:lnTo>
                  <a:lnTo>
                    <a:pt x="474" y="217"/>
                  </a:lnTo>
                  <a:lnTo>
                    <a:pt x="472" y="211"/>
                  </a:lnTo>
                  <a:lnTo>
                    <a:pt x="468" y="202"/>
                  </a:lnTo>
                  <a:lnTo>
                    <a:pt x="466" y="196"/>
                  </a:lnTo>
                  <a:lnTo>
                    <a:pt x="462" y="189"/>
                  </a:lnTo>
                  <a:lnTo>
                    <a:pt x="460" y="181"/>
                  </a:lnTo>
                  <a:lnTo>
                    <a:pt x="456" y="175"/>
                  </a:lnTo>
                  <a:lnTo>
                    <a:pt x="455" y="170"/>
                  </a:lnTo>
                  <a:lnTo>
                    <a:pt x="451" y="162"/>
                  </a:lnTo>
                  <a:lnTo>
                    <a:pt x="447" y="154"/>
                  </a:lnTo>
                  <a:lnTo>
                    <a:pt x="445" y="149"/>
                  </a:lnTo>
                  <a:lnTo>
                    <a:pt x="441" y="143"/>
                  </a:lnTo>
                  <a:lnTo>
                    <a:pt x="437" y="137"/>
                  </a:lnTo>
                  <a:lnTo>
                    <a:pt x="434" y="131"/>
                  </a:lnTo>
                  <a:lnTo>
                    <a:pt x="430" y="126"/>
                  </a:lnTo>
                  <a:lnTo>
                    <a:pt x="428" y="122"/>
                  </a:lnTo>
                  <a:lnTo>
                    <a:pt x="420" y="114"/>
                  </a:lnTo>
                  <a:lnTo>
                    <a:pt x="413" y="105"/>
                  </a:lnTo>
                  <a:lnTo>
                    <a:pt x="405" y="97"/>
                  </a:lnTo>
                  <a:lnTo>
                    <a:pt x="399" y="88"/>
                  </a:lnTo>
                  <a:lnTo>
                    <a:pt x="390" y="78"/>
                  </a:lnTo>
                  <a:lnTo>
                    <a:pt x="382" y="73"/>
                  </a:lnTo>
                  <a:lnTo>
                    <a:pt x="375" y="63"/>
                  </a:lnTo>
                  <a:lnTo>
                    <a:pt x="367" y="55"/>
                  </a:lnTo>
                  <a:lnTo>
                    <a:pt x="358" y="48"/>
                  </a:lnTo>
                  <a:lnTo>
                    <a:pt x="348" y="40"/>
                  </a:lnTo>
                  <a:lnTo>
                    <a:pt x="339" y="35"/>
                  </a:lnTo>
                  <a:lnTo>
                    <a:pt x="329" y="27"/>
                  </a:lnTo>
                  <a:lnTo>
                    <a:pt x="318" y="21"/>
                  </a:lnTo>
                  <a:lnTo>
                    <a:pt x="306" y="17"/>
                  </a:lnTo>
                  <a:lnTo>
                    <a:pt x="295" y="14"/>
                  </a:lnTo>
                  <a:lnTo>
                    <a:pt x="285" y="10"/>
                  </a:lnTo>
                  <a:lnTo>
                    <a:pt x="280" y="8"/>
                  </a:lnTo>
                  <a:lnTo>
                    <a:pt x="272" y="8"/>
                  </a:lnTo>
                  <a:lnTo>
                    <a:pt x="266" y="6"/>
                  </a:lnTo>
                  <a:lnTo>
                    <a:pt x="263" y="4"/>
                  </a:lnTo>
                  <a:lnTo>
                    <a:pt x="255" y="2"/>
                  </a:lnTo>
                  <a:lnTo>
                    <a:pt x="247" y="2"/>
                  </a:lnTo>
                  <a:lnTo>
                    <a:pt x="242" y="0"/>
                  </a:lnTo>
                  <a:lnTo>
                    <a:pt x="236" y="0"/>
                  </a:lnTo>
                  <a:lnTo>
                    <a:pt x="232" y="0"/>
                  </a:lnTo>
                  <a:lnTo>
                    <a:pt x="230" y="0"/>
                  </a:lnTo>
                  <a:lnTo>
                    <a:pt x="225" y="0"/>
                  </a:lnTo>
                  <a:lnTo>
                    <a:pt x="226" y="2"/>
                  </a:lnTo>
                  <a:lnTo>
                    <a:pt x="240" y="27"/>
                  </a:lnTo>
                  <a:close/>
                </a:path>
              </a:pathLst>
            </a:custGeom>
            <a:solidFill>
              <a:srgbClr val="2B0000"/>
            </a:solidFill>
            <a:ln w="9525">
              <a:noFill/>
              <a:round/>
              <a:headEnd/>
              <a:tailEnd/>
            </a:ln>
          </p:spPr>
          <p:txBody>
            <a:bodyPr/>
            <a:lstStyle/>
            <a:p>
              <a:endParaRPr lang="en-US"/>
            </a:p>
          </p:txBody>
        </p:sp>
        <p:sp>
          <p:nvSpPr>
            <p:cNvPr id="93213" name="Freeform 40"/>
            <p:cNvSpPr>
              <a:spLocks/>
            </p:cNvSpPr>
            <p:nvPr/>
          </p:nvSpPr>
          <p:spPr bwMode="auto">
            <a:xfrm>
              <a:off x="3426" y="3091"/>
              <a:ext cx="99" cy="186"/>
            </a:xfrm>
            <a:custGeom>
              <a:avLst/>
              <a:gdLst>
                <a:gd name="T0" fmla="*/ 0 w 197"/>
                <a:gd name="T1" fmla="*/ 11 h 372"/>
                <a:gd name="T2" fmla="*/ 0 w 197"/>
                <a:gd name="T3" fmla="*/ 21 h 372"/>
                <a:gd name="T4" fmla="*/ 0 w 197"/>
                <a:gd name="T5" fmla="*/ 34 h 372"/>
                <a:gd name="T6" fmla="*/ 0 w 197"/>
                <a:gd name="T7" fmla="*/ 45 h 372"/>
                <a:gd name="T8" fmla="*/ 0 w 197"/>
                <a:gd name="T9" fmla="*/ 57 h 372"/>
                <a:gd name="T10" fmla="*/ 0 w 197"/>
                <a:gd name="T11" fmla="*/ 68 h 372"/>
                <a:gd name="T12" fmla="*/ 0 w 197"/>
                <a:gd name="T13" fmla="*/ 80 h 372"/>
                <a:gd name="T14" fmla="*/ 3 w 197"/>
                <a:gd name="T15" fmla="*/ 93 h 372"/>
                <a:gd name="T16" fmla="*/ 5 w 197"/>
                <a:gd name="T17" fmla="*/ 108 h 372"/>
                <a:gd name="T18" fmla="*/ 9 w 197"/>
                <a:gd name="T19" fmla="*/ 123 h 372"/>
                <a:gd name="T20" fmla="*/ 9 w 197"/>
                <a:gd name="T21" fmla="*/ 135 h 372"/>
                <a:gd name="T22" fmla="*/ 11 w 197"/>
                <a:gd name="T23" fmla="*/ 140 h 372"/>
                <a:gd name="T24" fmla="*/ 17 w 197"/>
                <a:gd name="T25" fmla="*/ 152 h 372"/>
                <a:gd name="T26" fmla="*/ 28 w 197"/>
                <a:gd name="T27" fmla="*/ 169 h 372"/>
                <a:gd name="T28" fmla="*/ 38 w 197"/>
                <a:gd name="T29" fmla="*/ 186 h 372"/>
                <a:gd name="T30" fmla="*/ 45 w 197"/>
                <a:gd name="T31" fmla="*/ 197 h 372"/>
                <a:gd name="T32" fmla="*/ 53 w 197"/>
                <a:gd name="T33" fmla="*/ 209 h 372"/>
                <a:gd name="T34" fmla="*/ 59 w 197"/>
                <a:gd name="T35" fmla="*/ 220 h 372"/>
                <a:gd name="T36" fmla="*/ 70 w 197"/>
                <a:gd name="T37" fmla="*/ 237 h 372"/>
                <a:gd name="T38" fmla="*/ 83 w 197"/>
                <a:gd name="T39" fmla="*/ 256 h 372"/>
                <a:gd name="T40" fmla="*/ 91 w 197"/>
                <a:gd name="T41" fmla="*/ 272 h 372"/>
                <a:gd name="T42" fmla="*/ 97 w 197"/>
                <a:gd name="T43" fmla="*/ 279 h 372"/>
                <a:gd name="T44" fmla="*/ 102 w 197"/>
                <a:gd name="T45" fmla="*/ 291 h 372"/>
                <a:gd name="T46" fmla="*/ 114 w 197"/>
                <a:gd name="T47" fmla="*/ 302 h 372"/>
                <a:gd name="T48" fmla="*/ 125 w 197"/>
                <a:gd name="T49" fmla="*/ 317 h 372"/>
                <a:gd name="T50" fmla="*/ 138 w 197"/>
                <a:gd name="T51" fmla="*/ 332 h 372"/>
                <a:gd name="T52" fmla="*/ 150 w 197"/>
                <a:gd name="T53" fmla="*/ 346 h 372"/>
                <a:gd name="T54" fmla="*/ 163 w 197"/>
                <a:gd name="T55" fmla="*/ 357 h 372"/>
                <a:gd name="T56" fmla="*/ 173 w 197"/>
                <a:gd name="T57" fmla="*/ 365 h 372"/>
                <a:gd name="T58" fmla="*/ 186 w 197"/>
                <a:gd name="T59" fmla="*/ 370 h 372"/>
                <a:gd name="T60" fmla="*/ 195 w 197"/>
                <a:gd name="T61" fmla="*/ 368 h 372"/>
                <a:gd name="T62" fmla="*/ 195 w 197"/>
                <a:gd name="T63" fmla="*/ 359 h 372"/>
                <a:gd name="T64" fmla="*/ 194 w 197"/>
                <a:gd name="T65" fmla="*/ 349 h 372"/>
                <a:gd name="T66" fmla="*/ 190 w 197"/>
                <a:gd name="T67" fmla="*/ 338 h 372"/>
                <a:gd name="T68" fmla="*/ 186 w 197"/>
                <a:gd name="T69" fmla="*/ 323 h 372"/>
                <a:gd name="T70" fmla="*/ 180 w 197"/>
                <a:gd name="T71" fmla="*/ 308 h 372"/>
                <a:gd name="T72" fmla="*/ 175 w 197"/>
                <a:gd name="T73" fmla="*/ 291 h 372"/>
                <a:gd name="T74" fmla="*/ 169 w 197"/>
                <a:gd name="T75" fmla="*/ 275 h 372"/>
                <a:gd name="T76" fmla="*/ 167 w 197"/>
                <a:gd name="T77" fmla="*/ 262 h 372"/>
                <a:gd name="T78" fmla="*/ 165 w 197"/>
                <a:gd name="T79" fmla="*/ 251 h 372"/>
                <a:gd name="T80" fmla="*/ 163 w 197"/>
                <a:gd name="T81" fmla="*/ 234 h 372"/>
                <a:gd name="T82" fmla="*/ 163 w 197"/>
                <a:gd name="T83" fmla="*/ 216 h 372"/>
                <a:gd name="T84" fmla="*/ 163 w 197"/>
                <a:gd name="T85" fmla="*/ 205 h 372"/>
                <a:gd name="T86" fmla="*/ 163 w 197"/>
                <a:gd name="T87" fmla="*/ 196 h 372"/>
                <a:gd name="T88" fmla="*/ 161 w 197"/>
                <a:gd name="T89" fmla="*/ 192 h 372"/>
                <a:gd name="T90" fmla="*/ 146 w 197"/>
                <a:gd name="T91" fmla="*/ 180 h 372"/>
                <a:gd name="T92" fmla="*/ 129 w 197"/>
                <a:gd name="T93" fmla="*/ 167 h 372"/>
                <a:gd name="T94" fmla="*/ 116 w 197"/>
                <a:gd name="T95" fmla="*/ 156 h 372"/>
                <a:gd name="T96" fmla="*/ 100 w 197"/>
                <a:gd name="T97" fmla="*/ 140 h 372"/>
                <a:gd name="T98" fmla="*/ 89 w 197"/>
                <a:gd name="T99" fmla="*/ 125 h 372"/>
                <a:gd name="T100" fmla="*/ 78 w 197"/>
                <a:gd name="T101" fmla="*/ 106 h 372"/>
                <a:gd name="T102" fmla="*/ 66 w 197"/>
                <a:gd name="T103" fmla="*/ 87 h 372"/>
                <a:gd name="T104" fmla="*/ 55 w 197"/>
                <a:gd name="T105" fmla="*/ 70 h 372"/>
                <a:gd name="T106" fmla="*/ 45 w 197"/>
                <a:gd name="T107" fmla="*/ 55 h 372"/>
                <a:gd name="T108" fmla="*/ 36 w 197"/>
                <a:gd name="T109" fmla="*/ 43 h 372"/>
                <a:gd name="T110" fmla="*/ 30 w 197"/>
                <a:gd name="T111" fmla="*/ 30 h 372"/>
                <a:gd name="T112" fmla="*/ 22 w 197"/>
                <a:gd name="T113" fmla="*/ 17 h 372"/>
                <a:gd name="T114" fmla="*/ 17 w 197"/>
                <a:gd name="T115" fmla="*/ 4 h 372"/>
                <a:gd name="T116" fmla="*/ 11 w 197"/>
                <a:gd name="T117" fmla="*/ 0 h 372"/>
                <a:gd name="T118" fmla="*/ 3 w 197"/>
                <a:gd name="T119" fmla="*/ 5 h 372"/>
                <a:gd name="T120" fmla="*/ 2 w 197"/>
                <a:gd name="T121" fmla="*/ 9 h 3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7"/>
                <a:gd name="T184" fmla="*/ 0 h 372"/>
                <a:gd name="T185" fmla="*/ 197 w 197"/>
                <a:gd name="T186" fmla="*/ 372 h 3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7" h="372">
                  <a:moveTo>
                    <a:pt x="2" y="9"/>
                  </a:moveTo>
                  <a:lnTo>
                    <a:pt x="0" y="11"/>
                  </a:lnTo>
                  <a:lnTo>
                    <a:pt x="0" y="17"/>
                  </a:lnTo>
                  <a:lnTo>
                    <a:pt x="0" y="21"/>
                  </a:lnTo>
                  <a:lnTo>
                    <a:pt x="0" y="26"/>
                  </a:lnTo>
                  <a:lnTo>
                    <a:pt x="0" y="34"/>
                  </a:lnTo>
                  <a:lnTo>
                    <a:pt x="0" y="40"/>
                  </a:lnTo>
                  <a:lnTo>
                    <a:pt x="0" y="45"/>
                  </a:lnTo>
                  <a:lnTo>
                    <a:pt x="0" y="51"/>
                  </a:lnTo>
                  <a:lnTo>
                    <a:pt x="0" y="57"/>
                  </a:lnTo>
                  <a:lnTo>
                    <a:pt x="0" y="64"/>
                  </a:lnTo>
                  <a:lnTo>
                    <a:pt x="0" y="68"/>
                  </a:lnTo>
                  <a:lnTo>
                    <a:pt x="0" y="76"/>
                  </a:lnTo>
                  <a:lnTo>
                    <a:pt x="0" y="80"/>
                  </a:lnTo>
                  <a:lnTo>
                    <a:pt x="2" y="85"/>
                  </a:lnTo>
                  <a:lnTo>
                    <a:pt x="3" y="93"/>
                  </a:lnTo>
                  <a:lnTo>
                    <a:pt x="3" y="102"/>
                  </a:lnTo>
                  <a:lnTo>
                    <a:pt x="5" y="108"/>
                  </a:lnTo>
                  <a:lnTo>
                    <a:pt x="7" y="118"/>
                  </a:lnTo>
                  <a:lnTo>
                    <a:pt x="9" y="123"/>
                  </a:lnTo>
                  <a:lnTo>
                    <a:pt x="9" y="131"/>
                  </a:lnTo>
                  <a:lnTo>
                    <a:pt x="9" y="135"/>
                  </a:lnTo>
                  <a:lnTo>
                    <a:pt x="11" y="140"/>
                  </a:lnTo>
                  <a:lnTo>
                    <a:pt x="13" y="146"/>
                  </a:lnTo>
                  <a:lnTo>
                    <a:pt x="17" y="152"/>
                  </a:lnTo>
                  <a:lnTo>
                    <a:pt x="22" y="161"/>
                  </a:lnTo>
                  <a:lnTo>
                    <a:pt x="28" y="169"/>
                  </a:lnTo>
                  <a:lnTo>
                    <a:pt x="36" y="180"/>
                  </a:lnTo>
                  <a:lnTo>
                    <a:pt x="38" y="186"/>
                  </a:lnTo>
                  <a:lnTo>
                    <a:pt x="41" y="192"/>
                  </a:lnTo>
                  <a:lnTo>
                    <a:pt x="45" y="197"/>
                  </a:lnTo>
                  <a:lnTo>
                    <a:pt x="49" y="203"/>
                  </a:lnTo>
                  <a:lnTo>
                    <a:pt x="53" y="209"/>
                  </a:lnTo>
                  <a:lnTo>
                    <a:pt x="57" y="215"/>
                  </a:lnTo>
                  <a:lnTo>
                    <a:pt x="59" y="220"/>
                  </a:lnTo>
                  <a:lnTo>
                    <a:pt x="64" y="228"/>
                  </a:lnTo>
                  <a:lnTo>
                    <a:pt x="70" y="237"/>
                  </a:lnTo>
                  <a:lnTo>
                    <a:pt x="78" y="249"/>
                  </a:lnTo>
                  <a:lnTo>
                    <a:pt x="83" y="256"/>
                  </a:lnTo>
                  <a:lnTo>
                    <a:pt x="89" y="266"/>
                  </a:lnTo>
                  <a:lnTo>
                    <a:pt x="91" y="272"/>
                  </a:lnTo>
                  <a:lnTo>
                    <a:pt x="95" y="277"/>
                  </a:lnTo>
                  <a:lnTo>
                    <a:pt x="97" y="279"/>
                  </a:lnTo>
                  <a:lnTo>
                    <a:pt x="98" y="285"/>
                  </a:lnTo>
                  <a:lnTo>
                    <a:pt x="102" y="291"/>
                  </a:lnTo>
                  <a:lnTo>
                    <a:pt x="108" y="296"/>
                  </a:lnTo>
                  <a:lnTo>
                    <a:pt x="114" y="302"/>
                  </a:lnTo>
                  <a:lnTo>
                    <a:pt x="119" y="310"/>
                  </a:lnTo>
                  <a:lnTo>
                    <a:pt x="125" y="317"/>
                  </a:lnTo>
                  <a:lnTo>
                    <a:pt x="133" y="327"/>
                  </a:lnTo>
                  <a:lnTo>
                    <a:pt x="138" y="332"/>
                  </a:lnTo>
                  <a:lnTo>
                    <a:pt x="144" y="340"/>
                  </a:lnTo>
                  <a:lnTo>
                    <a:pt x="150" y="346"/>
                  </a:lnTo>
                  <a:lnTo>
                    <a:pt x="157" y="353"/>
                  </a:lnTo>
                  <a:lnTo>
                    <a:pt x="163" y="357"/>
                  </a:lnTo>
                  <a:lnTo>
                    <a:pt x="167" y="363"/>
                  </a:lnTo>
                  <a:lnTo>
                    <a:pt x="173" y="365"/>
                  </a:lnTo>
                  <a:lnTo>
                    <a:pt x="176" y="367"/>
                  </a:lnTo>
                  <a:lnTo>
                    <a:pt x="186" y="370"/>
                  </a:lnTo>
                  <a:lnTo>
                    <a:pt x="192" y="372"/>
                  </a:lnTo>
                  <a:lnTo>
                    <a:pt x="195" y="368"/>
                  </a:lnTo>
                  <a:lnTo>
                    <a:pt x="197" y="363"/>
                  </a:lnTo>
                  <a:lnTo>
                    <a:pt x="195" y="359"/>
                  </a:lnTo>
                  <a:lnTo>
                    <a:pt x="195" y="355"/>
                  </a:lnTo>
                  <a:lnTo>
                    <a:pt x="194" y="349"/>
                  </a:lnTo>
                  <a:lnTo>
                    <a:pt x="192" y="346"/>
                  </a:lnTo>
                  <a:lnTo>
                    <a:pt x="190" y="338"/>
                  </a:lnTo>
                  <a:lnTo>
                    <a:pt x="188" y="330"/>
                  </a:lnTo>
                  <a:lnTo>
                    <a:pt x="186" y="323"/>
                  </a:lnTo>
                  <a:lnTo>
                    <a:pt x="184" y="315"/>
                  </a:lnTo>
                  <a:lnTo>
                    <a:pt x="180" y="308"/>
                  </a:lnTo>
                  <a:lnTo>
                    <a:pt x="176" y="298"/>
                  </a:lnTo>
                  <a:lnTo>
                    <a:pt x="175" y="291"/>
                  </a:lnTo>
                  <a:lnTo>
                    <a:pt x="173" y="285"/>
                  </a:lnTo>
                  <a:lnTo>
                    <a:pt x="169" y="275"/>
                  </a:lnTo>
                  <a:lnTo>
                    <a:pt x="169" y="270"/>
                  </a:lnTo>
                  <a:lnTo>
                    <a:pt x="167" y="262"/>
                  </a:lnTo>
                  <a:lnTo>
                    <a:pt x="167" y="260"/>
                  </a:lnTo>
                  <a:lnTo>
                    <a:pt x="165" y="251"/>
                  </a:lnTo>
                  <a:lnTo>
                    <a:pt x="165" y="241"/>
                  </a:lnTo>
                  <a:lnTo>
                    <a:pt x="163" y="234"/>
                  </a:lnTo>
                  <a:lnTo>
                    <a:pt x="163" y="226"/>
                  </a:lnTo>
                  <a:lnTo>
                    <a:pt x="163" y="216"/>
                  </a:lnTo>
                  <a:lnTo>
                    <a:pt x="163" y="211"/>
                  </a:lnTo>
                  <a:lnTo>
                    <a:pt x="163" y="205"/>
                  </a:lnTo>
                  <a:lnTo>
                    <a:pt x="163" y="203"/>
                  </a:lnTo>
                  <a:lnTo>
                    <a:pt x="163" y="196"/>
                  </a:lnTo>
                  <a:lnTo>
                    <a:pt x="165" y="194"/>
                  </a:lnTo>
                  <a:lnTo>
                    <a:pt x="161" y="192"/>
                  </a:lnTo>
                  <a:lnTo>
                    <a:pt x="156" y="188"/>
                  </a:lnTo>
                  <a:lnTo>
                    <a:pt x="146" y="180"/>
                  </a:lnTo>
                  <a:lnTo>
                    <a:pt x="137" y="173"/>
                  </a:lnTo>
                  <a:lnTo>
                    <a:pt x="129" y="167"/>
                  </a:lnTo>
                  <a:lnTo>
                    <a:pt x="123" y="161"/>
                  </a:lnTo>
                  <a:lnTo>
                    <a:pt x="116" y="156"/>
                  </a:lnTo>
                  <a:lnTo>
                    <a:pt x="108" y="150"/>
                  </a:lnTo>
                  <a:lnTo>
                    <a:pt x="100" y="140"/>
                  </a:lnTo>
                  <a:lnTo>
                    <a:pt x="95" y="133"/>
                  </a:lnTo>
                  <a:lnTo>
                    <a:pt x="89" y="125"/>
                  </a:lnTo>
                  <a:lnTo>
                    <a:pt x="83" y="116"/>
                  </a:lnTo>
                  <a:lnTo>
                    <a:pt x="78" y="106"/>
                  </a:lnTo>
                  <a:lnTo>
                    <a:pt x="70" y="97"/>
                  </a:lnTo>
                  <a:lnTo>
                    <a:pt x="66" y="87"/>
                  </a:lnTo>
                  <a:lnTo>
                    <a:pt x="60" y="78"/>
                  </a:lnTo>
                  <a:lnTo>
                    <a:pt x="55" y="70"/>
                  </a:lnTo>
                  <a:lnTo>
                    <a:pt x="49" y="62"/>
                  </a:lnTo>
                  <a:lnTo>
                    <a:pt x="45" y="55"/>
                  </a:lnTo>
                  <a:lnTo>
                    <a:pt x="41" y="49"/>
                  </a:lnTo>
                  <a:lnTo>
                    <a:pt x="36" y="43"/>
                  </a:lnTo>
                  <a:lnTo>
                    <a:pt x="32" y="36"/>
                  </a:lnTo>
                  <a:lnTo>
                    <a:pt x="30" y="30"/>
                  </a:lnTo>
                  <a:lnTo>
                    <a:pt x="26" y="26"/>
                  </a:lnTo>
                  <a:lnTo>
                    <a:pt x="22" y="17"/>
                  </a:lnTo>
                  <a:lnTo>
                    <a:pt x="21" y="9"/>
                  </a:lnTo>
                  <a:lnTo>
                    <a:pt x="17" y="4"/>
                  </a:lnTo>
                  <a:lnTo>
                    <a:pt x="15" y="2"/>
                  </a:lnTo>
                  <a:lnTo>
                    <a:pt x="11" y="0"/>
                  </a:lnTo>
                  <a:lnTo>
                    <a:pt x="9" y="2"/>
                  </a:lnTo>
                  <a:lnTo>
                    <a:pt x="3" y="5"/>
                  </a:lnTo>
                  <a:lnTo>
                    <a:pt x="2" y="9"/>
                  </a:lnTo>
                  <a:close/>
                </a:path>
              </a:pathLst>
            </a:custGeom>
            <a:solidFill>
              <a:srgbClr val="000000"/>
            </a:solidFill>
            <a:ln w="9525">
              <a:noFill/>
              <a:round/>
              <a:headEnd/>
              <a:tailEnd/>
            </a:ln>
          </p:spPr>
          <p:txBody>
            <a:bodyPr/>
            <a:lstStyle/>
            <a:p>
              <a:endParaRPr lang="en-US"/>
            </a:p>
          </p:txBody>
        </p:sp>
        <p:sp>
          <p:nvSpPr>
            <p:cNvPr id="93214" name="Freeform 41"/>
            <p:cNvSpPr>
              <a:spLocks/>
            </p:cNvSpPr>
            <p:nvPr/>
          </p:nvSpPr>
          <p:spPr bwMode="auto">
            <a:xfrm>
              <a:off x="2934" y="3463"/>
              <a:ext cx="133" cy="272"/>
            </a:xfrm>
            <a:custGeom>
              <a:avLst/>
              <a:gdLst>
                <a:gd name="T0" fmla="*/ 45 w 266"/>
                <a:gd name="T1" fmla="*/ 25 h 543"/>
                <a:gd name="T2" fmla="*/ 40 w 266"/>
                <a:gd name="T3" fmla="*/ 42 h 543"/>
                <a:gd name="T4" fmla="*/ 36 w 266"/>
                <a:gd name="T5" fmla="*/ 70 h 543"/>
                <a:gd name="T6" fmla="*/ 34 w 266"/>
                <a:gd name="T7" fmla="*/ 85 h 543"/>
                <a:gd name="T8" fmla="*/ 34 w 266"/>
                <a:gd name="T9" fmla="*/ 104 h 543"/>
                <a:gd name="T10" fmla="*/ 32 w 266"/>
                <a:gd name="T11" fmla="*/ 123 h 543"/>
                <a:gd name="T12" fmla="*/ 34 w 266"/>
                <a:gd name="T13" fmla="*/ 144 h 543"/>
                <a:gd name="T14" fmla="*/ 34 w 266"/>
                <a:gd name="T15" fmla="*/ 165 h 543"/>
                <a:gd name="T16" fmla="*/ 36 w 266"/>
                <a:gd name="T17" fmla="*/ 188 h 543"/>
                <a:gd name="T18" fmla="*/ 38 w 266"/>
                <a:gd name="T19" fmla="*/ 211 h 543"/>
                <a:gd name="T20" fmla="*/ 44 w 266"/>
                <a:gd name="T21" fmla="*/ 236 h 543"/>
                <a:gd name="T22" fmla="*/ 49 w 266"/>
                <a:gd name="T23" fmla="*/ 258 h 543"/>
                <a:gd name="T24" fmla="*/ 57 w 266"/>
                <a:gd name="T25" fmla="*/ 283 h 543"/>
                <a:gd name="T26" fmla="*/ 68 w 266"/>
                <a:gd name="T27" fmla="*/ 306 h 543"/>
                <a:gd name="T28" fmla="*/ 80 w 266"/>
                <a:gd name="T29" fmla="*/ 332 h 543"/>
                <a:gd name="T30" fmla="*/ 93 w 266"/>
                <a:gd name="T31" fmla="*/ 353 h 543"/>
                <a:gd name="T32" fmla="*/ 110 w 266"/>
                <a:gd name="T33" fmla="*/ 376 h 543"/>
                <a:gd name="T34" fmla="*/ 129 w 266"/>
                <a:gd name="T35" fmla="*/ 399 h 543"/>
                <a:gd name="T36" fmla="*/ 148 w 266"/>
                <a:gd name="T37" fmla="*/ 418 h 543"/>
                <a:gd name="T38" fmla="*/ 163 w 266"/>
                <a:gd name="T39" fmla="*/ 435 h 543"/>
                <a:gd name="T40" fmla="*/ 190 w 266"/>
                <a:gd name="T41" fmla="*/ 458 h 543"/>
                <a:gd name="T42" fmla="*/ 213 w 266"/>
                <a:gd name="T43" fmla="*/ 479 h 543"/>
                <a:gd name="T44" fmla="*/ 234 w 266"/>
                <a:gd name="T45" fmla="*/ 492 h 543"/>
                <a:gd name="T46" fmla="*/ 249 w 266"/>
                <a:gd name="T47" fmla="*/ 502 h 543"/>
                <a:gd name="T48" fmla="*/ 262 w 266"/>
                <a:gd name="T49" fmla="*/ 511 h 543"/>
                <a:gd name="T50" fmla="*/ 266 w 266"/>
                <a:gd name="T51" fmla="*/ 519 h 543"/>
                <a:gd name="T52" fmla="*/ 256 w 266"/>
                <a:gd name="T53" fmla="*/ 540 h 543"/>
                <a:gd name="T54" fmla="*/ 249 w 266"/>
                <a:gd name="T55" fmla="*/ 543 h 543"/>
                <a:gd name="T56" fmla="*/ 232 w 266"/>
                <a:gd name="T57" fmla="*/ 536 h 543"/>
                <a:gd name="T58" fmla="*/ 211 w 266"/>
                <a:gd name="T59" fmla="*/ 521 h 543"/>
                <a:gd name="T60" fmla="*/ 190 w 266"/>
                <a:gd name="T61" fmla="*/ 505 h 543"/>
                <a:gd name="T62" fmla="*/ 163 w 266"/>
                <a:gd name="T63" fmla="*/ 483 h 543"/>
                <a:gd name="T64" fmla="*/ 139 w 266"/>
                <a:gd name="T65" fmla="*/ 460 h 543"/>
                <a:gd name="T66" fmla="*/ 110 w 266"/>
                <a:gd name="T67" fmla="*/ 433 h 543"/>
                <a:gd name="T68" fmla="*/ 85 w 266"/>
                <a:gd name="T69" fmla="*/ 403 h 543"/>
                <a:gd name="T70" fmla="*/ 63 w 266"/>
                <a:gd name="T71" fmla="*/ 371 h 543"/>
                <a:gd name="T72" fmla="*/ 45 w 266"/>
                <a:gd name="T73" fmla="*/ 338 h 543"/>
                <a:gd name="T74" fmla="*/ 32 w 266"/>
                <a:gd name="T75" fmla="*/ 306 h 543"/>
                <a:gd name="T76" fmla="*/ 25 w 266"/>
                <a:gd name="T77" fmla="*/ 275 h 543"/>
                <a:gd name="T78" fmla="*/ 15 w 266"/>
                <a:gd name="T79" fmla="*/ 241 h 543"/>
                <a:gd name="T80" fmla="*/ 7 w 266"/>
                <a:gd name="T81" fmla="*/ 211 h 543"/>
                <a:gd name="T82" fmla="*/ 2 w 266"/>
                <a:gd name="T83" fmla="*/ 182 h 543"/>
                <a:gd name="T84" fmla="*/ 0 w 266"/>
                <a:gd name="T85" fmla="*/ 154 h 543"/>
                <a:gd name="T86" fmla="*/ 0 w 266"/>
                <a:gd name="T87" fmla="*/ 129 h 543"/>
                <a:gd name="T88" fmla="*/ 0 w 266"/>
                <a:gd name="T89" fmla="*/ 104 h 543"/>
                <a:gd name="T90" fmla="*/ 0 w 266"/>
                <a:gd name="T91" fmla="*/ 82 h 543"/>
                <a:gd name="T92" fmla="*/ 6 w 266"/>
                <a:gd name="T93" fmla="*/ 63 h 543"/>
                <a:gd name="T94" fmla="*/ 7 w 266"/>
                <a:gd name="T95" fmla="*/ 44 h 543"/>
                <a:gd name="T96" fmla="*/ 19 w 266"/>
                <a:gd name="T97" fmla="*/ 23 h 543"/>
                <a:gd name="T98" fmla="*/ 28 w 266"/>
                <a:gd name="T99" fmla="*/ 6 h 543"/>
                <a:gd name="T100" fmla="*/ 42 w 266"/>
                <a:gd name="T101" fmla="*/ 4 h 543"/>
                <a:gd name="T102" fmla="*/ 47 w 266"/>
                <a:gd name="T103" fmla="*/ 13 h 54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6"/>
                <a:gd name="T157" fmla="*/ 0 h 543"/>
                <a:gd name="T158" fmla="*/ 266 w 266"/>
                <a:gd name="T159" fmla="*/ 543 h 54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6" h="543">
                  <a:moveTo>
                    <a:pt x="47" y="15"/>
                  </a:moveTo>
                  <a:lnTo>
                    <a:pt x="47" y="17"/>
                  </a:lnTo>
                  <a:lnTo>
                    <a:pt x="45" y="25"/>
                  </a:lnTo>
                  <a:lnTo>
                    <a:pt x="44" y="28"/>
                  </a:lnTo>
                  <a:lnTo>
                    <a:pt x="42" y="36"/>
                  </a:lnTo>
                  <a:lnTo>
                    <a:pt x="40" y="42"/>
                  </a:lnTo>
                  <a:lnTo>
                    <a:pt x="40" y="51"/>
                  </a:lnTo>
                  <a:lnTo>
                    <a:pt x="38" y="61"/>
                  </a:lnTo>
                  <a:lnTo>
                    <a:pt x="36" y="70"/>
                  </a:lnTo>
                  <a:lnTo>
                    <a:pt x="36" y="74"/>
                  </a:lnTo>
                  <a:lnTo>
                    <a:pt x="34" y="80"/>
                  </a:lnTo>
                  <a:lnTo>
                    <a:pt x="34" y="85"/>
                  </a:lnTo>
                  <a:lnTo>
                    <a:pt x="34" y="93"/>
                  </a:lnTo>
                  <a:lnTo>
                    <a:pt x="34" y="97"/>
                  </a:lnTo>
                  <a:lnTo>
                    <a:pt x="34" y="104"/>
                  </a:lnTo>
                  <a:lnTo>
                    <a:pt x="32" y="110"/>
                  </a:lnTo>
                  <a:lnTo>
                    <a:pt x="32" y="116"/>
                  </a:lnTo>
                  <a:lnTo>
                    <a:pt x="32" y="123"/>
                  </a:lnTo>
                  <a:lnTo>
                    <a:pt x="32" y="131"/>
                  </a:lnTo>
                  <a:lnTo>
                    <a:pt x="32" y="139"/>
                  </a:lnTo>
                  <a:lnTo>
                    <a:pt x="34" y="144"/>
                  </a:lnTo>
                  <a:lnTo>
                    <a:pt x="34" y="152"/>
                  </a:lnTo>
                  <a:lnTo>
                    <a:pt x="34" y="158"/>
                  </a:lnTo>
                  <a:lnTo>
                    <a:pt x="34" y="165"/>
                  </a:lnTo>
                  <a:lnTo>
                    <a:pt x="34" y="173"/>
                  </a:lnTo>
                  <a:lnTo>
                    <a:pt x="34" y="180"/>
                  </a:lnTo>
                  <a:lnTo>
                    <a:pt x="36" y="188"/>
                  </a:lnTo>
                  <a:lnTo>
                    <a:pt x="36" y="194"/>
                  </a:lnTo>
                  <a:lnTo>
                    <a:pt x="38" y="203"/>
                  </a:lnTo>
                  <a:lnTo>
                    <a:pt x="38" y="211"/>
                  </a:lnTo>
                  <a:lnTo>
                    <a:pt x="40" y="218"/>
                  </a:lnTo>
                  <a:lnTo>
                    <a:pt x="42" y="226"/>
                  </a:lnTo>
                  <a:lnTo>
                    <a:pt x="44" y="236"/>
                  </a:lnTo>
                  <a:lnTo>
                    <a:pt x="45" y="241"/>
                  </a:lnTo>
                  <a:lnTo>
                    <a:pt x="47" y="251"/>
                  </a:lnTo>
                  <a:lnTo>
                    <a:pt x="49" y="258"/>
                  </a:lnTo>
                  <a:lnTo>
                    <a:pt x="53" y="268"/>
                  </a:lnTo>
                  <a:lnTo>
                    <a:pt x="55" y="275"/>
                  </a:lnTo>
                  <a:lnTo>
                    <a:pt x="57" y="283"/>
                  </a:lnTo>
                  <a:lnTo>
                    <a:pt x="61" y="291"/>
                  </a:lnTo>
                  <a:lnTo>
                    <a:pt x="64" y="298"/>
                  </a:lnTo>
                  <a:lnTo>
                    <a:pt x="68" y="306"/>
                  </a:lnTo>
                  <a:lnTo>
                    <a:pt x="70" y="315"/>
                  </a:lnTo>
                  <a:lnTo>
                    <a:pt x="76" y="323"/>
                  </a:lnTo>
                  <a:lnTo>
                    <a:pt x="80" y="332"/>
                  </a:lnTo>
                  <a:lnTo>
                    <a:pt x="83" y="340"/>
                  </a:lnTo>
                  <a:lnTo>
                    <a:pt x="89" y="346"/>
                  </a:lnTo>
                  <a:lnTo>
                    <a:pt x="93" y="353"/>
                  </a:lnTo>
                  <a:lnTo>
                    <a:pt x="99" y="363"/>
                  </a:lnTo>
                  <a:lnTo>
                    <a:pt x="104" y="371"/>
                  </a:lnTo>
                  <a:lnTo>
                    <a:pt x="110" y="376"/>
                  </a:lnTo>
                  <a:lnTo>
                    <a:pt x="116" y="384"/>
                  </a:lnTo>
                  <a:lnTo>
                    <a:pt x="123" y="393"/>
                  </a:lnTo>
                  <a:lnTo>
                    <a:pt x="129" y="399"/>
                  </a:lnTo>
                  <a:lnTo>
                    <a:pt x="135" y="405"/>
                  </a:lnTo>
                  <a:lnTo>
                    <a:pt x="142" y="412"/>
                  </a:lnTo>
                  <a:lnTo>
                    <a:pt x="148" y="418"/>
                  </a:lnTo>
                  <a:lnTo>
                    <a:pt x="154" y="424"/>
                  </a:lnTo>
                  <a:lnTo>
                    <a:pt x="158" y="429"/>
                  </a:lnTo>
                  <a:lnTo>
                    <a:pt x="163" y="435"/>
                  </a:lnTo>
                  <a:lnTo>
                    <a:pt x="171" y="441"/>
                  </a:lnTo>
                  <a:lnTo>
                    <a:pt x="180" y="448"/>
                  </a:lnTo>
                  <a:lnTo>
                    <a:pt x="190" y="458"/>
                  </a:lnTo>
                  <a:lnTo>
                    <a:pt x="198" y="466"/>
                  </a:lnTo>
                  <a:lnTo>
                    <a:pt x="207" y="473"/>
                  </a:lnTo>
                  <a:lnTo>
                    <a:pt x="213" y="479"/>
                  </a:lnTo>
                  <a:lnTo>
                    <a:pt x="220" y="483"/>
                  </a:lnTo>
                  <a:lnTo>
                    <a:pt x="226" y="488"/>
                  </a:lnTo>
                  <a:lnTo>
                    <a:pt x="234" y="492"/>
                  </a:lnTo>
                  <a:lnTo>
                    <a:pt x="239" y="496"/>
                  </a:lnTo>
                  <a:lnTo>
                    <a:pt x="243" y="500"/>
                  </a:lnTo>
                  <a:lnTo>
                    <a:pt x="249" y="502"/>
                  </a:lnTo>
                  <a:lnTo>
                    <a:pt x="253" y="505"/>
                  </a:lnTo>
                  <a:lnTo>
                    <a:pt x="258" y="507"/>
                  </a:lnTo>
                  <a:lnTo>
                    <a:pt x="262" y="511"/>
                  </a:lnTo>
                  <a:lnTo>
                    <a:pt x="266" y="513"/>
                  </a:lnTo>
                  <a:lnTo>
                    <a:pt x="266" y="517"/>
                  </a:lnTo>
                  <a:lnTo>
                    <a:pt x="266" y="519"/>
                  </a:lnTo>
                  <a:lnTo>
                    <a:pt x="264" y="524"/>
                  </a:lnTo>
                  <a:lnTo>
                    <a:pt x="260" y="530"/>
                  </a:lnTo>
                  <a:lnTo>
                    <a:pt x="256" y="540"/>
                  </a:lnTo>
                  <a:lnTo>
                    <a:pt x="255" y="542"/>
                  </a:lnTo>
                  <a:lnTo>
                    <a:pt x="253" y="543"/>
                  </a:lnTo>
                  <a:lnTo>
                    <a:pt x="249" y="543"/>
                  </a:lnTo>
                  <a:lnTo>
                    <a:pt x="245" y="542"/>
                  </a:lnTo>
                  <a:lnTo>
                    <a:pt x="239" y="538"/>
                  </a:lnTo>
                  <a:lnTo>
                    <a:pt x="232" y="536"/>
                  </a:lnTo>
                  <a:lnTo>
                    <a:pt x="224" y="530"/>
                  </a:lnTo>
                  <a:lnTo>
                    <a:pt x="218" y="526"/>
                  </a:lnTo>
                  <a:lnTo>
                    <a:pt x="211" y="521"/>
                  </a:lnTo>
                  <a:lnTo>
                    <a:pt x="203" y="517"/>
                  </a:lnTo>
                  <a:lnTo>
                    <a:pt x="196" y="509"/>
                  </a:lnTo>
                  <a:lnTo>
                    <a:pt x="190" y="505"/>
                  </a:lnTo>
                  <a:lnTo>
                    <a:pt x="180" y="498"/>
                  </a:lnTo>
                  <a:lnTo>
                    <a:pt x="173" y="490"/>
                  </a:lnTo>
                  <a:lnTo>
                    <a:pt x="163" y="483"/>
                  </a:lnTo>
                  <a:lnTo>
                    <a:pt x="156" y="477"/>
                  </a:lnTo>
                  <a:lnTo>
                    <a:pt x="146" y="467"/>
                  </a:lnTo>
                  <a:lnTo>
                    <a:pt x="139" y="460"/>
                  </a:lnTo>
                  <a:lnTo>
                    <a:pt x="129" y="452"/>
                  </a:lnTo>
                  <a:lnTo>
                    <a:pt x="123" y="447"/>
                  </a:lnTo>
                  <a:lnTo>
                    <a:pt x="110" y="433"/>
                  </a:lnTo>
                  <a:lnTo>
                    <a:pt x="101" y="424"/>
                  </a:lnTo>
                  <a:lnTo>
                    <a:pt x="93" y="412"/>
                  </a:lnTo>
                  <a:lnTo>
                    <a:pt x="85" y="403"/>
                  </a:lnTo>
                  <a:lnTo>
                    <a:pt x="76" y="391"/>
                  </a:lnTo>
                  <a:lnTo>
                    <a:pt x="68" y="382"/>
                  </a:lnTo>
                  <a:lnTo>
                    <a:pt x="63" y="371"/>
                  </a:lnTo>
                  <a:lnTo>
                    <a:pt x="57" y="361"/>
                  </a:lnTo>
                  <a:lnTo>
                    <a:pt x="51" y="350"/>
                  </a:lnTo>
                  <a:lnTo>
                    <a:pt x="45" y="338"/>
                  </a:lnTo>
                  <a:lnTo>
                    <a:pt x="40" y="327"/>
                  </a:lnTo>
                  <a:lnTo>
                    <a:pt x="38" y="315"/>
                  </a:lnTo>
                  <a:lnTo>
                    <a:pt x="32" y="306"/>
                  </a:lnTo>
                  <a:lnTo>
                    <a:pt x="28" y="294"/>
                  </a:lnTo>
                  <a:lnTo>
                    <a:pt x="26" y="285"/>
                  </a:lnTo>
                  <a:lnTo>
                    <a:pt x="25" y="275"/>
                  </a:lnTo>
                  <a:lnTo>
                    <a:pt x="21" y="264"/>
                  </a:lnTo>
                  <a:lnTo>
                    <a:pt x="17" y="253"/>
                  </a:lnTo>
                  <a:lnTo>
                    <a:pt x="15" y="241"/>
                  </a:lnTo>
                  <a:lnTo>
                    <a:pt x="11" y="232"/>
                  </a:lnTo>
                  <a:lnTo>
                    <a:pt x="9" y="222"/>
                  </a:lnTo>
                  <a:lnTo>
                    <a:pt x="7" y="211"/>
                  </a:lnTo>
                  <a:lnTo>
                    <a:pt x="6" y="201"/>
                  </a:lnTo>
                  <a:lnTo>
                    <a:pt x="6" y="192"/>
                  </a:lnTo>
                  <a:lnTo>
                    <a:pt x="2" y="182"/>
                  </a:lnTo>
                  <a:lnTo>
                    <a:pt x="2" y="173"/>
                  </a:lnTo>
                  <a:lnTo>
                    <a:pt x="0" y="163"/>
                  </a:lnTo>
                  <a:lnTo>
                    <a:pt x="0" y="154"/>
                  </a:lnTo>
                  <a:lnTo>
                    <a:pt x="0" y="144"/>
                  </a:lnTo>
                  <a:lnTo>
                    <a:pt x="0" y="137"/>
                  </a:lnTo>
                  <a:lnTo>
                    <a:pt x="0" y="129"/>
                  </a:lnTo>
                  <a:lnTo>
                    <a:pt x="0" y="122"/>
                  </a:lnTo>
                  <a:lnTo>
                    <a:pt x="0" y="112"/>
                  </a:lnTo>
                  <a:lnTo>
                    <a:pt x="0" y="104"/>
                  </a:lnTo>
                  <a:lnTo>
                    <a:pt x="0" y="95"/>
                  </a:lnTo>
                  <a:lnTo>
                    <a:pt x="0" y="89"/>
                  </a:lnTo>
                  <a:lnTo>
                    <a:pt x="0" y="82"/>
                  </a:lnTo>
                  <a:lnTo>
                    <a:pt x="2" y="74"/>
                  </a:lnTo>
                  <a:lnTo>
                    <a:pt x="2" y="68"/>
                  </a:lnTo>
                  <a:lnTo>
                    <a:pt x="6" y="63"/>
                  </a:lnTo>
                  <a:lnTo>
                    <a:pt x="6" y="55"/>
                  </a:lnTo>
                  <a:lnTo>
                    <a:pt x="7" y="49"/>
                  </a:lnTo>
                  <a:lnTo>
                    <a:pt x="7" y="44"/>
                  </a:lnTo>
                  <a:lnTo>
                    <a:pt x="9" y="38"/>
                  </a:lnTo>
                  <a:lnTo>
                    <a:pt x="15" y="28"/>
                  </a:lnTo>
                  <a:lnTo>
                    <a:pt x="19" y="23"/>
                  </a:lnTo>
                  <a:lnTo>
                    <a:pt x="21" y="15"/>
                  </a:lnTo>
                  <a:lnTo>
                    <a:pt x="26" y="9"/>
                  </a:lnTo>
                  <a:lnTo>
                    <a:pt x="28" y="6"/>
                  </a:lnTo>
                  <a:lnTo>
                    <a:pt x="32" y="4"/>
                  </a:lnTo>
                  <a:lnTo>
                    <a:pt x="38" y="0"/>
                  </a:lnTo>
                  <a:lnTo>
                    <a:pt x="42" y="4"/>
                  </a:lnTo>
                  <a:lnTo>
                    <a:pt x="44" y="6"/>
                  </a:lnTo>
                  <a:lnTo>
                    <a:pt x="45" y="9"/>
                  </a:lnTo>
                  <a:lnTo>
                    <a:pt x="47" y="13"/>
                  </a:lnTo>
                  <a:lnTo>
                    <a:pt x="47" y="15"/>
                  </a:lnTo>
                  <a:close/>
                </a:path>
              </a:pathLst>
            </a:custGeom>
            <a:solidFill>
              <a:srgbClr val="FFFFFF"/>
            </a:solidFill>
            <a:ln w="9525">
              <a:noFill/>
              <a:round/>
              <a:headEnd/>
              <a:tailEnd/>
            </a:ln>
          </p:spPr>
          <p:txBody>
            <a:bodyPr/>
            <a:lstStyle/>
            <a:p>
              <a:endParaRPr lang="en-US"/>
            </a:p>
          </p:txBody>
        </p:sp>
        <p:sp>
          <p:nvSpPr>
            <p:cNvPr id="93215" name="Freeform 42"/>
            <p:cNvSpPr>
              <a:spLocks/>
            </p:cNvSpPr>
            <p:nvPr/>
          </p:nvSpPr>
          <p:spPr bwMode="auto">
            <a:xfrm>
              <a:off x="2860" y="3481"/>
              <a:ext cx="121" cy="279"/>
            </a:xfrm>
            <a:custGeom>
              <a:avLst/>
              <a:gdLst>
                <a:gd name="T0" fmla="*/ 53 w 241"/>
                <a:gd name="T1" fmla="*/ 23 h 557"/>
                <a:gd name="T2" fmla="*/ 47 w 241"/>
                <a:gd name="T3" fmla="*/ 40 h 557"/>
                <a:gd name="T4" fmla="*/ 41 w 241"/>
                <a:gd name="T5" fmla="*/ 68 h 557"/>
                <a:gd name="T6" fmla="*/ 38 w 241"/>
                <a:gd name="T7" fmla="*/ 84 h 557"/>
                <a:gd name="T8" fmla="*/ 36 w 241"/>
                <a:gd name="T9" fmla="*/ 103 h 557"/>
                <a:gd name="T10" fmla="*/ 34 w 241"/>
                <a:gd name="T11" fmla="*/ 122 h 557"/>
                <a:gd name="T12" fmla="*/ 34 w 241"/>
                <a:gd name="T13" fmla="*/ 143 h 557"/>
                <a:gd name="T14" fmla="*/ 32 w 241"/>
                <a:gd name="T15" fmla="*/ 163 h 557"/>
                <a:gd name="T16" fmla="*/ 32 w 241"/>
                <a:gd name="T17" fmla="*/ 186 h 557"/>
                <a:gd name="T18" fmla="*/ 34 w 241"/>
                <a:gd name="T19" fmla="*/ 209 h 557"/>
                <a:gd name="T20" fmla="*/ 38 w 241"/>
                <a:gd name="T21" fmla="*/ 234 h 557"/>
                <a:gd name="T22" fmla="*/ 41 w 241"/>
                <a:gd name="T23" fmla="*/ 257 h 557"/>
                <a:gd name="T24" fmla="*/ 47 w 241"/>
                <a:gd name="T25" fmla="*/ 281 h 557"/>
                <a:gd name="T26" fmla="*/ 57 w 241"/>
                <a:gd name="T27" fmla="*/ 306 h 557"/>
                <a:gd name="T28" fmla="*/ 66 w 241"/>
                <a:gd name="T29" fmla="*/ 331 h 557"/>
                <a:gd name="T30" fmla="*/ 78 w 241"/>
                <a:gd name="T31" fmla="*/ 355 h 557"/>
                <a:gd name="T32" fmla="*/ 95 w 241"/>
                <a:gd name="T33" fmla="*/ 378 h 557"/>
                <a:gd name="T34" fmla="*/ 112 w 241"/>
                <a:gd name="T35" fmla="*/ 403 h 557"/>
                <a:gd name="T36" fmla="*/ 129 w 241"/>
                <a:gd name="T37" fmla="*/ 424 h 557"/>
                <a:gd name="T38" fmla="*/ 144 w 241"/>
                <a:gd name="T39" fmla="*/ 441 h 557"/>
                <a:gd name="T40" fmla="*/ 167 w 241"/>
                <a:gd name="T41" fmla="*/ 466 h 557"/>
                <a:gd name="T42" fmla="*/ 192 w 241"/>
                <a:gd name="T43" fmla="*/ 488 h 557"/>
                <a:gd name="T44" fmla="*/ 209 w 241"/>
                <a:gd name="T45" fmla="*/ 504 h 557"/>
                <a:gd name="T46" fmla="*/ 233 w 241"/>
                <a:gd name="T47" fmla="*/ 521 h 557"/>
                <a:gd name="T48" fmla="*/ 241 w 241"/>
                <a:gd name="T49" fmla="*/ 530 h 557"/>
                <a:gd name="T50" fmla="*/ 233 w 241"/>
                <a:gd name="T51" fmla="*/ 542 h 557"/>
                <a:gd name="T52" fmla="*/ 226 w 241"/>
                <a:gd name="T53" fmla="*/ 557 h 557"/>
                <a:gd name="T54" fmla="*/ 211 w 241"/>
                <a:gd name="T55" fmla="*/ 549 h 557"/>
                <a:gd name="T56" fmla="*/ 192 w 241"/>
                <a:gd name="T57" fmla="*/ 536 h 557"/>
                <a:gd name="T58" fmla="*/ 169 w 241"/>
                <a:gd name="T59" fmla="*/ 519 h 557"/>
                <a:gd name="T60" fmla="*/ 148 w 241"/>
                <a:gd name="T61" fmla="*/ 498 h 557"/>
                <a:gd name="T62" fmla="*/ 125 w 241"/>
                <a:gd name="T63" fmla="*/ 473 h 557"/>
                <a:gd name="T64" fmla="*/ 102 w 241"/>
                <a:gd name="T65" fmla="*/ 449 h 557"/>
                <a:gd name="T66" fmla="*/ 87 w 241"/>
                <a:gd name="T67" fmla="*/ 431 h 557"/>
                <a:gd name="T68" fmla="*/ 68 w 241"/>
                <a:gd name="T69" fmla="*/ 403 h 557"/>
                <a:gd name="T70" fmla="*/ 57 w 241"/>
                <a:gd name="T71" fmla="*/ 386 h 557"/>
                <a:gd name="T72" fmla="*/ 41 w 241"/>
                <a:gd name="T73" fmla="*/ 357 h 557"/>
                <a:gd name="T74" fmla="*/ 34 w 241"/>
                <a:gd name="T75" fmla="*/ 340 h 557"/>
                <a:gd name="T76" fmla="*/ 24 w 241"/>
                <a:gd name="T77" fmla="*/ 314 h 557"/>
                <a:gd name="T78" fmla="*/ 15 w 241"/>
                <a:gd name="T79" fmla="*/ 279 h 557"/>
                <a:gd name="T80" fmla="*/ 9 w 241"/>
                <a:gd name="T81" fmla="*/ 249 h 557"/>
                <a:gd name="T82" fmla="*/ 3 w 241"/>
                <a:gd name="T83" fmla="*/ 217 h 557"/>
                <a:gd name="T84" fmla="*/ 1 w 241"/>
                <a:gd name="T85" fmla="*/ 188 h 557"/>
                <a:gd name="T86" fmla="*/ 0 w 241"/>
                <a:gd name="T87" fmla="*/ 158 h 557"/>
                <a:gd name="T88" fmla="*/ 0 w 241"/>
                <a:gd name="T89" fmla="*/ 131 h 557"/>
                <a:gd name="T90" fmla="*/ 1 w 241"/>
                <a:gd name="T91" fmla="*/ 106 h 557"/>
                <a:gd name="T92" fmla="*/ 3 w 241"/>
                <a:gd name="T93" fmla="*/ 84 h 557"/>
                <a:gd name="T94" fmla="*/ 9 w 241"/>
                <a:gd name="T95" fmla="*/ 65 h 557"/>
                <a:gd name="T96" fmla="*/ 13 w 241"/>
                <a:gd name="T97" fmla="*/ 46 h 557"/>
                <a:gd name="T98" fmla="*/ 22 w 241"/>
                <a:gd name="T99" fmla="*/ 25 h 557"/>
                <a:gd name="T100" fmla="*/ 34 w 241"/>
                <a:gd name="T101" fmla="*/ 8 h 557"/>
                <a:gd name="T102" fmla="*/ 47 w 241"/>
                <a:gd name="T103" fmla="*/ 0 h 557"/>
                <a:gd name="T104" fmla="*/ 57 w 241"/>
                <a:gd name="T105" fmla="*/ 8 h 557"/>
                <a:gd name="T106" fmla="*/ 57 w 241"/>
                <a:gd name="T107" fmla="*/ 13 h 5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41"/>
                <a:gd name="T163" fmla="*/ 0 h 557"/>
                <a:gd name="T164" fmla="*/ 241 w 241"/>
                <a:gd name="T165" fmla="*/ 557 h 5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41" h="557">
                  <a:moveTo>
                    <a:pt x="57" y="13"/>
                  </a:moveTo>
                  <a:lnTo>
                    <a:pt x="55" y="15"/>
                  </a:lnTo>
                  <a:lnTo>
                    <a:pt x="53" y="23"/>
                  </a:lnTo>
                  <a:lnTo>
                    <a:pt x="51" y="27"/>
                  </a:lnTo>
                  <a:lnTo>
                    <a:pt x="49" y="34"/>
                  </a:lnTo>
                  <a:lnTo>
                    <a:pt x="47" y="40"/>
                  </a:lnTo>
                  <a:lnTo>
                    <a:pt x="47" y="49"/>
                  </a:lnTo>
                  <a:lnTo>
                    <a:pt x="43" y="57"/>
                  </a:lnTo>
                  <a:lnTo>
                    <a:pt x="41" y="68"/>
                  </a:lnTo>
                  <a:lnTo>
                    <a:pt x="39" y="72"/>
                  </a:lnTo>
                  <a:lnTo>
                    <a:pt x="39" y="78"/>
                  </a:lnTo>
                  <a:lnTo>
                    <a:pt x="38" y="84"/>
                  </a:lnTo>
                  <a:lnTo>
                    <a:pt x="38" y="89"/>
                  </a:lnTo>
                  <a:lnTo>
                    <a:pt x="38" y="95"/>
                  </a:lnTo>
                  <a:lnTo>
                    <a:pt x="36" y="103"/>
                  </a:lnTo>
                  <a:lnTo>
                    <a:pt x="34" y="108"/>
                  </a:lnTo>
                  <a:lnTo>
                    <a:pt x="34" y="114"/>
                  </a:lnTo>
                  <a:lnTo>
                    <a:pt x="34" y="122"/>
                  </a:lnTo>
                  <a:lnTo>
                    <a:pt x="34" y="127"/>
                  </a:lnTo>
                  <a:lnTo>
                    <a:pt x="34" y="135"/>
                  </a:lnTo>
                  <a:lnTo>
                    <a:pt x="34" y="143"/>
                  </a:lnTo>
                  <a:lnTo>
                    <a:pt x="32" y="150"/>
                  </a:lnTo>
                  <a:lnTo>
                    <a:pt x="32" y="156"/>
                  </a:lnTo>
                  <a:lnTo>
                    <a:pt x="32" y="163"/>
                  </a:lnTo>
                  <a:lnTo>
                    <a:pt x="32" y="171"/>
                  </a:lnTo>
                  <a:lnTo>
                    <a:pt x="32" y="177"/>
                  </a:lnTo>
                  <a:lnTo>
                    <a:pt x="32" y="186"/>
                  </a:lnTo>
                  <a:lnTo>
                    <a:pt x="32" y="194"/>
                  </a:lnTo>
                  <a:lnTo>
                    <a:pt x="34" y="201"/>
                  </a:lnTo>
                  <a:lnTo>
                    <a:pt x="34" y="209"/>
                  </a:lnTo>
                  <a:lnTo>
                    <a:pt x="34" y="219"/>
                  </a:lnTo>
                  <a:lnTo>
                    <a:pt x="36" y="224"/>
                  </a:lnTo>
                  <a:lnTo>
                    <a:pt x="38" y="234"/>
                  </a:lnTo>
                  <a:lnTo>
                    <a:pt x="38" y="241"/>
                  </a:lnTo>
                  <a:lnTo>
                    <a:pt x="39" y="249"/>
                  </a:lnTo>
                  <a:lnTo>
                    <a:pt x="41" y="257"/>
                  </a:lnTo>
                  <a:lnTo>
                    <a:pt x="43" y="266"/>
                  </a:lnTo>
                  <a:lnTo>
                    <a:pt x="45" y="274"/>
                  </a:lnTo>
                  <a:lnTo>
                    <a:pt x="47" y="281"/>
                  </a:lnTo>
                  <a:lnTo>
                    <a:pt x="51" y="289"/>
                  </a:lnTo>
                  <a:lnTo>
                    <a:pt x="53" y="298"/>
                  </a:lnTo>
                  <a:lnTo>
                    <a:pt x="57" y="306"/>
                  </a:lnTo>
                  <a:lnTo>
                    <a:pt x="58" y="316"/>
                  </a:lnTo>
                  <a:lnTo>
                    <a:pt x="62" y="321"/>
                  </a:lnTo>
                  <a:lnTo>
                    <a:pt x="66" y="331"/>
                  </a:lnTo>
                  <a:lnTo>
                    <a:pt x="70" y="338"/>
                  </a:lnTo>
                  <a:lnTo>
                    <a:pt x="74" y="348"/>
                  </a:lnTo>
                  <a:lnTo>
                    <a:pt x="78" y="355"/>
                  </a:lnTo>
                  <a:lnTo>
                    <a:pt x="83" y="363"/>
                  </a:lnTo>
                  <a:lnTo>
                    <a:pt x="89" y="371"/>
                  </a:lnTo>
                  <a:lnTo>
                    <a:pt x="95" y="378"/>
                  </a:lnTo>
                  <a:lnTo>
                    <a:pt x="100" y="388"/>
                  </a:lnTo>
                  <a:lnTo>
                    <a:pt x="106" y="395"/>
                  </a:lnTo>
                  <a:lnTo>
                    <a:pt x="112" y="403"/>
                  </a:lnTo>
                  <a:lnTo>
                    <a:pt x="117" y="411"/>
                  </a:lnTo>
                  <a:lnTo>
                    <a:pt x="123" y="416"/>
                  </a:lnTo>
                  <a:lnTo>
                    <a:pt x="129" y="424"/>
                  </a:lnTo>
                  <a:lnTo>
                    <a:pt x="133" y="428"/>
                  </a:lnTo>
                  <a:lnTo>
                    <a:pt x="138" y="435"/>
                  </a:lnTo>
                  <a:lnTo>
                    <a:pt x="144" y="441"/>
                  </a:lnTo>
                  <a:lnTo>
                    <a:pt x="150" y="447"/>
                  </a:lnTo>
                  <a:lnTo>
                    <a:pt x="157" y="456"/>
                  </a:lnTo>
                  <a:lnTo>
                    <a:pt x="167" y="466"/>
                  </a:lnTo>
                  <a:lnTo>
                    <a:pt x="176" y="473"/>
                  </a:lnTo>
                  <a:lnTo>
                    <a:pt x="184" y="483"/>
                  </a:lnTo>
                  <a:lnTo>
                    <a:pt x="192" y="488"/>
                  </a:lnTo>
                  <a:lnTo>
                    <a:pt x="197" y="494"/>
                  </a:lnTo>
                  <a:lnTo>
                    <a:pt x="203" y="498"/>
                  </a:lnTo>
                  <a:lnTo>
                    <a:pt x="209" y="504"/>
                  </a:lnTo>
                  <a:lnTo>
                    <a:pt x="218" y="511"/>
                  </a:lnTo>
                  <a:lnTo>
                    <a:pt x="228" y="517"/>
                  </a:lnTo>
                  <a:lnTo>
                    <a:pt x="233" y="521"/>
                  </a:lnTo>
                  <a:lnTo>
                    <a:pt x="237" y="523"/>
                  </a:lnTo>
                  <a:lnTo>
                    <a:pt x="241" y="526"/>
                  </a:lnTo>
                  <a:lnTo>
                    <a:pt x="241" y="530"/>
                  </a:lnTo>
                  <a:lnTo>
                    <a:pt x="241" y="532"/>
                  </a:lnTo>
                  <a:lnTo>
                    <a:pt x="237" y="538"/>
                  </a:lnTo>
                  <a:lnTo>
                    <a:pt x="233" y="542"/>
                  </a:lnTo>
                  <a:lnTo>
                    <a:pt x="230" y="551"/>
                  </a:lnTo>
                  <a:lnTo>
                    <a:pt x="226" y="553"/>
                  </a:lnTo>
                  <a:lnTo>
                    <a:pt x="226" y="557"/>
                  </a:lnTo>
                  <a:lnTo>
                    <a:pt x="222" y="555"/>
                  </a:lnTo>
                  <a:lnTo>
                    <a:pt x="218" y="553"/>
                  </a:lnTo>
                  <a:lnTo>
                    <a:pt x="211" y="549"/>
                  </a:lnTo>
                  <a:lnTo>
                    <a:pt x="205" y="545"/>
                  </a:lnTo>
                  <a:lnTo>
                    <a:pt x="197" y="540"/>
                  </a:lnTo>
                  <a:lnTo>
                    <a:pt x="192" y="536"/>
                  </a:lnTo>
                  <a:lnTo>
                    <a:pt x="184" y="530"/>
                  </a:lnTo>
                  <a:lnTo>
                    <a:pt x="176" y="525"/>
                  </a:lnTo>
                  <a:lnTo>
                    <a:pt x="169" y="519"/>
                  </a:lnTo>
                  <a:lnTo>
                    <a:pt x="163" y="511"/>
                  </a:lnTo>
                  <a:lnTo>
                    <a:pt x="155" y="504"/>
                  </a:lnTo>
                  <a:lnTo>
                    <a:pt x="148" y="498"/>
                  </a:lnTo>
                  <a:lnTo>
                    <a:pt x="138" y="488"/>
                  </a:lnTo>
                  <a:lnTo>
                    <a:pt x="133" y="481"/>
                  </a:lnTo>
                  <a:lnTo>
                    <a:pt x="125" y="473"/>
                  </a:lnTo>
                  <a:lnTo>
                    <a:pt x="117" y="464"/>
                  </a:lnTo>
                  <a:lnTo>
                    <a:pt x="108" y="456"/>
                  </a:lnTo>
                  <a:lnTo>
                    <a:pt x="102" y="449"/>
                  </a:lnTo>
                  <a:lnTo>
                    <a:pt x="97" y="443"/>
                  </a:lnTo>
                  <a:lnTo>
                    <a:pt x="91" y="437"/>
                  </a:lnTo>
                  <a:lnTo>
                    <a:pt x="87" y="431"/>
                  </a:lnTo>
                  <a:lnTo>
                    <a:pt x="83" y="426"/>
                  </a:lnTo>
                  <a:lnTo>
                    <a:pt x="74" y="414"/>
                  </a:lnTo>
                  <a:lnTo>
                    <a:pt x="68" y="403"/>
                  </a:lnTo>
                  <a:lnTo>
                    <a:pt x="62" y="397"/>
                  </a:lnTo>
                  <a:lnTo>
                    <a:pt x="60" y="392"/>
                  </a:lnTo>
                  <a:lnTo>
                    <a:pt x="57" y="386"/>
                  </a:lnTo>
                  <a:lnTo>
                    <a:pt x="53" y="380"/>
                  </a:lnTo>
                  <a:lnTo>
                    <a:pt x="47" y="369"/>
                  </a:lnTo>
                  <a:lnTo>
                    <a:pt x="41" y="357"/>
                  </a:lnTo>
                  <a:lnTo>
                    <a:pt x="39" y="352"/>
                  </a:lnTo>
                  <a:lnTo>
                    <a:pt x="36" y="346"/>
                  </a:lnTo>
                  <a:lnTo>
                    <a:pt x="34" y="340"/>
                  </a:lnTo>
                  <a:lnTo>
                    <a:pt x="32" y="335"/>
                  </a:lnTo>
                  <a:lnTo>
                    <a:pt x="28" y="323"/>
                  </a:lnTo>
                  <a:lnTo>
                    <a:pt x="24" y="314"/>
                  </a:lnTo>
                  <a:lnTo>
                    <a:pt x="20" y="300"/>
                  </a:lnTo>
                  <a:lnTo>
                    <a:pt x="19" y="291"/>
                  </a:lnTo>
                  <a:lnTo>
                    <a:pt x="15" y="279"/>
                  </a:lnTo>
                  <a:lnTo>
                    <a:pt x="13" y="270"/>
                  </a:lnTo>
                  <a:lnTo>
                    <a:pt x="11" y="258"/>
                  </a:lnTo>
                  <a:lnTo>
                    <a:pt x="9" y="249"/>
                  </a:lnTo>
                  <a:lnTo>
                    <a:pt x="7" y="238"/>
                  </a:lnTo>
                  <a:lnTo>
                    <a:pt x="5" y="228"/>
                  </a:lnTo>
                  <a:lnTo>
                    <a:pt x="3" y="217"/>
                  </a:lnTo>
                  <a:lnTo>
                    <a:pt x="1" y="207"/>
                  </a:lnTo>
                  <a:lnTo>
                    <a:pt x="1" y="198"/>
                  </a:lnTo>
                  <a:lnTo>
                    <a:pt x="1" y="188"/>
                  </a:lnTo>
                  <a:lnTo>
                    <a:pt x="0" y="177"/>
                  </a:lnTo>
                  <a:lnTo>
                    <a:pt x="0" y="167"/>
                  </a:lnTo>
                  <a:lnTo>
                    <a:pt x="0" y="158"/>
                  </a:lnTo>
                  <a:lnTo>
                    <a:pt x="0" y="150"/>
                  </a:lnTo>
                  <a:lnTo>
                    <a:pt x="0" y="141"/>
                  </a:lnTo>
                  <a:lnTo>
                    <a:pt x="0" y="131"/>
                  </a:lnTo>
                  <a:lnTo>
                    <a:pt x="0" y="124"/>
                  </a:lnTo>
                  <a:lnTo>
                    <a:pt x="1" y="116"/>
                  </a:lnTo>
                  <a:lnTo>
                    <a:pt x="1" y="106"/>
                  </a:lnTo>
                  <a:lnTo>
                    <a:pt x="1" y="99"/>
                  </a:lnTo>
                  <a:lnTo>
                    <a:pt x="3" y="89"/>
                  </a:lnTo>
                  <a:lnTo>
                    <a:pt x="3" y="84"/>
                  </a:lnTo>
                  <a:lnTo>
                    <a:pt x="5" y="76"/>
                  </a:lnTo>
                  <a:lnTo>
                    <a:pt x="7" y="70"/>
                  </a:lnTo>
                  <a:lnTo>
                    <a:pt x="9" y="65"/>
                  </a:lnTo>
                  <a:lnTo>
                    <a:pt x="11" y="57"/>
                  </a:lnTo>
                  <a:lnTo>
                    <a:pt x="11" y="51"/>
                  </a:lnTo>
                  <a:lnTo>
                    <a:pt x="13" y="46"/>
                  </a:lnTo>
                  <a:lnTo>
                    <a:pt x="15" y="40"/>
                  </a:lnTo>
                  <a:lnTo>
                    <a:pt x="19" y="34"/>
                  </a:lnTo>
                  <a:lnTo>
                    <a:pt x="22" y="25"/>
                  </a:lnTo>
                  <a:lnTo>
                    <a:pt x="28" y="19"/>
                  </a:lnTo>
                  <a:lnTo>
                    <a:pt x="30" y="11"/>
                  </a:lnTo>
                  <a:lnTo>
                    <a:pt x="34" y="8"/>
                  </a:lnTo>
                  <a:lnTo>
                    <a:pt x="38" y="2"/>
                  </a:lnTo>
                  <a:lnTo>
                    <a:pt x="41" y="0"/>
                  </a:lnTo>
                  <a:lnTo>
                    <a:pt x="47" y="0"/>
                  </a:lnTo>
                  <a:lnTo>
                    <a:pt x="51" y="2"/>
                  </a:lnTo>
                  <a:lnTo>
                    <a:pt x="53" y="4"/>
                  </a:lnTo>
                  <a:lnTo>
                    <a:pt x="57" y="8"/>
                  </a:lnTo>
                  <a:lnTo>
                    <a:pt x="57" y="11"/>
                  </a:lnTo>
                  <a:lnTo>
                    <a:pt x="57" y="13"/>
                  </a:lnTo>
                  <a:close/>
                </a:path>
              </a:pathLst>
            </a:custGeom>
            <a:solidFill>
              <a:srgbClr val="FFFFFF"/>
            </a:solidFill>
            <a:ln w="9525">
              <a:noFill/>
              <a:round/>
              <a:headEnd/>
              <a:tailEnd/>
            </a:ln>
          </p:spPr>
          <p:txBody>
            <a:bodyPr/>
            <a:lstStyle/>
            <a:p>
              <a:endParaRPr lang="en-US"/>
            </a:p>
          </p:txBody>
        </p:sp>
        <p:sp>
          <p:nvSpPr>
            <p:cNvPr id="93216" name="Freeform 43"/>
            <p:cNvSpPr>
              <a:spLocks/>
            </p:cNvSpPr>
            <p:nvPr/>
          </p:nvSpPr>
          <p:spPr bwMode="auto">
            <a:xfrm>
              <a:off x="2786" y="3405"/>
              <a:ext cx="200" cy="106"/>
            </a:xfrm>
            <a:custGeom>
              <a:avLst/>
              <a:gdLst>
                <a:gd name="T0" fmla="*/ 25 w 401"/>
                <a:gd name="T1" fmla="*/ 6 h 211"/>
                <a:gd name="T2" fmla="*/ 53 w 401"/>
                <a:gd name="T3" fmla="*/ 19 h 211"/>
                <a:gd name="T4" fmla="*/ 71 w 401"/>
                <a:gd name="T5" fmla="*/ 27 h 211"/>
                <a:gd name="T6" fmla="*/ 92 w 401"/>
                <a:gd name="T7" fmla="*/ 34 h 211"/>
                <a:gd name="T8" fmla="*/ 112 w 401"/>
                <a:gd name="T9" fmla="*/ 40 h 211"/>
                <a:gd name="T10" fmla="*/ 133 w 401"/>
                <a:gd name="T11" fmla="*/ 47 h 211"/>
                <a:gd name="T12" fmla="*/ 154 w 401"/>
                <a:gd name="T13" fmla="*/ 53 h 211"/>
                <a:gd name="T14" fmla="*/ 173 w 401"/>
                <a:gd name="T15" fmla="*/ 57 h 211"/>
                <a:gd name="T16" fmla="*/ 196 w 401"/>
                <a:gd name="T17" fmla="*/ 59 h 211"/>
                <a:gd name="T18" fmla="*/ 221 w 401"/>
                <a:gd name="T19" fmla="*/ 61 h 211"/>
                <a:gd name="T20" fmla="*/ 240 w 401"/>
                <a:gd name="T21" fmla="*/ 61 h 211"/>
                <a:gd name="T22" fmla="*/ 265 w 401"/>
                <a:gd name="T23" fmla="*/ 63 h 211"/>
                <a:gd name="T24" fmla="*/ 284 w 401"/>
                <a:gd name="T25" fmla="*/ 61 h 211"/>
                <a:gd name="T26" fmla="*/ 295 w 401"/>
                <a:gd name="T27" fmla="*/ 63 h 211"/>
                <a:gd name="T28" fmla="*/ 295 w 401"/>
                <a:gd name="T29" fmla="*/ 76 h 211"/>
                <a:gd name="T30" fmla="*/ 299 w 401"/>
                <a:gd name="T31" fmla="*/ 91 h 211"/>
                <a:gd name="T32" fmla="*/ 314 w 401"/>
                <a:gd name="T33" fmla="*/ 112 h 211"/>
                <a:gd name="T34" fmla="*/ 333 w 401"/>
                <a:gd name="T35" fmla="*/ 135 h 211"/>
                <a:gd name="T36" fmla="*/ 346 w 401"/>
                <a:gd name="T37" fmla="*/ 152 h 211"/>
                <a:gd name="T38" fmla="*/ 365 w 401"/>
                <a:gd name="T39" fmla="*/ 167 h 211"/>
                <a:gd name="T40" fmla="*/ 390 w 401"/>
                <a:gd name="T41" fmla="*/ 182 h 211"/>
                <a:gd name="T42" fmla="*/ 400 w 401"/>
                <a:gd name="T43" fmla="*/ 198 h 211"/>
                <a:gd name="T44" fmla="*/ 384 w 401"/>
                <a:gd name="T45" fmla="*/ 207 h 211"/>
                <a:gd name="T46" fmla="*/ 367 w 401"/>
                <a:gd name="T47" fmla="*/ 209 h 211"/>
                <a:gd name="T48" fmla="*/ 339 w 401"/>
                <a:gd name="T49" fmla="*/ 205 h 211"/>
                <a:gd name="T50" fmla="*/ 316 w 401"/>
                <a:gd name="T51" fmla="*/ 203 h 211"/>
                <a:gd name="T52" fmla="*/ 297 w 401"/>
                <a:gd name="T53" fmla="*/ 199 h 211"/>
                <a:gd name="T54" fmla="*/ 278 w 401"/>
                <a:gd name="T55" fmla="*/ 198 h 211"/>
                <a:gd name="T56" fmla="*/ 259 w 401"/>
                <a:gd name="T57" fmla="*/ 192 h 211"/>
                <a:gd name="T58" fmla="*/ 234 w 401"/>
                <a:gd name="T59" fmla="*/ 188 h 211"/>
                <a:gd name="T60" fmla="*/ 211 w 401"/>
                <a:gd name="T61" fmla="*/ 180 h 211"/>
                <a:gd name="T62" fmla="*/ 190 w 401"/>
                <a:gd name="T63" fmla="*/ 173 h 211"/>
                <a:gd name="T64" fmla="*/ 171 w 401"/>
                <a:gd name="T65" fmla="*/ 165 h 211"/>
                <a:gd name="T66" fmla="*/ 152 w 401"/>
                <a:gd name="T67" fmla="*/ 160 h 211"/>
                <a:gd name="T68" fmla="*/ 133 w 401"/>
                <a:gd name="T69" fmla="*/ 152 h 211"/>
                <a:gd name="T70" fmla="*/ 114 w 401"/>
                <a:gd name="T71" fmla="*/ 144 h 211"/>
                <a:gd name="T72" fmla="*/ 97 w 401"/>
                <a:gd name="T73" fmla="*/ 139 h 211"/>
                <a:gd name="T74" fmla="*/ 82 w 401"/>
                <a:gd name="T75" fmla="*/ 133 h 211"/>
                <a:gd name="T76" fmla="*/ 63 w 401"/>
                <a:gd name="T77" fmla="*/ 127 h 211"/>
                <a:gd name="T78" fmla="*/ 50 w 401"/>
                <a:gd name="T79" fmla="*/ 112 h 211"/>
                <a:gd name="T80" fmla="*/ 27 w 401"/>
                <a:gd name="T81" fmla="*/ 82 h 211"/>
                <a:gd name="T82" fmla="*/ 12 w 401"/>
                <a:gd name="T83" fmla="*/ 55 h 211"/>
                <a:gd name="T84" fmla="*/ 2 w 401"/>
                <a:gd name="T85" fmla="*/ 32 h 211"/>
                <a:gd name="T86" fmla="*/ 2 w 401"/>
                <a:gd name="T87" fmla="*/ 11 h 211"/>
                <a:gd name="T88" fmla="*/ 14 w 401"/>
                <a:gd name="T89" fmla="*/ 0 h 211"/>
                <a:gd name="T90" fmla="*/ 15 w 401"/>
                <a:gd name="T91" fmla="*/ 2 h 2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01"/>
                <a:gd name="T139" fmla="*/ 0 h 211"/>
                <a:gd name="T140" fmla="*/ 401 w 401"/>
                <a:gd name="T141" fmla="*/ 211 h 21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01" h="211">
                  <a:moveTo>
                    <a:pt x="15" y="2"/>
                  </a:moveTo>
                  <a:lnTo>
                    <a:pt x="21" y="4"/>
                  </a:lnTo>
                  <a:lnTo>
                    <a:pt x="25" y="6"/>
                  </a:lnTo>
                  <a:lnTo>
                    <a:pt x="34" y="9"/>
                  </a:lnTo>
                  <a:lnTo>
                    <a:pt x="42" y="13"/>
                  </a:lnTo>
                  <a:lnTo>
                    <a:pt x="53" y="19"/>
                  </a:lnTo>
                  <a:lnTo>
                    <a:pt x="59" y="21"/>
                  </a:lnTo>
                  <a:lnTo>
                    <a:pt x="65" y="23"/>
                  </a:lnTo>
                  <a:lnTo>
                    <a:pt x="71" y="27"/>
                  </a:lnTo>
                  <a:lnTo>
                    <a:pt x="78" y="28"/>
                  </a:lnTo>
                  <a:lnTo>
                    <a:pt x="84" y="32"/>
                  </a:lnTo>
                  <a:lnTo>
                    <a:pt x="92" y="34"/>
                  </a:lnTo>
                  <a:lnTo>
                    <a:pt x="99" y="36"/>
                  </a:lnTo>
                  <a:lnTo>
                    <a:pt x="107" y="38"/>
                  </a:lnTo>
                  <a:lnTo>
                    <a:pt x="112" y="40"/>
                  </a:lnTo>
                  <a:lnTo>
                    <a:pt x="120" y="44"/>
                  </a:lnTo>
                  <a:lnTo>
                    <a:pt x="128" y="46"/>
                  </a:lnTo>
                  <a:lnTo>
                    <a:pt x="133" y="47"/>
                  </a:lnTo>
                  <a:lnTo>
                    <a:pt x="141" y="49"/>
                  </a:lnTo>
                  <a:lnTo>
                    <a:pt x="149" y="51"/>
                  </a:lnTo>
                  <a:lnTo>
                    <a:pt x="154" y="53"/>
                  </a:lnTo>
                  <a:lnTo>
                    <a:pt x="162" y="55"/>
                  </a:lnTo>
                  <a:lnTo>
                    <a:pt x="168" y="57"/>
                  </a:lnTo>
                  <a:lnTo>
                    <a:pt x="173" y="57"/>
                  </a:lnTo>
                  <a:lnTo>
                    <a:pt x="179" y="59"/>
                  </a:lnTo>
                  <a:lnTo>
                    <a:pt x="187" y="59"/>
                  </a:lnTo>
                  <a:lnTo>
                    <a:pt x="196" y="59"/>
                  </a:lnTo>
                  <a:lnTo>
                    <a:pt x="206" y="59"/>
                  </a:lnTo>
                  <a:lnTo>
                    <a:pt x="213" y="59"/>
                  </a:lnTo>
                  <a:lnTo>
                    <a:pt x="221" y="61"/>
                  </a:lnTo>
                  <a:lnTo>
                    <a:pt x="228" y="61"/>
                  </a:lnTo>
                  <a:lnTo>
                    <a:pt x="234" y="61"/>
                  </a:lnTo>
                  <a:lnTo>
                    <a:pt x="240" y="61"/>
                  </a:lnTo>
                  <a:lnTo>
                    <a:pt x="246" y="63"/>
                  </a:lnTo>
                  <a:lnTo>
                    <a:pt x="255" y="63"/>
                  </a:lnTo>
                  <a:lnTo>
                    <a:pt x="265" y="63"/>
                  </a:lnTo>
                  <a:lnTo>
                    <a:pt x="272" y="63"/>
                  </a:lnTo>
                  <a:lnTo>
                    <a:pt x="278" y="63"/>
                  </a:lnTo>
                  <a:lnTo>
                    <a:pt x="284" y="61"/>
                  </a:lnTo>
                  <a:lnTo>
                    <a:pt x="289" y="61"/>
                  </a:lnTo>
                  <a:lnTo>
                    <a:pt x="293" y="61"/>
                  </a:lnTo>
                  <a:lnTo>
                    <a:pt x="295" y="63"/>
                  </a:lnTo>
                  <a:lnTo>
                    <a:pt x="297" y="66"/>
                  </a:lnTo>
                  <a:lnTo>
                    <a:pt x="297" y="74"/>
                  </a:lnTo>
                  <a:lnTo>
                    <a:pt x="295" y="76"/>
                  </a:lnTo>
                  <a:lnTo>
                    <a:pt x="297" y="84"/>
                  </a:lnTo>
                  <a:lnTo>
                    <a:pt x="297" y="85"/>
                  </a:lnTo>
                  <a:lnTo>
                    <a:pt x="299" y="91"/>
                  </a:lnTo>
                  <a:lnTo>
                    <a:pt x="303" y="97"/>
                  </a:lnTo>
                  <a:lnTo>
                    <a:pt x="308" y="104"/>
                  </a:lnTo>
                  <a:lnTo>
                    <a:pt x="314" y="112"/>
                  </a:lnTo>
                  <a:lnTo>
                    <a:pt x="323" y="123"/>
                  </a:lnTo>
                  <a:lnTo>
                    <a:pt x="327" y="129"/>
                  </a:lnTo>
                  <a:lnTo>
                    <a:pt x="333" y="135"/>
                  </a:lnTo>
                  <a:lnTo>
                    <a:pt x="339" y="142"/>
                  </a:lnTo>
                  <a:lnTo>
                    <a:pt x="344" y="152"/>
                  </a:lnTo>
                  <a:lnTo>
                    <a:pt x="346" y="152"/>
                  </a:lnTo>
                  <a:lnTo>
                    <a:pt x="350" y="156"/>
                  </a:lnTo>
                  <a:lnTo>
                    <a:pt x="356" y="161"/>
                  </a:lnTo>
                  <a:lnTo>
                    <a:pt x="365" y="167"/>
                  </a:lnTo>
                  <a:lnTo>
                    <a:pt x="375" y="173"/>
                  </a:lnTo>
                  <a:lnTo>
                    <a:pt x="382" y="179"/>
                  </a:lnTo>
                  <a:lnTo>
                    <a:pt x="390" y="182"/>
                  </a:lnTo>
                  <a:lnTo>
                    <a:pt x="396" y="186"/>
                  </a:lnTo>
                  <a:lnTo>
                    <a:pt x="401" y="190"/>
                  </a:lnTo>
                  <a:lnTo>
                    <a:pt x="400" y="198"/>
                  </a:lnTo>
                  <a:lnTo>
                    <a:pt x="396" y="201"/>
                  </a:lnTo>
                  <a:lnTo>
                    <a:pt x="392" y="205"/>
                  </a:lnTo>
                  <a:lnTo>
                    <a:pt x="384" y="207"/>
                  </a:lnTo>
                  <a:lnTo>
                    <a:pt x="380" y="211"/>
                  </a:lnTo>
                  <a:lnTo>
                    <a:pt x="373" y="209"/>
                  </a:lnTo>
                  <a:lnTo>
                    <a:pt x="367" y="209"/>
                  </a:lnTo>
                  <a:lnTo>
                    <a:pt x="358" y="209"/>
                  </a:lnTo>
                  <a:lnTo>
                    <a:pt x="350" y="207"/>
                  </a:lnTo>
                  <a:lnTo>
                    <a:pt x="339" y="205"/>
                  </a:lnTo>
                  <a:lnTo>
                    <a:pt x="327" y="203"/>
                  </a:lnTo>
                  <a:lnTo>
                    <a:pt x="322" y="203"/>
                  </a:lnTo>
                  <a:lnTo>
                    <a:pt x="316" y="203"/>
                  </a:lnTo>
                  <a:lnTo>
                    <a:pt x="308" y="201"/>
                  </a:lnTo>
                  <a:lnTo>
                    <a:pt x="304" y="201"/>
                  </a:lnTo>
                  <a:lnTo>
                    <a:pt x="297" y="199"/>
                  </a:lnTo>
                  <a:lnTo>
                    <a:pt x="289" y="199"/>
                  </a:lnTo>
                  <a:lnTo>
                    <a:pt x="284" y="198"/>
                  </a:lnTo>
                  <a:lnTo>
                    <a:pt x="278" y="198"/>
                  </a:lnTo>
                  <a:lnTo>
                    <a:pt x="272" y="196"/>
                  </a:lnTo>
                  <a:lnTo>
                    <a:pt x="265" y="196"/>
                  </a:lnTo>
                  <a:lnTo>
                    <a:pt x="259" y="192"/>
                  </a:lnTo>
                  <a:lnTo>
                    <a:pt x="255" y="192"/>
                  </a:lnTo>
                  <a:lnTo>
                    <a:pt x="244" y="190"/>
                  </a:lnTo>
                  <a:lnTo>
                    <a:pt x="234" y="188"/>
                  </a:lnTo>
                  <a:lnTo>
                    <a:pt x="225" y="186"/>
                  </a:lnTo>
                  <a:lnTo>
                    <a:pt x="219" y="184"/>
                  </a:lnTo>
                  <a:lnTo>
                    <a:pt x="211" y="180"/>
                  </a:lnTo>
                  <a:lnTo>
                    <a:pt x="202" y="177"/>
                  </a:lnTo>
                  <a:lnTo>
                    <a:pt x="196" y="173"/>
                  </a:lnTo>
                  <a:lnTo>
                    <a:pt x="190" y="173"/>
                  </a:lnTo>
                  <a:lnTo>
                    <a:pt x="185" y="169"/>
                  </a:lnTo>
                  <a:lnTo>
                    <a:pt x="179" y="169"/>
                  </a:lnTo>
                  <a:lnTo>
                    <a:pt x="171" y="165"/>
                  </a:lnTo>
                  <a:lnTo>
                    <a:pt x="166" y="163"/>
                  </a:lnTo>
                  <a:lnTo>
                    <a:pt x="160" y="161"/>
                  </a:lnTo>
                  <a:lnTo>
                    <a:pt x="152" y="160"/>
                  </a:lnTo>
                  <a:lnTo>
                    <a:pt x="147" y="156"/>
                  </a:lnTo>
                  <a:lnTo>
                    <a:pt x="141" y="154"/>
                  </a:lnTo>
                  <a:lnTo>
                    <a:pt x="133" y="152"/>
                  </a:lnTo>
                  <a:lnTo>
                    <a:pt x="128" y="150"/>
                  </a:lnTo>
                  <a:lnTo>
                    <a:pt x="120" y="146"/>
                  </a:lnTo>
                  <a:lnTo>
                    <a:pt x="114" y="144"/>
                  </a:lnTo>
                  <a:lnTo>
                    <a:pt x="109" y="142"/>
                  </a:lnTo>
                  <a:lnTo>
                    <a:pt x="103" y="141"/>
                  </a:lnTo>
                  <a:lnTo>
                    <a:pt x="97" y="139"/>
                  </a:lnTo>
                  <a:lnTo>
                    <a:pt x="92" y="137"/>
                  </a:lnTo>
                  <a:lnTo>
                    <a:pt x="86" y="135"/>
                  </a:lnTo>
                  <a:lnTo>
                    <a:pt x="82" y="133"/>
                  </a:lnTo>
                  <a:lnTo>
                    <a:pt x="73" y="131"/>
                  </a:lnTo>
                  <a:lnTo>
                    <a:pt x="67" y="129"/>
                  </a:lnTo>
                  <a:lnTo>
                    <a:pt x="63" y="127"/>
                  </a:lnTo>
                  <a:lnTo>
                    <a:pt x="61" y="125"/>
                  </a:lnTo>
                  <a:lnTo>
                    <a:pt x="57" y="120"/>
                  </a:lnTo>
                  <a:lnTo>
                    <a:pt x="50" y="112"/>
                  </a:lnTo>
                  <a:lnTo>
                    <a:pt x="42" y="103"/>
                  </a:lnTo>
                  <a:lnTo>
                    <a:pt x="34" y="93"/>
                  </a:lnTo>
                  <a:lnTo>
                    <a:pt x="27" y="82"/>
                  </a:lnTo>
                  <a:lnTo>
                    <a:pt x="19" y="72"/>
                  </a:lnTo>
                  <a:lnTo>
                    <a:pt x="15" y="63"/>
                  </a:lnTo>
                  <a:lnTo>
                    <a:pt x="12" y="55"/>
                  </a:lnTo>
                  <a:lnTo>
                    <a:pt x="8" y="46"/>
                  </a:lnTo>
                  <a:lnTo>
                    <a:pt x="4" y="38"/>
                  </a:lnTo>
                  <a:lnTo>
                    <a:pt x="2" y="32"/>
                  </a:lnTo>
                  <a:lnTo>
                    <a:pt x="0" y="25"/>
                  </a:lnTo>
                  <a:lnTo>
                    <a:pt x="0" y="17"/>
                  </a:lnTo>
                  <a:lnTo>
                    <a:pt x="2" y="11"/>
                  </a:lnTo>
                  <a:lnTo>
                    <a:pt x="6" y="8"/>
                  </a:lnTo>
                  <a:lnTo>
                    <a:pt x="12" y="4"/>
                  </a:lnTo>
                  <a:lnTo>
                    <a:pt x="14" y="0"/>
                  </a:lnTo>
                  <a:lnTo>
                    <a:pt x="15" y="0"/>
                  </a:lnTo>
                  <a:lnTo>
                    <a:pt x="15" y="2"/>
                  </a:lnTo>
                  <a:close/>
                </a:path>
              </a:pathLst>
            </a:custGeom>
            <a:solidFill>
              <a:srgbClr val="000000"/>
            </a:solidFill>
            <a:ln w="9525">
              <a:noFill/>
              <a:round/>
              <a:headEnd/>
              <a:tailEnd/>
            </a:ln>
          </p:spPr>
          <p:txBody>
            <a:bodyPr/>
            <a:lstStyle/>
            <a:p>
              <a:endParaRPr lang="en-US"/>
            </a:p>
          </p:txBody>
        </p:sp>
        <p:sp>
          <p:nvSpPr>
            <p:cNvPr id="93217" name="Freeform 44"/>
            <p:cNvSpPr>
              <a:spLocks/>
            </p:cNvSpPr>
            <p:nvPr/>
          </p:nvSpPr>
          <p:spPr bwMode="auto">
            <a:xfrm>
              <a:off x="3202" y="3467"/>
              <a:ext cx="250" cy="155"/>
            </a:xfrm>
            <a:custGeom>
              <a:avLst/>
              <a:gdLst>
                <a:gd name="T0" fmla="*/ 30 w 500"/>
                <a:gd name="T1" fmla="*/ 21 h 310"/>
                <a:gd name="T2" fmla="*/ 40 w 500"/>
                <a:gd name="T3" fmla="*/ 38 h 310"/>
                <a:gd name="T4" fmla="*/ 55 w 500"/>
                <a:gd name="T5" fmla="*/ 67 h 310"/>
                <a:gd name="T6" fmla="*/ 74 w 500"/>
                <a:gd name="T7" fmla="*/ 97 h 310"/>
                <a:gd name="T8" fmla="*/ 91 w 500"/>
                <a:gd name="T9" fmla="*/ 120 h 310"/>
                <a:gd name="T10" fmla="*/ 110 w 500"/>
                <a:gd name="T11" fmla="*/ 143 h 310"/>
                <a:gd name="T12" fmla="*/ 133 w 500"/>
                <a:gd name="T13" fmla="*/ 166 h 310"/>
                <a:gd name="T14" fmla="*/ 152 w 500"/>
                <a:gd name="T15" fmla="*/ 183 h 310"/>
                <a:gd name="T16" fmla="*/ 171 w 500"/>
                <a:gd name="T17" fmla="*/ 200 h 310"/>
                <a:gd name="T18" fmla="*/ 192 w 500"/>
                <a:gd name="T19" fmla="*/ 215 h 310"/>
                <a:gd name="T20" fmla="*/ 215 w 500"/>
                <a:gd name="T21" fmla="*/ 229 h 310"/>
                <a:gd name="T22" fmla="*/ 240 w 500"/>
                <a:gd name="T23" fmla="*/ 240 h 310"/>
                <a:gd name="T24" fmla="*/ 266 w 500"/>
                <a:gd name="T25" fmla="*/ 251 h 310"/>
                <a:gd name="T26" fmla="*/ 295 w 500"/>
                <a:gd name="T27" fmla="*/ 261 h 310"/>
                <a:gd name="T28" fmla="*/ 325 w 500"/>
                <a:gd name="T29" fmla="*/ 267 h 310"/>
                <a:gd name="T30" fmla="*/ 357 w 500"/>
                <a:gd name="T31" fmla="*/ 270 h 310"/>
                <a:gd name="T32" fmla="*/ 384 w 500"/>
                <a:gd name="T33" fmla="*/ 272 h 310"/>
                <a:gd name="T34" fmla="*/ 409 w 500"/>
                <a:gd name="T35" fmla="*/ 274 h 310"/>
                <a:gd name="T36" fmla="*/ 430 w 500"/>
                <a:gd name="T37" fmla="*/ 276 h 310"/>
                <a:gd name="T38" fmla="*/ 447 w 500"/>
                <a:gd name="T39" fmla="*/ 276 h 310"/>
                <a:gd name="T40" fmla="*/ 462 w 500"/>
                <a:gd name="T41" fmla="*/ 276 h 310"/>
                <a:gd name="T42" fmla="*/ 483 w 500"/>
                <a:gd name="T43" fmla="*/ 274 h 310"/>
                <a:gd name="T44" fmla="*/ 500 w 500"/>
                <a:gd name="T45" fmla="*/ 270 h 310"/>
                <a:gd name="T46" fmla="*/ 489 w 500"/>
                <a:gd name="T47" fmla="*/ 286 h 310"/>
                <a:gd name="T48" fmla="*/ 487 w 500"/>
                <a:gd name="T49" fmla="*/ 303 h 310"/>
                <a:gd name="T50" fmla="*/ 470 w 500"/>
                <a:gd name="T51" fmla="*/ 308 h 310"/>
                <a:gd name="T52" fmla="*/ 447 w 500"/>
                <a:gd name="T53" fmla="*/ 310 h 310"/>
                <a:gd name="T54" fmla="*/ 430 w 500"/>
                <a:gd name="T55" fmla="*/ 308 h 310"/>
                <a:gd name="T56" fmla="*/ 409 w 500"/>
                <a:gd name="T57" fmla="*/ 308 h 310"/>
                <a:gd name="T58" fmla="*/ 384 w 500"/>
                <a:gd name="T59" fmla="*/ 308 h 310"/>
                <a:gd name="T60" fmla="*/ 361 w 500"/>
                <a:gd name="T61" fmla="*/ 306 h 310"/>
                <a:gd name="T62" fmla="*/ 336 w 500"/>
                <a:gd name="T63" fmla="*/ 303 h 310"/>
                <a:gd name="T64" fmla="*/ 316 w 500"/>
                <a:gd name="T65" fmla="*/ 301 h 310"/>
                <a:gd name="T66" fmla="*/ 295 w 500"/>
                <a:gd name="T67" fmla="*/ 297 h 310"/>
                <a:gd name="T68" fmla="*/ 274 w 500"/>
                <a:gd name="T69" fmla="*/ 293 h 310"/>
                <a:gd name="T70" fmla="*/ 255 w 500"/>
                <a:gd name="T71" fmla="*/ 287 h 310"/>
                <a:gd name="T72" fmla="*/ 236 w 500"/>
                <a:gd name="T73" fmla="*/ 282 h 310"/>
                <a:gd name="T74" fmla="*/ 219 w 500"/>
                <a:gd name="T75" fmla="*/ 274 h 310"/>
                <a:gd name="T76" fmla="*/ 201 w 500"/>
                <a:gd name="T77" fmla="*/ 267 h 310"/>
                <a:gd name="T78" fmla="*/ 171 w 500"/>
                <a:gd name="T79" fmla="*/ 249 h 310"/>
                <a:gd name="T80" fmla="*/ 143 w 500"/>
                <a:gd name="T81" fmla="*/ 229 h 310"/>
                <a:gd name="T82" fmla="*/ 116 w 500"/>
                <a:gd name="T83" fmla="*/ 206 h 310"/>
                <a:gd name="T84" fmla="*/ 93 w 500"/>
                <a:gd name="T85" fmla="*/ 183 h 310"/>
                <a:gd name="T86" fmla="*/ 72 w 500"/>
                <a:gd name="T87" fmla="*/ 158 h 310"/>
                <a:gd name="T88" fmla="*/ 55 w 500"/>
                <a:gd name="T89" fmla="*/ 135 h 310"/>
                <a:gd name="T90" fmla="*/ 38 w 500"/>
                <a:gd name="T91" fmla="*/ 111 h 310"/>
                <a:gd name="T92" fmla="*/ 27 w 500"/>
                <a:gd name="T93" fmla="*/ 88 h 310"/>
                <a:gd name="T94" fmla="*/ 17 w 500"/>
                <a:gd name="T95" fmla="*/ 67 h 310"/>
                <a:gd name="T96" fmla="*/ 9 w 500"/>
                <a:gd name="T97" fmla="*/ 48 h 310"/>
                <a:gd name="T98" fmla="*/ 0 w 500"/>
                <a:gd name="T99" fmla="*/ 18 h 310"/>
                <a:gd name="T100" fmla="*/ 2 w 500"/>
                <a:gd name="T101" fmla="*/ 2 h 310"/>
                <a:gd name="T102" fmla="*/ 15 w 500"/>
                <a:gd name="T103" fmla="*/ 2 h 310"/>
                <a:gd name="T104" fmla="*/ 27 w 500"/>
                <a:gd name="T105" fmla="*/ 12 h 3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00"/>
                <a:gd name="T160" fmla="*/ 0 h 310"/>
                <a:gd name="T161" fmla="*/ 500 w 500"/>
                <a:gd name="T162" fmla="*/ 310 h 31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00" h="310">
                  <a:moveTo>
                    <a:pt x="27" y="12"/>
                  </a:moveTo>
                  <a:lnTo>
                    <a:pt x="27" y="16"/>
                  </a:lnTo>
                  <a:lnTo>
                    <a:pt x="30" y="21"/>
                  </a:lnTo>
                  <a:lnTo>
                    <a:pt x="32" y="27"/>
                  </a:lnTo>
                  <a:lnTo>
                    <a:pt x="36" y="33"/>
                  </a:lnTo>
                  <a:lnTo>
                    <a:pt x="40" y="38"/>
                  </a:lnTo>
                  <a:lnTo>
                    <a:pt x="46" y="48"/>
                  </a:lnTo>
                  <a:lnTo>
                    <a:pt x="47" y="57"/>
                  </a:lnTo>
                  <a:lnTo>
                    <a:pt x="55" y="67"/>
                  </a:lnTo>
                  <a:lnTo>
                    <a:pt x="59" y="76"/>
                  </a:lnTo>
                  <a:lnTo>
                    <a:pt x="67" y="88"/>
                  </a:lnTo>
                  <a:lnTo>
                    <a:pt x="74" y="97"/>
                  </a:lnTo>
                  <a:lnTo>
                    <a:pt x="84" y="109"/>
                  </a:lnTo>
                  <a:lnTo>
                    <a:pt x="86" y="115"/>
                  </a:lnTo>
                  <a:lnTo>
                    <a:pt x="91" y="120"/>
                  </a:lnTo>
                  <a:lnTo>
                    <a:pt x="95" y="126"/>
                  </a:lnTo>
                  <a:lnTo>
                    <a:pt x="101" y="134"/>
                  </a:lnTo>
                  <a:lnTo>
                    <a:pt x="110" y="143"/>
                  </a:lnTo>
                  <a:lnTo>
                    <a:pt x="122" y="154"/>
                  </a:lnTo>
                  <a:lnTo>
                    <a:pt x="125" y="160"/>
                  </a:lnTo>
                  <a:lnTo>
                    <a:pt x="133" y="166"/>
                  </a:lnTo>
                  <a:lnTo>
                    <a:pt x="139" y="172"/>
                  </a:lnTo>
                  <a:lnTo>
                    <a:pt x="144" y="179"/>
                  </a:lnTo>
                  <a:lnTo>
                    <a:pt x="152" y="183"/>
                  </a:lnTo>
                  <a:lnTo>
                    <a:pt x="158" y="189"/>
                  </a:lnTo>
                  <a:lnTo>
                    <a:pt x="163" y="194"/>
                  </a:lnTo>
                  <a:lnTo>
                    <a:pt x="171" y="200"/>
                  </a:lnTo>
                  <a:lnTo>
                    <a:pt x="177" y="204"/>
                  </a:lnTo>
                  <a:lnTo>
                    <a:pt x="184" y="210"/>
                  </a:lnTo>
                  <a:lnTo>
                    <a:pt x="192" y="215"/>
                  </a:lnTo>
                  <a:lnTo>
                    <a:pt x="201" y="221"/>
                  </a:lnTo>
                  <a:lnTo>
                    <a:pt x="207" y="225"/>
                  </a:lnTo>
                  <a:lnTo>
                    <a:pt x="215" y="229"/>
                  </a:lnTo>
                  <a:lnTo>
                    <a:pt x="222" y="232"/>
                  </a:lnTo>
                  <a:lnTo>
                    <a:pt x="232" y="238"/>
                  </a:lnTo>
                  <a:lnTo>
                    <a:pt x="240" y="240"/>
                  </a:lnTo>
                  <a:lnTo>
                    <a:pt x="247" y="244"/>
                  </a:lnTo>
                  <a:lnTo>
                    <a:pt x="257" y="248"/>
                  </a:lnTo>
                  <a:lnTo>
                    <a:pt x="266" y="251"/>
                  </a:lnTo>
                  <a:lnTo>
                    <a:pt x="276" y="253"/>
                  </a:lnTo>
                  <a:lnTo>
                    <a:pt x="285" y="257"/>
                  </a:lnTo>
                  <a:lnTo>
                    <a:pt x="295" y="261"/>
                  </a:lnTo>
                  <a:lnTo>
                    <a:pt x="304" y="263"/>
                  </a:lnTo>
                  <a:lnTo>
                    <a:pt x="314" y="265"/>
                  </a:lnTo>
                  <a:lnTo>
                    <a:pt x="325" y="267"/>
                  </a:lnTo>
                  <a:lnTo>
                    <a:pt x="335" y="268"/>
                  </a:lnTo>
                  <a:lnTo>
                    <a:pt x="348" y="270"/>
                  </a:lnTo>
                  <a:lnTo>
                    <a:pt x="357" y="270"/>
                  </a:lnTo>
                  <a:lnTo>
                    <a:pt x="367" y="272"/>
                  </a:lnTo>
                  <a:lnTo>
                    <a:pt x="374" y="272"/>
                  </a:lnTo>
                  <a:lnTo>
                    <a:pt x="384" y="272"/>
                  </a:lnTo>
                  <a:lnTo>
                    <a:pt x="392" y="272"/>
                  </a:lnTo>
                  <a:lnTo>
                    <a:pt x="401" y="274"/>
                  </a:lnTo>
                  <a:lnTo>
                    <a:pt x="409" y="274"/>
                  </a:lnTo>
                  <a:lnTo>
                    <a:pt x="416" y="276"/>
                  </a:lnTo>
                  <a:lnTo>
                    <a:pt x="422" y="276"/>
                  </a:lnTo>
                  <a:lnTo>
                    <a:pt x="430" y="276"/>
                  </a:lnTo>
                  <a:lnTo>
                    <a:pt x="435" y="276"/>
                  </a:lnTo>
                  <a:lnTo>
                    <a:pt x="441" y="276"/>
                  </a:lnTo>
                  <a:lnTo>
                    <a:pt x="447" y="276"/>
                  </a:lnTo>
                  <a:lnTo>
                    <a:pt x="452" y="276"/>
                  </a:lnTo>
                  <a:lnTo>
                    <a:pt x="458" y="276"/>
                  </a:lnTo>
                  <a:lnTo>
                    <a:pt x="462" y="276"/>
                  </a:lnTo>
                  <a:lnTo>
                    <a:pt x="470" y="276"/>
                  </a:lnTo>
                  <a:lnTo>
                    <a:pt x="477" y="274"/>
                  </a:lnTo>
                  <a:lnTo>
                    <a:pt x="483" y="274"/>
                  </a:lnTo>
                  <a:lnTo>
                    <a:pt x="489" y="274"/>
                  </a:lnTo>
                  <a:lnTo>
                    <a:pt x="496" y="272"/>
                  </a:lnTo>
                  <a:lnTo>
                    <a:pt x="500" y="270"/>
                  </a:lnTo>
                  <a:lnTo>
                    <a:pt x="492" y="276"/>
                  </a:lnTo>
                  <a:lnTo>
                    <a:pt x="489" y="280"/>
                  </a:lnTo>
                  <a:lnTo>
                    <a:pt x="489" y="286"/>
                  </a:lnTo>
                  <a:lnTo>
                    <a:pt x="489" y="293"/>
                  </a:lnTo>
                  <a:lnTo>
                    <a:pt x="489" y="299"/>
                  </a:lnTo>
                  <a:lnTo>
                    <a:pt x="487" y="303"/>
                  </a:lnTo>
                  <a:lnTo>
                    <a:pt x="483" y="306"/>
                  </a:lnTo>
                  <a:lnTo>
                    <a:pt x="477" y="308"/>
                  </a:lnTo>
                  <a:lnTo>
                    <a:pt x="470" y="308"/>
                  </a:lnTo>
                  <a:lnTo>
                    <a:pt x="464" y="308"/>
                  </a:lnTo>
                  <a:lnTo>
                    <a:pt x="456" y="308"/>
                  </a:lnTo>
                  <a:lnTo>
                    <a:pt x="447" y="310"/>
                  </a:lnTo>
                  <a:lnTo>
                    <a:pt x="441" y="308"/>
                  </a:lnTo>
                  <a:lnTo>
                    <a:pt x="435" y="308"/>
                  </a:lnTo>
                  <a:lnTo>
                    <a:pt x="430" y="308"/>
                  </a:lnTo>
                  <a:lnTo>
                    <a:pt x="422" y="308"/>
                  </a:lnTo>
                  <a:lnTo>
                    <a:pt x="416" y="308"/>
                  </a:lnTo>
                  <a:lnTo>
                    <a:pt x="409" y="308"/>
                  </a:lnTo>
                  <a:lnTo>
                    <a:pt x="401" y="308"/>
                  </a:lnTo>
                  <a:lnTo>
                    <a:pt x="394" y="308"/>
                  </a:lnTo>
                  <a:lnTo>
                    <a:pt x="384" y="308"/>
                  </a:lnTo>
                  <a:lnTo>
                    <a:pt x="376" y="306"/>
                  </a:lnTo>
                  <a:lnTo>
                    <a:pt x="369" y="306"/>
                  </a:lnTo>
                  <a:lnTo>
                    <a:pt x="361" y="306"/>
                  </a:lnTo>
                  <a:lnTo>
                    <a:pt x="352" y="305"/>
                  </a:lnTo>
                  <a:lnTo>
                    <a:pt x="344" y="303"/>
                  </a:lnTo>
                  <a:lnTo>
                    <a:pt x="336" y="303"/>
                  </a:lnTo>
                  <a:lnTo>
                    <a:pt x="331" y="303"/>
                  </a:lnTo>
                  <a:lnTo>
                    <a:pt x="323" y="301"/>
                  </a:lnTo>
                  <a:lnTo>
                    <a:pt x="316" y="301"/>
                  </a:lnTo>
                  <a:lnTo>
                    <a:pt x="308" y="299"/>
                  </a:lnTo>
                  <a:lnTo>
                    <a:pt x="302" y="299"/>
                  </a:lnTo>
                  <a:lnTo>
                    <a:pt x="295" y="297"/>
                  </a:lnTo>
                  <a:lnTo>
                    <a:pt x="287" y="295"/>
                  </a:lnTo>
                  <a:lnTo>
                    <a:pt x="281" y="293"/>
                  </a:lnTo>
                  <a:lnTo>
                    <a:pt x="274" y="293"/>
                  </a:lnTo>
                  <a:lnTo>
                    <a:pt x="266" y="291"/>
                  </a:lnTo>
                  <a:lnTo>
                    <a:pt x="260" y="289"/>
                  </a:lnTo>
                  <a:lnTo>
                    <a:pt x="255" y="287"/>
                  </a:lnTo>
                  <a:lnTo>
                    <a:pt x="247" y="286"/>
                  </a:lnTo>
                  <a:lnTo>
                    <a:pt x="241" y="282"/>
                  </a:lnTo>
                  <a:lnTo>
                    <a:pt x="236" y="282"/>
                  </a:lnTo>
                  <a:lnTo>
                    <a:pt x="230" y="278"/>
                  </a:lnTo>
                  <a:lnTo>
                    <a:pt x="224" y="278"/>
                  </a:lnTo>
                  <a:lnTo>
                    <a:pt x="219" y="274"/>
                  </a:lnTo>
                  <a:lnTo>
                    <a:pt x="213" y="272"/>
                  </a:lnTo>
                  <a:lnTo>
                    <a:pt x="207" y="268"/>
                  </a:lnTo>
                  <a:lnTo>
                    <a:pt x="201" y="267"/>
                  </a:lnTo>
                  <a:lnTo>
                    <a:pt x="192" y="261"/>
                  </a:lnTo>
                  <a:lnTo>
                    <a:pt x="182" y="257"/>
                  </a:lnTo>
                  <a:lnTo>
                    <a:pt x="171" y="249"/>
                  </a:lnTo>
                  <a:lnTo>
                    <a:pt x="160" y="242"/>
                  </a:lnTo>
                  <a:lnTo>
                    <a:pt x="152" y="234"/>
                  </a:lnTo>
                  <a:lnTo>
                    <a:pt x="143" y="229"/>
                  </a:lnTo>
                  <a:lnTo>
                    <a:pt x="133" y="221"/>
                  </a:lnTo>
                  <a:lnTo>
                    <a:pt x="125" y="213"/>
                  </a:lnTo>
                  <a:lnTo>
                    <a:pt x="116" y="206"/>
                  </a:lnTo>
                  <a:lnTo>
                    <a:pt x="108" y="198"/>
                  </a:lnTo>
                  <a:lnTo>
                    <a:pt x="101" y="191"/>
                  </a:lnTo>
                  <a:lnTo>
                    <a:pt x="93" y="183"/>
                  </a:lnTo>
                  <a:lnTo>
                    <a:pt x="86" y="173"/>
                  </a:lnTo>
                  <a:lnTo>
                    <a:pt x="80" y="166"/>
                  </a:lnTo>
                  <a:lnTo>
                    <a:pt x="72" y="158"/>
                  </a:lnTo>
                  <a:lnTo>
                    <a:pt x="67" y="151"/>
                  </a:lnTo>
                  <a:lnTo>
                    <a:pt x="61" y="143"/>
                  </a:lnTo>
                  <a:lnTo>
                    <a:pt x="55" y="135"/>
                  </a:lnTo>
                  <a:lnTo>
                    <a:pt x="49" y="126"/>
                  </a:lnTo>
                  <a:lnTo>
                    <a:pt x="44" y="118"/>
                  </a:lnTo>
                  <a:lnTo>
                    <a:pt x="38" y="111"/>
                  </a:lnTo>
                  <a:lnTo>
                    <a:pt x="34" y="103"/>
                  </a:lnTo>
                  <a:lnTo>
                    <a:pt x="30" y="95"/>
                  </a:lnTo>
                  <a:lnTo>
                    <a:pt x="27" y="88"/>
                  </a:lnTo>
                  <a:lnTo>
                    <a:pt x="23" y="80"/>
                  </a:lnTo>
                  <a:lnTo>
                    <a:pt x="19" y="75"/>
                  </a:lnTo>
                  <a:lnTo>
                    <a:pt x="17" y="67"/>
                  </a:lnTo>
                  <a:lnTo>
                    <a:pt x="13" y="59"/>
                  </a:lnTo>
                  <a:lnTo>
                    <a:pt x="9" y="54"/>
                  </a:lnTo>
                  <a:lnTo>
                    <a:pt x="9" y="48"/>
                  </a:lnTo>
                  <a:lnTo>
                    <a:pt x="4" y="37"/>
                  </a:lnTo>
                  <a:lnTo>
                    <a:pt x="4" y="27"/>
                  </a:lnTo>
                  <a:lnTo>
                    <a:pt x="0" y="18"/>
                  </a:lnTo>
                  <a:lnTo>
                    <a:pt x="0" y="12"/>
                  </a:lnTo>
                  <a:lnTo>
                    <a:pt x="0" y="6"/>
                  </a:lnTo>
                  <a:lnTo>
                    <a:pt x="2" y="2"/>
                  </a:lnTo>
                  <a:lnTo>
                    <a:pt x="4" y="0"/>
                  </a:lnTo>
                  <a:lnTo>
                    <a:pt x="9" y="0"/>
                  </a:lnTo>
                  <a:lnTo>
                    <a:pt x="15" y="2"/>
                  </a:lnTo>
                  <a:lnTo>
                    <a:pt x="21" y="8"/>
                  </a:lnTo>
                  <a:lnTo>
                    <a:pt x="25" y="10"/>
                  </a:lnTo>
                  <a:lnTo>
                    <a:pt x="27" y="12"/>
                  </a:lnTo>
                  <a:close/>
                </a:path>
              </a:pathLst>
            </a:custGeom>
            <a:solidFill>
              <a:srgbClr val="FFFFFF"/>
            </a:solidFill>
            <a:ln w="9525">
              <a:noFill/>
              <a:round/>
              <a:headEnd/>
              <a:tailEnd/>
            </a:ln>
          </p:spPr>
          <p:txBody>
            <a:bodyPr/>
            <a:lstStyle/>
            <a:p>
              <a:endParaRPr lang="en-US"/>
            </a:p>
          </p:txBody>
        </p:sp>
        <p:sp>
          <p:nvSpPr>
            <p:cNvPr id="93218" name="Freeform 45"/>
            <p:cNvSpPr>
              <a:spLocks/>
            </p:cNvSpPr>
            <p:nvPr/>
          </p:nvSpPr>
          <p:spPr bwMode="auto">
            <a:xfrm>
              <a:off x="3111" y="3431"/>
              <a:ext cx="198" cy="240"/>
            </a:xfrm>
            <a:custGeom>
              <a:avLst/>
              <a:gdLst>
                <a:gd name="T0" fmla="*/ 37 w 398"/>
                <a:gd name="T1" fmla="*/ 25 h 479"/>
                <a:gd name="T2" fmla="*/ 37 w 398"/>
                <a:gd name="T3" fmla="*/ 46 h 479"/>
                <a:gd name="T4" fmla="*/ 42 w 398"/>
                <a:gd name="T5" fmla="*/ 74 h 479"/>
                <a:gd name="T6" fmla="*/ 44 w 398"/>
                <a:gd name="T7" fmla="*/ 93 h 479"/>
                <a:gd name="T8" fmla="*/ 48 w 398"/>
                <a:gd name="T9" fmla="*/ 112 h 479"/>
                <a:gd name="T10" fmla="*/ 54 w 398"/>
                <a:gd name="T11" fmla="*/ 131 h 479"/>
                <a:gd name="T12" fmla="*/ 61 w 398"/>
                <a:gd name="T13" fmla="*/ 156 h 479"/>
                <a:gd name="T14" fmla="*/ 67 w 398"/>
                <a:gd name="T15" fmla="*/ 177 h 479"/>
                <a:gd name="T16" fmla="*/ 77 w 398"/>
                <a:gd name="T17" fmla="*/ 198 h 479"/>
                <a:gd name="T18" fmla="*/ 86 w 398"/>
                <a:gd name="T19" fmla="*/ 221 h 479"/>
                <a:gd name="T20" fmla="*/ 99 w 398"/>
                <a:gd name="T21" fmla="*/ 245 h 479"/>
                <a:gd name="T22" fmla="*/ 113 w 398"/>
                <a:gd name="T23" fmla="*/ 266 h 479"/>
                <a:gd name="T24" fmla="*/ 128 w 398"/>
                <a:gd name="T25" fmla="*/ 289 h 479"/>
                <a:gd name="T26" fmla="*/ 147 w 398"/>
                <a:gd name="T27" fmla="*/ 310 h 479"/>
                <a:gd name="T28" fmla="*/ 168 w 398"/>
                <a:gd name="T29" fmla="*/ 331 h 479"/>
                <a:gd name="T30" fmla="*/ 189 w 398"/>
                <a:gd name="T31" fmla="*/ 350 h 479"/>
                <a:gd name="T32" fmla="*/ 213 w 398"/>
                <a:gd name="T33" fmla="*/ 369 h 479"/>
                <a:gd name="T34" fmla="*/ 242 w 398"/>
                <a:gd name="T35" fmla="*/ 384 h 479"/>
                <a:gd name="T36" fmla="*/ 267 w 398"/>
                <a:gd name="T37" fmla="*/ 399 h 479"/>
                <a:gd name="T38" fmla="*/ 288 w 398"/>
                <a:gd name="T39" fmla="*/ 411 h 479"/>
                <a:gd name="T40" fmla="*/ 307 w 398"/>
                <a:gd name="T41" fmla="*/ 420 h 479"/>
                <a:gd name="T42" fmla="*/ 326 w 398"/>
                <a:gd name="T43" fmla="*/ 430 h 479"/>
                <a:gd name="T44" fmla="*/ 341 w 398"/>
                <a:gd name="T45" fmla="*/ 437 h 479"/>
                <a:gd name="T46" fmla="*/ 365 w 398"/>
                <a:gd name="T47" fmla="*/ 445 h 479"/>
                <a:gd name="T48" fmla="*/ 390 w 398"/>
                <a:gd name="T49" fmla="*/ 453 h 479"/>
                <a:gd name="T50" fmla="*/ 398 w 398"/>
                <a:gd name="T51" fmla="*/ 455 h 479"/>
                <a:gd name="T52" fmla="*/ 392 w 398"/>
                <a:gd name="T53" fmla="*/ 464 h 479"/>
                <a:gd name="T54" fmla="*/ 377 w 398"/>
                <a:gd name="T55" fmla="*/ 479 h 479"/>
                <a:gd name="T56" fmla="*/ 354 w 398"/>
                <a:gd name="T57" fmla="*/ 477 h 479"/>
                <a:gd name="T58" fmla="*/ 326 w 398"/>
                <a:gd name="T59" fmla="*/ 468 h 479"/>
                <a:gd name="T60" fmla="*/ 307 w 398"/>
                <a:gd name="T61" fmla="*/ 458 h 479"/>
                <a:gd name="T62" fmla="*/ 288 w 398"/>
                <a:gd name="T63" fmla="*/ 451 h 479"/>
                <a:gd name="T64" fmla="*/ 267 w 398"/>
                <a:gd name="T65" fmla="*/ 439 h 479"/>
                <a:gd name="T66" fmla="*/ 246 w 398"/>
                <a:gd name="T67" fmla="*/ 430 h 479"/>
                <a:gd name="T68" fmla="*/ 223 w 398"/>
                <a:gd name="T69" fmla="*/ 418 h 479"/>
                <a:gd name="T70" fmla="*/ 204 w 398"/>
                <a:gd name="T71" fmla="*/ 407 h 479"/>
                <a:gd name="T72" fmla="*/ 185 w 398"/>
                <a:gd name="T73" fmla="*/ 394 h 479"/>
                <a:gd name="T74" fmla="*/ 170 w 398"/>
                <a:gd name="T75" fmla="*/ 380 h 479"/>
                <a:gd name="T76" fmla="*/ 139 w 398"/>
                <a:gd name="T77" fmla="*/ 354 h 479"/>
                <a:gd name="T78" fmla="*/ 115 w 398"/>
                <a:gd name="T79" fmla="*/ 325 h 479"/>
                <a:gd name="T80" fmla="*/ 92 w 398"/>
                <a:gd name="T81" fmla="*/ 297 h 479"/>
                <a:gd name="T82" fmla="*/ 73 w 398"/>
                <a:gd name="T83" fmla="*/ 266 h 479"/>
                <a:gd name="T84" fmla="*/ 54 w 398"/>
                <a:gd name="T85" fmla="*/ 236 h 479"/>
                <a:gd name="T86" fmla="*/ 40 w 398"/>
                <a:gd name="T87" fmla="*/ 207 h 479"/>
                <a:gd name="T88" fmla="*/ 27 w 398"/>
                <a:gd name="T89" fmla="*/ 179 h 479"/>
                <a:gd name="T90" fmla="*/ 18 w 398"/>
                <a:gd name="T91" fmla="*/ 150 h 479"/>
                <a:gd name="T92" fmla="*/ 12 w 398"/>
                <a:gd name="T93" fmla="*/ 126 h 479"/>
                <a:gd name="T94" fmla="*/ 6 w 398"/>
                <a:gd name="T95" fmla="*/ 101 h 479"/>
                <a:gd name="T96" fmla="*/ 4 w 398"/>
                <a:gd name="T97" fmla="*/ 80 h 479"/>
                <a:gd name="T98" fmla="*/ 0 w 398"/>
                <a:gd name="T99" fmla="*/ 59 h 479"/>
                <a:gd name="T100" fmla="*/ 2 w 398"/>
                <a:gd name="T101" fmla="*/ 34 h 479"/>
                <a:gd name="T102" fmla="*/ 8 w 398"/>
                <a:gd name="T103" fmla="*/ 12 h 479"/>
                <a:gd name="T104" fmla="*/ 19 w 398"/>
                <a:gd name="T105" fmla="*/ 0 h 479"/>
                <a:gd name="T106" fmla="*/ 33 w 398"/>
                <a:gd name="T107" fmla="*/ 10 h 479"/>
                <a:gd name="T108" fmla="*/ 37 w 398"/>
                <a:gd name="T109" fmla="*/ 15 h 47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98"/>
                <a:gd name="T166" fmla="*/ 0 h 479"/>
                <a:gd name="T167" fmla="*/ 398 w 398"/>
                <a:gd name="T168" fmla="*/ 479 h 47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98" h="479">
                  <a:moveTo>
                    <a:pt x="37" y="15"/>
                  </a:moveTo>
                  <a:lnTo>
                    <a:pt x="37" y="17"/>
                  </a:lnTo>
                  <a:lnTo>
                    <a:pt x="37" y="25"/>
                  </a:lnTo>
                  <a:lnTo>
                    <a:pt x="37" y="31"/>
                  </a:lnTo>
                  <a:lnTo>
                    <a:pt x="37" y="38"/>
                  </a:lnTo>
                  <a:lnTo>
                    <a:pt x="37" y="46"/>
                  </a:lnTo>
                  <a:lnTo>
                    <a:pt x="38" y="55"/>
                  </a:lnTo>
                  <a:lnTo>
                    <a:pt x="38" y="65"/>
                  </a:lnTo>
                  <a:lnTo>
                    <a:pt x="42" y="74"/>
                  </a:lnTo>
                  <a:lnTo>
                    <a:pt x="42" y="80"/>
                  </a:lnTo>
                  <a:lnTo>
                    <a:pt x="42" y="88"/>
                  </a:lnTo>
                  <a:lnTo>
                    <a:pt x="44" y="93"/>
                  </a:lnTo>
                  <a:lnTo>
                    <a:pt x="46" y="99"/>
                  </a:lnTo>
                  <a:lnTo>
                    <a:pt x="46" y="105"/>
                  </a:lnTo>
                  <a:lnTo>
                    <a:pt x="48" y="112"/>
                  </a:lnTo>
                  <a:lnTo>
                    <a:pt x="48" y="118"/>
                  </a:lnTo>
                  <a:lnTo>
                    <a:pt x="52" y="126"/>
                  </a:lnTo>
                  <a:lnTo>
                    <a:pt x="54" y="131"/>
                  </a:lnTo>
                  <a:lnTo>
                    <a:pt x="56" y="139"/>
                  </a:lnTo>
                  <a:lnTo>
                    <a:pt x="57" y="147"/>
                  </a:lnTo>
                  <a:lnTo>
                    <a:pt x="61" y="156"/>
                  </a:lnTo>
                  <a:lnTo>
                    <a:pt x="63" y="162"/>
                  </a:lnTo>
                  <a:lnTo>
                    <a:pt x="65" y="169"/>
                  </a:lnTo>
                  <a:lnTo>
                    <a:pt x="67" y="177"/>
                  </a:lnTo>
                  <a:lnTo>
                    <a:pt x="69" y="185"/>
                  </a:lnTo>
                  <a:lnTo>
                    <a:pt x="73" y="190"/>
                  </a:lnTo>
                  <a:lnTo>
                    <a:pt x="77" y="198"/>
                  </a:lnTo>
                  <a:lnTo>
                    <a:pt x="78" y="206"/>
                  </a:lnTo>
                  <a:lnTo>
                    <a:pt x="84" y="215"/>
                  </a:lnTo>
                  <a:lnTo>
                    <a:pt x="86" y="221"/>
                  </a:lnTo>
                  <a:lnTo>
                    <a:pt x="90" y="228"/>
                  </a:lnTo>
                  <a:lnTo>
                    <a:pt x="94" y="236"/>
                  </a:lnTo>
                  <a:lnTo>
                    <a:pt x="99" y="245"/>
                  </a:lnTo>
                  <a:lnTo>
                    <a:pt x="103" y="251"/>
                  </a:lnTo>
                  <a:lnTo>
                    <a:pt x="107" y="259"/>
                  </a:lnTo>
                  <a:lnTo>
                    <a:pt x="113" y="266"/>
                  </a:lnTo>
                  <a:lnTo>
                    <a:pt x="118" y="276"/>
                  </a:lnTo>
                  <a:lnTo>
                    <a:pt x="122" y="282"/>
                  </a:lnTo>
                  <a:lnTo>
                    <a:pt x="128" y="289"/>
                  </a:lnTo>
                  <a:lnTo>
                    <a:pt x="134" y="295"/>
                  </a:lnTo>
                  <a:lnTo>
                    <a:pt x="141" y="302"/>
                  </a:lnTo>
                  <a:lnTo>
                    <a:pt x="147" y="310"/>
                  </a:lnTo>
                  <a:lnTo>
                    <a:pt x="153" y="316"/>
                  </a:lnTo>
                  <a:lnTo>
                    <a:pt x="160" y="323"/>
                  </a:lnTo>
                  <a:lnTo>
                    <a:pt x="168" y="331"/>
                  </a:lnTo>
                  <a:lnTo>
                    <a:pt x="173" y="339"/>
                  </a:lnTo>
                  <a:lnTo>
                    <a:pt x="181" y="344"/>
                  </a:lnTo>
                  <a:lnTo>
                    <a:pt x="189" y="350"/>
                  </a:lnTo>
                  <a:lnTo>
                    <a:pt x="196" y="358"/>
                  </a:lnTo>
                  <a:lnTo>
                    <a:pt x="206" y="361"/>
                  </a:lnTo>
                  <a:lnTo>
                    <a:pt x="213" y="369"/>
                  </a:lnTo>
                  <a:lnTo>
                    <a:pt x="223" y="375"/>
                  </a:lnTo>
                  <a:lnTo>
                    <a:pt x="232" y="380"/>
                  </a:lnTo>
                  <a:lnTo>
                    <a:pt x="242" y="384"/>
                  </a:lnTo>
                  <a:lnTo>
                    <a:pt x="250" y="390"/>
                  </a:lnTo>
                  <a:lnTo>
                    <a:pt x="257" y="394"/>
                  </a:lnTo>
                  <a:lnTo>
                    <a:pt x="267" y="399"/>
                  </a:lnTo>
                  <a:lnTo>
                    <a:pt x="272" y="403"/>
                  </a:lnTo>
                  <a:lnTo>
                    <a:pt x="280" y="407"/>
                  </a:lnTo>
                  <a:lnTo>
                    <a:pt x="288" y="411"/>
                  </a:lnTo>
                  <a:lnTo>
                    <a:pt x="295" y="415"/>
                  </a:lnTo>
                  <a:lnTo>
                    <a:pt x="301" y="418"/>
                  </a:lnTo>
                  <a:lnTo>
                    <a:pt x="307" y="420"/>
                  </a:lnTo>
                  <a:lnTo>
                    <a:pt x="312" y="424"/>
                  </a:lnTo>
                  <a:lnTo>
                    <a:pt x="320" y="428"/>
                  </a:lnTo>
                  <a:lnTo>
                    <a:pt x="326" y="430"/>
                  </a:lnTo>
                  <a:lnTo>
                    <a:pt x="331" y="432"/>
                  </a:lnTo>
                  <a:lnTo>
                    <a:pt x="337" y="434"/>
                  </a:lnTo>
                  <a:lnTo>
                    <a:pt x="341" y="437"/>
                  </a:lnTo>
                  <a:lnTo>
                    <a:pt x="350" y="439"/>
                  </a:lnTo>
                  <a:lnTo>
                    <a:pt x="358" y="443"/>
                  </a:lnTo>
                  <a:lnTo>
                    <a:pt x="365" y="445"/>
                  </a:lnTo>
                  <a:lnTo>
                    <a:pt x="371" y="447"/>
                  </a:lnTo>
                  <a:lnTo>
                    <a:pt x="381" y="449"/>
                  </a:lnTo>
                  <a:lnTo>
                    <a:pt x="390" y="453"/>
                  </a:lnTo>
                  <a:lnTo>
                    <a:pt x="394" y="453"/>
                  </a:lnTo>
                  <a:lnTo>
                    <a:pt x="398" y="453"/>
                  </a:lnTo>
                  <a:lnTo>
                    <a:pt x="398" y="455"/>
                  </a:lnTo>
                  <a:lnTo>
                    <a:pt x="396" y="456"/>
                  </a:lnTo>
                  <a:lnTo>
                    <a:pt x="396" y="460"/>
                  </a:lnTo>
                  <a:lnTo>
                    <a:pt x="392" y="464"/>
                  </a:lnTo>
                  <a:lnTo>
                    <a:pt x="390" y="472"/>
                  </a:lnTo>
                  <a:lnTo>
                    <a:pt x="384" y="477"/>
                  </a:lnTo>
                  <a:lnTo>
                    <a:pt x="377" y="479"/>
                  </a:lnTo>
                  <a:lnTo>
                    <a:pt x="369" y="479"/>
                  </a:lnTo>
                  <a:lnTo>
                    <a:pt x="362" y="479"/>
                  </a:lnTo>
                  <a:lnTo>
                    <a:pt x="354" y="477"/>
                  </a:lnTo>
                  <a:lnTo>
                    <a:pt x="346" y="475"/>
                  </a:lnTo>
                  <a:lnTo>
                    <a:pt x="335" y="470"/>
                  </a:lnTo>
                  <a:lnTo>
                    <a:pt x="326" y="468"/>
                  </a:lnTo>
                  <a:lnTo>
                    <a:pt x="318" y="464"/>
                  </a:lnTo>
                  <a:lnTo>
                    <a:pt x="312" y="462"/>
                  </a:lnTo>
                  <a:lnTo>
                    <a:pt x="307" y="458"/>
                  </a:lnTo>
                  <a:lnTo>
                    <a:pt x="301" y="456"/>
                  </a:lnTo>
                  <a:lnTo>
                    <a:pt x="293" y="455"/>
                  </a:lnTo>
                  <a:lnTo>
                    <a:pt x="288" y="451"/>
                  </a:lnTo>
                  <a:lnTo>
                    <a:pt x="280" y="447"/>
                  </a:lnTo>
                  <a:lnTo>
                    <a:pt x="274" y="445"/>
                  </a:lnTo>
                  <a:lnTo>
                    <a:pt x="267" y="439"/>
                  </a:lnTo>
                  <a:lnTo>
                    <a:pt x="259" y="437"/>
                  </a:lnTo>
                  <a:lnTo>
                    <a:pt x="251" y="434"/>
                  </a:lnTo>
                  <a:lnTo>
                    <a:pt x="246" y="430"/>
                  </a:lnTo>
                  <a:lnTo>
                    <a:pt x="238" y="426"/>
                  </a:lnTo>
                  <a:lnTo>
                    <a:pt x="230" y="422"/>
                  </a:lnTo>
                  <a:lnTo>
                    <a:pt x="223" y="418"/>
                  </a:lnTo>
                  <a:lnTo>
                    <a:pt x="217" y="415"/>
                  </a:lnTo>
                  <a:lnTo>
                    <a:pt x="210" y="411"/>
                  </a:lnTo>
                  <a:lnTo>
                    <a:pt x="204" y="407"/>
                  </a:lnTo>
                  <a:lnTo>
                    <a:pt x="196" y="401"/>
                  </a:lnTo>
                  <a:lnTo>
                    <a:pt x="192" y="399"/>
                  </a:lnTo>
                  <a:lnTo>
                    <a:pt x="185" y="394"/>
                  </a:lnTo>
                  <a:lnTo>
                    <a:pt x="179" y="390"/>
                  </a:lnTo>
                  <a:lnTo>
                    <a:pt x="173" y="384"/>
                  </a:lnTo>
                  <a:lnTo>
                    <a:pt x="170" y="380"/>
                  </a:lnTo>
                  <a:lnTo>
                    <a:pt x="158" y="371"/>
                  </a:lnTo>
                  <a:lnTo>
                    <a:pt x="149" y="363"/>
                  </a:lnTo>
                  <a:lnTo>
                    <a:pt x="139" y="354"/>
                  </a:lnTo>
                  <a:lnTo>
                    <a:pt x="130" y="344"/>
                  </a:lnTo>
                  <a:lnTo>
                    <a:pt x="122" y="335"/>
                  </a:lnTo>
                  <a:lnTo>
                    <a:pt x="115" y="325"/>
                  </a:lnTo>
                  <a:lnTo>
                    <a:pt x="105" y="316"/>
                  </a:lnTo>
                  <a:lnTo>
                    <a:pt x="97" y="306"/>
                  </a:lnTo>
                  <a:lnTo>
                    <a:pt x="92" y="297"/>
                  </a:lnTo>
                  <a:lnTo>
                    <a:pt x="86" y="287"/>
                  </a:lnTo>
                  <a:lnTo>
                    <a:pt x="78" y="276"/>
                  </a:lnTo>
                  <a:lnTo>
                    <a:pt x="73" y="266"/>
                  </a:lnTo>
                  <a:lnTo>
                    <a:pt x="65" y="255"/>
                  </a:lnTo>
                  <a:lnTo>
                    <a:pt x="61" y="245"/>
                  </a:lnTo>
                  <a:lnTo>
                    <a:pt x="54" y="236"/>
                  </a:lnTo>
                  <a:lnTo>
                    <a:pt x="50" y="226"/>
                  </a:lnTo>
                  <a:lnTo>
                    <a:pt x="44" y="217"/>
                  </a:lnTo>
                  <a:lnTo>
                    <a:pt x="40" y="207"/>
                  </a:lnTo>
                  <a:lnTo>
                    <a:pt x="35" y="198"/>
                  </a:lnTo>
                  <a:lnTo>
                    <a:pt x="31" y="188"/>
                  </a:lnTo>
                  <a:lnTo>
                    <a:pt x="27" y="179"/>
                  </a:lnTo>
                  <a:lnTo>
                    <a:pt x="25" y="169"/>
                  </a:lnTo>
                  <a:lnTo>
                    <a:pt x="21" y="160"/>
                  </a:lnTo>
                  <a:lnTo>
                    <a:pt x="18" y="150"/>
                  </a:lnTo>
                  <a:lnTo>
                    <a:pt x="16" y="143"/>
                  </a:lnTo>
                  <a:lnTo>
                    <a:pt x="16" y="135"/>
                  </a:lnTo>
                  <a:lnTo>
                    <a:pt x="12" y="126"/>
                  </a:lnTo>
                  <a:lnTo>
                    <a:pt x="10" y="118"/>
                  </a:lnTo>
                  <a:lnTo>
                    <a:pt x="8" y="109"/>
                  </a:lnTo>
                  <a:lnTo>
                    <a:pt x="6" y="101"/>
                  </a:lnTo>
                  <a:lnTo>
                    <a:pt x="4" y="93"/>
                  </a:lnTo>
                  <a:lnTo>
                    <a:pt x="4" y="86"/>
                  </a:lnTo>
                  <a:lnTo>
                    <a:pt x="4" y="80"/>
                  </a:lnTo>
                  <a:lnTo>
                    <a:pt x="4" y="72"/>
                  </a:lnTo>
                  <a:lnTo>
                    <a:pt x="2" y="65"/>
                  </a:lnTo>
                  <a:lnTo>
                    <a:pt x="0" y="59"/>
                  </a:lnTo>
                  <a:lnTo>
                    <a:pt x="0" y="52"/>
                  </a:lnTo>
                  <a:lnTo>
                    <a:pt x="2" y="46"/>
                  </a:lnTo>
                  <a:lnTo>
                    <a:pt x="2" y="34"/>
                  </a:lnTo>
                  <a:lnTo>
                    <a:pt x="6" y="27"/>
                  </a:lnTo>
                  <a:lnTo>
                    <a:pt x="6" y="17"/>
                  </a:lnTo>
                  <a:lnTo>
                    <a:pt x="8" y="12"/>
                  </a:lnTo>
                  <a:lnTo>
                    <a:pt x="10" y="6"/>
                  </a:lnTo>
                  <a:lnTo>
                    <a:pt x="14" y="4"/>
                  </a:lnTo>
                  <a:lnTo>
                    <a:pt x="19" y="0"/>
                  </a:lnTo>
                  <a:lnTo>
                    <a:pt x="25" y="2"/>
                  </a:lnTo>
                  <a:lnTo>
                    <a:pt x="29" y="4"/>
                  </a:lnTo>
                  <a:lnTo>
                    <a:pt x="33" y="10"/>
                  </a:lnTo>
                  <a:lnTo>
                    <a:pt x="35" y="14"/>
                  </a:lnTo>
                  <a:lnTo>
                    <a:pt x="37" y="15"/>
                  </a:lnTo>
                  <a:close/>
                </a:path>
              </a:pathLst>
            </a:custGeom>
            <a:solidFill>
              <a:srgbClr val="FFFFFF"/>
            </a:solidFill>
            <a:ln w="9525">
              <a:noFill/>
              <a:round/>
              <a:headEnd/>
              <a:tailEnd/>
            </a:ln>
          </p:spPr>
          <p:txBody>
            <a:bodyPr/>
            <a:lstStyle/>
            <a:p>
              <a:endParaRPr lang="en-US"/>
            </a:p>
          </p:txBody>
        </p:sp>
        <p:sp>
          <p:nvSpPr>
            <p:cNvPr id="93219" name="Freeform 46"/>
            <p:cNvSpPr>
              <a:spLocks/>
            </p:cNvSpPr>
            <p:nvPr/>
          </p:nvSpPr>
          <p:spPr bwMode="auto">
            <a:xfrm>
              <a:off x="3304" y="3244"/>
              <a:ext cx="155" cy="283"/>
            </a:xfrm>
            <a:custGeom>
              <a:avLst/>
              <a:gdLst>
                <a:gd name="T0" fmla="*/ 80 w 310"/>
                <a:gd name="T1" fmla="*/ 64 h 566"/>
                <a:gd name="T2" fmla="*/ 61 w 310"/>
                <a:gd name="T3" fmla="*/ 91 h 566"/>
                <a:gd name="T4" fmla="*/ 48 w 310"/>
                <a:gd name="T5" fmla="*/ 118 h 566"/>
                <a:gd name="T6" fmla="*/ 33 w 310"/>
                <a:gd name="T7" fmla="*/ 146 h 566"/>
                <a:gd name="T8" fmla="*/ 21 w 310"/>
                <a:gd name="T9" fmla="*/ 182 h 566"/>
                <a:gd name="T10" fmla="*/ 10 w 310"/>
                <a:gd name="T11" fmla="*/ 222 h 566"/>
                <a:gd name="T12" fmla="*/ 4 w 310"/>
                <a:gd name="T13" fmla="*/ 251 h 566"/>
                <a:gd name="T14" fmla="*/ 2 w 310"/>
                <a:gd name="T15" fmla="*/ 279 h 566"/>
                <a:gd name="T16" fmla="*/ 2 w 310"/>
                <a:gd name="T17" fmla="*/ 310 h 566"/>
                <a:gd name="T18" fmla="*/ 4 w 310"/>
                <a:gd name="T19" fmla="*/ 338 h 566"/>
                <a:gd name="T20" fmla="*/ 12 w 310"/>
                <a:gd name="T21" fmla="*/ 365 h 566"/>
                <a:gd name="T22" fmla="*/ 21 w 310"/>
                <a:gd name="T23" fmla="*/ 391 h 566"/>
                <a:gd name="T24" fmla="*/ 35 w 310"/>
                <a:gd name="T25" fmla="*/ 416 h 566"/>
                <a:gd name="T26" fmla="*/ 50 w 310"/>
                <a:gd name="T27" fmla="*/ 439 h 566"/>
                <a:gd name="T28" fmla="*/ 67 w 310"/>
                <a:gd name="T29" fmla="*/ 464 h 566"/>
                <a:gd name="T30" fmla="*/ 90 w 310"/>
                <a:gd name="T31" fmla="*/ 492 h 566"/>
                <a:gd name="T32" fmla="*/ 114 w 310"/>
                <a:gd name="T33" fmla="*/ 515 h 566"/>
                <a:gd name="T34" fmla="*/ 137 w 310"/>
                <a:gd name="T35" fmla="*/ 532 h 566"/>
                <a:gd name="T36" fmla="*/ 162 w 310"/>
                <a:gd name="T37" fmla="*/ 543 h 566"/>
                <a:gd name="T38" fmla="*/ 185 w 310"/>
                <a:gd name="T39" fmla="*/ 553 h 566"/>
                <a:gd name="T40" fmla="*/ 208 w 310"/>
                <a:gd name="T41" fmla="*/ 561 h 566"/>
                <a:gd name="T42" fmla="*/ 232 w 310"/>
                <a:gd name="T43" fmla="*/ 562 h 566"/>
                <a:gd name="T44" fmla="*/ 268 w 310"/>
                <a:gd name="T45" fmla="*/ 566 h 566"/>
                <a:gd name="T46" fmla="*/ 297 w 310"/>
                <a:gd name="T47" fmla="*/ 564 h 566"/>
                <a:gd name="T48" fmla="*/ 310 w 310"/>
                <a:gd name="T49" fmla="*/ 553 h 566"/>
                <a:gd name="T50" fmla="*/ 306 w 310"/>
                <a:gd name="T51" fmla="*/ 532 h 566"/>
                <a:gd name="T52" fmla="*/ 291 w 310"/>
                <a:gd name="T53" fmla="*/ 528 h 566"/>
                <a:gd name="T54" fmla="*/ 251 w 310"/>
                <a:gd name="T55" fmla="*/ 526 h 566"/>
                <a:gd name="T56" fmla="*/ 225 w 310"/>
                <a:gd name="T57" fmla="*/ 522 h 566"/>
                <a:gd name="T58" fmla="*/ 198 w 310"/>
                <a:gd name="T59" fmla="*/ 519 h 566"/>
                <a:gd name="T60" fmla="*/ 168 w 310"/>
                <a:gd name="T61" fmla="*/ 505 h 566"/>
                <a:gd name="T62" fmla="*/ 139 w 310"/>
                <a:gd name="T63" fmla="*/ 488 h 566"/>
                <a:gd name="T64" fmla="*/ 107 w 310"/>
                <a:gd name="T65" fmla="*/ 456 h 566"/>
                <a:gd name="T66" fmla="*/ 78 w 310"/>
                <a:gd name="T67" fmla="*/ 424 h 566"/>
                <a:gd name="T68" fmla="*/ 61 w 310"/>
                <a:gd name="T69" fmla="*/ 389 h 566"/>
                <a:gd name="T70" fmla="*/ 50 w 310"/>
                <a:gd name="T71" fmla="*/ 357 h 566"/>
                <a:gd name="T72" fmla="*/ 42 w 310"/>
                <a:gd name="T73" fmla="*/ 323 h 566"/>
                <a:gd name="T74" fmla="*/ 40 w 310"/>
                <a:gd name="T75" fmla="*/ 291 h 566"/>
                <a:gd name="T76" fmla="*/ 42 w 310"/>
                <a:gd name="T77" fmla="*/ 258 h 566"/>
                <a:gd name="T78" fmla="*/ 48 w 310"/>
                <a:gd name="T79" fmla="*/ 220 h 566"/>
                <a:gd name="T80" fmla="*/ 57 w 310"/>
                <a:gd name="T81" fmla="*/ 178 h 566"/>
                <a:gd name="T82" fmla="*/ 69 w 310"/>
                <a:gd name="T83" fmla="*/ 139 h 566"/>
                <a:gd name="T84" fmla="*/ 92 w 310"/>
                <a:gd name="T85" fmla="*/ 102 h 566"/>
                <a:gd name="T86" fmla="*/ 116 w 310"/>
                <a:gd name="T87" fmla="*/ 76 h 566"/>
                <a:gd name="T88" fmla="*/ 139 w 310"/>
                <a:gd name="T89" fmla="*/ 57 h 566"/>
                <a:gd name="T90" fmla="*/ 166 w 310"/>
                <a:gd name="T91" fmla="*/ 43 h 566"/>
                <a:gd name="T92" fmla="*/ 204 w 310"/>
                <a:gd name="T93" fmla="*/ 30 h 566"/>
                <a:gd name="T94" fmla="*/ 219 w 310"/>
                <a:gd name="T95" fmla="*/ 7 h 566"/>
                <a:gd name="T96" fmla="*/ 202 w 310"/>
                <a:gd name="T97" fmla="*/ 0 h 566"/>
                <a:gd name="T98" fmla="*/ 170 w 310"/>
                <a:gd name="T99" fmla="*/ 4 h 566"/>
                <a:gd name="T100" fmla="*/ 135 w 310"/>
                <a:gd name="T101" fmla="*/ 23 h 566"/>
                <a:gd name="T102" fmla="*/ 105 w 310"/>
                <a:gd name="T103" fmla="*/ 43 h 566"/>
                <a:gd name="T104" fmla="*/ 90 w 310"/>
                <a:gd name="T105" fmla="*/ 59 h 5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0"/>
                <a:gd name="T160" fmla="*/ 0 h 566"/>
                <a:gd name="T161" fmla="*/ 310 w 310"/>
                <a:gd name="T162" fmla="*/ 566 h 5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0" h="566">
                  <a:moveTo>
                    <a:pt x="90" y="59"/>
                  </a:moveTo>
                  <a:lnTo>
                    <a:pt x="88" y="59"/>
                  </a:lnTo>
                  <a:lnTo>
                    <a:pt x="86" y="61"/>
                  </a:lnTo>
                  <a:lnTo>
                    <a:pt x="80" y="64"/>
                  </a:lnTo>
                  <a:lnTo>
                    <a:pt x="78" y="72"/>
                  </a:lnTo>
                  <a:lnTo>
                    <a:pt x="71" y="78"/>
                  </a:lnTo>
                  <a:lnTo>
                    <a:pt x="65" y="87"/>
                  </a:lnTo>
                  <a:lnTo>
                    <a:pt x="61" y="91"/>
                  </a:lnTo>
                  <a:lnTo>
                    <a:pt x="59" y="99"/>
                  </a:lnTo>
                  <a:lnTo>
                    <a:pt x="56" y="104"/>
                  </a:lnTo>
                  <a:lnTo>
                    <a:pt x="52" y="110"/>
                  </a:lnTo>
                  <a:lnTo>
                    <a:pt x="48" y="118"/>
                  </a:lnTo>
                  <a:lnTo>
                    <a:pt x="44" y="123"/>
                  </a:lnTo>
                  <a:lnTo>
                    <a:pt x="40" y="131"/>
                  </a:lnTo>
                  <a:lnTo>
                    <a:pt x="38" y="139"/>
                  </a:lnTo>
                  <a:lnTo>
                    <a:pt x="33" y="146"/>
                  </a:lnTo>
                  <a:lnTo>
                    <a:pt x="31" y="154"/>
                  </a:lnTo>
                  <a:lnTo>
                    <a:pt x="27" y="163"/>
                  </a:lnTo>
                  <a:lnTo>
                    <a:pt x="23" y="173"/>
                  </a:lnTo>
                  <a:lnTo>
                    <a:pt x="21" y="182"/>
                  </a:lnTo>
                  <a:lnTo>
                    <a:pt x="18" y="192"/>
                  </a:lnTo>
                  <a:lnTo>
                    <a:pt x="14" y="201"/>
                  </a:lnTo>
                  <a:lnTo>
                    <a:pt x="12" y="213"/>
                  </a:lnTo>
                  <a:lnTo>
                    <a:pt x="10" y="222"/>
                  </a:lnTo>
                  <a:lnTo>
                    <a:pt x="6" y="234"/>
                  </a:lnTo>
                  <a:lnTo>
                    <a:pt x="6" y="239"/>
                  </a:lnTo>
                  <a:lnTo>
                    <a:pt x="4" y="245"/>
                  </a:lnTo>
                  <a:lnTo>
                    <a:pt x="4" y="251"/>
                  </a:lnTo>
                  <a:lnTo>
                    <a:pt x="4" y="256"/>
                  </a:lnTo>
                  <a:lnTo>
                    <a:pt x="2" y="264"/>
                  </a:lnTo>
                  <a:lnTo>
                    <a:pt x="2" y="272"/>
                  </a:lnTo>
                  <a:lnTo>
                    <a:pt x="2" y="279"/>
                  </a:lnTo>
                  <a:lnTo>
                    <a:pt x="2" y="289"/>
                  </a:lnTo>
                  <a:lnTo>
                    <a:pt x="0" y="294"/>
                  </a:lnTo>
                  <a:lnTo>
                    <a:pt x="0" y="302"/>
                  </a:lnTo>
                  <a:lnTo>
                    <a:pt x="2" y="310"/>
                  </a:lnTo>
                  <a:lnTo>
                    <a:pt x="2" y="317"/>
                  </a:lnTo>
                  <a:lnTo>
                    <a:pt x="2" y="323"/>
                  </a:lnTo>
                  <a:lnTo>
                    <a:pt x="4" y="331"/>
                  </a:lnTo>
                  <a:lnTo>
                    <a:pt x="4" y="338"/>
                  </a:lnTo>
                  <a:lnTo>
                    <a:pt x="6" y="346"/>
                  </a:lnTo>
                  <a:lnTo>
                    <a:pt x="8" y="351"/>
                  </a:lnTo>
                  <a:lnTo>
                    <a:pt x="10" y="359"/>
                  </a:lnTo>
                  <a:lnTo>
                    <a:pt x="12" y="365"/>
                  </a:lnTo>
                  <a:lnTo>
                    <a:pt x="16" y="372"/>
                  </a:lnTo>
                  <a:lnTo>
                    <a:pt x="18" y="378"/>
                  </a:lnTo>
                  <a:lnTo>
                    <a:pt x="19" y="386"/>
                  </a:lnTo>
                  <a:lnTo>
                    <a:pt x="21" y="391"/>
                  </a:lnTo>
                  <a:lnTo>
                    <a:pt x="25" y="397"/>
                  </a:lnTo>
                  <a:lnTo>
                    <a:pt x="29" y="405"/>
                  </a:lnTo>
                  <a:lnTo>
                    <a:pt x="31" y="410"/>
                  </a:lnTo>
                  <a:lnTo>
                    <a:pt x="35" y="416"/>
                  </a:lnTo>
                  <a:lnTo>
                    <a:pt x="38" y="424"/>
                  </a:lnTo>
                  <a:lnTo>
                    <a:pt x="42" y="427"/>
                  </a:lnTo>
                  <a:lnTo>
                    <a:pt x="44" y="435"/>
                  </a:lnTo>
                  <a:lnTo>
                    <a:pt x="50" y="439"/>
                  </a:lnTo>
                  <a:lnTo>
                    <a:pt x="54" y="446"/>
                  </a:lnTo>
                  <a:lnTo>
                    <a:pt x="57" y="452"/>
                  </a:lnTo>
                  <a:lnTo>
                    <a:pt x="61" y="458"/>
                  </a:lnTo>
                  <a:lnTo>
                    <a:pt x="67" y="464"/>
                  </a:lnTo>
                  <a:lnTo>
                    <a:pt x="71" y="469"/>
                  </a:lnTo>
                  <a:lnTo>
                    <a:pt x="78" y="477"/>
                  </a:lnTo>
                  <a:lnTo>
                    <a:pt x="84" y="486"/>
                  </a:lnTo>
                  <a:lnTo>
                    <a:pt x="90" y="492"/>
                  </a:lnTo>
                  <a:lnTo>
                    <a:pt x="97" y="500"/>
                  </a:lnTo>
                  <a:lnTo>
                    <a:pt x="101" y="505"/>
                  </a:lnTo>
                  <a:lnTo>
                    <a:pt x="109" y="511"/>
                  </a:lnTo>
                  <a:lnTo>
                    <a:pt x="114" y="515"/>
                  </a:lnTo>
                  <a:lnTo>
                    <a:pt x="120" y="521"/>
                  </a:lnTo>
                  <a:lnTo>
                    <a:pt x="126" y="524"/>
                  </a:lnTo>
                  <a:lnTo>
                    <a:pt x="132" y="528"/>
                  </a:lnTo>
                  <a:lnTo>
                    <a:pt x="137" y="532"/>
                  </a:lnTo>
                  <a:lnTo>
                    <a:pt x="145" y="534"/>
                  </a:lnTo>
                  <a:lnTo>
                    <a:pt x="149" y="536"/>
                  </a:lnTo>
                  <a:lnTo>
                    <a:pt x="156" y="540"/>
                  </a:lnTo>
                  <a:lnTo>
                    <a:pt x="162" y="543"/>
                  </a:lnTo>
                  <a:lnTo>
                    <a:pt x="170" y="545"/>
                  </a:lnTo>
                  <a:lnTo>
                    <a:pt x="171" y="547"/>
                  </a:lnTo>
                  <a:lnTo>
                    <a:pt x="177" y="549"/>
                  </a:lnTo>
                  <a:lnTo>
                    <a:pt x="185" y="553"/>
                  </a:lnTo>
                  <a:lnTo>
                    <a:pt x="191" y="555"/>
                  </a:lnTo>
                  <a:lnTo>
                    <a:pt x="196" y="559"/>
                  </a:lnTo>
                  <a:lnTo>
                    <a:pt x="202" y="561"/>
                  </a:lnTo>
                  <a:lnTo>
                    <a:pt x="208" y="561"/>
                  </a:lnTo>
                  <a:lnTo>
                    <a:pt x="213" y="562"/>
                  </a:lnTo>
                  <a:lnTo>
                    <a:pt x="219" y="562"/>
                  </a:lnTo>
                  <a:lnTo>
                    <a:pt x="227" y="562"/>
                  </a:lnTo>
                  <a:lnTo>
                    <a:pt x="232" y="562"/>
                  </a:lnTo>
                  <a:lnTo>
                    <a:pt x="238" y="564"/>
                  </a:lnTo>
                  <a:lnTo>
                    <a:pt x="249" y="564"/>
                  </a:lnTo>
                  <a:lnTo>
                    <a:pt x="261" y="566"/>
                  </a:lnTo>
                  <a:lnTo>
                    <a:pt x="268" y="566"/>
                  </a:lnTo>
                  <a:lnTo>
                    <a:pt x="278" y="566"/>
                  </a:lnTo>
                  <a:lnTo>
                    <a:pt x="286" y="566"/>
                  </a:lnTo>
                  <a:lnTo>
                    <a:pt x="293" y="566"/>
                  </a:lnTo>
                  <a:lnTo>
                    <a:pt x="297" y="564"/>
                  </a:lnTo>
                  <a:lnTo>
                    <a:pt x="303" y="562"/>
                  </a:lnTo>
                  <a:lnTo>
                    <a:pt x="305" y="561"/>
                  </a:lnTo>
                  <a:lnTo>
                    <a:pt x="308" y="559"/>
                  </a:lnTo>
                  <a:lnTo>
                    <a:pt x="310" y="553"/>
                  </a:lnTo>
                  <a:lnTo>
                    <a:pt x="310" y="551"/>
                  </a:lnTo>
                  <a:lnTo>
                    <a:pt x="310" y="545"/>
                  </a:lnTo>
                  <a:lnTo>
                    <a:pt x="310" y="540"/>
                  </a:lnTo>
                  <a:lnTo>
                    <a:pt x="306" y="532"/>
                  </a:lnTo>
                  <a:lnTo>
                    <a:pt x="305" y="530"/>
                  </a:lnTo>
                  <a:lnTo>
                    <a:pt x="303" y="526"/>
                  </a:lnTo>
                  <a:lnTo>
                    <a:pt x="299" y="526"/>
                  </a:lnTo>
                  <a:lnTo>
                    <a:pt x="291" y="528"/>
                  </a:lnTo>
                  <a:lnTo>
                    <a:pt x="284" y="530"/>
                  </a:lnTo>
                  <a:lnTo>
                    <a:pt x="272" y="528"/>
                  </a:lnTo>
                  <a:lnTo>
                    <a:pt x="263" y="526"/>
                  </a:lnTo>
                  <a:lnTo>
                    <a:pt x="251" y="526"/>
                  </a:lnTo>
                  <a:lnTo>
                    <a:pt x="242" y="524"/>
                  </a:lnTo>
                  <a:lnTo>
                    <a:pt x="236" y="524"/>
                  </a:lnTo>
                  <a:lnTo>
                    <a:pt x="230" y="522"/>
                  </a:lnTo>
                  <a:lnTo>
                    <a:pt x="225" y="522"/>
                  </a:lnTo>
                  <a:lnTo>
                    <a:pt x="219" y="521"/>
                  </a:lnTo>
                  <a:lnTo>
                    <a:pt x="211" y="521"/>
                  </a:lnTo>
                  <a:lnTo>
                    <a:pt x="206" y="519"/>
                  </a:lnTo>
                  <a:lnTo>
                    <a:pt x="198" y="519"/>
                  </a:lnTo>
                  <a:lnTo>
                    <a:pt x="192" y="517"/>
                  </a:lnTo>
                  <a:lnTo>
                    <a:pt x="185" y="513"/>
                  </a:lnTo>
                  <a:lnTo>
                    <a:pt x="175" y="511"/>
                  </a:lnTo>
                  <a:lnTo>
                    <a:pt x="168" y="505"/>
                  </a:lnTo>
                  <a:lnTo>
                    <a:pt x="160" y="502"/>
                  </a:lnTo>
                  <a:lnTo>
                    <a:pt x="151" y="496"/>
                  </a:lnTo>
                  <a:lnTo>
                    <a:pt x="145" y="492"/>
                  </a:lnTo>
                  <a:lnTo>
                    <a:pt x="139" y="488"/>
                  </a:lnTo>
                  <a:lnTo>
                    <a:pt x="135" y="484"/>
                  </a:lnTo>
                  <a:lnTo>
                    <a:pt x="126" y="477"/>
                  </a:lnTo>
                  <a:lnTo>
                    <a:pt x="116" y="467"/>
                  </a:lnTo>
                  <a:lnTo>
                    <a:pt x="107" y="456"/>
                  </a:lnTo>
                  <a:lnTo>
                    <a:pt x="97" y="446"/>
                  </a:lnTo>
                  <a:lnTo>
                    <a:pt x="90" y="439"/>
                  </a:lnTo>
                  <a:lnTo>
                    <a:pt x="84" y="431"/>
                  </a:lnTo>
                  <a:lnTo>
                    <a:pt x="78" y="424"/>
                  </a:lnTo>
                  <a:lnTo>
                    <a:pt x="73" y="416"/>
                  </a:lnTo>
                  <a:lnTo>
                    <a:pt x="69" y="407"/>
                  </a:lnTo>
                  <a:lnTo>
                    <a:pt x="63" y="399"/>
                  </a:lnTo>
                  <a:lnTo>
                    <a:pt x="61" y="389"/>
                  </a:lnTo>
                  <a:lnTo>
                    <a:pt x="57" y="382"/>
                  </a:lnTo>
                  <a:lnTo>
                    <a:pt x="54" y="372"/>
                  </a:lnTo>
                  <a:lnTo>
                    <a:pt x="52" y="365"/>
                  </a:lnTo>
                  <a:lnTo>
                    <a:pt x="50" y="357"/>
                  </a:lnTo>
                  <a:lnTo>
                    <a:pt x="48" y="348"/>
                  </a:lnTo>
                  <a:lnTo>
                    <a:pt x="44" y="338"/>
                  </a:lnTo>
                  <a:lnTo>
                    <a:pt x="44" y="331"/>
                  </a:lnTo>
                  <a:lnTo>
                    <a:pt x="42" y="323"/>
                  </a:lnTo>
                  <a:lnTo>
                    <a:pt x="42" y="315"/>
                  </a:lnTo>
                  <a:lnTo>
                    <a:pt x="42" y="308"/>
                  </a:lnTo>
                  <a:lnTo>
                    <a:pt x="40" y="300"/>
                  </a:lnTo>
                  <a:lnTo>
                    <a:pt x="40" y="291"/>
                  </a:lnTo>
                  <a:lnTo>
                    <a:pt x="42" y="283"/>
                  </a:lnTo>
                  <a:lnTo>
                    <a:pt x="42" y="275"/>
                  </a:lnTo>
                  <a:lnTo>
                    <a:pt x="42" y="266"/>
                  </a:lnTo>
                  <a:lnTo>
                    <a:pt x="42" y="258"/>
                  </a:lnTo>
                  <a:lnTo>
                    <a:pt x="44" y="251"/>
                  </a:lnTo>
                  <a:lnTo>
                    <a:pt x="44" y="239"/>
                  </a:lnTo>
                  <a:lnTo>
                    <a:pt x="48" y="230"/>
                  </a:lnTo>
                  <a:lnTo>
                    <a:pt x="48" y="220"/>
                  </a:lnTo>
                  <a:lnTo>
                    <a:pt x="50" y="211"/>
                  </a:lnTo>
                  <a:lnTo>
                    <a:pt x="52" y="199"/>
                  </a:lnTo>
                  <a:lnTo>
                    <a:pt x="54" y="188"/>
                  </a:lnTo>
                  <a:lnTo>
                    <a:pt x="57" y="178"/>
                  </a:lnTo>
                  <a:lnTo>
                    <a:pt x="59" y="169"/>
                  </a:lnTo>
                  <a:lnTo>
                    <a:pt x="61" y="158"/>
                  </a:lnTo>
                  <a:lnTo>
                    <a:pt x="65" y="148"/>
                  </a:lnTo>
                  <a:lnTo>
                    <a:pt x="69" y="139"/>
                  </a:lnTo>
                  <a:lnTo>
                    <a:pt x="75" y="129"/>
                  </a:lnTo>
                  <a:lnTo>
                    <a:pt x="80" y="120"/>
                  </a:lnTo>
                  <a:lnTo>
                    <a:pt x="86" y="110"/>
                  </a:lnTo>
                  <a:lnTo>
                    <a:pt x="92" y="102"/>
                  </a:lnTo>
                  <a:lnTo>
                    <a:pt x="99" y="97"/>
                  </a:lnTo>
                  <a:lnTo>
                    <a:pt x="105" y="89"/>
                  </a:lnTo>
                  <a:lnTo>
                    <a:pt x="111" y="82"/>
                  </a:lnTo>
                  <a:lnTo>
                    <a:pt x="116" y="76"/>
                  </a:lnTo>
                  <a:lnTo>
                    <a:pt x="122" y="70"/>
                  </a:lnTo>
                  <a:lnTo>
                    <a:pt x="128" y="64"/>
                  </a:lnTo>
                  <a:lnTo>
                    <a:pt x="135" y="61"/>
                  </a:lnTo>
                  <a:lnTo>
                    <a:pt x="139" y="57"/>
                  </a:lnTo>
                  <a:lnTo>
                    <a:pt x="145" y="53"/>
                  </a:lnTo>
                  <a:lnTo>
                    <a:pt x="149" y="49"/>
                  </a:lnTo>
                  <a:lnTo>
                    <a:pt x="156" y="47"/>
                  </a:lnTo>
                  <a:lnTo>
                    <a:pt x="166" y="43"/>
                  </a:lnTo>
                  <a:lnTo>
                    <a:pt x="177" y="40"/>
                  </a:lnTo>
                  <a:lnTo>
                    <a:pt x="187" y="38"/>
                  </a:lnTo>
                  <a:lnTo>
                    <a:pt x="196" y="34"/>
                  </a:lnTo>
                  <a:lnTo>
                    <a:pt x="204" y="30"/>
                  </a:lnTo>
                  <a:lnTo>
                    <a:pt x="208" y="28"/>
                  </a:lnTo>
                  <a:lnTo>
                    <a:pt x="215" y="21"/>
                  </a:lnTo>
                  <a:lnTo>
                    <a:pt x="219" y="13"/>
                  </a:lnTo>
                  <a:lnTo>
                    <a:pt x="219" y="7"/>
                  </a:lnTo>
                  <a:lnTo>
                    <a:pt x="219" y="4"/>
                  </a:lnTo>
                  <a:lnTo>
                    <a:pt x="215" y="2"/>
                  </a:lnTo>
                  <a:lnTo>
                    <a:pt x="210" y="0"/>
                  </a:lnTo>
                  <a:lnTo>
                    <a:pt x="202" y="0"/>
                  </a:lnTo>
                  <a:lnTo>
                    <a:pt x="194" y="0"/>
                  </a:lnTo>
                  <a:lnTo>
                    <a:pt x="185" y="0"/>
                  </a:lnTo>
                  <a:lnTo>
                    <a:pt x="177" y="2"/>
                  </a:lnTo>
                  <a:lnTo>
                    <a:pt x="170" y="4"/>
                  </a:lnTo>
                  <a:lnTo>
                    <a:pt x="162" y="7"/>
                  </a:lnTo>
                  <a:lnTo>
                    <a:pt x="152" y="11"/>
                  </a:lnTo>
                  <a:lnTo>
                    <a:pt x="145" y="17"/>
                  </a:lnTo>
                  <a:lnTo>
                    <a:pt x="135" y="23"/>
                  </a:lnTo>
                  <a:lnTo>
                    <a:pt x="128" y="28"/>
                  </a:lnTo>
                  <a:lnTo>
                    <a:pt x="118" y="34"/>
                  </a:lnTo>
                  <a:lnTo>
                    <a:pt x="111" y="40"/>
                  </a:lnTo>
                  <a:lnTo>
                    <a:pt x="105" y="43"/>
                  </a:lnTo>
                  <a:lnTo>
                    <a:pt x="99" y="49"/>
                  </a:lnTo>
                  <a:lnTo>
                    <a:pt x="92" y="55"/>
                  </a:lnTo>
                  <a:lnTo>
                    <a:pt x="90" y="59"/>
                  </a:lnTo>
                  <a:close/>
                </a:path>
              </a:pathLst>
            </a:custGeom>
            <a:solidFill>
              <a:srgbClr val="FFFFFF"/>
            </a:solidFill>
            <a:ln w="9525">
              <a:noFill/>
              <a:round/>
              <a:headEnd/>
              <a:tailEnd/>
            </a:ln>
          </p:spPr>
          <p:txBody>
            <a:bodyPr/>
            <a:lstStyle/>
            <a:p>
              <a:endParaRPr lang="en-US"/>
            </a:p>
          </p:txBody>
        </p:sp>
        <p:sp>
          <p:nvSpPr>
            <p:cNvPr id="93220" name="Freeform 47"/>
            <p:cNvSpPr>
              <a:spLocks/>
            </p:cNvSpPr>
            <p:nvPr/>
          </p:nvSpPr>
          <p:spPr bwMode="auto">
            <a:xfrm>
              <a:off x="3126" y="3467"/>
              <a:ext cx="222" cy="153"/>
            </a:xfrm>
            <a:custGeom>
              <a:avLst/>
              <a:gdLst>
                <a:gd name="T0" fmla="*/ 203 w 445"/>
                <a:gd name="T1" fmla="*/ 42 h 306"/>
                <a:gd name="T2" fmla="*/ 198 w 445"/>
                <a:gd name="T3" fmla="*/ 59 h 306"/>
                <a:gd name="T4" fmla="*/ 188 w 445"/>
                <a:gd name="T5" fmla="*/ 82 h 306"/>
                <a:gd name="T6" fmla="*/ 175 w 445"/>
                <a:gd name="T7" fmla="*/ 105 h 306"/>
                <a:gd name="T8" fmla="*/ 160 w 445"/>
                <a:gd name="T9" fmla="*/ 128 h 306"/>
                <a:gd name="T10" fmla="*/ 141 w 445"/>
                <a:gd name="T11" fmla="*/ 147 h 306"/>
                <a:gd name="T12" fmla="*/ 123 w 445"/>
                <a:gd name="T13" fmla="*/ 166 h 306"/>
                <a:gd name="T14" fmla="*/ 106 w 445"/>
                <a:gd name="T15" fmla="*/ 187 h 306"/>
                <a:gd name="T16" fmla="*/ 89 w 445"/>
                <a:gd name="T17" fmla="*/ 206 h 306"/>
                <a:gd name="T18" fmla="*/ 70 w 445"/>
                <a:gd name="T19" fmla="*/ 223 h 306"/>
                <a:gd name="T20" fmla="*/ 51 w 445"/>
                <a:gd name="T21" fmla="*/ 234 h 306"/>
                <a:gd name="T22" fmla="*/ 32 w 445"/>
                <a:gd name="T23" fmla="*/ 248 h 306"/>
                <a:gd name="T24" fmla="*/ 17 w 445"/>
                <a:gd name="T25" fmla="*/ 259 h 306"/>
                <a:gd name="T26" fmla="*/ 0 w 445"/>
                <a:gd name="T27" fmla="*/ 276 h 306"/>
                <a:gd name="T28" fmla="*/ 9 w 445"/>
                <a:gd name="T29" fmla="*/ 291 h 306"/>
                <a:gd name="T30" fmla="*/ 26 w 445"/>
                <a:gd name="T31" fmla="*/ 301 h 306"/>
                <a:gd name="T32" fmla="*/ 51 w 445"/>
                <a:gd name="T33" fmla="*/ 306 h 306"/>
                <a:gd name="T34" fmla="*/ 70 w 445"/>
                <a:gd name="T35" fmla="*/ 305 h 306"/>
                <a:gd name="T36" fmla="*/ 97 w 445"/>
                <a:gd name="T37" fmla="*/ 305 h 306"/>
                <a:gd name="T38" fmla="*/ 129 w 445"/>
                <a:gd name="T39" fmla="*/ 303 h 306"/>
                <a:gd name="T40" fmla="*/ 158 w 445"/>
                <a:gd name="T41" fmla="*/ 301 h 306"/>
                <a:gd name="T42" fmla="*/ 180 w 445"/>
                <a:gd name="T43" fmla="*/ 297 h 306"/>
                <a:gd name="T44" fmla="*/ 194 w 445"/>
                <a:gd name="T45" fmla="*/ 289 h 306"/>
                <a:gd name="T46" fmla="*/ 217 w 445"/>
                <a:gd name="T47" fmla="*/ 270 h 306"/>
                <a:gd name="T48" fmla="*/ 245 w 445"/>
                <a:gd name="T49" fmla="*/ 249 h 306"/>
                <a:gd name="T50" fmla="*/ 272 w 445"/>
                <a:gd name="T51" fmla="*/ 229 h 306"/>
                <a:gd name="T52" fmla="*/ 293 w 445"/>
                <a:gd name="T53" fmla="*/ 210 h 306"/>
                <a:gd name="T54" fmla="*/ 304 w 445"/>
                <a:gd name="T55" fmla="*/ 200 h 306"/>
                <a:gd name="T56" fmla="*/ 319 w 445"/>
                <a:gd name="T57" fmla="*/ 185 h 306"/>
                <a:gd name="T58" fmla="*/ 340 w 445"/>
                <a:gd name="T59" fmla="*/ 164 h 306"/>
                <a:gd name="T60" fmla="*/ 365 w 445"/>
                <a:gd name="T61" fmla="*/ 141 h 306"/>
                <a:gd name="T62" fmla="*/ 386 w 445"/>
                <a:gd name="T63" fmla="*/ 118 h 306"/>
                <a:gd name="T64" fmla="*/ 403 w 445"/>
                <a:gd name="T65" fmla="*/ 99 h 306"/>
                <a:gd name="T66" fmla="*/ 424 w 445"/>
                <a:gd name="T67" fmla="*/ 71 h 306"/>
                <a:gd name="T68" fmla="*/ 439 w 445"/>
                <a:gd name="T69" fmla="*/ 44 h 306"/>
                <a:gd name="T70" fmla="*/ 443 w 445"/>
                <a:gd name="T71" fmla="*/ 21 h 306"/>
                <a:gd name="T72" fmla="*/ 443 w 445"/>
                <a:gd name="T73" fmla="*/ 8 h 306"/>
                <a:gd name="T74" fmla="*/ 416 w 445"/>
                <a:gd name="T75" fmla="*/ 0 h 306"/>
                <a:gd name="T76" fmla="*/ 395 w 445"/>
                <a:gd name="T77" fmla="*/ 12 h 306"/>
                <a:gd name="T78" fmla="*/ 380 w 445"/>
                <a:gd name="T79" fmla="*/ 18 h 306"/>
                <a:gd name="T80" fmla="*/ 365 w 445"/>
                <a:gd name="T81" fmla="*/ 23 h 306"/>
                <a:gd name="T82" fmla="*/ 344 w 445"/>
                <a:gd name="T83" fmla="*/ 27 h 306"/>
                <a:gd name="T84" fmla="*/ 321 w 445"/>
                <a:gd name="T85" fmla="*/ 31 h 306"/>
                <a:gd name="T86" fmla="*/ 300 w 445"/>
                <a:gd name="T87" fmla="*/ 33 h 306"/>
                <a:gd name="T88" fmla="*/ 287 w 445"/>
                <a:gd name="T89" fmla="*/ 35 h 306"/>
                <a:gd name="T90" fmla="*/ 262 w 445"/>
                <a:gd name="T91" fmla="*/ 33 h 306"/>
                <a:gd name="T92" fmla="*/ 239 w 445"/>
                <a:gd name="T93" fmla="*/ 31 h 306"/>
                <a:gd name="T94" fmla="*/ 220 w 445"/>
                <a:gd name="T95" fmla="*/ 27 h 306"/>
                <a:gd name="T96" fmla="*/ 207 w 445"/>
                <a:gd name="T97" fmla="*/ 33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5"/>
                <a:gd name="T148" fmla="*/ 0 h 306"/>
                <a:gd name="T149" fmla="*/ 445 w 445"/>
                <a:gd name="T150" fmla="*/ 306 h 30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5" h="306">
                  <a:moveTo>
                    <a:pt x="207" y="33"/>
                  </a:moveTo>
                  <a:lnTo>
                    <a:pt x="205" y="35"/>
                  </a:lnTo>
                  <a:lnTo>
                    <a:pt x="203" y="42"/>
                  </a:lnTo>
                  <a:lnTo>
                    <a:pt x="201" y="46"/>
                  </a:lnTo>
                  <a:lnTo>
                    <a:pt x="199" y="54"/>
                  </a:lnTo>
                  <a:lnTo>
                    <a:pt x="198" y="59"/>
                  </a:lnTo>
                  <a:lnTo>
                    <a:pt x="196" y="67"/>
                  </a:lnTo>
                  <a:lnTo>
                    <a:pt x="192" y="75"/>
                  </a:lnTo>
                  <a:lnTo>
                    <a:pt x="188" y="82"/>
                  </a:lnTo>
                  <a:lnTo>
                    <a:pt x="184" y="90"/>
                  </a:lnTo>
                  <a:lnTo>
                    <a:pt x="180" y="97"/>
                  </a:lnTo>
                  <a:lnTo>
                    <a:pt x="175" y="105"/>
                  </a:lnTo>
                  <a:lnTo>
                    <a:pt x="171" y="113"/>
                  </a:lnTo>
                  <a:lnTo>
                    <a:pt x="165" y="120"/>
                  </a:lnTo>
                  <a:lnTo>
                    <a:pt x="160" y="128"/>
                  </a:lnTo>
                  <a:lnTo>
                    <a:pt x="154" y="134"/>
                  </a:lnTo>
                  <a:lnTo>
                    <a:pt x="146" y="141"/>
                  </a:lnTo>
                  <a:lnTo>
                    <a:pt x="141" y="147"/>
                  </a:lnTo>
                  <a:lnTo>
                    <a:pt x="135" y="154"/>
                  </a:lnTo>
                  <a:lnTo>
                    <a:pt x="129" y="160"/>
                  </a:lnTo>
                  <a:lnTo>
                    <a:pt x="123" y="166"/>
                  </a:lnTo>
                  <a:lnTo>
                    <a:pt x="118" y="173"/>
                  </a:lnTo>
                  <a:lnTo>
                    <a:pt x="112" y="181"/>
                  </a:lnTo>
                  <a:lnTo>
                    <a:pt x="106" y="187"/>
                  </a:lnTo>
                  <a:lnTo>
                    <a:pt x="101" y="194"/>
                  </a:lnTo>
                  <a:lnTo>
                    <a:pt x="93" y="200"/>
                  </a:lnTo>
                  <a:lnTo>
                    <a:pt x="89" y="206"/>
                  </a:lnTo>
                  <a:lnTo>
                    <a:pt x="82" y="211"/>
                  </a:lnTo>
                  <a:lnTo>
                    <a:pt x="76" y="217"/>
                  </a:lnTo>
                  <a:lnTo>
                    <a:pt x="70" y="223"/>
                  </a:lnTo>
                  <a:lnTo>
                    <a:pt x="65" y="229"/>
                  </a:lnTo>
                  <a:lnTo>
                    <a:pt x="57" y="230"/>
                  </a:lnTo>
                  <a:lnTo>
                    <a:pt x="51" y="234"/>
                  </a:lnTo>
                  <a:lnTo>
                    <a:pt x="44" y="240"/>
                  </a:lnTo>
                  <a:lnTo>
                    <a:pt x="38" y="244"/>
                  </a:lnTo>
                  <a:lnTo>
                    <a:pt x="32" y="248"/>
                  </a:lnTo>
                  <a:lnTo>
                    <a:pt x="26" y="251"/>
                  </a:lnTo>
                  <a:lnTo>
                    <a:pt x="21" y="253"/>
                  </a:lnTo>
                  <a:lnTo>
                    <a:pt x="17" y="259"/>
                  </a:lnTo>
                  <a:lnTo>
                    <a:pt x="7" y="265"/>
                  </a:lnTo>
                  <a:lnTo>
                    <a:pt x="4" y="270"/>
                  </a:lnTo>
                  <a:lnTo>
                    <a:pt x="0" y="276"/>
                  </a:lnTo>
                  <a:lnTo>
                    <a:pt x="2" y="282"/>
                  </a:lnTo>
                  <a:lnTo>
                    <a:pt x="6" y="287"/>
                  </a:lnTo>
                  <a:lnTo>
                    <a:pt x="9" y="291"/>
                  </a:lnTo>
                  <a:lnTo>
                    <a:pt x="15" y="293"/>
                  </a:lnTo>
                  <a:lnTo>
                    <a:pt x="21" y="299"/>
                  </a:lnTo>
                  <a:lnTo>
                    <a:pt x="26" y="301"/>
                  </a:lnTo>
                  <a:lnTo>
                    <a:pt x="34" y="303"/>
                  </a:lnTo>
                  <a:lnTo>
                    <a:pt x="42" y="303"/>
                  </a:lnTo>
                  <a:lnTo>
                    <a:pt x="51" y="306"/>
                  </a:lnTo>
                  <a:lnTo>
                    <a:pt x="55" y="305"/>
                  </a:lnTo>
                  <a:lnTo>
                    <a:pt x="63" y="305"/>
                  </a:lnTo>
                  <a:lnTo>
                    <a:pt x="70" y="305"/>
                  </a:lnTo>
                  <a:lnTo>
                    <a:pt x="80" y="305"/>
                  </a:lnTo>
                  <a:lnTo>
                    <a:pt x="87" y="305"/>
                  </a:lnTo>
                  <a:lnTo>
                    <a:pt x="97" y="305"/>
                  </a:lnTo>
                  <a:lnTo>
                    <a:pt x="106" y="305"/>
                  </a:lnTo>
                  <a:lnTo>
                    <a:pt x="120" y="305"/>
                  </a:lnTo>
                  <a:lnTo>
                    <a:pt x="129" y="303"/>
                  </a:lnTo>
                  <a:lnTo>
                    <a:pt x="139" y="303"/>
                  </a:lnTo>
                  <a:lnTo>
                    <a:pt x="148" y="301"/>
                  </a:lnTo>
                  <a:lnTo>
                    <a:pt x="158" y="301"/>
                  </a:lnTo>
                  <a:lnTo>
                    <a:pt x="165" y="299"/>
                  </a:lnTo>
                  <a:lnTo>
                    <a:pt x="173" y="299"/>
                  </a:lnTo>
                  <a:lnTo>
                    <a:pt x="180" y="297"/>
                  </a:lnTo>
                  <a:lnTo>
                    <a:pt x="184" y="297"/>
                  </a:lnTo>
                  <a:lnTo>
                    <a:pt x="188" y="291"/>
                  </a:lnTo>
                  <a:lnTo>
                    <a:pt x="194" y="289"/>
                  </a:lnTo>
                  <a:lnTo>
                    <a:pt x="201" y="284"/>
                  </a:lnTo>
                  <a:lnTo>
                    <a:pt x="209" y="278"/>
                  </a:lnTo>
                  <a:lnTo>
                    <a:pt x="217" y="270"/>
                  </a:lnTo>
                  <a:lnTo>
                    <a:pt x="226" y="265"/>
                  </a:lnTo>
                  <a:lnTo>
                    <a:pt x="236" y="257"/>
                  </a:lnTo>
                  <a:lnTo>
                    <a:pt x="245" y="249"/>
                  </a:lnTo>
                  <a:lnTo>
                    <a:pt x="253" y="242"/>
                  </a:lnTo>
                  <a:lnTo>
                    <a:pt x="262" y="234"/>
                  </a:lnTo>
                  <a:lnTo>
                    <a:pt x="272" y="229"/>
                  </a:lnTo>
                  <a:lnTo>
                    <a:pt x="279" y="221"/>
                  </a:lnTo>
                  <a:lnTo>
                    <a:pt x="287" y="215"/>
                  </a:lnTo>
                  <a:lnTo>
                    <a:pt x="293" y="210"/>
                  </a:lnTo>
                  <a:lnTo>
                    <a:pt x="298" y="206"/>
                  </a:lnTo>
                  <a:lnTo>
                    <a:pt x="302" y="204"/>
                  </a:lnTo>
                  <a:lnTo>
                    <a:pt x="304" y="200"/>
                  </a:lnTo>
                  <a:lnTo>
                    <a:pt x="308" y="194"/>
                  </a:lnTo>
                  <a:lnTo>
                    <a:pt x="314" y="191"/>
                  </a:lnTo>
                  <a:lnTo>
                    <a:pt x="319" y="185"/>
                  </a:lnTo>
                  <a:lnTo>
                    <a:pt x="327" y="177"/>
                  </a:lnTo>
                  <a:lnTo>
                    <a:pt x="334" y="172"/>
                  </a:lnTo>
                  <a:lnTo>
                    <a:pt x="340" y="164"/>
                  </a:lnTo>
                  <a:lnTo>
                    <a:pt x="350" y="156"/>
                  </a:lnTo>
                  <a:lnTo>
                    <a:pt x="357" y="147"/>
                  </a:lnTo>
                  <a:lnTo>
                    <a:pt x="365" y="141"/>
                  </a:lnTo>
                  <a:lnTo>
                    <a:pt x="371" y="132"/>
                  </a:lnTo>
                  <a:lnTo>
                    <a:pt x="380" y="126"/>
                  </a:lnTo>
                  <a:lnTo>
                    <a:pt x="386" y="118"/>
                  </a:lnTo>
                  <a:lnTo>
                    <a:pt x="393" y="111"/>
                  </a:lnTo>
                  <a:lnTo>
                    <a:pt x="397" y="105"/>
                  </a:lnTo>
                  <a:lnTo>
                    <a:pt x="403" y="99"/>
                  </a:lnTo>
                  <a:lnTo>
                    <a:pt x="409" y="90"/>
                  </a:lnTo>
                  <a:lnTo>
                    <a:pt x="416" y="80"/>
                  </a:lnTo>
                  <a:lnTo>
                    <a:pt x="424" y="71"/>
                  </a:lnTo>
                  <a:lnTo>
                    <a:pt x="431" y="61"/>
                  </a:lnTo>
                  <a:lnTo>
                    <a:pt x="435" y="52"/>
                  </a:lnTo>
                  <a:lnTo>
                    <a:pt x="439" y="44"/>
                  </a:lnTo>
                  <a:lnTo>
                    <a:pt x="443" y="37"/>
                  </a:lnTo>
                  <a:lnTo>
                    <a:pt x="445" y="29"/>
                  </a:lnTo>
                  <a:lnTo>
                    <a:pt x="443" y="21"/>
                  </a:lnTo>
                  <a:lnTo>
                    <a:pt x="443" y="16"/>
                  </a:lnTo>
                  <a:lnTo>
                    <a:pt x="443" y="10"/>
                  </a:lnTo>
                  <a:lnTo>
                    <a:pt x="443" y="8"/>
                  </a:lnTo>
                  <a:lnTo>
                    <a:pt x="437" y="0"/>
                  </a:lnTo>
                  <a:lnTo>
                    <a:pt x="428" y="0"/>
                  </a:lnTo>
                  <a:lnTo>
                    <a:pt x="416" y="0"/>
                  </a:lnTo>
                  <a:lnTo>
                    <a:pt x="407" y="6"/>
                  </a:lnTo>
                  <a:lnTo>
                    <a:pt x="401" y="8"/>
                  </a:lnTo>
                  <a:lnTo>
                    <a:pt x="395" y="12"/>
                  </a:lnTo>
                  <a:lnTo>
                    <a:pt x="390" y="16"/>
                  </a:lnTo>
                  <a:lnTo>
                    <a:pt x="386" y="18"/>
                  </a:lnTo>
                  <a:lnTo>
                    <a:pt x="380" y="18"/>
                  </a:lnTo>
                  <a:lnTo>
                    <a:pt x="376" y="19"/>
                  </a:lnTo>
                  <a:lnTo>
                    <a:pt x="371" y="21"/>
                  </a:lnTo>
                  <a:lnTo>
                    <a:pt x="365" y="23"/>
                  </a:lnTo>
                  <a:lnTo>
                    <a:pt x="357" y="23"/>
                  </a:lnTo>
                  <a:lnTo>
                    <a:pt x="350" y="25"/>
                  </a:lnTo>
                  <a:lnTo>
                    <a:pt x="344" y="27"/>
                  </a:lnTo>
                  <a:lnTo>
                    <a:pt x="336" y="29"/>
                  </a:lnTo>
                  <a:lnTo>
                    <a:pt x="329" y="29"/>
                  </a:lnTo>
                  <a:lnTo>
                    <a:pt x="321" y="31"/>
                  </a:lnTo>
                  <a:lnTo>
                    <a:pt x="314" y="31"/>
                  </a:lnTo>
                  <a:lnTo>
                    <a:pt x="308" y="33"/>
                  </a:lnTo>
                  <a:lnTo>
                    <a:pt x="300" y="33"/>
                  </a:lnTo>
                  <a:lnTo>
                    <a:pt x="296" y="33"/>
                  </a:lnTo>
                  <a:lnTo>
                    <a:pt x="291" y="33"/>
                  </a:lnTo>
                  <a:lnTo>
                    <a:pt x="287" y="35"/>
                  </a:lnTo>
                  <a:lnTo>
                    <a:pt x="279" y="33"/>
                  </a:lnTo>
                  <a:lnTo>
                    <a:pt x="270" y="33"/>
                  </a:lnTo>
                  <a:lnTo>
                    <a:pt x="262" y="33"/>
                  </a:lnTo>
                  <a:lnTo>
                    <a:pt x="255" y="33"/>
                  </a:lnTo>
                  <a:lnTo>
                    <a:pt x="247" y="31"/>
                  </a:lnTo>
                  <a:lnTo>
                    <a:pt x="239" y="31"/>
                  </a:lnTo>
                  <a:lnTo>
                    <a:pt x="234" y="29"/>
                  </a:lnTo>
                  <a:lnTo>
                    <a:pt x="230" y="29"/>
                  </a:lnTo>
                  <a:lnTo>
                    <a:pt x="220" y="27"/>
                  </a:lnTo>
                  <a:lnTo>
                    <a:pt x="213" y="29"/>
                  </a:lnTo>
                  <a:lnTo>
                    <a:pt x="207" y="31"/>
                  </a:lnTo>
                  <a:lnTo>
                    <a:pt x="207" y="33"/>
                  </a:lnTo>
                  <a:close/>
                </a:path>
              </a:pathLst>
            </a:custGeom>
            <a:solidFill>
              <a:srgbClr val="000000"/>
            </a:solidFill>
            <a:ln w="9525">
              <a:noFill/>
              <a:round/>
              <a:headEnd/>
              <a:tailEnd/>
            </a:ln>
          </p:spPr>
          <p:txBody>
            <a:bodyPr/>
            <a:lstStyle/>
            <a:p>
              <a:endParaRPr lang="en-US"/>
            </a:p>
          </p:txBody>
        </p:sp>
        <p:sp>
          <p:nvSpPr>
            <p:cNvPr id="93221" name="Freeform 48"/>
            <p:cNvSpPr>
              <a:spLocks/>
            </p:cNvSpPr>
            <p:nvPr/>
          </p:nvSpPr>
          <p:spPr bwMode="auto">
            <a:xfrm>
              <a:off x="3111" y="3098"/>
              <a:ext cx="253" cy="264"/>
            </a:xfrm>
            <a:custGeom>
              <a:avLst/>
              <a:gdLst>
                <a:gd name="T0" fmla="*/ 491 w 506"/>
                <a:gd name="T1" fmla="*/ 36 h 526"/>
                <a:gd name="T2" fmla="*/ 472 w 506"/>
                <a:gd name="T3" fmla="*/ 36 h 526"/>
                <a:gd name="T4" fmla="*/ 445 w 506"/>
                <a:gd name="T5" fmla="*/ 42 h 526"/>
                <a:gd name="T6" fmla="*/ 426 w 506"/>
                <a:gd name="T7" fmla="*/ 44 h 526"/>
                <a:gd name="T8" fmla="*/ 405 w 506"/>
                <a:gd name="T9" fmla="*/ 47 h 526"/>
                <a:gd name="T10" fmla="*/ 383 w 506"/>
                <a:gd name="T11" fmla="*/ 53 h 526"/>
                <a:gd name="T12" fmla="*/ 360 w 506"/>
                <a:gd name="T13" fmla="*/ 61 h 526"/>
                <a:gd name="T14" fmla="*/ 337 w 506"/>
                <a:gd name="T15" fmla="*/ 68 h 526"/>
                <a:gd name="T16" fmla="*/ 310 w 506"/>
                <a:gd name="T17" fmla="*/ 80 h 526"/>
                <a:gd name="T18" fmla="*/ 286 w 506"/>
                <a:gd name="T19" fmla="*/ 89 h 526"/>
                <a:gd name="T20" fmla="*/ 261 w 506"/>
                <a:gd name="T21" fmla="*/ 103 h 526"/>
                <a:gd name="T22" fmla="*/ 234 w 506"/>
                <a:gd name="T23" fmla="*/ 118 h 526"/>
                <a:gd name="T24" fmla="*/ 211 w 506"/>
                <a:gd name="T25" fmla="*/ 137 h 526"/>
                <a:gd name="T26" fmla="*/ 187 w 506"/>
                <a:gd name="T27" fmla="*/ 156 h 526"/>
                <a:gd name="T28" fmla="*/ 164 w 506"/>
                <a:gd name="T29" fmla="*/ 179 h 526"/>
                <a:gd name="T30" fmla="*/ 143 w 506"/>
                <a:gd name="T31" fmla="*/ 203 h 526"/>
                <a:gd name="T32" fmla="*/ 124 w 506"/>
                <a:gd name="T33" fmla="*/ 232 h 526"/>
                <a:gd name="T34" fmla="*/ 105 w 506"/>
                <a:gd name="T35" fmla="*/ 262 h 526"/>
                <a:gd name="T36" fmla="*/ 92 w 506"/>
                <a:gd name="T37" fmla="*/ 298 h 526"/>
                <a:gd name="T38" fmla="*/ 77 w 506"/>
                <a:gd name="T39" fmla="*/ 329 h 526"/>
                <a:gd name="T40" fmla="*/ 67 w 506"/>
                <a:gd name="T41" fmla="*/ 359 h 526"/>
                <a:gd name="T42" fmla="*/ 57 w 506"/>
                <a:gd name="T43" fmla="*/ 386 h 526"/>
                <a:gd name="T44" fmla="*/ 52 w 506"/>
                <a:gd name="T45" fmla="*/ 411 h 526"/>
                <a:gd name="T46" fmla="*/ 46 w 506"/>
                <a:gd name="T47" fmla="*/ 431 h 526"/>
                <a:gd name="T48" fmla="*/ 42 w 506"/>
                <a:gd name="T49" fmla="*/ 450 h 526"/>
                <a:gd name="T50" fmla="*/ 38 w 506"/>
                <a:gd name="T51" fmla="*/ 469 h 526"/>
                <a:gd name="T52" fmla="*/ 37 w 506"/>
                <a:gd name="T53" fmla="*/ 494 h 526"/>
                <a:gd name="T54" fmla="*/ 38 w 506"/>
                <a:gd name="T55" fmla="*/ 515 h 526"/>
                <a:gd name="T56" fmla="*/ 38 w 506"/>
                <a:gd name="T57" fmla="*/ 526 h 526"/>
                <a:gd name="T58" fmla="*/ 27 w 506"/>
                <a:gd name="T59" fmla="*/ 525 h 526"/>
                <a:gd name="T60" fmla="*/ 10 w 506"/>
                <a:gd name="T61" fmla="*/ 519 h 526"/>
                <a:gd name="T62" fmla="*/ 2 w 506"/>
                <a:gd name="T63" fmla="*/ 498 h 526"/>
                <a:gd name="T64" fmla="*/ 4 w 506"/>
                <a:gd name="T65" fmla="*/ 468 h 526"/>
                <a:gd name="T66" fmla="*/ 4 w 506"/>
                <a:gd name="T67" fmla="*/ 447 h 526"/>
                <a:gd name="T68" fmla="*/ 8 w 506"/>
                <a:gd name="T69" fmla="*/ 426 h 526"/>
                <a:gd name="T70" fmla="*/ 14 w 506"/>
                <a:gd name="T71" fmla="*/ 401 h 526"/>
                <a:gd name="T72" fmla="*/ 19 w 506"/>
                <a:gd name="T73" fmla="*/ 376 h 526"/>
                <a:gd name="T74" fmla="*/ 29 w 506"/>
                <a:gd name="T75" fmla="*/ 348 h 526"/>
                <a:gd name="T76" fmla="*/ 38 w 506"/>
                <a:gd name="T77" fmla="*/ 321 h 526"/>
                <a:gd name="T78" fmla="*/ 46 w 506"/>
                <a:gd name="T79" fmla="*/ 295 h 526"/>
                <a:gd name="T80" fmla="*/ 56 w 506"/>
                <a:gd name="T81" fmla="*/ 272 h 526"/>
                <a:gd name="T82" fmla="*/ 65 w 506"/>
                <a:gd name="T83" fmla="*/ 247 h 526"/>
                <a:gd name="T84" fmla="*/ 77 w 506"/>
                <a:gd name="T85" fmla="*/ 228 h 526"/>
                <a:gd name="T86" fmla="*/ 88 w 506"/>
                <a:gd name="T87" fmla="*/ 211 h 526"/>
                <a:gd name="T88" fmla="*/ 101 w 506"/>
                <a:gd name="T89" fmla="*/ 192 h 526"/>
                <a:gd name="T90" fmla="*/ 126 w 506"/>
                <a:gd name="T91" fmla="*/ 160 h 526"/>
                <a:gd name="T92" fmla="*/ 156 w 506"/>
                <a:gd name="T93" fmla="*/ 131 h 526"/>
                <a:gd name="T94" fmla="*/ 187 w 506"/>
                <a:gd name="T95" fmla="*/ 103 h 526"/>
                <a:gd name="T96" fmla="*/ 221 w 506"/>
                <a:gd name="T97" fmla="*/ 80 h 526"/>
                <a:gd name="T98" fmla="*/ 238 w 506"/>
                <a:gd name="T99" fmla="*/ 70 h 526"/>
                <a:gd name="T100" fmla="*/ 267 w 506"/>
                <a:gd name="T101" fmla="*/ 53 h 526"/>
                <a:gd name="T102" fmla="*/ 282 w 506"/>
                <a:gd name="T103" fmla="*/ 46 h 526"/>
                <a:gd name="T104" fmla="*/ 310 w 506"/>
                <a:gd name="T105" fmla="*/ 34 h 526"/>
                <a:gd name="T106" fmla="*/ 327 w 506"/>
                <a:gd name="T107" fmla="*/ 28 h 526"/>
                <a:gd name="T108" fmla="*/ 354 w 506"/>
                <a:gd name="T109" fmla="*/ 19 h 526"/>
                <a:gd name="T110" fmla="*/ 384 w 506"/>
                <a:gd name="T111" fmla="*/ 9 h 526"/>
                <a:gd name="T112" fmla="*/ 415 w 506"/>
                <a:gd name="T113" fmla="*/ 6 h 526"/>
                <a:gd name="T114" fmla="*/ 438 w 506"/>
                <a:gd name="T115" fmla="*/ 2 h 526"/>
                <a:gd name="T116" fmla="*/ 461 w 506"/>
                <a:gd name="T117" fmla="*/ 0 h 526"/>
                <a:gd name="T118" fmla="*/ 483 w 506"/>
                <a:gd name="T119" fmla="*/ 2 h 526"/>
                <a:gd name="T120" fmla="*/ 502 w 506"/>
                <a:gd name="T121" fmla="*/ 8 h 526"/>
                <a:gd name="T122" fmla="*/ 502 w 506"/>
                <a:gd name="T123" fmla="*/ 25 h 526"/>
                <a:gd name="T124" fmla="*/ 495 w 506"/>
                <a:gd name="T125" fmla="*/ 36 h 5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06"/>
                <a:gd name="T190" fmla="*/ 0 h 526"/>
                <a:gd name="T191" fmla="*/ 506 w 506"/>
                <a:gd name="T192" fmla="*/ 526 h 52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06" h="526">
                  <a:moveTo>
                    <a:pt x="495" y="36"/>
                  </a:moveTo>
                  <a:lnTo>
                    <a:pt x="493" y="36"/>
                  </a:lnTo>
                  <a:lnTo>
                    <a:pt x="491" y="36"/>
                  </a:lnTo>
                  <a:lnTo>
                    <a:pt x="485" y="36"/>
                  </a:lnTo>
                  <a:lnTo>
                    <a:pt x="481" y="36"/>
                  </a:lnTo>
                  <a:lnTo>
                    <a:pt x="472" y="36"/>
                  </a:lnTo>
                  <a:lnTo>
                    <a:pt x="464" y="38"/>
                  </a:lnTo>
                  <a:lnTo>
                    <a:pt x="455" y="38"/>
                  </a:lnTo>
                  <a:lnTo>
                    <a:pt x="445" y="42"/>
                  </a:lnTo>
                  <a:lnTo>
                    <a:pt x="438" y="42"/>
                  </a:lnTo>
                  <a:lnTo>
                    <a:pt x="432" y="42"/>
                  </a:lnTo>
                  <a:lnTo>
                    <a:pt x="426" y="44"/>
                  </a:lnTo>
                  <a:lnTo>
                    <a:pt x="419" y="44"/>
                  </a:lnTo>
                  <a:lnTo>
                    <a:pt x="411" y="46"/>
                  </a:lnTo>
                  <a:lnTo>
                    <a:pt x="405" y="47"/>
                  </a:lnTo>
                  <a:lnTo>
                    <a:pt x="398" y="49"/>
                  </a:lnTo>
                  <a:lnTo>
                    <a:pt x="390" y="51"/>
                  </a:lnTo>
                  <a:lnTo>
                    <a:pt x="383" y="53"/>
                  </a:lnTo>
                  <a:lnTo>
                    <a:pt x="375" y="55"/>
                  </a:lnTo>
                  <a:lnTo>
                    <a:pt x="367" y="57"/>
                  </a:lnTo>
                  <a:lnTo>
                    <a:pt x="360" y="61"/>
                  </a:lnTo>
                  <a:lnTo>
                    <a:pt x="352" y="63"/>
                  </a:lnTo>
                  <a:lnTo>
                    <a:pt x="345" y="65"/>
                  </a:lnTo>
                  <a:lnTo>
                    <a:pt x="337" y="68"/>
                  </a:lnTo>
                  <a:lnTo>
                    <a:pt x="329" y="72"/>
                  </a:lnTo>
                  <a:lnTo>
                    <a:pt x="320" y="76"/>
                  </a:lnTo>
                  <a:lnTo>
                    <a:pt x="310" y="80"/>
                  </a:lnTo>
                  <a:lnTo>
                    <a:pt x="303" y="82"/>
                  </a:lnTo>
                  <a:lnTo>
                    <a:pt x="293" y="87"/>
                  </a:lnTo>
                  <a:lnTo>
                    <a:pt x="286" y="89"/>
                  </a:lnTo>
                  <a:lnTo>
                    <a:pt x="278" y="93"/>
                  </a:lnTo>
                  <a:lnTo>
                    <a:pt x="269" y="99"/>
                  </a:lnTo>
                  <a:lnTo>
                    <a:pt x="261" y="103"/>
                  </a:lnTo>
                  <a:lnTo>
                    <a:pt x="251" y="108"/>
                  </a:lnTo>
                  <a:lnTo>
                    <a:pt x="244" y="112"/>
                  </a:lnTo>
                  <a:lnTo>
                    <a:pt x="234" y="118"/>
                  </a:lnTo>
                  <a:lnTo>
                    <a:pt x="227" y="125"/>
                  </a:lnTo>
                  <a:lnTo>
                    <a:pt x="219" y="129"/>
                  </a:lnTo>
                  <a:lnTo>
                    <a:pt x="211" y="137"/>
                  </a:lnTo>
                  <a:lnTo>
                    <a:pt x="202" y="143"/>
                  </a:lnTo>
                  <a:lnTo>
                    <a:pt x="194" y="150"/>
                  </a:lnTo>
                  <a:lnTo>
                    <a:pt x="187" y="156"/>
                  </a:lnTo>
                  <a:lnTo>
                    <a:pt x="179" y="163"/>
                  </a:lnTo>
                  <a:lnTo>
                    <a:pt x="172" y="169"/>
                  </a:lnTo>
                  <a:lnTo>
                    <a:pt x="164" y="179"/>
                  </a:lnTo>
                  <a:lnTo>
                    <a:pt x="156" y="186"/>
                  </a:lnTo>
                  <a:lnTo>
                    <a:pt x="149" y="194"/>
                  </a:lnTo>
                  <a:lnTo>
                    <a:pt x="143" y="203"/>
                  </a:lnTo>
                  <a:lnTo>
                    <a:pt x="135" y="213"/>
                  </a:lnTo>
                  <a:lnTo>
                    <a:pt x="130" y="222"/>
                  </a:lnTo>
                  <a:lnTo>
                    <a:pt x="124" y="232"/>
                  </a:lnTo>
                  <a:lnTo>
                    <a:pt x="116" y="241"/>
                  </a:lnTo>
                  <a:lnTo>
                    <a:pt x="113" y="253"/>
                  </a:lnTo>
                  <a:lnTo>
                    <a:pt x="105" y="262"/>
                  </a:lnTo>
                  <a:lnTo>
                    <a:pt x="101" y="274"/>
                  </a:lnTo>
                  <a:lnTo>
                    <a:pt x="96" y="285"/>
                  </a:lnTo>
                  <a:lnTo>
                    <a:pt x="92" y="298"/>
                  </a:lnTo>
                  <a:lnTo>
                    <a:pt x="86" y="308"/>
                  </a:lnTo>
                  <a:lnTo>
                    <a:pt x="82" y="319"/>
                  </a:lnTo>
                  <a:lnTo>
                    <a:pt x="77" y="329"/>
                  </a:lnTo>
                  <a:lnTo>
                    <a:pt x="75" y="340"/>
                  </a:lnTo>
                  <a:lnTo>
                    <a:pt x="69" y="350"/>
                  </a:lnTo>
                  <a:lnTo>
                    <a:pt x="67" y="359"/>
                  </a:lnTo>
                  <a:lnTo>
                    <a:pt x="63" y="369"/>
                  </a:lnTo>
                  <a:lnTo>
                    <a:pt x="61" y="378"/>
                  </a:lnTo>
                  <a:lnTo>
                    <a:pt x="57" y="386"/>
                  </a:lnTo>
                  <a:lnTo>
                    <a:pt x="56" y="395"/>
                  </a:lnTo>
                  <a:lnTo>
                    <a:pt x="54" y="401"/>
                  </a:lnTo>
                  <a:lnTo>
                    <a:pt x="52" y="411"/>
                  </a:lnTo>
                  <a:lnTo>
                    <a:pt x="48" y="418"/>
                  </a:lnTo>
                  <a:lnTo>
                    <a:pt x="48" y="426"/>
                  </a:lnTo>
                  <a:lnTo>
                    <a:pt x="46" y="431"/>
                  </a:lnTo>
                  <a:lnTo>
                    <a:pt x="46" y="439"/>
                  </a:lnTo>
                  <a:lnTo>
                    <a:pt x="44" y="445"/>
                  </a:lnTo>
                  <a:lnTo>
                    <a:pt x="42" y="450"/>
                  </a:lnTo>
                  <a:lnTo>
                    <a:pt x="40" y="456"/>
                  </a:lnTo>
                  <a:lnTo>
                    <a:pt x="40" y="460"/>
                  </a:lnTo>
                  <a:lnTo>
                    <a:pt x="38" y="469"/>
                  </a:lnTo>
                  <a:lnTo>
                    <a:pt x="38" y="479"/>
                  </a:lnTo>
                  <a:lnTo>
                    <a:pt x="37" y="487"/>
                  </a:lnTo>
                  <a:lnTo>
                    <a:pt x="37" y="494"/>
                  </a:lnTo>
                  <a:lnTo>
                    <a:pt x="37" y="502"/>
                  </a:lnTo>
                  <a:lnTo>
                    <a:pt x="38" y="507"/>
                  </a:lnTo>
                  <a:lnTo>
                    <a:pt x="38" y="515"/>
                  </a:lnTo>
                  <a:lnTo>
                    <a:pt x="38" y="521"/>
                  </a:lnTo>
                  <a:lnTo>
                    <a:pt x="38" y="525"/>
                  </a:lnTo>
                  <a:lnTo>
                    <a:pt x="38" y="526"/>
                  </a:lnTo>
                  <a:lnTo>
                    <a:pt x="37" y="526"/>
                  </a:lnTo>
                  <a:lnTo>
                    <a:pt x="33" y="526"/>
                  </a:lnTo>
                  <a:lnTo>
                    <a:pt x="27" y="525"/>
                  </a:lnTo>
                  <a:lnTo>
                    <a:pt x="19" y="525"/>
                  </a:lnTo>
                  <a:lnTo>
                    <a:pt x="14" y="523"/>
                  </a:lnTo>
                  <a:lnTo>
                    <a:pt x="10" y="519"/>
                  </a:lnTo>
                  <a:lnTo>
                    <a:pt x="6" y="513"/>
                  </a:lnTo>
                  <a:lnTo>
                    <a:pt x="4" y="507"/>
                  </a:lnTo>
                  <a:lnTo>
                    <a:pt x="2" y="498"/>
                  </a:lnTo>
                  <a:lnTo>
                    <a:pt x="2" y="488"/>
                  </a:lnTo>
                  <a:lnTo>
                    <a:pt x="0" y="479"/>
                  </a:lnTo>
                  <a:lnTo>
                    <a:pt x="4" y="468"/>
                  </a:lnTo>
                  <a:lnTo>
                    <a:pt x="4" y="460"/>
                  </a:lnTo>
                  <a:lnTo>
                    <a:pt x="4" y="454"/>
                  </a:lnTo>
                  <a:lnTo>
                    <a:pt x="4" y="447"/>
                  </a:lnTo>
                  <a:lnTo>
                    <a:pt x="6" y="441"/>
                  </a:lnTo>
                  <a:lnTo>
                    <a:pt x="6" y="433"/>
                  </a:lnTo>
                  <a:lnTo>
                    <a:pt x="8" y="426"/>
                  </a:lnTo>
                  <a:lnTo>
                    <a:pt x="10" y="418"/>
                  </a:lnTo>
                  <a:lnTo>
                    <a:pt x="12" y="411"/>
                  </a:lnTo>
                  <a:lnTo>
                    <a:pt x="14" y="401"/>
                  </a:lnTo>
                  <a:lnTo>
                    <a:pt x="16" y="392"/>
                  </a:lnTo>
                  <a:lnTo>
                    <a:pt x="18" y="384"/>
                  </a:lnTo>
                  <a:lnTo>
                    <a:pt x="19" y="376"/>
                  </a:lnTo>
                  <a:lnTo>
                    <a:pt x="23" y="367"/>
                  </a:lnTo>
                  <a:lnTo>
                    <a:pt x="27" y="357"/>
                  </a:lnTo>
                  <a:lnTo>
                    <a:pt x="29" y="348"/>
                  </a:lnTo>
                  <a:lnTo>
                    <a:pt x="33" y="340"/>
                  </a:lnTo>
                  <a:lnTo>
                    <a:pt x="35" y="331"/>
                  </a:lnTo>
                  <a:lnTo>
                    <a:pt x="38" y="321"/>
                  </a:lnTo>
                  <a:lnTo>
                    <a:pt x="40" y="312"/>
                  </a:lnTo>
                  <a:lnTo>
                    <a:pt x="44" y="304"/>
                  </a:lnTo>
                  <a:lnTo>
                    <a:pt x="46" y="295"/>
                  </a:lnTo>
                  <a:lnTo>
                    <a:pt x="50" y="287"/>
                  </a:lnTo>
                  <a:lnTo>
                    <a:pt x="54" y="277"/>
                  </a:lnTo>
                  <a:lnTo>
                    <a:pt x="56" y="272"/>
                  </a:lnTo>
                  <a:lnTo>
                    <a:pt x="59" y="262"/>
                  </a:lnTo>
                  <a:lnTo>
                    <a:pt x="63" y="255"/>
                  </a:lnTo>
                  <a:lnTo>
                    <a:pt x="65" y="247"/>
                  </a:lnTo>
                  <a:lnTo>
                    <a:pt x="69" y="241"/>
                  </a:lnTo>
                  <a:lnTo>
                    <a:pt x="73" y="236"/>
                  </a:lnTo>
                  <a:lnTo>
                    <a:pt x="77" y="228"/>
                  </a:lnTo>
                  <a:lnTo>
                    <a:pt x="80" y="222"/>
                  </a:lnTo>
                  <a:lnTo>
                    <a:pt x="84" y="217"/>
                  </a:lnTo>
                  <a:lnTo>
                    <a:pt x="88" y="211"/>
                  </a:lnTo>
                  <a:lnTo>
                    <a:pt x="92" y="203"/>
                  </a:lnTo>
                  <a:lnTo>
                    <a:pt x="96" y="198"/>
                  </a:lnTo>
                  <a:lnTo>
                    <a:pt x="101" y="192"/>
                  </a:lnTo>
                  <a:lnTo>
                    <a:pt x="107" y="181"/>
                  </a:lnTo>
                  <a:lnTo>
                    <a:pt x="116" y="171"/>
                  </a:lnTo>
                  <a:lnTo>
                    <a:pt x="126" y="160"/>
                  </a:lnTo>
                  <a:lnTo>
                    <a:pt x="135" y="150"/>
                  </a:lnTo>
                  <a:lnTo>
                    <a:pt x="145" y="141"/>
                  </a:lnTo>
                  <a:lnTo>
                    <a:pt x="156" y="131"/>
                  </a:lnTo>
                  <a:lnTo>
                    <a:pt x="166" y="122"/>
                  </a:lnTo>
                  <a:lnTo>
                    <a:pt x="175" y="112"/>
                  </a:lnTo>
                  <a:lnTo>
                    <a:pt x="187" y="103"/>
                  </a:lnTo>
                  <a:lnTo>
                    <a:pt x="198" y="97"/>
                  </a:lnTo>
                  <a:lnTo>
                    <a:pt x="210" y="87"/>
                  </a:lnTo>
                  <a:lnTo>
                    <a:pt x="221" y="80"/>
                  </a:lnTo>
                  <a:lnTo>
                    <a:pt x="225" y="76"/>
                  </a:lnTo>
                  <a:lnTo>
                    <a:pt x="232" y="72"/>
                  </a:lnTo>
                  <a:lnTo>
                    <a:pt x="238" y="70"/>
                  </a:lnTo>
                  <a:lnTo>
                    <a:pt x="244" y="66"/>
                  </a:lnTo>
                  <a:lnTo>
                    <a:pt x="253" y="61"/>
                  </a:lnTo>
                  <a:lnTo>
                    <a:pt x="267" y="53"/>
                  </a:lnTo>
                  <a:lnTo>
                    <a:pt x="270" y="51"/>
                  </a:lnTo>
                  <a:lnTo>
                    <a:pt x="278" y="47"/>
                  </a:lnTo>
                  <a:lnTo>
                    <a:pt x="282" y="46"/>
                  </a:lnTo>
                  <a:lnTo>
                    <a:pt x="289" y="44"/>
                  </a:lnTo>
                  <a:lnTo>
                    <a:pt x="299" y="38"/>
                  </a:lnTo>
                  <a:lnTo>
                    <a:pt x="310" y="34"/>
                  </a:lnTo>
                  <a:lnTo>
                    <a:pt x="316" y="30"/>
                  </a:lnTo>
                  <a:lnTo>
                    <a:pt x="322" y="30"/>
                  </a:lnTo>
                  <a:lnTo>
                    <a:pt x="327" y="28"/>
                  </a:lnTo>
                  <a:lnTo>
                    <a:pt x="335" y="27"/>
                  </a:lnTo>
                  <a:lnTo>
                    <a:pt x="343" y="23"/>
                  </a:lnTo>
                  <a:lnTo>
                    <a:pt x="354" y="19"/>
                  </a:lnTo>
                  <a:lnTo>
                    <a:pt x="365" y="15"/>
                  </a:lnTo>
                  <a:lnTo>
                    <a:pt x="375" y="13"/>
                  </a:lnTo>
                  <a:lnTo>
                    <a:pt x="384" y="9"/>
                  </a:lnTo>
                  <a:lnTo>
                    <a:pt x="394" y="9"/>
                  </a:lnTo>
                  <a:lnTo>
                    <a:pt x="404" y="6"/>
                  </a:lnTo>
                  <a:lnTo>
                    <a:pt x="415" y="6"/>
                  </a:lnTo>
                  <a:lnTo>
                    <a:pt x="423" y="4"/>
                  </a:lnTo>
                  <a:lnTo>
                    <a:pt x="430" y="2"/>
                  </a:lnTo>
                  <a:lnTo>
                    <a:pt x="438" y="2"/>
                  </a:lnTo>
                  <a:lnTo>
                    <a:pt x="447" y="2"/>
                  </a:lnTo>
                  <a:lnTo>
                    <a:pt x="453" y="0"/>
                  </a:lnTo>
                  <a:lnTo>
                    <a:pt x="461" y="0"/>
                  </a:lnTo>
                  <a:lnTo>
                    <a:pt x="466" y="0"/>
                  </a:lnTo>
                  <a:lnTo>
                    <a:pt x="474" y="2"/>
                  </a:lnTo>
                  <a:lnTo>
                    <a:pt x="483" y="2"/>
                  </a:lnTo>
                  <a:lnTo>
                    <a:pt x="491" y="4"/>
                  </a:lnTo>
                  <a:lnTo>
                    <a:pt x="497" y="4"/>
                  </a:lnTo>
                  <a:lnTo>
                    <a:pt x="502" y="8"/>
                  </a:lnTo>
                  <a:lnTo>
                    <a:pt x="504" y="13"/>
                  </a:lnTo>
                  <a:lnTo>
                    <a:pt x="506" y="21"/>
                  </a:lnTo>
                  <a:lnTo>
                    <a:pt x="502" y="25"/>
                  </a:lnTo>
                  <a:lnTo>
                    <a:pt x="499" y="30"/>
                  </a:lnTo>
                  <a:lnTo>
                    <a:pt x="495" y="34"/>
                  </a:lnTo>
                  <a:lnTo>
                    <a:pt x="495" y="36"/>
                  </a:lnTo>
                  <a:close/>
                </a:path>
              </a:pathLst>
            </a:custGeom>
            <a:solidFill>
              <a:srgbClr val="FFFFFF"/>
            </a:solidFill>
            <a:ln w="9525">
              <a:noFill/>
              <a:round/>
              <a:headEnd/>
              <a:tailEnd/>
            </a:ln>
          </p:spPr>
          <p:txBody>
            <a:bodyPr/>
            <a:lstStyle/>
            <a:p>
              <a:endParaRPr lang="en-US"/>
            </a:p>
          </p:txBody>
        </p:sp>
        <p:sp>
          <p:nvSpPr>
            <p:cNvPr id="93222" name="Freeform 49"/>
            <p:cNvSpPr>
              <a:spLocks/>
            </p:cNvSpPr>
            <p:nvPr/>
          </p:nvSpPr>
          <p:spPr bwMode="auto">
            <a:xfrm>
              <a:off x="3185" y="3171"/>
              <a:ext cx="194" cy="239"/>
            </a:xfrm>
            <a:custGeom>
              <a:avLst/>
              <a:gdLst>
                <a:gd name="T0" fmla="*/ 369 w 388"/>
                <a:gd name="T1" fmla="*/ 31 h 479"/>
                <a:gd name="T2" fmla="*/ 346 w 388"/>
                <a:gd name="T3" fmla="*/ 35 h 479"/>
                <a:gd name="T4" fmla="*/ 317 w 388"/>
                <a:gd name="T5" fmla="*/ 44 h 479"/>
                <a:gd name="T6" fmla="*/ 287 w 388"/>
                <a:gd name="T7" fmla="*/ 54 h 479"/>
                <a:gd name="T8" fmla="*/ 268 w 388"/>
                <a:gd name="T9" fmla="*/ 61 h 479"/>
                <a:gd name="T10" fmla="*/ 249 w 388"/>
                <a:gd name="T11" fmla="*/ 71 h 479"/>
                <a:gd name="T12" fmla="*/ 228 w 388"/>
                <a:gd name="T13" fmla="*/ 80 h 479"/>
                <a:gd name="T14" fmla="*/ 209 w 388"/>
                <a:gd name="T15" fmla="*/ 92 h 479"/>
                <a:gd name="T16" fmla="*/ 188 w 388"/>
                <a:gd name="T17" fmla="*/ 107 h 479"/>
                <a:gd name="T18" fmla="*/ 167 w 388"/>
                <a:gd name="T19" fmla="*/ 120 h 479"/>
                <a:gd name="T20" fmla="*/ 148 w 388"/>
                <a:gd name="T21" fmla="*/ 137 h 479"/>
                <a:gd name="T22" fmla="*/ 129 w 388"/>
                <a:gd name="T23" fmla="*/ 156 h 479"/>
                <a:gd name="T24" fmla="*/ 112 w 388"/>
                <a:gd name="T25" fmla="*/ 177 h 479"/>
                <a:gd name="T26" fmla="*/ 95 w 388"/>
                <a:gd name="T27" fmla="*/ 200 h 479"/>
                <a:gd name="T28" fmla="*/ 81 w 388"/>
                <a:gd name="T29" fmla="*/ 225 h 479"/>
                <a:gd name="T30" fmla="*/ 70 w 388"/>
                <a:gd name="T31" fmla="*/ 253 h 479"/>
                <a:gd name="T32" fmla="*/ 61 w 388"/>
                <a:gd name="T33" fmla="*/ 284 h 479"/>
                <a:gd name="T34" fmla="*/ 51 w 388"/>
                <a:gd name="T35" fmla="*/ 310 h 479"/>
                <a:gd name="T36" fmla="*/ 45 w 388"/>
                <a:gd name="T37" fmla="*/ 337 h 479"/>
                <a:gd name="T38" fmla="*/ 40 w 388"/>
                <a:gd name="T39" fmla="*/ 360 h 479"/>
                <a:gd name="T40" fmla="*/ 36 w 388"/>
                <a:gd name="T41" fmla="*/ 381 h 479"/>
                <a:gd name="T42" fmla="*/ 34 w 388"/>
                <a:gd name="T43" fmla="*/ 400 h 479"/>
                <a:gd name="T44" fmla="*/ 32 w 388"/>
                <a:gd name="T45" fmla="*/ 424 h 479"/>
                <a:gd name="T46" fmla="*/ 32 w 388"/>
                <a:gd name="T47" fmla="*/ 447 h 479"/>
                <a:gd name="T48" fmla="*/ 32 w 388"/>
                <a:gd name="T49" fmla="*/ 464 h 479"/>
                <a:gd name="T50" fmla="*/ 34 w 388"/>
                <a:gd name="T51" fmla="*/ 478 h 479"/>
                <a:gd name="T52" fmla="*/ 28 w 388"/>
                <a:gd name="T53" fmla="*/ 479 h 479"/>
                <a:gd name="T54" fmla="*/ 13 w 388"/>
                <a:gd name="T55" fmla="*/ 478 h 479"/>
                <a:gd name="T56" fmla="*/ 4 w 388"/>
                <a:gd name="T57" fmla="*/ 466 h 479"/>
                <a:gd name="T58" fmla="*/ 0 w 388"/>
                <a:gd name="T59" fmla="*/ 441 h 479"/>
                <a:gd name="T60" fmla="*/ 0 w 388"/>
                <a:gd name="T61" fmla="*/ 420 h 479"/>
                <a:gd name="T62" fmla="*/ 0 w 388"/>
                <a:gd name="T63" fmla="*/ 401 h 479"/>
                <a:gd name="T64" fmla="*/ 4 w 388"/>
                <a:gd name="T65" fmla="*/ 382 h 479"/>
                <a:gd name="T66" fmla="*/ 5 w 388"/>
                <a:gd name="T67" fmla="*/ 360 h 479"/>
                <a:gd name="T68" fmla="*/ 11 w 388"/>
                <a:gd name="T69" fmla="*/ 337 h 479"/>
                <a:gd name="T70" fmla="*/ 15 w 388"/>
                <a:gd name="T71" fmla="*/ 312 h 479"/>
                <a:gd name="T72" fmla="*/ 21 w 388"/>
                <a:gd name="T73" fmla="*/ 291 h 479"/>
                <a:gd name="T74" fmla="*/ 26 w 388"/>
                <a:gd name="T75" fmla="*/ 270 h 479"/>
                <a:gd name="T76" fmla="*/ 34 w 388"/>
                <a:gd name="T77" fmla="*/ 251 h 479"/>
                <a:gd name="T78" fmla="*/ 43 w 388"/>
                <a:gd name="T79" fmla="*/ 227 h 479"/>
                <a:gd name="T80" fmla="*/ 61 w 388"/>
                <a:gd name="T81" fmla="*/ 194 h 479"/>
                <a:gd name="T82" fmla="*/ 80 w 388"/>
                <a:gd name="T83" fmla="*/ 164 h 479"/>
                <a:gd name="T84" fmla="*/ 102 w 388"/>
                <a:gd name="T85" fmla="*/ 137 h 479"/>
                <a:gd name="T86" fmla="*/ 125 w 388"/>
                <a:gd name="T87" fmla="*/ 111 h 479"/>
                <a:gd name="T88" fmla="*/ 152 w 388"/>
                <a:gd name="T89" fmla="*/ 90 h 479"/>
                <a:gd name="T90" fmla="*/ 178 w 388"/>
                <a:gd name="T91" fmla="*/ 69 h 479"/>
                <a:gd name="T92" fmla="*/ 207 w 388"/>
                <a:gd name="T93" fmla="*/ 52 h 479"/>
                <a:gd name="T94" fmla="*/ 234 w 388"/>
                <a:gd name="T95" fmla="*/ 37 h 479"/>
                <a:gd name="T96" fmla="*/ 260 w 388"/>
                <a:gd name="T97" fmla="*/ 25 h 479"/>
                <a:gd name="T98" fmla="*/ 285 w 388"/>
                <a:gd name="T99" fmla="*/ 16 h 479"/>
                <a:gd name="T100" fmla="*/ 310 w 388"/>
                <a:gd name="T101" fmla="*/ 10 h 479"/>
                <a:gd name="T102" fmla="*/ 329 w 388"/>
                <a:gd name="T103" fmla="*/ 4 h 479"/>
                <a:gd name="T104" fmla="*/ 348 w 388"/>
                <a:gd name="T105" fmla="*/ 2 h 479"/>
                <a:gd name="T106" fmla="*/ 367 w 388"/>
                <a:gd name="T107" fmla="*/ 0 h 479"/>
                <a:gd name="T108" fmla="*/ 384 w 388"/>
                <a:gd name="T109" fmla="*/ 4 h 479"/>
                <a:gd name="T110" fmla="*/ 386 w 388"/>
                <a:gd name="T111" fmla="*/ 19 h 479"/>
                <a:gd name="T112" fmla="*/ 380 w 388"/>
                <a:gd name="T113" fmla="*/ 31 h 4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88"/>
                <a:gd name="T172" fmla="*/ 0 h 479"/>
                <a:gd name="T173" fmla="*/ 388 w 388"/>
                <a:gd name="T174" fmla="*/ 479 h 4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88" h="479">
                  <a:moveTo>
                    <a:pt x="380" y="31"/>
                  </a:moveTo>
                  <a:lnTo>
                    <a:pt x="376" y="31"/>
                  </a:lnTo>
                  <a:lnTo>
                    <a:pt x="369" y="31"/>
                  </a:lnTo>
                  <a:lnTo>
                    <a:pt x="361" y="33"/>
                  </a:lnTo>
                  <a:lnTo>
                    <a:pt x="355" y="35"/>
                  </a:lnTo>
                  <a:lnTo>
                    <a:pt x="346" y="35"/>
                  </a:lnTo>
                  <a:lnTo>
                    <a:pt x="338" y="38"/>
                  </a:lnTo>
                  <a:lnTo>
                    <a:pt x="327" y="40"/>
                  </a:lnTo>
                  <a:lnTo>
                    <a:pt x="317" y="44"/>
                  </a:lnTo>
                  <a:lnTo>
                    <a:pt x="306" y="46"/>
                  </a:lnTo>
                  <a:lnTo>
                    <a:pt x="294" y="52"/>
                  </a:lnTo>
                  <a:lnTo>
                    <a:pt x="287" y="54"/>
                  </a:lnTo>
                  <a:lnTo>
                    <a:pt x="281" y="56"/>
                  </a:lnTo>
                  <a:lnTo>
                    <a:pt x="275" y="57"/>
                  </a:lnTo>
                  <a:lnTo>
                    <a:pt x="268" y="61"/>
                  </a:lnTo>
                  <a:lnTo>
                    <a:pt x="262" y="63"/>
                  </a:lnTo>
                  <a:lnTo>
                    <a:pt x="256" y="67"/>
                  </a:lnTo>
                  <a:lnTo>
                    <a:pt x="249" y="71"/>
                  </a:lnTo>
                  <a:lnTo>
                    <a:pt x="243" y="75"/>
                  </a:lnTo>
                  <a:lnTo>
                    <a:pt x="235" y="78"/>
                  </a:lnTo>
                  <a:lnTo>
                    <a:pt x="228" y="80"/>
                  </a:lnTo>
                  <a:lnTo>
                    <a:pt x="222" y="84"/>
                  </a:lnTo>
                  <a:lnTo>
                    <a:pt x="216" y="88"/>
                  </a:lnTo>
                  <a:lnTo>
                    <a:pt x="209" y="92"/>
                  </a:lnTo>
                  <a:lnTo>
                    <a:pt x="201" y="97"/>
                  </a:lnTo>
                  <a:lnTo>
                    <a:pt x="194" y="101"/>
                  </a:lnTo>
                  <a:lnTo>
                    <a:pt x="188" y="107"/>
                  </a:lnTo>
                  <a:lnTo>
                    <a:pt x="180" y="111"/>
                  </a:lnTo>
                  <a:lnTo>
                    <a:pt x="175" y="116"/>
                  </a:lnTo>
                  <a:lnTo>
                    <a:pt x="167" y="120"/>
                  </a:lnTo>
                  <a:lnTo>
                    <a:pt x="161" y="126"/>
                  </a:lnTo>
                  <a:lnTo>
                    <a:pt x="154" y="132"/>
                  </a:lnTo>
                  <a:lnTo>
                    <a:pt x="148" y="137"/>
                  </a:lnTo>
                  <a:lnTo>
                    <a:pt x="142" y="143"/>
                  </a:lnTo>
                  <a:lnTo>
                    <a:pt x="135" y="151"/>
                  </a:lnTo>
                  <a:lnTo>
                    <a:pt x="129" y="156"/>
                  </a:lnTo>
                  <a:lnTo>
                    <a:pt x="123" y="164"/>
                  </a:lnTo>
                  <a:lnTo>
                    <a:pt x="118" y="170"/>
                  </a:lnTo>
                  <a:lnTo>
                    <a:pt x="112" y="177"/>
                  </a:lnTo>
                  <a:lnTo>
                    <a:pt x="104" y="185"/>
                  </a:lnTo>
                  <a:lnTo>
                    <a:pt x="101" y="192"/>
                  </a:lnTo>
                  <a:lnTo>
                    <a:pt x="95" y="200"/>
                  </a:lnTo>
                  <a:lnTo>
                    <a:pt x="91" y="208"/>
                  </a:lnTo>
                  <a:lnTo>
                    <a:pt x="85" y="215"/>
                  </a:lnTo>
                  <a:lnTo>
                    <a:pt x="81" y="225"/>
                  </a:lnTo>
                  <a:lnTo>
                    <a:pt x="76" y="234"/>
                  </a:lnTo>
                  <a:lnTo>
                    <a:pt x="74" y="244"/>
                  </a:lnTo>
                  <a:lnTo>
                    <a:pt x="70" y="253"/>
                  </a:lnTo>
                  <a:lnTo>
                    <a:pt x="66" y="263"/>
                  </a:lnTo>
                  <a:lnTo>
                    <a:pt x="62" y="272"/>
                  </a:lnTo>
                  <a:lnTo>
                    <a:pt x="61" y="284"/>
                  </a:lnTo>
                  <a:lnTo>
                    <a:pt x="57" y="291"/>
                  </a:lnTo>
                  <a:lnTo>
                    <a:pt x="55" y="301"/>
                  </a:lnTo>
                  <a:lnTo>
                    <a:pt x="51" y="310"/>
                  </a:lnTo>
                  <a:lnTo>
                    <a:pt x="49" y="320"/>
                  </a:lnTo>
                  <a:lnTo>
                    <a:pt x="45" y="329"/>
                  </a:lnTo>
                  <a:lnTo>
                    <a:pt x="45" y="337"/>
                  </a:lnTo>
                  <a:lnTo>
                    <a:pt x="43" y="344"/>
                  </a:lnTo>
                  <a:lnTo>
                    <a:pt x="42" y="354"/>
                  </a:lnTo>
                  <a:lnTo>
                    <a:pt x="40" y="360"/>
                  </a:lnTo>
                  <a:lnTo>
                    <a:pt x="38" y="367"/>
                  </a:lnTo>
                  <a:lnTo>
                    <a:pt x="36" y="373"/>
                  </a:lnTo>
                  <a:lnTo>
                    <a:pt x="36" y="381"/>
                  </a:lnTo>
                  <a:lnTo>
                    <a:pt x="34" y="386"/>
                  </a:lnTo>
                  <a:lnTo>
                    <a:pt x="34" y="392"/>
                  </a:lnTo>
                  <a:lnTo>
                    <a:pt x="34" y="400"/>
                  </a:lnTo>
                  <a:lnTo>
                    <a:pt x="34" y="405"/>
                  </a:lnTo>
                  <a:lnTo>
                    <a:pt x="32" y="415"/>
                  </a:lnTo>
                  <a:lnTo>
                    <a:pt x="32" y="424"/>
                  </a:lnTo>
                  <a:lnTo>
                    <a:pt x="32" y="432"/>
                  </a:lnTo>
                  <a:lnTo>
                    <a:pt x="32" y="439"/>
                  </a:lnTo>
                  <a:lnTo>
                    <a:pt x="32" y="447"/>
                  </a:lnTo>
                  <a:lnTo>
                    <a:pt x="32" y="453"/>
                  </a:lnTo>
                  <a:lnTo>
                    <a:pt x="32" y="459"/>
                  </a:lnTo>
                  <a:lnTo>
                    <a:pt x="32" y="464"/>
                  </a:lnTo>
                  <a:lnTo>
                    <a:pt x="32" y="470"/>
                  </a:lnTo>
                  <a:lnTo>
                    <a:pt x="34" y="474"/>
                  </a:lnTo>
                  <a:lnTo>
                    <a:pt x="34" y="478"/>
                  </a:lnTo>
                  <a:lnTo>
                    <a:pt x="34" y="479"/>
                  </a:lnTo>
                  <a:lnTo>
                    <a:pt x="32" y="479"/>
                  </a:lnTo>
                  <a:lnTo>
                    <a:pt x="28" y="479"/>
                  </a:lnTo>
                  <a:lnTo>
                    <a:pt x="24" y="479"/>
                  </a:lnTo>
                  <a:lnTo>
                    <a:pt x="17" y="479"/>
                  </a:lnTo>
                  <a:lnTo>
                    <a:pt x="13" y="478"/>
                  </a:lnTo>
                  <a:lnTo>
                    <a:pt x="9" y="476"/>
                  </a:lnTo>
                  <a:lnTo>
                    <a:pt x="5" y="472"/>
                  </a:lnTo>
                  <a:lnTo>
                    <a:pt x="4" y="466"/>
                  </a:lnTo>
                  <a:lnTo>
                    <a:pt x="2" y="459"/>
                  </a:lnTo>
                  <a:lnTo>
                    <a:pt x="2" y="451"/>
                  </a:lnTo>
                  <a:lnTo>
                    <a:pt x="0" y="441"/>
                  </a:lnTo>
                  <a:lnTo>
                    <a:pt x="0" y="432"/>
                  </a:lnTo>
                  <a:lnTo>
                    <a:pt x="0" y="426"/>
                  </a:lnTo>
                  <a:lnTo>
                    <a:pt x="0" y="420"/>
                  </a:lnTo>
                  <a:lnTo>
                    <a:pt x="0" y="413"/>
                  </a:lnTo>
                  <a:lnTo>
                    <a:pt x="0" y="409"/>
                  </a:lnTo>
                  <a:lnTo>
                    <a:pt x="0" y="401"/>
                  </a:lnTo>
                  <a:lnTo>
                    <a:pt x="2" y="396"/>
                  </a:lnTo>
                  <a:lnTo>
                    <a:pt x="2" y="388"/>
                  </a:lnTo>
                  <a:lnTo>
                    <a:pt x="4" y="382"/>
                  </a:lnTo>
                  <a:lnTo>
                    <a:pt x="4" y="373"/>
                  </a:lnTo>
                  <a:lnTo>
                    <a:pt x="4" y="367"/>
                  </a:lnTo>
                  <a:lnTo>
                    <a:pt x="5" y="360"/>
                  </a:lnTo>
                  <a:lnTo>
                    <a:pt x="7" y="352"/>
                  </a:lnTo>
                  <a:lnTo>
                    <a:pt x="7" y="344"/>
                  </a:lnTo>
                  <a:lnTo>
                    <a:pt x="11" y="337"/>
                  </a:lnTo>
                  <a:lnTo>
                    <a:pt x="11" y="329"/>
                  </a:lnTo>
                  <a:lnTo>
                    <a:pt x="15" y="322"/>
                  </a:lnTo>
                  <a:lnTo>
                    <a:pt x="15" y="312"/>
                  </a:lnTo>
                  <a:lnTo>
                    <a:pt x="17" y="305"/>
                  </a:lnTo>
                  <a:lnTo>
                    <a:pt x="19" y="297"/>
                  </a:lnTo>
                  <a:lnTo>
                    <a:pt x="21" y="291"/>
                  </a:lnTo>
                  <a:lnTo>
                    <a:pt x="23" y="284"/>
                  </a:lnTo>
                  <a:lnTo>
                    <a:pt x="24" y="276"/>
                  </a:lnTo>
                  <a:lnTo>
                    <a:pt x="26" y="270"/>
                  </a:lnTo>
                  <a:lnTo>
                    <a:pt x="30" y="263"/>
                  </a:lnTo>
                  <a:lnTo>
                    <a:pt x="32" y="257"/>
                  </a:lnTo>
                  <a:lnTo>
                    <a:pt x="34" y="251"/>
                  </a:lnTo>
                  <a:lnTo>
                    <a:pt x="36" y="244"/>
                  </a:lnTo>
                  <a:lnTo>
                    <a:pt x="38" y="238"/>
                  </a:lnTo>
                  <a:lnTo>
                    <a:pt x="43" y="227"/>
                  </a:lnTo>
                  <a:lnTo>
                    <a:pt x="49" y="215"/>
                  </a:lnTo>
                  <a:lnTo>
                    <a:pt x="55" y="204"/>
                  </a:lnTo>
                  <a:lnTo>
                    <a:pt x="61" y="194"/>
                  </a:lnTo>
                  <a:lnTo>
                    <a:pt x="66" y="183"/>
                  </a:lnTo>
                  <a:lnTo>
                    <a:pt x="72" y="173"/>
                  </a:lnTo>
                  <a:lnTo>
                    <a:pt x="80" y="164"/>
                  </a:lnTo>
                  <a:lnTo>
                    <a:pt x="85" y="154"/>
                  </a:lnTo>
                  <a:lnTo>
                    <a:pt x="93" y="147"/>
                  </a:lnTo>
                  <a:lnTo>
                    <a:pt x="102" y="137"/>
                  </a:lnTo>
                  <a:lnTo>
                    <a:pt x="110" y="128"/>
                  </a:lnTo>
                  <a:lnTo>
                    <a:pt x="118" y="120"/>
                  </a:lnTo>
                  <a:lnTo>
                    <a:pt x="125" y="111"/>
                  </a:lnTo>
                  <a:lnTo>
                    <a:pt x="135" y="103"/>
                  </a:lnTo>
                  <a:lnTo>
                    <a:pt x="142" y="95"/>
                  </a:lnTo>
                  <a:lnTo>
                    <a:pt x="152" y="90"/>
                  </a:lnTo>
                  <a:lnTo>
                    <a:pt x="161" y="82"/>
                  </a:lnTo>
                  <a:lnTo>
                    <a:pt x="171" y="76"/>
                  </a:lnTo>
                  <a:lnTo>
                    <a:pt x="178" y="69"/>
                  </a:lnTo>
                  <a:lnTo>
                    <a:pt x="188" y="63"/>
                  </a:lnTo>
                  <a:lnTo>
                    <a:pt x="197" y="57"/>
                  </a:lnTo>
                  <a:lnTo>
                    <a:pt x="207" y="52"/>
                  </a:lnTo>
                  <a:lnTo>
                    <a:pt x="215" y="46"/>
                  </a:lnTo>
                  <a:lnTo>
                    <a:pt x="224" y="42"/>
                  </a:lnTo>
                  <a:lnTo>
                    <a:pt x="234" y="37"/>
                  </a:lnTo>
                  <a:lnTo>
                    <a:pt x="243" y="35"/>
                  </a:lnTo>
                  <a:lnTo>
                    <a:pt x="251" y="31"/>
                  </a:lnTo>
                  <a:lnTo>
                    <a:pt x="260" y="25"/>
                  </a:lnTo>
                  <a:lnTo>
                    <a:pt x="268" y="23"/>
                  </a:lnTo>
                  <a:lnTo>
                    <a:pt x="277" y="19"/>
                  </a:lnTo>
                  <a:lnTo>
                    <a:pt x="285" y="16"/>
                  </a:lnTo>
                  <a:lnTo>
                    <a:pt x="293" y="14"/>
                  </a:lnTo>
                  <a:lnTo>
                    <a:pt x="300" y="12"/>
                  </a:lnTo>
                  <a:lnTo>
                    <a:pt x="310" y="10"/>
                  </a:lnTo>
                  <a:lnTo>
                    <a:pt x="315" y="6"/>
                  </a:lnTo>
                  <a:lnTo>
                    <a:pt x="323" y="6"/>
                  </a:lnTo>
                  <a:lnTo>
                    <a:pt x="329" y="4"/>
                  </a:lnTo>
                  <a:lnTo>
                    <a:pt x="336" y="4"/>
                  </a:lnTo>
                  <a:lnTo>
                    <a:pt x="342" y="2"/>
                  </a:lnTo>
                  <a:lnTo>
                    <a:pt x="348" y="2"/>
                  </a:lnTo>
                  <a:lnTo>
                    <a:pt x="353" y="2"/>
                  </a:lnTo>
                  <a:lnTo>
                    <a:pt x="359" y="2"/>
                  </a:lnTo>
                  <a:lnTo>
                    <a:pt x="367" y="0"/>
                  </a:lnTo>
                  <a:lnTo>
                    <a:pt x="374" y="2"/>
                  </a:lnTo>
                  <a:lnTo>
                    <a:pt x="378" y="2"/>
                  </a:lnTo>
                  <a:lnTo>
                    <a:pt x="384" y="4"/>
                  </a:lnTo>
                  <a:lnTo>
                    <a:pt x="388" y="8"/>
                  </a:lnTo>
                  <a:lnTo>
                    <a:pt x="388" y="14"/>
                  </a:lnTo>
                  <a:lnTo>
                    <a:pt x="386" y="19"/>
                  </a:lnTo>
                  <a:lnTo>
                    <a:pt x="384" y="25"/>
                  </a:lnTo>
                  <a:lnTo>
                    <a:pt x="380" y="27"/>
                  </a:lnTo>
                  <a:lnTo>
                    <a:pt x="380" y="31"/>
                  </a:lnTo>
                  <a:close/>
                </a:path>
              </a:pathLst>
            </a:custGeom>
            <a:solidFill>
              <a:srgbClr val="FFFFFF"/>
            </a:solidFill>
            <a:ln w="9525">
              <a:noFill/>
              <a:round/>
              <a:headEnd/>
              <a:tailEnd/>
            </a:ln>
          </p:spPr>
          <p:txBody>
            <a:bodyPr/>
            <a:lstStyle/>
            <a:p>
              <a:endParaRPr lang="en-US"/>
            </a:p>
          </p:txBody>
        </p:sp>
        <p:sp>
          <p:nvSpPr>
            <p:cNvPr id="93223" name="Freeform 50"/>
            <p:cNvSpPr>
              <a:spLocks/>
            </p:cNvSpPr>
            <p:nvPr/>
          </p:nvSpPr>
          <p:spPr bwMode="auto">
            <a:xfrm>
              <a:off x="3102" y="3208"/>
              <a:ext cx="231" cy="114"/>
            </a:xfrm>
            <a:custGeom>
              <a:avLst/>
              <a:gdLst>
                <a:gd name="T0" fmla="*/ 16 w 462"/>
                <a:gd name="T1" fmla="*/ 161 h 228"/>
                <a:gd name="T2" fmla="*/ 33 w 462"/>
                <a:gd name="T3" fmla="*/ 142 h 228"/>
                <a:gd name="T4" fmla="*/ 50 w 462"/>
                <a:gd name="T5" fmla="*/ 129 h 228"/>
                <a:gd name="T6" fmla="*/ 71 w 462"/>
                <a:gd name="T7" fmla="*/ 112 h 228"/>
                <a:gd name="T8" fmla="*/ 90 w 462"/>
                <a:gd name="T9" fmla="*/ 100 h 228"/>
                <a:gd name="T10" fmla="*/ 105 w 462"/>
                <a:gd name="T11" fmla="*/ 91 h 228"/>
                <a:gd name="T12" fmla="*/ 124 w 462"/>
                <a:gd name="T13" fmla="*/ 81 h 228"/>
                <a:gd name="T14" fmla="*/ 143 w 462"/>
                <a:gd name="T15" fmla="*/ 70 h 228"/>
                <a:gd name="T16" fmla="*/ 162 w 462"/>
                <a:gd name="T17" fmla="*/ 60 h 228"/>
                <a:gd name="T18" fmla="*/ 183 w 462"/>
                <a:gd name="T19" fmla="*/ 51 h 228"/>
                <a:gd name="T20" fmla="*/ 208 w 462"/>
                <a:gd name="T21" fmla="*/ 38 h 228"/>
                <a:gd name="T22" fmla="*/ 230 w 462"/>
                <a:gd name="T23" fmla="*/ 28 h 228"/>
                <a:gd name="T24" fmla="*/ 251 w 462"/>
                <a:gd name="T25" fmla="*/ 19 h 228"/>
                <a:gd name="T26" fmla="*/ 274 w 462"/>
                <a:gd name="T27" fmla="*/ 7 h 228"/>
                <a:gd name="T28" fmla="*/ 293 w 462"/>
                <a:gd name="T29" fmla="*/ 1 h 228"/>
                <a:gd name="T30" fmla="*/ 305 w 462"/>
                <a:gd name="T31" fmla="*/ 0 h 228"/>
                <a:gd name="T32" fmla="*/ 329 w 462"/>
                <a:gd name="T33" fmla="*/ 3 h 228"/>
                <a:gd name="T34" fmla="*/ 346 w 462"/>
                <a:gd name="T35" fmla="*/ 3 h 228"/>
                <a:gd name="T36" fmla="*/ 365 w 462"/>
                <a:gd name="T37" fmla="*/ 7 h 228"/>
                <a:gd name="T38" fmla="*/ 386 w 462"/>
                <a:gd name="T39" fmla="*/ 11 h 228"/>
                <a:gd name="T40" fmla="*/ 407 w 462"/>
                <a:gd name="T41" fmla="*/ 17 h 228"/>
                <a:gd name="T42" fmla="*/ 426 w 462"/>
                <a:gd name="T43" fmla="*/ 22 h 228"/>
                <a:gd name="T44" fmla="*/ 447 w 462"/>
                <a:gd name="T45" fmla="*/ 34 h 228"/>
                <a:gd name="T46" fmla="*/ 462 w 462"/>
                <a:gd name="T47" fmla="*/ 51 h 228"/>
                <a:gd name="T48" fmla="*/ 453 w 462"/>
                <a:gd name="T49" fmla="*/ 64 h 228"/>
                <a:gd name="T50" fmla="*/ 436 w 462"/>
                <a:gd name="T51" fmla="*/ 70 h 228"/>
                <a:gd name="T52" fmla="*/ 415 w 462"/>
                <a:gd name="T53" fmla="*/ 77 h 228"/>
                <a:gd name="T54" fmla="*/ 392 w 462"/>
                <a:gd name="T55" fmla="*/ 85 h 228"/>
                <a:gd name="T56" fmla="*/ 375 w 462"/>
                <a:gd name="T57" fmla="*/ 95 h 228"/>
                <a:gd name="T58" fmla="*/ 356 w 462"/>
                <a:gd name="T59" fmla="*/ 108 h 228"/>
                <a:gd name="T60" fmla="*/ 335 w 462"/>
                <a:gd name="T61" fmla="*/ 121 h 228"/>
                <a:gd name="T62" fmla="*/ 310 w 462"/>
                <a:gd name="T63" fmla="*/ 133 h 228"/>
                <a:gd name="T64" fmla="*/ 291 w 462"/>
                <a:gd name="T65" fmla="*/ 148 h 228"/>
                <a:gd name="T66" fmla="*/ 272 w 462"/>
                <a:gd name="T67" fmla="*/ 163 h 228"/>
                <a:gd name="T68" fmla="*/ 255 w 462"/>
                <a:gd name="T69" fmla="*/ 178 h 228"/>
                <a:gd name="T70" fmla="*/ 236 w 462"/>
                <a:gd name="T71" fmla="*/ 205 h 228"/>
                <a:gd name="T72" fmla="*/ 228 w 462"/>
                <a:gd name="T73" fmla="*/ 218 h 228"/>
                <a:gd name="T74" fmla="*/ 217 w 462"/>
                <a:gd name="T75" fmla="*/ 226 h 228"/>
                <a:gd name="T76" fmla="*/ 198 w 462"/>
                <a:gd name="T77" fmla="*/ 222 h 228"/>
                <a:gd name="T78" fmla="*/ 181 w 462"/>
                <a:gd name="T79" fmla="*/ 216 h 228"/>
                <a:gd name="T80" fmla="*/ 151 w 462"/>
                <a:gd name="T81" fmla="*/ 207 h 228"/>
                <a:gd name="T82" fmla="*/ 120 w 462"/>
                <a:gd name="T83" fmla="*/ 203 h 228"/>
                <a:gd name="T84" fmla="*/ 99 w 462"/>
                <a:gd name="T85" fmla="*/ 203 h 228"/>
                <a:gd name="T86" fmla="*/ 71 w 462"/>
                <a:gd name="T87" fmla="*/ 205 h 228"/>
                <a:gd name="T88" fmla="*/ 50 w 462"/>
                <a:gd name="T89" fmla="*/ 207 h 228"/>
                <a:gd name="T90" fmla="*/ 27 w 462"/>
                <a:gd name="T91" fmla="*/ 209 h 228"/>
                <a:gd name="T92" fmla="*/ 6 w 462"/>
                <a:gd name="T93" fmla="*/ 205 h 228"/>
                <a:gd name="T94" fmla="*/ 0 w 462"/>
                <a:gd name="T95" fmla="*/ 195 h 228"/>
                <a:gd name="T96" fmla="*/ 2 w 462"/>
                <a:gd name="T97" fmla="*/ 186 h 228"/>
                <a:gd name="T98" fmla="*/ 10 w 462"/>
                <a:gd name="T99" fmla="*/ 171 h 2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2"/>
                <a:gd name="T151" fmla="*/ 0 h 228"/>
                <a:gd name="T152" fmla="*/ 462 w 462"/>
                <a:gd name="T153" fmla="*/ 228 h 2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2" h="228">
                  <a:moveTo>
                    <a:pt x="10" y="171"/>
                  </a:moveTo>
                  <a:lnTo>
                    <a:pt x="12" y="165"/>
                  </a:lnTo>
                  <a:lnTo>
                    <a:pt x="16" y="161"/>
                  </a:lnTo>
                  <a:lnTo>
                    <a:pt x="21" y="154"/>
                  </a:lnTo>
                  <a:lnTo>
                    <a:pt x="29" y="148"/>
                  </a:lnTo>
                  <a:lnTo>
                    <a:pt x="33" y="142"/>
                  </a:lnTo>
                  <a:lnTo>
                    <a:pt x="36" y="138"/>
                  </a:lnTo>
                  <a:lnTo>
                    <a:pt x="44" y="133"/>
                  </a:lnTo>
                  <a:lnTo>
                    <a:pt x="50" y="129"/>
                  </a:lnTo>
                  <a:lnTo>
                    <a:pt x="55" y="121"/>
                  </a:lnTo>
                  <a:lnTo>
                    <a:pt x="63" y="117"/>
                  </a:lnTo>
                  <a:lnTo>
                    <a:pt x="71" y="112"/>
                  </a:lnTo>
                  <a:lnTo>
                    <a:pt x="80" y="108"/>
                  </a:lnTo>
                  <a:lnTo>
                    <a:pt x="84" y="102"/>
                  </a:lnTo>
                  <a:lnTo>
                    <a:pt x="90" y="100"/>
                  </a:lnTo>
                  <a:lnTo>
                    <a:pt x="94" y="96"/>
                  </a:lnTo>
                  <a:lnTo>
                    <a:pt x="101" y="93"/>
                  </a:lnTo>
                  <a:lnTo>
                    <a:pt x="105" y="91"/>
                  </a:lnTo>
                  <a:lnTo>
                    <a:pt x="113" y="87"/>
                  </a:lnTo>
                  <a:lnTo>
                    <a:pt x="118" y="83"/>
                  </a:lnTo>
                  <a:lnTo>
                    <a:pt x="124" y="81"/>
                  </a:lnTo>
                  <a:lnTo>
                    <a:pt x="130" y="76"/>
                  </a:lnTo>
                  <a:lnTo>
                    <a:pt x="137" y="74"/>
                  </a:lnTo>
                  <a:lnTo>
                    <a:pt x="143" y="70"/>
                  </a:lnTo>
                  <a:lnTo>
                    <a:pt x="149" y="66"/>
                  </a:lnTo>
                  <a:lnTo>
                    <a:pt x="154" y="64"/>
                  </a:lnTo>
                  <a:lnTo>
                    <a:pt x="162" y="60"/>
                  </a:lnTo>
                  <a:lnTo>
                    <a:pt x="170" y="57"/>
                  </a:lnTo>
                  <a:lnTo>
                    <a:pt x="177" y="55"/>
                  </a:lnTo>
                  <a:lnTo>
                    <a:pt x="183" y="51"/>
                  </a:lnTo>
                  <a:lnTo>
                    <a:pt x="190" y="45"/>
                  </a:lnTo>
                  <a:lnTo>
                    <a:pt x="198" y="41"/>
                  </a:lnTo>
                  <a:lnTo>
                    <a:pt x="208" y="38"/>
                  </a:lnTo>
                  <a:lnTo>
                    <a:pt x="213" y="34"/>
                  </a:lnTo>
                  <a:lnTo>
                    <a:pt x="223" y="32"/>
                  </a:lnTo>
                  <a:lnTo>
                    <a:pt x="230" y="28"/>
                  </a:lnTo>
                  <a:lnTo>
                    <a:pt x="238" y="24"/>
                  </a:lnTo>
                  <a:lnTo>
                    <a:pt x="246" y="22"/>
                  </a:lnTo>
                  <a:lnTo>
                    <a:pt x="251" y="19"/>
                  </a:lnTo>
                  <a:lnTo>
                    <a:pt x="259" y="15"/>
                  </a:lnTo>
                  <a:lnTo>
                    <a:pt x="265" y="13"/>
                  </a:lnTo>
                  <a:lnTo>
                    <a:pt x="274" y="7"/>
                  </a:lnTo>
                  <a:lnTo>
                    <a:pt x="284" y="5"/>
                  </a:lnTo>
                  <a:lnTo>
                    <a:pt x="287" y="3"/>
                  </a:lnTo>
                  <a:lnTo>
                    <a:pt x="293" y="1"/>
                  </a:lnTo>
                  <a:lnTo>
                    <a:pt x="297" y="0"/>
                  </a:lnTo>
                  <a:lnTo>
                    <a:pt x="301" y="0"/>
                  </a:lnTo>
                  <a:lnTo>
                    <a:pt x="305" y="0"/>
                  </a:lnTo>
                  <a:lnTo>
                    <a:pt x="310" y="0"/>
                  </a:lnTo>
                  <a:lnTo>
                    <a:pt x="318" y="1"/>
                  </a:lnTo>
                  <a:lnTo>
                    <a:pt x="329" y="3"/>
                  </a:lnTo>
                  <a:lnTo>
                    <a:pt x="335" y="3"/>
                  </a:lnTo>
                  <a:lnTo>
                    <a:pt x="341" y="3"/>
                  </a:lnTo>
                  <a:lnTo>
                    <a:pt x="346" y="3"/>
                  </a:lnTo>
                  <a:lnTo>
                    <a:pt x="354" y="5"/>
                  </a:lnTo>
                  <a:lnTo>
                    <a:pt x="360" y="5"/>
                  </a:lnTo>
                  <a:lnTo>
                    <a:pt x="365" y="7"/>
                  </a:lnTo>
                  <a:lnTo>
                    <a:pt x="373" y="7"/>
                  </a:lnTo>
                  <a:lnTo>
                    <a:pt x="381" y="9"/>
                  </a:lnTo>
                  <a:lnTo>
                    <a:pt x="386" y="11"/>
                  </a:lnTo>
                  <a:lnTo>
                    <a:pt x="394" y="13"/>
                  </a:lnTo>
                  <a:lnTo>
                    <a:pt x="401" y="15"/>
                  </a:lnTo>
                  <a:lnTo>
                    <a:pt x="407" y="17"/>
                  </a:lnTo>
                  <a:lnTo>
                    <a:pt x="415" y="19"/>
                  </a:lnTo>
                  <a:lnTo>
                    <a:pt x="421" y="20"/>
                  </a:lnTo>
                  <a:lnTo>
                    <a:pt x="426" y="22"/>
                  </a:lnTo>
                  <a:lnTo>
                    <a:pt x="434" y="26"/>
                  </a:lnTo>
                  <a:lnTo>
                    <a:pt x="441" y="28"/>
                  </a:lnTo>
                  <a:lnTo>
                    <a:pt x="447" y="34"/>
                  </a:lnTo>
                  <a:lnTo>
                    <a:pt x="453" y="38"/>
                  </a:lnTo>
                  <a:lnTo>
                    <a:pt x="457" y="41"/>
                  </a:lnTo>
                  <a:lnTo>
                    <a:pt x="462" y="51"/>
                  </a:lnTo>
                  <a:lnTo>
                    <a:pt x="462" y="57"/>
                  </a:lnTo>
                  <a:lnTo>
                    <a:pt x="457" y="60"/>
                  </a:lnTo>
                  <a:lnTo>
                    <a:pt x="453" y="64"/>
                  </a:lnTo>
                  <a:lnTo>
                    <a:pt x="447" y="66"/>
                  </a:lnTo>
                  <a:lnTo>
                    <a:pt x="443" y="68"/>
                  </a:lnTo>
                  <a:lnTo>
                    <a:pt x="436" y="70"/>
                  </a:lnTo>
                  <a:lnTo>
                    <a:pt x="428" y="74"/>
                  </a:lnTo>
                  <a:lnTo>
                    <a:pt x="422" y="74"/>
                  </a:lnTo>
                  <a:lnTo>
                    <a:pt x="415" y="77"/>
                  </a:lnTo>
                  <a:lnTo>
                    <a:pt x="405" y="79"/>
                  </a:lnTo>
                  <a:lnTo>
                    <a:pt x="400" y="83"/>
                  </a:lnTo>
                  <a:lnTo>
                    <a:pt x="392" y="85"/>
                  </a:lnTo>
                  <a:lnTo>
                    <a:pt x="384" y="91"/>
                  </a:lnTo>
                  <a:lnTo>
                    <a:pt x="379" y="93"/>
                  </a:lnTo>
                  <a:lnTo>
                    <a:pt x="375" y="95"/>
                  </a:lnTo>
                  <a:lnTo>
                    <a:pt x="369" y="100"/>
                  </a:lnTo>
                  <a:lnTo>
                    <a:pt x="363" y="104"/>
                  </a:lnTo>
                  <a:lnTo>
                    <a:pt x="356" y="108"/>
                  </a:lnTo>
                  <a:lnTo>
                    <a:pt x="348" y="112"/>
                  </a:lnTo>
                  <a:lnTo>
                    <a:pt x="343" y="115"/>
                  </a:lnTo>
                  <a:lnTo>
                    <a:pt x="335" y="121"/>
                  </a:lnTo>
                  <a:lnTo>
                    <a:pt x="325" y="125"/>
                  </a:lnTo>
                  <a:lnTo>
                    <a:pt x="320" y="129"/>
                  </a:lnTo>
                  <a:lnTo>
                    <a:pt x="310" y="133"/>
                  </a:lnTo>
                  <a:lnTo>
                    <a:pt x="305" y="138"/>
                  </a:lnTo>
                  <a:lnTo>
                    <a:pt x="297" y="142"/>
                  </a:lnTo>
                  <a:lnTo>
                    <a:pt x="291" y="148"/>
                  </a:lnTo>
                  <a:lnTo>
                    <a:pt x="286" y="152"/>
                  </a:lnTo>
                  <a:lnTo>
                    <a:pt x="278" y="159"/>
                  </a:lnTo>
                  <a:lnTo>
                    <a:pt x="272" y="163"/>
                  </a:lnTo>
                  <a:lnTo>
                    <a:pt x="267" y="169"/>
                  </a:lnTo>
                  <a:lnTo>
                    <a:pt x="259" y="173"/>
                  </a:lnTo>
                  <a:lnTo>
                    <a:pt x="255" y="178"/>
                  </a:lnTo>
                  <a:lnTo>
                    <a:pt x="247" y="190"/>
                  </a:lnTo>
                  <a:lnTo>
                    <a:pt x="242" y="199"/>
                  </a:lnTo>
                  <a:lnTo>
                    <a:pt x="236" y="205"/>
                  </a:lnTo>
                  <a:lnTo>
                    <a:pt x="232" y="211"/>
                  </a:lnTo>
                  <a:lnTo>
                    <a:pt x="230" y="214"/>
                  </a:lnTo>
                  <a:lnTo>
                    <a:pt x="228" y="218"/>
                  </a:lnTo>
                  <a:lnTo>
                    <a:pt x="225" y="220"/>
                  </a:lnTo>
                  <a:lnTo>
                    <a:pt x="223" y="222"/>
                  </a:lnTo>
                  <a:lnTo>
                    <a:pt x="217" y="226"/>
                  </a:lnTo>
                  <a:lnTo>
                    <a:pt x="211" y="228"/>
                  </a:lnTo>
                  <a:lnTo>
                    <a:pt x="202" y="226"/>
                  </a:lnTo>
                  <a:lnTo>
                    <a:pt x="198" y="222"/>
                  </a:lnTo>
                  <a:lnTo>
                    <a:pt x="192" y="220"/>
                  </a:lnTo>
                  <a:lnTo>
                    <a:pt x="189" y="218"/>
                  </a:lnTo>
                  <a:lnTo>
                    <a:pt x="181" y="216"/>
                  </a:lnTo>
                  <a:lnTo>
                    <a:pt x="173" y="214"/>
                  </a:lnTo>
                  <a:lnTo>
                    <a:pt x="162" y="211"/>
                  </a:lnTo>
                  <a:lnTo>
                    <a:pt x="151" y="207"/>
                  </a:lnTo>
                  <a:lnTo>
                    <a:pt x="139" y="205"/>
                  </a:lnTo>
                  <a:lnTo>
                    <a:pt x="130" y="205"/>
                  </a:lnTo>
                  <a:lnTo>
                    <a:pt x="120" y="203"/>
                  </a:lnTo>
                  <a:lnTo>
                    <a:pt x="111" y="203"/>
                  </a:lnTo>
                  <a:lnTo>
                    <a:pt x="103" y="203"/>
                  </a:lnTo>
                  <a:lnTo>
                    <a:pt x="99" y="203"/>
                  </a:lnTo>
                  <a:lnTo>
                    <a:pt x="90" y="203"/>
                  </a:lnTo>
                  <a:lnTo>
                    <a:pt x="80" y="205"/>
                  </a:lnTo>
                  <a:lnTo>
                    <a:pt x="71" y="205"/>
                  </a:lnTo>
                  <a:lnTo>
                    <a:pt x="63" y="205"/>
                  </a:lnTo>
                  <a:lnTo>
                    <a:pt x="55" y="205"/>
                  </a:lnTo>
                  <a:lnTo>
                    <a:pt x="50" y="207"/>
                  </a:lnTo>
                  <a:lnTo>
                    <a:pt x="42" y="207"/>
                  </a:lnTo>
                  <a:lnTo>
                    <a:pt x="36" y="209"/>
                  </a:lnTo>
                  <a:lnTo>
                    <a:pt x="27" y="209"/>
                  </a:lnTo>
                  <a:lnTo>
                    <a:pt x="17" y="211"/>
                  </a:lnTo>
                  <a:lnTo>
                    <a:pt x="12" y="207"/>
                  </a:lnTo>
                  <a:lnTo>
                    <a:pt x="6" y="205"/>
                  </a:lnTo>
                  <a:lnTo>
                    <a:pt x="4" y="201"/>
                  </a:lnTo>
                  <a:lnTo>
                    <a:pt x="2" y="199"/>
                  </a:lnTo>
                  <a:lnTo>
                    <a:pt x="0" y="195"/>
                  </a:lnTo>
                  <a:lnTo>
                    <a:pt x="2" y="193"/>
                  </a:lnTo>
                  <a:lnTo>
                    <a:pt x="2" y="192"/>
                  </a:lnTo>
                  <a:lnTo>
                    <a:pt x="2" y="186"/>
                  </a:lnTo>
                  <a:lnTo>
                    <a:pt x="6" y="178"/>
                  </a:lnTo>
                  <a:lnTo>
                    <a:pt x="10" y="171"/>
                  </a:lnTo>
                  <a:close/>
                </a:path>
              </a:pathLst>
            </a:custGeom>
            <a:solidFill>
              <a:srgbClr val="000000"/>
            </a:solidFill>
            <a:ln w="9525">
              <a:noFill/>
              <a:round/>
              <a:headEnd/>
              <a:tailEnd/>
            </a:ln>
          </p:spPr>
          <p:txBody>
            <a:bodyPr/>
            <a:lstStyle/>
            <a:p>
              <a:endParaRPr lang="en-US"/>
            </a:p>
          </p:txBody>
        </p:sp>
        <p:sp>
          <p:nvSpPr>
            <p:cNvPr id="93224" name="Freeform 51"/>
            <p:cNvSpPr>
              <a:spLocks/>
            </p:cNvSpPr>
            <p:nvPr/>
          </p:nvSpPr>
          <p:spPr bwMode="auto">
            <a:xfrm>
              <a:off x="3035" y="3046"/>
              <a:ext cx="268" cy="282"/>
            </a:xfrm>
            <a:custGeom>
              <a:avLst/>
              <a:gdLst>
                <a:gd name="T0" fmla="*/ 527 w 536"/>
                <a:gd name="T1" fmla="*/ 29 h 565"/>
                <a:gd name="T2" fmla="*/ 495 w 536"/>
                <a:gd name="T3" fmla="*/ 31 h 565"/>
                <a:gd name="T4" fmla="*/ 470 w 536"/>
                <a:gd name="T5" fmla="*/ 37 h 565"/>
                <a:gd name="T6" fmla="*/ 440 w 536"/>
                <a:gd name="T7" fmla="*/ 40 h 565"/>
                <a:gd name="T8" fmla="*/ 405 w 536"/>
                <a:gd name="T9" fmla="*/ 48 h 565"/>
                <a:gd name="T10" fmla="*/ 369 w 536"/>
                <a:gd name="T11" fmla="*/ 57 h 565"/>
                <a:gd name="T12" fmla="*/ 331 w 536"/>
                <a:gd name="T13" fmla="*/ 71 h 565"/>
                <a:gd name="T14" fmla="*/ 293 w 536"/>
                <a:gd name="T15" fmla="*/ 88 h 565"/>
                <a:gd name="T16" fmla="*/ 253 w 536"/>
                <a:gd name="T17" fmla="*/ 113 h 565"/>
                <a:gd name="T18" fmla="*/ 213 w 536"/>
                <a:gd name="T19" fmla="*/ 141 h 565"/>
                <a:gd name="T20" fmla="*/ 177 w 536"/>
                <a:gd name="T21" fmla="*/ 175 h 565"/>
                <a:gd name="T22" fmla="*/ 141 w 536"/>
                <a:gd name="T23" fmla="*/ 213 h 565"/>
                <a:gd name="T24" fmla="*/ 111 w 536"/>
                <a:gd name="T25" fmla="*/ 255 h 565"/>
                <a:gd name="T26" fmla="*/ 84 w 536"/>
                <a:gd name="T27" fmla="*/ 299 h 565"/>
                <a:gd name="T28" fmla="*/ 73 w 536"/>
                <a:gd name="T29" fmla="*/ 329 h 565"/>
                <a:gd name="T30" fmla="*/ 59 w 536"/>
                <a:gd name="T31" fmla="*/ 367 h 565"/>
                <a:gd name="T32" fmla="*/ 48 w 536"/>
                <a:gd name="T33" fmla="*/ 407 h 565"/>
                <a:gd name="T34" fmla="*/ 38 w 536"/>
                <a:gd name="T35" fmla="*/ 441 h 565"/>
                <a:gd name="T36" fmla="*/ 35 w 536"/>
                <a:gd name="T37" fmla="*/ 472 h 565"/>
                <a:gd name="T38" fmla="*/ 33 w 536"/>
                <a:gd name="T39" fmla="*/ 495 h 565"/>
                <a:gd name="T40" fmla="*/ 35 w 536"/>
                <a:gd name="T41" fmla="*/ 529 h 565"/>
                <a:gd name="T42" fmla="*/ 44 w 536"/>
                <a:gd name="T43" fmla="*/ 555 h 565"/>
                <a:gd name="T44" fmla="*/ 38 w 536"/>
                <a:gd name="T45" fmla="*/ 561 h 565"/>
                <a:gd name="T46" fmla="*/ 10 w 536"/>
                <a:gd name="T47" fmla="*/ 540 h 565"/>
                <a:gd name="T48" fmla="*/ 0 w 536"/>
                <a:gd name="T49" fmla="*/ 510 h 565"/>
                <a:gd name="T50" fmla="*/ 0 w 536"/>
                <a:gd name="T51" fmla="*/ 485 h 565"/>
                <a:gd name="T52" fmla="*/ 2 w 536"/>
                <a:gd name="T53" fmla="*/ 455 h 565"/>
                <a:gd name="T54" fmla="*/ 10 w 536"/>
                <a:gd name="T55" fmla="*/ 422 h 565"/>
                <a:gd name="T56" fmla="*/ 17 w 536"/>
                <a:gd name="T57" fmla="*/ 386 h 565"/>
                <a:gd name="T58" fmla="*/ 29 w 536"/>
                <a:gd name="T59" fmla="*/ 350 h 565"/>
                <a:gd name="T60" fmla="*/ 42 w 536"/>
                <a:gd name="T61" fmla="*/ 314 h 565"/>
                <a:gd name="T62" fmla="*/ 57 w 536"/>
                <a:gd name="T63" fmla="*/ 282 h 565"/>
                <a:gd name="T64" fmla="*/ 76 w 536"/>
                <a:gd name="T65" fmla="*/ 251 h 565"/>
                <a:gd name="T66" fmla="*/ 95 w 536"/>
                <a:gd name="T67" fmla="*/ 223 h 565"/>
                <a:gd name="T68" fmla="*/ 114 w 536"/>
                <a:gd name="T69" fmla="*/ 196 h 565"/>
                <a:gd name="T70" fmla="*/ 135 w 536"/>
                <a:gd name="T71" fmla="*/ 171 h 565"/>
                <a:gd name="T72" fmla="*/ 166 w 536"/>
                <a:gd name="T73" fmla="*/ 141 h 565"/>
                <a:gd name="T74" fmla="*/ 208 w 536"/>
                <a:gd name="T75" fmla="*/ 105 h 565"/>
                <a:gd name="T76" fmla="*/ 251 w 536"/>
                <a:gd name="T77" fmla="*/ 75 h 565"/>
                <a:gd name="T78" fmla="*/ 295 w 536"/>
                <a:gd name="T79" fmla="*/ 50 h 565"/>
                <a:gd name="T80" fmla="*/ 329 w 536"/>
                <a:gd name="T81" fmla="*/ 35 h 565"/>
                <a:gd name="T82" fmla="*/ 362 w 536"/>
                <a:gd name="T83" fmla="*/ 23 h 565"/>
                <a:gd name="T84" fmla="*/ 402 w 536"/>
                <a:gd name="T85" fmla="*/ 10 h 565"/>
                <a:gd name="T86" fmla="*/ 438 w 536"/>
                <a:gd name="T87" fmla="*/ 4 h 565"/>
                <a:gd name="T88" fmla="*/ 468 w 536"/>
                <a:gd name="T89" fmla="*/ 0 h 565"/>
                <a:gd name="T90" fmla="*/ 500 w 536"/>
                <a:gd name="T91" fmla="*/ 0 h 565"/>
                <a:gd name="T92" fmla="*/ 523 w 536"/>
                <a:gd name="T93" fmla="*/ 10 h 565"/>
                <a:gd name="T94" fmla="*/ 536 w 536"/>
                <a:gd name="T95" fmla="*/ 29 h 5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36"/>
                <a:gd name="T145" fmla="*/ 0 h 565"/>
                <a:gd name="T146" fmla="*/ 536 w 536"/>
                <a:gd name="T147" fmla="*/ 565 h 5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36" h="565">
                  <a:moveTo>
                    <a:pt x="536" y="29"/>
                  </a:moveTo>
                  <a:lnTo>
                    <a:pt x="535" y="29"/>
                  </a:lnTo>
                  <a:lnTo>
                    <a:pt x="531" y="29"/>
                  </a:lnTo>
                  <a:lnTo>
                    <a:pt x="527" y="29"/>
                  </a:lnTo>
                  <a:lnTo>
                    <a:pt x="519" y="31"/>
                  </a:lnTo>
                  <a:lnTo>
                    <a:pt x="510" y="31"/>
                  </a:lnTo>
                  <a:lnTo>
                    <a:pt x="500" y="31"/>
                  </a:lnTo>
                  <a:lnTo>
                    <a:pt x="495" y="31"/>
                  </a:lnTo>
                  <a:lnTo>
                    <a:pt x="489" y="33"/>
                  </a:lnTo>
                  <a:lnTo>
                    <a:pt x="481" y="33"/>
                  </a:lnTo>
                  <a:lnTo>
                    <a:pt x="478" y="37"/>
                  </a:lnTo>
                  <a:lnTo>
                    <a:pt x="470" y="37"/>
                  </a:lnTo>
                  <a:lnTo>
                    <a:pt x="462" y="37"/>
                  </a:lnTo>
                  <a:lnTo>
                    <a:pt x="455" y="38"/>
                  </a:lnTo>
                  <a:lnTo>
                    <a:pt x="447" y="40"/>
                  </a:lnTo>
                  <a:lnTo>
                    <a:pt x="440" y="40"/>
                  </a:lnTo>
                  <a:lnTo>
                    <a:pt x="430" y="42"/>
                  </a:lnTo>
                  <a:lnTo>
                    <a:pt x="422" y="44"/>
                  </a:lnTo>
                  <a:lnTo>
                    <a:pt x="415" y="48"/>
                  </a:lnTo>
                  <a:lnTo>
                    <a:pt x="405" y="48"/>
                  </a:lnTo>
                  <a:lnTo>
                    <a:pt x="396" y="50"/>
                  </a:lnTo>
                  <a:lnTo>
                    <a:pt x="386" y="52"/>
                  </a:lnTo>
                  <a:lnTo>
                    <a:pt x="379" y="56"/>
                  </a:lnTo>
                  <a:lnTo>
                    <a:pt x="369" y="57"/>
                  </a:lnTo>
                  <a:lnTo>
                    <a:pt x="360" y="61"/>
                  </a:lnTo>
                  <a:lnTo>
                    <a:pt x="350" y="63"/>
                  </a:lnTo>
                  <a:lnTo>
                    <a:pt x="343" y="69"/>
                  </a:lnTo>
                  <a:lnTo>
                    <a:pt x="331" y="71"/>
                  </a:lnTo>
                  <a:lnTo>
                    <a:pt x="322" y="75"/>
                  </a:lnTo>
                  <a:lnTo>
                    <a:pt x="312" y="78"/>
                  </a:lnTo>
                  <a:lnTo>
                    <a:pt x="303" y="84"/>
                  </a:lnTo>
                  <a:lnTo>
                    <a:pt x="293" y="88"/>
                  </a:lnTo>
                  <a:lnTo>
                    <a:pt x="284" y="94"/>
                  </a:lnTo>
                  <a:lnTo>
                    <a:pt x="274" y="99"/>
                  </a:lnTo>
                  <a:lnTo>
                    <a:pt x="265" y="107"/>
                  </a:lnTo>
                  <a:lnTo>
                    <a:pt x="253" y="113"/>
                  </a:lnTo>
                  <a:lnTo>
                    <a:pt x="244" y="118"/>
                  </a:lnTo>
                  <a:lnTo>
                    <a:pt x="232" y="126"/>
                  </a:lnTo>
                  <a:lnTo>
                    <a:pt x="223" y="133"/>
                  </a:lnTo>
                  <a:lnTo>
                    <a:pt x="213" y="141"/>
                  </a:lnTo>
                  <a:lnTo>
                    <a:pt x="204" y="149"/>
                  </a:lnTo>
                  <a:lnTo>
                    <a:pt x="194" y="158"/>
                  </a:lnTo>
                  <a:lnTo>
                    <a:pt x="187" y="168"/>
                  </a:lnTo>
                  <a:lnTo>
                    <a:pt x="177" y="175"/>
                  </a:lnTo>
                  <a:lnTo>
                    <a:pt x="168" y="185"/>
                  </a:lnTo>
                  <a:lnTo>
                    <a:pt x="158" y="194"/>
                  </a:lnTo>
                  <a:lnTo>
                    <a:pt x="149" y="204"/>
                  </a:lnTo>
                  <a:lnTo>
                    <a:pt x="141" y="213"/>
                  </a:lnTo>
                  <a:lnTo>
                    <a:pt x="133" y="223"/>
                  </a:lnTo>
                  <a:lnTo>
                    <a:pt x="124" y="234"/>
                  </a:lnTo>
                  <a:lnTo>
                    <a:pt x="118" y="246"/>
                  </a:lnTo>
                  <a:lnTo>
                    <a:pt x="111" y="255"/>
                  </a:lnTo>
                  <a:lnTo>
                    <a:pt x="103" y="267"/>
                  </a:lnTo>
                  <a:lnTo>
                    <a:pt x="97" y="276"/>
                  </a:lnTo>
                  <a:lnTo>
                    <a:pt x="92" y="289"/>
                  </a:lnTo>
                  <a:lnTo>
                    <a:pt x="84" y="299"/>
                  </a:lnTo>
                  <a:lnTo>
                    <a:pt x="80" y="310"/>
                  </a:lnTo>
                  <a:lnTo>
                    <a:pt x="78" y="316"/>
                  </a:lnTo>
                  <a:lnTo>
                    <a:pt x="75" y="322"/>
                  </a:lnTo>
                  <a:lnTo>
                    <a:pt x="73" y="329"/>
                  </a:lnTo>
                  <a:lnTo>
                    <a:pt x="73" y="335"/>
                  </a:lnTo>
                  <a:lnTo>
                    <a:pt x="67" y="346"/>
                  </a:lnTo>
                  <a:lnTo>
                    <a:pt x="63" y="358"/>
                  </a:lnTo>
                  <a:lnTo>
                    <a:pt x="59" y="367"/>
                  </a:lnTo>
                  <a:lnTo>
                    <a:pt x="57" y="379"/>
                  </a:lnTo>
                  <a:lnTo>
                    <a:pt x="54" y="388"/>
                  </a:lnTo>
                  <a:lnTo>
                    <a:pt x="50" y="398"/>
                  </a:lnTo>
                  <a:lnTo>
                    <a:pt x="48" y="407"/>
                  </a:lnTo>
                  <a:lnTo>
                    <a:pt x="46" y="417"/>
                  </a:lnTo>
                  <a:lnTo>
                    <a:pt x="42" y="426"/>
                  </a:lnTo>
                  <a:lnTo>
                    <a:pt x="40" y="434"/>
                  </a:lnTo>
                  <a:lnTo>
                    <a:pt x="38" y="441"/>
                  </a:lnTo>
                  <a:lnTo>
                    <a:pt x="38" y="449"/>
                  </a:lnTo>
                  <a:lnTo>
                    <a:pt x="36" y="457"/>
                  </a:lnTo>
                  <a:lnTo>
                    <a:pt x="35" y="464"/>
                  </a:lnTo>
                  <a:lnTo>
                    <a:pt x="35" y="472"/>
                  </a:lnTo>
                  <a:lnTo>
                    <a:pt x="35" y="478"/>
                  </a:lnTo>
                  <a:lnTo>
                    <a:pt x="35" y="483"/>
                  </a:lnTo>
                  <a:lnTo>
                    <a:pt x="33" y="489"/>
                  </a:lnTo>
                  <a:lnTo>
                    <a:pt x="33" y="495"/>
                  </a:lnTo>
                  <a:lnTo>
                    <a:pt x="33" y="500"/>
                  </a:lnTo>
                  <a:lnTo>
                    <a:pt x="33" y="510"/>
                  </a:lnTo>
                  <a:lnTo>
                    <a:pt x="35" y="521"/>
                  </a:lnTo>
                  <a:lnTo>
                    <a:pt x="35" y="529"/>
                  </a:lnTo>
                  <a:lnTo>
                    <a:pt x="36" y="535"/>
                  </a:lnTo>
                  <a:lnTo>
                    <a:pt x="38" y="542"/>
                  </a:lnTo>
                  <a:lnTo>
                    <a:pt x="40" y="548"/>
                  </a:lnTo>
                  <a:lnTo>
                    <a:pt x="44" y="555"/>
                  </a:lnTo>
                  <a:lnTo>
                    <a:pt x="48" y="561"/>
                  </a:lnTo>
                  <a:lnTo>
                    <a:pt x="52" y="565"/>
                  </a:lnTo>
                  <a:lnTo>
                    <a:pt x="44" y="563"/>
                  </a:lnTo>
                  <a:lnTo>
                    <a:pt x="38" y="561"/>
                  </a:lnTo>
                  <a:lnTo>
                    <a:pt x="29" y="557"/>
                  </a:lnTo>
                  <a:lnTo>
                    <a:pt x="21" y="554"/>
                  </a:lnTo>
                  <a:lnTo>
                    <a:pt x="14" y="546"/>
                  </a:lnTo>
                  <a:lnTo>
                    <a:pt x="10" y="540"/>
                  </a:lnTo>
                  <a:lnTo>
                    <a:pt x="4" y="531"/>
                  </a:lnTo>
                  <a:lnTo>
                    <a:pt x="2" y="521"/>
                  </a:lnTo>
                  <a:lnTo>
                    <a:pt x="0" y="516"/>
                  </a:lnTo>
                  <a:lnTo>
                    <a:pt x="0" y="510"/>
                  </a:lnTo>
                  <a:lnTo>
                    <a:pt x="0" y="504"/>
                  </a:lnTo>
                  <a:lnTo>
                    <a:pt x="0" y="498"/>
                  </a:lnTo>
                  <a:lnTo>
                    <a:pt x="0" y="491"/>
                  </a:lnTo>
                  <a:lnTo>
                    <a:pt x="0" y="485"/>
                  </a:lnTo>
                  <a:lnTo>
                    <a:pt x="0" y="478"/>
                  </a:lnTo>
                  <a:lnTo>
                    <a:pt x="0" y="470"/>
                  </a:lnTo>
                  <a:lnTo>
                    <a:pt x="0" y="462"/>
                  </a:lnTo>
                  <a:lnTo>
                    <a:pt x="2" y="455"/>
                  </a:lnTo>
                  <a:lnTo>
                    <a:pt x="4" y="447"/>
                  </a:lnTo>
                  <a:lnTo>
                    <a:pt x="6" y="439"/>
                  </a:lnTo>
                  <a:lnTo>
                    <a:pt x="6" y="430"/>
                  </a:lnTo>
                  <a:lnTo>
                    <a:pt x="10" y="422"/>
                  </a:lnTo>
                  <a:lnTo>
                    <a:pt x="10" y="413"/>
                  </a:lnTo>
                  <a:lnTo>
                    <a:pt x="14" y="405"/>
                  </a:lnTo>
                  <a:lnTo>
                    <a:pt x="16" y="396"/>
                  </a:lnTo>
                  <a:lnTo>
                    <a:pt x="17" y="386"/>
                  </a:lnTo>
                  <a:lnTo>
                    <a:pt x="21" y="377"/>
                  </a:lnTo>
                  <a:lnTo>
                    <a:pt x="23" y="369"/>
                  </a:lnTo>
                  <a:lnTo>
                    <a:pt x="25" y="360"/>
                  </a:lnTo>
                  <a:lnTo>
                    <a:pt x="29" y="350"/>
                  </a:lnTo>
                  <a:lnTo>
                    <a:pt x="31" y="341"/>
                  </a:lnTo>
                  <a:lnTo>
                    <a:pt x="35" y="331"/>
                  </a:lnTo>
                  <a:lnTo>
                    <a:pt x="38" y="322"/>
                  </a:lnTo>
                  <a:lnTo>
                    <a:pt x="42" y="314"/>
                  </a:lnTo>
                  <a:lnTo>
                    <a:pt x="46" y="305"/>
                  </a:lnTo>
                  <a:lnTo>
                    <a:pt x="50" y="299"/>
                  </a:lnTo>
                  <a:lnTo>
                    <a:pt x="54" y="289"/>
                  </a:lnTo>
                  <a:lnTo>
                    <a:pt x="57" y="282"/>
                  </a:lnTo>
                  <a:lnTo>
                    <a:pt x="61" y="272"/>
                  </a:lnTo>
                  <a:lnTo>
                    <a:pt x="67" y="265"/>
                  </a:lnTo>
                  <a:lnTo>
                    <a:pt x="71" y="259"/>
                  </a:lnTo>
                  <a:lnTo>
                    <a:pt x="76" y="251"/>
                  </a:lnTo>
                  <a:lnTo>
                    <a:pt x="80" y="244"/>
                  </a:lnTo>
                  <a:lnTo>
                    <a:pt x="86" y="236"/>
                  </a:lnTo>
                  <a:lnTo>
                    <a:pt x="90" y="230"/>
                  </a:lnTo>
                  <a:lnTo>
                    <a:pt x="95" y="223"/>
                  </a:lnTo>
                  <a:lnTo>
                    <a:pt x="99" y="215"/>
                  </a:lnTo>
                  <a:lnTo>
                    <a:pt x="105" y="208"/>
                  </a:lnTo>
                  <a:lnTo>
                    <a:pt x="109" y="202"/>
                  </a:lnTo>
                  <a:lnTo>
                    <a:pt x="114" y="196"/>
                  </a:lnTo>
                  <a:lnTo>
                    <a:pt x="120" y="189"/>
                  </a:lnTo>
                  <a:lnTo>
                    <a:pt x="126" y="185"/>
                  </a:lnTo>
                  <a:lnTo>
                    <a:pt x="130" y="177"/>
                  </a:lnTo>
                  <a:lnTo>
                    <a:pt x="135" y="171"/>
                  </a:lnTo>
                  <a:lnTo>
                    <a:pt x="141" y="166"/>
                  </a:lnTo>
                  <a:lnTo>
                    <a:pt x="147" y="162"/>
                  </a:lnTo>
                  <a:lnTo>
                    <a:pt x="156" y="151"/>
                  </a:lnTo>
                  <a:lnTo>
                    <a:pt x="166" y="141"/>
                  </a:lnTo>
                  <a:lnTo>
                    <a:pt x="175" y="130"/>
                  </a:lnTo>
                  <a:lnTo>
                    <a:pt x="185" y="120"/>
                  </a:lnTo>
                  <a:lnTo>
                    <a:pt x="196" y="113"/>
                  </a:lnTo>
                  <a:lnTo>
                    <a:pt x="208" y="105"/>
                  </a:lnTo>
                  <a:lnTo>
                    <a:pt x="217" y="95"/>
                  </a:lnTo>
                  <a:lnTo>
                    <a:pt x="229" y="88"/>
                  </a:lnTo>
                  <a:lnTo>
                    <a:pt x="240" y="80"/>
                  </a:lnTo>
                  <a:lnTo>
                    <a:pt x="251" y="75"/>
                  </a:lnTo>
                  <a:lnTo>
                    <a:pt x="263" y="67"/>
                  </a:lnTo>
                  <a:lnTo>
                    <a:pt x="274" y="61"/>
                  </a:lnTo>
                  <a:lnTo>
                    <a:pt x="284" y="54"/>
                  </a:lnTo>
                  <a:lnTo>
                    <a:pt x="295" y="50"/>
                  </a:lnTo>
                  <a:lnTo>
                    <a:pt x="306" y="44"/>
                  </a:lnTo>
                  <a:lnTo>
                    <a:pt x="318" y="40"/>
                  </a:lnTo>
                  <a:lnTo>
                    <a:pt x="324" y="37"/>
                  </a:lnTo>
                  <a:lnTo>
                    <a:pt x="329" y="35"/>
                  </a:lnTo>
                  <a:lnTo>
                    <a:pt x="335" y="33"/>
                  </a:lnTo>
                  <a:lnTo>
                    <a:pt x="341" y="31"/>
                  </a:lnTo>
                  <a:lnTo>
                    <a:pt x="350" y="27"/>
                  </a:lnTo>
                  <a:lnTo>
                    <a:pt x="362" y="23"/>
                  </a:lnTo>
                  <a:lnTo>
                    <a:pt x="371" y="19"/>
                  </a:lnTo>
                  <a:lnTo>
                    <a:pt x="382" y="18"/>
                  </a:lnTo>
                  <a:lnTo>
                    <a:pt x="392" y="14"/>
                  </a:lnTo>
                  <a:lnTo>
                    <a:pt x="402" y="10"/>
                  </a:lnTo>
                  <a:lnTo>
                    <a:pt x="411" y="8"/>
                  </a:lnTo>
                  <a:lnTo>
                    <a:pt x="421" y="6"/>
                  </a:lnTo>
                  <a:lnTo>
                    <a:pt x="430" y="4"/>
                  </a:lnTo>
                  <a:lnTo>
                    <a:pt x="438" y="4"/>
                  </a:lnTo>
                  <a:lnTo>
                    <a:pt x="445" y="2"/>
                  </a:lnTo>
                  <a:lnTo>
                    <a:pt x="453" y="2"/>
                  </a:lnTo>
                  <a:lnTo>
                    <a:pt x="460" y="0"/>
                  </a:lnTo>
                  <a:lnTo>
                    <a:pt x="468" y="0"/>
                  </a:lnTo>
                  <a:lnTo>
                    <a:pt x="474" y="0"/>
                  </a:lnTo>
                  <a:lnTo>
                    <a:pt x="481" y="0"/>
                  </a:lnTo>
                  <a:lnTo>
                    <a:pt x="491" y="0"/>
                  </a:lnTo>
                  <a:lnTo>
                    <a:pt x="500" y="0"/>
                  </a:lnTo>
                  <a:lnTo>
                    <a:pt x="506" y="2"/>
                  </a:lnTo>
                  <a:lnTo>
                    <a:pt x="514" y="4"/>
                  </a:lnTo>
                  <a:lnTo>
                    <a:pt x="519" y="6"/>
                  </a:lnTo>
                  <a:lnTo>
                    <a:pt x="523" y="10"/>
                  </a:lnTo>
                  <a:lnTo>
                    <a:pt x="527" y="12"/>
                  </a:lnTo>
                  <a:lnTo>
                    <a:pt x="531" y="14"/>
                  </a:lnTo>
                  <a:lnTo>
                    <a:pt x="536" y="23"/>
                  </a:lnTo>
                  <a:lnTo>
                    <a:pt x="536" y="29"/>
                  </a:lnTo>
                  <a:close/>
                </a:path>
              </a:pathLst>
            </a:custGeom>
            <a:solidFill>
              <a:srgbClr val="FFFFFF"/>
            </a:solidFill>
            <a:ln w="9525">
              <a:noFill/>
              <a:round/>
              <a:headEnd/>
              <a:tailEnd/>
            </a:ln>
          </p:spPr>
          <p:txBody>
            <a:bodyPr/>
            <a:lstStyle/>
            <a:p>
              <a:endParaRPr lang="en-US"/>
            </a:p>
          </p:txBody>
        </p:sp>
        <p:sp>
          <p:nvSpPr>
            <p:cNvPr id="93225" name="Freeform 52"/>
            <p:cNvSpPr>
              <a:spLocks/>
            </p:cNvSpPr>
            <p:nvPr/>
          </p:nvSpPr>
          <p:spPr bwMode="auto">
            <a:xfrm>
              <a:off x="2176" y="3391"/>
              <a:ext cx="603" cy="459"/>
            </a:xfrm>
            <a:custGeom>
              <a:avLst/>
              <a:gdLst>
                <a:gd name="T0" fmla="*/ 7 w 1205"/>
                <a:gd name="T1" fmla="*/ 846 h 918"/>
                <a:gd name="T2" fmla="*/ 19 w 1205"/>
                <a:gd name="T3" fmla="*/ 803 h 918"/>
                <a:gd name="T4" fmla="*/ 32 w 1205"/>
                <a:gd name="T5" fmla="*/ 744 h 918"/>
                <a:gd name="T6" fmla="*/ 47 w 1205"/>
                <a:gd name="T7" fmla="*/ 673 h 918"/>
                <a:gd name="T8" fmla="*/ 62 w 1205"/>
                <a:gd name="T9" fmla="*/ 599 h 918"/>
                <a:gd name="T10" fmla="*/ 79 w 1205"/>
                <a:gd name="T11" fmla="*/ 527 h 918"/>
                <a:gd name="T12" fmla="*/ 95 w 1205"/>
                <a:gd name="T13" fmla="*/ 460 h 918"/>
                <a:gd name="T14" fmla="*/ 106 w 1205"/>
                <a:gd name="T15" fmla="*/ 409 h 918"/>
                <a:gd name="T16" fmla="*/ 125 w 1205"/>
                <a:gd name="T17" fmla="*/ 343 h 918"/>
                <a:gd name="T18" fmla="*/ 137 w 1205"/>
                <a:gd name="T19" fmla="*/ 303 h 918"/>
                <a:gd name="T20" fmla="*/ 150 w 1205"/>
                <a:gd name="T21" fmla="*/ 257 h 918"/>
                <a:gd name="T22" fmla="*/ 167 w 1205"/>
                <a:gd name="T23" fmla="*/ 211 h 918"/>
                <a:gd name="T24" fmla="*/ 186 w 1205"/>
                <a:gd name="T25" fmla="*/ 166 h 918"/>
                <a:gd name="T26" fmla="*/ 203 w 1205"/>
                <a:gd name="T27" fmla="*/ 122 h 918"/>
                <a:gd name="T28" fmla="*/ 237 w 1205"/>
                <a:gd name="T29" fmla="*/ 63 h 918"/>
                <a:gd name="T30" fmla="*/ 271 w 1205"/>
                <a:gd name="T31" fmla="*/ 27 h 918"/>
                <a:gd name="T32" fmla="*/ 319 w 1205"/>
                <a:gd name="T33" fmla="*/ 0 h 918"/>
                <a:gd name="T34" fmla="*/ 376 w 1205"/>
                <a:gd name="T35" fmla="*/ 6 h 918"/>
                <a:gd name="T36" fmla="*/ 810 w 1205"/>
                <a:gd name="T37" fmla="*/ 6 h 918"/>
                <a:gd name="T38" fmla="*/ 863 w 1205"/>
                <a:gd name="T39" fmla="*/ 29 h 918"/>
                <a:gd name="T40" fmla="*/ 908 w 1205"/>
                <a:gd name="T41" fmla="*/ 61 h 918"/>
                <a:gd name="T42" fmla="*/ 946 w 1205"/>
                <a:gd name="T43" fmla="*/ 111 h 918"/>
                <a:gd name="T44" fmla="*/ 962 w 1205"/>
                <a:gd name="T45" fmla="*/ 175 h 918"/>
                <a:gd name="T46" fmla="*/ 979 w 1205"/>
                <a:gd name="T47" fmla="*/ 240 h 918"/>
                <a:gd name="T48" fmla="*/ 1000 w 1205"/>
                <a:gd name="T49" fmla="*/ 305 h 918"/>
                <a:gd name="T50" fmla="*/ 1021 w 1205"/>
                <a:gd name="T51" fmla="*/ 358 h 918"/>
                <a:gd name="T52" fmla="*/ 1047 w 1205"/>
                <a:gd name="T53" fmla="*/ 405 h 918"/>
                <a:gd name="T54" fmla="*/ 1072 w 1205"/>
                <a:gd name="T55" fmla="*/ 462 h 918"/>
                <a:gd name="T56" fmla="*/ 1093 w 1205"/>
                <a:gd name="T57" fmla="*/ 516 h 918"/>
                <a:gd name="T58" fmla="*/ 1114 w 1205"/>
                <a:gd name="T59" fmla="*/ 576 h 918"/>
                <a:gd name="T60" fmla="*/ 1137 w 1205"/>
                <a:gd name="T61" fmla="*/ 641 h 918"/>
                <a:gd name="T62" fmla="*/ 1157 w 1205"/>
                <a:gd name="T63" fmla="*/ 704 h 918"/>
                <a:gd name="T64" fmla="*/ 1175 w 1205"/>
                <a:gd name="T65" fmla="*/ 759 h 918"/>
                <a:gd name="T66" fmla="*/ 1190 w 1205"/>
                <a:gd name="T67" fmla="*/ 806 h 918"/>
                <a:gd name="T68" fmla="*/ 1203 w 1205"/>
                <a:gd name="T69" fmla="*/ 867 h 918"/>
                <a:gd name="T70" fmla="*/ 1184 w 1205"/>
                <a:gd name="T71" fmla="*/ 915 h 918"/>
                <a:gd name="T72" fmla="*/ 1140 w 1205"/>
                <a:gd name="T73" fmla="*/ 915 h 918"/>
                <a:gd name="T74" fmla="*/ 1079 w 1205"/>
                <a:gd name="T75" fmla="*/ 907 h 918"/>
                <a:gd name="T76" fmla="*/ 1030 w 1205"/>
                <a:gd name="T77" fmla="*/ 901 h 918"/>
                <a:gd name="T78" fmla="*/ 979 w 1205"/>
                <a:gd name="T79" fmla="*/ 896 h 918"/>
                <a:gd name="T80" fmla="*/ 924 w 1205"/>
                <a:gd name="T81" fmla="*/ 888 h 918"/>
                <a:gd name="T82" fmla="*/ 872 w 1205"/>
                <a:gd name="T83" fmla="*/ 884 h 918"/>
                <a:gd name="T84" fmla="*/ 825 w 1205"/>
                <a:gd name="T85" fmla="*/ 879 h 918"/>
                <a:gd name="T86" fmla="*/ 773 w 1205"/>
                <a:gd name="T87" fmla="*/ 879 h 918"/>
                <a:gd name="T88" fmla="*/ 713 w 1205"/>
                <a:gd name="T89" fmla="*/ 879 h 918"/>
                <a:gd name="T90" fmla="*/ 642 w 1205"/>
                <a:gd name="T91" fmla="*/ 880 h 918"/>
                <a:gd name="T92" fmla="*/ 566 w 1205"/>
                <a:gd name="T93" fmla="*/ 886 h 918"/>
                <a:gd name="T94" fmla="*/ 502 w 1205"/>
                <a:gd name="T95" fmla="*/ 896 h 918"/>
                <a:gd name="T96" fmla="*/ 448 w 1205"/>
                <a:gd name="T97" fmla="*/ 907 h 918"/>
                <a:gd name="T98" fmla="*/ 386 w 1205"/>
                <a:gd name="T99" fmla="*/ 905 h 918"/>
                <a:gd name="T100" fmla="*/ 330 w 1205"/>
                <a:gd name="T101" fmla="*/ 901 h 918"/>
                <a:gd name="T102" fmla="*/ 281 w 1205"/>
                <a:gd name="T103" fmla="*/ 896 h 918"/>
                <a:gd name="T104" fmla="*/ 237 w 1205"/>
                <a:gd name="T105" fmla="*/ 890 h 918"/>
                <a:gd name="T106" fmla="*/ 190 w 1205"/>
                <a:gd name="T107" fmla="*/ 886 h 918"/>
                <a:gd name="T108" fmla="*/ 144 w 1205"/>
                <a:gd name="T109" fmla="*/ 886 h 918"/>
                <a:gd name="T110" fmla="*/ 98 w 1205"/>
                <a:gd name="T111" fmla="*/ 886 h 918"/>
                <a:gd name="T112" fmla="*/ 57 w 1205"/>
                <a:gd name="T113" fmla="*/ 888 h 918"/>
                <a:gd name="T114" fmla="*/ 17 w 1205"/>
                <a:gd name="T115" fmla="*/ 886 h 918"/>
                <a:gd name="T116" fmla="*/ 3 w 1205"/>
                <a:gd name="T117" fmla="*/ 875 h 9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05"/>
                <a:gd name="T178" fmla="*/ 0 h 918"/>
                <a:gd name="T179" fmla="*/ 1205 w 1205"/>
                <a:gd name="T180" fmla="*/ 918 h 91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05" h="918">
                  <a:moveTo>
                    <a:pt x="3" y="875"/>
                  </a:moveTo>
                  <a:lnTo>
                    <a:pt x="3" y="873"/>
                  </a:lnTo>
                  <a:lnTo>
                    <a:pt x="3" y="871"/>
                  </a:lnTo>
                  <a:lnTo>
                    <a:pt x="3" y="863"/>
                  </a:lnTo>
                  <a:lnTo>
                    <a:pt x="7" y="858"/>
                  </a:lnTo>
                  <a:lnTo>
                    <a:pt x="7" y="852"/>
                  </a:lnTo>
                  <a:lnTo>
                    <a:pt x="7" y="846"/>
                  </a:lnTo>
                  <a:lnTo>
                    <a:pt x="9" y="841"/>
                  </a:lnTo>
                  <a:lnTo>
                    <a:pt x="11" y="837"/>
                  </a:lnTo>
                  <a:lnTo>
                    <a:pt x="11" y="829"/>
                  </a:lnTo>
                  <a:lnTo>
                    <a:pt x="13" y="823"/>
                  </a:lnTo>
                  <a:lnTo>
                    <a:pt x="15" y="818"/>
                  </a:lnTo>
                  <a:lnTo>
                    <a:pt x="17" y="810"/>
                  </a:lnTo>
                  <a:lnTo>
                    <a:pt x="19" y="803"/>
                  </a:lnTo>
                  <a:lnTo>
                    <a:pt x="21" y="795"/>
                  </a:lnTo>
                  <a:lnTo>
                    <a:pt x="21" y="785"/>
                  </a:lnTo>
                  <a:lnTo>
                    <a:pt x="22" y="778"/>
                  </a:lnTo>
                  <a:lnTo>
                    <a:pt x="24" y="768"/>
                  </a:lnTo>
                  <a:lnTo>
                    <a:pt x="26" y="761"/>
                  </a:lnTo>
                  <a:lnTo>
                    <a:pt x="28" y="751"/>
                  </a:lnTo>
                  <a:lnTo>
                    <a:pt x="32" y="744"/>
                  </a:lnTo>
                  <a:lnTo>
                    <a:pt x="32" y="732"/>
                  </a:lnTo>
                  <a:lnTo>
                    <a:pt x="36" y="723"/>
                  </a:lnTo>
                  <a:lnTo>
                    <a:pt x="38" y="713"/>
                  </a:lnTo>
                  <a:lnTo>
                    <a:pt x="40" y="704"/>
                  </a:lnTo>
                  <a:lnTo>
                    <a:pt x="41" y="692"/>
                  </a:lnTo>
                  <a:lnTo>
                    <a:pt x="45" y="683"/>
                  </a:lnTo>
                  <a:lnTo>
                    <a:pt x="47" y="673"/>
                  </a:lnTo>
                  <a:lnTo>
                    <a:pt x="49" y="664"/>
                  </a:lnTo>
                  <a:lnTo>
                    <a:pt x="51" y="652"/>
                  </a:lnTo>
                  <a:lnTo>
                    <a:pt x="53" y="641"/>
                  </a:lnTo>
                  <a:lnTo>
                    <a:pt x="57" y="631"/>
                  </a:lnTo>
                  <a:lnTo>
                    <a:pt x="59" y="620"/>
                  </a:lnTo>
                  <a:lnTo>
                    <a:pt x="60" y="609"/>
                  </a:lnTo>
                  <a:lnTo>
                    <a:pt x="62" y="599"/>
                  </a:lnTo>
                  <a:lnTo>
                    <a:pt x="64" y="588"/>
                  </a:lnTo>
                  <a:lnTo>
                    <a:pt x="68" y="578"/>
                  </a:lnTo>
                  <a:lnTo>
                    <a:pt x="70" y="567"/>
                  </a:lnTo>
                  <a:lnTo>
                    <a:pt x="72" y="557"/>
                  </a:lnTo>
                  <a:lnTo>
                    <a:pt x="74" y="546"/>
                  </a:lnTo>
                  <a:lnTo>
                    <a:pt x="78" y="536"/>
                  </a:lnTo>
                  <a:lnTo>
                    <a:pt x="79" y="527"/>
                  </a:lnTo>
                  <a:lnTo>
                    <a:pt x="81" y="517"/>
                  </a:lnTo>
                  <a:lnTo>
                    <a:pt x="83" y="508"/>
                  </a:lnTo>
                  <a:lnTo>
                    <a:pt x="87" y="498"/>
                  </a:lnTo>
                  <a:lnTo>
                    <a:pt x="87" y="489"/>
                  </a:lnTo>
                  <a:lnTo>
                    <a:pt x="91" y="479"/>
                  </a:lnTo>
                  <a:lnTo>
                    <a:pt x="91" y="470"/>
                  </a:lnTo>
                  <a:lnTo>
                    <a:pt x="95" y="460"/>
                  </a:lnTo>
                  <a:lnTo>
                    <a:pt x="97" y="451"/>
                  </a:lnTo>
                  <a:lnTo>
                    <a:pt x="98" y="443"/>
                  </a:lnTo>
                  <a:lnTo>
                    <a:pt x="100" y="436"/>
                  </a:lnTo>
                  <a:lnTo>
                    <a:pt x="102" y="430"/>
                  </a:lnTo>
                  <a:lnTo>
                    <a:pt x="104" y="420"/>
                  </a:lnTo>
                  <a:lnTo>
                    <a:pt x="106" y="415"/>
                  </a:lnTo>
                  <a:lnTo>
                    <a:pt x="106" y="409"/>
                  </a:lnTo>
                  <a:lnTo>
                    <a:pt x="108" y="401"/>
                  </a:lnTo>
                  <a:lnTo>
                    <a:pt x="112" y="392"/>
                  </a:lnTo>
                  <a:lnTo>
                    <a:pt x="116" y="382"/>
                  </a:lnTo>
                  <a:lnTo>
                    <a:pt x="116" y="373"/>
                  </a:lnTo>
                  <a:lnTo>
                    <a:pt x="118" y="363"/>
                  </a:lnTo>
                  <a:lnTo>
                    <a:pt x="121" y="354"/>
                  </a:lnTo>
                  <a:lnTo>
                    <a:pt x="125" y="343"/>
                  </a:lnTo>
                  <a:lnTo>
                    <a:pt x="125" y="337"/>
                  </a:lnTo>
                  <a:lnTo>
                    <a:pt x="127" y="331"/>
                  </a:lnTo>
                  <a:lnTo>
                    <a:pt x="129" y="325"/>
                  </a:lnTo>
                  <a:lnTo>
                    <a:pt x="131" y="320"/>
                  </a:lnTo>
                  <a:lnTo>
                    <a:pt x="131" y="314"/>
                  </a:lnTo>
                  <a:lnTo>
                    <a:pt x="135" y="308"/>
                  </a:lnTo>
                  <a:lnTo>
                    <a:pt x="137" y="303"/>
                  </a:lnTo>
                  <a:lnTo>
                    <a:pt x="138" y="297"/>
                  </a:lnTo>
                  <a:lnTo>
                    <a:pt x="140" y="289"/>
                  </a:lnTo>
                  <a:lnTo>
                    <a:pt x="142" y="284"/>
                  </a:lnTo>
                  <a:lnTo>
                    <a:pt x="144" y="276"/>
                  </a:lnTo>
                  <a:lnTo>
                    <a:pt x="146" y="270"/>
                  </a:lnTo>
                  <a:lnTo>
                    <a:pt x="148" y="263"/>
                  </a:lnTo>
                  <a:lnTo>
                    <a:pt x="150" y="257"/>
                  </a:lnTo>
                  <a:lnTo>
                    <a:pt x="154" y="249"/>
                  </a:lnTo>
                  <a:lnTo>
                    <a:pt x="156" y="244"/>
                  </a:lnTo>
                  <a:lnTo>
                    <a:pt x="157" y="236"/>
                  </a:lnTo>
                  <a:lnTo>
                    <a:pt x="159" y="230"/>
                  </a:lnTo>
                  <a:lnTo>
                    <a:pt x="161" y="225"/>
                  </a:lnTo>
                  <a:lnTo>
                    <a:pt x="165" y="217"/>
                  </a:lnTo>
                  <a:lnTo>
                    <a:pt x="167" y="211"/>
                  </a:lnTo>
                  <a:lnTo>
                    <a:pt x="169" y="206"/>
                  </a:lnTo>
                  <a:lnTo>
                    <a:pt x="173" y="198"/>
                  </a:lnTo>
                  <a:lnTo>
                    <a:pt x="176" y="192"/>
                  </a:lnTo>
                  <a:lnTo>
                    <a:pt x="178" y="185"/>
                  </a:lnTo>
                  <a:lnTo>
                    <a:pt x="180" y="179"/>
                  </a:lnTo>
                  <a:lnTo>
                    <a:pt x="182" y="171"/>
                  </a:lnTo>
                  <a:lnTo>
                    <a:pt x="186" y="166"/>
                  </a:lnTo>
                  <a:lnTo>
                    <a:pt x="188" y="160"/>
                  </a:lnTo>
                  <a:lnTo>
                    <a:pt x="190" y="152"/>
                  </a:lnTo>
                  <a:lnTo>
                    <a:pt x="192" y="147"/>
                  </a:lnTo>
                  <a:lnTo>
                    <a:pt x="195" y="141"/>
                  </a:lnTo>
                  <a:lnTo>
                    <a:pt x="197" y="135"/>
                  </a:lnTo>
                  <a:lnTo>
                    <a:pt x="199" y="130"/>
                  </a:lnTo>
                  <a:lnTo>
                    <a:pt x="203" y="122"/>
                  </a:lnTo>
                  <a:lnTo>
                    <a:pt x="205" y="118"/>
                  </a:lnTo>
                  <a:lnTo>
                    <a:pt x="211" y="107"/>
                  </a:lnTo>
                  <a:lnTo>
                    <a:pt x="216" y="97"/>
                  </a:lnTo>
                  <a:lnTo>
                    <a:pt x="220" y="86"/>
                  </a:lnTo>
                  <a:lnTo>
                    <a:pt x="226" y="78"/>
                  </a:lnTo>
                  <a:lnTo>
                    <a:pt x="232" y="69"/>
                  </a:lnTo>
                  <a:lnTo>
                    <a:pt x="237" y="63"/>
                  </a:lnTo>
                  <a:lnTo>
                    <a:pt x="241" y="54"/>
                  </a:lnTo>
                  <a:lnTo>
                    <a:pt x="247" y="48"/>
                  </a:lnTo>
                  <a:lnTo>
                    <a:pt x="252" y="44"/>
                  </a:lnTo>
                  <a:lnTo>
                    <a:pt x="256" y="40"/>
                  </a:lnTo>
                  <a:lnTo>
                    <a:pt x="260" y="37"/>
                  </a:lnTo>
                  <a:lnTo>
                    <a:pt x="266" y="33"/>
                  </a:lnTo>
                  <a:lnTo>
                    <a:pt x="271" y="27"/>
                  </a:lnTo>
                  <a:lnTo>
                    <a:pt x="277" y="21"/>
                  </a:lnTo>
                  <a:lnTo>
                    <a:pt x="283" y="16"/>
                  </a:lnTo>
                  <a:lnTo>
                    <a:pt x="289" y="12"/>
                  </a:lnTo>
                  <a:lnTo>
                    <a:pt x="294" y="8"/>
                  </a:lnTo>
                  <a:lnTo>
                    <a:pt x="302" y="6"/>
                  </a:lnTo>
                  <a:lnTo>
                    <a:pt x="310" y="2"/>
                  </a:lnTo>
                  <a:lnTo>
                    <a:pt x="319" y="0"/>
                  </a:lnTo>
                  <a:lnTo>
                    <a:pt x="327" y="0"/>
                  </a:lnTo>
                  <a:lnTo>
                    <a:pt x="336" y="0"/>
                  </a:lnTo>
                  <a:lnTo>
                    <a:pt x="346" y="0"/>
                  </a:lnTo>
                  <a:lnTo>
                    <a:pt x="353" y="0"/>
                  </a:lnTo>
                  <a:lnTo>
                    <a:pt x="361" y="2"/>
                  </a:lnTo>
                  <a:lnTo>
                    <a:pt x="370" y="6"/>
                  </a:lnTo>
                  <a:lnTo>
                    <a:pt x="376" y="6"/>
                  </a:lnTo>
                  <a:lnTo>
                    <a:pt x="382" y="8"/>
                  </a:lnTo>
                  <a:lnTo>
                    <a:pt x="387" y="10"/>
                  </a:lnTo>
                  <a:lnTo>
                    <a:pt x="393" y="14"/>
                  </a:lnTo>
                  <a:lnTo>
                    <a:pt x="399" y="16"/>
                  </a:lnTo>
                  <a:lnTo>
                    <a:pt x="403" y="18"/>
                  </a:lnTo>
                  <a:lnTo>
                    <a:pt x="810" y="6"/>
                  </a:lnTo>
                  <a:lnTo>
                    <a:pt x="813" y="6"/>
                  </a:lnTo>
                  <a:lnTo>
                    <a:pt x="819" y="8"/>
                  </a:lnTo>
                  <a:lnTo>
                    <a:pt x="829" y="14"/>
                  </a:lnTo>
                  <a:lnTo>
                    <a:pt x="838" y="16"/>
                  </a:lnTo>
                  <a:lnTo>
                    <a:pt x="849" y="23"/>
                  </a:lnTo>
                  <a:lnTo>
                    <a:pt x="857" y="25"/>
                  </a:lnTo>
                  <a:lnTo>
                    <a:pt x="863" y="29"/>
                  </a:lnTo>
                  <a:lnTo>
                    <a:pt x="868" y="33"/>
                  </a:lnTo>
                  <a:lnTo>
                    <a:pt x="876" y="37"/>
                  </a:lnTo>
                  <a:lnTo>
                    <a:pt x="882" y="40"/>
                  </a:lnTo>
                  <a:lnTo>
                    <a:pt x="889" y="46"/>
                  </a:lnTo>
                  <a:lnTo>
                    <a:pt x="895" y="50"/>
                  </a:lnTo>
                  <a:lnTo>
                    <a:pt x="903" y="56"/>
                  </a:lnTo>
                  <a:lnTo>
                    <a:pt x="908" y="61"/>
                  </a:lnTo>
                  <a:lnTo>
                    <a:pt x="914" y="67"/>
                  </a:lnTo>
                  <a:lnTo>
                    <a:pt x="920" y="73"/>
                  </a:lnTo>
                  <a:lnTo>
                    <a:pt x="927" y="80"/>
                  </a:lnTo>
                  <a:lnTo>
                    <a:pt x="931" y="86"/>
                  </a:lnTo>
                  <a:lnTo>
                    <a:pt x="937" y="94"/>
                  </a:lnTo>
                  <a:lnTo>
                    <a:pt x="941" y="101"/>
                  </a:lnTo>
                  <a:lnTo>
                    <a:pt x="946" y="111"/>
                  </a:lnTo>
                  <a:lnTo>
                    <a:pt x="948" y="118"/>
                  </a:lnTo>
                  <a:lnTo>
                    <a:pt x="952" y="126"/>
                  </a:lnTo>
                  <a:lnTo>
                    <a:pt x="954" y="135"/>
                  </a:lnTo>
                  <a:lnTo>
                    <a:pt x="958" y="147"/>
                  </a:lnTo>
                  <a:lnTo>
                    <a:pt x="958" y="156"/>
                  </a:lnTo>
                  <a:lnTo>
                    <a:pt x="960" y="166"/>
                  </a:lnTo>
                  <a:lnTo>
                    <a:pt x="962" y="175"/>
                  </a:lnTo>
                  <a:lnTo>
                    <a:pt x="964" y="185"/>
                  </a:lnTo>
                  <a:lnTo>
                    <a:pt x="965" y="194"/>
                  </a:lnTo>
                  <a:lnTo>
                    <a:pt x="967" y="204"/>
                  </a:lnTo>
                  <a:lnTo>
                    <a:pt x="969" y="213"/>
                  </a:lnTo>
                  <a:lnTo>
                    <a:pt x="973" y="223"/>
                  </a:lnTo>
                  <a:lnTo>
                    <a:pt x="975" y="230"/>
                  </a:lnTo>
                  <a:lnTo>
                    <a:pt x="979" y="240"/>
                  </a:lnTo>
                  <a:lnTo>
                    <a:pt x="981" y="249"/>
                  </a:lnTo>
                  <a:lnTo>
                    <a:pt x="984" y="259"/>
                  </a:lnTo>
                  <a:lnTo>
                    <a:pt x="986" y="268"/>
                  </a:lnTo>
                  <a:lnTo>
                    <a:pt x="990" y="278"/>
                  </a:lnTo>
                  <a:lnTo>
                    <a:pt x="994" y="287"/>
                  </a:lnTo>
                  <a:lnTo>
                    <a:pt x="996" y="297"/>
                  </a:lnTo>
                  <a:lnTo>
                    <a:pt x="1000" y="305"/>
                  </a:lnTo>
                  <a:lnTo>
                    <a:pt x="1003" y="312"/>
                  </a:lnTo>
                  <a:lnTo>
                    <a:pt x="1005" y="320"/>
                  </a:lnTo>
                  <a:lnTo>
                    <a:pt x="1009" y="327"/>
                  </a:lnTo>
                  <a:lnTo>
                    <a:pt x="1013" y="335"/>
                  </a:lnTo>
                  <a:lnTo>
                    <a:pt x="1015" y="343"/>
                  </a:lnTo>
                  <a:lnTo>
                    <a:pt x="1019" y="350"/>
                  </a:lnTo>
                  <a:lnTo>
                    <a:pt x="1021" y="358"/>
                  </a:lnTo>
                  <a:lnTo>
                    <a:pt x="1024" y="363"/>
                  </a:lnTo>
                  <a:lnTo>
                    <a:pt x="1026" y="369"/>
                  </a:lnTo>
                  <a:lnTo>
                    <a:pt x="1030" y="375"/>
                  </a:lnTo>
                  <a:lnTo>
                    <a:pt x="1034" y="382"/>
                  </a:lnTo>
                  <a:lnTo>
                    <a:pt x="1040" y="392"/>
                  </a:lnTo>
                  <a:lnTo>
                    <a:pt x="1045" y="401"/>
                  </a:lnTo>
                  <a:lnTo>
                    <a:pt x="1047" y="405"/>
                  </a:lnTo>
                  <a:lnTo>
                    <a:pt x="1051" y="411"/>
                  </a:lnTo>
                  <a:lnTo>
                    <a:pt x="1055" y="419"/>
                  </a:lnTo>
                  <a:lnTo>
                    <a:pt x="1059" y="430"/>
                  </a:lnTo>
                  <a:lnTo>
                    <a:pt x="1062" y="439"/>
                  </a:lnTo>
                  <a:lnTo>
                    <a:pt x="1068" y="451"/>
                  </a:lnTo>
                  <a:lnTo>
                    <a:pt x="1070" y="457"/>
                  </a:lnTo>
                  <a:lnTo>
                    <a:pt x="1072" y="462"/>
                  </a:lnTo>
                  <a:lnTo>
                    <a:pt x="1076" y="470"/>
                  </a:lnTo>
                  <a:lnTo>
                    <a:pt x="1078" y="479"/>
                  </a:lnTo>
                  <a:lnTo>
                    <a:pt x="1081" y="485"/>
                  </a:lnTo>
                  <a:lnTo>
                    <a:pt x="1083" y="493"/>
                  </a:lnTo>
                  <a:lnTo>
                    <a:pt x="1085" y="500"/>
                  </a:lnTo>
                  <a:lnTo>
                    <a:pt x="1089" y="508"/>
                  </a:lnTo>
                  <a:lnTo>
                    <a:pt x="1093" y="516"/>
                  </a:lnTo>
                  <a:lnTo>
                    <a:pt x="1095" y="525"/>
                  </a:lnTo>
                  <a:lnTo>
                    <a:pt x="1098" y="533"/>
                  </a:lnTo>
                  <a:lnTo>
                    <a:pt x="1102" y="542"/>
                  </a:lnTo>
                  <a:lnTo>
                    <a:pt x="1104" y="550"/>
                  </a:lnTo>
                  <a:lnTo>
                    <a:pt x="1108" y="559"/>
                  </a:lnTo>
                  <a:lnTo>
                    <a:pt x="1112" y="567"/>
                  </a:lnTo>
                  <a:lnTo>
                    <a:pt x="1114" y="576"/>
                  </a:lnTo>
                  <a:lnTo>
                    <a:pt x="1118" y="586"/>
                  </a:lnTo>
                  <a:lnTo>
                    <a:pt x="1121" y="595"/>
                  </a:lnTo>
                  <a:lnTo>
                    <a:pt x="1123" y="605"/>
                  </a:lnTo>
                  <a:lnTo>
                    <a:pt x="1129" y="614"/>
                  </a:lnTo>
                  <a:lnTo>
                    <a:pt x="1131" y="624"/>
                  </a:lnTo>
                  <a:lnTo>
                    <a:pt x="1133" y="633"/>
                  </a:lnTo>
                  <a:lnTo>
                    <a:pt x="1137" y="641"/>
                  </a:lnTo>
                  <a:lnTo>
                    <a:pt x="1140" y="650"/>
                  </a:lnTo>
                  <a:lnTo>
                    <a:pt x="1142" y="660"/>
                  </a:lnTo>
                  <a:lnTo>
                    <a:pt x="1146" y="669"/>
                  </a:lnTo>
                  <a:lnTo>
                    <a:pt x="1150" y="677"/>
                  </a:lnTo>
                  <a:lnTo>
                    <a:pt x="1152" y="687"/>
                  </a:lnTo>
                  <a:lnTo>
                    <a:pt x="1154" y="694"/>
                  </a:lnTo>
                  <a:lnTo>
                    <a:pt x="1157" y="704"/>
                  </a:lnTo>
                  <a:lnTo>
                    <a:pt x="1159" y="711"/>
                  </a:lnTo>
                  <a:lnTo>
                    <a:pt x="1163" y="721"/>
                  </a:lnTo>
                  <a:lnTo>
                    <a:pt x="1165" y="728"/>
                  </a:lnTo>
                  <a:lnTo>
                    <a:pt x="1169" y="736"/>
                  </a:lnTo>
                  <a:lnTo>
                    <a:pt x="1171" y="744"/>
                  </a:lnTo>
                  <a:lnTo>
                    <a:pt x="1175" y="753"/>
                  </a:lnTo>
                  <a:lnTo>
                    <a:pt x="1175" y="759"/>
                  </a:lnTo>
                  <a:lnTo>
                    <a:pt x="1178" y="766"/>
                  </a:lnTo>
                  <a:lnTo>
                    <a:pt x="1180" y="772"/>
                  </a:lnTo>
                  <a:lnTo>
                    <a:pt x="1182" y="780"/>
                  </a:lnTo>
                  <a:lnTo>
                    <a:pt x="1184" y="787"/>
                  </a:lnTo>
                  <a:lnTo>
                    <a:pt x="1186" y="793"/>
                  </a:lnTo>
                  <a:lnTo>
                    <a:pt x="1188" y="799"/>
                  </a:lnTo>
                  <a:lnTo>
                    <a:pt x="1190" y="806"/>
                  </a:lnTo>
                  <a:lnTo>
                    <a:pt x="1194" y="816"/>
                  </a:lnTo>
                  <a:lnTo>
                    <a:pt x="1195" y="825"/>
                  </a:lnTo>
                  <a:lnTo>
                    <a:pt x="1199" y="833"/>
                  </a:lnTo>
                  <a:lnTo>
                    <a:pt x="1201" y="841"/>
                  </a:lnTo>
                  <a:lnTo>
                    <a:pt x="1201" y="850"/>
                  </a:lnTo>
                  <a:lnTo>
                    <a:pt x="1203" y="860"/>
                  </a:lnTo>
                  <a:lnTo>
                    <a:pt x="1203" y="867"/>
                  </a:lnTo>
                  <a:lnTo>
                    <a:pt x="1205" y="877"/>
                  </a:lnTo>
                  <a:lnTo>
                    <a:pt x="1203" y="884"/>
                  </a:lnTo>
                  <a:lnTo>
                    <a:pt x="1203" y="892"/>
                  </a:lnTo>
                  <a:lnTo>
                    <a:pt x="1201" y="896"/>
                  </a:lnTo>
                  <a:lnTo>
                    <a:pt x="1201" y="903"/>
                  </a:lnTo>
                  <a:lnTo>
                    <a:pt x="1194" y="911"/>
                  </a:lnTo>
                  <a:lnTo>
                    <a:pt x="1184" y="915"/>
                  </a:lnTo>
                  <a:lnTo>
                    <a:pt x="1178" y="917"/>
                  </a:lnTo>
                  <a:lnTo>
                    <a:pt x="1173" y="918"/>
                  </a:lnTo>
                  <a:lnTo>
                    <a:pt x="1165" y="918"/>
                  </a:lnTo>
                  <a:lnTo>
                    <a:pt x="1159" y="918"/>
                  </a:lnTo>
                  <a:lnTo>
                    <a:pt x="1154" y="917"/>
                  </a:lnTo>
                  <a:lnTo>
                    <a:pt x="1148" y="917"/>
                  </a:lnTo>
                  <a:lnTo>
                    <a:pt x="1140" y="915"/>
                  </a:lnTo>
                  <a:lnTo>
                    <a:pt x="1133" y="915"/>
                  </a:lnTo>
                  <a:lnTo>
                    <a:pt x="1123" y="913"/>
                  </a:lnTo>
                  <a:lnTo>
                    <a:pt x="1114" y="911"/>
                  </a:lnTo>
                  <a:lnTo>
                    <a:pt x="1102" y="911"/>
                  </a:lnTo>
                  <a:lnTo>
                    <a:pt x="1093" y="909"/>
                  </a:lnTo>
                  <a:lnTo>
                    <a:pt x="1085" y="907"/>
                  </a:lnTo>
                  <a:lnTo>
                    <a:pt x="1079" y="907"/>
                  </a:lnTo>
                  <a:lnTo>
                    <a:pt x="1074" y="905"/>
                  </a:lnTo>
                  <a:lnTo>
                    <a:pt x="1066" y="905"/>
                  </a:lnTo>
                  <a:lnTo>
                    <a:pt x="1060" y="905"/>
                  </a:lnTo>
                  <a:lnTo>
                    <a:pt x="1053" y="903"/>
                  </a:lnTo>
                  <a:lnTo>
                    <a:pt x="1045" y="903"/>
                  </a:lnTo>
                  <a:lnTo>
                    <a:pt x="1038" y="903"/>
                  </a:lnTo>
                  <a:lnTo>
                    <a:pt x="1030" y="901"/>
                  </a:lnTo>
                  <a:lnTo>
                    <a:pt x="1024" y="901"/>
                  </a:lnTo>
                  <a:lnTo>
                    <a:pt x="1015" y="899"/>
                  </a:lnTo>
                  <a:lnTo>
                    <a:pt x="1009" y="899"/>
                  </a:lnTo>
                  <a:lnTo>
                    <a:pt x="1000" y="898"/>
                  </a:lnTo>
                  <a:lnTo>
                    <a:pt x="994" y="898"/>
                  </a:lnTo>
                  <a:lnTo>
                    <a:pt x="986" y="896"/>
                  </a:lnTo>
                  <a:lnTo>
                    <a:pt x="979" y="896"/>
                  </a:lnTo>
                  <a:lnTo>
                    <a:pt x="971" y="894"/>
                  </a:lnTo>
                  <a:lnTo>
                    <a:pt x="964" y="894"/>
                  </a:lnTo>
                  <a:lnTo>
                    <a:pt x="956" y="892"/>
                  </a:lnTo>
                  <a:lnTo>
                    <a:pt x="948" y="892"/>
                  </a:lnTo>
                  <a:lnTo>
                    <a:pt x="939" y="892"/>
                  </a:lnTo>
                  <a:lnTo>
                    <a:pt x="931" y="890"/>
                  </a:lnTo>
                  <a:lnTo>
                    <a:pt x="924" y="888"/>
                  </a:lnTo>
                  <a:lnTo>
                    <a:pt x="918" y="888"/>
                  </a:lnTo>
                  <a:lnTo>
                    <a:pt x="908" y="888"/>
                  </a:lnTo>
                  <a:lnTo>
                    <a:pt x="901" y="886"/>
                  </a:lnTo>
                  <a:lnTo>
                    <a:pt x="895" y="886"/>
                  </a:lnTo>
                  <a:lnTo>
                    <a:pt x="887" y="886"/>
                  </a:lnTo>
                  <a:lnTo>
                    <a:pt x="880" y="884"/>
                  </a:lnTo>
                  <a:lnTo>
                    <a:pt x="872" y="884"/>
                  </a:lnTo>
                  <a:lnTo>
                    <a:pt x="867" y="884"/>
                  </a:lnTo>
                  <a:lnTo>
                    <a:pt x="859" y="884"/>
                  </a:lnTo>
                  <a:lnTo>
                    <a:pt x="851" y="882"/>
                  </a:lnTo>
                  <a:lnTo>
                    <a:pt x="846" y="882"/>
                  </a:lnTo>
                  <a:lnTo>
                    <a:pt x="838" y="880"/>
                  </a:lnTo>
                  <a:lnTo>
                    <a:pt x="832" y="880"/>
                  </a:lnTo>
                  <a:lnTo>
                    <a:pt x="825" y="879"/>
                  </a:lnTo>
                  <a:lnTo>
                    <a:pt x="819" y="879"/>
                  </a:lnTo>
                  <a:lnTo>
                    <a:pt x="813" y="879"/>
                  </a:lnTo>
                  <a:lnTo>
                    <a:pt x="810" y="879"/>
                  </a:lnTo>
                  <a:lnTo>
                    <a:pt x="798" y="879"/>
                  </a:lnTo>
                  <a:lnTo>
                    <a:pt x="789" y="879"/>
                  </a:lnTo>
                  <a:lnTo>
                    <a:pt x="781" y="879"/>
                  </a:lnTo>
                  <a:lnTo>
                    <a:pt x="773" y="879"/>
                  </a:lnTo>
                  <a:lnTo>
                    <a:pt x="766" y="879"/>
                  </a:lnTo>
                  <a:lnTo>
                    <a:pt x="758" y="879"/>
                  </a:lnTo>
                  <a:lnTo>
                    <a:pt x="751" y="879"/>
                  </a:lnTo>
                  <a:lnTo>
                    <a:pt x="741" y="879"/>
                  </a:lnTo>
                  <a:lnTo>
                    <a:pt x="732" y="879"/>
                  </a:lnTo>
                  <a:lnTo>
                    <a:pt x="722" y="879"/>
                  </a:lnTo>
                  <a:lnTo>
                    <a:pt x="713" y="879"/>
                  </a:lnTo>
                  <a:lnTo>
                    <a:pt x="705" y="879"/>
                  </a:lnTo>
                  <a:lnTo>
                    <a:pt x="694" y="879"/>
                  </a:lnTo>
                  <a:lnTo>
                    <a:pt x="684" y="879"/>
                  </a:lnTo>
                  <a:lnTo>
                    <a:pt x="673" y="879"/>
                  </a:lnTo>
                  <a:lnTo>
                    <a:pt x="663" y="879"/>
                  </a:lnTo>
                  <a:lnTo>
                    <a:pt x="652" y="879"/>
                  </a:lnTo>
                  <a:lnTo>
                    <a:pt x="642" y="880"/>
                  </a:lnTo>
                  <a:lnTo>
                    <a:pt x="631" y="882"/>
                  </a:lnTo>
                  <a:lnTo>
                    <a:pt x="621" y="882"/>
                  </a:lnTo>
                  <a:lnTo>
                    <a:pt x="610" y="882"/>
                  </a:lnTo>
                  <a:lnTo>
                    <a:pt x="598" y="884"/>
                  </a:lnTo>
                  <a:lnTo>
                    <a:pt x="587" y="884"/>
                  </a:lnTo>
                  <a:lnTo>
                    <a:pt x="578" y="886"/>
                  </a:lnTo>
                  <a:lnTo>
                    <a:pt x="566" y="886"/>
                  </a:lnTo>
                  <a:lnTo>
                    <a:pt x="557" y="886"/>
                  </a:lnTo>
                  <a:lnTo>
                    <a:pt x="547" y="888"/>
                  </a:lnTo>
                  <a:lnTo>
                    <a:pt x="538" y="890"/>
                  </a:lnTo>
                  <a:lnTo>
                    <a:pt x="528" y="892"/>
                  </a:lnTo>
                  <a:lnTo>
                    <a:pt x="519" y="894"/>
                  </a:lnTo>
                  <a:lnTo>
                    <a:pt x="509" y="894"/>
                  </a:lnTo>
                  <a:lnTo>
                    <a:pt x="502" y="896"/>
                  </a:lnTo>
                  <a:lnTo>
                    <a:pt x="492" y="898"/>
                  </a:lnTo>
                  <a:lnTo>
                    <a:pt x="484" y="899"/>
                  </a:lnTo>
                  <a:lnTo>
                    <a:pt x="479" y="901"/>
                  </a:lnTo>
                  <a:lnTo>
                    <a:pt x="471" y="903"/>
                  </a:lnTo>
                  <a:lnTo>
                    <a:pt x="465" y="905"/>
                  </a:lnTo>
                  <a:lnTo>
                    <a:pt x="458" y="905"/>
                  </a:lnTo>
                  <a:lnTo>
                    <a:pt x="448" y="907"/>
                  </a:lnTo>
                  <a:lnTo>
                    <a:pt x="441" y="907"/>
                  </a:lnTo>
                  <a:lnTo>
                    <a:pt x="431" y="907"/>
                  </a:lnTo>
                  <a:lnTo>
                    <a:pt x="424" y="907"/>
                  </a:lnTo>
                  <a:lnTo>
                    <a:pt x="414" y="907"/>
                  </a:lnTo>
                  <a:lnTo>
                    <a:pt x="405" y="907"/>
                  </a:lnTo>
                  <a:lnTo>
                    <a:pt x="395" y="907"/>
                  </a:lnTo>
                  <a:lnTo>
                    <a:pt x="386" y="905"/>
                  </a:lnTo>
                  <a:lnTo>
                    <a:pt x="374" y="905"/>
                  </a:lnTo>
                  <a:lnTo>
                    <a:pt x="365" y="905"/>
                  </a:lnTo>
                  <a:lnTo>
                    <a:pt x="359" y="903"/>
                  </a:lnTo>
                  <a:lnTo>
                    <a:pt x="353" y="903"/>
                  </a:lnTo>
                  <a:lnTo>
                    <a:pt x="346" y="903"/>
                  </a:lnTo>
                  <a:lnTo>
                    <a:pt x="342" y="903"/>
                  </a:lnTo>
                  <a:lnTo>
                    <a:pt x="330" y="901"/>
                  </a:lnTo>
                  <a:lnTo>
                    <a:pt x="319" y="901"/>
                  </a:lnTo>
                  <a:lnTo>
                    <a:pt x="313" y="899"/>
                  </a:lnTo>
                  <a:lnTo>
                    <a:pt x="306" y="898"/>
                  </a:lnTo>
                  <a:lnTo>
                    <a:pt x="300" y="898"/>
                  </a:lnTo>
                  <a:lnTo>
                    <a:pt x="294" y="898"/>
                  </a:lnTo>
                  <a:lnTo>
                    <a:pt x="287" y="896"/>
                  </a:lnTo>
                  <a:lnTo>
                    <a:pt x="281" y="896"/>
                  </a:lnTo>
                  <a:lnTo>
                    <a:pt x="275" y="894"/>
                  </a:lnTo>
                  <a:lnTo>
                    <a:pt x="270" y="894"/>
                  </a:lnTo>
                  <a:lnTo>
                    <a:pt x="262" y="894"/>
                  </a:lnTo>
                  <a:lnTo>
                    <a:pt x="256" y="892"/>
                  </a:lnTo>
                  <a:lnTo>
                    <a:pt x="251" y="892"/>
                  </a:lnTo>
                  <a:lnTo>
                    <a:pt x="243" y="892"/>
                  </a:lnTo>
                  <a:lnTo>
                    <a:pt x="237" y="890"/>
                  </a:lnTo>
                  <a:lnTo>
                    <a:pt x="232" y="888"/>
                  </a:lnTo>
                  <a:lnTo>
                    <a:pt x="224" y="888"/>
                  </a:lnTo>
                  <a:lnTo>
                    <a:pt x="218" y="888"/>
                  </a:lnTo>
                  <a:lnTo>
                    <a:pt x="211" y="888"/>
                  </a:lnTo>
                  <a:lnTo>
                    <a:pt x="205" y="888"/>
                  </a:lnTo>
                  <a:lnTo>
                    <a:pt x="197" y="886"/>
                  </a:lnTo>
                  <a:lnTo>
                    <a:pt x="190" y="886"/>
                  </a:lnTo>
                  <a:lnTo>
                    <a:pt x="184" y="886"/>
                  </a:lnTo>
                  <a:lnTo>
                    <a:pt x="178" y="886"/>
                  </a:lnTo>
                  <a:lnTo>
                    <a:pt x="171" y="886"/>
                  </a:lnTo>
                  <a:lnTo>
                    <a:pt x="165" y="886"/>
                  </a:lnTo>
                  <a:lnTo>
                    <a:pt x="157" y="886"/>
                  </a:lnTo>
                  <a:lnTo>
                    <a:pt x="152" y="886"/>
                  </a:lnTo>
                  <a:lnTo>
                    <a:pt x="144" y="886"/>
                  </a:lnTo>
                  <a:lnTo>
                    <a:pt x="138" y="886"/>
                  </a:lnTo>
                  <a:lnTo>
                    <a:pt x="131" y="886"/>
                  </a:lnTo>
                  <a:lnTo>
                    <a:pt x="125" y="886"/>
                  </a:lnTo>
                  <a:lnTo>
                    <a:pt x="119" y="886"/>
                  </a:lnTo>
                  <a:lnTo>
                    <a:pt x="112" y="886"/>
                  </a:lnTo>
                  <a:lnTo>
                    <a:pt x="106" y="886"/>
                  </a:lnTo>
                  <a:lnTo>
                    <a:pt x="98" y="886"/>
                  </a:lnTo>
                  <a:lnTo>
                    <a:pt x="93" y="886"/>
                  </a:lnTo>
                  <a:lnTo>
                    <a:pt x="87" y="886"/>
                  </a:lnTo>
                  <a:lnTo>
                    <a:pt x="81" y="886"/>
                  </a:lnTo>
                  <a:lnTo>
                    <a:pt x="76" y="886"/>
                  </a:lnTo>
                  <a:lnTo>
                    <a:pt x="70" y="886"/>
                  </a:lnTo>
                  <a:lnTo>
                    <a:pt x="66" y="888"/>
                  </a:lnTo>
                  <a:lnTo>
                    <a:pt x="57" y="888"/>
                  </a:lnTo>
                  <a:lnTo>
                    <a:pt x="49" y="888"/>
                  </a:lnTo>
                  <a:lnTo>
                    <a:pt x="41" y="888"/>
                  </a:lnTo>
                  <a:lnTo>
                    <a:pt x="36" y="888"/>
                  </a:lnTo>
                  <a:lnTo>
                    <a:pt x="30" y="886"/>
                  </a:lnTo>
                  <a:lnTo>
                    <a:pt x="24" y="886"/>
                  </a:lnTo>
                  <a:lnTo>
                    <a:pt x="19" y="886"/>
                  </a:lnTo>
                  <a:lnTo>
                    <a:pt x="17" y="886"/>
                  </a:lnTo>
                  <a:lnTo>
                    <a:pt x="9" y="884"/>
                  </a:lnTo>
                  <a:lnTo>
                    <a:pt x="5" y="884"/>
                  </a:lnTo>
                  <a:lnTo>
                    <a:pt x="0" y="880"/>
                  </a:lnTo>
                  <a:lnTo>
                    <a:pt x="0" y="877"/>
                  </a:lnTo>
                  <a:lnTo>
                    <a:pt x="2" y="875"/>
                  </a:lnTo>
                  <a:lnTo>
                    <a:pt x="3" y="875"/>
                  </a:lnTo>
                  <a:close/>
                </a:path>
              </a:pathLst>
            </a:custGeom>
            <a:solidFill>
              <a:srgbClr val="000000"/>
            </a:solidFill>
            <a:ln w="9525">
              <a:noFill/>
              <a:round/>
              <a:headEnd/>
              <a:tailEnd/>
            </a:ln>
          </p:spPr>
          <p:txBody>
            <a:bodyPr/>
            <a:lstStyle/>
            <a:p>
              <a:endParaRPr lang="en-US"/>
            </a:p>
          </p:txBody>
        </p:sp>
        <p:sp>
          <p:nvSpPr>
            <p:cNvPr id="93226" name="Freeform 53"/>
            <p:cNvSpPr>
              <a:spLocks/>
            </p:cNvSpPr>
            <p:nvPr/>
          </p:nvSpPr>
          <p:spPr bwMode="auto">
            <a:xfrm>
              <a:off x="2326" y="3379"/>
              <a:ext cx="269" cy="54"/>
            </a:xfrm>
            <a:custGeom>
              <a:avLst/>
              <a:gdLst>
                <a:gd name="T0" fmla="*/ 23 w 538"/>
                <a:gd name="T1" fmla="*/ 61 h 108"/>
                <a:gd name="T2" fmla="*/ 48 w 538"/>
                <a:gd name="T3" fmla="*/ 68 h 108"/>
                <a:gd name="T4" fmla="*/ 72 w 538"/>
                <a:gd name="T5" fmla="*/ 66 h 108"/>
                <a:gd name="T6" fmla="*/ 95 w 538"/>
                <a:gd name="T7" fmla="*/ 66 h 108"/>
                <a:gd name="T8" fmla="*/ 122 w 538"/>
                <a:gd name="T9" fmla="*/ 68 h 108"/>
                <a:gd name="T10" fmla="*/ 148 w 538"/>
                <a:gd name="T11" fmla="*/ 72 h 108"/>
                <a:gd name="T12" fmla="*/ 171 w 538"/>
                <a:gd name="T13" fmla="*/ 81 h 108"/>
                <a:gd name="T14" fmla="*/ 190 w 538"/>
                <a:gd name="T15" fmla="*/ 97 h 108"/>
                <a:gd name="T16" fmla="*/ 204 w 538"/>
                <a:gd name="T17" fmla="*/ 106 h 108"/>
                <a:gd name="T18" fmla="*/ 223 w 538"/>
                <a:gd name="T19" fmla="*/ 108 h 108"/>
                <a:gd name="T20" fmla="*/ 243 w 538"/>
                <a:gd name="T21" fmla="*/ 104 h 108"/>
                <a:gd name="T22" fmla="*/ 266 w 538"/>
                <a:gd name="T23" fmla="*/ 97 h 108"/>
                <a:gd name="T24" fmla="*/ 287 w 538"/>
                <a:gd name="T25" fmla="*/ 87 h 108"/>
                <a:gd name="T26" fmla="*/ 306 w 538"/>
                <a:gd name="T27" fmla="*/ 76 h 108"/>
                <a:gd name="T28" fmla="*/ 329 w 538"/>
                <a:gd name="T29" fmla="*/ 66 h 108"/>
                <a:gd name="T30" fmla="*/ 361 w 538"/>
                <a:gd name="T31" fmla="*/ 59 h 108"/>
                <a:gd name="T32" fmla="*/ 392 w 538"/>
                <a:gd name="T33" fmla="*/ 55 h 108"/>
                <a:gd name="T34" fmla="*/ 422 w 538"/>
                <a:gd name="T35" fmla="*/ 61 h 108"/>
                <a:gd name="T36" fmla="*/ 447 w 538"/>
                <a:gd name="T37" fmla="*/ 72 h 108"/>
                <a:gd name="T38" fmla="*/ 470 w 538"/>
                <a:gd name="T39" fmla="*/ 81 h 108"/>
                <a:gd name="T40" fmla="*/ 491 w 538"/>
                <a:gd name="T41" fmla="*/ 85 h 108"/>
                <a:gd name="T42" fmla="*/ 508 w 538"/>
                <a:gd name="T43" fmla="*/ 83 h 108"/>
                <a:gd name="T44" fmla="*/ 529 w 538"/>
                <a:gd name="T45" fmla="*/ 74 h 108"/>
                <a:gd name="T46" fmla="*/ 538 w 538"/>
                <a:gd name="T47" fmla="*/ 49 h 108"/>
                <a:gd name="T48" fmla="*/ 515 w 538"/>
                <a:gd name="T49" fmla="*/ 32 h 108"/>
                <a:gd name="T50" fmla="*/ 498 w 538"/>
                <a:gd name="T51" fmla="*/ 22 h 108"/>
                <a:gd name="T52" fmla="*/ 481 w 538"/>
                <a:gd name="T53" fmla="*/ 15 h 108"/>
                <a:gd name="T54" fmla="*/ 462 w 538"/>
                <a:gd name="T55" fmla="*/ 11 h 108"/>
                <a:gd name="T56" fmla="*/ 441 w 538"/>
                <a:gd name="T57" fmla="*/ 5 h 108"/>
                <a:gd name="T58" fmla="*/ 418 w 538"/>
                <a:gd name="T59" fmla="*/ 2 h 108"/>
                <a:gd name="T60" fmla="*/ 399 w 538"/>
                <a:gd name="T61" fmla="*/ 0 h 108"/>
                <a:gd name="T62" fmla="*/ 384 w 538"/>
                <a:gd name="T63" fmla="*/ 5 h 108"/>
                <a:gd name="T64" fmla="*/ 365 w 538"/>
                <a:gd name="T65" fmla="*/ 11 h 108"/>
                <a:gd name="T66" fmla="*/ 340 w 538"/>
                <a:gd name="T67" fmla="*/ 7 h 108"/>
                <a:gd name="T68" fmla="*/ 321 w 538"/>
                <a:gd name="T69" fmla="*/ 5 h 108"/>
                <a:gd name="T70" fmla="*/ 291 w 538"/>
                <a:gd name="T71" fmla="*/ 11 h 108"/>
                <a:gd name="T72" fmla="*/ 262 w 538"/>
                <a:gd name="T73" fmla="*/ 15 h 108"/>
                <a:gd name="T74" fmla="*/ 243 w 538"/>
                <a:gd name="T75" fmla="*/ 13 h 108"/>
                <a:gd name="T76" fmla="*/ 213 w 538"/>
                <a:gd name="T77" fmla="*/ 21 h 108"/>
                <a:gd name="T78" fmla="*/ 192 w 538"/>
                <a:gd name="T79" fmla="*/ 24 h 108"/>
                <a:gd name="T80" fmla="*/ 169 w 538"/>
                <a:gd name="T81" fmla="*/ 13 h 108"/>
                <a:gd name="T82" fmla="*/ 158 w 538"/>
                <a:gd name="T83" fmla="*/ 19 h 108"/>
                <a:gd name="T84" fmla="*/ 141 w 538"/>
                <a:gd name="T85" fmla="*/ 19 h 108"/>
                <a:gd name="T86" fmla="*/ 122 w 538"/>
                <a:gd name="T87" fmla="*/ 19 h 108"/>
                <a:gd name="T88" fmla="*/ 105 w 538"/>
                <a:gd name="T89" fmla="*/ 17 h 108"/>
                <a:gd name="T90" fmla="*/ 95 w 538"/>
                <a:gd name="T91" fmla="*/ 9 h 108"/>
                <a:gd name="T92" fmla="*/ 72 w 538"/>
                <a:gd name="T93" fmla="*/ 2 h 108"/>
                <a:gd name="T94" fmla="*/ 42 w 538"/>
                <a:gd name="T95" fmla="*/ 3 h 108"/>
                <a:gd name="T96" fmla="*/ 25 w 538"/>
                <a:gd name="T97" fmla="*/ 7 h 108"/>
                <a:gd name="T98" fmla="*/ 6 w 538"/>
                <a:gd name="T99" fmla="*/ 22 h 108"/>
                <a:gd name="T100" fmla="*/ 2 w 538"/>
                <a:gd name="T101" fmla="*/ 42 h 108"/>
                <a:gd name="T102" fmla="*/ 15 w 538"/>
                <a:gd name="T103" fmla="*/ 55 h 1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8"/>
                <a:gd name="T157" fmla="*/ 0 h 108"/>
                <a:gd name="T158" fmla="*/ 538 w 538"/>
                <a:gd name="T159" fmla="*/ 108 h 10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8" h="108">
                  <a:moveTo>
                    <a:pt x="15" y="55"/>
                  </a:moveTo>
                  <a:lnTo>
                    <a:pt x="19" y="59"/>
                  </a:lnTo>
                  <a:lnTo>
                    <a:pt x="23" y="61"/>
                  </a:lnTo>
                  <a:lnTo>
                    <a:pt x="31" y="64"/>
                  </a:lnTo>
                  <a:lnTo>
                    <a:pt x="38" y="66"/>
                  </a:lnTo>
                  <a:lnTo>
                    <a:pt x="48" y="68"/>
                  </a:lnTo>
                  <a:lnTo>
                    <a:pt x="57" y="68"/>
                  </a:lnTo>
                  <a:lnTo>
                    <a:pt x="67" y="68"/>
                  </a:lnTo>
                  <a:lnTo>
                    <a:pt x="72" y="66"/>
                  </a:lnTo>
                  <a:lnTo>
                    <a:pt x="78" y="66"/>
                  </a:lnTo>
                  <a:lnTo>
                    <a:pt x="86" y="66"/>
                  </a:lnTo>
                  <a:lnTo>
                    <a:pt x="95" y="66"/>
                  </a:lnTo>
                  <a:lnTo>
                    <a:pt x="103" y="66"/>
                  </a:lnTo>
                  <a:lnTo>
                    <a:pt x="112" y="66"/>
                  </a:lnTo>
                  <a:lnTo>
                    <a:pt x="122" y="68"/>
                  </a:lnTo>
                  <a:lnTo>
                    <a:pt x="131" y="70"/>
                  </a:lnTo>
                  <a:lnTo>
                    <a:pt x="139" y="70"/>
                  </a:lnTo>
                  <a:lnTo>
                    <a:pt x="148" y="72"/>
                  </a:lnTo>
                  <a:lnTo>
                    <a:pt x="156" y="76"/>
                  </a:lnTo>
                  <a:lnTo>
                    <a:pt x="164" y="80"/>
                  </a:lnTo>
                  <a:lnTo>
                    <a:pt x="171" y="81"/>
                  </a:lnTo>
                  <a:lnTo>
                    <a:pt x="179" y="87"/>
                  </a:lnTo>
                  <a:lnTo>
                    <a:pt x="183" y="91"/>
                  </a:lnTo>
                  <a:lnTo>
                    <a:pt x="190" y="97"/>
                  </a:lnTo>
                  <a:lnTo>
                    <a:pt x="192" y="99"/>
                  </a:lnTo>
                  <a:lnTo>
                    <a:pt x="198" y="102"/>
                  </a:lnTo>
                  <a:lnTo>
                    <a:pt x="204" y="106"/>
                  </a:lnTo>
                  <a:lnTo>
                    <a:pt x="211" y="108"/>
                  </a:lnTo>
                  <a:lnTo>
                    <a:pt x="217" y="108"/>
                  </a:lnTo>
                  <a:lnTo>
                    <a:pt x="223" y="108"/>
                  </a:lnTo>
                  <a:lnTo>
                    <a:pt x="230" y="108"/>
                  </a:lnTo>
                  <a:lnTo>
                    <a:pt x="238" y="108"/>
                  </a:lnTo>
                  <a:lnTo>
                    <a:pt x="243" y="104"/>
                  </a:lnTo>
                  <a:lnTo>
                    <a:pt x="251" y="102"/>
                  </a:lnTo>
                  <a:lnTo>
                    <a:pt x="259" y="99"/>
                  </a:lnTo>
                  <a:lnTo>
                    <a:pt x="266" y="97"/>
                  </a:lnTo>
                  <a:lnTo>
                    <a:pt x="272" y="93"/>
                  </a:lnTo>
                  <a:lnTo>
                    <a:pt x="280" y="91"/>
                  </a:lnTo>
                  <a:lnTo>
                    <a:pt x="287" y="87"/>
                  </a:lnTo>
                  <a:lnTo>
                    <a:pt x="293" y="85"/>
                  </a:lnTo>
                  <a:lnTo>
                    <a:pt x="299" y="80"/>
                  </a:lnTo>
                  <a:lnTo>
                    <a:pt x="306" y="76"/>
                  </a:lnTo>
                  <a:lnTo>
                    <a:pt x="312" y="72"/>
                  </a:lnTo>
                  <a:lnTo>
                    <a:pt x="321" y="70"/>
                  </a:lnTo>
                  <a:lnTo>
                    <a:pt x="329" y="66"/>
                  </a:lnTo>
                  <a:lnTo>
                    <a:pt x="339" y="62"/>
                  </a:lnTo>
                  <a:lnTo>
                    <a:pt x="350" y="61"/>
                  </a:lnTo>
                  <a:lnTo>
                    <a:pt x="361" y="59"/>
                  </a:lnTo>
                  <a:lnTo>
                    <a:pt x="371" y="57"/>
                  </a:lnTo>
                  <a:lnTo>
                    <a:pt x="382" y="57"/>
                  </a:lnTo>
                  <a:lnTo>
                    <a:pt x="392" y="55"/>
                  </a:lnTo>
                  <a:lnTo>
                    <a:pt x="403" y="57"/>
                  </a:lnTo>
                  <a:lnTo>
                    <a:pt x="413" y="57"/>
                  </a:lnTo>
                  <a:lnTo>
                    <a:pt x="422" y="61"/>
                  </a:lnTo>
                  <a:lnTo>
                    <a:pt x="432" y="62"/>
                  </a:lnTo>
                  <a:lnTo>
                    <a:pt x="441" y="68"/>
                  </a:lnTo>
                  <a:lnTo>
                    <a:pt x="447" y="72"/>
                  </a:lnTo>
                  <a:lnTo>
                    <a:pt x="454" y="78"/>
                  </a:lnTo>
                  <a:lnTo>
                    <a:pt x="462" y="80"/>
                  </a:lnTo>
                  <a:lnTo>
                    <a:pt x="470" y="81"/>
                  </a:lnTo>
                  <a:lnTo>
                    <a:pt x="475" y="83"/>
                  </a:lnTo>
                  <a:lnTo>
                    <a:pt x="483" y="85"/>
                  </a:lnTo>
                  <a:lnTo>
                    <a:pt x="491" y="85"/>
                  </a:lnTo>
                  <a:lnTo>
                    <a:pt x="496" y="87"/>
                  </a:lnTo>
                  <a:lnTo>
                    <a:pt x="502" y="85"/>
                  </a:lnTo>
                  <a:lnTo>
                    <a:pt x="508" y="83"/>
                  </a:lnTo>
                  <a:lnTo>
                    <a:pt x="513" y="81"/>
                  </a:lnTo>
                  <a:lnTo>
                    <a:pt x="521" y="80"/>
                  </a:lnTo>
                  <a:lnTo>
                    <a:pt x="529" y="74"/>
                  </a:lnTo>
                  <a:lnTo>
                    <a:pt x="536" y="66"/>
                  </a:lnTo>
                  <a:lnTo>
                    <a:pt x="538" y="57"/>
                  </a:lnTo>
                  <a:lnTo>
                    <a:pt x="538" y="49"/>
                  </a:lnTo>
                  <a:lnTo>
                    <a:pt x="531" y="42"/>
                  </a:lnTo>
                  <a:lnTo>
                    <a:pt x="523" y="36"/>
                  </a:lnTo>
                  <a:lnTo>
                    <a:pt x="515" y="32"/>
                  </a:lnTo>
                  <a:lnTo>
                    <a:pt x="510" y="28"/>
                  </a:lnTo>
                  <a:lnTo>
                    <a:pt x="504" y="24"/>
                  </a:lnTo>
                  <a:lnTo>
                    <a:pt x="498" y="22"/>
                  </a:lnTo>
                  <a:lnTo>
                    <a:pt x="493" y="21"/>
                  </a:lnTo>
                  <a:lnTo>
                    <a:pt x="487" y="19"/>
                  </a:lnTo>
                  <a:lnTo>
                    <a:pt x="481" y="15"/>
                  </a:lnTo>
                  <a:lnTo>
                    <a:pt x="475" y="15"/>
                  </a:lnTo>
                  <a:lnTo>
                    <a:pt x="468" y="13"/>
                  </a:lnTo>
                  <a:lnTo>
                    <a:pt x="462" y="11"/>
                  </a:lnTo>
                  <a:lnTo>
                    <a:pt x="454" y="9"/>
                  </a:lnTo>
                  <a:lnTo>
                    <a:pt x="447" y="7"/>
                  </a:lnTo>
                  <a:lnTo>
                    <a:pt x="441" y="5"/>
                  </a:lnTo>
                  <a:lnTo>
                    <a:pt x="434" y="3"/>
                  </a:lnTo>
                  <a:lnTo>
                    <a:pt x="426" y="2"/>
                  </a:lnTo>
                  <a:lnTo>
                    <a:pt x="418" y="2"/>
                  </a:lnTo>
                  <a:lnTo>
                    <a:pt x="413" y="2"/>
                  </a:lnTo>
                  <a:lnTo>
                    <a:pt x="405" y="0"/>
                  </a:lnTo>
                  <a:lnTo>
                    <a:pt x="399" y="0"/>
                  </a:lnTo>
                  <a:lnTo>
                    <a:pt x="396" y="2"/>
                  </a:lnTo>
                  <a:lnTo>
                    <a:pt x="386" y="2"/>
                  </a:lnTo>
                  <a:lnTo>
                    <a:pt x="384" y="5"/>
                  </a:lnTo>
                  <a:lnTo>
                    <a:pt x="378" y="9"/>
                  </a:lnTo>
                  <a:lnTo>
                    <a:pt x="373" y="11"/>
                  </a:lnTo>
                  <a:lnTo>
                    <a:pt x="365" y="11"/>
                  </a:lnTo>
                  <a:lnTo>
                    <a:pt x="358" y="11"/>
                  </a:lnTo>
                  <a:lnTo>
                    <a:pt x="348" y="9"/>
                  </a:lnTo>
                  <a:lnTo>
                    <a:pt x="340" y="7"/>
                  </a:lnTo>
                  <a:lnTo>
                    <a:pt x="333" y="5"/>
                  </a:lnTo>
                  <a:lnTo>
                    <a:pt x="329" y="5"/>
                  </a:lnTo>
                  <a:lnTo>
                    <a:pt x="321" y="5"/>
                  </a:lnTo>
                  <a:lnTo>
                    <a:pt x="312" y="5"/>
                  </a:lnTo>
                  <a:lnTo>
                    <a:pt x="302" y="9"/>
                  </a:lnTo>
                  <a:lnTo>
                    <a:pt x="291" y="11"/>
                  </a:lnTo>
                  <a:lnTo>
                    <a:pt x="280" y="13"/>
                  </a:lnTo>
                  <a:lnTo>
                    <a:pt x="270" y="15"/>
                  </a:lnTo>
                  <a:lnTo>
                    <a:pt x="262" y="15"/>
                  </a:lnTo>
                  <a:lnTo>
                    <a:pt x="259" y="15"/>
                  </a:lnTo>
                  <a:lnTo>
                    <a:pt x="251" y="13"/>
                  </a:lnTo>
                  <a:lnTo>
                    <a:pt x="243" y="13"/>
                  </a:lnTo>
                  <a:lnTo>
                    <a:pt x="234" y="15"/>
                  </a:lnTo>
                  <a:lnTo>
                    <a:pt x="224" y="19"/>
                  </a:lnTo>
                  <a:lnTo>
                    <a:pt x="213" y="21"/>
                  </a:lnTo>
                  <a:lnTo>
                    <a:pt x="204" y="24"/>
                  </a:lnTo>
                  <a:lnTo>
                    <a:pt x="196" y="24"/>
                  </a:lnTo>
                  <a:lnTo>
                    <a:pt x="192" y="24"/>
                  </a:lnTo>
                  <a:lnTo>
                    <a:pt x="183" y="21"/>
                  </a:lnTo>
                  <a:lnTo>
                    <a:pt x="177" y="15"/>
                  </a:lnTo>
                  <a:lnTo>
                    <a:pt x="169" y="13"/>
                  </a:lnTo>
                  <a:lnTo>
                    <a:pt x="167" y="17"/>
                  </a:lnTo>
                  <a:lnTo>
                    <a:pt x="164" y="19"/>
                  </a:lnTo>
                  <a:lnTo>
                    <a:pt x="158" y="19"/>
                  </a:lnTo>
                  <a:lnTo>
                    <a:pt x="150" y="19"/>
                  </a:lnTo>
                  <a:lnTo>
                    <a:pt x="145" y="19"/>
                  </a:lnTo>
                  <a:lnTo>
                    <a:pt x="141" y="19"/>
                  </a:lnTo>
                  <a:lnTo>
                    <a:pt x="135" y="19"/>
                  </a:lnTo>
                  <a:lnTo>
                    <a:pt x="129" y="19"/>
                  </a:lnTo>
                  <a:lnTo>
                    <a:pt x="122" y="19"/>
                  </a:lnTo>
                  <a:lnTo>
                    <a:pt x="116" y="17"/>
                  </a:lnTo>
                  <a:lnTo>
                    <a:pt x="112" y="17"/>
                  </a:lnTo>
                  <a:lnTo>
                    <a:pt x="105" y="17"/>
                  </a:lnTo>
                  <a:lnTo>
                    <a:pt x="103" y="17"/>
                  </a:lnTo>
                  <a:lnTo>
                    <a:pt x="101" y="13"/>
                  </a:lnTo>
                  <a:lnTo>
                    <a:pt x="95" y="9"/>
                  </a:lnTo>
                  <a:lnTo>
                    <a:pt x="86" y="3"/>
                  </a:lnTo>
                  <a:lnTo>
                    <a:pt x="78" y="2"/>
                  </a:lnTo>
                  <a:lnTo>
                    <a:pt x="72" y="2"/>
                  </a:lnTo>
                  <a:lnTo>
                    <a:pt x="63" y="2"/>
                  </a:lnTo>
                  <a:lnTo>
                    <a:pt x="53" y="2"/>
                  </a:lnTo>
                  <a:lnTo>
                    <a:pt x="42" y="3"/>
                  </a:lnTo>
                  <a:lnTo>
                    <a:pt x="36" y="3"/>
                  </a:lnTo>
                  <a:lnTo>
                    <a:pt x="29" y="5"/>
                  </a:lnTo>
                  <a:lnTo>
                    <a:pt x="25" y="7"/>
                  </a:lnTo>
                  <a:lnTo>
                    <a:pt x="21" y="11"/>
                  </a:lnTo>
                  <a:lnTo>
                    <a:pt x="12" y="15"/>
                  </a:lnTo>
                  <a:lnTo>
                    <a:pt x="6" y="22"/>
                  </a:lnTo>
                  <a:lnTo>
                    <a:pt x="2" y="30"/>
                  </a:lnTo>
                  <a:lnTo>
                    <a:pt x="0" y="36"/>
                  </a:lnTo>
                  <a:lnTo>
                    <a:pt x="2" y="42"/>
                  </a:lnTo>
                  <a:lnTo>
                    <a:pt x="4" y="47"/>
                  </a:lnTo>
                  <a:lnTo>
                    <a:pt x="12" y="51"/>
                  </a:lnTo>
                  <a:lnTo>
                    <a:pt x="15" y="55"/>
                  </a:lnTo>
                  <a:close/>
                </a:path>
              </a:pathLst>
            </a:custGeom>
            <a:solidFill>
              <a:srgbClr val="FFFFFF"/>
            </a:solidFill>
            <a:ln w="9525">
              <a:noFill/>
              <a:round/>
              <a:headEnd/>
              <a:tailEnd/>
            </a:ln>
          </p:spPr>
          <p:txBody>
            <a:bodyPr/>
            <a:lstStyle/>
            <a:p>
              <a:endParaRPr lang="en-US"/>
            </a:p>
          </p:txBody>
        </p:sp>
        <p:sp>
          <p:nvSpPr>
            <p:cNvPr id="93227" name="Freeform 54"/>
            <p:cNvSpPr>
              <a:spLocks/>
            </p:cNvSpPr>
            <p:nvPr/>
          </p:nvSpPr>
          <p:spPr bwMode="auto">
            <a:xfrm>
              <a:off x="3119" y="3025"/>
              <a:ext cx="218" cy="86"/>
            </a:xfrm>
            <a:custGeom>
              <a:avLst/>
              <a:gdLst>
                <a:gd name="T0" fmla="*/ 20 w 435"/>
                <a:gd name="T1" fmla="*/ 62 h 171"/>
                <a:gd name="T2" fmla="*/ 39 w 435"/>
                <a:gd name="T3" fmla="*/ 53 h 171"/>
                <a:gd name="T4" fmla="*/ 59 w 435"/>
                <a:gd name="T5" fmla="*/ 47 h 171"/>
                <a:gd name="T6" fmla="*/ 76 w 435"/>
                <a:gd name="T7" fmla="*/ 41 h 171"/>
                <a:gd name="T8" fmla="*/ 95 w 435"/>
                <a:gd name="T9" fmla="*/ 36 h 171"/>
                <a:gd name="T10" fmla="*/ 116 w 435"/>
                <a:gd name="T11" fmla="*/ 30 h 171"/>
                <a:gd name="T12" fmla="*/ 138 w 435"/>
                <a:gd name="T13" fmla="*/ 24 h 171"/>
                <a:gd name="T14" fmla="*/ 161 w 435"/>
                <a:gd name="T15" fmla="*/ 19 h 171"/>
                <a:gd name="T16" fmla="*/ 188 w 435"/>
                <a:gd name="T17" fmla="*/ 15 h 171"/>
                <a:gd name="T18" fmla="*/ 209 w 435"/>
                <a:gd name="T19" fmla="*/ 11 h 171"/>
                <a:gd name="T20" fmla="*/ 233 w 435"/>
                <a:gd name="T21" fmla="*/ 7 h 171"/>
                <a:gd name="T22" fmla="*/ 254 w 435"/>
                <a:gd name="T23" fmla="*/ 3 h 171"/>
                <a:gd name="T24" fmla="*/ 273 w 435"/>
                <a:gd name="T25" fmla="*/ 1 h 171"/>
                <a:gd name="T26" fmla="*/ 298 w 435"/>
                <a:gd name="T27" fmla="*/ 0 h 171"/>
                <a:gd name="T28" fmla="*/ 309 w 435"/>
                <a:gd name="T29" fmla="*/ 1 h 171"/>
                <a:gd name="T30" fmla="*/ 323 w 435"/>
                <a:gd name="T31" fmla="*/ 5 h 171"/>
                <a:gd name="T32" fmla="*/ 349 w 435"/>
                <a:gd name="T33" fmla="*/ 15 h 171"/>
                <a:gd name="T34" fmla="*/ 378 w 435"/>
                <a:gd name="T35" fmla="*/ 32 h 171"/>
                <a:gd name="T36" fmla="*/ 405 w 435"/>
                <a:gd name="T37" fmla="*/ 53 h 171"/>
                <a:gd name="T38" fmla="*/ 425 w 435"/>
                <a:gd name="T39" fmla="*/ 70 h 171"/>
                <a:gd name="T40" fmla="*/ 433 w 435"/>
                <a:gd name="T41" fmla="*/ 93 h 171"/>
                <a:gd name="T42" fmla="*/ 425 w 435"/>
                <a:gd name="T43" fmla="*/ 98 h 171"/>
                <a:gd name="T44" fmla="*/ 406 w 435"/>
                <a:gd name="T45" fmla="*/ 98 h 171"/>
                <a:gd name="T46" fmla="*/ 384 w 435"/>
                <a:gd name="T47" fmla="*/ 98 h 171"/>
                <a:gd name="T48" fmla="*/ 363 w 435"/>
                <a:gd name="T49" fmla="*/ 100 h 171"/>
                <a:gd name="T50" fmla="*/ 344 w 435"/>
                <a:gd name="T51" fmla="*/ 102 h 171"/>
                <a:gd name="T52" fmla="*/ 319 w 435"/>
                <a:gd name="T53" fmla="*/ 108 h 171"/>
                <a:gd name="T54" fmla="*/ 294 w 435"/>
                <a:gd name="T55" fmla="*/ 114 h 171"/>
                <a:gd name="T56" fmla="*/ 273 w 435"/>
                <a:gd name="T57" fmla="*/ 119 h 171"/>
                <a:gd name="T58" fmla="*/ 252 w 435"/>
                <a:gd name="T59" fmla="*/ 127 h 171"/>
                <a:gd name="T60" fmla="*/ 233 w 435"/>
                <a:gd name="T61" fmla="*/ 133 h 171"/>
                <a:gd name="T62" fmla="*/ 212 w 435"/>
                <a:gd name="T63" fmla="*/ 146 h 171"/>
                <a:gd name="T64" fmla="*/ 192 w 435"/>
                <a:gd name="T65" fmla="*/ 167 h 171"/>
                <a:gd name="T66" fmla="*/ 178 w 435"/>
                <a:gd name="T67" fmla="*/ 169 h 171"/>
                <a:gd name="T68" fmla="*/ 159 w 435"/>
                <a:gd name="T69" fmla="*/ 161 h 171"/>
                <a:gd name="T70" fmla="*/ 146 w 435"/>
                <a:gd name="T71" fmla="*/ 152 h 171"/>
                <a:gd name="T72" fmla="*/ 123 w 435"/>
                <a:gd name="T73" fmla="*/ 136 h 171"/>
                <a:gd name="T74" fmla="*/ 100 w 435"/>
                <a:gd name="T75" fmla="*/ 127 h 171"/>
                <a:gd name="T76" fmla="*/ 85 w 435"/>
                <a:gd name="T77" fmla="*/ 121 h 171"/>
                <a:gd name="T78" fmla="*/ 59 w 435"/>
                <a:gd name="T79" fmla="*/ 114 h 171"/>
                <a:gd name="T80" fmla="*/ 38 w 435"/>
                <a:gd name="T81" fmla="*/ 110 h 171"/>
                <a:gd name="T82" fmla="*/ 17 w 435"/>
                <a:gd name="T83" fmla="*/ 108 h 171"/>
                <a:gd name="T84" fmla="*/ 0 w 435"/>
                <a:gd name="T85" fmla="*/ 91 h 171"/>
                <a:gd name="T86" fmla="*/ 3 w 435"/>
                <a:gd name="T87" fmla="*/ 81 h 171"/>
                <a:gd name="T88" fmla="*/ 17 w 435"/>
                <a:gd name="T89" fmla="*/ 68 h 1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5"/>
                <a:gd name="T136" fmla="*/ 0 h 171"/>
                <a:gd name="T137" fmla="*/ 435 w 435"/>
                <a:gd name="T138" fmla="*/ 171 h 17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5" h="171">
                  <a:moveTo>
                    <a:pt x="17" y="68"/>
                  </a:moveTo>
                  <a:lnTo>
                    <a:pt x="17" y="64"/>
                  </a:lnTo>
                  <a:lnTo>
                    <a:pt x="20" y="62"/>
                  </a:lnTo>
                  <a:lnTo>
                    <a:pt x="26" y="60"/>
                  </a:lnTo>
                  <a:lnTo>
                    <a:pt x="34" y="59"/>
                  </a:lnTo>
                  <a:lnTo>
                    <a:pt x="39" y="53"/>
                  </a:lnTo>
                  <a:lnTo>
                    <a:pt x="49" y="51"/>
                  </a:lnTo>
                  <a:lnTo>
                    <a:pt x="53" y="47"/>
                  </a:lnTo>
                  <a:lnTo>
                    <a:pt x="59" y="47"/>
                  </a:lnTo>
                  <a:lnTo>
                    <a:pt x="64" y="45"/>
                  </a:lnTo>
                  <a:lnTo>
                    <a:pt x="70" y="43"/>
                  </a:lnTo>
                  <a:lnTo>
                    <a:pt x="76" y="41"/>
                  </a:lnTo>
                  <a:lnTo>
                    <a:pt x="81" y="40"/>
                  </a:lnTo>
                  <a:lnTo>
                    <a:pt x="87" y="36"/>
                  </a:lnTo>
                  <a:lnTo>
                    <a:pt x="95" y="36"/>
                  </a:lnTo>
                  <a:lnTo>
                    <a:pt x="102" y="34"/>
                  </a:lnTo>
                  <a:lnTo>
                    <a:pt x="108" y="32"/>
                  </a:lnTo>
                  <a:lnTo>
                    <a:pt x="116" y="30"/>
                  </a:lnTo>
                  <a:lnTo>
                    <a:pt x="123" y="28"/>
                  </a:lnTo>
                  <a:lnTo>
                    <a:pt x="129" y="24"/>
                  </a:lnTo>
                  <a:lnTo>
                    <a:pt x="138" y="24"/>
                  </a:lnTo>
                  <a:lnTo>
                    <a:pt x="146" y="22"/>
                  </a:lnTo>
                  <a:lnTo>
                    <a:pt x="154" y="20"/>
                  </a:lnTo>
                  <a:lnTo>
                    <a:pt x="161" y="19"/>
                  </a:lnTo>
                  <a:lnTo>
                    <a:pt x="169" y="17"/>
                  </a:lnTo>
                  <a:lnTo>
                    <a:pt x="178" y="15"/>
                  </a:lnTo>
                  <a:lnTo>
                    <a:pt x="188" y="15"/>
                  </a:lnTo>
                  <a:lnTo>
                    <a:pt x="193" y="13"/>
                  </a:lnTo>
                  <a:lnTo>
                    <a:pt x="201" y="13"/>
                  </a:lnTo>
                  <a:lnTo>
                    <a:pt x="209" y="11"/>
                  </a:lnTo>
                  <a:lnTo>
                    <a:pt x="216" y="11"/>
                  </a:lnTo>
                  <a:lnTo>
                    <a:pt x="224" y="7"/>
                  </a:lnTo>
                  <a:lnTo>
                    <a:pt x="233" y="7"/>
                  </a:lnTo>
                  <a:lnTo>
                    <a:pt x="241" y="5"/>
                  </a:lnTo>
                  <a:lnTo>
                    <a:pt x="249" y="5"/>
                  </a:lnTo>
                  <a:lnTo>
                    <a:pt x="254" y="3"/>
                  </a:lnTo>
                  <a:lnTo>
                    <a:pt x="262" y="3"/>
                  </a:lnTo>
                  <a:lnTo>
                    <a:pt x="268" y="1"/>
                  </a:lnTo>
                  <a:lnTo>
                    <a:pt x="273" y="1"/>
                  </a:lnTo>
                  <a:lnTo>
                    <a:pt x="283" y="1"/>
                  </a:lnTo>
                  <a:lnTo>
                    <a:pt x="292" y="1"/>
                  </a:lnTo>
                  <a:lnTo>
                    <a:pt x="298" y="0"/>
                  </a:lnTo>
                  <a:lnTo>
                    <a:pt x="302" y="0"/>
                  </a:lnTo>
                  <a:lnTo>
                    <a:pt x="304" y="0"/>
                  </a:lnTo>
                  <a:lnTo>
                    <a:pt x="309" y="1"/>
                  </a:lnTo>
                  <a:lnTo>
                    <a:pt x="311" y="1"/>
                  </a:lnTo>
                  <a:lnTo>
                    <a:pt x="317" y="3"/>
                  </a:lnTo>
                  <a:lnTo>
                    <a:pt x="323" y="5"/>
                  </a:lnTo>
                  <a:lnTo>
                    <a:pt x="332" y="9"/>
                  </a:lnTo>
                  <a:lnTo>
                    <a:pt x="340" y="11"/>
                  </a:lnTo>
                  <a:lnTo>
                    <a:pt x="349" y="15"/>
                  </a:lnTo>
                  <a:lnTo>
                    <a:pt x="359" y="20"/>
                  </a:lnTo>
                  <a:lnTo>
                    <a:pt x="368" y="26"/>
                  </a:lnTo>
                  <a:lnTo>
                    <a:pt x="378" y="32"/>
                  </a:lnTo>
                  <a:lnTo>
                    <a:pt x="387" y="40"/>
                  </a:lnTo>
                  <a:lnTo>
                    <a:pt x="395" y="45"/>
                  </a:lnTo>
                  <a:lnTo>
                    <a:pt x="405" y="53"/>
                  </a:lnTo>
                  <a:lnTo>
                    <a:pt x="410" y="59"/>
                  </a:lnTo>
                  <a:lnTo>
                    <a:pt x="418" y="64"/>
                  </a:lnTo>
                  <a:lnTo>
                    <a:pt x="425" y="70"/>
                  </a:lnTo>
                  <a:lnTo>
                    <a:pt x="429" y="78"/>
                  </a:lnTo>
                  <a:lnTo>
                    <a:pt x="435" y="87"/>
                  </a:lnTo>
                  <a:lnTo>
                    <a:pt x="433" y="93"/>
                  </a:lnTo>
                  <a:lnTo>
                    <a:pt x="429" y="95"/>
                  </a:lnTo>
                  <a:lnTo>
                    <a:pt x="427" y="97"/>
                  </a:lnTo>
                  <a:lnTo>
                    <a:pt x="425" y="98"/>
                  </a:lnTo>
                  <a:lnTo>
                    <a:pt x="422" y="100"/>
                  </a:lnTo>
                  <a:lnTo>
                    <a:pt x="414" y="98"/>
                  </a:lnTo>
                  <a:lnTo>
                    <a:pt x="406" y="98"/>
                  </a:lnTo>
                  <a:lnTo>
                    <a:pt x="399" y="98"/>
                  </a:lnTo>
                  <a:lnTo>
                    <a:pt x="391" y="98"/>
                  </a:lnTo>
                  <a:lnTo>
                    <a:pt x="384" y="98"/>
                  </a:lnTo>
                  <a:lnTo>
                    <a:pt x="378" y="98"/>
                  </a:lnTo>
                  <a:lnTo>
                    <a:pt x="370" y="98"/>
                  </a:lnTo>
                  <a:lnTo>
                    <a:pt x="363" y="100"/>
                  </a:lnTo>
                  <a:lnTo>
                    <a:pt x="357" y="100"/>
                  </a:lnTo>
                  <a:lnTo>
                    <a:pt x="351" y="100"/>
                  </a:lnTo>
                  <a:lnTo>
                    <a:pt x="344" y="102"/>
                  </a:lnTo>
                  <a:lnTo>
                    <a:pt x="338" y="104"/>
                  </a:lnTo>
                  <a:lnTo>
                    <a:pt x="328" y="104"/>
                  </a:lnTo>
                  <a:lnTo>
                    <a:pt x="319" y="108"/>
                  </a:lnTo>
                  <a:lnTo>
                    <a:pt x="311" y="110"/>
                  </a:lnTo>
                  <a:lnTo>
                    <a:pt x="302" y="112"/>
                  </a:lnTo>
                  <a:lnTo>
                    <a:pt x="294" y="114"/>
                  </a:lnTo>
                  <a:lnTo>
                    <a:pt x="289" y="116"/>
                  </a:lnTo>
                  <a:lnTo>
                    <a:pt x="281" y="117"/>
                  </a:lnTo>
                  <a:lnTo>
                    <a:pt x="273" y="119"/>
                  </a:lnTo>
                  <a:lnTo>
                    <a:pt x="266" y="121"/>
                  </a:lnTo>
                  <a:lnTo>
                    <a:pt x="260" y="123"/>
                  </a:lnTo>
                  <a:lnTo>
                    <a:pt x="252" y="127"/>
                  </a:lnTo>
                  <a:lnTo>
                    <a:pt x="247" y="129"/>
                  </a:lnTo>
                  <a:lnTo>
                    <a:pt x="241" y="131"/>
                  </a:lnTo>
                  <a:lnTo>
                    <a:pt x="233" y="133"/>
                  </a:lnTo>
                  <a:lnTo>
                    <a:pt x="228" y="136"/>
                  </a:lnTo>
                  <a:lnTo>
                    <a:pt x="224" y="138"/>
                  </a:lnTo>
                  <a:lnTo>
                    <a:pt x="212" y="146"/>
                  </a:lnTo>
                  <a:lnTo>
                    <a:pt x="207" y="152"/>
                  </a:lnTo>
                  <a:lnTo>
                    <a:pt x="197" y="159"/>
                  </a:lnTo>
                  <a:lnTo>
                    <a:pt x="192" y="167"/>
                  </a:lnTo>
                  <a:lnTo>
                    <a:pt x="186" y="169"/>
                  </a:lnTo>
                  <a:lnTo>
                    <a:pt x="184" y="171"/>
                  </a:lnTo>
                  <a:lnTo>
                    <a:pt x="178" y="169"/>
                  </a:lnTo>
                  <a:lnTo>
                    <a:pt x="173" y="169"/>
                  </a:lnTo>
                  <a:lnTo>
                    <a:pt x="165" y="165"/>
                  </a:lnTo>
                  <a:lnTo>
                    <a:pt x="159" y="161"/>
                  </a:lnTo>
                  <a:lnTo>
                    <a:pt x="155" y="159"/>
                  </a:lnTo>
                  <a:lnTo>
                    <a:pt x="152" y="155"/>
                  </a:lnTo>
                  <a:lnTo>
                    <a:pt x="146" y="152"/>
                  </a:lnTo>
                  <a:lnTo>
                    <a:pt x="142" y="148"/>
                  </a:lnTo>
                  <a:lnTo>
                    <a:pt x="133" y="140"/>
                  </a:lnTo>
                  <a:lnTo>
                    <a:pt x="123" y="136"/>
                  </a:lnTo>
                  <a:lnTo>
                    <a:pt x="116" y="133"/>
                  </a:lnTo>
                  <a:lnTo>
                    <a:pt x="108" y="129"/>
                  </a:lnTo>
                  <a:lnTo>
                    <a:pt x="100" y="127"/>
                  </a:lnTo>
                  <a:lnTo>
                    <a:pt x="95" y="123"/>
                  </a:lnTo>
                  <a:lnTo>
                    <a:pt x="89" y="121"/>
                  </a:lnTo>
                  <a:lnTo>
                    <a:pt x="85" y="121"/>
                  </a:lnTo>
                  <a:lnTo>
                    <a:pt x="78" y="119"/>
                  </a:lnTo>
                  <a:lnTo>
                    <a:pt x="70" y="117"/>
                  </a:lnTo>
                  <a:lnTo>
                    <a:pt x="59" y="114"/>
                  </a:lnTo>
                  <a:lnTo>
                    <a:pt x="51" y="112"/>
                  </a:lnTo>
                  <a:lnTo>
                    <a:pt x="45" y="110"/>
                  </a:lnTo>
                  <a:lnTo>
                    <a:pt x="38" y="110"/>
                  </a:lnTo>
                  <a:lnTo>
                    <a:pt x="32" y="108"/>
                  </a:lnTo>
                  <a:lnTo>
                    <a:pt x="26" y="108"/>
                  </a:lnTo>
                  <a:lnTo>
                    <a:pt x="17" y="108"/>
                  </a:lnTo>
                  <a:lnTo>
                    <a:pt x="9" y="106"/>
                  </a:lnTo>
                  <a:lnTo>
                    <a:pt x="1" y="98"/>
                  </a:lnTo>
                  <a:lnTo>
                    <a:pt x="0" y="91"/>
                  </a:lnTo>
                  <a:lnTo>
                    <a:pt x="1" y="85"/>
                  </a:lnTo>
                  <a:lnTo>
                    <a:pt x="3" y="83"/>
                  </a:lnTo>
                  <a:lnTo>
                    <a:pt x="3" y="81"/>
                  </a:lnTo>
                  <a:lnTo>
                    <a:pt x="7" y="79"/>
                  </a:lnTo>
                  <a:lnTo>
                    <a:pt x="9" y="74"/>
                  </a:lnTo>
                  <a:lnTo>
                    <a:pt x="17" y="68"/>
                  </a:lnTo>
                  <a:close/>
                </a:path>
              </a:pathLst>
            </a:custGeom>
            <a:solidFill>
              <a:srgbClr val="000000"/>
            </a:solidFill>
            <a:ln w="9525">
              <a:noFill/>
              <a:round/>
              <a:headEnd/>
              <a:tailEnd/>
            </a:ln>
          </p:spPr>
          <p:txBody>
            <a:bodyPr/>
            <a:lstStyle/>
            <a:p>
              <a:endParaRPr lang="en-US"/>
            </a:p>
          </p:txBody>
        </p:sp>
        <p:sp>
          <p:nvSpPr>
            <p:cNvPr id="93228" name="Freeform 55"/>
            <p:cNvSpPr>
              <a:spLocks/>
            </p:cNvSpPr>
            <p:nvPr/>
          </p:nvSpPr>
          <p:spPr bwMode="auto">
            <a:xfrm>
              <a:off x="2183" y="2815"/>
              <a:ext cx="432" cy="579"/>
            </a:xfrm>
            <a:custGeom>
              <a:avLst/>
              <a:gdLst>
                <a:gd name="T0" fmla="*/ 523 w 863"/>
                <a:gd name="T1" fmla="*/ 0 h 1157"/>
                <a:gd name="T2" fmla="*/ 582 w 863"/>
                <a:gd name="T3" fmla="*/ 28 h 1157"/>
                <a:gd name="T4" fmla="*/ 593 w 863"/>
                <a:gd name="T5" fmla="*/ 79 h 1157"/>
                <a:gd name="T6" fmla="*/ 576 w 863"/>
                <a:gd name="T7" fmla="*/ 134 h 1157"/>
                <a:gd name="T8" fmla="*/ 527 w 863"/>
                <a:gd name="T9" fmla="*/ 148 h 1157"/>
                <a:gd name="T10" fmla="*/ 565 w 863"/>
                <a:gd name="T11" fmla="*/ 165 h 1157"/>
                <a:gd name="T12" fmla="*/ 622 w 863"/>
                <a:gd name="T13" fmla="*/ 212 h 1157"/>
                <a:gd name="T14" fmla="*/ 694 w 863"/>
                <a:gd name="T15" fmla="*/ 268 h 1157"/>
                <a:gd name="T16" fmla="*/ 757 w 863"/>
                <a:gd name="T17" fmla="*/ 290 h 1157"/>
                <a:gd name="T18" fmla="*/ 810 w 863"/>
                <a:gd name="T19" fmla="*/ 319 h 1157"/>
                <a:gd name="T20" fmla="*/ 846 w 863"/>
                <a:gd name="T21" fmla="*/ 338 h 1157"/>
                <a:gd name="T22" fmla="*/ 859 w 863"/>
                <a:gd name="T23" fmla="*/ 385 h 1157"/>
                <a:gd name="T24" fmla="*/ 806 w 863"/>
                <a:gd name="T25" fmla="*/ 376 h 1157"/>
                <a:gd name="T26" fmla="*/ 816 w 863"/>
                <a:gd name="T27" fmla="*/ 383 h 1157"/>
                <a:gd name="T28" fmla="*/ 825 w 863"/>
                <a:gd name="T29" fmla="*/ 408 h 1157"/>
                <a:gd name="T30" fmla="*/ 793 w 863"/>
                <a:gd name="T31" fmla="*/ 446 h 1157"/>
                <a:gd name="T32" fmla="*/ 711 w 863"/>
                <a:gd name="T33" fmla="*/ 433 h 1157"/>
                <a:gd name="T34" fmla="*/ 654 w 863"/>
                <a:gd name="T35" fmla="*/ 410 h 1157"/>
                <a:gd name="T36" fmla="*/ 595 w 863"/>
                <a:gd name="T37" fmla="*/ 397 h 1157"/>
                <a:gd name="T38" fmla="*/ 584 w 863"/>
                <a:gd name="T39" fmla="*/ 442 h 1157"/>
                <a:gd name="T40" fmla="*/ 572 w 863"/>
                <a:gd name="T41" fmla="*/ 509 h 1157"/>
                <a:gd name="T42" fmla="*/ 572 w 863"/>
                <a:gd name="T43" fmla="*/ 564 h 1157"/>
                <a:gd name="T44" fmla="*/ 542 w 863"/>
                <a:gd name="T45" fmla="*/ 610 h 1157"/>
                <a:gd name="T46" fmla="*/ 532 w 863"/>
                <a:gd name="T47" fmla="*/ 631 h 1157"/>
                <a:gd name="T48" fmla="*/ 549 w 863"/>
                <a:gd name="T49" fmla="*/ 688 h 1157"/>
                <a:gd name="T50" fmla="*/ 561 w 863"/>
                <a:gd name="T51" fmla="*/ 747 h 1157"/>
                <a:gd name="T52" fmla="*/ 585 w 863"/>
                <a:gd name="T53" fmla="*/ 800 h 1157"/>
                <a:gd name="T54" fmla="*/ 587 w 863"/>
                <a:gd name="T55" fmla="*/ 880 h 1157"/>
                <a:gd name="T56" fmla="*/ 593 w 863"/>
                <a:gd name="T57" fmla="*/ 948 h 1157"/>
                <a:gd name="T58" fmla="*/ 610 w 863"/>
                <a:gd name="T59" fmla="*/ 1015 h 1157"/>
                <a:gd name="T60" fmla="*/ 612 w 863"/>
                <a:gd name="T61" fmla="*/ 1062 h 1157"/>
                <a:gd name="T62" fmla="*/ 610 w 863"/>
                <a:gd name="T63" fmla="*/ 1094 h 1157"/>
                <a:gd name="T64" fmla="*/ 662 w 863"/>
                <a:gd name="T65" fmla="*/ 1111 h 1157"/>
                <a:gd name="T66" fmla="*/ 639 w 863"/>
                <a:gd name="T67" fmla="*/ 1142 h 1157"/>
                <a:gd name="T68" fmla="*/ 582 w 863"/>
                <a:gd name="T69" fmla="*/ 1151 h 1157"/>
                <a:gd name="T70" fmla="*/ 517 w 863"/>
                <a:gd name="T71" fmla="*/ 1151 h 1157"/>
                <a:gd name="T72" fmla="*/ 468 w 863"/>
                <a:gd name="T73" fmla="*/ 1149 h 1157"/>
                <a:gd name="T74" fmla="*/ 367 w 863"/>
                <a:gd name="T75" fmla="*/ 1123 h 1157"/>
                <a:gd name="T76" fmla="*/ 354 w 863"/>
                <a:gd name="T77" fmla="*/ 1064 h 1157"/>
                <a:gd name="T78" fmla="*/ 344 w 863"/>
                <a:gd name="T79" fmla="*/ 1016 h 1157"/>
                <a:gd name="T80" fmla="*/ 340 w 863"/>
                <a:gd name="T81" fmla="*/ 956 h 1157"/>
                <a:gd name="T82" fmla="*/ 348 w 863"/>
                <a:gd name="T83" fmla="*/ 887 h 1157"/>
                <a:gd name="T84" fmla="*/ 327 w 863"/>
                <a:gd name="T85" fmla="*/ 824 h 1157"/>
                <a:gd name="T86" fmla="*/ 300 w 863"/>
                <a:gd name="T87" fmla="*/ 779 h 1157"/>
                <a:gd name="T88" fmla="*/ 257 w 863"/>
                <a:gd name="T89" fmla="*/ 716 h 1157"/>
                <a:gd name="T90" fmla="*/ 215 w 863"/>
                <a:gd name="T91" fmla="*/ 661 h 1157"/>
                <a:gd name="T92" fmla="*/ 205 w 863"/>
                <a:gd name="T93" fmla="*/ 600 h 1157"/>
                <a:gd name="T94" fmla="*/ 162 w 863"/>
                <a:gd name="T95" fmla="*/ 591 h 1157"/>
                <a:gd name="T96" fmla="*/ 85 w 863"/>
                <a:gd name="T97" fmla="*/ 551 h 1157"/>
                <a:gd name="T98" fmla="*/ 27 w 863"/>
                <a:gd name="T99" fmla="*/ 532 h 1157"/>
                <a:gd name="T100" fmla="*/ 13 w 863"/>
                <a:gd name="T101" fmla="*/ 492 h 1157"/>
                <a:gd name="T102" fmla="*/ 89 w 863"/>
                <a:gd name="T103" fmla="*/ 442 h 1157"/>
                <a:gd name="T104" fmla="*/ 158 w 863"/>
                <a:gd name="T105" fmla="*/ 383 h 1157"/>
                <a:gd name="T106" fmla="*/ 209 w 863"/>
                <a:gd name="T107" fmla="*/ 347 h 1157"/>
                <a:gd name="T108" fmla="*/ 224 w 863"/>
                <a:gd name="T109" fmla="*/ 290 h 1157"/>
                <a:gd name="T110" fmla="*/ 257 w 863"/>
                <a:gd name="T111" fmla="*/ 230 h 1157"/>
                <a:gd name="T112" fmla="*/ 327 w 863"/>
                <a:gd name="T113" fmla="*/ 169 h 1157"/>
                <a:gd name="T114" fmla="*/ 380 w 863"/>
                <a:gd name="T115" fmla="*/ 152 h 1157"/>
                <a:gd name="T116" fmla="*/ 443 w 863"/>
                <a:gd name="T117" fmla="*/ 127 h 1157"/>
                <a:gd name="T118" fmla="*/ 447 w 863"/>
                <a:gd name="T119" fmla="*/ 83 h 1157"/>
                <a:gd name="T120" fmla="*/ 451 w 863"/>
                <a:gd name="T121" fmla="*/ 38 h 11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63"/>
                <a:gd name="T184" fmla="*/ 0 h 1157"/>
                <a:gd name="T185" fmla="*/ 863 w 863"/>
                <a:gd name="T186" fmla="*/ 1157 h 115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63" h="1157">
                  <a:moveTo>
                    <a:pt x="468" y="17"/>
                  </a:moveTo>
                  <a:lnTo>
                    <a:pt x="471" y="11"/>
                  </a:lnTo>
                  <a:lnTo>
                    <a:pt x="477" y="7"/>
                  </a:lnTo>
                  <a:lnTo>
                    <a:pt x="485" y="5"/>
                  </a:lnTo>
                  <a:lnTo>
                    <a:pt x="492" y="3"/>
                  </a:lnTo>
                  <a:lnTo>
                    <a:pt x="498" y="0"/>
                  </a:lnTo>
                  <a:lnTo>
                    <a:pt x="506" y="0"/>
                  </a:lnTo>
                  <a:lnTo>
                    <a:pt x="515" y="0"/>
                  </a:lnTo>
                  <a:lnTo>
                    <a:pt x="523" y="0"/>
                  </a:lnTo>
                  <a:lnTo>
                    <a:pt x="528" y="0"/>
                  </a:lnTo>
                  <a:lnTo>
                    <a:pt x="538" y="1"/>
                  </a:lnTo>
                  <a:lnTo>
                    <a:pt x="546" y="5"/>
                  </a:lnTo>
                  <a:lnTo>
                    <a:pt x="553" y="7"/>
                  </a:lnTo>
                  <a:lnTo>
                    <a:pt x="561" y="11"/>
                  </a:lnTo>
                  <a:lnTo>
                    <a:pt x="566" y="15"/>
                  </a:lnTo>
                  <a:lnTo>
                    <a:pt x="572" y="19"/>
                  </a:lnTo>
                  <a:lnTo>
                    <a:pt x="578" y="24"/>
                  </a:lnTo>
                  <a:lnTo>
                    <a:pt x="582" y="28"/>
                  </a:lnTo>
                  <a:lnTo>
                    <a:pt x="584" y="34"/>
                  </a:lnTo>
                  <a:lnTo>
                    <a:pt x="587" y="39"/>
                  </a:lnTo>
                  <a:lnTo>
                    <a:pt x="591" y="47"/>
                  </a:lnTo>
                  <a:lnTo>
                    <a:pt x="593" y="53"/>
                  </a:lnTo>
                  <a:lnTo>
                    <a:pt x="595" y="58"/>
                  </a:lnTo>
                  <a:lnTo>
                    <a:pt x="597" y="64"/>
                  </a:lnTo>
                  <a:lnTo>
                    <a:pt x="597" y="70"/>
                  </a:lnTo>
                  <a:lnTo>
                    <a:pt x="595" y="76"/>
                  </a:lnTo>
                  <a:lnTo>
                    <a:pt x="593" y="79"/>
                  </a:lnTo>
                  <a:lnTo>
                    <a:pt x="591" y="83"/>
                  </a:lnTo>
                  <a:lnTo>
                    <a:pt x="591" y="89"/>
                  </a:lnTo>
                  <a:lnTo>
                    <a:pt x="587" y="95"/>
                  </a:lnTo>
                  <a:lnTo>
                    <a:pt x="587" y="102"/>
                  </a:lnTo>
                  <a:lnTo>
                    <a:pt x="585" y="106"/>
                  </a:lnTo>
                  <a:lnTo>
                    <a:pt x="585" y="114"/>
                  </a:lnTo>
                  <a:lnTo>
                    <a:pt x="584" y="121"/>
                  </a:lnTo>
                  <a:lnTo>
                    <a:pt x="582" y="129"/>
                  </a:lnTo>
                  <a:lnTo>
                    <a:pt x="576" y="134"/>
                  </a:lnTo>
                  <a:lnTo>
                    <a:pt x="574" y="138"/>
                  </a:lnTo>
                  <a:lnTo>
                    <a:pt x="570" y="138"/>
                  </a:lnTo>
                  <a:lnTo>
                    <a:pt x="566" y="138"/>
                  </a:lnTo>
                  <a:lnTo>
                    <a:pt x="559" y="134"/>
                  </a:lnTo>
                  <a:lnTo>
                    <a:pt x="551" y="133"/>
                  </a:lnTo>
                  <a:lnTo>
                    <a:pt x="544" y="134"/>
                  </a:lnTo>
                  <a:lnTo>
                    <a:pt x="536" y="140"/>
                  </a:lnTo>
                  <a:lnTo>
                    <a:pt x="530" y="144"/>
                  </a:lnTo>
                  <a:lnTo>
                    <a:pt x="527" y="148"/>
                  </a:lnTo>
                  <a:lnTo>
                    <a:pt x="527" y="152"/>
                  </a:lnTo>
                  <a:lnTo>
                    <a:pt x="528" y="155"/>
                  </a:lnTo>
                  <a:lnTo>
                    <a:pt x="532" y="157"/>
                  </a:lnTo>
                  <a:lnTo>
                    <a:pt x="536" y="161"/>
                  </a:lnTo>
                  <a:lnTo>
                    <a:pt x="544" y="161"/>
                  </a:lnTo>
                  <a:lnTo>
                    <a:pt x="551" y="163"/>
                  </a:lnTo>
                  <a:lnTo>
                    <a:pt x="555" y="161"/>
                  </a:lnTo>
                  <a:lnTo>
                    <a:pt x="561" y="163"/>
                  </a:lnTo>
                  <a:lnTo>
                    <a:pt x="565" y="165"/>
                  </a:lnTo>
                  <a:lnTo>
                    <a:pt x="572" y="167"/>
                  </a:lnTo>
                  <a:lnTo>
                    <a:pt x="578" y="171"/>
                  </a:lnTo>
                  <a:lnTo>
                    <a:pt x="585" y="174"/>
                  </a:lnTo>
                  <a:lnTo>
                    <a:pt x="591" y="180"/>
                  </a:lnTo>
                  <a:lnTo>
                    <a:pt x="599" y="186"/>
                  </a:lnTo>
                  <a:lnTo>
                    <a:pt x="605" y="193"/>
                  </a:lnTo>
                  <a:lnTo>
                    <a:pt x="612" y="201"/>
                  </a:lnTo>
                  <a:lnTo>
                    <a:pt x="618" y="207"/>
                  </a:lnTo>
                  <a:lnTo>
                    <a:pt x="622" y="212"/>
                  </a:lnTo>
                  <a:lnTo>
                    <a:pt x="627" y="220"/>
                  </a:lnTo>
                  <a:lnTo>
                    <a:pt x="635" y="230"/>
                  </a:lnTo>
                  <a:lnTo>
                    <a:pt x="644" y="237"/>
                  </a:lnTo>
                  <a:lnTo>
                    <a:pt x="656" y="247"/>
                  </a:lnTo>
                  <a:lnTo>
                    <a:pt x="662" y="252"/>
                  </a:lnTo>
                  <a:lnTo>
                    <a:pt x="671" y="260"/>
                  </a:lnTo>
                  <a:lnTo>
                    <a:pt x="679" y="264"/>
                  </a:lnTo>
                  <a:lnTo>
                    <a:pt x="686" y="268"/>
                  </a:lnTo>
                  <a:lnTo>
                    <a:pt x="694" y="268"/>
                  </a:lnTo>
                  <a:lnTo>
                    <a:pt x="701" y="271"/>
                  </a:lnTo>
                  <a:lnTo>
                    <a:pt x="707" y="271"/>
                  </a:lnTo>
                  <a:lnTo>
                    <a:pt x="711" y="273"/>
                  </a:lnTo>
                  <a:lnTo>
                    <a:pt x="719" y="277"/>
                  </a:lnTo>
                  <a:lnTo>
                    <a:pt x="726" y="279"/>
                  </a:lnTo>
                  <a:lnTo>
                    <a:pt x="732" y="279"/>
                  </a:lnTo>
                  <a:lnTo>
                    <a:pt x="741" y="283"/>
                  </a:lnTo>
                  <a:lnTo>
                    <a:pt x="749" y="287"/>
                  </a:lnTo>
                  <a:lnTo>
                    <a:pt x="757" y="290"/>
                  </a:lnTo>
                  <a:lnTo>
                    <a:pt x="762" y="292"/>
                  </a:lnTo>
                  <a:lnTo>
                    <a:pt x="770" y="296"/>
                  </a:lnTo>
                  <a:lnTo>
                    <a:pt x="776" y="300"/>
                  </a:lnTo>
                  <a:lnTo>
                    <a:pt x="779" y="302"/>
                  </a:lnTo>
                  <a:lnTo>
                    <a:pt x="781" y="304"/>
                  </a:lnTo>
                  <a:lnTo>
                    <a:pt x="789" y="307"/>
                  </a:lnTo>
                  <a:lnTo>
                    <a:pt x="797" y="311"/>
                  </a:lnTo>
                  <a:lnTo>
                    <a:pt x="806" y="317"/>
                  </a:lnTo>
                  <a:lnTo>
                    <a:pt x="810" y="319"/>
                  </a:lnTo>
                  <a:lnTo>
                    <a:pt x="816" y="319"/>
                  </a:lnTo>
                  <a:lnTo>
                    <a:pt x="817" y="321"/>
                  </a:lnTo>
                  <a:lnTo>
                    <a:pt x="819" y="321"/>
                  </a:lnTo>
                  <a:lnTo>
                    <a:pt x="823" y="323"/>
                  </a:lnTo>
                  <a:lnTo>
                    <a:pt x="825" y="325"/>
                  </a:lnTo>
                  <a:lnTo>
                    <a:pt x="829" y="326"/>
                  </a:lnTo>
                  <a:lnTo>
                    <a:pt x="836" y="330"/>
                  </a:lnTo>
                  <a:lnTo>
                    <a:pt x="840" y="334"/>
                  </a:lnTo>
                  <a:lnTo>
                    <a:pt x="846" y="338"/>
                  </a:lnTo>
                  <a:lnTo>
                    <a:pt x="850" y="342"/>
                  </a:lnTo>
                  <a:lnTo>
                    <a:pt x="855" y="347"/>
                  </a:lnTo>
                  <a:lnTo>
                    <a:pt x="857" y="353"/>
                  </a:lnTo>
                  <a:lnTo>
                    <a:pt x="859" y="359"/>
                  </a:lnTo>
                  <a:lnTo>
                    <a:pt x="857" y="364"/>
                  </a:lnTo>
                  <a:lnTo>
                    <a:pt x="859" y="368"/>
                  </a:lnTo>
                  <a:lnTo>
                    <a:pt x="861" y="372"/>
                  </a:lnTo>
                  <a:lnTo>
                    <a:pt x="863" y="380"/>
                  </a:lnTo>
                  <a:lnTo>
                    <a:pt x="859" y="385"/>
                  </a:lnTo>
                  <a:lnTo>
                    <a:pt x="859" y="389"/>
                  </a:lnTo>
                  <a:lnTo>
                    <a:pt x="855" y="389"/>
                  </a:lnTo>
                  <a:lnTo>
                    <a:pt x="848" y="389"/>
                  </a:lnTo>
                  <a:lnTo>
                    <a:pt x="838" y="385"/>
                  </a:lnTo>
                  <a:lnTo>
                    <a:pt x="827" y="383"/>
                  </a:lnTo>
                  <a:lnTo>
                    <a:pt x="816" y="378"/>
                  </a:lnTo>
                  <a:lnTo>
                    <a:pt x="806" y="376"/>
                  </a:lnTo>
                  <a:lnTo>
                    <a:pt x="798" y="374"/>
                  </a:lnTo>
                  <a:lnTo>
                    <a:pt x="795" y="374"/>
                  </a:lnTo>
                  <a:lnTo>
                    <a:pt x="789" y="376"/>
                  </a:lnTo>
                  <a:lnTo>
                    <a:pt x="787" y="378"/>
                  </a:lnTo>
                  <a:lnTo>
                    <a:pt x="787" y="380"/>
                  </a:lnTo>
                  <a:lnTo>
                    <a:pt x="791" y="383"/>
                  </a:lnTo>
                  <a:lnTo>
                    <a:pt x="797" y="383"/>
                  </a:lnTo>
                  <a:lnTo>
                    <a:pt x="806" y="383"/>
                  </a:lnTo>
                  <a:lnTo>
                    <a:pt x="816" y="383"/>
                  </a:lnTo>
                  <a:lnTo>
                    <a:pt x="821" y="383"/>
                  </a:lnTo>
                  <a:lnTo>
                    <a:pt x="825" y="383"/>
                  </a:lnTo>
                  <a:lnTo>
                    <a:pt x="829" y="385"/>
                  </a:lnTo>
                  <a:lnTo>
                    <a:pt x="831" y="387"/>
                  </a:lnTo>
                  <a:lnTo>
                    <a:pt x="829" y="393"/>
                  </a:lnTo>
                  <a:lnTo>
                    <a:pt x="825" y="397"/>
                  </a:lnTo>
                  <a:lnTo>
                    <a:pt x="825" y="402"/>
                  </a:lnTo>
                  <a:lnTo>
                    <a:pt x="825" y="404"/>
                  </a:lnTo>
                  <a:lnTo>
                    <a:pt x="825" y="408"/>
                  </a:lnTo>
                  <a:lnTo>
                    <a:pt x="823" y="412"/>
                  </a:lnTo>
                  <a:lnTo>
                    <a:pt x="819" y="416"/>
                  </a:lnTo>
                  <a:lnTo>
                    <a:pt x="814" y="418"/>
                  </a:lnTo>
                  <a:lnTo>
                    <a:pt x="816" y="423"/>
                  </a:lnTo>
                  <a:lnTo>
                    <a:pt x="812" y="429"/>
                  </a:lnTo>
                  <a:lnTo>
                    <a:pt x="806" y="435"/>
                  </a:lnTo>
                  <a:lnTo>
                    <a:pt x="800" y="437"/>
                  </a:lnTo>
                  <a:lnTo>
                    <a:pt x="798" y="442"/>
                  </a:lnTo>
                  <a:lnTo>
                    <a:pt x="793" y="446"/>
                  </a:lnTo>
                  <a:lnTo>
                    <a:pt x="787" y="450"/>
                  </a:lnTo>
                  <a:lnTo>
                    <a:pt x="776" y="450"/>
                  </a:lnTo>
                  <a:lnTo>
                    <a:pt x="764" y="452"/>
                  </a:lnTo>
                  <a:lnTo>
                    <a:pt x="755" y="452"/>
                  </a:lnTo>
                  <a:lnTo>
                    <a:pt x="749" y="448"/>
                  </a:lnTo>
                  <a:lnTo>
                    <a:pt x="739" y="442"/>
                  </a:lnTo>
                  <a:lnTo>
                    <a:pt x="730" y="437"/>
                  </a:lnTo>
                  <a:lnTo>
                    <a:pt x="719" y="433"/>
                  </a:lnTo>
                  <a:lnTo>
                    <a:pt x="711" y="433"/>
                  </a:lnTo>
                  <a:lnTo>
                    <a:pt x="703" y="431"/>
                  </a:lnTo>
                  <a:lnTo>
                    <a:pt x="694" y="427"/>
                  </a:lnTo>
                  <a:lnTo>
                    <a:pt x="688" y="421"/>
                  </a:lnTo>
                  <a:lnTo>
                    <a:pt x="684" y="418"/>
                  </a:lnTo>
                  <a:lnTo>
                    <a:pt x="681" y="414"/>
                  </a:lnTo>
                  <a:lnTo>
                    <a:pt x="673" y="416"/>
                  </a:lnTo>
                  <a:lnTo>
                    <a:pt x="667" y="414"/>
                  </a:lnTo>
                  <a:lnTo>
                    <a:pt x="662" y="412"/>
                  </a:lnTo>
                  <a:lnTo>
                    <a:pt x="654" y="410"/>
                  </a:lnTo>
                  <a:lnTo>
                    <a:pt x="644" y="408"/>
                  </a:lnTo>
                  <a:lnTo>
                    <a:pt x="639" y="406"/>
                  </a:lnTo>
                  <a:lnTo>
                    <a:pt x="633" y="406"/>
                  </a:lnTo>
                  <a:lnTo>
                    <a:pt x="625" y="404"/>
                  </a:lnTo>
                  <a:lnTo>
                    <a:pt x="618" y="402"/>
                  </a:lnTo>
                  <a:lnTo>
                    <a:pt x="610" y="401"/>
                  </a:lnTo>
                  <a:lnTo>
                    <a:pt x="605" y="399"/>
                  </a:lnTo>
                  <a:lnTo>
                    <a:pt x="597" y="397"/>
                  </a:lnTo>
                  <a:lnTo>
                    <a:pt x="595" y="397"/>
                  </a:lnTo>
                  <a:lnTo>
                    <a:pt x="587" y="395"/>
                  </a:lnTo>
                  <a:lnTo>
                    <a:pt x="585" y="397"/>
                  </a:lnTo>
                  <a:lnTo>
                    <a:pt x="584" y="401"/>
                  </a:lnTo>
                  <a:lnTo>
                    <a:pt x="585" y="406"/>
                  </a:lnTo>
                  <a:lnTo>
                    <a:pt x="585" y="408"/>
                  </a:lnTo>
                  <a:lnTo>
                    <a:pt x="585" y="416"/>
                  </a:lnTo>
                  <a:lnTo>
                    <a:pt x="585" y="423"/>
                  </a:lnTo>
                  <a:lnTo>
                    <a:pt x="585" y="433"/>
                  </a:lnTo>
                  <a:lnTo>
                    <a:pt x="584" y="442"/>
                  </a:lnTo>
                  <a:lnTo>
                    <a:pt x="584" y="450"/>
                  </a:lnTo>
                  <a:lnTo>
                    <a:pt x="582" y="458"/>
                  </a:lnTo>
                  <a:lnTo>
                    <a:pt x="578" y="465"/>
                  </a:lnTo>
                  <a:lnTo>
                    <a:pt x="576" y="471"/>
                  </a:lnTo>
                  <a:lnTo>
                    <a:pt x="572" y="475"/>
                  </a:lnTo>
                  <a:lnTo>
                    <a:pt x="570" y="482"/>
                  </a:lnTo>
                  <a:lnTo>
                    <a:pt x="570" y="488"/>
                  </a:lnTo>
                  <a:lnTo>
                    <a:pt x="570" y="499"/>
                  </a:lnTo>
                  <a:lnTo>
                    <a:pt x="572" y="509"/>
                  </a:lnTo>
                  <a:lnTo>
                    <a:pt x="572" y="513"/>
                  </a:lnTo>
                  <a:lnTo>
                    <a:pt x="572" y="517"/>
                  </a:lnTo>
                  <a:lnTo>
                    <a:pt x="572" y="522"/>
                  </a:lnTo>
                  <a:lnTo>
                    <a:pt x="572" y="528"/>
                  </a:lnTo>
                  <a:lnTo>
                    <a:pt x="572" y="534"/>
                  </a:lnTo>
                  <a:lnTo>
                    <a:pt x="572" y="541"/>
                  </a:lnTo>
                  <a:lnTo>
                    <a:pt x="572" y="549"/>
                  </a:lnTo>
                  <a:lnTo>
                    <a:pt x="572" y="556"/>
                  </a:lnTo>
                  <a:lnTo>
                    <a:pt x="572" y="564"/>
                  </a:lnTo>
                  <a:lnTo>
                    <a:pt x="572" y="572"/>
                  </a:lnTo>
                  <a:lnTo>
                    <a:pt x="570" y="579"/>
                  </a:lnTo>
                  <a:lnTo>
                    <a:pt x="566" y="587"/>
                  </a:lnTo>
                  <a:lnTo>
                    <a:pt x="565" y="594"/>
                  </a:lnTo>
                  <a:lnTo>
                    <a:pt x="561" y="600"/>
                  </a:lnTo>
                  <a:lnTo>
                    <a:pt x="557" y="604"/>
                  </a:lnTo>
                  <a:lnTo>
                    <a:pt x="555" y="606"/>
                  </a:lnTo>
                  <a:lnTo>
                    <a:pt x="549" y="610"/>
                  </a:lnTo>
                  <a:lnTo>
                    <a:pt x="542" y="610"/>
                  </a:lnTo>
                  <a:lnTo>
                    <a:pt x="532" y="608"/>
                  </a:lnTo>
                  <a:lnTo>
                    <a:pt x="527" y="606"/>
                  </a:lnTo>
                  <a:lnTo>
                    <a:pt x="525" y="602"/>
                  </a:lnTo>
                  <a:lnTo>
                    <a:pt x="521" y="602"/>
                  </a:lnTo>
                  <a:lnTo>
                    <a:pt x="519" y="608"/>
                  </a:lnTo>
                  <a:lnTo>
                    <a:pt x="527" y="617"/>
                  </a:lnTo>
                  <a:lnTo>
                    <a:pt x="528" y="621"/>
                  </a:lnTo>
                  <a:lnTo>
                    <a:pt x="532" y="629"/>
                  </a:lnTo>
                  <a:lnTo>
                    <a:pt x="532" y="631"/>
                  </a:lnTo>
                  <a:lnTo>
                    <a:pt x="534" y="636"/>
                  </a:lnTo>
                  <a:lnTo>
                    <a:pt x="536" y="644"/>
                  </a:lnTo>
                  <a:lnTo>
                    <a:pt x="540" y="650"/>
                  </a:lnTo>
                  <a:lnTo>
                    <a:pt x="542" y="655"/>
                  </a:lnTo>
                  <a:lnTo>
                    <a:pt x="544" y="661"/>
                  </a:lnTo>
                  <a:lnTo>
                    <a:pt x="546" y="667"/>
                  </a:lnTo>
                  <a:lnTo>
                    <a:pt x="547" y="674"/>
                  </a:lnTo>
                  <a:lnTo>
                    <a:pt x="547" y="682"/>
                  </a:lnTo>
                  <a:lnTo>
                    <a:pt x="549" y="688"/>
                  </a:lnTo>
                  <a:lnTo>
                    <a:pt x="551" y="695"/>
                  </a:lnTo>
                  <a:lnTo>
                    <a:pt x="551" y="703"/>
                  </a:lnTo>
                  <a:lnTo>
                    <a:pt x="551" y="709"/>
                  </a:lnTo>
                  <a:lnTo>
                    <a:pt x="551" y="714"/>
                  </a:lnTo>
                  <a:lnTo>
                    <a:pt x="551" y="718"/>
                  </a:lnTo>
                  <a:lnTo>
                    <a:pt x="553" y="724"/>
                  </a:lnTo>
                  <a:lnTo>
                    <a:pt x="555" y="731"/>
                  </a:lnTo>
                  <a:lnTo>
                    <a:pt x="557" y="741"/>
                  </a:lnTo>
                  <a:lnTo>
                    <a:pt x="561" y="747"/>
                  </a:lnTo>
                  <a:lnTo>
                    <a:pt x="563" y="756"/>
                  </a:lnTo>
                  <a:lnTo>
                    <a:pt x="566" y="762"/>
                  </a:lnTo>
                  <a:lnTo>
                    <a:pt x="572" y="767"/>
                  </a:lnTo>
                  <a:lnTo>
                    <a:pt x="572" y="769"/>
                  </a:lnTo>
                  <a:lnTo>
                    <a:pt x="574" y="773"/>
                  </a:lnTo>
                  <a:lnTo>
                    <a:pt x="578" y="779"/>
                  </a:lnTo>
                  <a:lnTo>
                    <a:pt x="582" y="785"/>
                  </a:lnTo>
                  <a:lnTo>
                    <a:pt x="584" y="792"/>
                  </a:lnTo>
                  <a:lnTo>
                    <a:pt x="585" y="800"/>
                  </a:lnTo>
                  <a:lnTo>
                    <a:pt x="589" y="809"/>
                  </a:lnTo>
                  <a:lnTo>
                    <a:pt x="593" y="819"/>
                  </a:lnTo>
                  <a:lnTo>
                    <a:pt x="593" y="828"/>
                  </a:lnTo>
                  <a:lnTo>
                    <a:pt x="593" y="840"/>
                  </a:lnTo>
                  <a:lnTo>
                    <a:pt x="593" y="849"/>
                  </a:lnTo>
                  <a:lnTo>
                    <a:pt x="593" y="857"/>
                  </a:lnTo>
                  <a:lnTo>
                    <a:pt x="591" y="864"/>
                  </a:lnTo>
                  <a:lnTo>
                    <a:pt x="587" y="872"/>
                  </a:lnTo>
                  <a:lnTo>
                    <a:pt x="587" y="880"/>
                  </a:lnTo>
                  <a:lnTo>
                    <a:pt x="587" y="887"/>
                  </a:lnTo>
                  <a:lnTo>
                    <a:pt x="585" y="895"/>
                  </a:lnTo>
                  <a:lnTo>
                    <a:pt x="587" y="904"/>
                  </a:lnTo>
                  <a:lnTo>
                    <a:pt x="587" y="914"/>
                  </a:lnTo>
                  <a:lnTo>
                    <a:pt x="591" y="923"/>
                  </a:lnTo>
                  <a:lnTo>
                    <a:pt x="591" y="927"/>
                  </a:lnTo>
                  <a:lnTo>
                    <a:pt x="591" y="935"/>
                  </a:lnTo>
                  <a:lnTo>
                    <a:pt x="591" y="942"/>
                  </a:lnTo>
                  <a:lnTo>
                    <a:pt x="593" y="948"/>
                  </a:lnTo>
                  <a:lnTo>
                    <a:pt x="595" y="956"/>
                  </a:lnTo>
                  <a:lnTo>
                    <a:pt x="597" y="965"/>
                  </a:lnTo>
                  <a:lnTo>
                    <a:pt x="599" y="973"/>
                  </a:lnTo>
                  <a:lnTo>
                    <a:pt x="601" y="982"/>
                  </a:lnTo>
                  <a:lnTo>
                    <a:pt x="603" y="990"/>
                  </a:lnTo>
                  <a:lnTo>
                    <a:pt x="605" y="997"/>
                  </a:lnTo>
                  <a:lnTo>
                    <a:pt x="606" y="1003"/>
                  </a:lnTo>
                  <a:lnTo>
                    <a:pt x="608" y="1011"/>
                  </a:lnTo>
                  <a:lnTo>
                    <a:pt x="610" y="1015"/>
                  </a:lnTo>
                  <a:lnTo>
                    <a:pt x="610" y="1020"/>
                  </a:lnTo>
                  <a:lnTo>
                    <a:pt x="612" y="1022"/>
                  </a:lnTo>
                  <a:lnTo>
                    <a:pt x="612" y="1026"/>
                  </a:lnTo>
                  <a:lnTo>
                    <a:pt x="612" y="1032"/>
                  </a:lnTo>
                  <a:lnTo>
                    <a:pt x="614" y="1039"/>
                  </a:lnTo>
                  <a:lnTo>
                    <a:pt x="614" y="1045"/>
                  </a:lnTo>
                  <a:lnTo>
                    <a:pt x="614" y="1051"/>
                  </a:lnTo>
                  <a:lnTo>
                    <a:pt x="612" y="1056"/>
                  </a:lnTo>
                  <a:lnTo>
                    <a:pt x="612" y="1062"/>
                  </a:lnTo>
                  <a:lnTo>
                    <a:pt x="610" y="1064"/>
                  </a:lnTo>
                  <a:lnTo>
                    <a:pt x="610" y="1068"/>
                  </a:lnTo>
                  <a:lnTo>
                    <a:pt x="605" y="1068"/>
                  </a:lnTo>
                  <a:lnTo>
                    <a:pt x="601" y="1072"/>
                  </a:lnTo>
                  <a:lnTo>
                    <a:pt x="599" y="1073"/>
                  </a:lnTo>
                  <a:lnTo>
                    <a:pt x="601" y="1077"/>
                  </a:lnTo>
                  <a:lnTo>
                    <a:pt x="603" y="1081"/>
                  </a:lnTo>
                  <a:lnTo>
                    <a:pt x="606" y="1087"/>
                  </a:lnTo>
                  <a:lnTo>
                    <a:pt x="610" y="1094"/>
                  </a:lnTo>
                  <a:lnTo>
                    <a:pt x="620" y="1100"/>
                  </a:lnTo>
                  <a:lnTo>
                    <a:pt x="624" y="1102"/>
                  </a:lnTo>
                  <a:lnTo>
                    <a:pt x="629" y="1104"/>
                  </a:lnTo>
                  <a:lnTo>
                    <a:pt x="635" y="1106"/>
                  </a:lnTo>
                  <a:lnTo>
                    <a:pt x="643" y="1108"/>
                  </a:lnTo>
                  <a:lnTo>
                    <a:pt x="648" y="1108"/>
                  </a:lnTo>
                  <a:lnTo>
                    <a:pt x="654" y="1110"/>
                  </a:lnTo>
                  <a:lnTo>
                    <a:pt x="658" y="1110"/>
                  </a:lnTo>
                  <a:lnTo>
                    <a:pt x="662" y="1111"/>
                  </a:lnTo>
                  <a:lnTo>
                    <a:pt x="667" y="1113"/>
                  </a:lnTo>
                  <a:lnTo>
                    <a:pt x="671" y="1119"/>
                  </a:lnTo>
                  <a:lnTo>
                    <a:pt x="673" y="1125"/>
                  </a:lnTo>
                  <a:lnTo>
                    <a:pt x="671" y="1132"/>
                  </a:lnTo>
                  <a:lnTo>
                    <a:pt x="663" y="1138"/>
                  </a:lnTo>
                  <a:lnTo>
                    <a:pt x="658" y="1142"/>
                  </a:lnTo>
                  <a:lnTo>
                    <a:pt x="650" y="1142"/>
                  </a:lnTo>
                  <a:lnTo>
                    <a:pt x="644" y="1144"/>
                  </a:lnTo>
                  <a:lnTo>
                    <a:pt x="639" y="1142"/>
                  </a:lnTo>
                  <a:lnTo>
                    <a:pt x="629" y="1142"/>
                  </a:lnTo>
                  <a:lnTo>
                    <a:pt x="622" y="1142"/>
                  </a:lnTo>
                  <a:lnTo>
                    <a:pt x="616" y="1144"/>
                  </a:lnTo>
                  <a:lnTo>
                    <a:pt x="610" y="1144"/>
                  </a:lnTo>
                  <a:lnTo>
                    <a:pt x="603" y="1144"/>
                  </a:lnTo>
                  <a:lnTo>
                    <a:pt x="595" y="1146"/>
                  </a:lnTo>
                  <a:lnTo>
                    <a:pt x="591" y="1149"/>
                  </a:lnTo>
                  <a:lnTo>
                    <a:pt x="585" y="1149"/>
                  </a:lnTo>
                  <a:lnTo>
                    <a:pt x="582" y="1151"/>
                  </a:lnTo>
                  <a:lnTo>
                    <a:pt x="574" y="1151"/>
                  </a:lnTo>
                  <a:lnTo>
                    <a:pt x="570" y="1153"/>
                  </a:lnTo>
                  <a:lnTo>
                    <a:pt x="563" y="1153"/>
                  </a:lnTo>
                  <a:lnTo>
                    <a:pt x="555" y="1153"/>
                  </a:lnTo>
                  <a:lnTo>
                    <a:pt x="549" y="1153"/>
                  </a:lnTo>
                  <a:lnTo>
                    <a:pt x="546" y="1153"/>
                  </a:lnTo>
                  <a:lnTo>
                    <a:pt x="538" y="1151"/>
                  </a:lnTo>
                  <a:lnTo>
                    <a:pt x="528" y="1151"/>
                  </a:lnTo>
                  <a:lnTo>
                    <a:pt x="517" y="1151"/>
                  </a:lnTo>
                  <a:lnTo>
                    <a:pt x="509" y="1153"/>
                  </a:lnTo>
                  <a:lnTo>
                    <a:pt x="504" y="1151"/>
                  </a:lnTo>
                  <a:lnTo>
                    <a:pt x="498" y="1151"/>
                  </a:lnTo>
                  <a:lnTo>
                    <a:pt x="492" y="1151"/>
                  </a:lnTo>
                  <a:lnTo>
                    <a:pt x="487" y="1151"/>
                  </a:lnTo>
                  <a:lnTo>
                    <a:pt x="481" y="1149"/>
                  </a:lnTo>
                  <a:lnTo>
                    <a:pt x="475" y="1149"/>
                  </a:lnTo>
                  <a:lnTo>
                    <a:pt x="470" y="1149"/>
                  </a:lnTo>
                  <a:lnTo>
                    <a:pt x="468" y="1149"/>
                  </a:lnTo>
                  <a:lnTo>
                    <a:pt x="458" y="1148"/>
                  </a:lnTo>
                  <a:lnTo>
                    <a:pt x="452" y="1153"/>
                  </a:lnTo>
                  <a:lnTo>
                    <a:pt x="449" y="1157"/>
                  </a:lnTo>
                  <a:lnTo>
                    <a:pt x="376" y="1153"/>
                  </a:lnTo>
                  <a:lnTo>
                    <a:pt x="376" y="1149"/>
                  </a:lnTo>
                  <a:lnTo>
                    <a:pt x="376" y="1142"/>
                  </a:lnTo>
                  <a:lnTo>
                    <a:pt x="374" y="1132"/>
                  </a:lnTo>
                  <a:lnTo>
                    <a:pt x="371" y="1129"/>
                  </a:lnTo>
                  <a:lnTo>
                    <a:pt x="367" y="1123"/>
                  </a:lnTo>
                  <a:lnTo>
                    <a:pt x="365" y="1117"/>
                  </a:lnTo>
                  <a:lnTo>
                    <a:pt x="365" y="1110"/>
                  </a:lnTo>
                  <a:lnTo>
                    <a:pt x="369" y="1106"/>
                  </a:lnTo>
                  <a:lnTo>
                    <a:pt x="371" y="1096"/>
                  </a:lnTo>
                  <a:lnTo>
                    <a:pt x="363" y="1091"/>
                  </a:lnTo>
                  <a:lnTo>
                    <a:pt x="359" y="1087"/>
                  </a:lnTo>
                  <a:lnTo>
                    <a:pt x="355" y="1077"/>
                  </a:lnTo>
                  <a:lnTo>
                    <a:pt x="355" y="1070"/>
                  </a:lnTo>
                  <a:lnTo>
                    <a:pt x="354" y="1064"/>
                  </a:lnTo>
                  <a:lnTo>
                    <a:pt x="352" y="1060"/>
                  </a:lnTo>
                  <a:lnTo>
                    <a:pt x="352" y="1056"/>
                  </a:lnTo>
                  <a:lnTo>
                    <a:pt x="350" y="1053"/>
                  </a:lnTo>
                  <a:lnTo>
                    <a:pt x="350" y="1049"/>
                  </a:lnTo>
                  <a:lnTo>
                    <a:pt x="348" y="1043"/>
                  </a:lnTo>
                  <a:lnTo>
                    <a:pt x="348" y="1039"/>
                  </a:lnTo>
                  <a:lnTo>
                    <a:pt x="346" y="1032"/>
                  </a:lnTo>
                  <a:lnTo>
                    <a:pt x="346" y="1024"/>
                  </a:lnTo>
                  <a:lnTo>
                    <a:pt x="344" y="1016"/>
                  </a:lnTo>
                  <a:lnTo>
                    <a:pt x="344" y="1011"/>
                  </a:lnTo>
                  <a:lnTo>
                    <a:pt x="342" y="1003"/>
                  </a:lnTo>
                  <a:lnTo>
                    <a:pt x="340" y="994"/>
                  </a:lnTo>
                  <a:lnTo>
                    <a:pt x="340" y="986"/>
                  </a:lnTo>
                  <a:lnTo>
                    <a:pt x="340" y="980"/>
                  </a:lnTo>
                  <a:lnTo>
                    <a:pt x="340" y="973"/>
                  </a:lnTo>
                  <a:lnTo>
                    <a:pt x="340" y="965"/>
                  </a:lnTo>
                  <a:lnTo>
                    <a:pt x="340" y="959"/>
                  </a:lnTo>
                  <a:lnTo>
                    <a:pt x="340" y="956"/>
                  </a:lnTo>
                  <a:lnTo>
                    <a:pt x="340" y="946"/>
                  </a:lnTo>
                  <a:lnTo>
                    <a:pt x="342" y="939"/>
                  </a:lnTo>
                  <a:lnTo>
                    <a:pt x="342" y="933"/>
                  </a:lnTo>
                  <a:lnTo>
                    <a:pt x="344" y="929"/>
                  </a:lnTo>
                  <a:lnTo>
                    <a:pt x="346" y="923"/>
                  </a:lnTo>
                  <a:lnTo>
                    <a:pt x="346" y="918"/>
                  </a:lnTo>
                  <a:lnTo>
                    <a:pt x="346" y="906"/>
                  </a:lnTo>
                  <a:lnTo>
                    <a:pt x="346" y="897"/>
                  </a:lnTo>
                  <a:lnTo>
                    <a:pt x="348" y="887"/>
                  </a:lnTo>
                  <a:lnTo>
                    <a:pt x="348" y="878"/>
                  </a:lnTo>
                  <a:lnTo>
                    <a:pt x="348" y="868"/>
                  </a:lnTo>
                  <a:lnTo>
                    <a:pt x="348" y="861"/>
                  </a:lnTo>
                  <a:lnTo>
                    <a:pt x="348" y="855"/>
                  </a:lnTo>
                  <a:lnTo>
                    <a:pt x="348" y="853"/>
                  </a:lnTo>
                  <a:lnTo>
                    <a:pt x="342" y="843"/>
                  </a:lnTo>
                  <a:lnTo>
                    <a:pt x="336" y="836"/>
                  </a:lnTo>
                  <a:lnTo>
                    <a:pt x="331" y="830"/>
                  </a:lnTo>
                  <a:lnTo>
                    <a:pt x="327" y="824"/>
                  </a:lnTo>
                  <a:lnTo>
                    <a:pt x="323" y="821"/>
                  </a:lnTo>
                  <a:lnTo>
                    <a:pt x="319" y="817"/>
                  </a:lnTo>
                  <a:lnTo>
                    <a:pt x="317" y="811"/>
                  </a:lnTo>
                  <a:lnTo>
                    <a:pt x="314" y="807"/>
                  </a:lnTo>
                  <a:lnTo>
                    <a:pt x="312" y="800"/>
                  </a:lnTo>
                  <a:lnTo>
                    <a:pt x="308" y="794"/>
                  </a:lnTo>
                  <a:lnTo>
                    <a:pt x="306" y="788"/>
                  </a:lnTo>
                  <a:lnTo>
                    <a:pt x="302" y="783"/>
                  </a:lnTo>
                  <a:lnTo>
                    <a:pt x="300" y="779"/>
                  </a:lnTo>
                  <a:lnTo>
                    <a:pt x="297" y="773"/>
                  </a:lnTo>
                  <a:lnTo>
                    <a:pt x="293" y="766"/>
                  </a:lnTo>
                  <a:lnTo>
                    <a:pt x="291" y="760"/>
                  </a:lnTo>
                  <a:lnTo>
                    <a:pt x="285" y="752"/>
                  </a:lnTo>
                  <a:lnTo>
                    <a:pt x="281" y="747"/>
                  </a:lnTo>
                  <a:lnTo>
                    <a:pt x="276" y="739"/>
                  </a:lnTo>
                  <a:lnTo>
                    <a:pt x="272" y="733"/>
                  </a:lnTo>
                  <a:lnTo>
                    <a:pt x="264" y="724"/>
                  </a:lnTo>
                  <a:lnTo>
                    <a:pt x="257" y="716"/>
                  </a:lnTo>
                  <a:lnTo>
                    <a:pt x="249" y="710"/>
                  </a:lnTo>
                  <a:lnTo>
                    <a:pt x="245" y="707"/>
                  </a:lnTo>
                  <a:lnTo>
                    <a:pt x="239" y="701"/>
                  </a:lnTo>
                  <a:lnTo>
                    <a:pt x="234" y="695"/>
                  </a:lnTo>
                  <a:lnTo>
                    <a:pt x="232" y="691"/>
                  </a:lnTo>
                  <a:lnTo>
                    <a:pt x="230" y="686"/>
                  </a:lnTo>
                  <a:lnTo>
                    <a:pt x="224" y="678"/>
                  </a:lnTo>
                  <a:lnTo>
                    <a:pt x="220" y="672"/>
                  </a:lnTo>
                  <a:lnTo>
                    <a:pt x="215" y="661"/>
                  </a:lnTo>
                  <a:lnTo>
                    <a:pt x="211" y="650"/>
                  </a:lnTo>
                  <a:lnTo>
                    <a:pt x="209" y="640"/>
                  </a:lnTo>
                  <a:lnTo>
                    <a:pt x="207" y="632"/>
                  </a:lnTo>
                  <a:lnTo>
                    <a:pt x="205" y="623"/>
                  </a:lnTo>
                  <a:lnTo>
                    <a:pt x="205" y="617"/>
                  </a:lnTo>
                  <a:lnTo>
                    <a:pt x="205" y="612"/>
                  </a:lnTo>
                  <a:lnTo>
                    <a:pt x="205" y="610"/>
                  </a:lnTo>
                  <a:lnTo>
                    <a:pt x="205" y="604"/>
                  </a:lnTo>
                  <a:lnTo>
                    <a:pt x="205" y="600"/>
                  </a:lnTo>
                  <a:lnTo>
                    <a:pt x="201" y="596"/>
                  </a:lnTo>
                  <a:lnTo>
                    <a:pt x="200" y="596"/>
                  </a:lnTo>
                  <a:lnTo>
                    <a:pt x="194" y="594"/>
                  </a:lnTo>
                  <a:lnTo>
                    <a:pt x="190" y="593"/>
                  </a:lnTo>
                  <a:lnTo>
                    <a:pt x="184" y="593"/>
                  </a:lnTo>
                  <a:lnTo>
                    <a:pt x="181" y="594"/>
                  </a:lnTo>
                  <a:lnTo>
                    <a:pt x="173" y="593"/>
                  </a:lnTo>
                  <a:lnTo>
                    <a:pt x="167" y="593"/>
                  </a:lnTo>
                  <a:lnTo>
                    <a:pt x="162" y="591"/>
                  </a:lnTo>
                  <a:lnTo>
                    <a:pt x="156" y="589"/>
                  </a:lnTo>
                  <a:lnTo>
                    <a:pt x="148" y="585"/>
                  </a:lnTo>
                  <a:lnTo>
                    <a:pt x="141" y="579"/>
                  </a:lnTo>
                  <a:lnTo>
                    <a:pt x="131" y="575"/>
                  </a:lnTo>
                  <a:lnTo>
                    <a:pt x="122" y="570"/>
                  </a:lnTo>
                  <a:lnTo>
                    <a:pt x="112" y="562"/>
                  </a:lnTo>
                  <a:lnTo>
                    <a:pt x="103" y="558"/>
                  </a:lnTo>
                  <a:lnTo>
                    <a:pt x="93" y="553"/>
                  </a:lnTo>
                  <a:lnTo>
                    <a:pt x="85" y="551"/>
                  </a:lnTo>
                  <a:lnTo>
                    <a:pt x="78" y="549"/>
                  </a:lnTo>
                  <a:lnTo>
                    <a:pt x="74" y="547"/>
                  </a:lnTo>
                  <a:lnTo>
                    <a:pt x="66" y="545"/>
                  </a:lnTo>
                  <a:lnTo>
                    <a:pt x="63" y="543"/>
                  </a:lnTo>
                  <a:lnTo>
                    <a:pt x="55" y="541"/>
                  </a:lnTo>
                  <a:lnTo>
                    <a:pt x="47" y="539"/>
                  </a:lnTo>
                  <a:lnTo>
                    <a:pt x="40" y="537"/>
                  </a:lnTo>
                  <a:lnTo>
                    <a:pt x="34" y="536"/>
                  </a:lnTo>
                  <a:lnTo>
                    <a:pt x="27" y="532"/>
                  </a:lnTo>
                  <a:lnTo>
                    <a:pt x="19" y="530"/>
                  </a:lnTo>
                  <a:lnTo>
                    <a:pt x="13" y="528"/>
                  </a:lnTo>
                  <a:lnTo>
                    <a:pt x="9" y="524"/>
                  </a:lnTo>
                  <a:lnTo>
                    <a:pt x="4" y="520"/>
                  </a:lnTo>
                  <a:lnTo>
                    <a:pt x="0" y="517"/>
                  </a:lnTo>
                  <a:lnTo>
                    <a:pt x="0" y="511"/>
                  </a:lnTo>
                  <a:lnTo>
                    <a:pt x="4" y="505"/>
                  </a:lnTo>
                  <a:lnTo>
                    <a:pt x="8" y="498"/>
                  </a:lnTo>
                  <a:lnTo>
                    <a:pt x="13" y="492"/>
                  </a:lnTo>
                  <a:lnTo>
                    <a:pt x="19" y="484"/>
                  </a:lnTo>
                  <a:lnTo>
                    <a:pt x="27" y="479"/>
                  </a:lnTo>
                  <a:lnTo>
                    <a:pt x="34" y="471"/>
                  </a:lnTo>
                  <a:lnTo>
                    <a:pt x="46" y="467"/>
                  </a:lnTo>
                  <a:lnTo>
                    <a:pt x="53" y="461"/>
                  </a:lnTo>
                  <a:lnTo>
                    <a:pt x="63" y="458"/>
                  </a:lnTo>
                  <a:lnTo>
                    <a:pt x="72" y="452"/>
                  </a:lnTo>
                  <a:lnTo>
                    <a:pt x="82" y="448"/>
                  </a:lnTo>
                  <a:lnTo>
                    <a:pt x="89" y="442"/>
                  </a:lnTo>
                  <a:lnTo>
                    <a:pt x="97" y="435"/>
                  </a:lnTo>
                  <a:lnTo>
                    <a:pt x="105" y="427"/>
                  </a:lnTo>
                  <a:lnTo>
                    <a:pt x="114" y="421"/>
                  </a:lnTo>
                  <a:lnTo>
                    <a:pt x="120" y="412"/>
                  </a:lnTo>
                  <a:lnTo>
                    <a:pt x="127" y="404"/>
                  </a:lnTo>
                  <a:lnTo>
                    <a:pt x="135" y="397"/>
                  </a:lnTo>
                  <a:lnTo>
                    <a:pt x="143" y="393"/>
                  </a:lnTo>
                  <a:lnTo>
                    <a:pt x="150" y="387"/>
                  </a:lnTo>
                  <a:lnTo>
                    <a:pt x="158" y="383"/>
                  </a:lnTo>
                  <a:lnTo>
                    <a:pt x="163" y="380"/>
                  </a:lnTo>
                  <a:lnTo>
                    <a:pt x="171" y="380"/>
                  </a:lnTo>
                  <a:lnTo>
                    <a:pt x="175" y="378"/>
                  </a:lnTo>
                  <a:lnTo>
                    <a:pt x="181" y="376"/>
                  </a:lnTo>
                  <a:lnTo>
                    <a:pt x="188" y="372"/>
                  </a:lnTo>
                  <a:lnTo>
                    <a:pt x="196" y="366"/>
                  </a:lnTo>
                  <a:lnTo>
                    <a:pt x="201" y="359"/>
                  </a:lnTo>
                  <a:lnTo>
                    <a:pt x="205" y="353"/>
                  </a:lnTo>
                  <a:lnTo>
                    <a:pt x="209" y="347"/>
                  </a:lnTo>
                  <a:lnTo>
                    <a:pt x="213" y="340"/>
                  </a:lnTo>
                  <a:lnTo>
                    <a:pt x="213" y="334"/>
                  </a:lnTo>
                  <a:lnTo>
                    <a:pt x="215" y="326"/>
                  </a:lnTo>
                  <a:lnTo>
                    <a:pt x="219" y="321"/>
                  </a:lnTo>
                  <a:lnTo>
                    <a:pt x="220" y="315"/>
                  </a:lnTo>
                  <a:lnTo>
                    <a:pt x="220" y="307"/>
                  </a:lnTo>
                  <a:lnTo>
                    <a:pt x="222" y="302"/>
                  </a:lnTo>
                  <a:lnTo>
                    <a:pt x="222" y="296"/>
                  </a:lnTo>
                  <a:lnTo>
                    <a:pt x="224" y="290"/>
                  </a:lnTo>
                  <a:lnTo>
                    <a:pt x="224" y="281"/>
                  </a:lnTo>
                  <a:lnTo>
                    <a:pt x="230" y="271"/>
                  </a:lnTo>
                  <a:lnTo>
                    <a:pt x="232" y="266"/>
                  </a:lnTo>
                  <a:lnTo>
                    <a:pt x="234" y="260"/>
                  </a:lnTo>
                  <a:lnTo>
                    <a:pt x="239" y="254"/>
                  </a:lnTo>
                  <a:lnTo>
                    <a:pt x="243" y="249"/>
                  </a:lnTo>
                  <a:lnTo>
                    <a:pt x="247" y="243"/>
                  </a:lnTo>
                  <a:lnTo>
                    <a:pt x="253" y="237"/>
                  </a:lnTo>
                  <a:lnTo>
                    <a:pt x="257" y="230"/>
                  </a:lnTo>
                  <a:lnTo>
                    <a:pt x="262" y="224"/>
                  </a:lnTo>
                  <a:lnTo>
                    <a:pt x="270" y="214"/>
                  </a:lnTo>
                  <a:lnTo>
                    <a:pt x="279" y="207"/>
                  </a:lnTo>
                  <a:lnTo>
                    <a:pt x="283" y="199"/>
                  </a:lnTo>
                  <a:lnTo>
                    <a:pt x="293" y="191"/>
                  </a:lnTo>
                  <a:lnTo>
                    <a:pt x="302" y="184"/>
                  </a:lnTo>
                  <a:lnTo>
                    <a:pt x="314" y="176"/>
                  </a:lnTo>
                  <a:lnTo>
                    <a:pt x="319" y="172"/>
                  </a:lnTo>
                  <a:lnTo>
                    <a:pt x="327" y="169"/>
                  </a:lnTo>
                  <a:lnTo>
                    <a:pt x="333" y="165"/>
                  </a:lnTo>
                  <a:lnTo>
                    <a:pt x="338" y="163"/>
                  </a:lnTo>
                  <a:lnTo>
                    <a:pt x="346" y="159"/>
                  </a:lnTo>
                  <a:lnTo>
                    <a:pt x="352" y="157"/>
                  </a:lnTo>
                  <a:lnTo>
                    <a:pt x="359" y="155"/>
                  </a:lnTo>
                  <a:lnTo>
                    <a:pt x="367" y="155"/>
                  </a:lnTo>
                  <a:lnTo>
                    <a:pt x="371" y="153"/>
                  </a:lnTo>
                  <a:lnTo>
                    <a:pt x="376" y="152"/>
                  </a:lnTo>
                  <a:lnTo>
                    <a:pt x="380" y="152"/>
                  </a:lnTo>
                  <a:lnTo>
                    <a:pt x="386" y="152"/>
                  </a:lnTo>
                  <a:lnTo>
                    <a:pt x="392" y="150"/>
                  </a:lnTo>
                  <a:lnTo>
                    <a:pt x="399" y="150"/>
                  </a:lnTo>
                  <a:lnTo>
                    <a:pt x="407" y="148"/>
                  </a:lnTo>
                  <a:lnTo>
                    <a:pt x="414" y="146"/>
                  </a:lnTo>
                  <a:lnTo>
                    <a:pt x="420" y="142"/>
                  </a:lnTo>
                  <a:lnTo>
                    <a:pt x="430" y="138"/>
                  </a:lnTo>
                  <a:lnTo>
                    <a:pt x="437" y="133"/>
                  </a:lnTo>
                  <a:lnTo>
                    <a:pt x="443" y="127"/>
                  </a:lnTo>
                  <a:lnTo>
                    <a:pt x="443" y="123"/>
                  </a:lnTo>
                  <a:lnTo>
                    <a:pt x="443" y="117"/>
                  </a:lnTo>
                  <a:lnTo>
                    <a:pt x="443" y="112"/>
                  </a:lnTo>
                  <a:lnTo>
                    <a:pt x="445" y="106"/>
                  </a:lnTo>
                  <a:lnTo>
                    <a:pt x="445" y="98"/>
                  </a:lnTo>
                  <a:lnTo>
                    <a:pt x="447" y="95"/>
                  </a:lnTo>
                  <a:lnTo>
                    <a:pt x="447" y="91"/>
                  </a:lnTo>
                  <a:lnTo>
                    <a:pt x="449" y="87"/>
                  </a:lnTo>
                  <a:lnTo>
                    <a:pt x="447" y="83"/>
                  </a:lnTo>
                  <a:lnTo>
                    <a:pt x="447" y="79"/>
                  </a:lnTo>
                  <a:lnTo>
                    <a:pt x="447" y="77"/>
                  </a:lnTo>
                  <a:lnTo>
                    <a:pt x="445" y="70"/>
                  </a:lnTo>
                  <a:lnTo>
                    <a:pt x="445" y="64"/>
                  </a:lnTo>
                  <a:lnTo>
                    <a:pt x="447" y="58"/>
                  </a:lnTo>
                  <a:lnTo>
                    <a:pt x="447" y="53"/>
                  </a:lnTo>
                  <a:lnTo>
                    <a:pt x="449" y="47"/>
                  </a:lnTo>
                  <a:lnTo>
                    <a:pt x="449" y="41"/>
                  </a:lnTo>
                  <a:lnTo>
                    <a:pt x="451" y="38"/>
                  </a:lnTo>
                  <a:lnTo>
                    <a:pt x="451" y="36"/>
                  </a:lnTo>
                  <a:lnTo>
                    <a:pt x="454" y="32"/>
                  </a:lnTo>
                  <a:lnTo>
                    <a:pt x="456" y="26"/>
                  </a:lnTo>
                  <a:lnTo>
                    <a:pt x="458" y="24"/>
                  </a:lnTo>
                  <a:lnTo>
                    <a:pt x="464" y="19"/>
                  </a:lnTo>
                  <a:lnTo>
                    <a:pt x="468" y="17"/>
                  </a:lnTo>
                  <a:close/>
                </a:path>
              </a:pathLst>
            </a:custGeom>
            <a:solidFill>
              <a:srgbClr val="000000"/>
            </a:solidFill>
            <a:ln w="9525">
              <a:noFill/>
              <a:round/>
              <a:headEnd/>
              <a:tailEnd/>
            </a:ln>
          </p:spPr>
          <p:txBody>
            <a:bodyPr/>
            <a:lstStyle/>
            <a:p>
              <a:endParaRPr lang="en-US"/>
            </a:p>
          </p:txBody>
        </p:sp>
        <p:sp>
          <p:nvSpPr>
            <p:cNvPr id="93229" name="Freeform 56"/>
            <p:cNvSpPr>
              <a:spLocks/>
            </p:cNvSpPr>
            <p:nvPr/>
          </p:nvSpPr>
          <p:spPr bwMode="auto">
            <a:xfrm>
              <a:off x="2455" y="2898"/>
              <a:ext cx="105" cy="86"/>
            </a:xfrm>
            <a:custGeom>
              <a:avLst/>
              <a:gdLst>
                <a:gd name="T0" fmla="*/ 30 w 211"/>
                <a:gd name="T1" fmla="*/ 59 h 173"/>
                <a:gd name="T2" fmla="*/ 30 w 211"/>
                <a:gd name="T3" fmla="*/ 68 h 173"/>
                <a:gd name="T4" fmla="*/ 32 w 211"/>
                <a:gd name="T5" fmla="*/ 78 h 173"/>
                <a:gd name="T6" fmla="*/ 34 w 211"/>
                <a:gd name="T7" fmla="*/ 87 h 173"/>
                <a:gd name="T8" fmla="*/ 34 w 211"/>
                <a:gd name="T9" fmla="*/ 99 h 173"/>
                <a:gd name="T10" fmla="*/ 34 w 211"/>
                <a:gd name="T11" fmla="*/ 112 h 173"/>
                <a:gd name="T12" fmla="*/ 34 w 211"/>
                <a:gd name="T13" fmla="*/ 122 h 173"/>
                <a:gd name="T14" fmla="*/ 41 w 211"/>
                <a:gd name="T15" fmla="*/ 123 h 173"/>
                <a:gd name="T16" fmla="*/ 43 w 211"/>
                <a:gd name="T17" fmla="*/ 123 h 173"/>
                <a:gd name="T18" fmla="*/ 47 w 211"/>
                <a:gd name="T19" fmla="*/ 116 h 173"/>
                <a:gd name="T20" fmla="*/ 47 w 211"/>
                <a:gd name="T21" fmla="*/ 103 h 173"/>
                <a:gd name="T22" fmla="*/ 45 w 211"/>
                <a:gd name="T23" fmla="*/ 91 h 173"/>
                <a:gd name="T24" fmla="*/ 43 w 211"/>
                <a:gd name="T25" fmla="*/ 84 h 173"/>
                <a:gd name="T26" fmla="*/ 41 w 211"/>
                <a:gd name="T27" fmla="*/ 76 h 173"/>
                <a:gd name="T28" fmla="*/ 47 w 211"/>
                <a:gd name="T29" fmla="*/ 76 h 173"/>
                <a:gd name="T30" fmla="*/ 51 w 211"/>
                <a:gd name="T31" fmla="*/ 89 h 173"/>
                <a:gd name="T32" fmla="*/ 53 w 211"/>
                <a:gd name="T33" fmla="*/ 112 h 173"/>
                <a:gd name="T34" fmla="*/ 51 w 211"/>
                <a:gd name="T35" fmla="*/ 118 h 173"/>
                <a:gd name="T36" fmla="*/ 53 w 211"/>
                <a:gd name="T37" fmla="*/ 125 h 173"/>
                <a:gd name="T38" fmla="*/ 66 w 211"/>
                <a:gd name="T39" fmla="*/ 127 h 173"/>
                <a:gd name="T40" fmla="*/ 80 w 211"/>
                <a:gd name="T41" fmla="*/ 129 h 173"/>
                <a:gd name="T42" fmla="*/ 91 w 211"/>
                <a:gd name="T43" fmla="*/ 131 h 173"/>
                <a:gd name="T44" fmla="*/ 108 w 211"/>
                <a:gd name="T45" fmla="*/ 133 h 173"/>
                <a:gd name="T46" fmla="*/ 123 w 211"/>
                <a:gd name="T47" fmla="*/ 139 h 173"/>
                <a:gd name="T48" fmla="*/ 135 w 211"/>
                <a:gd name="T49" fmla="*/ 144 h 173"/>
                <a:gd name="T50" fmla="*/ 146 w 211"/>
                <a:gd name="T51" fmla="*/ 150 h 173"/>
                <a:gd name="T52" fmla="*/ 161 w 211"/>
                <a:gd name="T53" fmla="*/ 158 h 173"/>
                <a:gd name="T54" fmla="*/ 175 w 211"/>
                <a:gd name="T55" fmla="*/ 165 h 173"/>
                <a:gd name="T56" fmla="*/ 184 w 211"/>
                <a:gd name="T57" fmla="*/ 171 h 173"/>
                <a:gd name="T58" fmla="*/ 195 w 211"/>
                <a:gd name="T59" fmla="*/ 171 h 173"/>
                <a:gd name="T60" fmla="*/ 199 w 211"/>
                <a:gd name="T61" fmla="*/ 158 h 173"/>
                <a:gd name="T62" fmla="*/ 205 w 211"/>
                <a:gd name="T63" fmla="*/ 142 h 173"/>
                <a:gd name="T64" fmla="*/ 211 w 211"/>
                <a:gd name="T65" fmla="*/ 133 h 173"/>
                <a:gd name="T66" fmla="*/ 205 w 211"/>
                <a:gd name="T67" fmla="*/ 127 h 173"/>
                <a:gd name="T68" fmla="*/ 199 w 211"/>
                <a:gd name="T69" fmla="*/ 125 h 173"/>
                <a:gd name="T70" fmla="*/ 186 w 211"/>
                <a:gd name="T71" fmla="*/ 122 h 173"/>
                <a:gd name="T72" fmla="*/ 171 w 211"/>
                <a:gd name="T73" fmla="*/ 116 h 173"/>
                <a:gd name="T74" fmla="*/ 152 w 211"/>
                <a:gd name="T75" fmla="*/ 110 h 173"/>
                <a:gd name="T76" fmla="*/ 137 w 211"/>
                <a:gd name="T77" fmla="*/ 104 h 173"/>
                <a:gd name="T78" fmla="*/ 123 w 211"/>
                <a:gd name="T79" fmla="*/ 99 h 173"/>
                <a:gd name="T80" fmla="*/ 110 w 211"/>
                <a:gd name="T81" fmla="*/ 85 h 173"/>
                <a:gd name="T82" fmla="*/ 93 w 211"/>
                <a:gd name="T83" fmla="*/ 74 h 173"/>
                <a:gd name="T84" fmla="*/ 78 w 211"/>
                <a:gd name="T85" fmla="*/ 59 h 173"/>
                <a:gd name="T86" fmla="*/ 66 w 211"/>
                <a:gd name="T87" fmla="*/ 44 h 173"/>
                <a:gd name="T88" fmla="*/ 49 w 211"/>
                <a:gd name="T89" fmla="*/ 21 h 173"/>
                <a:gd name="T90" fmla="*/ 30 w 211"/>
                <a:gd name="T91" fmla="*/ 7 h 173"/>
                <a:gd name="T92" fmla="*/ 17 w 211"/>
                <a:gd name="T93" fmla="*/ 2 h 173"/>
                <a:gd name="T94" fmla="*/ 3 w 211"/>
                <a:gd name="T95" fmla="*/ 0 h 173"/>
                <a:gd name="T96" fmla="*/ 0 w 211"/>
                <a:gd name="T97" fmla="*/ 4 h 173"/>
                <a:gd name="T98" fmla="*/ 5 w 211"/>
                <a:gd name="T99" fmla="*/ 9 h 173"/>
                <a:gd name="T100" fmla="*/ 17 w 211"/>
                <a:gd name="T101" fmla="*/ 19 h 173"/>
                <a:gd name="T102" fmla="*/ 26 w 211"/>
                <a:gd name="T103" fmla="*/ 28 h 173"/>
                <a:gd name="T104" fmla="*/ 30 w 211"/>
                <a:gd name="T105" fmla="*/ 38 h 173"/>
                <a:gd name="T106" fmla="*/ 30 w 211"/>
                <a:gd name="T107" fmla="*/ 49 h 173"/>
                <a:gd name="T108" fmla="*/ 32 w 211"/>
                <a:gd name="T109" fmla="*/ 59 h 17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1"/>
                <a:gd name="T166" fmla="*/ 0 h 173"/>
                <a:gd name="T167" fmla="*/ 211 w 211"/>
                <a:gd name="T168" fmla="*/ 173 h 17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1" h="173">
                  <a:moveTo>
                    <a:pt x="32" y="59"/>
                  </a:moveTo>
                  <a:lnTo>
                    <a:pt x="30" y="59"/>
                  </a:lnTo>
                  <a:lnTo>
                    <a:pt x="30" y="63"/>
                  </a:lnTo>
                  <a:lnTo>
                    <a:pt x="30" y="68"/>
                  </a:lnTo>
                  <a:lnTo>
                    <a:pt x="32" y="74"/>
                  </a:lnTo>
                  <a:lnTo>
                    <a:pt x="32" y="78"/>
                  </a:lnTo>
                  <a:lnTo>
                    <a:pt x="32" y="84"/>
                  </a:lnTo>
                  <a:lnTo>
                    <a:pt x="34" y="87"/>
                  </a:lnTo>
                  <a:lnTo>
                    <a:pt x="34" y="93"/>
                  </a:lnTo>
                  <a:lnTo>
                    <a:pt x="34" y="99"/>
                  </a:lnTo>
                  <a:lnTo>
                    <a:pt x="34" y="106"/>
                  </a:lnTo>
                  <a:lnTo>
                    <a:pt x="34" y="112"/>
                  </a:lnTo>
                  <a:lnTo>
                    <a:pt x="34" y="116"/>
                  </a:lnTo>
                  <a:lnTo>
                    <a:pt x="34" y="122"/>
                  </a:lnTo>
                  <a:lnTo>
                    <a:pt x="40" y="123"/>
                  </a:lnTo>
                  <a:lnTo>
                    <a:pt x="41" y="123"/>
                  </a:lnTo>
                  <a:lnTo>
                    <a:pt x="43" y="125"/>
                  </a:lnTo>
                  <a:lnTo>
                    <a:pt x="43" y="123"/>
                  </a:lnTo>
                  <a:lnTo>
                    <a:pt x="47" y="122"/>
                  </a:lnTo>
                  <a:lnTo>
                    <a:pt x="47" y="116"/>
                  </a:lnTo>
                  <a:lnTo>
                    <a:pt x="47" y="108"/>
                  </a:lnTo>
                  <a:lnTo>
                    <a:pt x="47" y="103"/>
                  </a:lnTo>
                  <a:lnTo>
                    <a:pt x="47" y="95"/>
                  </a:lnTo>
                  <a:lnTo>
                    <a:pt x="45" y="91"/>
                  </a:lnTo>
                  <a:lnTo>
                    <a:pt x="45" y="87"/>
                  </a:lnTo>
                  <a:lnTo>
                    <a:pt x="43" y="84"/>
                  </a:lnTo>
                  <a:lnTo>
                    <a:pt x="43" y="82"/>
                  </a:lnTo>
                  <a:lnTo>
                    <a:pt x="41" y="76"/>
                  </a:lnTo>
                  <a:lnTo>
                    <a:pt x="43" y="74"/>
                  </a:lnTo>
                  <a:lnTo>
                    <a:pt x="47" y="76"/>
                  </a:lnTo>
                  <a:lnTo>
                    <a:pt x="51" y="82"/>
                  </a:lnTo>
                  <a:lnTo>
                    <a:pt x="51" y="89"/>
                  </a:lnTo>
                  <a:lnTo>
                    <a:pt x="53" y="101"/>
                  </a:lnTo>
                  <a:lnTo>
                    <a:pt x="53" y="112"/>
                  </a:lnTo>
                  <a:lnTo>
                    <a:pt x="53" y="114"/>
                  </a:lnTo>
                  <a:lnTo>
                    <a:pt x="51" y="118"/>
                  </a:lnTo>
                  <a:lnTo>
                    <a:pt x="51" y="123"/>
                  </a:lnTo>
                  <a:lnTo>
                    <a:pt x="53" y="125"/>
                  </a:lnTo>
                  <a:lnTo>
                    <a:pt x="61" y="127"/>
                  </a:lnTo>
                  <a:lnTo>
                    <a:pt x="66" y="127"/>
                  </a:lnTo>
                  <a:lnTo>
                    <a:pt x="70" y="127"/>
                  </a:lnTo>
                  <a:lnTo>
                    <a:pt x="80" y="129"/>
                  </a:lnTo>
                  <a:lnTo>
                    <a:pt x="85" y="129"/>
                  </a:lnTo>
                  <a:lnTo>
                    <a:pt x="91" y="131"/>
                  </a:lnTo>
                  <a:lnTo>
                    <a:pt x="99" y="131"/>
                  </a:lnTo>
                  <a:lnTo>
                    <a:pt x="108" y="133"/>
                  </a:lnTo>
                  <a:lnTo>
                    <a:pt x="116" y="135"/>
                  </a:lnTo>
                  <a:lnTo>
                    <a:pt x="123" y="139"/>
                  </a:lnTo>
                  <a:lnTo>
                    <a:pt x="129" y="141"/>
                  </a:lnTo>
                  <a:lnTo>
                    <a:pt x="135" y="144"/>
                  </a:lnTo>
                  <a:lnTo>
                    <a:pt x="138" y="146"/>
                  </a:lnTo>
                  <a:lnTo>
                    <a:pt x="146" y="150"/>
                  </a:lnTo>
                  <a:lnTo>
                    <a:pt x="154" y="154"/>
                  </a:lnTo>
                  <a:lnTo>
                    <a:pt x="161" y="158"/>
                  </a:lnTo>
                  <a:lnTo>
                    <a:pt x="167" y="161"/>
                  </a:lnTo>
                  <a:lnTo>
                    <a:pt x="175" y="165"/>
                  </a:lnTo>
                  <a:lnTo>
                    <a:pt x="180" y="169"/>
                  </a:lnTo>
                  <a:lnTo>
                    <a:pt x="184" y="171"/>
                  </a:lnTo>
                  <a:lnTo>
                    <a:pt x="192" y="173"/>
                  </a:lnTo>
                  <a:lnTo>
                    <a:pt x="195" y="171"/>
                  </a:lnTo>
                  <a:lnTo>
                    <a:pt x="195" y="165"/>
                  </a:lnTo>
                  <a:lnTo>
                    <a:pt x="199" y="158"/>
                  </a:lnTo>
                  <a:lnTo>
                    <a:pt x="201" y="150"/>
                  </a:lnTo>
                  <a:lnTo>
                    <a:pt x="205" y="142"/>
                  </a:lnTo>
                  <a:lnTo>
                    <a:pt x="209" y="137"/>
                  </a:lnTo>
                  <a:lnTo>
                    <a:pt x="211" y="133"/>
                  </a:lnTo>
                  <a:lnTo>
                    <a:pt x="209" y="129"/>
                  </a:lnTo>
                  <a:lnTo>
                    <a:pt x="205" y="127"/>
                  </a:lnTo>
                  <a:lnTo>
                    <a:pt x="203" y="125"/>
                  </a:lnTo>
                  <a:lnTo>
                    <a:pt x="199" y="125"/>
                  </a:lnTo>
                  <a:lnTo>
                    <a:pt x="194" y="122"/>
                  </a:lnTo>
                  <a:lnTo>
                    <a:pt x="186" y="122"/>
                  </a:lnTo>
                  <a:lnTo>
                    <a:pt x="178" y="118"/>
                  </a:lnTo>
                  <a:lnTo>
                    <a:pt x="171" y="116"/>
                  </a:lnTo>
                  <a:lnTo>
                    <a:pt x="163" y="114"/>
                  </a:lnTo>
                  <a:lnTo>
                    <a:pt x="152" y="110"/>
                  </a:lnTo>
                  <a:lnTo>
                    <a:pt x="140" y="106"/>
                  </a:lnTo>
                  <a:lnTo>
                    <a:pt x="137" y="104"/>
                  </a:lnTo>
                  <a:lnTo>
                    <a:pt x="127" y="103"/>
                  </a:lnTo>
                  <a:lnTo>
                    <a:pt x="123" y="99"/>
                  </a:lnTo>
                  <a:lnTo>
                    <a:pt x="118" y="93"/>
                  </a:lnTo>
                  <a:lnTo>
                    <a:pt x="110" y="85"/>
                  </a:lnTo>
                  <a:lnTo>
                    <a:pt x="102" y="80"/>
                  </a:lnTo>
                  <a:lnTo>
                    <a:pt x="93" y="74"/>
                  </a:lnTo>
                  <a:lnTo>
                    <a:pt x="83" y="65"/>
                  </a:lnTo>
                  <a:lnTo>
                    <a:pt x="78" y="59"/>
                  </a:lnTo>
                  <a:lnTo>
                    <a:pt x="74" y="51"/>
                  </a:lnTo>
                  <a:lnTo>
                    <a:pt x="66" y="44"/>
                  </a:lnTo>
                  <a:lnTo>
                    <a:pt x="57" y="30"/>
                  </a:lnTo>
                  <a:lnTo>
                    <a:pt x="49" y="21"/>
                  </a:lnTo>
                  <a:lnTo>
                    <a:pt x="40" y="13"/>
                  </a:lnTo>
                  <a:lnTo>
                    <a:pt x="30" y="7"/>
                  </a:lnTo>
                  <a:lnTo>
                    <a:pt x="21" y="4"/>
                  </a:lnTo>
                  <a:lnTo>
                    <a:pt x="17" y="2"/>
                  </a:lnTo>
                  <a:lnTo>
                    <a:pt x="9" y="0"/>
                  </a:lnTo>
                  <a:lnTo>
                    <a:pt x="3" y="0"/>
                  </a:lnTo>
                  <a:lnTo>
                    <a:pt x="0" y="0"/>
                  </a:lnTo>
                  <a:lnTo>
                    <a:pt x="0" y="4"/>
                  </a:lnTo>
                  <a:lnTo>
                    <a:pt x="0" y="6"/>
                  </a:lnTo>
                  <a:lnTo>
                    <a:pt x="5" y="9"/>
                  </a:lnTo>
                  <a:lnTo>
                    <a:pt x="11" y="13"/>
                  </a:lnTo>
                  <a:lnTo>
                    <a:pt x="17" y="19"/>
                  </a:lnTo>
                  <a:lnTo>
                    <a:pt x="21" y="25"/>
                  </a:lnTo>
                  <a:lnTo>
                    <a:pt x="26" y="28"/>
                  </a:lnTo>
                  <a:lnTo>
                    <a:pt x="28" y="34"/>
                  </a:lnTo>
                  <a:lnTo>
                    <a:pt x="30" y="38"/>
                  </a:lnTo>
                  <a:lnTo>
                    <a:pt x="30" y="44"/>
                  </a:lnTo>
                  <a:lnTo>
                    <a:pt x="30" y="49"/>
                  </a:lnTo>
                  <a:lnTo>
                    <a:pt x="30" y="55"/>
                  </a:lnTo>
                  <a:lnTo>
                    <a:pt x="32" y="59"/>
                  </a:lnTo>
                  <a:close/>
                </a:path>
              </a:pathLst>
            </a:custGeom>
            <a:solidFill>
              <a:srgbClr val="FF9900"/>
            </a:solidFill>
            <a:ln w="9525">
              <a:noFill/>
              <a:round/>
              <a:headEnd/>
              <a:tailEnd/>
            </a:ln>
          </p:spPr>
          <p:txBody>
            <a:bodyPr/>
            <a:lstStyle/>
            <a:p>
              <a:endParaRPr lang="en-US"/>
            </a:p>
          </p:txBody>
        </p:sp>
        <p:sp>
          <p:nvSpPr>
            <p:cNvPr id="93230" name="Freeform 57"/>
            <p:cNvSpPr>
              <a:spLocks/>
            </p:cNvSpPr>
            <p:nvPr/>
          </p:nvSpPr>
          <p:spPr bwMode="auto">
            <a:xfrm>
              <a:off x="2573" y="3001"/>
              <a:ext cx="252" cy="67"/>
            </a:xfrm>
            <a:custGeom>
              <a:avLst/>
              <a:gdLst>
                <a:gd name="T0" fmla="*/ 504 w 504"/>
                <a:gd name="T1" fmla="*/ 116 h 135"/>
                <a:gd name="T2" fmla="*/ 499 w 504"/>
                <a:gd name="T3" fmla="*/ 126 h 135"/>
                <a:gd name="T4" fmla="*/ 489 w 504"/>
                <a:gd name="T5" fmla="*/ 135 h 135"/>
                <a:gd name="T6" fmla="*/ 479 w 504"/>
                <a:gd name="T7" fmla="*/ 133 h 135"/>
                <a:gd name="T8" fmla="*/ 464 w 504"/>
                <a:gd name="T9" fmla="*/ 129 h 135"/>
                <a:gd name="T10" fmla="*/ 451 w 504"/>
                <a:gd name="T11" fmla="*/ 126 h 135"/>
                <a:gd name="T12" fmla="*/ 438 w 504"/>
                <a:gd name="T13" fmla="*/ 122 h 135"/>
                <a:gd name="T14" fmla="*/ 422 w 504"/>
                <a:gd name="T15" fmla="*/ 118 h 135"/>
                <a:gd name="T16" fmla="*/ 407 w 504"/>
                <a:gd name="T17" fmla="*/ 114 h 135"/>
                <a:gd name="T18" fmla="*/ 388 w 504"/>
                <a:gd name="T19" fmla="*/ 110 h 135"/>
                <a:gd name="T20" fmla="*/ 369 w 504"/>
                <a:gd name="T21" fmla="*/ 105 h 135"/>
                <a:gd name="T22" fmla="*/ 348 w 504"/>
                <a:gd name="T23" fmla="*/ 99 h 135"/>
                <a:gd name="T24" fmla="*/ 329 w 504"/>
                <a:gd name="T25" fmla="*/ 95 h 135"/>
                <a:gd name="T26" fmla="*/ 306 w 504"/>
                <a:gd name="T27" fmla="*/ 90 h 135"/>
                <a:gd name="T28" fmla="*/ 284 w 504"/>
                <a:gd name="T29" fmla="*/ 84 h 135"/>
                <a:gd name="T30" fmla="*/ 263 w 504"/>
                <a:gd name="T31" fmla="*/ 78 h 135"/>
                <a:gd name="T32" fmla="*/ 240 w 504"/>
                <a:gd name="T33" fmla="*/ 72 h 135"/>
                <a:gd name="T34" fmla="*/ 217 w 504"/>
                <a:gd name="T35" fmla="*/ 67 h 135"/>
                <a:gd name="T36" fmla="*/ 194 w 504"/>
                <a:gd name="T37" fmla="*/ 61 h 135"/>
                <a:gd name="T38" fmla="*/ 172 w 504"/>
                <a:gd name="T39" fmla="*/ 55 h 135"/>
                <a:gd name="T40" fmla="*/ 151 w 504"/>
                <a:gd name="T41" fmla="*/ 50 h 135"/>
                <a:gd name="T42" fmla="*/ 128 w 504"/>
                <a:gd name="T43" fmla="*/ 44 h 135"/>
                <a:gd name="T44" fmla="*/ 109 w 504"/>
                <a:gd name="T45" fmla="*/ 38 h 135"/>
                <a:gd name="T46" fmla="*/ 90 w 504"/>
                <a:gd name="T47" fmla="*/ 32 h 135"/>
                <a:gd name="T48" fmla="*/ 75 w 504"/>
                <a:gd name="T49" fmla="*/ 31 h 135"/>
                <a:gd name="T50" fmla="*/ 57 w 504"/>
                <a:gd name="T51" fmla="*/ 25 h 135"/>
                <a:gd name="T52" fmla="*/ 44 w 504"/>
                <a:gd name="T53" fmla="*/ 21 h 135"/>
                <a:gd name="T54" fmla="*/ 29 w 504"/>
                <a:gd name="T55" fmla="*/ 17 h 135"/>
                <a:gd name="T56" fmla="*/ 19 w 504"/>
                <a:gd name="T57" fmla="*/ 15 h 135"/>
                <a:gd name="T58" fmla="*/ 6 w 504"/>
                <a:gd name="T59" fmla="*/ 10 h 135"/>
                <a:gd name="T60" fmla="*/ 0 w 504"/>
                <a:gd name="T61" fmla="*/ 10 h 135"/>
                <a:gd name="T62" fmla="*/ 2 w 504"/>
                <a:gd name="T63" fmla="*/ 8 h 135"/>
                <a:gd name="T64" fmla="*/ 10 w 504"/>
                <a:gd name="T65" fmla="*/ 4 h 135"/>
                <a:gd name="T66" fmla="*/ 25 w 504"/>
                <a:gd name="T67" fmla="*/ 2 h 135"/>
                <a:gd name="T68" fmla="*/ 35 w 504"/>
                <a:gd name="T69" fmla="*/ 4 h 13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4"/>
                <a:gd name="T106" fmla="*/ 0 h 135"/>
                <a:gd name="T107" fmla="*/ 504 w 504"/>
                <a:gd name="T108" fmla="*/ 135 h 13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4" h="135">
                  <a:moveTo>
                    <a:pt x="35" y="4"/>
                  </a:moveTo>
                  <a:lnTo>
                    <a:pt x="504" y="116"/>
                  </a:lnTo>
                  <a:lnTo>
                    <a:pt x="502" y="118"/>
                  </a:lnTo>
                  <a:lnTo>
                    <a:pt x="499" y="126"/>
                  </a:lnTo>
                  <a:lnTo>
                    <a:pt x="495" y="131"/>
                  </a:lnTo>
                  <a:lnTo>
                    <a:pt x="489" y="135"/>
                  </a:lnTo>
                  <a:lnTo>
                    <a:pt x="485" y="133"/>
                  </a:lnTo>
                  <a:lnTo>
                    <a:pt x="479" y="133"/>
                  </a:lnTo>
                  <a:lnTo>
                    <a:pt x="474" y="131"/>
                  </a:lnTo>
                  <a:lnTo>
                    <a:pt x="464" y="129"/>
                  </a:lnTo>
                  <a:lnTo>
                    <a:pt x="457" y="128"/>
                  </a:lnTo>
                  <a:lnTo>
                    <a:pt x="451" y="126"/>
                  </a:lnTo>
                  <a:lnTo>
                    <a:pt x="443" y="124"/>
                  </a:lnTo>
                  <a:lnTo>
                    <a:pt x="438" y="122"/>
                  </a:lnTo>
                  <a:lnTo>
                    <a:pt x="430" y="120"/>
                  </a:lnTo>
                  <a:lnTo>
                    <a:pt x="422" y="118"/>
                  </a:lnTo>
                  <a:lnTo>
                    <a:pt x="415" y="116"/>
                  </a:lnTo>
                  <a:lnTo>
                    <a:pt x="407" y="114"/>
                  </a:lnTo>
                  <a:lnTo>
                    <a:pt x="398" y="112"/>
                  </a:lnTo>
                  <a:lnTo>
                    <a:pt x="388" y="110"/>
                  </a:lnTo>
                  <a:lnTo>
                    <a:pt x="379" y="107"/>
                  </a:lnTo>
                  <a:lnTo>
                    <a:pt x="369" y="105"/>
                  </a:lnTo>
                  <a:lnTo>
                    <a:pt x="360" y="101"/>
                  </a:lnTo>
                  <a:lnTo>
                    <a:pt x="348" y="99"/>
                  </a:lnTo>
                  <a:lnTo>
                    <a:pt x="339" y="97"/>
                  </a:lnTo>
                  <a:lnTo>
                    <a:pt x="329" y="95"/>
                  </a:lnTo>
                  <a:lnTo>
                    <a:pt x="318" y="91"/>
                  </a:lnTo>
                  <a:lnTo>
                    <a:pt x="306" y="90"/>
                  </a:lnTo>
                  <a:lnTo>
                    <a:pt x="295" y="86"/>
                  </a:lnTo>
                  <a:lnTo>
                    <a:pt x="284" y="84"/>
                  </a:lnTo>
                  <a:lnTo>
                    <a:pt x="272" y="80"/>
                  </a:lnTo>
                  <a:lnTo>
                    <a:pt x="263" y="78"/>
                  </a:lnTo>
                  <a:lnTo>
                    <a:pt x="251" y="74"/>
                  </a:lnTo>
                  <a:lnTo>
                    <a:pt x="240" y="72"/>
                  </a:lnTo>
                  <a:lnTo>
                    <a:pt x="227" y="70"/>
                  </a:lnTo>
                  <a:lnTo>
                    <a:pt x="217" y="67"/>
                  </a:lnTo>
                  <a:lnTo>
                    <a:pt x="204" y="63"/>
                  </a:lnTo>
                  <a:lnTo>
                    <a:pt x="194" y="61"/>
                  </a:lnTo>
                  <a:lnTo>
                    <a:pt x="183" y="57"/>
                  </a:lnTo>
                  <a:lnTo>
                    <a:pt x="172" y="55"/>
                  </a:lnTo>
                  <a:lnTo>
                    <a:pt x="160" y="51"/>
                  </a:lnTo>
                  <a:lnTo>
                    <a:pt x="151" y="50"/>
                  </a:lnTo>
                  <a:lnTo>
                    <a:pt x="139" y="46"/>
                  </a:lnTo>
                  <a:lnTo>
                    <a:pt x="128" y="44"/>
                  </a:lnTo>
                  <a:lnTo>
                    <a:pt x="118" y="40"/>
                  </a:lnTo>
                  <a:lnTo>
                    <a:pt x="109" y="38"/>
                  </a:lnTo>
                  <a:lnTo>
                    <a:pt x="99" y="34"/>
                  </a:lnTo>
                  <a:lnTo>
                    <a:pt x="90" y="32"/>
                  </a:lnTo>
                  <a:lnTo>
                    <a:pt x="80" y="31"/>
                  </a:lnTo>
                  <a:lnTo>
                    <a:pt x="75" y="31"/>
                  </a:lnTo>
                  <a:lnTo>
                    <a:pt x="65" y="27"/>
                  </a:lnTo>
                  <a:lnTo>
                    <a:pt x="57" y="25"/>
                  </a:lnTo>
                  <a:lnTo>
                    <a:pt x="50" y="23"/>
                  </a:lnTo>
                  <a:lnTo>
                    <a:pt x="44" y="21"/>
                  </a:lnTo>
                  <a:lnTo>
                    <a:pt x="37" y="19"/>
                  </a:lnTo>
                  <a:lnTo>
                    <a:pt x="29" y="17"/>
                  </a:lnTo>
                  <a:lnTo>
                    <a:pt x="23" y="15"/>
                  </a:lnTo>
                  <a:lnTo>
                    <a:pt x="19" y="15"/>
                  </a:lnTo>
                  <a:lnTo>
                    <a:pt x="10" y="12"/>
                  </a:lnTo>
                  <a:lnTo>
                    <a:pt x="6" y="10"/>
                  </a:lnTo>
                  <a:lnTo>
                    <a:pt x="0" y="10"/>
                  </a:lnTo>
                  <a:lnTo>
                    <a:pt x="2" y="8"/>
                  </a:lnTo>
                  <a:lnTo>
                    <a:pt x="4" y="6"/>
                  </a:lnTo>
                  <a:lnTo>
                    <a:pt x="10" y="4"/>
                  </a:lnTo>
                  <a:lnTo>
                    <a:pt x="18" y="0"/>
                  </a:lnTo>
                  <a:lnTo>
                    <a:pt x="25" y="2"/>
                  </a:lnTo>
                  <a:lnTo>
                    <a:pt x="31" y="4"/>
                  </a:lnTo>
                  <a:lnTo>
                    <a:pt x="35" y="4"/>
                  </a:lnTo>
                  <a:close/>
                </a:path>
              </a:pathLst>
            </a:custGeom>
            <a:solidFill>
              <a:srgbClr val="000000"/>
            </a:solidFill>
            <a:ln w="9525">
              <a:noFill/>
              <a:round/>
              <a:headEnd/>
              <a:tailEnd/>
            </a:ln>
          </p:spPr>
          <p:txBody>
            <a:bodyPr/>
            <a:lstStyle/>
            <a:p>
              <a:endParaRPr lang="en-US"/>
            </a:p>
          </p:txBody>
        </p:sp>
        <p:sp>
          <p:nvSpPr>
            <p:cNvPr id="93231" name="Freeform 58"/>
            <p:cNvSpPr>
              <a:spLocks/>
            </p:cNvSpPr>
            <p:nvPr/>
          </p:nvSpPr>
          <p:spPr bwMode="auto">
            <a:xfrm>
              <a:off x="2406" y="2837"/>
              <a:ext cx="73" cy="65"/>
            </a:xfrm>
            <a:custGeom>
              <a:avLst/>
              <a:gdLst>
                <a:gd name="T0" fmla="*/ 131 w 144"/>
                <a:gd name="T1" fmla="*/ 12 h 129"/>
                <a:gd name="T2" fmla="*/ 138 w 144"/>
                <a:gd name="T3" fmla="*/ 14 h 129"/>
                <a:gd name="T4" fmla="*/ 144 w 144"/>
                <a:gd name="T5" fmla="*/ 19 h 129"/>
                <a:gd name="T6" fmla="*/ 144 w 144"/>
                <a:gd name="T7" fmla="*/ 23 h 129"/>
                <a:gd name="T8" fmla="*/ 144 w 144"/>
                <a:gd name="T9" fmla="*/ 31 h 129"/>
                <a:gd name="T10" fmla="*/ 142 w 144"/>
                <a:gd name="T11" fmla="*/ 36 h 129"/>
                <a:gd name="T12" fmla="*/ 140 w 144"/>
                <a:gd name="T13" fmla="*/ 42 h 129"/>
                <a:gd name="T14" fmla="*/ 137 w 144"/>
                <a:gd name="T15" fmla="*/ 46 h 129"/>
                <a:gd name="T16" fmla="*/ 137 w 144"/>
                <a:gd name="T17" fmla="*/ 52 h 129"/>
                <a:gd name="T18" fmla="*/ 135 w 144"/>
                <a:gd name="T19" fmla="*/ 59 h 129"/>
                <a:gd name="T20" fmla="*/ 135 w 144"/>
                <a:gd name="T21" fmla="*/ 65 h 129"/>
                <a:gd name="T22" fmla="*/ 133 w 144"/>
                <a:gd name="T23" fmla="*/ 71 h 129"/>
                <a:gd name="T24" fmla="*/ 131 w 144"/>
                <a:gd name="T25" fmla="*/ 78 h 129"/>
                <a:gd name="T26" fmla="*/ 127 w 144"/>
                <a:gd name="T27" fmla="*/ 84 h 129"/>
                <a:gd name="T28" fmla="*/ 125 w 144"/>
                <a:gd name="T29" fmla="*/ 90 h 129"/>
                <a:gd name="T30" fmla="*/ 119 w 144"/>
                <a:gd name="T31" fmla="*/ 91 h 129"/>
                <a:gd name="T32" fmla="*/ 114 w 144"/>
                <a:gd name="T33" fmla="*/ 88 h 129"/>
                <a:gd name="T34" fmla="*/ 108 w 144"/>
                <a:gd name="T35" fmla="*/ 84 h 129"/>
                <a:gd name="T36" fmla="*/ 102 w 144"/>
                <a:gd name="T37" fmla="*/ 84 h 129"/>
                <a:gd name="T38" fmla="*/ 97 w 144"/>
                <a:gd name="T39" fmla="*/ 84 h 129"/>
                <a:gd name="T40" fmla="*/ 91 w 144"/>
                <a:gd name="T41" fmla="*/ 90 h 129"/>
                <a:gd name="T42" fmla="*/ 85 w 144"/>
                <a:gd name="T43" fmla="*/ 93 h 129"/>
                <a:gd name="T44" fmla="*/ 80 w 144"/>
                <a:gd name="T45" fmla="*/ 101 h 129"/>
                <a:gd name="T46" fmla="*/ 76 w 144"/>
                <a:gd name="T47" fmla="*/ 109 h 129"/>
                <a:gd name="T48" fmla="*/ 74 w 144"/>
                <a:gd name="T49" fmla="*/ 118 h 129"/>
                <a:gd name="T50" fmla="*/ 68 w 144"/>
                <a:gd name="T51" fmla="*/ 124 h 129"/>
                <a:gd name="T52" fmla="*/ 64 w 144"/>
                <a:gd name="T53" fmla="*/ 128 h 129"/>
                <a:gd name="T54" fmla="*/ 55 w 144"/>
                <a:gd name="T55" fmla="*/ 129 h 129"/>
                <a:gd name="T56" fmla="*/ 47 w 144"/>
                <a:gd name="T57" fmla="*/ 129 h 129"/>
                <a:gd name="T58" fmla="*/ 38 w 144"/>
                <a:gd name="T59" fmla="*/ 128 h 129"/>
                <a:gd name="T60" fmla="*/ 28 w 144"/>
                <a:gd name="T61" fmla="*/ 122 h 129"/>
                <a:gd name="T62" fmla="*/ 19 w 144"/>
                <a:gd name="T63" fmla="*/ 114 h 129"/>
                <a:gd name="T64" fmla="*/ 9 w 144"/>
                <a:gd name="T65" fmla="*/ 109 h 129"/>
                <a:gd name="T66" fmla="*/ 5 w 144"/>
                <a:gd name="T67" fmla="*/ 101 h 129"/>
                <a:gd name="T68" fmla="*/ 2 w 144"/>
                <a:gd name="T69" fmla="*/ 95 h 129"/>
                <a:gd name="T70" fmla="*/ 0 w 144"/>
                <a:gd name="T71" fmla="*/ 88 h 129"/>
                <a:gd name="T72" fmla="*/ 0 w 144"/>
                <a:gd name="T73" fmla="*/ 82 h 129"/>
                <a:gd name="T74" fmla="*/ 0 w 144"/>
                <a:gd name="T75" fmla="*/ 72 h 129"/>
                <a:gd name="T76" fmla="*/ 2 w 144"/>
                <a:gd name="T77" fmla="*/ 65 h 129"/>
                <a:gd name="T78" fmla="*/ 4 w 144"/>
                <a:gd name="T79" fmla="*/ 55 h 129"/>
                <a:gd name="T80" fmla="*/ 7 w 144"/>
                <a:gd name="T81" fmla="*/ 48 h 129"/>
                <a:gd name="T82" fmla="*/ 9 w 144"/>
                <a:gd name="T83" fmla="*/ 42 h 129"/>
                <a:gd name="T84" fmla="*/ 15 w 144"/>
                <a:gd name="T85" fmla="*/ 40 h 129"/>
                <a:gd name="T86" fmla="*/ 19 w 144"/>
                <a:gd name="T87" fmla="*/ 38 h 129"/>
                <a:gd name="T88" fmla="*/ 28 w 144"/>
                <a:gd name="T89" fmla="*/ 38 h 129"/>
                <a:gd name="T90" fmla="*/ 38 w 144"/>
                <a:gd name="T91" fmla="*/ 38 h 129"/>
                <a:gd name="T92" fmla="*/ 45 w 144"/>
                <a:gd name="T93" fmla="*/ 40 h 129"/>
                <a:gd name="T94" fmla="*/ 53 w 144"/>
                <a:gd name="T95" fmla="*/ 38 h 129"/>
                <a:gd name="T96" fmla="*/ 61 w 144"/>
                <a:gd name="T97" fmla="*/ 36 h 129"/>
                <a:gd name="T98" fmla="*/ 66 w 144"/>
                <a:gd name="T99" fmla="*/ 31 h 129"/>
                <a:gd name="T100" fmla="*/ 70 w 144"/>
                <a:gd name="T101" fmla="*/ 23 h 129"/>
                <a:gd name="T102" fmla="*/ 76 w 144"/>
                <a:gd name="T103" fmla="*/ 15 h 129"/>
                <a:gd name="T104" fmla="*/ 80 w 144"/>
                <a:gd name="T105" fmla="*/ 14 h 129"/>
                <a:gd name="T106" fmla="*/ 81 w 144"/>
                <a:gd name="T107" fmla="*/ 6 h 129"/>
                <a:gd name="T108" fmla="*/ 85 w 144"/>
                <a:gd name="T109" fmla="*/ 4 h 129"/>
                <a:gd name="T110" fmla="*/ 87 w 144"/>
                <a:gd name="T111" fmla="*/ 0 h 129"/>
                <a:gd name="T112" fmla="*/ 91 w 144"/>
                <a:gd name="T113" fmla="*/ 0 h 129"/>
                <a:gd name="T114" fmla="*/ 97 w 144"/>
                <a:gd name="T115" fmla="*/ 0 h 129"/>
                <a:gd name="T116" fmla="*/ 108 w 144"/>
                <a:gd name="T117" fmla="*/ 6 h 129"/>
                <a:gd name="T118" fmla="*/ 116 w 144"/>
                <a:gd name="T119" fmla="*/ 10 h 129"/>
                <a:gd name="T120" fmla="*/ 123 w 144"/>
                <a:gd name="T121" fmla="*/ 12 h 129"/>
                <a:gd name="T122" fmla="*/ 131 w 144"/>
                <a:gd name="T123" fmla="*/ 12 h 129"/>
                <a:gd name="T124" fmla="*/ 131 w 144"/>
                <a:gd name="T125" fmla="*/ 12 h 1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
                <a:gd name="T190" fmla="*/ 0 h 129"/>
                <a:gd name="T191" fmla="*/ 144 w 144"/>
                <a:gd name="T192" fmla="*/ 129 h 1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 h="129">
                  <a:moveTo>
                    <a:pt x="131" y="12"/>
                  </a:moveTo>
                  <a:lnTo>
                    <a:pt x="138" y="14"/>
                  </a:lnTo>
                  <a:lnTo>
                    <a:pt x="144" y="19"/>
                  </a:lnTo>
                  <a:lnTo>
                    <a:pt x="144" y="23"/>
                  </a:lnTo>
                  <a:lnTo>
                    <a:pt x="144" y="31"/>
                  </a:lnTo>
                  <a:lnTo>
                    <a:pt x="142" y="36"/>
                  </a:lnTo>
                  <a:lnTo>
                    <a:pt x="140" y="42"/>
                  </a:lnTo>
                  <a:lnTo>
                    <a:pt x="137" y="46"/>
                  </a:lnTo>
                  <a:lnTo>
                    <a:pt x="137" y="52"/>
                  </a:lnTo>
                  <a:lnTo>
                    <a:pt x="135" y="59"/>
                  </a:lnTo>
                  <a:lnTo>
                    <a:pt x="135" y="65"/>
                  </a:lnTo>
                  <a:lnTo>
                    <a:pt x="133" y="71"/>
                  </a:lnTo>
                  <a:lnTo>
                    <a:pt x="131" y="78"/>
                  </a:lnTo>
                  <a:lnTo>
                    <a:pt x="127" y="84"/>
                  </a:lnTo>
                  <a:lnTo>
                    <a:pt x="125" y="90"/>
                  </a:lnTo>
                  <a:lnTo>
                    <a:pt x="119" y="91"/>
                  </a:lnTo>
                  <a:lnTo>
                    <a:pt x="114" y="88"/>
                  </a:lnTo>
                  <a:lnTo>
                    <a:pt x="108" y="84"/>
                  </a:lnTo>
                  <a:lnTo>
                    <a:pt x="102" y="84"/>
                  </a:lnTo>
                  <a:lnTo>
                    <a:pt x="97" y="84"/>
                  </a:lnTo>
                  <a:lnTo>
                    <a:pt x="91" y="90"/>
                  </a:lnTo>
                  <a:lnTo>
                    <a:pt x="85" y="93"/>
                  </a:lnTo>
                  <a:lnTo>
                    <a:pt x="80" y="101"/>
                  </a:lnTo>
                  <a:lnTo>
                    <a:pt x="76" y="109"/>
                  </a:lnTo>
                  <a:lnTo>
                    <a:pt x="74" y="118"/>
                  </a:lnTo>
                  <a:lnTo>
                    <a:pt x="68" y="124"/>
                  </a:lnTo>
                  <a:lnTo>
                    <a:pt x="64" y="128"/>
                  </a:lnTo>
                  <a:lnTo>
                    <a:pt x="55" y="129"/>
                  </a:lnTo>
                  <a:lnTo>
                    <a:pt x="47" y="129"/>
                  </a:lnTo>
                  <a:lnTo>
                    <a:pt x="38" y="128"/>
                  </a:lnTo>
                  <a:lnTo>
                    <a:pt x="28" y="122"/>
                  </a:lnTo>
                  <a:lnTo>
                    <a:pt x="19" y="114"/>
                  </a:lnTo>
                  <a:lnTo>
                    <a:pt x="9" y="109"/>
                  </a:lnTo>
                  <a:lnTo>
                    <a:pt x="5" y="101"/>
                  </a:lnTo>
                  <a:lnTo>
                    <a:pt x="2" y="95"/>
                  </a:lnTo>
                  <a:lnTo>
                    <a:pt x="0" y="88"/>
                  </a:lnTo>
                  <a:lnTo>
                    <a:pt x="0" y="82"/>
                  </a:lnTo>
                  <a:lnTo>
                    <a:pt x="0" y="72"/>
                  </a:lnTo>
                  <a:lnTo>
                    <a:pt x="2" y="65"/>
                  </a:lnTo>
                  <a:lnTo>
                    <a:pt x="4" y="55"/>
                  </a:lnTo>
                  <a:lnTo>
                    <a:pt x="7" y="48"/>
                  </a:lnTo>
                  <a:lnTo>
                    <a:pt x="9" y="42"/>
                  </a:lnTo>
                  <a:lnTo>
                    <a:pt x="15" y="40"/>
                  </a:lnTo>
                  <a:lnTo>
                    <a:pt x="19" y="38"/>
                  </a:lnTo>
                  <a:lnTo>
                    <a:pt x="28" y="38"/>
                  </a:lnTo>
                  <a:lnTo>
                    <a:pt x="38" y="38"/>
                  </a:lnTo>
                  <a:lnTo>
                    <a:pt x="45" y="40"/>
                  </a:lnTo>
                  <a:lnTo>
                    <a:pt x="53" y="38"/>
                  </a:lnTo>
                  <a:lnTo>
                    <a:pt x="61" y="36"/>
                  </a:lnTo>
                  <a:lnTo>
                    <a:pt x="66" y="31"/>
                  </a:lnTo>
                  <a:lnTo>
                    <a:pt x="70" y="23"/>
                  </a:lnTo>
                  <a:lnTo>
                    <a:pt x="76" y="15"/>
                  </a:lnTo>
                  <a:lnTo>
                    <a:pt x="80" y="14"/>
                  </a:lnTo>
                  <a:lnTo>
                    <a:pt x="81" y="6"/>
                  </a:lnTo>
                  <a:lnTo>
                    <a:pt x="85" y="4"/>
                  </a:lnTo>
                  <a:lnTo>
                    <a:pt x="87" y="0"/>
                  </a:lnTo>
                  <a:lnTo>
                    <a:pt x="91" y="0"/>
                  </a:lnTo>
                  <a:lnTo>
                    <a:pt x="97" y="0"/>
                  </a:lnTo>
                  <a:lnTo>
                    <a:pt x="108" y="6"/>
                  </a:lnTo>
                  <a:lnTo>
                    <a:pt x="116" y="10"/>
                  </a:lnTo>
                  <a:lnTo>
                    <a:pt x="123" y="12"/>
                  </a:lnTo>
                  <a:lnTo>
                    <a:pt x="131" y="12"/>
                  </a:lnTo>
                  <a:close/>
                </a:path>
              </a:pathLst>
            </a:custGeom>
            <a:solidFill>
              <a:srgbClr val="FFC4BA"/>
            </a:solidFill>
            <a:ln w="9525">
              <a:noFill/>
              <a:round/>
              <a:headEnd/>
              <a:tailEnd/>
            </a:ln>
          </p:spPr>
          <p:txBody>
            <a:bodyPr/>
            <a:lstStyle/>
            <a:p>
              <a:endParaRPr lang="en-US"/>
            </a:p>
          </p:txBody>
        </p:sp>
        <p:sp>
          <p:nvSpPr>
            <p:cNvPr id="93232" name="Freeform 59"/>
            <p:cNvSpPr>
              <a:spLocks/>
            </p:cNvSpPr>
            <p:nvPr/>
          </p:nvSpPr>
          <p:spPr bwMode="auto">
            <a:xfrm>
              <a:off x="2188" y="2893"/>
              <a:ext cx="336" cy="215"/>
            </a:xfrm>
            <a:custGeom>
              <a:avLst/>
              <a:gdLst>
                <a:gd name="T0" fmla="*/ 350 w 673"/>
                <a:gd name="T1" fmla="*/ 40 h 430"/>
                <a:gd name="T2" fmla="*/ 383 w 673"/>
                <a:gd name="T3" fmla="*/ 31 h 430"/>
                <a:gd name="T4" fmla="*/ 415 w 673"/>
                <a:gd name="T5" fmla="*/ 35 h 430"/>
                <a:gd name="T6" fmla="*/ 455 w 673"/>
                <a:gd name="T7" fmla="*/ 59 h 430"/>
                <a:gd name="T8" fmla="*/ 481 w 673"/>
                <a:gd name="T9" fmla="*/ 90 h 430"/>
                <a:gd name="T10" fmla="*/ 525 w 673"/>
                <a:gd name="T11" fmla="*/ 105 h 430"/>
                <a:gd name="T12" fmla="*/ 563 w 673"/>
                <a:gd name="T13" fmla="*/ 133 h 430"/>
                <a:gd name="T14" fmla="*/ 601 w 673"/>
                <a:gd name="T15" fmla="*/ 143 h 430"/>
                <a:gd name="T16" fmla="*/ 632 w 673"/>
                <a:gd name="T17" fmla="*/ 147 h 430"/>
                <a:gd name="T18" fmla="*/ 668 w 673"/>
                <a:gd name="T19" fmla="*/ 156 h 430"/>
                <a:gd name="T20" fmla="*/ 668 w 673"/>
                <a:gd name="T21" fmla="*/ 173 h 430"/>
                <a:gd name="T22" fmla="*/ 651 w 673"/>
                <a:gd name="T23" fmla="*/ 200 h 430"/>
                <a:gd name="T24" fmla="*/ 637 w 673"/>
                <a:gd name="T25" fmla="*/ 238 h 430"/>
                <a:gd name="T26" fmla="*/ 616 w 673"/>
                <a:gd name="T27" fmla="*/ 242 h 430"/>
                <a:gd name="T28" fmla="*/ 586 w 673"/>
                <a:gd name="T29" fmla="*/ 236 h 430"/>
                <a:gd name="T30" fmla="*/ 556 w 673"/>
                <a:gd name="T31" fmla="*/ 225 h 430"/>
                <a:gd name="T32" fmla="*/ 519 w 673"/>
                <a:gd name="T33" fmla="*/ 208 h 430"/>
                <a:gd name="T34" fmla="*/ 493 w 673"/>
                <a:gd name="T35" fmla="*/ 200 h 430"/>
                <a:gd name="T36" fmla="*/ 461 w 673"/>
                <a:gd name="T37" fmla="*/ 198 h 430"/>
                <a:gd name="T38" fmla="*/ 421 w 673"/>
                <a:gd name="T39" fmla="*/ 187 h 430"/>
                <a:gd name="T40" fmla="*/ 388 w 673"/>
                <a:gd name="T41" fmla="*/ 170 h 430"/>
                <a:gd name="T42" fmla="*/ 358 w 673"/>
                <a:gd name="T43" fmla="*/ 158 h 430"/>
                <a:gd name="T44" fmla="*/ 333 w 673"/>
                <a:gd name="T45" fmla="*/ 156 h 430"/>
                <a:gd name="T46" fmla="*/ 331 w 673"/>
                <a:gd name="T47" fmla="*/ 162 h 430"/>
                <a:gd name="T48" fmla="*/ 364 w 673"/>
                <a:gd name="T49" fmla="*/ 166 h 430"/>
                <a:gd name="T50" fmla="*/ 383 w 673"/>
                <a:gd name="T51" fmla="*/ 183 h 430"/>
                <a:gd name="T52" fmla="*/ 346 w 673"/>
                <a:gd name="T53" fmla="*/ 189 h 430"/>
                <a:gd name="T54" fmla="*/ 312 w 673"/>
                <a:gd name="T55" fmla="*/ 200 h 430"/>
                <a:gd name="T56" fmla="*/ 316 w 673"/>
                <a:gd name="T57" fmla="*/ 228 h 430"/>
                <a:gd name="T58" fmla="*/ 314 w 673"/>
                <a:gd name="T59" fmla="*/ 257 h 430"/>
                <a:gd name="T60" fmla="*/ 284 w 673"/>
                <a:gd name="T61" fmla="*/ 261 h 430"/>
                <a:gd name="T62" fmla="*/ 274 w 673"/>
                <a:gd name="T63" fmla="*/ 287 h 430"/>
                <a:gd name="T64" fmla="*/ 278 w 673"/>
                <a:gd name="T65" fmla="*/ 325 h 430"/>
                <a:gd name="T66" fmla="*/ 261 w 673"/>
                <a:gd name="T67" fmla="*/ 360 h 430"/>
                <a:gd name="T68" fmla="*/ 229 w 673"/>
                <a:gd name="T69" fmla="*/ 373 h 430"/>
                <a:gd name="T70" fmla="*/ 191 w 673"/>
                <a:gd name="T71" fmla="*/ 405 h 430"/>
                <a:gd name="T72" fmla="*/ 172 w 673"/>
                <a:gd name="T73" fmla="*/ 430 h 430"/>
                <a:gd name="T74" fmla="*/ 135 w 673"/>
                <a:gd name="T75" fmla="*/ 420 h 430"/>
                <a:gd name="T76" fmla="*/ 115 w 673"/>
                <a:gd name="T77" fmla="*/ 405 h 430"/>
                <a:gd name="T78" fmla="*/ 73 w 673"/>
                <a:gd name="T79" fmla="*/ 386 h 430"/>
                <a:gd name="T80" fmla="*/ 29 w 673"/>
                <a:gd name="T81" fmla="*/ 371 h 430"/>
                <a:gd name="T82" fmla="*/ 0 w 673"/>
                <a:gd name="T83" fmla="*/ 360 h 430"/>
                <a:gd name="T84" fmla="*/ 29 w 673"/>
                <a:gd name="T85" fmla="*/ 324 h 430"/>
                <a:gd name="T86" fmla="*/ 67 w 673"/>
                <a:gd name="T87" fmla="*/ 305 h 430"/>
                <a:gd name="T88" fmla="*/ 103 w 673"/>
                <a:gd name="T89" fmla="*/ 280 h 430"/>
                <a:gd name="T90" fmla="*/ 143 w 673"/>
                <a:gd name="T91" fmla="*/ 242 h 430"/>
                <a:gd name="T92" fmla="*/ 189 w 673"/>
                <a:gd name="T93" fmla="*/ 221 h 430"/>
                <a:gd name="T94" fmla="*/ 213 w 673"/>
                <a:gd name="T95" fmla="*/ 181 h 430"/>
                <a:gd name="T96" fmla="*/ 221 w 673"/>
                <a:gd name="T97" fmla="*/ 147 h 430"/>
                <a:gd name="T98" fmla="*/ 236 w 673"/>
                <a:gd name="T99" fmla="*/ 103 h 430"/>
                <a:gd name="T100" fmla="*/ 272 w 673"/>
                <a:gd name="T101" fmla="*/ 55 h 430"/>
                <a:gd name="T102" fmla="*/ 314 w 673"/>
                <a:gd name="T103" fmla="*/ 23 h 430"/>
                <a:gd name="T104" fmla="*/ 348 w 673"/>
                <a:gd name="T105" fmla="*/ 8 h 430"/>
                <a:gd name="T106" fmla="*/ 381 w 673"/>
                <a:gd name="T107" fmla="*/ 0 h 430"/>
                <a:gd name="T108" fmla="*/ 405 w 673"/>
                <a:gd name="T109" fmla="*/ 21 h 430"/>
                <a:gd name="T110" fmla="*/ 383 w 673"/>
                <a:gd name="T111" fmla="*/ 25 h 430"/>
                <a:gd name="T112" fmla="*/ 343 w 673"/>
                <a:gd name="T113" fmla="*/ 36 h 430"/>
                <a:gd name="T114" fmla="*/ 314 w 673"/>
                <a:gd name="T115" fmla="*/ 63 h 43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73"/>
                <a:gd name="T175" fmla="*/ 0 h 430"/>
                <a:gd name="T176" fmla="*/ 673 w 673"/>
                <a:gd name="T177" fmla="*/ 430 h 43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73" h="430">
                  <a:moveTo>
                    <a:pt x="331" y="57"/>
                  </a:moveTo>
                  <a:lnTo>
                    <a:pt x="333" y="54"/>
                  </a:lnTo>
                  <a:lnTo>
                    <a:pt x="341" y="48"/>
                  </a:lnTo>
                  <a:lnTo>
                    <a:pt x="343" y="44"/>
                  </a:lnTo>
                  <a:lnTo>
                    <a:pt x="350" y="40"/>
                  </a:lnTo>
                  <a:lnTo>
                    <a:pt x="356" y="36"/>
                  </a:lnTo>
                  <a:lnTo>
                    <a:pt x="364" y="35"/>
                  </a:lnTo>
                  <a:lnTo>
                    <a:pt x="369" y="31"/>
                  </a:lnTo>
                  <a:lnTo>
                    <a:pt x="377" y="31"/>
                  </a:lnTo>
                  <a:lnTo>
                    <a:pt x="383" y="31"/>
                  </a:lnTo>
                  <a:lnTo>
                    <a:pt x="390" y="31"/>
                  </a:lnTo>
                  <a:lnTo>
                    <a:pt x="396" y="31"/>
                  </a:lnTo>
                  <a:lnTo>
                    <a:pt x="403" y="31"/>
                  </a:lnTo>
                  <a:lnTo>
                    <a:pt x="409" y="31"/>
                  </a:lnTo>
                  <a:lnTo>
                    <a:pt x="415" y="35"/>
                  </a:lnTo>
                  <a:lnTo>
                    <a:pt x="424" y="36"/>
                  </a:lnTo>
                  <a:lnTo>
                    <a:pt x="434" y="40"/>
                  </a:lnTo>
                  <a:lnTo>
                    <a:pt x="440" y="44"/>
                  </a:lnTo>
                  <a:lnTo>
                    <a:pt x="447" y="50"/>
                  </a:lnTo>
                  <a:lnTo>
                    <a:pt x="455" y="59"/>
                  </a:lnTo>
                  <a:lnTo>
                    <a:pt x="459" y="69"/>
                  </a:lnTo>
                  <a:lnTo>
                    <a:pt x="464" y="76"/>
                  </a:lnTo>
                  <a:lnTo>
                    <a:pt x="470" y="86"/>
                  </a:lnTo>
                  <a:lnTo>
                    <a:pt x="476" y="88"/>
                  </a:lnTo>
                  <a:lnTo>
                    <a:pt x="481" y="90"/>
                  </a:lnTo>
                  <a:lnTo>
                    <a:pt x="489" y="94"/>
                  </a:lnTo>
                  <a:lnTo>
                    <a:pt x="499" y="95"/>
                  </a:lnTo>
                  <a:lnTo>
                    <a:pt x="508" y="97"/>
                  </a:lnTo>
                  <a:lnTo>
                    <a:pt x="516" y="101"/>
                  </a:lnTo>
                  <a:lnTo>
                    <a:pt x="525" y="105"/>
                  </a:lnTo>
                  <a:lnTo>
                    <a:pt x="535" y="111"/>
                  </a:lnTo>
                  <a:lnTo>
                    <a:pt x="542" y="116"/>
                  </a:lnTo>
                  <a:lnTo>
                    <a:pt x="548" y="122"/>
                  </a:lnTo>
                  <a:lnTo>
                    <a:pt x="556" y="126"/>
                  </a:lnTo>
                  <a:lnTo>
                    <a:pt x="563" y="133"/>
                  </a:lnTo>
                  <a:lnTo>
                    <a:pt x="571" y="137"/>
                  </a:lnTo>
                  <a:lnTo>
                    <a:pt x="578" y="141"/>
                  </a:lnTo>
                  <a:lnTo>
                    <a:pt x="588" y="141"/>
                  </a:lnTo>
                  <a:lnTo>
                    <a:pt x="597" y="143"/>
                  </a:lnTo>
                  <a:lnTo>
                    <a:pt x="601" y="143"/>
                  </a:lnTo>
                  <a:lnTo>
                    <a:pt x="607" y="143"/>
                  </a:lnTo>
                  <a:lnTo>
                    <a:pt x="613" y="143"/>
                  </a:lnTo>
                  <a:lnTo>
                    <a:pt x="616" y="145"/>
                  </a:lnTo>
                  <a:lnTo>
                    <a:pt x="622" y="145"/>
                  </a:lnTo>
                  <a:lnTo>
                    <a:pt x="632" y="147"/>
                  </a:lnTo>
                  <a:lnTo>
                    <a:pt x="641" y="149"/>
                  </a:lnTo>
                  <a:lnTo>
                    <a:pt x="651" y="152"/>
                  </a:lnTo>
                  <a:lnTo>
                    <a:pt x="658" y="154"/>
                  </a:lnTo>
                  <a:lnTo>
                    <a:pt x="662" y="156"/>
                  </a:lnTo>
                  <a:lnTo>
                    <a:pt x="668" y="156"/>
                  </a:lnTo>
                  <a:lnTo>
                    <a:pt x="672" y="162"/>
                  </a:lnTo>
                  <a:lnTo>
                    <a:pt x="673" y="164"/>
                  </a:lnTo>
                  <a:lnTo>
                    <a:pt x="672" y="168"/>
                  </a:lnTo>
                  <a:lnTo>
                    <a:pt x="670" y="170"/>
                  </a:lnTo>
                  <a:lnTo>
                    <a:pt x="668" y="173"/>
                  </a:lnTo>
                  <a:lnTo>
                    <a:pt x="662" y="179"/>
                  </a:lnTo>
                  <a:lnTo>
                    <a:pt x="660" y="185"/>
                  </a:lnTo>
                  <a:lnTo>
                    <a:pt x="656" y="189"/>
                  </a:lnTo>
                  <a:lnTo>
                    <a:pt x="653" y="194"/>
                  </a:lnTo>
                  <a:lnTo>
                    <a:pt x="651" y="200"/>
                  </a:lnTo>
                  <a:lnTo>
                    <a:pt x="647" y="206"/>
                  </a:lnTo>
                  <a:lnTo>
                    <a:pt x="645" y="211"/>
                  </a:lnTo>
                  <a:lnTo>
                    <a:pt x="643" y="221"/>
                  </a:lnTo>
                  <a:lnTo>
                    <a:pt x="641" y="228"/>
                  </a:lnTo>
                  <a:lnTo>
                    <a:pt x="637" y="238"/>
                  </a:lnTo>
                  <a:lnTo>
                    <a:pt x="634" y="242"/>
                  </a:lnTo>
                  <a:lnTo>
                    <a:pt x="632" y="246"/>
                  </a:lnTo>
                  <a:lnTo>
                    <a:pt x="628" y="246"/>
                  </a:lnTo>
                  <a:lnTo>
                    <a:pt x="622" y="244"/>
                  </a:lnTo>
                  <a:lnTo>
                    <a:pt x="616" y="242"/>
                  </a:lnTo>
                  <a:lnTo>
                    <a:pt x="609" y="242"/>
                  </a:lnTo>
                  <a:lnTo>
                    <a:pt x="603" y="240"/>
                  </a:lnTo>
                  <a:lnTo>
                    <a:pt x="597" y="238"/>
                  </a:lnTo>
                  <a:lnTo>
                    <a:pt x="592" y="238"/>
                  </a:lnTo>
                  <a:lnTo>
                    <a:pt x="586" y="236"/>
                  </a:lnTo>
                  <a:lnTo>
                    <a:pt x="580" y="234"/>
                  </a:lnTo>
                  <a:lnTo>
                    <a:pt x="575" y="232"/>
                  </a:lnTo>
                  <a:lnTo>
                    <a:pt x="569" y="230"/>
                  </a:lnTo>
                  <a:lnTo>
                    <a:pt x="563" y="228"/>
                  </a:lnTo>
                  <a:lnTo>
                    <a:pt x="556" y="225"/>
                  </a:lnTo>
                  <a:lnTo>
                    <a:pt x="548" y="221"/>
                  </a:lnTo>
                  <a:lnTo>
                    <a:pt x="538" y="217"/>
                  </a:lnTo>
                  <a:lnTo>
                    <a:pt x="533" y="213"/>
                  </a:lnTo>
                  <a:lnTo>
                    <a:pt x="527" y="211"/>
                  </a:lnTo>
                  <a:lnTo>
                    <a:pt x="519" y="208"/>
                  </a:lnTo>
                  <a:lnTo>
                    <a:pt x="516" y="206"/>
                  </a:lnTo>
                  <a:lnTo>
                    <a:pt x="512" y="206"/>
                  </a:lnTo>
                  <a:lnTo>
                    <a:pt x="506" y="202"/>
                  </a:lnTo>
                  <a:lnTo>
                    <a:pt x="499" y="202"/>
                  </a:lnTo>
                  <a:lnTo>
                    <a:pt x="493" y="200"/>
                  </a:lnTo>
                  <a:lnTo>
                    <a:pt x="487" y="200"/>
                  </a:lnTo>
                  <a:lnTo>
                    <a:pt x="481" y="200"/>
                  </a:lnTo>
                  <a:lnTo>
                    <a:pt x="476" y="200"/>
                  </a:lnTo>
                  <a:lnTo>
                    <a:pt x="468" y="198"/>
                  </a:lnTo>
                  <a:lnTo>
                    <a:pt x="461" y="198"/>
                  </a:lnTo>
                  <a:lnTo>
                    <a:pt x="455" y="194"/>
                  </a:lnTo>
                  <a:lnTo>
                    <a:pt x="447" y="192"/>
                  </a:lnTo>
                  <a:lnTo>
                    <a:pt x="440" y="190"/>
                  </a:lnTo>
                  <a:lnTo>
                    <a:pt x="430" y="190"/>
                  </a:lnTo>
                  <a:lnTo>
                    <a:pt x="421" y="187"/>
                  </a:lnTo>
                  <a:lnTo>
                    <a:pt x="415" y="183"/>
                  </a:lnTo>
                  <a:lnTo>
                    <a:pt x="405" y="181"/>
                  </a:lnTo>
                  <a:lnTo>
                    <a:pt x="400" y="177"/>
                  </a:lnTo>
                  <a:lnTo>
                    <a:pt x="394" y="171"/>
                  </a:lnTo>
                  <a:lnTo>
                    <a:pt x="388" y="170"/>
                  </a:lnTo>
                  <a:lnTo>
                    <a:pt x="383" y="166"/>
                  </a:lnTo>
                  <a:lnTo>
                    <a:pt x="379" y="164"/>
                  </a:lnTo>
                  <a:lnTo>
                    <a:pt x="371" y="162"/>
                  </a:lnTo>
                  <a:lnTo>
                    <a:pt x="365" y="162"/>
                  </a:lnTo>
                  <a:lnTo>
                    <a:pt x="358" y="158"/>
                  </a:lnTo>
                  <a:lnTo>
                    <a:pt x="352" y="156"/>
                  </a:lnTo>
                  <a:lnTo>
                    <a:pt x="348" y="156"/>
                  </a:lnTo>
                  <a:lnTo>
                    <a:pt x="346" y="156"/>
                  </a:lnTo>
                  <a:lnTo>
                    <a:pt x="339" y="156"/>
                  </a:lnTo>
                  <a:lnTo>
                    <a:pt x="333" y="156"/>
                  </a:lnTo>
                  <a:lnTo>
                    <a:pt x="324" y="156"/>
                  </a:lnTo>
                  <a:lnTo>
                    <a:pt x="320" y="158"/>
                  </a:lnTo>
                  <a:lnTo>
                    <a:pt x="322" y="160"/>
                  </a:lnTo>
                  <a:lnTo>
                    <a:pt x="327" y="162"/>
                  </a:lnTo>
                  <a:lnTo>
                    <a:pt x="331" y="162"/>
                  </a:lnTo>
                  <a:lnTo>
                    <a:pt x="337" y="162"/>
                  </a:lnTo>
                  <a:lnTo>
                    <a:pt x="343" y="164"/>
                  </a:lnTo>
                  <a:lnTo>
                    <a:pt x="350" y="164"/>
                  </a:lnTo>
                  <a:lnTo>
                    <a:pt x="358" y="164"/>
                  </a:lnTo>
                  <a:lnTo>
                    <a:pt x="364" y="166"/>
                  </a:lnTo>
                  <a:lnTo>
                    <a:pt x="367" y="166"/>
                  </a:lnTo>
                  <a:lnTo>
                    <a:pt x="373" y="170"/>
                  </a:lnTo>
                  <a:lnTo>
                    <a:pt x="379" y="173"/>
                  </a:lnTo>
                  <a:lnTo>
                    <a:pt x="383" y="179"/>
                  </a:lnTo>
                  <a:lnTo>
                    <a:pt x="383" y="183"/>
                  </a:lnTo>
                  <a:lnTo>
                    <a:pt x="379" y="189"/>
                  </a:lnTo>
                  <a:lnTo>
                    <a:pt x="373" y="190"/>
                  </a:lnTo>
                  <a:lnTo>
                    <a:pt x="367" y="190"/>
                  </a:lnTo>
                  <a:lnTo>
                    <a:pt x="356" y="189"/>
                  </a:lnTo>
                  <a:lnTo>
                    <a:pt x="346" y="189"/>
                  </a:lnTo>
                  <a:lnTo>
                    <a:pt x="337" y="189"/>
                  </a:lnTo>
                  <a:lnTo>
                    <a:pt x="329" y="190"/>
                  </a:lnTo>
                  <a:lnTo>
                    <a:pt x="322" y="190"/>
                  </a:lnTo>
                  <a:lnTo>
                    <a:pt x="316" y="194"/>
                  </a:lnTo>
                  <a:lnTo>
                    <a:pt x="312" y="200"/>
                  </a:lnTo>
                  <a:lnTo>
                    <a:pt x="312" y="208"/>
                  </a:lnTo>
                  <a:lnTo>
                    <a:pt x="312" y="211"/>
                  </a:lnTo>
                  <a:lnTo>
                    <a:pt x="312" y="217"/>
                  </a:lnTo>
                  <a:lnTo>
                    <a:pt x="314" y="223"/>
                  </a:lnTo>
                  <a:lnTo>
                    <a:pt x="316" y="228"/>
                  </a:lnTo>
                  <a:lnTo>
                    <a:pt x="316" y="236"/>
                  </a:lnTo>
                  <a:lnTo>
                    <a:pt x="318" y="242"/>
                  </a:lnTo>
                  <a:lnTo>
                    <a:pt x="318" y="247"/>
                  </a:lnTo>
                  <a:lnTo>
                    <a:pt x="318" y="253"/>
                  </a:lnTo>
                  <a:lnTo>
                    <a:pt x="314" y="257"/>
                  </a:lnTo>
                  <a:lnTo>
                    <a:pt x="312" y="259"/>
                  </a:lnTo>
                  <a:lnTo>
                    <a:pt x="308" y="261"/>
                  </a:lnTo>
                  <a:lnTo>
                    <a:pt x="303" y="261"/>
                  </a:lnTo>
                  <a:lnTo>
                    <a:pt x="291" y="259"/>
                  </a:lnTo>
                  <a:lnTo>
                    <a:pt x="284" y="261"/>
                  </a:lnTo>
                  <a:lnTo>
                    <a:pt x="280" y="263"/>
                  </a:lnTo>
                  <a:lnTo>
                    <a:pt x="278" y="268"/>
                  </a:lnTo>
                  <a:lnTo>
                    <a:pt x="274" y="274"/>
                  </a:lnTo>
                  <a:lnTo>
                    <a:pt x="274" y="282"/>
                  </a:lnTo>
                  <a:lnTo>
                    <a:pt x="274" y="287"/>
                  </a:lnTo>
                  <a:lnTo>
                    <a:pt x="276" y="297"/>
                  </a:lnTo>
                  <a:lnTo>
                    <a:pt x="278" y="305"/>
                  </a:lnTo>
                  <a:lnTo>
                    <a:pt x="278" y="314"/>
                  </a:lnTo>
                  <a:lnTo>
                    <a:pt x="278" y="320"/>
                  </a:lnTo>
                  <a:lnTo>
                    <a:pt x="278" y="325"/>
                  </a:lnTo>
                  <a:lnTo>
                    <a:pt x="278" y="331"/>
                  </a:lnTo>
                  <a:lnTo>
                    <a:pt x="278" y="337"/>
                  </a:lnTo>
                  <a:lnTo>
                    <a:pt x="272" y="346"/>
                  </a:lnTo>
                  <a:lnTo>
                    <a:pt x="265" y="358"/>
                  </a:lnTo>
                  <a:lnTo>
                    <a:pt x="261" y="360"/>
                  </a:lnTo>
                  <a:lnTo>
                    <a:pt x="255" y="365"/>
                  </a:lnTo>
                  <a:lnTo>
                    <a:pt x="249" y="367"/>
                  </a:lnTo>
                  <a:lnTo>
                    <a:pt x="244" y="369"/>
                  </a:lnTo>
                  <a:lnTo>
                    <a:pt x="234" y="369"/>
                  </a:lnTo>
                  <a:lnTo>
                    <a:pt x="229" y="373"/>
                  </a:lnTo>
                  <a:lnTo>
                    <a:pt x="221" y="377"/>
                  </a:lnTo>
                  <a:lnTo>
                    <a:pt x="215" y="379"/>
                  </a:lnTo>
                  <a:lnTo>
                    <a:pt x="206" y="388"/>
                  </a:lnTo>
                  <a:lnTo>
                    <a:pt x="196" y="398"/>
                  </a:lnTo>
                  <a:lnTo>
                    <a:pt x="191" y="405"/>
                  </a:lnTo>
                  <a:lnTo>
                    <a:pt x="185" y="415"/>
                  </a:lnTo>
                  <a:lnTo>
                    <a:pt x="181" y="422"/>
                  </a:lnTo>
                  <a:lnTo>
                    <a:pt x="181" y="428"/>
                  </a:lnTo>
                  <a:lnTo>
                    <a:pt x="175" y="430"/>
                  </a:lnTo>
                  <a:lnTo>
                    <a:pt x="172" y="430"/>
                  </a:lnTo>
                  <a:lnTo>
                    <a:pt x="164" y="430"/>
                  </a:lnTo>
                  <a:lnTo>
                    <a:pt x="156" y="430"/>
                  </a:lnTo>
                  <a:lnTo>
                    <a:pt x="149" y="426"/>
                  </a:lnTo>
                  <a:lnTo>
                    <a:pt x="143" y="424"/>
                  </a:lnTo>
                  <a:lnTo>
                    <a:pt x="135" y="420"/>
                  </a:lnTo>
                  <a:lnTo>
                    <a:pt x="132" y="417"/>
                  </a:lnTo>
                  <a:lnTo>
                    <a:pt x="128" y="413"/>
                  </a:lnTo>
                  <a:lnTo>
                    <a:pt x="124" y="411"/>
                  </a:lnTo>
                  <a:lnTo>
                    <a:pt x="118" y="407"/>
                  </a:lnTo>
                  <a:lnTo>
                    <a:pt x="115" y="405"/>
                  </a:lnTo>
                  <a:lnTo>
                    <a:pt x="107" y="401"/>
                  </a:lnTo>
                  <a:lnTo>
                    <a:pt x="99" y="398"/>
                  </a:lnTo>
                  <a:lnTo>
                    <a:pt x="90" y="394"/>
                  </a:lnTo>
                  <a:lnTo>
                    <a:pt x="82" y="390"/>
                  </a:lnTo>
                  <a:lnTo>
                    <a:pt x="73" y="386"/>
                  </a:lnTo>
                  <a:lnTo>
                    <a:pt x="65" y="382"/>
                  </a:lnTo>
                  <a:lnTo>
                    <a:pt x="56" y="379"/>
                  </a:lnTo>
                  <a:lnTo>
                    <a:pt x="46" y="377"/>
                  </a:lnTo>
                  <a:lnTo>
                    <a:pt x="37" y="373"/>
                  </a:lnTo>
                  <a:lnTo>
                    <a:pt x="29" y="371"/>
                  </a:lnTo>
                  <a:lnTo>
                    <a:pt x="21" y="369"/>
                  </a:lnTo>
                  <a:lnTo>
                    <a:pt x="16" y="367"/>
                  </a:lnTo>
                  <a:lnTo>
                    <a:pt x="8" y="365"/>
                  </a:lnTo>
                  <a:lnTo>
                    <a:pt x="4" y="363"/>
                  </a:lnTo>
                  <a:lnTo>
                    <a:pt x="0" y="360"/>
                  </a:lnTo>
                  <a:lnTo>
                    <a:pt x="0" y="356"/>
                  </a:lnTo>
                  <a:lnTo>
                    <a:pt x="4" y="348"/>
                  </a:lnTo>
                  <a:lnTo>
                    <a:pt x="10" y="339"/>
                  </a:lnTo>
                  <a:lnTo>
                    <a:pt x="18" y="329"/>
                  </a:lnTo>
                  <a:lnTo>
                    <a:pt x="29" y="324"/>
                  </a:lnTo>
                  <a:lnTo>
                    <a:pt x="38" y="318"/>
                  </a:lnTo>
                  <a:lnTo>
                    <a:pt x="46" y="316"/>
                  </a:lnTo>
                  <a:lnTo>
                    <a:pt x="54" y="310"/>
                  </a:lnTo>
                  <a:lnTo>
                    <a:pt x="59" y="308"/>
                  </a:lnTo>
                  <a:lnTo>
                    <a:pt x="67" y="305"/>
                  </a:lnTo>
                  <a:lnTo>
                    <a:pt x="75" y="301"/>
                  </a:lnTo>
                  <a:lnTo>
                    <a:pt x="82" y="295"/>
                  </a:lnTo>
                  <a:lnTo>
                    <a:pt x="90" y="291"/>
                  </a:lnTo>
                  <a:lnTo>
                    <a:pt x="96" y="285"/>
                  </a:lnTo>
                  <a:lnTo>
                    <a:pt x="103" y="280"/>
                  </a:lnTo>
                  <a:lnTo>
                    <a:pt x="107" y="272"/>
                  </a:lnTo>
                  <a:lnTo>
                    <a:pt x="115" y="265"/>
                  </a:lnTo>
                  <a:lnTo>
                    <a:pt x="124" y="257"/>
                  </a:lnTo>
                  <a:lnTo>
                    <a:pt x="134" y="249"/>
                  </a:lnTo>
                  <a:lnTo>
                    <a:pt x="143" y="242"/>
                  </a:lnTo>
                  <a:lnTo>
                    <a:pt x="153" y="236"/>
                  </a:lnTo>
                  <a:lnTo>
                    <a:pt x="162" y="232"/>
                  </a:lnTo>
                  <a:lnTo>
                    <a:pt x="172" y="230"/>
                  </a:lnTo>
                  <a:lnTo>
                    <a:pt x="181" y="228"/>
                  </a:lnTo>
                  <a:lnTo>
                    <a:pt x="189" y="221"/>
                  </a:lnTo>
                  <a:lnTo>
                    <a:pt x="196" y="211"/>
                  </a:lnTo>
                  <a:lnTo>
                    <a:pt x="204" y="202"/>
                  </a:lnTo>
                  <a:lnTo>
                    <a:pt x="206" y="194"/>
                  </a:lnTo>
                  <a:lnTo>
                    <a:pt x="210" y="189"/>
                  </a:lnTo>
                  <a:lnTo>
                    <a:pt x="213" y="181"/>
                  </a:lnTo>
                  <a:lnTo>
                    <a:pt x="215" y="173"/>
                  </a:lnTo>
                  <a:lnTo>
                    <a:pt x="217" y="166"/>
                  </a:lnTo>
                  <a:lnTo>
                    <a:pt x="219" y="160"/>
                  </a:lnTo>
                  <a:lnTo>
                    <a:pt x="221" y="152"/>
                  </a:lnTo>
                  <a:lnTo>
                    <a:pt x="221" y="147"/>
                  </a:lnTo>
                  <a:lnTo>
                    <a:pt x="221" y="137"/>
                  </a:lnTo>
                  <a:lnTo>
                    <a:pt x="223" y="130"/>
                  </a:lnTo>
                  <a:lnTo>
                    <a:pt x="225" y="120"/>
                  </a:lnTo>
                  <a:lnTo>
                    <a:pt x="230" y="113"/>
                  </a:lnTo>
                  <a:lnTo>
                    <a:pt x="236" y="103"/>
                  </a:lnTo>
                  <a:lnTo>
                    <a:pt x="242" y="94"/>
                  </a:lnTo>
                  <a:lnTo>
                    <a:pt x="249" y="84"/>
                  </a:lnTo>
                  <a:lnTo>
                    <a:pt x="257" y="75"/>
                  </a:lnTo>
                  <a:lnTo>
                    <a:pt x="265" y="65"/>
                  </a:lnTo>
                  <a:lnTo>
                    <a:pt x="272" y="55"/>
                  </a:lnTo>
                  <a:lnTo>
                    <a:pt x="282" y="48"/>
                  </a:lnTo>
                  <a:lnTo>
                    <a:pt x="289" y="40"/>
                  </a:lnTo>
                  <a:lnTo>
                    <a:pt x="299" y="35"/>
                  </a:lnTo>
                  <a:lnTo>
                    <a:pt x="307" y="29"/>
                  </a:lnTo>
                  <a:lnTo>
                    <a:pt x="314" y="23"/>
                  </a:lnTo>
                  <a:lnTo>
                    <a:pt x="322" y="19"/>
                  </a:lnTo>
                  <a:lnTo>
                    <a:pt x="329" y="16"/>
                  </a:lnTo>
                  <a:lnTo>
                    <a:pt x="335" y="12"/>
                  </a:lnTo>
                  <a:lnTo>
                    <a:pt x="341" y="10"/>
                  </a:lnTo>
                  <a:lnTo>
                    <a:pt x="348" y="8"/>
                  </a:lnTo>
                  <a:lnTo>
                    <a:pt x="354" y="6"/>
                  </a:lnTo>
                  <a:lnTo>
                    <a:pt x="362" y="4"/>
                  </a:lnTo>
                  <a:lnTo>
                    <a:pt x="367" y="2"/>
                  </a:lnTo>
                  <a:lnTo>
                    <a:pt x="373" y="2"/>
                  </a:lnTo>
                  <a:lnTo>
                    <a:pt x="381" y="0"/>
                  </a:lnTo>
                  <a:lnTo>
                    <a:pt x="390" y="0"/>
                  </a:lnTo>
                  <a:lnTo>
                    <a:pt x="396" y="0"/>
                  </a:lnTo>
                  <a:lnTo>
                    <a:pt x="398" y="6"/>
                  </a:lnTo>
                  <a:lnTo>
                    <a:pt x="403" y="16"/>
                  </a:lnTo>
                  <a:lnTo>
                    <a:pt x="405" y="21"/>
                  </a:lnTo>
                  <a:lnTo>
                    <a:pt x="403" y="21"/>
                  </a:lnTo>
                  <a:lnTo>
                    <a:pt x="402" y="23"/>
                  </a:lnTo>
                  <a:lnTo>
                    <a:pt x="398" y="21"/>
                  </a:lnTo>
                  <a:lnTo>
                    <a:pt x="392" y="23"/>
                  </a:lnTo>
                  <a:lnTo>
                    <a:pt x="383" y="25"/>
                  </a:lnTo>
                  <a:lnTo>
                    <a:pt x="373" y="25"/>
                  </a:lnTo>
                  <a:lnTo>
                    <a:pt x="364" y="27"/>
                  </a:lnTo>
                  <a:lnTo>
                    <a:pt x="354" y="31"/>
                  </a:lnTo>
                  <a:lnTo>
                    <a:pt x="348" y="33"/>
                  </a:lnTo>
                  <a:lnTo>
                    <a:pt x="343" y="36"/>
                  </a:lnTo>
                  <a:lnTo>
                    <a:pt x="339" y="38"/>
                  </a:lnTo>
                  <a:lnTo>
                    <a:pt x="333" y="44"/>
                  </a:lnTo>
                  <a:lnTo>
                    <a:pt x="326" y="50"/>
                  </a:lnTo>
                  <a:lnTo>
                    <a:pt x="320" y="57"/>
                  </a:lnTo>
                  <a:lnTo>
                    <a:pt x="314" y="63"/>
                  </a:lnTo>
                  <a:lnTo>
                    <a:pt x="320" y="63"/>
                  </a:lnTo>
                  <a:lnTo>
                    <a:pt x="327" y="59"/>
                  </a:lnTo>
                  <a:lnTo>
                    <a:pt x="331" y="57"/>
                  </a:lnTo>
                  <a:close/>
                </a:path>
              </a:pathLst>
            </a:custGeom>
            <a:solidFill>
              <a:srgbClr val="FF9900"/>
            </a:solidFill>
            <a:ln w="9525">
              <a:noFill/>
              <a:round/>
              <a:headEnd/>
              <a:tailEnd/>
            </a:ln>
          </p:spPr>
          <p:txBody>
            <a:bodyPr/>
            <a:lstStyle/>
            <a:p>
              <a:endParaRPr lang="en-US"/>
            </a:p>
          </p:txBody>
        </p:sp>
        <p:sp>
          <p:nvSpPr>
            <p:cNvPr id="93233" name="Freeform 60"/>
            <p:cNvSpPr>
              <a:spLocks/>
            </p:cNvSpPr>
            <p:nvPr/>
          </p:nvSpPr>
          <p:spPr bwMode="auto">
            <a:xfrm>
              <a:off x="2281" y="2985"/>
              <a:ext cx="112" cy="133"/>
            </a:xfrm>
            <a:custGeom>
              <a:avLst/>
              <a:gdLst>
                <a:gd name="T0" fmla="*/ 190 w 224"/>
                <a:gd name="T1" fmla="*/ 9 h 266"/>
                <a:gd name="T2" fmla="*/ 171 w 224"/>
                <a:gd name="T3" fmla="*/ 9 h 266"/>
                <a:gd name="T4" fmla="*/ 158 w 224"/>
                <a:gd name="T5" fmla="*/ 7 h 266"/>
                <a:gd name="T6" fmla="*/ 146 w 224"/>
                <a:gd name="T7" fmla="*/ 7 h 266"/>
                <a:gd name="T8" fmla="*/ 135 w 224"/>
                <a:gd name="T9" fmla="*/ 13 h 266"/>
                <a:gd name="T10" fmla="*/ 131 w 224"/>
                <a:gd name="T11" fmla="*/ 21 h 266"/>
                <a:gd name="T12" fmla="*/ 133 w 224"/>
                <a:gd name="T13" fmla="*/ 36 h 266"/>
                <a:gd name="T14" fmla="*/ 135 w 224"/>
                <a:gd name="T15" fmla="*/ 53 h 266"/>
                <a:gd name="T16" fmla="*/ 137 w 224"/>
                <a:gd name="T17" fmla="*/ 68 h 266"/>
                <a:gd name="T18" fmla="*/ 131 w 224"/>
                <a:gd name="T19" fmla="*/ 80 h 266"/>
                <a:gd name="T20" fmla="*/ 118 w 224"/>
                <a:gd name="T21" fmla="*/ 81 h 266"/>
                <a:gd name="T22" fmla="*/ 101 w 224"/>
                <a:gd name="T23" fmla="*/ 81 h 266"/>
                <a:gd name="T24" fmla="*/ 93 w 224"/>
                <a:gd name="T25" fmla="*/ 89 h 266"/>
                <a:gd name="T26" fmla="*/ 93 w 224"/>
                <a:gd name="T27" fmla="*/ 104 h 266"/>
                <a:gd name="T28" fmla="*/ 97 w 224"/>
                <a:gd name="T29" fmla="*/ 116 h 266"/>
                <a:gd name="T30" fmla="*/ 97 w 224"/>
                <a:gd name="T31" fmla="*/ 133 h 266"/>
                <a:gd name="T32" fmla="*/ 97 w 224"/>
                <a:gd name="T33" fmla="*/ 144 h 266"/>
                <a:gd name="T34" fmla="*/ 93 w 224"/>
                <a:gd name="T35" fmla="*/ 158 h 266"/>
                <a:gd name="T36" fmla="*/ 87 w 224"/>
                <a:gd name="T37" fmla="*/ 169 h 266"/>
                <a:gd name="T38" fmla="*/ 78 w 224"/>
                <a:gd name="T39" fmla="*/ 182 h 266"/>
                <a:gd name="T40" fmla="*/ 59 w 224"/>
                <a:gd name="T41" fmla="*/ 190 h 266"/>
                <a:gd name="T42" fmla="*/ 36 w 224"/>
                <a:gd name="T43" fmla="*/ 197 h 266"/>
                <a:gd name="T44" fmla="*/ 19 w 224"/>
                <a:gd name="T45" fmla="*/ 211 h 266"/>
                <a:gd name="T46" fmla="*/ 5 w 224"/>
                <a:gd name="T47" fmla="*/ 226 h 266"/>
                <a:gd name="T48" fmla="*/ 0 w 224"/>
                <a:gd name="T49" fmla="*/ 239 h 266"/>
                <a:gd name="T50" fmla="*/ 4 w 224"/>
                <a:gd name="T51" fmla="*/ 245 h 266"/>
                <a:gd name="T52" fmla="*/ 13 w 224"/>
                <a:gd name="T53" fmla="*/ 249 h 266"/>
                <a:gd name="T54" fmla="*/ 21 w 224"/>
                <a:gd name="T55" fmla="*/ 256 h 266"/>
                <a:gd name="T56" fmla="*/ 30 w 224"/>
                <a:gd name="T57" fmla="*/ 264 h 266"/>
                <a:gd name="T58" fmla="*/ 43 w 224"/>
                <a:gd name="T59" fmla="*/ 266 h 266"/>
                <a:gd name="T60" fmla="*/ 55 w 224"/>
                <a:gd name="T61" fmla="*/ 260 h 266"/>
                <a:gd name="T62" fmla="*/ 66 w 224"/>
                <a:gd name="T63" fmla="*/ 241 h 266"/>
                <a:gd name="T64" fmla="*/ 78 w 224"/>
                <a:gd name="T65" fmla="*/ 220 h 266"/>
                <a:gd name="T66" fmla="*/ 91 w 224"/>
                <a:gd name="T67" fmla="*/ 209 h 266"/>
                <a:gd name="T68" fmla="*/ 102 w 224"/>
                <a:gd name="T69" fmla="*/ 197 h 266"/>
                <a:gd name="T70" fmla="*/ 116 w 224"/>
                <a:gd name="T71" fmla="*/ 188 h 266"/>
                <a:gd name="T72" fmla="*/ 127 w 224"/>
                <a:gd name="T73" fmla="*/ 171 h 266"/>
                <a:gd name="T74" fmla="*/ 135 w 224"/>
                <a:gd name="T75" fmla="*/ 159 h 266"/>
                <a:gd name="T76" fmla="*/ 142 w 224"/>
                <a:gd name="T77" fmla="*/ 144 h 266"/>
                <a:gd name="T78" fmla="*/ 148 w 224"/>
                <a:gd name="T79" fmla="*/ 127 h 266"/>
                <a:gd name="T80" fmla="*/ 152 w 224"/>
                <a:gd name="T81" fmla="*/ 114 h 266"/>
                <a:gd name="T82" fmla="*/ 156 w 224"/>
                <a:gd name="T83" fmla="*/ 99 h 266"/>
                <a:gd name="T84" fmla="*/ 163 w 224"/>
                <a:gd name="T85" fmla="*/ 85 h 266"/>
                <a:gd name="T86" fmla="*/ 173 w 224"/>
                <a:gd name="T87" fmla="*/ 72 h 266"/>
                <a:gd name="T88" fmla="*/ 192 w 224"/>
                <a:gd name="T89" fmla="*/ 57 h 266"/>
                <a:gd name="T90" fmla="*/ 213 w 224"/>
                <a:gd name="T91" fmla="*/ 38 h 266"/>
                <a:gd name="T92" fmla="*/ 220 w 224"/>
                <a:gd name="T93" fmla="*/ 24 h 266"/>
                <a:gd name="T94" fmla="*/ 224 w 224"/>
                <a:gd name="T95" fmla="*/ 15 h 266"/>
                <a:gd name="T96" fmla="*/ 222 w 224"/>
                <a:gd name="T97" fmla="*/ 5 h 266"/>
                <a:gd name="T98" fmla="*/ 211 w 224"/>
                <a:gd name="T99" fmla="*/ 0 h 266"/>
                <a:gd name="T100" fmla="*/ 201 w 224"/>
                <a:gd name="T101" fmla="*/ 0 h 266"/>
                <a:gd name="T102" fmla="*/ 194 w 224"/>
                <a:gd name="T103" fmla="*/ 7 h 266"/>
                <a:gd name="T104" fmla="*/ 194 w 224"/>
                <a:gd name="T105" fmla="*/ 9 h 2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66"/>
                <a:gd name="T161" fmla="*/ 224 w 224"/>
                <a:gd name="T162" fmla="*/ 266 h 2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66">
                  <a:moveTo>
                    <a:pt x="194" y="9"/>
                  </a:moveTo>
                  <a:lnTo>
                    <a:pt x="190" y="9"/>
                  </a:lnTo>
                  <a:lnTo>
                    <a:pt x="182" y="9"/>
                  </a:lnTo>
                  <a:lnTo>
                    <a:pt x="171" y="9"/>
                  </a:lnTo>
                  <a:lnTo>
                    <a:pt x="163" y="9"/>
                  </a:lnTo>
                  <a:lnTo>
                    <a:pt x="158" y="7"/>
                  </a:lnTo>
                  <a:lnTo>
                    <a:pt x="152" y="7"/>
                  </a:lnTo>
                  <a:lnTo>
                    <a:pt x="146" y="7"/>
                  </a:lnTo>
                  <a:lnTo>
                    <a:pt x="140" y="11"/>
                  </a:lnTo>
                  <a:lnTo>
                    <a:pt x="135" y="13"/>
                  </a:lnTo>
                  <a:lnTo>
                    <a:pt x="131" y="17"/>
                  </a:lnTo>
                  <a:lnTo>
                    <a:pt x="131" y="21"/>
                  </a:lnTo>
                  <a:lnTo>
                    <a:pt x="133" y="28"/>
                  </a:lnTo>
                  <a:lnTo>
                    <a:pt x="133" y="36"/>
                  </a:lnTo>
                  <a:lnTo>
                    <a:pt x="135" y="43"/>
                  </a:lnTo>
                  <a:lnTo>
                    <a:pt x="135" y="53"/>
                  </a:lnTo>
                  <a:lnTo>
                    <a:pt x="137" y="62"/>
                  </a:lnTo>
                  <a:lnTo>
                    <a:pt x="137" y="68"/>
                  </a:lnTo>
                  <a:lnTo>
                    <a:pt x="135" y="76"/>
                  </a:lnTo>
                  <a:lnTo>
                    <a:pt x="131" y="80"/>
                  </a:lnTo>
                  <a:lnTo>
                    <a:pt x="127" y="81"/>
                  </a:lnTo>
                  <a:lnTo>
                    <a:pt x="118" y="81"/>
                  </a:lnTo>
                  <a:lnTo>
                    <a:pt x="110" y="81"/>
                  </a:lnTo>
                  <a:lnTo>
                    <a:pt x="101" y="81"/>
                  </a:lnTo>
                  <a:lnTo>
                    <a:pt x="95" y="85"/>
                  </a:lnTo>
                  <a:lnTo>
                    <a:pt x="93" y="89"/>
                  </a:lnTo>
                  <a:lnTo>
                    <a:pt x="93" y="97"/>
                  </a:lnTo>
                  <a:lnTo>
                    <a:pt x="93" y="104"/>
                  </a:lnTo>
                  <a:lnTo>
                    <a:pt x="95" y="110"/>
                  </a:lnTo>
                  <a:lnTo>
                    <a:pt x="97" y="116"/>
                  </a:lnTo>
                  <a:lnTo>
                    <a:pt x="99" y="127"/>
                  </a:lnTo>
                  <a:lnTo>
                    <a:pt x="97" y="133"/>
                  </a:lnTo>
                  <a:lnTo>
                    <a:pt x="97" y="139"/>
                  </a:lnTo>
                  <a:lnTo>
                    <a:pt x="97" y="144"/>
                  </a:lnTo>
                  <a:lnTo>
                    <a:pt x="95" y="152"/>
                  </a:lnTo>
                  <a:lnTo>
                    <a:pt x="93" y="158"/>
                  </a:lnTo>
                  <a:lnTo>
                    <a:pt x="91" y="163"/>
                  </a:lnTo>
                  <a:lnTo>
                    <a:pt x="87" y="169"/>
                  </a:lnTo>
                  <a:lnTo>
                    <a:pt x="85" y="175"/>
                  </a:lnTo>
                  <a:lnTo>
                    <a:pt x="78" y="182"/>
                  </a:lnTo>
                  <a:lnTo>
                    <a:pt x="68" y="188"/>
                  </a:lnTo>
                  <a:lnTo>
                    <a:pt x="59" y="190"/>
                  </a:lnTo>
                  <a:lnTo>
                    <a:pt x="47" y="194"/>
                  </a:lnTo>
                  <a:lnTo>
                    <a:pt x="36" y="197"/>
                  </a:lnTo>
                  <a:lnTo>
                    <a:pt x="28" y="203"/>
                  </a:lnTo>
                  <a:lnTo>
                    <a:pt x="19" y="211"/>
                  </a:lnTo>
                  <a:lnTo>
                    <a:pt x="13" y="218"/>
                  </a:lnTo>
                  <a:lnTo>
                    <a:pt x="5" y="226"/>
                  </a:lnTo>
                  <a:lnTo>
                    <a:pt x="4" y="235"/>
                  </a:lnTo>
                  <a:lnTo>
                    <a:pt x="0" y="239"/>
                  </a:lnTo>
                  <a:lnTo>
                    <a:pt x="2" y="243"/>
                  </a:lnTo>
                  <a:lnTo>
                    <a:pt x="4" y="245"/>
                  </a:lnTo>
                  <a:lnTo>
                    <a:pt x="5" y="247"/>
                  </a:lnTo>
                  <a:lnTo>
                    <a:pt x="13" y="249"/>
                  </a:lnTo>
                  <a:lnTo>
                    <a:pt x="19" y="254"/>
                  </a:lnTo>
                  <a:lnTo>
                    <a:pt x="21" y="256"/>
                  </a:lnTo>
                  <a:lnTo>
                    <a:pt x="24" y="260"/>
                  </a:lnTo>
                  <a:lnTo>
                    <a:pt x="30" y="264"/>
                  </a:lnTo>
                  <a:lnTo>
                    <a:pt x="36" y="266"/>
                  </a:lnTo>
                  <a:lnTo>
                    <a:pt x="43" y="266"/>
                  </a:lnTo>
                  <a:lnTo>
                    <a:pt x="51" y="264"/>
                  </a:lnTo>
                  <a:lnTo>
                    <a:pt x="55" y="260"/>
                  </a:lnTo>
                  <a:lnTo>
                    <a:pt x="61" y="253"/>
                  </a:lnTo>
                  <a:lnTo>
                    <a:pt x="66" y="241"/>
                  </a:lnTo>
                  <a:lnTo>
                    <a:pt x="72" y="230"/>
                  </a:lnTo>
                  <a:lnTo>
                    <a:pt x="78" y="220"/>
                  </a:lnTo>
                  <a:lnTo>
                    <a:pt x="87" y="213"/>
                  </a:lnTo>
                  <a:lnTo>
                    <a:pt x="91" y="209"/>
                  </a:lnTo>
                  <a:lnTo>
                    <a:pt x="97" y="203"/>
                  </a:lnTo>
                  <a:lnTo>
                    <a:pt x="102" y="197"/>
                  </a:lnTo>
                  <a:lnTo>
                    <a:pt x="110" y="194"/>
                  </a:lnTo>
                  <a:lnTo>
                    <a:pt x="116" y="188"/>
                  </a:lnTo>
                  <a:lnTo>
                    <a:pt x="123" y="178"/>
                  </a:lnTo>
                  <a:lnTo>
                    <a:pt x="127" y="171"/>
                  </a:lnTo>
                  <a:lnTo>
                    <a:pt x="133" y="165"/>
                  </a:lnTo>
                  <a:lnTo>
                    <a:pt x="135" y="159"/>
                  </a:lnTo>
                  <a:lnTo>
                    <a:pt x="140" y="154"/>
                  </a:lnTo>
                  <a:lnTo>
                    <a:pt x="142" y="144"/>
                  </a:lnTo>
                  <a:lnTo>
                    <a:pt x="146" y="135"/>
                  </a:lnTo>
                  <a:lnTo>
                    <a:pt x="148" y="127"/>
                  </a:lnTo>
                  <a:lnTo>
                    <a:pt x="150" y="121"/>
                  </a:lnTo>
                  <a:lnTo>
                    <a:pt x="152" y="114"/>
                  </a:lnTo>
                  <a:lnTo>
                    <a:pt x="154" y="106"/>
                  </a:lnTo>
                  <a:lnTo>
                    <a:pt x="156" y="99"/>
                  </a:lnTo>
                  <a:lnTo>
                    <a:pt x="159" y="93"/>
                  </a:lnTo>
                  <a:lnTo>
                    <a:pt x="163" y="85"/>
                  </a:lnTo>
                  <a:lnTo>
                    <a:pt x="167" y="78"/>
                  </a:lnTo>
                  <a:lnTo>
                    <a:pt x="173" y="72"/>
                  </a:lnTo>
                  <a:lnTo>
                    <a:pt x="182" y="66"/>
                  </a:lnTo>
                  <a:lnTo>
                    <a:pt x="192" y="57"/>
                  </a:lnTo>
                  <a:lnTo>
                    <a:pt x="203" y="47"/>
                  </a:lnTo>
                  <a:lnTo>
                    <a:pt x="213" y="38"/>
                  </a:lnTo>
                  <a:lnTo>
                    <a:pt x="220" y="28"/>
                  </a:lnTo>
                  <a:lnTo>
                    <a:pt x="220" y="24"/>
                  </a:lnTo>
                  <a:lnTo>
                    <a:pt x="222" y="19"/>
                  </a:lnTo>
                  <a:lnTo>
                    <a:pt x="224" y="15"/>
                  </a:lnTo>
                  <a:lnTo>
                    <a:pt x="224" y="11"/>
                  </a:lnTo>
                  <a:lnTo>
                    <a:pt x="222" y="5"/>
                  </a:lnTo>
                  <a:lnTo>
                    <a:pt x="216" y="4"/>
                  </a:lnTo>
                  <a:lnTo>
                    <a:pt x="211" y="0"/>
                  </a:lnTo>
                  <a:lnTo>
                    <a:pt x="207" y="0"/>
                  </a:lnTo>
                  <a:lnTo>
                    <a:pt x="201" y="0"/>
                  </a:lnTo>
                  <a:lnTo>
                    <a:pt x="199" y="4"/>
                  </a:lnTo>
                  <a:lnTo>
                    <a:pt x="194" y="7"/>
                  </a:lnTo>
                  <a:lnTo>
                    <a:pt x="194" y="9"/>
                  </a:lnTo>
                  <a:close/>
                </a:path>
              </a:pathLst>
            </a:custGeom>
            <a:solidFill>
              <a:srgbClr val="FFC299"/>
            </a:solidFill>
            <a:ln w="9525">
              <a:noFill/>
              <a:round/>
              <a:headEnd/>
              <a:tailEnd/>
            </a:ln>
          </p:spPr>
          <p:txBody>
            <a:bodyPr/>
            <a:lstStyle/>
            <a:p>
              <a:endParaRPr lang="en-US"/>
            </a:p>
          </p:txBody>
        </p:sp>
        <p:sp>
          <p:nvSpPr>
            <p:cNvPr id="93234" name="Freeform 61"/>
            <p:cNvSpPr>
              <a:spLocks/>
            </p:cNvSpPr>
            <p:nvPr/>
          </p:nvSpPr>
          <p:spPr bwMode="auto">
            <a:xfrm>
              <a:off x="2509" y="2976"/>
              <a:ext cx="33" cy="44"/>
            </a:xfrm>
            <a:custGeom>
              <a:avLst/>
              <a:gdLst>
                <a:gd name="T0" fmla="*/ 40 w 67"/>
                <a:gd name="T1" fmla="*/ 0 h 87"/>
                <a:gd name="T2" fmla="*/ 38 w 67"/>
                <a:gd name="T3" fmla="*/ 0 h 87"/>
                <a:gd name="T4" fmla="*/ 34 w 67"/>
                <a:gd name="T5" fmla="*/ 4 h 87"/>
                <a:gd name="T6" fmla="*/ 30 w 67"/>
                <a:gd name="T7" fmla="*/ 5 h 87"/>
                <a:gd name="T8" fmla="*/ 29 w 67"/>
                <a:gd name="T9" fmla="*/ 11 h 87"/>
                <a:gd name="T10" fmla="*/ 23 w 67"/>
                <a:gd name="T11" fmla="*/ 17 h 87"/>
                <a:gd name="T12" fmla="*/ 19 w 67"/>
                <a:gd name="T13" fmla="*/ 23 h 87"/>
                <a:gd name="T14" fmla="*/ 15 w 67"/>
                <a:gd name="T15" fmla="*/ 30 h 87"/>
                <a:gd name="T16" fmla="*/ 11 w 67"/>
                <a:gd name="T17" fmla="*/ 38 h 87"/>
                <a:gd name="T18" fmla="*/ 10 w 67"/>
                <a:gd name="T19" fmla="*/ 43 h 87"/>
                <a:gd name="T20" fmla="*/ 6 w 67"/>
                <a:gd name="T21" fmla="*/ 49 h 87"/>
                <a:gd name="T22" fmla="*/ 4 w 67"/>
                <a:gd name="T23" fmla="*/ 53 h 87"/>
                <a:gd name="T24" fmla="*/ 4 w 67"/>
                <a:gd name="T25" fmla="*/ 57 h 87"/>
                <a:gd name="T26" fmla="*/ 0 w 67"/>
                <a:gd name="T27" fmla="*/ 64 h 87"/>
                <a:gd name="T28" fmla="*/ 0 w 67"/>
                <a:gd name="T29" fmla="*/ 72 h 87"/>
                <a:gd name="T30" fmla="*/ 0 w 67"/>
                <a:gd name="T31" fmla="*/ 78 h 87"/>
                <a:gd name="T32" fmla="*/ 0 w 67"/>
                <a:gd name="T33" fmla="*/ 80 h 87"/>
                <a:gd name="T34" fmla="*/ 4 w 67"/>
                <a:gd name="T35" fmla="*/ 81 h 87"/>
                <a:gd name="T36" fmla="*/ 11 w 67"/>
                <a:gd name="T37" fmla="*/ 85 h 87"/>
                <a:gd name="T38" fmla="*/ 21 w 67"/>
                <a:gd name="T39" fmla="*/ 87 h 87"/>
                <a:gd name="T40" fmla="*/ 29 w 67"/>
                <a:gd name="T41" fmla="*/ 85 h 87"/>
                <a:gd name="T42" fmla="*/ 30 w 67"/>
                <a:gd name="T43" fmla="*/ 76 h 87"/>
                <a:gd name="T44" fmla="*/ 32 w 67"/>
                <a:gd name="T45" fmla="*/ 68 h 87"/>
                <a:gd name="T46" fmla="*/ 36 w 67"/>
                <a:gd name="T47" fmla="*/ 59 h 87"/>
                <a:gd name="T48" fmla="*/ 42 w 67"/>
                <a:gd name="T49" fmla="*/ 49 h 87"/>
                <a:gd name="T50" fmla="*/ 48 w 67"/>
                <a:gd name="T51" fmla="*/ 40 h 87"/>
                <a:gd name="T52" fmla="*/ 55 w 67"/>
                <a:gd name="T53" fmla="*/ 32 h 87"/>
                <a:gd name="T54" fmla="*/ 61 w 67"/>
                <a:gd name="T55" fmla="*/ 24 h 87"/>
                <a:gd name="T56" fmla="*/ 67 w 67"/>
                <a:gd name="T57" fmla="*/ 23 h 87"/>
                <a:gd name="T58" fmla="*/ 67 w 67"/>
                <a:gd name="T59" fmla="*/ 17 h 87"/>
                <a:gd name="T60" fmla="*/ 67 w 67"/>
                <a:gd name="T61" fmla="*/ 13 h 87"/>
                <a:gd name="T62" fmla="*/ 61 w 67"/>
                <a:gd name="T63" fmla="*/ 9 h 87"/>
                <a:gd name="T64" fmla="*/ 53 w 67"/>
                <a:gd name="T65" fmla="*/ 7 h 87"/>
                <a:gd name="T66" fmla="*/ 42 w 67"/>
                <a:gd name="T67" fmla="*/ 2 h 87"/>
                <a:gd name="T68" fmla="*/ 40 w 67"/>
                <a:gd name="T69" fmla="*/ 0 h 87"/>
                <a:gd name="T70" fmla="*/ 40 w 67"/>
                <a:gd name="T71" fmla="*/ 0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
                <a:gd name="T109" fmla="*/ 0 h 87"/>
                <a:gd name="T110" fmla="*/ 67 w 67"/>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 h="87">
                  <a:moveTo>
                    <a:pt x="40" y="0"/>
                  </a:moveTo>
                  <a:lnTo>
                    <a:pt x="38" y="0"/>
                  </a:lnTo>
                  <a:lnTo>
                    <a:pt x="34" y="4"/>
                  </a:lnTo>
                  <a:lnTo>
                    <a:pt x="30" y="5"/>
                  </a:lnTo>
                  <a:lnTo>
                    <a:pt x="29" y="11"/>
                  </a:lnTo>
                  <a:lnTo>
                    <a:pt x="23" y="17"/>
                  </a:lnTo>
                  <a:lnTo>
                    <a:pt x="19" y="23"/>
                  </a:lnTo>
                  <a:lnTo>
                    <a:pt x="15" y="30"/>
                  </a:lnTo>
                  <a:lnTo>
                    <a:pt x="11" y="38"/>
                  </a:lnTo>
                  <a:lnTo>
                    <a:pt x="10" y="43"/>
                  </a:lnTo>
                  <a:lnTo>
                    <a:pt x="6" y="49"/>
                  </a:lnTo>
                  <a:lnTo>
                    <a:pt x="4" y="53"/>
                  </a:lnTo>
                  <a:lnTo>
                    <a:pt x="4" y="57"/>
                  </a:lnTo>
                  <a:lnTo>
                    <a:pt x="0" y="64"/>
                  </a:lnTo>
                  <a:lnTo>
                    <a:pt x="0" y="72"/>
                  </a:lnTo>
                  <a:lnTo>
                    <a:pt x="0" y="78"/>
                  </a:lnTo>
                  <a:lnTo>
                    <a:pt x="0" y="80"/>
                  </a:lnTo>
                  <a:lnTo>
                    <a:pt x="4" y="81"/>
                  </a:lnTo>
                  <a:lnTo>
                    <a:pt x="11" y="85"/>
                  </a:lnTo>
                  <a:lnTo>
                    <a:pt x="21" y="87"/>
                  </a:lnTo>
                  <a:lnTo>
                    <a:pt x="29" y="85"/>
                  </a:lnTo>
                  <a:lnTo>
                    <a:pt x="30" y="76"/>
                  </a:lnTo>
                  <a:lnTo>
                    <a:pt x="32" y="68"/>
                  </a:lnTo>
                  <a:lnTo>
                    <a:pt x="36" y="59"/>
                  </a:lnTo>
                  <a:lnTo>
                    <a:pt x="42" y="49"/>
                  </a:lnTo>
                  <a:lnTo>
                    <a:pt x="48" y="40"/>
                  </a:lnTo>
                  <a:lnTo>
                    <a:pt x="55" y="32"/>
                  </a:lnTo>
                  <a:lnTo>
                    <a:pt x="61" y="24"/>
                  </a:lnTo>
                  <a:lnTo>
                    <a:pt x="67" y="23"/>
                  </a:lnTo>
                  <a:lnTo>
                    <a:pt x="67" y="17"/>
                  </a:lnTo>
                  <a:lnTo>
                    <a:pt x="67" y="13"/>
                  </a:lnTo>
                  <a:lnTo>
                    <a:pt x="61" y="9"/>
                  </a:lnTo>
                  <a:lnTo>
                    <a:pt x="53" y="7"/>
                  </a:lnTo>
                  <a:lnTo>
                    <a:pt x="42" y="2"/>
                  </a:lnTo>
                  <a:lnTo>
                    <a:pt x="40" y="0"/>
                  </a:lnTo>
                  <a:close/>
                </a:path>
              </a:pathLst>
            </a:custGeom>
            <a:solidFill>
              <a:srgbClr val="FFFFFF"/>
            </a:solidFill>
            <a:ln w="9525">
              <a:noFill/>
              <a:round/>
              <a:headEnd/>
              <a:tailEnd/>
            </a:ln>
          </p:spPr>
          <p:txBody>
            <a:bodyPr/>
            <a:lstStyle/>
            <a:p>
              <a:endParaRPr lang="en-US"/>
            </a:p>
          </p:txBody>
        </p:sp>
        <p:sp>
          <p:nvSpPr>
            <p:cNvPr id="93235" name="Freeform 62"/>
            <p:cNvSpPr>
              <a:spLocks/>
            </p:cNvSpPr>
            <p:nvPr/>
          </p:nvSpPr>
          <p:spPr bwMode="auto">
            <a:xfrm>
              <a:off x="2388" y="2886"/>
              <a:ext cx="42" cy="40"/>
            </a:xfrm>
            <a:custGeom>
              <a:avLst/>
              <a:gdLst>
                <a:gd name="T0" fmla="*/ 9 w 83"/>
                <a:gd name="T1" fmla="*/ 40 h 82"/>
                <a:gd name="T2" fmla="*/ 11 w 83"/>
                <a:gd name="T3" fmla="*/ 40 h 82"/>
                <a:gd name="T4" fmla="*/ 15 w 83"/>
                <a:gd name="T5" fmla="*/ 42 h 82"/>
                <a:gd name="T6" fmla="*/ 20 w 83"/>
                <a:gd name="T7" fmla="*/ 42 h 82"/>
                <a:gd name="T8" fmla="*/ 28 w 83"/>
                <a:gd name="T9" fmla="*/ 46 h 82"/>
                <a:gd name="T10" fmla="*/ 34 w 83"/>
                <a:gd name="T11" fmla="*/ 50 h 82"/>
                <a:gd name="T12" fmla="*/ 41 w 83"/>
                <a:gd name="T13" fmla="*/ 53 h 82"/>
                <a:gd name="T14" fmla="*/ 45 w 83"/>
                <a:gd name="T15" fmla="*/ 55 h 82"/>
                <a:gd name="T16" fmla="*/ 49 w 83"/>
                <a:gd name="T17" fmla="*/ 61 h 82"/>
                <a:gd name="T18" fmla="*/ 55 w 83"/>
                <a:gd name="T19" fmla="*/ 67 h 82"/>
                <a:gd name="T20" fmla="*/ 59 w 83"/>
                <a:gd name="T21" fmla="*/ 72 h 82"/>
                <a:gd name="T22" fmla="*/ 62 w 83"/>
                <a:gd name="T23" fmla="*/ 80 h 82"/>
                <a:gd name="T24" fmla="*/ 64 w 83"/>
                <a:gd name="T25" fmla="*/ 82 h 82"/>
                <a:gd name="T26" fmla="*/ 66 w 83"/>
                <a:gd name="T27" fmla="*/ 78 h 82"/>
                <a:gd name="T28" fmla="*/ 68 w 83"/>
                <a:gd name="T29" fmla="*/ 70 h 82"/>
                <a:gd name="T30" fmla="*/ 68 w 83"/>
                <a:gd name="T31" fmla="*/ 65 h 82"/>
                <a:gd name="T32" fmla="*/ 70 w 83"/>
                <a:gd name="T33" fmla="*/ 61 h 82"/>
                <a:gd name="T34" fmla="*/ 72 w 83"/>
                <a:gd name="T35" fmla="*/ 57 h 82"/>
                <a:gd name="T36" fmla="*/ 74 w 83"/>
                <a:gd name="T37" fmla="*/ 55 h 82"/>
                <a:gd name="T38" fmla="*/ 79 w 83"/>
                <a:gd name="T39" fmla="*/ 46 h 82"/>
                <a:gd name="T40" fmla="*/ 83 w 83"/>
                <a:gd name="T41" fmla="*/ 42 h 82"/>
                <a:gd name="T42" fmla="*/ 78 w 83"/>
                <a:gd name="T43" fmla="*/ 38 h 82"/>
                <a:gd name="T44" fmla="*/ 72 w 83"/>
                <a:gd name="T45" fmla="*/ 34 h 82"/>
                <a:gd name="T46" fmla="*/ 62 w 83"/>
                <a:gd name="T47" fmla="*/ 31 h 82"/>
                <a:gd name="T48" fmla="*/ 53 w 83"/>
                <a:gd name="T49" fmla="*/ 25 h 82"/>
                <a:gd name="T50" fmla="*/ 45 w 83"/>
                <a:gd name="T51" fmla="*/ 17 h 82"/>
                <a:gd name="T52" fmla="*/ 40 w 83"/>
                <a:gd name="T53" fmla="*/ 13 h 82"/>
                <a:gd name="T54" fmla="*/ 36 w 83"/>
                <a:gd name="T55" fmla="*/ 6 h 82"/>
                <a:gd name="T56" fmla="*/ 34 w 83"/>
                <a:gd name="T57" fmla="*/ 4 h 82"/>
                <a:gd name="T58" fmla="*/ 28 w 83"/>
                <a:gd name="T59" fmla="*/ 0 h 82"/>
                <a:gd name="T60" fmla="*/ 24 w 83"/>
                <a:gd name="T61" fmla="*/ 0 h 82"/>
                <a:gd name="T62" fmla="*/ 19 w 83"/>
                <a:gd name="T63" fmla="*/ 2 h 82"/>
                <a:gd name="T64" fmla="*/ 13 w 83"/>
                <a:gd name="T65" fmla="*/ 6 h 82"/>
                <a:gd name="T66" fmla="*/ 3 w 83"/>
                <a:gd name="T67" fmla="*/ 12 h 82"/>
                <a:gd name="T68" fmla="*/ 0 w 83"/>
                <a:gd name="T69" fmla="*/ 15 h 82"/>
                <a:gd name="T70" fmla="*/ 7 w 83"/>
                <a:gd name="T71" fmla="*/ 29 h 82"/>
                <a:gd name="T72" fmla="*/ 9 w 83"/>
                <a:gd name="T73" fmla="*/ 40 h 82"/>
                <a:gd name="T74" fmla="*/ 9 w 83"/>
                <a:gd name="T75" fmla="*/ 40 h 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3"/>
                <a:gd name="T115" fmla="*/ 0 h 82"/>
                <a:gd name="T116" fmla="*/ 83 w 83"/>
                <a:gd name="T117" fmla="*/ 82 h 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3" h="82">
                  <a:moveTo>
                    <a:pt x="9" y="40"/>
                  </a:moveTo>
                  <a:lnTo>
                    <a:pt x="11" y="40"/>
                  </a:lnTo>
                  <a:lnTo>
                    <a:pt x="15" y="42"/>
                  </a:lnTo>
                  <a:lnTo>
                    <a:pt x="20" y="42"/>
                  </a:lnTo>
                  <a:lnTo>
                    <a:pt x="28" y="46"/>
                  </a:lnTo>
                  <a:lnTo>
                    <a:pt x="34" y="50"/>
                  </a:lnTo>
                  <a:lnTo>
                    <a:pt x="41" y="53"/>
                  </a:lnTo>
                  <a:lnTo>
                    <a:pt x="45" y="55"/>
                  </a:lnTo>
                  <a:lnTo>
                    <a:pt x="49" y="61"/>
                  </a:lnTo>
                  <a:lnTo>
                    <a:pt x="55" y="67"/>
                  </a:lnTo>
                  <a:lnTo>
                    <a:pt x="59" y="72"/>
                  </a:lnTo>
                  <a:lnTo>
                    <a:pt x="62" y="80"/>
                  </a:lnTo>
                  <a:lnTo>
                    <a:pt x="64" y="82"/>
                  </a:lnTo>
                  <a:lnTo>
                    <a:pt x="66" y="78"/>
                  </a:lnTo>
                  <a:lnTo>
                    <a:pt x="68" y="70"/>
                  </a:lnTo>
                  <a:lnTo>
                    <a:pt x="68" y="65"/>
                  </a:lnTo>
                  <a:lnTo>
                    <a:pt x="70" y="61"/>
                  </a:lnTo>
                  <a:lnTo>
                    <a:pt x="72" y="57"/>
                  </a:lnTo>
                  <a:lnTo>
                    <a:pt x="74" y="55"/>
                  </a:lnTo>
                  <a:lnTo>
                    <a:pt x="79" y="46"/>
                  </a:lnTo>
                  <a:lnTo>
                    <a:pt x="83" y="42"/>
                  </a:lnTo>
                  <a:lnTo>
                    <a:pt x="78" y="38"/>
                  </a:lnTo>
                  <a:lnTo>
                    <a:pt x="72" y="34"/>
                  </a:lnTo>
                  <a:lnTo>
                    <a:pt x="62" y="31"/>
                  </a:lnTo>
                  <a:lnTo>
                    <a:pt x="53" y="25"/>
                  </a:lnTo>
                  <a:lnTo>
                    <a:pt x="45" y="17"/>
                  </a:lnTo>
                  <a:lnTo>
                    <a:pt x="40" y="13"/>
                  </a:lnTo>
                  <a:lnTo>
                    <a:pt x="36" y="6"/>
                  </a:lnTo>
                  <a:lnTo>
                    <a:pt x="34" y="4"/>
                  </a:lnTo>
                  <a:lnTo>
                    <a:pt x="28" y="0"/>
                  </a:lnTo>
                  <a:lnTo>
                    <a:pt x="24" y="0"/>
                  </a:lnTo>
                  <a:lnTo>
                    <a:pt x="19" y="2"/>
                  </a:lnTo>
                  <a:lnTo>
                    <a:pt x="13" y="6"/>
                  </a:lnTo>
                  <a:lnTo>
                    <a:pt x="3" y="12"/>
                  </a:lnTo>
                  <a:lnTo>
                    <a:pt x="0" y="15"/>
                  </a:lnTo>
                  <a:lnTo>
                    <a:pt x="7" y="29"/>
                  </a:lnTo>
                  <a:lnTo>
                    <a:pt x="9" y="40"/>
                  </a:lnTo>
                  <a:close/>
                </a:path>
              </a:pathLst>
            </a:custGeom>
            <a:solidFill>
              <a:srgbClr val="FFFFFF"/>
            </a:solidFill>
            <a:ln w="9525">
              <a:noFill/>
              <a:round/>
              <a:headEnd/>
              <a:tailEnd/>
            </a:ln>
          </p:spPr>
          <p:txBody>
            <a:bodyPr/>
            <a:lstStyle/>
            <a:p>
              <a:endParaRPr lang="en-US"/>
            </a:p>
          </p:txBody>
        </p:sp>
        <p:sp>
          <p:nvSpPr>
            <p:cNvPr id="93236" name="Freeform 63"/>
            <p:cNvSpPr>
              <a:spLocks/>
            </p:cNvSpPr>
            <p:nvPr/>
          </p:nvSpPr>
          <p:spPr bwMode="auto">
            <a:xfrm>
              <a:off x="2434" y="2894"/>
              <a:ext cx="19" cy="28"/>
            </a:xfrm>
            <a:custGeom>
              <a:avLst/>
              <a:gdLst>
                <a:gd name="T0" fmla="*/ 0 w 38"/>
                <a:gd name="T1" fmla="*/ 25 h 55"/>
                <a:gd name="T2" fmla="*/ 0 w 38"/>
                <a:gd name="T3" fmla="*/ 29 h 55"/>
                <a:gd name="T4" fmla="*/ 2 w 38"/>
                <a:gd name="T5" fmla="*/ 33 h 55"/>
                <a:gd name="T6" fmla="*/ 4 w 38"/>
                <a:gd name="T7" fmla="*/ 34 h 55"/>
                <a:gd name="T8" fmla="*/ 9 w 38"/>
                <a:gd name="T9" fmla="*/ 40 h 55"/>
                <a:gd name="T10" fmla="*/ 11 w 38"/>
                <a:gd name="T11" fmla="*/ 42 h 55"/>
                <a:gd name="T12" fmla="*/ 13 w 38"/>
                <a:gd name="T13" fmla="*/ 48 h 55"/>
                <a:gd name="T14" fmla="*/ 15 w 38"/>
                <a:gd name="T15" fmla="*/ 52 h 55"/>
                <a:gd name="T16" fmla="*/ 15 w 38"/>
                <a:gd name="T17" fmla="*/ 55 h 55"/>
                <a:gd name="T18" fmla="*/ 17 w 38"/>
                <a:gd name="T19" fmla="*/ 53 h 55"/>
                <a:gd name="T20" fmla="*/ 21 w 38"/>
                <a:gd name="T21" fmla="*/ 48 h 55"/>
                <a:gd name="T22" fmla="*/ 25 w 38"/>
                <a:gd name="T23" fmla="*/ 42 h 55"/>
                <a:gd name="T24" fmla="*/ 30 w 38"/>
                <a:gd name="T25" fmla="*/ 34 h 55"/>
                <a:gd name="T26" fmla="*/ 32 w 38"/>
                <a:gd name="T27" fmla="*/ 29 h 55"/>
                <a:gd name="T28" fmla="*/ 34 w 38"/>
                <a:gd name="T29" fmla="*/ 25 h 55"/>
                <a:gd name="T30" fmla="*/ 36 w 38"/>
                <a:gd name="T31" fmla="*/ 17 h 55"/>
                <a:gd name="T32" fmla="*/ 38 w 38"/>
                <a:gd name="T33" fmla="*/ 15 h 55"/>
                <a:gd name="T34" fmla="*/ 36 w 38"/>
                <a:gd name="T35" fmla="*/ 10 h 55"/>
                <a:gd name="T36" fmla="*/ 34 w 38"/>
                <a:gd name="T37" fmla="*/ 8 h 55"/>
                <a:gd name="T38" fmla="*/ 30 w 38"/>
                <a:gd name="T39" fmla="*/ 4 h 55"/>
                <a:gd name="T40" fmla="*/ 26 w 38"/>
                <a:gd name="T41" fmla="*/ 4 h 55"/>
                <a:gd name="T42" fmla="*/ 23 w 38"/>
                <a:gd name="T43" fmla="*/ 0 h 55"/>
                <a:gd name="T44" fmla="*/ 21 w 38"/>
                <a:gd name="T45" fmla="*/ 6 h 55"/>
                <a:gd name="T46" fmla="*/ 17 w 38"/>
                <a:gd name="T47" fmla="*/ 10 h 55"/>
                <a:gd name="T48" fmla="*/ 13 w 38"/>
                <a:gd name="T49" fmla="*/ 17 h 55"/>
                <a:gd name="T50" fmla="*/ 6 w 38"/>
                <a:gd name="T51" fmla="*/ 19 h 55"/>
                <a:gd name="T52" fmla="*/ 4 w 38"/>
                <a:gd name="T53" fmla="*/ 21 h 55"/>
                <a:gd name="T54" fmla="*/ 0 w 38"/>
                <a:gd name="T55" fmla="*/ 23 h 55"/>
                <a:gd name="T56" fmla="*/ 0 w 38"/>
                <a:gd name="T57" fmla="*/ 25 h 55"/>
                <a:gd name="T58" fmla="*/ 0 w 38"/>
                <a:gd name="T59" fmla="*/ 25 h 5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8"/>
                <a:gd name="T91" fmla="*/ 0 h 55"/>
                <a:gd name="T92" fmla="*/ 38 w 38"/>
                <a:gd name="T93" fmla="*/ 55 h 5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8" h="55">
                  <a:moveTo>
                    <a:pt x="0" y="25"/>
                  </a:moveTo>
                  <a:lnTo>
                    <a:pt x="0" y="29"/>
                  </a:lnTo>
                  <a:lnTo>
                    <a:pt x="2" y="33"/>
                  </a:lnTo>
                  <a:lnTo>
                    <a:pt x="4" y="34"/>
                  </a:lnTo>
                  <a:lnTo>
                    <a:pt x="9" y="40"/>
                  </a:lnTo>
                  <a:lnTo>
                    <a:pt x="11" y="42"/>
                  </a:lnTo>
                  <a:lnTo>
                    <a:pt x="13" y="48"/>
                  </a:lnTo>
                  <a:lnTo>
                    <a:pt x="15" y="52"/>
                  </a:lnTo>
                  <a:lnTo>
                    <a:pt x="15" y="55"/>
                  </a:lnTo>
                  <a:lnTo>
                    <a:pt x="17" y="53"/>
                  </a:lnTo>
                  <a:lnTo>
                    <a:pt x="21" y="48"/>
                  </a:lnTo>
                  <a:lnTo>
                    <a:pt x="25" y="42"/>
                  </a:lnTo>
                  <a:lnTo>
                    <a:pt x="30" y="34"/>
                  </a:lnTo>
                  <a:lnTo>
                    <a:pt x="32" y="29"/>
                  </a:lnTo>
                  <a:lnTo>
                    <a:pt x="34" y="25"/>
                  </a:lnTo>
                  <a:lnTo>
                    <a:pt x="36" y="17"/>
                  </a:lnTo>
                  <a:lnTo>
                    <a:pt x="38" y="15"/>
                  </a:lnTo>
                  <a:lnTo>
                    <a:pt x="36" y="10"/>
                  </a:lnTo>
                  <a:lnTo>
                    <a:pt x="34" y="8"/>
                  </a:lnTo>
                  <a:lnTo>
                    <a:pt x="30" y="4"/>
                  </a:lnTo>
                  <a:lnTo>
                    <a:pt x="26" y="4"/>
                  </a:lnTo>
                  <a:lnTo>
                    <a:pt x="23" y="0"/>
                  </a:lnTo>
                  <a:lnTo>
                    <a:pt x="21" y="6"/>
                  </a:lnTo>
                  <a:lnTo>
                    <a:pt x="17" y="10"/>
                  </a:lnTo>
                  <a:lnTo>
                    <a:pt x="13" y="17"/>
                  </a:lnTo>
                  <a:lnTo>
                    <a:pt x="6" y="19"/>
                  </a:lnTo>
                  <a:lnTo>
                    <a:pt x="4" y="21"/>
                  </a:lnTo>
                  <a:lnTo>
                    <a:pt x="0" y="23"/>
                  </a:lnTo>
                  <a:lnTo>
                    <a:pt x="0" y="25"/>
                  </a:lnTo>
                  <a:close/>
                </a:path>
              </a:pathLst>
            </a:custGeom>
            <a:solidFill>
              <a:srgbClr val="FFFFFF"/>
            </a:solidFill>
            <a:ln w="9525">
              <a:noFill/>
              <a:round/>
              <a:headEnd/>
              <a:tailEnd/>
            </a:ln>
          </p:spPr>
          <p:txBody>
            <a:bodyPr/>
            <a:lstStyle/>
            <a:p>
              <a:endParaRPr lang="en-US"/>
            </a:p>
          </p:txBody>
        </p:sp>
        <p:sp>
          <p:nvSpPr>
            <p:cNvPr id="93237" name="Freeform 64"/>
            <p:cNvSpPr>
              <a:spLocks/>
            </p:cNvSpPr>
            <p:nvPr/>
          </p:nvSpPr>
          <p:spPr bwMode="auto">
            <a:xfrm>
              <a:off x="2423" y="2911"/>
              <a:ext cx="19" cy="27"/>
            </a:xfrm>
            <a:custGeom>
              <a:avLst/>
              <a:gdLst>
                <a:gd name="T0" fmla="*/ 11 w 38"/>
                <a:gd name="T1" fmla="*/ 10 h 54"/>
                <a:gd name="T2" fmla="*/ 10 w 38"/>
                <a:gd name="T3" fmla="*/ 10 h 54"/>
                <a:gd name="T4" fmla="*/ 8 w 38"/>
                <a:gd name="T5" fmla="*/ 14 h 54"/>
                <a:gd name="T6" fmla="*/ 4 w 38"/>
                <a:gd name="T7" fmla="*/ 19 h 54"/>
                <a:gd name="T8" fmla="*/ 4 w 38"/>
                <a:gd name="T9" fmla="*/ 29 h 54"/>
                <a:gd name="T10" fmla="*/ 2 w 38"/>
                <a:gd name="T11" fmla="*/ 35 h 54"/>
                <a:gd name="T12" fmla="*/ 0 w 38"/>
                <a:gd name="T13" fmla="*/ 40 h 54"/>
                <a:gd name="T14" fmla="*/ 6 w 38"/>
                <a:gd name="T15" fmla="*/ 46 h 54"/>
                <a:gd name="T16" fmla="*/ 15 w 38"/>
                <a:gd name="T17" fmla="*/ 50 h 54"/>
                <a:gd name="T18" fmla="*/ 23 w 38"/>
                <a:gd name="T19" fmla="*/ 54 h 54"/>
                <a:gd name="T20" fmla="*/ 27 w 38"/>
                <a:gd name="T21" fmla="*/ 52 h 54"/>
                <a:gd name="T22" fmla="*/ 34 w 38"/>
                <a:gd name="T23" fmla="*/ 46 h 54"/>
                <a:gd name="T24" fmla="*/ 38 w 38"/>
                <a:gd name="T25" fmla="*/ 37 h 54"/>
                <a:gd name="T26" fmla="*/ 36 w 38"/>
                <a:gd name="T27" fmla="*/ 29 h 54"/>
                <a:gd name="T28" fmla="*/ 34 w 38"/>
                <a:gd name="T29" fmla="*/ 23 h 54"/>
                <a:gd name="T30" fmla="*/ 32 w 38"/>
                <a:gd name="T31" fmla="*/ 18 h 54"/>
                <a:gd name="T32" fmla="*/ 32 w 38"/>
                <a:gd name="T33" fmla="*/ 12 h 54"/>
                <a:gd name="T34" fmla="*/ 27 w 38"/>
                <a:gd name="T35" fmla="*/ 2 h 54"/>
                <a:gd name="T36" fmla="*/ 17 w 38"/>
                <a:gd name="T37" fmla="*/ 0 h 54"/>
                <a:gd name="T38" fmla="*/ 13 w 38"/>
                <a:gd name="T39" fmla="*/ 2 h 54"/>
                <a:gd name="T40" fmla="*/ 13 w 38"/>
                <a:gd name="T41" fmla="*/ 4 h 54"/>
                <a:gd name="T42" fmla="*/ 11 w 38"/>
                <a:gd name="T43" fmla="*/ 8 h 54"/>
                <a:gd name="T44" fmla="*/ 11 w 38"/>
                <a:gd name="T45" fmla="*/ 10 h 54"/>
                <a:gd name="T46" fmla="*/ 11 w 38"/>
                <a:gd name="T47" fmla="*/ 10 h 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
                <a:gd name="T73" fmla="*/ 0 h 54"/>
                <a:gd name="T74" fmla="*/ 38 w 38"/>
                <a:gd name="T75" fmla="*/ 54 h 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 h="54">
                  <a:moveTo>
                    <a:pt x="11" y="10"/>
                  </a:moveTo>
                  <a:lnTo>
                    <a:pt x="10" y="10"/>
                  </a:lnTo>
                  <a:lnTo>
                    <a:pt x="8" y="14"/>
                  </a:lnTo>
                  <a:lnTo>
                    <a:pt x="4" y="19"/>
                  </a:lnTo>
                  <a:lnTo>
                    <a:pt x="4" y="29"/>
                  </a:lnTo>
                  <a:lnTo>
                    <a:pt x="2" y="35"/>
                  </a:lnTo>
                  <a:lnTo>
                    <a:pt x="0" y="40"/>
                  </a:lnTo>
                  <a:lnTo>
                    <a:pt x="6" y="46"/>
                  </a:lnTo>
                  <a:lnTo>
                    <a:pt x="15" y="50"/>
                  </a:lnTo>
                  <a:lnTo>
                    <a:pt x="23" y="54"/>
                  </a:lnTo>
                  <a:lnTo>
                    <a:pt x="27" y="52"/>
                  </a:lnTo>
                  <a:lnTo>
                    <a:pt x="34" y="46"/>
                  </a:lnTo>
                  <a:lnTo>
                    <a:pt x="38" y="37"/>
                  </a:lnTo>
                  <a:lnTo>
                    <a:pt x="36" y="29"/>
                  </a:lnTo>
                  <a:lnTo>
                    <a:pt x="34" y="23"/>
                  </a:lnTo>
                  <a:lnTo>
                    <a:pt x="32" y="18"/>
                  </a:lnTo>
                  <a:lnTo>
                    <a:pt x="32" y="12"/>
                  </a:lnTo>
                  <a:lnTo>
                    <a:pt x="27" y="2"/>
                  </a:lnTo>
                  <a:lnTo>
                    <a:pt x="17" y="0"/>
                  </a:lnTo>
                  <a:lnTo>
                    <a:pt x="13" y="2"/>
                  </a:lnTo>
                  <a:lnTo>
                    <a:pt x="13" y="4"/>
                  </a:lnTo>
                  <a:lnTo>
                    <a:pt x="11" y="8"/>
                  </a:lnTo>
                  <a:lnTo>
                    <a:pt x="11" y="10"/>
                  </a:lnTo>
                  <a:close/>
                </a:path>
              </a:pathLst>
            </a:custGeom>
            <a:solidFill>
              <a:srgbClr val="8721FF"/>
            </a:solidFill>
            <a:ln w="9525">
              <a:noFill/>
              <a:round/>
              <a:headEnd/>
              <a:tailEnd/>
            </a:ln>
          </p:spPr>
          <p:txBody>
            <a:bodyPr/>
            <a:lstStyle/>
            <a:p>
              <a:endParaRPr lang="en-US"/>
            </a:p>
          </p:txBody>
        </p:sp>
        <p:sp>
          <p:nvSpPr>
            <p:cNvPr id="93238" name="Freeform 65"/>
            <p:cNvSpPr>
              <a:spLocks/>
            </p:cNvSpPr>
            <p:nvPr/>
          </p:nvSpPr>
          <p:spPr bwMode="auto">
            <a:xfrm>
              <a:off x="2372" y="2995"/>
              <a:ext cx="57" cy="90"/>
            </a:xfrm>
            <a:custGeom>
              <a:avLst/>
              <a:gdLst>
                <a:gd name="T0" fmla="*/ 84 w 114"/>
                <a:gd name="T1" fmla="*/ 5 h 180"/>
                <a:gd name="T2" fmla="*/ 67 w 114"/>
                <a:gd name="T3" fmla="*/ 17 h 180"/>
                <a:gd name="T4" fmla="*/ 53 w 114"/>
                <a:gd name="T5" fmla="*/ 32 h 180"/>
                <a:gd name="T6" fmla="*/ 48 w 114"/>
                <a:gd name="T7" fmla="*/ 45 h 180"/>
                <a:gd name="T8" fmla="*/ 44 w 114"/>
                <a:gd name="T9" fmla="*/ 57 h 180"/>
                <a:gd name="T10" fmla="*/ 42 w 114"/>
                <a:gd name="T11" fmla="*/ 68 h 180"/>
                <a:gd name="T12" fmla="*/ 42 w 114"/>
                <a:gd name="T13" fmla="*/ 81 h 180"/>
                <a:gd name="T14" fmla="*/ 42 w 114"/>
                <a:gd name="T15" fmla="*/ 93 h 180"/>
                <a:gd name="T16" fmla="*/ 42 w 114"/>
                <a:gd name="T17" fmla="*/ 106 h 180"/>
                <a:gd name="T18" fmla="*/ 40 w 114"/>
                <a:gd name="T19" fmla="*/ 120 h 180"/>
                <a:gd name="T20" fmla="*/ 36 w 114"/>
                <a:gd name="T21" fmla="*/ 135 h 180"/>
                <a:gd name="T22" fmla="*/ 29 w 114"/>
                <a:gd name="T23" fmla="*/ 148 h 180"/>
                <a:gd name="T24" fmla="*/ 12 w 114"/>
                <a:gd name="T25" fmla="*/ 156 h 180"/>
                <a:gd name="T26" fmla="*/ 2 w 114"/>
                <a:gd name="T27" fmla="*/ 163 h 180"/>
                <a:gd name="T28" fmla="*/ 2 w 114"/>
                <a:gd name="T29" fmla="*/ 173 h 180"/>
                <a:gd name="T30" fmla="*/ 17 w 114"/>
                <a:gd name="T31" fmla="*/ 180 h 180"/>
                <a:gd name="T32" fmla="*/ 31 w 114"/>
                <a:gd name="T33" fmla="*/ 177 h 180"/>
                <a:gd name="T34" fmla="*/ 42 w 114"/>
                <a:gd name="T35" fmla="*/ 167 h 180"/>
                <a:gd name="T36" fmla="*/ 55 w 114"/>
                <a:gd name="T37" fmla="*/ 156 h 180"/>
                <a:gd name="T38" fmla="*/ 67 w 114"/>
                <a:gd name="T39" fmla="*/ 142 h 180"/>
                <a:gd name="T40" fmla="*/ 78 w 114"/>
                <a:gd name="T41" fmla="*/ 125 h 180"/>
                <a:gd name="T42" fmla="*/ 86 w 114"/>
                <a:gd name="T43" fmla="*/ 106 h 180"/>
                <a:gd name="T44" fmla="*/ 86 w 114"/>
                <a:gd name="T45" fmla="*/ 89 h 180"/>
                <a:gd name="T46" fmla="*/ 78 w 114"/>
                <a:gd name="T47" fmla="*/ 76 h 180"/>
                <a:gd name="T48" fmla="*/ 76 w 114"/>
                <a:gd name="T49" fmla="*/ 59 h 180"/>
                <a:gd name="T50" fmla="*/ 80 w 114"/>
                <a:gd name="T51" fmla="*/ 45 h 180"/>
                <a:gd name="T52" fmla="*/ 88 w 114"/>
                <a:gd name="T53" fmla="*/ 32 h 180"/>
                <a:gd name="T54" fmla="*/ 103 w 114"/>
                <a:gd name="T55" fmla="*/ 19 h 180"/>
                <a:gd name="T56" fmla="*/ 114 w 114"/>
                <a:gd name="T57" fmla="*/ 7 h 180"/>
                <a:gd name="T58" fmla="*/ 105 w 114"/>
                <a:gd name="T59" fmla="*/ 0 h 180"/>
                <a:gd name="T60" fmla="*/ 95 w 114"/>
                <a:gd name="T61" fmla="*/ 0 h 180"/>
                <a:gd name="T62" fmla="*/ 86 w 114"/>
                <a:gd name="T63" fmla="*/ 2 h 180"/>
                <a:gd name="T64" fmla="*/ 86 w 114"/>
                <a:gd name="T65" fmla="*/ 5 h 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4"/>
                <a:gd name="T100" fmla="*/ 0 h 180"/>
                <a:gd name="T101" fmla="*/ 114 w 114"/>
                <a:gd name="T102" fmla="*/ 180 h 1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4" h="180">
                  <a:moveTo>
                    <a:pt x="86" y="5"/>
                  </a:moveTo>
                  <a:lnTo>
                    <a:pt x="84" y="5"/>
                  </a:lnTo>
                  <a:lnTo>
                    <a:pt x="76" y="9"/>
                  </a:lnTo>
                  <a:lnTo>
                    <a:pt x="67" y="17"/>
                  </a:lnTo>
                  <a:lnTo>
                    <a:pt x="57" y="28"/>
                  </a:lnTo>
                  <a:lnTo>
                    <a:pt x="53" y="32"/>
                  </a:lnTo>
                  <a:lnTo>
                    <a:pt x="50" y="38"/>
                  </a:lnTo>
                  <a:lnTo>
                    <a:pt x="48" y="45"/>
                  </a:lnTo>
                  <a:lnTo>
                    <a:pt x="46" y="51"/>
                  </a:lnTo>
                  <a:lnTo>
                    <a:pt x="44" y="57"/>
                  </a:lnTo>
                  <a:lnTo>
                    <a:pt x="42" y="62"/>
                  </a:lnTo>
                  <a:lnTo>
                    <a:pt x="42" y="68"/>
                  </a:lnTo>
                  <a:lnTo>
                    <a:pt x="42" y="74"/>
                  </a:lnTo>
                  <a:lnTo>
                    <a:pt x="42" y="81"/>
                  </a:lnTo>
                  <a:lnTo>
                    <a:pt x="42" y="87"/>
                  </a:lnTo>
                  <a:lnTo>
                    <a:pt x="42" y="93"/>
                  </a:lnTo>
                  <a:lnTo>
                    <a:pt x="44" y="101"/>
                  </a:lnTo>
                  <a:lnTo>
                    <a:pt x="42" y="106"/>
                  </a:lnTo>
                  <a:lnTo>
                    <a:pt x="42" y="112"/>
                  </a:lnTo>
                  <a:lnTo>
                    <a:pt x="40" y="120"/>
                  </a:lnTo>
                  <a:lnTo>
                    <a:pt x="40" y="125"/>
                  </a:lnTo>
                  <a:lnTo>
                    <a:pt x="36" y="135"/>
                  </a:lnTo>
                  <a:lnTo>
                    <a:pt x="34" y="142"/>
                  </a:lnTo>
                  <a:lnTo>
                    <a:pt x="29" y="148"/>
                  </a:lnTo>
                  <a:lnTo>
                    <a:pt x="23" y="152"/>
                  </a:lnTo>
                  <a:lnTo>
                    <a:pt x="12" y="156"/>
                  </a:lnTo>
                  <a:lnTo>
                    <a:pt x="6" y="159"/>
                  </a:lnTo>
                  <a:lnTo>
                    <a:pt x="2" y="163"/>
                  </a:lnTo>
                  <a:lnTo>
                    <a:pt x="0" y="167"/>
                  </a:lnTo>
                  <a:lnTo>
                    <a:pt x="2" y="173"/>
                  </a:lnTo>
                  <a:lnTo>
                    <a:pt x="12" y="178"/>
                  </a:lnTo>
                  <a:lnTo>
                    <a:pt x="17" y="180"/>
                  </a:lnTo>
                  <a:lnTo>
                    <a:pt x="25" y="180"/>
                  </a:lnTo>
                  <a:lnTo>
                    <a:pt x="31" y="177"/>
                  </a:lnTo>
                  <a:lnTo>
                    <a:pt x="36" y="173"/>
                  </a:lnTo>
                  <a:lnTo>
                    <a:pt x="42" y="167"/>
                  </a:lnTo>
                  <a:lnTo>
                    <a:pt x="48" y="161"/>
                  </a:lnTo>
                  <a:lnTo>
                    <a:pt x="55" y="156"/>
                  </a:lnTo>
                  <a:lnTo>
                    <a:pt x="61" y="150"/>
                  </a:lnTo>
                  <a:lnTo>
                    <a:pt x="67" y="142"/>
                  </a:lnTo>
                  <a:lnTo>
                    <a:pt x="73" y="135"/>
                  </a:lnTo>
                  <a:lnTo>
                    <a:pt x="78" y="125"/>
                  </a:lnTo>
                  <a:lnTo>
                    <a:pt x="84" y="118"/>
                  </a:lnTo>
                  <a:lnTo>
                    <a:pt x="86" y="106"/>
                  </a:lnTo>
                  <a:lnTo>
                    <a:pt x="88" y="99"/>
                  </a:lnTo>
                  <a:lnTo>
                    <a:pt x="86" y="89"/>
                  </a:lnTo>
                  <a:lnTo>
                    <a:pt x="84" y="83"/>
                  </a:lnTo>
                  <a:lnTo>
                    <a:pt x="78" y="76"/>
                  </a:lnTo>
                  <a:lnTo>
                    <a:pt x="76" y="68"/>
                  </a:lnTo>
                  <a:lnTo>
                    <a:pt x="76" y="59"/>
                  </a:lnTo>
                  <a:lnTo>
                    <a:pt x="78" y="53"/>
                  </a:lnTo>
                  <a:lnTo>
                    <a:pt x="80" y="45"/>
                  </a:lnTo>
                  <a:lnTo>
                    <a:pt x="84" y="38"/>
                  </a:lnTo>
                  <a:lnTo>
                    <a:pt x="88" y="32"/>
                  </a:lnTo>
                  <a:lnTo>
                    <a:pt x="93" y="28"/>
                  </a:lnTo>
                  <a:lnTo>
                    <a:pt x="103" y="19"/>
                  </a:lnTo>
                  <a:lnTo>
                    <a:pt x="111" y="13"/>
                  </a:lnTo>
                  <a:lnTo>
                    <a:pt x="114" y="7"/>
                  </a:lnTo>
                  <a:lnTo>
                    <a:pt x="111" y="4"/>
                  </a:lnTo>
                  <a:lnTo>
                    <a:pt x="105" y="0"/>
                  </a:lnTo>
                  <a:lnTo>
                    <a:pt x="99" y="0"/>
                  </a:lnTo>
                  <a:lnTo>
                    <a:pt x="95" y="0"/>
                  </a:lnTo>
                  <a:lnTo>
                    <a:pt x="90" y="0"/>
                  </a:lnTo>
                  <a:lnTo>
                    <a:pt x="86" y="2"/>
                  </a:lnTo>
                  <a:lnTo>
                    <a:pt x="86" y="5"/>
                  </a:lnTo>
                  <a:close/>
                </a:path>
              </a:pathLst>
            </a:custGeom>
            <a:solidFill>
              <a:srgbClr val="8721FF"/>
            </a:solidFill>
            <a:ln w="9525">
              <a:noFill/>
              <a:round/>
              <a:headEnd/>
              <a:tailEnd/>
            </a:ln>
          </p:spPr>
          <p:txBody>
            <a:bodyPr/>
            <a:lstStyle/>
            <a:p>
              <a:endParaRPr lang="en-US"/>
            </a:p>
          </p:txBody>
        </p:sp>
        <p:sp>
          <p:nvSpPr>
            <p:cNvPr id="93239" name="Freeform 66"/>
            <p:cNvSpPr>
              <a:spLocks/>
            </p:cNvSpPr>
            <p:nvPr/>
          </p:nvSpPr>
          <p:spPr bwMode="auto">
            <a:xfrm>
              <a:off x="2338" y="2989"/>
              <a:ext cx="112" cy="117"/>
            </a:xfrm>
            <a:custGeom>
              <a:avLst/>
              <a:gdLst>
                <a:gd name="T0" fmla="*/ 108 w 224"/>
                <a:gd name="T1" fmla="*/ 29 h 234"/>
                <a:gd name="T2" fmla="*/ 93 w 224"/>
                <a:gd name="T3" fmla="*/ 46 h 234"/>
                <a:gd name="T4" fmla="*/ 72 w 224"/>
                <a:gd name="T5" fmla="*/ 59 h 234"/>
                <a:gd name="T6" fmla="*/ 55 w 224"/>
                <a:gd name="T7" fmla="*/ 78 h 234"/>
                <a:gd name="T8" fmla="*/ 47 w 224"/>
                <a:gd name="T9" fmla="*/ 97 h 234"/>
                <a:gd name="T10" fmla="*/ 42 w 224"/>
                <a:gd name="T11" fmla="*/ 113 h 234"/>
                <a:gd name="T12" fmla="*/ 38 w 224"/>
                <a:gd name="T13" fmla="*/ 128 h 234"/>
                <a:gd name="T14" fmla="*/ 30 w 224"/>
                <a:gd name="T15" fmla="*/ 147 h 234"/>
                <a:gd name="T16" fmla="*/ 19 w 224"/>
                <a:gd name="T17" fmla="*/ 170 h 234"/>
                <a:gd name="T18" fmla="*/ 7 w 224"/>
                <a:gd name="T19" fmla="*/ 183 h 234"/>
                <a:gd name="T20" fmla="*/ 4 w 224"/>
                <a:gd name="T21" fmla="*/ 202 h 234"/>
                <a:gd name="T22" fmla="*/ 25 w 224"/>
                <a:gd name="T23" fmla="*/ 215 h 234"/>
                <a:gd name="T24" fmla="*/ 47 w 224"/>
                <a:gd name="T25" fmla="*/ 225 h 234"/>
                <a:gd name="T26" fmla="*/ 68 w 224"/>
                <a:gd name="T27" fmla="*/ 230 h 234"/>
                <a:gd name="T28" fmla="*/ 93 w 224"/>
                <a:gd name="T29" fmla="*/ 234 h 234"/>
                <a:gd name="T30" fmla="*/ 114 w 224"/>
                <a:gd name="T31" fmla="*/ 232 h 234"/>
                <a:gd name="T32" fmla="*/ 135 w 224"/>
                <a:gd name="T33" fmla="*/ 230 h 234"/>
                <a:gd name="T34" fmla="*/ 154 w 224"/>
                <a:gd name="T35" fmla="*/ 225 h 234"/>
                <a:gd name="T36" fmla="*/ 171 w 224"/>
                <a:gd name="T37" fmla="*/ 219 h 234"/>
                <a:gd name="T38" fmla="*/ 182 w 224"/>
                <a:gd name="T39" fmla="*/ 204 h 234"/>
                <a:gd name="T40" fmla="*/ 192 w 224"/>
                <a:gd name="T41" fmla="*/ 177 h 234"/>
                <a:gd name="T42" fmla="*/ 192 w 224"/>
                <a:gd name="T43" fmla="*/ 162 h 234"/>
                <a:gd name="T44" fmla="*/ 192 w 224"/>
                <a:gd name="T45" fmla="*/ 139 h 234"/>
                <a:gd name="T46" fmla="*/ 194 w 224"/>
                <a:gd name="T47" fmla="*/ 122 h 234"/>
                <a:gd name="T48" fmla="*/ 207 w 224"/>
                <a:gd name="T49" fmla="*/ 97 h 234"/>
                <a:gd name="T50" fmla="*/ 217 w 224"/>
                <a:gd name="T51" fmla="*/ 80 h 234"/>
                <a:gd name="T52" fmla="*/ 222 w 224"/>
                <a:gd name="T53" fmla="*/ 59 h 234"/>
                <a:gd name="T54" fmla="*/ 224 w 224"/>
                <a:gd name="T55" fmla="*/ 40 h 234"/>
                <a:gd name="T56" fmla="*/ 217 w 224"/>
                <a:gd name="T57" fmla="*/ 23 h 234"/>
                <a:gd name="T58" fmla="*/ 196 w 224"/>
                <a:gd name="T59" fmla="*/ 16 h 234"/>
                <a:gd name="T60" fmla="*/ 184 w 224"/>
                <a:gd name="T61" fmla="*/ 29 h 234"/>
                <a:gd name="T62" fmla="*/ 165 w 224"/>
                <a:gd name="T63" fmla="*/ 44 h 234"/>
                <a:gd name="T64" fmla="*/ 152 w 224"/>
                <a:gd name="T65" fmla="*/ 69 h 234"/>
                <a:gd name="T66" fmla="*/ 158 w 224"/>
                <a:gd name="T67" fmla="*/ 95 h 234"/>
                <a:gd name="T68" fmla="*/ 160 w 224"/>
                <a:gd name="T69" fmla="*/ 118 h 234"/>
                <a:gd name="T70" fmla="*/ 156 w 224"/>
                <a:gd name="T71" fmla="*/ 135 h 234"/>
                <a:gd name="T72" fmla="*/ 146 w 224"/>
                <a:gd name="T73" fmla="*/ 154 h 234"/>
                <a:gd name="T74" fmla="*/ 133 w 224"/>
                <a:gd name="T75" fmla="*/ 171 h 234"/>
                <a:gd name="T76" fmla="*/ 114 w 224"/>
                <a:gd name="T77" fmla="*/ 183 h 234"/>
                <a:gd name="T78" fmla="*/ 95 w 224"/>
                <a:gd name="T79" fmla="*/ 194 h 234"/>
                <a:gd name="T80" fmla="*/ 76 w 224"/>
                <a:gd name="T81" fmla="*/ 200 h 234"/>
                <a:gd name="T82" fmla="*/ 61 w 224"/>
                <a:gd name="T83" fmla="*/ 183 h 234"/>
                <a:gd name="T84" fmla="*/ 59 w 224"/>
                <a:gd name="T85" fmla="*/ 175 h 234"/>
                <a:gd name="T86" fmla="*/ 66 w 224"/>
                <a:gd name="T87" fmla="*/ 170 h 234"/>
                <a:gd name="T88" fmla="*/ 93 w 224"/>
                <a:gd name="T89" fmla="*/ 152 h 234"/>
                <a:gd name="T90" fmla="*/ 101 w 224"/>
                <a:gd name="T91" fmla="*/ 135 h 234"/>
                <a:gd name="T92" fmla="*/ 106 w 224"/>
                <a:gd name="T93" fmla="*/ 114 h 234"/>
                <a:gd name="T94" fmla="*/ 104 w 224"/>
                <a:gd name="T95" fmla="*/ 88 h 234"/>
                <a:gd name="T96" fmla="*/ 106 w 224"/>
                <a:gd name="T97" fmla="*/ 65 h 234"/>
                <a:gd name="T98" fmla="*/ 114 w 224"/>
                <a:gd name="T99" fmla="*/ 46 h 234"/>
                <a:gd name="T100" fmla="*/ 129 w 224"/>
                <a:gd name="T101" fmla="*/ 27 h 234"/>
                <a:gd name="T102" fmla="*/ 144 w 224"/>
                <a:gd name="T103" fmla="*/ 14 h 234"/>
                <a:gd name="T104" fmla="*/ 146 w 224"/>
                <a:gd name="T105" fmla="*/ 8 h 234"/>
                <a:gd name="T106" fmla="*/ 120 w 224"/>
                <a:gd name="T107" fmla="*/ 0 h 234"/>
                <a:gd name="T108" fmla="*/ 114 w 224"/>
                <a:gd name="T109" fmla="*/ 16 h 2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4"/>
                <a:gd name="T166" fmla="*/ 0 h 234"/>
                <a:gd name="T167" fmla="*/ 224 w 224"/>
                <a:gd name="T168" fmla="*/ 234 h 23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4" h="234">
                  <a:moveTo>
                    <a:pt x="114" y="16"/>
                  </a:moveTo>
                  <a:lnTo>
                    <a:pt x="112" y="19"/>
                  </a:lnTo>
                  <a:lnTo>
                    <a:pt x="108" y="29"/>
                  </a:lnTo>
                  <a:lnTo>
                    <a:pt x="104" y="33"/>
                  </a:lnTo>
                  <a:lnTo>
                    <a:pt x="99" y="40"/>
                  </a:lnTo>
                  <a:lnTo>
                    <a:pt x="93" y="46"/>
                  </a:lnTo>
                  <a:lnTo>
                    <a:pt x="87" y="50"/>
                  </a:lnTo>
                  <a:lnTo>
                    <a:pt x="80" y="54"/>
                  </a:lnTo>
                  <a:lnTo>
                    <a:pt x="72" y="59"/>
                  </a:lnTo>
                  <a:lnTo>
                    <a:pt x="64" y="65"/>
                  </a:lnTo>
                  <a:lnTo>
                    <a:pt x="59" y="74"/>
                  </a:lnTo>
                  <a:lnTo>
                    <a:pt x="55" y="78"/>
                  </a:lnTo>
                  <a:lnTo>
                    <a:pt x="51" y="86"/>
                  </a:lnTo>
                  <a:lnTo>
                    <a:pt x="49" y="90"/>
                  </a:lnTo>
                  <a:lnTo>
                    <a:pt x="47" y="97"/>
                  </a:lnTo>
                  <a:lnTo>
                    <a:pt x="44" y="103"/>
                  </a:lnTo>
                  <a:lnTo>
                    <a:pt x="42" y="109"/>
                  </a:lnTo>
                  <a:lnTo>
                    <a:pt x="42" y="113"/>
                  </a:lnTo>
                  <a:lnTo>
                    <a:pt x="42" y="118"/>
                  </a:lnTo>
                  <a:lnTo>
                    <a:pt x="40" y="120"/>
                  </a:lnTo>
                  <a:lnTo>
                    <a:pt x="38" y="128"/>
                  </a:lnTo>
                  <a:lnTo>
                    <a:pt x="36" y="133"/>
                  </a:lnTo>
                  <a:lnTo>
                    <a:pt x="32" y="141"/>
                  </a:lnTo>
                  <a:lnTo>
                    <a:pt x="30" y="147"/>
                  </a:lnTo>
                  <a:lnTo>
                    <a:pt x="26" y="154"/>
                  </a:lnTo>
                  <a:lnTo>
                    <a:pt x="23" y="162"/>
                  </a:lnTo>
                  <a:lnTo>
                    <a:pt x="19" y="170"/>
                  </a:lnTo>
                  <a:lnTo>
                    <a:pt x="13" y="177"/>
                  </a:lnTo>
                  <a:lnTo>
                    <a:pt x="11" y="181"/>
                  </a:lnTo>
                  <a:lnTo>
                    <a:pt x="7" y="183"/>
                  </a:lnTo>
                  <a:lnTo>
                    <a:pt x="4" y="187"/>
                  </a:lnTo>
                  <a:lnTo>
                    <a:pt x="0" y="194"/>
                  </a:lnTo>
                  <a:lnTo>
                    <a:pt x="4" y="202"/>
                  </a:lnTo>
                  <a:lnTo>
                    <a:pt x="11" y="208"/>
                  </a:lnTo>
                  <a:lnTo>
                    <a:pt x="19" y="213"/>
                  </a:lnTo>
                  <a:lnTo>
                    <a:pt x="25" y="215"/>
                  </a:lnTo>
                  <a:lnTo>
                    <a:pt x="36" y="221"/>
                  </a:lnTo>
                  <a:lnTo>
                    <a:pt x="40" y="223"/>
                  </a:lnTo>
                  <a:lnTo>
                    <a:pt x="47" y="225"/>
                  </a:lnTo>
                  <a:lnTo>
                    <a:pt x="53" y="227"/>
                  </a:lnTo>
                  <a:lnTo>
                    <a:pt x="59" y="228"/>
                  </a:lnTo>
                  <a:lnTo>
                    <a:pt x="68" y="230"/>
                  </a:lnTo>
                  <a:lnTo>
                    <a:pt x="76" y="230"/>
                  </a:lnTo>
                  <a:lnTo>
                    <a:pt x="83" y="232"/>
                  </a:lnTo>
                  <a:lnTo>
                    <a:pt x="93" y="234"/>
                  </a:lnTo>
                  <a:lnTo>
                    <a:pt x="97" y="232"/>
                  </a:lnTo>
                  <a:lnTo>
                    <a:pt x="108" y="232"/>
                  </a:lnTo>
                  <a:lnTo>
                    <a:pt x="114" y="232"/>
                  </a:lnTo>
                  <a:lnTo>
                    <a:pt x="120" y="230"/>
                  </a:lnTo>
                  <a:lnTo>
                    <a:pt x="127" y="230"/>
                  </a:lnTo>
                  <a:lnTo>
                    <a:pt x="135" y="230"/>
                  </a:lnTo>
                  <a:lnTo>
                    <a:pt x="141" y="228"/>
                  </a:lnTo>
                  <a:lnTo>
                    <a:pt x="148" y="227"/>
                  </a:lnTo>
                  <a:lnTo>
                    <a:pt x="154" y="225"/>
                  </a:lnTo>
                  <a:lnTo>
                    <a:pt x="160" y="223"/>
                  </a:lnTo>
                  <a:lnTo>
                    <a:pt x="165" y="221"/>
                  </a:lnTo>
                  <a:lnTo>
                    <a:pt x="171" y="219"/>
                  </a:lnTo>
                  <a:lnTo>
                    <a:pt x="175" y="215"/>
                  </a:lnTo>
                  <a:lnTo>
                    <a:pt x="179" y="213"/>
                  </a:lnTo>
                  <a:lnTo>
                    <a:pt x="182" y="204"/>
                  </a:lnTo>
                  <a:lnTo>
                    <a:pt x="186" y="196"/>
                  </a:lnTo>
                  <a:lnTo>
                    <a:pt x="190" y="187"/>
                  </a:lnTo>
                  <a:lnTo>
                    <a:pt x="192" y="177"/>
                  </a:lnTo>
                  <a:lnTo>
                    <a:pt x="192" y="171"/>
                  </a:lnTo>
                  <a:lnTo>
                    <a:pt x="192" y="166"/>
                  </a:lnTo>
                  <a:lnTo>
                    <a:pt x="192" y="162"/>
                  </a:lnTo>
                  <a:lnTo>
                    <a:pt x="194" y="158"/>
                  </a:lnTo>
                  <a:lnTo>
                    <a:pt x="192" y="149"/>
                  </a:lnTo>
                  <a:lnTo>
                    <a:pt x="192" y="139"/>
                  </a:lnTo>
                  <a:lnTo>
                    <a:pt x="192" y="132"/>
                  </a:lnTo>
                  <a:lnTo>
                    <a:pt x="194" y="128"/>
                  </a:lnTo>
                  <a:lnTo>
                    <a:pt x="194" y="122"/>
                  </a:lnTo>
                  <a:lnTo>
                    <a:pt x="198" y="116"/>
                  </a:lnTo>
                  <a:lnTo>
                    <a:pt x="203" y="107"/>
                  </a:lnTo>
                  <a:lnTo>
                    <a:pt x="207" y="97"/>
                  </a:lnTo>
                  <a:lnTo>
                    <a:pt x="211" y="93"/>
                  </a:lnTo>
                  <a:lnTo>
                    <a:pt x="215" y="86"/>
                  </a:lnTo>
                  <a:lnTo>
                    <a:pt x="217" y="80"/>
                  </a:lnTo>
                  <a:lnTo>
                    <a:pt x="218" y="74"/>
                  </a:lnTo>
                  <a:lnTo>
                    <a:pt x="220" y="65"/>
                  </a:lnTo>
                  <a:lnTo>
                    <a:pt x="222" y="59"/>
                  </a:lnTo>
                  <a:lnTo>
                    <a:pt x="222" y="52"/>
                  </a:lnTo>
                  <a:lnTo>
                    <a:pt x="224" y="46"/>
                  </a:lnTo>
                  <a:lnTo>
                    <a:pt x="224" y="40"/>
                  </a:lnTo>
                  <a:lnTo>
                    <a:pt x="224" y="36"/>
                  </a:lnTo>
                  <a:lnTo>
                    <a:pt x="222" y="29"/>
                  </a:lnTo>
                  <a:lnTo>
                    <a:pt x="217" y="23"/>
                  </a:lnTo>
                  <a:lnTo>
                    <a:pt x="207" y="19"/>
                  </a:lnTo>
                  <a:lnTo>
                    <a:pt x="201" y="17"/>
                  </a:lnTo>
                  <a:lnTo>
                    <a:pt x="196" y="16"/>
                  </a:lnTo>
                  <a:lnTo>
                    <a:pt x="192" y="19"/>
                  </a:lnTo>
                  <a:lnTo>
                    <a:pt x="186" y="21"/>
                  </a:lnTo>
                  <a:lnTo>
                    <a:pt x="184" y="29"/>
                  </a:lnTo>
                  <a:lnTo>
                    <a:pt x="177" y="33"/>
                  </a:lnTo>
                  <a:lnTo>
                    <a:pt x="173" y="38"/>
                  </a:lnTo>
                  <a:lnTo>
                    <a:pt x="165" y="44"/>
                  </a:lnTo>
                  <a:lnTo>
                    <a:pt x="158" y="50"/>
                  </a:lnTo>
                  <a:lnTo>
                    <a:pt x="154" y="57"/>
                  </a:lnTo>
                  <a:lnTo>
                    <a:pt x="152" y="69"/>
                  </a:lnTo>
                  <a:lnTo>
                    <a:pt x="152" y="76"/>
                  </a:lnTo>
                  <a:lnTo>
                    <a:pt x="156" y="86"/>
                  </a:lnTo>
                  <a:lnTo>
                    <a:pt x="158" y="95"/>
                  </a:lnTo>
                  <a:lnTo>
                    <a:pt x="160" y="105"/>
                  </a:lnTo>
                  <a:lnTo>
                    <a:pt x="160" y="113"/>
                  </a:lnTo>
                  <a:lnTo>
                    <a:pt x="160" y="118"/>
                  </a:lnTo>
                  <a:lnTo>
                    <a:pt x="158" y="124"/>
                  </a:lnTo>
                  <a:lnTo>
                    <a:pt x="158" y="132"/>
                  </a:lnTo>
                  <a:lnTo>
                    <a:pt x="156" y="135"/>
                  </a:lnTo>
                  <a:lnTo>
                    <a:pt x="154" y="143"/>
                  </a:lnTo>
                  <a:lnTo>
                    <a:pt x="150" y="149"/>
                  </a:lnTo>
                  <a:lnTo>
                    <a:pt x="146" y="154"/>
                  </a:lnTo>
                  <a:lnTo>
                    <a:pt x="142" y="160"/>
                  </a:lnTo>
                  <a:lnTo>
                    <a:pt x="137" y="166"/>
                  </a:lnTo>
                  <a:lnTo>
                    <a:pt x="133" y="171"/>
                  </a:lnTo>
                  <a:lnTo>
                    <a:pt x="127" y="175"/>
                  </a:lnTo>
                  <a:lnTo>
                    <a:pt x="120" y="179"/>
                  </a:lnTo>
                  <a:lnTo>
                    <a:pt x="114" y="183"/>
                  </a:lnTo>
                  <a:lnTo>
                    <a:pt x="108" y="187"/>
                  </a:lnTo>
                  <a:lnTo>
                    <a:pt x="104" y="190"/>
                  </a:lnTo>
                  <a:lnTo>
                    <a:pt x="95" y="194"/>
                  </a:lnTo>
                  <a:lnTo>
                    <a:pt x="87" y="200"/>
                  </a:lnTo>
                  <a:lnTo>
                    <a:pt x="82" y="200"/>
                  </a:lnTo>
                  <a:lnTo>
                    <a:pt x="76" y="200"/>
                  </a:lnTo>
                  <a:lnTo>
                    <a:pt x="70" y="194"/>
                  </a:lnTo>
                  <a:lnTo>
                    <a:pt x="66" y="190"/>
                  </a:lnTo>
                  <a:lnTo>
                    <a:pt x="61" y="183"/>
                  </a:lnTo>
                  <a:lnTo>
                    <a:pt x="59" y="181"/>
                  </a:lnTo>
                  <a:lnTo>
                    <a:pt x="57" y="177"/>
                  </a:lnTo>
                  <a:lnTo>
                    <a:pt x="59" y="175"/>
                  </a:lnTo>
                  <a:lnTo>
                    <a:pt x="59" y="173"/>
                  </a:lnTo>
                  <a:lnTo>
                    <a:pt x="63" y="171"/>
                  </a:lnTo>
                  <a:lnTo>
                    <a:pt x="66" y="170"/>
                  </a:lnTo>
                  <a:lnTo>
                    <a:pt x="74" y="168"/>
                  </a:lnTo>
                  <a:lnTo>
                    <a:pt x="82" y="162"/>
                  </a:lnTo>
                  <a:lnTo>
                    <a:pt x="93" y="152"/>
                  </a:lnTo>
                  <a:lnTo>
                    <a:pt x="95" y="147"/>
                  </a:lnTo>
                  <a:lnTo>
                    <a:pt x="99" y="141"/>
                  </a:lnTo>
                  <a:lnTo>
                    <a:pt x="101" y="135"/>
                  </a:lnTo>
                  <a:lnTo>
                    <a:pt x="104" y="130"/>
                  </a:lnTo>
                  <a:lnTo>
                    <a:pt x="104" y="122"/>
                  </a:lnTo>
                  <a:lnTo>
                    <a:pt x="106" y="114"/>
                  </a:lnTo>
                  <a:lnTo>
                    <a:pt x="106" y="105"/>
                  </a:lnTo>
                  <a:lnTo>
                    <a:pt x="106" y="97"/>
                  </a:lnTo>
                  <a:lnTo>
                    <a:pt x="104" y="88"/>
                  </a:lnTo>
                  <a:lnTo>
                    <a:pt x="104" y="80"/>
                  </a:lnTo>
                  <a:lnTo>
                    <a:pt x="104" y="71"/>
                  </a:lnTo>
                  <a:lnTo>
                    <a:pt x="106" y="65"/>
                  </a:lnTo>
                  <a:lnTo>
                    <a:pt x="108" y="59"/>
                  </a:lnTo>
                  <a:lnTo>
                    <a:pt x="110" y="54"/>
                  </a:lnTo>
                  <a:lnTo>
                    <a:pt x="114" y="46"/>
                  </a:lnTo>
                  <a:lnTo>
                    <a:pt x="118" y="42"/>
                  </a:lnTo>
                  <a:lnTo>
                    <a:pt x="123" y="33"/>
                  </a:lnTo>
                  <a:lnTo>
                    <a:pt x="129" y="27"/>
                  </a:lnTo>
                  <a:lnTo>
                    <a:pt x="133" y="21"/>
                  </a:lnTo>
                  <a:lnTo>
                    <a:pt x="139" y="19"/>
                  </a:lnTo>
                  <a:lnTo>
                    <a:pt x="144" y="14"/>
                  </a:lnTo>
                  <a:lnTo>
                    <a:pt x="148" y="12"/>
                  </a:lnTo>
                  <a:lnTo>
                    <a:pt x="148" y="8"/>
                  </a:lnTo>
                  <a:lnTo>
                    <a:pt x="146" y="8"/>
                  </a:lnTo>
                  <a:lnTo>
                    <a:pt x="137" y="6"/>
                  </a:lnTo>
                  <a:lnTo>
                    <a:pt x="127" y="4"/>
                  </a:lnTo>
                  <a:lnTo>
                    <a:pt x="120" y="0"/>
                  </a:lnTo>
                  <a:lnTo>
                    <a:pt x="118" y="0"/>
                  </a:lnTo>
                  <a:lnTo>
                    <a:pt x="114" y="16"/>
                  </a:lnTo>
                  <a:close/>
                </a:path>
              </a:pathLst>
            </a:custGeom>
            <a:solidFill>
              <a:srgbClr val="FFFFFF"/>
            </a:solidFill>
            <a:ln w="9525">
              <a:noFill/>
              <a:round/>
              <a:headEnd/>
              <a:tailEnd/>
            </a:ln>
          </p:spPr>
          <p:txBody>
            <a:bodyPr/>
            <a:lstStyle/>
            <a:p>
              <a:endParaRPr lang="en-US"/>
            </a:p>
          </p:txBody>
        </p:sp>
        <p:sp>
          <p:nvSpPr>
            <p:cNvPr id="93240" name="Freeform 67"/>
            <p:cNvSpPr>
              <a:spLocks/>
            </p:cNvSpPr>
            <p:nvPr/>
          </p:nvSpPr>
          <p:spPr bwMode="auto">
            <a:xfrm>
              <a:off x="2428" y="3004"/>
              <a:ext cx="33" cy="107"/>
            </a:xfrm>
            <a:custGeom>
              <a:avLst/>
              <a:gdLst>
                <a:gd name="T0" fmla="*/ 48 w 67"/>
                <a:gd name="T1" fmla="*/ 2 h 213"/>
                <a:gd name="T2" fmla="*/ 48 w 67"/>
                <a:gd name="T3" fmla="*/ 17 h 213"/>
                <a:gd name="T4" fmla="*/ 46 w 67"/>
                <a:gd name="T5" fmla="*/ 28 h 213"/>
                <a:gd name="T6" fmla="*/ 44 w 67"/>
                <a:gd name="T7" fmla="*/ 43 h 213"/>
                <a:gd name="T8" fmla="*/ 38 w 67"/>
                <a:gd name="T9" fmla="*/ 57 h 213"/>
                <a:gd name="T10" fmla="*/ 33 w 67"/>
                <a:gd name="T11" fmla="*/ 68 h 213"/>
                <a:gd name="T12" fmla="*/ 25 w 67"/>
                <a:gd name="T13" fmla="*/ 82 h 213"/>
                <a:gd name="T14" fmla="*/ 19 w 67"/>
                <a:gd name="T15" fmla="*/ 93 h 213"/>
                <a:gd name="T16" fmla="*/ 18 w 67"/>
                <a:gd name="T17" fmla="*/ 106 h 213"/>
                <a:gd name="T18" fmla="*/ 18 w 67"/>
                <a:gd name="T19" fmla="*/ 123 h 213"/>
                <a:gd name="T20" fmla="*/ 18 w 67"/>
                <a:gd name="T21" fmla="*/ 140 h 213"/>
                <a:gd name="T22" fmla="*/ 14 w 67"/>
                <a:gd name="T23" fmla="*/ 158 h 213"/>
                <a:gd name="T24" fmla="*/ 8 w 67"/>
                <a:gd name="T25" fmla="*/ 173 h 213"/>
                <a:gd name="T26" fmla="*/ 2 w 67"/>
                <a:gd name="T27" fmla="*/ 186 h 213"/>
                <a:gd name="T28" fmla="*/ 2 w 67"/>
                <a:gd name="T29" fmla="*/ 196 h 213"/>
                <a:gd name="T30" fmla="*/ 10 w 67"/>
                <a:gd name="T31" fmla="*/ 201 h 213"/>
                <a:gd name="T32" fmla="*/ 18 w 67"/>
                <a:gd name="T33" fmla="*/ 211 h 213"/>
                <a:gd name="T34" fmla="*/ 25 w 67"/>
                <a:gd name="T35" fmla="*/ 211 h 213"/>
                <a:gd name="T36" fmla="*/ 33 w 67"/>
                <a:gd name="T37" fmla="*/ 201 h 213"/>
                <a:gd name="T38" fmla="*/ 37 w 67"/>
                <a:gd name="T39" fmla="*/ 188 h 213"/>
                <a:gd name="T40" fmla="*/ 38 w 67"/>
                <a:gd name="T41" fmla="*/ 175 h 213"/>
                <a:gd name="T42" fmla="*/ 42 w 67"/>
                <a:gd name="T43" fmla="*/ 163 h 213"/>
                <a:gd name="T44" fmla="*/ 44 w 67"/>
                <a:gd name="T45" fmla="*/ 150 h 213"/>
                <a:gd name="T46" fmla="*/ 44 w 67"/>
                <a:gd name="T47" fmla="*/ 137 h 213"/>
                <a:gd name="T48" fmla="*/ 40 w 67"/>
                <a:gd name="T49" fmla="*/ 123 h 213"/>
                <a:gd name="T50" fmla="*/ 38 w 67"/>
                <a:gd name="T51" fmla="*/ 110 h 213"/>
                <a:gd name="T52" fmla="*/ 42 w 67"/>
                <a:gd name="T53" fmla="*/ 99 h 213"/>
                <a:gd name="T54" fmla="*/ 46 w 67"/>
                <a:gd name="T55" fmla="*/ 87 h 213"/>
                <a:gd name="T56" fmla="*/ 52 w 67"/>
                <a:gd name="T57" fmla="*/ 78 h 213"/>
                <a:gd name="T58" fmla="*/ 56 w 67"/>
                <a:gd name="T59" fmla="*/ 68 h 213"/>
                <a:gd name="T60" fmla="*/ 59 w 67"/>
                <a:gd name="T61" fmla="*/ 57 h 213"/>
                <a:gd name="T62" fmla="*/ 63 w 67"/>
                <a:gd name="T63" fmla="*/ 45 h 213"/>
                <a:gd name="T64" fmla="*/ 65 w 67"/>
                <a:gd name="T65" fmla="*/ 34 h 213"/>
                <a:gd name="T66" fmla="*/ 65 w 67"/>
                <a:gd name="T67" fmla="*/ 21 h 213"/>
                <a:gd name="T68" fmla="*/ 65 w 67"/>
                <a:gd name="T69" fmla="*/ 7 h 213"/>
                <a:gd name="T70" fmla="*/ 57 w 67"/>
                <a:gd name="T71" fmla="*/ 2 h 213"/>
                <a:gd name="T72" fmla="*/ 50 w 67"/>
                <a:gd name="T73" fmla="*/ 0 h 2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7"/>
                <a:gd name="T112" fmla="*/ 0 h 213"/>
                <a:gd name="T113" fmla="*/ 67 w 67"/>
                <a:gd name="T114" fmla="*/ 213 h 2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7" h="213">
                  <a:moveTo>
                    <a:pt x="50" y="0"/>
                  </a:moveTo>
                  <a:lnTo>
                    <a:pt x="48" y="2"/>
                  </a:lnTo>
                  <a:lnTo>
                    <a:pt x="48" y="13"/>
                  </a:lnTo>
                  <a:lnTo>
                    <a:pt x="48" y="17"/>
                  </a:lnTo>
                  <a:lnTo>
                    <a:pt x="48" y="24"/>
                  </a:lnTo>
                  <a:lnTo>
                    <a:pt x="46" y="28"/>
                  </a:lnTo>
                  <a:lnTo>
                    <a:pt x="46" y="36"/>
                  </a:lnTo>
                  <a:lnTo>
                    <a:pt x="44" y="43"/>
                  </a:lnTo>
                  <a:lnTo>
                    <a:pt x="40" y="51"/>
                  </a:lnTo>
                  <a:lnTo>
                    <a:pt x="38" y="57"/>
                  </a:lnTo>
                  <a:lnTo>
                    <a:pt x="37" y="64"/>
                  </a:lnTo>
                  <a:lnTo>
                    <a:pt x="33" y="68"/>
                  </a:lnTo>
                  <a:lnTo>
                    <a:pt x="29" y="76"/>
                  </a:lnTo>
                  <a:lnTo>
                    <a:pt x="25" y="82"/>
                  </a:lnTo>
                  <a:lnTo>
                    <a:pt x="23" y="87"/>
                  </a:lnTo>
                  <a:lnTo>
                    <a:pt x="19" y="93"/>
                  </a:lnTo>
                  <a:lnTo>
                    <a:pt x="18" y="101"/>
                  </a:lnTo>
                  <a:lnTo>
                    <a:pt x="18" y="106"/>
                  </a:lnTo>
                  <a:lnTo>
                    <a:pt x="18" y="116"/>
                  </a:lnTo>
                  <a:lnTo>
                    <a:pt x="18" y="123"/>
                  </a:lnTo>
                  <a:lnTo>
                    <a:pt x="18" y="133"/>
                  </a:lnTo>
                  <a:lnTo>
                    <a:pt x="18" y="140"/>
                  </a:lnTo>
                  <a:lnTo>
                    <a:pt x="18" y="150"/>
                  </a:lnTo>
                  <a:lnTo>
                    <a:pt x="14" y="158"/>
                  </a:lnTo>
                  <a:lnTo>
                    <a:pt x="12" y="165"/>
                  </a:lnTo>
                  <a:lnTo>
                    <a:pt x="8" y="173"/>
                  </a:lnTo>
                  <a:lnTo>
                    <a:pt x="6" y="180"/>
                  </a:lnTo>
                  <a:lnTo>
                    <a:pt x="2" y="186"/>
                  </a:lnTo>
                  <a:lnTo>
                    <a:pt x="0" y="192"/>
                  </a:lnTo>
                  <a:lnTo>
                    <a:pt x="2" y="196"/>
                  </a:lnTo>
                  <a:lnTo>
                    <a:pt x="6" y="199"/>
                  </a:lnTo>
                  <a:lnTo>
                    <a:pt x="10" y="201"/>
                  </a:lnTo>
                  <a:lnTo>
                    <a:pt x="16" y="207"/>
                  </a:lnTo>
                  <a:lnTo>
                    <a:pt x="18" y="211"/>
                  </a:lnTo>
                  <a:lnTo>
                    <a:pt x="23" y="213"/>
                  </a:lnTo>
                  <a:lnTo>
                    <a:pt x="25" y="211"/>
                  </a:lnTo>
                  <a:lnTo>
                    <a:pt x="29" y="207"/>
                  </a:lnTo>
                  <a:lnTo>
                    <a:pt x="33" y="201"/>
                  </a:lnTo>
                  <a:lnTo>
                    <a:pt x="35" y="194"/>
                  </a:lnTo>
                  <a:lnTo>
                    <a:pt x="37" y="188"/>
                  </a:lnTo>
                  <a:lnTo>
                    <a:pt x="37" y="180"/>
                  </a:lnTo>
                  <a:lnTo>
                    <a:pt x="38" y="175"/>
                  </a:lnTo>
                  <a:lnTo>
                    <a:pt x="40" y="171"/>
                  </a:lnTo>
                  <a:lnTo>
                    <a:pt x="42" y="163"/>
                  </a:lnTo>
                  <a:lnTo>
                    <a:pt x="44" y="156"/>
                  </a:lnTo>
                  <a:lnTo>
                    <a:pt x="44" y="150"/>
                  </a:lnTo>
                  <a:lnTo>
                    <a:pt x="44" y="144"/>
                  </a:lnTo>
                  <a:lnTo>
                    <a:pt x="44" y="137"/>
                  </a:lnTo>
                  <a:lnTo>
                    <a:pt x="42" y="131"/>
                  </a:lnTo>
                  <a:lnTo>
                    <a:pt x="40" y="123"/>
                  </a:lnTo>
                  <a:lnTo>
                    <a:pt x="40" y="116"/>
                  </a:lnTo>
                  <a:lnTo>
                    <a:pt x="38" y="110"/>
                  </a:lnTo>
                  <a:lnTo>
                    <a:pt x="42" y="104"/>
                  </a:lnTo>
                  <a:lnTo>
                    <a:pt x="42" y="99"/>
                  </a:lnTo>
                  <a:lnTo>
                    <a:pt x="44" y="93"/>
                  </a:lnTo>
                  <a:lnTo>
                    <a:pt x="46" y="87"/>
                  </a:lnTo>
                  <a:lnTo>
                    <a:pt x="52" y="82"/>
                  </a:lnTo>
                  <a:lnTo>
                    <a:pt x="52" y="78"/>
                  </a:lnTo>
                  <a:lnTo>
                    <a:pt x="54" y="74"/>
                  </a:lnTo>
                  <a:lnTo>
                    <a:pt x="56" y="68"/>
                  </a:lnTo>
                  <a:lnTo>
                    <a:pt x="57" y="64"/>
                  </a:lnTo>
                  <a:lnTo>
                    <a:pt x="59" y="57"/>
                  </a:lnTo>
                  <a:lnTo>
                    <a:pt x="61" y="51"/>
                  </a:lnTo>
                  <a:lnTo>
                    <a:pt x="63" y="45"/>
                  </a:lnTo>
                  <a:lnTo>
                    <a:pt x="65" y="40"/>
                  </a:lnTo>
                  <a:lnTo>
                    <a:pt x="65" y="34"/>
                  </a:lnTo>
                  <a:lnTo>
                    <a:pt x="65" y="26"/>
                  </a:lnTo>
                  <a:lnTo>
                    <a:pt x="65" y="21"/>
                  </a:lnTo>
                  <a:lnTo>
                    <a:pt x="67" y="17"/>
                  </a:lnTo>
                  <a:lnTo>
                    <a:pt x="65" y="7"/>
                  </a:lnTo>
                  <a:lnTo>
                    <a:pt x="65" y="5"/>
                  </a:lnTo>
                  <a:lnTo>
                    <a:pt x="57" y="2"/>
                  </a:lnTo>
                  <a:lnTo>
                    <a:pt x="54" y="0"/>
                  </a:lnTo>
                  <a:lnTo>
                    <a:pt x="50" y="0"/>
                  </a:lnTo>
                  <a:close/>
                </a:path>
              </a:pathLst>
            </a:custGeom>
            <a:solidFill>
              <a:srgbClr val="FFC299"/>
            </a:solidFill>
            <a:ln w="9525">
              <a:noFill/>
              <a:round/>
              <a:headEnd/>
              <a:tailEnd/>
            </a:ln>
          </p:spPr>
          <p:txBody>
            <a:bodyPr/>
            <a:lstStyle/>
            <a:p>
              <a:endParaRPr lang="en-US"/>
            </a:p>
          </p:txBody>
        </p:sp>
        <p:sp>
          <p:nvSpPr>
            <p:cNvPr id="93241" name="Freeform 68"/>
            <p:cNvSpPr>
              <a:spLocks/>
            </p:cNvSpPr>
            <p:nvPr/>
          </p:nvSpPr>
          <p:spPr bwMode="auto">
            <a:xfrm>
              <a:off x="2446" y="3009"/>
              <a:ext cx="28" cy="108"/>
            </a:xfrm>
            <a:custGeom>
              <a:avLst/>
              <a:gdLst>
                <a:gd name="T0" fmla="*/ 36 w 55"/>
                <a:gd name="T1" fmla="*/ 0 h 217"/>
                <a:gd name="T2" fmla="*/ 36 w 55"/>
                <a:gd name="T3" fmla="*/ 6 h 217"/>
                <a:gd name="T4" fmla="*/ 34 w 55"/>
                <a:gd name="T5" fmla="*/ 17 h 217"/>
                <a:gd name="T6" fmla="*/ 32 w 55"/>
                <a:gd name="T7" fmla="*/ 34 h 217"/>
                <a:gd name="T8" fmla="*/ 28 w 55"/>
                <a:gd name="T9" fmla="*/ 50 h 217"/>
                <a:gd name="T10" fmla="*/ 24 w 55"/>
                <a:gd name="T11" fmla="*/ 65 h 217"/>
                <a:gd name="T12" fmla="*/ 17 w 55"/>
                <a:gd name="T13" fmla="*/ 76 h 217"/>
                <a:gd name="T14" fmla="*/ 11 w 55"/>
                <a:gd name="T15" fmla="*/ 88 h 217"/>
                <a:gd name="T16" fmla="*/ 9 w 55"/>
                <a:gd name="T17" fmla="*/ 101 h 217"/>
                <a:gd name="T18" fmla="*/ 9 w 55"/>
                <a:gd name="T19" fmla="*/ 112 h 217"/>
                <a:gd name="T20" fmla="*/ 13 w 55"/>
                <a:gd name="T21" fmla="*/ 131 h 217"/>
                <a:gd name="T22" fmla="*/ 13 w 55"/>
                <a:gd name="T23" fmla="*/ 141 h 217"/>
                <a:gd name="T24" fmla="*/ 11 w 55"/>
                <a:gd name="T25" fmla="*/ 149 h 217"/>
                <a:gd name="T26" fmla="*/ 9 w 55"/>
                <a:gd name="T27" fmla="*/ 158 h 217"/>
                <a:gd name="T28" fmla="*/ 7 w 55"/>
                <a:gd name="T29" fmla="*/ 171 h 217"/>
                <a:gd name="T30" fmla="*/ 3 w 55"/>
                <a:gd name="T31" fmla="*/ 183 h 217"/>
                <a:gd name="T32" fmla="*/ 0 w 55"/>
                <a:gd name="T33" fmla="*/ 194 h 217"/>
                <a:gd name="T34" fmla="*/ 1 w 55"/>
                <a:gd name="T35" fmla="*/ 209 h 217"/>
                <a:gd name="T36" fmla="*/ 17 w 55"/>
                <a:gd name="T37" fmla="*/ 217 h 217"/>
                <a:gd name="T38" fmla="*/ 28 w 55"/>
                <a:gd name="T39" fmla="*/ 209 h 217"/>
                <a:gd name="T40" fmla="*/ 36 w 55"/>
                <a:gd name="T41" fmla="*/ 194 h 217"/>
                <a:gd name="T42" fmla="*/ 39 w 55"/>
                <a:gd name="T43" fmla="*/ 175 h 217"/>
                <a:gd name="T44" fmla="*/ 39 w 55"/>
                <a:gd name="T45" fmla="*/ 154 h 217"/>
                <a:gd name="T46" fmla="*/ 39 w 55"/>
                <a:gd name="T47" fmla="*/ 133 h 217"/>
                <a:gd name="T48" fmla="*/ 38 w 55"/>
                <a:gd name="T49" fmla="*/ 114 h 217"/>
                <a:gd name="T50" fmla="*/ 38 w 55"/>
                <a:gd name="T51" fmla="*/ 99 h 217"/>
                <a:gd name="T52" fmla="*/ 39 w 55"/>
                <a:gd name="T53" fmla="*/ 86 h 217"/>
                <a:gd name="T54" fmla="*/ 47 w 55"/>
                <a:gd name="T55" fmla="*/ 74 h 217"/>
                <a:gd name="T56" fmla="*/ 51 w 55"/>
                <a:gd name="T57" fmla="*/ 53 h 217"/>
                <a:gd name="T58" fmla="*/ 55 w 55"/>
                <a:gd name="T59" fmla="*/ 36 h 217"/>
                <a:gd name="T60" fmla="*/ 55 w 55"/>
                <a:gd name="T61" fmla="*/ 25 h 217"/>
                <a:gd name="T62" fmla="*/ 53 w 55"/>
                <a:gd name="T63" fmla="*/ 14 h 217"/>
                <a:gd name="T64" fmla="*/ 47 w 55"/>
                <a:gd name="T65" fmla="*/ 4 h 217"/>
                <a:gd name="T66" fmla="*/ 38 w 55"/>
                <a:gd name="T67" fmla="*/ 0 h 217"/>
                <a:gd name="T68" fmla="*/ 36 w 55"/>
                <a:gd name="T69" fmla="*/ 0 h 2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217"/>
                <a:gd name="T107" fmla="*/ 55 w 55"/>
                <a:gd name="T108" fmla="*/ 217 h 21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217">
                  <a:moveTo>
                    <a:pt x="36" y="0"/>
                  </a:moveTo>
                  <a:lnTo>
                    <a:pt x="36" y="0"/>
                  </a:lnTo>
                  <a:lnTo>
                    <a:pt x="36" y="4"/>
                  </a:lnTo>
                  <a:lnTo>
                    <a:pt x="36" y="6"/>
                  </a:lnTo>
                  <a:lnTo>
                    <a:pt x="36" y="14"/>
                  </a:lnTo>
                  <a:lnTo>
                    <a:pt x="34" y="17"/>
                  </a:lnTo>
                  <a:lnTo>
                    <a:pt x="34" y="27"/>
                  </a:lnTo>
                  <a:lnTo>
                    <a:pt x="32" y="34"/>
                  </a:lnTo>
                  <a:lnTo>
                    <a:pt x="30" y="44"/>
                  </a:lnTo>
                  <a:lnTo>
                    <a:pt x="28" y="50"/>
                  </a:lnTo>
                  <a:lnTo>
                    <a:pt x="26" y="59"/>
                  </a:lnTo>
                  <a:lnTo>
                    <a:pt x="24" y="65"/>
                  </a:lnTo>
                  <a:lnTo>
                    <a:pt x="22" y="73"/>
                  </a:lnTo>
                  <a:lnTo>
                    <a:pt x="17" y="76"/>
                  </a:lnTo>
                  <a:lnTo>
                    <a:pt x="15" y="84"/>
                  </a:lnTo>
                  <a:lnTo>
                    <a:pt x="11" y="88"/>
                  </a:lnTo>
                  <a:lnTo>
                    <a:pt x="11" y="95"/>
                  </a:lnTo>
                  <a:lnTo>
                    <a:pt x="9" y="101"/>
                  </a:lnTo>
                  <a:lnTo>
                    <a:pt x="9" y="107"/>
                  </a:lnTo>
                  <a:lnTo>
                    <a:pt x="9" y="112"/>
                  </a:lnTo>
                  <a:lnTo>
                    <a:pt x="13" y="122"/>
                  </a:lnTo>
                  <a:lnTo>
                    <a:pt x="13" y="131"/>
                  </a:lnTo>
                  <a:lnTo>
                    <a:pt x="13" y="135"/>
                  </a:lnTo>
                  <a:lnTo>
                    <a:pt x="13" y="141"/>
                  </a:lnTo>
                  <a:lnTo>
                    <a:pt x="13" y="145"/>
                  </a:lnTo>
                  <a:lnTo>
                    <a:pt x="11" y="149"/>
                  </a:lnTo>
                  <a:lnTo>
                    <a:pt x="11" y="154"/>
                  </a:lnTo>
                  <a:lnTo>
                    <a:pt x="9" y="158"/>
                  </a:lnTo>
                  <a:lnTo>
                    <a:pt x="9" y="162"/>
                  </a:lnTo>
                  <a:lnTo>
                    <a:pt x="7" y="171"/>
                  </a:lnTo>
                  <a:lnTo>
                    <a:pt x="5" y="179"/>
                  </a:lnTo>
                  <a:lnTo>
                    <a:pt x="3" y="183"/>
                  </a:lnTo>
                  <a:lnTo>
                    <a:pt x="1" y="190"/>
                  </a:lnTo>
                  <a:lnTo>
                    <a:pt x="0" y="194"/>
                  </a:lnTo>
                  <a:lnTo>
                    <a:pt x="0" y="200"/>
                  </a:lnTo>
                  <a:lnTo>
                    <a:pt x="1" y="209"/>
                  </a:lnTo>
                  <a:lnTo>
                    <a:pt x="9" y="215"/>
                  </a:lnTo>
                  <a:lnTo>
                    <a:pt x="17" y="217"/>
                  </a:lnTo>
                  <a:lnTo>
                    <a:pt x="26" y="213"/>
                  </a:lnTo>
                  <a:lnTo>
                    <a:pt x="28" y="209"/>
                  </a:lnTo>
                  <a:lnTo>
                    <a:pt x="34" y="202"/>
                  </a:lnTo>
                  <a:lnTo>
                    <a:pt x="36" y="194"/>
                  </a:lnTo>
                  <a:lnTo>
                    <a:pt x="38" y="185"/>
                  </a:lnTo>
                  <a:lnTo>
                    <a:pt x="39" y="175"/>
                  </a:lnTo>
                  <a:lnTo>
                    <a:pt x="39" y="164"/>
                  </a:lnTo>
                  <a:lnTo>
                    <a:pt x="39" y="154"/>
                  </a:lnTo>
                  <a:lnTo>
                    <a:pt x="39" y="145"/>
                  </a:lnTo>
                  <a:lnTo>
                    <a:pt x="39" y="133"/>
                  </a:lnTo>
                  <a:lnTo>
                    <a:pt x="38" y="124"/>
                  </a:lnTo>
                  <a:lnTo>
                    <a:pt x="38" y="114"/>
                  </a:lnTo>
                  <a:lnTo>
                    <a:pt x="38" y="107"/>
                  </a:lnTo>
                  <a:lnTo>
                    <a:pt x="38" y="99"/>
                  </a:lnTo>
                  <a:lnTo>
                    <a:pt x="38" y="93"/>
                  </a:lnTo>
                  <a:lnTo>
                    <a:pt x="39" y="86"/>
                  </a:lnTo>
                  <a:lnTo>
                    <a:pt x="45" y="80"/>
                  </a:lnTo>
                  <a:lnTo>
                    <a:pt x="47" y="74"/>
                  </a:lnTo>
                  <a:lnTo>
                    <a:pt x="51" y="65"/>
                  </a:lnTo>
                  <a:lnTo>
                    <a:pt x="51" y="53"/>
                  </a:lnTo>
                  <a:lnTo>
                    <a:pt x="55" y="44"/>
                  </a:lnTo>
                  <a:lnTo>
                    <a:pt x="55" y="36"/>
                  </a:lnTo>
                  <a:lnTo>
                    <a:pt x="55" y="31"/>
                  </a:lnTo>
                  <a:lnTo>
                    <a:pt x="55" y="25"/>
                  </a:lnTo>
                  <a:lnTo>
                    <a:pt x="55" y="21"/>
                  </a:lnTo>
                  <a:lnTo>
                    <a:pt x="53" y="14"/>
                  </a:lnTo>
                  <a:lnTo>
                    <a:pt x="51" y="8"/>
                  </a:lnTo>
                  <a:lnTo>
                    <a:pt x="47" y="4"/>
                  </a:lnTo>
                  <a:lnTo>
                    <a:pt x="43" y="0"/>
                  </a:lnTo>
                  <a:lnTo>
                    <a:pt x="38" y="0"/>
                  </a:lnTo>
                  <a:lnTo>
                    <a:pt x="36" y="0"/>
                  </a:lnTo>
                  <a:close/>
                </a:path>
              </a:pathLst>
            </a:custGeom>
            <a:solidFill>
              <a:srgbClr val="FFAB00"/>
            </a:solidFill>
            <a:ln w="9525">
              <a:noFill/>
              <a:round/>
              <a:headEnd/>
              <a:tailEnd/>
            </a:ln>
          </p:spPr>
          <p:txBody>
            <a:bodyPr/>
            <a:lstStyle/>
            <a:p>
              <a:endParaRPr lang="en-US"/>
            </a:p>
          </p:txBody>
        </p:sp>
        <p:sp>
          <p:nvSpPr>
            <p:cNvPr id="93242" name="Freeform 69"/>
            <p:cNvSpPr>
              <a:spLocks/>
            </p:cNvSpPr>
            <p:nvPr/>
          </p:nvSpPr>
          <p:spPr bwMode="auto">
            <a:xfrm>
              <a:off x="2440" y="2916"/>
              <a:ext cx="18" cy="30"/>
            </a:xfrm>
            <a:custGeom>
              <a:avLst/>
              <a:gdLst>
                <a:gd name="T0" fmla="*/ 33 w 36"/>
                <a:gd name="T1" fmla="*/ 29 h 61"/>
                <a:gd name="T2" fmla="*/ 33 w 36"/>
                <a:gd name="T3" fmla="*/ 30 h 61"/>
                <a:gd name="T4" fmla="*/ 34 w 36"/>
                <a:gd name="T5" fmla="*/ 34 h 61"/>
                <a:gd name="T6" fmla="*/ 34 w 36"/>
                <a:gd name="T7" fmla="*/ 40 h 61"/>
                <a:gd name="T8" fmla="*/ 36 w 36"/>
                <a:gd name="T9" fmla="*/ 48 h 61"/>
                <a:gd name="T10" fmla="*/ 34 w 36"/>
                <a:gd name="T11" fmla="*/ 53 h 61"/>
                <a:gd name="T12" fmla="*/ 34 w 36"/>
                <a:gd name="T13" fmla="*/ 59 h 61"/>
                <a:gd name="T14" fmla="*/ 33 w 36"/>
                <a:gd name="T15" fmla="*/ 61 h 61"/>
                <a:gd name="T16" fmla="*/ 31 w 36"/>
                <a:gd name="T17" fmla="*/ 61 h 61"/>
                <a:gd name="T18" fmla="*/ 19 w 36"/>
                <a:gd name="T19" fmla="*/ 53 h 61"/>
                <a:gd name="T20" fmla="*/ 14 w 36"/>
                <a:gd name="T21" fmla="*/ 49 h 61"/>
                <a:gd name="T22" fmla="*/ 8 w 36"/>
                <a:gd name="T23" fmla="*/ 48 h 61"/>
                <a:gd name="T24" fmla="*/ 4 w 36"/>
                <a:gd name="T25" fmla="*/ 48 h 61"/>
                <a:gd name="T26" fmla="*/ 0 w 36"/>
                <a:gd name="T27" fmla="*/ 44 h 61"/>
                <a:gd name="T28" fmla="*/ 2 w 36"/>
                <a:gd name="T29" fmla="*/ 44 h 61"/>
                <a:gd name="T30" fmla="*/ 4 w 36"/>
                <a:gd name="T31" fmla="*/ 40 h 61"/>
                <a:gd name="T32" fmla="*/ 8 w 36"/>
                <a:gd name="T33" fmla="*/ 36 h 61"/>
                <a:gd name="T34" fmla="*/ 8 w 36"/>
                <a:gd name="T35" fmla="*/ 30 h 61"/>
                <a:gd name="T36" fmla="*/ 8 w 36"/>
                <a:gd name="T37" fmla="*/ 23 h 61"/>
                <a:gd name="T38" fmla="*/ 8 w 36"/>
                <a:gd name="T39" fmla="*/ 17 h 61"/>
                <a:gd name="T40" fmla="*/ 8 w 36"/>
                <a:gd name="T41" fmla="*/ 13 h 61"/>
                <a:gd name="T42" fmla="*/ 12 w 36"/>
                <a:gd name="T43" fmla="*/ 9 h 61"/>
                <a:gd name="T44" fmla="*/ 19 w 36"/>
                <a:gd name="T45" fmla="*/ 2 h 61"/>
                <a:gd name="T46" fmla="*/ 21 w 36"/>
                <a:gd name="T47" fmla="*/ 0 h 61"/>
                <a:gd name="T48" fmla="*/ 23 w 36"/>
                <a:gd name="T49" fmla="*/ 0 h 61"/>
                <a:gd name="T50" fmla="*/ 25 w 36"/>
                <a:gd name="T51" fmla="*/ 4 h 61"/>
                <a:gd name="T52" fmla="*/ 29 w 36"/>
                <a:gd name="T53" fmla="*/ 11 h 61"/>
                <a:gd name="T54" fmla="*/ 31 w 36"/>
                <a:gd name="T55" fmla="*/ 17 h 61"/>
                <a:gd name="T56" fmla="*/ 31 w 36"/>
                <a:gd name="T57" fmla="*/ 23 h 61"/>
                <a:gd name="T58" fmla="*/ 33 w 36"/>
                <a:gd name="T59" fmla="*/ 27 h 61"/>
                <a:gd name="T60" fmla="*/ 33 w 36"/>
                <a:gd name="T61" fmla="*/ 29 h 61"/>
                <a:gd name="T62" fmla="*/ 33 w 36"/>
                <a:gd name="T63" fmla="*/ 29 h 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
                <a:gd name="T97" fmla="*/ 0 h 61"/>
                <a:gd name="T98" fmla="*/ 36 w 36"/>
                <a:gd name="T99" fmla="*/ 61 h 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 h="61">
                  <a:moveTo>
                    <a:pt x="33" y="29"/>
                  </a:moveTo>
                  <a:lnTo>
                    <a:pt x="33" y="30"/>
                  </a:lnTo>
                  <a:lnTo>
                    <a:pt x="34" y="34"/>
                  </a:lnTo>
                  <a:lnTo>
                    <a:pt x="34" y="40"/>
                  </a:lnTo>
                  <a:lnTo>
                    <a:pt x="36" y="48"/>
                  </a:lnTo>
                  <a:lnTo>
                    <a:pt x="34" y="53"/>
                  </a:lnTo>
                  <a:lnTo>
                    <a:pt x="34" y="59"/>
                  </a:lnTo>
                  <a:lnTo>
                    <a:pt x="33" y="61"/>
                  </a:lnTo>
                  <a:lnTo>
                    <a:pt x="31" y="61"/>
                  </a:lnTo>
                  <a:lnTo>
                    <a:pt x="19" y="53"/>
                  </a:lnTo>
                  <a:lnTo>
                    <a:pt x="14" y="49"/>
                  </a:lnTo>
                  <a:lnTo>
                    <a:pt x="8" y="48"/>
                  </a:lnTo>
                  <a:lnTo>
                    <a:pt x="4" y="48"/>
                  </a:lnTo>
                  <a:lnTo>
                    <a:pt x="0" y="44"/>
                  </a:lnTo>
                  <a:lnTo>
                    <a:pt x="2" y="44"/>
                  </a:lnTo>
                  <a:lnTo>
                    <a:pt x="4" y="40"/>
                  </a:lnTo>
                  <a:lnTo>
                    <a:pt x="8" y="36"/>
                  </a:lnTo>
                  <a:lnTo>
                    <a:pt x="8" y="30"/>
                  </a:lnTo>
                  <a:lnTo>
                    <a:pt x="8" y="23"/>
                  </a:lnTo>
                  <a:lnTo>
                    <a:pt x="8" y="17"/>
                  </a:lnTo>
                  <a:lnTo>
                    <a:pt x="8" y="13"/>
                  </a:lnTo>
                  <a:lnTo>
                    <a:pt x="12" y="9"/>
                  </a:lnTo>
                  <a:lnTo>
                    <a:pt x="19" y="2"/>
                  </a:lnTo>
                  <a:lnTo>
                    <a:pt x="21" y="0"/>
                  </a:lnTo>
                  <a:lnTo>
                    <a:pt x="23" y="0"/>
                  </a:lnTo>
                  <a:lnTo>
                    <a:pt x="25" y="4"/>
                  </a:lnTo>
                  <a:lnTo>
                    <a:pt x="29" y="11"/>
                  </a:lnTo>
                  <a:lnTo>
                    <a:pt x="31" y="17"/>
                  </a:lnTo>
                  <a:lnTo>
                    <a:pt x="31" y="23"/>
                  </a:lnTo>
                  <a:lnTo>
                    <a:pt x="33" y="27"/>
                  </a:lnTo>
                  <a:lnTo>
                    <a:pt x="33" y="29"/>
                  </a:lnTo>
                  <a:close/>
                </a:path>
              </a:pathLst>
            </a:custGeom>
            <a:solidFill>
              <a:srgbClr val="FFFFFF"/>
            </a:solidFill>
            <a:ln w="9525">
              <a:noFill/>
              <a:round/>
              <a:headEnd/>
              <a:tailEnd/>
            </a:ln>
          </p:spPr>
          <p:txBody>
            <a:bodyPr/>
            <a:lstStyle/>
            <a:p>
              <a:endParaRPr lang="en-US"/>
            </a:p>
          </p:txBody>
        </p:sp>
        <p:sp>
          <p:nvSpPr>
            <p:cNvPr id="93243" name="Freeform 70"/>
            <p:cNvSpPr>
              <a:spLocks/>
            </p:cNvSpPr>
            <p:nvPr/>
          </p:nvSpPr>
          <p:spPr bwMode="auto">
            <a:xfrm>
              <a:off x="2451" y="2904"/>
              <a:ext cx="20" cy="51"/>
            </a:xfrm>
            <a:custGeom>
              <a:avLst/>
              <a:gdLst>
                <a:gd name="T0" fmla="*/ 0 w 40"/>
                <a:gd name="T1" fmla="*/ 19 h 103"/>
                <a:gd name="T2" fmla="*/ 0 w 40"/>
                <a:gd name="T3" fmla="*/ 15 h 103"/>
                <a:gd name="T4" fmla="*/ 4 w 40"/>
                <a:gd name="T5" fmla="*/ 10 h 103"/>
                <a:gd name="T6" fmla="*/ 6 w 40"/>
                <a:gd name="T7" fmla="*/ 4 h 103"/>
                <a:gd name="T8" fmla="*/ 8 w 40"/>
                <a:gd name="T9" fmla="*/ 0 h 103"/>
                <a:gd name="T10" fmla="*/ 15 w 40"/>
                <a:gd name="T11" fmla="*/ 4 h 103"/>
                <a:gd name="T12" fmla="*/ 25 w 40"/>
                <a:gd name="T13" fmla="*/ 10 h 103"/>
                <a:gd name="T14" fmla="*/ 25 w 40"/>
                <a:gd name="T15" fmla="*/ 14 h 103"/>
                <a:gd name="T16" fmla="*/ 29 w 40"/>
                <a:gd name="T17" fmla="*/ 17 h 103"/>
                <a:gd name="T18" fmla="*/ 30 w 40"/>
                <a:gd name="T19" fmla="*/ 21 h 103"/>
                <a:gd name="T20" fmla="*/ 34 w 40"/>
                <a:gd name="T21" fmla="*/ 27 h 103"/>
                <a:gd name="T22" fmla="*/ 34 w 40"/>
                <a:gd name="T23" fmla="*/ 34 h 103"/>
                <a:gd name="T24" fmla="*/ 36 w 40"/>
                <a:gd name="T25" fmla="*/ 42 h 103"/>
                <a:gd name="T26" fmla="*/ 36 w 40"/>
                <a:gd name="T27" fmla="*/ 48 h 103"/>
                <a:gd name="T28" fmla="*/ 36 w 40"/>
                <a:gd name="T29" fmla="*/ 55 h 103"/>
                <a:gd name="T30" fmla="*/ 36 w 40"/>
                <a:gd name="T31" fmla="*/ 59 h 103"/>
                <a:gd name="T32" fmla="*/ 36 w 40"/>
                <a:gd name="T33" fmla="*/ 65 h 103"/>
                <a:gd name="T34" fmla="*/ 36 w 40"/>
                <a:gd name="T35" fmla="*/ 71 h 103"/>
                <a:gd name="T36" fmla="*/ 38 w 40"/>
                <a:gd name="T37" fmla="*/ 76 h 103"/>
                <a:gd name="T38" fmla="*/ 38 w 40"/>
                <a:gd name="T39" fmla="*/ 82 h 103"/>
                <a:gd name="T40" fmla="*/ 40 w 40"/>
                <a:gd name="T41" fmla="*/ 88 h 103"/>
                <a:gd name="T42" fmla="*/ 40 w 40"/>
                <a:gd name="T43" fmla="*/ 95 h 103"/>
                <a:gd name="T44" fmla="*/ 40 w 40"/>
                <a:gd name="T45" fmla="*/ 101 h 103"/>
                <a:gd name="T46" fmla="*/ 38 w 40"/>
                <a:gd name="T47" fmla="*/ 103 h 103"/>
                <a:gd name="T48" fmla="*/ 36 w 40"/>
                <a:gd name="T49" fmla="*/ 103 h 103"/>
                <a:gd name="T50" fmla="*/ 30 w 40"/>
                <a:gd name="T51" fmla="*/ 101 h 103"/>
                <a:gd name="T52" fmla="*/ 25 w 40"/>
                <a:gd name="T53" fmla="*/ 97 h 103"/>
                <a:gd name="T54" fmla="*/ 19 w 40"/>
                <a:gd name="T55" fmla="*/ 93 h 103"/>
                <a:gd name="T56" fmla="*/ 19 w 40"/>
                <a:gd name="T57" fmla="*/ 88 h 103"/>
                <a:gd name="T58" fmla="*/ 17 w 40"/>
                <a:gd name="T59" fmla="*/ 84 h 103"/>
                <a:gd name="T60" fmla="*/ 17 w 40"/>
                <a:gd name="T61" fmla="*/ 82 h 103"/>
                <a:gd name="T62" fmla="*/ 17 w 40"/>
                <a:gd name="T63" fmla="*/ 76 h 103"/>
                <a:gd name="T64" fmla="*/ 19 w 40"/>
                <a:gd name="T65" fmla="*/ 74 h 103"/>
                <a:gd name="T66" fmla="*/ 17 w 40"/>
                <a:gd name="T67" fmla="*/ 69 h 103"/>
                <a:gd name="T68" fmla="*/ 17 w 40"/>
                <a:gd name="T69" fmla="*/ 65 h 103"/>
                <a:gd name="T70" fmla="*/ 15 w 40"/>
                <a:gd name="T71" fmla="*/ 59 h 103"/>
                <a:gd name="T72" fmla="*/ 15 w 40"/>
                <a:gd name="T73" fmla="*/ 54 h 103"/>
                <a:gd name="T74" fmla="*/ 15 w 40"/>
                <a:gd name="T75" fmla="*/ 50 h 103"/>
                <a:gd name="T76" fmla="*/ 13 w 40"/>
                <a:gd name="T77" fmla="*/ 46 h 103"/>
                <a:gd name="T78" fmla="*/ 11 w 40"/>
                <a:gd name="T79" fmla="*/ 42 h 103"/>
                <a:gd name="T80" fmla="*/ 11 w 40"/>
                <a:gd name="T81" fmla="*/ 38 h 103"/>
                <a:gd name="T82" fmla="*/ 10 w 40"/>
                <a:gd name="T83" fmla="*/ 33 h 103"/>
                <a:gd name="T84" fmla="*/ 8 w 40"/>
                <a:gd name="T85" fmla="*/ 29 h 103"/>
                <a:gd name="T86" fmla="*/ 6 w 40"/>
                <a:gd name="T87" fmla="*/ 25 h 103"/>
                <a:gd name="T88" fmla="*/ 4 w 40"/>
                <a:gd name="T89" fmla="*/ 23 h 103"/>
                <a:gd name="T90" fmla="*/ 0 w 40"/>
                <a:gd name="T91" fmla="*/ 19 h 103"/>
                <a:gd name="T92" fmla="*/ 0 w 40"/>
                <a:gd name="T93" fmla="*/ 19 h 10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103"/>
                <a:gd name="T143" fmla="*/ 40 w 40"/>
                <a:gd name="T144" fmla="*/ 103 h 10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103">
                  <a:moveTo>
                    <a:pt x="0" y="19"/>
                  </a:moveTo>
                  <a:lnTo>
                    <a:pt x="0" y="15"/>
                  </a:lnTo>
                  <a:lnTo>
                    <a:pt x="4" y="10"/>
                  </a:lnTo>
                  <a:lnTo>
                    <a:pt x="6" y="4"/>
                  </a:lnTo>
                  <a:lnTo>
                    <a:pt x="8" y="0"/>
                  </a:lnTo>
                  <a:lnTo>
                    <a:pt x="15" y="4"/>
                  </a:lnTo>
                  <a:lnTo>
                    <a:pt x="25" y="10"/>
                  </a:lnTo>
                  <a:lnTo>
                    <a:pt x="25" y="14"/>
                  </a:lnTo>
                  <a:lnTo>
                    <a:pt x="29" y="17"/>
                  </a:lnTo>
                  <a:lnTo>
                    <a:pt x="30" y="21"/>
                  </a:lnTo>
                  <a:lnTo>
                    <a:pt x="34" y="27"/>
                  </a:lnTo>
                  <a:lnTo>
                    <a:pt x="34" y="34"/>
                  </a:lnTo>
                  <a:lnTo>
                    <a:pt x="36" y="42"/>
                  </a:lnTo>
                  <a:lnTo>
                    <a:pt x="36" y="48"/>
                  </a:lnTo>
                  <a:lnTo>
                    <a:pt x="36" y="55"/>
                  </a:lnTo>
                  <a:lnTo>
                    <a:pt x="36" y="59"/>
                  </a:lnTo>
                  <a:lnTo>
                    <a:pt x="36" y="65"/>
                  </a:lnTo>
                  <a:lnTo>
                    <a:pt x="36" y="71"/>
                  </a:lnTo>
                  <a:lnTo>
                    <a:pt x="38" y="76"/>
                  </a:lnTo>
                  <a:lnTo>
                    <a:pt x="38" y="82"/>
                  </a:lnTo>
                  <a:lnTo>
                    <a:pt x="40" y="88"/>
                  </a:lnTo>
                  <a:lnTo>
                    <a:pt x="40" y="95"/>
                  </a:lnTo>
                  <a:lnTo>
                    <a:pt x="40" y="101"/>
                  </a:lnTo>
                  <a:lnTo>
                    <a:pt x="38" y="103"/>
                  </a:lnTo>
                  <a:lnTo>
                    <a:pt x="36" y="103"/>
                  </a:lnTo>
                  <a:lnTo>
                    <a:pt x="30" y="101"/>
                  </a:lnTo>
                  <a:lnTo>
                    <a:pt x="25" y="97"/>
                  </a:lnTo>
                  <a:lnTo>
                    <a:pt x="19" y="93"/>
                  </a:lnTo>
                  <a:lnTo>
                    <a:pt x="19" y="88"/>
                  </a:lnTo>
                  <a:lnTo>
                    <a:pt x="17" y="84"/>
                  </a:lnTo>
                  <a:lnTo>
                    <a:pt x="17" y="82"/>
                  </a:lnTo>
                  <a:lnTo>
                    <a:pt x="17" y="76"/>
                  </a:lnTo>
                  <a:lnTo>
                    <a:pt x="19" y="74"/>
                  </a:lnTo>
                  <a:lnTo>
                    <a:pt x="17" y="69"/>
                  </a:lnTo>
                  <a:lnTo>
                    <a:pt x="17" y="65"/>
                  </a:lnTo>
                  <a:lnTo>
                    <a:pt x="15" y="59"/>
                  </a:lnTo>
                  <a:lnTo>
                    <a:pt x="15" y="54"/>
                  </a:lnTo>
                  <a:lnTo>
                    <a:pt x="15" y="50"/>
                  </a:lnTo>
                  <a:lnTo>
                    <a:pt x="13" y="46"/>
                  </a:lnTo>
                  <a:lnTo>
                    <a:pt x="11" y="42"/>
                  </a:lnTo>
                  <a:lnTo>
                    <a:pt x="11" y="38"/>
                  </a:lnTo>
                  <a:lnTo>
                    <a:pt x="10" y="33"/>
                  </a:lnTo>
                  <a:lnTo>
                    <a:pt x="8" y="29"/>
                  </a:lnTo>
                  <a:lnTo>
                    <a:pt x="6" y="25"/>
                  </a:lnTo>
                  <a:lnTo>
                    <a:pt x="4" y="23"/>
                  </a:lnTo>
                  <a:lnTo>
                    <a:pt x="0" y="19"/>
                  </a:lnTo>
                  <a:close/>
                </a:path>
              </a:pathLst>
            </a:custGeom>
            <a:solidFill>
              <a:srgbClr val="FFC299"/>
            </a:solidFill>
            <a:ln w="9525">
              <a:noFill/>
              <a:round/>
              <a:headEnd/>
              <a:tailEnd/>
            </a:ln>
          </p:spPr>
          <p:txBody>
            <a:bodyPr/>
            <a:lstStyle/>
            <a:p>
              <a:endParaRPr lang="en-US"/>
            </a:p>
          </p:txBody>
        </p:sp>
        <p:sp>
          <p:nvSpPr>
            <p:cNvPr id="93244" name="Freeform 71"/>
            <p:cNvSpPr>
              <a:spLocks/>
            </p:cNvSpPr>
            <p:nvPr/>
          </p:nvSpPr>
          <p:spPr bwMode="auto">
            <a:xfrm>
              <a:off x="2288" y="3090"/>
              <a:ext cx="198" cy="270"/>
            </a:xfrm>
            <a:custGeom>
              <a:avLst/>
              <a:gdLst>
                <a:gd name="T0" fmla="*/ 2 w 395"/>
                <a:gd name="T1" fmla="*/ 83 h 540"/>
                <a:gd name="T2" fmla="*/ 23 w 395"/>
                <a:gd name="T3" fmla="*/ 133 h 540"/>
                <a:gd name="T4" fmla="*/ 59 w 395"/>
                <a:gd name="T5" fmla="*/ 171 h 540"/>
                <a:gd name="T6" fmla="*/ 87 w 395"/>
                <a:gd name="T7" fmla="*/ 211 h 540"/>
                <a:gd name="T8" fmla="*/ 108 w 395"/>
                <a:gd name="T9" fmla="*/ 249 h 540"/>
                <a:gd name="T10" fmla="*/ 135 w 395"/>
                <a:gd name="T11" fmla="*/ 287 h 540"/>
                <a:gd name="T12" fmla="*/ 144 w 395"/>
                <a:gd name="T13" fmla="*/ 338 h 540"/>
                <a:gd name="T14" fmla="*/ 141 w 395"/>
                <a:gd name="T15" fmla="*/ 376 h 540"/>
                <a:gd name="T16" fmla="*/ 135 w 395"/>
                <a:gd name="T17" fmla="*/ 422 h 540"/>
                <a:gd name="T18" fmla="*/ 141 w 395"/>
                <a:gd name="T19" fmla="*/ 473 h 540"/>
                <a:gd name="T20" fmla="*/ 152 w 395"/>
                <a:gd name="T21" fmla="*/ 528 h 540"/>
                <a:gd name="T22" fmla="*/ 188 w 395"/>
                <a:gd name="T23" fmla="*/ 538 h 540"/>
                <a:gd name="T24" fmla="*/ 238 w 395"/>
                <a:gd name="T25" fmla="*/ 538 h 540"/>
                <a:gd name="T26" fmla="*/ 285 w 395"/>
                <a:gd name="T27" fmla="*/ 528 h 540"/>
                <a:gd name="T28" fmla="*/ 291 w 395"/>
                <a:gd name="T29" fmla="*/ 496 h 540"/>
                <a:gd name="T30" fmla="*/ 285 w 395"/>
                <a:gd name="T31" fmla="*/ 452 h 540"/>
                <a:gd name="T32" fmla="*/ 281 w 395"/>
                <a:gd name="T33" fmla="*/ 409 h 540"/>
                <a:gd name="T34" fmla="*/ 278 w 395"/>
                <a:gd name="T35" fmla="*/ 370 h 540"/>
                <a:gd name="T36" fmla="*/ 276 w 395"/>
                <a:gd name="T37" fmla="*/ 334 h 540"/>
                <a:gd name="T38" fmla="*/ 276 w 395"/>
                <a:gd name="T39" fmla="*/ 298 h 540"/>
                <a:gd name="T40" fmla="*/ 272 w 395"/>
                <a:gd name="T41" fmla="*/ 260 h 540"/>
                <a:gd name="T42" fmla="*/ 253 w 395"/>
                <a:gd name="T43" fmla="*/ 213 h 540"/>
                <a:gd name="T44" fmla="*/ 230 w 395"/>
                <a:gd name="T45" fmla="*/ 150 h 540"/>
                <a:gd name="T46" fmla="*/ 207 w 395"/>
                <a:gd name="T47" fmla="*/ 99 h 540"/>
                <a:gd name="T48" fmla="*/ 207 w 395"/>
                <a:gd name="T49" fmla="*/ 89 h 540"/>
                <a:gd name="T50" fmla="*/ 228 w 395"/>
                <a:gd name="T51" fmla="*/ 127 h 540"/>
                <a:gd name="T52" fmla="*/ 245 w 395"/>
                <a:gd name="T53" fmla="*/ 165 h 540"/>
                <a:gd name="T54" fmla="*/ 262 w 395"/>
                <a:gd name="T55" fmla="*/ 211 h 540"/>
                <a:gd name="T56" fmla="*/ 281 w 395"/>
                <a:gd name="T57" fmla="*/ 258 h 540"/>
                <a:gd name="T58" fmla="*/ 283 w 395"/>
                <a:gd name="T59" fmla="*/ 310 h 540"/>
                <a:gd name="T60" fmla="*/ 283 w 395"/>
                <a:gd name="T61" fmla="*/ 355 h 540"/>
                <a:gd name="T62" fmla="*/ 287 w 395"/>
                <a:gd name="T63" fmla="*/ 393 h 540"/>
                <a:gd name="T64" fmla="*/ 293 w 395"/>
                <a:gd name="T65" fmla="*/ 433 h 540"/>
                <a:gd name="T66" fmla="*/ 297 w 395"/>
                <a:gd name="T67" fmla="*/ 473 h 540"/>
                <a:gd name="T68" fmla="*/ 304 w 395"/>
                <a:gd name="T69" fmla="*/ 515 h 540"/>
                <a:gd name="T70" fmla="*/ 335 w 395"/>
                <a:gd name="T71" fmla="*/ 523 h 540"/>
                <a:gd name="T72" fmla="*/ 380 w 395"/>
                <a:gd name="T73" fmla="*/ 515 h 540"/>
                <a:gd name="T74" fmla="*/ 394 w 395"/>
                <a:gd name="T75" fmla="*/ 492 h 540"/>
                <a:gd name="T76" fmla="*/ 382 w 395"/>
                <a:gd name="T77" fmla="*/ 450 h 540"/>
                <a:gd name="T78" fmla="*/ 373 w 395"/>
                <a:gd name="T79" fmla="*/ 403 h 540"/>
                <a:gd name="T80" fmla="*/ 367 w 395"/>
                <a:gd name="T81" fmla="*/ 357 h 540"/>
                <a:gd name="T82" fmla="*/ 371 w 395"/>
                <a:gd name="T83" fmla="*/ 308 h 540"/>
                <a:gd name="T84" fmla="*/ 371 w 395"/>
                <a:gd name="T85" fmla="*/ 272 h 540"/>
                <a:gd name="T86" fmla="*/ 350 w 395"/>
                <a:gd name="T87" fmla="*/ 220 h 540"/>
                <a:gd name="T88" fmla="*/ 331 w 395"/>
                <a:gd name="T89" fmla="*/ 173 h 540"/>
                <a:gd name="T90" fmla="*/ 327 w 395"/>
                <a:gd name="T91" fmla="*/ 133 h 540"/>
                <a:gd name="T92" fmla="*/ 312 w 395"/>
                <a:gd name="T93" fmla="*/ 82 h 540"/>
                <a:gd name="T94" fmla="*/ 285 w 395"/>
                <a:gd name="T95" fmla="*/ 34 h 540"/>
                <a:gd name="T96" fmla="*/ 251 w 395"/>
                <a:gd name="T97" fmla="*/ 30 h 540"/>
                <a:gd name="T98" fmla="*/ 203 w 395"/>
                <a:gd name="T99" fmla="*/ 36 h 540"/>
                <a:gd name="T100" fmla="*/ 148 w 395"/>
                <a:gd name="T101" fmla="*/ 30 h 540"/>
                <a:gd name="T102" fmla="*/ 110 w 395"/>
                <a:gd name="T103" fmla="*/ 13 h 540"/>
                <a:gd name="T104" fmla="*/ 80 w 395"/>
                <a:gd name="T105" fmla="*/ 6 h 540"/>
                <a:gd name="T106" fmla="*/ 53 w 395"/>
                <a:gd name="T107" fmla="*/ 42 h 540"/>
                <a:gd name="T108" fmla="*/ 17 w 395"/>
                <a:gd name="T109" fmla="*/ 64 h 54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95"/>
                <a:gd name="T166" fmla="*/ 0 h 540"/>
                <a:gd name="T167" fmla="*/ 395 w 395"/>
                <a:gd name="T168" fmla="*/ 540 h 54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95" h="540">
                  <a:moveTo>
                    <a:pt x="9" y="61"/>
                  </a:moveTo>
                  <a:lnTo>
                    <a:pt x="2" y="59"/>
                  </a:lnTo>
                  <a:lnTo>
                    <a:pt x="0" y="64"/>
                  </a:lnTo>
                  <a:lnTo>
                    <a:pt x="0" y="70"/>
                  </a:lnTo>
                  <a:lnTo>
                    <a:pt x="2" y="76"/>
                  </a:lnTo>
                  <a:lnTo>
                    <a:pt x="2" y="83"/>
                  </a:lnTo>
                  <a:lnTo>
                    <a:pt x="6" y="93"/>
                  </a:lnTo>
                  <a:lnTo>
                    <a:pt x="8" y="101"/>
                  </a:lnTo>
                  <a:lnTo>
                    <a:pt x="11" y="110"/>
                  </a:lnTo>
                  <a:lnTo>
                    <a:pt x="15" y="118"/>
                  </a:lnTo>
                  <a:lnTo>
                    <a:pt x="19" y="127"/>
                  </a:lnTo>
                  <a:lnTo>
                    <a:pt x="23" y="133"/>
                  </a:lnTo>
                  <a:lnTo>
                    <a:pt x="28" y="140"/>
                  </a:lnTo>
                  <a:lnTo>
                    <a:pt x="32" y="146"/>
                  </a:lnTo>
                  <a:lnTo>
                    <a:pt x="38" y="152"/>
                  </a:lnTo>
                  <a:lnTo>
                    <a:pt x="44" y="156"/>
                  </a:lnTo>
                  <a:lnTo>
                    <a:pt x="51" y="163"/>
                  </a:lnTo>
                  <a:lnTo>
                    <a:pt x="59" y="171"/>
                  </a:lnTo>
                  <a:lnTo>
                    <a:pt x="68" y="182"/>
                  </a:lnTo>
                  <a:lnTo>
                    <a:pt x="70" y="186"/>
                  </a:lnTo>
                  <a:lnTo>
                    <a:pt x="76" y="192"/>
                  </a:lnTo>
                  <a:lnTo>
                    <a:pt x="80" y="198"/>
                  </a:lnTo>
                  <a:lnTo>
                    <a:pt x="84" y="205"/>
                  </a:lnTo>
                  <a:lnTo>
                    <a:pt x="87" y="211"/>
                  </a:lnTo>
                  <a:lnTo>
                    <a:pt x="91" y="217"/>
                  </a:lnTo>
                  <a:lnTo>
                    <a:pt x="95" y="224"/>
                  </a:lnTo>
                  <a:lnTo>
                    <a:pt x="99" y="232"/>
                  </a:lnTo>
                  <a:lnTo>
                    <a:pt x="101" y="236"/>
                  </a:lnTo>
                  <a:lnTo>
                    <a:pt x="103" y="243"/>
                  </a:lnTo>
                  <a:lnTo>
                    <a:pt x="108" y="249"/>
                  </a:lnTo>
                  <a:lnTo>
                    <a:pt x="112" y="256"/>
                  </a:lnTo>
                  <a:lnTo>
                    <a:pt x="116" y="262"/>
                  </a:lnTo>
                  <a:lnTo>
                    <a:pt x="120" y="268"/>
                  </a:lnTo>
                  <a:lnTo>
                    <a:pt x="124" y="274"/>
                  </a:lnTo>
                  <a:lnTo>
                    <a:pt x="129" y="279"/>
                  </a:lnTo>
                  <a:lnTo>
                    <a:pt x="135" y="287"/>
                  </a:lnTo>
                  <a:lnTo>
                    <a:pt x="141" y="294"/>
                  </a:lnTo>
                  <a:lnTo>
                    <a:pt x="144" y="304"/>
                  </a:lnTo>
                  <a:lnTo>
                    <a:pt x="144" y="313"/>
                  </a:lnTo>
                  <a:lnTo>
                    <a:pt x="144" y="321"/>
                  </a:lnTo>
                  <a:lnTo>
                    <a:pt x="144" y="331"/>
                  </a:lnTo>
                  <a:lnTo>
                    <a:pt x="144" y="338"/>
                  </a:lnTo>
                  <a:lnTo>
                    <a:pt x="144" y="346"/>
                  </a:lnTo>
                  <a:lnTo>
                    <a:pt x="143" y="351"/>
                  </a:lnTo>
                  <a:lnTo>
                    <a:pt x="143" y="357"/>
                  </a:lnTo>
                  <a:lnTo>
                    <a:pt x="141" y="365"/>
                  </a:lnTo>
                  <a:lnTo>
                    <a:pt x="141" y="370"/>
                  </a:lnTo>
                  <a:lnTo>
                    <a:pt x="141" y="376"/>
                  </a:lnTo>
                  <a:lnTo>
                    <a:pt x="139" y="382"/>
                  </a:lnTo>
                  <a:lnTo>
                    <a:pt x="139" y="388"/>
                  </a:lnTo>
                  <a:lnTo>
                    <a:pt x="139" y="393"/>
                  </a:lnTo>
                  <a:lnTo>
                    <a:pt x="137" y="405"/>
                  </a:lnTo>
                  <a:lnTo>
                    <a:pt x="137" y="416"/>
                  </a:lnTo>
                  <a:lnTo>
                    <a:pt x="135" y="422"/>
                  </a:lnTo>
                  <a:lnTo>
                    <a:pt x="135" y="428"/>
                  </a:lnTo>
                  <a:lnTo>
                    <a:pt x="137" y="433"/>
                  </a:lnTo>
                  <a:lnTo>
                    <a:pt x="137" y="441"/>
                  </a:lnTo>
                  <a:lnTo>
                    <a:pt x="139" y="450"/>
                  </a:lnTo>
                  <a:lnTo>
                    <a:pt x="141" y="462"/>
                  </a:lnTo>
                  <a:lnTo>
                    <a:pt x="141" y="473"/>
                  </a:lnTo>
                  <a:lnTo>
                    <a:pt x="144" y="485"/>
                  </a:lnTo>
                  <a:lnTo>
                    <a:pt x="146" y="494"/>
                  </a:lnTo>
                  <a:lnTo>
                    <a:pt x="148" y="504"/>
                  </a:lnTo>
                  <a:lnTo>
                    <a:pt x="150" y="511"/>
                  </a:lnTo>
                  <a:lnTo>
                    <a:pt x="152" y="519"/>
                  </a:lnTo>
                  <a:lnTo>
                    <a:pt x="152" y="528"/>
                  </a:lnTo>
                  <a:lnTo>
                    <a:pt x="154" y="532"/>
                  </a:lnTo>
                  <a:lnTo>
                    <a:pt x="156" y="536"/>
                  </a:lnTo>
                  <a:lnTo>
                    <a:pt x="165" y="538"/>
                  </a:lnTo>
                  <a:lnTo>
                    <a:pt x="171" y="538"/>
                  </a:lnTo>
                  <a:lnTo>
                    <a:pt x="179" y="538"/>
                  </a:lnTo>
                  <a:lnTo>
                    <a:pt x="188" y="538"/>
                  </a:lnTo>
                  <a:lnTo>
                    <a:pt x="200" y="540"/>
                  </a:lnTo>
                  <a:lnTo>
                    <a:pt x="209" y="538"/>
                  </a:lnTo>
                  <a:lnTo>
                    <a:pt x="220" y="538"/>
                  </a:lnTo>
                  <a:lnTo>
                    <a:pt x="226" y="538"/>
                  </a:lnTo>
                  <a:lnTo>
                    <a:pt x="232" y="538"/>
                  </a:lnTo>
                  <a:lnTo>
                    <a:pt x="238" y="538"/>
                  </a:lnTo>
                  <a:lnTo>
                    <a:pt x="243" y="538"/>
                  </a:lnTo>
                  <a:lnTo>
                    <a:pt x="253" y="536"/>
                  </a:lnTo>
                  <a:lnTo>
                    <a:pt x="264" y="534"/>
                  </a:lnTo>
                  <a:lnTo>
                    <a:pt x="272" y="532"/>
                  </a:lnTo>
                  <a:lnTo>
                    <a:pt x="281" y="530"/>
                  </a:lnTo>
                  <a:lnTo>
                    <a:pt x="285" y="528"/>
                  </a:lnTo>
                  <a:lnTo>
                    <a:pt x="291" y="524"/>
                  </a:lnTo>
                  <a:lnTo>
                    <a:pt x="295" y="523"/>
                  </a:lnTo>
                  <a:lnTo>
                    <a:pt x="295" y="519"/>
                  </a:lnTo>
                  <a:lnTo>
                    <a:pt x="293" y="513"/>
                  </a:lnTo>
                  <a:lnTo>
                    <a:pt x="293" y="505"/>
                  </a:lnTo>
                  <a:lnTo>
                    <a:pt x="291" y="496"/>
                  </a:lnTo>
                  <a:lnTo>
                    <a:pt x="291" y="485"/>
                  </a:lnTo>
                  <a:lnTo>
                    <a:pt x="289" y="477"/>
                  </a:lnTo>
                  <a:lnTo>
                    <a:pt x="287" y="471"/>
                  </a:lnTo>
                  <a:lnTo>
                    <a:pt x="287" y="466"/>
                  </a:lnTo>
                  <a:lnTo>
                    <a:pt x="287" y="458"/>
                  </a:lnTo>
                  <a:lnTo>
                    <a:pt x="285" y="452"/>
                  </a:lnTo>
                  <a:lnTo>
                    <a:pt x="285" y="445"/>
                  </a:lnTo>
                  <a:lnTo>
                    <a:pt x="285" y="437"/>
                  </a:lnTo>
                  <a:lnTo>
                    <a:pt x="285" y="431"/>
                  </a:lnTo>
                  <a:lnTo>
                    <a:pt x="283" y="424"/>
                  </a:lnTo>
                  <a:lnTo>
                    <a:pt x="283" y="416"/>
                  </a:lnTo>
                  <a:lnTo>
                    <a:pt x="281" y="409"/>
                  </a:lnTo>
                  <a:lnTo>
                    <a:pt x="281" y="401"/>
                  </a:lnTo>
                  <a:lnTo>
                    <a:pt x="281" y="395"/>
                  </a:lnTo>
                  <a:lnTo>
                    <a:pt x="281" y="388"/>
                  </a:lnTo>
                  <a:lnTo>
                    <a:pt x="279" y="382"/>
                  </a:lnTo>
                  <a:lnTo>
                    <a:pt x="279" y="376"/>
                  </a:lnTo>
                  <a:lnTo>
                    <a:pt x="278" y="370"/>
                  </a:lnTo>
                  <a:lnTo>
                    <a:pt x="278" y="365"/>
                  </a:lnTo>
                  <a:lnTo>
                    <a:pt x="278" y="359"/>
                  </a:lnTo>
                  <a:lnTo>
                    <a:pt x="278" y="355"/>
                  </a:lnTo>
                  <a:lnTo>
                    <a:pt x="278" y="346"/>
                  </a:lnTo>
                  <a:lnTo>
                    <a:pt x="278" y="340"/>
                  </a:lnTo>
                  <a:lnTo>
                    <a:pt x="276" y="334"/>
                  </a:lnTo>
                  <a:lnTo>
                    <a:pt x="276" y="329"/>
                  </a:lnTo>
                  <a:lnTo>
                    <a:pt x="276" y="321"/>
                  </a:lnTo>
                  <a:lnTo>
                    <a:pt x="276" y="317"/>
                  </a:lnTo>
                  <a:lnTo>
                    <a:pt x="276" y="310"/>
                  </a:lnTo>
                  <a:lnTo>
                    <a:pt x="276" y="304"/>
                  </a:lnTo>
                  <a:lnTo>
                    <a:pt x="276" y="298"/>
                  </a:lnTo>
                  <a:lnTo>
                    <a:pt x="276" y="293"/>
                  </a:lnTo>
                  <a:lnTo>
                    <a:pt x="276" y="287"/>
                  </a:lnTo>
                  <a:lnTo>
                    <a:pt x="276" y="281"/>
                  </a:lnTo>
                  <a:lnTo>
                    <a:pt x="274" y="274"/>
                  </a:lnTo>
                  <a:lnTo>
                    <a:pt x="274" y="268"/>
                  </a:lnTo>
                  <a:lnTo>
                    <a:pt x="272" y="260"/>
                  </a:lnTo>
                  <a:lnTo>
                    <a:pt x="270" y="255"/>
                  </a:lnTo>
                  <a:lnTo>
                    <a:pt x="268" y="247"/>
                  </a:lnTo>
                  <a:lnTo>
                    <a:pt x="266" y="241"/>
                  </a:lnTo>
                  <a:lnTo>
                    <a:pt x="262" y="232"/>
                  </a:lnTo>
                  <a:lnTo>
                    <a:pt x="257" y="222"/>
                  </a:lnTo>
                  <a:lnTo>
                    <a:pt x="253" y="213"/>
                  </a:lnTo>
                  <a:lnTo>
                    <a:pt x="251" y="203"/>
                  </a:lnTo>
                  <a:lnTo>
                    <a:pt x="245" y="192"/>
                  </a:lnTo>
                  <a:lnTo>
                    <a:pt x="241" y="182"/>
                  </a:lnTo>
                  <a:lnTo>
                    <a:pt x="238" y="171"/>
                  </a:lnTo>
                  <a:lnTo>
                    <a:pt x="234" y="161"/>
                  </a:lnTo>
                  <a:lnTo>
                    <a:pt x="230" y="150"/>
                  </a:lnTo>
                  <a:lnTo>
                    <a:pt x="226" y="139"/>
                  </a:lnTo>
                  <a:lnTo>
                    <a:pt x="222" y="129"/>
                  </a:lnTo>
                  <a:lnTo>
                    <a:pt x="219" y="121"/>
                  </a:lnTo>
                  <a:lnTo>
                    <a:pt x="215" y="112"/>
                  </a:lnTo>
                  <a:lnTo>
                    <a:pt x="211" y="106"/>
                  </a:lnTo>
                  <a:lnTo>
                    <a:pt x="207" y="99"/>
                  </a:lnTo>
                  <a:lnTo>
                    <a:pt x="205" y="97"/>
                  </a:lnTo>
                  <a:lnTo>
                    <a:pt x="198" y="89"/>
                  </a:lnTo>
                  <a:lnTo>
                    <a:pt x="198" y="85"/>
                  </a:lnTo>
                  <a:lnTo>
                    <a:pt x="198" y="83"/>
                  </a:lnTo>
                  <a:lnTo>
                    <a:pt x="203" y="85"/>
                  </a:lnTo>
                  <a:lnTo>
                    <a:pt x="207" y="89"/>
                  </a:lnTo>
                  <a:lnTo>
                    <a:pt x="213" y="97"/>
                  </a:lnTo>
                  <a:lnTo>
                    <a:pt x="215" y="99"/>
                  </a:lnTo>
                  <a:lnTo>
                    <a:pt x="219" y="106"/>
                  </a:lnTo>
                  <a:lnTo>
                    <a:pt x="222" y="110"/>
                  </a:lnTo>
                  <a:lnTo>
                    <a:pt x="224" y="118"/>
                  </a:lnTo>
                  <a:lnTo>
                    <a:pt x="228" y="127"/>
                  </a:lnTo>
                  <a:lnTo>
                    <a:pt x="234" y="137"/>
                  </a:lnTo>
                  <a:lnTo>
                    <a:pt x="236" y="140"/>
                  </a:lnTo>
                  <a:lnTo>
                    <a:pt x="238" y="146"/>
                  </a:lnTo>
                  <a:lnTo>
                    <a:pt x="241" y="154"/>
                  </a:lnTo>
                  <a:lnTo>
                    <a:pt x="245" y="161"/>
                  </a:lnTo>
                  <a:lnTo>
                    <a:pt x="245" y="165"/>
                  </a:lnTo>
                  <a:lnTo>
                    <a:pt x="247" y="173"/>
                  </a:lnTo>
                  <a:lnTo>
                    <a:pt x="249" y="177"/>
                  </a:lnTo>
                  <a:lnTo>
                    <a:pt x="251" y="184"/>
                  </a:lnTo>
                  <a:lnTo>
                    <a:pt x="255" y="194"/>
                  </a:lnTo>
                  <a:lnTo>
                    <a:pt x="259" y="205"/>
                  </a:lnTo>
                  <a:lnTo>
                    <a:pt x="262" y="211"/>
                  </a:lnTo>
                  <a:lnTo>
                    <a:pt x="264" y="217"/>
                  </a:lnTo>
                  <a:lnTo>
                    <a:pt x="266" y="224"/>
                  </a:lnTo>
                  <a:lnTo>
                    <a:pt x="270" y="230"/>
                  </a:lnTo>
                  <a:lnTo>
                    <a:pt x="274" y="239"/>
                  </a:lnTo>
                  <a:lnTo>
                    <a:pt x="279" y="251"/>
                  </a:lnTo>
                  <a:lnTo>
                    <a:pt x="281" y="258"/>
                  </a:lnTo>
                  <a:lnTo>
                    <a:pt x="283" y="268"/>
                  </a:lnTo>
                  <a:lnTo>
                    <a:pt x="283" y="277"/>
                  </a:lnTo>
                  <a:lnTo>
                    <a:pt x="285" y="289"/>
                  </a:lnTo>
                  <a:lnTo>
                    <a:pt x="285" y="294"/>
                  </a:lnTo>
                  <a:lnTo>
                    <a:pt x="285" y="302"/>
                  </a:lnTo>
                  <a:lnTo>
                    <a:pt x="283" y="310"/>
                  </a:lnTo>
                  <a:lnTo>
                    <a:pt x="283" y="319"/>
                  </a:lnTo>
                  <a:lnTo>
                    <a:pt x="283" y="325"/>
                  </a:lnTo>
                  <a:lnTo>
                    <a:pt x="283" y="334"/>
                  </a:lnTo>
                  <a:lnTo>
                    <a:pt x="283" y="342"/>
                  </a:lnTo>
                  <a:lnTo>
                    <a:pt x="283" y="348"/>
                  </a:lnTo>
                  <a:lnTo>
                    <a:pt x="283" y="355"/>
                  </a:lnTo>
                  <a:lnTo>
                    <a:pt x="285" y="361"/>
                  </a:lnTo>
                  <a:lnTo>
                    <a:pt x="285" y="369"/>
                  </a:lnTo>
                  <a:lnTo>
                    <a:pt x="287" y="378"/>
                  </a:lnTo>
                  <a:lnTo>
                    <a:pt x="287" y="382"/>
                  </a:lnTo>
                  <a:lnTo>
                    <a:pt x="287" y="388"/>
                  </a:lnTo>
                  <a:lnTo>
                    <a:pt x="287" y="393"/>
                  </a:lnTo>
                  <a:lnTo>
                    <a:pt x="289" y="399"/>
                  </a:lnTo>
                  <a:lnTo>
                    <a:pt x="289" y="407"/>
                  </a:lnTo>
                  <a:lnTo>
                    <a:pt x="291" y="412"/>
                  </a:lnTo>
                  <a:lnTo>
                    <a:pt x="291" y="420"/>
                  </a:lnTo>
                  <a:lnTo>
                    <a:pt x="293" y="428"/>
                  </a:lnTo>
                  <a:lnTo>
                    <a:pt x="293" y="433"/>
                  </a:lnTo>
                  <a:lnTo>
                    <a:pt x="293" y="441"/>
                  </a:lnTo>
                  <a:lnTo>
                    <a:pt x="293" y="447"/>
                  </a:lnTo>
                  <a:lnTo>
                    <a:pt x="295" y="454"/>
                  </a:lnTo>
                  <a:lnTo>
                    <a:pt x="295" y="460"/>
                  </a:lnTo>
                  <a:lnTo>
                    <a:pt x="295" y="466"/>
                  </a:lnTo>
                  <a:lnTo>
                    <a:pt x="297" y="473"/>
                  </a:lnTo>
                  <a:lnTo>
                    <a:pt x="297" y="479"/>
                  </a:lnTo>
                  <a:lnTo>
                    <a:pt x="297" y="488"/>
                  </a:lnTo>
                  <a:lnTo>
                    <a:pt x="298" y="498"/>
                  </a:lnTo>
                  <a:lnTo>
                    <a:pt x="300" y="504"/>
                  </a:lnTo>
                  <a:lnTo>
                    <a:pt x="302" y="511"/>
                  </a:lnTo>
                  <a:lnTo>
                    <a:pt x="304" y="515"/>
                  </a:lnTo>
                  <a:lnTo>
                    <a:pt x="306" y="519"/>
                  </a:lnTo>
                  <a:lnTo>
                    <a:pt x="312" y="521"/>
                  </a:lnTo>
                  <a:lnTo>
                    <a:pt x="317" y="523"/>
                  </a:lnTo>
                  <a:lnTo>
                    <a:pt x="321" y="523"/>
                  </a:lnTo>
                  <a:lnTo>
                    <a:pt x="327" y="523"/>
                  </a:lnTo>
                  <a:lnTo>
                    <a:pt x="335" y="523"/>
                  </a:lnTo>
                  <a:lnTo>
                    <a:pt x="342" y="523"/>
                  </a:lnTo>
                  <a:lnTo>
                    <a:pt x="350" y="523"/>
                  </a:lnTo>
                  <a:lnTo>
                    <a:pt x="355" y="523"/>
                  </a:lnTo>
                  <a:lnTo>
                    <a:pt x="363" y="521"/>
                  </a:lnTo>
                  <a:lnTo>
                    <a:pt x="373" y="519"/>
                  </a:lnTo>
                  <a:lnTo>
                    <a:pt x="380" y="515"/>
                  </a:lnTo>
                  <a:lnTo>
                    <a:pt x="386" y="515"/>
                  </a:lnTo>
                  <a:lnTo>
                    <a:pt x="392" y="513"/>
                  </a:lnTo>
                  <a:lnTo>
                    <a:pt x="395" y="507"/>
                  </a:lnTo>
                  <a:lnTo>
                    <a:pt x="394" y="502"/>
                  </a:lnTo>
                  <a:lnTo>
                    <a:pt x="394" y="498"/>
                  </a:lnTo>
                  <a:lnTo>
                    <a:pt x="394" y="492"/>
                  </a:lnTo>
                  <a:lnTo>
                    <a:pt x="392" y="486"/>
                  </a:lnTo>
                  <a:lnTo>
                    <a:pt x="390" y="481"/>
                  </a:lnTo>
                  <a:lnTo>
                    <a:pt x="390" y="473"/>
                  </a:lnTo>
                  <a:lnTo>
                    <a:pt x="386" y="466"/>
                  </a:lnTo>
                  <a:lnTo>
                    <a:pt x="386" y="458"/>
                  </a:lnTo>
                  <a:lnTo>
                    <a:pt x="382" y="450"/>
                  </a:lnTo>
                  <a:lnTo>
                    <a:pt x="382" y="443"/>
                  </a:lnTo>
                  <a:lnTo>
                    <a:pt x="378" y="435"/>
                  </a:lnTo>
                  <a:lnTo>
                    <a:pt x="376" y="428"/>
                  </a:lnTo>
                  <a:lnTo>
                    <a:pt x="374" y="418"/>
                  </a:lnTo>
                  <a:lnTo>
                    <a:pt x="374" y="412"/>
                  </a:lnTo>
                  <a:lnTo>
                    <a:pt x="373" y="403"/>
                  </a:lnTo>
                  <a:lnTo>
                    <a:pt x="373" y="395"/>
                  </a:lnTo>
                  <a:lnTo>
                    <a:pt x="371" y="388"/>
                  </a:lnTo>
                  <a:lnTo>
                    <a:pt x="371" y="380"/>
                  </a:lnTo>
                  <a:lnTo>
                    <a:pt x="369" y="374"/>
                  </a:lnTo>
                  <a:lnTo>
                    <a:pt x="367" y="367"/>
                  </a:lnTo>
                  <a:lnTo>
                    <a:pt x="367" y="357"/>
                  </a:lnTo>
                  <a:lnTo>
                    <a:pt x="367" y="348"/>
                  </a:lnTo>
                  <a:lnTo>
                    <a:pt x="367" y="340"/>
                  </a:lnTo>
                  <a:lnTo>
                    <a:pt x="367" y="334"/>
                  </a:lnTo>
                  <a:lnTo>
                    <a:pt x="367" y="323"/>
                  </a:lnTo>
                  <a:lnTo>
                    <a:pt x="371" y="315"/>
                  </a:lnTo>
                  <a:lnTo>
                    <a:pt x="371" y="308"/>
                  </a:lnTo>
                  <a:lnTo>
                    <a:pt x="373" y="304"/>
                  </a:lnTo>
                  <a:lnTo>
                    <a:pt x="373" y="296"/>
                  </a:lnTo>
                  <a:lnTo>
                    <a:pt x="373" y="291"/>
                  </a:lnTo>
                  <a:lnTo>
                    <a:pt x="371" y="283"/>
                  </a:lnTo>
                  <a:lnTo>
                    <a:pt x="371" y="279"/>
                  </a:lnTo>
                  <a:lnTo>
                    <a:pt x="371" y="272"/>
                  </a:lnTo>
                  <a:lnTo>
                    <a:pt x="369" y="266"/>
                  </a:lnTo>
                  <a:lnTo>
                    <a:pt x="367" y="260"/>
                  </a:lnTo>
                  <a:lnTo>
                    <a:pt x="367" y="253"/>
                  </a:lnTo>
                  <a:lnTo>
                    <a:pt x="361" y="241"/>
                  </a:lnTo>
                  <a:lnTo>
                    <a:pt x="355" y="232"/>
                  </a:lnTo>
                  <a:lnTo>
                    <a:pt x="350" y="220"/>
                  </a:lnTo>
                  <a:lnTo>
                    <a:pt x="344" y="211"/>
                  </a:lnTo>
                  <a:lnTo>
                    <a:pt x="338" y="201"/>
                  </a:lnTo>
                  <a:lnTo>
                    <a:pt x="335" y="192"/>
                  </a:lnTo>
                  <a:lnTo>
                    <a:pt x="333" y="184"/>
                  </a:lnTo>
                  <a:lnTo>
                    <a:pt x="333" y="180"/>
                  </a:lnTo>
                  <a:lnTo>
                    <a:pt x="331" y="173"/>
                  </a:lnTo>
                  <a:lnTo>
                    <a:pt x="331" y="167"/>
                  </a:lnTo>
                  <a:lnTo>
                    <a:pt x="331" y="161"/>
                  </a:lnTo>
                  <a:lnTo>
                    <a:pt x="329" y="156"/>
                  </a:lnTo>
                  <a:lnTo>
                    <a:pt x="327" y="148"/>
                  </a:lnTo>
                  <a:lnTo>
                    <a:pt x="327" y="144"/>
                  </a:lnTo>
                  <a:lnTo>
                    <a:pt x="327" y="133"/>
                  </a:lnTo>
                  <a:lnTo>
                    <a:pt x="325" y="121"/>
                  </a:lnTo>
                  <a:lnTo>
                    <a:pt x="323" y="114"/>
                  </a:lnTo>
                  <a:lnTo>
                    <a:pt x="321" y="108"/>
                  </a:lnTo>
                  <a:lnTo>
                    <a:pt x="317" y="99"/>
                  </a:lnTo>
                  <a:lnTo>
                    <a:pt x="316" y="91"/>
                  </a:lnTo>
                  <a:lnTo>
                    <a:pt x="312" y="82"/>
                  </a:lnTo>
                  <a:lnTo>
                    <a:pt x="306" y="74"/>
                  </a:lnTo>
                  <a:lnTo>
                    <a:pt x="302" y="64"/>
                  </a:lnTo>
                  <a:lnTo>
                    <a:pt x="300" y="57"/>
                  </a:lnTo>
                  <a:lnTo>
                    <a:pt x="295" y="47"/>
                  </a:lnTo>
                  <a:lnTo>
                    <a:pt x="291" y="42"/>
                  </a:lnTo>
                  <a:lnTo>
                    <a:pt x="285" y="34"/>
                  </a:lnTo>
                  <a:lnTo>
                    <a:pt x="281" y="30"/>
                  </a:lnTo>
                  <a:lnTo>
                    <a:pt x="272" y="23"/>
                  </a:lnTo>
                  <a:lnTo>
                    <a:pt x="266" y="26"/>
                  </a:lnTo>
                  <a:lnTo>
                    <a:pt x="260" y="26"/>
                  </a:lnTo>
                  <a:lnTo>
                    <a:pt x="257" y="28"/>
                  </a:lnTo>
                  <a:lnTo>
                    <a:pt x="251" y="30"/>
                  </a:lnTo>
                  <a:lnTo>
                    <a:pt x="243" y="32"/>
                  </a:lnTo>
                  <a:lnTo>
                    <a:pt x="236" y="32"/>
                  </a:lnTo>
                  <a:lnTo>
                    <a:pt x="228" y="34"/>
                  </a:lnTo>
                  <a:lnTo>
                    <a:pt x="220" y="36"/>
                  </a:lnTo>
                  <a:lnTo>
                    <a:pt x="213" y="36"/>
                  </a:lnTo>
                  <a:lnTo>
                    <a:pt x="203" y="36"/>
                  </a:lnTo>
                  <a:lnTo>
                    <a:pt x="194" y="36"/>
                  </a:lnTo>
                  <a:lnTo>
                    <a:pt x="184" y="36"/>
                  </a:lnTo>
                  <a:lnTo>
                    <a:pt x="175" y="36"/>
                  </a:lnTo>
                  <a:lnTo>
                    <a:pt x="165" y="32"/>
                  </a:lnTo>
                  <a:lnTo>
                    <a:pt x="156" y="32"/>
                  </a:lnTo>
                  <a:lnTo>
                    <a:pt x="148" y="30"/>
                  </a:lnTo>
                  <a:lnTo>
                    <a:pt x="141" y="28"/>
                  </a:lnTo>
                  <a:lnTo>
                    <a:pt x="133" y="26"/>
                  </a:lnTo>
                  <a:lnTo>
                    <a:pt x="127" y="23"/>
                  </a:lnTo>
                  <a:lnTo>
                    <a:pt x="122" y="21"/>
                  </a:lnTo>
                  <a:lnTo>
                    <a:pt x="118" y="19"/>
                  </a:lnTo>
                  <a:lnTo>
                    <a:pt x="110" y="13"/>
                  </a:lnTo>
                  <a:lnTo>
                    <a:pt x="105" y="9"/>
                  </a:lnTo>
                  <a:lnTo>
                    <a:pt x="99" y="4"/>
                  </a:lnTo>
                  <a:lnTo>
                    <a:pt x="95" y="2"/>
                  </a:lnTo>
                  <a:lnTo>
                    <a:pt x="89" y="0"/>
                  </a:lnTo>
                  <a:lnTo>
                    <a:pt x="86" y="2"/>
                  </a:lnTo>
                  <a:lnTo>
                    <a:pt x="80" y="6"/>
                  </a:lnTo>
                  <a:lnTo>
                    <a:pt x="72" y="13"/>
                  </a:lnTo>
                  <a:lnTo>
                    <a:pt x="67" y="19"/>
                  </a:lnTo>
                  <a:lnTo>
                    <a:pt x="63" y="26"/>
                  </a:lnTo>
                  <a:lnTo>
                    <a:pt x="59" y="30"/>
                  </a:lnTo>
                  <a:lnTo>
                    <a:pt x="59" y="34"/>
                  </a:lnTo>
                  <a:lnTo>
                    <a:pt x="53" y="42"/>
                  </a:lnTo>
                  <a:lnTo>
                    <a:pt x="49" y="49"/>
                  </a:lnTo>
                  <a:lnTo>
                    <a:pt x="44" y="55"/>
                  </a:lnTo>
                  <a:lnTo>
                    <a:pt x="38" y="61"/>
                  </a:lnTo>
                  <a:lnTo>
                    <a:pt x="32" y="64"/>
                  </a:lnTo>
                  <a:lnTo>
                    <a:pt x="27" y="66"/>
                  </a:lnTo>
                  <a:lnTo>
                    <a:pt x="17" y="64"/>
                  </a:lnTo>
                  <a:lnTo>
                    <a:pt x="9" y="61"/>
                  </a:lnTo>
                  <a:close/>
                </a:path>
              </a:pathLst>
            </a:custGeom>
            <a:solidFill>
              <a:srgbClr val="FF6E0D"/>
            </a:solidFill>
            <a:ln w="9525">
              <a:noFill/>
              <a:round/>
              <a:headEnd/>
              <a:tailEnd/>
            </a:ln>
          </p:spPr>
          <p:txBody>
            <a:bodyPr/>
            <a:lstStyle/>
            <a:p>
              <a:endParaRPr lang="en-US"/>
            </a:p>
          </p:txBody>
        </p:sp>
        <p:sp>
          <p:nvSpPr>
            <p:cNvPr id="93245" name="Freeform 72"/>
            <p:cNvSpPr>
              <a:spLocks/>
            </p:cNvSpPr>
            <p:nvPr/>
          </p:nvSpPr>
          <p:spPr bwMode="auto">
            <a:xfrm>
              <a:off x="2527" y="2987"/>
              <a:ext cx="69" cy="51"/>
            </a:xfrm>
            <a:custGeom>
              <a:avLst/>
              <a:gdLst>
                <a:gd name="T0" fmla="*/ 61 w 137"/>
                <a:gd name="T1" fmla="*/ 1 h 100"/>
                <a:gd name="T2" fmla="*/ 78 w 137"/>
                <a:gd name="T3" fmla="*/ 3 h 100"/>
                <a:gd name="T4" fmla="*/ 93 w 137"/>
                <a:gd name="T5" fmla="*/ 9 h 100"/>
                <a:gd name="T6" fmla="*/ 109 w 137"/>
                <a:gd name="T7" fmla="*/ 11 h 100"/>
                <a:gd name="T8" fmla="*/ 118 w 137"/>
                <a:gd name="T9" fmla="*/ 13 h 100"/>
                <a:gd name="T10" fmla="*/ 122 w 137"/>
                <a:gd name="T11" fmla="*/ 19 h 100"/>
                <a:gd name="T12" fmla="*/ 118 w 137"/>
                <a:gd name="T13" fmla="*/ 22 h 100"/>
                <a:gd name="T14" fmla="*/ 103 w 137"/>
                <a:gd name="T15" fmla="*/ 22 h 100"/>
                <a:gd name="T16" fmla="*/ 97 w 137"/>
                <a:gd name="T17" fmla="*/ 24 h 100"/>
                <a:gd name="T18" fmla="*/ 88 w 137"/>
                <a:gd name="T19" fmla="*/ 26 h 100"/>
                <a:gd name="T20" fmla="*/ 88 w 137"/>
                <a:gd name="T21" fmla="*/ 32 h 100"/>
                <a:gd name="T22" fmla="*/ 95 w 137"/>
                <a:gd name="T23" fmla="*/ 39 h 100"/>
                <a:gd name="T24" fmla="*/ 112 w 137"/>
                <a:gd name="T25" fmla="*/ 39 h 100"/>
                <a:gd name="T26" fmla="*/ 128 w 137"/>
                <a:gd name="T27" fmla="*/ 39 h 100"/>
                <a:gd name="T28" fmla="*/ 137 w 137"/>
                <a:gd name="T29" fmla="*/ 39 h 100"/>
                <a:gd name="T30" fmla="*/ 128 w 137"/>
                <a:gd name="T31" fmla="*/ 49 h 100"/>
                <a:gd name="T32" fmla="*/ 109 w 137"/>
                <a:gd name="T33" fmla="*/ 53 h 100"/>
                <a:gd name="T34" fmla="*/ 91 w 137"/>
                <a:gd name="T35" fmla="*/ 51 h 100"/>
                <a:gd name="T36" fmla="*/ 84 w 137"/>
                <a:gd name="T37" fmla="*/ 53 h 100"/>
                <a:gd name="T38" fmla="*/ 95 w 137"/>
                <a:gd name="T39" fmla="*/ 57 h 100"/>
                <a:gd name="T40" fmla="*/ 109 w 137"/>
                <a:gd name="T41" fmla="*/ 57 h 100"/>
                <a:gd name="T42" fmla="*/ 122 w 137"/>
                <a:gd name="T43" fmla="*/ 57 h 100"/>
                <a:gd name="T44" fmla="*/ 131 w 137"/>
                <a:gd name="T45" fmla="*/ 57 h 100"/>
                <a:gd name="T46" fmla="*/ 129 w 137"/>
                <a:gd name="T47" fmla="*/ 62 h 100"/>
                <a:gd name="T48" fmla="*/ 118 w 137"/>
                <a:gd name="T49" fmla="*/ 70 h 100"/>
                <a:gd name="T50" fmla="*/ 101 w 137"/>
                <a:gd name="T51" fmla="*/ 72 h 100"/>
                <a:gd name="T52" fmla="*/ 88 w 137"/>
                <a:gd name="T53" fmla="*/ 72 h 100"/>
                <a:gd name="T54" fmla="*/ 90 w 137"/>
                <a:gd name="T55" fmla="*/ 77 h 100"/>
                <a:gd name="T56" fmla="*/ 101 w 137"/>
                <a:gd name="T57" fmla="*/ 77 h 100"/>
                <a:gd name="T58" fmla="*/ 114 w 137"/>
                <a:gd name="T59" fmla="*/ 74 h 100"/>
                <a:gd name="T60" fmla="*/ 122 w 137"/>
                <a:gd name="T61" fmla="*/ 74 h 100"/>
                <a:gd name="T62" fmla="*/ 118 w 137"/>
                <a:gd name="T63" fmla="*/ 83 h 100"/>
                <a:gd name="T64" fmla="*/ 105 w 137"/>
                <a:gd name="T65" fmla="*/ 87 h 100"/>
                <a:gd name="T66" fmla="*/ 90 w 137"/>
                <a:gd name="T67" fmla="*/ 87 h 100"/>
                <a:gd name="T68" fmla="*/ 80 w 137"/>
                <a:gd name="T69" fmla="*/ 87 h 100"/>
                <a:gd name="T70" fmla="*/ 82 w 137"/>
                <a:gd name="T71" fmla="*/ 91 h 100"/>
                <a:gd name="T72" fmla="*/ 91 w 137"/>
                <a:gd name="T73" fmla="*/ 91 h 100"/>
                <a:gd name="T74" fmla="*/ 103 w 137"/>
                <a:gd name="T75" fmla="*/ 91 h 100"/>
                <a:gd name="T76" fmla="*/ 105 w 137"/>
                <a:gd name="T77" fmla="*/ 93 h 100"/>
                <a:gd name="T78" fmla="*/ 93 w 137"/>
                <a:gd name="T79" fmla="*/ 100 h 100"/>
                <a:gd name="T80" fmla="*/ 80 w 137"/>
                <a:gd name="T81" fmla="*/ 100 h 100"/>
                <a:gd name="T82" fmla="*/ 65 w 137"/>
                <a:gd name="T83" fmla="*/ 98 h 100"/>
                <a:gd name="T84" fmla="*/ 51 w 137"/>
                <a:gd name="T85" fmla="*/ 91 h 100"/>
                <a:gd name="T86" fmla="*/ 34 w 137"/>
                <a:gd name="T87" fmla="*/ 85 h 100"/>
                <a:gd name="T88" fmla="*/ 19 w 137"/>
                <a:gd name="T89" fmla="*/ 83 h 100"/>
                <a:gd name="T90" fmla="*/ 4 w 137"/>
                <a:gd name="T91" fmla="*/ 72 h 100"/>
                <a:gd name="T92" fmla="*/ 2 w 137"/>
                <a:gd name="T93" fmla="*/ 55 h 100"/>
                <a:gd name="T94" fmla="*/ 4 w 137"/>
                <a:gd name="T95" fmla="*/ 39 h 100"/>
                <a:gd name="T96" fmla="*/ 10 w 137"/>
                <a:gd name="T97" fmla="*/ 30 h 100"/>
                <a:gd name="T98" fmla="*/ 15 w 137"/>
                <a:gd name="T99" fmla="*/ 20 h 100"/>
                <a:gd name="T100" fmla="*/ 23 w 137"/>
                <a:gd name="T101" fmla="*/ 11 h 100"/>
                <a:gd name="T102" fmla="*/ 32 w 137"/>
                <a:gd name="T103" fmla="*/ 3 h 100"/>
                <a:gd name="T104" fmla="*/ 42 w 137"/>
                <a:gd name="T105" fmla="*/ 0 h 100"/>
                <a:gd name="T106" fmla="*/ 53 w 137"/>
                <a:gd name="T107" fmla="*/ 1 h 100"/>
                <a:gd name="T108" fmla="*/ 55 w 137"/>
                <a:gd name="T109" fmla="*/ 1 h 1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7"/>
                <a:gd name="T166" fmla="*/ 0 h 100"/>
                <a:gd name="T167" fmla="*/ 137 w 137"/>
                <a:gd name="T168" fmla="*/ 100 h 1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7" h="100">
                  <a:moveTo>
                    <a:pt x="55" y="1"/>
                  </a:moveTo>
                  <a:lnTo>
                    <a:pt x="61" y="1"/>
                  </a:lnTo>
                  <a:lnTo>
                    <a:pt x="70" y="1"/>
                  </a:lnTo>
                  <a:lnTo>
                    <a:pt x="78" y="3"/>
                  </a:lnTo>
                  <a:lnTo>
                    <a:pt x="84" y="7"/>
                  </a:lnTo>
                  <a:lnTo>
                    <a:pt x="93" y="9"/>
                  </a:lnTo>
                  <a:lnTo>
                    <a:pt x="103" y="11"/>
                  </a:lnTo>
                  <a:lnTo>
                    <a:pt x="109" y="11"/>
                  </a:lnTo>
                  <a:lnTo>
                    <a:pt x="112" y="11"/>
                  </a:lnTo>
                  <a:lnTo>
                    <a:pt x="118" y="13"/>
                  </a:lnTo>
                  <a:lnTo>
                    <a:pt x="122" y="17"/>
                  </a:lnTo>
                  <a:lnTo>
                    <a:pt x="122" y="19"/>
                  </a:lnTo>
                  <a:lnTo>
                    <a:pt x="122" y="20"/>
                  </a:lnTo>
                  <a:lnTo>
                    <a:pt x="118" y="22"/>
                  </a:lnTo>
                  <a:lnTo>
                    <a:pt x="110" y="22"/>
                  </a:lnTo>
                  <a:lnTo>
                    <a:pt x="103" y="22"/>
                  </a:lnTo>
                  <a:lnTo>
                    <a:pt x="101" y="24"/>
                  </a:lnTo>
                  <a:lnTo>
                    <a:pt x="97" y="24"/>
                  </a:lnTo>
                  <a:lnTo>
                    <a:pt x="93" y="24"/>
                  </a:lnTo>
                  <a:lnTo>
                    <a:pt x="88" y="26"/>
                  </a:lnTo>
                  <a:lnTo>
                    <a:pt x="86" y="30"/>
                  </a:lnTo>
                  <a:lnTo>
                    <a:pt x="88" y="32"/>
                  </a:lnTo>
                  <a:lnTo>
                    <a:pt x="91" y="36"/>
                  </a:lnTo>
                  <a:lnTo>
                    <a:pt x="95" y="39"/>
                  </a:lnTo>
                  <a:lnTo>
                    <a:pt x="103" y="39"/>
                  </a:lnTo>
                  <a:lnTo>
                    <a:pt x="112" y="39"/>
                  </a:lnTo>
                  <a:lnTo>
                    <a:pt x="122" y="39"/>
                  </a:lnTo>
                  <a:lnTo>
                    <a:pt x="128" y="39"/>
                  </a:lnTo>
                  <a:lnTo>
                    <a:pt x="135" y="39"/>
                  </a:lnTo>
                  <a:lnTo>
                    <a:pt x="137" y="39"/>
                  </a:lnTo>
                  <a:lnTo>
                    <a:pt x="137" y="43"/>
                  </a:lnTo>
                  <a:lnTo>
                    <a:pt x="128" y="49"/>
                  </a:lnTo>
                  <a:lnTo>
                    <a:pt x="120" y="53"/>
                  </a:lnTo>
                  <a:lnTo>
                    <a:pt x="109" y="53"/>
                  </a:lnTo>
                  <a:lnTo>
                    <a:pt x="99" y="53"/>
                  </a:lnTo>
                  <a:lnTo>
                    <a:pt x="91" y="51"/>
                  </a:lnTo>
                  <a:lnTo>
                    <a:pt x="86" y="51"/>
                  </a:lnTo>
                  <a:lnTo>
                    <a:pt x="84" y="53"/>
                  </a:lnTo>
                  <a:lnTo>
                    <a:pt x="91" y="57"/>
                  </a:lnTo>
                  <a:lnTo>
                    <a:pt x="95" y="57"/>
                  </a:lnTo>
                  <a:lnTo>
                    <a:pt x="101" y="58"/>
                  </a:lnTo>
                  <a:lnTo>
                    <a:pt x="109" y="57"/>
                  </a:lnTo>
                  <a:lnTo>
                    <a:pt x="116" y="57"/>
                  </a:lnTo>
                  <a:lnTo>
                    <a:pt x="122" y="57"/>
                  </a:lnTo>
                  <a:lnTo>
                    <a:pt x="129" y="57"/>
                  </a:lnTo>
                  <a:lnTo>
                    <a:pt x="131" y="57"/>
                  </a:lnTo>
                  <a:lnTo>
                    <a:pt x="133" y="60"/>
                  </a:lnTo>
                  <a:lnTo>
                    <a:pt x="129" y="62"/>
                  </a:lnTo>
                  <a:lnTo>
                    <a:pt x="124" y="68"/>
                  </a:lnTo>
                  <a:lnTo>
                    <a:pt x="118" y="70"/>
                  </a:lnTo>
                  <a:lnTo>
                    <a:pt x="110" y="72"/>
                  </a:lnTo>
                  <a:lnTo>
                    <a:pt x="101" y="72"/>
                  </a:lnTo>
                  <a:lnTo>
                    <a:pt x="91" y="72"/>
                  </a:lnTo>
                  <a:lnTo>
                    <a:pt x="88" y="72"/>
                  </a:lnTo>
                  <a:lnTo>
                    <a:pt x="88" y="77"/>
                  </a:lnTo>
                  <a:lnTo>
                    <a:pt x="90" y="77"/>
                  </a:lnTo>
                  <a:lnTo>
                    <a:pt x="97" y="77"/>
                  </a:lnTo>
                  <a:lnTo>
                    <a:pt x="101" y="77"/>
                  </a:lnTo>
                  <a:lnTo>
                    <a:pt x="109" y="77"/>
                  </a:lnTo>
                  <a:lnTo>
                    <a:pt x="114" y="74"/>
                  </a:lnTo>
                  <a:lnTo>
                    <a:pt x="120" y="74"/>
                  </a:lnTo>
                  <a:lnTo>
                    <a:pt x="122" y="74"/>
                  </a:lnTo>
                  <a:lnTo>
                    <a:pt x="122" y="79"/>
                  </a:lnTo>
                  <a:lnTo>
                    <a:pt x="118" y="83"/>
                  </a:lnTo>
                  <a:lnTo>
                    <a:pt x="112" y="85"/>
                  </a:lnTo>
                  <a:lnTo>
                    <a:pt x="105" y="87"/>
                  </a:lnTo>
                  <a:lnTo>
                    <a:pt x="97" y="87"/>
                  </a:lnTo>
                  <a:lnTo>
                    <a:pt x="90" y="87"/>
                  </a:lnTo>
                  <a:lnTo>
                    <a:pt x="84" y="87"/>
                  </a:lnTo>
                  <a:lnTo>
                    <a:pt x="80" y="87"/>
                  </a:lnTo>
                  <a:lnTo>
                    <a:pt x="80" y="89"/>
                  </a:lnTo>
                  <a:lnTo>
                    <a:pt x="82" y="91"/>
                  </a:lnTo>
                  <a:lnTo>
                    <a:pt x="88" y="91"/>
                  </a:lnTo>
                  <a:lnTo>
                    <a:pt x="91" y="91"/>
                  </a:lnTo>
                  <a:lnTo>
                    <a:pt x="99" y="91"/>
                  </a:lnTo>
                  <a:lnTo>
                    <a:pt x="103" y="91"/>
                  </a:lnTo>
                  <a:lnTo>
                    <a:pt x="105" y="93"/>
                  </a:lnTo>
                  <a:lnTo>
                    <a:pt x="101" y="98"/>
                  </a:lnTo>
                  <a:lnTo>
                    <a:pt x="93" y="100"/>
                  </a:lnTo>
                  <a:lnTo>
                    <a:pt x="88" y="100"/>
                  </a:lnTo>
                  <a:lnTo>
                    <a:pt x="80" y="100"/>
                  </a:lnTo>
                  <a:lnTo>
                    <a:pt x="74" y="100"/>
                  </a:lnTo>
                  <a:lnTo>
                    <a:pt x="65" y="98"/>
                  </a:lnTo>
                  <a:lnTo>
                    <a:pt x="61" y="96"/>
                  </a:lnTo>
                  <a:lnTo>
                    <a:pt x="51" y="91"/>
                  </a:lnTo>
                  <a:lnTo>
                    <a:pt x="44" y="89"/>
                  </a:lnTo>
                  <a:lnTo>
                    <a:pt x="34" y="85"/>
                  </a:lnTo>
                  <a:lnTo>
                    <a:pt x="27" y="85"/>
                  </a:lnTo>
                  <a:lnTo>
                    <a:pt x="19" y="83"/>
                  </a:lnTo>
                  <a:lnTo>
                    <a:pt x="12" y="79"/>
                  </a:lnTo>
                  <a:lnTo>
                    <a:pt x="4" y="72"/>
                  </a:lnTo>
                  <a:lnTo>
                    <a:pt x="0" y="62"/>
                  </a:lnTo>
                  <a:lnTo>
                    <a:pt x="2" y="55"/>
                  </a:lnTo>
                  <a:lnTo>
                    <a:pt x="2" y="47"/>
                  </a:lnTo>
                  <a:lnTo>
                    <a:pt x="4" y="39"/>
                  </a:lnTo>
                  <a:lnTo>
                    <a:pt x="6" y="34"/>
                  </a:lnTo>
                  <a:lnTo>
                    <a:pt x="10" y="30"/>
                  </a:lnTo>
                  <a:lnTo>
                    <a:pt x="12" y="26"/>
                  </a:lnTo>
                  <a:lnTo>
                    <a:pt x="15" y="20"/>
                  </a:lnTo>
                  <a:lnTo>
                    <a:pt x="21" y="17"/>
                  </a:lnTo>
                  <a:lnTo>
                    <a:pt x="23" y="11"/>
                  </a:lnTo>
                  <a:lnTo>
                    <a:pt x="29" y="7"/>
                  </a:lnTo>
                  <a:lnTo>
                    <a:pt x="32" y="3"/>
                  </a:lnTo>
                  <a:lnTo>
                    <a:pt x="38" y="1"/>
                  </a:lnTo>
                  <a:lnTo>
                    <a:pt x="42" y="0"/>
                  </a:lnTo>
                  <a:lnTo>
                    <a:pt x="48" y="0"/>
                  </a:lnTo>
                  <a:lnTo>
                    <a:pt x="53" y="1"/>
                  </a:lnTo>
                  <a:lnTo>
                    <a:pt x="55" y="1"/>
                  </a:lnTo>
                  <a:close/>
                </a:path>
              </a:pathLst>
            </a:custGeom>
            <a:solidFill>
              <a:srgbClr val="FFBDAB"/>
            </a:solidFill>
            <a:ln w="9525">
              <a:noFill/>
              <a:round/>
              <a:headEnd/>
              <a:tailEnd/>
            </a:ln>
          </p:spPr>
          <p:txBody>
            <a:bodyPr/>
            <a:lstStyle/>
            <a:p>
              <a:endParaRPr lang="en-US"/>
            </a:p>
          </p:txBody>
        </p:sp>
        <p:sp>
          <p:nvSpPr>
            <p:cNvPr id="93246" name="Freeform 73"/>
            <p:cNvSpPr>
              <a:spLocks/>
            </p:cNvSpPr>
            <p:nvPr/>
          </p:nvSpPr>
          <p:spPr bwMode="auto">
            <a:xfrm>
              <a:off x="2510" y="3021"/>
              <a:ext cx="29" cy="48"/>
            </a:xfrm>
            <a:custGeom>
              <a:avLst/>
              <a:gdLst>
                <a:gd name="T0" fmla="*/ 23 w 59"/>
                <a:gd name="T1" fmla="*/ 0 h 95"/>
                <a:gd name="T2" fmla="*/ 19 w 59"/>
                <a:gd name="T3" fmla="*/ 0 h 95"/>
                <a:gd name="T4" fmla="*/ 17 w 59"/>
                <a:gd name="T5" fmla="*/ 4 h 95"/>
                <a:gd name="T6" fmla="*/ 13 w 59"/>
                <a:gd name="T7" fmla="*/ 9 h 95"/>
                <a:gd name="T8" fmla="*/ 9 w 59"/>
                <a:gd name="T9" fmla="*/ 15 h 95"/>
                <a:gd name="T10" fmla="*/ 6 w 59"/>
                <a:gd name="T11" fmla="*/ 23 h 95"/>
                <a:gd name="T12" fmla="*/ 2 w 59"/>
                <a:gd name="T13" fmla="*/ 32 h 95"/>
                <a:gd name="T14" fmla="*/ 0 w 59"/>
                <a:gd name="T15" fmla="*/ 42 h 95"/>
                <a:gd name="T16" fmla="*/ 2 w 59"/>
                <a:gd name="T17" fmla="*/ 51 h 95"/>
                <a:gd name="T18" fmla="*/ 4 w 59"/>
                <a:gd name="T19" fmla="*/ 59 h 95"/>
                <a:gd name="T20" fmla="*/ 6 w 59"/>
                <a:gd name="T21" fmla="*/ 68 h 95"/>
                <a:gd name="T22" fmla="*/ 9 w 59"/>
                <a:gd name="T23" fmla="*/ 74 h 95"/>
                <a:gd name="T24" fmla="*/ 15 w 59"/>
                <a:gd name="T25" fmla="*/ 80 h 95"/>
                <a:gd name="T26" fmla="*/ 19 w 59"/>
                <a:gd name="T27" fmla="*/ 86 h 95"/>
                <a:gd name="T28" fmla="*/ 25 w 59"/>
                <a:gd name="T29" fmla="*/ 89 h 95"/>
                <a:gd name="T30" fmla="*/ 30 w 59"/>
                <a:gd name="T31" fmla="*/ 91 h 95"/>
                <a:gd name="T32" fmla="*/ 38 w 59"/>
                <a:gd name="T33" fmla="*/ 95 h 95"/>
                <a:gd name="T34" fmla="*/ 44 w 59"/>
                <a:gd name="T35" fmla="*/ 95 h 95"/>
                <a:gd name="T36" fmla="*/ 49 w 59"/>
                <a:gd name="T37" fmla="*/ 95 h 95"/>
                <a:gd name="T38" fmla="*/ 53 w 59"/>
                <a:gd name="T39" fmla="*/ 91 h 95"/>
                <a:gd name="T40" fmla="*/ 57 w 59"/>
                <a:gd name="T41" fmla="*/ 91 h 95"/>
                <a:gd name="T42" fmla="*/ 59 w 59"/>
                <a:gd name="T43" fmla="*/ 87 h 95"/>
                <a:gd name="T44" fmla="*/ 57 w 59"/>
                <a:gd name="T45" fmla="*/ 86 h 95"/>
                <a:gd name="T46" fmla="*/ 55 w 59"/>
                <a:gd name="T47" fmla="*/ 82 h 95"/>
                <a:gd name="T48" fmla="*/ 49 w 59"/>
                <a:gd name="T49" fmla="*/ 82 h 95"/>
                <a:gd name="T50" fmla="*/ 40 w 59"/>
                <a:gd name="T51" fmla="*/ 80 h 95"/>
                <a:gd name="T52" fmla="*/ 34 w 59"/>
                <a:gd name="T53" fmla="*/ 76 h 95"/>
                <a:gd name="T54" fmla="*/ 28 w 59"/>
                <a:gd name="T55" fmla="*/ 70 h 95"/>
                <a:gd name="T56" fmla="*/ 25 w 59"/>
                <a:gd name="T57" fmla="*/ 65 h 95"/>
                <a:gd name="T58" fmla="*/ 19 w 59"/>
                <a:gd name="T59" fmla="*/ 57 h 95"/>
                <a:gd name="T60" fmla="*/ 17 w 59"/>
                <a:gd name="T61" fmla="*/ 51 h 95"/>
                <a:gd name="T62" fmla="*/ 15 w 59"/>
                <a:gd name="T63" fmla="*/ 44 h 95"/>
                <a:gd name="T64" fmla="*/ 17 w 59"/>
                <a:gd name="T65" fmla="*/ 40 h 95"/>
                <a:gd name="T66" fmla="*/ 17 w 59"/>
                <a:gd name="T67" fmla="*/ 28 h 95"/>
                <a:gd name="T68" fmla="*/ 23 w 59"/>
                <a:gd name="T69" fmla="*/ 19 h 95"/>
                <a:gd name="T70" fmla="*/ 28 w 59"/>
                <a:gd name="T71" fmla="*/ 11 h 95"/>
                <a:gd name="T72" fmla="*/ 38 w 59"/>
                <a:gd name="T73" fmla="*/ 9 h 95"/>
                <a:gd name="T74" fmla="*/ 38 w 59"/>
                <a:gd name="T75" fmla="*/ 6 h 95"/>
                <a:gd name="T76" fmla="*/ 34 w 59"/>
                <a:gd name="T77" fmla="*/ 4 h 95"/>
                <a:gd name="T78" fmla="*/ 25 w 59"/>
                <a:gd name="T79" fmla="*/ 0 h 95"/>
                <a:gd name="T80" fmla="*/ 23 w 59"/>
                <a:gd name="T81" fmla="*/ 0 h 95"/>
                <a:gd name="T82" fmla="*/ 23 w 59"/>
                <a:gd name="T83" fmla="*/ 0 h 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
                <a:gd name="T127" fmla="*/ 0 h 95"/>
                <a:gd name="T128" fmla="*/ 59 w 59"/>
                <a:gd name="T129" fmla="*/ 95 h 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 h="95">
                  <a:moveTo>
                    <a:pt x="23" y="0"/>
                  </a:moveTo>
                  <a:lnTo>
                    <a:pt x="19" y="0"/>
                  </a:lnTo>
                  <a:lnTo>
                    <a:pt x="17" y="4"/>
                  </a:lnTo>
                  <a:lnTo>
                    <a:pt x="13" y="9"/>
                  </a:lnTo>
                  <a:lnTo>
                    <a:pt x="9" y="15"/>
                  </a:lnTo>
                  <a:lnTo>
                    <a:pt x="6" y="23"/>
                  </a:lnTo>
                  <a:lnTo>
                    <a:pt x="2" y="32"/>
                  </a:lnTo>
                  <a:lnTo>
                    <a:pt x="0" y="42"/>
                  </a:lnTo>
                  <a:lnTo>
                    <a:pt x="2" y="51"/>
                  </a:lnTo>
                  <a:lnTo>
                    <a:pt x="4" y="59"/>
                  </a:lnTo>
                  <a:lnTo>
                    <a:pt x="6" y="68"/>
                  </a:lnTo>
                  <a:lnTo>
                    <a:pt x="9" y="74"/>
                  </a:lnTo>
                  <a:lnTo>
                    <a:pt x="15" y="80"/>
                  </a:lnTo>
                  <a:lnTo>
                    <a:pt x="19" y="86"/>
                  </a:lnTo>
                  <a:lnTo>
                    <a:pt x="25" y="89"/>
                  </a:lnTo>
                  <a:lnTo>
                    <a:pt x="30" y="91"/>
                  </a:lnTo>
                  <a:lnTo>
                    <a:pt x="38" y="95"/>
                  </a:lnTo>
                  <a:lnTo>
                    <a:pt x="44" y="95"/>
                  </a:lnTo>
                  <a:lnTo>
                    <a:pt x="49" y="95"/>
                  </a:lnTo>
                  <a:lnTo>
                    <a:pt x="53" y="91"/>
                  </a:lnTo>
                  <a:lnTo>
                    <a:pt x="57" y="91"/>
                  </a:lnTo>
                  <a:lnTo>
                    <a:pt x="59" y="87"/>
                  </a:lnTo>
                  <a:lnTo>
                    <a:pt x="57" y="86"/>
                  </a:lnTo>
                  <a:lnTo>
                    <a:pt x="55" y="82"/>
                  </a:lnTo>
                  <a:lnTo>
                    <a:pt x="49" y="82"/>
                  </a:lnTo>
                  <a:lnTo>
                    <a:pt x="40" y="80"/>
                  </a:lnTo>
                  <a:lnTo>
                    <a:pt x="34" y="76"/>
                  </a:lnTo>
                  <a:lnTo>
                    <a:pt x="28" y="70"/>
                  </a:lnTo>
                  <a:lnTo>
                    <a:pt x="25" y="65"/>
                  </a:lnTo>
                  <a:lnTo>
                    <a:pt x="19" y="57"/>
                  </a:lnTo>
                  <a:lnTo>
                    <a:pt x="17" y="51"/>
                  </a:lnTo>
                  <a:lnTo>
                    <a:pt x="15" y="44"/>
                  </a:lnTo>
                  <a:lnTo>
                    <a:pt x="17" y="40"/>
                  </a:lnTo>
                  <a:lnTo>
                    <a:pt x="17" y="28"/>
                  </a:lnTo>
                  <a:lnTo>
                    <a:pt x="23" y="19"/>
                  </a:lnTo>
                  <a:lnTo>
                    <a:pt x="28" y="11"/>
                  </a:lnTo>
                  <a:lnTo>
                    <a:pt x="38" y="9"/>
                  </a:lnTo>
                  <a:lnTo>
                    <a:pt x="38" y="6"/>
                  </a:lnTo>
                  <a:lnTo>
                    <a:pt x="34" y="4"/>
                  </a:lnTo>
                  <a:lnTo>
                    <a:pt x="25" y="0"/>
                  </a:lnTo>
                  <a:lnTo>
                    <a:pt x="23" y="0"/>
                  </a:lnTo>
                  <a:close/>
                </a:path>
              </a:pathLst>
            </a:custGeom>
            <a:solidFill>
              <a:srgbClr val="000000"/>
            </a:solidFill>
            <a:ln w="9525">
              <a:noFill/>
              <a:round/>
              <a:headEnd/>
              <a:tailEnd/>
            </a:ln>
          </p:spPr>
          <p:txBody>
            <a:bodyPr/>
            <a:lstStyle/>
            <a:p>
              <a:endParaRPr lang="en-US"/>
            </a:p>
          </p:txBody>
        </p:sp>
        <p:sp>
          <p:nvSpPr>
            <p:cNvPr id="93247" name="Freeform 74"/>
            <p:cNvSpPr>
              <a:spLocks/>
            </p:cNvSpPr>
            <p:nvPr/>
          </p:nvSpPr>
          <p:spPr bwMode="auto">
            <a:xfrm>
              <a:off x="2407" y="2818"/>
              <a:ext cx="68" cy="38"/>
            </a:xfrm>
            <a:custGeom>
              <a:avLst/>
              <a:gdLst>
                <a:gd name="T0" fmla="*/ 117 w 135"/>
                <a:gd name="T1" fmla="*/ 15 h 76"/>
                <a:gd name="T2" fmla="*/ 114 w 135"/>
                <a:gd name="T3" fmla="*/ 12 h 76"/>
                <a:gd name="T4" fmla="*/ 106 w 135"/>
                <a:gd name="T5" fmla="*/ 8 h 76"/>
                <a:gd name="T6" fmla="*/ 100 w 135"/>
                <a:gd name="T7" fmla="*/ 6 h 76"/>
                <a:gd name="T8" fmla="*/ 97 w 135"/>
                <a:gd name="T9" fmla="*/ 4 h 76"/>
                <a:gd name="T10" fmla="*/ 89 w 135"/>
                <a:gd name="T11" fmla="*/ 2 h 76"/>
                <a:gd name="T12" fmla="*/ 83 w 135"/>
                <a:gd name="T13" fmla="*/ 2 h 76"/>
                <a:gd name="T14" fmla="*/ 76 w 135"/>
                <a:gd name="T15" fmla="*/ 0 h 76"/>
                <a:gd name="T16" fmla="*/ 68 w 135"/>
                <a:gd name="T17" fmla="*/ 0 h 76"/>
                <a:gd name="T18" fmla="*/ 57 w 135"/>
                <a:gd name="T19" fmla="*/ 0 h 76"/>
                <a:gd name="T20" fmla="*/ 47 w 135"/>
                <a:gd name="T21" fmla="*/ 2 h 76"/>
                <a:gd name="T22" fmla="*/ 41 w 135"/>
                <a:gd name="T23" fmla="*/ 2 h 76"/>
                <a:gd name="T24" fmla="*/ 38 w 135"/>
                <a:gd name="T25" fmla="*/ 4 h 76"/>
                <a:gd name="T26" fmla="*/ 34 w 135"/>
                <a:gd name="T27" fmla="*/ 6 h 76"/>
                <a:gd name="T28" fmla="*/ 30 w 135"/>
                <a:gd name="T29" fmla="*/ 8 h 76"/>
                <a:gd name="T30" fmla="*/ 21 w 135"/>
                <a:gd name="T31" fmla="*/ 14 h 76"/>
                <a:gd name="T32" fmla="*/ 13 w 135"/>
                <a:gd name="T33" fmla="*/ 21 h 76"/>
                <a:gd name="T34" fmla="*/ 7 w 135"/>
                <a:gd name="T35" fmla="*/ 31 h 76"/>
                <a:gd name="T36" fmla="*/ 5 w 135"/>
                <a:gd name="T37" fmla="*/ 38 h 76"/>
                <a:gd name="T38" fmla="*/ 3 w 135"/>
                <a:gd name="T39" fmla="*/ 46 h 76"/>
                <a:gd name="T40" fmla="*/ 2 w 135"/>
                <a:gd name="T41" fmla="*/ 55 h 76"/>
                <a:gd name="T42" fmla="*/ 0 w 135"/>
                <a:gd name="T43" fmla="*/ 61 h 76"/>
                <a:gd name="T44" fmla="*/ 0 w 135"/>
                <a:gd name="T45" fmla="*/ 65 h 76"/>
                <a:gd name="T46" fmla="*/ 0 w 135"/>
                <a:gd name="T47" fmla="*/ 69 h 76"/>
                <a:gd name="T48" fmla="*/ 3 w 135"/>
                <a:gd name="T49" fmla="*/ 72 h 76"/>
                <a:gd name="T50" fmla="*/ 5 w 135"/>
                <a:gd name="T51" fmla="*/ 74 h 76"/>
                <a:gd name="T52" fmla="*/ 9 w 135"/>
                <a:gd name="T53" fmla="*/ 76 h 76"/>
                <a:gd name="T54" fmla="*/ 13 w 135"/>
                <a:gd name="T55" fmla="*/ 74 h 76"/>
                <a:gd name="T56" fmla="*/ 17 w 135"/>
                <a:gd name="T57" fmla="*/ 72 h 76"/>
                <a:gd name="T58" fmla="*/ 19 w 135"/>
                <a:gd name="T59" fmla="*/ 71 h 76"/>
                <a:gd name="T60" fmla="*/ 22 w 135"/>
                <a:gd name="T61" fmla="*/ 71 h 76"/>
                <a:gd name="T62" fmla="*/ 30 w 135"/>
                <a:gd name="T63" fmla="*/ 71 h 76"/>
                <a:gd name="T64" fmla="*/ 36 w 135"/>
                <a:gd name="T65" fmla="*/ 72 h 76"/>
                <a:gd name="T66" fmla="*/ 41 w 135"/>
                <a:gd name="T67" fmla="*/ 72 h 76"/>
                <a:gd name="T68" fmla="*/ 47 w 135"/>
                <a:gd name="T69" fmla="*/ 72 h 76"/>
                <a:gd name="T70" fmla="*/ 53 w 135"/>
                <a:gd name="T71" fmla="*/ 71 h 76"/>
                <a:gd name="T72" fmla="*/ 57 w 135"/>
                <a:gd name="T73" fmla="*/ 69 h 76"/>
                <a:gd name="T74" fmla="*/ 60 w 135"/>
                <a:gd name="T75" fmla="*/ 63 h 76"/>
                <a:gd name="T76" fmla="*/ 66 w 135"/>
                <a:gd name="T77" fmla="*/ 59 h 76"/>
                <a:gd name="T78" fmla="*/ 70 w 135"/>
                <a:gd name="T79" fmla="*/ 50 h 76"/>
                <a:gd name="T80" fmla="*/ 76 w 135"/>
                <a:gd name="T81" fmla="*/ 42 h 76"/>
                <a:gd name="T82" fmla="*/ 78 w 135"/>
                <a:gd name="T83" fmla="*/ 36 h 76"/>
                <a:gd name="T84" fmla="*/ 83 w 135"/>
                <a:gd name="T85" fmla="*/ 34 h 76"/>
                <a:gd name="T86" fmla="*/ 87 w 135"/>
                <a:gd name="T87" fmla="*/ 33 h 76"/>
                <a:gd name="T88" fmla="*/ 95 w 135"/>
                <a:gd name="T89" fmla="*/ 33 h 76"/>
                <a:gd name="T90" fmla="*/ 102 w 135"/>
                <a:gd name="T91" fmla="*/ 36 h 76"/>
                <a:gd name="T92" fmla="*/ 108 w 135"/>
                <a:gd name="T93" fmla="*/ 42 h 76"/>
                <a:gd name="T94" fmla="*/ 117 w 135"/>
                <a:gd name="T95" fmla="*/ 44 h 76"/>
                <a:gd name="T96" fmla="*/ 125 w 135"/>
                <a:gd name="T97" fmla="*/ 44 h 76"/>
                <a:gd name="T98" fmla="*/ 133 w 135"/>
                <a:gd name="T99" fmla="*/ 44 h 76"/>
                <a:gd name="T100" fmla="*/ 135 w 135"/>
                <a:gd name="T101" fmla="*/ 44 h 76"/>
                <a:gd name="T102" fmla="*/ 135 w 135"/>
                <a:gd name="T103" fmla="*/ 38 h 76"/>
                <a:gd name="T104" fmla="*/ 129 w 135"/>
                <a:gd name="T105" fmla="*/ 31 h 76"/>
                <a:gd name="T106" fmla="*/ 125 w 135"/>
                <a:gd name="T107" fmla="*/ 25 h 76"/>
                <a:gd name="T108" fmla="*/ 123 w 135"/>
                <a:gd name="T109" fmla="*/ 21 h 76"/>
                <a:gd name="T110" fmla="*/ 117 w 135"/>
                <a:gd name="T111" fmla="*/ 15 h 76"/>
                <a:gd name="T112" fmla="*/ 117 w 135"/>
                <a:gd name="T113" fmla="*/ 15 h 76"/>
                <a:gd name="T114" fmla="*/ 117 w 135"/>
                <a:gd name="T115" fmla="*/ 15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5"/>
                <a:gd name="T175" fmla="*/ 0 h 76"/>
                <a:gd name="T176" fmla="*/ 135 w 135"/>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5" h="76">
                  <a:moveTo>
                    <a:pt x="117" y="15"/>
                  </a:moveTo>
                  <a:lnTo>
                    <a:pt x="114" y="12"/>
                  </a:lnTo>
                  <a:lnTo>
                    <a:pt x="106" y="8"/>
                  </a:lnTo>
                  <a:lnTo>
                    <a:pt x="100" y="6"/>
                  </a:lnTo>
                  <a:lnTo>
                    <a:pt x="97" y="4"/>
                  </a:lnTo>
                  <a:lnTo>
                    <a:pt x="89" y="2"/>
                  </a:lnTo>
                  <a:lnTo>
                    <a:pt x="83" y="2"/>
                  </a:lnTo>
                  <a:lnTo>
                    <a:pt x="76" y="0"/>
                  </a:lnTo>
                  <a:lnTo>
                    <a:pt x="68" y="0"/>
                  </a:lnTo>
                  <a:lnTo>
                    <a:pt x="57" y="0"/>
                  </a:lnTo>
                  <a:lnTo>
                    <a:pt x="47" y="2"/>
                  </a:lnTo>
                  <a:lnTo>
                    <a:pt x="41" y="2"/>
                  </a:lnTo>
                  <a:lnTo>
                    <a:pt x="38" y="4"/>
                  </a:lnTo>
                  <a:lnTo>
                    <a:pt x="34" y="6"/>
                  </a:lnTo>
                  <a:lnTo>
                    <a:pt x="30" y="8"/>
                  </a:lnTo>
                  <a:lnTo>
                    <a:pt x="21" y="14"/>
                  </a:lnTo>
                  <a:lnTo>
                    <a:pt x="13" y="21"/>
                  </a:lnTo>
                  <a:lnTo>
                    <a:pt x="7" y="31"/>
                  </a:lnTo>
                  <a:lnTo>
                    <a:pt x="5" y="38"/>
                  </a:lnTo>
                  <a:lnTo>
                    <a:pt x="3" y="46"/>
                  </a:lnTo>
                  <a:lnTo>
                    <a:pt x="2" y="55"/>
                  </a:lnTo>
                  <a:lnTo>
                    <a:pt x="0" y="61"/>
                  </a:lnTo>
                  <a:lnTo>
                    <a:pt x="0" y="65"/>
                  </a:lnTo>
                  <a:lnTo>
                    <a:pt x="0" y="69"/>
                  </a:lnTo>
                  <a:lnTo>
                    <a:pt x="3" y="72"/>
                  </a:lnTo>
                  <a:lnTo>
                    <a:pt x="5" y="74"/>
                  </a:lnTo>
                  <a:lnTo>
                    <a:pt x="9" y="76"/>
                  </a:lnTo>
                  <a:lnTo>
                    <a:pt x="13" y="74"/>
                  </a:lnTo>
                  <a:lnTo>
                    <a:pt x="17" y="72"/>
                  </a:lnTo>
                  <a:lnTo>
                    <a:pt x="19" y="71"/>
                  </a:lnTo>
                  <a:lnTo>
                    <a:pt x="22" y="71"/>
                  </a:lnTo>
                  <a:lnTo>
                    <a:pt x="30" y="71"/>
                  </a:lnTo>
                  <a:lnTo>
                    <a:pt x="36" y="72"/>
                  </a:lnTo>
                  <a:lnTo>
                    <a:pt x="41" y="72"/>
                  </a:lnTo>
                  <a:lnTo>
                    <a:pt x="47" y="72"/>
                  </a:lnTo>
                  <a:lnTo>
                    <a:pt x="53" y="71"/>
                  </a:lnTo>
                  <a:lnTo>
                    <a:pt x="57" y="69"/>
                  </a:lnTo>
                  <a:lnTo>
                    <a:pt x="60" y="63"/>
                  </a:lnTo>
                  <a:lnTo>
                    <a:pt x="66" y="59"/>
                  </a:lnTo>
                  <a:lnTo>
                    <a:pt x="70" y="50"/>
                  </a:lnTo>
                  <a:lnTo>
                    <a:pt x="76" y="42"/>
                  </a:lnTo>
                  <a:lnTo>
                    <a:pt x="78" y="36"/>
                  </a:lnTo>
                  <a:lnTo>
                    <a:pt x="83" y="34"/>
                  </a:lnTo>
                  <a:lnTo>
                    <a:pt x="87" y="33"/>
                  </a:lnTo>
                  <a:lnTo>
                    <a:pt x="95" y="33"/>
                  </a:lnTo>
                  <a:lnTo>
                    <a:pt x="102" y="36"/>
                  </a:lnTo>
                  <a:lnTo>
                    <a:pt x="108" y="42"/>
                  </a:lnTo>
                  <a:lnTo>
                    <a:pt x="117" y="44"/>
                  </a:lnTo>
                  <a:lnTo>
                    <a:pt x="125" y="44"/>
                  </a:lnTo>
                  <a:lnTo>
                    <a:pt x="133" y="44"/>
                  </a:lnTo>
                  <a:lnTo>
                    <a:pt x="135" y="44"/>
                  </a:lnTo>
                  <a:lnTo>
                    <a:pt x="135" y="38"/>
                  </a:lnTo>
                  <a:lnTo>
                    <a:pt x="129" y="31"/>
                  </a:lnTo>
                  <a:lnTo>
                    <a:pt x="125" y="25"/>
                  </a:lnTo>
                  <a:lnTo>
                    <a:pt x="123" y="21"/>
                  </a:lnTo>
                  <a:lnTo>
                    <a:pt x="117" y="15"/>
                  </a:lnTo>
                  <a:close/>
                </a:path>
              </a:pathLst>
            </a:custGeom>
            <a:solidFill>
              <a:srgbClr val="875900"/>
            </a:solidFill>
            <a:ln w="9525">
              <a:noFill/>
              <a:round/>
              <a:headEnd/>
              <a:tailEnd/>
            </a:ln>
          </p:spPr>
          <p:txBody>
            <a:bodyPr/>
            <a:lstStyle/>
            <a:p>
              <a:endParaRPr lang="en-US"/>
            </a:p>
          </p:txBody>
        </p:sp>
        <p:sp>
          <p:nvSpPr>
            <p:cNvPr id="93248" name="Freeform 75"/>
            <p:cNvSpPr>
              <a:spLocks/>
            </p:cNvSpPr>
            <p:nvPr/>
          </p:nvSpPr>
          <p:spPr bwMode="auto">
            <a:xfrm>
              <a:off x="2737" y="2858"/>
              <a:ext cx="308" cy="394"/>
            </a:xfrm>
            <a:custGeom>
              <a:avLst/>
              <a:gdLst>
                <a:gd name="T0" fmla="*/ 230 w 616"/>
                <a:gd name="T1" fmla="*/ 15 h 789"/>
                <a:gd name="T2" fmla="*/ 247 w 616"/>
                <a:gd name="T3" fmla="*/ 48 h 789"/>
                <a:gd name="T4" fmla="*/ 266 w 616"/>
                <a:gd name="T5" fmla="*/ 93 h 789"/>
                <a:gd name="T6" fmla="*/ 274 w 616"/>
                <a:gd name="T7" fmla="*/ 139 h 789"/>
                <a:gd name="T8" fmla="*/ 266 w 616"/>
                <a:gd name="T9" fmla="*/ 181 h 789"/>
                <a:gd name="T10" fmla="*/ 234 w 616"/>
                <a:gd name="T11" fmla="*/ 213 h 789"/>
                <a:gd name="T12" fmla="*/ 187 w 616"/>
                <a:gd name="T13" fmla="*/ 230 h 789"/>
                <a:gd name="T14" fmla="*/ 150 w 616"/>
                <a:gd name="T15" fmla="*/ 240 h 789"/>
                <a:gd name="T16" fmla="*/ 122 w 616"/>
                <a:gd name="T17" fmla="*/ 251 h 789"/>
                <a:gd name="T18" fmla="*/ 111 w 616"/>
                <a:gd name="T19" fmla="*/ 255 h 789"/>
                <a:gd name="T20" fmla="*/ 147 w 616"/>
                <a:gd name="T21" fmla="*/ 278 h 789"/>
                <a:gd name="T22" fmla="*/ 185 w 616"/>
                <a:gd name="T23" fmla="*/ 321 h 789"/>
                <a:gd name="T24" fmla="*/ 192 w 616"/>
                <a:gd name="T25" fmla="*/ 355 h 789"/>
                <a:gd name="T26" fmla="*/ 185 w 616"/>
                <a:gd name="T27" fmla="*/ 395 h 789"/>
                <a:gd name="T28" fmla="*/ 158 w 616"/>
                <a:gd name="T29" fmla="*/ 437 h 789"/>
                <a:gd name="T30" fmla="*/ 130 w 616"/>
                <a:gd name="T31" fmla="*/ 468 h 789"/>
                <a:gd name="T32" fmla="*/ 97 w 616"/>
                <a:gd name="T33" fmla="*/ 492 h 789"/>
                <a:gd name="T34" fmla="*/ 69 w 616"/>
                <a:gd name="T35" fmla="*/ 506 h 789"/>
                <a:gd name="T36" fmla="*/ 36 w 616"/>
                <a:gd name="T37" fmla="*/ 519 h 789"/>
                <a:gd name="T38" fmla="*/ 46 w 616"/>
                <a:gd name="T39" fmla="*/ 528 h 789"/>
                <a:gd name="T40" fmla="*/ 90 w 616"/>
                <a:gd name="T41" fmla="*/ 565 h 789"/>
                <a:gd name="T42" fmla="*/ 114 w 616"/>
                <a:gd name="T43" fmla="*/ 597 h 789"/>
                <a:gd name="T44" fmla="*/ 130 w 616"/>
                <a:gd name="T45" fmla="*/ 633 h 789"/>
                <a:gd name="T46" fmla="*/ 122 w 616"/>
                <a:gd name="T47" fmla="*/ 669 h 789"/>
                <a:gd name="T48" fmla="*/ 88 w 616"/>
                <a:gd name="T49" fmla="*/ 705 h 789"/>
                <a:gd name="T50" fmla="*/ 55 w 616"/>
                <a:gd name="T51" fmla="*/ 734 h 789"/>
                <a:gd name="T52" fmla="*/ 19 w 616"/>
                <a:gd name="T53" fmla="*/ 766 h 789"/>
                <a:gd name="T54" fmla="*/ 4 w 616"/>
                <a:gd name="T55" fmla="*/ 783 h 789"/>
                <a:gd name="T56" fmla="*/ 33 w 616"/>
                <a:gd name="T57" fmla="*/ 785 h 789"/>
                <a:gd name="T58" fmla="*/ 65 w 616"/>
                <a:gd name="T59" fmla="*/ 789 h 789"/>
                <a:gd name="T60" fmla="*/ 101 w 616"/>
                <a:gd name="T61" fmla="*/ 789 h 789"/>
                <a:gd name="T62" fmla="*/ 145 w 616"/>
                <a:gd name="T63" fmla="*/ 787 h 789"/>
                <a:gd name="T64" fmla="*/ 189 w 616"/>
                <a:gd name="T65" fmla="*/ 781 h 789"/>
                <a:gd name="T66" fmla="*/ 236 w 616"/>
                <a:gd name="T67" fmla="*/ 768 h 789"/>
                <a:gd name="T68" fmla="*/ 274 w 616"/>
                <a:gd name="T69" fmla="*/ 749 h 789"/>
                <a:gd name="T70" fmla="*/ 308 w 616"/>
                <a:gd name="T71" fmla="*/ 728 h 789"/>
                <a:gd name="T72" fmla="*/ 348 w 616"/>
                <a:gd name="T73" fmla="*/ 688 h 789"/>
                <a:gd name="T74" fmla="*/ 384 w 616"/>
                <a:gd name="T75" fmla="*/ 644 h 789"/>
                <a:gd name="T76" fmla="*/ 417 w 616"/>
                <a:gd name="T77" fmla="*/ 599 h 789"/>
                <a:gd name="T78" fmla="*/ 449 w 616"/>
                <a:gd name="T79" fmla="*/ 563 h 789"/>
                <a:gd name="T80" fmla="*/ 485 w 616"/>
                <a:gd name="T81" fmla="*/ 546 h 789"/>
                <a:gd name="T82" fmla="*/ 517 w 616"/>
                <a:gd name="T83" fmla="*/ 542 h 789"/>
                <a:gd name="T84" fmla="*/ 548 w 616"/>
                <a:gd name="T85" fmla="*/ 540 h 789"/>
                <a:gd name="T86" fmla="*/ 590 w 616"/>
                <a:gd name="T87" fmla="*/ 536 h 789"/>
                <a:gd name="T88" fmla="*/ 614 w 616"/>
                <a:gd name="T89" fmla="*/ 517 h 789"/>
                <a:gd name="T90" fmla="*/ 586 w 616"/>
                <a:gd name="T91" fmla="*/ 490 h 789"/>
                <a:gd name="T92" fmla="*/ 533 w 616"/>
                <a:gd name="T93" fmla="*/ 452 h 789"/>
                <a:gd name="T94" fmla="*/ 487 w 616"/>
                <a:gd name="T95" fmla="*/ 401 h 789"/>
                <a:gd name="T96" fmla="*/ 466 w 616"/>
                <a:gd name="T97" fmla="*/ 354 h 789"/>
                <a:gd name="T98" fmla="*/ 464 w 616"/>
                <a:gd name="T99" fmla="*/ 312 h 789"/>
                <a:gd name="T100" fmla="*/ 462 w 616"/>
                <a:gd name="T101" fmla="*/ 268 h 789"/>
                <a:gd name="T102" fmla="*/ 453 w 616"/>
                <a:gd name="T103" fmla="*/ 222 h 789"/>
                <a:gd name="T104" fmla="*/ 436 w 616"/>
                <a:gd name="T105" fmla="*/ 175 h 789"/>
                <a:gd name="T106" fmla="*/ 405 w 616"/>
                <a:gd name="T107" fmla="*/ 127 h 789"/>
                <a:gd name="T108" fmla="*/ 375 w 616"/>
                <a:gd name="T109" fmla="*/ 87 h 789"/>
                <a:gd name="T110" fmla="*/ 350 w 616"/>
                <a:gd name="T111" fmla="*/ 57 h 789"/>
                <a:gd name="T112" fmla="*/ 297 w 616"/>
                <a:gd name="T113" fmla="*/ 21 h 789"/>
                <a:gd name="T114" fmla="*/ 249 w 616"/>
                <a:gd name="T115" fmla="*/ 4 h 789"/>
                <a:gd name="T116" fmla="*/ 223 w 616"/>
                <a:gd name="T117" fmla="*/ 0 h 78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6"/>
                <a:gd name="T178" fmla="*/ 0 h 789"/>
                <a:gd name="T179" fmla="*/ 616 w 616"/>
                <a:gd name="T180" fmla="*/ 789 h 78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6" h="789">
                  <a:moveTo>
                    <a:pt x="223" y="0"/>
                  </a:moveTo>
                  <a:lnTo>
                    <a:pt x="223" y="0"/>
                  </a:lnTo>
                  <a:lnTo>
                    <a:pt x="227" y="8"/>
                  </a:lnTo>
                  <a:lnTo>
                    <a:pt x="228" y="10"/>
                  </a:lnTo>
                  <a:lnTo>
                    <a:pt x="230" y="15"/>
                  </a:lnTo>
                  <a:lnTo>
                    <a:pt x="234" y="21"/>
                  </a:lnTo>
                  <a:lnTo>
                    <a:pt x="238" y="27"/>
                  </a:lnTo>
                  <a:lnTo>
                    <a:pt x="240" y="32"/>
                  </a:lnTo>
                  <a:lnTo>
                    <a:pt x="244" y="40"/>
                  </a:lnTo>
                  <a:lnTo>
                    <a:pt x="247" y="48"/>
                  </a:lnTo>
                  <a:lnTo>
                    <a:pt x="253" y="57"/>
                  </a:lnTo>
                  <a:lnTo>
                    <a:pt x="255" y="65"/>
                  </a:lnTo>
                  <a:lnTo>
                    <a:pt x="259" y="74"/>
                  </a:lnTo>
                  <a:lnTo>
                    <a:pt x="263" y="84"/>
                  </a:lnTo>
                  <a:lnTo>
                    <a:pt x="266" y="93"/>
                  </a:lnTo>
                  <a:lnTo>
                    <a:pt x="268" y="101"/>
                  </a:lnTo>
                  <a:lnTo>
                    <a:pt x="270" y="110"/>
                  </a:lnTo>
                  <a:lnTo>
                    <a:pt x="272" y="120"/>
                  </a:lnTo>
                  <a:lnTo>
                    <a:pt x="274" y="129"/>
                  </a:lnTo>
                  <a:lnTo>
                    <a:pt x="274" y="139"/>
                  </a:lnTo>
                  <a:lnTo>
                    <a:pt x="274" y="148"/>
                  </a:lnTo>
                  <a:lnTo>
                    <a:pt x="272" y="156"/>
                  </a:lnTo>
                  <a:lnTo>
                    <a:pt x="272" y="165"/>
                  </a:lnTo>
                  <a:lnTo>
                    <a:pt x="268" y="173"/>
                  </a:lnTo>
                  <a:lnTo>
                    <a:pt x="266" y="181"/>
                  </a:lnTo>
                  <a:lnTo>
                    <a:pt x="263" y="188"/>
                  </a:lnTo>
                  <a:lnTo>
                    <a:pt x="257" y="196"/>
                  </a:lnTo>
                  <a:lnTo>
                    <a:pt x="249" y="202"/>
                  </a:lnTo>
                  <a:lnTo>
                    <a:pt x="244" y="207"/>
                  </a:lnTo>
                  <a:lnTo>
                    <a:pt x="234" y="213"/>
                  </a:lnTo>
                  <a:lnTo>
                    <a:pt x="225" y="217"/>
                  </a:lnTo>
                  <a:lnTo>
                    <a:pt x="213" y="221"/>
                  </a:lnTo>
                  <a:lnTo>
                    <a:pt x="204" y="222"/>
                  </a:lnTo>
                  <a:lnTo>
                    <a:pt x="194" y="226"/>
                  </a:lnTo>
                  <a:lnTo>
                    <a:pt x="187" y="230"/>
                  </a:lnTo>
                  <a:lnTo>
                    <a:pt x="177" y="232"/>
                  </a:lnTo>
                  <a:lnTo>
                    <a:pt x="170" y="234"/>
                  </a:lnTo>
                  <a:lnTo>
                    <a:pt x="164" y="236"/>
                  </a:lnTo>
                  <a:lnTo>
                    <a:pt x="158" y="240"/>
                  </a:lnTo>
                  <a:lnTo>
                    <a:pt x="150" y="240"/>
                  </a:lnTo>
                  <a:lnTo>
                    <a:pt x="145" y="241"/>
                  </a:lnTo>
                  <a:lnTo>
                    <a:pt x="139" y="243"/>
                  </a:lnTo>
                  <a:lnTo>
                    <a:pt x="137" y="245"/>
                  </a:lnTo>
                  <a:lnTo>
                    <a:pt x="128" y="247"/>
                  </a:lnTo>
                  <a:lnTo>
                    <a:pt x="122" y="251"/>
                  </a:lnTo>
                  <a:lnTo>
                    <a:pt x="112" y="253"/>
                  </a:lnTo>
                  <a:lnTo>
                    <a:pt x="111" y="253"/>
                  </a:lnTo>
                  <a:lnTo>
                    <a:pt x="109" y="255"/>
                  </a:lnTo>
                  <a:lnTo>
                    <a:pt x="111" y="255"/>
                  </a:lnTo>
                  <a:lnTo>
                    <a:pt x="114" y="259"/>
                  </a:lnTo>
                  <a:lnTo>
                    <a:pt x="120" y="260"/>
                  </a:lnTo>
                  <a:lnTo>
                    <a:pt x="130" y="266"/>
                  </a:lnTo>
                  <a:lnTo>
                    <a:pt x="137" y="272"/>
                  </a:lnTo>
                  <a:lnTo>
                    <a:pt x="147" y="278"/>
                  </a:lnTo>
                  <a:lnTo>
                    <a:pt x="156" y="285"/>
                  </a:lnTo>
                  <a:lnTo>
                    <a:pt x="166" y="295"/>
                  </a:lnTo>
                  <a:lnTo>
                    <a:pt x="173" y="306"/>
                  </a:lnTo>
                  <a:lnTo>
                    <a:pt x="181" y="316"/>
                  </a:lnTo>
                  <a:lnTo>
                    <a:pt x="185" y="321"/>
                  </a:lnTo>
                  <a:lnTo>
                    <a:pt x="187" y="329"/>
                  </a:lnTo>
                  <a:lnTo>
                    <a:pt x="189" y="335"/>
                  </a:lnTo>
                  <a:lnTo>
                    <a:pt x="192" y="342"/>
                  </a:lnTo>
                  <a:lnTo>
                    <a:pt x="192" y="348"/>
                  </a:lnTo>
                  <a:lnTo>
                    <a:pt x="192" y="355"/>
                  </a:lnTo>
                  <a:lnTo>
                    <a:pt x="192" y="361"/>
                  </a:lnTo>
                  <a:lnTo>
                    <a:pt x="192" y="371"/>
                  </a:lnTo>
                  <a:lnTo>
                    <a:pt x="190" y="378"/>
                  </a:lnTo>
                  <a:lnTo>
                    <a:pt x="189" y="386"/>
                  </a:lnTo>
                  <a:lnTo>
                    <a:pt x="185" y="395"/>
                  </a:lnTo>
                  <a:lnTo>
                    <a:pt x="181" y="405"/>
                  </a:lnTo>
                  <a:lnTo>
                    <a:pt x="175" y="413"/>
                  </a:lnTo>
                  <a:lnTo>
                    <a:pt x="170" y="422"/>
                  </a:lnTo>
                  <a:lnTo>
                    <a:pt x="164" y="428"/>
                  </a:lnTo>
                  <a:lnTo>
                    <a:pt x="158" y="437"/>
                  </a:lnTo>
                  <a:lnTo>
                    <a:pt x="152" y="443"/>
                  </a:lnTo>
                  <a:lnTo>
                    <a:pt x="147" y="449"/>
                  </a:lnTo>
                  <a:lnTo>
                    <a:pt x="141" y="456"/>
                  </a:lnTo>
                  <a:lnTo>
                    <a:pt x="135" y="464"/>
                  </a:lnTo>
                  <a:lnTo>
                    <a:pt x="130" y="468"/>
                  </a:lnTo>
                  <a:lnTo>
                    <a:pt x="122" y="473"/>
                  </a:lnTo>
                  <a:lnTo>
                    <a:pt x="116" y="477"/>
                  </a:lnTo>
                  <a:lnTo>
                    <a:pt x="111" y="483"/>
                  </a:lnTo>
                  <a:lnTo>
                    <a:pt x="103" y="487"/>
                  </a:lnTo>
                  <a:lnTo>
                    <a:pt x="97" y="492"/>
                  </a:lnTo>
                  <a:lnTo>
                    <a:pt x="92" y="494"/>
                  </a:lnTo>
                  <a:lnTo>
                    <a:pt x="88" y="500"/>
                  </a:lnTo>
                  <a:lnTo>
                    <a:pt x="80" y="502"/>
                  </a:lnTo>
                  <a:lnTo>
                    <a:pt x="74" y="504"/>
                  </a:lnTo>
                  <a:lnTo>
                    <a:pt x="69" y="506"/>
                  </a:lnTo>
                  <a:lnTo>
                    <a:pt x="65" y="509"/>
                  </a:lnTo>
                  <a:lnTo>
                    <a:pt x="55" y="511"/>
                  </a:lnTo>
                  <a:lnTo>
                    <a:pt x="48" y="515"/>
                  </a:lnTo>
                  <a:lnTo>
                    <a:pt x="40" y="517"/>
                  </a:lnTo>
                  <a:lnTo>
                    <a:pt x="36" y="519"/>
                  </a:lnTo>
                  <a:lnTo>
                    <a:pt x="33" y="521"/>
                  </a:lnTo>
                  <a:lnTo>
                    <a:pt x="35" y="521"/>
                  </a:lnTo>
                  <a:lnTo>
                    <a:pt x="40" y="525"/>
                  </a:lnTo>
                  <a:lnTo>
                    <a:pt x="46" y="528"/>
                  </a:lnTo>
                  <a:lnTo>
                    <a:pt x="57" y="536"/>
                  </a:lnTo>
                  <a:lnTo>
                    <a:pt x="65" y="544"/>
                  </a:lnTo>
                  <a:lnTo>
                    <a:pt x="78" y="553"/>
                  </a:lnTo>
                  <a:lnTo>
                    <a:pt x="82" y="559"/>
                  </a:lnTo>
                  <a:lnTo>
                    <a:pt x="90" y="565"/>
                  </a:lnTo>
                  <a:lnTo>
                    <a:pt x="95" y="570"/>
                  </a:lnTo>
                  <a:lnTo>
                    <a:pt x="101" y="578"/>
                  </a:lnTo>
                  <a:lnTo>
                    <a:pt x="107" y="584"/>
                  </a:lnTo>
                  <a:lnTo>
                    <a:pt x="111" y="589"/>
                  </a:lnTo>
                  <a:lnTo>
                    <a:pt x="114" y="597"/>
                  </a:lnTo>
                  <a:lnTo>
                    <a:pt x="120" y="603"/>
                  </a:lnTo>
                  <a:lnTo>
                    <a:pt x="122" y="610"/>
                  </a:lnTo>
                  <a:lnTo>
                    <a:pt x="126" y="618"/>
                  </a:lnTo>
                  <a:lnTo>
                    <a:pt x="128" y="625"/>
                  </a:lnTo>
                  <a:lnTo>
                    <a:pt x="130" y="633"/>
                  </a:lnTo>
                  <a:lnTo>
                    <a:pt x="130" y="639"/>
                  </a:lnTo>
                  <a:lnTo>
                    <a:pt x="130" y="648"/>
                  </a:lnTo>
                  <a:lnTo>
                    <a:pt x="128" y="654"/>
                  </a:lnTo>
                  <a:lnTo>
                    <a:pt x="126" y="662"/>
                  </a:lnTo>
                  <a:lnTo>
                    <a:pt x="122" y="669"/>
                  </a:lnTo>
                  <a:lnTo>
                    <a:pt x="118" y="677"/>
                  </a:lnTo>
                  <a:lnTo>
                    <a:pt x="111" y="684"/>
                  </a:lnTo>
                  <a:lnTo>
                    <a:pt x="105" y="694"/>
                  </a:lnTo>
                  <a:lnTo>
                    <a:pt x="95" y="700"/>
                  </a:lnTo>
                  <a:lnTo>
                    <a:pt x="88" y="705"/>
                  </a:lnTo>
                  <a:lnTo>
                    <a:pt x="80" y="713"/>
                  </a:lnTo>
                  <a:lnTo>
                    <a:pt x="74" y="719"/>
                  </a:lnTo>
                  <a:lnTo>
                    <a:pt x="69" y="724"/>
                  </a:lnTo>
                  <a:lnTo>
                    <a:pt x="61" y="728"/>
                  </a:lnTo>
                  <a:lnTo>
                    <a:pt x="55" y="734"/>
                  </a:lnTo>
                  <a:lnTo>
                    <a:pt x="52" y="739"/>
                  </a:lnTo>
                  <a:lnTo>
                    <a:pt x="40" y="747"/>
                  </a:lnTo>
                  <a:lnTo>
                    <a:pt x="33" y="755"/>
                  </a:lnTo>
                  <a:lnTo>
                    <a:pt x="25" y="760"/>
                  </a:lnTo>
                  <a:lnTo>
                    <a:pt x="19" y="766"/>
                  </a:lnTo>
                  <a:lnTo>
                    <a:pt x="10" y="774"/>
                  </a:lnTo>
                  <a:lnTo>
                    <a:pt x="4" y="779"/>
                  </a:lnTo>
                  <a:lnTo>
                    <a:pt x="0" y="783"/>
                  </a:lnTo>
                  <a:lnTo>
                    <a:pt x="4" y="783"/>
                  </a:lnTo>
                  <a:lnTo>
                    <a:pt x="10" y="785"/>
                  </a:lnTo>
                  <a:lnTo>
                    <a:pt x="19" y="785"/>
                  </a:lnTo>
                  <a:lnTo>
                    <a:pt x="21" y="785"/>
                  </a:lnTo>
                  <a:lnTo>
                    <a:pt x="27" y="785"/>
                  </a:lnTo>
                  <a:lnTo>
                    <a:pt x="33" y="785"/>
                  </a:lnTo>
                  <a:lnTo>
                    <a:pt x="38" y="787"/>
                  </a:lnTo>
                  <a:lnTo>
                    <a:pt x="44" y="787"/>
                  </a:lnTo>
                  <a:lnTo>
                    <a:pt x="50" y="789"/>
                  </a:lnTo>
                  <a:lnTo>
                    <a:pt x="57" y="789"/>
                  </a:lnTo>
                  <a:lnTo>
                    <a:pt x="65" y="789"/>
                  </a:lnTo>
                  <a:lnTo>
                    <a:pt x="71" y="789"/>
                  </a:lnTo>
                  <a:lnTo>
                    <a:pt x="78" y="789"/>
                  </a:lnTo>
                  <a:lnTo>
                    <a:pt x="86" y="789"/>
                  </a:lnTo>
                  <a:lnTo>
                    <a:pt x="93" y="789"/>
                  </a:lnTo>
                  <a:lnTo>
                    <a:pt x="101" y="789"/>
                  </a:lnTo>
                  <a:lnTo>
                    <a:pt x="111" y="789"/>
                  </a:lnTo>
                  <a:lnTo>
                    <a:pt x="118" y="789"/>
                  </a:lnTo>
                  <a:lnTo>
                    <a:pt x="128" y="789"/>
                  </a:lnTo>
                  <a:lnTo>
                    <a:pt x="137" y="789"/>
                  </a:lnTo>
                  <a:lnTo>
                    <a:pt x="145" y="787"/>
                  </a:lnTo>
                  <a:lnTo>
                    <a:pt x="154" y="785"/>
                  </a:lnTo>
                  <a:lnTo>
                    <a:pt x="164" y="785"/>
                  </a:lnTo>
                  <a:lnTo>
                    <a:pt x="171" y="783"/>
                  </a:lnTo>
                  <a:lnTo>
                    <a:pt x="181" y="783"/>
                  </a:lnTo>
                  <a:lnTo>
                    <a:pt x="189" y="781"/>
                  </a:lnTo>
                  <a:lnTo>
                    <a:pt x="198" y="781"/>
                  </a:lnTo>
                  <a:lnTo>
                    <a:pt x="208" y="777"/>
                  </a:lnTo>
                  <a:lnTo>
                    <a:pt x="217" y="774"/>
                  </a:lnTo>
                  <a:lnTo>
                    <a:pt x="227" y="772"/>
                  </a:lnTo>
                  <a:lnTo>
                    <a:pt x="236" y="768"/>
                  </a:lnTo>
                  <a:lnTo>
                    <a:pt x="242" y="766"/>
                  </a:lnTo>
                  <a:lnTo>
                    <a:pt x="249" y="762"/>
                  </a:lnTo>
                  <a:lnTo>
                    <a:pt x="255" y="758"/>
                  </a:lnTo>
                  <a:lnTo>
                    <a:pt x="263" y="757"/>
                  </a:lnTo>
                  <a:lnTo>
                    <a:pt x="274" y="749"/>
                  </a:lnTo>
                  <a:lnTo>
                    <a:pt x="285" y="743"/>
                  </a:lnTo>
                  <a:lnTo>
                    <a:pt x="289" y="738"/>
                  </a:lnTo>
                  <a:lnTo>
                    <a:pt x="295" y="734"/>
                  </a:lnTo>
                  <a:lnTo>
                    <a:pt x="303" y="732"/>
                  </a:lnTo>
                  <a:lnTo>
                    <a:pt x="308" y="728"/>
                  </a:lnTo>
                  <a:lnTo>
                    <a:pt x="316" y="720"/>
                  </a:lnTo>
                  <a:lnTo>
                    <a:pt x="325" y="713"/>
                  </a:lnTo>
                  <a:lnTo>
                    <a:pt x="333" y="705"/>
                  </a:lnTo>
                  <a:lnTo>
                    <a:pt x="341" y="698"/>
                  </a:lnTo>
                  <a:lnTo>
                    <a:pt x="348" y="688"/>
                  </a:lnTo>
                  <a:lnTo>
                    <a:pt x="356" y="681"/>
                  </a:lnTo>
                  <a:lnTo>
                    <a:pt x="363" y="671"/>
                  </a:lnTo>
                  <a:lnTo>
                    <a:pt x="371" y="662"/>
                  </a:lnTo>
                  <a:lnTo>
                    <a:pt x="379" y="652"/>
                  </a:lnTo>
                  <a:lnTo>
                    <a:pt x="384" y="644"/>
                  </a:lnTo>
                  <a:lnTo>
                    <a:pt x="390" y="635"/>
                  </a:lnTo>
                  <a:lnTo>
                    <a:pt x="398" y="625"/>
                  </a:lnTo>
                  <a:lnTo>
                    <a:pt x="403" y="616"/>
                  </a:lnTo>
                  <a:lnTo>
                    <a:pt x="411" y="608"/>
                  </a:lnTo>
                  <a:lnTo>
                    <a:pt x="417" y="599"/>
                  </a:lnTo>
                  <a:lnTo>
                    <a:pt x="424" y="591"/>
                  </a:lnTo>
                  <a:lnTo>
                    <a:pt x="430" y="582"/>
                  </a:lnTo>
                  <a:lnTo>
                    <a:pt x="438" y="576"/>
                  </a:lnTo>
                  <a:lnTo>
                    <a:pt x="441" y="568"/>
                  </a:lnTo>
                  <a:lnTo>
                    <a:pt x="449" y="563"/>
                  </a:lnTo>
                  <a:lnTo>
                    <a:pt x="455" y="557"/>
                  </a:lnTo>
                  <a:lnTo>
                    <a:pt x="460" y="553"/>
                  </a:lnTo>
                  <a:lnTo>
                    <a:pt x="468" y="549"/>
                  </a:lnTo>
                  <a:lnTo>
                    <a:pt x="479" y="549"/>
                  </a:lnTo>
                  <a:lnTo>
                    <a:pt x="485" y="546"/>
                  </a:lnTo>
                  <a:lnTo>
                    <a:pt x="491" y="546"/>
                  </a:lnTo>
                  <a:lnTo>
                    <a:pt x="498" y="544"/>
                  </a:lnTo>
                  <a:lnTo>
                    <a:pt x="504" y="544"/>
                  </a:lnTo>
                  <a:lnTo>
                    <a:pt x="512" y="542"/>
                  </a:lnTo>
                  <a:lnTo>
                    <a:pt x="517" y="542"/>
                  </a:lnTo>
                  <a:lnTo>
                    <a:pt x="523" y="542"/>
                  </a:lnTo>
                  <a:lnTo>
                    <a:pt x="531" y="542"/>
                  </a:lnTo>
                  <a:lnTo>
                    <a:pt x="536" y="540"/>
                  </a:lnTo>
                  <a:lnTo>
                    <a:pt x="542" y="540"/>
                  </a:lnTo>
                  <a:lnTo>
                    <a:pt x="548" y="540"/>
                  </a:lnTo>
                  <a:lnTo>
                    <a:pt x="554" y="540"/>
                  </a:lnTo>
                  <a:lnTo>
                    <a:pt x="565" y="538"/>
                  </a:lnTo>
                  <a:lnTo>
                    <a:pt x="574" y="538"/>
                  </a:lnTo>
                  <a:lnTo>
                    <a:pt x="584" y="538"/>
                  </a:lnTo>
                  <a:lnTo>
                    <a:pt x="590" y="536"/>
                  </a:lnTo>
                  <a:lnTo>
                    <a:pt x="597" y="534"/>
                  </a:lnTo>
                  <a:lnTo>
                    <a:pt x="605" y="532"/>
                  </a:lnTo>
                  <a:lnTo>
                    <a:pt x="612" y="528"/>
                  </a:lnTo>
                  <a:lnTo>
                    <a:pt x="616" y="523"/>
                  </a:lnTo>
                  <a:lnTo>
                    <a:pt x="614" y="517"/>
                  </a:lnTo>
                  <a:lnTo>
                    <a:pt x="611" y="513"/>
                  </a:lnTo>
                  <a:lnTo>
                    <a:pt x="607" y="508"/>
                  </a:lnTo>
                  <a:lnTo>
                    <a:pt x="601" y="502"/>
                  </a:lnTo>
                  <a:lnTo>
                    <a:pt x="593" y="496"/>
                  </a:lnTo>
                  <a:lnTo>
                    <a:pt x="586" y="490"/>
                  </a:lnTo>
                  <a:lnTo>
                    <a:pt x="576" y="483"/>
                  </a:lnTo>
                  <a:lnTo>
                    <a:pt x="567" y="477"/>
                  </a:lnTo>
                  <a:lnTo>
                    <a:pt x="555" y="468"/>
                  </a:lnTo>
                  <a:lnTo>
                    <a:pt x="546" y="460"/>
                  </a:lnTo>
                  <a:lnTo>
                    <a:pt x="533" y="452"/>
                  </a:lnTo>
                  <a:lnTo>
                    <a:pt x="523" y="443"/>
                  </a:lnTo>
                  <a:lnTo>
                    <a:pt x="514" y="433"/>
                  </a:lnTo>
                  <a:lnTo>
                    <a:pt x="504" y="424"/>
                  </a:lnTo>
                  <a:lnTo>
                    <a:pt x="495" y="413"/>
                  </a:lnTo>
                  <a:lnTo>
                    <a:pt x="487" y="401"/>
                  </a:lnTo>
                  <a:lnTo>
                    <a:pt x="481" y="394"/>
                  </a:lnTo>
                  <a:lnTo>
                    <a:pt x="477" y="384"/>
                  </a:lnTo>
                  <a:lnTo>
                    <a:pt x="472" y="375"/>
                  </a:lnTo>
                  <a:lnTo>
                    <a:pt x="470" y="365"/>
                  </a:lnTo>
                  <a:lnTo>
                    <a:pt x="466" y="354"/>
                  </a:lnTo>
                  <a:lnTo>
                    <a:pt x="464" y="344"/>
                  </a:lnTo>
                  <a:lnTo>
                    <a:pt x="464" y="335"/>
                  </a:lnTo>
                  <a:lnTo>
                    <a:pt x="464" y="327"/>
                  </a:lnTo>
                  <a:lnTo>
                    <a:pt x="464" y="319"/>
                  </a:lnTo>
                  <a:lnTo>
                    <a:pt x="464" y="312"/>
                  </a:lnTo>
                  <a:lnTo>
                    <a:pt x="464" y="302"/>
                  </a:lnTo>
                  <a:lnTo>
                    <a:pt x="464" y="295"/>
                  </a:lnTo>
                  <a:lnTo>
                    <a:pt x="464" y="285"/>
                  </a:lnTo>
                  <a:lnTo>
                    <a:pt x="462" y="278"/>
                  </a:lnTo>
                  <a:lnTo>
                    <a:pt x="462" y="268"/>
                  </a:lnTo>
                  <a:lnTo>
                    <a:pt x="462" y="260"/>
                  </a:lnTo>
                  <a:lnTo>
                    <a:pt x="460" y="251"/>
                  </a:lnTo>
                  <a:lnTo>
                    <a:pt x="458" y="241"/>
                  </a:lnTo>
                  <a:lnTo>
                    <a:pt x="455" y="232"/>
                  </a:lnTo>
                  <a:lnTo>
                    <a:pt x="453" y="222"/>
                  </a:lnTo>
                  <a:lnTo>
                    <a:pt x="451" y="213"/>
                  </a:lnTo>
                  <a:lnTo>
                    <a:pt x="447" y="203"/>
                  </a:lnTo>
                  <a:lnTo>
                    <a:pt x="443" y="194"/>
                  </a:lnTo>
                  <a:lnTo>
                    <a:pt x="441" y="186"/>
                  </a:lnTo>
                  <a:lnTo>
                    <a:pt x="436" y="175"/>
                  </a:lnTo>
                  <a:lnTo>
                    <a:pt x="430" y="165"/>
                  </a:lnTo>
                  <a:lnTo>
                    <a:pt x="424" y="156"/>
                  </a:lnTo>
                  <a:lnTo>
                    <a:pt x="419" y="146"/>
                  </a:lnTo>
                  <a:lnTo>
                    <a:pt x="413" y="137"/>
                  </a:lnTo>
                  <a:lnTo>
                    <a:pt x="405" y="127"/>
                  </a:lnTo>
                  <a:lnTo>
                    <a:pt x="400" y="118"/>
                  </a:lnTo>
                  <a:lnTo>
                    <a:pt x="394" y="110"/>
                  </a:lnTo>
                  <a:lnTo>
                    <a:pt x="388" y="101"/>
                  </a:lnTo>
                  <a:lnTo>
                    <a:pt x="382" y="95"/>
                  </a:lnTo>
                  <a:lnTo>
                    <a:pt x="375" y="87"/>
                  </a:lnTo>
                  <a:lnTo>
                    <a:pt x="371" y="80"/>
                  </a:lnTo>
                  <a:lnTo>
                    <a:pt x="363" y="72"/>
                  </a:lnTo>
                  <a:lnTo>
                    <a:pt x="360" y="67"/>
                  </a:lnTo>
                  <a:lnTo>
                    <a:pt x="354" y="61"/>
                  </a:lnTo>
                  <a:lnTo>
                    <a:pt x="350" y="57"/>
                  </a:lnTo>
                  <a:lnTo>
                    <a:pt x="339" y="48"/>
                  </a:lnTo>
                  <a:lnTo>
                    <a:pt x="329" y="40"/>
                  </a:lnTo>
                  <a:lnTo>
                    <a:pt x="318" y="32"/>
                  </a:lnTo>
                  <a:lnTo>
                    <a:pt x="308" y="27"/>
                  </a:lnTo>
                  <a:lnTo>
                    <a:pt x="297" y="21"/>
                  </a:lnTo>
                  <a:lnTo>
                    <a:pt x="287" y="17"/>
                  </a:lnTo>
                  <a:lnTo>
                    <a:pt x="278" y="13"/>
                  </a:lnTo>
                  <a:lnTo>
                    <a:pt x="268" y="10"/>
                  </a:lnTo>
                  <a:lnTo>
                    <a:pt x="257" y="8"/>
                  </a:lnTo>
                  <a:lnTo>
                    <a:pt x="249" y="4"/>
                  </a:lnTo>
                  <a:lnTo>
                    <a:pt x="240" y="2"/>
                  </a:lnTo>
                  <a:lnTo>
                    <a:pt x="234" y="2"/>
                  </a:lnTo>
                  <a:lnTo>
                    <a:pt x="228" y="0"/>
                  </a:lnTo>
                  <a:lnTo>
                    <a:pt x="225" y="0"/>
                  </a:lnTo>
                  <a:lnTo>
                    <a:pt x="223" y="0"/>
                  </a:lnTo>
                  <a:close/>
                </a:path>
              </a:pathLst>
            </a:custGeom>
            <a:solidFill>
              <a:srgbClr val="FFFF00"/>
            </a:solidFill>
            <a:ln w="9525">
              <a:noFill/>
              <a:round/>
              <a:headEnd/>
              <a:tailEnd/>
            </a:ln>
          </p:spPr>
          <p:txBody>
            <a:bodyPr/>
            <a:lstStyle/>
            <a:p>
              <a:endParaRPr lang="en-US"/>
            </a:p>
          </p:txBody>
        </p:sp>
        <p:sp>
          <p:nvSpPr>
            <p:cNvPr id="93249" name="Freeform 76"/>
            <p:cNvSpPr>
              <a:spLocks/>
            </p:cNvSpPr>
            <p:nvPr/>
          </p:nvSpPr>
          <p:spPr bwMode="auto">
            <a:xfrm>
              <a:off x="2368" y="3359"/>
              <a:ext cx="112" cy="31"/>
            </a:xfrm>
            <a:custGeom>
              <a:avLst/>
              <a:gdLst>
                <a:gd name="T0" fmla="*/ 9 w 222"/>
                <a:gd name="T1" fmla="*/ 13 h 62"/>
                <a:gd name="T2" fmla="*/ 0 w 222"/>
                <a:gd name="T3" fmla="*/ 30 h 62"/>
                <a:gd name="T4" fmla="*/ 9 w 222"/>
                <a:gd name="T5" fmla="*/ 45 h 62"/>
                <a:gd name="T6" fmla="*/ 11 w 222"/>
                <a:gd name="T7" fmla="*/ 59 h 62"/>
                <a:gd name="T8" fmla="*/ 74 w 222"/>
                <a:gd name="T9" fmla="*/ 62 h 62"/>
                <a:gd name="T10" fmla="*/ 83 w 222"/>
                <a:gd name="T11" fmla="*/ 55 h 62"/>
                <a:gd name="T12" fmla="*/ 102 w 222"/>
                <a:gd name="T13" fmla="*/ 55 h 62"/>
                <a:gd name="T14" fmla="*/ 116 w 222"/>
                <a:gd name="T15" fmla="*/ 59 h 62"/>
                <a:gd name="T16" fmla="*/ 127 w 222"/>
                <a:gd name="T17" fmla="*/ 59 h 62"/>
                <a:gd name="T18" fmla="*/ 140 w 222"/>
                <a:gd name="T19" fmla="*/ 61 h 62"/>
                <a:gd name="T20" fmla="*/ 161 w 222"/>
                <a:gd name="T21" fmla="*/ 59 h 62"/>
                <a:gd name="T22" fmla="*/ 175 w 222"/>
                <a:gd name="T23" fmla="*/ 61 h 62"/>
                <a:gd name="T24" fmla="*/ 186 w 222"/>
                <a:gd name="T25" fmla="*/ 61 h 62"/>
                <a:gd name="T26" fmla="*/ 203 w 222"/>
                <a:gd name="T27" fmla="*/ 62 h 62"/>
                <a:gd name="T28" fmla="*/ 214 w 222"/>
                <a:gd name="T29" fmla="*/ 59 h 62"/>
                <a:gd name="T30" fmla="*/ 222 w 222"/>
                <a:gd name="T31" fmla="*/ 51 h 62"/>
                <a:gd name="T32" fmla="*/ 214 w 222"/>
                <a:gd name="T33" fmla="*/ 42 h 62"/>
                <a:gd name="T34" fmla="*/ 203 w 222"/>
                <a:gd name="T35" fmla="*/ 36 h 62"/>
                <a:gd name="T36" fmla="*/ 186 w 222"/>
                <a:gd name="T37" fmla="*/ 32 h 62"/>
                <a:gd name="T38" fmla="*/ 175 w 222"/>
                <a:gd name="T39" fmla="*/ 30 h 62"/>
                <a:gd name="T40" fmla="*/ 163 w 222"/>
                <a:gd name="T41" fmla="*/ 26 h 62"/>
                <a:gd name="T42" fmla="*/ 152 w 222"/>
                <a:gd name="T43" fmla="*/ 19 h 62"/>
                <a:gd name="T44" fmla="*/ 140 w 222"/>
                <a:gd name="T45" fmla="*/ 11 h 62"/>
                <a:gd name="T46" fmla="*/ 137 w 222"/>
                <a:gd name="T47" fmla="*/ 4 h 62"/>
                <a:gd name="T48" fmla="*/ 131 w 222"/>
                <a:gd name="T49" fmla="*/ 0 h 62"/>
                <a:gd name="T50" fmla="*/ 123 w 222"/>
                <a:gd name="T51" fmla="*/ 0 h 62"/>
                <a:gd name="T52" fmla="*/ 108 w 222"/>
                <a:gd name="T53" fmla="*/ 4 h 62"/>
                <a:gd name="T54" fmla="*/ 99 w 222"/>
                <a:gd name="T55" fmla="*/ 5 h 62"/>
                <a:gd name="T56" fmla="*/ 87 w 222"/>
                <a:gd name="T57" fmla="*/ 5 h 62"/>
                <a:gd name="T58" fmla="*/ 76 w 222"/>
                <a:gd name="T59" fmla="*/ 7 h 62"/>
                <a:gd name="T60" fmla="*/ 64 w 222"/>
                <a:gd name="T61" fmla="*/ 9 h 62"/>
                <a:gd name="T62" fmla="*/ 53 w 222"/>
                <a:gd name="T63" fmla="*/ 9 h 62"/>
                <a:gd name="T64" fmla="*/ 43 w 222"/>
                <a:gd name="T65" fmla="*/ 9 h 62"/>
                <a:gd name="T66" fmla="*/ 32 w 222"/>
                <a:gd name="T67" fmla="*/ 11 h 62"/>
                <a:gd name="T68" fmla="*/ 19 w 222"/>
                <a:gd name="T69" fmla="*/ 9 h 62"/>
                <a:gd name="T70" fmla="*/ 11 w 222"/>
                <a:gd name="T71" fmla="*/ 11 h 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2"/>
                <a:gd name="T109" fmla="*/ 0 h 62"/>
                <a:gd name="T110" fmla="*/ 222 w 222"/>
                <a:gd name="T111" fmla="*/ 62 h 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2" h="62">
                  <a:moveTo>
                    <a:pt x="11" y="11"/>
                  </a:moveTo>
                  <a:lnTo>
                    <a:pt x="9" y="13"/>
                  </a:lnTo>
                  <a:lnTo>
                    <a:pt x="3" y="23"/>
                  </a:lnTo>
                  <a:lnTo>
                    <a:pt x="0" y="30"/>
                  </a:lnTo>
                  <a:lnTo>
                    <a:pt x="5" y="40"/>
                  </a:lnTo>
                  <a:lnTo>
                    <a:pt x="9" y="45"/>
                  </a:lnTo>
                  <a:lnTo>
                    <a:pt x="11" y="53"/>
                  </a:lnTo>
                  <a:lnTo>
                    <a:pt x="11" y="59"/>
                  </a:lnTo>
                  <a:lnTo>
                    <a:pt x="11" y="62"/>
                  </a:lnTo>
                  <a:lnTo>
                    <a:pt x="74" y="62"/>
                  </a:lnTo>
                  <a:lnTo>
                    <a:pt x="76" y="59"/>
                  </a:lnTo>
                  <a:lnTo>
                    <a:pt x="83" y="55"/>
                  </a:lnTo>
                  <a:lnTo>
                    <a:pt x="91" y="51"/>
                  </a:lnTo>
                  <a:lnTo>
                    <a:pt x="102" y="55"/>
                  </a:lnTo>
                  <a:lnTo>
                    <a:pt x="108" y="57"/>
                  </a:lnTo>
                  <a:lnTo>
                    <a:pt x="116" y="59"/>
                  </a:lnTo>
                  <a:lnTo>
                    <a:pt x="121" y="59"/>
                  </a:lnTo>
                  <a:lnTo>
                    <a:pt x="127" y="59"/>
                  </a:lnTo>
                  <a:lnTo>
                    <a:pt x="133" y="59"/>
                  </a:lnTo>
                  <a:lnTo>
                    <a:pt x="140" y="61"/>
                  </a:lnTo>
                  <a:lnTo>
                    <a:pt x="150" y="59"/>
                  </a:lnTo>
                  <a:lnTo>
                    <a:pt x="161" y="59"/>
                  </a:lnTo>
                  <a:lnTo>
                    <a:pt x="169" y="59"/>
                  </a:lnTo>
                  <a:lnTo>
                    <a:pt x="175" y="61"/>
                  </a:lnTo>
                  <a:lnTo>
                    <a:pt x="180" y="61"/>
                  </a:lnTo>
                  <a:lnTo>
                    <a:pt x="186" y="61"/>
                  </a:lnTo>
                  <a:lnTo>
                    <a:pt x="194" y="61"/>
                  </a:lnTo>
                  <a:lnTo>
                    <a:pt x="203" y="62"/>
                  </a:lnTo>
                  <a:lnTo>
                    <a:pt x="209" y="61"/>
                  </a:lnTo>
                  <a:lnTo>
                    <a:pt x="214" y="59"/>
                  </a:lnTo>
                  <a:lnTo>
                    <a:pt x="220" y="55"/>
                  </a:lnTo>
                  <a:lnTo>
                    <a:pt x="222" y="51"/>
                  </a:lnTo>
                  <a:lnTo>
                    <a:pt x="220" y="45"/>
                  </a:lnTo>
                  <a:lnTo>
                    <a:pt x="214" y="42"/>
                  </a:lnTo>
                  <a:lnTo>
                    <a:pt x="209" y="40"/>
                  </a:lnTo>
                  <a:lnTo>
                    <a:pt x="203" y="36"/>
                  </a:lnTo>
                  <a:lnTo>
                    <a:pt x="194" y="32"/>
                  </a:lnTo>
                  <a:lnTo>
                    <a:pt x="186" y="32"/>
                  </a:lnTo>
                  <a:lnTo>
                    <a:pt x="180" y="30"/>
                  </a:lnTo>
                  <a:lnTo>
                    <a:pt x="175" y="30"/>
                  </a:lnTo>
                  <a:lnTo>
                    <a:pt x="169" y="28"/>
                  </a:lnTo>
                  <a:lnTo>
                    <a:pt x="163" y="26"/>
                  </a:lnTo>
                  <a:lnTo>
                    <a:pt x="157" y="23"/>
                  </a:lnTo>
                  <a:lnTo>
                    <a:pt x="152" y="19"/>
                  </a:lnTo>
                  <a:lnTo>
                    <a:pt x="144" y="13"/>
                  </a:lnTo>
                  <a:lnTo>
                    <a:pt x="140" y="11"/>
                  </a:lnTo>
                  <a:lnTo>
                    <a:pt x="137" y="5"/>
                  </a:lnTo>
                  <a:lnTo>
                    <a:pt x="137" y="4"/>
                  </a:lnTo>
                  <a:lnTo>
                    <a:pt x="135" y="0"/>
                  </a:lnTo>
                  <a:lnTo>
                    <a:pt x="131" y="0"/>
                  </a:lnTo>
                  <a:lnTo>
                    <a:pt x="127" y="0"/>
                  </a:lnTo>
                  <a:lnTo>
                    <a:pt x="123" y="0"/>
                  </a:lnTo>
                  <a:lnTo>
                    <a:pt x="116" y="2"/>
                  </a:lnTo>
                  <a:lnTo>
                    <a:pt x="108" y="4"/>
                  </a:lnTo>
                  <a:lnTo>
                    <a:pt x="104" y="4"/>
                  </a:lnTo>
                  <a:lnTo>
                    <a:pt x="99" y="5"/>
                  </a:lnTo>
                  <a:lnTo>
                    <a:pt x="93" y="5"/>
                  </a:lnTo>
                  <a:lnTo>
                    <a:pt x="87" y="5"/>
                  </a:lnTo>
                  <a:lnTo>
                    <a:pt x="81" y="5"/>
                  </a:lnTo>
                  <a:lnTo>
                    <a:pt x="76" y="7"/>
                  </a:lnTo>
                  <a:lnTo>
                    <a:pt x="70" y="7"/>
                  </a:lnTo>
                  <a:lnTo>
                    <a:pt x="64" y="9"/>
                  </a:lnTo>
                  <a:lnTo>
                    <a:pt x="59" y="9"/>
                  </a:lnTo>
                  <a:lnTo>
                    <a:pt x="53" y="9"/>
                  </a:lnTo>
                  <a:lnTo>
                    <a:pt x="47" y="9"/>
                  </a:lnTo>
                  <a:lnTo>
                    <a:pt x="43" y="9"/>
                  </a:lnTo>
                  <a:lnTo>
                    <a:pt x="34" y="9"/>
                  </a:lnTo>
                  <a:lnTo>
                    <a:pt x="32" y="11"/>
                  </a:lnTo>
                  <a:lnTo>
                    <a:pt x="26" y="9"/>
                  </a:lnTo>
                  <a:lnTo>
                    <a:pt x="19" y="9"/>
                  </a:lnTo>
                  <a:lnTo>
                    <a:pt x="15" y="11"/>
                  </a:lnTo>
                  <a:lnTo>
                    <a:pt x="11" y="11"/>
                  </a:lnTo>
                  <a:close/>
                </a:path>
              </a:pathLst>
            </a:custGeom>
            <a:solidFill>
              <a:srgbClr val="7D0000"/>
            </a:solidFill>
            <a:ln w="9525">
              <a:noFill/>
              <a:round/>
              <a:headEnd/>
              <a:tailEnd/>
            </a:ln>
          </p:spPr>
          <p:txBody>
            <a:bodyPr/>
            <a:lstStyle/>
            <a:p>
              <a:endParaRPr lang="en-US"/>
            </a:p>
          </p:txBody>
        </p:sp>
        <p:sp>
          <p:nvSpPr>
            <p:cNvPr id="93250" name="Freeform 77"/>
            <p:cNvSpPr>
              <a:spLocks/>
            </p:cNvSpPr>
            <p:nvPr/>
          </p:nvSpPr>
          <p:spPr bwMode="auto">
            <a:xfrm>
              <a:off x="2442" y="3354"/>
              <a:ext cx="77" cy="31"/>
            </a:xfrm>
            <a:custGeom>
              <a:avLst/>
              <a:gdLst>
                <a:gd name="T0" fmla="*/ 0 w 154"/>
                <a:gd name="T1" fmla="*/ 10 h 61"/>
                <a:gd name="T2" fmla="*/ 0 w 154"/>
                <a:gd name="T3" fmla="*/ 12 h 61"/>
                <a:gd name="T4" fmla="*/ 2 w 154"/>
                <a:gd name="T5" fmla="*/ 19 h 61"/>
                <a:gd name="T6" fmla="*/ 4 w 154"/>
                <a:gd name="T7" fmla="*/ 21 h 61"/>
                <a:gd name="T8" fmla="*/ 10 w 154"/>
                <a:gd name="T9" fmla="*/ 25 h 61"/>
                <a:gd name="T10" fmla="*/ 15 w 154"/>
                <a:gd name="T11" fmla="*/ 29 h 61"/>
                <a:gd name="T12" fmla="*/ 23 w 154"/>
                <a:gd name="T13" fmla="*/ 33 h 61"/>
                <a:gd name="T14" fmla="*/ 30 w 154"/>
                <a:gd name="T15" fmla="*/ 34 h 61"/>
                <a:gd name="T16" fmla="*/ 40 w 154"/>
                <a:gd name="T17" fmla="*/ 36 h 61"/>
                <a:gd name="T18" fmla="*/ 49 w 154"/>
                <a:gd name="T19" fmla="*/ 40 h 61"/>
                <a:gd name="T20" fmla="*/ 59 w 154"/>
                <a:gd name="T21" fmla="*/ 42 h 61"/>
                <a:gd name="T22" fmla="*/ 65 w 154"/>
                <a:gd name="T23" fmla="*/ 46 h 61"/>
                <a:gd name="T24" fmla="*/ 70 w 154"/>
                <a:gd name="T25" fmla="*/ 50 h 61"/>
                <a:gd name="T26" fmla="*/ 76 w 154"/>
                <a:gd name="T27" fmla="*/ 52 h 61"/>
                <a:gd name="T28" fmla="*/ 78 w 154"/>
                <a:gd name="T29" fmla="*/ 55 h 61"/>
                <a:gd name="T30" fmla="*/ 80 w 154"/>
                <a:gd name="T31" fmla="*/ 59 h 61"/>
                <a:gd name="T32" fmla="*/ 86 w 154"/>
                <a:gd name="T33" fmla="*/ 61 h 61"/>
                <a:gd name="T34" fmla="*/ 93 w 154"/>
                <a:gd name="T35" fmla="*/ 61 h 61"/>
                <a:gd name="T36" fmla="*/ 105 w 154"/>
                <a:gd name="T37" fmla="*/ 61 h 61"/>
                <a:gd name="T38" fmla="*/ 110 w 154"/>
                <a:gd name="T39" fmla="*/ 59 h 61"/>
                <a:gd name="T40" fmla="*/ 118 w 154"/>
                <a:gd name="T41" fmla="*/ 59 h 61"/>
                <a:gd name="T42" fmla="*/ 124 w 154"/>
                <a:gd name="T43" fmla="*/ 59 h 61"/>
                <a:gd name="T44" fmla="*/ 127 w 154"/>
                <a:gd name="T45" fmla="*/ 61 h 61"/>
                <a:gd name="T46" fmla="*/ 135 w 154"/>
                <a:gd name="T47" fmla="*/ 61 h 61"/>
                <a:gd name="T48" fmla="*/ 145 w 154"/>
                <a:gd name="T49" fmla="*/ 59 h 61"/>
                <a:gd name="T50" fmla="*/ 150 w 154"/>
                <a:gd name="T51" fmla="*/ 55 h 61"/>
                <a:gd name="T52" fmla="*/ 154 w 154"/>
                <a:gd name="T53" fmla="*/ 52 h 61"/>
                <a:gd name="T54" fmla="*/ 152 w 154"/>
                <a:gd name="T55" fmla="*/ 46 h 61"/>
                <a:gd name="T56" fmla="*/ 146 w 154"/>
                <a:gd name="T57" fmla="*/ 40 h 61"/>
                <a:gd name="T58" fmla="*/ 141 w 154"/>
                <a:gd name="T59" fmla="*/ 36 h 61"/>
                <a:gd name="T60" fmla="*/ 133 w 154"/>
                <a:gd name="T61" fmla="*/ 36 h 61"/>
                <a:gd name="T62" fmla="*/ 127 w 154"/>
                <a:gd name="T63" fmla="*/ 36 h 61"/>
                <a:gd name="T64" fmla="*/ 124 w 154"/>
                <a:gd name="T65" fmla="*/ 34 h 61"/>
                <a:gd name="T66" fmla="*/ 116 w 154"/>
                <a:gd name="T67" fmla="*/ 33 h 61"/>
                <a:gd name="T68" fmla="*/ 110 w 154"/>
                <a:gd name="T69" fmla="*/ 31 h 61"/>
                <a:gd name="T70" fmla="*/ 103 w 154"/>
                <a:gd name="T71" fmla="*/ 29 h 61"/>
                <a:gd name="T72" fmla="*/ 97 w 154"/>
                <a:gd name="T73" fmla="*/ 25 h 61"/>
                <a:gd name="T74" fmla="*/ 93 w 154"/>
                <a:gd name="T75" fmla="*/ 23 h 61"/>
                <a:gd name="T76" fmla="*/ 91 w 154"/>
                <a:gd name="T77" fmla="*/ 21 h 61"/>
                <a:gd name="T78" fmla="*/ 86 w 154"/>
                <a:gd name="T79" fmla="*/ 15 h 61"/>
                <a:gd name="T80" fmla="*/ 84 w 154"/>
                <a:gd name="T81" fmla="*/ 8 h 61"/>
                <a:gd name="T82" fmla="*/ 76 w 154"/>
                <a:gd name="T83" fmla="*/ 0 h 61"/>
                <a:gd name="T84" fmla="*/ 68 w 154"/>
                <a:gd name="T85" fmla="*/ 0 h 61"/>
                <a:gd name="T86" fmla="*/ 61 w 154"/>
                <a:gd name="T87" fmla="*/ 0 h 61"/>
                <a:gd name="T88" fmla="*/ 55 w 154"/>
                <a:gd name="T89" fmla="*/ 2 h 61"/>
                <a:gd name="T90" fmla="*/ 46 w 154"/>
                <a:gd name="T91" fmla="*/ 2 h 61"/>
                <a:gd name="T92" fmla="*/ 38 w 154"/>
                <a:gd name="T93" fmla="*/ 4 h 61"/>
                <a:gd name="T94" fmla="*/ 29 w 154"/>
                <a:gd name="T95" fmla="*/ 4 h 61"/>
                <a:gd name="T96" fmla="*/ 21 w 154"/>
                <a:gd name="T97" fmla="*/ 4 h 61"/>
                <a:gd name="T98" fmla="*/ 15 w 154"/>
                <a:gd name="T99" fmla="*/ 4 h 61"/>
                <a:gd name="T100" fmla="*/ 11 w 154"/>
                <a:gd name="T101" fmla="*/ 4 h 61"/>
                <a:gd name="T102" fmla="*/ 6 w 154"/>
                <a:gd name="T103" fmla="*/ 4 h 61"/>
                <a:gd name="T104" fmla="*/ 2 w 154"/>
                <a:gd name="T105" fmla="*/ 6 h 61"/>
                <a:gd name="T106" fmla="*/ 0 w 154"/>
                <a:gd name="T107" fmla="*/ 8 h 61"/>
                <a:gd name="T108" fmla="*/ 0 w 154"/>
                <a:gd name="T109" fmla="*/ 10 h 61"/>
                <a:gd name="T110" fmla="*/ 0 w 154"/>
                <a:gd name="T111" fmla="*/ 10 h 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4"/>
                <a:gd name="T169" fmla="*/ 0 h 61"/>
                <a:gd name="T170" fmla="*/ 154 w 154"/>
                <a:gd name="T171" fmla="*/ 61 h 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4" h="61">
                  <a:moveTo>
                    <a:pt x="0" y="10"/>
                  </a:moveTo>
                  <a:lnTo>
                    <a:pt x="0" y="12"/>
                  </a:lnTo>
                  <a:lnTo>
                    <a:pt x="2" y="19"/>
                  </a:lnTo>
                  <a:lnTo>
                    <a:pt x="4" y="21"/>
                  </a:lnTo>
                  <a:lnTo>
                    <a:pt x="10" y="25"/>
                  </a:lnTo>
                  <a:lnTo>
                    <a:pt x="15" y="29"/>
                  </a:lnTo>
                  <a:lnTo>
                    <a:pt x="23" y="33"/>
                  </a:lnTo>
                  <a:lnTo>
                    <a:pt x="30" y="34"/>
                  </a:lnTo>
                  <a:lnTo>
                    <a:pt x="40" y="36"/>
                  </a:lnTo>
                  <a:lnTo>
                    <a:pt x="49" y="40"/>
                  </a:lnTo>
                  <a:lnTo>
                    <a:pt x="59" y="42"/>
                  </a:lnTo>
                  <a:lnTo>
                    <a:pt x="65" y="46"/>
                  </a:lnTo>
                  <a:lnTo>
                    <a:pt x="70" y="50"/>
                  </a:lnTo>
                  <a:lnTo>
                    <a:pt x="76" y="52"/>
                  </a:lnTo>
                  <a:lnTo>
                    <a:pt x="78" y="55"/>
                  </a:lnTo>
                  <a:lnTo>
                    <a:pt x="80" y="59"/>
                  </a:lnTo>
                  <a:lnTo>
                    <a:pt x="86" y="61"/>
                  </a:lnTo>
                  <a:lnTo>
                    <a:pt x="93" y="61"/>
                  </a:lnTo>
                  <a:lnTo>
                    <a:pt x="105" y="61"/>
                  </a:lnTo>
                  <a:lnTo>
                    <a:pt x="110" y="59"/>
                  </a:lnTo>
                  <a:lnTo>
                    <a:pt x="118" y="59"/>
                  </a:lnTo>
                  <a:lnTo>
                    <a:pt x="124" y="59"/>
                  </a:lnTo>
                  <a:lnTo>
                    <a:pt x="127" y="61"/>
                  </a:lnTo>
                  <a:lnTo>
                    <a:pt x="135" y="61"/>
                  </a:lnTo>
                  <a:lnTo>
                    <a:pt x="145" y="59"/>
                  </a:lnTo>
                  <a:lnTo>
                    <a:pt x="150" y="55"/>
                  </a:lnTo>
                  <a:lnTo>
                    <a:pt x="154" y="52"/>
                  </a:lnTo>
                  <a:lnTo>
                    <a:pt x="152" y="46"/>
                  </a:lnTo>
                  <a:lnTo>
                    <a:pt x="146" y="40"/>
                  </a:lnTo>
                  <a:lnTo>
                    <a:pt x="141" y="36"/>
                  </a:lnTo>
                  <a:lnTo>
                    <a:pt x="133" y="36"/>
                  </a:lnTo>
                  <a:lnTo>
                    <a:pt x="127" y="36"/>
                  </a:lnTo>
                  <a:lnTo>
                    <a:pt x="124" y="34"/>
                  </a:lnTo>
                  <a:lnTo>
                    <a:pt x="116" y="33"/>
                  </a:lnTo>
                  <a:lnTo>
                    <a:pt x="110" y="31"/>
                  </a:lnTo>
                  <a:lnTo>
                    <a:pt x="103" y="29"/>
                  </a:lnTo>
                  <a:lnTo>
                    <a:pt x="97" y="25"/>
                  </a:lnTo>
                  <a:lnTo>
                    <a:pt x="93" y="23"/>
                  </a:lnTo>
                  <a:lnTo>
                    <a:pt x="91" y="21"/>
                  </a:lnTo>
                  <a:lnTo>
                    <a:pt x="86" y="15"/>
                  </a:lnTo>
                  <a:lnTo>
                    <a:pt x="84" y="8"/>
                  </a:lnTo>
                  <a:lnTo>
                    <a:pt x="76" y="0"/>
                  </a:lnTo>
                  <a:lnTo>
                    <a:pt x="68" y="0"/>
                  </a:lnTo>
                  <a:lnTo>
                    <a:pt x="61" y="0"/>
                  </a:lnTo>
                  <a:lnTo>
                    <a:pt x="55" y="2"/>
                  </a:lnTo>
                  <a:lnTo>
                    <a:pt x="46" y="2"/>
                  </a:lnTo>
                  <a:lnTo>
                    <a:pt x="38" y="4"/>
                  </a:lnTo>
                  <a:lnTo>
                    <a:pt x="29" y="4"/>
                  </a:lnTo>
                  <a:lnTo>
                    <a:pt x="21" y="4"/>
                  </a:lnTo>
                  <a:lnTo>
                    <a:pt x="15" y="4"/>
                  </a:lnTo>
                  <a:lnTo>
                    <a:pt x="11" y="4"/>
                  </a:lnTo>
                  <a:lnTo>
                    <a:pt x="6" y="4"/>
                  </a:lnTo>
                  <a:lnTo>
                    <a:pt x="2" y="6"/>
                  </a:lnTo>
                  <a:lnTo>
                    <a:pt x="0" y="8"/>
                  </a:lnTo>
                  <a:lnTo>
                    <a:pt x="0" y="10"/>
                  </a:lnTo>
                  <a:close/>
                </a:path>
              </a:pathLst>
            </a:custGeom>
            <a:solidFill>
              <a:srgbClr val="7D0000"/>
            </a:solidFill>
            <a:ln w="9525">
              <a:noFill/>
              <a:round/>
              <a:headEnd/>
              <a:tailEnd/>
            </a:ln>
          </p:spPr>
          <p:txBody>
            <a:bodyPr/>
            <a:lstStyle/>
            <a:p>
              <a:endParaRPr lang="en-US"/>
            </a:p>
          </p:txBody>
        </p:sp>
        <p:sp>
          <p:nvSpPr>
            <p:cNvPr id="93251" name="Freeform 78"/>
            <p:cNvSpPr>
              <a:spLocks/>
            </p:cNvSpPr>
            <p:nvPr/>
          </p:nvSpPr>
          <p:spPr bwMode="auto">
            <a:xfrm>
              <a:off x="2400" y="3128"/>
              <a:ext cx="14" cy="25"/>
            </a:xfrm>
            <a:custGeom>
              <a:avLst/>
              <a:gdLst>
                <a:gd name="T0" fmla="*/ 2 w 29"/>
                <a:gd name="T1" fmla="*/ 38 h 49"/>
                <a:gd name="T2" fmla="*/ 4 w 29"/>
                <a:gd name="T3" fmla="*/ 36 h 49"/>
                <a:gd name="T4" fmla="*/ 12 w 29"/>
                <a:gd name="T5" fmla="*/ 32 h 49"/>
                <a:gd name="T6" fmla="*/ 14 w 29"/>
                <a:gd name="T7" fmla="*/ 28 h 49"/>
                <a:gd name="T8" fmla="*/ 18 w 29"/>
                <a:gd name="T9" fmla="*/ 25 h 49"/>
                <a:gd name="T10" fmla="*/ 19 w 29"/>
                <a:gd name="T11" fmla="*/ 19 h 49"/>
                <a:gd name="T12" fmla="*/ 23 w 29"/>
                <a:gd name="T13" fmla="*/ 13 h 49"/>
                <a:gd name="T14" fmla="*/ 23 w 29"/>
                <a:gd name="T15" fmla="*/ 6 h 49"/>
                <a:gd name="T16" fmla="*/ 23 w 29"/>
                <a:gd name="T17" fmla="*/ 4 h 49"/>
                <a:gd name="T18" fmla="*/ 23 w 29"/>
                <a:gd name="T19" fmla="*/ 0 h 49"/>
                <a:gd name="T20" fmla="*/ 25 w 29"/>
                <a:gd name="T21" fmla="*/ 0 h 49"/>
                <a:gd name="T22" fmla="*/ 27 w 29"/>
                <a:gd name="T23" fmla="*/ 0 h 49"/>
                <a:gd name="T24" fmla="*/ 29 w 29"/>
                <a:gd name="T25" fmla="*/ 6 h 49"/>
                <a:gd name="T26" fmla="*/ 29 w 29"/>
                <a:gd name="T27" fmla="*/ 13 h 49"/>
                <a:gd name="T28" fmla="*/ 25 w 29"/>
                <a:gd name="T29" fmla="*/ 21 h 49"/>
                <a:gd name="T30" fmla="*/ 21 w 29"/>
                <a:gd name="T31" fmla="*/ 30 h 49"/>
                <a:gd name="T32" fmla="*/ 16 w 29"/>
                <a:gd name="T33" fmla="*/ 38 h 49"/>
                <a:gd name="T34" fmla="*/ 8 w 29"/>
                <a:gd name="T35" fmla="*/ 44 h 49"/>
                <a:gd name="T36" fmla="*/ 4 w 29"/>
                <a:gd name="T37" fmla="*/ 47 h 49"/>
                <a:gd name="T38" fmla="*/ 0 w 29"/>
                <a:gd name="T39" fmla="*/ 49 h 49"/>
                <a:gd name="T40" fmla="*/ 2 w 29"/>
                <a:gd name="T41" fmla="*/ 38 h 49"/>
                <a:gd name="T42" fmla="*/ 2 w 29"/>
                <a:gd name="T43" fmla="*/ 38 h 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
                <a:gd name="T67" fmla="*/ 0 h 49"/>
                <a:gd name="T68" fmla="*/ 29 w 29"/>
                <a:gd name="T69" fmla="*/ 49 h 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 h="49">
                  <a:moveTo>
                    <a:pt x="2" y="38"/>
                  </a:moveTo>
                  <a:lnTo>
                    <a:pt x="4" y="36"/>
                  </a:lnTo>
                  <a:lnTo>
                    <a:pt x="12" y="32"/>
                  </a:lnTo>
                  <a:lnTo>
                    <a:pt x="14" y="28"/>
                  </a:lnTo>
                  <a:lnTo>
                    <a:pt x="18" y="25"/>
                  </a:lnTo>
                  <a:lnTo>
                    <a:pt x="19" y="19"/>
                  </a:lnTo>
                  <a:lnTo>
                    <a:pt x="23" y="13"/>
                  </a:lnTo>
                  <a:lnTo>
                    <a:pt x="23" y="6"/>
                  </a:lnTo>
                  <a:lnTo>
                    <a:pt x="23" y="4"/>
                  </a:lnTo>
                  <a:lnTo>
                    <a:pt x="23" y="0"/>
                  </a:lnTo>
                  <a:lnTo>
                    <a:pt x="25" y="0"/>
                  </a:lnTo>
                  <a:lnTo>
                    <a:pt x="27" y="0"/>
                  </a:lnTo>
                  <a:lnTo>
                    <a:pt x="29" y="6"/>
                  </a:lnTo>
                  <a:lnTo>
                    <a:pt x="29" y="13"/>
                  </a:lnTo>
                  <a:lnTo>
                    <a:pt x="25" y="21"/>
                  </a:lnTo>
                  <a:lnTo>
                    <a:pt x="21" y="30"/>
                  </a:lnTo>
                  <a:lnTo>
                    <a:pt x="16" y="38"/>
                  </a:lnTo>
                  <a:lnTo>
                    <a:pt x="8" y="44"/>
                  </a:lnTo>
                  <a:lnTo>
                    <a:pt x="4" y="47"/>
                  </a:lnTo>
                  <a:lnTo>
                    <a:pt x="0" y="49"/>
                  </a:lnTo>
                  <a:lnTo>
                    <a:pt x="2" y="38"/>
                  </a:lnTo>
                  <a:close/>
                </a:path>
              </a:pathLst>
            </a:custGeom>
            <a:solidFill>
              <a:srgbClr val="000000"/>
            </a:solidFill>
            <a:ln w="9525">
              <a:noFill/>
              <a:round/>
              <a:headEnd/>
              <a:tailEnd/>
            </a:ln>
          </p:spPr>
          <p:txBody>
            <a:bodyPr/>
            <a:lstStyle/>
            <a:p>
              <a:endParaRPr lang="en-US"/>
            </a:p>
          </p:txBody>
        </p:sp>
        <p:sp>
          <p:nvSpPr>
            <p:cNvPr id="93252" name="Freeform 79"/>
            <p:cNvSpPr>
              <a:spLocks/>
            </p:cNvSpPr>
            <p:nvPr/>
          </p:nvSpPr>
          <p:spPr bwMode="auto">
            <a:xfrm>
              <a:off x="2580" y="2979"/>
              <a:ext cx="32" cy="28"/>
            </a:xfrm>
            <a:custGeom>
              <a:avLst/>
              <a:gdLst>
                <a:gd name="T0" fmla="*/ 15 w 62"/>
                <a:gd name="T1" fmla="*/ 0 h 57"/>
                <a:gd name="T2" fmla="*/ 17 w 62"/>
                <a:gd name="T3" fmla="*/ 0 h 57"/>
                <a:gd name="T4" fmla="*/ 22 w 62"/>
                <a:gd name="T5" fmla="*/ 2 h 57"/>
                <a:gd name="T6" fmla="*/ 30 w 62"/>
                <a:gd name="T7" fmla="*/ 4 h 57"/>
                <a:gd name="T8" fmla="*/ 38 w 62"/>
                <a:gd name="T9" fmla="*/ 8 h 57"/>
                <a:gd name="T10" fmla="*/ 43 w 62"/>
                <a:gd name="T11" fmla="*/ 12 h 57"/>
                <a:gd name="T12" fmla="*/ 49 w 62"/>
                <a:gd name="T13" fmla="*/ 16 h 57"/>
                <a:gd name="T14" fmla="*/ 55 w 62"/>
                <a:gd name="T15" fmla="*/ 19 h 57"/>
                <a:gd name="T16" fmla="*/ 59 w 62"/>
                <a:gd name="T17" fmla="*/ 27 h 57"/>
                <a:gd name="T18" fmla="*/ 59 w 62"/>
                <a:gd name="T19" fmla="*/ 29 h 57"/>
                <a:gd name="T20" fmla="*/ 60 w 62"/>
                <a:gd name="T21" fmla="*/ 33 h 57"/>
                <a:gd name="T22" fmla="*/ 60 w 62"/>
                <a:gd name="T23" fmla="*/ 40 h 57"/>
                <a:gd name="T24" fmla="*/ 62 w 62"/>
                <a:gd name="T25" fmla="*/ 48 h 57"/>
                <a:gd name="T26" fmla="*/ 60 w 62"/>
                <a:gd name="T27" fmla="*/ 54 h 57"/>
                <a:gd name="T28" fmla="*/ 60 w 62"/>
                <a:gd name="T29" fmla="*/ 57 h 57"/>
                <a:gd name="T30" fmla="*/ 59 w 62"/>
                <a:gd name="T31" fmla="*/ 57 h 57"/>
                <a:gd name="T32" fmla="*/ 55 w 62"/>
                <a:gd name="T33" fmla="*/ 57 h 57"/>
                <a:gd name="T34" fmla="*/ 49 w 62"/>
                <a:gd name="T35" fmla="*/ 54 h 57"/>
                <a:gd name="T36" fmla="*/ 41 w 62"/>
                <a:gd name="T37" fmla="*/ 50 h 57"/>
                <a:gd name="T38" fmla="*/ 36 w 62"/>
                <a:gd name="T39" fmla="*/ 50 h 57"/>
                <a:gd name="T40" fmla="*/ 30 w 62"/>
                <a:gd name="T41" fmla="*/ 48 h 57"/>
                <a:gd name="T42" fmla="*/ 24 w 62"/>
                <a:gd name="T43" fmla="*/ 48 h 57"/>
                <a:gd name="T44" fmla="*/ 19 w 62"/>
                <a:gd name="T45" fmla="*/ 48 h 57"/>
                <a:gd name="T46" fmla="*/ 15 w 62"/>
                <a:gd name="T47" fmla="*/ 48 h 57"/>
                <a:gd name="T48" fmla="*/ 15 w 62"/>
                <a:gd name="T49" fmla="*/ 42 h 57"/>
                <a:gd name="T50" fmla="*/ 15 w 62"/>
                <a:gd name="T51" fmla="*/ 42 h 57"/>
                <a:gd name="T52" fmla="*/ 19 w 62"/>
                <a:gd name="T53" fmla="*/ 40 h 57"/>
                <a:gd name="T54" fmla="*/ 19 w 62"/>
                <a:gd name="T55" fmla="*/ 33 h 57"/>
                <a:gd name="T56" fmla="*/ 13 w 62"/>
                <a:gd name="T57" fmla="*/ 29 h 57"/>
                <a:gd name="T58" fmla="*/ 5 w 62"/>
                <a:gd name="T59" fmla="*/ 25 h 57"/>
                <a:gd name="T60" fmla="*/ 2 w 62"/>
                <a:gd name="T61" fmla="*/ 21 h 57"/>
                <a:gd name="T62" fmla="*/ 0 w 62"/>
                <a:gd name="T63" fmla="*/ 18 h 57"/>
                <a:gd name="T64" fmla="*/ 2 w 62"/>
                <a:gd name="T65" fmla="*/ 12 h 57"/>
                <a:gd name="T66" fmla="*/ 3 w 62"/>
                <a:gd name="T67" fmla="*/ 6 h 57"/>
                <a:gd name="T68" fmla="*/ 7 w 62"/>
                <a:gd name="T69" fmla="*/ 2 h 57"/>
                <a:gd name="T70" fmla="*/ 11 w 62"/>
                <a:gd name="T71" fmla="*/ 0 h 57"/>
                <a:gd name="T72" fmla="*/ 15 w 62"/>
                <a:gd name="T73" fmla="*/ 0 h 57"/>
                <a:gd name="T74" fmla="*/ 15 w 62"/>
                <a:gd name="T75" fmla="*/ 0 h 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
                <a:gd name="T115" fmla="*/ 0 h 57"/>
                <a:gd name="T116" fmla="*/ 62 w 62"/>
                <a:gd name="T117" fmla="*/ 57 h 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 h="57">
                  <a:moveTo>
                    <a:pt x="15" y="0"/>
                  </a:moveTo>
                  <a:lnTo>
                    <a:pt x="17" y="0"/>
                  </a:lnTo>
                  <a:lnTo>
                    <a:pt x="22" y="2"/>
                  </a:lnTo>
                  <a:lnTo>
                    <a:pt x="30" y="4"/>
                  </a:lnTo>
                  <a:lnTo>
                    <a:pt x="38" y="8"/>
                  </a:lnTo>
                  <a:lnTo>
                    <a:pt x="43" y="12"/>
                  </a:lnTo>
                  <a:lnTo>
                    <a:pt x="49" y="16"/>
                  </a:lnTo>
                  <a:lnTo>
                    <a:pt x="55" y="19"/>
                  </a:lnTo>
                  <a:lnTo>
                    <a:pt x="59" y="27"/>
                  </a:lnTo>
                  <a:lnTo>
                    <a:pt x="59" y="29"/>
                  </a:lnTo>
                  <a:lnTo>
                    <a:pt x="60" y="33"/>
                  </a:lnTo>
                  <a:lnTo>
                    <a:pt x="60" y="40"/>
                  </a:lnTo>
                  <a:lnTo>
                    <a:pt x="62" y="48"/>
                  </a:lnTo>
                  <a:lnTo>
                    <a:pt x="60" y="54"/>
                  </a:lnTo>
                  <a:lnTo>
                    <a:pt x="60" y="57"/>
                  </a:lnTo>
                  <a:lnTo>
                    <a:pt x="59" y="57"/>
                  </a:lnTo>
                  <a:lnTo>
                    <a:pt x="55" y="57"/>
                  </a:lnTo>
                  <a:lnTo>
                    <a:pt x="49" y="54"/>
                  </a:lnTo>
                  <a:lnTo>
                    <a:pt x="41" y="50"/>
                  </a:lnTo>
                  <a:lnTo>
                    <a:pt x="36" y="50"/>
                  </a:lnTo>
                  <a:lnTo>
                    <a:pt x="30" y="48"/>
                  </a:lnTo>
                  <a:lnTo>
                    <a:pt x="24" y="48"/>
                  </a:lnTo>
                  <a:lnTo>
                    <a:pt x="19" y="48"/>
                  </a:lnTo>
                  <a:lnTo>
                    <a:pt x="15" y="48"/>
                  </a:lnTo>
                  <a:lnTo>
                    <a:pt x="15" y="42"/>
                  </a:lnTo>
                  <a:lnTo>
                    <a:pt x="19" y="40"/>
                  </a:lnTo>
                  <a:lnTo>
                    <a:pt x="19" y="33"/>
                  </a:lnTo>
                  <a:lnTo>
                    <a:pt x="13" y="29"/>
                  </a:lnTo>
                  <a:lnTo>
                    <a:pt x="5" y="25"/>
                  </a:lnTo>
                  <a:lnTo>
                    <a:pt x="2" y="21"/>
                  </a:lnTo>
                  <a:lnTo>
                    <a:pt x="0" y="18"/>
                  </a:lnTo>
                  <a:lnTo>
                    <a:pt x="2" y="12"/>
                  </a:lnTo>
                  <a:lnTo>
                    <a:pt x="3" y="6"/>
                  </a:lnTo>
                  <a:lnTo>
                    <a:pt x="7" y="2"/>
                  </a:lnTo>
                  <a:lnTo>
                    <a:pt x="11" y="0"/>
                  </a:lnTo>
                  <a:lnTo>
                    <a:pt x="15" y="0"/>
                  </a:lnTo>
                  <a:close/>
                </a:path>
              </a:pathLst>
            </a:custGeom>
            <a:solidFill>
              <a:srgbClr val="FFBDAB"/>
            </a:solidFill>
            <a:ln w="9525">
              <a:noFill/>
              <a:round/>
              <a:headEnd/>
              <a:tailEnd/>
            </a:ln>
          </p:spPr>
          <p:txBody>
            <a:bodyPr/>
            <a:lstStyle/>
            <a:p>
              <a:endParaRPr lang="en-US"/>
            </a:p>
          </p:txBody>
        </p:sp>
        <p:sp>
          <p:nvSpPr>
            <p:cNvPr id="93253" name="Freeform 80"/>
            <p:cNvSpPr>
              <a:spLocks/>
            </p:cNvSpPr>
            <p:nvPr/>
          </p:nvSpPr>
          <p:spPr bwMode="auto">
            <a:xfrm>
              <a:off x="2556" y="2965"/>
              <a:ext cx="27" cy="24"/>
            </a:xfrm>
            <a:custGeom>
              <a:avLst/>
              <a:gdLst>
                <a:gd name="T0" fmla="*/ 55 w 55"/>
                <a:gd name="T1" fmla="*/ 23 h 47"/>
                <a:gd name="T2" fmla="*/ 52 w 55"/>
                <a:gd name="T3" fmla="*/ 26 h 47"/>
                <a:gd name="T4" fmla="*/ 48 w 55"/>
                <a:gd name="T5" fmla="*/ 34 h 47"/>
                <a:gd name="T6" fmla="*/ 44 w 55"/>
                <a:gd name="T7" fmla="*/ 40 h 47"/>
                <a:gd name="T8" fmla="*/ 42 w 55"/>
                <a:gd name="T9" fmla="*/ 47 h 47"/>
                <a:gd name="T10" fmla="*/ 40 w 55"/>
                <a:gd name="T11" fmla="*/ 47 h 47"/>
                <a:gd name="T12" fmla="*/ 36 w 55"/>
                <a:gd name="T13" fmla="*/ 47 h 47"/>
                <a:gd name="T14" fmla="*/ 31 w 55"/>
                <a:gd name="T15" fmla="*/ 45 h 47"/>
                <a:gd name="T16" fmla="*/ 23 w 55"/>
                <a:gd name="T17" fmla="*/ 45 h 47"/>
                <a:gd name="T18" fmla="*/ 15 w 55"/>
                <a:gd name="T19" fmla="*/ 44 h 47"/>
                <a:gd name="T20" fmla="*/ 10 w 55"/>
                <a:gd name="T21" fmla="*/ 40 h 47"/>
                <a:gd name="T22" fmla="*/ 4 w 55"/>
                <a:gd name="T23" fmla="*/ 38 h 47"/>
                <a:gd name="T24" fmla="*/ 4 w 55"/>
                <a:gd name="T25" fmla="*/ 38 h 47"/>
                <a:gd name="T26" fmla="*/ 0 w 55"/>
                <a:gd name="T27" fmla="*/ 34 h 47"/>
                <a:gd name="T28" fmla="*/ 0 w 55"/>
                <a:gd name="T29" fmla="*/ 30 h 47"/>
                <a:gd name="T30" fmla="*/ 2 w 55"/>
                <a:gd name="T31" fmla="*/ 25 h 47"/>
                <a:gd name="T32" fmla="*/ 4 w 55"/>
                <a:gd name="T33" fmla="*/ 19 h 47"/>
                <a:gd name="T34" fmla="*/ 10 w 55"/>
                <a:gd name="T35" fmla="*/ 9 h 47"/>
                <a:gd name="T36" fmla="*/ 15 w 55"/>
                <a:gd name="T37" fmla="*/ 2 h 47"/>
                <a:gd name="T38" fmla="*/ 19 w 55"/>
                <a:gd name="T39" fmla="*/ 0 h 47"/>
                <a:gd name="T40" fmla="*/ 29 w 55"/>
                <a:gd name="T41" fmla="*/ 4 h 47"/>
                <a:gd name="T42" fmla="*/ 36 w 55"/>
                <a:gd name="T43" fmla="*/ 7 h 47"/>
                <a:gd name="T44" fmla="*/ 42 w 55"/>
                <a:gd name="T45" fmla="*/ 11 h 47"/>
                <a:gd name="T46" fmla="*/ 44 w 55"/>
                <a:gd name="T47" fmla="*/ 11 h 47"/>
                <a:gd name="T48" fmla="*/ 48 w 55"/>
                <a:gd name="T49" fmla="*/ 15 h 47"/>
                <a:gd name="T50" fmla="*/ 53 w 55"/>
                <a:gd name="T51" fmla="*/ 17 h 47"/>
                <a:gd name="T52" fmla="*/ 55 w 55"/>
                <a:gd name="T53" fmla="*/ 23 h 47"/>
                <a:gd name="T54" fmla="*/ 55 w 55"/>
                <a:gd name="T55" fmla="*/ 23 h 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
                <a:gd name="T85" fmla="*/ 0 h 47"/>
                <a:gd name="T86" fmla="*/ 55 w 55"/>
                <a:gd name="T87" fmla="*/ 47 h 4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 h="47">
                  <a:moveTo>
                    <a:pt x="55" y="23"/>
                  </a:moveTo>
                  <a:lnTo>
                    <a:pt x="52" y="26"/>
                  </a:lnTo>
                  <a:lnTo>
                    <a:pt x="48" y="34"/>
                  </a:lnTo>
                  <a:lnTo>
                    <a:pt x="44" y="40"/>
                  </a:lnTo>
                  <a:lnTo>
                    <a:pt x="42" y="47"/>
                  </a:lnTo>
                  <a:lnTo>
                    <a:pt x="40" y="47"/>
                  </a:lnTo>
                  <a:lnTo>
                    <a:pt x="36" y="47"/>
                  </a:lnTo>
                  <a:lnTo>
                    <a:pt x="31" y="45"/>
                  </a:lnTo>
                  <a:lnTo>
                    <a:pt x="23" y="45"/>
                  </a:lnTo>
                  <a:lnTo>
                    <a:pt x="15" y="44"/>
                  </a:lnTo>
                  <a:lnTo>
                    <a:pt x="10" y="40"/>
                  </a:lnTo>
                  <a:lnTo>
                    <a:pt x="4" y="38"/>
                  </a:lnTo>
                  <a:lnTo>
                    <a:pt x="0" y="34"/>
                  </a:lnTo>
                  <a:lnTo>
                    <a:pt x="0" y="30"/>
                  </a:lnTo>
                  <a:lnTo>
                    <a:pt x="2" y="25"/>
                  </a:lnTo>
                  <a:lnTo>
                    <a:pt x="4" y="19"/>
                  </a:lnTo>
                  <a:lnTo>
                    <a:pt x="10" y="9"/>
                  </a:lnTo>
                  <a:lnTo>
                    <a:pt x="15" y="2"/>
                  </a:lnTo>
                  <a:lnTo>
                    <a:pt x="19" y="0"/>
                  </a:lnTo>
                  <a:lnTo>
                    <a:pt x="29" y="4"/>
                  </a:lnTo>
                  <a:lnTo>
                    <a:pt x="36" y="7"/>
                  </a:lnTo>
                  <a:lnTo>
                    <a:pt x="42" y="11"/>
                  </a:lnTo>
                  <a:lnTo>
                    <a:pt x="44" y="11"/>
                  </a:lnTo>
                  <a:lnTo>
                    <a:pt x="48" y="15"/>
                  </a:lnTo>
                  <a:lnTo>
                    <a:pt x="53" y="17"/>
                  </a:lnTo>
                  <a:lnTo>
                    <a:pt x="55" y="23"/>
                  </a:lnTo>
                  <a:close/>
                </a:path>
              </a:pathLst>
            </a:custGeom>
            <a:solidFill>
              <a:srgbClr val="FFFFFF"/>
            </a:solidFill>
            <a:ln w="9525">
              <a:noFill/>
              <a:round/>
              <a:headEnd/>
              <a:tailEnd/>
            </a:ln>
          </p:spPr>
          <p:txBody>
            <a:bodyPr/>
            <a:lstStyle/>
            <a:p>
              <a:endParaRPr lang="en-US"/>
            </a:p>
          </p:txBody>
        </p:sp>
        <p:sp>
          <p:nvSpPr>
            <p:cNvPr id="93254" name="Freeform 81"/>
            <p:cNvSpPr>
              <a:spLocks/>
            </p:cNvSpPr>
            <p:nvPr/>
          </p:nvSpPr>
          <p:spPr bwMode="auto">
            <a:xfrm>
              <a:off x="3388" y="3290"/>
              <a:ext cx="100" cy="163"/>
            </a:xfrm>
            <a:custGeom>
              <a:avLst/>
              <a:gdLst>
                <a:gd name="T0" fmla="*/ 53 w 199"/>
                <a:gd name="T1" fmla="*/ 30 h 325"/>
                <a:gd name="T2" fmla="*/ 43 w 199"/>
                <a:gd name="T3" fmla="*/ 40 h 325"/>
                <a:gd name="T4" fmla="*/ 36 w 199"/>
                <a:gd name="T5" fmla="*/ 51 h 325"/>
                <a:gd name="T6" fmla="*/ 28 w 199"/>
                <a:gd name="T7" fmla="*/ 66 h 325"/>
                <a:gd name="T8" fmla="*/ 19 w 199"/>
                <a:gd name="T9" fmla="*/ 85 h 325"/>
                <a:gd name="T10" fmla="*/ 11 w 199"/>
                <a:gd name="T11" fmla="*/ 101 h 325"/>
                <a:gd name="T12" fmla="*/ 9 w 199"/>
                <a:gd name="T13" fmla="*/ 112 h 325"/>
                <a:gd name="T14" fmla="*/ 5 w 199"/>
                <a:gd name="T15" fmla="*/ 123 h 325"/>
                <a:gd name="T16" fmla="*/ 3 w 199"/>
                <a:gd name="T17" fmla="*/ 137 h 325"/>
                <a:gd name="T18" fmla="*/ 1 w 199"/>
                <a:gd name="T19" fmla="*/ 152 h 325"/>
                <a:gd name="T20" fmla="*/ 0 w 199"/>
                <a:gd name="T21" fmla="*/ 169 h 325"/>
                <a:gd name="T22" fmla="*/ 0 w 199"/>
                <a:gd name="T23" fmla="*/ 186 h 325"/>
                <a:gd name="T24" fmla="*/ 3 w 199"/>
                <a:gd name="T25" fmla="*/ 203 h 325"/>
                <a:gd name="T26" fmla="*/ 9 w 199"/>
                <a:gd name="T27" fmla="*/ 220 h 325"/>
                <a:gd name="T28" fmla="*/ 15 w 199"/>
                <a:gd name="T29" fmla="*/ 236 h 325"/>
                <a:gd name="T30" fmla="*/ 22 w 199"/>
                <a:gd name="T31" fmla="*/ 251 h 325"/>
                <a:gd name="T32" fmla="*/ 34 w 199"/>
                <a:gd name="T33" fmla="*/ 266 h 325"/>
                <a:gd name="T34" fmla="*/ 49 w 199"/>
                <a:gd name="T35" fmla="*/ 281 h 325"/>
                <a:gd name="T36" fmla="*/ 66 w 199"/>
                <a:gd name="T37" fmla="*/ 295 h 325"/>
                <a:gd name="T38" fmla="*/ 81 w 199"/>
                <a:gd name="T39" fmla="*/ 308 h 325"/>
                <a:gd name="T40" fmla="*/ 98 w 199"/>
                <a:gd name="T41" fmla="*/ 315 h 325"/>
                <a:gd name="T42" fmla="*/ 114 w 199"/>
                <a:gd name="T43" fmla="*/ 321 h 325"/>
                <a:gd name="T44" fmla="*/ 127 w 199"/>
                <a:gd name="T45" fmla="*/ 323 h 325"/>
                <a:gd name="T46" fmla="*/ 142 w 199"/>
                <a:gd name="T47" fmla="*/ 325 h 325"/>
                <a:gd name="T48" fmla="*/ 159 w 199"/>
                <a:gd name="T49" fmla="*/ 325 h 325"/>
                <a:gd name="T50" fmla="*/ 173 w 199"/>
                <a:gd name="T51" fmla="*/ 325 h 325"/>
                <a:gd name="T52" fmla="*/ 182 w 199"/>
                <a:gd name="T53" fmla="*/ 325 h 325"/>
                <a:gd name="T54" fmla="*/ 194 w 199"/>
                <a:gd name="T55" fmla="*/ 323 h 325"/>
                <a:gd name="T56" fmla="*/ 199 w 199"/>
                <a:gd name="T57" fmla="*/ 315 h 325"/>
                <a:gd name="T58" fmla="*/ 195 w 199"/>
                <a:gd name="T59" fmla="*/ 304 h 325"/>
                <a:gd name="T60" fmla="*/ 184 w 199"/>
                <a:gd name="T61" fmla="*/ 300 h 325"/>
                <a:gd name="T62" fmla="*/ 173 w 199"/>
                <a:gd name="T63" fmla="*/ 300 h 325"/>
                <a:gd name="T64" fmla="*/ 155 w 199"/>
                <a:gd name="T65" fmla="*/ 300 h 325"/>
                <a:gd name="T66" fmla="*/ 140 w 199"/>
                <a:gd name="T67" fmla="*/ 300 h 325"/>
                <a:gd name="T68" fmla="*/ 123 w 199"/>
                <a:gd name="T69" fmla="*/ 295 h 325"/>
                <a:gd name="T70" fmla="*/ 108 w 199"/>
                <a:gd name="T71" fmla="*/ 289 h 325"/>
                <a:gd name="T72" fmla="*/ 97 w 199"/>
                <a:gd name="T73" fmla="*/ 285 h 325"/>
                <a:gd name="T74" fmla="*/ 85 w 199"/>
                <a:gd name="T75" fmla="*/ 277 h 325"/>
                <a:gd name="T76" fmla="*/ 74 w 199"/>
                <a:gd name="T77" fmla="*/ 268 h 325"/>
                <a:gd name="T78" fmla="*/ 59 w 199"/>
                <a:gd name="T79" fmla="*/ 255 h 325"/>
                <a:gd name="T80" fmla="*/ 45 w 199"/>
                <a:gd name="T81" fmla="*/ 236 h 325"/>
                <a:gd name="T82" fmla="*/ 36 w 199"/>
                <a:gd name="T83" fmla="*/ 219 h 325"/>
                <a:gd name="T84" fmla="*/ 32 w 199"/>
                <a:gd name="T85" fmla="*/ 207 h 325"/>
                <a:gd name="T86" fmla="*/ 28 w 199"/>
                <a:gd name="T87" fmla="*/ 192 h 325"/>
                <a:gd name="T88" fmla="*/ 26 w 199"/>
                <a:gd name="T89" fmla="*/ 173 h 325"/>
                <a:gd name="T90" fmla="*/ 26 w 199"/>
                <a:gd name="T91" fmla="*/ 156 h 325"/>
                <a:gd name="T92" fmla="*/ 30 w 199"/>
                <a:gd name="T93" fmla="*/ 135 h 325"/>
                <a:gd name="T94" fmla="*/ 38 w 199"/>
                <a:gd name="T95" fmla="*/ 114 h 325"/>
                <a:gd name="T96" fmla="*/ 41 w 199"/>
                <a:gd name="T97" fmla="*/ 97 h 325"/>
                <a:gd name="T98" fmla="*/ 47 w 199"/>
                <a:gd name="T99" fmla="*/ 84 h 325"/>
                <a:gd name="T100" fmla="*/ 59 w 199"/>
                <a:gd name="T101" fmla="*/ 68 h 325"/>
                <a:gd name="T102" fmla="*/ 78 w 199"/>
                <a:gd name="T103" fmla="*/ 51 h 325"/>
                <a:gd name="T104" fmla="*/ 95 w 199"/>
                <a:gd name="T105" fmla="*/ 40 h 325"/>
                <a:gd name="T106" fmla="*/ 110 w 199"/>
                <a:gd name="T107" fmla="*/ 28 h 325"/>
                <a:gd name="T108" fmla="*/ 121 w 199"/>
                <a:gd name="T109" fmla="*/ 15 h 325"/>
                <a:gd name="T110" fmla="*/ 123 w 199"/>
                <a:gd name="T111" fmla="*/ 6 h 325"/>
                <a:gd name="T112" fmla="*/ 114 w 199"/>
                <a:gd name="T113" fmla="*/ 0 h 325"/>
                <a:gd name="T114" fmla="*/ 97 w 199"/>
                <a:gd name="T115" fmla="*/ 0 h 325"/>
                <a:gd name="T116" fmla="*/ 78 w 199"/>
                <a:gd name="T117" fmla="*/ 8 h 325"/>
                <a:gd name="T118" fmla="*/ 64 w 199"/>
                <a:gd name="T119" fmla="*/ 17 h 325"/>
                <a:gd name="T120" fmla="*/ 55 w 199"/>
                <a:gd name="T121" fmla="*/ 27 h 325"/>
                <a:gd name="T122" fmla="*/ 55 w 199"/>
                <a:gd name="T123" fmla="*/ 28 h 3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9"/>
                <a:gd name="T187" fmla="*/ 0 h 325"/>
                <a:gd name="T188" fmla="*/ 199 w 199"/>
                <a:gd name="T189" fmla="*/ 325 h 3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9" h="325">
                  <a:moveTo>
                    <a:pt x="55" y="28"/>
                  </a:moveTo>
                  <a:lnTo>
                    <a:pt x="53" y="30"/>
                  </a:lnTo>
                  <a:lnTo>
                    <a:pt x="47" y="36"/>
                  </a:lnTo>
                  <a:lnTo>
                    <a:pt x="43" y="40"/>
                  </a:lnTo>
                  <a:lnTo>
                    <a:pt x="40" y="46"/>
                  </a:lnTo>
                  <a:lnTo>
                    <a:pt x="36" y="51"/>
                  </a:lnTo>
                  <a:lnTo>
                    <a:pt x="34" y="61"/>
                  </a:lnTo>
                  <a:lnTo>
                    <a:pt x="28" y="66"/>
                  </a:lnTo>
                  <a:lnTo>
                    <a:pt x="24" y="76"/>
                  </a:lnTo>
                  <a:lnTo>
                    <a:pt x="19" y="85"/>
                  </a:lnTo>
                  <a:lnTo>
                    <a:pt x="15" y="97"/>
                  </a:lnTo>
                  <a:lnTo>
                    <a:pt x="11" y="101"/>
                  </a:lnTo>
                  <a:lnTo>
                    <a:pt x="11" y="106"/>
                  </a:lnTo>
                  <a:lnTo>
                    <a:pt x="9" y="112"/>
                  </a:lnTo>
                  <a:lnTo>
                    <a:pt x="7" y="120"/>
                  </a:lnTo>
                  <a:lnTo>
                    <a:pt x="5" y="123"/>
                  </a:lnTo>
                  <a:lnTo>
                    <a:pt x="5" y="131"/>
                  </a:lnTo>
                  <a:lnTo>
                    <a:pt x="3" y="137"/>
                  </a:lnTo>
                  <a:lnTo>
                    <a:pt x="3" y="144"/>
                  </a:lnTo>
                  <a:lnTo>
                    <a:pt x="1" y="152"/>
                  </a:lnTo>
                  <a:lnTo>
                    <a:pt x="0" y="161"/>
                  </a:lnTo>
                  <a:lnTo>
                    <a:pt x="0" y="169"/>
                  </a:lnTo>
                  <a:lnTo>
                    <a:pt x="0" y="179"/>
                  </a:lnTo>
                  <a:lnTo>
                    <a:pt x="0" y="186"/>
                  </a:lnTo>
                  <a:lnTo>
                    <a:pt x="1" y="196"/>
                  </a:lnTo>
                  <a:lnTo>
                    <a:pt x="3" y="203"/>
                  </a:lnTo>
                  <a:lnTo>
                    <a:pt x="7" y="213"/>
                  </a:lnTo>
                  <a:lnTo>
                    <a:pt x="9" y="220"/>
                  </a:lnTo>
                  <a:lnTo>
                    <a:pt x="11" y="228"/>
                  </a:lnTo>
                  <a:lnTo>
                    <a:pt x="15" y="236"/>
                  </a:lnTo>
                  <a:lnTo>
                    <a:pt x="19" y="245"/>
                  </a:lnTo>
                  <a:lnTo>
                    <a:pt x="22" y="251"/>
                  </a:lnTo>
                  <a:lnTo>
                    <a:pt x="28" y="258"/>
                  </a:lnTo>
                  <a:lnTo>
                    <a:pt x="34" y="266"/>
                  </a:lnTo>
                  <a:lnTo>
                    <a:pt x="40" y="274"/>
                  </a:lnTo>
                  <a:lnTo>
                    <a:pt x="49" y="281"/>
                  </a:lnTo>
                  <a:lnTo>
                    <a:pt x="57" y="289"/>
                  </a:lnTo>
                  <a:lnTo>
                    <a:pt x="66" y="295"/>
                  </a:lnTo>
                  <a:lnTo>
                    <a:pt x="74" y="302"/>
                  </a:lnTo>
                  <a:lnTo>
                    <a:pt x="81" y="308"/>
                  </a:lnTo>
                  <a:lnTo>
                    <a:pt x="91" y="312"/>
                  </a:lnTo>
                  <a:lnTo>
                    <a:pt x="98" y="315"/>
                  </a:lnTo>
                  <a:lnTo>
                    <a:pt x="108" y="319"/>
                  </a:lnTo>
                  <a:lnTo>
                    <a:pt x="114" y="321"/>
                  </a:lnTo>
                  <a:lnTo>
                    <a:pt x="121" y="323"/>
                  </a:lnTo>
                  <a:lnTo>
                    <a:pt x="127" y="323"/>
                  </a:lnTo>
                  <a:lnTo>
                    <a:pt x="135" y="325"/>
                  </a:lnTo>
                  <a:lnTo>
                    <a:pt x="142" y="325"/>
                  </a:lnTo>
                  <a:lnTo>
                    <a:pt x="152" y="325"/>
                  </a:lnTo>
                  <a:lnTo>
                    <a:pt x="159" y="325"/>
                  </a:lnTo>
                  <a:lnTo>
                    <a:pt x="165" y="325"/>
                  </a:lnTo>
                  <a:lnTo>
                    <a:pt x="173" y="325"/>
                  </a:lnTo>
                  <a:lnTo>
                    <a:pt x="178" y="325"/>
                  </a:lnTo>
                  <a:lnTo>
                    <a:pt x="182" y="325"/>
                  </a:lnTo>
                  <a:lnTo>
                    <a:pt x="188" y="325"/>
                  </a:lnTo>
                  <a:lnTo>
                    <a:pt x="194" y="323"/>
                  </a:lnTo>
                  <a:lnTo>
                    <a:pt x="199" y="321"/>
                  </a:lnTo>
                  <a:lnTo>
                    <a:pt x="199" y="315"/>
                  </a:lnTo>
                  <a:lnTo>
                    <a:pt x="199" y="312"/>
                  </a:lnTo>
                  <a:lnTo>
                    <a:pt x="195" y="304"/>
                  </a:lnTo>
                  <a:lnTo>
                    <a:pt x="192" y="300"/>
                  </a:lnTo>
                  <a:lnTo>
                    <a:pt x="184" y="300"/>
                  </a:lnTo>
                  <a:lnTo>
                    <a:pt x="180" y="300"/>
                  </a:lnTo>
                  <a:lnTo>
                    <a:pt x="173" y="300"/>
                  </a:lnTo>
                  <a:lnTo>
                    <a:pt x="165" y="300"/>
                  </a:lnTo>
                  <a:lnTo>
                    <a:pt x="155" y="300"/>
                  </a:lnTo>
                  <a:lnTo>
                    <a:pt x="150" y="300"/>
                  </a:lnTo>
                  <a:lnTo>
                    <a:pt x="140" y="300"/>
                  </a:lnTo>
                  <a:lnTo>
                    <a:pt x="133" y="298"/>
                  </a:lnTo>
                  <a:lnTo>
                    <a:pt x="123" y="295"/>
                  </a:lnTo>
                  <a:lnTo>
                    <a:pt x="116" y="293"/>
                  </a:lnTo>
                  <a:lnTo>
                    <a:pt x="108" y="289"/>
                  </a:lnTo>
                  <a:lnTo>
                    <a:pt x="102" y="287"/>
                  </a:lnTo>
                  <a:lnTo>
                    <a:pt x="97" y="285"/>
                  </a:lnTo>
                  <a:lnTo>
                    <a:pt x="89" y="283"/>
                  </a:lnTo>
                  <a:lnTo>
                    <a:pt x="85" y="277"/>
                  </a:lnTo>
                  <a:lnTo>
                    <a:pt x="79" y="274"/>
                  </a:lnTo>
                  <a:lnTo>
                    <a:pt x="74" y="268"/>
                  </a:lnTo>
                  <a:lnTo>
                    <a:pt x="68" y="264"/>
                  </a:lnTo>
                  <a:lnTo>
                    <a:pt x="59" y="255"/>
                  </a:lnTo>
                  <a:lnTo>
                    <a:pt x="53" y="247"/>
                  </a:lnTo>
                  <a:lnTo>
                    <a:pt x="45" y="236"/>
                  </a:lnTo>
                  <a:lnTo>
                    <a:pt x="40" y="226"/>
                  </a:lnTo>
                  <a:lnTo>
                    <a:pt x="36" y="219"/>
                  </a:lnTo>
                  <a:lnTo>
                    <a:pt x="34" y="213"/>
                  </a:lnTo>
                  <a:lnTo>
                    <a:pt x="32" y="207"/>
                  </a:lnTo>
                  <a:lnTo>
                    <a:pt x="30" y="201"/>
                  </a:lnTo>
                  <a:lnTo>
                    <a:pt x="28" y="192"/>
                  </a:lnTo>
                  <a:lnTo>
                    <a:pt x="26" y="182"/>
                  </a:lnTo>
                  <a:lnTo>
                    <a:pt x="26" y="173"/>
                  </a:lnTo>
                  <a:lnTo>
                    <a:pt x="26" y="165"/>
                  </a:lnTo>
                  <a:lnTo>
                    <a:pt x="26" y="156"/>
                  </a:lnTo>
                  <a:lnTo>
                    <a:pt x="30" y="146"/>
                  </a:lnTo>
                  <a:lnTo>
                    <a:pt x="30" y="135"/>
                  </a:lnTo>
                  <a:lnTo>
                    <a:pt x="34" y="123"/>
                  </a:lnTo>
                  <a:lnTo>
                    <a:pt x="38" y="114"/>
                  </a:lnTo>
                  <a:lnTo>
                    <a:pt x="40" y="103"/>
                  </a:lnTo>
                  <a:lnTo>
                    <a:pt x="41" y="97"/>
                  </a:lnTo>
                  <a:lnTo>
                    <a:pt x="43" y="91"/>
                  </a:lnTo>
                  <a:lnTo>
                    <a:pt x="47" y="84"/>
                  </a:lnTo>
                  <a:lnTo>
                    <a:pt x="51" y="80"/>
                  </a:lnTo>
                  <a:lnTo>
                    <a:pt x="59" y="68"/>
                  </a:lnTo>
                  <a:lnTo>
                    <a:pt x="68" y="61"/>
                  </a:lnTo>
                  <a:lnTo>
                    <a:pt x="78" y="51"/>
                  </a:lnTo>
                  <a:lnTo>
                    <a:pt x="87" y="46"/>
                  </a:lnTo>
                  <a:lnTo>
                    <a:pt x="95" y="40"/>
                  </a:lnTo>
                  <a:lnTo>
                    <a:pt x="102" y="36"/>
                  </a:lnTo>
                  <a:lnTo>
                    <a:pt x="110" y="28"/>
                  </a:lnTo>
                  <a:lnTo>
                    <a:pt x="117" y="23"/>
                  </a:lnTo>
                  <a:lnTo>
                    <a:pt x="121" y="15"/>
                  </a:lnTo>
                  <a:lnTo>
                    <a:pt x="123" y="11"/>
                  </a:lnTo>
                  <a:lnTo>
                    <a:pt x="123" y="6"/>
                  </a:lnTo>
                  <a:lnTo>
                    <a:pt x="119" y="2"/>
                  </a:lnTo>
                  <a:lnTo>
                    <a:pt x="114" y="0"/>
                  </a:lnTo>
                  <a:lnTo>
                    <a:pt x="106" y="0"/>
                  </a:lnTo>
                  <a:lnTo>
                    <a:pt x="97" y="0"/>
                  </a:lnTo>
                  <a:lnTo>
                    <a:pt x="87" y="4"/>
                  </a:lnTo>
                  <a:lnTo>
                    <a:pt x="78" y="8"/>
                  </a:lnTo>
                  <a:lnTo>
                    <a:pt x="70" y="13"/>
                  </a:lnTo>
                  <a:lnTo>
                    <a:pt x="64" y="17"/>
                  </a:lnTo>
                  <a:lnTo>
                    <a:pt x="59" y="23"/>
                  </a:lnTo>
                  <a:lnTo>
                    <a:pt x="55" y="27"/>
                  </a:lnTo>
                  <a:lnTo>
                    <a:pt x="55" y="28"/>
                  </a:lnTo>
                  <a:close/>
                </a:path>
              </a:pathLst>
            </a:custGeom>
            <a:solidFill>
              <a:srgbClr val="FFFFFF"/>
            </a:solidFill>
            <a:ln w="9525">
              <a:noFill/>
              <a:round/>
              <a:headEnd/>
              <a:tailEnd/>
            </a:ln>
          </p:spPr>
          <p:txBody>
            <a:bodyPr/>
            <a:lstStyle/>
            <a:p>
              <a:endParaRPr lang="en-US"/>
            </a:p>
          </p:txBody>
        </p:sp>
        <p:sp>
          <p:nvSpPr>
            <p:cNvPr id="93255" name="Freeform 82"/>
            <p:cNvSpPr>
              <a:spLocks/>
            </p:cNvSpPr>
            <p:nvPr/>
          </p:nvSpPr>
          <p:spPr bwMode="auto">
            <a:xfrm>
              <a:off x="3187" y="3400"/>
              <a:ext cx="27" cy="91"/>
            </a:xfrm>
            <a:custGeom>
              <a:avLst/>
              <a:gdLst>
                <a:gd name="T0" fmla="*/ 0 w 55"/>
                <a:gd name="T1" fmla="*/ 0 h 182"/>
                <a:gd name="T2" fmla="*/ 0 w 55"/>
                <a:gd name="T3" fmla="*/ 3 h 182"/>
                <a:gd name="T4" fmla="*/ 0 w 55"/>
                <a:gd name="T5" fmla="*/ 9 h 182"/>
                <a:gd name="T6" fmla="*/ 0 w 55"/>
                <a:gd name="T7" fmla="*/ 19 h 182"/>
                <a:gd name="T8" fmla="*/ 0 w 55"/>
                <a:gd name="T9" fmla="*/ 26 h 182"/>
                <a:gd name="T10" fmla="*/ 1 w 55"/>
                <a:gd name="T11" fmla="*/ 38 h 182"/>
                <a:gd name="T12" fmla="*/ 1 w 55"/>
                <a:gd name="T13" fmla="*/ 43 h 182"/>
                <a:gd name="T14" fmla="*/ 1 w 55"/>
                <a:gd name="T15" fmla="*/ 49 h 182"/>
                <a:gd name="T16" fmla="*/ 3 w 55"/>
                <a:gd name="T17" fmla="*/ 57 h 182"/>
                <a:gd name="T18" fmla="*/ 3 w 55"/>
                <a:gd name="T19" fmla="*/ 64 h 182"/>
                <a:gd name="T20" fmla="*/ 3 w 55"/>
                <a:gd name="T21" fmla="*/ 70 h 182"/>
                <a:gd name="T22" fmla="*/ 5 w 55"/>
                <a:gd name="T23" fmla="*/ 76 h 182"/>
                <a:gd name="T24" fmla="*/ 7 w 55"/>
                <a:gd name="T25" fmla="*/ 83 h 182"/>
                <a:gd name="T26" fmla="*/ 7 w 55"/>
                <a:gd name="T27" fmla="*/ 91 h 182"/>
                <a:gd name="T28" fmla="*/ 9 w 55"/>
                <a:gd name="T29" fmla="*/ 96 h 182"/>
                <a:gd name="T30" fmla="*/ 11 w 55"/>
                <a:gd name="T31" fmla="*/ 104 h 182"/>
                <a:gd name="T32" fmla="*/ 11 w 55"/>
                <a:gd name="T33" fmla="*/ 112 h 182"/>
                <a:gd name="T34" fmla="*/ 13 w 55"/>
                <a:gd name="T35" fmla="*/ 117 h 182"/>
                <a:gd name="T36" fmla="*/ 15 w 55"/>
                <a:gd name="T37" fmla="*/ 123 h 182"/>
                <a:gd name="T38" fmla="*/ 17 w 55"/>
                <a:gd name="T39" fmla="*/ 131 h 182"/>
                <a:gd name="T40" fmla="*/ 19 w 55"/>
                <a:gd name="T41" fmla="*/ 136 h 182"/>
                <a:gd name="T42" fmla="*/ 20 w 55"/>
                <a:gd name="T43" fmla="*/ 142 h 182"/>
                <a:gd name="T44" fmla="*/ 22 w 55"/>
                <a:gd name="T45" fmla="*/ 148 h 182"/>
                <a:gd name="T46" fmla="*/ 24 w 55"/>
                <a:gd name="T47" fmla="*/ 153 h 182"/>
                <a:gd name="T48" fmla="*/ 28 w 55"/>
                <a:gd name="T49" fmla="*/ 159 h 182"/>
                <a:gd name="T50" fmla="*/ 32 w 55"/>
                <a:gd name="T51" fmla="*/ 165 h 182"/>
                <a:gd name="T52" fmla="*/ 34 w 55"/>
                <a:gd name="T53" fmla="*/ 172 h 182"/>
                <a:gd name="T54" fmla="*/ 39 w 55"/>
                <a:gd name="T55" fmla="*/ 178 h 182"/>
                <a:gd name="T56" fmla="*/ 41 w 55"/>
                <a:gd name="T57" fmla="*/ 180 h 182"/>
                <a:gd name="T58" fmla="*/ 47 w 55"/>
                <a:gd name="T59" fmla="*/ 182 h 182"/>
                <a:gd name="T60" fmla="*/ 51 w 55"/>
                <a:gd name="T61" fmla="*/ 180 h 182"/>
                <a:gd name="T62" fmla="*/ 53 w 55"/>
                <a:gd name="T63" fmla="*/ 174 h 182"/>
                <a:gd name="T64" fmla="*/ 55 w 55"/>
                <a:gd name="T65" fmla="*/ 163 h 182"/>
                <a:gd name="T66" fmla="*/ 55 w 55"/>
                <a:gd name="T67" fmla="*/ 153 h 182"/>
                <a:gd name="T68" fmla="*/ 53 w 55"/>
                <a:gd name="T69" fmla="*/ 144 h 182"/>
                <a:gd name="T70" fmla="*/ 51 w 55"/>
                <a:gd name="T71" fmla="*/ 138 h 182"/>
                <a:gd name="T72" fmla="*/ 49 w 55"/>
                <a:gd name="T73" fmla="*/ 134 h 182"/>
                <a:gd name="T74" fmla="*/ 47 w 55"/>
                <a:gd name="T75" fmla="*/ 129 h 182"/>
                <a:gd name="T76" fmla="*/ 43 w 55"/>
                <a:gd name="T77" fmla="*/ 121 h 182"/>
                <a:gd name="T78" fmla="*/ 43 w 55"/>
                <a:gd name="T79" fmla="*/ 114 h 182"/>
                <a:gd name="T80" fmla="*/ 41 w 55"/>
                <a:gd name="T81" fmla="*/ 102 h 182"/>
                <a:gd name="T82" fmla="*/ 39 w 55"/>
                <a:gd name="T83" fmla="*/ 93 h 182"/>
                <a:gd name="T84" fmla="*/ 38 w 55"/>
                <a:gd name="T85" fmla="*/ 81 h 182"/>
                <a:gd name="T86" fmla="*/ 38 w 55"/>
                <a:gd name="T87" fmla="*/ 70 h 182"/>
                <a:gd name="T88" fmla="*/ 34 w 55"/>
                <a:gd name="T89" fmla="*/ 58 h 182"/>
                <a:gd name="T90" fmla="*/ 34 w 55"/>
                <a:gd name="T91" fmla="*/ 49 h 182"/>
                <a:gd name="T92" fmla="*/ 32 w 55"/>
                <a:gd name="T93" fmla="*/ 39 h 182"/>
                <a:gd name="T94" fmla="*/ 32 w 55"/>
                <a:gd name="T95" fmla="*/ 30 h 182"/>
                <a:gd name="T96" fmla="*/ 32 w 55"/>
                <a:gd name="T97" fmla="*/ 22 h 182"/>
                <a:gd name="T98" fmla="*/ 32 w 55"/>
                <a:gd name="T99" fmla="*/ 17 h 182"/>
                <a:gd name="T100" fmla="*/ 32 w 55"/>
                <a:gd name="T101" fmla="*/ 13 h 182"/>
                <a:gd name="T102" fmla="*/ 0 w 55"/>
                <a:gd name="T103" fmla="*/ 0 h 182"/>
                <a:gd name="T104" fmla="*/ 0 w 55"/>
                <a:gd name="T105" fmla="*/ 0 h 18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5"/>
                <a:gd name="T160" fmla="*/ 0 h 182"/>
                <a:gd name="T161" fmla="*/ 55 w 55"/>
                <a:gd name="T162" fmla="*/ 182 h 18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5" h="182">
                  <a:moveTo>
                    <a:pt x="0" y="0"/>
                  </a:moveTo>
                  <a:lnTo>
                    <a:pt x="0" y="3"/>
                  </a:lnTo>
                  <a:lnTo>
                    <a:pt x="0" y="9"/>
                  </a:lnTo>
                  <a:lnTo>
                    <a:pt x="0" y="19"/>
                  </a:lnTo>
                  <a:lnTo>
                    <a:pt x="0" y="26"/>
                  </a:lnTo>
                  <a:lnTo>
                    <a:pt x="1" y="38"/>
                  </a:lnTo>
                  <a:lnTo>
                    <a:pt x="1" y="43"/>
                  </a:lnTo>
                  <a:lnTo>
                    <a:pt x="1" y="49"/>
                  </a:lnTo>
                  <a:lnTo>
                    <a:pt x="3" y="57"/>
                  </a:lnTo>
                  <a:lnTo>
                    <a:pt x="3" y="64"/>
                  </a:lnTo>
                  <a:lnTo>
                    <a:pt x="3" y="70"/>
                  </a:lnTo>
                  <a:lnTo>
                    <a:pt x="5" y="76"/>
                  </a:lnTo>
                  <a:lnTo>
                    <a:pt x="7" y="83"/>
                  </a:lnTo>
                  <a:lnTo>
                    <a:pt x="7" y="91"/>
                  </a:lnTo>
                  <a:lnTo>
                    <a:pt x="9" y="96"/>
                  </a:lnTo>
                  <a:lnTo>
                    <a:pt x="11" y="104"/>
                  </a:lnTo>
                  <a:lnTo>
                    <a:pt x="11" y="112"/>
                  </a:lnTo>
                  <a:lnTo>
                    <a:pt x="13" y="117"/>
                  </a:lnTo>
                  <a:lnTo>
                    <a:pt x="15" y="123"/>
                  </a:lnTo>
                  <a:lnTo>
                    <a:pt x="17" y="131"/>
                  </a:lnTo>
                  <a:lnTo>
                    <a:pt x="19" y="136"/>
                  </a:lnTo>
                  <a:lnTo>
                    <a:pt x="20" y="142"/>
                  </a:lnTo>
                  <a:lnTo>
                    <a:pt x="22" y="148"/>
                  </a:lnTo>
                  <a:lnTo>
                    <a:pt x="24" y="153"/>
                  </a:lnTo>
                  <a:lnTo>
                    <a:pt x="28" y="159"/>
                  </a:lnTo>
                  <a:lnTo>
                    <a:pt x="32" y="165"/>
                  </a:lnTo>
                  <a:lnTo>
                    <a:pt x="34" y="172"/>
                  </a:lnTo>
                  <a:lnTo>
                    <a:pt x="39" y="178"/>
                  </a:lnTo>
                  <a:lnTo>
                    <a:pt x="41" y="180"/>
                  </a:lnTo>
                  <a:lnTo>
                    <a:pt x="47" y="182"/>
                  </a:lnTo>
                  <a:lnTo>
                    <a:pt x="51" y="180"/>
                  </a:lnTo>
                  <a:lnTo>
                    <a:pt x="53" y="174"/>
                  </a:lnTo>
                  <a:lnTo>
                    <a:pt x="55" y="163"/>
                  </a:lnTo>
                  <a:lnTo>
                    <a:pt x="55" y="153"/>
                  </a:lnTo>
                  <a:lnTo>
                    <a:pt x="53" y="144"/>
                  </a:lnTo>
                  <a:lnTo>
                    <a:pt x="51" y="138"/>
                  </a:lnTo>
                  <a:lnTo>
                    <a:pt x="49" y="134"/>
                  </a:lnTo>
                  <a:lnTo>
                    <a:pt x="47" y="129"/>
                  </a:lnTo>
                  <a:lnTo>
                    <a:pt x="43" y="121"/>
                  </a:lnTo>
                  <a:lnTo>
                    <a:pt x="43" y="114"/>
                  </a:lnTo>
                  <a:lnTo>
                    <a:pt x="41" y="102"/>
                  </a:lnTo>
                  <a:lnTo>
                    <a:pt x="39" y="93"/>
                  </a:lnTo>
                  <a:lnTo>
                    <a:pt x="38" y="81"/>
                  </a:lnTo>
                  <a:lnTo>
                    <a:pt x="38" y="70"/>
                  </a:lnTo>
                  <a:lnTo>
                    <a:pt x="34" y="58"/>
                  </a:lnTo>
                  <a:lnTo>
                    <a:pt x="34" y="49"/>
                  </a:lnTo>
                  <a:lnTo>
                    <a:pt x="32" y="39"/>
                  </a:lnTo>
                  <a:lnTo>
                    <a:pt x="32" y="30"/>
                  </a:lnTo>
                  <a:lnTo>
                    <a:pt x="32" y="22"/>
                  </a:lnTo>
                  <a:lnTo>
                    <a:pt x="32" y="17"/>
                  </a:lnTo>
                  <a:lnTo>
                    <a:pt x="32" y="13"/>
                  </a:lnTo>
                  <a:lnTo>
                    <a:pt x="0" y="0"/>
                  </a:lnTo>
                  <a:close/>
                </a:path>
              </a:pathLst>
            </a:custGeom>
            <a:solidFill>
              <a:srgbClr val="FFFFFF"/>
            </a:solidFill>
            <a:ln w="9525">
              <a:noFill/>
              <a:round/>
              <a:headEnd/>
              <a:tailEnd/>
            </a:ln>
          </p:spPr>
          <p:txBody>
            <a:bodyPr/>
            <a:lstStyle/>
            <a:p>
              <a:endParaRPr lang="en-US"/>
            </a:p>
          </p:txBody>
        </p:sp>
        <p:sp>
          <p:nvSpPr>
            <p:cNvPr id="93256" name="Freeform 83"/>
            <p:cNvSpPr>
              <a:spLocks/>
            </p:cNvSpPr>
            <p:nvPr/>
          </p:nvSpPr>
          <p:spPr bwMode="auto">
            <a:xfrm>
              <a:off x="2787" y="3496"/>
              <a:ext cx="112" cy="282"/>
            </a:xfrm>
            <a:custGeom>
              <a:avLst/>
              <a:gdLst>
                <a:gd name="T0" fmla="*/ 59 w 225"/>
                <a:gd name="T1" fmla="*/ 23 h 565"/>
                <a:gd name="T2" fmla="*/ 53 w 225"/>
                <a:gd name="T3" fmla="*/ 40 h 565"/>
                <a:gd name="T4" fmla="*/ 46 w 225"/>
                <a:gd name="T5" fmla="*/ 69 h 565"/>
                <a:gd name="T6" fmla="*/ 38 w 225"/>
                <a:gd name="T7" fmla="*/ 96 h 565"/>
                <a:gd name="T8" fmla="*/ 36 w 225"/>
                <a:gd name="T9" fmla="*/ 115 h 565"/>
                <a:gd name="T10" fmla="*/ 34 w 225"/>
                <a:gd name="T11" fmla="*/ 135 h 565"/>
                <a:gd name="T12" fmla="*/ 32 w 225"/>
                <a:gd name="T13" fmla="*/ 156 h 565"/>
                <a:gd name="T14" fmla="*/ 31 w 225"/>
                <a:gd name="T15" fmla="*/ 177 h 565"/>
                <a:gd name="T16" fmla="*/ 32 w 225"/>
                <a:gd name="T17" fmla="*/ 202 h 565"/>
                <a:gd name="T18" fmla="*/ 32 w 225"/>
                <a:gd name="T19" fmla="*/ 225 h 565"/>
                <a:gd name="T20" fmla="*/ 36 w 225"/>
                <a:gd name="T21" fmla="*/ 249 h 565"/>
                <a:gd name="T22" fmla="*/ 40 w 225"/>
                <a:gd name="T23" fmla="*/ 274 h 565"/>
                <a:gd name="T24" fmla="*/ 48 w 225"/>
                <a:gd name="T25" fmla="*/ 299 h 565"/>
                <a:gd name="T26" fmla="*/ 55 w 225"/>
                <a:gd name="T27" fmla="*/ 324 h 565"/>
                <a:gd name="T28" fmla="*/ 67 w 225"/>
                <a:gd name="T29" fmla="*/ 348 h 565"/>
                <a:gd name="T30" fmla="*/ 80 w 225"/>
                <a:gd name="T31" fmla="*/ 373 h 565"/>
                <a:gd name="T32" fmla="*/ 97 w 225"/>
                <a:gd name="T33" fmla="*/ 400 h 565"/>
                <a:gd name="T34" fmla="*/ 110 w 225"/>
                <a:gd name="T35" fmla="*/ 421 h 565"/>
                <a:gd name="T36" fmla="*/ 126 w 225"/>
                <a:gd name="T37" fmla="*/ 440 h 565"/>
                <a:gd name="T38" fmla="*/ 145 w 225"/>
                <a:gd name="T39" fmla="*/ 462 h 565"/>
                <a:gd name="T40" fmla="*/ 169 w 225"/>
                <a:gd name="T41" fmla="*/ 491 h 565"/>
                <a:gd name="T42" fmla="*/ 188 w 225"/>
                <a:gd name="T43" fmla="*/ 506 h 565"/>
                <a:gd name="T44" fmla="*/ 213 w 225"/>
                <a:gd name="T45" fmla="*/ 527 h 565"/>
                <a:gd name="T46" fmla="*/ 223 w 225"/>
                <a:gd name="T47" fmla="*/ 538 h 565"/>
                <a:gd name="T48" fmla="*/ 221 w 225"/>
                <a:gd name="T49" fmla="*/ 548 h 565"/>
                <a:gd name="T50" fmla="*/ 207 w 225"/>
                <a:gd name="T51" fmla="*/ 563 h 565"/>
                <a:gd name="T52" fmla="*/ 198 w 225"/>
                <a:gd name="T53" fmla="*/ 561 h 565"/>
                <a:gd name="T54" fmla="*/ 179 w 225"/>
                <a:gd name="T55" fmla="*/ 550 h 565"/>
                <a:gd name="T56" fmla="*/ 160 w 225"/>
                <a:gd name="T57" fmla="*/ 533 h 565"/>
                <a:gd name="T58" fmla="*/ 137 w 225"/>
                <a:gd name="T59" fmla="*/ 512 h 565"/>
                <a:gd name="T60" fmla="*/ 116 w 225"/>
                <a:gd name="T61" fmla="*/ 487 h 565"/>
                <a:gd name="T62" fmla="*/ 95 w 225"/>
                <a:gd name="T63" fmla="*/ 460 h 565"/>
                <a:gd name="T64" fmla="*/ 78 w 225"/>
                <a:gd name="T65" fmla="*/ 440 h 565"/>
                <a:gd name="T66" fmla="*/ 61 w 225"/>
                <a:gd name="T67" fmla="*/ 417 h 565"/>
                <a:gd name="T68" fmla="*/ 48 w 225"/>
                <a:gd name="T69" fmla="*/ 394 h 565"/>
                <a:gd name="T70" fmla="*/ 36 w 225"/>
                <a:gd name="T71" fmla="*/ 369 h 565"/>
                <a:gd name="T72" fmla="*/ 27 w 225"/>
                <a:gd name="T73" fmla="*/ 346 h 565"/>
                <a:gd name="T74" fmla="*/ 21 w 225"/>
                <a:gd name="T75" fmla="*/ 329 h 565"/>
                <a:gd name="T76" fmla="*/ 17 w 225"/>
                <a:gd name="T77" fmla="*/ 312 h 565"/>
                <a:gd name="T78" fmla="*/ 10 w 225"/>
                <a:gd name="T79" fmla="*/ 280 h 565"/>
                <a:gd name="T80" fmla="*/ 4 w 225"/>
                <a:gd name="T81" fmla="*/ 249 h 565"/>
                <a:gd name="T82" fmla="*/ 0 w 225"/>
                <a:gd name="T83" fmla="*/ 217 h 565"/>
                <a:gd name="T84" fmla="*/ 0 w 225"/>
                <a:gd name="T85" fmla="*/ 187 h 565"/>
                <a:gd name="T86" fmla="*/ 0 w 225"/>
                <a:gd name="T87" fmla="*/ 158 h 565"/>
                <a:gd name="T88" fmla="*/ 0 w 225"/>
                <a:gd name="T89" fmla="*/ 132 h 565"/>
                <a:gd name="T90" fmla="*/ 4 w 225"/>
                <a:gd name="T91" fmla="*/ 107 h 565"/>
                <a:gd name="T92" fmla="*/ 8 w 225"/>
                <a:gd name="T93" fmla="*/ 84 h 565"/>
                <a:gd name="T94" fmla="*/ 12 w 225"/>
                <a:gd name="T95" fmla="*/ 63 h 565"/>
                <a:gd name="T96" fmla="*/ 19 w 225"/>
                <a:gd name="T97" fmla="*/ 46 h 565"/>
                <a:gd name="T98" fmla="*/ 29 w 225"/>
                <a:gd name="T99" fmla="*/ 25 h 565"/>
                <a:gd name="T100" fmla="*/ 42 w 225"/>
                <a:gd name="T101" fmla="*/ 8 h 565"/>
                <a:gd name="T102" fmla="*/ 55 w 225"/>
                <a:gd name="T103" fmla="*/ 0 h 565"/>
                <a:gd name="T104" fmla="*/ 63 w 225"/>
                <a:gd name="T105" fmla="*/ 10 h 565"/>
                <a:gd name="T106" fmla="*/ 65 w 225"/>
                <a:gd name="T107" fmla="*/ 16 h 56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5"/>
                <a:gd name="T163" fmla="*/ 0 h 565"/>
                <a:gd name="T164" fmla="*/ 225 w 225"/>
                <a:gd name="T165" fmla="*/ 565 h 56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5" h="565">
                  <a:moveTo>
                    <a:pt x="65" y="16"/>
                  </a:moveTo>
                  <a:lnTo>
                    <a:pt x="61" y="18"/>
                  </a:lnTo>
                  <a:lnTo>
                    <a:pt x="59" y="23"/>
                  </a:lnTo>
                  <a:lnTo>
                    <a:pt x="57" y="29"/>
                  </a:lnTo>
                  <a:lnTo>
                    <a:pt x="55" y="35"/>
                  </a:lnTo>
                  <a:lnTo>
                    <a:pt x="53" y="40"/>
                  </a:lnTo>
                  <a:lnTo>
                    <a:pt x="51" y="50"/>
                  </a:lnTo>
                  <a:lnTo>
                    <a:pt x="48" y="59"/>
                  </a:lnTo>
                  <a:lnTo>
                    <a:pt x="46" y="69"/>
                  </a:lnTo>
                  <a:lnTo>
                    <a:pt x="42" y="78"/>
                  </a:lnTo>
                  <a:lnTo>
                    <a:pt x="40" y="90"/>
                  </a:lnTo>
                  <a:lnTo>
                    <a:pt x="38" y="96"/>
                  </a:lnTo>
                  <a:lnTo>
                    <a:pt x="38" y="103"/>
                  </a:lnTo>
                  <a:lnTo>
                    <a:pt x="36" y="109"/>
                  </a:lnTo>
                  <a:lnTo>
                    <a:pt x="36" y="115"/>
                  </a:lnTo>
                  <a:lnTo>
                    <a:pt x="36" y="122"/>
                  </a:lnTo>
                  <a:lnTo>
                    <a:pt x="34" y="128"/>
                  </a:lnTo>
                  <a:lnTo>
                    <a:pt x="34" y="135"/>
                  </a:lnTo>
                  <a:lnTo>
                    <a:pt x="34" y="143"/>
                  </a:lnTo>
                  <a:lnTo>
                    <a:pt x="32" y="149"/>
                  </a:lnTo>
                  <a:lnTo>
                    <a:pt x="32" y="156"/>
                  </a:lnTo>
                  <a:lnTo>
                    <a:pt x="31" y="164"/>
                  </a:lnTo>
                  <a:lnTo>
                    <a:pt x="31" y="172"/>
                  </a:lnTo>
                  <a:lnTo>
                    <a:pt x="31" y="177"/>
                  </a:lnTo>
                  <a:lnTo>
                    <a:pt x="31" y="187"/>
                  </a:lnTo>
                  <a:lnTo>
                    <a:pt x="31" y="194"/>
                  </a:lnTo>
                  <a:lnTo>
                    <a:pt x="32" y="202"/>
                  </a:lnTo>
                  <a:lnTo>
                    <a:pt x="32" y="210"/>
                  </a:lnTo>
                  <a:lnTo>
                    <a:pt x="32" y="219"/>
                  </a:lnTo>
                  <a:lnTo>
                    <a:pt x="32" y="225"/>
                  </a:lnTo>
                  <a:lnTo>
                    <a:pt x="34" y="234"/>
                  </a:lnTo>
                  <a:lnTo>
                    <a:pt x="34" y="242"/>
                  </a:lnTo>
                  <a:lnTo>
                    <a:pt x="36" y="249"/>
                  </a:lnTo>
                  <a:lnTo>
                    <a:pt x="38" y="257"/>
                  </a:lnTo>
                  <a:lnTo>
                    <a:pt x="40" y="267"/>
                  </a:lnTo>
                  <a:lnTo>
                    <a:pt x="40" y="274"/>
                  </a:lnTo>
                  <a:lnTo>
                    <a:pt x="42" y="282"/>
                  </a:lnTo>
                  <a:lnTo>
                    <a:pt x="44" y="291"/>
                  </a:lnTo>
                  <a:lnTo>
                    <a:pt x="48" y="299"/>
                  </a:lnTo>
                  <a:lnTo>
                    <a:pt x="50" y="307"/>
                  </a:lnTo>
                  <a:lnTo>
                    <a:pt x="51" y="316"/>
                  </a:lnTo>
                  <a:lnTo>
                    <a:pt x="55" y="324"/>
                  </a:lnTo>
                  <a:lnTo>
                    <a:pt x="59" y="333"/>
                  </a:lnTo>
                  <a:lnTo>
                    <a:pt x="63" y="341"/>
                  </a:lnTo>
                  <a:lnTo>
                    <a:pt x="67" y="348"/>
                  </a:lnTo>
                  <a:lnTo>
                    <a:pt x="71" y="358"/>
                  </a:lnTo>
                  <a:lnTo>
                    <a:pt x="76" y="365"/>
                  </a:lnTo>
                  <a:lnTo>
                    <a:pt x="80" y="373"/>
                  </a:lnTo>
                  <a:lnTo>
                    <a:pt x="86" y="383"/>
                  </a:lnTo>
                  <a:lnTo>
                    <a:pt x="90" y="390"/>
                  </a:lnTo>
                  <a:lnTo>
                    <a:pt x="97" y="400"/>
                  </a:lnTo>
                  <a:lnTo>
                    <a:pt x="101" y="407"/>
                  </a:lnTo>
                  <a:lnTo>
                    <a:pt x="107" y="415"/>
                  </a:lnTo>
                  <a:lnTo>
                    <a:pt x="110" y="421"/>
                  </a:lnTo>
                  <a:lnTo>
                    <a:pt x="116" y="428"/>
                  </a:lnTo>
                  <a:lnTo>
                    <a:pt x="120" y="434"/>
                  </a:lnTo>
                  <a:lnTo>
                    <a:pt x="126" y="440"/>
                  </a:lnTo>
                  <a:lnTo>
                    <a:pt x="131" y="445"/>
                  </a:lnTo>
                  <a:lnTo>
                    <a:pt x="137" y="453"/>
                  </a:lnTo>
                  <a:lnTo>
                    <a:pt x="145" y="462"/>
                  </a:lnTo>
                  <a:lnTo>
                    <a:pt x="154" y="472"/>
                  </a:lnTo>
                  <a:lnTo>
                    <a:pt x="162" y="481"/>
                  </a:lnTo>
                  <a:lnTo>
                    <a:pt x="169" y="491"/>
                  </a:lnTo>
                  <a:lnTo>
                    <a:pt x="177" y="497"/>
                  </a:lnTo>
                  <a:lnTo>
                    <a:pt x="183" y="502"/>
                  </a:lnTo>
                  <a:lnTo>
                    <a:pt x="188" y="506"/>
                  </a:lnTo>
                  <a:lnTo>
                    <a:pt x="194" y="512"/>
                  </a:lnTo>
                  <a:lnTo>
                    <a:pt x="204" y="519"/>
                  </a:lnTo>
                  <a:lnTo>
                    <a:pt x="213" y="527"/>
                  </a:lnTo>
                  <a:lnTo>
                    <a:pt x="217" y="531"/>
                  </a:lnTo>
                  <a:lnTo>
                    <a:pt x="221" y="535"/>
                  </a:lnTo>
                  <a:lnTo>
                    <a:pt x="223" y="538"/>
                  </a:lnTo>
                  <a:lnTo>
                    <a:pt x="225" y="540"/>
                  </a:lnTo>
                  <a:lnTo>
                    <a:pt x="223" y="544"/>
                  </a:lnTo>
                  <a:lnTo>
                    <a:pt x="221" y="548"/>
                  </a:lnTo>
                  <a:lnTo>
                    <a:pt x="217" y="554"/>
                  </a:lnTo>
                  <a:lnTo>
                    <a:pt x="211" y="561"/>
                  </a:lnTo>
                  <a:lnTo>
                    <a:pt x="207" y="563"/>
                  </a:lnTo>
                  <a:lnTo>
                    <a:pt x="205" y="565"/>
                  </a:lnTo>
                  <a:lnTo>
                    <a:pt x="202" y="563"/>
                  </a:lnTo>
                  <a:lnTo>
                    <a:pt x="198" y="561"/>
                  </a:lnTo>
                  <a:lnTo>
                    <a:pt x="190" y="557"/>
                  </a:lnTo>
                  <a:lnTo>
                    <a:pt x="185" y="554"/>
                  </a:lnTo>
                  <a:lnTo>
                    <a:pt x="179" y="550"/>
                  </a:lnTo>
                  <a:lnTo>
                    <a:pt x="173" y="544"/>
                  </a:lnTo>
                  <a:lnTo>
                    <a:pt x="166" y="538"/>
                  </a:lnTo>
                  <a:lnTo>
                    <a:pt x="160" y="533"/>
                  </a:lnTo>
                  <a:lnTo>
                    <a:pt x="152" y="525"/>
                  </a:lnTo>
                  <a:lnTo>
                    <a:pt x="147" y="519"/>
                  </a:lnTo>
                  <a:lnTo>
                    <a:pt x="137" y="512"/>
                  </a:lnTo>
                  <a:lnTo>
                    <a:pt x="131" y="502"/>
                  </a:lnTo>
                  <a:lnTo>
                    <a:pt x="124" y="495"/>
                  </a:lnTo>
                  <a:lnTo>
                    <a:pt x="116" y="487"/>
                  </a:lnTo>
                  <a:lnTo>
                    <a:pt x="109" y="478"/>
                  </a:lnTo>
                  <a:lnTo>
                    <a:pt x="101" y="470"/>
                  </a:lnTo>
                  <a:lnTo>
                    <a:pt x="95" y="460"/>
                  </a:lnTo>
                  <a:lnTo>
                    <a:pt x="88" y="453"/>
                  </a:lnTo>
                  <a:lnTo>
                    <a:pt x="82" y="445"/>
                  </a:lnTo>
                  <a:lnTo>
                    <a:pt x="78" y="440"/>
                  </a:lnTo>
                  <a:lnTo>
                    <a:pt x="72" y="434"/>
                  </a:lnTo>
                  <a:lnTo>
                    <a:pt x="71" y="428"/>
                  </a:lnTo>
                  <a:lnTo>
                    <a:pt x="61" y="417"/>
                  </a:lnTo>
                  <a:lnTo>
                    <a:pt x="55" y="405"/>
                  </a:lnTo>
                  <a:lnTo>
                    <a:pt x="51" y="400"/>
                  </a:lnTo>
                  <a:lnTo>
                    <a:pt x="48" y="394"/>
                  </a:lnTo>
                  <a:lnTo>
                    <a:pt x="46" y="386"/>
                  </a:lnTo>
                  <a:lnTo>
                    <a:pt x="42" y="383"/>
                  </a:lnTo>
                  <a:lnTo>
                    <a:pt x="36" y="369"/>
                  </a:lnTo>
                  <a:lnTo>
                    <a:pt x="32" y="360"/>
                  </a:lnTo>
                  <a:lnTo>
                    <a:pt x="29" y="352"/>
                  </a:lnTo>
                  <a:lnTo>
                    <a:pt x="27" y="346"/>
                  </a:lnTo>
                  <a:lnTo>
                    <a:pt x="25" y="341"/>
                  </a:lnTo>
                  <a:lnTo>
                    <a:pt x="23" y="337"/>
                  </a:lnTo>
                  <a:lnTo>
                    <a:pt x="21" y="329"/>
                  </a:lnTo>
                  <a:lnTo>
                    <a:pt x="21" y="324"/>
                  </a:lnTo>
                  <a:lnTo>
                    <a:pt x="19" y="318"/>
                  </a:lnTo>
                  <a:lnTo>
                    <a:pt x="17" y="312"/>
                  </a:lnTo>
                  <a:lnTo>
                    <a:pt x="13" y="301"/>
                  </a:lnTo>
                  <a:lnTo>
                    <a:pt x="12" y="291"/>
                  </a:lnTo>
                  <a:lnTo>
                    <a:pt x="10" y="280"/>
                  </a:lnTo>
                  <a:lnTo>
                    <a:pt x="10" y="270"/>
                  </a:lnTo>
                  <a:lnTo>
                    <a:pt x="6" y="259"/>
                  </a:lnTo>
                  <a:lnTo>
                    <a:pt x="4" y="249"/>
                  </a:lnTo>
                  <a:lnTo>
                    <a:pt x="2" y="236"/>
                  </a:lnTo>
                  <a:lnTo>
                    <a:pt x="2" y="229"/>
                  </a:lnTo>
                  <a:lnTo>
                    <a:pt x="0" y="217"/>
                  </a:lnTo>
                  <a:lnTo>
                    <a:pt x="0" y="206"/>
                  </a:lnTo>
                  <a:lnTo>
                    <a:pt x="0" y="196"/>
                  </a:lnTo>
                  <a:lnTo>
                    <a:pt x="0" y="187"/>
                  </a:lnTo>
                  <a:lnTo>
                    <a:pt x="0" y="177"/>
                  </a:lnTo>
                  <a:lnTo>
                    <a:pt x="0" y="168"/>
                  </a:lnTo>
                  <a:lnTo>
                    <a:pt x="0" y="158"/>
                  </a:lnTo>
                  <a:lnTo>
                    <a:pt x="0" y="149"/>
                  </a:lnTo>
                  <a:lnTo>
                    <a:pt x="0" y="139"/>
                  </a:lnTo>
                  <a:lnTo>
                    <a:pt x="0" y="132"/>
                  </a:lnTo>
                  <a:lnTo>
                    <a:pt x="2" y="124"/>
                  </a:lnTo>
                  <a:lnTo>
                    <a:pt x="4" y="116"/>
                  </a:lnTo>
                  <a:lnTo>
                    <a:pt x="4" y="107"/>
                  </a:lnTo>
                  <a:lnTo>
                    <a:pt x="4" y="99"/>
                  </a:lnTo>
                  <a:lnTo>
                    <a:pt x="6" y="90"/>
                  </a:lnTo>
                  <a:lnTo>
                    <a:pt x="8" y="84"/>
                  </a:lnTo>
                  <a:lnTo>
                    <a:pt x="10" y="77"/>
                  </a:lnTo>
                  <a:lnTo>
                    <a:pt x="12" y="69"/>
                  </a:lnTo>
                  <a:lnTo>
                    <a:pt x="12" y="63"/>
                  </a:lnTo>
                  <a:lnTo>
                    <a:pt x="15" y="58"/>
                  </a:lnTo>
                  <a:lnTo>
                    <a:pt x="15" y="52"/>
                  </a:lnTo>
                  <a:lnTo>
                    <a:pt x="19" y="46"/>
                  </a:lnTo>
                  <a:lnTo>
                    <a:pt x="21" y="40"/>
                  </a:lnTo>
                  <a:lnTo>
                    <a:pt x="23" y="35"/>
                  </a:lnTo>
                  <a:lnTo>
                    <a:pt x="29" y="25"/>
                  </a:lnTo>
                  <a:lnTo>
                    <a:pt x="34" y="19"/>
                  </a:lnTo>
                  <a:lnTo>
                    <a:pt x="38" y="12"/>
                  </a:lnTo>
                  <a:lnTo>
                    <a:pt x="42" y="8"/>
                  </a:lnTo>
                  <a:lnTo>
                    <a:pt x="46" y="2"/>
                  </a:lnTo>
                  <a:lnTo>
                    <a:pt x="50" y="2"/>
                  </a:lnTo>
                  <a:lnTo>
                    <a:pt x="55" y="0"/>
                  </a:lnTo>
                  <a:lnTo>
                    <a:pt x="59" y="2"/>
                  </a:lnTo>
                  <a:lnTo>
                    <a:pt x="61" y="6"/>
                  </a:lnTo>
                  <a:lnTo>
                    <a:pt x="63" y="10"/>
                  </a:lnTo>
                  <a:lnTo>
                    <a:pt x="63" y="14"/>
                  </a:lnTo>
                  <a:lnTo>
                    <a:pt x="65" y="16"/>
                  </a:lnTo>
                  <a:close/>
                </a:path>
              </a:pathLst>
            </a:custGeom>
            <a:solidFill>
              <a:srgbClr val="FFFFFF"/>
            </a:solidFill>
            <a:ln w="9525">
              <a:noFill/>
              <a:round/>
              <a:headEnd/>
              <a:tailEnd/>
            </a:ln>
          </p:spPr>
          <p:txBody>
            <a:bodyPr/>
            <a:lstStyle/>
            <a:p>
              <a:endParaRPr lang="en-US"/>
            </a:p>
          </p:txBody>
        </p:sp>
        <p:sp>
          <p:nvSpPr>
            <p:cNvPr id="93257" name="Freeform 84"/>
            <p:cNvSpPr>
              <a:spLocks/>
            </p:cNvSpPr>
            <p:nvPr/>
          </p:nvSpPr>
          <p:spPr bwMode="auto">
            <a:xfrm>
              <a:off x="2096" y="3614"/>
              <a:ext cx="114" cy="38"/>
            </a:xfrm>
            <a:custGeom>
              <a:avLst/>
              <a:gdLst>
                <a:gd name="T0" fmla="*/ 11 w 226"/>
                <a:gd name="T1" fmla="*/ 0 h 76"/>
                <a:gd name="T2" fmla="*/ 21 w 226"/>
                <a:gd name="T3" fmla="*/ 0 h 76"/>
                <a:gd name="T4" fmla="*/ 30 w 226"/>
                <a:gd name="T5" fmla="*/ 0 h 76"/>
                <a:gd name="T6" fmla="*/ 36 w 226"/>
                <a:gd name="T7" fmla="*/ 0 h 76"/>
                <a:gd name="T8" fmla="*/ 42 w 226"/>
                <a:gd name="T9" fmla="*/ 0 h 76"/>
                <a:gd name="T10" fmla="*/ 49 w 226"/>
                <a:gd name="T11" fmla="*/ 2 h 76"/>
                <a:gd name="T12" fmla="*/ 57 w 226"/>
                <a:gd name="T13" fmla="*/ 4 h 76"/>
                <a:gd name="T14" fmla="*/ 63 w 226"/>
                <a:gd name="T15" fmla="*/ 4 h 76"/>
                <a:gd name="T16" fmla="*/ 70 w 226"/>
                <a:gd name="T17" fmla="*/ 4 h 76"/>
                <a:gd name="T18" fmla="*/ 78 w 226"/>
                <a:gd name="T19" fmla="*/ 6 h 76"/>
                <a:gd name="T20" fmla="*/ 87 w 226"/>
                <a:gd name="T21" fmla="*/ 8 h 76"/>
                <a:gd name="T22" fmla="*/ 95 w 226"/>
                <a:gd name="T23" fmla="*/ 8 h 76"/>
                <a:gd name="T24" fmla="*/ 103 w 226"/>
                <a:gd name="T25" fmla="*/ 10 h 76"/>
                <a:gd name="T26" fmla="*/ 112 w 226"/>
                <a:gd name="T27" fmla="*/ 12 h 76"/>
                <a:gd name="T28" fmla="*/ 122 w 226"/>
                <a:gd name="T29" fmla="*/ 15 h 76"/>
                <a:gd name="T30" fmla="*/ 131 w 226"/>
                <a:gd name="T31" fmla="*/ 17 h 76"/>
                <a:gd name="T32" fmla="*/ 143 w 226"/>
                <a:gd name="T33" fmla="*/ 19 h 76"/>
                <a:gd name="T34" fmla="*/ 154 w 226"/>
                <a:gd name="T35" fmla="*/ 23 h 76"/>
                <a:gd name="T36" fmla="*/ 165 w 226"/>
                <a:gd name="T37" fmla="*/ 27 h 76"/>
                <a:gd name="T38" fmla="*/ 175 w 226"/>
                <a:gd name="T39" fmla="*/ 31 h 76"/>
                <a:gd name="T40" fmla="*/ 184 w 226"/>
                <a:gd name="T41" fmla="*/ 34 h 76"/>
                <a:gd name="T42" fmla="*/ 192 w 226"/>
                <a:gd name="T43" fmla="*/ 40 h 76"/>
                <a:gd name="T44" fmla="*/ 201 w 226"/>
                <a:gd name="T45" fmla="*/ 44 h 76"/>
                <a:gd name="T46" fmla="*/ 207 w 226"/>
                <a:gd name="T47" fmla="*/ 46 h 76"/>
                <a:gd name="T48" fmla="*/ 213 w 226"/>
                <a:gd name="T49" fmla="*/ 52 h 76"/>
                <a:gd name="T50" fmla="*/ 219 w 226"/>
                <a:gd name="T51" fmla="*/ 55 h 76"/>
                <a:gd name="T52" fmla="*/ 222 w 226"/>
                <a:gd name="T53" fmla="*/ 59 h 76"/>
                <a:gd name="T54" fmla="*/ 226 w 226"/>
                <a:gd name="T55" fmla="*/ 65 h 76"/>
                <a:gd name="T56" fmla="*/ 222 w 226"/>
                <a:gd name="T57" fmla="*/ 72 h 76"/>
                <a:gd name="T58" fmla="*/ 217 w 226"/>
                <a:gd name="T59" fmla="*/ 76 h 76"/>
                <a:gd name="T60" fmla="*/ 211 w 226"/>
                <a:gd name="T61" fmla="*/ 76 h 76"/>
                <a:gd name="T62" fmla="*/ 205 w 226"/>
                <a:gd name="T63" fmla="*/ 74 h 76"/>
                <a:gd name="T64" fmla="*/ 200 w 226"/>
                <a:gd name="T65" fmla="*/ 72 h 76"/>
                <a:gd name="T66" fmla="*/ 194 w 226"/>
                <a:gd name="T67" fmla="*/ 69 h 76"/>
                <a:gd name="T68" fmla="*/ 188 w 226"/>
                <a:gd name="T69" fmla="*/ 65 h 76"/>
                <a:gd name="T70" fmla="*/ 181 w 226"/>
                <a:gd name="T71" fmla="*/ 59 h 76"/>
                <a:gd name="T72" fmla="*/ 175 w 226"/>
                <a:gd name="T73" fmla="*/ 55 h 76"/>
                <a:gd name="T74" fmla="*/ 169 w 226"/>
                <a:gd name="T75" fmla="*/ 53 h 76"/>
                <a:gd name="T76" fmla="*/ 163 w 226"/>
                <a:gd name="T77" fmla="*/ 52 h 76"/>
                <a:gd name="T78" fmla="*/ 158 w 226"/>
                <a:gd name="T79" fmla="*/ 50 h 76"/>
                <a:gd name="T80" fmla="*/ 150 w 226"/>
                <a:gd name="T81" fmla="*/ 46 h 76"/>
                <a:gd name="T82" fmla="*/ 143 w 226"/>
                <a:gd name="T83" fmla="*/ 44 h 76"/>
                <a:gd name="T84" fmla="*/ 135 w 226"/>
                <a:gd name="T85" fmla="*/ 44 h 76"/>
                <a:gd name="T86" fmla="*/ 125 w 226"/>
                <a:gd name="T87" fmla="*/ 42 h 76"/>
                <a:gd name="T88" fmla="*/ 118 w 226"/>
                <a:gd name="T89" fmla="*/ 40 h 76"/>
                <a:gd name="T90" fmla="*/ 108 w 226"/>
                <a:gd name="T91" fmla="*/ 38 h 76"/>
                <a:gd name="T92" fmla="*/ 99 w 226"/>
                <a:gd name="T93" fmla="*/ 36 h 76"/>
                <a:gd name="T94" fmla="*/ 89 w 226"/>
                <a:gd name="T95" fmla="*/ 34 h 76"/>
                <a:gd name="T96" fmla="*/ 82 w 226"/>
                <a:gd name="T97" fmla="*/ 34 h 76"/>
                <a:gd name="T98" fmla="*/ 72 w 226"/>
                <a:gd name="T99" fmla="*/ 32 h 76"/>
                <a:gd name="T100" fmla="*/ 63 w 226"/>
                <a:gd name="T101" fmla="*/ 32 h 76"/>
                <a:gd name="T102" fmla="*/ 55 w 226"/>
                <a:gd name="T103" fmla="*/ 31 h 76"/>
                <a:gd name="T104" fmla="*/ 49 w 226"/>
                <a:gd name="T105" fmla="*/ 31 h 76"/>
                <a:gd name="T106" fmla="*/ 42 w 226"/>
                <a:gd name="T107" fmla="*/ 29 h 76"/>
                <a:gd name="T108" fmla="*/ 34 w 226"/>
                <a:gd name="T109" fmla="*/ 29 h 76"/>
                <a:gd name="T110" fmla="*/ 27 w 226"/>
                <a:gd name="T111" fmla="*/ 29 h 76"/>
                <a:gd name="T112" fmla="*/ 21 w 226"/>
                <a:gd name="T113" fmla="*/ 29 h 76"/>
                <a:gd name="T114" fmla="*/ 15 w 226"/>
                <a:gd name="T115" fmla="*/ 29 h 76"/>
                <a:gd name="T116" fmla="*/ 8 w 226"/>
                <a:gd name="T117" fmla="*/ 31 h 76"/>
                <a:gd name="T118" fmla="*/ 4 w 226"/>
                <a:gd name="T119" fmla="*/ 32 h 76"/>
                <a:gd name="T120" fmla="*/ 0 w 226"/>
                <a:gd name="T121" fmla="*/ 32 h 76"/>
                <a:gd name="T122" fmla="*/ 11 w 226"/>
                <a:gd name="T123" fmla="*/ 0 h 76"/>
                <a:gd name="T124" fmla="*/ 11 w 226"/>
                <a:gd name="T125" fmla="*/ 0 h 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6"/>
                <a:gd name="T190" fmla="*/ 0 h 76"/>
                <a:gd name="T191" fmla="*/ 226 w 226"/>
                <a:gd name="T192" fmla="*/ 76 h 7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6" h="76">
                  <a:moveTo>
                    <a:pt x="11" y="0"/>
                  </a:moveTo>
                  <a:lnTo>
                    <a:pt x="21" y="0"/>
                  </a:lnTo>
                  <a:lnTo>
                    <a:pt x="30" y="0"/>
                  </a:lnTo>
                  <a:lnTo>
                    <a:pt x="36" y="0"/>
                  </a:lnTo>
                  <a:lnTo>
                    <a:pt x="42" y="0"/>
                  </a:lnTo>
                  <a:lnTo>
                    <a:pt x="49" y="2"/>
                  </a:lnTo>
                  <a:lnTo>
                    <a:pt x="57" y="4"/>
                  </a:lnTo>
                  <a:lnTo>
                    <a:pt x="63" y="4"/>
                  </a:lnTo>
                  <a:lnTo>
                    <a:pt x="70" y="4"/>
                  </a:lnTo>
                  <a:lnTo>
                    <a:pt x="78" y="6"/>
                  </a:lnTo>
                  <a:lnTo>
                    <a:pt x="87" y="8"/>
                  </a:lnTo>
                  <a:lnTo>
                    <a:pt x="95" y="8"/>
                  </a:lnTo>
                  <a:lnTo>
                    <a:pt x="103" y="10"/>
                  </a:lnTo>
                  <a:lnTo>
                    <a:pt x="112" y="12"/>
                  </a:lnTo>
                  <a:lnTo>
                    <a:pt x="122" y="15"/>
                  </a:lnTo>
                  <a:lnTo>
                    <a:pt x="131" y="17"/>
                  </a:lnTo>
                  <a:lnTo>
                    <a:pt x="143" y="19"/>
                  </a:lnTo>
                  <a:lnTo>
                    <a:pt x="154" y="23"/>
                  </a:lnTo>
                  <a:lnTo>
                    <a:pt x="165" y="27"/>
                  </a:lnTo>
                  <a:lnTo>
                    <a:pt x="175" y="31"/>
                  </a:lnTo>
                  <a:lnTo>
                    <a:pt x="184" y="34"/>
                  </a:lnTo>
                  <a:lnTo>
                    <a:pt x="192" y="40"/>
                  </a:lnTo>
                  <a:lnTo>
                    <a:pt x="201" y="44"/>
                  </a:lnTo>
                  <a:lnTo>
                    <a:pt x="207" y="46"/>
                  </a:lnTo>
                  <a:lnTo>
                    <a:pt x="213" y="52"/>
                  </a:lnTo>
                  <a:lnTo>
                    <a:pt x="219" y="55"/>
                  </a:lnTo>
                  <a:lnTo>
                    <a:pt x="222" y="59"/>
                  </a:lnTo>
                  <a:lnTo>
                    <a:pt x="226" y="65"/>
                  </a:lnTo>
                  <a:lnTo>
                    <a:pt x="222" y="72"/>
                  </a:lnTo>
                  <a:lnTo>
                    <a:pt x="217" y="76"/>
                  </a:lnTo>
                  <a:lnTo>
                    <a:pt x="211" y="76"/>
                  </a:lnTo>
                  <a:lnTo>
                    <a:pt x="205" y="74"/>
                  </a:lnTo>
                  <a:lnTo>
                    <a:pt x="200" y="72"/>
                  </a:lnTo>
                  <a:lnTo>
                    <a:pt x="194" y="69"/>
                  </a:lnTo>
                  <a:lnTo>
                    <a:pt x="188" y="65"/>
                  </a:lnTo>
                  <a:lnTo>
                    <a:pt x="181" y="59"/>
                  </a:lnTo>
                  <a:lnTo>
                    <a:pt x="175" y="55"/>
                  </a:lnTo>
                  <a:lnTo>
                    <a:pt x="169" y="53"/>
                  </a:lnTo>
                  <a:lnTo>
                    <a:pt x="163" y="52"/>
                  </a:lnTo>
                  <a:lnTo>
                    <a:pt x="158" y="50"/>
                  </a:lnTo>
                  <a:lnTo>
                    <a:pt x="150" y="46"/>
                  </a:lnTo>
                  <a:lnTo>
                    <a:pt x="143" y="44"/>
                  </a:lnTo>
                  <a:lnTo>
                    <a:pt x="135" y="44"/>
                  </a:lnTo>
                  <a:lnTo>
                    <a:pt x="125" y="42"/>
                  </a:lnTo>
                  <a:lnTo>
                    <a:pt x="118" y="40"/>
                  </a:lnTo>
                  <a:lnTo>
                    <a:pt x="108" y="38"/>
                  </a:lnTo>
                  <a:lnTo>
                    <a:pt x="99" y="36"/>
                  </a:lnTo>
                  <a:lnTo>
                    <a:pt x="89" y="34"/>
                  </a:lnTo>
                  <a:lnTo>
                    <a:pt x="82" y="34"/>
                  </a:lnTo>
                  <a:lnTo>
                    <a:pt x="72" y="32"/>
                  </a:lnTo>
                  <a:lnTo>
                    <a:pt x="63" y="32"/>
                  </a:lnTo>
                  <a:lnTo>
                    <a:pt x="55" y="31"/>
                  </a:lnTo>
                  <a:lnTo>
                    <a:pt x="49" y="31"/>
                  </a:lnTo>
                  <a:lnTo>
                    <a:pt x="42" y="29"/>
                  </a:lnTo>
                  <a:lnTo>
                    <a:pt x="34" y="29"/>
                  </a:lnTo>
                  <a:lnTo>
                    <a:pt x="27" y="29"/>
                  </a:lnTo>
                  <a:lnTo>
                    <a:pt x="21" y="29"/>
                  </a:lnTo>
                  <a:lnTo>
                    <a:pt x="15" y="29"/>
                  </a:lnTo>
                  <a:lnTo>
                    <a:pt x="8" y="31"/>
                  </a:lnTo>
                  <a:lnTo>
                    <a:pt x="4" y="32"/>
                  </a:lnTo>
                  <a:lnTo>
                    <a:pt x="0" y="32"/>
                  </a:lnTo>
                  <a:lnTo>
                    <a:pt x="11" y="0"/>
                  </a:lnTo>
                  <a:close/>
                </a:path>
              </a:pathLst>
            </a:custGeom>
            <a:solidFill>
              <a:srgbClr val="FFFFFF"/>
            </a:solidFill>
            <a:ln w="9525">
              <a:noFill/>
              <a:round/>
              <a:headEnd/>
              <a:tailEnd/>
            </a:ln>
          </p:spPr>
          <p:txBody>
            <a:bodyPr/>
            <a:lstStyle/>
            <a:p>
              <a:endParaRPr lang="en-US"/>
            </a:p>
          </p:txBody>
        </p:sp>
        <p:sp>
          <p:nvSpPr>
            <p:cNvPr id="93258" name="Freeform 85"/>
            <p:cNvSpPr>
              <a:spLocks/>
            </p:cNvSpPr>
            <p:nvPr/>
          </p:nvSpPr>
          <p:spPr bwMode="auto">
            <a:xfrm>
              <a:off x="2084" y="3667"/>
              <a:ext cx="99" cy="30"/>
            </a:xfrm>
            <a:custGeom>
              <a:avLst/>
              <a:gdLst>
                <a:gd name="T0" fmla="*/ 8 w 198"/>
                <a:gd name="T1" fmla="*/ 0 h 60"/>
                <a:gd name="T2" fmla="*/ 12 w 198"/>
                <a:gd name="T3" fmla="*/ 0 h 60"/>
                <a:gd name="T4" fmla="*/ 17 w 198"/>
                <a:gd name="T5" fmla="*/ 0 h 60"/>
                <a:gd name="T6" fmla="*/ 23 w 198"/>
                <a:gd name="T7" fmla="*/ 0 h 60"/>
                <a:gd name="T8" fmla="*/ 31 w 198"/>
                <a:gd name="T9" fmla="*/ 0 h 60"/>
                <a:gd name="T10" fmla="*/ 36 w 198"/>
                <a:gd name="T11" fmla="*/ 0 h 60"/>
                <a:gd name="T12" fmla="*/ 42 w 198"/>
                <a:gd name="T13" fmla="*/ 0 h 60"/>
                <a:gd name="T14" fmla="*/ 50 w 198"/>
                <a:gd name="T15" fmla="*/ 0 h 60"/>
                <a:gd name="T16" fmla="*/ 57 w 198"/>
                <a:gd name="T17" fmla="*/ 0 h 60"/>
                <a:gd name="T18" fmla="*/ 63 w 198"/>
                <a:gd name="T19" fmla="*/ 0 h 60"/>
                <a:gd name="T20" fmla="*/ 69 w 198"/>
                <a:gd name="T21" fmla="*/ 0 h 60"/>
                <a:gd name="T22" fmla="*/ 76 w 198"/>
                <a:gd name="T23" fmla="*/ 2 h 60"/>
                <a:gd name="T24" fmla="*/ 84 w 198"/>
                <a:gd name="T25" fmla="*/ 3 h 60"/>
                <a:gd name="T26" fmla="*/ 90 w 198"/>
                <a:gd name="T27" fmla="*/ 3 h 60"/>
                <a:gd name="T28" fmla="*/ 97 w 198"/>
                <a:gd name="T29" fmla="*/ 3 h 60"/>
                <a:gd name="T30" fmla="*/ 105 w 198"/>
                <a:gd name="T31" fmla="*/ 5 h 60"/>
                <a:gd name="T32" fmla="*/ 110 w 198"/>
                <a:gd name="T33" fmla="*/ 7 h 60"/>
                <a:gd name="T34" fmla="*/ 122 w 198"/>
                <a:gd name="T35" fmla="*/ 9 h 60"/>
                <a:gd name="T36" fmla="*/ 133 w 198"/>
                <a:gd name="T37" fmla="*/ 13 h 60"/>
                <a:gd name="T38" fmla="*/ 143 w 198"/>
                <a:gd name="T39" fmla="*/ 17 h 60"/>
                <a:gd name="T40" fmla="*/ 154 w 198"/>
                <a:gd name="T41" fmla="*/ 21 h 60"/>
                <a:gd name="T42" fmla="*/ 160 w 198"/>
                <a:gd name="T43" fmla="*/ 24 h 60"/>
                <a:gd name="T44" fmla="*/ 169 w 198"/>
                <a:gd name="T45" fmla="*/ 30 h 60"/>
                <a:gd name="T46" fmla="*/ 175 w 198"/>
                <a:gd name="T47" fmla="*/ 32 h 60"/>
                <a:gd name="T48" fmla="*/ 183 w 198"/>
                <a:gd name="T49" fmla="*/ 38 h 60"/>
                <a:gd name="T50" fmla="*/ 192 w 198"/>
                <a:gd name="T51" fmla="*/ 45 h 60"/>
                <a:gd name="T52" fmla="*/ 198 w 198"/>
                <a:gd name="T53" fmla="*/ 53 h 60"/>
                <a:gd name="T54" fmla="*/ 198 w 198"/>
                <a:gd name="T55" fmla="*/ 57 h 60"/>
                <a:gd name="T56" fmla="*/ 196 w 198"/>
                <a:gd name="T57" fmla="*/ 60 h 60"/>
                <a:gd name="T58" fmla="*/ 187 w 198"/>
                <a:gd name="T59" fmla="*/ 57 h 60"/>
                <a:gd name="T60" fmla="*/ 175 w 198"/>
                <a:gd name="T61" fmla="*/ 55 h 60"/>
                <a:gd name="T62" fmla="*/ 168 w 198"/>
                <a:gd name="T63" fmla="*/ 53 h 60"/>
                <a:gd name="T64" fmla="*/ 162 w 198"/>
                <a:gd name="T65" fmla="*/ 51 h 60"/>
                <a:gd name="T66" fmla="*/ 156 w 198"/>
                <a:gd name="T67" fmla="*/ 47 h 60"/>
                <a:gd name="T68" fmla="*/ 149 w 198"/>
                <a:gd name="T69" fmla="*/ 45 h 60"/>
                <a:gd name="T70" fmla="*/ 145 w 198"/>
                <a:gd name="T71" fmla="*/ 41 h 60"/>
                <a:gd name="T72" fmla="*/ 139 w 198"/>
                <a:gd name="T73" fmla="*/ 40 h 60"/>
                <a:gd name="T74" fmla="*/ 131 w 198"/>
                <a:gd name="T75" fmla="*/ 38 h 60"/>
                <a:gd name="T76" fmla="*/ 126 w 198"/>
                <a:gd name="T77" fmla="*/ 36 h 60"/>
                <a:gd name="T78" fmla="*/ 116 w 198"/>
                <a:gd name="T79" fmla="*/ 34 h 60"/>
                <a:gd name="T80" fmla="*/ 109 w 198"/>
                <a:gd name="T81" fmla="*/ 32 h 60"/>
                <a:gd name="T82" fmla="*/ 101 w 198"/>
                <a:gd name="T83" fmla="*/ 30 h 60"/>
                <a:gd name="T84" fmla="*/ 91 w 198"/>
                <a:gd name="T85" fmla="*/ 30 h 60"/>
                <a:gd name="T86" fmla="*/ 82 w 198"/>
                <a:gd name="T87" fmla="*/ 26 h 60"/>
                <a:gd name="T88" fmla="*/ 72 w 198"/>
                <a:gd name="T89" fmla="*/ 26 h 60"/>
                <a:gd name="T90" fmla="*/ 63 w 198"/>
                <a:gd name="T91" fmla="*/ 24 h 60"/>
                <a:gd name="T92" fmla="*/ 55 w 198"/>
                <a:gd name="T93" fmla="*/ 22 h 60"/>
                <a:gd name="T94" fmla="*/ 46 w 198"/>
                <a:gd name="T95" fmla="*/ 22 h 60"/>
                <a:gd name="T96" fmla="*/ 36 w 198"/>
                <a:gd name="T97" fmla="*/ 21 h 60"/>
                <a:gd name="T98" fmla="*/ 29 w 198"/>
                <a:gd name="T99" fmla="*/ 19 h 60"/>
                <a:gd name="T100" fmla="*/ 23 w 198"/>
                <a:gd name="T101" fmla="*/ 19 h 60"/>
                <a:gd name="T102" fmla="*/ 17 w 198"/>
                <a:gd name="T103" fmla="*/ 19 h 60"/>
                <a:gd name="T104" fmla="*/ 12 w 198"/>
                <a:gd name="T105" fmla="*/ 19 h 60"/>
                <a:gd name="T106" fmla="*/ 6 w 198"/>
                <a:gd name="T107" fmla="*/ 19 h 60"/>
                <a:gd name="T108" fmla="*/ 0 w 198"/>
                <a:gd name="T109" fmla="*/ 19 h 60"/>
                <a:gd name="T110" fmla="*/ 8 w 198"/>
                <a:gd name="T111" fmla="*/ 0 h 60"/>
                <a:gd name="T112" fmla="*/ 8 w 198"/>
                <a:gd name="T113" fmla="*/ 0 h 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60"/>
                <a:gd name="T173" fmla="*/ 198 w 198"/>
                <a:gd name="T174" fmla="*/ 60 h 6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60">
                  <a:moveTo>
                    <a:pt x="8" y="0"/>
                  </a:moveTo>
                  <a:lnTo>
                    <a:pt x="12" y="0"/>
                  </a:lnTo>
                  <a:lnTo>
                    <a:pt x="17" y="0"/>
                  </a:lnTo>
                  <a:lnTo>
                    <a:pt x="23" y="0"/>
                  </a:lnTo>
                  <a:lnTo>
                    <a:pt x="31" y="0"/>
                  </a:lnTo>
                  <a:lnTo>
                    <a:pt x="36" y="0"/>
                  </a:lnTo>
                  <a:lnTo>
                    <a:pt x="42" y="0"/>
                  </a:lnTo>
                  <a:lnTo>
                    <a:pt x="50" y="0"/>
                  </a:lnTo>
                  <a:lnTo>
                    <a:pt x="57" y="0"/>
                  </a:lnTo>
                  <a:lnTo>
                    <a:pt x="63" y="0"/>
                  </a:lnTo>
                  <a:lnTo>
                    <a:pt x="69" y="0"/>
                  </a:lnTo>
                  <a:lnTo>
                    <a:pt x="76" y="2"/>
                  </a:lnTo>
                  <a:lnTo>
                    <a:pt x="84" y="3"/>
                  </a:lnTo>
                  <a:lnTo>
                    <a:pt x="90" y="3"/>
                  </a:lnTo>
                  <a:lnTo>
                    <a:pt x="97" y="3"/>
                  </a:lnTo>
                  <a:lnTo>
                    <a:pt x="105" y="5"/>
                  </a:lnTo>
                  <a:lnTo>
                    <a:pt x="110" y="7"/>
                  </a:lnTo>
                  <a:lnTo>
                    <a:pt x="122" y="9"/>
                  </a:lnTo>
                  <a:lnTo>
                    <a:pt x="133" y="13"/>
                  </a:lnTo>
                  <a:lnTo>
                    <a:pt x="143" y="17"/>
                  </a:lnTo>
                  <a:lnTo>
                    <a:pt x="154" y="21"/>
                  </a:lnTo>
                  <a:lnTo>
                    <a:pt x="160" y="24"/>
                  </a:lnTo>
                  <a:lnTo>
                    <a:pt x="169" y="30"/>
                  </a:lnTo>
                  <a:lnTo>
                    <a:pt x="175" y="32"/>
                  </a:lnTo>
                  <a:lnTo>
                    <a:pt x="183" y="38"/>
                  </a:lnTo>
                  <a:lnTo>
                    <a:pt x="192" y="45"/>
                  </a:lnTo>
                  <a:lnTo>
                    <a:pt x="198" y="53"/>
                  </a:lnTo>
                  <a:lnTo>
                    <a:pt x="198" y="57"/>
                  </a:lnTo>
                  <a:lnTo>
                    <a:pt x="196" y="60"/>
                  </a:lnTo>
                  <a:lnTo>
                    <a:pt x="187" y="57"/>
                  </a:lnTo>
                  <a:lnTo>
                    <a:pt x="175" y="55"/>
                  </a:lnTo>
                  <a:lnTo>
                    <a:pt x="168" y="53"/>
                  </a:lnTo>
                  <a:lnTo>
                    <a:pt x="162" y="51"/>
                  </a:lnTo>
                  <a:lnTo>
                    <a:pt x="156" y="47"/>
                  </a:lnTo>
                  <a:lnTo>
                    <a:pt x="149" y="45"/>
                  </a:lnTo>
                  <a:lnTo>
                    <a:pt x="145" y="41"/>
                  </a:lnTo>
                  <a:lnTo>
                    <a:pt x="139" y="40"/>
                  </a:lnTo>
                  <a:lnTo>
                    <a:pt x="131" y="38"/>
                  </a:lnTo>
                  <a:lnTo>
                    <a:pt x="126" y="36"/>
                  </a:lnTo>
                  <a:lnTo>
                    <a:pt x="116" y="34"/>
                  </a:lnTo>
                  <a:lnTo>
                    <a:pt x="109" y="32"/>
                  </a:lnTo>
                  <a:lnTo>
                    <a:pt x="101" y="30"/>
                  </a:lnTo>
                  <a:lnTo>
                    <a:pt x="91" y="30"/>
                  </a:lnTo>
                  <a:lnTo>
                    <a:pt x="82" y="26"/>
                  </a:lnTo>
                  <a:lnTo>
                    <a:pt x="72" y="26"/>
                  </a:lnTo>
                  <a:lnTo>
                    <a:pt x="63" y="24"/>
                  </a:lnTo>
                  <a:lnTo>
                    <a:pt x="55" y="22"/>
                  </a:lnTo>
                  <a:lnTo>
                    <a:pt x="46" y="22"/>
                  </a:lnTo>
                  <a:lnTo>
                    <a:pt x="36" y="21"/>
                  </a:lnTo>
                  <a:lnTo>
                    <a:pt x="29" y="19"/>
                  </a:lnTo>
                  <a:lnTo>
                    <a:pt x="23" y="19"/>
                  </a:lnTo>
                  <a:lnTo>
                    <a:pt x="17" y="19"/>
                  </a:lnTo>
                  <a:lnTo>
                    <a:pt x="12" y="19"/>
                  </a:lnTo>
                  <a:lnTo>
                    <a:pt x="6" y="19"/>
                  </a:lnTo>
                  <a:lnTo>
                    <a:pt x="0" y="19"/>
                  </a:lnTo>
                  <a:lnTo>
                    <a:pt x="8" y="0"/>
                  </a:lnTo>
                  <a:close/>
                </a:path>
              </a:pathLst>
            </a:custGeom>
            <a:solidFill>
              <a:srgbClr val="FFFFFF"/>
            </a:solidFill>
            <a:ln w="9525">
              <a:noFill/>
              <a:round/>
              <a:headEnd/>
              <a:tailEnd/>
            </a:ln>
          </p:spPr>
          <p:txBody>
            <a:bodyPr/>
            <a:lstStyle/>
            <a:p>
              <a:endParaRPr lang="en-US"/>
            </a:p>
          </p:txBody>
        </p:sp>
        <p:sp>
          <p:nvSpPr>
            <p:cNvPr id="93259" name="Freeform 86"/>
            <p:cNvSpPr>
              <a:spLocks/>
            </p:cNvSpPr>
            <p:nvPr/>
          </p:nvSpPr>
          <p:spPr bwMode="auto">
            <a:xfrm>
              <a:off x="2079" y="3709"/>
              <a:ext cx="79" cy="37"/>
            </a:xfrm>
            <a:custGeom>
              <a:avLst/>
              <a:gdLst>
                <a:gd name="T0" fmla="*/ 5 w 158"/>
                <a:gd name="T1" fmla="*/ 0 h 74"/>
                <a:gd name="T2" fmla="*/ 11 w 158"/>
                <a:gd name="T3" fmla="*/ 0 h 74"/>
                <a:gd name="T4" fmla="*/ 19 w 158"/>
                <a:gd name="T5" fmla="*/ 0 h 74"/>
                <a:gd name="T6" fmla="*/ 26 w 158"/>
                <a:gd name="T7" fmla="*/ 2 h 74"/>
                <a:gd name="T8" fmla="*/ 34 w 158"/>
                <a:gd name="T9" fmla="*/ 2 h 74"/>
                <a:gd name="T10" fmla="*/ 40 w 158"/>
                <a:gd name="T11" fmla="*/ 4 h 74"/>
                <a:gd name="T12" fmla="*/ 47 w 158"/>
                <a:gd name="T13" fmla="*/ 6 h 74"/>
                <a:gd name="T14" fmla="*/ 55 w 158"/>
                <a:gd name="T15" fmla="*/ 8 h 74"/>
                <a:gd name="T16" fmla="*/ 64 w 158"/>
                <a:gd name="T17" fmla="*/ 10 h 74"/>
                <a:gd name="T18" fmla="*/ 74 w 158"/>
                <a:gd name="T19" fmla="*/ 14 h 74"/>
                <a:gd name="T20" fmla="*/ 85 w 158"/>
                <a:gd name="T21" fmla="*/ 17 h 74"/>
                <a:gd name="T22" fmla="*/ 95 w 158"/>
                <a:gd name="T23" fmla="*/ 21 h 74"/>
                <a:gd name="T24" fmla="*/ 106 w 158"/>
                <a:gd name="T25" fmla="*/ 27 h 74"/>
                <a:gd name="T26" fmla="*/ 114 w 158"/>
                <a:gd name="T27" fmla="*/ 31 h 74"/>
                <a:gd name="T28" fmla="*/ 123 w 158"/>
                <a:gd name="T29" fmla="*/ 36 h 74"/>
                <a:gd name="T30" fmla="*/ 131 w 158"/>
                <a:gd name="T31" fmla="*/ 42 h 74"/>
                <a:gd name="T32" fmla="*/ 138 w 158"/>
                <a:gd name="T33" fmla="*/ 48 h 74"/>
                <a:gd name="T34" fmla="*/ 144 w 158"/>
                <a:gd name="T35" fmla="*/ 53 h 74"/>
                <a:gd name="T36" fmla="*/ 148 w 158"/>
                <a:gd name="T37" fmla="*/ 57 h 74"/>
                <a:gd name="T38" fmla="*/ 150 w 158"/>
                <a:gd name="T39" fmla="*/ 61 h 74"/>
                <a:gd name="T40" fmla="*/ 156 w 158"/>
                <a:gd name="T41" fmla="*/ 67 h 74"/>
                <a:gd name="T42" fmla="*/ 158 w 158"/>
                <a:gd name="T43" fmla="*/ 72 h 74"/>
                <a:gd name="T44" fmla="*/ 156 w 158"/>
                <a:gd name="T45" fmla="*/ 74 h 74"/>
                <a:gd name="T46" fmla="*/ 150 w 158"/>
                <a:gd name="T47" fmla="*/ 74 h 74"/>
                <a:gd name="T48" fmla="*/ 144 w 158"/>
                <a:gd name="T49" fmla="*/ 74 h 74"/>
                <a:gd name="T50" fmla="*/ 138 w 158"/>
                <a:gd name="T51" fmla="*/ 72 h 74"/>
                <a:gd name="T52" fmla="*/ 133 w 158"/>
                <a:gd name="T53" fmla="*/ 71 h 74"/>
                <a:gd name="T54" fmla="*/ 127 w 158"/>
                <a:gd name="T55" fmla="*/ 67 h 74"/>
                <a:gd name="T56" fmla="*/ 119 w 158"/>
                <a:gd name="T57" fmla="*/ 65 h 74"/>
                <a:gd name="T58" fmla="*/ 114 w 158"/>
                <a:gd name="T59" fmla="*/ 59 h 74"/>
                <a:gd name="T60" fmla="*/ 106 w 158"/>
                <a:gd name="T61" fmla="*/ 55 h 74"/>
                <a:gd name="T62" fmla="*/ 99 w 158"/>
                <a:gd name="T63" fmla="*/ 50 h 74"/>
                <a:gd name="T64" fmla="*/ 87 w 158"/>
                <a:gd name="T65" fmla="*/ 46 h 74"/>
                <a:gd name="T66" fmla="*/ 80 w 158"/>
                <a:gd name="T67" fmla="*/ 44 h 74"/>
                <a:gd name="T68" fmla="*/ 74 w 158"/>
                <a:gd name="T69" fmla="*/ 40 h 74"/>
                <a:gd name="T70" fmla="*/ 66 w 158"/>
                <a:gd name="T71" fmla="*/ 38 h 74"/>
                <a:gd name="T72" fmla="*/ 61 w 158"/>
                <a:gd name="T73" fmla="*/ 38 h 74"/>
                <a:gd name="T74" fmla="*/ 51 w 158"/>
                <a:gd name="T75" fmla="*/ 34 h 74"/>
                <a:gd name="T76" fmla="*/ 45 w 158"/>
                <a:gd name="T77" fmla="*/ 34 h 74"/>
                <a:gd name="T78" fmla="*/ 36 w 158"/>
                <a:gd name="T79" fmla="*/ 31 h 74"/>
                <a:gd name="T80" fmla="*/ 28 w 158"/>
                <a:gd name="T81" fmla="*/ 31 h 74"/>
                <a:gd name="T82" fmla="*/ 21 w 158"/>
                <a:gd name="T83" fmla="*/ 29 h 74"/>
                <a:gd name="T84" fmla="*/ 13 w 158"/>
                <a:gd name="T85" fmla="*/ 27 h 74"/>
                <a:gd name="T86" fmla="*/ 5 w 158"/>
                <a:gd name="T87" fmla="*/ 27 h 74"/>
                <a:gd name="T88" fmla="*/ 0 w 158"/>
                <a:gd name="T89" fmla="*/ 27 h 74"/>
                <a:gd name="T90" fmla="*/ 5 w 158"/>
                <a:gd name="T91" fmla="*/ 0 h 74"/>
                <a:gd name="T92" fmla="*/ 5 w 158"/>
                <a:gd name="T93" fmla="*/ 0 h 7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8"/>
                <a:gd name="T142" fmla="*/ 0 h 74"/>
                <a:gd name="T143" fmla="*/ 158 w 158"/>
                <a:gd name="T144" fmla="*/ 74 h 7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8" h="74">
                  <a:moveTo>
                    <a:pt x="5" y="0"/>
                  </a:moveTo>
                  <a:lnTo>
                    <a:pt x="11" y="0"/>
                  </a:lnTo>
                  <a:lnTo>
                    <a:pt x="19" y="0"/>
                  </a:lnTo>
                  <a:lnTo>
                    <a:pt x="26" y="2"/>
                  </a:lnTo>
                  <a:lnTo>
                    <a:pt x="34" y="2"/>
                  </a:lnTo>
                  <a:lnTo>
                    <a:pt x="40" y="4"/>
                  </a:lnTo>
                  <a:lnTo>
                    <a:pt x="47" y="6"/>
                  </a:lnTo>
                  <a:lnTo>
                    <a:pt x="55" y="8"/>
                  </a:lnTo>
                  <a:lnTo>
                    <a:pt x="64" y="10"/>
                  </a:lnTo>
                  <a:lnTo>
                    <a:pt x="74" y="14"/>
                  </a:lnTo>
                  <a:lnTo>
                    <a:pt x="85" y="17"/>
                  </a:lnTo>
                  <a:lnTo>
                    <a:pt x="95" y="21"/>
                  </a:lnTo>
                  <a:lnTo>
                    <a:pt x="106" y="27"/>
                  </a:lnTo>
                  <a:lnTo>
                    <a:pt x="114" y="31"/>
                  </a:lnTo>
                  <a:lnTo>
                    <a:pt x="123" y="36"/>
                  </a:lnTo>
                  <a:lnTo>
                    <a:pt x="131" y="42"/>
                  </a:lnTo>
                  <a:lnTo>
                    <a:pt x="138" y="48"/>
                  </a:lnTo>
                  <a:lnTo>
                    <a:pt x="144" y="53"/>
                  </a:lnTo>
                  <a:lnTo>
                    <a:pt x="148" y="57"/>
                  </a:lnTo>
                  <a:lnTo>
                    <a:pt x="150" y="61"/>
                  </a:lnTo>
                  <a:lnTo>
                    <a:pt x="156" y="67"/>
                  </a:lnTo>
                  <a:lnTo>
                    <a:pt x="158" y="72"/>
                  </a:lnTo>
                  <a:lnTo>
                    <a:pt x="156" y="74"/>
                  </a:lnTo>
                  <a:lnTo>
                    <a:pt x="150" y="74"/>
                  </a:lnTo>
                  <a:lnTo>
                    <a:pt x="144" y="74"/>
                  </a:lnTo>
                  <a:lnTo>
                    <a:pt x="138" y="72"/>
                  </a:lnTo>
                  <a:lnTo>
                    <a:pt x="133" y="71"/>
                  </a:lnTo>
                  <a:lnTo>
                    <a:pt x="127" y="67"/>
                  </a:lnTo>
                  <a:lnTo>
                    <a:pt x="119" y="65"/>
                  </a:lnTo>
                  <a:lnTo>
                    <a:pt x="114" y="59"/>
                  </a:lnTo>
                  <a:lnTo>
                    <a:pt x="106" y="55"/>
                  </a:lnTo>
                  <a:lnTo>
                    <a:pt x="99" y="50"/>
                  </a:lnTo>
                  <a:lnTo>
                    <a:pt x="87" y="46"/>
                  </a:lnTo>
                  <a:lnTo>
                    <a:pt x="80" y="44"/>
                  </a:lnTo>
                  <a:lnTo>
                    <a:pt x="74" y="40"/>
                  </a:lnTo>
                  <a:lnTo>
                    <a:pt x="66" y="38"/>
                  </a:lnTo>
                  <a:lnTo>
                    <a:pt x="61" y="38"/>
                  </a:lnTo>
                  <a:lnTo>
                    <a:pt x="51" y="34"/>
                  </a:lnTo>
                  <a:lnTo>
                    <a:pt x="45" y="34"/>
                  </a:lnTo>
                  <a:lnTo>
                    <a:pt x="36" y="31"/>
                  </a:lnTo>
                  <a:lnTo>
                    <a:pt x="28" y="31"/>
                  </a:lnTo>
                  <a:lnTo>
                    <a:pt x="21" y="29"/>
                  </a:lnTo>
                  <a:lnTo>
                    <a:pt x="13" y="27"/>
                  </a:lnTo>
                  <a:lnTo>
                    <a:pt x="5" y="27"/>
                  </a:lnTo>
                  <a:lnTo>
                    <a:pt x="0" y="27"/>
                  </a:lnTo>
                  <a:lnTo>
                    <a:pt x="5" y="0"/>
                  </a:lnTo>
                  <a:close/>
                </a:path>
              </a:pathLst>
            </a:custGeom>
            <a:solidFill>
              <a:srgbClr val="FFFFFF"/>
            </a:solidFill>
            <a:ln w="9525">
              <a:noFill/>
              <a:round/>
              <a:headEnd/>
              <a:tailEnd/>
            </a:ln>
          </p:spPr>
          <p:txBody>
            <a:bodyPr/>
            <a:lstStyle/>
            <a:p>
              <a:endParaRPr lang="en-US"/>
            </a:p>
          </p:txBody>
        </p:sp>
        <p:sp>
          <p:nvSpPr>
            <p:cNvPr id="93260" name="Freeform 87"/>
            <p:cNvSpPr>
              <a:spLocks/>
            </p:cNvSpPr>
            <p:nvPr/>
          </p:nvSpPr>
          <p:spPr bwMode="auto">
            <a:xfrm>
              <a:off x="3318" y="3664"/>
              <a:ext cx="258" cy="178"/>
            </a:xfrm>
            <a:custGeom>
              <a:avLst/>
              <a:gdLst>
                <a:gd name="T0" fmla="*/ 0 w 515"/>
                <a:gd name="T1" fmla="*/ 350 h 355"/>
                <a:gd name="T2" fmla="*/ 8 w 515"/>
                <a:gd name="T3" fmla="*/ 327 h 355"/>
                <a:gd name="T4" fmla="*/ 15 w 515"/>
                <a:gd name="T5" fmla="*/ 310 h 355"/>
                <a:gd name="T6" fmla="*/ 27 w 515"/>
                <a:gd name="T7" fmla="*/ 289 h 355"/>
                <a:gd name="T8" fmla="*/ 40 w 515"/>
                <a:gd name="T9" fmla="*/ 262 h 355"/>
                <a:gd name="T10" fmla="*/ 57 w 515"/>
                <a:gd name="T11" fmla="*/ 236 h 355"/>
                <a:gd name="T12" fmla="*/ 76 w 515"/>
                <a:gd name="T13" fmla="*/ 209 h 355"/>
                <a:gd name="T14" fmla="*/ 95 w 515"/>
                <a:gd name="T15" fmla="*/ 180 h 355"/>
                <a:gd name="T16" fmla="*/ 120 w 515"/>
                <a:gd name="T17" fmla="*/ 152 h 355"/>
                <a:gd name="T18" fmla="*/ 146 w 515"/>
                <a:gd name="T19" fmla="*/ 125 h 355"/>
                <a:gd name="T20" fmla="*/ 175 w 515"/>
                <a:gd name="T21" fmla="*/ 101 h 355"/>
                <a:gd name="T22" fmla="*/ 201 w 515"/>
                <a:gd name="T23" fmla="*/ 80 h 355"/>
                <a:gd name="T24" fmla="*/ 219 w 515"/>
                <a:gd name="T25" fmla="*/ 70 h 355"/>
                <a:gd name="T26" fmla="*/ 247 w 515"/>
                <a:gd name="T27" fmla="*/ 55 h 355"/>
                <a:gd name="T28" fmla="*/ 266 w 515"/>
                <a:gd name="T29" fmla="*/ 46 h 355"/>
                <a:gd name="T30" fmla="*/ 283 w 515"/>
                <a:gd name="T31" fmla="*/ 38 h 355"/>
                <a:gd name="T32" fmla="*/ 300 w 515"/>
                <a:gd name="T33" fmla="*/ 30 h 355"/>
                <a:gd name="T34" fmla="*/ 319 w 515"/>
                <a:gd name="T35" fmla="*/ 25 h 355"/>
                <a:gd name="T36" fmla="*/ 344 w 515"/>
                <a:gd name="T37" fmla="*/ 17 h 355"/>
                <a:gd name="T38" fmla="*/ 365 w 515"/>
                <a:gd name="T39" fmla="*/ 11 h 355"/>
                <a:gd name="T40" fmla="*/ 386 w 515"/>
                <a:gd name="T41" fmla="*/ 6 h 355"/>
                <a:gd name="T42" fmla="*/ 405 w 515"/>
                <a:gd name="T43" fmla="*/ 2 h 355"/>
                <a:gd name="T44" fmla="*/ 424 w 515"/>
                <a:gd name="T45" fmla="*/ 2 h 355"/>
                <a:gd name="T46" fmla="*/ 454 w 515"/>
                <a:gd name="T47" fmla="*/ 0 h 355"/>
                <a:gd name="T48" fmla="*/ 481 w 515"/>
                <a:gd name="T49" fmla="*/ 0 h 355"/>
                <a:gd name="T50" fmla="*/ 502 w 515"/>
                <a:gd name="T51" fmla="*/ 6 h 355"/>
                <a:gd name="T52" fmla="*/ 515 w 515"/>
                <a:gd name="T53" fmla="*/ 15 h 355"/>
                <a:gd name="T54" fmla="*/ 500 w 515"/>
                <a:gd name="T55" fmla="*/ 23 h 355"/>
                <a:gd name="T56" fmla="*/ 477 w 515"/>
                <a:gd name="T57" fmla="*/ 25 h 355"/>
                <a:gd name="T58" fmla="*/ 450 w 515"/>
                <a:gd name="T59" fmla="*/ 25 h 355"/>
                <a:gd name="T60" fmla="*/ 424 w 515"/>
                <a:gd name="T61" fmla="*/ 32 h 355"/>
                <a:gd name="T62" fmla="*/ 392 w 515"/>
                <a:gd name="T63" fmla="*/ 38 h 355"/>
                <a:gd name="T64" fmla="*/ 369 w 515"/>
                <a:gd name="T65" fmla="*/ 46 h 355"/>
                <a:gd name="T66" fmla="*/ 346 w 515"/>
                <a:gd name="T67" fmla="*/ 51 h 355"/>
                <a:gd name="T68" fmla="*/ 323 w 515"/>
                <a:gd name="T69" fmla="*/ 61 h 355"/>
                <a:gd name="T70" fmla="*/ 304 w 515"/>
                <a:gd name="T71" fmla="*/ 68 h 355"/>
                <a:gd name="T72" fmla="*/ 287 w 515"/>
                <a:gd name="T73" fmla="*/ 76 h 355"/>
                <a:gd name="T74" fmla="*/ 268 w 515"/>
                <a:gd name="T75" fmla="*/ 84 h 355"/>
                <a:gd name="T76" fmla="*/ 241 w 515"/>
                <a:gd name="T77" fmla="*/ 101 h 355"/>
                <a:gd name="T78" fmla="*/ 209 w 515"/>
                <a:gd name="T79" fmla="*/ 122 h 355"/>
                <a:gd name="T80" fmla="*/ 179 w 515"/>
                <a:gd name="T81" fmla="*/ 146 h 355"/>
                <a:gd name="T82" fmla="*/ 154 w 515"/>
                <a:gd name="T83" fmla="*/ 175 h 355"/>
                <a:gd name="T84" fmla="*/ 131 w 515"/>
                <a:gd name="T85" fmla="*/ 203 h 355"/>
                <a:gd name="T86" fmla="*/ 112 w 515"/>
                <a:gd name="T87" fmla="*/ 230 h 355"/>
                <a:gd name="T88" fmla="*/ 97 w 515"/>
                <a:gd name="T89" fmla="*/ 255 h 355"/>
                <a:gd name="T90" fmla="*/ 82 w 515"/>
                <a:gd name="T91" fmla="*/ 276 h 355"/>
                <a:gd name="T92" fmla="*/ 72 w 515"/>
                <a:gd name="T93" fmla="*/ 298 h 355"/>
                <a:gd name="T94" fmla="*/ 61 w 515"/>
                <a:gd name="T95" fmla="*/ 315 h 355"/>
                <a:gd name="T96" fmla="*/ 47 w 515"/>
                <a:gd name="T97" fmla="*/ 340 h 355"/>
                <a:gd name="T98" fmla="*/ 36 w 515"/>
                <a:gd name="T99" fmla="*/ 353 h 355"/>
                <a:gd name="T100" fmla="*/ 19 w 515"/>
                <a:gd name="T101" fmla="*/ 355 h 355"/>
                <a:gd name="T102" fmla="*/ 2 w 515"/>
                <a:gd name="T103" fmla="*/ 355 h 35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15"/>
                <a:gd name="T157" fmla="*/ 0 h 355"/>
                <a:gd name="T158" fmla="*/ 515 w 515"/>
                <a:gd name="T159" fmla="*/ 355 h 35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15" h="355">
                  <a:moveTo>
                    <a:pt x="0" y="355"/>
                  </a:moveTo>
                  <a:lnTo>
                    <a:pt x="0" y="353"/>
                  </a:lnTo>
                  <a:lnTo>
                    <a:pt x="0" y="350"/>
                  </a:lnTo>
                  <a:lnTo>
                    <a:pt x="2" y="342"/>
                  </a:lnTo>
                  <a:lnTo>
                    <a:pt x="6" y="333"/>
                  </a:lnTo>
                  <a:lnTo>
                    <a:pt x="8" y="327"/>
                  </a:lnTo>
                  <a:lnTo>
                    <a:pt x="9" y="321"/>
                  </a:lnTo>
                  <a:lnTo>
                    <a:pt x="13" y="315"/>
                  </a:lnTo>
                  <a:lnTo>
                    <a:pt x="15" y="310"/>
                  </a:lnTo>
                  <a:lnTo>
                    <a:pt x="19" y="302"/>
                  </a:lnTo>
                  <a:lnTo>
                    <a:pt x="23" y="295"/>
                  </a:lnTo>
                  <a:lnTo>
                    <a:pt x="27" y="289"/>
                  </a:lnTo>
                  <a:lnTo>
                    <a:pt x="32" y="281"/>
                  </a:lnTo>
                  <a:lnTo>
                    <a:pt x="34" y="272"/>
                  </a:lnTo>
                  <a:lnTo>
                    <a:pt x="40" y="262"/>
                  </a:lnTo>
                  <a:lnTo>
                    <a:pt x="44" y="255"/>
                  </a:lnTo>
                  <a:lnTo>
                    <a:pt x="51" y="245"/>
                  </a:lnTo>
                  <a:lnTo>
                    <a:pt x="57" y="236"/>
                  </a:lnTo>
                  <a:lnTo>
                    <a:pt x="61" y="226"/>
                  </a:lnTo>
                  <a:lnTo>
                    <a:pt x="68" y="217"/>
                  </a:lnTo>
                  <a:lnTo>
                    <a:pt x="76" y="209"/>
                  </a:lnTo>
                  <a:lnTo>
                    <a:pt x="82" y="200"/>
                  </a:lnTo>
                  <a:lnTo>
                    <a:pt x="87" y="190"/>
                  </a:lnTo>
                  <a:lnTo>
                    <a:pt x="95" y="180"/>
                  </a:lnTo>
                  <a:lnTo>
                    <a:pt x="103" y="171"/>
                  </a:lnTo>
                  <a:lnTo>
                    <a:pt x="110" y="161"/>
                  </a:lnTo>
                  <a:lnTo>
                    <a:pt x="120" y="152"/>
                  </a:lnTo>
                  <a:lnTo>
                    <a:pt x="129" y="142"/>
                  </a:lnTo>
                  <a:lnTo>
                    <a:pt x="139" y="135"/>
                  </a:lnTo>
                  <a:lnTo>
                    <a:pt x="146" y="125"/>
                  </a:lnTo>
                  <a:lnTo>
                    <a:pt x="156" y="116"/>
                  </a:lnTo>
                  <a:lnTo>
                    <a:pt x="165" y="108"/>
                  </a:lnTo>
                  <a:lnTo>
                    <a:pt x="175" y="101"/>
                  </a:lnTo>
                  <a:lnTo>
                    <a:pt x="184" y="91"/>
                  </a:lnTo>
                  <a:lnTo>
                    <a:pt x="196" y="85"/>
                  </a:lnTo>
                  <a:lnTo>
                    <a:pt x="201" y="80"/>
                  </a:lnTo>
                  <a:lnTo>
                    <a:pt x="207" y="78"/>
                  </a:lnTo>
                  <a:lnTo>
                    <a:pt x="213" y="74"/>
                  </a:lnTo>
                  <a:lnTo>
                    <a:pt x="219" y="70"/>
                  </a:lnTo>
                  <a:lnTo>
                    <a:pt x="230" y="63"/>
                  </a:lnTo>
                  <a:lnTo>
                    <a:pt x="241" y="57"/>
                  </a:lnTo>
                  <a:lnTo>
                    <a:pt x="247" y="55"/>
                  </a:lnTo>
                  <a:lnTo>
                    <a:pt x="253" y="51"/>
                  </a:lnTo>
                  <a:lnTo>
                    <a:pt x="258" y="47"/>
                  </a:lnTo>
                  <a:lnTo>
                    <a:pt x="266" y="46"/>
                  </a:lnTo>
                  <a:lnTo>
                    <a:pt x="272" y="42"/>
                  </a:lnTo>
                  <a:lnTo>
                    <a:pt x="277" y="40"/>
                  </a:lnTo>
                  <a:lnTo>
                    <a:pt x="283" y="38"/>
                  </a:lnTo>
                  <a:lnTo>
                    <a:pt x="289" y="36"/>
                  </a:lnTo>
                  <a:lnTo>
                    <a:pt x="295" y="32"/>
                  </a:lnTo>
                  <a:lnTo>
                    <a:pt x="300" y="30"/>
                  </a:lnTo>
                  <a:lnTo>
                    <a:pt x="306" y="28"/>
                  </a:lnTo>
                  <a:lnTo>
                    <a:pt x="312" y="28"/>
                  </a:lnTo>
                  <a:lnTo>
                    <a:pt x="319" y="25"/>
                  </a:lnTo>
                  <a:lnTo>
                    <a:pt x="327" y="21"/>
                  </a:lnTo>
                  <a:lnTo>
                    <a:pt x="335" y="19"/>
                  </a:lnTo>
                  <a:lnTo>
                    <a:pt x="344" y="17"/>
                  </a:lnTo>
                  <a:lnTo>
                    <a:pt x="352" y="13"/>
                  </a:lnTo>
                  <a:lnTo>
                    <a:pt x="357" y="13"/>
                  </a:lnTo>
                  <a:lnTo>
                    <a:pt x="365" y="11"/>
                  </a:lnTo>
                  <a:lnTo>
                    <a:pt x="374" y="9"/>
                  </a:lnTo>
                  <a:lnTo>
                    <a:pt x="380" y="8"/>
                  </a:lnTo>
                  <a:lnTo>
                    <a:pt x="386" y="6"/>
                  </a:lnTo>
                  <a:lnTo>
                    <a:pt x="393" y="4"/>
                  </a:lnTo>
                  <a:lnTo>
                    <a:pt x="401" y="4"/>
                  </a:lnTo>
                  <a:lnTo>
                    <a:pt x="405" y="2"/>
                  </a:lnTo>
                  <a:lnTo>
                    <a:pt x="412" y="2"/>
                  </a:lnTo>
                  <a:lnTo>
                    <a:pt x="418" y="2"/>
                  </a:lnTo>
                  <a:lnTo>
                    <a:pt x="424" y="2"/>
                  </a:lnTo>
                  <a:lnTo>
                    <a:pt x="435" y="0"/>
                  </a:lnTo>
                  <a:lnTo>
                    <a:pt x="445" y="0"/>
                  </a:lnTo>
                  <a:lnTo>
                    <a:pt x="454" y="0"/>
                  </a:lnTo>
                  <a:lnTo>
                    <a:pt x="464" y="0"/>
                  </a:lnTo>
                  <a:lnTo>
                    <a:pt x="471" y="0"/>
                  </a:lnTo>
                  <a:lnTo>
                    <a:pt x="481" y="0"/>
                  </a:lnTo>
                  <a:lnTo>
                    <a:pt x="487" y="2"/>
                  </a:lnTo>
                  <a:lnTo>
                    <a:pt x="492" y="4"/>
                  </a:lnTo>
                  <a:lnTo>
                    <a:pt x="502" y="6"/>
                  </a:lnTo>
                  <a:lnTo>
                    <a:pt x="509" y="9"/>
                  </a:lnTo>
                  <a:lnTo>
                    <a:pt x="513" y="11"/>
                  </a:lnTo>
                  <a:lnTo>
                    <a:pt x="515" y="15"/>
                  </a:lnTo>
                  <a:lnTo>
                    <a:pt x="511" y="19"/>
                  </a:lnTo>
                  <a:lnTo>
                    <a:pt x="508" y="21"/>
                  </a:lnTo>
                  <a:lnTo>
                    <a:pt x="500" y="23"/>
                  </a:lnTo>
                  <a:lnTo>
                    <a:pt x="490" y="25"/>
                  </a:lnTo>
                  <a:lnTo>
                    <a:pt x="483" y="25"/>
                  </a:lnTo>
                  <a:lnTo>
                    <a:pt x="477" y="25"/>
                  </a:lnTo>
                  <a:lnTo>
                    <a:pt x="468" y="25"/>
                  </a:lnTo>
                  <a:lnTo>
                    <a:pt x="460" y="25"/>
                  </a:lnTo>
                  <a:lnTo>
                    <a:pt x="450" y="25"/>
                  </a:lnTo>
                  <a:lnTo>
                    <a:pt x="441" y="28"/>
                  </a:lnTo>
                  <a:lnTo>
                    <a:pt x="431" y="28"/>
                  </a:lnTo>
                  <a:lnTo>
                    <a:pt x="424" y="32"/>
                  </a:lnTo>
                  <a:lnTo>
                    <a:pt x="412" y="32"/>
                  </a:lnTo>
                  <a:lnTo>
                    <a:pt x="401" y="36"/>
                  </a:lnTo>
                  <a:lnTo>
                    <a:pt x="392" y="38"/>
                  </a:lnTo>
                  <a:lnTo>
                    <a:pt x="380" y="42"/>
                  </a:lnTo>
                  <a:lnTo>
                    <a:pt x="374" y="42"/>
                  </a:lnTo>
                  <a:lnTo>
                    <a:pt x="369" y="46"/>
                  </a:lnTo>
                  <a:lnTo>
                    <a:pt x="363" y="46"/>
                  </a:lnTo>
                  <a:lnTo>
                    <a:pt x="357" y="47"/>
                  </a:lnTo>
                  <a:lnTo>
                    <a:pt x="346" y="51"/>
                  </a:lnTo>
                  <a:lnTo>
                    <a:pt x="335" y="57"/>
                  </a:lnTo>
                  <a:lnTo>
                    <a:pt x="329" y="59"/>
                  </a:lnTo>
                  <a:lnTo>
                    <a:pt x="323" y="61"/>
                  </a:lnTo>
                  <a:lnTo>
                    <a:pt x="315" y="63"/>
                  </a:lnTo>
                  <a:lnTo>
                    <a:pt x="312" y="66"/>
                  </a:lnTo>
                  <a:lnTo>
                    <a:pt x="304" y="68"/>
                  </a:lnTo>
                  <a:lnTo>
                    <a:pt x="298" y="70"/>
                  </a:lnTo>
                  <a:lnTo>
                    <a:pt x="293" y="72"/>
                  </a:lnTo>
                  <a:lnTo>
                    <a:pt x="287" y="76"/>
                  </a:lnTo>
                  <a:lnTo>
                    <a:pt x="281" y="78"/>
                  </a:lnTo>
                  <a:lnTo>
                    <a:pt x="274" y="80"/>
                  </a:lnTo>
                  <a:lnTo>
                    <a:pt x="268" y="84"/>
                  </a:lnTo>
                  <a:lnTo>
                    <a:pt x="264" y="87"/>
                  </a:lnTo>
                  <a:lnTo>
                    <a:pt x="253" y="93"/>
                  </a:lnTo>
                  <a:lnTo>
                    <a:pt x="241" y="101"/>
                  </a:lnTo>
                  <a:lnTo>
                    <a:pt x="230" y="106"/>
                  </a:lnTo>
                  <a:lnTo>
                    <a:pt x="219" y="114"/>
                  </a:lnTo>
                  <a:lnTo>
                    <a:pt x="209" y="122"/>
                  </a:lnTo>
                  <a:lnTo>
                    <a:pt x="200" y="129"/>
                  </a:lnTo>
                  <a:lnTo>
                    <a:pt x="188" y="139"/>
                  </a:lnTo>
                  <a:lnTo>
                    <a:pt x="179" y="146"/>
                  </a:lnTo>
                  <a:lnTo>
                    <a:pt x="171" y="156"/>
                  </a:lnTo>
                  <a:lnTo>
                    <a:pt x="163" y="167"/>
                  </a:lnTo>
                  <a:lnTo>
                    <a:pt x="154" y="175"/>
                  </a:lnTo>
                  <a:lnTo>
                    <a:pt x="146" y="184"/>
                  </a:lnTo>
                  <a:lnTo>
                    <a:pt x="139" y="194"/>
                  </a:lnTo>
                  <a:lnTo>
                    <a:pt x="131" y="203"/>
                  </a:lnTo>
                  <a:lnTo>
                    <a:pt x="125" y="213"/>
                  </a:lnTo>
                  <a:lnTo>
                    <a:pt x="120" y="220"/>
                  </a:lnTo>
                  <a:lnTo>
                    <a:pt x="112" y="230"/>
                  </a:lnTo>
                  <a:lnTo>
                    <a:pt x="108" y="239"/>
                  </a:lnTo>
                  <a:lnTo>
                    <a:pt x="101" y="245"/>
                  </a:lnTo>
                  <a:lnTo>
                    <a:pt x="97" y="255"/>
                  </a:lnTo>
                  <a:lnTo>
                    <a:pt x="91" y="262"/>
                  </a:lnTo>
                  <a:lnTo>
                    <a:pt x="87" y="270"/>
                  </a:lnTo>
                  <a:lnTo>
                    <a:pt x="82" y="276"/>
                  </a:lnTo>
                  <a:lnTo>
                    <a:pt x="78" y="283"/>
                  </a:lnTo>
                  <a:lnTo>
                    <a:pt x="76" y="291"/>
                  </a:lnTo>
                  <a:lnTo>
                    <a:pt x="72" y="298"/>
                  </a:lnTo>
                  <a:lnTo>
                    <a:pt x="68" y="304"/>
                  </a:lnTo>
                  <a:lnTo>
                    <a:pt x="63" y="310"/>
                  </a:lnTo>
                  <a:lnTo>
                    <a:pt x="61" y="315"/>
                  </a:lnTo>
                  <a:lnTo>
                    <a:pt x="59" y="321"/>
                  </a:lnTo>
                  <a:lnTo>
                    <a:pt x="51" y="331"/>
                  </a:lnTo>
                  <a:lnTo>
                    <a:pt x="47" y="340"/>
                  </a:lnTo>
                  <a:lnTo>
                    <a:pt x="42" y="346"/>
                  </a:lnTo>
                  <a:lnTo>
                    <a:pt x="40" y="350"/>
                  </a:lnTo>
                  <a:lnTo>
                    <a:pt x="36" y="353"/>
                  </a:lnTo>
                  <a:lnTo>
                    <a:pt x="32" y="355"/>
                  </a:lnTo>
                  <a:lnTo>
                    <a:pt x="25" y="355"/>
                  </a:lnTo>
                  <a:lnTo>
                    <a:pt x="19" y="355"/>
                  </a:lnTo>
                  <a:lnTo>
                    <a:pt x="13" y="355"/>
                  </a:lnTo>
                  <a:lnTo>
                    <a:pt x="9" y="355"/>
                  </a:lnTo>
                  <a:lnTo>
                    <a:pt x="2" y="355"/>
                  </a:lnTo>
                  <a:lnTo>
                    <a:pt x="0" y="355"/>
                  </a:lnTo>
                  <a:close/>
                </a:path>
              </a:pathLst>
            </a:custGeom>
            <a:solidFill>
              <a:srgbClr val="FFFFFF"/>
            </a:solidFill>
            <a:ln w="9525">
              <a:noFill/>
              <a:round/>
              <a:headEnd/>
              <a:tailEnd/>
            </a:ln>
          </p:spPr>
          <p:txBody>
            <a:bodyPr/>
            <a:lstStyle/>
            <a:p>
              <a:endParaRPr lang="en-US"/>
            </a:p>
          </p:txBody>
        </p:sp>
        <p:sp>
          <p:nvSpPr>
            <p:cNvPr id="93261" name="Freeform 88"/>
            <p:cNvSpPr>
              <a:spLocks/>
            </p:cNvSpPr>
            <p:nvPr/>
          </p:nvSpPr>
          <p:spPr bwMode="auto">
            <a:xfrm>
              <a:off x="3388" y="3708"/>
              <a:ext cx="193" cy="130"/>
            </a:xfrm>
            <a:custGeom>
              <a:avLst/>
              <a:gdLst>
                <a:gd name="T0" fmla="*/ 1 w 386"/>
                <a:gd name="T1" fmla="*/ 251 h 261"/>
                <a:gd name="T2" fmla="*/ 11 w 386"/>
                <a:gd name="T3" fmla="*/ 236 h 261"/>
                <a:gd name="T4" fmla="*/ 22 w 386"/>
                <a:gd name="T5" fmla="*/ 221 h 261"/>
                <a:gd name="T6" fmla="*/ 34 w 386"/>
                <a:gd name="T7" fmla="*/ 204 h 261"/>
                <a:gd name="T8" fmla="*/ 45 w 386"/>
                <a:gd name="T9" fmla="*/ 187 h 261"/>
                <a:gd name="T10" fmla="*/ 59 w 386"/>
                <a:gd name="T11" fmla="*/ 170 h 261"/>
                <a:gd name="T12" fmla="*/ 72 w 386"/>
                <a:gd name="T13" fmla="*/ 154 h 261"/>
                <a:gd name="T14" fmla="*/ 87 w 386"/>
                <a:gd name="T15" fmla="*/ 137 h 261"/>
                <a:gd name="T16" fmla="*/ 102 w 386"/>
                <a:gd name="T17" fmla="*/ 122 h 261"/>
                <a:gd name="T18" fmla="*/ 121 w 386"/>
                <a:gd name="T19" fmla="*/ 105 h 261"/>
                <a:gd name="T20" fmla="*/ 142 w 386"/>
                <a:gd name="T21" fmla="*/ 88 h 261"/>
                <a:gd name="T22" fmla="*/ 159 w 386"/>
                <a:gd name="T23" fmla="*/ 76 h 261"/>
                <a:gd name="T24" fmla="*/ 171 w 386"/>
                <a:gd name="T25" fmla="*/ 69 h 261"/>
                <a:gd name="T26" fmla="*/ 186 w 386"/>
                <a:gd name="T27" fmla="*/ 59 h 261"/>
                <a:gd name="T28" fmla="*/ 203 w 386"/>
                <a:gd name="T29" fmla="*/ 50 h 261"/>
                <a:gd name="T30" fmla="*/ 216 w 386"/>
                <a:gd name="T31" fmla="*/ 44 h 261"/>
                <a:gd name="T32" fmla="*/ 228 w 386"/>
                <a:gd name="T33" fmla="*/ 38 h 261"/>
                <a:gd name="T34" fmla="*/ 239 w 386"/>
                <a:gd name="T35" fmla="*/ 33 h 261"/>
                <a:gd name="T36" fmla="*/ 251 w 386"/>
                <a:gd name="T37" fmla="*/ 29 h 261"/>
                <a:gd name="T38" fmla="*/ 262 w 386"/>
                <a:gd name="T39" fmla="*/ 27 h 261"/>
                <a:gd name="T40" fmla="*/ 273 w 386"/>
                <a:gd name="T41" fmla="*/ 21 h 261"/>
                <a:gd name="T42" fmla="*/ 285 w 386"/>
                <a:gd name="T43" fmla="*/ 17 h 261"/>
                <a:gd name="T44" fmla="*/ 300 w 386"/>
                <a:gd name="T45" fmla="*/ 14 h 261"/>
                <a:gd name="T46" fmla="*/ 315 w 386"/>
                <a:gd name="T47" fmla="*/ 8 h 261"/>
                <a:gd name="T48" fmla="*/ 327 w 386"/>
                <a:gd name="T49" fmla="*/ 4 h 261"/>
                <a:gd name="T50" fmla="*/ 338 w 386"/>
                <a:gd name="T51" fmla="*/ 0 h 261"/>
                <a:gd name="T52" fmla="*/ 349 w 386"/>
                <a:gd name="T53" fmla="*/ 0 h 261"/>
                <a:gd name="T54" fmla="*/ 367 w 386"/>
                <a:gd name="T55" fmla="*/ 8 h 261"/>
                <a:gd name="T56" fmla="*/ 382 w 386"/>
                <a:gd name="T57" fmla="*/ 21 h 261"/>
                <a:gd name="T58" fmla="*/ 386 w 386"/>
                <a:gd name="T59" fmla="*/ 36 h 261"/>
                <a:gd name="T60" fmla="*/ 378 w 386"/>
                <a:gd name="T61" fmla="*/ 46 h 261"/>
                <a:gd name="T62" fmla="*/ 368 w 386"/>
                <a:gd name="T63" fmla="*/ 50 h 261"/>
                <a:gd name="T64" fmla="*/ 355 w 386"/>
                <a:gd name="T65" fmla="*/ 50 h 261"/>
                <a:gd name="T66" fmla="*/ 342 w 386"/>
                <a:gd name="T67" fmla="*/ 50 h 261"/>
                <a:gd name="T68" fmla="*/ 328 w 386"/>
                <a:gd name="T69" fmla="*/ 50 h 261"/>
                <a:gd name="T70" fmla="*/ 315 w 386"/>
                <a:gd name="T71" fmla="*/ 52 h 261"/>
                <a:gd name="T72" fmla="*/ 300 w 386"/>
                <a:gd name="T73" fmla="*/ 52 h 261"/>
                <a:gd name="T74" fmla="*/ 285 w 386"/>
                <a:gd name="T75" fmla="*/ 55 h 261"/>
                <a:gd name="T76" fmla="*/ 271 w 386"/>
                <a:gd name="T77" fmla="*/ 59 h 261"/>
                <a:gd name="T78" fmla="*/ 256 w 386"/>
                <a:gd name="T79" fmla="*/ 65 h 261"/>
                <a:gd name="T80" fmla="*/ 241 w 386"/>
                <a:gd name="T81" fmla="*/ 71 h 261"/>
                <a:gd name="T82" fmla="*/ 224 w 386"/>
                <a:gd name="T83" fmla="*/ 76 h 261"/>
                <a:gd name="T84" fmla="*/ 209 w 386"/>
                <a:gd name="T85" fmla="*/ 86 h 261"/>
                <a:gd name="T86" fmla="*/ 192 w 386"/>
                <a:gd name="T87" fmla="*/ 95 h 261"/>
                <a:gd name="T88" fmla="*/ 176 w 386"/>
                <a:gd name="T89" fmla="*/ 107 h 261"/>
                <a:gd name="T90" fmla="*/ 159 w 386"/>
                <a:gd name="T91" fmla="*/ 120 h 261"/>
                <a:gd name="T92" fmla="*/ 144 w 386"/>
                <a:gd name="T93" fmla="*/ 135 h 261"/>
                <a:gd name="T94" fmla="*/ 127 w 386"/>
                <a:gd name="T95" fmla="*/ 152 h 261"/>
                <a:gd name="T96" fmla="*/ 114 w 386"/>
                <a:gd name="T97" fmla="*/ 168 h 261"/>
                <a:gd name="T98" fmla="*/ 104 w 386"/>
                <a:gd name="T99" fmla="*/ 181 h 261"/>
                <a:gd name="T100" fmla="*/ 95 w 386"/>
                <a:gd name="T101" fmla="*/ 192 h 261"/>
                <a:gd name="T102" fmla="*/ 85 w 386"/>
                <a:gd name="T103" fmla="*/ 206 h 261"/>
                <a:gd name="T104" fmla="*/ 74 w 386"/>
                <a:gd name="T105" fmla="*/ 223 h 261"/>
                <a:gd name="T106" fmla="*/ 60 w 386"/>
                <a:gd name="T107" fmla="*/ 240 h 261"/>
                <a:gd name="T108" fmla="*/ 55 w 386"/>
                <a:gd name="T109" fmla="*/ 251 h 261"/>
                <a:gd name="T110" fmla="*/ 0 w 386"/>
                <a:gd name="T111" fmla="*/ 261 h 2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86"/>
                <a:gd name="T169" fmla="*/ 0 h 261"/>
                <a:gd name="T170" fmla="*/ 386 w 386"/>
                <a:gd name="T171" fmla="*/ 261 h 2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86" h="261">
                  <a:moveTo>
                    <a:pt x="0" y="261"/>
                  </a:moveTo>
                  <a:lnTo>
                    <a:pt x="1" y="251"/>
                  </a:lnTo>
                  <a:lnTo>
                    <a:pt x="7" y="244"/>
                  </a:lnTo>
                  <a:lnTo>
                    <a:pt x="11" y="236"/>
                  </a:lnTo>
                  <a:lnTo>
                    <a:pt x="19" y="228"/>
                  </a:lnTo>
                  <a:lnTo>
                    <a:pt x="22" y="221"/>
                  </a:lnTo>
                  <a:lnTo>
                    <a:pt x="28" y="211"/>
                  </a:lnTo>
                  <a:lnTo>
                    <a:pt x="34" y="204"/>
                  </a:lnTo>
                  <a:lnTo>
                    <a:pt x="40" y="196"/>
                  </a:lnTo>
                  <a:lnTo>
                    <a:pt x="45" y="187"/>
                  </a:lnTo>
                  <a:lnTo>
                    <a:pt x="53" y="179"/>
                  </a:lnTo>
                  <a:lnTo>
                    <a:pt x="59" y="170"/>
                  </a:lnTo>
                  <a:lnTo>
                    <a:pt x="66" y="162"/>
                  </a:lnTo>
                  <a:lnTo>
                    <a:pt x="72" y="154"/>
                  </a:lnTo>
                  <a:lnTo>
                    <a:pt x="79" y="147"/>
                  </a:lnTo>
                  <a:lnTo>
                    <a:pt x="87" y="137"/>
                  </a:lnTo>
                  <a:lnTo>
                    <a:pt x="95" y="132"/>
                  </a:lnTo>
                  <a:lnTo>
                    <a:pt x="102" y="122"/>
                  </a:lnTo>
                  <a:lnTo>
                    <a:pt x="112" y="113"/>
                  </a:lnTo>
                  <a:lnTo>
                    <a:pt x="121" y="105"/>
                  </a:lnTo>
                  <a:lnTo>
                    <a:pt x="133" y="97"/>
                  </a:lnTo>
                  <a:lnTo>
                    <a:pt x="142" y="88"/>
                  </a:lnTo>
                  <a:lnTo>
                    <a:pt x="154" y="80"/>
                  </a:lnTo>
                  <a:lnTo>
                    <a:pt x="159" y="76"/>
                  </a:lnTo>
                  <a:lnTo>
                    <a:pt x="163" y="73"/>
                  </a:lnTo>
                  <a:lnTo>
                    <a:pt x="171" y="69"/>
                  </a:lnTo>
                  <a:lnTo>
                    <a:pt x="176" y="67"/>
                  </a:lnTo>
                  <a:lnTo>
                    <a:pt x="186" y="59"/>
                  </a:lnTo>
                  <a:lnTo>
                    <a:pt x="199" y="52"/>
                  </a:lnTo>
                  <a:lnTo>
                    <a:pt x="203" y="50"/>
                  </a:lnTo>
                  <a:lnTo>
                    <a:pt x="211" y="46"/>
                  </a:lnTo>
                  <a:lnTo>
                    <a:pt x="216" y="44"/>
                  </a:lnTo>
                  <a:lnTo>
                    <a:pt x="222" y="42"/>
                  </a:lnTo>
                  <a:lnTo>
                    <a:pt x="228" y="38"/>
                  </a:lnTo>
                  <a:lnTo>
                    <a:pt x="233" y="36"/>
                  </a:lnTo>
                  <a:lnTo>
                    <a:pt x="239" y="33"/>
                  </a:lnTo>
                  <a:lnTo>
                    <a:pt x="245" y="31"/>
                  </a:lnTo>
                  <a:lnTo>
                    <a:pt x="251" y="29"/>
                  </a:lnTo>
                  <a:lnTo>
                    <a:pt x="258" y="29"/>
                  </a:lnTo>
                  <a:lnTo>
                    <a:pt x="262" y="27"/>
                  </a:lnTo>
                  <a:lnTo>
                    <a:pt x="270" y="25"/>
                  </a:lnTo>
                  <a:lnTo>
                    <a:pt x="273" y="21"/>
                  </a:lnTo>
                  <a:lnTo>
                    <a:pt x="281" y="21"/>
                  </a:lnTo>
                  <a:lnTo>
                    <a:pt x="285" y="17"/>
                  </a:lnTo>
                  <a:lnTo>
                    <a:pt x="290" y="17"/>
                  </a:lnTo>
                  <a:lnTo>
                    <a:pt x="300" y="14"/>
                  </a:lnTo>
                  <a:lnTo>
                    <a:pt x="309" y="12"/>
                  </a:lnTo>
                  <a:lnTo>
                    <a:pt x="315" y="8"/>
                  </a:lnTo>
                  <a:lnTo>
                    <a:pt x="321" y="6"/>
                  </a:lnTo>
                  <a:lnTo>
                    <a:pt x="327" y="4"/>
                  </a:lnTo>
                  <a:lnTo>
                    <a:pt x="330" y="2"/>
                  </a:lnTo>
                  <a:lnTo>
                    <a:pt x="338" y="0"/>
                  </a:lnTo>
                  <a:lnTo>
                    <a:pt x="344" y="0"/>
                  </a:lnTo>
                  <a:lnTo>
                    <a:pt x="349" y="0"/>
                  </a:lnTo>
                  <a:lnTo>
                    <a:pt x="357" y="4"/>
                  </a:lnTo>
                  <a:lnTo>
                    <a:pt x="367" y="8"/>
                  </a:lnTo>
                  <a:lnTo>
                    <a:pt x="376" y="14"/>
                  </a:lnTo>
                  <a:lnTo>
                    <a:pt x="382" y="21"/>
                  </a:lnTo>
                  <a:lnTo>
                    <a:pt x="386" y="31"/>
                  </a:lnTo>
                  <a:lnTo>
                    <a:pt x="386" y="36"/>
                  </a:lnTo>
                  <a:lnTo>
                    <a:pt x="382" y="44"/>
                  </a:lnTo>
                  <a:lnTo>
                    <a:pt x="378" y="46"/>
                  </a:lnTo>
                  <a:lnTo>
                    <a:pt x="374" y="48"/>
                  </a:lnTo>
                  <a:lnTo>
                    <a:pt x="368" y="50"/>
                  </a:lnTo>
                  <a:lnTo>
                    <a:pt x="363" y="50"/>
                  </a:lnTo>
                  <a:lnTo>
                    <a:pt x="355" y="50"/>
                  </a:lnTo>
                  <a:lnTo>
                    <a:pt x="349" y="50"/>
                  </a:lnTo>
                  <a:lnTo>
                    <a:pt x="342" y="50"/>
                  </a:lnTo>
                  <a:lnTo>
                    <a:pt x="336" y="50"/>
                  </a:lnTo>
                  <a:lnTo>
                    <a:pt x="328" y="50"/>
                  </a:lnTo>
                  <a:lnTo>
                    <a:pt x="323" y="50"/>
                  </a:lnTo>
                  <a:lnTo>
                    <a:pt x="315" y="52"/>
                  </a:lnTo>
                  <a:lnTo>
                    <a:pt x="309" y="52"/>
                  </a:lnTo>
                  <a:lnTo>
                    <a:pt x="300" y="52"/>
                  </a:lnTo>
                  <a:lnTo>
                    <a:pt x="294" y="55"/>
                  </a:lnTo>
                  <a:lnTo>
                    <a:pt x="285" y="55"/>
                  </a:lnTo>
                  <a:lnTo>
                    <a:pt x="279" y="57"/>
                  </a:lnTo>
                  <a:lnTo>
                    <a:pt x="271" y="59"/>
                  </a:lnTo>
                  <a:lnTo>
                    <a:pt x="264" y="61"/>
                  </a:lnTo>
                  <a:lnTo>
                    <a:pt x="256" y="65"/>
                  </a:lnTo>
                  <a:lnTo>
                    <a:pt x="251" y="69"/>
                  </a:lnTo>
                  <a:lnTo>
                    <a:pt x="241" y="71"/>
                  </a:lnTo>
                  <a:lnTo>
                    <a:pt x="233" y="74"/>
                  </a:lnTo>
                  <a:lnTo>
                    <a:pt x="224" y="76"/>
                  </a:lnTo>
                  <a:lnTo>
                    <a:pt x="216" y="82"/>
                  </a:lnTo>
                  <a:lnTo>
                    <a:pt x="209" y="86"/>
                  </a:lnTo>
                  <a:lnTo>
                    <a:pt x="201" y="90"/>
                  </a:lnTo>
                  <a:lnTo>
                    <a:pt x="192" y="95"/>
                  </a:lnTo>
                  <a:lnTo>
                    <a:pt x="184" y="101"/>
                  </a:lnTo>
                  <a:lnTo>
                    <a:pt x="176" y="107"/>
                  </a:lnTo>
                  <a:lnTo>
                    <a:pt x="167" y="114"/>
                  </a:lnTo>
                  <a:lnTo>
                    <a:pt x="159" y="120"/>
                  </a:lnTo>
                  <a:lnTo>
                    <a:pt x="152" y="128"/>
                  </a:lnTo>
                  <a:lnTo>
                    <a:pt x="144" y="135"/>
                  </a:lnTo>
                  <a:lnTo>
                    <a:pt x="135" y="143"/>
                  </a:lnTo>
                  <a:lnTo>
                    <a:pt x="127" y="152"/>
                  </a:lnTo>
                  <a:lnTo>
                    <a:pt x="119" y="162"/>
                  </a:lnTo>
                  <a:lnTo>
                    <a:pt x="114" y="168"/>
                  </a:lnTo>
                  <a:lnTo>
                    <a:pt x="108" y="173"/>
                  </a:lnTo>
                  <a:lnTo>
                    <a:pt x="104" y="181"/>
                  </a:lnTo>
                  <a:lnTo>
                    <a:pt x="98" y="187"/>
                  </a:lnTo>
                  <a:lnTo>
                    <a:pt x="95" y="192"/>
                  </a:lnTo>
                  <a:lnTo>
                    <a:pt x="89" y="198"/>
                  </a:lnTo>
                  <a:lnTo>
                    <a:pt x="85" y="206"/>
                  </a:lnTo>
                  <a:lnTo>
                    <a:pt x="81" y="211"/>
                  </a:lnTo>
                  <a:lnTo>
                    <a:pt x="74" y="223"/>
                  </a:lnTo>
                  <a:lnTo>
                    <a:pt x="66" y="234"/>
                  </a:lnTo>
                  <a:lnTo>
                    <a:pt x="60" y="240"/>
                  </a:lnTo>
                  <a:lnTo>
                    <a:pt x="59" y="246"/>
                  </a:lnTo>
                  <a:lnTo>
                    <a:pt x="55" y="251"/>
                  </a:lnTo>
                  <a:lnTo>
                    <a:pt x="53" y="257"/>
                  </a:lnTo>
                  <a:lnTo>
                    <a:pt x="0" y="261"/>
                  </a:lnTo>
                  <a:close/>
                </a:path>
              </a:pathLst>
            </a:custGeom>
            <a:solidFill>
              <a:srgbClr val="FFFFFF"/>
            </a:solidFill>
            <a:ln w="9525">
              <a:noFill/>
              <a:round/>
              <a:headEnd/>
              <a:tailEnd/>
            </a:ln>
          </p:spPr>
          <p:txBody>
            <a:bodyPr/>
            <a:lstStyle/>
            <a:p>
              <a:endParaRPr lang="en-US"/>
            </a:p>
          </p:txBody>
        </p:sp>
        <p:sp>
          <p:nvSpPr>
            <p:cNvPr id="93262" name="Freeform 89"/>
            <p:cNvSpPr>
              <a:spLocks/>
            </p:cNvSpPr>
            <p:nvPr/>
          </p:nvSpPr>
          <p:spPr bwMode="auto">
            <a:xfrm>
              <a:off x="2353" y="2908"/>
              <a:ext cx="170" cy="84"/>
            </a:xfrm>
            <a:custGeom>
              <a:avLst/>
              <a:gdLst>
                <a:gd name="T0" fmla="*/ 0 w 341"/>
                <a:gd name="T1" fmla="*/ 28 h 167"/>
                <a:gd name="T2" fmla="*/ 0 w 341"/>
                <a:gd name="T3" fmla="*/ 40 h 167"/>
                <a:gd name="T4" fmla="*/ 17 w 341"/>
                <a:gd name="T5" fmla="*/ 38 h 167"/>
                <a:gd name="T6" fmla="*/ 34 w 341"/>
                <a:gd name="T7" fmla="*/ 32 h 167"/>
                <a:gd name="T8" fmla="*/ 50 w 341"/>
                <a:gd name="T9" fmla="*/ 36 h 167"/>
                <a:gd name="T10" fmla="*/ 57 w 341"/>
                <a:gd name="T11" fmla="*/ 49 h 167"/>
                <a:gd name="T12" fmla="*/ 63 w 341"/>
                <a:gd name="T13" fmla="*/ 61 h 167"/>
                <a:gd name="T14" fmla="*/ 72 w 341"/>
                <a:gd name="T15" fmla="*/ 66 h 167"/>
                <a:gd name="T16" fmla="*/ 86 w 341"/>
                <a:gd name="T17" fmla="*/ 61 h 167"/>
                <a:gd name="T18" fmla="*/ 99 w 341"/>
                <a:gd name="T19" fmla="*/ 59 h 167"/>
                <a:gd name="T20" fmla="*/ 116 w 341"/>
                <a:gd name="T21" fmla="*/ 66 h 167"/>
                <a:gd name="T22" fmla="*/ 126 w 341"/>
                <a:gd name="T23" fmla="*/ 82 h 167"/>
                <a:gd name="T24" fmla="*/ 143 w 341"/>
                <a:gd name="T25" fmla="*/ 91 h 167"/>
                <a:gd name="T26" fmla="*/ 152 w 341"/>
                <a:gd name="T27" fmla="*/ 89 h 167"/>
                <a:gd name="T28" fmla="*/ 166 w 341"/>
                <a:gd name="T29" fmla="*/ 87 h 167"/>
                <a:gd name="T30" fmla="*/ 179 w 341"/>
                <a:gd name="T31" fmla="*/ 91 h 167"/>
                <a:gd name="T32" fmla="*/ 188 w 341"/>
                <a:gd name="T33" fmla="*/ 97 h 167"/>
                <a:gd name="T34" fmla="*/ 194 w 341"/>
                <a:gd name="T35" fmla="*/ 110 h 167"/>
                <a:gd name="T36" fmla="*/ 206 w 341"/>
                <a:gd name="T37" fmla="*/ 123 h 167"/>
                <a:gd name="T38" fmla="*/ 221 w 341"/>
                <a:gd name="T39" fmla="*/ 121 h 167"/>
                <a:gd name="T40" fmla="*/ 240 w 341"/>
                <a:gd name="T41" fmla="*/ 125 h 167"/>
                <a:gd name="T42" fmla="*/ 247 w 341"/>
                <a:gd name="T43" fmla="*/ 133 h 167"/>
                <a:gd name="T44" fmla="*/ 261 w 341"/>
                <a:gd name="T45" fmla="*/ 144 h 167"/>
                <a:gd name="T46" fmla="*/ 272 w 341"/>
                <a:gd name="T47" fmla="*/ 150 h 167"/>
                <a:gd name="T48" fmla="*/ 282 w 341"/>
                <a:gd name="T49" fmla="*/ 148 h 167"/>
                <a:gd name="T50" fmla="*/ 293 w 341"/>
                <a:gd name="T51" fmla="*/ 150 h 167"/>
                <a:gd name="T52" fmla="*/ 304 w 341"/>
                <a:gd name="T53" fmla="*/ 154 h 167"/>
                <a:gd name="T54" fmla="*/ 312 w 341"/>
                <a:gd name="T55" fmla="*/ 159 h 167"/>
                <a:gd name="T56" fmla="*/ 318 w 341"/>
                <a:gd name="T57" fmla="*/ 167 h 167"/>
                <a:gd name="T58" fmla="*/ 323 w 341"/>
                <a:gd name="T59" fmla="*/ 161 h 167"/>
                <a:gd name="T60" fmla="*/ 329 w 341"/>
                <a:gd name="T61" fmla="*/ 152 h 167"/>
                <a:gd name="T62" fmla="*/ 337 w 341"/>
                <a:gd name="T63" fmla="*/ 142 h 167"/>
                <a:gd name="T64" fmla="*/ 341 w 341"/>
                <a:gd name="T65" fmla="*/ 135 h 167"/>
                <a:gd name="T66" fmla="*/ 339 w 341"/>
                <a:gd name="T67" fmla="*/ 129 h 167"/>
                <a:gd name="T68" fmla="*/ 327 w 341"/>
                <a:gd name="T69" fmla="*/ 123 h 167"/>
                <a:gd name="T70" fmla="*/ 314 w 341"/>
                <a:gd name="T71" fmla="*/ 120 h 167"/>
                <a:gd name="T72" fmla="*/ 295 w 341"/>
                <a:gd name="T73" fmla="*/ 114 h 167"/>
                <a:gd name="T74" fmla="*/ 272 w 341"/>
                <a:gd name="T75" fmla="*/ 112 h 167"/>
                <a:gd name="T76" fmla="*/ 253 w 341"/>
                <a:gd name="T77" fmla="*/ 112 h 167"/>
                <a:gd name="T78" fmla="*/ 244 w 341"/>
                <a:gd name="T79" fmla="*/ 108 h 167"/>
                <a:gd name="T80" fmla="*/ 234 w 341"/>
                <a:gd name="T81" fmla="*/ 102 h 167"/>
                <a:gd name="T82" fmla="*/ 226 w 341"/>
                <a:gd name="T83" fmla="*/ 95 h 167"/>
                <a:gd name="T84" fmla="*/ 219 w 341"/>
                <a:gd name="T85" fmla="*/ 89 h 167"/>
                <a:gd name="T86" fmla="*/ 206 w 341"/>
                <a:gd name="T87" fmla="*/ 82 h 167"/>
                <a:gd name="T88" fmla="*/ 188 w 341"/>
                <a:gd name="T89" fmla="*/ 72 h 167"/>
                <a:gd name="T90" fmla="*/ 171 w 341"/>
                <a:gd name="T91" fmla="*/ 64 h 167"/>
                <a:gd name="T92" fmla="*/ 154 w 341"/>
                <a:gd name="T93" fmla="*/ 61 h 167"/>
                <a:gd name="T94" fmla="*/ 139 w 341"/>
                <a:gd name="T95" fmla="*/ 53 h 167"/>
                <a:gd name="T96" fmla="*/ 130 w 341"/>
                <a:gd name="T97" fmla="*/ 42 h 167"/>
                <a:gd name="T98" fmla="*/ 126 w 341"/>
                <a:gd name="T99" fmla="*/ 36 h 167"/>
                <a:gd name="T100" fmla="*/ 118 w 341"/>
                <a:gd name="T101" fmla="*/ 24 h 167"/>
                <a:gd name="T102" fmla="*/ 105 w 341"/>
                <a:gd name="T103" fmla="*/ 11 h 167"/>
                <a:gd name="T104" fmla="*/ 90 w 341"/>
                <a:gd name="T105" fmla="*/ 2 h 167"/>
                <a:gd name="T106" fmla="*/ 78 w 341"/>
                <a:gd name="T107" fmla="*/ 0 h 167"/>
                <a:gd name="T108" fmla="*/ 63 w 341"/>
                <a:gd name="T109" fmla="*/ 0 h 167"/>
                <a:gd name="T110" fmla="*/ 46 w 341"/>
                <a:gd name="T111" fmla="*/ 0 h 167"/>
                <a:gd name="T112" fmla="*/ 29 w 341"/>
                <a:gd name="T113" fmla="*/ 4 h 167"/>
                <a:gd name="T114" fmla="*/ 17 w 341"/>
                <a:gd name="T115" fmla="*/ 9 h 167"/>
                <a:gd name="T116" fmla="*/ 8 w 341"/>
                <a:gd name="T117" fmla="*/ 17 h 167"/>
                <a:gd name="T118" fmla="*/ 0 w 341"/>
                <a:gd name="T119" fmla="*/ 24 h 167"/>
                <a:gd name="T120" fmla="*/ 0 w 341"/>
                <a:gd name="T121" fmla="*/ 26 h 1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1"/>
                <a:gd name="T184" fmla="*/ 0 h 167"/>
                <a:gd name="T185" fmla="*/ 341 w 341"/>
                <a:gd name="T186" fmla="*/ 167 h 16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1" h="167">
                  <a:moveTo>
                    <a:pt x="0" y="26"/>
                  </a:moveTo>
                  <a:lnTo>
                    <a:pt x="0" y="28"/>
                  </a:lnTo>
                  <a:lnTo>
                    <a:pt x="0" y="34"/>
                  </a:lnTo>
                  <a:lnTo>
                    <a:pt x="0" y="40"/>
                  </a:lnTo>
                  <a:lnTo>
                    <a:pt x="8" y="42"/>
                  </a:lnTo>
                  <a:lnTo>
                    <a:pt x="17" y="38"/>
                  </a:lnTo>
                  <a:lnTo>
                    <a:pt x="25" y="34"/>
                  </a:lnTo>
                  <a:lnTo>
                    <a:pt x="34" y="32"/>
                  </a:lnTo>
                  <a:lnTo>
                    <a:pt x="46" y="34"/>
                  </a:lnTo>
                  <a:lnTo>
                    <a:pt x="50" y="36"/>
                  </a:lnTo>
                  <a:lnTo>
                    <a:pt x="55" y="44"/>
                  </a:lnTo>
                  <a:lnTo>
                    <a:pt x="57" y="49"/>
                  </a:lnTo>
                  <a:lnTo>
                    <a:pt x="59" y="55"/>
                  </a:lnTo>
                  <a:lnTo>
                    <a:pt x="63" y="61"/>
                  </a:lnTo>
                  <a:lnTo>
                    <a:pt x="67" y="64"/>
                  </a:lnTo>
                  <a:lnTo>
                    <a:pt x="72" y="66"/>
                  </a:lnTo>
                  <a:lnTo>
                    <a:pt x="78" y="64"/>
                  </a:lnTo>
                  <a:lnTo>
                    <a:pt x="86" y="61"/>
                  </a:lnTo>
                  <a:lnTo>
                    <a:pt x="93" y="59"/>
                  </a:lnTo>
                  <a:lnTo>
                    <a:pt x="99" y="59"/>
                  </a:lnTo>
                  <a:lnTo>
                    <a:pt x="107" y="63"/>
                  </a:lnTo>
                  <a:lnTo>
                    <a:pt x="116" y="66"/>
                  </a:lnTo>
                  <a:lnTo>
                    <a:pt x="122" y="74"/>
                  </a:lnTo>
                  <a:lnTo>
                    <a:pt x="126" y="82"/>
                  </a:lnTo>
                  <a:lnTo>
                    <a:pt x="133" y="87"/>
                  </a:lnTo>
                  <a:lnTo>
                    <a:pt x="143" y="91"/>
                  </a:lnTo>
                  <a:lnTo>
                    <a:pt x="150" y="93"/>
                  </a:lnTo>
                  <a:lnTo>
                    <a:pt x="152" y="89"/>
                  </a:lnTo>
                  <a:lnTo>
                    <a:pt x="158" y="89"/>
                  </a:lnTo>
                  <a:lnTo>
                    <a:pt x="166" y="87"/>
                  </a:lnTo>
                  <a:lnTo>
                    <a:pt x="173" y="89"/>
                  </a:lnTo>
                  <a:lnTo>
                    <a:pt x="179" y="91"/>
                  </a:lnTo>
                  <a:lnTo>
                    <a:pt x="185" y="93"/>
                  </a:lnTo>
                  <a:lnTo>
                    <a:pt x="188" y="97"/>
                  </a:lnTo>
                  <a:lnTo>
                    <a:pt x="192" y="102"/>
                  </a:lnTo>
                  <a:lnTo>
                    <a:pt x="194" y="110"/>
                  </a:lnTo>
                  <a:lnTo>
                    <a:pt x="198" y="120"/>
                  </a:lnTo>
                  <a:lnTo>
                    <a:pt x="206" y="123"/>
                  </a:lnTo>
                  <a:lnTo>
                    <a:pt x="213" y="123"/>
                  </a:lnTo>
                  <a:lnTo>
                    <a:pt x="221" y="121"/>
                  </a:lnTo>
                  <a:lnTo>
                    <a:pt x="232" y="121"/>
                  </a:lnTo>
                  <a:lnTo>
                    <a:pt x="240" y="125"/>
                  </a:lnTo>
                  <a:lnTo>
                    <a:pt x="244" y="129"/>
                  </a:lnTo>
                  <a:lnTo>
                    <a:pt x="247" y="133"/>
                  </a:lnTo>
                  <a:lnTo>
                    <a:pt x="257" y="140"/>
                  </a:lnTo>
                  <a:lnTo>
                    <a:pt x="261" y="144"/>
                  </a:lnTo>
                  <a:lnTo>
                    <a:pt x="268" y="148"/>
                  </a:lnTo>
                  <a:lnTo>
                    <a:pt x="272" y="150"/>
                  </a:lnTo>
                  <a:lnTo>
                    <a:pt x="280" y="150"/>
                  </a:lnTo>
                  <a:lnTo>
                    <a:pt x="282" y="148"/>
                  </a:lnTo>
                  <a:lnTo>
                    <a:pt x="289" y="150"/>
                  </a:lnTo>
                  <a:lnTo>
                    <a:pt x="293" y="150"/>
                  </a:lnTo>
                  <a:lnTo>
                    <a:pt x="301" y="152"/>
                  </a:lnTo>
                  <a:lnTo>
                    <a:pt x="304" y="154"/>
                  </a:lnTo>
                  <a:lnTo>
                    <a:pt x="310" y="158"/>
                  </a:lnTo>
                  <a:lnTo>
                    <a:pt x="312" y="159"/>
                  </a:lnTo>
                  <a:lnTo>
                    <a:pt x="316" y="163"/>
                  </a:lnTo>
                  <a:lnTo>
                    <a:pt x="318" y="167"/>
                  </a:lnTo>
                  <a:lnTo>
                    <a:pt x="320" y="165"/>
                  </a:lnTo>
                  <a:lnTo>
                    <a:pt x="323" y="161"/>
                  </a:lnTo>
                  <a:lnTo>
                    <a:pt x="327" y="158"/>
                  </a:lnTo>
                  <a:lnTo>
                    <a:pt x="329" y="152"/>
                  </a:lnTo>
                  <a:lnTo>
                    <a:pt x="333" y="148"/>
                  </a:lnTo>
                  <a:lnTo>
                    <a:pt x="337" y="142"/>
                  </a:lnTo>
                  <a:lnTo>
                    <a:pt x="339" y="139"/>
                  </a:lnTo>
                  <a:lnTo>
                    <a:pt x="341" y="135"/>
                  </a:lnTo>
                  <a:lnTo>
                    <a:pt x="341" y="133"/>
                  </a:lnTo>
                  <a:lnTo>
                    <a:pt x="339" y="129"/>
                  </a:lnTo>
                  <a:lnTo>
                    <a:pt x="333" y="127"/>
                  </a:lnTo>
                  <a:lnTo>
                    <a:pt x="327" y="123"/>
                  </a:lnTo>
                  <a:lnTo>
                    <a:pt x="322" y="121"/>
                  </a:lnTo>
                  <a:lnTo>
                    <a:pt x="314" y="120"/>
                  </a:lnTo>
                  <a:lnTo>
                    <a:pt x="304" y="118"/>
                  </a:lnTo>
                  <a:lnTo>
                    <a:pt x="295" y="114"/>
                  </a:lnTo>
                  <a:lnTo>
                    <a:pt x="284" y="112"/>
                  </a:lnTo>
                  <a:lnTo>
                    <a:pt x="272" y="112"/>
                  </a:lnTo>
                  <a:lnTo>
                    <a:pt x="263" y="112"/>
                  </a:lnTo>
                  <a:lnTo>
                    <a:pt x="253" y="112"/>
                  </a:lnTo>
                  <a:lnTo>
                    <a:pt x="247" y="110"/>
                  </a:lnTo>
                  <a:lnTo>
                    <a:pt x="244" y="108"/>
                  </a:lnTo>
                  <a:lnTo>
                    <a:pt x="242" y="106"/>
                  </a:lnTo>
                  <a:lnTo>
                    <a:pt x="234" y="102"/>
                  </a:lnTo>
                  <a:lnTo>
                    <a:pt x="230" y="101"/>
                  </a:lnTo>
                  <a:lnTo>
                    <a:pt x="226" y="95"/>
                  </a:lnTo>
                  <a:lnTo>
                    <a:pt x="223" y="93"/>
                  </a:lnTo>
                  <a:lnTo>
                    <a:pt x="219" y="89"/>
                  </a:lnTo>
                  <a:lnTo>
                    <a:pt x="213" y="85"/>
                  </a:lnTo>
                  <a:lnTo>
                    <a:pt x="206" y="82"/>
                  </a:lnTo>
                  <a:lnTo>
                    <a:pt x="198" y="78"/>
                  </a:lnTo>
                  <a:lnTo>
                    <a:pt x="188" y="72"/>
                  </a:lnTo>
                  <a:lnTo>
                    <a:pt x="181" y="68"/>
                  </a:lnTo>
                  <a:lnTo>
                    <a:pt x="171" y="64"/>
                  </a:lnTo>
                  <a:lnTo>
                    <a:pt x="164" y="64"/>
                  </a:lnTo>
                  <a:lnTo>
                    <a:pt x="154" y="61"/>
                  </a:lnTo>
                  <a:lnTo>
                    <a:pt x="147" y="57"/>
                  </a:lnTo>
                  <a:lnTo>
                    <a:pt x="139" y="53"/>
                  </a:lnTo>
                  <a:lnTo>
                    <a:pt x="135" y="49"/>
                  </a:lnTo>
                  <a:lnTo>
                    <a:pt x="130" y="42"/>
                  </a:lnTo>
                  <a:lnTo>
                    <a:pt x="128" y="38"/>
                  </a:lnTo>
                  <a:lnTo>
                    <a:pt x="126" y="36"/>
                  </a:lnTo>
                  <a:lnTo>
                    <a:pt x="124" y="32"/>
                  </a:lnTo>
                  <a:lnTo>
                    <a:pt x="118" y="24"/>
                  </a:lnTo>
                  <a:lnTo>
                    <a:pt x="114" y="19"/>
                  </a:lnTo>
                  <a:lnTo>
                    <a:pt x="105" y="11"/>
                  </a:lnTo>
                  <a:lnTo>
                    <a:pt x="95" y="5"/>
                  </a:lnTo>
                  <a:lnTo>
                    <a:pt x="90" y="2"/>
                  </a:lnTo>
                  <a:lnTo>
                    <a:pt x="84" y="0"/>
                  </a:lnTo>
                  <a:lnTo>
                    <a:pt x="78" y="0"/>
                  </a:lnTo>
                  <a:lnTo>
                    <a:pt x="72" y="0"/>
                  </a:lnTo>
                  <a:lnTo>
                    <a:pt x="63" y="0"/>
                  </a:lnTo>
                  <a:lnTo>
                    <a:pt x="53" y="0"/>
                  </a:lnTo>
                  <a:lnTo>
                    <a:pt x="46" y="0"/>
                  </a:lnTo>
                  <a:lnTo>
                    <a:pt x="38" y="4"/>
                  </a:lnTo>
                  <a:lnTo>
                    <a:pt x="29" y="4"/>
                  </a:lnTo>
                  <a:lnTo>
                    <a:pt x="23" y="5"/>
                  </a:lnTo>
                  <a:lnTo>
                    <a:pt x="17" y="9"/>
                  </a:lnTo>
                  <a:lnTo>
                    <a:pt x="15" y="13"/>
                  </a:lnTo>
                  <a:lnTo>
                    <a:pt x="8" y="17"/>
                  </a:lnTo>
                  <a:lnTo>
                    <a:pt x="4" y="23"/>
                  </a:lnTo>
                  <a:lnTo>
                    <a:pt x="0" y="24"/>
                  </a:lnTo>
                  <a:lnTo>
                    <a:pt x="0" y="26"/>
                  </a:lnTo>
                  <a:close/>
                </a:path>
              </a:pathLst>
            </a:custGeom>
            <a:solidFill>
              <a:srgbClr val="FFFFFF"/>
            </a:solidFill>
            <a:ln w="9525">
              <a:noFill/>
              <a:round/>
              <a:headEnd/>
              <a:tailEnd/>
            </a:ln>
          </p:spPr>
          <p:txBody>
            <a:bodyPr/>
            <a:lstStyle/>
            <a:p>
              <a:endParaRPr lang="en-US"/>
            </a:p>
          </p:txBody>
        </p:sp>
        <p:sp>
          <p:nvSpPr>
            <p:cNvPr id="93263" name="Freeform 90"/>
            <p:cNvSpPr>
              <a:spLocks/>
            </p:cNvSpPr>
            <p:nvPr/>
          </p:nvSpPr>
          <p:spPr bwMode="auto">
            <a:xfrm>
              <a:off x="2455" y="2898"/>
              <a:ext cx="104" cy="73"/>
            </a:xfrm>
            <a:custGeom>
              <a:avLst/>
              <a:gdLst>
                <a:gd name="T0" fmla="*/ 24 w 209"/>
                <a:gd name="T1" fmla="*/ 26 h 146"/>
                <a:gd name="T2" fmla="*/ 41 w 209"/>
                <a:gd name="T3" fmla="*/ 28 h 146"/>
                <a:gd name="T4" fmla="*/ 47 w 209"/>
                <a:gd name="T5" fmla="*/ 42 h 146"/>
                <a:gd name="T6" fmla="*/ 49 w 209"/>
                <a:gd name="T7" fmla="*/ 51 h 146"/>
                <a:gd name="T8" fmla="*/ 59 w 209"/>
                <a:gd name="T9" fmla="*/ 55 h 146"/>
                <a:gd name="T10" fmla="*/ 72 w 209"/>
                <a:gd name="T11" fmla="*/ 65 h 146"/>
                <a:gd name="T12" fmla="*/ 74 w 209"/>
                <a:gd name="T13" fmla="*/ 78 h 146"/>
                <a:gd name="T14" fmla="*/ 83 w 209"/>
                <a:gd name="T15" fmla="*/ 93 h 146"/>
                <a:gd name="T16" fmla="*/ 99 w 209"/>
                <a:gd name="T17" fmla="*/ 95 h 146"/>
                <a:gd name="T18" fmla="*/ 114 w 209"/>
                <a:gd name="T19" fmla="*/ 104 h 146"/>
                <a:gd name="T20" fmla="*/ 118 w 209"/>
                <a:gd name="T21" fmla="*/ 116 h 146"/>
                <a:gd name="T22" fmla="*/ 131 w 209"/>
                <a:gd name="T23" fmla="*/ 118 h 146"/>
                <a:gd name="T24" fmla="*/ 146 w 209"/>
                <a:gd name="T25" fmla="*/ 118 h 146"/>
                <a:gd name="T26" fmla="*/ 159 w 209"/>
                <a:gd name="T27" fmla="*/ 125 h 146"/>
                <a:gd name="T28" fmla="*/ 178 w 209"/>
                <a:gd name="T29" fmla="*/ 139 h 146"/>
                <a:gd name="T30" fmla="*/ 197 w 209"/>
                <a:gd name="T31" fmla="*/ 146 h 146"/>
                <a:gd name="T32" fmla="*/ 207 w 209"/>
                <a:gd name="T33" fmla="*/ 141 h 146"/>
                <a:gd name="T34" fmla="*/ 209 w 209"/>
                <a:gd name="T35" fmla="*/ 131 h 146"/>
                <a:gd name="T36" fmla="*/ 203 w 209"/>
                <a:gd name="T37" fmla="*/ 125 h 146"/>
                <a:gd name="T38" fmla="*/ 184 w 209"/>
                <a:gd name="T39" fmla="*/ 120 h 146"/>
                <a:gd name="T40" fmla="*/ 169 w 209"/>
                <a:gd name="T41" fmla="*/ 116 h 146"/>
                <a:gd name="T42" fmla="*/ 163 w 209"/>
                <a:gd name="T43" fmla="*/ 114 h 146"/>
                <a:gd name="T44" fmla="*/ 152 w 209"/>
                <a:gd name="T45" fmla="*/ 110 h 146"/>
                <a:gd name="T46" fmla="*/ 138 w 209"/>
                <a:gd name="T47" fmla="*/ 106 h 146"/>
                <a:gd name="T48" fmla="*/ 127 w 209"/>
                <a:gd name="T49" fmla="*/ 99 h 146"/>
                <a:gd name="T50" fmla="*/ 116 w 209"/>
                <a:gd name="T51" fmla="*/ 89 h 146"/>
                <a:gd name="T52" fmla="*/ 95 w 209"/>
                <a:gd name="T53" fmla="*/ 74 h 146"/>
                <a:gd name="T54" fmla="*/ 83 w 209"/>
                <a:gd name="T55" fmla="*/ 65 h 146"/>
                <a:gd name="T56" fmla="*/ 74 w 209"/>
                <a:gd name="T57" fmla="*/ 55 h 146"/>
                <a:gd name="T58" fmla="*/ 72 w 209"/>
                <a:gd name="T59" fmla="*/ 51 h 146"/>
                <a:gd name="T60" fmla="*/ 64 w 209"/>
                <a:gd name="T61" fmla="*/ 38 h 146"/>
                <a:gd name="T62" fmla="*/ 43 w 209"/>
                <a:gd name="T63" fmla="*/ 19 h 146"/>
                <a:gd name="T64" fmla="*/ 30 w 209"/>
                <a:gd name="T65" fmla="*/ 9 h 146"/>
                <a:gd name="T66" fmla="*/ 11 w 209"/>
                <a:gd name="T67" fmla="*/ 2 h 146"/>
                <a:gd name="T68" fmla="*/ 0 w 209"/>
                <a:gd name="T69" fmla="*/ 0 h 146"/>
                <a:gd name="T70" fmla="*/ 0 w 209"/>
                <a:gd name="T71" fmla="*/ 6 h 146"/>
                <a:gd name="T72" fmla="*/ 7 w 209"/>
                <a:gd name="T73" fmla="*/ 9 h 146"/>
                <a:gd name="T74" fmla="*/ 15 w 209"/>
                <a:gd name="T75" fmla="*/ 17 h 146"/>
                <a:gd name="T76" fmla="*/ 22 w 209"/>
                <a:gd name="T77" fmla="*/ 25 h 1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9"/>
                <a:gd name="T118" fmla="*/ 0 h 146"/>
                <a:gd name="T119" fmla="*/ 209 w 209"/>
                <a:gd name="T120" fmla="*/ 146 h 1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9" h="146">
                  <a:moveTo>
                    <a:pt x="22" y="25"/>
                  </a:moveTo>
                  <a:lnTo>
                    <a:pt x="24" y="26"/>
                  </a:lnTo>
                  <a:lnTo>
                    <a:pt x="32" y="28"/>
                  </a:lnTo>
                  <a:lnTo>
                    <a:pt x="41" y="28"/>
                  </a:lnTo>
                  <a:lnTo>
                    <a:pt x="47" y="36"/>
                  </a:lnTo>
                  <a:lnTo>
                    <a:pt x="47" y="42"/>
                  </a:lnTo>
                  <a:lnTo>
                    <a:pt x="47" y="47"/>
                  </a:lnTo>
                  <a:lnTo>
                    <a:pt x="49" y="51"/>
                  </a:lnTo>
                  <a:lnTo>
                    <a:pt x="53" y="53"/>
                  </a:lnTo>
                  <a:lnTo>
                    <a:pt x="59" y="55"/>
                  </a:lnTo>
                  <a:lnTo>
                    <a:pt x="66" y="59"/>
                  </a:lnTo>
                  <a:lnTo>
                    <a:pt x="72" y="65"/>
                  </a:lnTo>
                  <a:lnTo>
                    <a:pt x="76" y="72"/>
                  </a:lnTo>
                  <a:lnTo>
                    <a:pt x="74" y="78"/>
                  </a:lnTo>
                  <a:lnTo>
                    <a:pt x="78" y="87"/>
                  </a:lnTo>
                  <a:lnTo>
                    <a:pt x="83" y="93"/>
                  </a:lnTo>
                  <a:lnTo>
                    <a:pt x="91" y="95"/>
                  </a:lnTo>
                  <a:lnTo>
                    <a:pt x="99" y="95"/>
                  </a:lnTo>
                  <a:lnTo>
                    <a:pt x="108" y="99"/>
                  </a:lnTo>
                  <a:lnTo>
                    <a:pt x="114" y="104"/>
                  </a:lnTo>
                  <a:lnTo>
                    <a:pt x="116" y="112"/>
                  </a:lnTo>
                  <a:lnTo>
                    <a:pt x="118" y="116"/>
                  </a:lnTo>
                  <a:lnTo>
                    <a:pt x="123" y="118"/>
                  </a:lnTo>
                  <a:lnTo>
                    <a:pt x="131" y="118"/>
                  </a:lnTo>
                  <a:lnTo>
                    <a:pt x="138" y="120"/>
                  </a:lnTo>
                  <a:lnTo>
                    <a:pt x="146" y="118"/>
                  </a:lnTo>
                  <a:lnTo>
                    <a:pt x="154" y="122"/>
                  </a:lnTo>
                  <a:lnTo>
                    <a:pt x="159" y="125"/>
                  </a:lnTo>
                  <a:lnTo>
                    <a:pt x="169" y="133"/>
                  </a:lnTo>
                  <a:lnTo>
                    <a:pt x="178" y="139"/>
                  </a:lnTo>
                  <a:lnTo>
                    <a:pt x="188" y="144"/>
                  </a:lnTo>
                  <a:lnTo>
                    <a:pt x="197" y="146"/>
                  </a:lnTo>
                  <a:lnTo>
                    <a:pt x="205" y="146"/>
                  </a:lnTo>
                  <a:lnTo>
                    <a:pt x="207" y="141"/>
                  </a:lnTo>
                  <a:lnTo>
                    <a:pt x="209" y="135"/>
                  </a:lnTo>
                  <a:lnTo>
                    <a:pt x="209" y="131"/>
                  </a:lnTo>
                  <a:lnTo>
                    <a:pt x="209" y="129"/>
                  </a:lnTo>
                  <a:lnTo>
                    <a:pt x="203" y="125"/>
                  </a:lnTo>
                  <a:lnTo>
                    <a:pt x="194" y="123"/>
                  </a:lnTo>
                  <a:lnTo>
                    <a:pt x="184" y="120"/>
                  </a:lnTo>
                  <a:lnTo>
                    <a:pt x="176" y="118"/>
                  </a:lnTo>
                  <a:lnTo>
                    <a:pt x="169" y="116"/>
                  </a:lnTo>
                  <a:lnTo>
                    <a:pt x="165" y="114"/>
                  </a:lnTo>
                  <a:lnTo>
                    <a:pt x="163" y="114"/>
                  </a:lnTo>
                  <a:lnTo>
                    <a:pt x="157" y="112"/>
                  </a:lnTo>
                  <a:lnTo>
                    <a:pt x="152" y="110"/>
                  </a:lnTo>
                  <a:lnTo>
                    <a:pt x="146" y="108"/>
                  </a:lnTo>
                  <a:lnTo>
                    <a:pt x="138" y="106"/>
                  </a:lnTo>
                  <a:lnTo>
                    <a:pt x="133" y="103"/>
                  </a:lnTo>
                  <a:lnTo>
                    <a:pt x="127" y="99"/>
                  </a:lnTo>
                  <a:lnTo>
                    <a:pt x="123" y="97"/>
                  </a:lnTo>
                  <a:lnTo>
                    <a:pt x="116" y="89"/>
                  </a:lnTo>
                  <a:lnTo>
                    <a:pt x="104" y="82"/>
                  </a:lnTo>
                  <a:lnTo>
                    <a:pt x="95" y="74"/>
                  </a:lnTo>
                  <a:lnTo>
                    <a:pt x="89" y="70"/>
                  </a:lnTo>
                  <a:lnTo>
                    <a:pt x="83" y="65"/>
                  </a:lnTo>
                  <a:lnTo>
                    <a:pt x="78" y="59"/>
                  </a:lnTo>
                  <a:lnTo>
                    <a:pt x="74" y="55"/>
                  </a:lnTo>
                  <a:lnTo>
                    <a:pt x="72" y="53"/>
                  </a:lnTo>
                  <a:lnTo>
                    <a:pt x="72" y="51"/>
                  </a:lnTo>
                  <a:lnTo>
                    <a:pt x="70" y="45"/>
                  </a:lnTo>
                  <a:lnTo>
                    <a:pt x="64" y="38"/>
                  </a:lnTo>
                  <a:lnTo>
                    <a:pt x="53" y="28"/>
                  </a:lnTo>
                  <a:lnTo>
                    <a:pt x="43" y="19"/>
                  </a:lnTo>
                  <a:lnTo>
                    <a:pt x="38" y="13"/>
                  </a:lnTo>
                  <a:lnTo>
                    <a:pt x="30" y="9"/>
                  </a:lnTo>
                  <a:lnTo>
                    <a:pt x="21" y="4"/>
                  </a:lnTo>
                  <a:lnTo>
                    <a:pt x="11" y="2"/>
                  </a:lnTo>
                  <a:lnTo>
                    <a:pt x="3" y="2"/>
                  </a:lnTo>
                  <a:lnTo>
                    <a:pt x="0" y="0"/>
                  </a:lnTo>
                  <a:lnTo>
                    <a:pt x="0" y="2"/>
                  </a:lnTo>
                  <a:lnTo>
                    <a:pt x="0" y="6"/>
                  </a:lnTo>
                  <a:lnTo>
                    <a:pt x="3" y="9"/>
                  </a:lnTo>
                  <a:lnTo>
                    <a:pt x="7" y="9"/>
                  </a:lnTo>
                  <a:lnTo>
                    <a:pt x="11" y="13"/>
                  </a:lnTo>
                  <a:lnTo>
                    <a:pt x="15" y="17"/>
                  </a:lnTo>
                  <a:lnTo>
                    <a:pt x="17" y="19"/>
                  </a:lnTo>
                  <a:lnTo>
                    <a:pt x="22" y="25"/>
                  </a:lnTo>
                  <a:close/>
                </a:path>
              </a:pathLst>
            </a:custGeom>
            <a:solidFill>
              <a:srgbClr val="FFFFFF"/>
            </a:solidFill>
            <a:ln w="9525">
              <a:noFill/>
              <a:round/>
              <a:headEnd/>
              <a:tailEnd/>
            </a:ln>
          </p:spPr>
          <p:txBody>
            <a:bodyPr/>
            <a:lstStyle/>
            <a:p>
              <a:endParaRPr lang="en-US"/>
            </a:p>
          </p:txBody>
        </p:sp>
        <p:sp>
          <p:nvSpPr>
            <p:cNvPr id="93264" name="Freeform 91"/>
            <p:cNvSpPr>
              <a:spLocks/>
            </p:cNvSpPr>
            <p:nvPr/>
          </p:nvSpPr>
          <p:spPr bwMode="auto">
            <a:xfrm>
              <a:off x="2190" y="2931"/>
              <a:ext cx="127" cy="150"/>
            </a:xfrm>
            <a:custGeom>
              <a:avLst/>
              <a:gdLst>
                <a:gd name="T0" fmla="*/ 255 w 255"/>
                <a:gd name="T1" fmla="*/ 10 h 301"/>
                <a:gd name="T2" fmla="*/ 255 w 255"/>
                <a:gd name="T3" fmla="*/ 29 h 301"/>
                <a:gd name="T4" fmla="*/ 245 w 255"/>
                <a:gd name="T5" fmla="*/ 46 h 301"/>
                <a:gd name="T6" fmla="*/ 234 w 255"/>
                <a:gd name="T7" fmla="*/ 59 h 301"/>
                <a:gd name="T8" fmla="*/ 234 w 255"/>
                <a:gd name="T9" fmla="*/ 80 h 301"/>
                <a:gd name="T10" fmla="*/ 234 w 255"/>
                <a:gd name="T11" fmla="*/ 101 h 301"/>
                <a:gd name="T12" fmla="*/ 219 w 255"/>
                <a:gd name="T13" fmla="*/ 120 h 301"/>
                <a:gd name="T14" fmla="*/ 207 w 255"/>
                <a:gd name="T15" fmla="*/ 135 h 301"/>
                <a:gd name="T16" fmla="*/ 207 w 255"/>
                <a:gd name="T17" fmla="*/ 152 h 301"/>
                <a:gd name="T18" fmla="*/ 198 w 255"/>
                <a:gd name="T19" fmla="*/ 170 h 301"/>
                <a:gd name="T20" fmla="*/ 179 w 255"/>
                <a:gd name="T21" fmla="*/ 181 h 301"/>
                <a:gd name="T22" fmla="*/ 156 w 255"/>
                <a:gd name="T23" fmla="*/ 183 h 301"/>
                <a:gd name="T24" fmla="*/ 139 w 255"/>
                <a:gd name="T25" fmla="*/ 192 h 301"/>
                <a:gd name="T26" fmla="*/ 135 w 255"/>
                <a:gd name="T27" fmla="*/ 209 h 301"/>
                <a:gd name="T28" fmla="*/ 133 w 255"/>
                <a:gd name="T29" fmla="*/ 223 h 301"/>
                <a:gd name="T30" fmla="*/ 128 w 255"/>
                <a:gd name="T31" fmla="*/ 234 h 301"/>
                <a:gd name="T32" fmla="*/ 107 w 255"/>
                <a:gd name="T33" fmla="*/ 236 h 301"/>
                <a:gd name="T34" fmla="*/ 76 w 255"/>
                <a:gd name="T35" fmla="*/ 244 h 301"/>
                <a:gd name="T36" fmla="*/ 53 w 255"/>
                <a:gd name="T37" fmla="*/ 263 h 301"/>
                <a:gd name="T38" fmla="*/ 52 w 255"/>
                <a:gd name="T39" fmla="*/ 287 h 301"/>
                <a:gd name="T40" fmla="*/ 50 w 255"/>
                <a:gd name="T41" fmla="*/ 297 h 301"/>
                <a:gd name="T42" fmla="*/ 38 w 255"/>
                <a:gd name="T43" fmla="*/ 301 h 301"/>
                <a:gd name="T44" fmla="*/ 17 w 255"/>
                <a:gd name="T45" fmla="*/ 293 h 301"/>
                <a:gd name="T46" fmla="*/ 2 w 255"/>
                <a:gd name="T47" fmla="*/ 282 h 301"/>
                <a:gd name="T48" fmla="*/ 6 w 255"/>
                <a:gd name="T49" fmla="*/ 263 h 301"/>
                <a:gd name="T50" fmla="*/ 29 w 255"/>
                <a:gd name="T51" fmla="*/ 246 h 301"/>
                <a:gd name="T52" fmla="*/ 52 w 255"/>
                <a:gd name="T53" fmla="*/ 232 h 301"/>
                <a:gd name="T54" fmla="*/ 71 w 255"/>
                <a:gd name="T55" fmla="*/ 227 h 301"/>
                <a:gd name="T56" fmla="*/ 90 w 255"/>
                <a:gd name="T57" fmla="*/ 211 h 301"/>
                <a:gd name="T58" fmla="*/ 107 w 255"/>
                <a:gd name="T59" fmla="*/ 196 h 301"/>
                <a:gd name="T60" fmla="*/ 128 w 255"/>
                <a:gd name="T61" fmla="*/ 175 h 301"/>
                <a:gd name="T62" fmla="*/ 147 w 255"/>
                <a:gd name="T63" fmla="*/ 164 h 301"/>
                <a:gd name="T64" fmla="*/ 162 w 255"/>
                <a:gd name="T65" fmla="*/ 156 h 301"/>
                <a:gd name="T66" fmla="*/ 179 w 255"/>
                <a:gd name="T67" fmla="*/ 151 h 301"/>
                <a:gd name="T68" fmla="*/ 198 w 255"/>
                <a:gd name="T69" fmla="*/ 133 h 301"/>
                <a:gd name="T70" fmla="*/ 207 w 255"/>
                <a:gd name="T71" fmla="*/ 113 h 301"/>
                <a:gd name="T72" fmla="*/ 211 w 255"/>
                <a:gd name="T73" fmla="*/ 97 h 301"/>
                <a:gd name="T74" fmla="*/ 215 w 255"/>
                <a:gd name="T75" fmla="*/ 80 h 301"/>
                <a:gd name="T76" fmla="*/ 219 w 255"/>
                <a:gd name="T77" fmla="*/ 61 h 301"/>
                <a:gd name="T78" fmla="*/ 226 w 255"/>
                <a:gd name="T79" fmla="*/ 42 h 301"/>
                <a:gd name="T80" fmla="*/ 234 w 255"/>
                <a:gd name="T81" fmla="*/ 23 h 301"/>
                <a:gd name="T82" fmla="*/ 242 w 255"/>
                <a:gd name="T83" fmla="*/ 12 h 301"/>
                <a:gd name="T84" fmla="*/ 255 w 255"/>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5"/>
                <a:gd name="T130" fmla="*/ 0 h 301"/>
                <a:gd name="T131" fmla="*/ 255 w 255"/>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5" h="301">
                  <a:moveTo>
                    <a:pt x="255" y="0"/>
                  </a:moveTo>
                  <a:lnTo>
                    <a:pt x="255" y="6"/>
                  </a:lnTo>
                  <a:lnTo>
                    <a:pt x="255" y="10"/>
                  </a:lnTo>
                  <a:lnTo>
                    <a:pt x="255" y="16"/>
                  </a:lnTo>
                  <a:lnTo>
                    <a:pt x="255" y="21"/>
                  </a:lnTo>
                  <a:lnTo>
                    <a:pt x="255" y="29"/>
                  </a:lnTo>
                  <a:lnTo>
                    <a:pt x="253" y="33"/>
                  </a:lnTo>
                  <a:lnTo>
                    <a:pt x="251" y="40"/>
                  </a:lnTo>
                  <a:lnTo>
                    <a:pt x="245" y="46"/>
                  </a:lnTo>
                  <a:lnTo>
                    <a:pt x="240" y="52"/>
                  </a:lnTo>
                  <a:lnTo>
                    <a:pt x="236" y="56"/>
                  </a:lnTo>
                  <a:lnTo>
                    <a:pt x="234" y="59"/>
                  </a:lnTo>
                  <a:lnTo>
                    <a:pt x="234" y="65"/>
                  </a:lnTo>
                  <a:lnTo>
                    <a:pt x="234" y="75"/>
                  </a:lnTo>
                  <a:lnTo>
                    <a:pt x="234" y="80"/>
                  </a:lnTo>
                  <a:lnTo>
                    <a:pt x="234" y="88"/>
                  </a:lnTo>
                  <a:lnTo>
                    <a:pt x="234" y="95"/>
                  </a:lnTo>
                  <a:lnTo>
                    <a:pt x="234" y="101"/>
                  </a:lnTo>
                  <a:lnTo>
                    <a:pt x="230" y="109"/>
                  </a:lnTo>
                  <a:lnTo>
                    <a:pt x="226" y="116"/>
                  </a:lnTo>
                  <a:lnTo>
                    <a:pt x="219" y="120"/>
                  </a:lnTo>
                  <a:lnTo>
                    <a:pt x="211" y="126"/>
                  </a:lnTo>
                  <a:lnTo>
                    <a:pt x="209" y="130"/>
                  </a:lnTo>
                  <a:lnTo>
                    <a:pt x="207" y="135"/>
                  </a:lnTo>
                  <a:lnTo>
                    <a:pt x="207" y="139"/>
                  </a:lnTo>
                  <a:lnTo>
                    <a:pt x="207" y="147"/>
                  </a:lnTo>
                  <a:lnTo>
                    <a:pt x="207" y="152"/>
                  </a:lnTo>
                  <a:lnTo>
                    <a:pt x="206" y="158"/>
                  </a:lnTo>
                  <a:lnTo>
                    <a:pt x="200" y="164"/>
                  </a:lnTo>
                  <a:lnTo>
                    <a:pt x="198" y="170"/>
                  </a:lnTo>
                  <a:lnTo>
                    <a:pt x="190" y="173"/>
                  </a:lnTo>
                  <a:lnTo>
                    <a:pt x="187" y="177"/>
                  </a:lnTo>
                  <a:lnTo>
                    <a:pt x="179" y="181"/>
                  </a:lnTo>
                  <a:lnTo>
                    <a:pt x="171" y="183"/>
                  </a:lnTo>
                  <a:lnTo>
                    <a:pt x="162" y="183"/>
                  </a:lnTo>
                  <a:lnTo>
                    <a:pt x="156" y="183"/>
                  </a:lnTo>
                  <a:lnTo>
                    <a:pt x="150" y="185"/>
                  </a:lnTo>
                  <a:lnTo>
                    <a:pt x="145" y="189"/>
                  </a:lnTo>
                  <a:lnTo>
                    <a:pt x="139" y="192"/>
                  </a:lnTo>
                  <a:lnTo>
                    <a:pt x="137" y="196"/>
                  </a:lnTo>
                  <a:lnTo>
                    <a:pt x="135" y="202"/>
                  </a:lnTo>
                  <a:lnTo>
                    <a:pt x="135" y="209"/>
                  </a:lnTo>
                  <a:lnTo>
                    <a:pt x="133" y="213"/>
                  </a:lnTo>
                  <a:lnTo>
                    <a:pt x="133" y="219"/>
                  </a:lnTo>
                  <a:lnTo>
                    <a:pt x="133" y="223"/>
                  </a:lnTo>
                  <a:lnTo>
                    <a:pt x="131" y="229"/>
                  </a:lnTo>
                  <a:lnTo>
                    <a:pt x="130" y="230"/>
                  </a:lnTo>
                  <a:lnTo>
                    <a:pt x="128" y="234"/>
                  </a:lnTo>
                  <a:lnTo>
                    <a:pt x="122" y="234"/>
                  </a:lnTo>
                  <a:lnTo>
                    <a:pt x="116" y="236"/>
                  </a:lnTo>
                  <a:lnTo>
                    <a:pt x="107" y="236"/>
                  </a:lnTo>
                  <a:lnTo>
                    <a:pt x="97" y="238"/>
                  </a:lnTo>
                  <a:lnTo>
                    <a:pt x="86" y="240"/>
                  </a:lnTo>
                  <a:lnTo>
                    <a:pt x="76" y="244"/>
                  </a:lnTo>
                  <a:lnTo>
                    <a:pt x="65" y="249"/>
                  </a:lnTo>
                  <a:lnTo>
                    <a:pt x="59" y="255"/>
                  </a:lnTo>
                  <a:lnTo>
                    <a:pt x="53" y="263"/>
                  </a:lnTo>
                  <a:lnTo>
                    <a:pt x="52" y="272"/>
                  </a:lnTo>
                  <a:lnTo>
                    <a:pt x="52" y="280"/>
                  </a:lnTo>
                  <a:lnTo>
                    <a:pt x="52" y="287"/>
                  </a:lnTo>
                  <a:lnTo>
                    <a:pt x="52" y="291"/>
                  </a:lnTo>
                  <a:lnTo>
                    <a:pt x="52" y="295"/>
                  </a:lnTo>
                  <a:lnTo>
                    <a:pt x="50" y="297"/>
                  </a:lnTo>
                  <a:lnTo>
                    <a:pt x="46" y="299"/>
                  </a:lnTo>
                  <a:lnTo>
                    <a:pt x="42" y="299"/>
                  </a:lnTo>
                  <a:lnTo>
                    <a:pt x="38" y="301"/>
                  </a:lnTo>
                  <a:lnTo>
                    <a:pt x="31" y="299"/>
                  </a:lnTo>
                  <a:lnTo>
                    <a:pt x="25" y="297"/>
                  </a:lnTo>
                  <a:lnTo>
                    <a:pt x="17" y="293"/>
                  </a:lnTo>
                  <a:lnTo>
                    <a:pt x="12" y="291"/>
                  </a:lnTo>
                  <a:lnTo>
                    <a:pt x="4" y="287"/>
                  </a:lnTo>
                  <a:lnTo>
                    <a:pt x="2" y="282"/>
                  </a:lnTo>
                  <a:lnTo>
                    <a:pt x="0" y="276"/>
                  </a:lnTo>
                  <a:lnTo>
                    <a:pt x="2" y="270"/>
                  </a:lnTo>
                  <a:lnTo>
                    <a:pt x="6" y="263"/>
                  </a:lnTo>
                  <a:lnTo>
                    <a:pt x="12" y="257"/>
                  </a:lnTo>
                  <a:lnTo>
                    <a:pt x="19" y="249"/>
                  </a:lnTo>
                  <a:lnTo>
                    <a:pt x="29" y="246"/>
                  </a:lnTo>
                  <a:lnTo>
                    <a:pt x="36" y="240"/>
                  </a:lnTo>
                  <a:lnTo>
                    <a:pt x="44" y="236"/>
                  </a:lnTo>
                  <a:lnTo>
                    <a:pt x="52" y="232"/>
                  </a:lnTo>
                  <a:lnTo>
                    <a:pt x="59" y="232"/>
                  </a:lnTo>
                  <a:lnTo>
                    <a:pt x="63" y="230"/>
                  </a:lnTo>
                  <a:lnTo>
                    <a:pt x="71" y="227"/>
                  </a:lnTo>
                  <a:lnTo>
                    <a:pt x="76" y="223"/>
                  </a:lnTo>
                  <a:lnTo>
                    <a:pt x="84" y="219"/>
                  </a:lnTo>
                  <a:lnTo>
                    <a:pt x="90" y="211"/>
                  </a:lnTo>
                  <a:lnTo>
                    <a:pt x="95" y="206"/>
                  </a:lnTo>
                  <a:lnTo>
                    <a:pt x="101" y="200"/>
                  </a:lnTo>
                  <a:lnTo>
                    <a:pt x="107" y="196"/>
                  </a:lnTo>
                  <a:lnTo>
                    <a:pt x="112" y="189"/>
                  </a:lnTo>
                  <a:lnTo>
                    <a:pt x="122" y="181"/>
                  </a:lnTo>
                  <a:lnTo>
                    <a:pt x="128" y="175"/>
                  </a:lnTo>
                  <a:lnTo>
                    <a:pt x="133" y="171"/>
                  </a:lnTo>
                  <a:lnTo>
                    <a:pt x="139" y="166"/>
                  </a:lnTo>
                  <a:lnTo>
                    <a:pt x="147" y="164"/>
                  </a:lnTo>
                  <a:lnTo>
                    <a:pt x="150" y="160"/>
                  </a:lnTo>
                  <a:lnTo>
                    <a:pt x="156" y="158"/>
                  </a:lnTo>
                  <a:lnTo>
                    <a:pt x="162" y="156"/>
                  </a:lnTo>
                  <a:lnTo>
                    <a:pt x="168" y="156"/>
                  </a:lnTo>
                  <a:lnTo>
                    <a:pt x="171" y="154"/>
                  </a:lnTo>
                  <a:lnTo>
                    <a:pt x="179" y="151"/>
                  </a:lnTo>
                  <a:lnTo>
                    <a:pt x="185" y="147"/>
                  </a:lnTo>
                  <a:lnTo>
                    <a:pt x="188" y="143"/>
                  </a:lnTo>
                  <a:lnTo>
                    <a:pt x="198" y="133"/>
                  </a:lnTo>
                  <a:lnTo>
                    <a:pt x="202" y="124"/>
                  </a:lnTo>
                  <a:lnTo>
                    <a:pt x="206" y="118"/>
                  </a:lnTo>
                  <a:lnTo>
                    <a:pt x="207" y="113"/>
                  </a:lnTo>
                  <a:lnTo>
                    <a:pt x="209" y="107"/>
                  </a:lnTo>
                  <a:lnTo>
                    <a:pt x="211" y="103"/>
                  </a:lnTo>
                  <a:lnTo>
                    <a:pt x="211" y="97"/>
                  </a:lnTo>
                  <a:lnTo>
                    <a:pt x="211" y="94"/>
                  </a:lnTo>
                  <a:lnTo>
                    <a:pt x="213" y="86"/>
                  </a:lnTo>
                  <a:lnTo>
                    <a:pt x="215" y="80"/>
                  </a:lnTo>
                  <a:lnTo>
                    <a:pt x="215" y="75"/>
                  </a:lnTo>
                  <a:lnTo>
                    <a:pt x="217" y="67"/>
                  </a:lnTo>
                  <a:lnTo>
                    <a:pt x="219" y="61"/>
                  </a:lnTo>
                  <a:lnTo>
                    <a:pt x="221" y="56"/>
                  </a:lnTo>
                  <a:lnTo>
                    <a:pt x="223" y="48"/>
                  </a:lnTo>
                  <a:lnTo>
                    <a:pt x="226" y="42"/>
                  </a:lnTo>
                  <a:lnTo>
                    <a:pt x="228" y="37"/>
                  </a:lnTo>
                  <a:lnTo>
                    <a:pt x="230" y="31"/>
                  </a:lnTo>
                  <a:lnTo>
                    <a:pt x="234" y="23"/>
                  </a:lnTo>
                  <a:lnTo>
                    <a:pt x="236" y="19"/>
                  </a:lnTo>
                  <a:lnTo>
                    <a:pt x="238" y="16"/>
                  </a:lnTo>
                  <a:lnTo>
                    <a:pt x="242" y="12"/>
                  </a:lnTo>
                  <a:lnTo>
                    <a:pt x="244" y="8"/>
                  </a:lnTo>
                  <a:lnTo>
                    <a:pt x="245" y="8"/>
                  </a:lnTo>
                  <a:lnTo>
                    <a:pt x="255" y="0"/>
                  </a:lnTo>
                  <a:close/>
                </a:path>
              </a:pathLst>
            </a:custGeom>
            <a:solidFill>
              <a:srgbClr val="FFFFFF"/>
            </a:solidFill>
            <a:ln w="9525">
              <a:noFill/>
              <a:round/>
              <a:headEnd/>
              <a:tailEnd/>
            </a:ln>
          </p:spPr>
          <p:txBody>
            <a:bodyPr/>
            <a:lstStyle/>
            <a:p>
              <a:endParaRPr lang="en-US"/>
            </a:p>
          </p:txBody>
        </p:sp>
        <p:sp>
          <p:nvSpPr>
            <p:cNvPr id="93265" name="Freeform 92"/>
            <p:cNvSpPr>
              <a:spLocks/>
            </p:cNvSpPr>
            <p:nvPr/>
          </p:nvSpPr>
          <p:spPr bwMode="auto">
            <a:xfrm>
              <a:off x="2299" y="2990"/>
              <a:ext cx="94" cy="127"/>
            </a:xfrm>
            <a:custGeom>
              <a:avLst/>
              <a:gdLst>
                <a:gd name="T0" fmla="*/ 184 w 188"/>
                <a:gd name="T1" fmla="*/ 0 h 255"/>
                <a:gd name="T2" fmla="*/ 179 w 188"/>
                <a:gd name="T3" fmla="*/ 4 h 255"/>
                <a:gd name="T4" fmla="*/ 171 w 188"/>
                <a:gd name="T5" fmla="*/ 15 h 255"/>
                <a:gd name="T6" fmla="*/ 167 w 188"/>
                <a:gd name="T7" fmla="*/ 27 h 255"/>
                <a:gd name="T8" fmla="*/ 154 w 188"/>
                <a:gd name="T9" fmla="*/ 31 h 255"/>
                <a:gd name="T10" fmla="*/ 137 w 188"/>
                <a:gd name="T11" fmla="*/ 40 h 255"/>
                <a:gd name="T12" fmla="*/ 135 w 188"/>
                <a:gd name="T13" fmla="*/ 52 h 255"/>
                <a:gd name="T14" fmla="*/ 127 w 188"/>
                <a:gd name="T15" fmla="*/ 59 h 255"/>
                <a:gd name="T16" fmla="*/ 118 w 188"/>
                <a:gd name="T17" fmla="*/ 65 h 255"/>
                <a:gd name="T18" fmla="*/ 106 w 188"/>
                <a:gd name="T19" fmla="*/ 78 h 255"/>
                <a:gd name="T20" fmla="*/ 106 w 188"/>
                <a:gd name="T21" fmla="*/ 101 h 255"/>
                <a:gd name="T22" fmla="*/ 104 w 188"/>
                <a:gd name="T23" fmla="*/ 116 h 255"/>
                <a:gd name="T24" fmla="*/ 93 w 188"/>
                <a:gd name="T25" fmla="*/ 124 h 255"/>
                <a:gd name="T26" fmla="*/ 85 w 188"/>
                <a:gd name="T27" fmla="*/ 137 h 255"/>
                <a:gd name="T28" fmla="*/ 85 w 188"/>
                <a:gd name="T29" fmla="*/ 150 h 255"/>
                <a:gd name="T30" fmla="*/ 80 w 188"/>
                <a:gd name="T31" fmla="*/ 164 h 255"/>
                <a:gd name="T32" fmla="*/ 66 w 188"/>
                <a:gd name="T33" fmla="*/ 173 h 255"/>
                <a:gd name="T34" fmla="*/ 55 w 188"/>
                <a:gd name="T35" fmla="*/ 181 h 255"/>
                <a:gd name="T36" fmla="*/ 40 w 188"/>
                <a:gd name="T37" fmla="*/ 192 h 255"/>
                <a:gd name="T38" fmla="*/ 32 w 188"/>
                <a:gd name="T39" fmla="*/ 211 h 255"/>
                <a:gd name="T40" fmla="*/ 17 w 188"/>
                <a:gd name="T41" fmla="*/ 230 h 255"/>
                <a:gd name="T42" fmla="*/ 6 w 188"/>
                <a:gd name="T43" fmla="*/ 240 h 255"/>
                <a:gd name="T44" fmla="*/ 0 w 188"/>
                <a:gd name="T45" fmla="*/ 251 h 255"/>
                <a:gd name="T46" fmla="*/ 7 w 188"/>
                <a:gd name="T47" fmla="*/ 255 h 255"/>
                <a:gd name="T48" fmla="*/ 21 w 188"/>
                <a:gd name="T49" fmla="*/ 249 h 255"/>
                <a:gd name="T50" fmla="*/ 28 w 188"/>
                <a:gd name="T51" fmla="*/ 236 h 255"/>
                <a:gd name="T52" fmla="*/ 36 w 188"/>
                <a:gd name="T53" fmla="*/ 221 h 255"/>
                <a:gd name="T54" fmla="*/ 49 w 188"/>
                <a:gd name="T55" fmla="*/ 207 h 255"/>
                <a:gd name="T56" fmla="*/ 61 w 188"/>
                <a:gd name="T57" fmla="*/ 194 h 255"/>
                <a:gd name="T58" fmla="*/ 70 w 188"/>
                <a:gd name="T59" fmla="*/ 187 h 255"/>
                <a:gd name="T60" fmla="*/ 82 w 188"/>
                <a:gd name="T61" fmla="*/ 173 h 255"/>
                <a:gd name="T62" fmla="*/ 93 w 188"/>
                <a:gd name="T63" fmla="*/ 160 h 255"/>
                <a:gd name="T64" fmla="*/ 101 w 188"/>
                <a:gd name="T65" fmla="*/ 147 h 255"/>
                <a:gd name="T66" fmla="*/ 106 w 188"/>
                <a:gd name="T67" fmla="*/ 135 h 255"/>
                <a:gd name="T68" fmla="*/ 112 w 188"/>
                <a:gd name="T69" fmla="*/ 118 h 255"/>
                <a:gd name="T70" fmla="*/ 116 w 188"/>
                <a:gd name="T71" fmla="*/ 107 h 255"/>
                <a:gd name="T72" fmla="*/ 118 w 188"/>
                <a:gd name="T73" fmla="*/ 95 h 255"/>
                <a:gd name="T74" fmla="*/ 127 w 188"/>
                <a:gd name="T75" fmla="*/ 74 h 255"/>
                <a:gd name="T76" fmla="*/ 141 w 188"/>
                <a:gd name="T77" fmla="*/ 59 h 255"/>
                <a:gd name="T78" fmla="*/ 156 w 188"/>
                <a:gd name="T79" fmla="*/ 48 h 255"/>
                <a:gd name="T80" fmla="*/ 171 w 188"/>
                <a:gd name="T81" fmla="*/ 34 h 255"/>
                <a:gd name="T82" fmla="*/ 180 w 188"/>
                <a:gd name="T83" fmla="*/ 23 h 255"/>
                <a:gd name="T84" fmla="*/ 188 w 188"/>
                <a:gd name="T85" fmla="*/ 10 h 255"/>
                <a:gd name="T86" fmla="*/ 186 w 188"/>
                <a:gd name="T87" fmla="*/ 0 h 2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8"/>
                <a:gd name="T133" fmla="*/ 0 h 255"/>
                <a:gd name="T134" fmla="*/ 188 w 188"/>
                <a:gd name="T135" fmla="*/ 255 h 25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8" h="255">
                  <a:moveTo>
                    <a:pt x="186" y="0"/>
                  </a:moveTo>
                  <a:lnTo>
                    <a:pt x="184" y="0"/>
                  </a:lnTo>
                  <a:lnTo>
                    <a:pt x="182" y="2"/>
                  </a:lnTo>
                  <a:lnTo>
                    <a:pt x="179" y="4"/>
                  </a:lnTo>
                  <a:lnTo>
                    <a:pt x="175" y="10"/>
                  </a:lnTo>
                  <a:lnTo>
                    <a:pt x="171" y="15"/>
                  </a:lnTo>
                  <a:lnTo>
                    <a:pt x="171" y="23"/>
                  </a:lnTo>
                  <a:lnTo>
                    <a:pt x="167" y="27"/>
                  </a:lnTo>
                  <a:lnTo>
                    <a:pt x="163" y="29"/>
                  </a:lnTo>
                  <a:lnTo>
                    <a:pt x="154" y="31"/>
                  </a:lnTo>
                  <a:lnTo>
                    <a:pt x="144" y="34"/>
                  </a:lnTo>
                  <a:lnTo>
                    <a:pt x="137" y="40"/>
                  </a:lnTo>
                  <a:lnTo>
                    <a:pt x="135" y="46"/>
                  </a:lnTo>
                  <a:lnTo>
                    <a:pt x="135" y="52"/>
                  </a:lnTo>
                  <a:lnTo>
                    <a:pt x="131" y="55"/>
                  </a:lnTo>
                  <a:lnTo>
                    <a:pt x="127" y="59"/>
                  </a:lnTo>
                  <a:lnTo>
                    <a:pt x="123" y="63"/>
                  </a:lnTo>
                  <a:lnTo>
                    <a:pt x="118" y="65"/>
                  </a:lnTo>
                  <a:lnTo>
                    <a:pt x="112" y="72"/>
                  </a:lnTo>
                  <a:lnTo>
                    <a:pt x="106" y="78"/>
                  </a:lnTo>
                  <a:lnTo>
                    <a:pt x="106" y="90"/>
                  </a:lnTo>
                  <a:lnTo>
                    <a:pt x="106" y="101"/>
                  </a:lnTo>
                  <a:lnTo>
                    <a:pt x="106" y="111"/>
                  </a:lnTo>
                  <a:lnTo>
                    <a:pt x="104" y="116"/>
                  </a:lnTo>
                  <a:lnTo>
                    <a:pt x="99" y="122"/>
                  </a:lnTo>
                  <a:lnTo>
                    <a:pt x="93" y="124"/>
                  </a:lnTo>
                  <a:lnTo>
                    <a:pt x="89" y="131"/>
                  </a:lnTo>
                  <a:lnTo>
                    <a:pt x="85" y="137"/>
                  </a:lnTo>
                  <a:lnTo>
                    <a:pt x="85" y="145"/>
                  </a:lnTo>
                  <a:lnTo>
                    <a:pt x="85" y="150"/>
                  </a:lnTo>
                  <a:lnTo>
                    <a:pt x="85" y="158"/>
                  </a:lnTo>
                  <a:lnTo>
                    <a:pt x="80" y="164"/>
                  </a:lnTo>
                  <a:lnTo>
                    <a:pt x="74" y="171"/>
                  </a:lnTo>
                  <a:lnTo>
                    <a:pt x="66" y="173"/>
                  </a:lnTo>
                  <a:lnTo>
                    <a:pt x="61" y="177"/>
                  </a:lnTo>
                  <a:lnTo>
                    <a:pt x="55" y="181"/>
                  </a:lnTo>
                  <a:lnTo>
                    <a:pt x="49" y="185"/>
                  </a:lnTo>
                  <a:lnTo>
                    <a:pt x="40" y="192"/>
                  </a:lnTo>
                  <a:lnTo>
                    <a:pt x="36" y="202"/>
                  </a:lnTo>
                  <a:lnTo>
                    <a:pt x="32" y="211"/>
                  </a:lnTo>
                  <a:lnTo>
                    <a:pt x="25" y="223"/>
                  </a:lnTo>
                  <a:lnTo>
                    <a:pt x="17" y="230"/>
                  </a:lnTo>
                  <a:lnTo>
                    <a:pt x="9" y="238"/>
                  </a:lnTo>
                  <a:lnTo>
                    <a:pt x="6" y="240"/>
                  </a:lnTo>
                  <a:lnTo>
                    <a:pt x="2" y="245"/>
                  </a:lnTo>
                  <a:lnTo>
                    <a:pt x="0" y="251"/>
                  </a:lnTo>
                  <a:lnTo>
                    <a:pt x="4" y="255"/>
                  </a:lnTo>
                  <a:lnTo>
                    <a:pt x="7" y="255"/>
                  </a:lnTo>
                  <a:lnTo>
                    <a:pt x="15" y="255"/>
                  </a:lnTo>
                  <a:lnTo>
                    <a:pt x="21" y="249"/>
                  </a:lnTo>
                  <a:lnTo>
                    <a:pt x="26" y="242"/>
                  </a:lnTo>
                  <a:lnTo>
                    <a:pt x="28" y="236"/>
                  </a:lnTo>
                  <a:lnTo>
                    <a:pt x="32" y="228"/>
                  </a:lnTo>
                  <a:lnTo>
                    <a:pt x="36" y="221"/>
                  </a:lnTo>
                  <a:lnTo>
                    <a:pt x="42" y="213"/>
                  </a:lnTo>
                  <a:lnTo>
                    <a:pt x="49" y="207"/>
                  </a:lnTo>
                  <a:lnTo>
                    <a:pt x="55" y="200"/>
                  </a:lnTo>
                  <a:lnTo>
                    <a:pt x="61" y="194"/>
                  </a:lnTo>
                  <a:lnTo>
                    <a:pt x="68" y="192"/>
                  </a:lnTo>
                  <a:lnTo>
                    <a:pt x="70" y="187"/>
                  </a:lnTo>
                  <a:lnTo>
                    <a:pt x="78" y="181"/>
                  </a:lnTo>
                  <a:lnTo>
                    <a:pt x="82" y="173"/>
                  </a:lnTo>
                  <a:lnTo>
                    <a:pt x="89" y="166"/>
                  </a:lnTo>
                  <a:lnTo>
                    <a:pt x="93" y="160"/>
                  </a:lnTo>
                  <a:lnTo>
                    <a:pt x="99" y="152"/>
                  </a:lnTo>
                  <a:lnTo>
                    <a:pt x="101" y="147"/>
                  </a:lnTo>
                  <a:lnTo>
                    <a:pt x="104" y="145"/>
                  </a:lnTo>
                  <a:lnTo>
                    <a:pt x="106" y="135"/>
                  </a:lnTo>
                  <a:lnTo>
                    <a:pt x="110" y="126"/>
                  </a:lnTo>
                  <a:lnTo>
                    <a:pt x="112" y="118"/>
                  </a:lnTo>
                  <a:lnTo>
                    <a:pt x="114" y="114"/>
                  </a:lnTo>
                  <a:lnTo>
                    <a:pt x="116" y="107"/>
                  </a:lnTo>
                  <a:lnTo>
                    <a:pt x="118" y="105"/>
                  </a:lnTo>
                  <a:lnTo>
                    <a:pt x="118" y="95"/>
                  </a:lnTo>
                  <a:lnTo>
                    <a:pt x="123" y="86"/>
                  </a:lnTo>
                  <a:lnTo>
                    <a:pt x="127" y="74"/>
                  </a:lnTo>
                  <a:lnTo>
                    <a:pt x="135" y="65"/>
                  </a:lnTo>
                  <a:lnTo>
                    <a:pt x="141" y="59"/>
                  </a:lnTo>
                  <a:lnTo>
                    <a:pt x="146" y="55"/>
                  </a:lnTo>
                  <a:lnTo>
                    <a:pt x="156" y="48"/>
                  </a:lnTo>
                  <a:lnTo>
                    <a:pt x="165" y="42"/>
                  </a:lnTo>
                  <a:lnTo>
                    <a:pt x="171" y="34"/>
                  </a:lnTo>
                  <a:lnTo>
                    <a:pt x="177" y="29"/>
                  </a:lnTo>
                  <a:lnTo>
                    <a:pt x="180" y="23"/>
                  </a:lnTo>
                  <a:lnTo>
                    <a:pt x="184" y="19"/>
                  </a:lnTo>
                  <a:lnTo>
                    <a:pt x="188" y="10"/>
                  </a:lnTo>
                  <a:lnTo>
                    <a:pt x="188" y="6"/>
                  </a:lnTo>
                  <a:lnTo>
                    <a:pt x="186" y="0"/>
                  </a:lnTo>
                  <a:close/>
                </a:path>
              </a:pathLst>
            </a:custGeom>
            <a:solidFill>
              <a:srgbClr val="FFFFFF"/>
            </a:solidFill>
            <a:ln w="9525">
              <a:noFill/>
              <a:round/>
              <a:headEnd/>
              <a:tailEnd/>
            </a:ln>
          </p:spPr>
          <p:txBody>
            <a:bodyPr/>
            <a:lstStyle/>
            <a:p>
              <a:endParaRPr lang="en-US"/>
            </a:p>
          </p:txBody>
        </p:sp>
        <p:sp>
          <p:nvSpPr>
            <p:cNvPr id="93266" name="Freeform 93"/>
            <p:cNvSpPr>
              <a:spLocks/>
            </p:cNvSpPr>
            <p:nvPr/>
          </p:nvSpPr>
          <p:spPr bwMode="auto">
            <a:xfrm>
              <a:off x="2428" y="3004"/>
              <a:ext cx="30" cy="103"/>
            </a:xfrm>
            <a:custGeom>
              <a:avLst/>
              <a:gdLst>
                <a:gd name="T0" fmla="*/ 57 w 59"/>
                <a:gd name="T1" fmla="*/ 2 h 205"/>
                <a:gd name="T2" fmla="*/ 59 w 59"/>
                <a:gd name="T3" fmla="*/ 17 h 205"/>
                <a:gd name="T4" fmla="*/ 52 w 59"/>
                <a:gd name="T5" fmla="*/ 32 h 205"/>
                <a:gd name="T6" fmla="*/ 50 w 59"/>
                <a:gd name="T7" fmla="*/ 45 h 205"/>
                <a:gd name="T8" fmla="*/ 48 w 59"/>
                <a:gd name="T9" fmla="*/ 57 h 205"/>
                <a:gd name="T10" fmla="*/ 46 w 59"/>
                <a:gd name="T11" fmla="*/ 72 h 205"/>
                <a:gd name="T12" fmla="*/ 35 w 59"/>
                <a:gd name="T13" fmla="*/ 82 h 205"/>
                <a:gd name="T14" fmla="*/ 23 w 59"/>
                <a:gd name="T15" fmla="*/ 97 h 205"/>
                <a:gd name="T16" fmla="*/ 27 w 59"/>
                <a:gd name="T17" fmla="*/ 114 h 205"/>
                <a:gd name="T18" fmla="*/ 31 w 59"/>
                <a:gd name="T19" fmla="*/ 129 h 205"/>
                <a:gd name="T20" fmla="*/ 23 w 59"/>
                <a:gd name="T21" fmla="*/ 142 h 205"/>
                <a:gd name="T22" fmla="*/ 25 w 59"/>
                <a:gd name="T23" fmla="*/ 161 h 205"/>
                <a:gd name="T24" fmla="*/ 16 w 59"/>
                <a:gd name="T25" fmla="*/ 177 h 205"/>
                <a:gd name="T26" fmla="*/ 16 w 59"/>
                <a:gd name="T27" fmla="*/ 190 h 205"/>
                <a:gd name="T28" fmla="*/ 14 w 59"/>
                <a:gd name="T29" fmla="*/ 203 h 205"/>
                <a:gd name="T30" fmla="*/ 6 w 59"/>
                <a:gd name="T31" fmla="*/ 201 h 205"/>
                <a:gd name="T32" fmla="*/ 0 w 59"/>
                <a:gd name="T33" fmla="*/ 192 h 205"/>
                <a:gd name="T34" fmla="*/ 6 w 59"/>
                <a:gd name="T35" fmla="*/ 180 h 205"/>
                <a:gd name="T36" fmla="*/ 14 w 59"/>
                <a:gd name="T37" fmla="*/ 163 h 205"/>
                <a:gd name="T38" fmla="*/ 16 w 59"/>
                <a:gd name="T39" fmla="*/ 150 h 205"/>
                <a:gd name="T40" fmla="*/ 18 w 59"/>
                <a:gd name="T41" fmla="*/ 133 h 205"/>
                <a:gd name="T42" fmla="*/ 18 w 59"/>
                <a:gd name="T43" fmla="*/ 121 h 205"/>
                <a:gd name="T44" fmla="*/ 18 w 59"/>
                <a:gd name="T45" fmla="*/ 110 h 205"/>
                <a:gd name="T46" fmla="*/ 18 w 59"/>
                <a:gd name="T47" fmla="*/ 101 h 205"/>
                <a:gd name="T48" fmla="*/ 23 w 59"/>
                <a:gd name="T49" fmla="*/ 87 h 205"/>
                <a:gd name="T50" fmla="*/ 33 w 59"/>
                <a:gd name="T51" fmla="*/ 72 h 205"/>
                <a:gd name="T52" fmla="*/ 38 w 59"/>
                <a:gd name="T53" fmla="*/ 55 h 205"/>
                <a:gd name="T54" fmla="*/ 42 w 59"/>
                <a:gd name="T55" fmla="*/ 47 h 205"/>
                <a:gd name="T56" fmla="*/ 44 w 59"/>
                <a:gd name="T57" fmla="*/ 38 h 205"/>
                <a:gd name="T58" fmla="*/ 46 w 59"/>
                <a:gd name="T59" fmla="*/ 26 h 205"/>
                <a:gd name="T60" fmla="*/ 46 w 59"/>
                <a:gd name="T61" fmla="*/ 15 h 205"/>
                <a:gd name="T62" fmla="*/ 46 w 59"/>
                <a:gd name="T63" fmla="*/ 5 h 205"/>
                <a:gd name="T64" fmla="*/ 48 w 59"/>
                <a:gd name="T65" fmla="*/ 0 h 205"/>
                <a:gd name="T66" fmla="*/ 54 w 59"/>
                <a:gd name="T67" fmla="*/ 0 h 205"/>
                <a:gd name="T68" fmla="*/ 56 w 59"/>
                <a:gd name="T69" fmla="*/ 0 h 2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
                <a:gd name="T106" fmla="*/ 0 h 205"/>
                <a:gd name="T107" fmla="*/ 59 w 59"/>
                <a:gd name="T108" fmla="*/ 205 h 20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 h="205">
                  <a:moveTo>
                    <a:pt x="56" y="0"/>
                  </a:moveTo>
                  <a:lnTo>
                    <a:pt x="57" y="2"/>
                  </a:lnTo>
                  <a:lnTo>
                    <a:pt x="59" y="9"/>
                  </a:lnTo>
                  <a:lnTo>
                    <a:pt x="59" y="17"/>
                  </a:lnTo>
                  <a:lnTo>
                    <a:pt x="56" y="26"/>
                  </a:lnTo>
                  <a:lnTo>
                    <a:pt x="52" y="32"/>
                  </a:lnTo>
                  <a:lnTo>
                    <a:pt x="50" y="40"/>
                  </a:lnTo>
                  <a:lnTo>
                    <a:pt x="50" y="45"/>
                  </a:lnTo>
                  <a:lnTo>
                    <a:pt x="50" y="53"/>
                  </a:lnTo>
                  <a:lnTo>
                    <a:pt x="48" y="57"/>
                  </a:lnTo>
                  <a:lnTo>
                    <a:pt x="48" y="64"/>
                  </a:lnTo>
                  <a:lnTo>
                    <a:pt x="46" y="72"/>
                  </a:lnTo>
                  <a:lnTo>
                    <a:pt x="42" y="78"/>
                  </a:lnTo>
                  <a:lnTo>
                    <a:pt x="35" y="82"/>
                  </a:lnTo>
                  <a:lnTo>
                    <a:pt x="27" y="87"/>
                  </a:lnTo>
                  <a:lnTo>
                    <a:pt x="23" y="97"/>
                  </a:lnTo>
                  <a:lnTo>
                    <a:pt x="23" y="106"/>
                  </a:lnTo>
                  <a:lnTo>
                    <a:pt x="27" y="114"/>
                  </a:lnTo>
                  <a:lnTo>
                    <a:pt x="31" y="123"/>
                  </a:lnTo>
                  <a:lnTo>
                    <a:pt x="31" y="129"/>
                  </a:lnTo>
                  <a:lnTo>
                    <a:pt x="31" y="135"/>
                  </a:lnTo>
                  <a:lnTo>
                    <a:pt x="23" y="142"/>
                  </a:lnTo>
                  <a:lnTo>
                    <a:pt x="23" y="154"/>
                  </a:lnTo>
                  <a:lnTo>
                    <a:pt x="25" y="161"/>
                  </a:lnTo>
                  <a:lnTo>
                    <a:pt x="23" y="171"/>
                  </a:lnTo>
                  <a:lnTo>
                    <a:pt x="16" y="177"/>
                  </a:lnTo>
                  <a:lnTo>
                    <a:pt x="16" y="184"/>
                  </a:lnTo>
                  <a:lnTo>
                    <a:pt x="16" y="190"/>
                  </a:lnTo>
                  <a:lnTo>
                    <a:pt x="16" y="197"/>
                  </a:lnTo>
                  <a:lnTo>
                    <a:pt x="14" y="203"/>
                  </a:lnTo>
                  <a:lnTo>
                    <a:pt x="12" y="205"/>
                  </a:lnTo>
                  <a:lnTo>
                    <a:pt x="6" y="201"/>
                  </a:lnTo>
                  <a:lnTo>
                    <a:pt x="4" y="197"/>
                  </a:lnTo>
                  <a:lnTo>
                    <a:pt x="0" y="192"/>
                  </a:lnTo>
                  <a:lnTo>
                    <a:pt x="2" y="186"/>
                  </a:lnTo>
                  <a:lnTo>
                    <a:pt x="6" y="180"/>
                  </a:lnTo>
                  <a:lnTo>
                    <a:pt x="12" y="171"/>
                  </a:lnTo>
                  <a:lnTo>
                    <a:pt x="14" y="163"/>
                  </a:lnTo>
                  <a:lnTo>
                    <a:pt x="16" y="156"/>
                  </a:lnTo>
                  <a:lnTo>
                    <a:pt x="16" y="150"/>
                  </a:lnTo>
                  <a:lnTo>
                    <a:pt x="18" y="142"/>
                  </a:lnTo>
                  <a:lnTo>
                    <a:pt x="18" y="133"/>
                  </a:lnTo>
                  <a:lnTo>
                    <a:pt x="18" y="129"/>
                  </a:lnTo>
                  <a:lnTo>
                    <a:pt x="18" y="121"/>
                  </a:lnTo>
                  <a:lnTo>
                    <a:pt x="18" y="118"/>
                  </a:lnTo>
                  <a:lnTo>
                    <a:pt x="18" y="110"/>
                  </a:lnTo>
                  <a:lnTo>
                    <a:pt x="18" y="106"/>
                  </a:lnTo>
                  <a:lnTo>
                    <a:pt x="18" y="101"/>
                  </a:lnTo>
                  <a:lnTo>
                    <a:pt x="21" y="95"/>
                  </a:lnTo>
                  <a:lnTo>
                    <a:pt x="23" y="87"/>
                  </a:lnTo>
                  <a:lnTo>
                    <a:pt x="27" y="82"/>
                  </a:lnTo>
                  <a:lnTo>
                    <a:pt x="33" y="72"/>
                  </a:lnTo>
                  <a:lnTo>
                    <a:pt x="37" y="62"/>
                  </a:lnTo>
                  <a:lnTo>
                    <a:pt x="38" y="55"/>
                  </a:lnTo>
                  <a:lnTo>
                    <a:pt x="42" y="51"/>
                  </a:lnTo>
                  <a:lnTo>
                    <a:pt x="42" y="47"/>
                  </a:lnTo>
                  <a:lnTo>
                    <a:pt x="42" y="43"/>
                  </a:lnTo>
                  <a:lnTo>
                    <a:pt x="44" y="38"/>
                  </a:lnTo>
                  <a:lnTo>
                    <a:pt x="46" y="32"/>
                  </a:lnTo>
                  <a:lnTo>
                    <a:pt x="46" y="26"/>
                  </a:lnTo>
                  <a:lnTo>
                    <a:pt x="46" y="19"/>
                  </a:lnTo>
                  <a:lnTo>
                    <a:pt x="46" y="15"/>
                  </a:lnTo>
                  <a:lnTo>
                    <a:pt x="48" y="11"/>
                  </a:lnTo>
                  <a:lnTo>
                    <a:pt x="46" y="5"/>
                  </a:lnTo>
                  <a:lnTo>
                    <a:pt x="46" y="2"/>
                  </a:lnTo>
                  <a:lnTo>
                    <a:pt x="48" y="0"/>
                  </a:lnTo>
                  <a:lnTo>
                    <a:pt x="50" y="0"/>
                  </a:lnTo>
                  <a:lnTo>
                    <a:pt x="54" y="0"/>
                  </a:lnTo>
                  <a:lnTo>
                    <a:pt x="56" y="0"/>
                  </a:lnTo>
                  <a:close/>
                </a:path>
              </a:pathLst>
            </a:custGeom>
            <a:solidFill>
              <a:srgbClr val="FFFFFF"/>
            </a:solidFill>
            <a:ln w="9525">
              <a:noFill/>
              <a:round/>
              <a:headEnd/>
              <a:tailEnd/>
            </a:ln>
          </p:spPr>
          <p:txBody>
            <a:bodyPr/>
            <a:lstStyle/>
            <a:p>
              <a:endParaRPr lang="en-US"/>
            </a:p>
          </p:txBody>
        </p:sp>
        <p:sp>
          <p:nvSpPr>
            <p:cNvPr id="93267" name="Freeform 94"/>
            <p:cNvSpPr>
              <a:spLocks/>
            </p:cNvSpPr>
            <p:nvPr/>
          </p:nvSpPr>
          <p:spPr bwMode="auto">
            <a:xfrm>
              <a:off x="2364" y="3134"/>
              <a:ext cx="72" cy="225"/>
            </a:xfrm>
            <a:custGeom>
              <a:avLst/>
              <a:gdLst>
                <a:gd name="T0" fmla="*/ 34 w 145"/>
                <a:gd name="T1" fmla="*/ 0 h 451"/>
                <a:gd name="T2" fmla="*/ 8 w 145"/>
                <a:gd name="T3" fmla="*/ 2 h 451"/>
                <a:gd name="T4" fmla="*/ 8 w 145"/>
                <a:gd name="T5" fmla="*/ 19 h 451"/>
                <a:gd name="T6" fmla="*/ 34 w 145"/>
                <a:gd name="T7" fmla="*/ 34 h 451"/>
                <a:gd name="T8" fmla="*/ 46 w 145"/>
                <a:gd name="T9" fmla="*/ 46 h 451"/>
                <a:gd name="T10" fmla="*/ 40 w 145"/>
                <a:gd name="T11" fmla="*/ 69 h 451"/>
                <a:gd name="T12" fmla="*/ 36 w 145"/>
                <a:gd name="T13" fmla="*/ 88 h 451"/>
                <a:gd name="T14" fmla="*/ 44 w 145"/>
                <a:gd name="T15" fmla="*/ 93 h 451"/>
                <a:gd name="T16" fmla="*/ 65 w 145"/>
                <a:gd name="T17" fmla="*/ 99 h 451"/>
                <a:gd name="T18" fmla="*/ 76 w 145"/>
                <a:gd name="T19" fmla="*/ 116 h 451"/>
                <a:gd name="T20" fmla="*/ 76 w 145"/>
                <a:gd name="T21" fmla="*/ 130 h 451"/>
                <a:gd name="T22" fmla="*/ 72 w 145"/>
                <a:gd name="T23" fmla="*/ 149 h 451"/>
                <a:gd name="T24" fmla="*/ 86 w 145"/>
                <a:gd name="T25" fmla="*/ 168 h 451"/>
                <a:gd name="T26" fmla="*/ 74 w 145"/>
                <a:gd name="T27" fmla="*/ 194 h 451"/>
                <a:gd name="T28" fmla="*/ 65 w 145"/>
                <a:gd name="T29" fmla="*/ 213 h 451"/>
                <a:gd name="T30" fmla="*/ 78 w 145"/>
                <a:gd name="T31" fmla="*/ 234 h 451"/>
                <a:gd name="T32" fmla="*/ 101 w 145"/>
                <a:gd name="T33" fmla="*/ 249 h 451"/>
                <a:gd name="T34" fmla="*/ 105 w 145"/>
                <a:gd name="T35" fmla="*/ 261 h 451"/>
                <a:gd name="T36" fmla="*/ 84 w 145"/>
                <a:gd name="T37" fmla="*/ 287 h 451"/>
                <a:gd name="T38" fmla="*/ 74 w 145"/>
                <a:gd name="T39" fmla="*/ 310 h 451"/>
                <a:gd name="T40" fmla="*/ 84 w 145"/>
                <a:gd name="T41" fmla="*/ 335 h 451"/>
                <a:gd name="T42" fmla="*/ 99 w 145"/>
                <a:gd name="T43" fmla="*/ 356 h 451"/>
                <a:gd name="T44" fmla="*/ 105 w 145"/>
                <a:gd name="T45" fmla="*/ 384 h 451"/>
                <a:gd name="T46" fmla="*/ 90 w 145"/>
                <a:gd name="T47" fmla="*/ 413 h 451"/>
                <a:gd name="T48" fmla="*/ 76 w 145"/>
                <a:gd name="T49" fmla="*/ 436 h 451"/>
                <a:gd name="T50" fmla="*/ 76 w 145"/>
                <a:gd name="T51" fmla="*/ 449 h 451"/>
                <a:gd name="T52" fmla="*/ 101 w 145"/>
                <a:gd name="T53" fmla="*/ 451 h 451"/>
                <a:gd name="T54" fmla="*/ 128 w 145"/>
                <a:gd name="T55" fmla="*/ 443 h 451"/>
                <a:gd name="T56" fmla="*/ 145 w 145"/>
                <a:gd name="T57" fmla="*/ 434 h 451"/>
                <a:gd name="T58" fmla="*/ 143 w 145"/>
                <a:gd name="T59" fmla="*/ 417 h 451"/>
                <a:gd name="T60" fmla="*/ 141 w 145"/>
                <a:gd name="T61" fmla="*/ 390 h 451"/>
                <a:gd name="T62" fmla="*/ 135 w 145"/>
                <a:gd name="T63" fmla="*/ 360 h 451"/>
                <a:gd name="T64" fmla="*/ 133 w 145"/>
                <a:gd name="T65" fmla="*/ 331 h 451"/>
                <a:gd name="T66" fmla="*/ 133 w 145"/>
                <a:gd name="T67" fmla="*/ 314 h 451"/>
                <a:gd name="T68" fmla="*/ 131 w 145"/>
                <a:gd name="T69" fmla="*/ 301 h 451"/>
                <a:gd name="T70" fmla="*/ 128 w 145"/>
                <a:gd name="T71" fmla="*/ 282 h 451"/>
                <a:gd name="T72" fmla="*/ 126 w 145"/>
                <a:gd name="T73" fmla="*/ 264 h 451"/>
                <a:gd name="T74" fmla="*/ 126 w 145"/>
                <a:gd name="T75" fmla="*/ 245 h 451"/>
                <a:gd name="T76" fmla="*/ 126 w 145"/>
                <a:gd name="T77" fmla="*/ 234 h 451"/>
                <a:gd name="T78" fmla="*/ 126 w 145"/>
                <a:gd name="T79" fmla="*/ 217 h 451"/>
                <a:gd name="T80" fmla="*/ 126 w 145"/>
                <a:gd name="T81" fmla="*/ 194 h 451"/>
                <a:gd name="T82" fmla="*/ 122 w 145"/>
                <a:gd name="T83" fmla="*/ 175 h 451"/>
                <a:gd name="T84" fmla="*/ 118 w 145"/>
                <a:gd name="T85" fmla="*/ 156 h 451"/>
                <a:gd name="T86" fmla="*/ 109 w 145"/>
                <a:gd name="T87" fmla="*/ 137 h 451"/>
                <a:gd name="T88" fmla="*/ 103 w 145"/>
                <a:gd name="T89" fmla="*/ 118 h 451"/>
                <a:gd name="T90" fmla="*/ 95 w 145"/>
                <a:gd name="T91" fmla="*/ 101 h 451"/>
                <a:gd name="T92" fmla="*/ 88 w 145"/>
                <a:gd name="T93" fmla="*/ 86 h 451"/>
                <a:gd name="T94" fmla="*/ 82 w 145"/>
                <a:gd name="T95" fmla="*/ 69 h 451"/>
                <a:gd name="T96" fmla="*/ 74 w 145"/>
                <a:gd name="T97" fmla="*/ 50 h 451"/>
                <a:gd name="T98" fmla="*/ 67 w 145"/>
                <a:gd name="T99" fmla="*/ 29 h 451"/>
                <a:gd name="T100" fmla="*/ 50 w 145"/>
                <a:gd name="T101" fmla="*/ 6 h 451"/>
                <a:gd name="T102" fmla="*/ 44 w 145"/>
                <a:gd name="T103" fmla="*/ 0 h 4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5"/>
                <a:gd name="T157" fmla="*/ 0 h 451"/>
                <a:gd name="T158" fmla="*/ 145 w 145"/>
                <a:gd name="T159" fmla="*/ 451 h 4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5" h="451">
                  <a:moveTo>
                    <a:pt x="44" y="0"/>
                  </a:moveTo>
                  <a:lnTo>
                    <a:pt x="40" y="0"/>
                  </a:lnTo>
                  <a:lnTo>
                    <a:pt x="34" y="0"/>
                  </a:lnTo>
                  <a:lnTo>
                    <a:pt x="25" y="0"/>
                  </a:lnTo>
                  <a:lnTo>
                    <a:pt x="15" y="0"/>
                  </a:lnTo>
                  <a:lnTo>
                    <a:pt x="8" y="2"/>
                  </a:lnTo>
                  <a:lnTo>
                    <a:pt x="2" y="6"/>
                  </a:lnTo>
                  <a:lnTo>
                    <a:pt x="0" y="12"/>
                  </a:lnTo>
                  <a:lnTo>
                    <a:pt x="8" y="19"/>
                  </a:lnTo>
                  <a:lnTo>
                    <a:pt x="17" y="27"/>
                  </a:lnTo>
                  <a:lnTo>
                    <a:pt x="27" y="31"/>
                  </a:lnTo>
                  <a:lnTo>
                    <a:pt x="34" y="34"/>
                  </a:lnTo>
                  <a:lnTo>
                    <a:pt x="40" y="38"/>
                  </a:lnTo>
                  <a:lnTo>
                    <a:pt x="44" y="42"/>
                  </a:lnTo>
                  <a:lnTo>
                    <a:pt x="46" y="46"/>
                  </a:lnTo>
                  <a:lnTo>
                    <a:pt x="44" y="52"/>
                  </a:lnTo>
                  <a:lnTo>
                    <a:pt x="44" y="61"/>
                  </a:lnTo>
                  <a:lnTo>
                    <a:pt x="40" y="69"/>
                  </a:lnTo>
                  <a:lnTo>
                    <a:pt x="38" y="76"/>
                  </a:lnTo>
                  <a:lnTo>
                    <a:pt x="36" y="84"/>
                  </a:lnTo>
                  <a:lnTo>
                    <a:pt x="36" y="88"/>
                  </a:lnTo>
                  <a:lnTo>
                    <a:pt x="36" y="90"/>
                  </a:lnTo>
                  <a:lnTo>
                    <a:pt x="40" y="93"/>
                  </a:lnTo>
                  <a:lnTo>
                    <a:pt x="44" y="93"/>
                  </a:lnTo>
                  <a:lnTo>
                    <a:pt x="51" y="95"/>
                  </a:lnTo>
                  <a:lnTo>
                    <a:pt x="57" y="95"/>
                  </a:lnTo>
                  <a:lnTo>
                    <a:pt x="65" y="99"/>
                  </a:lnTo>
                  <a:lnTo>
                    <a:pt x="69" y="105"/>
                  </a:lnTo>
                  <a:lnTo>
                    <a:pt x="74" y="111"/>
                  </a:lnTo>
                  <a:lnTo>
                    <a:pt x="76" y="116"/>
                  </a:lnTo>
                  <a:lnTo>
                    <a:pt x="76" y="122"/>
                  </a:lnTo>
                  <a:lnTo>
                    <a:pt x="76" y="126"/>
                  </a:lnTo>
                  <a:lnTo>
                    <a:pt x="76" y="130"/>
                  </a:lnTo>
                  <a:lnTo>
                    <a:pt x="72" y="135"/>
                  </a:lnTo>
                  <a:lnTo>
                    <a:pt x="70" y="143"/>
                  </a:lnTo>
                  <a:lnTo>
                    <a:pt x="72" y="149"/>
                  </a:lnTo>
                  <a:lnTo>
                    <a:pt x="76" y="154"/>
                  </a:lnTo>
                  <a:lnTo>
                    <a:pt x="82" y="160"/>
                  </a:lnTo>
                  <a:lnTo>
                    <a:pt x="86" y="168"/>
                  </a:lnTo>
                  <a:lnTo>
                    <a:pt x="88" y="175"/>
                  </a:lnTo>
                  <a:lnTo>
                    <a:pt x="84" y="185"/>
                  </a:lnTo>
                  <a:lnTo>
                    <a:pt x="74" y="194"/>
                  </a:lnTo>
                  <a:lnTo>
                    <a:pt x="67" y="204"/>
                  </a:lnTo>
                  <a:lnTo>
                    <a:pt x="63" y="207"/>
                  </a:lnTo>
                  <a:lnTo>
                    <a:pt x="65" y="213"/>
                  </a:lnTo>
                  <a:lnTo>
                    <a:pt x="67" y="219"/>
                  </a:lnTo>
                  <a:lnTo>
                    <a:pt x="72" y="228"/>
                  </a:lnTo>
                  <a:lnTo>
                    <a:pt x="78" y="234"/>
                  </a:lnTo>
                  <a:lnTo>
                    <a:pt x="88" y="240"/>
                  </a:lnTo>
                  <a:lnTo>
                    <a:pt x="93" y="244"/>
                  </a:lnTo>
                  <a:lnTo>
                    <a:pt x="101" y="249"/>
                  </a:lnTo>
                  <a:lnTo>
                    <a:pt x="105" y="251"/>
                  </a:lnTo>
                  <a:lnTo>
                    <a:pt x="107" y="257"/>
                  </a:lnTo>
                  <a:lnTo>
                    <a:pt x="105" y="261"/>
                  </a:lnTo>
                  <a:lnTo>
                    <a:pt x="99" y="270"/>
                  </a:lnTo>
                  <a:lnTo>
                    <a:pt x="91" y="278"/>
                  </a:lnTo>
                  <a:lnTo>
                    <a:pt x="84" y="287"/>
                  </a:lnTo>
                  <a:lnTo>
                    <a:pt x="78" y="295"/>
                  </a:lnTo>
                  <a:lnTo>
                    <a:pt x="76" y="303"/>
                  </a:lnTo>
                  <a:lnTo>
                    <a:pt x="74" y="310"/>
                  </a:lnTo>
                  <a:lnTo>
                    <a:pt x="76" y="318"/>
                  </a:lnTo>
                  <a:lnTo>
                    <a:pt x="78" y="325"/>
                  </a:lnTo>
                  <a:lnTo>
                    <a:pt x="84" y="335"/>
                  </a:lnTo>
                  <a:lnTo>
                    <a:pt x="88" y="341"/>
                  </a:lnTo>
                  <a:lnTo>
                    <a:pt x="93" y="348"/>
                  </a:lnTo>
                  <a:lnTo>
                    <a:pt x="99" y="356"/>
                  </a:lnTo>
                  <a:lnTo>
                    <a:pt x="103" y="365"/>
                  </a:lnTo>
                  <a:lnTo>
                    <a:pt x="105" y="375"/>
                  </a:lnTo>
                  <a:lnTo>
                    <a:pt x="105" y="384"/>
                  </a:lnTo>
                  <a:lnTo>
                    <a:pt x="103" y="394"/>
                  </a:lnTo>
                  <a:lnTo>
                    <a:pt x="97" y="403"/>
                  </a:lnTo>
                  <a:lnTo>
                    <a:pt x="90" y="413"/>
                  </a:lnTo>
                  <a:lnTo>
                    <a:pt x="84" y="422"/>
                  </a:lnTo>
                  <a:lnTo>
                    <a:pt x="78" y="428"/>
                  </a:lnTo>
                  <a:lnTo>
                    <a:pt x="76" y="436"/>
                  </a:lnTo>
                  <a:lnTo>
                    <a:pt x="74" y="441"/>
                  </a:lnTo>
                  <a:lnTo>
                    <a:pt x="74" y="445"/>
                  </a:lnTo>
                  <a:lnTo>
                    <a:pt x="76" y="449"/>
                  </a:lnTo>
                  <a:lnTo>
                    <a:pt x="84" y="451"/>
                  </a:lnTo>
                  <a:lnTo>
                    <a:pt x="90" y="451"/>
                  </a:lnTo>
                  <a:lnTo>
                    <a:pt x="101" y="451"/>
                  </a:lnTo>
                  <a:lnTo>
                    <a:pt x="109" y="447"/>
                  </a:lnTo>
                  <a:lnTo>
                    <a:pt x="120" y="447"/>
                  </a:lnTo>
                  <a:lnTo>
                    <a:pt x="128" y="443"/>
                  </a:lnTo>
                  <a:lnTo>
                    <a:pt x="137" y="441"/>
                  </a:lnTo>
                  <a:lnTo>
                    <a:pt x="143" y="436"/>
                  </a:lnTo>
                  <a:lnTo>
                    <a:pt x="145" y="434"/>
                  </a:lnTo>
                  <a:lnTo>
                    <a:pt x="143" y="428"/>
                  </a:lnTo>
                  <a:lnTo>
                    <a:pt x="143" y="424"/>
                  </a:lnTo>
                  <a:lnTo>
                    <a:pt x="143" y="417"/>
                  </a:lnTo>
                  <a:lnTo>
                    <a:pt x="143" y="409"/>
                  </a:lnTo>
                  <a:lnTo>
                    <a:pt x="141" y="399"/>
                  </a:lnTo>
                  <a:lnTo>
                    <a:pt x="141" y="390"/>
                  </a:lnTo>
                  <a:lnTo>
                    <a:pt x="137" y="379"/>
                  </a:lnTo>
                  <a:lnTo>
                    <a:pt x="137" y="369"/>
                  </a:lnTo>
                  <a:lnTo>
                    <a:pt x="135" y="360"/>
                  </a:lnTo>
                  <a:lnTo>
                    <a:pt x="135" y="348"/>
                  </a:lnTo>
                  <a:lnTo>
                    <a:pt x="133" y="339"/>
                  </a:lnTo>
                  <a:lnTo>
                    <a:pt x="133" y="331"/>
                  </a:lnTo>
                  <a:lnTo>
                    <a:pt x="133" y="325"/>
                  </a:lnTo>
                  <a:lnTo>
                    <a:pt x="133" y="320"/>
                  </a:lnTo>
                  <a:lnTo>
                    <a:pt x="133" y="314"/>
                  </a:lnTo>
                  <a:lnTo>
                    <a:pt x="131" y="308"/>
                  </a:lnTo>
                  <a:lnTo>
                    <a:pt x="131" y="301"/>
                  </a:lnTo>
                  <a:lnTo>
                    <a:pt x="129" y="293"/>
                  </a:lnTo>
                  <a:lnTo>
                    <a:pt x="129" y="289"/>
                  </a:lnTo>
                  <a:lnTo>
                    <a:pt x="128" y="282"/>
                  </a:lnTo>
                  <a:lnTo>
                    <a:pt x="128" y="278"/>
                  </a:lnTo>
                  <a:lnTo>
                    <a:pt x="128" y="270"/>
                  </a:lnTo>
                  <a:lnTo>
                    <a:pt x="126" y="264"/>
                  </a:lnTo>
                  <a:lnTo>
                    <a:pt x="126" y="259"/>
                  </a:lnTo>
                  <a:lnTo>
                    <a:pt x="126" y="253"/>
                  </a:lnTo>
                  <a:lnTo>
                    <a:pt x="126" y="245"/>
                  </a:lnTo>
                  <a:lnTo>
                    <a:pt x="126" y="242"/>
                  </a:lnTo>
                  <a:lnTo>
                    <a:pt x="126" y="238"/>
                  </a:lnTo>
                  <a:lnTo>
                    <a:pt x="126" y="234"/>
                  </a:lnTo>
                  <a:lnTo>
                    <a:pt x="126" y="230"/>
                  </a:lnTo>
                  <a:lnTo>
                    <a:pt x="126" y="225"/>
                  </a:lnTo>
                  <a:lnTo>
                    <a:pt x="126" y="217"/>
                  </a:lnTo>
                  <a:lnTo>
                    <a:pt x="126" y="209"/>
                  </a:lnTo>
                  <a:lnTo>
                    <a:pt x="126" y="202"/>
                  </a:lnTo>
                  <a:lnTo>
                    <a:pt x="126" y="194"/>
                  </a:lnTo>
                  <a:lnTo>
                    <a:pt x="124" y="188"/>
                  </a:lnTo>
                  <a:lnTo>
                    <a:pt x="124" y="183"/>
                  </a:lnTo>
                  <a:lnTo>
                    <a:pt x="122" y="175"/>
                  </a:lnTo>
                  <a:lnTo>
                    <a:pt x="122" y="171"/>
                  </a:lnTo>
                  <a:lnTo>
                    <a:pt x="118" y="162"/>
                  </a:lnTo>
                  <a:lnTo>
                    <a:pt x="118" y="156"/>
                  </a:lnTo>
                  <a:lnTo>
                    <a:pt x="114" y="150"/>
                  </a:lnTo>
                  <a:lnTo>
                    <a:pt x="112" y="145"/>
                  </a:lnTo>
                  <a:lnTo>
                    <a:pt x="109" y="137"/>
                  </a:lnTo>
                  <a:lnTo>
                    <a:pt x="107" y="131"/>
                  </a:lnTo>
                  <a:lnTo>
                    <a:pt x="105" y="126"/>
                  </a:lnTo>
                  <a:lnTo>
                    <a:pt x="103" y="118"/>
                  </a:lnTo>
                  <a:lnTo>
                    <a:pt x="101" y="114"/>
                  </a:lnTo>
                  <a:lnTo>
                    <a:pt x="97" y="111"/>
                  </a:lnTo>
                  <a:lnTo>
                    <a:pt x="95" y="101"/>
                  </a:lnTo>
                  <a:lnTo>
                    <a:pt x="93" y="99"/>
                  </a:lnTo>
                  <a:lnTo>
                    <a:pt x="90" y="93"/>
                  </a:lnTo>
                  <a:lnTo>
                    <a:pt x="88" y="86"/>
                  </a:lnTo>
                  <a:lnTo>
                    <a:pt x="86" y="80"/>
                  </a:lnTo>
                  <a:lnTo>
                    <a:pt x="84" y="76"/>
                  </a:lnTo>
                  <a:lnTo>
                    <a:pt x="82" y="69"/>
                  </a:lnTo>
                  <a:lnTo>
                    <a:pt x="80" y="65"/>
                  </a:lnTo>
                  <a:lnTo>
                    <a:pt x="76" y="57"/>
                  </a:lnTo>
                  <a:lnTo>
                    <a:pt x="74" y="50"/>
                  </a:lnTo>
                  <a:lnTo>
                    <a:pt x="72" y="44"/>
                  </a:lnTo>
                  <a:lnTo>
                    <a:pt x="70" y="38"/>
                  </a:lnTo>
                  <a:lnTo>
                    <a:pt x="67" y="29"/>
                  </a:lnTo>
                  <a:lnTo>
                    <a:pt x="63" y="23"/>
                  </a:lnTo>
                  <a:lnTo>
                    <a:pt x="55" y="12"/>
                  </a:lnTo>
                  <a:lnTo>
                    <a:pt x="50" y="6"/>
                  </a:lnTo>
                  <a:lnTo>
                    <a:pt x="44" y="2"/>
                  </a:lnTo>
                  <a:lnTo>
                    <a:pt x="44" y="0"/>
                  </a:lnTo>
                  <a:close/>
                </a:path>
              </a:pathLst>
            </a:custGeom>
            <a:solidFill>
              <a:srgbClr val="FFFFFF"/>
            </a:solidFill>
            <a:ln w="9525">
              <a:noFill/>
              <a:round/>
              <a:headEnd/>
              <a:tailEnd/>
            </a:ln>
          </p:spPr>
          <p:txBody>
            <a:bodyPr/>
            <a:lstStyle/>
            <a:p>
              <a:endParaRPr lang="en-US"/>
            </a:p>
          </p:txBody>
        </p:sp>
        <p:sp>
          <p:nvSpPr>
            <p:cNvPr id="93268" name="Freeform 95"/>
            <p:cNvSpPr>
              <a:spLocks/>
            </p:cNvSpPr>
            <p:nvPr/>
          </p:nvSpPr>
          <p:spPr bwMode="auto">
            <a:xfrm>
              <a:off x="2431" y="3120"/>
              <a:ext cx="56" cy="230"/>
            </a:xfrm>
            <a:custGeom>
              <a:avLst/>
              <a:gdLst>
                <a:gd name="T0" fmla="*/ 2 w 112"/>
                <a:gd name="T1" fmla="*/ 5 h 460"/>
                <a:gd name="T2" fmla="*/ 10 w 112"/>
                <a:gd name="T3" fmla="*/ 34 h 460"/>
                <a:gd name="T4" fmla="*/ 15 w 112"/>
                <a:gd name="T5" fmla="*/ 64 h 460"/>
                <a:gd name="T6" fmla="*/ 6 w 112"/>
                <a:gd name="T7" fmla="*/ 79 h 460"/>
                <a:gd name="T8" fmla="*/ 4 w 112"/>
                <a:gd name="T9" fmla="*/ 97 h 460"/>
                <a:gd name="T10" fmla="*/ 23 w 112"/>
                <a:gd name="T11" fmla="*/ 112 h 460"/>
                <a:gd name="T12" fmla="*/ 40 w 112"/>
                <a:gd name="T13" fmla="*/ 129 h 460"/>
                <a:gd name="T14" fmla="*/ 40 w 112"/>
                <a:gd name="T15" fmla="*/ 150 h 460"/>
                <a:gd name="T16" fmla="*/ 32 w 112"/>
                <a:gd name="T17" fmla="*/ 167 h 460"/>
                <a:gd name="T18" fmla="*/ 31 w 112"/>
                <a:gd name="T19" fmla="*/ 180 h 460"/>
                <a:gd name="T20" fmla="*/ 46 w 112"/>
                <a:gd name="T21" fmla="*/ 188 h 460"/>
                <a:gd name="T22" fmla="*/ 57 w 112"/>
                <a:gd name="T23" fmla="*/ 195 h 460"/>
                <a:gd name="T24" fmla="*/ 51 w 112"/>
                <a:gd name="T25" fmla="*/ 220 h 460"/>
                <a:gd name="T26" fmla="*/ 34 w 112"/>
                <a:gd name="T27" fmla="*/ 245 h 460"/>
                <a:gd name="T28" fmla="*/ 48 w 112"/>
                <a:gd name="T29" fmla="*/ 258 h 460"/>
                <a:gd name="T30" fmla="*/ 61 w 112"/>
                <a:gd name="T31" fmla="*/ 279 h 460"/>
                <a:gd name="T32" fmla="*/ 69 w 112"/>
                <a:gd name="T33" fmla="*/ 308 h 460"/>
                <a:gd name="T34" fmla="*/ 65 w 112"/>
                <a:gd name="T35" fmla="*/ 323 h 460"/>
                <a:gd name="T36" fmla="*/ 61 w 112"/>
                <a:gd name="T37" fmla="*/ 340 h 460"/>
                <a:gd name="T38" fmla="*/ 65 w 112"/>
                <a:gd name="T39" fmla="*/ 357 h 460"/>
                <a:gd name="T40" fmla="*/ 76 w 112"/>
                <a:gd name="T41" fmla="*/ 376 h 460"/>
                <a:gd name="T42" fmla="*/ 86 w 112"/>
                <a:gd name="T43" fmla="*/ 403 h 460"/>
                <a:gd name="T44" fmla="*/ 86 w 112"/>
                <a:gd name="T45" fmla="*/ 427 h 460"/>
                <a:gd name="T46" fmla="*/ 69 w 112"/>
                <a:gd name="T47" fmla="*/ 450 h 460"/>
                <a:gd name="T48" fmla="*/ 76 w 112"/>
                <a:gd name="T49" fmla="*/ 460 h 460"/>
                <a:gd name="T50" fmla="*/ 101 w 112"/>
                <a:gd name="T51" fmla="*/ 454 h 460"/>
                <a:gd name="T52" fmla="*/ 112 w 112"/>
                <a:gd name="T53" fmla="*/ 443 h 460"/>
                <a:gd name="T54" fmla="*/ 105 w 112"/>
                <a:gd name="T55" fmla="*/ 418 h 460"/>
                <a:gd name="T56" fmla="*/ 101 w 112"/>
                <a:gd name="T57" fmla="*/ 391 h 460"/>
                <a:gd name="T58" fmla="*/ 95 w 112"/>
                <a:gd name="T59" fmla="*/ 359 h 460"/>
                <a:gd name="T60" fmla="*/ 89 w 112"/>
                <a:gd name="T61" fmla="*/ 329 h 460"/>
                <a:gd name="T62" fmla="*/ 84 w 112"/>
                <a:gd name="T63" fmla="*/ 304 h 460"/>
                <a:gd name="T64" fmla="*/ 82 w 112"/>
                <a:gd name="T65" fmla="*/ 290 h 460"/>
                <a:gd name="T66" fmla="*/ 82 w 112"/>
                <a:gd name="T67" fmla="*/ 273 h 460"/>
                <a:gd name="T68" fmla="*/ 86 w 112"/>
                <a:gd name="T69" fmla="*/ 254 h 460"/>
                <a:gd name="T70" fmla="*/ 88 w 112"/>
                <a:gd name="T71" fmla="*/ 239 h 460"/>
                <a:gd name="T72" fmla="*/ 89 w 112"/>
                <a:gd name="T73" fmla="*/ 224 h 460"/>
                <a:gd name="T74" fmla="*/ 88 w 112"/>
                <a:gd name="T75" fmla="*/ 209 h 460"/>
                <a:gd name="T76" fmla="*/ 82 w 112"/>
                <a:gd name="T77" fmla="*/ 188 h 460"/>
                <a:gd name="T78" fmla="*/ 70 w 112"/>
                <a:gd name="T79" fmla="*/ 169 h 460"/>
                <a:gd name="T80" fmla="*/ 65 w 112"/>
                <a:gd name="T81" fmla="*/ 157 h 460"/>
                <a:gd name="T82" fmla="*/ 57 w 112"/>
                <a:gd name="T83" fmla="*/ 140 h 460"/>
                <a:gd name="T84" fmla="*/ 51 w 112"/>
                <a:gd name="T85" fmla="*/ 123 h 460"/>
                <a:gd name="T86" fmla="*/ 50 w 112"/>
                <a:gd name="T87" fmla="*/ 112 h 460"/>
                <a:gd name="T88" fmla="*/ 48 w 112"/>
                <a:gd name="T89" fmla="*/ 93 h 460"/>
                <a:gd name="T90" fmla="*/ 42 w 112"/>
                <a:gd name="T91" fmla="*/ 74 h 460"/>
                <a:gd name="T92" fmla="*/ 38 w 112"/>
                <a:gd name="T93" fmla="*/ 55 h 460"/>
                <a:gd name="T94" fmla="*/ 32 w 112"/>
                <a:gd name="T95" fmla="*/ 36 h 460"/>
                <a:gd name="T96" fmla="*/ 25 w 112"/>
                <a:gd name="T97" fmla="*/ 15 h 460"/>
                <a:gd name="T98" fmla="*/ 10 w 112"/>
                <a:gd name="T99" fmla="*/ 0 h 46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2"/>
                <a:gd name="T151" fmla="*/ 0 h 460"/>
                <a:gd name="T152" fmla="*/ 112 w 112"/>
                <a:gd name="T153" fmla="*/ 460 h 46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2" h="460">
                  <a:moveTo>
                    <a:pt x="10" y="0"/>
                  </a:moveTo>
                  <a:lnTo>
                    <a:pt x="6" y="2"/>
                  </a:lnTo>
                  <a:lnTo>
                    <a:pt x="2" y="5"/>
                  </a:lnTo>
                  <a:lnTo>
                    <a:pt x="0" y="13"/>
                  </a:lnTo>
                  <a:lnTo>
                    <a:pt x="6" y="24"/>
                  </a:lnTo>
                  <a:lnTo>
                    <a:pt x="10" y="34"/>
                  </a:lnTo>
                  <a:lnTo>
                    <a:pt x="15" y="45"/>
                  </a:lnTo>
                  <a:lnTo>
                    <a:pt x="17" y="55"/>
                  </a:lnTo>
                  <a:lnTo>
                    <a:pt x="15" y="64"/>
                  </a:lnTo>
                  <a:lnTo>
                    <a:pt x="12" y="68"/>
                  </a:lnTo>
                  <a:lnTo>
                    <a:pt x="10" y="74"/>
                  </a:lnTo>
                  <a:lnTo>
                    <a:pt x="6" y="79"/>
                  </a:lnTo>
                  <a:lnTo>
                    <a:pt x="4" y="85"/>
                  </a:lnTo>
                  <a:lnTo>
                    <a:pt x="2" y="91"/>
                  </a:lnTo>
                  <a:lnTo>
                    <a:pt x="4" y="97"/>
                  </a:lnTo>
                  <a:lnTo>
                    <a:pt x="8" y="102"/>
                  </a:lnTo>
                  <a:lnTo>
                    <a:pt x="15" y="108"/>
                  </a:lnTo>
                  <a:lnTo>
                    <a:pt x="23" y="112"/>
                  </a:lnTo>
                  <a:lnTo>
                    <a:pt x="31" y="116"/>
                  </a:lnTo>
                  <a:lnTo>
                    <a:pt x="36" y="123"/>
                  </a:lnTo>
                  <a:lnTo>
                    <a:pt x="40" y="129"/>
                  </a:lnTo>
                  <a:lnTo>
                    <a:pt x="40" y="135"/>
                  </a:lnTo>
                  <a:lnTo>
                    <a:pt x="42" y="142"/>
                  </a:lnTo>
                  <a:lnTo>
                    <a:pt x="40" y="150"/>
                  </a:lnTo>
                  <a:lnTo>
                    <a:pt x="38" y="156"/>
                  </a:lnTo>
                  <a:lnTo>
                    <a:pt x="34" y="161"/>
                  </a:lnTo>
                  <a:lnTo>
                    <a:pt x="32" y="167"/>
                  </a:lnTo>
                  <a:lnTo>
                    <a:pt x="31" y="171"/>
                  </a:lnTo>
                  <a:lnTo>
                    <a:pt x="31" y="176"/>
                  </a:lnTo>
                  <a:lnTo>
                    <a:pt x="31" y="180"/>
                  </a:lnTo>
                  <a:lnTo>
                    <a:pt x="34" y="182"/>
                  </a:lnTo>
                  <a:lnTo>
                    <a:pt x="38" y="184"/>
                  </a:lnTo>
                  <a:lnTo>
                    <a:pt x="46" y="188"/>
                  </a:lnTo>
                  <a:lnTo>
                    <a:pt x="50" y="190"/>
                  </a:lnTo>
                  <a:lnTo>
                    <a:pt x="55" y="192"/>
                  </a:lnTo>
                  <a:lnTo>
                    <a:pt x="57" y="195"/>
                  </a:lnTo>
                  <a:lnTo>
                    <a:pt x="59" y="199"/>
                  </a:lnTo>
                  <a:lnTo>
                    <a:pt x="57" y="209"/>
                  </a:lnTo>
                  <a:lnTo>
                    <a:pt x="51" y="220"/>
                  </a:lnTo>
                  <a:lnTo>
                    <a:pt x="42" y="230"/>
                  </a:lnTo>
                  <a:lnTo>
                    <a:pt x="36" y="241"/>
                  </a:lnTo>
                  <a:lnTo>
                    <a:pt x="34" y="245"/>
                  </a:lnTo>
                  <a:lnTo>
                    <a:pt x="36" y="249"/>
                  </a:lnTo>
                  <a:lnTo>
                    <a:pt x="40" y="254"/>
                  </a:lnTo>
                  <a:lnTo>
                    <a:pt x="48" y="258"/>
                  </a:lnTo>
                  <a:lnTo>
                    <a:pt x="53" y="264"/>
                  </a:lnTo>
                  <a:lnTo>
                    <a:pt x="59" y="271"/>
                  </a:lnTo>
                  <a:lnTo>
                    <a:pt x="61" y="279"/>
                  </a:lnTo>
                  <a:lnTo>
                    <a:pt x="67" y="290"/>
                  </a:lnTo>
                  <a:lnTo>
                    <a:pt x="67" y="298"/>
                  </a:lnTo>
                  <a:lnTo>
                    <a:pt x="69" y="308"/>
                  </a:lnTo>
                  <a:lnTo>
                    <a:pt x="67" y="315"/>
                  </a:lnTo>
                  <a:lnTo>
                    <a:pt x="67" y="319"/>
                  </a:lnTo>
                  <a:lnTo>
                    <a:pt x="65" y="323"/>
                  </a:lnTo>
                  <a:lnTo>
                    <a:pt x="63" y="329"/>
                  </a:lnTo>
                  <a:lnTo>
                    <a:pt x="61" y="334"/>
                  </a:lnTo>
                  <a:lnTo>
                    <a:pt x="61" y="340"/>
                  </a:lnTo>
                  <a:lnTo>
                    <a:pt x="61" y="346"/>
                  </a:lnTo>
                  <a:lnTo>
                    <a:pt x="63" y="351"/>
                  </a:lnTo>
                  <a:lnTo>
                    <a:pt x="65" y="357"/>
                  </a:lnTo>
                  <a:lnTo>
                    <a:pt x="69" y="363"/>
                  </a:lnTo>
                  <a:lnTo>
                    <a:pt x="70" y="367"/>
                  </a:lnTo>
                  <a:lnTo>
                    <a:pt x="76" y="376"/>
                  </a:lnTo>
                  <a:lnTo>
                    <a:pt x="80" y="384"/>
                  </a:lnTo>
                  <a:lnTo>
                    <a:pt x="84" y="395"/>
                  </a:lnTo>
                  <a:lnTo>
                    <a:pt x="86" y="403"/>
                  </a:lnTo>
                  <a:lnTo>
                    <a:pt x="88" y="412"/>
                  </a:lnTo>
                  <a:lnTo>
                    <a:pt x="86" y="422"/>
                  </a:lnTo>
                  <a:lnTo>
                    <a:pt x="86" y="427"/>
                  </a:lnTo>
                  <a:lnTo>
                    <a:pt x="78" y="437"/>
                  </a:lnTo>
                  <a:lnTo>
                    <a:pt x="70" y="446"/>
                  </a:lnTo>
                  <a:lnTo>
                    <a:pt x="69" y="450"/>
                  </a:lnTo>
                  <a:lnTo>
                    <a:pt x="69" y="454"/>
                  </a:lnTo>
                  <a:lnTo>
                    <a:pt x="70" y="456"/>
                  </a:lnTo>
                  <a:lnTo>
                    <a:pt x="76" y="460"/>
                  </a:lnTo>
                  <a:lnTo>
                    <a:pt x="86" y="460"/>
                  </a:lnTo>
                  <a:lnTo>
                    <a:pt x="97" y="456"/>
                  </a:lnTo>
                  <a:lnTo>
                    <a:pt x="101" y="454"/>
                  </a:lnTo>
                  <a:lnTo>
                    <a:pt x="107" y="450"/>
                  </a:lnTo>
                  <a:lnTo>
                    <a:pt x="109" y="446"/>
                  </a:lnTo>
                  <a:lnTo>
                    <a:pt x="112" y="443"/>
                  </a:lnTo>
                  <a:lnTo>
                    <a:pt x="109" y="435"/>
                  </a:lnTo>
                  <a:lnTo>
                    <a:pt x="107" y="425"/>
                  </a:lnTo>
                  <a:lnTo>
                    <a:pt x="105" y="418"/>
                  </a:lnTo>
                  <a:lnTo>
                    <a:pt x="103" y="410"/>
                  </a:lnTo>
                  <a:lnTo>
                    <a:pt x="101" y="401"/>
                  </a:lnTo>
                  <a:lnTo>
                    <a:pt x="101" y="391"/>
                  </a:lnTo>
                  <a:lnTo>
                    <a:pt x="99" y="380"/>
                  </a:lnTo>
                  <a:lnTo>
                    <a:pt x="97" y="370"/>
                  </a:lnTo>
                  <a:lnTo>
                    <a:pt x="95" y="359"/>
                  </a:lnTo>
                  <a:lnTo>
                    <a:pt x="93" y="349"/>
                  </a:lnTo>
                  <a:lnTo>
                    <a:pt x="89" y="338"/>
                  </a:lnTo>
                  <a:lnTo>
                    <a:pt x="89" y="329"/>
                  </a:lnTo>
                  <a:lnTo>
                    <a:pt x="88" y="319"/>
                  </a:lnTo>
                  <a:lnTo>
                    <a:pt x="86" y="311"/>
                  </a:lnTo>
                  <a:lnTo>
                    <a:pt x="84" y="304"/>
                  </a:lnTo>
                  <a:lnTo>
                    <a:pt x="82" y="298"/>
                  </a:lnTo>
                  <a:lnTo>
                    <a:pt x="82" y="292"/>
                  </a:lnTo>
                  <a:lnTo>
                    <a:pt x="82" y="290"/>
                  </a:lnTo>
                  <a:lnTo>
                    <a:pt x="82" y="287"/>
                  </a:lnTo>
                  <a:lnTo>
                    <a:pt x="82" y="283"/>
                  </a:lnTo>
                  <a:lnTo>
                    <a:pt x="82" y="273"/>
                  </a:lnTo>
                  <a:lnTo>
                    <a:pt x="86" y="266"/>
                  </a:lnTo>
                  <a:lnTo>
                    <a:pt x="86" y="258"/>
                  </a:lnTo>
                  <a:lnTo>
                    <a:pt x="86" y="254"/>
                  </a:lnTo>
                  <a:lnTo>
                    <a:pt x="86" y="249"/>
                  </a:lnTo>
                  <a:lnTo>
                    <a:pt x="88" y="247"/>
                  </a:lnTo>
                  <a:lnTo>
                    <a:pt x="88" y="239"/>
                  </a:lnTo>
                  <a:lnTo>
                    <a:pt x="89" y="235"/>
                  </a:lnTo>
                  <a:lnTo>
                    <a:pt x="89" y="230"/>
                  </a:lnTo>
                  <a:lnTo>
                    <a:pt x="89" y="224"/>
                  </a:lnTo>
                  <a:lnTo>
                    <a:pt x="88" y="220"/>
                  </a:lnTo>
                  <a:lnTo>
                    <a:pt x="88" y="216"/>
                  </a:lnTo>
                  <a:lnTo>
                    <a:pt x="88" y="209"/>
                  </a:lnTo>
                  <a:lnTo>
                    <a:pt x="88" y="203"/>
                  </a:lnTo>
                  <a:lnTo>
                    <a:pt x="84" y="194"/>
                  </a:lnTo>
                  <a:lnTo>
                    <a:pt x="82" y="188"/>
                  </a:lnTo>
                  <a:lnTo>
                    <a:pt x="80" y="180"/>
                  </a:lnTo>
                  <a:lnTo>
                    <a:pt x="78" y="178"/>
                  </a:lnTo>
                  <a:lnTo>
                    <a:pt x="70" y="169"/>
                  </a:lnTo>
                  <a:lnTo>
                    <a:pt x="69" y="165"/>
                  </a:lnTo>
                  <a:lnTo>
                    <a:pt x="67" y="161"/>
                  </a:lnTo>
                  <a:lnTo>
                    <a:pt x="65" y="157"/>
                  </a:lnTo>
                  <a:lnTo>
                    <a:pt x="61" y="152"/>
                  </a:lnTo>
                  <a:lnTo>
                    <a:pt x="59" y="144"/>
                  </a:lnTo>
                  <a:lnTo>
                    <a:pt x="57" y="140"/>
                  </a:lnTo>
                  <a:lnTo>
                    <a:pt x="55" y="135"/>
                  </a:lnTo>
                  <a:lnTo>
                    <a:pt x="53" y="129"/>
                  </a:lnTo>
                  <a:lnTo>
                    <a:pt x="51" y="123"/>
                  </a:lnTo>
                  <a:lnTo>
                    <a:pt x="50" y="119"/>
                  </a:lnTo>
                  <a:lnTo>
                    <a:pt x="50" y="116"/>
                  </a:lnTo>
                  <a:lnTo>
                    <a:pt x="50" y="112"/>
                  </a:lnTo>
                  <a:lnTo>
                    <a:pt x="48" y="106"/>
                  </a:lnTo>
                  <a:lnTo>
                    <a:pt x="48" y="100"/>
                  </a:lnTo>
                  <a:lnTo>
                    <a:pt x="48" y="93"/>
                  </a:lnTo>
                  <a:lnTo>
                    <a:pt x="46" y="87"/>
                  </a:lnTo>
                  <a:lnTo>
                    <a:pt x="44" y="81"/>
                  </a:lnTo>
                  <a:lnTo>
                    <a:pt x="42" y="74"/>
                  </a:lnTo>
                  <a:lnTo>
                    <a:pt x="40" y="68"/>
                  </a:lnTo>
                  <a:lnTo>
                    <a:pt x="38" y="60"/>
                  </a:lnTo>
                  <a:lnTo>
                    <a:pt x="38" y="55"/>
                  </a:lnTo>
                  <a:lnTo>
                    <a:pt x="36" y="47"/>
                  </a:lnTo>
                  <a:lnTo>
                    <a:pt x="34" y="43"/>
                  </a:lnTo>
                  <a:lnTo>
                    <a:pt x="32" y="36"/>
                  </a:lnTo>
                  <a:lnTo>
                    <a:pt x="32" y="32"/>
                  </a:lnTo>
                  <a:lnTo>
                    <a:pt x="29" y="24"/>
                  </a:lnTo>
                  <a:lnTo>
                    <a:pt x="25" y="15"/>
                  </a:lnTo>
                  <a:lnTo>
                    <a:pt x="19" y="5"/>
                  </a:lnTo>
                  <a:lnTo>
                    <a:pt x="17" y="3"/>
                  </a:lnTo>
                  <a:lnTo>
                    <a:pt x="10" y="0"/>
                  </a:lnTo>
                  <a:close/>
                </a:path>
              </a:pathLst>
            </a:custGeom>
            <a:solidFill>
              <a:srgbClr val="FFFFFF"/>
            </a:solidFill>
            <a:ln w="9525">
              <a:noFill/>
              <a:round/>
              <a:headEnd/>
              <a:tailEnd/>
            </a:ln>
          </p:spPr>
          <p:txBody>
            <a:bodyPr/>
            <a:lstStyle/>
            <a:p>
              <a:endParaRPr lang="en-US"/>
            </a:p>
          </p:txBody>
        </p:sp>
        <p:sp>
          <p:nvSpPr>
            <p:cNvPr id="93269" name="Freeform 96"/>
            <p:cNvSpPr>
              <a:spLocks/>
            </p:cNvSpPr>
            <p:nvPr/>
          </p:nvSpPr>
          <p:spPr bwMode="auto">
            <a:xfrm>
              <a:off x="2440" y="3367"/>
              <a:ext cx="37" cy="22"/>
            </a:xfrm>
            <a:custGeom>
              <a:avLst/>
              <a:gdLst>
                <a:gd name="T0" fmla="*/ 0 w 74"/>
                <a:gd name="T1" fmla="*/ 0 h 44"/>
                <a:gd name="T2" fmla="*/ 0 w 74"/>
                <a:gd name="T3" fmla="*/ 2 h 44"/>
                <a:gd name="T4" fmla="*/ 2 w 74"/>
                <a:gd name="T5" fmla="*/ 7 h 44"/>
                <a:gd name="T6" fmla="*/ 6 w 74"/>
                <a:gd name="T7" fmla="*/ 15 h 44"/>
                <a:gd name="T8" fmla="*/ 14 w 74"/>
                <a:gd name="T9" fmla="*/ 17 h 44"/>
                <a:gd name="T10" fmla="*/ 23 w 74"/>
                <a:gd name="T11" fmla="*/ 17 h 44"/>
                <a:gd name="T12" fmla="*/ 33 w 74"/>
                <a:gd name="T13" fmla="*/ 19 h 44"/>
                <a:gd name="T14" fmla="*/ 42 w 74"/>
                <a:gd name="T15" fmla="*/ 23 h 44"/>
                <a:gd name="T16" fmla="*/ 50 w 74"/>
                <a:gd name="T17" fmla="*/ 28 h 44"/>
                <a:gd name="T18" fmla="*/ 55 w 74"/>
                <a:gd name="T19" fmla="*/ 36 h 44"/>
                <a:gd name="T20" fmla="*/ 63 w 74"/>
                <a:gd name="T21" fmla="*/ 42 h 44"/>
                <a:gd name="T22" fmla="*/ 69 w 74"/>
                <a:gd name="T23" fmla="*/ 44 h 44"/>
                <a:gd name="T24" fmla="*/ 74 w 74"/>
                <a:gd name="T25" fmla="*/ 42 h 44"/>
                <a:gd name="T26" fmla="*/ 74 w 74"/>
                <a:gd name="T27" fmla="*/ 34 h 44"/>
                <a:gd name="T28" fmla="*/ 74 w 74"/>
                <a:gd name="T29" fmla="*/ 32 h 44"/>
                <a:gd name="T30" fmla="*/ 71 w 74"/>
                <a:gd name="T31" fmla="*/ 26 h 44"/>
                <a:gd name="T32" fmla="*/ 63 w 74"/>
                <a:gd name="T33" fmla="*/ 23 h 44"/>
                <a:gd name="T34" fmla="*/ 53 w 74"/>
                <a:gd name="T35" fmla="*/ 17 h 44"/>
                <a:gd name="T36" fmla="*/ 44 w 74"/>
                <a:gd name="T37" fmla="*/ 15 h 44"/>
                <a:gd name="T38" fmla="*/ 36 w 74"/>
                <a:gd name="T39" fmla="*/ 13 h 44"/>
                <a:gd name="T40" fmla="*/ 31 w 74"/>
                <a:gd name="T41" fmla="*/ 13 h 44"/>
                <a:gd name="T42" fmla="*/ 23 w 74"/>
                <a:gd name="T43" fmla="*/ 11 h 44"/>
                <a:gd name="T44" fmla="*/ 17 w 74"/>
                <a:gd name="T45" fmla="*/ 9 h 44"/>
                <a:gd name="T46" fmla="*/ 12 w 74"/>
                <a:gd name="T47" fmla="*/ 6 h 44"/>
                <a:gd name="T48" fmla="*/ 10 w 74"/>
                <a:gd name="T49" fmla="*/ 4 h 44"/>
                <a:gd name="T50" fmla="*/ 2 w 74"/>
                <a:gd name="T51" fmla="*/ 0 h 44"/>
                <a:gd name="T52" fmla="*/ 0 w 74"/>
                <a:gd name="T53" fmla="*/ 0 h 44"/>
                <a:gd name="T54" fmla="*/ 0 w 74"/>
                <a:gd name="T55" fmla="*/ 0 h 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4"/>
                <a:gd name="T85" fmla="*/ 0 h 44"/>
                <a:gd name="T86" fmla="*/ 74 w 74"/>
                <a:gd name="T87" fmla="*/ 44 h 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4" h="44">
                  <a:moveTo>
                    <a:pt x="0" y="0"/>
                  </a:moveTo>
                  <a:lnTo>
                    <a:pt x="0" y="2"/>
                  </a:lnTo>
                  <a:lnTo>
                    <a:pt x="2" y="7"/>
                  </a:lnTo>
                  <a:lnTo>
                    <a:pt x="6" y="15"/>
                  </a:lnTo>
                  <a:lnTo>
                    <a:pt x="14" y="17"/>
                  </a:lnTo>
                  <a:lnTo>
                    <a:pt x="23" y="17"/>
                  </a:lnTo>
                  <a:lnTo>
                    <a:pt x="33" y="19"/>
                  </a:lnTo>
                  <a:lnTo>
                    <a:pt x="42" y="23"/>
                  </a:lnTo>
                  <a:lnTo>
                    <a:pt x="50" y="28"/>
                  </a:lnTo>
                  <a:lnTo>
                    <a:pt x="55" y="36"/>
                  </a:lnTo>
                  <a:lnTo>
                    <a:pt x="63" y="42"/>
                  </a:lnTo>
                  <a:lnTo>
                    <a:pt x="69" y="44"/>
                  </a:lnTo>
                  <a:lnTo>
                    <a:pt x="74" y="42"/>
                  </a:lnTo>
                  <a:lnTo>
                    <a:pt x="74" y="34"/>
                  </a:lnTo>
                  <a:lnTo>
                    <a:pt x="74" y="32"/>
                  </a:lnTo>
                  <a:lnTo>
                    <a:pt x="71" y="26"/>
                  </a:lnTo>
                  <a:lnTo>
                    <a:pt x="63" y="23"/>
                  </a:lnTo>
                  <a:lnTo>
                    <a:pt x="53" y="17"/>
                  </a:lnTo>
                  <a:lnTo>
                    <a:pt x="44" y="15"/>
                  </a:lnTo>
                  <a:lnTo>
                    <a:pt x="36" y="13"/>
                  </a:lnTo>
                  <a:lnTo>
                    <a:pt x="31" y="13"/>
                  </a:lnTo>
                  <a:lnTo>
                    <a:pt x="23" y="11"/>
                  </a:lnTo>
                  <a:lnTo>
                    <a:pt x="17" y="9"/>
                  </a:lnTo>
                  <a:lnTo>
                    <a:pt x="12" y="6"/>
                  </a:lnTo>
                  <a:lnTo>
                    <a:pt x="10" y="4"/>
                  </a:lnTo>
                  <a:lnTo>
                    <a:pt x="2" y="0"/>
                  </a:lnTo>
                  <a:lnTo>
                    <a:pt x="0" y="0"/>
                  </a:lnTo>
                  <a:close/>
                </a:path>
              </a:pathLst>
            </a:custGeom>
            <a:solidFill>
              <a:srgbClr val="FFFFFF"/>
            </a:solidFill>
            <a:ln w="9525">
              <a:noFill/>
              <a:round/>
              <a:headEnd/>
              <a:tailEnd/>
            </a:ln>
          </p:spPr>
          <p:txBody>
            <a:bodyPr/>
            <a:lstStyle/>
            <a:p>
              <a:endParaRPr lang="en-US"/>
            </a:p>
          </p:txBody>
        </p:sp>
        <p:sp>
          <p:nvSpPr>
            <p:cNvPr id="93270" name="Freeform 97"/>
            <p:cNvSpPr>
              <a:spLocks/>
            </p:cNvSpPr>
            <p:nvPr/>
          </p:nvSpPr>
          <p:spPr bwMode="auto">
            <a:xfrm>
              <a:off x="2486" y="3366"/>
              <a:ext cx="33" cy="15"/>
            </a:xfrm>
            <a:custGeom>
              <a:avLst/>
              <a:gdLst>
                <a:gd name="T0" fmla="*/ 12 w 65"/>
                <a:gd name="T1" fmla="*/ 4 h 30"/>
                <a:gd name="T2" fmla="*/ 14 w 65"/>
                <a:gd name="T3" fmla="*/ 6 h 30"/>
                <a:gd name="T4" fmla="*/ 21 w 65"/>
                <a:gd name="T5" fmla="*/ 10 h 30"/>
                <a:gd name="T6" fmla="*/ 29 w 65"/>
                <a:gd name="T7" fmla="*/ 11 h 30"/>
                <a:gd name="T8" fmla="*/ 38 w 65"/>
                <a:gd name="T9" fmla="*/ 13 h 30"/>
                <a:gd name="T10" fmla="*/ 48 w 65"/>
                <a:gd name="T11" fmla="*/ 13 h 30"/>
                <a:gd name="T12" fmla="*/ 56 w 65"/>
                <a:gd name="T13" fmla="*/ 19 h 30"/>
                <a:gd name="T14" fmla="*/ 61 w 65"/>
                <a:gd name="T15" fmla="*/ 21 h 30"/>
                <a:gd name="T16" fmla="*/ 65 w 65"/>
                <a:gd name="T17" fmla="*/ 27 h 30"/>
                <a:gd name="T18" fmla="*/ 63 w 65"/>
                <a:gd name="T19" fmla="*/ 29 h 30"/>
                <a:gd name="T20" fmla="*/ 61 w 65"/>
                <a:gd name="T21" fmla="*/ 30 h 30"/>
                <a:gd name="T22" fmla="*/ 56 w 65"/>
                <a:gd name="T23" fmla="*/ 30 h 30"/>
                <a:gd name="T24" fmla="*/ 50 w 65"/>
                <a:gd name="T25" fmla="*/ 29 h 30"/>
                <a:gd name="T26" fmla="*/ 44 w 65"/>
                <a:gd name="T27" fmla="*/ 27 h 30"/>
                <a:gd name="T28" fmla="*/ 42 w 65"/>
                <a:gd name="T29" fmla="*/ 23 h 30"/>
                <a:gd name="T30" fmla="*/ 37 w 65"/>
                <a:gd name="T31" fmla="*/ 21 h 30"/>
                <a:gd name="T32" fmla="*/ 33 w 65"/>
                <a:gd name="T33" fmla="*/ 23 h 30"/>
                <a:gd name="T34" fmla="*/ 27 w 65"/>
                <a:gd name="T35" fmla="*/ 23 h 30"/>
                <a:gd name="T36" fmla="*/ 23 w 65"/>
                <a:gd name="T37" fmla="*/ 21 h 30"/>
                <a:gd name="T38" fmla="*/ 18 w 65"/>
                <a:gd name="T39" fmla="*/ 19 h 30"/>
                <a:gd name="T40" fmla="*/ 12 w 65"/>
                <a:gd name="T41" fmla="*/ 17 h 30"/>
                <a:gd name="T42" fmla="*/ 2 w 65"/>
                <a:gd name="T43" fmla="*/ 8 h 30"/>
                <a:gd name="T44" fmla="*/ 0 w 65"/>
                <a:gd name="T45" fmla="*/ 4 h 30"/>
                <a:gd name="T46" fmla="*/ 2 w 65"/>
                <a:gd name="T47" fmla="*/ 0 h 30"/>
                <a:gd name="T48" fmla="*/ 6 w 65"/>
                <a:gd name="T49" fmla="*/ 2 h 30"/>
                <a:gd name="T50" fmla="*/ 10 w 65"/>
                <a:gd name="T51" fmla="*/ 2 h 30"/>
                <a:gd name="T52" fmla="*/ 12 w 65"/>
                <a:gd name="T53" fmla="*/ 4 h 30"/>
                <a:gd name="T54" fmla="*/ 12 w 65"/>
                <a:gd name="T55" fmla="*/ 4 h 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5"/>
                <a:gd name="T85" fmla="*/ 0 h 30"/>
                <a:gd name="T86" fmla="*/ 65 w 65"/>
                <a:gd name="T87" fmla="*/ 30 h 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5" h="30">
                  <a:moveTo>
                    <a:pt x="12" y="4"/>
                  </a:moveTo>
                  <a:lnTo>
                    <a:pt x="14" y="6"/>
                  </a:lnTo>
                  <a:lnTo>
                    <a:pt x="21" y="10"/>
                  </a:lnTo>
                  <a:lnTo>
                    <a:pt x="29" y="11"/>
                  </a:lnTo>
                  <a:lnTo>
                    <a:pt x="38" y="13"/>
                  </a:lnTo>
                  <a:lnTo>
                    <a:pt x="48" y="13"/>
                  </a:lnTo>
                  <a:lnTo>
                    <a:pt x="56" y="19"/>
                  </a:lnTo>
                  <a:lnTo>
                    <a:pt x="61" y="21"/>
                  </a:lnTo>
                  <a:lnTo>
                    <a:pt x="65" y="27"/>
                  </a:lnTo>
                  <a:lnTo>
                    <a:pt x="63" y="29"/>
                  </a:lnTo>
                  <a:lnTo>
                    <a:pt x="61" y="30"/>
                  </a:lnTo>
                  <a:lnTo>
                    <a:pt x="56" y="30"/>
                  </a:lnTo>
                  <a:lnTo>
                    <a:pt x="50" y="29"/>
                  </a:lnTo>
                  <a:lnTo>
                    <a:pt x="44" y="27"/>
                  </a:lnTo>
                  <a:lnTo>
                    <a:pt x="42" y="23"/>
                  </a:lnTo>
                  <a:lnTo>
                    <a:pt x="37" y="21"/>
                  </a:lnTo>
                  <a:lnTo>
                    <a:pt x="33" y="23"/>
                  </a:lnTo>
                  <a:lnTo>
                    <a:pt x="27" y="23"/>
                  </a:lnTo>
                  <a:lnTo>
                    <a:pt x="23" y="21"/>
                  </a:lnTo>
                  <a:lnTo>
                    <a:pt x="18" y="19"/>
                  </a:lnTo>
                  <a:lnTo>
                    <a:pt x="12" y="17"/>
                  </a:lnTo>
                  <a:lnTo>
                    <a:pt x="2" y="8"/>
                  </a:lnTo>
                  <a:lnTo>
                    <a:pt x="0" y="4"/>
                  </a:lnTo>
                  <a:lnTo>
                    <a:pt x="2" y="0"/>
                  </a:lnTo>
                  <a:lnTo>
                    <a:pt x="6" y="2"/>
                  </a:lnTo>
                  <a:lnTo>
                    <a:pt x="10" y="2"/>
                  </a:lnTo>
                  <a:lnTo>
                    <a:pt x="12" y="4"/>
                  </a:lnTo>
                  <a:close/>
                </a:path>
              </a:pathLst>
            </a:custGeom>
            <a:solidFill>
              <a:srgbClr val="FFFFFF"/>
            </a:solidFill>
            <a:ln w="9525">
              <a:noFill/>
              <a:round/>
              <a:headEnd/>
              <a:tailEnd/>
            </a:ln>
          </p:spPr>
          <p:txBody>
            <a:bodyPr/>
            <a:lstStyle/>
            <a:p>
              <a:endParaRPr lang="en-US"/>
            </a:p>
          </p:txBody>
        </p:sp>
        <p:sp>
          <p:nvSpPr>
            <p:cNvPr id="93271" name="Freeform 98"/>
            <p:cNvSpPr>
              <a:spLocks/>
            </p:cNvSpPr>
            <p:nvPr/>
          </p:nvSpPr>
          <p:spPr bwMode="auto">
            <a:xfrm>
              <a:off x="2423" y="2913"/>
              <a:ext cx="12" cy="22"/>
            </a:xfrm>
            <a:custGeom>
              <a:avLst/>
              <a:gdLst>
                <a:gd name="T0" fmla="*/ 15 w 25"/>
                <a:gd name="T1" fmla="*/ 0 h 44"/>
                <a:gd name="T2" fmla="*/ 17 w 25"/>
                <a:gd name="T3" fmla="*/ 0 h 44"/>
                <a:gd name="T4" fmla="*/ 21 w 25"/>
                <a:gd name="T5" fmla="*/ 4 h 44"/>
                <a:gd name="T6" fmla="*/ 25 w 25"/>
                <a:gd name="T7" fmla="*/ 8 h 44"/>
                <a:gd name="T8" fmla="*/ 23 w 25"/>
                <a:gd name="T9" fmla="*/ 15 h 44"/>
                <a:gd name="T10" fmla="*/ 17 w 25"/>
                <a:gd name="T11" fmla="*/ 19 h 44"/>
                <a:gd name="T12" fmla="*/ 15 w 25"/>
                <a:gd name="T13" fmla="*/ 23 h 44"/>
                <a:gd name="T14" fmla="*/ 15 w 25"/>
                <a:gd name="T15" fmla="*/ 27 h 44"/>
                <a:gd name="T16" fmla="*/ 15 w 25"/>
                <a:gd name="T17" fmla="*/ 33 h 44"/>
                <a:gd name="T18" fmla="*/ 13 w 25"/>
                <a:gd name="T19" fmla="*/ 42 h 44"/>
                <a:gd name="T20" fmla="*/ 6 w 25"/>
                <a:gd name="T21" fmla="*/ 44 h 44"/>
                <a:gd name="T22" fmla="*/ 0 w 25"/>
                <a:gd name="T23" fmla="*/ 36 h 44"/>
                <a:gd name="T24" fmla="*/ 0 w 25"/>
                <a:gd name="T25" fmla="*/ 33 h 44"/>
                <a:gd name="T26" fmla="*/ 4 w 25"/>
                <a:gd name="T27" fmla="*/ 25 h 44"/>
                <a:gd name="T28" fmla="*/ 6 w 25"/>
                <a:gd name="T29" fmla="*/ 17 h 44"/>
                <a:gd name="T30" fmla="*/ 6 w 25"/>
                <a:gd name="T31" fmla="*/ 12 h 44"/>
                <a:gd name="T32" fmla="*/ 8 w 25"/>
                <a:gd name="T33" fmla="*/ 6 h 44"/>
                <a:gd name="T34" fmla="*/ 10 w 25"/>
                <a:gd name="T35" fmla="*/ 4 h 44"/>
                <a:gd name="T36" fmla="*/ 11 w 25"/>
                <a:gd name="T37" fmla="*/ 2 h 44"/>
                <a:gd name="T38" fmla="*/ 15 w 25"/>
                <a:gd name="T39" fmla="*/ 0 h 44"/>
                <a:gd name="T40" fmla="*/ 15 w 25"/>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44"/>
                <a:gd name="T65" fmla="*/ 25 w 25"/>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44">
                  <a:moveTo>
                    <a:pt x="15" y="0"/>
                  </a:moveTo>
                  <a:lnTo>
                    <a:pt x="17" y="0"/>
                  </a:lnTo>
                  <a:lnTo>
                    <a:pt x="21" y="4"/>
                  </a:lnTo>
                  <a:lnTo>
                    <a:pt x="25" y="8"/>
                  </a:lnTo>
                  <a:lnTo>
                    <a:pt x="23" y="15"/>
                  </a:lnTo>
                  <a:lnTo>
                    <a:pt x="17" y="19"/>
                  </a:lnTo>
                  <a:lnTo>
                    <a:pt x="15" y="23"/>
                  </a:lnTo>
                  <a:lnTo>
                    <a:pt x="15" y="27"/>
                  </a:lnTo>
                  <a:lnTo>
                    <a:pt x="15" y="33"/>
                  </a:lnTo>
                  <a:lnTo>
                    <a:pt x="13" y="42"/>
                  </a:lnTo>
                  <a:lnTo>
                    <a:pt x="6" y="44"/>
                  </a:lnTo>
                  <a:lnTo>
                    <a:pt x="0" y="36"/>
                  </a:lnTo>
                  <a:lnTo>
                    <a:pt x="0" y="33"/>
                  </a:lnTo>
                  <a:lnTo>
                    <a:pt x="4" y="25"/>
                  </a:lnTo>
                  <a:lnTo>
                    <a:pt x="6" y="17"/>
                  </a:lnTo>
                  <a:lnTo>
                    <a:pt x="6" y="12"/>
                  </a:lnTo>
                  <a:lnTo>
                    <a:pt x="8" y="6"/>
                  </a:lnTo>
                  <a:lnTo>
                    <a:pt x="10" y="4"/>
                  </a:lnTo>
                  <a:lnTo>
                    <a:pt x="11" y="2"/>
                  </a:lnTo>
                  <a:lnTo>
                    <a:pt x="15" y="0"/>
                  </a:lnTo>
                  <a:close/>
                </a:path>
              </a:pathLst>
            </a:custGeom>
            <a:solidFill>
              <a:srgbClr val="FFFFFF"/>
            </a:solidFill>
            <a:ln w="9525">
              <a:noFill/>
              <a:round/>
              <a:headEnd/>
              <a:tailEnd/>
            </a:ln>
          </p:spPr>
          <p:txBody>
            <a:bodyPr/>
            <a:lstStyle/>
            <a:p>
              <a:endParaRPr lang="en-US"/>
            </a:p>
          </p:txBody>
        </p:sp>
        <p:sp>
          <p:nvSpPr>
            <p:cNvPr id="93272" name="Freeform 99"/>
            <p:cNvSpPr>
              <a:spLocks/>
            </p:cNvSpPr>
            <p:nvPr/>
          </p:nvSpPr>
          <p:spPr bwMode="auto">
            <a:xfrm>
              <a:off x="2373" y="2999"/>
              <a:ext cx="41" cy="82"/>
            </a:xfrm>
            <a:custGeom>
              <a:avLst/>
              <a:gdLst>
                <a:gd name="T0" fmla="*/ 82 w 82"/>
                <a:gd name="T1" fmla="*/ 0 h 166"/>
                <a:gd name="T2" fmla="*/ 82 w 82"/>
                <a:gd name="T3" fmla="*/ 2 h 166"/>
                <a:gd name="T4" fmla="*/ 80 w 82"/>
                <a:gd name="T5" fmla="*/ 8 h 166"/>
                <a:gd name="T6" fmla="*/ 76 w 82"/>
                <a:gd name="T7" fmla="*/ 12 h 166"/>
                <a:gd name="T8" fmla="*/ 72 w 82"/>
                <a:gd name="T9" fmla="*/ 17 h 166"/>
                <a:gd name="T10" fmla="*/ 65 w 82"/>
                <a:gd name="T11" fmla="*/ 23 h 166"/>
                <a:gd name="T12" fmla="*/ 55 w 82"/>
                <a:gd name="T13" fmla="*/ 35 h 166"/>
                <a:gd name="T14" fmla="*/ 50 w 82"/>
                <a:gd name="T15" fmla="*/ 42 h 166"/>
                <a:gd name="T16" fmla="*/ 50 w 82"/>
                <a:gd name="T17" fmla="*/ 52 h 166"/>
                <a:gd name="T18" fmla="*/ 53 w 82"/>
                <a:gd name="T19" fmla="*/ 57 h 166"/>
                <a:gd name="T20" fmla="*/ 57 w 82"/>
                <a:gd name="T21" fmla="*/ 67 h 166"/>
                <a:gd name="T22" fmla="*/ 59 w 82"/>
                <a:gd name="T23" fmla="*/ 76 h 166"/>
                <a:gd name="T24" fmla="*/ 55 w 82"/>
                <a:gd name="T25" fmla="*/ 86 h 166"/>
                <a:gd name="T26" fmla="*/ 50 w 82"/>
                <a:gd name="T27" fmla="*/ 90 h 166"/>
                <a:gd name="T28" fmla="*/ 48 w 82"/>
                <a:gd name="T29" fmla="*/ 95 h 166"/>
                <a:gd name="T30" fmla="*/ 48 w 82"/>
                <a:gd name="T31" fmla="*/ 99 h 166"/>
                <a:gd name="T32" fmla="*/ 50 w 82"/>
                <a:gd name="T33" fmla="*/ 107 h 166"/>
                <a:gd name="T34" fmla="*/ 50 w 82"/>
                <a:gd name="T35" fmla="*/ 114 h 166"/>
                <a:gd name="T36" fmla="*/ 48 w 82"/>
                <a:gd name="T37" fmla="*/ 126 h 166"/>
                <a:gd name="T38" fmla="*/ 44 w 82"/>
                <a:gd name="T39" fmla="*/ 133 h 166"/>
                <a:gd name="T40" fmla="*/ 40 w 82"/>
                <a:gd name="T41" fmla="*/ 139 h 166"/>
                <a:gd name="T42" fmla="*/ 34 w 82"/>
                <a:gd name="T43" fmla="*/ 141 h 166"/>
                <a:gd name="T44" fmla="*/ 27 w 82"/>
                <a:gd name="T45" fmla="*/ 147 h 166"/>
                <a:gd name="T46" fmla="*/ 21 w 82"/>
                <a:gd name="T47" fmla="*/ 152 h 166"/>
                <a:gd name="T48" fmla="*/ 19 w 82"/>
                <a:gd name="T49" fmla="*/ 158 h 166"/>
                <a:gd name="T50" fmla="*/ 15 w 82"/>
                <a:gd name="T51" fmla="*/ 164 h 166"/>
                <a:gd name="T52" fmla="*/ 10 w 82"/>
                <a:gd name="T53" fmla="*/ 166 h 166"/>
                <a:gd name="T54" fmla="*/ 4 w 82"/>
                <a:gd name="T55" fmla="*/ 166 h 166"/>
                <a:gd name="T56" fmla="*/ 0 w 82"/>
                <a:gd name="T57" fmla="*/ 164 h 166"/>
                <a:gd name="T58" fmla="*/ 0 w 82"/>
                <a:gd name="T59" fmla="*/ 158 h 166"/>
                <a:gd name="T60" fmla="*/ 2 w 82"/>
                <a:gd name="T61" fmla="*/ 156 h 166"/>
                <a:gd name="T62" fmla="*/ 8 w 82"/>
                <a:gd name="T63" fmla="*/ 152 h 166"/>
                <a:gd name="T64" fmla="*/ 15 w 82"/>
                <a:gd name="T65" fmla="*/ 149 h 166"/>
                <a:gd name="T66" fmla="*/ 21 w 82"/>
                <a:gd name="T67" fmla="*/ 143 h 166"/>
                <a:gd name="T68" fmla="*/ 29 w 82"/>
                <a:gd name="T69" fmla="*/ 135 h 166"/>
                <a:gd name="T70" fmla="*/ 34 w 82"/>
                <a:gd name="T71" fmla="*/ 126 h 166"/>
                <a:gd name="T72" fmla="*/ 36 w 82"/>
                <a:gd name="T73" fmla="*/ 116 h 166"/>
                <a:gd name="T74" fmla="*/ 36 w 82"/>
                <a:gd name="T75" fmla="*/ 113 h 166"/>
                <a:gd name="T76" fmla="*/ 38 w 82"/>
                <a:gd name="T77" fmla="*/ 107 h 166"/>
                <a:gd name="T78" fmla="*/ 38 w 82"/>
                <a:gd name="T79" fmla="*/ 99 h 166"/>
                <a:gd name="T80" fmla="*/ 40 w 82"/>
                <a:gd name="T81" fmla="*/ 94 h 166"/>
                <a:gd name="T82" fmla="*/ 40 w 82"/>
                <a:gd name="T83" fmla="*/ 88 h 166"/>
                <a:gd name="T84" fmla="*/ 40 w 82"/>
                <a:gd name="T85" fmla="*/ 80 h 166"/>
                <a:gd name="T86" fmla="*/ 40 w 82"/>
                <a:gd name="T87" fmla="*/ 76 h 166"/>
                <a:gd name="T88" fmla="*/ 40 w 82"/>
                <a:gd name="T89" fmla="*/ 73 h 166"/>
                <a:gd name="T90" fmla="*/ 40 w 82"/>
                <a:gd name="T91" fmla="*/ 69 h 166"/>
                <a:gd name="T92" fmla="*/ 40 w 82"/>
                <a:gd name="T93" fmla="*/ 63 h 166"/>
                <a:gd name="T94" fmla="*/ 40 w 82"/>
                <a:gd name="T95" fmla="*/ 57 h 166"/>
                <a:gd name="T96" fmla="*/ 42 w 82"/>
                <a:gd name="T97" fmla="*/ 52 h 166"/>
                <a:gd name="T98" fmla="*/ 44 w 82"/>
                <a:gd name="T99" fmla="*/ 46 h 166"/>
                <a:gd name="T100" fmla="*/ 46 w 82"/>
                <a:gd name="T101" fmla="*/ 38 h 166"/>
                <a:gd name="T102" fmla="*/ 48 w 82"/>
                <a:gd name="T103" fmla="*/ 33 h 166"/>
                <a:gd name="T104" fmla="*/ 50 w 82"/>
                <a:gd name="T105" fmla="*/ 29 h 166"/>
                <a:gd name="T106" fmla="*/ 55 w 82"/>
                <a:gd name="T107" fmla="*/ 19 h 166"/>
                <a:gd name="T108" fmla="*/ 63 w 82"/>
                <a:gd name="T109" fmla="*/ 14 h 166"/>
                <a:gd name="T110" fmla="*/ 69 w 82"/>
                <a:gd name="T111" fmla="*/ 8 h 166"/>
                <a:gd name="T112" fmla="*/ 72 w 82"/>
                <a:gd name="T113" fmla="*/ 4 h 166"/>
                <a:gd name="T114" fmla="*/ 74 w 82"/>
                <a:gd name="T115" fmla="*/ 2 h 166"/>
                <a:gd name="T116" fmla="*/ 76 w 82"/>
                <a:gd name="T117" fmla="*/ 0 h 166"/>
                <a:gd name="T118" fmla="*/ 80 w 82"/>
                <a:gd name="T119" fmla="*/ 0 h 166"/>
                <a:gd name="T120" fmla="*/ 82 w 82"/>
                <a:gd name="T121" fmla="*/ 0 h 166"/>
                <a:gd name="T122" fmla="*/ 82 w 82"/>
                <a:gd name="T123" fmla="*/ 0 h 1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
                <a:gd name="T187" fmla="*/ 0 h 166"/>
                <a:gd name="T188" fmla="*/ 82 w 82"/>
                <a:gd name="T189" fmla="*/ 166 h 16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 h="166">
                  <a:moveTo>
                    <a:pt x="82" y="0"/>
                  </a:moveTo>
                  <a:lnTo>
                    <a:pt x="82" y="2"/>
                  </a:lnTo>
                  <a:lnTo>
                    <a:pt x="80" y="8"/>
                  </a:lnTo>
                  <a:lnTo>
                    <a:pt x="76" y="12"/>
                  </a:lnTo>
                  <a:lnTo>
                    <a:pt x="72" y="17"/>
                  </a:lnTo>
                  <a:lnTo>
                    <a:pt x="65" y="23"/>
                  </a:lnTo>
                  <a:lnTo>
                    <a:pt x="55" y="35"/>
                  </a:lnTo>
                  <a:lnTo>
                    <a:pt x="50" y="42"/>
                  </a:lnTo>
                  <a:lnTo>
                    <a:pt x="50" y="52"/>
                  </a:lnTo>
                  <a:lnTo>
                    <a:pt x="53" y="57"/>
                  </a:lnTo>
                  <a:lnTo>
                    <a:pt x="57" y="67"/>
                  </a:lnTo>
                  <a:lnTo>
                    <a:pt x="59" y="76"/>
                  </a:lnTo>
                  <a:lnTo>
                    <a:pt x="55" y="86"/>
                  </a:lnTo>
                  <a:lnTo>
                    <a:pt x="50" y="90"/>
                  </a:lnTo>
                  <a:lnTo>
                    <a:pt x="48" y="95"/>
                  </a:lnTo>
                  <a:lnTo>
                    <a:pt x="48" y="99"/>
                  </a:lnTo>
                  <a:lnTo>
                    <a:pt x="50" y="107"/>
                  </a:lnTo>
                  <a:lnTo>
                    <a:pt x="50" y="114"/>
                  </a:lnTo>
                  <a:lnTo>
                    <a:pt x="48" y="126"/>
                  </a:lnTo>
                  <a:lnTo>
                    <a:pt x="44" y="133"/>
                  </a:lnTo>
                  <a:lnTo>
                    <a:pt x="40" y="139"/>
                  </a:lnTo>
                  <a:lnTo>
                    <a:pt x="34" y="141"/>
                  </a:lnTo>
                  <a:lnTo>
                    <a:pt x="27" y="147"/>
                  </a:lnTo>
                  <a:lnTo>
                    <a:pt x="21" y="152"/>
                  </a:lnTo>
                  <a:lnTo>
                    <a:pt x="19" y="158"/>
                  </a:lnTo>
                  <a:lnTo>
                    <a:pt x="15" y="164"/>
                  </a:lnTo>
                  <a:lnTo>
                    <a:pt x="10" y="166"/>
                  </a:lnTo>
                  <a:lnTo>
                    <a:pt x="4" y="166"/>
                  </a:lnTo>
                  <a:lnTo>
                    <a:pt x="0" y="164"/>
                  </a:lnTo>
                  <a:lnTo>
                    <a:pt x="0" y="158"/>
                  </a:lnTo>
                  <a:lnTo>
                    <a:pt x="2" y="156"/>
                  </a:lnTo>
                  <a:lnTo>
                    <a:pt x="8" y="152"/>
                  </a:lnTo>
                  <a:lnTo>
                    <a:pt x="15" y="149"/>
                  </a:lnTo>
                  <a:lnTo>
                    <a:pt x="21" y="143"/>
                  </a:lnTo>
                  <a:lnTo>
                    <a:pt x="29" y="135"/>
                  </a:lnTo>
                  <a:lnTo>
                    <a:pt x="34" y="126"/>
                  </a:lnTo>
                  <a:lnTo>
                    <a:pt x="36" y="116"/>
                  </a:lnTo>
                  <a:lnTo>
                    <a:pt x="36" y="113"/>
                  </a:lnTo>
                  <a:lnTo>
                    <a:pt x="38" y="107"/>
                  </a:lnTo>
                  <a:lnTo>
                    <a:pt x="38" y="99"/>
                  </a:lnTo>
                  <a:lnTo>
                    <a:pt x="40" y="94"/>
                  </a:lnTo>
                  <a:lnTo>
                    <a:pt x="40" y="88"/>
                  </a:lnTo>
                  <a:lnTo>
                    <a:pt x="40" y="80"/>
                  </a:lnTo>
                  <a:lnTo>
                    <a:pt x="40" y="76"/>
                  </a:lnTo>
                  <a:lnTo>
                    <a:pt x="40" y="73"/>
                  </a:lnTo>
                  <a:lnTo>
                    <a:pt x="40" y="69"/>
                  </a:lnTo>
                  <a:lnTo>
                    <a:pt x="40" y="63"/>
                  </a:lnTo>
                  <a:lnTo>
                    <a:pt x="40" y="57"/>
                  </a:lnTo>
                  <a:lnTo>
                    <a:pt x="42" y="52"/>
                  </a:lnTo>
                  <a:lnTo>
                    <a:pt x="44" y="46"/>
                  </a:lnTo>
                  <a:lnTo>
                    <a:pt x="46" y="38"/>
                  </a:lnTo>
                  <a:lnTo>
                    <a:pt x="48" y="33"/>
                  </a:lnTo>
                  <a:lnTo>
                    <a:pt x="50" y="29"/>
                  </a:lnTo>
                  <a:lnTo>
                    <a:pt x="55" y="19"/>
                  </a:lnTo>
                  <a:lnTo>
                    <a:pt x="63" y="14"/>
                  </a:lnTo>
                  <a:lnTo>
                    <a:pt x="69" y="8"/>
                  </a:lnTo>
                  <a:lnTo>
                    <a:pt x="72" y="4"/>
                  </a:lnTo>
                  <a:lnTo>
                    <a:pt x="74" y="2"/>
                  </a:lnTo>
                  <a:lnTo>
                    <a:pt x="76" y="0"/>
                  </a:lnTo>
                  <a:lnTo>
                    <a:pt x="80" y="0"/>
                  </a:lnTo>
                  <a:lnTo>
                    <a:pt x="82" y="0"/>
                  </a:lnTo>
                  <a:close/>
                </a:path>
              </a:pathLst>
            </a:custGeom>
            <a:solidFill>
              <a:srgbClr val="FFFFFF"/>
            </a:solidFill>
            <a:ln w="9525">
              <a:noFill/>
              <a:round/>
              <a:headEnd/>
              <a:tailEnd/>
            </a:ln>
          </p:spPr>
          <p:txBody>
            <a:bodyPr/>
            <a:lstStyle/>
            <a:p>
              <a:endParaRPr lang="en-US"/>
            </a:p>
          </p:txBody>
        </p:sp>
        <p:sp>
          <p:nvSpPr>
            <p:cNvPr id="93273" name="Freeform 100"/>
            <p:cNvSpPr>
              <a:spLocks/>
            </p:cNvSpPr>
            <p:nvPr/>
          </p:nvSpPr>
          <p:spPr bwMode="auto">
            <a:xfrm>
              <a:off x="2898" y="2954"/>
              <a:ext cx="54" cy="106"/>
            </a:xfrm>
            <a:custGeom>
              <a:avLst/>
              <a:gdLst>
                <a:gd name="T0" fmla="*/ 17 w 108"/>
                <a:gd name="T1" fmla="*/ 4 h 213"/>
                <a:gd name="T2" fmla="*/ 24 w 108"/>
                <a:gd name="T3" fmla="*/ 11 h 213"/>
                <a:gd name="T4" fmla="*/ 36 w 108"/>
                <a:gd name="T5" fmla="*/ 23 h 213"/>
                <a:gd name="T6" fmla="*/ 45 w 108"/>
                <a:gd name="T7" fmla="*/ 34 h 213"/>
                <a:gd name="T8" fmla="*/ 53 w 108"/>
                <a:gd name="T9" fmla="*/ 48 h 213"/>
                <a:gd name="T10" fmla="*/ 60 w 108"/>
                <a:gd name="T11" fmla="*/ 59 h 213"/>
                <a:gd name="T12" fmla="*/ 66 w 108"/>
                <a:gd name="T13" fmla="*/ 72 h 213"/>
                <a:gd name="T14" fmla="*/ 70 w 108"/>
                <a:gd name="T15" fmla="*/ 84 h 213"/>
                <a:gd name="T16" fmla="*/ 72 w 108"/>
                <a:gd name="T17" fmla="*/ 99 h 213"/>
                <a:gd name="T18" fmla="*/ 74 w 108"/>
                <a:gd name="T19" fmla="*/ 110 h 213"/>
                <a:gd name="T20" fmla="*/ 74 w 108"/>
                <a:gd name="T21" fmla="*/ 124 h 213"/>
                <a:gd name="T22" fmla="*/ 78 w 108"/>
                <a:gd name="T23" fmla="*/ 139 h 213"/>
                <a:gd name="T24" fmla="*/ 81 w 108"/>
                <a:gd name="T25" fmla="*/ 150 h 213"/>
                <a:gd name="T26" fmla="*/ 85 w 108"/>
                <a:gd name="T27" fmla="*/ 162 h 213"/>
                <a:gd name="T28" fmla="*/ 91 w 108"/>
                <a:gd name="T29" fmla="*/ 173 h 213"/>
                <a:gd name="T30" fmla="*/ 98 w 108"/>
                <a:gd name="T31" fmla="*/ 184 h 213"/>
                <a:gd name="T32" fmla="*/ 104 w 108"/>
                <a:gd name="T33" fmla="*/ 200 h 213"/>
                <a:gd name="T34" fmla="*/ 108 w 108"/>
                <a:gd name="T35" fmla="*/ 211 h 213"/>
                <a:gd name="T36" fmla="*/ 106 w 108"/>
                <a:gd name="T37" fmla="*/ 213 h 213"/>
                <a:gd name="T38" fmla="*/ 95 w 108"/>
                <a:gd name="T39" fmla="*/ 202 h 213"/>
                <a:gd name="T40" fmla="*/ 85 w 108"/>
                <a:gd name="T41" fmla="*/ 183 h 213"/>
                <a:gd name="T42" fmla="*/ 78 w 108"/>
                <a:gd name="T43" fmla="*/ 165 h 213"/>
                <a:gd name="T44" fmla="*/ 72 w 108"/>
                <a:gd name="T45" fmla="*/ 148 h 213"/>
                <a:gd name="T46" fmla="*/ 68 w 108"/>
                <a:gd name="T47" fmla="*/ 135 h 213"/>
                <a:gd name="T48" fmla="*/ 64 w 108"/>
                <a:gd name="T49" fmla="*/ 125 h 213"/>
                <a:gd name="T50" fmla="*/ 64 w 108"/>
                <a:gd name="T51" fmla="*/ 118 h 213"/>
                <a:gd name="T52" fmla="*/ 62 w 108"/>
                <a:gd name="T53" fmla="*/ 106 h 213"/>
                <a:gd name="T54" fmla="*/ 62 w 108"/>
                <a:gd name="T55" fmla="*/ 93 h 213"/>
                <a:gd name="T56" fmla="*/ 59 w 108"/>
                <a:gd name="T57" fmla="*/ 78 h 213"/>
                <a:gd name="T58" fmla="*/ 49 w 108"/>
                <a:gd name="T59" fmla="*/ 59 h 213"/>
                <a:gd name="T60" fmla="*/ 38 w 108"/>
                <a:gd name="T61" fmla="*/ 40 h 213"/>
                <a:gd name="T62" fmla="*/ 24 w 108"/>
                <a:gd name="T63" fmla="*/ 21 h 213"/>
                <a:gd name="T64" fmla="*/ 9 w 108"/>
                <a:gd name="T65" fmla="*/ 10 h 213"/>
                <a:gd name="T66" fmla="*/ 2 w 108"/>
                <a:gd name="T67" fmla="*/ 4 h 213"/>
                <a:gd name="T68" fmla="*/ 0 w 108"/>
                <a:gd name="T69" fmla="*/ 0 h 213"/>
                <a:gd name="T70" fmla="*/ 5 w 108"/>
                <a:gd name="T71" fmla="*/ 0 h 213"/>
                <a:gd name="T72" fmla="*/ 13 w 108"/>
                <a:gd name="T73" fmla="*/ 2 h 213"/>
                <a:gd name="T74" fmla="*/ 15 w 108"/>
                <a:gd name="T75" fmla="*/ 2 h 2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
                <a:gd name="T115" fmla="*/ 0 h 213"/>
                <a:gd name="T116" fmla="*/ 108 w 108"/>
                <a:gd name="T117" fmla="*/ 213 h 2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 h="213">
                  <a:moveTo>
                    <a:pt x="15" y="2"/>
                  </a:moveTo>
                  <a:lnTo>
                    <a:pt x="17" y="4"/>
                  </a:lnTo>
                  <a:lnTo>
                    <a:pt x="22" y="8"/>
                  </a:lnTo>
                  <a:lnTo>
                    <a:pt x="24" y="11"/>
                  </a:lnTo>
                  <a:lnTo>
                    <a:pt x="30" y="15"/>
                  </a:lnTo>
                  <a:lnTo>
                    <a:pt x="36" y="23"/>
                  </a:lnTo>
                  <a:lnTo>
                    <a:pt x="41" y="30"/>
                  </a:lnTo>
                  <a:lnTo>
                    <a:pt x="45" y="34"/>
                  </a:lnTo>
                  <a:lnTo>
                    <a:pt x="49" y="40"/>
                  </a:lnTo>
                  <a:lnTo>
                    <a:pt x="53" y="48"/>
                  </a:lnTo>
                  <a:lnTo>
                    <a:pt x="57" y="53"/>
                  </a:lnTo>
                  <a:lnTo>
                    <a:pt x="60" y="59"/>
                  </a:lnTo>
                  <a:lnTo>
                    <a:pt x="62" y="67"/>
                  </a:lnTo>
                  <a:lnTo>
                    <a:pt x="66" y="72"/>
                  </a:lnTo>
                  <a:lnTo>
                    <a:pt x="70" y="78"/>
                  </a:lnTo>
                  <a:lnTo>
                    <a:pt x="70" y="84"/>
                  </a:lnTo>
                  <a:lnTo>
                    <a:pt x="72" y="91"/>
                  </a:lnTo>
                  <a:lnTo>
                    <a:pt x="72" y="99"/>
                  </a:lnTo>
                  <a:lnTo>
                    <a:pt x="74" y="106"/>
                  </a:lnTo>
                  <a:lnTo>
                    <a:pt x="74" y="110"/>
                  </a:lnTo>
                  <a:lnTo>
                    <a:pt x="74" y="116"/>
                  </a:lnTo>
                  <a:lnTo>
                    <a:pt x="74" y="124"/>
                  </a:lnTo>
                  <a:lnTo>
                    <a:pt x="78" y="129"/>
                  </a:lnTo>
                  <a:lnTo>
                    <a:pt x="78" y="139"/>
                  </a:lnTo>
                  <a:lnTo>
                    <a:pt x="79" y="146"/>
                  </a:lnTo>
                  <a:lnTo>
                    <a:pt x="81" y="150"/>
                  </a:lnTo>
                  <a:lnTo>
                    <a:pt x="83" y="156"/>
                  </a:lnTo>
                  <a:lnTo>
                    <a:pt x="85" y="162"/>
                  </a:lnTo>
                  <a:lnTo>
                    <a:pt x="89" y="167"/>
                  </a:lnTo>
                  <a:lnTo>
                    <a:pt x="91" y="173"/>
                  </a:lnTo>
                  <a:lnTo>
                    <a:pt x="95" y="179"/>
                  </a:lnTo>
                  <a:lnTo>
                    <a:pt x="98" y="184"/>
                  </a:lnTo>
                  <a:lnTo>
                    <a:pt x="100" y="190"/>
                  </a:lnTo>
                  <a:lnTo>
                    <a:pt x="104" y="200"/>
                  </a:lnTo>
                  <a:lnTo>
                    <a:pt x="108" y="205"/>
                  </a:lnTo>
                  <a:lnTo>
                    <a:pt x="108" y="211"/>
                  </a:lnTo>
                  <a:lnTo>
                    <a:pt x="108" y="213"/>
                  </a:lnTo>
                  <a:lnTo>
                    <a:pt x="106" y="213"/>
                  </a:lnTo>
                  <a:lnTo>
                    <a:pt x="100" y="209"/>
                  </a:lnTo>
                  <a:lnTo>
                    <a:pt x="95" y="202"/>
                  </a:lnTo>
                  <a:lnTo>
                    <a:pt x="91" y="192"/>
                  </a:lnTo>
                  <a:lnTo>
                    <a:pt x="85" y="183"/>
                  </a:lnTo>
                  <a:lnTo>
                    <a:pt x="81" y="173"/>
                  </a:lnTo>
                  <a:lnTo>
                    <a:pt x="78" y="165"/>
                  </a:lnTo>
                  <a:lnTo>
                    <a:pt x="74" y="156"/>
                  </a:lnTo>
                  <a:lnTo>
                    <a:pt x="72" y="148"/>
                  </a:lnTo>
                  <a:lnTo>
                    <a:pt x="70" y="141"/>
                  </a:lnTo>
                  <a:lnTo>
                    <a:pt x="68" y="135"/>
                  </a:lnTo>
                  <a:lnTo>
                    <a:pt x="66" y="129"/>
                  </a:lnTo>
                  <a:lnTo>
                    <a:pt x="64" y="125"/>
                  </a:lnTo>
                  <a:lnTo>
                    <a:pt x="64" y="124"/>
                  </a:lnTo>
                  <a:lnTo>
                    <a:pt x="64" y="118"/>
                  </a:lnTo>
                  <a:lnTo>
                    <a:pt x="64" y="110"/>
                  </a:lnTo>
                  <a:lnTo>
                    <a:pt x="62" y="106"/>
                  </a:lnTo>
                  <a:lnTo>
                    <a:pt x="62" y="101"/>
                  </a:lnTo>
                  <a:lnTo>
                    <a:pt x="62" y="93"/>
                  </a:lnTo>
                  <a:lnTo>
                    <a:pt x="62" y="89"/>
                  </a:lnTo>
                  <a:lnTo>
                    <a:pt x="59" y="78"/>
                  </a:lnTo>
                  <a:lnTo>
                    <a:pt x="53" y="68"/>
                  </a:lnTo>
                  <a:lnTo>
                    <a:pt x="49" y="59"/>
                  </a:lnTo>
                  <a:lnTo>
                    <a:pt x="43" y="51"/>
                  </a:lnTo>
                  <a:lnTo>
                    <a:pt x="38" y="40"/>
                  </a:lnTo>
                  <a:lnTo>
                    <a:pt x="32" y="30"/>
                  </a:lnTo>
                  <a:lnTo>
                    <a:pt x="24" y="21"/>
                  </a:lnTo>
                  <a:lnTo>
                    <a:pt x="15" y="13"/>
                  </a:lnTo>
                  <a:lnTo>
                    <a:pt x="9" y="10"/>
                  </a:lnTo>
                  <a:lnTo>
                    <a:pt x="5" y="6"/>
                  </a:lnTo>
                  <a:lnTo>
                    <a:pt x="2" y="4"/>
                  </a:lnTo>
                  <a:lnTo>
                    <a:pt x="2" y="2"/>
                  </a:lnTo>
                  <a:lnTo>
                    <a:pt x="0" y="0"/>
                  </a:lnTo>
                  <a:lnTo>
                    <a:pt x="2" y="0"/>
                  </a:lnTo>
                  <a:lnTo>
                    <a:pt x="5" y="0"/>
                  </a:lnTo>
                  <a:lnTo>
                    <a:pt x="9" y="2"/>
                  </a:lnTo>
                  <a:lnTo>
                    <a:pt x="13" y="2"/>
                  </a:lnTo>
                  <a:lnTo>
                    <a:pt x="15" y="2"/>
                  </a:lnTo>
                  <a:close/>
                </a:path>
              </a:pathLst>
            </a:custGeom>
            <a:solidFill>
              <a:srgbClr val="000000"/>
            </a:solidFill>
            <a:ln w="9525">
              <a:noFill/>
              <a:round/>
              <a:headEnd/>
              <a:tailEnd/>
            </a:ln>
          </p:spPr>
          <p:txBody>
            <a:bodyPr/>
            <a:lstStyle/>
            <a:p>
              <a:endParaRPr lang="en-US"/>
            </a:p>
          </p:txBody>
        </p:sp>
        <p:sp>
          <p:nvSpPr>
            <p:cNvPr id="93274" name="Freeform 101"/>
            <p:cNvSpPr>
              <a:spLocks/>
            </p:cNvSpPr>
            <p:nvPr/>
          </p:nvSpPr>
          <p:spPr bwMode="auto">
            <a:xfrm>
              <a:off x="2842" y="3135"/>
              <a:ext cx="87" cy="63"/>
            </a:xfrm>
            <a:custGeom>
              <a:avLst/>
              <a:gdLst>
                <a:gd name="T0" fmla="*/ 173 w 175"/>
                <a:gd name="T1" fmla="*/ 0 h 128"/>
                <a:gd name="T2" fmla="*/ 172 w 175"/>
                <a:gd name="T3" fmla="*/ 2 h 128"/>
                <a:gd name="T4" fmla="*/ 166 w 175"/>
                <a:gd name="T5" fmla="*/ 8 h 128"/>
                <a:gd name="T6" fmla="*/ 156 w 175"/>
                <a:gd name="T7" fmla="*/ 13 h 128"/>
                <a:gd name="T8" fmla="*/ 147 w 175"/>
                <a:gd name="T9" fmla="*/ 25 h 128"/>
                <a:gd name="T10" fmla="*/ 137 w 175"/>
                <a:gd name="T11" fmla="*/ 34 h 128"/>
                <a:gd name="T12" fmla="*/ 128 w 175"/>
                <a:gd name="T13" fmla="*/ 44 h 128"/>
                <a:gd name="T14" fmla="*/ 120 w 175"/>
                <a:gd name="T15" fmla="*/ 53 h 128"/>
                <a:gd name="T16" fmla="*/ 116 w 175"/>
                <a:gd name="T17" fmla="*/ 65 h 128"/>
                <a:gd name="T18" fmla="*/ 115 w 175"/>
                <a:gd name="T19" fmla="*/ 67 h 128"/>
                <a:gd name="T20" fmla="*/ 109 w 175"/>
                <a:gd name="T21" fmla="*/ 74 h 128"/>
                <a:gd name="T22" fmla="*/ 103 w 175"/>
                <a:gd name="T23" fmla="*/ 78 h 128"/>
                <a:gd name="T24" fmla="*/ 97 w 175"/>
                <a:gd name="T25" fmla="*/ 84 h 128"/>
                <a:gd name="T26" fmla="*/ 92 w 175"/>
                <a:gd name="T27" fmla="*/ 86 h 128"/>
                <a:gd name="T28" fmla="*/ 86 w 175"/>
                <a:gd name="T29" fmla="*/ 90 h 128"/>
                <a:gd name="T30" fmla="*/ 80 w 175"/>
                <a:gd name="T31" fmla="*/ 93 h 128"/>
                <a:gd name="T32" fmla="*/ 75 w 175"/>
                <a:gd name="T33" fmla="*/ 95 h 128"/>
                <a:gd name="T34" fmla="*/ 63 w 175"/>
                <a:gd name="T35" fmla="*/ 101 h 128"/>
                <a:gd name="T36" fmla="*/ 54 w 175"/>
                <a:gd name="T37" fmla="*/ 107 h 128"/>
                <a:gd name="T38" fmla="*/ 40 w 175"/>
                <a:gd name="T39" fmla="*/ 109 h 128"/>
                <a:gd name="T40" fmla="*/ 31 w 175"/>
                <a:gd name="T41" fmla="*/ 114 h 128"/>
                <a:gd name="T42" fmla="*/ 25 w 175"/>
                <a:gd name="T43" fmla="*/ 116 h 128"/>
                <a:gd name="T44" fmla="*/ 19 w 175"/>
                <a:gd name="T45" fmla="*/ 118 h 128"/>
                <a:gd name="T46" fmla="*/ 14 w 175"/>
                <a:gd name="T47" fmla="*/ 118 h 128"/>
                <a:gd name="T48" fmla="*/ 8 w 175"/>
                <a:gd name="T49" fmla="*/ 118 h 128"/>
                <a:gd name="T50" fmla="*/ 4 w 175"/>
                <a:gd name="T51" fmla="*/ 120 h 128"/>
                <a:gd name="T52" fmla="*/ 2 w 175"/>
                <a:gd name="T53" fmla="*/ 122 h 128"/>
                <a:gd name="T54" fmla="*/ 0 w 175"/>
                <a:gd name="T55" fmla="*/ 124 h 128"/>
                <a:gd name="T56" fmla="*/ 4 w 175"/>
                <a:gd name="T57" fmla="*/ 128 h 128"/>
                <a:gd name="T58" fmla="*/ 8 w 175"/>
                <a:gd name="T59" fmla="*/ 128 h 128"/>
                <a:gd name="T60" fmla="*/ 16 w 175"/>
                <a:gd name="T61" fmla="*/ 128 h 128"/>
                <a:gd name="T62" fmla="*/ 23 w 175"/>
                <a:gd name="T63" fmla="*/ 124 h 128"/>
                <a:gd name="T64" fmla="*/ 35 w 175"/>
                <a:gd name="T65" fmla="*/ 122 h 128"/>
                <a:gd name="T66" fmla="*/ 40 w 175"/>
                <a:gd name="T67" fmla="*/ 118 h 128"/>
                <a:gd name="T68" fmla="*/ 46 w 175"/>
                <a:gd name="T69" fmla="*/ 116 h 128"/>
                <a:gd name="T70" fmla="*/ 54 w 175"/>
                <a:gd name="T71" fmla="*/ 114 h 128"/>
                <a:gd name="T72" fmla="*/ 59 w 175"/>
                <a:gd name="T73" fmla="*/ 112 h 128"/>
                <a:gd name="T74" fmla="*/ 65 w 175"/>
                <a:gd name="T75" fmla="*/ 109 h 128"/>
                <a:gd name="T76" fmla="*/ 71 w 175"/>
                <a:gd name="T77" fmla="*/ 107 h 128"/>
                <a:gd name="T78" fmla="*/ 78 w 175"/>
                <a:gd name="T79" fmla="*/ 105 h 128"/>
                <a:gd name="T80" fmla="*/ 84 w 175"/>
                <a:gd name="T81" fmla="*/ 103 h 128"/>
                <a:gd name="T82" fmla="*/ 90 w 175"/>
                <a:gd name="T83" fmla="*/ 97 h 128"/>
                <a:gd name="T84" fmla="*/ 95 w 175"/>
                <a:gd name="T85" fmla="*/ 95 h 128"/>
                <a:gd name="T86" fmla="*/ 99 w 175"/>
                <a:gd name="T87" fmla="*/ 91 h 128"/>
                <a:gd name="T88" fmla="*/ 105 w 175"/>
                <a:gd name="T89" fmla="*/ 88 h 128"/>
                <a:gd name="T90" fmla="*/ 113 w 175"/>
                <a:gd name="T91" fmla="*/ 82 h 128"/>
                <a:gd name="T92" fmla="*/ 116 w 175"/>
                <a:gd name="T93" fmla="*/ 76 h 128"/>
                <a:gd name="T94" fmla="*/ 122 w 175"/>
                <a:gd name="T95" fmla="*/ 69 h 128"/>
                <a:gd name="T96" fmla="*/ 126 w 175"/>
                <a:gd name="T97" fmla="*/ 63 h 128"/>
                <a:gd name="T98" fmla="*/ 130 w 175"/>
                <a:gd name="T99" fmla="*/ 55 h 128"/>
                <a:gd name="T100" fmla="*/ 135 w 175"/>
                <a:gd name="T101" fmla="*/ 48 h 128"/>
                <a:gd name="T102" fmla="*/ 139 w 175"/>
                <a:gd name="T103" fmla="*/ 42 h 128"/>
                <a:gd name="T104" fmla="*/ 145 w 175"/>
                <a:gd name="T105" fmla="*/ 36 h 128"/>
                <a:gd name="T106" fmla="*/ 151 w 175"/>
                <a:gd name="T107" fmla="*/ 31 h 128"/>
                <a:gd name="T108" fmla="*/ 154 w 175"/>
                <a:gd name="T109" fmla="*/ 27 h 128"/>
                <a:gd name="T110" fmla="*/ 164 w 175"/>
                <a:gd name="T111" fmla="*/ 17 h 128"/>
                <a:gd name="T112" fmla="*/ 172 w 175"/>
                <a:gd name="T113" fmla="*/ 12 h 128"/>
                <a:gd name="T114" fmla="*/ 175 w 175"/>
                <a:gd name="T115" fmla="*/ 6 h 128"/>
                <a:gd name="T116" fmla="*/ 175 w 175"/>
                <a:gd name="T117" fmla="*/ 2 h 128"/>
                <a:gd name="T118" fmla="*/ 173 w 175"/>
                <a:gd name="T119" fmla="*/ 0 h 128"/>
                <a:gd name="T120" fmla="*/ 173 w 175"/>
                <a:gd name="T121" fmla="*/ 0 h 1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5"/>
                <a:gd name="T184" fmla="*/ 0 h 128"/>
                <a:gd name="T185" fmla="*/ 175 w 175"/>
                <a:gd name="T186" fmla="*/ 128 h 1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5" h="128">
                  <a:moveTo>
                    <a:pt x="173" y="0"/>
                  </a:moveTo>
                  <a:lnTo>
                    <a:pt x="172" y="2"/>
                  </a:lnTo>
                  <a:lnTo>
                    <a:pt x="166" y="8"/>
                  </a:lnTo>
                  <a:lnTo>
                    <a:pt x="156" y="13"/>
                  </a:lnTo>
                  <a:lnTo>
                    <a:pt x="147" y="25"/>
                  </a:lnTo>
                  <a:lnTo>
                    <a:pt x="137" y="34"/>
                  </a:lnTo>
                  <a:lnTo>
                    <a:pt x="128" y="44"/>
                  </a:lnTo>
                  <a:lnTo>
                    <a:pt x="120" y="53"/>
                  </a:lnTo>
                  <a:lnTo>
                    <a:pt x="116" y="65"/>
                  </a:lnTo>
                  <a:lnTo>
                    <a:pt x="115" y="67"/>
                  </a:lnTo>
                  <a:lnTo>
                    <a:pt x="109" y="74"/>
                  </a:lnTo>
                  <a:lnTo>
                    <a:pt x="103" y="78"/>
                  </a:lnTo>
                  <a:lnTo>
                    <a:pt x="97" y="84"/>
                  </a:lnTo>
                  <a:lnTo>
                    <a:pt x="92" y="86"/>
                  </a:lnTo>
                  <a:lnTo>
                    <a:pt x="86" y="90"/>
                  </a:lnTo>
                  <a:lnTo>
                    <a:pt x="80" y="93"/>
                  </a:lnTo>
                  <a:lnTo>
                    <a:pt x="75" y="95"/>
                  </a:lnTo>
                  <a:lnTo>
                    <a:pt x="63" y="101"/>
                  </a:lnTo>
                  <a:lnTo>
                    <a:pt x="54" y="107"/>
                  </a:lnTo>
                  <a:lnTo>
                    <a:pt x="40" y="109"/>
                  </a:lnTo>
                  <a:lnTo>
                    <a:pt x="31" y="114"/>
                  </a:lnTo>
                  <a:lnTo>
                    <a:pt x="25" y="116"/>
                  </a:lnTo>
                  <a:lnTo>
                    <a:pt x="19" y="118"/>
                  </a:lnTo>
                  <a:lnTo>
                    <a:pt x="14" y="118"/>
                  </a:lnTo>
                  <a:lnTo>
                    <a:pt x="8" y="118"/>
                  </a:lnTo>
                  <a:lnTo>
                    <a:pt x="4" y="120"/>
                  </a:lnTo>
                  <a:lnTo>
                    <a:pt x="2" y="122"/>
                  </a:lnTo>
                  <a:lnTo>
                    <a:pt x="0" y="124"/>
                  </a:lnTo>
                  <a:lnTo>
                    <a:pt x="4" y="128"/>
                  </a:lnTo>
                  <a:lnTo>
                    <a:pt x="8" y="128"/>
                  </a:lnTo>
                  <a:lnTo>
                    <a:pt x="16" y="128"/>
                  </a:lnTo>
                  <a:lnTo>
                    <a:pt x="23" y="124"/>
                  </a:lnTo>
                  <a:lnTo>
                    <a:pt x="35" y="122"/>
                  </a:lnTo>
                  <a:lnTo>
                    <a:pt x="40" y="118"/>
                  </a:lnTo>
                  <a:lnTo>
                    <a:pt x="46" y="116"/>
                  </a:lnTo>
                  <a:lnTo>
                    <a:pt x="54" y="114"/>
                  </a:lnTo>
                  <a:lnTo>
                    <a:pt x="59" y="112"/>
                  </a:lnTo>
                  <a:lnTo>
                    <a:pt x="65" y="109"/>
                  </a:lnTo>
                  <a:lnTo>
                    <a:pt x="71" y="107"/>
                  </a:lnTo>
                  <a:lnTo>
                    <a:pt x="78" y="105"/>
                  </a:lnTo>
                  <a:lnTo>
                    <a:pt x="84" y="103"/>
                  </a:lnTo>
                  <a:lnTo>
                    <a:pt x="90" y="97"/>
                  </a:lnTo>
                  <a:lnTo>
                    <a:pt x="95" y="95"/>
                  </a:lnTo>
                  <a:lnTo>
                    <a:pt x="99" y="91"/>
                  </a:lnTo>
                  <a:lnTo>
                    <a:pt x="105" y="88"/>
                  </a:lnTo>
                  <a:lnTo>
                    <a:pt x="113" y="82"/>
                  </a:lnTo>
                  <a:lnTo>
                    <a:pt x="116" y="76"/>
                  </a:lnTo>
                  <a:lnTo>
                    <a:pt x="122" y="69"/>
                  </a:lnTo>
                  <a:lnTo>
                    <a:pt x="126" y="63"/>
                  </a:lnTo>
                  <a:lnTo>
                    <a:pt x="130" y="55"/>
                  </a:lnTo>
                  <a:lnTo>
                    <a:pt x="135" y="48"/>
                  </a:lnTo>
                  <a:lnTo>
                    <a:pt x="139" y="42"/>
                  </a:lnTo>
                  <a:lnTo>
                    <a:pt x="145" y="36"/>
                  </a:lnTo>
                  <a:lnTo>
                    <a:pt x="151" y="31"/>
                  </a:lnTo>
                  <a:lnTo>
                    <a:pt x="154" y="27"/>
                  </a:lnTo>
                  <a:lnTo>
                    <a:pt x="164" y="17"/>
                  </a:lnTo>
                  <a:lnTo>
                    <a:pt x="172" y="12"/>
                  </a:lnTo>
                  <a:lnTo>
                    <a:pt x="175" y="6"/>
                  </a:lnTo>
                  <a:lnTo>
                    <a:pt x="175" y="2"/>
                  </a:lnTo>
                  <a:lnTo>
                    <a:pt x="173" y="0"/>
                  </a:lnTo>
                  <a:close/>
                </a:path>
              </a:pathLst>
            </a:custGeom>
            <a:solidFill>
              <a:srgbClr val="000000"/>
            </a:solidFill>
            <a:ln w="9525">
              <a:noFill/>
              <a:round/>
              <a:headEnd/>
              <a:tailEnd/>
            </a:ln>
          </p:spPr>
          <p:txBody>
            <a:bodyPr/>
            <a:lstStyle/>
            <a:p>
              <a:endParaRPr lang="en-US"/>
            </a:p>
          </p:txBody>
        </p:sp>
        <p:sp>
          <p:nvSpPr>
            <p:cNvPr id="93275" name="Freeform 102"/>
            <p:cNvSpPr>
              <a:spLocks/>
            </p:cNvSpPr>
            <p:nvPr/>
          </p:nvSpPr>
          <p:spPr bwMode="auto">
            <a:xfrm>
              <a:off x="2852" y="3069"/>
              <a:ext cx="87" cy="30"/>
            </a:xfrm>
            <a:custGeom>
              <a:avLst/>
              <a:gdLst>
                <a:gd name="T0" fmla="*/ 12 w 173"/>
                <a:gd name="T1" fmla="*/ 0 h 61"/>
                <a:gd name="T2" fmla="*/ 16 w 173"/>
                <a:gd name="T3" fmla="*/ 0 h 61"/>
                <a:gd name="T4" fmla="*/ 19 w 173"/>
                <a:gd name="T5" fmla="*/ 0 h 61"/>
                <a:gd name="T6" fmla="*/ 27 w 173"/>
                <a:gd name="T7" fmla="*/ 0 h 61"/>
                <a:gd name="T8" fmla="*/ 35 w 173"/>
                <a:gd name="T9" fmla="*/ 0 h 61"/>
                <a:gd name="T10" fmla="*/ 46 w 173"/>
                <a:gd name="T11" fmla="*/ 0 h 61"/>
                <a:gd name="T12" fmla="*/ 55 w 173"/>
                <a:gd name="T13" fmla="*/ 2 h 61"/>
                <a:gd name="T14" fmla="*/ 67 w 173"/>
                <a:gd name="T15" fmla="*/ 4 h 61"/>
                <a:gd name="T16" fmla="*/ 74 w 173"/>
                <a:gd name="T17" fmla="*/ 4 h 61"/>
                <a:gd name="T18" fmla="*/ 82 w 173"/>
                <a:gd name="T19" fmla="*/ 6 h 61"/>
                <a:gd name="T20" fmla="*/ 88 w 173"/>
                <a:gd name="T21" fmla="*/ 10 h 61"/>
                <a:gd name="T22" fmla="*/ 95 w 173"/>
                <a:gd name="T23" fmla="*/ 13 h 61"/>
                <a:gd name="T24" fmla="*/ 101 w 173"/>
                <a:gd name="T25" fmla="*/ 15 h 61"/>
                <a:gd name="T26" fmla="*/ 107 w 173"/>
                <a:gd name="T27" fmla="*/ 19 h 61"/>
                <a:gd name="T28" fmla="*/ 113 w 173"/>
                <a:gd name="T29" fmla="*/ 23 h 61"/>
                <a:gd name="T30" fmla="*/ 116 w 173"/>
                <a:gd name="T31" fmla="*/ 25 h 61"/>
                <a:gd name="T32" fmla="*/ 122 w 173"/>
                <a:gd name="T33" fmla="*/ 30 h 61"/>
                <a:gd name="T34" fmla="*/ 132 w 173"/>
                <a:gd name="T35" fmla="*/ 36 h 61"/>
                <a:gd name="T36" fmla="*/ 139 w 173"/>
                <a:gd name="T37" fmla="*/ 42 h 61"/>
                <a:gd name="T38" fmla="*/ 151 w 173"/>
                <a:gd name="T39" fmla="*/ 46 h 61"/>
                <a:gd name="T40" fmla="*/ 158 w 173"/>
                <a:gd name="T41" fmla="*/ 48 h 61"/>
                <a:gd name="T42" fmla="*/ 166 w 173"/>
                <a:gd name="T43" fmla="*/ 51 h 61"/>
                <a:gd name="T44" fmla="*/ 171 w 173"/>
                <a:gd name="T45" fmla="*/ 53 h 61"/>
                <a:gd name="T46" fmla="*/ 173 w 173"/>
                <a:gd name="T47" fmla="*/ 55 h 61"/>
                <a:gd name="T48" fmla="*/ 171 w 173"/>
                <a:gd name="T49" fmla="*/ 59 h 61"/>
                <a:gd name="T50" fmla="*/ 166 w 173"/>
                <a:gd name="T51" fmla="*/ 61 h 61"/>
                <a:gd name="T52" fmla="*/ 162 w 173"/>
                <a:gd name="T53" fmla="*/ 59 h 61"/>
                <a:gd name="T54" fmla="*/ 160 w 173"/>
                <a:gd name="T55" fmla="*/ 59 h 61"/>
                <a:gd name="T56" fmla="*/ 152 w 173"/>
                <a:gd name="T57" fmla="*/ 55 h 61"/>
                <a:gd name="T58" fmla="*/ 147 w 173"/>
                <a:gd name="T59" fmla="*/ 55 h 61"/>
                <a:gd name="T60" fmla="*/ 141 w 173"/>
                <a:gd name="T61" fmla="*/ 51 h 61"/>
                <a:gd name="T62" fmla="*/ 135 w 173"/>
                <a:gd name="T63" fmla="*/ 51 h 61"/>
                <a:gd name="T64" fmla="*/ 130 w 173"/>
                <a:gd name="T65" fmla="*/ 46 h 61"/>
                <a:gd name="T66" fmla="*/ 122 w 173"/>
                <a:gd name="T67" fmla="*/ 42 h 61"/>
                <a:gd name="T68" fmla="*/ 116 w 173"/>
                <a:gd name="T69" fmla="*/ 36 h 61"/>
                <a:gd name="T70" fmla="*/ 111 w 173"/>
                <a:gd name="T71" fmla="*/ 30 h 61"/>
                <a:gd name="T72" fmla="*/ 105 w 173"/>
                <a:gd name="T73" fmla="*/ 27 h 61"/>
                <a:gd name="T74" fmla="*/ 101 w 173"/>
                <a:gd name="T75" fmla="*/ 25 h 61"/>
                <a:gd name="T76" fmla="*/ 95 w 173"/>
                <a:gd name="T77" fmla="*/ 21 h 61"/>
                <a:gd name="T78" fmla="*/ 92 w 173"/>
                <a:gd name="T79" fmla="*/ 19 h 61"/>
                <a:gd name="T80" fmla="*/ 82 w 173"/>
                <a:gd name="T81" fmla="*/ 15 h 61"/>
                <a:gd name="T82" fmla="*/ 74 w 173"/>
                <a:gd name="T83" fmla="*/ 13 h 61"/>
                <a:gd name="T84" fmla="*/ 67 w 173"/>
                <a:gd name="T85" fmla="*/ 11 h 61"/>
                <a:gd name="T86" fmla="*/ 57 w 173"/>
                <a:gd name="T87" fmla="*/ 11 h 61"/>
                <a:gd name="T88" fmla="*/ 46 w 173"/>
                <a:gd name="T89" fmla="*/ 8 h 61"/>
                <a:gd name="T90" fmla="*/ 36 w 173"/>
                <a:gd name="T91" fmla="*/ 8 h 61"/>
                <a:gd name="T92" fmla="*/ 27 w 173"/>
                <a:gd name="T93" fmla="*/ 8 h 61"/>
                <a:gd name="T94" fmla="*/ 17 w 173"/>
                <a:gd name="T95" fmla="*/ 8 h 61"/>
                <a:gd name="T96" fmla="*/ 10 w 173"/>
                <a:gd name="T97" fmla="*/ 6 h 61"/>
                <a:gd name="T98" fmla="*/ 0 w 173"/>
                <a:gd name="T99" fmla="*/ 6 h 61"/>
                <a:gd name="T100" fmla="*/ 12 w 173"/>
                <a:gd name="T101" fmla="*/ 0 h 61"/>
                <a:gd name="T102" fmla="*/ 12 w 173"/>
                <a:gd name="T103" fmla="*/ 0 h 6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3"/>
                <a:gd name="T157" fmla="*/ 0 h 61"/>
                <a:gd name="T158" fmla="*/ 173 w 173"/>
                <a:gd name="T159" fmla="*/ 61 h 6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3" h="61">
                  <a:moveTo>
                    <a:pt x="12" y="0"/>
                  </a:moveTo>
                  <a:lnTo>
                    <a:pt x="16" y="0"/>
                  </a:lnTo>
                  <a:lnTo>
                    <a:pt x="19" y="0"/>
                  </a:lnTo>
                  <a:lnTo>
                    <a:pt x="27" y="0"/>
                  </a:lnTo>
                  <a:lnTo>
                    <a:pt x="35" y="0"/>
                  </a:lnTo>
                  <a:lnTo>
                    <a:pt x="46" y="0"/>
                  </a:lnTo>
                  <a:lnTo>
                    <a:pt x="55" y="2"/>
                  </a:lnTo>
                  <a:lnTo>
                    <a:pt x="67" y="4"/>
                  </a:lnTo>
                  <a:lnTo>
                    <a:pt x="74" y="4"/>
                  </a:lnTo>
                  <a:lnTo>
                    <a:pt x="82" y="6"/>
                  </a:lnTo>
                  <a:lnTo>
                    <a:pt x="88" y="10"/>
                  </a:lnTo>
                  <a:lnTo>
                    <a:pt x="95" y="13"/>
                  </a:lnTo>
                  <a:lnTo>
                    <a:pt x="101" y="15"/>
                  </a:lnTo>
                  <a:lnTo>
                    <a:pt x="107" y="19"/>
                  </a:lnTo>
                  <a:lnTo>
                    <a:pt x="113" y="23"/>
                  </a:lnTo>
                  <a:lnTo>
                    <a:pt x="116" y="25"/>
                  </a:lnTo>
                  <a:lnTo>
                    <a:pt x="122" y="30"/>
                  </a:lnTo>
                  <a:lnTo>
                    <a:pt x="132" y="36"/>
                  </a:lnTo>
                  <a:lnTo>
                    <a:pt x="139" y="42"/>
                  </a:lnTo>
                  <a:lnTo>
                    <a:pt x="151" y="46"/>
                  </a:lnTo>
                  <a:lnTo>
                    <a:pt x="158" y="48"/>
                  </a:lnTo>
                  <a:lnTo>
                    <a:pt x="166" y="51"/>
                  </a:lnTo>
                  <a:lnTo>
                    <a:pt x="171" y="53"/>
                  </a:lnTo>
                  <a:lnTo>
                    <a:pt x="173" y="55"/>
                  </a:lnTo>
                  <a:lnTo>
                    <a:pt x="171" y="59"/>
                  </a:lnTo>
                  <a:lnTo>
                    <a:pt x="166" y="61"/>
                  </a:lnTo>
                  <a:lnTo>
                    <a:pt x="162" y="59"/>
                  </a:lnTo>
                  <a:lnTo>
                    <a:pt x="160" y="59"/>
                  </a:lnTo>
                  <a:lnTo>
                    <a:pt x="152" y="55"/>
                  </a:lnTo>
                  <a:lnTo>
                    <a:pt x="147" y="55"/>
                  </a:lnTo>
                  <a:lnTo>
                    <a:pt x="141" y="51"/>
                  </a:lnTo>
                  <a:lnTo>
                    <a:pt x="135" y="51"/>
                  </a:lnTo>
                  <a:lnTo>
                    <a:pt x="130" y="46"/>
                  </a:lnTo>
                  <a:lnTo>
                    <a:pt x="122" y="42"/>
                  </a:lnTo>
                  <a:lnTo>
                    <a:pt x="116" y="36"/>
                  </a:lnTo>
                  <a:lnTo>
                    <a:pt x="111" y="30"/>
                  </a:lnTo>
                  <a:lnTo>
                    <a:pt x="105" y="27"/>
                  </a:lnTo>
                  <a:lnTo>
                    <a:pt x="101" y="25"/>
                  </a:lnTo>
                  <a:lnTo>
                    <a:pt x="95" y="21"/>
                  </a:lnTo>
                  <a:lnTo>
                    <a:pt x="92" y="19"/>
                  </a:lnTo>
                  <a:lnTo>
                    <a:pt x="82" y="15"/>
                  </a:lnTo>
                  <a:lnTo>
                    <a:pt x="74" y="13"/>
                  </a:lnTo>
                  <a:lnTo>
                    <a:pt x="67" y="11"/>
                  </a:lnTo>
                  <a:lnTo>
                    <a:pt x="57" y="11"/>
                  </a:lnTo>
                  <a:lnTo>
                    <a:pt x="46" y="8"/>
                  </a:lnTo>
                  <a:lnTo>
                    <a:pt x="36" y="8"/>
                  </a:lnTo>
                  <a:lnTo>
                    <a:pt x="27" y="8"/>
                  </a:lnTo>
                  <a:lnTo>
                    <a:pt x="17" y="8"/>
                  </a:lnTo>
                  <a:lnTo>
                    <a:pt x="10" y="6"/>
                  </a:lnTo>
                  <a:lnTo>
                    <a:pt x="0" y="6"/>
                  </a:lnTo>
                  <a:lnTo>
                    <a:pt x="12" y="0"/>
                  </a:lnTo>
                  <a:close/>
                </a:path>
              </a:pathLst>
            </a:custGeom>
            <a:solidFill>
              <a:srgbClr val="000000"/>
            </a:solidFill>
            <a:ln w="9525">
              <a:noFill/>
              <a:round/>
              <a:headEnd/>
              <a:tailEnd/>
            </a:ln>
          </p:spPr>
          <p:txBody>
            <a:bodyPr/>
            <a:lstStyle/>
            <a:p>
              <a:endParaRPr lang="en-US"/>
            </a:p>
          </p:txBody>
        </p:sp>
        <p:sp>
          <p:nvSpPr>
            <p:cNvPr id="93276" name="Freeform 103"/>
            <p:cNvSpPr>
              <a:spLocks/>
            </p:cNvSpPr>
            <p:nvPr/>
          </p:nvSpPr>
          <p:spPr bwMode="auto">
            <a:xfrm>
              <a:off x="3124" y="3028"/>
              <a:ext cx="206" cy="80"/>
            </a:xfrm>
            <a:custGeom>
              <a:avLst/>
              <a:gdLst>
                <a:gd name="T0" fmla="*/ 295 w 413"/>
                <a:gd name="T1" fmla="*/ 0 h 160"/>
                <a:gd name="T2" fmla="*/ 280 w 413"/>
                <a:gd name="T3" fmla="*/ 0 h 160"/>
                <a:gd name="T4" fmla="*/ 262 w 413"/>
                <a:gd name="T5" fmla="*/ 2 h 160"/>
                <a:gd name="T6" fmla="*/ 249 w 413"/>
                <a:gd name="T7" fmla="*/ 4 h 160"/>
                <a:gd name="T8" fmla="*/ 234 w 413"/>
                <a:gd name="T9" fmla="*/ 6 h 160"/>
                <a:gd name="T10" fmla="*/ 215 w 413"/>
                <a:gd name="T11" fmla="*/ 8 h 160"/>
                <a:gd name="T12" fmla="*/ 196 w 413"/>
                <a:gd name="T13" fmla="*/ 10 h 160"/>
                <a:gd name="T14" fmla="*/ 177 w 413"/>
                <a:gd name="T15" fmla="*/ 14 h 160"/>
                <a:gd name="T16" fmla="*/ 156 w 413"/>
                <a:gd name="T17" fmla="*/ 17 h 160"/>
                <a:gd name="T18" fmla="*/ 137 w 413"/>
                <a:gd name="T19" fmla="*/ 21 h 160"/>
                <a:gd name="T20" fmla="*/ 118 w 413"/>
                <a:gd name="T21" fmla="*/ 27 h 160"/>
                <a:gd name="T22" fmla="*/ 99 w 413"/>
                <a:gd name="T23" fmla="*/ 31 h 160"/>
                <a:gd name="T24" fmla="*/ 80 w 413"/>
                <a:gd name="T25" fmla="*/ 36 h 160"/>
                <a:gd name="T26" fmla="*/ 63 w 413"/>
                <a:gd name="T27" fmla="*/ 42 h 160"/>
                <a:gd name="T28" fmla="*/ 46 w 413"/>
                <a:gd name="T29" fmla="*/ 48 h 160"/>
                <a:gd name="T30" fmla="*/ 34 w 413"/>
                <a:gd name="T31" fmla="*/ 54 h 160"/>
                <a:gd name="T32" fmla="*/ 17 w 413"/>
                <a:gd name="T33" fmla="*/ 63 h 160"/>
                <a:gd name="T34" fmla="*/ 6 w 413"/>
                <a:gd name="T35" fmla="*/ 73 h 160"/>
                <a:gd name="T36" fmla="*/ 0 w 413"/>
                <a:gd name="T37" fmla="*/ 80 h 160"/>
                <a:gd name="T38" fmla="*/ 2 w 413"/>
                <a:gd name="T39" fmla="*/ 90 h 160"/>
                <a:gd name="T40" fmla="*/ 17 w 413"/>
                <a:gd name="T41" fmla="*/ 97 h 160"/>
                <a:gd name="T42" fmla="*/ 27 w 413"/>
                <a:gd name="T43" fmla="*/ 95 h 160"/>
                <a:gd name="T44" fmla="*/ 38 w 413"/>
                <a:gd name="T45" fmla="*/ 97 h 160"/>
                <a:gd name="T46" fmla="*/ 57 w 413"/>
                <a:gd name="T47" fmla="*/ 103 h 160"/>
                <a:gd name="T48" fmla="*/ 78 w 413"/>
                <a:gd name="T49" fmla="*/ 109 h 160"/>
                <a:gd name="T50" fmla="*/ 99 w 413"/>
                <a:gd name="T51" fmla="*/ 116 h 160"/>
                <a:gd name="T52" fmla="*/ 120 w 413"/>
                <a:gd name="T53" fmla="*/ 126 h 160"/>
                <a:gd name="T54" fmla="*/ 139 w 413"/>
                <a:gd name="T55" fmla="*/ 135 h 160"/>
                <a:gd name="T56" fmla="*/ 152 w 413"/>
                <a:gd name="T57" fmla="*/ 145 h 160"/>
                <a:gd name="T58" fmla="*/ 164 w 413"/>
                <a:gd name="T59" fmla="*/ 156 h 160"/>
                <a:gd name="T60" fmla="*/ 171 w 413"/>
                <a:gd name="T61" fmla="*/ 160 h 160"/>
                <a:gd name="T62" fmla="*/ 181 w 413"/>
                <a:gd name="T63" fmla="*/ 152 h 160"/>
                <a:gd name="T64" fmla="*/ 192 w 413"/>
                <a:gd name="T65" fmla="*/ 141 h 160"/>
                <a:gd name="T66" fmla="*/ 207 w 413"/>
                <a:gd name="T67" fmla="*/ 131 h 160"/>
                <a:gd name="T68" fmla="*/ 223 w 413"/>
                <a:gd name="T69" fmla="*/ 122 h 160"/>
                <a:gd name="T70" fmla="*/ 240 w 413"/>
                <a:gd name="T71" fmla="*/ 116 h 160"/>
                <a:gd name="T72" fmla="*/ 251 w 413"/>
                <a:gd name="T73" fmla="*/ 112 h 160"/>
                <a:gd name="T74" fmla="*/ 262 w 413"/>
                <a:gd name="T75" fmla="*/ 107 h 160"/>
                <a:gd name="T76" fmla="*/ 276 w 413"/>
                <a:gd name="T77" fmla="*/ 103 h 160"/>
                <a:gd name="T78" fmla="*/ 289 w 413"/>
                <a:gd name="T79" fmla="*/ 99 h 160"/>
                <a:gd name="T80" fmla="*/ 302 w 413"/>
                <a:gd name="T81" fmla="*/ 95 h 160"/>
                <a:gd name="T82" fmla="*/ 314 w 413"/>
                <a:gd name="T83" fmla="*/ 93 h 160"/>
                <a:gd name="T84" fmla="*/ 327 w 413"/>
                <a:gd name="T85" fmla="*/ 90 h 160"/>
                <a:gd name="T86" fmla="*/ 344 w 413"/>
                <a:gd name="T87" fmla="*/ 86 h 160"/>
                <a:gd name="T88" fmla="*/ 363 w 413"/>
                <a:gd name="T89" fmla="*/ 86 h 160"/>
                <a:gd name="T90" fmla="*/ 378 w 413"/>
                <a:gd name="T91" fmla="*/ 86 h 160"/>
                <a:gd name="T92" fmla="*/ 390 w 413"/>
                <a:gd name="T93" fmla="*/ 86 h 160"/>
                <a:gd name="T94" fmla="*/ 407 w 413"/>
                <a:gd name="T95" fmla="*/ 84 h 160"/>
                <a:gd name="T96" fmla="*/ 413 w 413"/>
                <a:gd name="T97" fmla="*/ 78 h 160"/>
                <a:gd name="T98" fmla="*/ 409 w 413"/>
                <a:gd name="T99" fmla="*/ 67 h 160"/>
                <a:gd name="T100" fmla="*/ 401 w 413"/>
                <a:gd name="T101" fmla="*/ 57 h 160"/>
                <a:gd name="T102" fmla="*/ 388 w 413"/>
                <a:gd name="T103" fmla="*/ 48 h 160"/>
                <a:gd name="T104" fmla="*/ 371 w 413"/>
                <a:gd name="T105" fmla="*/ 35 h 160"/>
                <a:gd name="T106" fmla="*/ 354 w 413"/>
                <a:gd name="T107" fmla="*/ 25 h 160"/>
                <a:gd name="T108" fmla="*/ 337 w 413"/>
                <a:gd name="T109" fmla="*/ 17 h 160"/>
                <a:gd name="T110" fmla="*/ 323 w 413"/>
                <a:gd name="T111" fmla="*/ 10 h 160"/>
                <a:gd name="T112" fmla="*/ 310 w 413"/>
                <a:gd name="T113" fmla="*/ 4 h 160"/>
                <a:gd name="T114" fmla="*/ 299 w 413"/>
                <a:gd name="T115" fmla="*/ 0 h 160"/>
                <a:gd name="T116" fmla="*/ 297 w 413"/>
                <a:gd name="T117" fmla="*/ 0 h 1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13"/>
                <a:gd name="T178" fmla="*/ 0 h 160"/>
                <a:gd name="T179" fmla="*/ 413 w 413"/>
                <a:gd name="T180" fmla="*/ 160 h 16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13" h="160">
                  <a:moveTo>
                    <a:pt x="297" y="0"/>
                  </a:moveTo>
                  <a:lnTo>
                    <a:pt x="295" y="0"/>
                  </a:lnTo>
                  <a:lnTo>
                    <a:pt x="289" y="0"/>
                  </a:lnTo>
                  <a:lnTo>
                    <a:pt x="280" y="0"/>
                  </a:lnTo>
                  <a:lnTo>
                    <a:pt x="270" y="2"/>
                  </a:lnTo>
                  <a:lnTo>
                    <a:pt x="262" y="2"/>
                  </a:lnTo>
                  <a:lnTo>
                    <a:pt x="257" y="2"/>
                  </a:lnTo>
                  <a:lnTo>
                    <a:pt x="249" y="4"/>
                  </a:lnTo>
                  <a:lnTo>
                    <a:pt x="242" y="6"/>
                  </a:lnTo>
                  <a:lnTo>
                    <a:pt x="234" y="6"/>
                  </a:lnTo>
                  <a:lnTo>
                    <a:pt x="224" y="8"/>
                  </a:lnTo>
                  <a:lnTo>
                    <a:pt x="215" y="8"/>
                  </a:lnTo>
                  <a:lnTo>
                    <a:pt x="207" y="10"/>
                  </a:lnTo>
                  <a:lnTo>
                    <a:pt x="196" y="10"/>
                  </a:lnTo>
                  <a:lnTo>
                    <a:pt x="186" y="12"/>
                  </a:lnTo>
                  <a:lnTo>
                    <a:pt x="177" y="14"/>
                  </a:lnTo>
                  <a:lnTo>
                    <a:pt x="167" y="15"/>
                  </a:lnTo>
                  <a:lnTo>
                    <a:pt x="156" y="17"/>
                  </a:lnTo>
                  <a:lnTo>
                    <a:pt x="146" y="19"/>
                  </a:lnTo>
                  <a:lnTo>
                    <a:pt x="137" y="21"/>
                  </a:lnTo>
                  <a:lnTo>
                    <a:pt x="127" y="25"/>
                  </a:lnTo>
                  <a:lnTo>
                    <a:pt x="118" y="27"/>
                  </a:lnTo>
                  <a:lnTo>
                    <a:pt x="108" y="29"/>
                  </a:lnTo>
                  <a:lnTo>
                    <a:pt x="99" y="31"/>
                  </a:lnTo>
                  <a:lnTo>
                    <a:pt x="89" y="35"/>
                  </a:lnTo>
                  <a:lnTo>
                    <a:pt x="80" y="36"/>
                  </a:lnTo>
                  <a:lnTo>
                    <a:pt x="70" y="40"/>
                  </a:lnTo>
                  <a:lnTo>
                    <a:pt x="63" y="42"/>
                  </a:lnTo>
                  <a:lnTo>
                    <a:pt x="55" y="46"/>
                  </a:lnTo>
                  <a:lnTo>
                    <a:pt x="46" y="48"/>
                  </a:lnTo>
                  <a:lnTo>
                    <a:pt x="40" y="52"/>
                  </a:lnTo>
                  <a:lnTo>
                    <a:pt x="34" y="54"/>
                  </a:lnTo>
                  <a:lnTo>
                    <a:pt x="29" y="57"/>
                  </a:lnTo>
                  <a:lnTo>
                    <a:pt x="17" y="63"/>
                  </a:lnTo>
                  <a:lnTo>
                    <a:pt x="11" y="67"/>
                  </a:lnTo>
                  <a:lnTo>
                    <a:pt x="6" y="73"/>
                  </a:lnTo>
                  <a:lnTo>
                    <a:pt x="2" y="76"/>
                  </a:lnTo>
                  <a:lnTo>
                    <a:pt x="0" y="80"/>
                  </a:lnTo>
                  <a:lnTo>
                    <a:pt x="0" y="84"/>
                  </a:lnTo>
                  <a:lnTo>
                    <a:pt x="2" y="90"/>
                  </a:lnTo>
                  <a:lnTo>
                    <a:pt x="10" y="95"/>
                  </a:lnTo>
                  <a:lnTo>
                    <a:pt x="17" y="97"/>
                  </a:lnTo>
                  <a:lnTo>
                    <a:pt x="25" y="97"/>
                  </a:lnTo>
                  <a:lnTo>
                    <a:pt x="27" y="95"/>
                  </a:lnTo>
                  <a:lnTo>
                    <a:pt x="32" y="97"/>
                  </a:lnTo>
                  <a:lnTo>
                    <a:pt x="38" y="97"/>
                  </a:lnTo>
                  <a:lnTo>
                    <a:pt x="48" y="99"/>
                  </a:lnTo>
                  <a:lnTo>
                    <a:pt x="57" y="103"/>
                  </a:lnTo>
                  <a:lnTo>
                    <a:pt x="67" y="105"/>
                  </a:lnTo>
                  <a:lnTo>
                    <a:pt x="78" y="109"/>
                  </a:lnTo>
                  <a:lnTo>
                    <a:pt x="89" y="114"/>
                  </a:lnTo>
                  <a:lnTo>
                    <a:pt x="99" y="116"/>
                  </a:lnTo>
                  <a:lnTo>
                    <a:pt x="110" y="122"/>
                  </a:lnTo>
                  <a:lnTo>
                    <a:pt x="120" y="126"/>
                  </a:lnTo>
                  <a:lnTo>
                    <a:pt x="131" y="131"/>
                  </a:lnTo>
                  <a:lnTo>
                    <a:pt x="139" y="135"/>
                  </a:lnTo>
                  <a:lnTo>
                    <a:pt x="146" y="141"/>
                  </a:lnTo>
                  <a:lnTo>
                    <a:pt x="152" y="145"/>
                  </a:lnTo>
                  <a:lnTo>
                    <a:pt x="158" y="150"/>
                  </a:lnTo>
                  <a:lnTo>
                    <a:pt x="164" y="156"/>
                  </a:lnTo>
                  <a:lnTo>
                    <a:pt x="167" y="160"/>
                  </a:lnTo>
                  <a:lnTo>
                    <a:pt x="171" y="160"/>
                  </a:lnTo>
                  <a:lnTo>
                    <a:pt x="177" y="156"/>
                  </a:lnTo>
                  <a:lnTo>
                    <a:pt x="181" y="152"/>
                  </a:lnTo>
                  <a:lnTo>
                    <a:pt x="186" y="147"/>
                  </a:lnTo>
                  <a:lnTo>
                    <a:pt x="192" y="141"/>
                  </a:lnTo>
                  <a:lnTo>
                    <a:pt x="202" y="135"/>
                  </a:lnTo>
                  <a:lnTo>
                    <a:pt x="207" y="131"/>
                  </a:lnTo>
                  <a:lnTo>
                    <a:pt x="215" y="126"/>
                  </a:lnTo>
                  <a:lnTo>
                    <a:pt x="223" y="122"/>
                  </a:lnTo>
                  <a:lnTo>
                    <a:pt x="234" y="118"/>
                  </a:lnTo>
                  <a:lnTo>
                    <a:pt x="240" y="116"/>
                  </a:lnTo>
                  <a:lnTo>
                    <a:pt x="243" y="114"/>
                  </a:lnTo>
                  <a:lnTo>
                    <a:pt x="251" y="112"/>
                  </a:lnTo>
                  <a:lnTo>
                    <a:pt x="257" y="109"/>
                  </a:lnTo>
                  <a:lnTo>
                    <a:pt x="262" y="107"/>
                  </a:lnTo>
                  <a:lnTo>
                    <a:pt x="270" y="105"/>
                  </a:lnTo>
                  <a:lnTo>
                    <a:pt x="276" y="103"/>
                  </a:lnTo>
                  <a:lnTo>
                    <a:pt x="283" y="103"/>
                  </a:lnTo>
                  <a:lnTo>
                    <a:pt x="289" y="99"/>
                  </a:lnTo>
                  <a:lnTo>
                    <a:pt x="295" y="97"/>
                  </a:lnTo>
                  <a:lnTo>
                    <a:pt x="302" y="95"/>
                  </a:lnTo>
                  <a:lnTo>
                    <a:pt x="308" y="95"/>
                  </a:lnTo>
                  <a:lnTo>
                    <a:pt x="314" y="93"/>
                  </a:lnTo>
                  <a:lnTo>
                    <a:pt x="321" y="92"/>
                  </a:lnTo>
                  <a:lnTo>
                    <a:pt x="327" y="90"/>
                  </a:lnTo>
                  <a:lnTo>
                    <a:pt x="333" y="90"/>
                  </a:lnTo>
                  <a:lnTo>
                    <a:pt x="344" y="86"/>
                  </a:lnTo>
                  <a:lnTo>
                    <a:pt x="354" y="86"/>
                  </a:lnTo>
                  <a:lnTo>
                    <a:pt x="363" y="86"/>
                  </a:lnTo>
                  <a:lnTo>
                    <a:pt x="373" y="86"/>
                  </a:lnTo>
                  <a:lnTo>
                    <a:pt x="378" y="86"/>
                  </a:lnTo>
                  <a:lnTo>
                    <a:pt x="384" y="86"/>
                  </a:lnTo>
                  <a:lnTo>
                    <a:pt x="390" y="86"/>
                  </a:lnTo>
                  <a:lnTo>
                    <a:pt x="397" y="86"/>
                  </a:lnTo>
                  <a:lnTo>
                    <a:pt x="407" y="84"/>
                  </a:lnTo>
                  <a:lnTo>
                    <a:pt x="413" y="82"/>
                  </a:lnTo>
                  <a:lnTo>
                    <a:pt x="413" y="78"/>
                  </a:lnTo>
                  <a:lnTo>
                    <a:pt x="413" y="73"/>
                  </a:lnTo>
                  <a:lnTo>
                    <a:pt x="409" y="67"/>
                  </a:lnTo>
                  <a:lnTo>
                    <a:pt x="407" y="63"/>
                  </a:lnTo>
                  <a:lnTo>
                    <a:pt x="401" y="57"/>
                  </a:lnTo>
                  <a:lnTo>
                    <a:pt x="396" y="54"/>
                  </a:lnTo>
                  <a:lnTo>
                    <a:pt x="388" y="48"/>
                  </a:lnTo>
                  <a:lnTo>
                    <a:pt x="378" y="40"/>
                  </a:lnTo>
                  <a:lnTo>
                    <a:pt x="371" y="35"/>
                  </a:lnTo>
                  <a:lnTo>
                    <a:pt x="363" y="31"/>
                  </a:lnTo>
                  <a:lnTo>
                    <a:pt x="354" y="25"/>
                  </a:lnTo>
                  <a:lnTo>
                    <a:pt x="344" y="21"/>
                  </a:lnTo>
                  <a:lnTo>
                    <a:pt x="337" y="17"/>
                  </a:lnTo>
                  <a:lnTo>
                    <a:pt x="331" y="14"/>
                  </a:lnTo>
                  <a:lnTo>
                    <a:pt x="323" y="10"/>
                  </a:lnTo>
                  <a:lnTo>
                    <a:pt x="316" y="6"/>
                  </a:lnTo>
                  <a:lnTo>
                    <a:pt x="310" y="4"/>
                  </a:lnTo>
                  <a:lnTo>
                    <a:pt x="306" y="2"/>
                  </a:lnTo>
                  <a:lnTo>
                    <a:pt x="299" y="0"/>
                  </a:lnTo>
                  <a:lnTo>
                    <a:pt x="297" y="0"/>
                  </a:lnTo>
                  <a:close/>
                </a:path>
              </a:pathLst>
            </a:custGeom>
            <a:solidFill>
              <a:srgbClr val="FFFFA3"/>
            </a:solidFill>
            <a:ln w="9525">
              <a:noFill/>
              <a:round/>
              <a:headEnd/>
              <a:tailEnd/>
            </a:ln>
          </p:spPr>
          <p:txBody>
            <a:bodyPr/>
            <a:lstStyle/>
            <a:p>
              <a:endParaRPr lang="en-US"/>
            </a:p>
          </p:txBody>
        </p:sp>
        <p:sp>
          <p:nvSpPr>
            <p:cNvPr id="93277" name="Freeform 104"/>
            <p:cNvSpPr>
              <a:spLocks/>
            </p:cNvSpPr>
            <p:nvPr/>
          </p:nvSpPr>
          <p:spPr bwMode="auto">
            <a:xfrm>
              <a:off x="3105" y="3211"/>
              <a:ext cx="224" cy="107"/>
            </a:xfrm>
            <a:custGeom>
              <a:avLst/>
              <a:gdLst>
                <a:gd name="T0" fmla="*/ 293 w 449"/>
                <a:gd name="T1" fmla="*/ 0 h 215"/>
                <a:gd name="T2" fmla="*/ 281 w 449"/>
                <a:gd name="T3" fmla="*/ 2 h 215"/>
                <a:gd name="T4" fmla="*/ 272 w 449"/>
                <a:gd name="T5" fmla="*/ 8 h 215"/>
                <a:gd name="T6" fmla="*/ 261 w 449"/>
                <a:gd name="T7" fmla="*/ 12 h 215"/>
                <a:gd name="T8" fmla="*/ 245 w 449"/>
                <a:gd name="T9" fmla="*/ 19 h 215"/>
                <a:gd name="T10" fmla="*/ 228 w 449"/>
                <a:gd name="T11" fmla="*/ 27 h 215"/>
                <a:gd name="T12" fmla="*/ 211 w 449"/>
                <a:gd name="T13" fmla="*/ 36 h 215"/>
                <a:gd name="T14" fmla="*/ 192 w 449"/>
                <a:gd name="T15" fmla="*/ 44 h 215"/>
                <a:gd name="T16" fmla="*/ 171 w 449"/>
                <a:gd name="T17" fmla="*/ 53 h 215"/>
                <a:gd name="T18" fmla="*/ 152 w 449"/>
                <a:gd name="T19" fmla="*/ 65 h 215"/>
                <a:gd name="T20" fmla="*/ 131 w 449"/>
                <a:gd name="T21" fmla="*/ 76 h 215"/>
                <a:gd name="T22" fmla="*/ 110 w 449"/>
                <a:gd name="T23" fmla="*/ 88 h 215"/>
                <a:gd name="T24" fmla="*/ 91 w 449"/>
                <a:gd name="T25" fmla="*/ 99 h 215"/>
                <a:gd name="T26" fmla="*/ 72 w 449"/>
                <a:gd name="T27" fmla="*/ 110 h 215"/>
                <a:gd name="T28" fmla="*/ 55 w 449"/>
                <a:gd name="T29" fmla="*/ 124 h 215"/>
                <a:gd name="T30" fmla="*/ 40 w 449"/>
                <a:gd name="T31" fmla="*/ 135 h 215"/>
                <a:gd name="T32" fmla="*/ 27 w 449"/>
                <a:gd name="T33" fmla="*/ 147 h 215"/>
                <a:gd name="T34" fmla="*/ 13 w 449"/>
                <a:gd name="T35" fmla="*/ 160 h 215"/>
                <a:gd name="T36" fmla="*/ 4 w 449"/>
                <a:gd name="T37" fmla="*/ 175 h 215"/>
                <a:gd name="T38" fmla="*/ 0 w 449"/>
                <a:gd name="T39" fmla="*/ 185 h 215"/>
                <a:gd name="T40" fmla="*/ 8 w 449"/>
                <a:gd name="T41" fmla="*/ 196 h 215"/>
                <a:gd name="T42" fmla="*/ 21 w 449"/>
                <a:gd name="T43" fmla="*/ 198 h 215"/>
                <a:gd name="T44" fmla="*/ 34 w 449"/>
                <a:gd name="T45" fmla="*/ 194 h 215"/>
                <a:gd name="T46" fmla="*/ 48 w 449"/>
                <a:gd name="T47" fmla="*/ 190 h 215"/>
                <a:gd name="T48" fmla="*/ 65 w 449"/>
                <a:gd name="T49" fmla="*/ 190 h 215"/>
                <a:gd name="T50" fmla="*/ 76 w 449"/>
                <a:gd name="T51" fmla="*/ 190 h 215"/>
                <a:gd name="T52" fmla="*/ 88 w 449"/>
                <a:gd name="T53" fmla="*/ 190 h 215"/>
                <a:gd name="T54" fmla="*/ 103 w 449"/>
                <a:gd name="T55" fmla="*/ 190 h 215"/>
                <a:gd name="T56" fmla="*/ 116 w 449"/>
                <a:gd name="T57" fmla="*/ 192 h 215"/>
                <a:gd name="T58" fmla="*/ 127 w 449"/>
                <a:gd name="T59" fmla="*/ 192 h 215"/>
                <a:gd name="T60" fmla="*/ 141 w 449"/>
                <a:gd name="T61" fmla="*/ 194 h 215"/>
                <a:gd name="T62" fmla="*/ 154 w 449"/>
                <a:gd name="T63" fmla="*/ 196 h 215"/>
                <a:gd name="T64" fmla="*/ 171 w 449"/>
                <a:gd name="T65" fmla="*/ 200 h 215"/>
                <a:gd name="T66" fmla="*/ 186 w 449"/>
                <a:gd name="T67" fmla="*/ 206 h 215"/>
                <a:gd name="T68" fmla="*/ 202 w 449"/>
                <a:gd name="T69" fmla="*/ 213 h 215"/>
                <a:gd name="T70" fmla="*/ 211 w 449"/>
                <a:gd name="T71" fmla="*/ 211 h 215"/>
                <a:gd name="T72" fmla="*/ 221 w 449"/>
                <a:gd name="T73" fmla="*/ 202 h 215"/>
                <a:gd name="T74" fmla="*/ 230 w 449"/>
                <a:gd name="T75" fmla="*/ 185 h 215"/>
                <a:gd name="T76" fmla="*/ 243 w 449"/>
                <a:gd name="T77" fmla="*/ 171 h 215"/>
                <a:gd name="T78" fmla="*/ 257 w 449"/>
                <a:gd name="T79" fmla="*/ 156 h 215"/>
                <a:gd name="T80" fmla="*/ 278 w 449"/>
                <a:gd name="T81" fmla="*/ 141 h 215"/>
                <a:gd name="T82" fmla="*/ 295 w 449"/>
                <a:gd name="T83" fmla="*/ 128 h 215"/>
                <a:gd name="T84" fmla="*/ 308 w 449"/>
                <a:gd name="T85" fmla="*/ 118 h 215"/>
                <a:gd name="T86" fmla="*/ 319 w 449"/>
                <a:gd name="T87" fmla="*/ 110 h 215"/>
                <a:gd name="T88" fmla="*/ 333 w 449"/>
                <a:gd name="T89" fmla="*/ 103 h 215"/>
                <a:gd name="T90" fmla="*/ 346 w 449"/>
                <a:gd name="T91" fmla="*/ 93 h 215"/>
                <a:gd name="T92" fmla="*/ 357 w 449"/>
                <a:gd name="T93" fmla="*/ 88 h 215"/>
                <a:gd name="T94" fmla="*/ 375 w 449"/>
                <a:gd name="T95" fmla="*/ 78 h 215"/>
                <a:gd name="T96" fmla="*/ 395 w 449"/>
                <a:gd name="T97" fmla="*/ 69 h 215"/>
                <a:gd name="T98" fmla="*/ 413 w 449"/>
                <a:gd name="T99" fmla="*/ 63 h 215"/>
                <a:gd name="T100" fmla="*/ 426 w 449"/>
                <a:gd name="T101" fmla="*/ 59 h 215"/>
                <a:gd name="T102" fmla="*/ 441 w 449"/>
                <a:gd name="T103" fmla="*/ 53 h 215"/>
                <a:gd name="T104" fmla="*/ 449 w 449"/>
                <a:gd name="T105" fmla="*/ 44 h 215"/>
                <a:gd name="T106" fmla="*/ 439 w 449"/>
                <a:gd name="T107" fmla="*/ 34 h 215"/>
                <a:gd name="T108" fmla="*/ 428 w 449"/>
                <a:gd name="T109" fmla="*/ 27 h 215"/>
                <a:gd name="T110" fmla="*/ 409 w 449"/>
                <a:gd name="T111" fmla="*/ 19 h 215"/>
                <a:gd name="T112" fmla="*/ 388 w 449"/>
                <a:gd name="T113" fmla="*/ 14 h 215"/>
                <a:gd name="T114" fmla="*/ 367 w 449"/>
                <a:gd name="T115" fmla="*/ 8 h 215"/>
                <a:gd name="T116" fmla="*/ 346 w 449"/>
                <a:gd name="T117" fmla="*/ 4 h 215"/>
                <a:gd name="T118" fmla="*/ 327 w 449"/>
                <a:gd name="T119" fmla="*/ 2 h 215"/>
                <a:gd name="T120" fmla="*/ 312 w 449"/>
                <a:gd name="T121" fmla="*/ 0 h 215"/>
                <a:gd name="T122" fmla="*/ 297 w 449"/>
                <a:gd name="T123" fmla="*/ 0 h 215"/>
                <a:gd name="T124" fmla="*/ 295 w 449"/>
                <a:gd name="T125" fmla="*/ 0 h 2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49"/>
                <a:gd name="T190" fmla="*/ 0 h 215"/>
                <a:gd name="T191" fmla="*/ 449 w 449"/>
                <a:gd name="T192" fmla="*/ 215 h 2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49" h="215">
                  <a:moveTo>
                    <a:pt x="295" y="0"/>
                  </a:moveTo>
                  <a:lnTo>
                    <a:pt x="293" y="0"/>
                  </a:lnTo>
                  <a:lnTo>
                    <a:pt x="287" y="2"/>
                  </a:lnTo>
                  <a:lnTo>
                    <a:pt x="281" y="2"/>
                  </a:lnTo>
                  <a:lnTo>
                    <a:pt x="278" y="4"/>
                  </a:lnTo>
                  <a:lnTo>
                    <a:pt x="272" y="8"/>
                  </a:lnTo>
                  <a:lnTo>
                    <a:pt x="268" y="10"/>
                  </a:lnTo>
                  <a:lnTo>
                    <a:pt x="261" y="12"/>
                  </a:lnTo>
                  <a:lnTo>
                    <a:pt x="253" y="15"/>
                  </a:lnTo>
                  <a:lnTo>
                    <a:pt x="245" y="19"/>
                  </a:lnTo>
                  <a:lnTo>
                    <a:pt x="238" y="23"/>
                  </a:lnTo>
                  <a:lnTo>
                    <a:pt x="228" y="27"/>
                  </a:lnTo>
                  <a:lnTo>
                    <a:pt x="221" y="31"/>
                  </a:lnTo>
                  <a:lnTo>
                    <a:pt x="211" y="36"/>
                  </a:lnTo>
                  <a:lnTo>
                    <a:pt x="202" y="40"/>
                  </a:lnTo>
                  <a:lnTo>
                    <a:pt x="192" y="44"/>
                  </a:lnTo>
                  <a:lnTo>
                    <a:pt x="183" y="50"/>
                  </a:lnTo>
                  <a:lnTo>
                    <a:pt x="171" y="53"/>
                  </a:lnTo>
                  <a:lnTo>
                    <a:pt x="162" y="59"/>
                  </a:lnTo>
                  <a:lnTo>
                    <a:pt x="152" y="65"/>
                  </a:lnTo>
                  <a:lnTo>
                    <a:pt x="141" y="71"/>
                  </a:lnTo>
                  <a:lnTo>
                    <a:pt x="131" y="76"/>
                  </a:lnTo>
                  <a:lnTo>
                    <a:pt x="122" y="82"/>
                  </a:lnTo>
                  <a:lnTo>
                    <a:pt x="110" y="88"/>
                  </a:lnTo>
                  <a:lnTo>
                    <a:pt x="101" y="93"/>
                  </a:lnTo>
                  <a:lnTo>
                    <a:pt x="91" y="99"/>
                  </a:lnTo>
                  <a:lnTo>
                    <a:pt x="82" y="105"/>
                  </a:lnTo>
                  <a:lnTo>
                    <a:pt x="72" y="110"/>
                  </a:lnTo>
                  <a:lnTo>
                    <a:pt x="63" y="118"/>
                  </a:lnTo>
                  <a:lnTo>
                    <a:pt x="55" y="124"/>
                  </a:lnTo>
                  <a:lnTo>
                    <a:pt x="48" y="129"/>
                  </a:lnTo>
                  <a:lnTo>
                    <a:pt x="40" y="135"/>
                  </a:lnTo>
                  <a:lnTo>
                    <a:pt x="34" y="141"/>
                  </a:lnTo>
                  <a:lnTo>
                    <a:pt x="27" y="147"/>
                  </a:lnTo>
                  <a:lnTo>
                    <a:pt x="21" y="152"/>
                  </a:lnTo>
                  <a:lnTo>
                    <a:pt x="13" y="160"/>
                  </a:lnTo>
                  <a:lnTo>
                    <a:pt x="8" y="168"/>
                  </a:lnTo>
                  <a:lnTo>
                    <a:pt x="4" y="175"/>
                  </a:lnTo>
                  <a:lnTo>
                    <a:pt x="2" y="181"/>
                  </a:lnTo>
                  <a:lnTo>
                    <a:pt x="0" y="185"/>
                  </a:lnTo>
                  <a:lnTo>
                    <a:pt x="2" y="190"/>
                  </a:lnTo>
                  <a:lnTo>
                    <a:pt x="8" y="196"/>
                  </a:lnTo>
                  <a:lnTo>
                    <a:pt x="15" y="198"/>
                  </a:lnTo>
                  <a:lnTo>
                    <a:pt x="21" y="198"/>
                  </a:lnTo>
                  <a:lnTo>
                    <a:pt x="30" y="196"/>
                  </a:lnTo>
                  <a:lnTo>
                    <a:pt x="34" y="194"/>
                  </a:lnTo>
                  <a:lnTo>
                    <a:pt x="40" y="192"/>
                  </a:lnTo>
                  <a:lnTo>
                    <a:pt x="48" y="190"/>
                  </a:lnTo>
                  <a:lnTo>
                    <a:pt x="59" y="190"/>
                  </a:lnTo>
                  <a:lnTo>
                    <a:pt x="65" y="190"/>
                  </a:lnTo>
                  <a:lnTo>
                    <a:pt x="68" y="190"/>
                  </a:lnTo>
                  <a:lnTo>
                    <a:pt x="76" y="190"/>
                  </a:lnTo>
                  <a:lnTo>
                    <a:pt x="82" y="190"/>
                  </a:lnTo>
                  <a:lnTo>
                    <a:pt x="88" y="190"/>
                  </a:lnTo>
                  <a:lnTo>
                    <a:pt x="95" y="190"/>
                  </a:lnTo>
                  <a:lnTo>
                    <a:pt x="103" y="190"/>
                  </a:lnTo>
                  <a:lnTo>
                    <a:pt x="108" y="192"/>
                  </a:lnTo>
                  <a:lnTo>
                    <a:pt x="116" y="192"/>
                  </a:lnTo>
                  <a:lnTo>
                    <a:pt x="122" y="192"/>
                  </a:lnTo>
                  <a:lnTo>
                    <a:pt x="127" y="192"/>
                  </a:lnTo>
                  <a:lnTo>
                    <a:pt x="135" y="194"/>
                  </a:lnTo>
                  <a:lnTo>
                    <a:pt x="141" y="194"/>
                  </a:lnTo>
                  <a:lnTo>
                    <a:pt x="146" y="194"/>
                  </a:lnTo>
                  <a:lnTo>
                    <a:pt x="154" y="196"/>
                  </a:lnTo>
                  <a:lnTo>
                    <a:pt x="160" y="196"/>
                  </a:lnTo>
                  <a:lnTo>
                    <a:pt x="171" y="200"/>
                  </a:lnTo>
                  <a:lnTo>
                    <a:pt x="181" y="202"/>
                  </a:lnTo>
                  <a:lnTo>
                    <a:pt x="186" y="206"/>
                  </a:lnTo>
                  <a:lnTo>
                    <a:pt x="194" y="209"/>
                  </a:lnTo>
                  <a:lnTo>
                    <a:pt x="202" y="213"/>
                  </a:lnTo>
                  <a:lnTo>
                    <a:pt x="207" y="215"/>
                  </a:lnTo>
                  <a:lnTo>
                    <a:pt x="211" y="211"/>
                  </a:lnTo>
                  <a:lnTo>
                    <a:pt x="217" y="209"/>
                  </a:lnTo>
                  <a:lnTo>
                    <a:pt x="221" y="202"/>
                  </a:lnTo>
                  <a:lnTo>
                    <a:pt x="224" y="194"/>
                  </a:lnTo>
                  <a:lnTo>
                    <a:pt x="230" y="185"/>
                  </a:lnTo>
                  <a:lnTo>
                    <a:pt x="240" y="177"/>
                  </a:lnTo>
                  <a:lnTo>
                    <a:pt x="243" y="171"/>
                  </a:lnTo>
                  <a:lnTo>
                    <a:pt x="249" y="164"/>
                  </a:lnTo>
                  <a:lnTo>
                    <a:pt x="257" y="156"/>
                  </a:lnTo>
                  <a:lnTo>
                    <a:pt x="268" y="149"/>
                  </a:lnTo>
                  <a:lnTo>
                    <a:pt x="278" y="141"/>
                  </a:lnTo>
                  <a:lnTo>
                    <a:pt x="289" y="133"/>
                  </a:lnTo>
                  <a:lnTo>
                    <a:pt x="295" y="128"/>
                  </a:lnTo>
                  <a:lnTo>
                    <a:pt x="300" y="124"/>
                  </a:lnTo>
                  <a:lnTo>
                    <a:pt x="308" y="118"/>
                  </a:lnTo>
                  <a:lnTo>
                    <a:pt x="314" y="116"/>
                  </a:lnTo>
                  <a:lnTo>
                    <a:pt x="319" y="110"/>
                  </a:lnTo>
                  <a:lnTo>
                    <a:pt x="327" y="107"/>
                  </a:lnTo>
                  <a:lnTo>
                    <a:pt x="333" y="103"/>
                  </a:lnTo>
                  <a:lnTo>
                    <a:pt x="338" y="97"/>
                  </a:lnTo>
                  <a:lnTo>
                    <a:pt x="346" y="93"/>
                  </a:lnTo>
                  <a:lnTo>
                    <a:pt x="352" y="90"/>
                  </a:lnTo>
                  <a:lnTo>
                    <a:pt x="357" y="88"/>
                  </a:lnTo>
                  <a:lnTo>
                    <a:pt x="363" y="84"/>
                  </a:lnTo>
                  <a:lnTo>
                    <a:pt x="375" y="78"/>
                  </a:lnTo>
                  <a:lnTo>
                    <a:pt x="386" y="72"/>
                  </a:lnTo>
                  <a:lnTo>
                    <a:pt x="395" y="69"/>
                  </a:lnTo>
                  <a:lnTo>
                    <a:pt x="405" y="67"/>
                  </a:lnTo>
                  <a:lnTo>
                    <a:pt x="413" y="63"/>
                  </a:lnTo>
                  <a:lnTo>
                    <a:pt x="420" y="63"/>
                  </a:lnTo>
                  <a:lnTo>
                    <a:pt x="426" y="59"/>
                  </a:lnTo>
                  <a:lnTo>
                    <a:pt x="432" y="59"/>
                  </a:lnTo>
                  <a:lnTo>
                    <a:pt x="441" y="53"/>
                  </a:lnTo>
                  <a:lnTo>
                    <a:pt x="447" y="50"/>
                  </a:lnTo>
                  <a:lnTo>
                    <a:pt x="449" y="44"/>
                  </a:lnTo>
                  <a:lnTo>
                    <a:pt x="445" y="38"/>
                  </a:lnTo>
                  <a:lnTo>
                    <a:pt x="439" y="34"/>
                  </a:lnTo>
                  <a:lnTo>
                    <a:pt x="435" y="31"/>
                  </a:lnTo>
                  <a:lnTo>
                    <a:pt x="428" y="27"/>
                  </a:lnTo>
                  <a:lnTo>
                    <a:pt x="418" y="23"/>
                  </a:lnTo>
                  <a:lnTo>
                    <a:pt x="409" y="19"/>
                  </a:lnTo>
                  <a:lnTo>
                    <a:pt x="397" y="17"/>
                  </a:lnTo>
                  <a:lnTo>
                    <a:pt x="388" y="14"/>
                  </a:lnTo>
                  <a:lnTo>
                    <a:pt x="376" y="10"/>
                  </a:lnTo>
                  <a:lnTo>
                    <a:pt x="367" y="8"/>
                  </a:lnTo>
                  <a:lnTo>
                    <a:pt x="356" y="6"/>
                  </a:lnTo>
                  <a:lnTo>
                    <a:pt x="346" y="4"/>
                  </a:lnTo>
                  <a:lnTo>
                    <a:pt x="337" y="4"/>
                  </a:lnTo>
                  <a:lnTo>
                    <a:pt x="327" y="2"/>
                  </a:lnTo>
                  <a:lnTo>
                    <a:pt x="319" y="0"/>
                  </a:lnTo>
                  <a:lnTo>
                    <a:pt x="312" y="0"/>
                  </a:lnTo>
                  <a:lnTo>
                    <a:pt x="306" y="0"/>
                  </a:lnTo>
                  <a:lnTo>
                    <a:pt x="297" y="0"/>
                  </a:lnTo>
                  <a:lnTo>
                    <a:pt x="295" y="0"/>
                  </a:lnTo>
                  <a:close/>
                </a:path>
              </a:pathLst>
            </a:custGeom>
            <a:solidFill>
              <a:srgbClr val="FFFFA3"/>
            </a:solidFill>
            <a:ln w="9525">
              <a:noFill/>
              <a:round/>
              <a:headEnd/>
              <a:tailEnd/>
            </a:ln>
          </p:spPr>
          <p:txBody>
            <a:bodyPr/>
            <a:lstStyle/>
            <a:p>
              <a:endParaRPr lang="en-US"/>
            </a:p>
          </p:txBody>
        </p:sp>
        <p:sp>
          <p:nvSpPr>
            <p:cNvPr id="93278" name="Freeform 105"/>
            <p:cNvSpPr>
              <a:spLocks/>
            </p:cNvSpPr>
            <p:nvPr/>
          </p:nvSpPr>
          <p:spPr bwMode="auto">
            <a:xfrm>
              <a:off x="3130" y="3468"/>
              <a:ext cx="216" cy="149"/>
            </a:xfrm>
            <a:custGeom>
              <a:avLst/>
              <a:gdLst>
                <a:gd name="T0" fmla="*/ 179 w 434"/>
                <a:gd name="T1" fmla="*/ 287 h 299"/>
                <a:gd name="T2" fmla="*/ 202 w 434"/>
                <a:gd name="T3" fmla="*/ 266 h 299"/>
                <a:gd name="T4" fmla="*/ 225 w 434"/>
                <a:gd name="T5" fmla="*/ 251 h 299"/>
                <a:gd name="T6" fmla="*/ 250 w 434"/>
                <a:gd name="T7" fmla="*/ 230 h 299"/>
                <a:gd name="T8" fmla="*/ 274 w 434"/>
                <a:gd name="T9" fmla="*/ 208 h 299"/>
                <a:gd name="T10" fmla="*/ 303 w 434"/>
                <a:gd name="T11" fmla="*/ 183 h 299"/>
                <a:gd name="T12" fmla="*/ 331 w 434"/>
                <a:gd name="T13" fmla="*/ 158 h 299"/>
                <a:gd name="T14" fmla="*/ 358 w 434"/>
                <a:gd name="T15" fmla="*/ 130 h 299"/>
                <a:gd name="T16" fmla="*/ 383 w 434"/>
                <a:gd name="T17" fmla="*/ 103 h 299"/>
                <a:gd name="T18" fmla="*/ 404 w 434"/>
                <a:gd name="T19" fmla="*/ 76 h 299"/>
                <a:gd name="T20" fmla="*/ 419 w 434"/>
                <a:gd name="T21" fmla="*/ 55 h 299"/>
                <a:gd name="T22" fmla="*/ 428 w 434"/>
                <a:gd name="T23" fmla="*/ 38 h 299"/>
                <a:gd name="T24" fmla="*/ 434 w 434"/>
                <a:gd name="T25" fmla="*/ 17 h 299"/>
                <a:gd name="T26" fmla="*/ 424 w 434"/>
                <a:gd name="T27" fmla="*/ 2 h 299"/>
                <a:gd name="T28" fmla="*/ 402 w 434"/>
                <a:gd name="T29" fmla="*/ 10 h 299"/>
                <a:gd name="T30" fmla="*/ 381 w 434"/>
                <a:gd name="T31" fmla="*/ 17 h 299"/>
                <a:gd name="T32" fmla="*/ 360 w 434"/>
                <a:gd name="T33" fmla="*/ 23 h 299"/>
                <a:gd name="T34" fmla="*/ 341 w 434"/>
                <a:gd name="T35" fmla="*/ 27 h 299"/>
                <a:gd name="T36" fmla="*/ 320 w 434"/>
                <a:gd name="T37" fmla="*/ 33 h 299"/>
                <a:gd name="T38" fmla="*/ 297 w 434"/>
                <a:gd name="T39" fmla="*/ 35 h 299"/>
                <a:gd name="T40" fmla="*/ 278 w 434"/>
                <a:gd name="T41" fmla="*/ 36 h 299"/>
                <a:gd name="T42" fmla="*/ 259 w 434"/>
                <a:gd name="T43" fmla="*/ 38 h 299"/>
                <a:gd name="T44" fmla="*/ 244 w 434"/>
                <a:gd name="T45" fmla="*/ 38 h 299"/>
                <a:gd name="T46" fmla="*/ 223 w 434"/>
                <a:gd name="T47" fmla="*/ 33 h 299"/>
                <a:gd name="T48" fmla="*/ 212 w 434"/>
                <a:gd name="T49" fmla="*/ 31 h 299"/>
                <a:gd name="T50" fmla="*/ 202 w 434"/>
                <a:gd name="T51" fmla="*/ 48 h 299"/>
                <a:gd name="T52" fmla="*/ 194 w 434"/>
                <a:gd name="T53" fmla="*/ 69 h 299"/>
                <a:gd name="T54" fmla="*/ 185 w 434"/>
                <a:gd name="T55" fmla="*/ 88 h 299"/>
                <a:gd name="T56" fmla="*/ 166 w 434"/>
                <a:gd name="T57" fmla="*/ 118 h 299"/>
                <a:gd name="T58" fmla="*/ 149 w 434"/>
                <a:gd name="T59" fmla="*/ 135 h 299"/>
                <a:gd name="T60" fmla="*/ 135 w 434"/>
                <a:gd name="T61" fmla="*/ 154 h 299"/>
                <a:gd name="T62" fmla="*/ 118 w 434"/>
                <a:gd name="T63" fmla="*/ 173 h 299"/>
                <a:gd name="T64" fmla="*/ 101 w 434"/>
                <a:gd name="T65" fmla="*/ 192 h 299"/>
                <a:gd name="T66" fmla="*/ 67 w 434"/>
                <a:gd name="T67" fmla="*/ 223 h 299"/>
                <a:gd name="T68" fmla="*/ 40 w 434"/>
                <a:gd name="T69" fmla="*/ 246 h 299"/>
                <a:gd name="T70" fmla="*/ 19 w 434"/>
                <a:gd name="T71" fmla="*/ 257 h 299"/>
                <a:gd name="T72" fmla="*/ 0 w 434"/>
                <a:gd name="T73" fmla="*/ 274 h 299"/>
                <a:gd name="T74" fmla="*/ 10 w 434"/>
                <a:gd name="T75" fmla="*/ 287 h 299"/>
                <a:gd name="T76" fmla="*/ 37 w 434"/>
                <a:gd name="T77" fmla="*/ 295 h 299"/>
                <a:gd name="T78" fmla="*/ 65 w 434"/>
                <a:gd name="T79" fmla="*/ 299 h 299"/>
                <a:gd name="T80" fmla="*/ 82 w 434"/>
                <a:gd name="T81" fmla="*/ 299 h 299"/>
                <a:gd name="T82" fmla="*/ 115 w 434"/>
                <a:gd name="T83" fmla="*/ 299 h 299"/>
                <a:gd name="T84" fmla="*/ 145 w 434"/>
                <a:gd name="T85" fmla="*/ 297 h 299"/>
                <a:gd name="T86" fmla="*/ 164 w 434"/>
                <a:gd name="T87" fmla="*/ 293 h 299"/>
                <a:gd name="T88" fmla="*/ 173 w 434"/>
                <a:gd name="T89" fmla="*/ 291 h 29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4"/>
                <a:gd name="T136" fmla="*/ 0 h 299"/>
                <a:gd name="T137" fmla="*/ 434 w 434"/>
                <a:gd name="T138" fmla="*/ 299 h 29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4" h="299">
                  <a:moveTo>
                    <a:pt x="173" y="291"/>
                  </a:moveTo>
                  <a:lnTo>
                    <a:pt x="173" y="289"/>
                  </a:lnTo>
                  <a:lnTo>
                    <a:pt x="179" y="287"/>
                  </a:lnTo>
                  <a:lnTo>
                    <a:pt x="187" y="280"/>
                  </a:lnTo>
                  <a:lnTo>
                    <a:pt x="196" y="272"/>
                  </a:lnTo>
                  <a:lnTo>
                    <a:pt x="202" y="266"/>
                  </a:lnTo>
                  <a:lnTo>
                    <a:pt x="210" y="261"/>
                  </a:lnTo>
                  <a:lnTo>
                    <a:pt x="215" y="257"/>
                  </a:lnTo>
                  <a:lnTo>
                    <a:pt x="225" y="251"/>
                  </a:lnTo>
                  <a:lnTo>
                    <a:pt x="231" y="244"/>
                  </a:lnTo>
                  <a:lnTo>
                    <a:pt x="240" y="238"/>
                  </a:lnTo>
                  <a:lnTo>
                    <a:pt x="250" y="230"/>
                  </a:lnTo>
                  <a:lnTo>
                    <a:pt x="259" y="223"/>
                  </a:lnTo>
                  <a:lnTo>
                    <a:pt x="267" y="215"/>
                  </a:lnTo>
                  <a:lnTo>
                    <a:pt x="274" y="208"/>
                  </a:lnTo>
                  <a:lnTo>
                    <a:pt x="284" y="198"/>
                  </a:lnTo>
                  <a:lnTo>
                    <a:pt x="293" y="190"/>
                  </a:lnTo>
                  <a:lnTo>
                    <a:pt x="303" y="183"/>
                  </a:lnTo>
                  <a:lnTo>
                    <a:pt x="312" y="173"/>
                  </a:lnTo>
                  <a:lnTo>
                    <a:pt x="322" y="166"/>
                  </a:lnTo>
                  <a:lnTo>
                    <a:pt x="331" y="158"/>
                  </a:lnTo>
                  <a:lnTo>
                    <a:pt x="341" y="149"/>
                  </a:lnTo>
                  <a:lnTo>
                    <a:pt x="350" y="139"/>
                  </a:lnTo>
                  <a:lnTo>
                    <a:pt x="358" y="130"/>
                  </a:lnTo>
                  <a:lnTo>
                    <a:pt x="367" y="122"/>
                  </a:lnTo>
                  <a:lnTo>
                    <a:pt x="375" y="113"/>
                  </a:lnTo>
                  <a:lnTo>
                    <a:pt x="383" y="103"/>
                  </a:lnTo>
                  <a:lnTo>
                    <a:pt x="390" y="95"/>
                  </a:lnTo>
                  <a:lnTo>
                    <a:pt x="398" y="86"/>
                  </a:lnTo>
                  <a:lnTo>
                    <a:pt x="404" y="76"/>
                  </a:lnTo>
                  <a:lnTo>
                    <a:pt x="409" y="71"/>
                  </a:lnTo>
                  <a:lnTo>
                    <a:pt x="415" y="63"/>
                  </a:lnTo>
                  <a:lnTo>
                    <a:pt x="419" y="55"/>
                  </a:lnTo>
                  <a:lnTo>
                    <a:pt x="423" y="50"/>
                  </a:lnTo>
                  <a:lnTo>
                    <a:pt x="426" y="44"/>
                  </a:lnTo>
                  <a:lnTo>
                    <a:pt x="428" y="38"/>
                  </a:lnTo>
                  <a:lnTo>
                    <a:pt x="430" y="35"/>
                  </a:lnTo>
                  <a:lnTo>
                    <a:pt x="434" y="25"/>
                  </a:lnTo>
                  <a:lnTo>
                    <a:pt x="434" y="17"/>
                  </a:lnTo>
                  <a:lnTo>
                    <a:pt x="434" y="10"/>
                  </a:lnTo>
                  <a:lnTo>
                    <a:pt x="432" y="8"/>
                  </a:lnTo>
                  <a:lnTo>
                    <a:pt x="424" y="2"/>
                  </a:lnTo>
                  <a:lnTo>
                    <a:pt x="417" y="0"/>
                  </a:lnTo>
                  <a:lnTo>
                    <a:pt x="407" y="4"/>
                  </a:lnTo>
                  <a:lnTo>
                    <a:pt x="402" y="10"/>
                  </a:lnTo>
                  <a:lnTo>
                    <a:pt x="396" y="12"/>
                  </a:lnTo>
                  <a:lnTo>
                    <a:pt x="390" y="16"/>
                  </a:lnTo>
                  <a:lnTo>
                    <a:pt x="381" y="17"/>
                  </a:lnTo>
                  <a:lnTo>
                    <a:pt x="371" y="21"/>
                  </a:lnTo>
                  <a:lnTo>
                    <a:pt x="366" y="21"/>
                  </a:lnTo>
                  <a:lnTo>
                    <a:pt x="360" y="23"/>
                  </a:lnTo>
                  <a:lnTo>
                    <a:pt x="352" y="25"/>
                  </a:lnTo>
                  <a:lnTo>
                    <a:pt x="348" y="27"/>
                  </a:lnTo>
                  <a:lnTo>
                    <a:pt x="341" y="27"/>
                  </a:lnTo>
                  <a:lnTo>
                    <a:pt x="333" y="29"/>
                  </a:lnTo>
                  <a:lnTo>
                    <a:pt x="327" y="31"/>
                  </a:lnTo>
                  <a:lnTo>
                    <a:pt x="320" y="33"/>
                  </a:lnTo>
                  <a:lnTo>
                    <a:pt x="312" y="33"/>
                  </a:lnTo>
                  <a:lnTo>
                    <a:pt x="305" y="35"/>
                  </a:lnTo>
                  <a:lnTo>
                    <a:pt x="297" y="35"/>
                  </a:lnTo>
                  <a:lnTo>
                    <a:pt x="291" y="36"/>
                  </a:lnTo>
                  <a:lnTo>
                    <a:pt x="284" y="36"/>
                  </a:lnTo>
                  <a:lnTo>
                    <a:pt x="278" y="36"/>
                  </a:lnTo>
                  <a:lnTo>
                    <a:pt x="270" y="38"/>
                  </a:lnTo>
                  <a:lnTo>
                    <a:pt x="265" y="38"/>
                  </a:lnTo>
                  <a:lnTo>
                    <a:pt x="259" y="38"/>
                  </a:lnTo>
                  <a:lnTo>
                    <a:pt x="253" y="38"/>
                  </a:lnTo>
                  <a:lnTo>
                    <a:pt x="248" y="38"/>
                  </a:lnTo>
                  <a:lnTo>
                    <a:pt x="244" y="38"/>
                  </a:lnTo>
                  <a:lnTo>
                    <a:pt x="234" y="36"/>
                  </a:lnTo>
                  <a:lnTo>
                    <a:pt x="231" y="36"/>
                  </a:lnTo>
                  <a:lnTo>
                    <a:pt x="223" y="33"/>
                  </a:lnTo>
                  <a:lnTo>
                    <a:pt x="219" y="31"/>
                  </a:lnTo>
                  <a:lnTo>
                    <a:pt x="215" y="31"/>
                  </a:lnTo>
                  <a:lnTo>
                    <a:pt x="212" y="31"/>
                  </a:lnTo>
                  <a:lnTo>
                    <a:pt x="208" y="35"/>
                  </a:lnTo>
                  <a:lnTo>
                    <a:pt x="204" y="40"/>
                  </a:lnTo>
                  <a:lnTo>
                    <a:pt x="202" y="48"/>
                  </a:lnTo>
                  <a:lnTo>
                    <a:pt x="200" y="57"/>
                  </a:lnTo>
                  <a:lnTo>
                    <a:pt x="196" y="63"/>
                  </a:lnTo>
                  <a:lnTo>
                    <a:pt x="194" y="69"/>
                  </a:lnTo>
                  <a:lnTo>
                    <a:pt x="192" y="74"/>
                  </a:lnTo>
                  <a:lnTo>
                    <a:pt x="191" y="82"/>
                  </a:lnTo>
                  <a:lnTo>
                    <a:pt x="185" y="88"/>
                  </a:lnTo>
                  <a:lnTo>
                    <a:pt x="181" y="97"/>
                  </a:lnTo>
                  <a:lnTo>
                    <a:pt x="173" y="107"/>
                  </a:lnTo>
                  <a:lnTo>
                    <a:pt x="166" y="118"/>
                  </a:lnTo>
                  <a:lnTo>
                    <a:pt x="160" y="124"/>
                  </a:lnTo>
                  <a:lnTo>
                    <a:pt x="154" y="130"/>
                  </a:lnTo>
                  <a:lnTo>
                    <a:pt x="149" y="135"/>
                  </a:lnTo>
                  <a:lnTo>
                    <a:pt x="145" y="141"/>
                  </a:lnTo>
                  <a:lnTo>
                    <a:pt x="139" y="149"/>
                  </a:lnTo>
                  <a:lnTo>
                    <a:pt x="135" y="154"/>
                  </a:lnTo>
                  <a:lnTo>
                    <a:pt x="130" y="160"/>
                  </a:lnTo>
                  <a:lnTo>
                    <a:pt x="124" y="168"/>
                  </a:lnTo>
                  <a:lnTo>
                    <a:pt x="118" y="173"/>
                  </a:lnTo>
                  <a:lnTo>
                    <a:pt x="113" y="179"/>
                  </a:lnTo>
                  <a:lnTo>
                    <a:pt x="107" y="185"/>
                  </a:lnTo>
                  <a:lnTo>
                    <a:pt x="101" y="192"/>
                  </a:lnTo>
                  <a:lnTo>
                    <a:pt x="90" y="202"/>
                  </a:lnTo>
                  <a:lnTo>
                    <a:pt x="78" y="213"/>
                  </a:lnTo>
                  <a:lnTo>
                    <a:pt x="67" y="223"/>
                  </a:lnTo>
                  <a:lnTo>
                    <a:pt x="58" y="232"/>
                  </a:lnTo>
                  <a:lnTo>
                    <a:pt x="48" y="240"/>
                  </a:lnTo>
                  <a:lnTo>
                    <a:pt x="40" y="246"/>
                  </a:lnTo>
                  <a:lnTo>
                    <a:pt x="33" y="249"/>
                  </a:lnTo>
                  <a:lnTo>
                    <a:pt x="25" y="253"/>
                  </a:lnTo>
                  <a:lnTo>
                    <a:pt x="19" y="257"/>
                  </a:lnTo>
                  <a:lnTo>
                    <a:pt x="14" y="261"/>
                  </a:lnTo>
                  <a:lnTo>
                    <a:pt x="6" y="266"/>
                  </a:lnTo>
                  <a:lnTo>
                    <a:pt x="0" y="274"/>
                  </a:lnTo>
                  <a:lnTo>
                    <a:pt x="0" y="280"/>
                  </a:lnTo>
                  <a:lnTo>
                    <a:pt x="6" y="285"/>
                  </a:lnTo>
                  <a:lnTo>
                    <a:pt x="10" y="287"/>
                  </a:lnTo>
                  <a:lnTo>
                    <a:pt x="18" y="289"/>
                  </a:lnTo>
                  <a:lnTo>
                    <a:pt x="27" y="291"/>
                  </a:lnTo>
                  <a:lnTo>
                    <a:pt x="37" y="295"/>
                  </a:lnTo>
                  <a:lnTo>
                    <a:pt x="48" y="297"/>
                  </a:lnTo>
                  <a:lnTo>
                    <a:pt x="59" y="299"/>
                  </a:lnTo>
                  <a:lnTo>
                    <a:pt x="65" y="299"/>
                  </a:lnTo>
                  <a:lnTo>
                    <a:pt x="71" y="299"/>
                  </a:lnTo>
                  <a:lnTo>
                    <a:pt x="77" y="299"/>
                  </a:lnTo>
                  <a:lnTo>
                    <a:pt x="82" y="299"/>
                  </a:lnTo>
                  <a:lnTo>
                    <a:pt x="94" y="299"/>
                  </a:lnTo>
                  <a:lnTo>
                    <a:pt x="105" y="299"/>
                  </a:lnTo>
                  <a:lnTo>
                    <a:pt x="115" y="299"/>
                  </a:lnTo>
                  <a:lnTo>
                    <a:pt x="126" y="299"/>
                  </a:lnTo>
                  <a:lnTo>
                    <a:pt x="135" y="297"/>
                  </a:lnTo>
                  <a:lnTo>
                    <a:pt x="145" y="297"/>
                  </a:lnTo>
                  <a:lnTo>
                    <a:pt x="153" y="295"/>
                  </a:lnTo>
                  <a:lnTo>
                    <a:pt x="158" y="295"/>
                  </a:lnTo>
                  <a:lnTo>
                    <a:pt x="164" y="293"/>
                  </a:lnTo>
                  <a:lnTo>
                    <a:pt x="168" y="291"/>
                  </a:lnTo>
                  <a:lnTo>
                    <a:pt x="172" y="291"/>
                  </a:lnTo>
                  <a:lnTo>
                    <a:pt x="173" y="291"/>
                  </a:lnTo>
                  <a:close/>
                </a:path>
              </a:pathLst>
            </a:custGeom>
            <a:solidFill>
              <a:srgbClr val="FFFFA3"/>
            </a:solidFill>
            <a:ln w="9525">
              <a:noFill/>
              <a:round/>
              <a:headEnd/>
              <a:tailEnd/>
            </a:ln>
          </p:spPr>
          <p:txBody>
            <a:bodyPr/>
            <a:lstStyle/>
            <a:p>
              <a:endParaRPr lang="en-US"/>
            </a:p>
          </p:txBody>
        </p:sp>
        <p:sp>
          <p:nvSpPr>
            <p:cNvPr id="93279" name="Freeform 106"/>
            <p:cNvSpPr>
              <a:spLocks/>
            </p:cNvSpPr>
            <p:nvPr/>
          </p:nvSpPr>
          <p:spPr bwMode="auto">
            <a:xfrm>
              <a:off x="2788" y="3410"/>
              <a:ext cx="193" cy="97"/>
            </a:xfrm>
            <a:custGeom>
              <a:avLst/>
              <a:gdLst>
                <a:gd name="T0" fmla="*/ 61 w 386"/>
                <a:gd name="T1" fmla="*/ 114 h 194"/>
                <a:gd name="T2" fmla="*/ 68 w 386"/>
                <a:gd name="T3" fmla="*/ 116 h 194"/>
                <a:gd name="T4" fmla="*/ 78 w 386"/>
                <a:gd name="T5" fmla="*/ 120 h 194"/>
                <a:gd name="T6" fmla="*/ 89 w 386"/>
                <a:gd name="T7" fmla="*/ 124 h 194"/>
                <a:gd name="T8" fmla="*/ 103 w 386"/>
                <a:gd name="T9" fmla="*/ 130 h 194"/>
                <a:gd name="T10" fmla="*/ 120 w 386"/>
                <a:gd name="T11" fmla="*/ 135 h 194"/>
                <a:gd name="T12" fmla="*/ 137 w 386"/>
                <a:gd name="T13" fmla="*/ 143 h 194"/>
                <a:gd name="T14" fmla="*/ 156 w 386"/>
                <a:gd name="T15" fmla="*/ 149 h 194"/>
                <a:gd name="T16" fmla="*/ 175 w 386"/>
                <a:gd name="T17" fmla="*/ 154 h 194"/>
                <a:gd name="T18" fmla="*/ 196 w 386"/>
                <a:gd name="T19" fmla="*/ 162 h 194"/>
                <a:gd name="T20" fmla="*/ 219 w 386"/>
                <a:gd name="T21" fmla="*/ 168 h 194"/>
                <a:gd name="T22" fmla="*/ 240 w 386"/>
                <a:gd name="T23" fmla="*/ 173 h 194"/>
                <a:gd name="T24" fmla="*/ 260 w 386"/>
                <a:gd name="T25" fmla="*/ 179 h 194"/>
                <a:gd name="T26" fmla="*/ 281 w 386"/>
                <a:gd name="T27" fmla="*/ 185 h 194"/>
                <a:gd name="T28" fmla="*/ 300 w 386"/>
                <a:gd name="T29" fmla="*/ 189 h 194"/>
                <a:gd name="T30" fmla="*/ 319 w 386"/>
                <a:gd name="T31" fmla="*/ 192 h 194"/>
                <a:gd name="T32" fmla="*/ 335 w 386"/>
                <a:gd name="T33" fmla="*/ 192 h 194"/>
                <a:gd name="T34" fmla="*/ 348 w 386"/>
                <a:gd name="T35" fmla="*/ 194 h 194"/>
                <a:gd name="T36" fmla="*/ 359 w 386"/>
                <a:gd name="T37" fmla="*/ 194 h 194"/>
                <a:gd name="T38" fmla="*/ 371 w 386"/>
                <a:gd name="T39" fmla="*/ 192 h 194"/>
                <a:gd name="T40" fmla="*/ 380 w 386"/>
                <a:gd name="T41" fmla="*/ 190 h 194"/>
                <a:gd name="T42" fmla="*/ 386 w 386"/>
                <a:gd name="T43" fmla="*/ 183 h 194"/>
                <a:gd name="T44" fmla="*/ 378 w 386"/>
                <a:gd name="T45" fmla="*/ 171 h 194"/>
                <a:gd name="T46" fmla="*/ 369 w 386"/>
                <a:gd name="T47" fmla="*/ 168 h 194"/>
                <a:gd name="T48" fmla="*/ 357 w 386"/>
                <a:gd name="T49" fmla="*/ 160 h 194"/>
                <a:gd name="T50" fmla="*/ 342 w 386"/>
                <a:gd name="T51" fmla="*/ 147 h 194"/>
                <a:gd name="T52" fmla="*/ 329 w 386"/>
                <a:gd name="T53" fmla="*/ 133 h 194"/>
                <a:gd name="T54" fmla="*/ 316 w 386"/>
                <a:gd name="T55" fmla="*/ 116 h 194"/>
                <a:gd name="T56" fmla="*/ 300 w 386"/>
                <a:gd name="T57" fmla="*/ 101 h 194"/>
                <a:gd name="T58" fmla="*/ 291 w 386"/>
                <a:gd name="T59" fmla="*/ 86 h 194"/>
                <a:gd name="T60" fmla="*/ 283 w 386"/>
                <a:gd name="T61" fmla="*/ 73 h 194"/>
                <a:gd name="T62" fmla="*/ 283 w 386"/>
                <a:gd name="T63" fmla="*/ 61 h 194"/>
                <a:gd name="T64" fmla="*/ 278 w 386"/>
                <a:gd name="T65" fmla="*/ 56 h 194"/>
                <a:gd name="T66" fmla="*/ 264 w 386"/>
                <a:gd name="T67" fmla="*/ 56 h 194"/>
                <a:gd name="T68" fmla="*/ 251 w 386"/>
                <a:gd name="T69" fmla="*/ 57 h 194"/>
                <a:gd name="T70" fmla="*/ 240 w 386"/>
                <a:gd name="T71" fmla="*/ 59 h 194"/>
                <a:gd name="T72" fmla="*/ 224 w 386"/>
                <a:gd name="T73" fmla="*/ 59 h 194"/>
                <a:gd name="T74" fmla="*/ 205 w 386"/>
                <a:gd name="T75" fmla="*/ 57 h 194"/>
                <a:gd name="T76" fmla="*/ 186 w 386"/>
                <a:gd name="T77" fmla="*/ 54 h 194"/>
                <a:gd name="T78" fmla="*/ 173 w 386"/>
                <a:gd name="T79" fmla="*/ 52 h 194"/>
                <a:gd name="T80" fmla="*/ 160 w 386"/>
                <a:gd name="T81" fmla="*/ 48 h 194"/>
                <a:gd name="T82" fmla="*/ 146 w 386"/>
                <a:gd name="T83" fmla="*/ 46 h 194"/>
                <a:gd name="T84" fmla="*/ 131 w 386"/>
                <a:gd name="T85" fmla="*/ 44 h 194"/>
                <a:gd name="T86" fmla="*/ 116 w 386"/>
                <a:gd name="T87" fmla="*/ 38 h 194"/>
                <a:gd name="T88" fmla="*/ 103 w 386"/>
                <a:gd name="T89" fmla="*/ 37 h 194"/>
                <a:gd name="T90" fmla="*/ 91 w 386"/>
                <a:gd name="T91" fmla="*/ 33 h 194"/>
                <a:gd name="T92" fmla="*/ 78 w 386"/>
                <a:gd name="T93" fmla="*/ 29 h 194"/>
                <a:gd name="T94" fmla="*/ 67 w 386"/>
                <a:gd name="T95" fmla="*/ 25 h 194"/>
                <a:gd name="T96" fmla="*/ 53 w 386"/>
                <a:gd name="T97" fmla="*/ 21 h 194"/>
                <a:gd name="T98" fmla="*/ 40 w 386"/>
                <a:gd name="T99" fmla="*/ 14 h 194"/>
                <a:gd name="T100" fmla="*/ 27 w 386"/>
                <a:gd name="T101" fmla="*/ 6 h 194"/>
                <a:gd name="T102" fmla="*/ 13 w 386"/>
                <a:gd name="T103" fmla="*/ 0 h 194"/>
                <a:gd name="T104" fmla="*/ 2 w 386"/>
                <a:gd name="T105" fmla="*/ 0 h 194"/>
                <a:gd name="T106" fmla="*/ 0 w 386"/>
                <a:gd name="T107" fmla="*/ 10 h 194"/>
                <a:gd name="T108" fmla="*/ 2 w 386"/>
                <a:gd name="T109" fmla="*/ 21 h 194"/>
                <a:gd name="T110" fmla="*/ 8 w 386"/>
                <a:gd name="T111" fmla="*/ 37 h 194"/>
                <a:gd name="T112" fmla="*/ 13 w 386"/>
                <a:gd name="T113" fmla="*/ 50 h 194"/>
                <a:gd name="T114" fmla="*/ 21 w 386"/>
                <a:gd name="T115" fmla="*/ 65 h 194"/>
                <a:gd name="T116" fmla="*/ 32 w 386"/>
                <a:gd name="T117" fmla="*/ 80 h 194"/>
                <a:gd name="T118" fmla="*/ 46 w 386"/>
                <a:gd name="T119" fmla="*/ 97 h 194"/>
                <a:gd name="T120" fmla="*/ 57 w 386"/>
                <a:gd name="T121" fmla="*/ 111 h 194"/>
                <a:gd name="T122" fmla="*/ 61 w 386"/>
                <a:gd name="T123" fmla="*/ 114 h 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6"/>
                <a:gd name="T187" fmla="*/ 0 h 194"/>
                <a:gd name="T188" fmla="*/ 386 w 386"/>
                <a:gd name="T189" fmla="*/ 194 h 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6" h="194">
                  <a:moveTo>
                    <a:pt x="61" y="114"/>
                  </a:moveTo>
                  <a:lnTo>
                    <a:pt x="61" y="114"/>
                  </a:lnTo>
                  <a:lnTo>
                    <a:pt x="65" y="116"/>
                  </a:lnTo>
                  <a:lnTo>
                    <a:pt x="68" y="116"/>
                  </a:lnTo>
                  <a:lnTo>
                    <a:pt x="72" y="118"/>
                  </a:lnTo>
                  <a:lnTo>
                    <a:pt x="78" y="120"/>
                  </a:lnTo>
                  <a:lnTo>
                    <a:pt x="84" y="124"/>
                  </a:lnTo>
                  <a:lnTo>
                    <a:pt x="89" y="124"/>
                  </a:lnTo>
                  <a:lnTo>
                    <a:pt x="95" y="126"/>
                  </a:lnTo>
                  <a:lnTo>
                    <a:pt x="103" y="130"/>
                  </a:lnTo>
                  <a:lnTo>
                    <a:pt x="112" y="133"/>
                  </a:lnTo>
                  <a:lnTo>
                    <a:pt x="120" y="135"/>
                  </a:lnTo>
                  <a:lnTo>
                    <a:pt x="127" y="139"/>
                  </a:lnTo>
                  <a:lnTo>
                    <a:pt x="137" y="143"/>
                  </a:lnTo>
                  <a:lnTo>
                    <a:pt x="146" y="145"/>
                  </a:lnTo>
                  <a:lnTo>
                    <a:pt x="156" y="149"/>
                  </a:lnTo>
                  <a:lnTo>
                    <a:pt x="165" y="152"/>
                  </a:lnTo>
                  <a:lnTo>
                    <a:pt x="175" y="154"/>
                  </a:lnTo>
                  <a:lnTo>
                    <a:pt x="186" y="158"/>
                  </a:lnTo>
                  <a:lnTo>
                    <a:pt x="196" y="162"/>
                  </a:lnTo>
                  <a:lnTo>
                    <a:pt x="207" y="164"/>
                  </a:lnTo>
                  <a:lnTo>
                    <a:pt x="219" y="168"/>
                  </a:lnTo>
                  <a:lnTo>
                    <a:pt x="230" y="171"/>
                  </a:lnTo>
                  <a:lnTo>
                    <a:pt x="240" y="173"/>
                  </a:lnTo>
                  <a:lnTo>
                    <a:pt x="251" y="177"/>
                  </a:lnTo>
                  <a:lnTo>
                    <a:pt x="260" y="179"/>
                  </a:lnTo>
                  <a:lnTo>
                    <a:pt x="272" y="183"/>
                  </a:lnTo>
                  <a:lnTo>
                    <a:pt x="281" y="185"/>
                  </a:lnTo>
                  <a:lnTo>
                    <a:pt x="291" y="187"/>
                  </a:lnTo>
                  <a:lnTo>
                    <a:pt x="300" y="189"/>
                  </a:lnTo>
                  <a:lnTo>
                    <a:pt x="312" y="190"/>
                  </a:lnTo>
                  <a:lnTo>
                    <a:pt x="319" y="192"/>
                  </a:lnTo>
                  <a:lnTo>
                    <a:pt x="327" y="192"/>
                  </a:lnTo>
                  <a:lnTo>
                    <a:pt x="335" y="192"/>
                  </a:lnTo>
                  <a:lnTo>
                    <a:pt x="342" y="194"/>
                  </a:lnTo>
                  <a:lnTo>
                    <a:pt x="348" y="194"/>
                  </a:lnTo>
                  <a:lnTo>
                    <a:pt x="354" y="194"/>
                  </a:lnTo>
                  <a:lnTo>
                    <a:pt x="359" y="194"/>
                  </a:lnTo>
                  <a:lnTo>
                    <a:pt x="365" y="194"/>
                  </a:lnTo>
                  <a:lnTo>
                    <a:pt x="371" y="192"/>
                  </a:lnTo>
                  <a:lnTo>
                    <a:pt x="378" y="192"/>
                  </a:lnTo>
                  <a:lnTo>
                    <a:pt x="380" y="190"/>
                  </a:lnTo>
                  <a:lnTo>
                    <a:pt x="386" y="189"/>
                  </a:lnTo>
                  <a:lnTo>
                    <a:pt x="386" y="183"/>
                  </a:lnTo>
                  <a:lnTo>
                    <a:pt x="384" y="177"/>
                  </a:lnTo>
                  <a:lnTo>
                    <a:pt x="378" y="171"/>
                  </a:lnTo>
                  <a:lnTo>
                    <a:pt x="374" y="170"/>
                  </a:lnTo>
                  <a:lnTo>
                    <a:pt x="369" y="168"/>
                  </a:lnTo>
                  <a:lnTo>
                    <a:pt x="365" y="164"/>
                  </a:lnTo>
                  <a:lnTo>
                    <a:pt x="357" y="160"/>
                  </a:lnTo>
                  <a:lnTo>
                    <a:pt x="352" y="154"/>
                  </a:lnTo>
                  <a:lnTo>
                    <a:pt x="342" y="147"/>
                  </a:lnTo>
                  <a:lnTo>
                    <a:pt x="336" y="141"/>
                  </a:lnTo>
                  <a:lnTo>
                    <a:pt x="329" y="133"/>
                  </a:lnTo>
                  <a:lnTo>
                    <a:pt x="321" y="126"/>
                  </a:lnTo>
                  <a:lnTo>
                    <a:pt x="316" y="116"/>
                  </a:lnTo>
                  <a:lnTo>
                    <a:pt x="308" y="109"/>
                  </a:lnTo>
                  <a:lnTo>
                    <a:pt x="300" y="101"/>
                  </a:lnTo>
                  <a:lnTo>
                    <a:pt x="297" y="94"/>
                  </a:lnTo>
                  <a:lnTo>
                    <a:pt x="291" y="86"/>
                  </a:lnTo>
                  <a:lnTo>
                    <a:pt x="287" y="80"/>
                  </a:lnTo>
                  <a:lnTo>
                    <a:pt x="283" y="73"/>
                  </a:lnTo>
                  <a:lnTo>
                    <a:pt x="283" y="69"/>
                  </a:lnTo>
                  <a:lnTo>
                    <a:pt x="283" y="61"/>
                  </a:lnTo>
                  <a:lnTo>
                    <a:pt x="281" y="57"/>
                  </a:lnTo>
                  <a:lnTo>
                    <a:pt x="278" y="56"/>
                  </a:lnTo>
                  <a:lnTo>
                    <a:pt x="272" y="56"/>
                  </a:lnTo>
                  <a:lnTo>
                    <a:pt x="264" y="56"/>
                  </a:lnTo>
                  <a:lnTo>
                    <a:pt x="257" y="57"/>
                  </a:lnTo>
                  <a:lnTo>
                    <a:pt x="251" y="57"/>
                  </a:lnTo>
                  <a:lnTo>
                    <a:pt x="245" y="59"/>
                  </a:lnTo>
                  <a:lnTo>
                    <a:pt x="240" y="59"/>
                  </a:lnTo>
                  <a:lnTo>
                    <a:pt x="234" y="61"/>
                  </a:lnTo>
                  <a:lnTo>
                    <a:pt x="224" y="59"/>
                  </a:lnTo>
                  <a:lnTo>
                    <a:pt x="217" y="57"/>
                  </a:lnTo>
                  <a:lnTo>
                    <a:pt x="205" y="57"/>
                  </a:lnTo>
                  <a:lnTo>
                    <a:pt x="194" y="56"/>
                  </a:lnTo>
                  <a:lnTo>
                    <a:pt x="186" y="54"/>
                  </a:lnTo>
                  <a:lnTo>
                    <a:pt x="181" y="54"/>
                  </a:lnTo>
                  <a:lnTo>
                    <a:pt x="173" y="52"/>
                  </a:lnTo>
                  <a:lnTo>
                    <a:pt x="167" y="50"/>
                  </a:lnTo>
                  <a:lnTo>
                    <a:pt x="160" y="48"/>
                  </a:lnTo>
                  <a:lnTo>
                    <a:pt x="154" y="48"/>
                  </a:lnTo>
                  <a:lnTo>
                    <a:pt x="146" y="46"/>
                  </a:lnTo>
                  <a:lnTo>
                    <a:pt x="141" y="46"/>
                  </a:lnTo>
                  <a:lnTo>
                    <a:pt x="131" y="44"/>
                  </a:lnTo>
                  <a:lnTo>
                    <a:pt x="124" y="40"/>
                  </a:lnTo>
                  <a:lnTo>
                    <a:pt x="116" y="38"/>
                  </a:lnTo>
                  <a:lnTo>
                    <a:pt x="110" y="38"/>
                  </a:lnTo>
                  <a:lnTo>
                    <a:pt x="103" y="37"/>
                  </a:lnTo>
                  <a:lnTo>
                    <a:pt x="97" y="35"/>
                  </a:lnTo>
                  <a:lnTo>
                    <a:pt x="91" y="33"/>
                  </a:lnTo>
                  <a:lnTo>
                    <a:pt x="84" y="31"/>
                  </a:lnTo>
                  <a:lnTo>
                    <a:pt x="78" y="29"/>
                  </a:lnTo>
                  <a:lnTo>
                    <a:pt x="72" y="27"/>
                  </a:lnTo>
                  <a:lnTo>
                    <a:pt x="67" y="25"/>
                  </a:lnTo>
                  <a:lnTo>
                    <a:pt x="63" y="25"/>
                  </a:lnTo>
                  <a:lnTo>
                    <a:pt x="53" y="21"/>
                  </a:lnTo>
                  <a:lnTo>
                    <a:pt x="46" y="18"/>
                  </a:lnTo>
                  <a:lnTo>
                    <a:pt x="40" y="14"/>
                  </a:lnTo>
                  <a:lnTo>
                    <a:pt x="34" y="10"/>
                  </a:lnTo>
                  <a:lnTo>
                    <a:pt x="27" y="6"/>
                  </a:lnTo>
                  <a:lnTo>
                    <a:pt x="23" y="4"/>
                  </a:lnTo>
                  <a:lnTo>
                    <a:pt x="13" y="0"/>
                  </a:lnTo>
                  <a:lnTo>
                    <a:pt x="8" y="0"/>
                  </a:lnTo>
                  <a:lnTo>
                    <a:pt x="2" y="0"/>
                  </a:lnTo>
                  <a:lnTo>
                    <a:pt x="0" y="6"/>
                  </a:lnTo>
                  <a:lnTo>
                    <a:pt x="0" y="10"/>
                  </a:lnTo>
                  <a:lnTo>
                    <a:pt x="0" y="16"/>
                  </a:lnTo>
                  <a:lnTo>
                    <a:pt x="2" y="21"/>
                  </a:lnTo>
                  <a:lnTo>
                    <a:pt x="6" y="29"/>
                  </a:lnTo>
                  <a:lnTo>
                    <a:pt x="8" y="37"/>
                  </a:lnTo>
                  <a:lnTo>
                    <a:pt x="9" y="44"/>
                  </a:lnTo>
                  <a:lnTo>
                    <a:pt x="13" y="50"/>
                  </a:lnTo>
                  <a:lnTo>
                    <a:pt x="19" y="59"/>
                  </a:lnTo>
                  <a:lnTo>
                    <a:pt x="21" y="65"/>
                  </a:lnTo>
                  <a:lnTo>
                    <a:pt x="27" y="73"/>
                  </a:lnTo>
                  <a:lnTo>
                    <a:pt x="32" y="80"/>
                  </a:lnTo>
                  <a:lnTo>
                    <a:pt x="36" y="86"/>
                  </a:lnTo>
                  <a:lnTo>
                    <a:pt x="46" y="97"/>
                  </a:lnTo>
                  <a:lnTo>
                    <a:pt x="53" y="105"/>
                  </a:lnTo>
                  <a:lnTo>
                    <a:pt x="57" y="111"/>
                  </a:lnTo>
                  <a:lnTo>
                    <a:pt x="61" y="114"/>
                  </a:lnTo>
                  <a:close/>
                </a:path>
              </a:pathLst>
            </a:custGeom>
            <a:solidFill>
              <a:srgbClr val="FFFFA3"/>
            </a:solidFill>
            <a:ln w="9525">
              <a:noFill/>
              <a:round/>
              <a:headEnd/>
              <a:tailEnd/>
            </a:ln>
          </p:spPr>
          <p:txBody>
            <a:bodyPr/>
            <a:lstStyle/>
            <a:p>
              <a:endParaRPr lang="en-US"/>
            </a:p>
          </p:txBody>
        </p:sp>
        <p:sp>
          <p:nvSpPr>
            <p:cNvPr id="93280" name="Freeform 107"/>
            <p:cNvSpPr>
              <a:spLocks/>
            </p:cNvSpPr>
            <p:nvPr/>
          </p:nvSpPr>
          <p:spPr bwMode="auto">
            <a:xfrm>
              <a:off x="3428" y="3095"/>
              <a:ext cx="94" cy="179"/>
            </a:xfrm>
            <a:custGeom>
              <a:avLst/>
              <a:gdLst>
                <a:gd name="T0" fmla="*/ 14 w 189"/>
                <a:gd name="T1" fmla="*/ 130 h 360"/>
                <a:gd name="T2" fmla="*/ 19 w 189"/>
                <a:gd name="T3" fmla="*/ 139 h 360"/>
                <a:gd name="T4" fmla="*/ 27 w 189"/>
                <a:gd name="T5" fmla="*/ 152 h 360"/>
                <a:gd name="T6" fmla="*/ 35 w 189"/>
                <a:gd name="T7" fmla="*/ 166 h 360"/>
                <a:gd name="T8" fmla="*/ 42 w 189"/>
                <a:gd name="T9" fmla="*/ 177 h 360"/>
                <a:gd name="T10" fmla="*/ 52 w 189"/>
                <a:gd name="T11" fmla="*/ 192 h 360"/>
                <a:gd name="T12" fmla="*/ 61 w 189"/>
                <a:gd name="T13" fmla="*/ 208 h 360"/>
                <a:gd name="T14" fmla="*/ 71 w 189"/>
                <a:gd name="T15" fmla="*/ 223 h 360"/>
                <a:gd name="T16" fmla="*/ 80 w 189"/>
                <a:gd name="T17" fmla="*/ 240 h 360"/>
                <a:gd name="T18" fmla="*/ 92 w 189"/>
                <a:gd name="T19" fmla="*/ 255 h 360"/>
                <a:gd name="T20" fmla="*/ 103 w 189"/>
                <a:gd name="T21" fmla="*/ 272 h 360"/>
                <a:gd name="T22" fmla="*/ 113 w 189"/>
                <a:gd name="T23" fmla="*/ 287 h 360"/>
                <a:gd name="T24" fmla="*/ 124 w 189"/>
                <a:gd name="T25" fmla="*/ 303 h 360"/>
                <a:gd name="T26" fmla="*/ 135 w 189"/>
                <a:gd name="T27" fmla="*/ 318 h 360"/>
                <a:gd name="T28" fmla="*/ 151 w 189"/>
                <a:gd name="T29" fmla="*/ 335 h 360"/>
                <a:gd name="T30" fmla="*/ 164 w 189"/>
                <a:gd name="T31" fmla="*/ 350 h 360"/>
                <a:gd name="T32" fmla="*/ 181 w 189"/>
                <a:gd name="T33" fmla="*/ 360 h 360"/>
                <a:gd name="T34" fmla="*/ 189 w 189"/>
                <a:gd name="T35" fmla="*/ 354 h 360"/>
                <a:gd name="T36" fmla="*/ 185 w 189"/>
                <a:gd name="T37" fmla="*/ 341 h 360"/>
                <a:gd name="T38" fmla="*/ 181 w 189"/>
                <a:gd name="T39" fmla="*/ 333 h 360"/>
                <a:gd name="T40" fmla="*/ 175 w 189"/>
                <a:gd name="T41" fmla="*/ 320 h 360"/>
                <a:gd name="T42" fmla="*/ 170 w 189"/>
                <a:gd name="T43" fmla="*/ 303 h 360"/>
                <a:gd name="T44" fmla="*/ 166 w 189"/>
                <a:gd name="T45" fmla="*/ 284 h 360"/>
                <a:gd name="T46" fmla="*/ 160 w 189"/>
                <a:gd name="T47" fmla="*/ 263 h 360"/>
                <a:gd name="T48" fmla="*/ 156 w 189"/>
                <a:gd name="T49" fmla="*/ 242 h 360"/>
                <a:gd name="T50" fmla="*/ 154 w 189"/>
                <a:gd name="T51" fmla="*/ 223 h 360"/>
                <a:gd name="T52" fmla="*/ 153 w 189"/>
                <a:gd name="T53" fmla="*/ 208 h 360"/>
                <a:gd name="T54" fmla="*/ 154 w 189"/>
                <a:gd name="T55" fmla="*/ 198 h 360"/>
                <a:gd name="T56" fmla="*/ 153 w 189"/>
                <a:gd name="T57" fmla="*/ 189 h 360"/>
                <a:gd name="T58" fmla="*/ 145 w 189"/>
                <a:gd name="T59" fmla="*/ 183 h 360"/>
                <a:gd name="T60" fmla="*/ 134 w 189"/>
                <a:gd name="T61" fmla="*/ 175 h 360"/>
                <a:gd name="T62" fmla="*/ 122 w 189"/>
                <a:gd name="T63" fmla="*/ 166 h 360"/>
                <a:gd name="T64" fmla="*/ 111 w 189"/>
                <a:gd name="T65" fmla="*/ 152 h 360"/>
                <a:gd name="T66" fmla="*/ 97 w 189"/>
                <a:gd name="T67" fmla="*/ 137 h 360"/>
                <a:gd name="T68" fmla="*/ 82 w 189"/>
                <a:gd name="T69" fmla="*/ 118 h 360"/>
                <a:gd name="T70" fmla="*/ 67 w 189"/>
                <a:gd name="T71" fmla="*/ 97 h 360"/>
                <a:gd name="T72" fmla="*/ 54 w 189"/>
                <a:gd name="T73" fmla="*/ 78 h 360"/>
                <a:gd name="T74" fmla="*/ 42 w 189"/>
                <a:gd name="T75" fmla="*/ 59 h 360"/>
                <a:gd name="T76" fmla="*/ 31 w 189"/>
                <a:gd name="T77" fmla="*/ 42 h 360"/>
                <a:gd name="T78" fmla="*/ 25 w 189"/>
                <a:gd name="T79" fmla="*/ 31 h 360"/>
                <a:gd name="T80" fmla="*/ 19 w 189"/>
                <a:gd name="T81" fmla="*/ 17 h 360"/>
                <a:gd name="T82" fmla="*/ 14 w 189"/>
                <a:gd name="T83" fmla="*/ 6 h 360"/>
                <a:gd name="T84" fmla="*/ 6 w 189"/>
                <a:gd name="T85" fmla="*/ 0 h 360"/>
                <a:gd name="T86" fmla="*/ 0 w 189"/>
                <a:gd name="T87" fmla="*/ 8 h 360"/>
                <a:gd name="T88" fmla="*/ 0 w 189"/>
                <a:gd name="T89" fmla="*/ 17 h 360"/>
                <a:gd name="T90" fmla="*/ 0 w 189"/>
                <a:gd name="T91" fmla="*/ 33 h 360"/>
                <a:gd name="T92" fmla="*/ 0 w 189"/>
                <a:gd name="T93" fmla="*/ 50 h 360"/>
                <a:gd name="T94" fmla="*/ 4 w 189"/>
                <a:gd name="T95" fmla="*/ 67 h 360"/>
                <a:gd name="T96" fmla="*/ 6 w 189"/>
                <a:gd name="T97" fmla="*/ 84 h 360"/>
                <a:gd name="T98" fmla="*/ 8 w 189"/>
                <a:gd name="T99" fmla="*/ 99 h 360"/>
                <a:gd name="T100" fmla="*/ 10 w 189"/>
                <a:gd name="T101" fmla="*/ 111 h 360"/>
                <a:gd name="T102" fmla="*/ 14 w 189"/>
                <a:gd name="T103" fmla="*/ 126 h 360"/>
                <a:gd name="T104" fmla="*/ 14 w 189"/>
                <a:gd name="T105" fmla="*/ 128 h 3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9"/>
                <a:gd name="T160" fmla="*/ 0 h 360"/>
                <a:gd name="T161" fmla="*/ 189 w 189"/>
                <a:gd name="T162" fmla="*/ 360 h 36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9" h="360">
                  <a:moveTo>
                    <a:pt x="14" y="128"/>
                  </a:moveTo>
                  <a:lnTo>
                    <a:pt x="14" y="130"/>
                  </a:lnTo>
                  <a:lnTo>
                    <a:pt x="16" y="133"/>
                  </a:lnTo>
                  <a:lnTo>
                    <a:pt x="19" y="139"/>
                  </a:lnTo>
                  <a:lnTo>
                    <a:pt x="25" y="149"/>
                  </a:lnTo>
                  <a:lnTo>
                    <a:pt x="27" y="152"/>
                  </a:lnTo>
                  <a:lnTo>
                    <a:pt x="31" y="158"/>
                  </a:lnTo>
                  <a:lnTo>
                    <a:pt x="35" y="166"/>
                  </a:lnTo>
                  <a:lnTo>
                    <a:pt x="38" y="171"/>
                  </a:lnTo>
                  <a:lnTo>
                    <a:pt x="42" y="177"/>
                  </a:lnTo>
                  <a:lnTo>
                    <a:pt x="48" y="185"/>
                  </a:lnTo>
                  <a:lnTo>
                    <a:pt x="52" y="192"/>
                  </a:lnTo>
                  <a:lnTo>
                    <a:pt x="57" y="202"/>
                  </a:lnTo>
                  <a:lnTo>
                    <a:pt x="61" y="208"/>
                  </a:lnTo>
                  <a:lnTo>
                    <a:pt x="65" y="215"/>
                  </a:lnTo>
                  <a:lnTo>
                    <a:pt x="71" y="223"/>
                  </a:lnTo>
                  <a:lnTo>
                    <a:pt x="76" y="232"/>
                  </a:lnTo>
                  <a:lnTo>
                    <a:pt x="80" y="240"/>
                  </a:lnTo>
                  <a:lnTo>
                    <a:pt x="86" y="249"/>
                  </a:lnTo>
                  <a:lnTo>
                    <a:pt x="92" y="255"/>
                  </a:lnTo>
                  <a:lnTo>
                    <a:pt x="97" y="265"/>
                  </a:lnTo>
                  <a:lnTo>
                    <a:pt x="103" y="272"/>
                  </a:lnTo>
                  <a:lnTo>
                    <a:pt x="107" y="280"/>
                  </a:lnTo>
                  <a:lnTo>
                    <a:pt x="113" y="287"/>
                  </a:lnTo>
                  <a:lnTo>
                    <a:pt x="120" y="295"/>
                  </a:lnTo>
                  <a:lnTo>
                    <a:pt x="124" y="303"/>
                  </a:lnTo>
                  <a:lnTo>
                    <a:pt x="130" y="310"/>
                  </a:lnTo>
                  <a:lnTo>
                    <a:pt x="135" y="318"/>
                  </a:lnTo>
                  <a:lnTo>
                    <a:pt x="141" y="325"/>
                  </a:lnTo>
                  <a:lnTo>
                    <a:pt x="151" y="335"/>
                  </a:lnTo>
                  <a:lnTo>
                    <a:pt x="158" y="342"/>
                  </a:lnTo>
                  <a:lnTo>
                    <a:pt x="164" y="350"/>
                  </a:lnTo>
                  <a:lnTo>
                    <a:pt x="172" y="356"/>
                  </a:lnTo>
                  <a:lnTo>
                    <a:pt x="181" y="360"/>
                  </a:lnTo>
                  <a:lnTo>
                    <a:pt x="185" y="360"/>
                  </a:lnTo>
                  <a:lnTo>
                    <a:pt x="189" y="354"/>
                  </a:lnTo>
                  <a:lnTo>
                    <a:pt x="189" y="348"/>
                  </a:lnTo>
                  <a:lnTo>
                    <a:pt x="185" y="341"/>
                  </a:lnTo>
                  <a:lnTo>
                    <a:pt x="183" y="337"/>
                  </a:lnTo>
                  <a:lnTo>
                    <a:pt x="181" y="333"/>
                  </a:lnTo>
                  <a:lnTo>
                    <a:pt x="179" y="327"/>
                  </a:lnTo>
                  <a:lnTo>
                    <a:pt x="175" y="320"/>
                  </a:lnTo>
                  <a:lnTo>
                    <a:pt x="173" y="312"/>
                  </a:lnTo>
                  <a:lnTo>
                    <a:pt x="170" y="303"/>
                  </a:lnTo>
                  <a:lnTo>
                    <a:pt x="168" y="293"/>
                  </a:lnTo>
                  <a:lnTo>
                    <a:pt x="166" y="284"/>
                  </a:lnTo>
                  <a:lnTo>
                    <a:pt x="164" y="274"/>
                  </a:lnTo>
                  <a:lnTo>
                    <a:pt x="160" y="263"/>
                  </a:lnTo>
                  <a:lnTo>
                    <a:pt x="158" y="251"/>
                  </a:lnTo>
                  <a:lnTo>
                    <a:pt x="156" y="242"/>
                  </a:lnTo>
                  <a:lnTo>
                    <a:pt x="154" y="232"/>
                  </a:lnTo>
                  <a:lnTo>
                    <a:pt x="154" y="223"/>
                  </a:lnTo>
                  <a:lnTo>
                    <a:pt x="153" y="215"/>
                  </a:lnTo>
                  <a:lnTo>
                    <a:pt x="153" y="208"/>
                  </a:lnTo>
                  <a:lnTo>
                    <a:pt x="154" y="206"/>
                  </a:lnTo>
                  <a:lnTo>
                    <a:pt x="154" y="198"/>
                  </a:lnTo>
                  <a:lnTo>
                    <a:pt x="154" y="192"/>
                  </a:lnTo>
                  <a:lnTo>
                    <a:pt x="153" y="189"/>
                  </a:lnTo>
                  <a:lnTo>
                    <a:pt x="151" y="187"/>
                  </a:lnTo>
                  <a:lnTo>
                    <a:pt x="145" y="183"/>
                  </a:lnTo>
                  <a:lnTo>
                    <a:pt x="139" y="179"/>
                  </a:lnTo>
                  <a:lnTo>
                    <a:pt x="134" y="175"/>
                  </a:lnTo>
                  <a:lnTo>
                    <a:pt x="126" y="171"/>
                  </a:lnTo>
                  <a:lnTo>
                    <a:pt x="122" y="166"/>
                  </a:lnTo>
                  <a:lnTo>
                    <a:pt x="116" y="160"/>
                  </a:lnTo>
                  <a:lnTo>
                    <a:pt x="111" y="152"/>
                  </a:lnTo>
                  <a:lnTo>
                    <a:pt x="105" y="147"/>
                  </a:lnTo>
                  <a:lnTo>
                    <a:pt x="97" y="137"/>
                  </a:lnTo>
                  <a:lnTo>
                    <a:pt x="90" y="128"/>
                  </a:lnTo>
                  <a:lnTo>
                    <a:pt x="82" y="118"/>
                  </a:lnTo>
                  <a:lnTo>
                    <a:pt x="76" y="109"/>
                  </a:lnTo>
                  <a:lnTo>
                    <a:pt x="67" y="97"/>
                  </a:lnTo>
                  <a:lnTo>
                    <a:pt x="61" y="88"/>
                  </a:lnTo>
                  <a:lnTo>
                    <a:pt x="54" y="78"/>
                  </a:lnTo>
                  <a:lnTo>
                    <a:pt x="48" y="69"/>
                  </a:lnTo>
                  <a:lnTo>
                    <a:pt x="42" y="59"/>
                  </a:lnTo>
                  <a:lnTo>
                    <a:pt x="37" y="50"/>
                  </a:lnTo>
                  <a:lnTo>
                    <a:pt x="31" y="42"/>
                  </a:lnTo>
                  <a:lnTo>
                    <a:pt x="29" y="36"/>
                  </a:lnTo>
                  <a:lnTo>
                    <a:pt x="25" y="31"/>
                  </a:lnTo>
                  <a:lnTo>
                    <a:pt x="23" y="23"/>
                  </a:lnTo>
                  <a:lnTo>
                    <a:pt x="19" y="17"/>
                  </a:lnTo>
                  <a:lnTo>
                    <a:pt x="18" y="14"/>
                  </a:lnTo>
                  <a:lnTo>
                    <a:pt x="14" y="6"/>
                  </a:lnTo>
                  <a:lnTo>
                    <a:pt x="10" y="2"/>
                  </a:lnTo>
                  <a:lnTo>
                    <a:pt x="6" y="0"/>
                  </a:lnTo>
                  <a:lnTo>
                    <a:pt x="4" y="4"/>
                  </a:lnTo>
                  <a:lnTo>
                    <a:pt x="0" y="8"/>
                  </a:lnTo>
                  <a:lnTo>
                    <a:pt x="0" y="12"/>
                  </a:lnTo>
                  <a:lnTo>
                    <a:pt x="0" y="17"/>
                  </a:lnTo>
                  <a:lnTo>
                    <a:pt x="0" y="27"/>
                  </a:lnTo>
                  <a:lnTo>
                    <a:pt x="0" y="33"/>
                  </a:lnTo>
                  <a:lnTo>
                    <a:pt x="0" y="42"/>
                  </a:lnTo>
                  <a:lnTo>
                    <a:pt x="0" y="50"/>
                  </a:lnTo>
                  <a:lnTo>
                    <a:pt x="2" y="59"/>
                  </a:lnTo>
                  <a:lnTo>
                    <a:pt x="4" y="67"/>
                  </a:lnTo>
                  <a:lnTo>
                    <a:pt x="4" y="76"/>
                  </a:lnTo>
                  <a:lnTo>
                    <a:pt x="6" y="84"/>
                  </a:lnTo>
                  <a:lnTo>
                    <a:pt x="8" y="92"/>
                  </a:lnTo>
                  <a:lnTo>
                    <a:pt x="8" y="99"/>
                  </a:lnTo>
                  <a:lnTo>
                    <a:pt x="10" y="107"/>
                  </a:lnTo>
                  <a:lnTo>
                    <a:pt x="10" y="111"/>
                  </a:lnTo>
                  <a:lnTo>
                    <a:pt x="12" y="118"/>
                  </a:lnTo>
                  <a:lnTo>
                    <a:pt x="14" y="126"/>
                  </a:lnTo>
                  <a:lnTo>
                    <a:pt x="14" y="128"/>
                  </a:lnTo>
                  <a:close/>
                </a:path>
              </a:pathLst>
            </a:custGeom>
            <a:solidFill>
              <a:srgbClr val="FFFFA3"/>
            </a:solidFill>
            <a:ln w="9525">
              <a:noFill/>
              <a:round/>
              <a:headEnd/>
              <a:tailEnd/>
            </a:ln>
          </p:spPr>
          <p:txBody>
            <a:bodyPr/>
            <a:lstStyle/>
            <a:p>
              <a:endParaRPr lang="en-US"/>
            </a:p>
          </p:txBody>
        </p:sp>
        <p:sp>
          <p:nvSpPr>
            <p:cNvPr id="93281" name="Freeform 108"/>
            <p:cNvSpPr>
              <a:spLocks/>
            </p:cNvSpPr>
            <p:nvPr/>
          </p:nvSpPr>
          <p:spPr bwMode="auto">
            <a:xfrm>
              <a:off x="3166" y="3267"/>
              <a:ext cx="46" cy="16"/>
            </a:xfrm>
            <a:custGeom>
              <a:avLst/>
              <a:gdLst>
                <a:gd name="T0" fmla="*/ 5 w 93"/>
                <a:gd name="T1" fmla="*/ 6 h 33"/>
                <a:gd name="T2" fmla="*/ 9 w 93"/>
                <a:gd name="T3" fmla="*/ 6 h 33"/>
                <a:gd name="T4" fmla="*/ 15 w 93"/>
                <a:gd name="T5" fmla="*/ 6 h 33"/>
                <a:gd name="T6" fmla="*/ 19 w 93"/>
                <a:gd name="T7" fmla="*/ 6 h 33"/>
                <a:gd name="T8" fmla="*/ 24 w 93"/>
                <a:gd name="T9" fmla="*/ 8 h 33"/>
                <a:gd name="T10" fmla="*/ 32 w 93"/>
                <a:gd name="T11" fmla="*/ 8 h 33"/>
                <a:gd name="T12" fmla="*/ 38 w 93"/>
                <a:gd name="T13" fmla="*/ 12 h 33"/>
                <a:gd name="T14" fmla="*/ 43 w 93"/>
                <a:gd name="T15" fmla="*/ 12 h 33"/>
                <a:gd name="T16" fmla="*/ 51 w 93"/>
                <a:gd name="T17" fmla="*/ 12 h 33"/>
                <a:gd name="T18" fmla="*/ 57 w 93"/>
                <a:gd name="T19" fmla="*/ 14 h 33"/>
                <a:gd name="T20" fmla="*/ 62 w 93"/>
                <a:gd name="T21" fmla="*/ 16 h 33"/>
                <a:gd name="T22" fmla="*/ 68 w 93"/>
                <a:gd name="T23" fmla="*/ 17 h 33"/>
                <a:gd name="T24" fmla="*/ 74 w 93"/>
                <a:gd name="T25" fmla="*/ 19 h 33"/>
                <a:gd name="T26" fmla="*/ 78 w 93"/>
                <a:gd name="T27" fmla="*/ 21 h 33"/>
                <a:gd name="T28" fmla="*/ 81 w 93"/>
                <a:gd name="T29" fmla="*/ 25 h 33"/>
                <a:gd name="T30" fmla="*/ 89 w 93"/>
                <a:gd name="T31" fmla="*/ 31 h 33"/>
                <a:gd name="T32" fmla="*/ 93 w 93"/>
                <a:gd name="T33" fmla="*/ 33 h 33"/>
                <a:gd name="T34" fmla="*/ 93 w 93"/>
                <a:gd name="T35" fmla="*/ 31 h 33"/>
                <a:gd name="T36" fmla="*/ 93 w 93"/>
                <a:gd name="T37" fmla="*/ 27 h 33"/>
                <a:gd name="T38" fmla="*/ 91 w 93"/>
                <a:gd name="T39" fmla="*/ 23 h 33"/>
                <a:gd name="T40" fmla="*/ 85 w 93"/>
                <a:gd name="T41" fmla="*/ 19 h 33"/>
                <a:gd name="T42" fmla="*/ 80 w 93"/>
                <a:gd name="T43" fmla="*/ 16 h 33"/>
                <a:gd name="T44" fmla="*/ 72 w 93"/>
                <a:gd name="T45" fmla="*/ 14 h 33"/>
                <a:gd name="T46" fmla="*/ 62 w 93"/>
                <a:gd name="T47" fmla="*/ 10 h 33"/>
                <a:gd name="T48" fmla="*/ 53 w 93"/>
                <a:gd name="T49" fmla="*/ 6 h 33"/>
                <a:gd name="T50" fmla="*/ 43 w 93"/>
                <a:gd name="T51" fmla="*/ 4 h 33"/>
                <a:gd name="T52" fmla="*/ 36 w 93"/>
                <a:gd name="T53" fmla="*/ 4 h 33"/>
                <a:gd name="T54" fmla="*/ 26 w 93"/>
                <a:gd name="T55" fmla="*/ 2 h 33"/>
                <a:gd name="T56" fmla="*/ 21 w 93"/>
                <a:gd name="T57" fmla="*/ 0 h 33"/>
                <a:gd name="T58" fmla="*/ 15 w 93"/>
                <a:gd name="T59" fmla="*/ 0 h 33"/>
                <a:gd name="T60" fmla="*/ 11 w 93"/>
                <a:gd name="T61" fmla="*/ 0 h 33"/>
                <a:gd name="T62" fmla="*/ 5 w 93"/>
                <a:gd name="T63" fmla="*/ 0 h 33"/>
                <a:gd name="T64" fmla="*/ 2 w 93"/>
                <a:gd name="T65" fmla="*/ 4 h 33"/>
                <a:gd name="T66" fmla="*/ 0 w 93"/>
                <a:gd name="T67" fmla="*/ 4 h 33"/>
                <a:gd name="T68" fmla="*/ 2 w 93"/>
                <a:gd name="T69" fmla="*/ 6 h 33"/>
                <a:gd name="T70" fmla="*/ 4 w 93"/>
                <a:gd name="T71" fmla="*/ 6 h 33"/>
                <a:gd name="T72" fmla="*/ 5 w 93"/>
                <a:gd name="T73" fmla="*/ 6 h 33"/>
                <a:gd name="T74" fmla="*/ 5 w 93"/>
                <a:gd name="T75" fmla="*/ 6 h 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3"/>
                <a:gd name="T115" fmla="*/ 0 h 33"/>
                <a:gd name="T116" fmla="*/ 93 w 93"/>
                <a:gd name="T117" fmla="*/ 33 h 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3" h="33">
                  <a:moveTo>
                    <a:pt x="5" y="6"/>
                  </a:moveTo>
                  <a:lnTo>
                    <a:pt x="9" y="6"/>
                  </a:lnTo>
                  <a:lnTo>
                    <a:pt x="15" y="6"/>
                  </a:lnTo>
                  <a:lnTo>
                    <a:pt x="19" y="6"/>
                  </a:lnTo>
                  <a:lnTo>
                    <a:pt x="24" y="8"/>
                  </a:lnTo>
                  <a:lnTo>
                    <a:pt x="32" y="8"/>
                  </a:lnTo>
                  <a:lnTo>
                    <a:pt x="38" y="12"/>
                  </a:lnTo>
                  <a:lnTo>
                    <a:pt x="43" y="12"/>
                  </a:lnTo>
                  <a:lnTo>
                    <a:pt x="51" y="12"/>
                  </a:lnTo>
                  <a:lnTo>
                    <a:pt x="57" y="14"/>
                  </a:lnTo>
                  <a:lnTo>
                    <a:pt x="62" y="16"/>
                  </a:lnTo>
                  <a:lnTo>
                    <a:pt x="68" y="17"/>
                  </a:lnTo>
                  <a:lnTo>
                    <a:pt x="74" y="19"/>
                  </a:lnTo>
                  <a:lnTo>
                    <a:pt x="78" y="21"/>
                  </a:lnTo>
                  <a:lnTo>
                    <a:pt x="81" y="25"/>
                  </a:lnTo>
                  <a:lnTo>
                    <a:pt x="89" y="31"/>
                  </a:lnTo>
                  <a:lnTo>
                    <a:pt x="93" y="33"/>
                  </a:lnTo>
                  <a:lnTo>
                    <a:pt x="93" y="31"/>
                  </a:lnTo>
                  <a:lnTo>
                    <a:pt x="93" y="27"/>
                  </a:lnTo>
                  <a:lnTo>
                    <a:pt x="91" y="23"/>
                  </a:lnTo>
                  <a:lnTo>
                    <a:pt x="85" y="19"/>
                  </a:lnTo>
                  <a:lnTo>
                    <a:pt x="80" y="16"/>
                  </a:lnTo>
                  <a:lnTo>
                    <a:pt x="72" y="14"/>
                  </a:lnTo>
                  <a:lnTo>
                    <a:pt x="62" y="10"/>
                  </a:lnTo>
                  <a:lnTo>
                    <a:pt x="53" y="6"/>
                  </a:lnTo>
                  <a:lnTo>
                    <a:pt x="43" y="4"/>
                  </a:lnTo>
                  <a:lnTo>
                    <a:pt x="36" y="4"/>
                  </a:lnTo>
                  <a:lnTo>
                    <a:pt x="26" y="2"/>
                  </a:lnTo>
                  <a:lnTo>
                    <a:pt x="21" y="0"/>
                  </a:lnTo>
                  <a:lnTo>
                    <a:pt x="15" y="0"/>
                  </a:lnTo>
                  <a:lnTo>
                    <a:pt x="11" y="0"/>
                  </a:lnTo>
                  <a:lnTo>
                    <a:pt x="5" y="0"/>
                  </a:lnTo>
                  <a:lnTo>
                    <a:pt x="2" y="4"/>
                  </a:lnTo>
                  <a:lnTo>
                    <a:pt x="0" y="4"/>
                  </a:lnTo>
                  <a:lnTo>
                    <a:pt x="2" y="6"/>
                  </a:lnTo>
                  <a:lnTo>
                    <a:pt x="4" y="6"/>
                  </a:lnTo>
                  <a:lnTo>
                    <a:pt x="5" y="6"/>
                  </a:lnTo>
                  <a:close/>
                </a:path>
              </a:pathLst>
            </a:custGeom>
            <a:solidFill>
              <a:srgbClr val="2B0000"/>
            </a:solidFill>
            <a:ln w="9525">
              <a:noFill/>
              <a:round/>
              <a:headEnd/>
              <a:tailEnd/>
            </a:ln>
          </p:spPr>
          <p:txBody>
            <a:bodyPr/>
            <a:lstStyle/>
            <a:p>
              <a:endParaRPr lang="en-US"/>
            </a:p>
          </p:txBody>
        </p:sp>
        <p:sp>
          <p:nvSpPr>
            <p:cNvPr id="93282" name="Freeform 109"/>
            <p:cNvSpPr>
              <a:spLocks/>
            </p:cNvSpPr>
            <p:nvPr/>
          </p:nvSpPr>
          <p:spPr bwMode="auto">
            <a:xfrm>
              <a:off x="3188" y="3251"/>
              <a:ext cx="48" cy="15"/>
            </a:xfrm>
            <a:custGeom>
              <a:avLst/>
              <a:gdLst>
                <a:gd name="T0" fmla="*/ 14 w 97"/>
                <a:gd name="T1" fmla="*/ 4 h 28"/>
                <a:gd name="T2" fmla="*/ 16 w 97"/>
                <a:gd name="T3" fmla="*/ 4 h 28"/>
                <a:gd name="T4" fmla="*/ 21 w 97"/>
                <a:gd name="T5" fmla="*/ 4 h 28"/>
                <a:gd name="T6" fmla="*/ 25 w 97"/>
                <a:gd name="T7" fmla="*/ 4 h 28"/>
                <a:gd name="T8" fmla="*/ 31 w 97"/>
                <a:gd name="T9" fmla="*/ 6 h 28"/>
                <a:gd name="T10" fmla="*/ 37 w 97"/>
                <a:gd name="T11" fmla="*/ 8 h 28"/>
                <a:gd name="T12" fmla="*/ 42 w 97"/>
                <a:gd name="T13" fmla="*/ 9 h 28"/>
                <a:gd name="T14" fmla="*/ 48 w 97"/>
                <a:gd name="T15" fmla="*/ 11 h 28"/>
                <a:gd name="T16" fmla="*/ 56 w 97"/>
                <a:gd name="T17" fmla="*/ 13 h 28"/>
                <a:gd name="T18" fmla="*/ 59 w 97"/>
                <a:gd name="T19" fmla="*/ 13 h 28"/>
                <a:gd name="T20" fmla="*/ 67 w 97"/>
                <a:gd name="T21" fmla="*/ 17 h 28"/>
                <a:gd name="T22" fmla="*/ 76 w 97"/>
                <a:gd name="T23" fmla="*/ 21 h 28"/>
                <a:gd name="T24" fmla="*/ 86 w 97"/>
                <a:gd name="T25" fmla="*/ 25 h 28"/>
                <a:gd name="T26" fmla="*/ 90 w 97"/>
                <a:gd name="T27" fmla="*/ 27 h 28"/>
                <a:gd name="T28" fmla="*/ 94 w 97"/>
                <a:gd name="T29" fmla="*/ 28 h 28"/>
                <a:gd name="T30" fmla="*/ 96 w 97"/>
                <a:gd name="T31" fmla="*/ 27 h 28"/>
                <a:gd name="T32" fmla="*/ 97 w 97"/>
                <a:gd name="T33" fmla="*/ 27 h 28"/>
                <a:gd name="T34" fmla="*/ 96 w 97"/>
                <a:gd name="T35" fmla="*/ 23 h 28"/>
                <a:gd name="T36" fmla="*/ 96 w 97"/>
                <a:gd name="T37" fmla="*/ 23 h 28"/>
                <a:gd name="T38" fmla="*/ 90 w 97"/>
                <a:gd name="T39" fmla="*/ 21 h 28"/>
                <a:gd name="T40" fmla="*/ 84 w 97"/>
                <a:gd name="T41" fmla="*/ 17 h 28"/>
                <a:gd name="T42" fmla="*/ 75 w 97"/>
                <a:gd name="T43" fmla="*/ 15 h 28"/>
                <a:gd name="T44" fmla="*/ 65 w 97"/>
                <a:gd name="T45" fmla="*/ 11 h 28"/>
                <a:gd name="T46" fmla="*/ 54 w 97"/>
                <a:gd name="T47" fmla="*/ 8 h 28"/>
                <a:gd name="T48" fmla="*/ 44 w 97"/>
                <a:gd name="T49" fmla="*/ 4 h 28"/>
                <a:gd name="T50" fmla="*/ 37 w 97"/>
                <a:gd name="T51" fmla="*/ 2 h 28"/>
                <a:gd name="T52" fmla="*/ 33 w 97"/>
                <a:gd name="T53" fmla="*/ 2 h 28"/>
                <a:gd name="T54" fmla="*/ 27 w 97"/>
                <a:gd name="T55" fmla="*/ 2 h 28"/>
                <a:gd name="T56" fmla="*/ 21 w 97"/>
                <a:gd name="T57" fmla="*/ 2 h 28"/>
                <a:gd name="T58" fmla="*/ 16 w 97"/>
                <a:gd name="T59" fmla="*/ 0 h 28"/>
                <a:gd name="T60" fmla="*/ 14 w 97"/>
                <a:gd name="T61" fmla="*/ 0 h 28"/>
                <a:gd name="T62" fmla="*/ 10 w 97"/>
                <a:gd name="T63" fmla="*/ 0 h 28"/>
                <a:gd name="T64" fmla="*/ 6 w 97"/>
                <a:gd name="T65" fmla="*/ 0 h 28"/>
                <a:gd name="T66" fmla="*/ 0 w 97"/>
                <a:gd name="T67" fmla="*/ 0 h 28"/>
                <a:gd name="T68" fmla="*/ 4 w 97"/>
                <a:gd name="T69" fmla="*/ 4 h 28"/>
                <a:gd name="T70" fmla="*/ 10 w 97"/>
                <a:gd name="T71" fmla="*/ 4 h 28"/>
                <a:gd name="T72" fmla="*/ 14 w 97"/>
                <a:gd name="T73" fmla="*/ 4 h 28"/>
                <a:gd name="T74" fmla="*/ 14 w 97"/>
                <a:gd name="T75" fmla="*/ 4 h 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7"/>
                <a:gd name="T115" fmla="*/ 0 h 28"/>
                <a:gd name="T116" fmla="*/ 97 w 97"/>
                <a:gd name="T117" fmla="*/ 28 h 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7" h="28">
                  <a:moveTo>
                    <a:pt x="14" y="4"/>
                  </a:moveTo>
                  <a:lnTo>
                    <a:pt x="16" y="4"/>
                  </a:lnTo>
                  <a:lnTo>
                    <a:pt x="21" y="4"/>
                  </a:lnTo>
                  <a:lnTo>
                    <a:pt x="25" y="4"/>
                  </a:lnTo>
                  <a:lnTo>
                    <a:pt x="31" y="6"/>
                  </a:lnTo>
                  <a:lnTo>
                    <a:pt x="37" y="8"/>
                  </a:lnTo>
                  <a:lnTo>
                    <a:pt x="42" y="9"/>
                  </a:lnTo>
                  <a:lnTo>
                    <a:pt x="48" y="11"/>
                  </a:lnTo>
                  <a:lnTo>
                    <a:pt x="56" y="13"/>
                  </a:lnTo>
                  <a:lnTo>
                    <a:pt x="59" y="13"/>
                  </a:lnTo>
                  <a:lnTo>
                    <a:pt x="67" y="17"/>
                  </a:lnTo>
                  <a:lnTo>
                    <a:pt x="76" y="21"/>
                  </a:lnTo>
                  <a:lnTo>
                    <a:pt x="86" y="25"/>
                  </a:lnTo>
                  <a:lnTo>
                    <a:pt x="90" y="27"/>
                  </a:lnTo>
                  <a:lnTo>
                    <a:pt x="94" y="28"/>
                  </a:lnTo>
                  <a:lnTo>
                    <a:pt x="96" y="27"/>
                  </a:lnTo>
                  <a:lnTo>
                    <a:pt x="97" y="27"/>
                  </a:lnTo>
                  <a:lnTo>
                    <a:pt x="96" y="23"/>
                  </a:lnTo>
                  <a:lnTo>
                    <a:pt x="90" y="21"/>
                  </a:lnTo>
                  <a:lnTo>
                    <a:pt x="84" y="17"/>
                  </a:lnTo>
                  <a:lnTo>
                    <a:pt x="75" y="15"/>
                  </a:lnTo>
                  <a:lnTo>
                    <a:pt x="65" y="11"/>
                  </a:lnTo>
                  <a:lnTo>
                    <a:pt x="54" y="8"/>
                  </a:lnTo>
                  <a:lnTo>
                    <a:pt x="44" y="4"/>
                  </a:lnTo>
                  <a:lnTo>
                    <a:pt x="37" y="2"/>
                  </a:lnTo>
                  <a:lnTo>
                    <a:pt x="33" y="2"/>
                  </a:lnTo>
                  <a:lnTo>
                    <a:pt x="27" y="2"/>
                  </a:lnTo>
                  <a:lnTo>
                    <a:pt x="21" y="2"/>
                  </a:lnTo>
                  <a:lnTo>
                    <a:pt x="16" y="0"/>
                  </a:lnTo>
                  <a:lnTo>
                    <a:pt x="14" y="0"/>
                  </a:lnTo>
                  <a:lnTo>
                    <a:pt x="10" y="0"/>
                  </a:lnTo>
                  <a:lnTo>
                    <a:pt x="6" y="0"/>
                  </a:lnTo>
                  <a:lnTo>
                    <a:pt x="0" y="0"/>
                  </a:lnTo>
                  <a:lnTo>
                    <a:pt x="4" y="4"/>
                  </a:lnTo>
                  <a:lnTo>
                    <a:pt x="10" y="4"/>
                  </a:lnTo>
                  <a:lnTo>
                    <a:pt x="14" y="4"/>
                  </a:lnTo>
                  <a:close/>
                </a:path>
              </a:pathLst>
            </a:custGeom>
            <a:solidFill>
              <a:srgbClr val="2B0000"/>
            </a:solidFill>
            <a:ln w="9525">
              <a:noFill/>
              <a:round/>
              <a:headEnd/>
              <a:tailEnd/>
            </a:ln>
          </p:spPr>
          <p:txBody>
            <a:bodyPr/>
            <a:lstStyle/>
            <a:p>
              <a:endParaRPr lang="en-US"/>
            </a:p>
          </p:txBody>
        </p:sp>
        <p:sp>
          <p:nvSpPr>
            <p:cNvPr id="93283" name="Freeform 110"/>
            <p:cNvSpPr>
              <a:spLocks/>
            </p:cNvSpPr>
            <p:nvPr/>
          </p:nvSpPr>
          <p:spPr bwMode="auto">
            <a:xfrm>
              <a:off x="3211" y="3240"/>
              <a:ext cx="49" cy="14"/>
            </a:xfrm>
            <a:custGeom>
              <a:avLst/>
              <a:gdLst>
                <a:gd name="T0" fmla="*/ 13 w 97"/>
                <a:gd name="T1" fmla="*/ 4 h 29"/>
                <a:gd name="T2" fmla="*/ 17 w 97"/>
                <a:gd name="T3" fmla="*/ 4 h 29"/>
                <a:gd name="T4" fmla="*/ 21 w 97"/>
                <a:gd name="T5" fmla="*/ 6 h 29"/>
                <a:gd name="T6" fmla="*/ 25 w 97"/>
                <a:gd name="T7" fmla="*/ 6 h 29"/>
                <a:gd name="T8" fmla="*/ 30 w 97"/>
                <a:gd name="T9" fmla="*/ 8 h 29"/>
                <a:gd name="T10" fmla="*/ 36 w 97"/>
                <a:gd name="T11" fmla="*/ 8 h 29"/>
                <a:gd name="T12" fmla="*/ 42 w 97"/>
                <a:gd name="T13" fmla="*/ 10 h 29"/>
                <a:gd name="T14" fmla="*/ 53 w 97"/>
                <a:gd name="T15" fmla="*/ 13 h 29"/>
                <a:gd name="T16" fmla="*/ 65 w 97"/>
                <a:gd name="T17" fmla="*/ 17 h 29"/>
                <a:gd name="T18" fmla="*/ 76 w 97"/>
                <a:gd name="T19" fmla="*/ 21 h 29"/>
                <a:gd name="T20" fmla="*/ 84 w 97"/>
                <a:gd name="T21" fmla="*/ 25 h 29"/>
                <a:gd name="T22" fmla="*/ 87 w 97"/>
                <a:gd name="T23" fmla="*/ 27 h 29"/>
                <a:gd name="T24" fmla="*/ 91 w 97"/>
                <a:gd name="T25" fmla="*/ 29 h 29"/>
                <a:gd name="T26" fmla="*/ 95 w 97"/>
                <a:gd name="T27" fmla="*/ 27 h 29"/>
                <a:gd name="T28" fmla="*/ 97 w 97"/>
                <a:gd name="T29" fmla="*/ 27 h 29"/>
                <a:gd name="T30" fmla="*/ 95 w 97"/>
                <a:gd name="T31" fmla="*/ 25 h 29"/>
                <a:gd name="T32" fmla="*/ 93 w 97"/>
                <a:gd name="T33" fmla="*/ 23 h 29"/>
                <a:gd name="T34" fmla="*/ 89 w 97"/>
                <a:gd name="T35" fmla="*/ 21 h 29"/>
                <a:gd name="T36" fmla="*/ 82 w 97"/>
                <a:gd name="T37" fmla="*/ 19 h 29"/>
                <a:gd name="T38" fmla="*/ 72 w 97"/>
                <a:gd name="T39" fmla="*/ 15 h 29"/>
                <a:gd name="T40" fmla="*/ 63 w 97"/>
                <a:gd name="T41" fmla="*/ 12 h 29"/>
                <a:gd name="T42" fmla="*/ 51 w 97"/>
                <a:gd name="T43" fmla="*/ 10 h 29"/>
                <a:gd name="T44" fmla="*/ 42 w 97"/>
                <a:gd name="T45" fmla="*/ 6 h 29"/>
                <a:gd name="T46" fmla="*/ 36 w 97"/>
                <a:gd name="T47" fmla="*/ 4 h 29"/>
                <a:gd name="T48" fmla="*/ 32 w 97"/>
                <a:gd name="T49" fmla="*/ 4 h 29"/>
                <a:gd name="T50" fmla="*/ 27 w 97"/>
                <a:gd name="T51" fmla="*/ 2 h 29"/>
                <a:gd name="T52" fmla="*/ 19 w 97"/>
                <a:gd name="T53" fmla="*/ 2 h 29"/>
                <a:gd name="T54" fmla="*/ 13 w 97"/>
                <a:gd name="T55" fmla="*/ 0 h 29"/>
                <a:gd name="T56" fmla="*/ 11 w 97"/>
                <a:gd name="T57" fmla="*/ 0 h 29"/>
                <a:gd name="T58" fmla="*/ 9 w 97"/>
                <a:gd name="T59" fmla="*/ 0 h 29"/>
                <a:gd name="T60" fmla="*/ 4 w 97"/>
                <a:gd name="T61" fmla="*/ 0 h 29"/>
                <a:gd name="T62" fmla="*/ 0 w 97"/>
                <a:gd name="T63" fmla="*/ 2 h 29"/>
                <a:gd name="T64" fmla="*/ 2 w 97"/>
                <a:gd name="T65" fmla="*/ 4 h 29"/>
                <a:gd name="T66" fmla="*/ 9 w 97"/>
                <a:gd name="T67" fmla="*/ 6 h 29"/>
                <a:gd name="T68" fmla="*/ 13 w 97"/>
                <a:gd name="T69" fmla="*/ 4 h 29"/>
                <a:gd name="T70" fmla="*/ 13 w 97"/>
                <a:gd name="T71" fmla="*/ 4 h 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7"/>
                <a:gd name="T109" fmla="*/ 0 h 29"/>
                <a:gd name="T110" fmla="*/ 97 w 97"/>
                <a:gd name="T111" fmla="*/ 29 h 2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7" h="29">
                  <a:moveTo>
                    <a:pt x="13" y="4"/>
                  </a:moveTo>
                  <a:lnTo>
                    <a:pt x="17" y="4"/>
                  </a:lnTo>
                  <a:lnTo>
                    <a:pt x="21" y="6"/>
                  </a:lnTo>
                  <a:lnTo>
                    <a:pt x="25" y="6"/>
                  </a:lnTo>
                  <a:lnTo>
                    <a:pt x="30" y="8"/>
                  </a:lnTo>
                  <a:lnTo>
                    <a:pt x="36" y="8"/>
                  </a:lnTo>
                  <a:lnTo>
                    <a:pt x="42" y="10"/>
                  </a:lnTo>
                  <a:lnTo>
                    <a:pt x="53" y="13"/>
                  </a:lnTo>
                  <a:lnTo>
                    <a:pt x="65" y="17"/>
                  </a:lnTo>
                  <a:lnTo>
                    <a:pt x="76" y="21"/>
                  </a:lnTo>
                  <a:lnTo>
                    <a:pt x="84" y="25"/>
                  </a:lnTo>
                  <a:lnTo>
                    <a:pt x="87" y="27"/>
                  </a:lnTo>
                  <a:lnTo>
                    <a:pt x="91" y="29"/>
                  </a:lnTo>
                  <a:lnTo>
                    <a:pt x="95" y="27"/>
                  </a:lnTo>
                  <a:lnTo>
                    <a:pt x="97" y="27"/>
                  </a:lnTo>
                  <a:lnTo>
                    <a:pt x="95" y="25"/>
                  </a:lnTo>
                  <a:lnTo>
                    <a:pt x="93" y="23"/>
                  </a:lnTo>
                  <a:lnTo>
                    <a:pt x="89" y="21"/>
                  </a:lnTo>
                  <a:lnTo>
                    <a:pt x="82" y="19"/>
                  </a:lnTo>
                  <a:lnTo>
                    <a:pt x="72" y="15"/>
                  </a:lnTo>
                  <a:lnTo>
                    <a:pt x="63" y="12"/>
                  </a:lnTo>
                  <a:lnTo>
                    <a:pt x="51" y="10"/>
                  </a:lnTo>
                  <a:lnTo>
                    <a:pt x="42" y="6"/>
                  </a:lnTo>
                  <a:lnTo>
                    <a:pt x="36" y="4"/>
                  </a:lnTo>
                  <a:lnTo>
                    <a:pt x="32" y="4"/>
                  </a:lnTo>
                  <a:lnTo>
                    <a:pt x="27" y="2"/>
                  </a:lnTo>
                  <a:lnTo>
                    <a:pt x="19" y="2"/>
                  </a:lnTo>
                  <a:lnTo>
                    <a:pt x="13" y="0"/>
                  </a:lnTo>
                  <a:lnTo>
                    <a:pt x="11" y="0"/>
                  </a:lnTo>
                  <a:lnTo>
                    <a:pt x="9" y="0"/>
                  </a:lnTo>
                  <a:lnTo>
                    <a:pt x="4" y="0"/>
                  </a:lnTo>
                  <a:lnTo>
                    <a:pt x="0" y="2"/>
                  </a:lnTo>
                  <a:lnTo>
                    <a:pt x="2" y="4"/>
                  </a:lnTo>
                  <a:lnTo>
                    <a:pt x="9" y="6"/>
                  </a:lnTo>
                  <a:lnTo>
                    <a:pt x="13" y="4"/>
                  </a:lnTo>
                  <a:close/>
                </a:path>
              </a:pathLst>
            </a:custGeom>
            <a:solidFill>
              <a:srgbClr val="2B0000"/>
            </a:solidFill>
            <a:ln w="9525">
              <a:noFill/>
              <a:round/>
              <a:headEnd/>
              <a:tailEnd/>
            </a:ln>
          </p:spPr>
          <p:txBody>
            <a:bodyPr/>
            <a:lstStyle/>
            <a:p>
              <a:endParaRPr lang="en-US"/>
            </a:p>
          </p:txBody>
        </p:sp>
        <p:sp>
          <p:nvSpPr>
            <p:cNvPr id="93284" name="Freeform 111"/>
            <p:cNvSpPr>
              <a:spLocks/>
            </p:cNvSpPr>
            <p:nvPr/>
          </p:nvSpPr>
          <p:spPr bwMode="auto">
            <a:xfrm>
              <a:off x="3235" y="3229"/>
              <a:ext cx="48" cy="13"/>
            </a:xfrm>
            <a:custGeom>
              <a:avLst/>
              <a:gdLst>
                <a:gd name="T0" fmla="*/ 13 w 95"/>
                <a:gd name="T1" fmla="*/ 4 h 27"/>
                <a:gd name="T2" fmla="*/ 15 w 95"/>
                <a:gd name="T3" fmla="*/ 4 h 27"/>
                <a:gd name="T4" fmla="*/ 20 w 95"/>
                <a:gd name="T5" fmla="*/ 6 h 27"/>
                <a:gd name="T6" fmla="*/ 30 w 95"/>
                <a:gd name="T7" fmla="*/ 8 h 27"/>
                <a:gd name="T8" fmla="*/ 41 w 95"/>
                <a:gd name="T9" fmla="*/ 12 h 27"/>
                <a:gd name="T10" fmla="*/ 47 w 95"/>
                <a:gd name="T11" fmla="*/ 12 h 27"/>
                <a:gd name="T12" fmla="*/ 53 w 95"/>
                <a:gd name="T13" fmla="*/ 14 h 27"/>
                <a:gd name="T14" fmla="*/ 58 w 95"/>
                <a:gd name="T15" fmla="*/ 14 h 27"/>
                <a:gd name="T16" fmla="*/ 64 w 95"/>
                <a:gd name="T17" fmla="*/ 16 h 27"/>
                <a:gd name="T18" fmla="*/ 76 w 95"/>
                <a:gd name="T19" fmla="*/ 21 h 27"/>
                <a:gd name="T20" fmla="*/ 83 w 95"/>
                <a:gd name="T21" fmla="*/ 25 h 27"/>
                <a:gd name="T22" fmla="*/ 87 w 95"/>
                <a:gd name="T23" fmla="*/ 27 h 27"/>
                <a:gd name="T24" fmla="*/ 91 w 95"/>
                <a:gd name="T25" fmla="*/ 27 h 27"/>
                <a:gd name="T26" fmla="*/ 93 w 95"/>
                <a:gd name="T27" fmla="*/ 27 h 27"/>
                <a:gd name="T28" fmla="*/ 95 w 95"/>
                <a:gd name="T29" fmla="*/ 27 h 27"/>
                <a:gd name="T30" fmla="*/ 93 w 95"/>
                <a:gd name="T31" fmla="*/ 25 h 27"/>
                <a:gd name="T32" fmla="*/ 91 w 95"/>
                <a:gd name="T33" fmla="*/ 23 h 27"/>
                <a:gd name="T34" fmla="*/ 87 w 95"/>
                <a:gd name="T35" fmla="*/ 21 h 27"/>
                <a:gd name="T36" fmla="*/ 81 w 95"/>
                <a:gd name="T37" fmla="*/ 19 h 27"/>
                <a:gd name="T38" fmla="*/ 72 w 95"/>
                <a:gd name="T39" fmla="*/ 16 h 27"/>
                <a:gd name="T40" fmla="*/ 62 w 95"/>
                <a:gd name="T41" fmla="*/ 14 h 27"/>
                <a:gd name="T42" fmla="*/ 51 w 95"/>
                <a:gd name="T43" fmla="*/ 10 h 27"/>
                <a:gd name="T44" fmla="*/ 41 w 95"/>
                <a:gd name="T45" fmla="*/ 6 h 27"/>
                <a:gd name="T46" fmla="*/ 36 w 95"/>
                <a:gd name="T47" fmla="*/ 4 h 27"/>
                <a:gd name="T48" fmla="*/ 32 w 95"/>
                <a:gd name="T49" fmla="*/ 4 h 27"/>
                <a:gd name="T50" fmla="*/ 26 w 95"/>
                <a:gd name="T51" fmla="*/ 2 h 27"/>
                <a:gd name="T52" fmla="*/ 19 w 95"/>
                <a:gd name="T53" fmla="*/ 2 h 27"/>
                <a:gd name="T54" fmla="*/ 13 w 95"/>
                <a:gd name="T55" fmla="*/ 0 h 27"/>
                <a:gd name="T56" fmla="*/ 11 w 95"/>
                <a:gd name="T57" fmla="*/ 0 h 27"/>
                <a:gd name="T58" fmla="*/ 7 w 95"/>
                <a:gd name="T59" fmla="*/ 0 h 27"/>
                <a:gd name="T60" fmla="*/ 3 w 95"/>
                <a:gd name="T61" fmla="*/ 0 h 27"/>
                <a:gd name="T62" fmla="*/ 0 w 95"/>
                <a:gd name="T63" fmla="*/ 2 h 27"/>
                <a:gd name="T64" fmla="*/ 1 w 95"/>
                <a:gd name="T65" fmla="*/ 4 h 27"/>
                <a:gd name="T66" fmla="*/ 5 w 95"/>
                <a:gd name="T67" fmla="*/ 4 h 27"/>
                <a:gd name="T68" fmla="*/ 9 w 95"/>
                <a:gd name="T69" fmla="*/ 6 h 27"/>
                <a:gd name="T70" fmla="*/ 11 w 95"/>
                <a:gd name="T71" fmla="*/ 4 h 27"/>
                <a:gd name="T72" fmla="*/ 13 w 95"/>
                <a:gd name="T73" fmla="*/ 4 h 27"/>
                <a:gd name="T74" fmla="*/ 13 w 95"/>
                <a:gd name="T75" fmla="*/ 4 h 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5"/>
                <a:gd name="T115" fmla="*/ 0 h 27"/>
                <a:gd name="T116" fmla="*/ 95 w 95"/>
                <a:gd name="T117" fmla="*/ 27 h 2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5" h="27">
                  <a:moveTo>
                    <a:pt x="13" y="4"/>
                  </a:moveTo>
                  <a:lnTo>
                    <a:pt x="15" y="4"/>
                  </a:lnTo>
                  <a:lnTo>
                    <a:pt x="20" y="6"/>
                  </a:lnTo>
                  <a:lnTo>
                    <a:pt x="30" y="8"/>
                  </a:lnTo>
                  <a:lnTo>
                    <a:pt x="41" y="12"/>
                  </a:lnTo>
                  <a:lnTo>
                    <a:pt x="47" y="12"/>
                  </a:lnTo>
                  <a:lnTo>
                    <a:pt x="53" y="14"/>
                  </a:lnTo>
                  <a:lnTo>
                    <a:pt x="58" y="14"/>
                  </a:lnTo>
                  <a:lnTo>
                    <a:pt x="64" y="16"/>
                  </a:lnTo>
                  <a:lnTo>
                    <a:pt x="76" y="21"/>
                  </a:lnTo>
                  <a:lnTo>
                    <a:pt x="83" y="25"/>
                  </a:lnTo>
                  <a:lnTo>
                    <a:pt x="87" y="27"/>
                  </a:lnTo>
                  <a:lnTo>
                    <a:pt x="91" y="27"/>
                  </a:lnTo>
                  <a:lnTo>
                    <a:pt x="93" y="27"/>
                  </a:lnTo>
                  <a:lnTo>
                    <a:pt x="95" y="27"/>
                  </a:lnTo>
                  <a:lnTo>
                    <a:pt x="93" y="25"/>
                  </a:lnTo>
                  <a:lnTo>
                    <a:pt x="91" y="23"/>
                  </a:lnTo>
                  <a:lnTo>
                    <a:pt x="87" y="21"/>
                  </a:lnTo>
                  <a:lnTo>
                    <a:pt x="81" y="19"/>
                  </a:lnTo>
                  <a:lnTo>
                    <a:pt x="72" y="16"/>
                  </a:lnTo>
                  <a:lnTo>
                    <a:pt x="62" y="14"/>
                  </a:lnTo>
                  <a:lnTo>
                    <a:pt x="51" y="10"/>
                  </a:lnTo>
                  <a:lnTo>
                    <a:pt x="41" y="6"/>
                  </a:lnTo>
                  <a:lnTo>
                    <a:pt x="36" y="4"/>
                  </a:lnTo>
                  <a:lnTo>
                    <a:pt x="32" y="4"/>
                  </a:lnTo>
                  <a:lnTo>
                    <a:pt x="26" y="2"/>
                  </a:lnTo>
                  <a:lnTo>
                    <a:pt x="19" y="2"/>
                  </a:lnTo>
                  <a:lnTo>
                    <a:pt x="13" y="0"/>
                  </a:lnTo>
                  <a:lnTo>
                    <a:pt x="11" y="0"/>
                  </a:lnTo>
                  <a:lnTo>
                    <a:pt x="7" y="0"/>
                  </a:lnTo>
                  <a:lnTo>
                    <a:pt x="3" y="0"/>
                  </a:lnTo>
                  <a:lnTo>
                    <a:pt x="0" y="2"/>
                  </a:lnTo>
                  <a:lnTo>
                    <a:pt x="1" y="4"/>
                  </a:lnTo>
                  <a:lnTo>
                    <a:pt x="5" y="4"/>
                  </a:lnTo>
                  <a:lnTo>
                    <a:pt x="9" y="6"/>
                  </a:lnTo>
                  <a:lnTo>
                    <a:pt x="11" y="4"/>
                  </a:lnTo>
                  <a:lnTo>
                    <a:pt x="13" y="4"/>
                  </a:lnTo>
                  <a:close/>
                </a:path>
              </a:pathLst>
            </a:custGeom>
            <a:solidFill>
              <a:srgbClr val="2B0000"/>
            </a:solidFill>
            <a:ln w="9525">
              <a:noFill/>
              <a:round/>
              <a:headEnd/>
              <a:tailEnd/>
            </a:ln>
          </p:spPr>
          <p:txBody>
            <a:bodyPr/>
            <a:lstStyle/>
            <a:p>
              <a:endParaRPr lang="en-US"/>
            </a:p>
          </p:txBody>
        </p:sp>
        <p:sp>
          <p:nvSpPr>
            <p:cNvPr id="93285" name="Freeform 112"/>
            <p:cNvSpPr>
              <a:spLocks/>
            </p:cNvSpPr>
            <p:nvPr/>
          </p:nvSpPr>
          <p:spPr bwMode="auto">
            <a:xfrm>
              <a:off x="3169" y="3056"/>
              <a:ext cx="39" cy="24"/>
            </a:xfrm>
            <a:custGeom>
              <a:avLst/>
              <a:gdLst>
                <a:gd name="T0" fmla="*/ 8 w 78"/>
                <a:gd name="T1" fmla="*/ 10 h 50"/>
                <a:gd name="T2" fmla="*/ 8 w 78"/>
                <a:gd name="T3" fmla="*/ 10 h 50"/>
                <a:gd name="T4" fmla="*/ 12 w 78"/>
                <a:gd name="T5" fmla="*/ 12 h 50"/>
                <a:gd name="T6" fmla="*/ 19 w 78"/>
                <a:gd name="T7" fmla="*/ 12 h 50"/>
                <a:gd name="T8" fmla="*/ 29 w 78"/>
                <a:gd name="T9" fmla="*/ 18 h 50"/>
                <a:gd name="T10" fmla="*/ 35 w 78"/>
                <a:gd name="T11" fmla="*/ 19 h 50"/>
                <a:gd name="T12" fmla="*/ 40 w 78"/>
                <a:gd name="T13" fmla="*/ 23 h 50"/>
                <a:gd name="T14" fmla="*/ 48 w 78"/>
                <a:gd name="T15" fmla="*/ 27 h 50"/>
                <a:gd name="T16" fmla="*/ 54 w 78"/>
                <a:gd name="T17" fmla="*/ 31 h 50"/>
                <a:gd name="T18" fmla="*/ 59 w 78"/>
                <a:gd name="T19" fmla="*/ 33 h 50"/>
                <a:gd name="T20" fmla="*/ 65 w 78"/>
                <a:gd name="T21" fmla="*/ 38 h 50"/>
                <a:gd name="T22" fmla="*/ 67 w 78"/>
                <a:gd name="T23" fmla="*/ 40 h 50"/>
                <a:gd name="T24" fmla="*/ 71 w 78"/>
                <a:gd name="T25" fmla="*/ 44 h 50"/>
                <a:gd name="T26" fmla="*/ 76 w 78"/>
                <a:gd name="T27" fmla="*/ 50 h 50"/>
                <a:gd name="T28" fmla="*/ 78 w 78"/>
                <a:gd name="T29" fmla="*/ 50 h 50"/>
                <a:gd name="T30" fmla="*/ 78 w 78"/>
                <a:gd name="T31" fmla="*/ 48 h 50"/>
                <a:gd name="T32" fmla="*/ 78 w 78"/>
                <a:gd name="T33" fmla="*/ 44 h 50"/>
                <a:gd name="T34" fmla="*/ 76 w 78"/>
                <a:gd name="T35" fmla="*/ 40 h 50"/>
                <a:gd name="T36" fmla="*/ 73 w 78"/>
                <a:gd name="T37" fmla="*/ 38 h 50"/>
                <a:gd name="T38" fmla="*/ 67 w 78"/>
                <a:gd name="T39" fmla="*/ 33 h 50"/>
                <a:gd name="T40" fmla="*/ 59 w 78"/>
                <a:gd name="T41" fmla="*/ 29 h 50"/>
                <a:gd name="T42" fmla="*/ 50 w 78"/>
                <a:gd name="T43" fmla="*/ 21 h 50"/>
                <a:gd name="T44" fmla="*/ 40 w 78"/>
                <a:gd name="T45" fmla="*/ 18 h 50"/>
                <a:gd name="T46" fmla="*/ 33 w 78"/>
                <a:gd name="T47" fmla="*/ 12 h 50"/>
                <a:gd name="T48" fmla="*/ 29 w 78"/>
                <a:gd name="T49" fmla="*/ 10 h 50"/>
                <a:gd name="T50" fmla="*/ 21 w 78"/>
                <a:gd name="T51" fmla="*/ 8 h 50"/>
                <a:gd name="T52" fmla="*/ 18 w 78"/>
                <a:gd name="T53" fmla="*/ 6 h 50"/>
                <a:gd name="T54" fmla="*/ 16 w 78"/>
                <a:gd name="T55" fmla="*/ 4 h 50"/>
                <a:gd name="T56" fmla="*/ 14 w 78"/>
                <a:gd name="T57" fmla="*/ 2 h 50"/>
                <a:gd name="T58" fmla="*/ 10 w 78"/>
                <a:gd name="T59" fmla="*/ 2 h 50"/>
                <a:gd name="T60" fmla="*/ 4 w 78"/>
                <a:gd name="T61" fmla="*/ 0 h 50"/>
                <a:gd name="T62" fmla="*/ 0 w 78"/>
                <a:gd name="T63" fmla="*/ 2 h 50"/>
                <a:gd name="T64" fmla="*/ 0 w 78"/>
                <a:gd name="T65" fmla="*/ 4 h 50"/>
                <a:gd name="T66" fmla="*/ 2 w 78"/>
                <a:gd name="T67" fmla="*/ 8 h 50"/>
                <a:gd name="T68" fmla="*/ 6 w 78"/>
                <a:gd name="T69" fmla="*/ 10 h 50"/>
                <a:gd name="T70" fmla="*/ 8 w 78"/>
                <a:gd name="T71" fmla="*/ 10 h 50"/>
                <a:gd name="T72" fmla="*/ 8 w 78"/>
                <a:gd name="T73" fmla="*/ 10 h 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8"/>
                <a:gd name="T112" fmla="*/ 0 h 50"/>
                <a:gd name="T113" fmla="*/ 78 w 78"/>
                <a:gd name="T114" fmla="*/ 50 h 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8" h="50">
                  <a:moveTo>
                    <a:pt x="8" y="10"/>
                  </a:moveTo>
                  <a:lnTo>
                    <a:pt x="8" y="10"/>
                  </a:lnTo>
                  <a:lnTo>
                    <a:pt x="12" y="12"/>
                  </a:lnTo>
                  <a:lnTo>
                    <a:pt x="19" y="12"/>
                  </a:lnTo>
                  <a:lnTo>
                    <a:pt x="29" y="18"/>
                  </a:lnTo>
                  <a:lnTo>
                    <a:pt x="35" y="19"/>
                  </a:lnTo>
                  <a:lnTo>
                    <a:pt x="40" y="23"/>
                  </a:lnTo>
                  <a:lnTo>
                    <a:pt x="48" y="27"/>
                  </a:lnTo>
                  <a:lnTo>
                    <a:pt x="54" y="31"/>
                  </a:lnTo>
                  <a:lnTo>
                    <a:pt x="59" y="33"/>
                  </a:lnTo>
                  <a:lnTo>
                    <a:pt x="65" y="38"/>
                  </a:lnTo>
                  <a:lnTo>
                    <a:pt x="67" y="40"/>
                  </a:lnTo>
                  <a:lnTo>
                    <a:pt x="71" y="44"/>
                  </a:lnTo>
                  <a:lnTo>
                    <a:pt x="76" y="50"/>
                  </a:lnTo>
                  <a:lnTo>
                    <a:pt x="78" y="50"/>
                  </a:lnTo>
                  <a:lnTo>
                    <a:pt x="78" y="48"/>
                  </a:lnTo>
                  <a:lnTo>
                    <a:pt x="78" y="44"/>
                  </a:lnTo>
                  <a:lnTo>
                    <a:pt x="76" y="40"/>
                  </a:lnTo>
                  <a:lnTo>
                    <a:pt x="73" y="38"/>
                  </a:lnTo>
                  <a:lnTo>
                    <a:pt x="67" y="33"/>
                  </a:lnTo>
                  <a:lnTo>
                    <a:pt x="59" y="29"/>
                  </a:lnTo>
                  <a:lnTo>
                    <a:pt x="50" y="21"/>
                  </a:lnTo>
                  <a:lnTo>
                    <a:pt x="40" y="18"/>
                  </a:lnTo>
                  <a:lnTo>
                    <a:pt x="33" y="12"/>
                  </a:lnTo>
                  <a:lnTo>
                    <a:pt x="29" y="10"/>
                  </a:lnTo>
                  <a:lnTo>
                    <a:pt x="21" y="8"/>
                  </a:lnTo>
                  <a:lnTo>
                    <a:pt x="18" y="6"/>
                  </a:lnTo>
                  <a:lnTo>
                    <a:pt x="16" y="4"/>
                  </a:lnTo>
                  <a:lnTo>
                    <a:pt x="14" y="2"/>
                  </a:lnTo>
                  <a:lnTo>
                    <a:pt x="10" y="2"/>
                  </a:lnTo>
                  <a:lnTo>
                    <a:pt x="4" y="0"/>
                  </a:lnTo>
                  <a:lnTo>
                    <a:pt x="0" y="2"/>
                  </a:lnTo>
                  <a:lnTo>
                    <a:pt x="0" y="4"/>
                  </a:lnTo>
                  <a:lnTo>
                    <a:pt x="2" y="8"/>
                  </a:lnTo>
                  <a:lnTo>
                    <a:pt x="6" y="10"/>
                  </a:lnTo>
                  <a:lnTo>
                    <a:pt x="8" y="10"/>
                  </a:lnTo>
                  <a:close/>
                </a:path>
              </a:pathLst>
            </a:custGeom>
            <a:solidFill>
              <a:srgbClr val="2B0000"/>
            </a:solidFill>
            <a:ln w="9525">
              <a:noFill/>
              <a:round/>
              <a:headEnd/>
              <a:tailEnd/>
            </a:ln>
          </p:spPr>
          <p:txBody>
            <a:bodyPr/>
            <a:lstStyle/>
            <a:p>
              <a:endParaRPr lang="en-US"/>
            </a:p>
          </p:txBody>
        </p:sp>
        <p:sp>
          <p:nvSpPr>
            <p:cNvPr id="93286" name="Freeform 113"/>
            <p:cNvSpPr>
              <a:spLocks/>
            </p:cNvSpPr>
            <p:nvPr/>
          </p:nvSpPr>
          <p:spPr bwMode="auto">
            <a:xfrm>
              <a:off x="3194" y="3048"/>
              <a:ext cx="40" cy="25"/>
            </a:xfrm>
            <a:custGeom>
              <a:avLst/>
              <a:gdLst>
                <a:gd name="T0" fmla="*/ 7 w 80"/>
                <a:gd name="T1" fmla="*/ 10 h 50"/>
                <a:gd name="T2" fmla="*/ 7 w 80"/>
                <a:gd name="T3" fmla="*/ 10 h 50"/>
                <a:gd name="T4" fmla="*/ 13 w 80"/>
                <a:gd name="T5" fmla="*/ 10 h 50"/>
                <a:gd name="T6" fmla="*/ 19 w 80"/>
                <a:gd name="T7" fmla="*/ 14 h 50"/>
                <a:gd name="T8" fmla="*/ 30 w 80"/>
                <a:gd name="T9" fmla="*/ 17 h 50"/>
                <a:gd name="T10" fmla="*/ 36 w 80"/>
                <a:gd name="T11" fmla="*/ 19 h 50"/>
                <a:gd name="T12" fmla="*/ 42 w 80"/>
                <a:gd name="T13" fmla="*/ 23 h 50"/>
                <a:gd name="T14" fmla="*/ 47 w 80"/>
                <a:gd name="T15" fmla="*/ 27 h 50"/>
                <a:gd name="T16" fmla="*/ 55 w 80"/>
                <a:gd name="T17" fmla="*/ 31 h 50"/>
                <a:gd name="T18" fmla="*/ 64 w 80"/>
                <a:gd name="T19" fmla="*/ 38 h 50"/>
                <a:gd name="T20" fmla="*/ 72 w 80"/>
                <a:gd name="T21" fmla="*/ 44 h 50"/>
                <a:gd name="T22" fmla="*/ 76 w 80"/>
                <a:gd name="T23" fmla="*/ 50 h 50"/>
                <a:gd name="T24" fmla="*/ 80 w 80"/>
                <a:gd name="T25" fmla="*/ 50 h 50"/>
                <a:gd name="T26" fmla="*/ 80 w 80"/>
                <a:gd name="T27" fmla="*/ 48 h 50"/>
                <a:gd name="T28" fmla="*/ 80 w 80"/>
                <a:gd name="T29" fmla="*/ 44 h 50"/>
                <a:gd name="T30" fmla="*/ 78 w 80"/>
                <a:gd name="T31" fmla="*/ 42 h 50"/>
                <a:gd name="T32" fmla="*/ 74 w 80"/>
                <a:gd name="T33" fmla="*/ 38 h 50"/>
                <a:gd name="T34" fmla="*/ 68 w 80"/>
                <a:gd name="T35" fmla="*/ 34 h 50"/>
                <a:gd name="T36" fmla="*/ 61 w 80"/>
                <a:gd name="T37" fmla="*/ 29 h 50"/>
                <a:gd name="T38" fmla="*/ 51 w 80"/>
                <a:gd name="T39" fmla="*/ 23 h 50"/>
                <a:gd name="T40" fmla="*/ 42 w 80"/>
                <a:gd name="T41" fmla="*/ 17 h 50"/>
                <a:gd name="T42" fmla="*/ 34 w 80"/>
                <a:gd name="T43" fmla="*/ 14 h 50"/>
                <a:gd name="T44" fmla="*/ 28 w 80"/>
                <a:gd name="T45" fmla="*/ 10 h 50"/>
                <a:gd name="T46" fmla="*/ 21 w 80"/>
                <a:gd name="T47" fmla="*/ 6 h 50"/>
                <a:gd name="T48" fmla="*/ 17 w 80"/>
                <a:gd name="T49" fmla="*/ 6 h 50"/>
                <a:gd name="T50" fmla="*/ 17 w 80"/>
                <a:gd name="T51" fmla="*/ 6 h 50"/>
                <a:gd name="T52" fmla="*/ 15 w 80"/>
                <a:gd name="T53" fmla="*/ 2 h 50"/>
                <a:gd name="T54" fmla="*/ 9 w 80"/>
                <a:gd name="T55" fmla="*/ 2 h 50"/>
                <a:gd name="T56" fmla="*/ 5 w 80"/>
                <a:gd name="T57" fmla="*/ 0 h 50"/>
                <a:gd name="T58" fmla="*/ 2 w 80"/>
                <a:gd name="T59" fmla="*/ 2 h 50"/>
                <a:gd name="T60" fmla="*/ 0 w 80"/>
                <a:gd name="T61" fmla="*/ 6 h 50"/>
                <a:gd name="T62" fmla="*/ 2 w 80"/>
                <a:gd name="T63" fmla="*/ 8 h 50"/>
                <a:gd name="T64" fmla="*/ 5 w 80"/>
                <a:gd name="T65" fmla="*/ 8 h 50"/>
                <a:gd name="T66" fmla="*/ 7 w 80"/>
                <a:gd name="T67" fmla="*/ 10 h 50"/>
                <a:gd name="T68" fmla="*/ 7 w 80"/>
                <a:gd name="T69" fmla="*/ 10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
                <a:gd name="T106" fmla="*/ 0 h 50"/>
                <a:gd name="T107" fmla="*/ 80 w 80"/>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 h="50">
                  <a:moveTo>
                    <a:pt x="7" y="10"/>
                  </a:moveTo>
                  <a:lnTo>
                    <a:pt x="7" y="10"/>
                  </a:lnTo>
                  <a:lnTo>
                    <a:pt x="13" y="10"/>
                  </a:lnTo>
                  <a:lnTo>
                    <a:pt x="19" y="14"/>
                  </a:lnTo>
                  <a:lnTo>
                    <a:pt x="30" y="17"/>
                  </a:lnTo>
                  <a:lnTo>
                    <a:pt x="36" y="19"/>
                  </a:lnTo>
                  <a:lnTo>
                    <a:pt x="42" y="23"/>
                  </a:lnTo>
                  <a:lnTo>
                    <a:pt x="47" y="27"/>
                  </a:lnTo>
                  <a:lnTo>
                    <a:pt x="55" y="31"/>
                  </a:lnTo>
                  <a:lnTo>
                    <a:pt x="64" y="38"/>
                  </a:lnTo>
                  <a:lnTo>
                    <a:pt x="72" y="44"/>
                  </a:lnTo>
                  <a:lnTo>
                    <a:pt x="76" y="50"/>
                  </a:lnTo>
                  <a:lnTo>
                    <a:pt x="80" y="50"/>
                  </a:lnTo>
                  <a:lnTo>
                    <a:pt x="80" y="48"/>
                  </a:lnTo>
                  <a:lnTo>
                    <a:pt x="80" y="44"/>
                  </a:lnTo>
                  <a:lnTo>
                    <a:pt x="78" y="42"/>
                  </a:lnTo>
                  <a:lnTo>
                    <a:pt x="74" y="38"/>
                  </a:lnTo>
                  <a:lnTo>
                    <a:pt x="68" y="34"/>
                  </a:lnTo>
                  <a:lnTo>
                    <a:pt x="61" y="29"/>
                  </a:lnTo>
                  <a:lnTo>
                    <a:pt x="51" y="23"/>
                  </a:lnTo>
                  <a:lnTo>
                    <a:pt x="42" y="17"/>
                  </a:lnTo>
                  <a:lnTo>
                    <a:pt x="34" y="14"/>
                  </a:lnTo>
                  <a:lnTo>
                    <a:pt x="28" y="10"/>
                  </a:lnTo>
                  <a:lnTo>
                    <a:pt x="21" y="6"/>
                  </a:lnTo>
                  <a:lnTo>
                    <a:pt x="17" y="6"/>
                  </a:lnTo>
                  <a:lnTo>
                    <a:pt x="15" y="2"/>
                  </a:lnTo>
                  <a:lnTo>
                    <a:pt x="9" y="2"/>
                  </a:lnTo>
                  <a:lnTo>
                    <a:pt x="5" y="0"/>
                  </a:lnTo>
                  <a:lnTo>
                    <a:pt x="2" y="2"/>
                  </a:lnTo>
                  <a:lnTo>
                    <a:pt x="0" y="6"/>
                  </a:lnTo>
                  <a:lnTo>
                    <a:pt x="2" y="8"/>
                  </a:lnTo>
                  <a:lnTo>
                    <a:pt x="5" y="8"/>
                  </a:lnTo>
                  <a:lnTo>
                    <a:pt x="7" y="10"/>
                  </a:lnTo>
                  <a:close/>
                </a:path>
              </a:pathLst>
            </a:custGeom>
            <a:solidFill>
              <a:srgbClr val="2B0000"/>
            </a:solidFill>
            <a:ln w="9525">
              <a:noFill/>
              <a:round/>
              <a:headEnd/>
              <a:tailEnd/>
            </a:ln>
          </p:spPr>
          <p:txBody>
            <a:bodyPr/>
            <a:lstStyle/>
            <a:p>
              <a:endParaRPr lang="en-US"/>
            </a:p>
          </p:txBody>
        </p:sp>
        <p:sp>
          <p:nvSpPr>
            <p:cNvPr id="93287" name="Freeform 114"/>
            <p:cNvSpPr>
              <a:spLocks/>
            </p:cNvSpPr>
            <p:nvPr/>
          </p:nvSpPr>
          <p:spPr bwMode="auto">
            <a:xfrm>
              <a:off x="3223" y="3041"/>
              <a:ext cx="39" cy="25"/>
            </a:xfrm>
            <a:custGeom>
              <a:avLst/>
              <a:gdLst>
                <a:gd name="T0" fmla="*/ 7 w 78"/>
                <a:gd name="T1" fmla="*/ 9 h 49"/>
                <a:gd name="T2" fmla="*/ 9 w 78"/>
                <a:gd name="T3" fmla="*/ 9 h 49"/>
                <a:gd name="T4" fmla="*/ 15 w 78"/>
                <a:gd name="T5" fmla="*/ 9 h 49"/>
                <a:gd name="T6" fmla="*/ 21 w 78"/>
                <a:gd name="T7" fmla="*/ 11 h 49"/>
                <a:gd name="T8" fmla="*/ 32 w 78"/>
                <a:gd name="T9" fmla="*/ 15 h 49"/>
                <a:gd name="T10" fmla="*/ 36 w 78"/>
                <a:gd name="T11" fmla="*/ 19 h 49"/>
                <a:gd name="T12" fmla="*/ 44 w 78"/>
                <a:gd name="T13" fmla="*/ 23 h 49"/>
                <a:gd name="T14" fmla="*/ 49 w 78"/>
                <a:gd name="T15" fmla="*/ 27 h 49"/>
                <a:gd name="T16" fmla="*/ 55 w 78"/>
                <a:gd name="T17" fmla="*/ 30 h 49"/>
                <a:gd name="T18" fmla="*/ 64 w 78"/>
                <a:gd name="T19" fmla="*/ 38 h 49"/>
                <a:gd name="T20" fmla="*/ 72 w 78"/>
                <a:gd name="T21" fmla="*/ 46 h 49"/>
                <a:gd name="T22" fmla="*/ 76 w 78"/>
                <a:gd name="T23" fmla="*/ 49 h 49"/>
                <a:gd name="T24" fmla="*/ 78 w 78"/>
                <a:gd name="T25" fmla="*/ 49 h 49"/>
                <a:gd name="T26" fmla="*/ 78 w 78"/>
                <a:gd name="T27" fmla="*/ 46 h 49"/>
                <a:gd name="T28" fmla="*/ 78 w 78"/>
                <a:gd name="T29" fmla="*/ 42 h 49"/>
                <a:gd name="T30" fmla="*/ 76 w 78"/>
                <a:gd name="T31" fmla="*/ 40 h 49"/>
                <a:gd name="T32" fmla="*/ 74 w 78"/>
                <a:gd name="T33" fmla="*/ 38 h 49"/>
                <a:gd name="T34" fmla="*/ 68 w 78"/>
                <a:gd name="T35" fmla="*/ 32 h 49"/>
                <a:gd name="T36" fmla="*/ 61 w 78"/>
                <a:gd name="T37" fmla="*/ 28 h 49"/>
                <a:gd name="T38" fmla="*/ 51 w 78"/>
                <a:gd name="T39" fmla="*/ 21 h 49"/>
                <a:gd name="T40" fmla="*/ 44 w 78"/>
                <a:gd name="T41" fmla="*/ 15 h 49"/>
                <a:gd name="T42" fmla="*/ 34 w 78"/>
                <a:gd name="T43" fmla="*/ 11 h 49"/>
                <a:gd name="T44" fmla="*/ 28 w 78"/>
                <a:gd name="T45" fmla="*/ 9 h 49"/>
                <a:gd name="T46" fmla="*/ 23 w 78"/>
                <a:gd name="T47" fmla="*/ 6 h 49"/>
                <a:gd name="T48" fmla="*/ 17 w 78"/>
                <a:gd name="T49" fmla="*/ 4 h 49"/>
                <a:gd name="T50" fmla="*/ 15 w 78"/>
                <a:gd name="T51" fmla="*/ 4 h 49"/>
                <a:gd name="T52" fmla="*/ 13 w 78"/>
                <a:gd name="T53" fmla="*/ 2 h 49"/>
                <a:gd name="T54" fmla="*/ 9 w 78"/>
                <a:gd name="T55" fmla="*/ 2 h 49"/>
                <a:gd name="T56" fmla="*/ 5 w 78"/>
                <a:gd name="T57" fmla="*/ 0 h 49"/>
                <a:gd name="T58" fmla="*/ 4 w 78"/>
                <a:gd name="T59" fmla="*/ 4 h 49"/>
                <a:gd name="T60" fmla="*/ 0 w 78"/>
                <a:gd name="T61" fmla="*/ 6 h 49"/>
                <a:gd name="T62" fmla="*/ 4 w 78"/>
                <a:gd name="T63" fmla="*/ 8 h 49"/>
                <a:gd name="T64" fmla="*/ 5 w 78"/>
                <a:gd name="T65" fmla="*/ 9 h 49"/>
                <a:gd name="T66" fmla="*/ 7 w 78"/>
                <a:gd name="T67" fmla="*/ 9 h 49"/>
                <a:gd name="T68" fmla="*/ 7 w 78"/>
                <a:gd name="T69" fmla="*/ 9 h 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8"/>
                <a:gd name="T106" fmla="*/ 0 h 49"/>
                <a:gd name="T107" fmla="*/ 78 w 78"/>
                <a:gd name="T108" fmla="*/ 49 h 4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8" h="49">
                  <a:moveTo>
                    <a:pt x="7" y="9"/>
                  </a:moveTo>
                  <a:lnTo>
                    <a:pt x="9" y="9"/>
                  </a:lnTo>
                  <a:lnTo>
                    <a:pt x="15" y="9"/>
                  </a:lnTo>
                  <a:lnTo>
                    <a:pt x="21" y="11"/>
                  </a:lnTo>
                  <a:lnTo>
                    <a:pt x="32" y="15"/>
                  </a:lnTo>
                  <a:lnTo>
                    <a:pt x="36" y="19"/>
                  </a:lnTo>
                  <a:lnTo>
                    <a:pt x="44" y="23"/>
                  </a:lnTo>
                  <a:lnTo>
                    <a:pt x="49" y="27"/>
                  </a:lnTo>
                  <a:lnTo>
                    <a:pt x="55" y="30"/>
                  </a:lnTo>
                  <a:lnTo>
                    <a:pt x="64" y="38"/>
                  </a:lnTo>
                  <a:lnTo>
                    <a:pt x="72" y="46"/>
                  </a:lnTo>
                  <a:lnTo>
                    <a:pt x="76" y="49"/>
                  </a:lnTo>
                  <a:lnTo>
                    <a:pt x="78" y="49"/>
                  </a:lnTo>
                  <a:lnTo>
                    <a:pt x="78" y="46"/>
                  </a:lnTo>
                  <a:lnTo>
                    <a:pt x="78" y="42"/>
                  </a:lnTo>
                  <a:lnTo>
                    <a:pt x="76" y="40"/>
                  </a:lnTo>
                  <a:lnTo>
                    <a:pt x="74" y="38"/>
                  </a:lnTo>
                  <a:lnTo>
                    <a:pt x="68" y="32"/>
                  </a:lnTo>
                  <a:lnTo>
                    <a:pt x="61" y="28"/>
                  </a:lnTo>
                  <a:lnTo>
                    <a:pt x="51" y="21"/>
                  </a:lnTo>
                  <a:lnTo>
                    <a:pt x="44" y="15"/>
                  </a:lnTo>
                  <a:lnTo>
                    <a:pt x="34" y="11"/>
                  </a:lnTo>
                  <a:lnTo>
                    <a:pt x="28" y="9"/>
                  </a:lnTo>
                  <a:lnTo>
                    <a:pt x="23" y="6"/>
                  </a:lnTo>
                  <a:lnTo>
                    <a:pt x="17" y="4"/>
                  </a:lnTo>
                  <a:lnTo>
                    <a:pt x="15" y="4"/>
                  </a:lnTo>
                  <a:lnTo>
                    <a:pt x="13" y="2"/>
                  </a:lnTo>
                  <a:lnTo>
                    <a:pt x="9" y="2"/>
                  </a:lnTo>
                  <a:lnTo>
                    <a:pt x="5" y="0"/>
                  </a:lnTo>
                  <a:lnTo>
                    <a:pt x="4" y="4"/>
                  </a:lnTo>
                  <a:lnTo>
                    <a:pt x="0" y="6"/>
                  </a:lnTo>
                  <a:lnTo>
                    <a:pt x="4" y="8"/>
                  </a:lnTo>
                  <a:lnTo>
                    <a:pt x="5" y="9"/>
                  </a:lnTo>
                  <a:lnTo>
                    <a:pt x="7" y="9"/>
                  </a:lnTo>
                  <a:close/>
                </a:path>
              </a:pathLst>
            </a:custGeom>
            <a:solidFill>
              <a:srgbClr val="2B0000"/>
            </a:solidFill>
            <a:ln w="9525">
              <a:noFill/>
              <a:round/>
              <a:headEnd/>
              <a:tailEnd/>
            </a:ln>
          </p:spPr>
          <p:txBody>
            <a:bodyPr/>
            <a:lstStyle/>
            <a:p>
              <a:endParaRPr lang="en-US"/>
            </a:p>
          </p:txBody>
        </p:sp>
        <p:sp>
          <p:nvSpPr>
            <p:cNvPr id="93288" name="Freeform 115"/>
            <p:cNvSpPr>
              <a:spLocks/>
            </p:cNvSpPr>
            <p:nvPr/>
          </p:nvSpPr>
          <p:spPr bwMode="auto">
            <a:xfrm>
              <a:off x="3251" y="3034"/>
              <a:ext cx="40" cy="26"/>
            </a:xfrm>
            <a:custGeom>
              <a:avLst/>
              <a:gdLst>
                <a:gd name="T0" fmla="*/ 7 w 80"/>
                <a:gd name="T1" fmla="*/ 9 h 51"/>
                <a:gd name="T2" fmla="*/ 7 w 80"/>
                <a:gd name="T3" fmla="*/ 9 h 51"/>
                <a:gd name="T4" fmla="*/ 13 w 80"/>
                <a:gd name="T5" fmla="*/ 11 h 51"/>
                <a:gd name="T6" fmla="*/ 19 w 80"/>
                <a:gd name="T7" fmla="*/ 13 h 51"/>
                <a:gd name="T8" fmla="*/ 30 w 80"/>
                <a:gd name="T9" fmla="*/ 19 h 51"/>
                <a:gd name="T10" fmla="*/ 36 w 80"/>
                <a:gd name="T11" fmla="*/ 21 h 51"/>
                <a:gd name="T12" fmla="*/ 44 w 80"/>
                <a:gd name="T13" fmla="*/ 24 h 51"/>
                <a:gd name="T14" fmla="*/ 49 w 80"/>
                <a:gd name="T15" fmla="*/ 26 h 51"/>
                <a:gd name="T16" fmla="*/ 55 w 80"/>
                <a:gd name="T17" fmla="*/ 30 h 51"/>
                <a:gd name="T18" fmla="*/ 64 w 80"/>
                <a:gd name="T19" fmla="*/ 38 h 51"/>
                <a:gd name="T20" fmla="*/ 70 w 80"/>
                <a:gd name="T21" fmla="*/ 45 h 51"/>
                <a:gd name="T22" fmla="*/ 76 w 80"/>
                <a:gd name="T23" fmla="*/ 51 h 51"/>
                <a:gd name="T24" fmla="*/ 78 w 80"/>
                <a:gd name="T25" fmla="*/ 51 h 51"/>
                <a:gd name="T26" fmla="*/ 78 w 80"/>
                <a:gd name="T27" fmla="*/ 47 h 51"/>
                <a:gd name="T28" fmla="*/ 80 w 80"/>
                <a:gd name="T29" fmla="*/ 45 h 51"/>
                <a:gd name="T30" fmla="*/ 76 w 80"/>
                <a:gd name="T31" fmla="*/ 42 h 51"/>
                <a:gd name="T32" fmla="*/ 74 w 80"/>
                <a:gd name="T33" fmla="*/ 38 h 51"/>
                <a:gd name="T34" fmla="*/ 68 w 80"/>
                <a:gd name="T35" fmla="*/ 34 h 51"/>
                <a:gd name="T36" fmla="*/ 61 w 80"/>
                <a:gd name="T37" fmla="*/ 28 h 51"/>
                <a:gd name="T38" fmla="*/ 53 w 80"/>
                <a:gd name="T39" fmla="*/ 23 h 51"/>
                <a:gd name="T40" fmla="*/ 44 w 80"/>
                <a:gd name="T41" fmla="*/ 17 h 51"/>
                <a:gd name="T42" fmla="*/ 34 w 80"/>
                <a:gd name="T43" fmla="*/ 13 h 51"/>
                <a:gd name="T44" fmla="*/ 28 w 80"/>
                <a:gd name="T45" fmla="*/ 9 h 51"/>
                <a:gd name="T46" fmla="*/ 21 w 80"/>
                <a:gd name="T47" fmla="*/ 7 h 51"/>
                <a:gd name="T48" fmla="*/ 17 w 80"/>
                <a:gd name="T49" fmla="*/ 5 h 51"/>
                <a:gd name="T50" fmla="*/ 17 w 80"/>
                <a:gd name="T51" fmla="*/ 5 h 51"/>
                <a:gd name="T52" fmla="*/ 15 w 80"/>
                <a:gd name="T53" fmla="*/ 3 h 51"/>
                <a:gd name="T54" fmla="*/ 9 w 80"/>
                <a:gd name="T55" fmla="*/ 2 h 51"/>
                <a:gd name="T56" fmla="*/ 6 w 80"/>
                <a:gd name="T57" fmla="*/ 0 h 51"/>
                <a:gd name="T58" fmla="*/ 2 w 80"/>
                <a:gd name="T59" fmla="*/ 3 h 51"/>
                <a:gd name="T60" fmla="*/ 0 w 80"/>
                <a:gd name="T61" fmla="*/ 5 h 51"/>
                <a:gd name="T62" fmla="*/ 2 w 80"/>
                <a:gd name="T63" fmla="*/ 7 h 51"/>
                <a:gd name="T64" fmla="*/ 6 w 80"/>
                <a:gd name="T65" fmla="*/ 9 h 51"/>
                <a:gd name="T66" fmla="*/ 7 w 80"/>
                <a:gd name="T67" fmla="*/ 9 h 51"/>
                <a:gd name="T68" fmla="*/ 7 w 80"/>
                <a:gd name="T69" fmla="*/ 9 h 5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
                <a:gd name="T106" fmla="*/ 0 h 51"/>
                <a:gd name="T107" fmla="*/ 80 w 80"/>
                <a:gd name="T108" fmla="*/ 51 h 5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 h="51">
                  <a:moveTo>
                    <a:pt x="7" y="9"/>
                  </a:moveTo>
                  <a:lnTo>
                    <a:pt x="7" y="9"/>
                  </a:lnTo>
                  <a:lnTo>
                    <a:pt x="13" y="11"/>
                  </a:lnTo>
                  <a:lnTo>
                    <a:pt x="19" y="13"/>
                  </a:lnTo>
                  <a:lnTo>
                    <a:pt x="30" y="19"/>
                  </a:lnTo>
                  <a:lnTo>
                    <a:pt x="36" y="21"/>
                  </a:lnTo>
                  <a:lnTo>
                    <a:pt x="44" y="24"/>
                  </a:lnTo>
                  <a:lnTo>
                    <a:pt x="49" y="26"/>
                  </a:lnTo>
                  <a:lnTo>
                    <a:pt x="55" y="30"/>
                  </a:lnTo>
                  <a:lnTo>
                    <a:pt x="64" y="38"/>
                  </a:lnTo>
                  <a:lnTo>
                    <a:pt x="70" y="45"/>
                  </a:lnTo>
                  <a:lnTo>
                    <a:pt x="76" y="51"/>
                  </a:lnTo>
                  <a:lnTo>
                    <a:pt x="78" y="51"/>
                  </a:lnTo>
                  <a:lnTo>
                    <a:pt x="78" y="47"/>
                  </a:lnTo>
                  <a:lnTo>
                    <a:pt x="80" y="45"/>
                  </a:lnTo>
                  <a:lnTo>
                    <a:pt x="76" y="42"/>
                  </a:lnTo>
                  <a:lnTo>
                    <a:pt x="74" y="38"/>
                  </a:lnTo>
                  <a:lnTo>
                    <a:pt x="68" y="34"/>
                  </a:lnTo>
                  <a:lnTo>
                    <a:pt x="61" y="28"/>
                  </a:lnTo>
                  <a:lnTo>
                    <a:pt x="53" y="23"/>
                  </a:lnTo>
                  <a:lnTo>
                    <a:pt x="44" y="17"/>
                  </a:lnTo>
                  <a:lnTo>
                    <a:pt x="34" y="13"/>
                  </a:lnTo>
                  <a:lnTo>
                    <a:pt x="28" y="9"/>
                  </a:lnTo>
                  <a:lnTo>
                    <a:pt x="21" y="7"/>
                  </a:lnTo>
                  <a:lnTo>
                    <a:pt x="17" y="5"/>
                  </a:lnTo>
                  <a:lnTo>
                    <a:pt x="15" y="3"/>
                  </a:lnTo>
                  <a:lnTo>
                    <a:pt x="9" y="2"/>
                  </a:lnTo>
                  <a:lnTo>
                    <a:pt x="6" y="0"/>
                  </a:lnTo>
                  <a:lnTo>
                    <a:pt x="2" y="3"/>
                  </a:lnTo>
                  <a:lnTo>
                    <a:pt x="0" y="5"/>
                  </a:lnTo>
                  <a:lnTo>
                    <a:pt x="2" y="7"/>
                  </a:lnTo>
                  <a:lnTo>
                    <a:pt x="6" y="9"/>
                  </a:lnTo>
                  <a:lnTo>
                    <a:pt x="7" y="9"/>
                  </a:lnTo>
                  <a:close/>
                </a:path>
              </a:pathLst>
            </a:custGeom>
            <a:solidFill>
              <a:srgbClr val="2B0000"/>
            </a:solidFill>
            <a:ln w="9525">
              <a:noFill/>
              <a:round/>
              <a:headEnd/>
              <a:tailEnd/>
            </a:ln>
          </p:spPr>
          <p:txBody>
            <a:bodyPr/>
            <a:lstStyle/>
            <a:p>
              <a:endParaRPr lang="en-US"/>
            </a:p>
          </p:txBody>
        </p:sp>
        <p:sp>
          <p:nvSpPr>
            <p:cNvPr id="93289" name="Freeform 116"/>
            <p:cNvSpPr>
              <a:spLocks/>
            </p:cNvSpPr>
            <p:nvPr/>
          </p:nvSpPr>
          <p:spPr bwMode="auto">
            <a:xfrm>
              <a:off x="2967" y="3081"/>
              <a:ext cx="56" cy="34"/>
            </a:xfrm>
            <a:custGeom>
              <a:avLst/>
              <a:gdLst>
                <a:gd name="T0" fmla="*/ 31 w 113"/>
                <a:gd name="T1" fmla="*/ 9 h 66"/>
                <a:gd name="T2" fmla="*/ 33 w 113"/>
                <a:gd name="T3" fmla="*/ 9 h 66"/>
                <a:gd name="T4" fmla="*/ 38 w 113"/>
                <a:gd name="T5" fmla="*/ 13 h 66"/>
                <a:gd name="T6" fmla="*/ 44 w 113"/>
                <a:gd name="T7" fmla="*/ 19 h 66"/>
                <a:gd name="T8" fmla="*/ 54 w 113"/>
                <a:gd name="T9" fmla="*/ 24 h 66"/>
                <a:gd name="T10" fmla="*/ 63 w 113"/>
                <a:gd name="T11" fmla="*/ 30 h 66"/>
                <a:gd name="T12" fmla="*/ 73 w 113"/>
                <a:gd name="T13" fmla="*/ 36 h 66"/>
                <a:gd name="T14" fmla="*/ 82 w 113"/>
                <a:gd name="T15" fmla="*/ 42 h 66"/>
                <a:gd name="T16" fmla="*/ 92 w 113"/>
                <a:gd name="T17" fmla="*/ 45 h 66"/>
                <a:gd name="T18" fmla="*/ 99 w 113"/>
                <a:gd name="T19" fmla="*/ 47 h 66"/>
                <a:gd name="T20" fmla="*/ 105 w 113"/>
                <a:gd name="T21" fmla="*/ 49 h 66"/>
                <a:gd name="T22" fmla="*/ 109 w 113"/>
                <a:gd name="T23" fmla="*/ 53 h 66"/>
                <a:gd name="T24" fmla="*/ 113 w 113"/>
                <a:gd name="T25" fmla="*/ 57 h 66"/>
                <a:gd name="T26" fmla="*/ 111 w 113"/>
                <a:gd name="T27" fmla="*/ 62 h 66"/>
                <a:gd name="T28" fmla="*/ 105 w 113"/>
                <a:gd name="T29" fmla="*/ 66 h 66"/>
                <a:gd name="T30" fmla="*/ 97 w 113"/>
                <a:gd name="T31" fmla="*/ 64 h 66"/>
                <a:gd name="T32" fmla="*/ 88 w 113"/>
                <a:gd name="T33" fmla="*/ 64 h 66"/>
                <a:gd name="T34" fmla="*/ 80 w 113"/>
                <a:gd name="T35" fmla="*/ 62 h 66"/>
                <a:gd name="T36" fmla="*/ 76 w 113"/>
                <a:gd name="T37" fmla="*/ 62 h 66"/>
                <a:gd name="T38" fmla="*/ 71 w 113"/>
                <a:gd name="T39" fmla="*/ 61 h 66"/>
                <a:gd name="T40" fmla="*/ 65 w 113"/>
                <a:gd name="T41" fmla="*/ 61 h 66"/>
                <a:gd name="T42" fmla="*/ 59 w 113"/>
                <a:gd name="T43" fmla="*/ 59 h 66"/>
                <a:gd name="T44" fmla="*/ 52 w 113"/>
                <a:gd name="T45" fmla="*/ 57 h 66"/>
                <a:gd name="T46" fmla="*/ 46 w 113"/>
                <a:gd name="T47" fmla="*/ 57 h 66"/>
                <a:gd name="T48" fmla="*/ 40 w 113"/>
                <a:gd name="T49" fmla="*/ 57 h 66"/>
                <a:gd name="T50" fmla="*/ 29 w 113"/>
                <a:gd name="T51" fmla="*/ 55 h 66"/>
                <a:gd name="T52" fmla="*/ 19 w 113"/>
                <a:gd name="T53" fmla="*/ 55 h 66"/>
                <a:gd name="T54" fmla="*/ 12 w 113"/>
                <a:gd name="T55" fmla="*/ 55 h 66"/>
                <a:gd name="T56" fmla="*/ 8 w 113"/>
                <a:gd name="T57" fmla="*/ 53 h 66"/>
                <a:gd name="T58" fmla="*/ 2 w 113"/>
                <a:gd name="T59" fmla="*/ 47 h 66"/>
                <a:gd name="T60" fmla="*/ 2 w 113"/>
                <a:gd name="T61" fmla="*/ 45 h 66"/>
                <a:gd name="T62" fmla="*/ 0 w 113"/>
                <a:gd name="T63" fmla="*/ 40 h 66"/>
                <a:gd name="T64" fmla="*/ 0 w 113"/>
                <a:gd name="T65" fmla="*/ 34 h 66"/>
                <a:gd name="T66" fmla="*/ 0 w 113"/>
                <a:gd name="T67" fmla="*/ 28 h 66"/>
                <a:gd name="T68" fmla="*/ 2 w 113"/>
                <a:gd name="T69" fmla="*/ 24 h 66"/>
                <a:gd name="T70" fmla="*/ 2 w 113"/>
                <a:gd name="T71" fmla="*/ 15 h 66"/>
                <a:gd name="T72" fmla="*/ 6 w 113"/>
                <a:gd name="T73" fmla="*/ 7 h 66"/>
                <a:gd name="T74" fmla="*/ 10 w 113"/>
                <a:gd name="T75" fmla="*/ 2 h 66"/>
                <a:gd name="T76" fmla="*/ 19 w 113"/>
                <a:gd name="T77" fmla="*/ 0 h 66"/>
                <a:gd name="T78" fmla="*/ 23 w 113"/>
                <a:gd name="T79" fmla="*/ 2 h 66"/>
                <a:gd name="T80" fmla="*/ 29 w 113"/>
                <a:gd name="T81" fmla="*/ 5 h 66"/>
                <a:gd name="T82" fmla="*/ 31 w 113"/>
                <a:gd name="T83" fmla="*/ 7 h 66"/>
                <a:gd name="T84" fmla="*/ 31 w 113"/>
                <a:gd name="T85" fmla="*/ 9 h 66"/>
                <a:gd name="T86" fmla="*/ 31 w 113"/>
                <a:gd name="T87" fmla="*/ 9 h 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3"/>
                <a:gd name="T133" fmla="*/ 0 h 66"/>
                <a:gd name="T134" fmla="*/ 113 w 113"/>
                <a:gd name="T135" fmla="*/ 66 h 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3" h="66">
                  <a:moveTo>
                    <a:pt x="31" y="9"/>
                  </a:moveTo>
                  <a:lnTo>
                    <a:pt x="33" y="9"/>
                  </a:lnTo>
                  <a:lnTo>
                    <a:pt x="38" y="13"/>
                  </a:lnTo>
                  <a:lnTo>
                    <a:pt x="44" y="19"/>
                  </a:lnTo>
                  <a:lnTo>
                    <a:pt x="54" y="24"/>
                  </a:lnTo>
                  <a:lnTo>
                    <a:pt x="63" y="30"/>
                  </a:lnTo>
                  <a:lnTo>
                    <a:pt x="73" y="36"/>
                  </a:lnTo>
                  <a:lnTo>
                    <a:pt x="82" y="42"/>
                  </a:lnTo>
                  <a:lnTo>
                    <a:pt x="92" y="45"/>
                  </a:lnTo>
                  <a:lnTo>
                    <a:pt x="99" y="47"/>
                  </a:lnTo>
                  <a:lnTo>
                    <a:pt x="105" y="49"/>
                  </a:lnTo>
                  <a:lnTo>
                    <a:pt x="109" y="53"/>
                  </a:lnTo>
                  <a:lnTo>
                    <a:pt x="113" y="57"/>
                  </a:lnTo>
                  <a:lnTo>
                    <a:pt x="111" y="62"/>
                  </a:lnTo>
                  <a:lnTo>
                    <a:pt x="105" y="66"/>
                  </a:lnTo>
                  <a:lnTo>
                    <a:pt x="97" y="64"/>
                  </a:lnTo>
                  <a:lnTo>
                    <a:pt x="88" y="64"/>
                  </a:lnTo>
                  <a:lnTo>
                    <a:pt x="80" y="62"/>
                  </a:lnTo>
                  <a:lnTo>
                    <a:pt x="76" y="62"/>
                  </a:lnTo>
                  <a:lnTo>
                    <a:pt x="71" y="61"/>
                  </a:lnTo>
                  <a:lnTo>
                    <a:pt x="65" y="61"/>
                  </a:lnTo>
                  <a:lnTo>
                    <a:pt x="59" y="59"/>
                  </a:lnTo>
                  <a:lnTo>
                    <a:pt x="52" y="57"/>
                  </a:lnTo>
                  <a:lnTo>
                    <a:pt x="46" y="57"/>
                  </a:lnTo>
                  <a:lnTo>
                    <a:pt x="40" y="57"/>
                  </a:lnTo>
                  <a:lnTo>
                    <a:pt x="29" y="55"/>
                  </a:lnTo>
                  <a:lnTo>
                    <a:pt x="19" y="55"/>
                  </a:lnTo>
                  <a:lnTo>
                    <a:pt x="12" y="55"/>
                  </a:lnTo>
                  <a:lnTo>
                    <a:pt x="8" y="53"/>
                  </a:lnTo>
                  <a:lnTo>
                    <a:pt x="2" y="47"/>
                  </a:lnTo>
                  <a:lnTo>
                    <a:pt x="2" y="45"/>
                  </a:lnTo>
                  <a:lnTo>
                    <a:pt x="0" y="40"/>
                  </a:lnTo>
                  <a:lnTo>
                    <a:pt x="0" y="34"/>
                  </a:lnTo>
                  <a:lnTo>
                    <a:pt x="0" y="28"/>
                  </a:lnTo>
                  <a:lnTo>
                    <a:pt x="2" y="24"/>
                  </a:lnTo>
                  <a:lnTo>
                    <a:pt x="2" y="15"/>
                  </a:lnTo>
                  <a:lnTo>
                    <a:pt x="6" y="7"/>
                  </a:lnTo>
                  <a:lnTo>
                    <a:pt x="10" y="2"/>
                  </a:lnTo>
                  <a:lnTo>
                    <a:pt x="19" y="0"/>
                  </a:lnTo>
                  <a:lnTo>
                    <a:pt x="23" y="2"/>
                  </a:lnTo>
                  <a:lnTo>
                    <a:pt x="29" y="5"/>
                  </a:lnTo>
                  <a:lnTo>
                    <a:pt x="31" y="7"/>
                  </a:lnTo>
                  <a:lnTo>
                    <a:pt x="31" y="9"/>
                  </a:lnTo>
                  <a:close/>
                </a:path>
              </a:pathLst>
            </a:custGeom>
            <a:solidFill>
              <a:srgbClr val="FFFFFF"/>
            </a:solidFill>
            <a:ln w="9525">
              <a:noFill/>
              <a:round/>
              <a:headEnd/>
              <a:tailEnd/>
            </a:ln>
          </p:spPr>
          <p:txBody>
            <a:bodyPr/>
            <a:lstStyle/>
            <a:p>
              <a:endParaRPr lang="en-US"/>
            </a:p>
          </p:txBody>
        </p:sp>
        <p:sp>
          <p:nvSpPr>
            <p:cNvPr id="93290" name="Freeform 117"/>
            <p:cNvSpPr>
              <a:spLocks/>
            </p:cNvSpPr>
            <p:nvPr/>
          </p:nvSpPr>
          <p:spPr bwMode="auto">
            <a:xfrm>
              <a:off x="2831" y="2999"/>
              <a:ext cx="20" cy="55"/>
            </a:xfrm>
            <a:custGeom>
              <a:avLst/>
              <a:gdLst>
                <a:gd name="T0" fmla="*/ 0 w 39"/>
                <a:gd name="T1" fmla="*/ 8 h 111"/>
                <a:gd name="T2" fmla="*/ 3 w 39"/>
                <a:gd name="T3" fmla="*/ 12 h 111"/>
                <a:gd name="T4" fmla="*/ 7 w 39"/>
                <a:gd name="T5" fmla="*/ 19 h 111"/>
                <a:gd name="T6" fmla="*/ 13 w 39"/>
                <a:gd name="T7" fmla="*/ 27 h 111"/>
                <a:gd name="T8" fmla="*/ 17 w 39"/>
                <a:gd name="T9" fmla="*/ 36 h 111"/>
                <a:gd name="T10" fmla="*/ 20 w 39"/>
                <a:gd name="T11" fmla="*/ 48 h 111"/>
                <a:gd name="T12" fmla="*/ 22 w 39"/>
                <a:gd name="T13" fmla="*/ 57 h 111"/>
                <a:gd name="T14" fmla="*/ 24 w 39"/>
                <a:gd name="T15" fmla="*/ 69 h 111"/>
                <a:gd name="T16" fmla="*/ 20 w 39"/>
                <a:gd name="T17" fmla="*/ 78 h 111"/>
                <a:gd name="T18" fmla="*/ 20 w 39"/>
                <a:gd name="T19" fmla="*/ 88 h 111"/>
                <a:gd name="T20" fmla="*/ 19 w 39"/>
                <a:gd name="T21" fmla="*/ 95 h 111"/>
                <a:gd name="T22" fmla="*/ 19 w 39"/>
                <a:gd name="T23" fmla="*/ 103 h 111"/>
                <a:gd name="T24" fmla="*/ 20 w 39"/>
                <a:gd name="T25" fmla="*/ 111 h 111"/>
                <a:gd name="T26" fmla="*/ 28 w 39"/>
                <a:gd name="T27" fmla="*/ 109 h 111"/>
                <a:gd name="T28" fmla="*/ 32 w 39"/>
                <a:gd name="T29" fmla="*/ 101 h 111"/>
                <a:gd name="T30" fmla="*/ 36 w 39"/>
                <a:gd name="T31" fmla="*/ 94 h 111"/>
                <a:gd name="T32" fmla="*/ 38 w 39"/>
                <a:gd name="T33" fmla="*/ 82 h 111"/>
                <a:gd name="T34" fmla="*/ 39 w 39"/>
                <a:gd name="T35" fmla="*/ 71 h 111"/>
                <a:gd name="T36" fmla="*/ 38 w 39"/>
                <a:gd name="T37" fmla="*/ 65 h 111"/>
                <a:gd name="T38" fmla="*/ 38 w 39"/>
                <a:gd name="T39" fmla="*/ 59 h 111"/>
                <a:gd name="T40" fmla="*/ 38 w 39"/>
                <a:gd name="T41" fmla="*/ 52 h 111"/>
                <a:gd name="T42" fmla="*/ 38 w 39"/>
                <a:gd name="T43" fmla="*/ 48 h 111"/>
                <a:gd name="T44" fmla="*/ 36 w 39"/>
                <a:gd name="T45" fmla="*/ 38 h 111"/>
                <a:gd name="T46" fmla="*/ 34 w 39"/>
                <a:gd name="T47" fmla="*/ 31 h 111"/>
                <a:gd name="T48" fmla="*/ 28 w 39"/>
                <a:gd name="T49" fmla="*/ 25 h 111"/>
                <a:gd name="T50" fmla="*/ 26 w 39"/>
                <a:gd name="T51" fmla="*/ 19 h 111"/>
                <a:gd name="T52" fmla="*/ 24 w 39"/>
                <a:gd name="T53" fmla="*/ 12 h 111"/>
                <a:gd name="T54" fmla="*/ 20 w 39"/>
                <a:gd name="T55" fmla="*/ 10 h 111"/>
                <a:gd name="T56" fmla="*/ 15 w 39"/>
                <a:gd name="T57" fmla="*/ 2 h 111"/>
                <a:gd name="T58" fmla="*/ 9 w 39"/>
                <a:gd name="T59" fmla="*/ 0 h 111"/>
                <a:gd name="T60" fmla="*/ 1 w 39"/>
                <a:gd name="T61" fmla="*/ 0 h 111"/>
                <a:gd name="T62" fmla="*/ 0 w 39"/>
                <a:gd name="T63" fmla="*/ 4 h 111"/>
                <a:gd name="T64" fmla="*/ 0 w 39"/>
                <a:gd name="T65" fmla="*/ 6 h 111"/>
                <a:gd name="T66" fmla="*/ 0 w 39"/>
                <a:gd name="T67" fmla="*/ 8 h 111"/>
                <a:gd name="T68" fmla="*/ 0 w 39"/>
                <a:gd name="T69" fmla="*/ 8 h 1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9"/>
                <a:gd name="T106" fmla="*/ 0 h 111"/>
                <a:gd name="T107" fmla="*/ 39 w 39"/>
                <a:gd name="T108" fmla="*/ 111 h 1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9" h="111">
                  <a:moveTo>
                    <a:pt x="0" y="8"/>
                  </a:moveTo>
                  <a:lnTo>
                    <a:pt x="3" y="12"/>
                  </a:lnTo>
                  <a:lnTo>
                    <a:pt x="7" y="19"/>
                  </a:lnTo>
                  <a:lnTo>
                    <a:pt x="13" y="27"/>
                  </a:lnTo>
                  <a:lnTo>
                    <a:pt x="17" y="36"/>
                  </a:lnTo>
                  <a:lnTo>
                    <a:pt x="20" y="48"/>
                  </a:lnTo>
                  <a:lnTo>
                    <a:pt x="22" y="57"/>
                  </a:lnTo>
                  <a:lnTo>
                    <a:pt x="24" y="69"/>
                  </a:lnTo>
                  <a:lnTo>
                    <a:pt x="20" y="78"/>
                  </a:lnTo>
                  <a:lnTo>
                    <a:pt x="20" y="88"/>
                  </a:lnTo>
                  <a:lnTo>
                    <a:pt x="19" y="95"/>
                  </a:lnTo>
                  <a:lnTo>
                    <a:pt x="19" y="103"/>
                  </a:lnTo>
                  <a:lnTo>
                    <a:pt x="20" y="111"/>
                  </a:lnTo>
                  <a:lnTo>
                    <a:pt x="28" y="109"/>
                  </a:lnTo>
                  <a:lnTo>
                    <a:pt x="32" y="101"/>
                  </a:lnTo>
                  <a:lnTo>
                    <a:pt x="36" y="94"/>
                  </a:lnTo>
                  <a:lnTo>
                    <a:pt x="38" y="82"/>
                  </a:lnTo>
                  <a:lnTo>
                    <a:pt x="39" y="71"/>
                  </a:lnTo>
                  <a:lnTo>
                    <a:pt x="38" y="65"/>
                  </a:lnTo>
                  <a:lnTo>
                    <a:pt x="38" y="59"/>
                  </a:lnTo>
                  <a:lnTo>
                    <a:pt x="38" y="52"/>
                  </a:lnTo>
                  <a:lnTo>
                    <a:pt x="38" y="48"/>
                  </a:lnTo>
                  <a:lnTo>
                    <a:pt x="36" y="38"/>
                  </a:lnTo>
                  <a:lnTo>
                    <a:pt x="34" y="31"/>
                  </a:lnTo>
                  <a:lnTo>
                    <a:pt x="28" y="25"/>
                  </a:lnTo>
                  <a:lnTo>
                    <a:pt x="26" y="19"/>
                  </a:lnTo>
                  <a:lnTo>
                    <a:pt x="24" y="12"/>
                  </a:lnTo>
                  <a:lnTo>
                    <a:pt x="20" y="10"/>
                  </a:lnTo>
                  <a:lnTo>
                    <a:pt x="15" y="2"/>
                  </a:lnTo>
                  <a:lnTo>
                    <a:pt x="9" y="0"/>
                  </a:lnTo>
                  <a:lnTo>
                    <a:pt x="1" y="0"/>
                  </a:lnTo>
                  <a:lnTo>
                    <a:pt x="0" y="4"/>
                  </a:lnTo>
                  <a:lnTo>
                    <a:pt x="0" y="6"/>
                  </a:lnTo>
                  <a:lnTo>
                    <a:pt x="0" y="8"/>
                  </a:lnTo>
                  <a:close/>
                </a:path>
              </a:pathLst>
            </a:custGeom>
            <a:solidFill>
              <a:srgbClr val="FFFFFF"/>
            </a:solidFill>
            <a:ln w="9525">
              <a:noFill/>
              <a:round/>
              <a:headEnd/>
              <a:tailEnd/>
            </a:ln>
          </p:spPr>
          <p:txBody>
            <a:bodyPr/>
            <a:lstStyle/>
            <a:p>
              <a:endParaRPr lang="en-US"/>
            </a:p>
          </p:txBody>
        </p:sp>
        <p:sp>
          <p:nvSpPr>
            <p:cNvPr id="93291" name="Freeform 118"/>
            <p:cNvSpPr>
              <a:spLocks/>
            </p:cNvSpPr>
            <p:nvPr/>
          </p:nvSpPr>
          <p:spPr bwMode="auto">
            <a:xfrm>
              <a:off x="3045" y="3115"/>
              <a:ext cx="48" cy="15"/>
            </a:xfrm>
            <a:custGeom>
              <a:avLst/>
              <a:gdLst>
                <a:gd name="T0" fmla="*/ 2 w 95"/>
                <a:gd name="T1" fmla="*/ 0 h 31"/>
                <a:gd name="T2" fmla="*/ 95 w 95"/>
                <a:gd name="T3" fmla="*/ 31 h 31"/>
                <a:gd name="T4" fmla="*/ 0 w 95"/>
                <a:gd name="T5" fmla="*/ 25 h 31"/>
                <a:gd name="T6" fmla="*/ 2 w 95"/>
                <a:gd name="T7" fmla="*/ 0 h 31"/>
                <a:gd name="T8" fmla="*/ 2 w 95"/>
                <a:gd name="T9" fmla="*/ 0 h 31"/>
                <a:gd name="T10" fmla="*/ 0 60000 65536"/>
                <a:gd name="T11" fmla="*/ 0 60000 65536"/>
                <a:gd name="T12" fmla="*/ 0 60000 65536"/>
                <a:gd name="T13" fmla="*/ 0 60000 65536"/>
                <a:gd name="T14" fmla="*/ 0 60000 65536"/>
                <a:gd name="T15" fmla="*/ 0 w 95"/>
                <a:gd name="T16" fmla="*/ 0 h 31"/>
                <a:gd name="T17" fmla="*/ 95 w 95"/>
                <a:gd name="T18" fmla="*/ 31 h 31"/>
              </a:gdLst>
              <a:ahLst/>
              <a:cxnLst>
                <a:cxn ang="T10">
                  <a:pos x="T0" y="T1"/>
                </a:cxn>
                <a:cxn ang="T11">
                  <a:pos x="T2" y="T3"/>
                </a:cxn>
                <a:cxn ang="T12">
                  <a:pos x="T4" y="T5"/>
                </a:cxn>
                <a:cxn ang="T13">
                  <a:pos x="T6" y="T7"/>
                </a:cxn>
                <a:cxn ang="T14">
                  <a:pos x="T8" y="T9"/>
                </a:cxn>
              </a:cxnLst>
              <a:rect l="T15" t="T16" r="T17" b="T18"/>
              <a:pathLst>
                <a:path w="95" h="31">
                  <a:moveTo>
                    <a:pt x="2" y="0"/>
                  </a:moveTo>
                  <a:lnTo>
                    <a:pt x="95" y="31"/>
                  </a:lnTo>
                  <a:lnTo>
                    <a:pt x="0" y="25"/>
                  </a:lnTo>
                  <a:lnTo>
                    <a:pt x="2" y="0"/>
                  </a:lnTo>
                  <a:close/>
                </a:path>
              </a:pathLst>
            </a:custGeom>
            <a:solidFill>
              <a:srgbClr val="2B0000"/>
            </a:solidFill>
            <a:ln w="9525">
              <a:noFill/>
              <a:round/>
              <a:headEnd/>
              <a:tailEnd/>
            </a:ln>
          </p:spPr>
          <p:txBody>
            <a:bodyPr/>
            <a:lstStyle/>
            <a:p>
              <a:endParaRPr lang="en-US"/>
            </a:p>
          </p:txBody>
        </p:sp>
        <p:sp>
          <p:nvSpPr>
            <p:cNvPr id="93292" name="Freeform 119"/>
            <p:cNvSpPr>
              <a:spLocks/>
            </p:cNvSpPr>
            <p:nvPr/>
          </p:nvSpPr>
          <p:spPr bwMode="auto">
            <a:xfrm>
              <a:off x="2256" y="3081"/>
              <a:ext cx="14" cy="11"/>
            </a:xfrm>
            <a:custGeom>
              <a:avLst/>
              <a:gdLst>
                <a:gd name="T0" fmla="*/ 2 w 29"/>
                <a:gd name="T1" fmla="*/ 5 h 21"/>
                <a:gd name="T2" fmla="*/ 4 w 29"/>
                <a:gd name="T3" fmla="*/ 5 h 21"/>
                <a:gd name="T4" fmla="*/ 10 w 29"/>
                <a:gd name="T5" fmla="*/ 9 h 21"/>
                <a:gd name="T6" fmla="*/ 17 w 29"/>
                <a:gd name="T7" fmla="*/ 11 h 21"/>
                <a:gd name="T8" fmla="*/ 21 w 29"/>
                <a:gd name="T9" fmla="*/ 17 h 21"/>
                <a:gd name="T10" fmla="*/ 23 w 29"/>
                <a:gd name="T11" fmla="*/ 19 h 21"/>
                <a:gd name="T12" fmla="*/ 27 w 29"/>
                <a:gd name="T13" fmla="*/ 21 h 21"/>
                <a:gd name="T14" fmla="*/ 27 w 29"/>
                <a:gd name="T15" fmla="*/ 21 h 21"/>
                <a:gd name="T16" fmla="*/ 29 w 29"/>
                <a:gd name="T17" fmla="*/ 17 h 21"/>
                <a:gd name="T18" fmla="*/ 23 w 29"/>
                <a:gd name="T19" fmla="*/ 7 h 21"/>
                <a:gd name="T20" fmla="*/ 16 w 29"/>
                <a:gd name="T21" fmla="*/ 2 h 21"/>
                <a:gd name="T22" fmla="*/ 8 w 29"/>
                <a:gd name="T23" fmla="*/ 0 h 21"/>
                <a:gd name="T24" fmla="*/ 2 w 29"/>
                <a:gd name="T25" fmla="*/ 0 h 21"/>
                <a:gd name="T26" fmla="*/ 0 w 29"/>
                <a:gd name="T27" fmla="*/ 2 h 21"/>
                <a:gd name="T28" fmla="*/ 2 w 29"/>
                <a:gd name="T29" fmla="*/ 5 h 21"/>
                <a:gd name="T30" fmla="*/ 2 w 29"/>
                <a:gd name="T31" fmla="*/ 5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21"/>
                <a:gd name="T50" fmla="*/ 29 w 29"/>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21">
                  <a:moveTo>
                    <a:pt x="2" y="5"/>
                  </a:moveTo>
                  <a:lnTo>
                    <a:pt x="4" y="5"/>
                  </a:lnTo>
                  <a:lnTo>
                    <a:pt x="10" y="9"/>
                  </a:lnTo>
                  <a:lnTo>
                    <a:pt x="17" y="11"/>
                  </a:lnTo>
                  <a:lnTo>
                    <a:pt x="21" y="17"/>
                  </a:lnTo>
                  <a:lnTo>
                    <a:pt x="23" y="19"/>
                  </a:lnTo>
                  <a:lnTo>
                    <a:pt x="27" y="21"/>
                  </a:lnTo>
                  <a:lnTo>
                    <a:pt x="29" y="17"/>
                  </a:lnTo>
                  <a:lnTo>
                    <a:pt x="23" y="7"/>
                  </a:lnTo>
                  <a:lnTo>
                    <a:pt x="16" y="2"/>
                  </a:lnTo>
                  <a:lnTo>
                    <a:pt x="8" y="0"/>
                  </a:lnTo>
                  <a:lnTo>
                    <a:pt x="2" y="0"/>
                  </a:lnTo>
                  <a:lnTo>
                    <a:pt x="0" y="2"/>
                  </a:lnTo>
                  <a:lnTo>
                    <a:pt x="2" y="5"/>
                  </a:lnTo>
                  <a:close/>
                </a:path>
              </a:pathLst>
            </a:custGeom>
            <a:solidFill>
              <a:srgbClr val="2B0000"/>
            </a:solidFill>
            <a:ln w="9525">
              <a:noFill/>
              <a:round/>
              <a:headEnd/>
              <a:tailEnd/>
            </a:ln>
          </p:spPr>
          <p:txBody>
            <a:bodyPr/>
            <a:lstStyle/>
            <a:p>
              <a:endParaRPr lang="en-US"/>
            </a:p>
          </p:txBody>
        </p:sp>
        <p:sp>
          <p:nvSpPr>
            <p:cNvPr id="93293" name="Freeform 120"/>
            <p:cNvSpPr>
              <a:spLocks/>
            </p:cNvSpPr>
            <p:nvPr/>
          </p:nvSpPr>
          <p:spPr bwMode="auto">
            <a:xfrm>
              <a:off x="2269" y="3070"/>
              <a:ext cx="15" cy="9"/>
            </a:xfrm>
            <a:custGeom>
              <a:avLst/>
              <a:gdLst>
                <a:gd name="T0" fmla="*/ 2 w 28"/>
                <a:gd name="T1" fmla="*/ 4 h 19"/>
                <a:gd name="T2" fmla="*/ 4 w 28"/>
                <a:gd name="T3" fmla="*/ 4 h 19"/>
                <a:gd name="T4" fmla="*/ 9 w 28"/>
                <a:gd name="T5" fmla="*/ 6 h 19"/>
                <a:gd name="T6" fmla="*/ 17 w 28"/>
                <a:gd name="T7" fmla="*/ 9 h 19"/>
                <a:gd name="T8" fmla="*/ 23 w 28"/>
                <a:gd name="T9" fmla="*/ 15 h 19"/>
                <a:gd name="T10" fmla="*/ 28 w 28"/>
                <a:gd name="T11" fmla="*/ 19 h 19"/>
                <a:gd name="T12" fmla="*/ 28 w 28"/>
                <a:gd name="T13" fmla="*/ 13 h 19"/>
                <a:gd name="T14" fmla="*/ 25 w 28"/>
                <a:gd name="T15" fmla="*/ 9 h 19"/>
                <a:gd name="T16" fmla="*/ 17 w 28"/>
                <a:gd name="T17" fmla="*/ 6 h 19"/>
                <a:gd name="T18" fmla="*/ 9 w 28"/>
                <a:gd name="T19" fmla="*/ 2 h 19"/>
                <a:gd name="T20" fmla="*/ 4 w 28"/>
                <a:gd name="T21" fmla="*/ 0 h 19"/>
                <a:gd name="T22" fmla="*/ 0 w 28"/>
                <a:gd name="T23" fmla="*/ 2 h 19"/>
                <a:gd name="T24" fmla="*/ 2 w 28"/>
                <a:gd name="T25" fmla="*/ 4 h 19"/>
                <a:gd name="T26" fmla="*/ 2 w 28"/>
                <a:gd name="T27" fmla="*/ 4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19"/>
                <a:gd name="T44" fmla="*/ 28 w 28"/>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19">
                  <a:moveTo>
                    <a:pt x="2" y="4"/>
                  </a:moveTo>
                  <a:lnTo>
                    <a:pt x="4" y="4"/>
                  </a:lnTo>
                  <a:lnTo>
                    <a:pt x="9" y="6"/>
                  </a:lnTo>
                  <a:lnTo>
                    <a:pt x="17" y="9"/>
                  </a:lnTo>
                  <a:lnTo>
                    <a:pt x="23" y="15"/>
                  </a:lnTo>
                  <a:lnTo>
                    <a:pt x="28" y="19"/>
                  </a:lnTo>
                  <a:lnTo>
                    <a:pt x="28" y="13"/>
                  </a:lnTo>
                  <a:lnTo>
                    <a:pt x="25" y="9"/>
                  </a:lnTo>
                  <a:lnTo>
                    <a:pt x="17" y="6"/>
                  </a:lnTo>
                  <a:lnTo>
                    <a:pt x="9" y="2"/>
                  </a:lnTo>
                  <a:lnTo>
                    <a:pt x="4" y="0"/>
                  </a:lnTo>
                  <a:lnTo>
                    <a:pt x="0" y="2"/>
                  </a:lnTo>
                  <a:lnTo>
                    <a:pt x="2" y="4"/>
                  </a:lnTo>
                  <a:close/>
                </a:path>
              </a:pathLst>
            </a:custGeom>
            <a:solidFill>
              <a:srgbClr val="2B0000"/>
            </a:solidFill>
            <a:ln w="9525">
              <a:noFill/>
              <a:round/>
              <a:headEnd/>
              <a:tailEnd/>
            </a:ln>
          </p:spPr>
          <p:txBody>
            <a:bodyPr/>
            <a:lstStyle/>
            <a:p>
              <a:endParaRPr lang="en-US"/>
            </a:p>
          </p:txBody>
        </p:sp>
        <p:sp>
          <p:nvSpPr>
            <p:cNvPr id="93294" name="Freeform 121"/>
            <p:cNvSpPr>
              <a:spLocks/>
            </p:cNvSpPr>
            <p:nvPr/>
          </p:nvSpPr>
          <p:spPr bwMode="auto">
            <a:xfrm>
              <a:off x="2285" y="3060"/>
              <a:ext cx="14" cy="10"/>
            </a:xfrm>
            <a:custGeom>
              <a:avLst/>
              <a:gdLst>
                <a:gd name="T0" fmla="*/ 2 w 29"/>
                <a:gd name="T1" fmla="*/ 8 h 19"/>
                <a:gd name="T2" fmla="*/ 6 w 29"/>
                <a:gd name="T3" fmla="*/ 8 h 19"/>
                <a:gd name="T4" fmla="*/ 12 w 29"/>
                <a:gd name="T5" fmla="*/ 9 h 19"/>
                <a:gd name="T6" fmla="*/ 17 w 29"/>
                <a:gd name="T7" fmla="*/ 11 h 19"/>
                <a:gd name="T8" fmla="*/ 25 w 29"/>
                <a:gd name="T9" fmla="*/ 17 h 19"/>
                <a:gd name="T10" fmla="*/ 27 w 29"/>
                <a:gd name="T11" fmla="*/ 19 h 19"/>
                <a:gd name="T12" fmla="*/ 29 w 29"/>
                <a:gd name="T13" fmla="*/ 19 h 19"/>
                <a:gd name="T14" fmla="*/ 29 w 29"/>
                <a:gd name="T15" fmla="*/ 13 h 19"/>
                <a:gd name="T16" fmla="*/ 29 w 29"/>
                <a:gd name="T17" fmla="*/ 11 h 19"/>
                <a:gd name="T18" fmla="*/ 25 w 29"/>
                <a:gd name="T19" fmla="*/ 8 h 19"/>
                <a:gd name="T20" fmla="*/ 17 w 29"/>
                <a:gd name="T21" fmla="*/ 4 h 19"/>
                <a:gd name="T22" fmla="*/ 10 w 29"/>
                <a:gd name="T23" fmla="*/ 0 h 19"/>
                <a:gd name="T24" fmla="*/ 2 w 29"/>
                <a:gd name="T25" fmla="*/ 0 h 19"/>
                <a:gd name="T26" fmla="*/ 0 w 29"/>
                <a:gd name="T27" fmla="*/ 4 h 19"/>
                <a:gd name="T28" fmla="*/ 2 w 29"/>
                <a:gd name="T29" fmla="*/ 8 h 19"/>
                <a:gd name="T30" fmla="*/ 2 w 29"/>
                <a:gd name="T31" fmla="*/ 8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19"/>
                <a:gd name="T50" fmla="*/ 29 w 29"/>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19">
                  <a:moveTo>
                    <a:pt x="2" y="8"/>
                  </a:moveTo>
                  <a:lnTo>
                    <a:pt x="6" y="8"/>
                  </a:lnTo>
                  <a:lnTo>
                    <a:pt x="12" y="9"/>
                  </a:lnTo>
                  <a:lnTo>
                    <a:pt x="17" y="11"/>
                  </a:lnTo>
                  <a:lnTo>
                    <a:pt x="25" y="17"/>
                  </a:lnTo>
                  <a:lnTo>
                    <a:pt x="27" y="19"/>
                  </a:lnTo>
                  <a:lnTo>
                    <a:pt x="29" y="19"/>
                  </a:lnTo>
                  <a:lnTo>
                    <a:pt x="29" y="13"/>
                  </a:lnTo>
                  <a:lnTo>
                    <a:pt x="29" y="11"/>
                  </a:lnTo>
                  <a:lnTo>
                    <a:pt x="25" y="8"/>
                  </a:lnTo>
                  <a:lnTo>
                    <a:pt x="17" y="4"/>
                  </a:lnTo>
                  <a:lnTo>
                    <a:pt x="10" y="0"/>
                  </a:lnTo>
                  <a:lnTo>
                    <a:pt x="2" y="0"/>
                  </a:lnTo>
                  <a:lnTo>
                    <a:pt x="0" y="4"/>
                  </a:lnTo>
                  <a:lnTo>
                    <a:pt x="2" y="8"/>
                  </a:lnTo>
                  <a:close/>
                </a:path>
              </a:pathLst>
            </a:custGeom>
            <a:solidFill>
              <a:srgbClr val="2B0000"/>
            </a:solidFill>
            <a:ln w="9525">
              <a:noFill/>
              <a:round/>
              <a:headEnd/>
              <a:tailEnd/>
            </a:ln>
          </p:spPr>
          <p:txBody>
            <a:bodyPr/>
            <a:lstStyle/>
            <a:p>
              <a:endParaRPr lang="en-US"/>
            </a:p>
          </p:txBody>
        </p:sp>
        <p:sp>
          <p:nvSpPr>
            <p:cNvPr id="93295" name="Freeform 122"/>
            <p:cNvSpPr>
              <a:spLocks/>
            </p:cNvSpPr>
            <p:nvPr/>
          </p:nvSpPr>
          <p:spPr bwMode="auto">
            <a:xfrm>
              <a:off x="2384" y="2957"/>
              <a:ext cx="7" cy="16"/>
            </a:xfrm>
            <a:custGeom>
              <a:avLst/>
              <a:gdLst>
                <a:gd name="T0" fmla="*/ 9 w 13"/>
                <a:gd name="T1" fmla="*/ 2 h 32"/>
                <a:gd name="T2" fmla="*/ 6 w 13"/>
                <a:gd name="T3" fmla="*/ 4 h 32"/>
                <a:gd name="T4" fmla="*/ 2 w 13"/>
                <a:gd name="T5" fmla="*/ 11 h 32"/>
                <a:gd name="T6" fmla="*/ 0 w 13"/>
                <a:gd name="T7" fmla="*/ 19 h 32"/>
                <a:gd name="T8" fmla="*/ 0 w 13"/>
                <a:gd name="T9" fmla="*/ 26 h 32"/>
                <a:gd name="T10" fmla="*/ 4 w 13"/>
                <a:gd name="T11" fmla="*/ 32 h 32"/>
                <a:gd name="T12" fmla="*/ 8 w 13"/>
                <a:gd name="T13" fmla="*/ 32 h 32"/>
                <a:gd name="T14" fmla="*/ 6 w 13"/>
                <a:gd name="T15" fmla="*/ 28 h 32"/>
                <a:gd name="T16" fmla="*/ 6 w 13"/>
                <a:gd name="T17" fmla="*/ 23 h 32"/>
                <a:gd name="T18" fmla="*/ 6 w 13"/>
                <a:gd name="T19" fmla="*/ 15 h 32"/>
                <a:gd name="T20" fmla="*/ 11 w 13"/>
                <a:gd name="T21" fmla="*/ 7 h 32"/>
                <a:gd name="T22" fmla="*/ 13 w 13"/>
                <a:gd name="T23" fmla="*/ 4 h 32"/>
                <a:gd name="T24" fmla="*/ 13 w 13"/>
                <a:gd name="T25" fmla="*/ 0 h 32"/>
                <a:gd name="T26" fmla="*/ 11 w 13"/>
                <a:gd name="T27" fmla="*/ 0 h 32"/>
                <a:gd name="T28" fmla="*/ 9 w 13"/>
                <a:gd name="T29" fmla="*/ 2 h 32"/>
                <a:gd name="T30" fmla="*/ 9 w 13"/>
                <a:gd name="T31" fmla="*/ 2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32"/>
                <a:gd name="T50" fmla="*/ 13 w 13"/>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32">
                  <a:moveTo>
                    <a:pt x="9" y="2"/>
                  </a:moveTo>
                  <a:lnTo>
                    <a:pt x="6" y="4"/>
                  </a:lnTo>
                  <a:lnTo>
                    <a:pt x="2" y="11"/>
                  </a:lnTo>
                  <a:lnTo>
                    <a:pt x="0" y="19"/>
                  </a:lnTo>
                  <a:lnTo>
                    <a:pt x="0" y="26"/>
                  </a:lnTo>
                  <a:lnTo>
                    <a:pt x="4" y="32"/>
                  </a:lnTo>
                  <a:lnTo>
                    <a:pt x="8" y="32"/>
                  </a:lnTo>
                  <a:lnTo>
                    <a:pt x="6" y="28"/>
                  </a:lnTo>
                  <a:lnTo>
                    <a:pt x="6" y="23"/>
                  </a:lnTo>
                  <a:lnTo>
                    <a:pt x="6" y="15"/>
                  </a:lnTo>
                  <a:lnTo>
                    <a:pt x="11" y="7"/>
                  </a:lnTo>
                  <a:lnTo>
                    <a:pt x="13" y="4"/>
                  </a:lnTo>
                  <a:lnTo>
                    <a:pt x="13" y="0"/>
                  </a:lnTo>
                  <a:lnTo>
                    <a:pt x="11" y="0"/>
                  </a:lnTo>
                  <a:lnTo>
                    <a:pt x="9" y="2"/>
                  </a:lnTo>
                  <a:close/>
                </a:path>
              </a:pathLst>
            </a:custGeom>
            <a:solidFill>
              <a:srgbClr val="2B0000"/>
            </a:solidFill>
            <a:ln w="9525">
              <a:noFill/>
              <a:round/>
              <a:headEnd/>
              <a:tailEnd/>
            </a:ln>
          </p:spPr>
          <p:txBody>
            <a:bodyPr/>
            <a:lstStyle/>
            <a:p>
              <a:endParaRPr lang="en-US"/>
            </a:p>
          </p:txBody>
        </p:sp>
        <p:sp>
          <p:nvSpPr>
            <p:cNvPr id="93296" name="Freeform 123"/>
            <p:cNvSpPr>
              <a:spLocks/>
            </p:cNvSpPr>
            <p:nvPr/>
          </p:nvSpPr>
          <p:spPr bwMode="auto">
            <a:xfrm>
              <a:off x="2395" y="2963"/>
              <a:ext cx="7" cy="13"/>
            </a:xfrm>
            <a:custGeom>
              <a:avLst/>
              <a:gdLst>
                <a:gd name="T0" fmla="*/ 9 w 13"/>
                <a:gd name="T1" fmla="*/ 0 h 27"/>
                <a:gd name="T2" fmla="*/ 6 w 13"/>
                <a:gd name="T3" fmla="*/ 2 h 27"/>
                <a:gd name="T4" fmla="*/ 2 w 13"/>
                <a:gd name="T5" fmla="*/ 8 h 27"/>
                <a:gd name="T6" fmla="*/ 0 w 13"/>
                <a:gd name="T7" fmla="*/ 15 h 27"/>
                <a:gd name="T8" fmla="*/ 0 w 13"/>
                <a:gd name="T9" fmla="*/ 23 h 27"/>
                <a:gd name="T10" fmla="*/ 2 w 13"/>
                <a:gd name="T11" fmla="*/ 27 h 27"/>
                <a:gd name="T12" fmla="*/ 4 w 13"/>
                <a:gd name="T13" fmla="*/ 27 h 27"/>
                <a:gd name="T14" fmla="*/ 4 w 13"/>
                <a:gd name="T15" fmla="*/ 25 h 27"/>
                <a:gd name="T16" fmla="*/ 6 w 13"/>
                <a:gd name="T17" fmla="*/ 23 h 27"/>
                <a:gd name="T18" fmla="*/ 6 w 13"/>
                <a:gd name="T19" fmla="*/ 21 h 27"/>
                <a:gd name="T20" fmla="*/ 6 w 13"/>
                <a:gd name="T21" fmla="*/ 17 h 27"/>
                <a:gd name="T22" fmla="*/ 7 w 13"/>
                <a:gd name="T23" fmla="*/ 12 h 27"/>
                <a:gd name="T24" fmla="*/ 11 w 13"/>
                <a:gd name="T25" fmla="*/ 8 h 27"/>
                <a:gd name="T26" fmla="*/ 13 w 13"/>
                <a:gd name="T27" fmla="*/ 2 h 27"/>
                <a:gd name="T28" fmla="*/ 11 w 13"/>
                <a:gd name="T29" fmla="*/ 0 h 27"/>
                <a:gd name="T30" fmla="*/ 9 w 13"/>
                <a:gd name="T31" fmla="*/ 0 h 27"/>
                <a:gd name="T32" fmla="*/ 9 w 13"/>
                <a:gd name="T33" fmla="*/ 0 h 27"/>
                <a:gd name="T34" fmla="*/ 9 w 13"/>
                <a:gd name="T35" fmla="*/ 0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27"/>
                <a:gd name="T56" fmla="*/ 13 w 13"/>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27">
                  <a:moveTo>
                    <a:pt x="9" y="0"/>
                  </a:moveTo>
                  <a:lnTo>
                    <a:pt x="6" y="2"/>
                  </a:lnTo>
                  <a:lnTo>
                    <a:pt x="2" y="8"/>
                  </a:lnTo>
                  <a:lnTo>
                    <a:pt x="0" y="15"/>
                  </a:lnTo>
                  <a:lnTo>
                    <a:pt x="0" y="23"/>
                  </a:lnTo>
                  <a:lnTo>
                    <a:pt x="2" y="27"/>
                  </a:lnTo>
                  <a:lnTo>
                    <a:pt x="4" y="27"/>
                  </a:lnTo>
                  <a:lnTo>
                    <a:pt x="4" y="25"/>
                  </a:lnTo>
                  <a:lnTo>
                    <a:pt x="6" y="23"/>
                  </a:lnTo>
                  <a:lnTo>
                    <a:pt x="6" y="21"/>
                  </a:lnTo>
                  <a:lnTo>
                    <a:pt x="6" y="17"/>
                  </a:lnTo>
                  <a:lnTo>
                    <a:pt x="7" y="12"/>
                  </a:lnTo>
                  <a:lnTo>
                    <a:pt x="11" y="8"/>
                  </a:lnTo>
                  <a:lnTo>
                    <a:pt x="13" y="2"/>
                  </a:lnTo>
                  <a:lnTo>
                    <a:pt x="11" y="0"/>
                  </a:lnTo>
                  <a:lnTo>
                    <a:pt x="9" y="0"/>
                  </a:lnTo>
                  <a:close/>
                </a:path>
              </a:pathLst>
            </a:custGeom>
            <a:solidFill>
              <a:srgbClr val="2B0000"/>
            </a:solidFill>
            <a:ln w="9525">
              <a:noFill/>
              <a:round/>
              <a:headEnd/>
              <a:tailEnd/>
            </a:ln>
          </p:spPr>
          <p:txBody>
            <a:bodyPr/>
            <a:lstStyle/>
            <a:p>
              <a:endParaRPr lang="en-US"/>
            </a:p>
          </p:txBody>
        </p:sp>
        <p:sp>
          <p:nvSpPr>
            <p:cNvPr id="93297" name="Freeform 124"/>
            <p:cNvSpPr>
              <a:spLocks/>
            </p:cNvSpPr>
            <p:nvPr/>
          </p:nvSpPr>
          <p:spPr bwMode="auto">
            <a:xfrm>
              <a:off x="2409" y="2966"/>
              <a:ext cx="8" cy="14"/>
            </a:xfrm>
            <a:custGeom>
              <a:avLst/>
              <a:gdLst>
                <a:gd name="T0" fmla="*/ 8 w 16"/>
                <a:gd name="T1" fmla="*/ 0 h 26"/>
                <a:gd name="T2" fmla="*/ 6 w 16"/>
                <a:gd name="T3" fmla="*/ 2 h 26"/>
                <a:gd name="T4" fmla="*/ 2 w 16"/>
                <a:gd name="T5" fmla="*/ 9 h 26"/>
                <a:gd name="T6" fmla="*/ 0 w 16"/>
                <a:gd name="T7" fmla="*/ 17 h 26"/>
                <a:gd name="T8" fmla="*/ 0 w 16"/>
                <a:gd name="T9" fmla="*/ 23 h 26"/>
                <a:gd name="T10" fmla="*/ 4 w 16"/>
                <a:gd name="T11" fmla="*/ 26 h 26"/>
                <a:gd name="T12" fmla="*/ 6 w 16"/>
                <a:gd name="T13" fmla="*/ 23 h 26"/>
                <a:gd name="T14" fmla="*/ 10 w 16"/>
                <a:gd name="T15" fmla="*/ 13 h 26"/>
                <a:gd name="T16" fmla="*/ 16 w 16"/>
                <a:gd name="T17" fmla="*/ 4 h 26"/>
                <a:gd name="T18" fmla="*/ 16 w 16"/>
                <a:gd name="T19" fmla="*/ 0 h 26"/>
                <a:gd name="T20" fmla="*/ 14 w 16"/>
                <a:gd name="T21" fmla="*/ 0 h 26"/>
                <a:gd name="T22" fmla="*/ 10 w 16"/>
                <a:gd name="T23" fmla="*/ 0 h 26"/>
                <a:gd name="T24" fmla="*/ 8 w 16"/>
                <a:gd name="T25" fmla="*/ 0 h 26"/>
                <a:gd name="T26" fmla="*/ 8 w 16"/>
                <a:gd name="T27" fmla="*/ 0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26"/>
                <a:gd name="T44" fmla="*/ 16 w 16"/>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26">
                  <a:moveTo>
                    <a:pt x="8" y="0"/>
                  </a:moveTo>
                  <a:lnTo>
                    <a:pt x="6" y="2"/>
                  </a:lnTo>
                  <a:lnTo>
                    <a:pt x="2" y="9"/>
                  </a:lnTo>
                  <a:lnTo>
                    <a:pt x="0" y="17"/>
                  </a:lnTo>
                  <a:lnTo>
                    <a:pt x="0" y="23"/>
                  </a:lnTo>
                  <a:lnTo>
                    <a:pt x="4" y="26"/>
                  </a:lnTo>
                  <a:lnTo>
                    <a:pt x="6" y="23"/>
                  </a:lnTo>
                  <a:lnTo>
                    <a:pt x="10" y="13"/>
                  </a:lnTo>
                  <a:lnTo>
                    <a:pt x="16" y="4"/>
                  </a:lnTo>
                  <a:lnTo>
                    <a:pt x="16" y="0"/>
                  </a:lnTo>
                  <a:lnTo>
                    <a:pt x="14" y="0"/>
                  </a:lnTo>
                  <a:lnTo>
                    <a:pt x="10" y="0"/>
                  </a:lnTo>
                  <a:lnTo>
                    <a:pt x="8" y="0"/>
                  </a:lnTo>
                  <a:close/>
                </a:path>
              </a:pathLst>
            </a:custGeom>
            <a:solidFill>
              <a:srgbClr val="2B0000"/>
            </a:solidFill>
            <a:ln w="9525">
              <a:noFill/>
              <a:round/>
              <a:headEnd/>
              <a:tailEnd/>
            </a:ln>
          </p:spPr>
          <p:txBody>
            <a:bodyPr/>
            <a:lstStyle/>
            <a:p>
              <a:endParaRPr lang="en-US"/>
            </a:p>
          </p:txBody>
        </p:sp>
        <p:sp>
          <p:nvSpPr>
            <p:cNvPr id="93298" name="Freeform 125"/>
            <p:cNvSpPr>
              <a:spLocks/>
            </p:cNvSpPr>
            <p:nvPr/>
          </p:nvSpPr>
          <p:spPr bwMode="auto">
            <a:xfrm>
              <a:off x="2476" y="2989"/>
              <a:ext cx="5" cy="13"/>
            </a:xfrm>
            <a:custGeom>
              <a:avLst/>
              <a:gdLst>
                <a:gd name="T0" fmla="*/ 10 w 12"/>
                <a:gd name="T1" fmla="*/ 0 h 25"/>
                <a:gd name="T2" fmla="*/ 8 w 12"/>
                <a:gd name="T3" fmla="*/ 2 h 25"/>
                <a:gd name="T4" fmla="*/ 4 w 12"/>
                <a:gd name="T5" fmla="*/ 8 h 25"/>
                <a:gd name="T6" fmla="*/ 0 w 12"/>
                <a:gd name="T7" fmla="*/ 14 h 25"/>
                <a:gd name="T8" fmla="*/ 0 w 12"/>
                <a:gd name="T9" fmla="*/ 19 h 25"/>
                <a:gd name="T10" fmla="*/ 2 w 12"/>
                <a:gd name="T11" fmla="*/ 23 h 25"/>
                <a:gd name="T12" fmla="*/ 4 w 12"/>
                <a:gd name="T13" fmla="*/ 25 h 25"/>
                <a:gd name="T14" fmla="*/ 6 w 12"/>
                <a:gd name="T15" fmla="*/ 23 h 25"/>
                <a:gd name="T16" fmla="*/ 6 w 12"/>
                <a:gd name="T17" fmla="*/ 19 h 25"/>
                <a:gd name="T18" fmla="*/ 6 w 12"/>
                <a:gd name="T19" fmla="*/ 16 h 25"/>
                <a:gd name="T20" fmla="*/ 8 w 12"/>
                <a:gd name="T21" fmla="*/ 12 h 25"/>
                <a:gd name="T22" fmla="*/ 10 w 12"/>
                <a:gd name="T23" fmla="*/ 6 h 25"/>
                <a:gd name="T24" fmla="*/ 12 w 12"/>
                <a:gd name="T25" fmla="*/ 4 h 25"/>
                <a:gd name="T26" fmla="*/ 10 w 12"/>
                <a:gd name="T27" fmla="*/ 0 h 25"/>
                <a:gd name="T28" fmla="*/ 10 w 12"/>
                <a:gd name="T29" fmla="*/ 0 h 25"/>
                <a:gd name="T30" fmla="*/ 10 w 12"/>
                <a:gd name="T31" fmla="*/ 0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25"/>
                <a:gd name="T50" fmla="*/ 12 w 12"/>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25">
                  <a:moveTo>
                    <a:pt x="10" y="0"/>
                  </a:moveTo>
                  <a:lnTo>
                    <a:pt x="8" y="2"/>
                  </a:lnTo>
                  <a:lnTo>
                    <a:pt x="4" y="8"/>
                  </a:lnTo>
                  <a:lnTo>
                    <a:pt x="0" y="14"/>
                  </a:lnTo>
                  <a:lnTo>
                    <a:pt x="0" y="19"/>
                  </a:lnTo>
                  <a:lnTo>
                    <a:pt x="2" y="23"/>
                  </a:lnTo>
                  <a:lnTo>
                    <a:pt x="4" y="25"/>
                  </a:lnTo>
                  <a:lnTo>
                    <a:pt x="6" y="23"/>
                  </a:lnTo>
                  <a:lnTo>
                    <a:pt x="6" y="19"/>
                  </a:lnTo>
                  <a:lnTo>
                    <a:pt x="6" y="16"/>
                  </a:lnTo>
                  <a:lnTo>
                    <a:pt x="8" y="12"/>
                  </a:lnTo>
                  <a:lnTo>
                    <a:pt x="10" y="6"/>
                  </a:lnTo>
                  <a:lnTo>
                    <a:pt x="12" y="4"/>
                  </a:lnTo>
                  <a:lnTo>
                    <a:pt x="10" y="0"/>
                  </a:lnTo>
                  <a:close/>
                </a:path>
              </a:pathLst>
            </a:custGeom>
            <a:solidFill>
              <a:srgbClr val="2B0000"/>
            </a:solidFill>
            <a:ln w="9525">
              <a:noFill/>
              <a:round/>
              <a:headEnd/>
              <a:tailEnd/>
            </a:ln>
          </p:spPr>
          <p:txBody>
            <a:bodyPr/>
            <a:lstStyle/>
            <a:p>
              <a:endParaRPr lang="en-US"/>
            </a:p>
          </p:txBody>
        </p:sp>
        <p:sp>
          <p:nvSpPr>
            <p:cNvPr id="93299" name="Freeform 126"/>
            <p:cNvSpPr>
              <a:spLocks/>
            </p:cNvSpPr>
            <p:nvPr/>
          </p:nvSpPr>
          <p:spPr bwMode="auto">
            <a:xfrm>
              <a:off x="2488" y="2993"/>
              <a:ext cx="6" cy="13"/>
            </a:xfrm>
            <a:custGeom>
              <a:avLst/>
              <a:gdLst>
                <a:gd name="T0" fmla="*/ 8 w 12"/>
                <a:gd name="T1" fmla="*/ 0 h 27"/>
                <a:gd name="T2" fmla="*/ 6 w 12"/>
                <a:gd name="T3" fmla="*/ 2 h 27"/>
                <a:gd name="T4" fmla="*/ 4 w 12"/>
                <a:gd name="T5" fmla="*/ 6 h 27"/>
                <a:gd name="T6" fmla="*/ 0 w 12"/>
                <a:gd name="T7" fmla="*/ 13 h 27"/>
                <a:gd name="T8" fmla="*/ 0 w 12"/>
                <a:gd name="T9" fmla="*/ 21 h 27"/>
                <a:gd name="T10" fmla="*/ 2 w 12"/>
                <a:gd name="T11" fmla="*/ 25 h 27"/>
                <a:gd name="T12" fmla="*/ 4 w 12"/>
                <a:gd name="T13" fmla="*/ 27 h 27"/>
                <a:gd name="T14" fmla="*/ 4 w 12"/>
                <a:gd name="T15" fmla="*/ 25 h 27"/>
                <a:gd name="T16" fmla="*/ 6 w 12"/>
                <a:gd name="T17" fmla="*/ 23 h 27"/>
                <a:gd name="T18" fmla="*/ 8 w 12"/>
                <a:gd name="T19" fmla="*/ 13 h 27"/>
                <a:gd name="T20" fmla="*/ 12 w 12"/>
                <a:gd name="T21" fmla="*/ 8 h 27"/>
                <a:gd name="T22" fmla="*/ 10 w 12"/>
                <a:gd name="T23" fmla="*/ 2 h 27"/>
                <a:gd name="T24" fmla="*/ 8 w 12"/>
                <a:gd name="T25" fmla="*/ 0 h 27"/>
                <a:gd name="T26" fmla="*/ 8 w 12"/>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27"/>
                <a:gd name="T44" fmla="*/ 12 w 12"/>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27">
                  <a:moveTo>
                    <a:pt x="8" y="0"/>
                  </a:moveTo>
                  <a:lnTo>
                    <a:pt x="6" y="2"/>
                  </a:lnTo>
                  <a:lnTo>
                    <a:pt x="4" y="6"/>
                  </a:lnTo>
                  <a:lnTo>
                    <a:pt x="0" y="13"/>
                  </a:lnTo>
                  <a:lnTo>
                    <a:pt x="0" y="21"/>
                  </a:lnTo>
                  <a:lnTo>
                    <a:pt x="2" y="25"/>
                  </a:lnTo>
                  <a:lnTo>
                    <a:pt x="4" y="27"/>
                  </a:lnTo>
                  <a:lnTo>
                    <a:pt x="4" y="25"/>
                  </a:lnTo>
                  <a:lnTo>
                    <a:pt x="6" y="23"/>
                  </a:lnTo>
                  <a:lnTo>
                    <a:pt x="8" y="13"/>
                  </a:lnTo>
                  <a:lnTo>
                    <a:pt x="12" y="8"/>
                  </a:lnTo>
                  <a:lnTo>
                    <a:pt x="10" y="2"/>
                  </a:lnTo>
                  <a:lnTo>
                    <a:pt x="8" y="0"/>
                  </a:lnTo>
                  <a:close/>
                </a:path>
              </a:pathLst>
            </a:custGeom>
            <a:solidFill>
              <a:srgbClr val="2B0000"/>
            </a:solidFill>
            <a:ln w="9525">
              <a:noFill/>
              <a:round/>
              <a:headEnd/>
              <a:tailEnd/>
            </a:ln>
          </p:spPr>
          <p:txBody>
            <a:bodyPr/>
            <a:lstStyle/>
            <a:p>
              <a:endParaRPr lang="en-US"/>
            </a:p>
          </p:txBody>
        </p:sp>
        <p:sp>
          <p:nvSpPr>
            <p:cNvPr id="93300" name="Freeform 127"/>
            <p:cNvSpPr>
              <a:spLocks/>
            </p:cNvSpPr>
            <p:nvPr/>
          </p:nvSpPr>
          <p:spPr bwMode="auto">
            <a:xfrm>
              <a:off x="2364" y="3292"/>
              <a:ext cx="15" cy="4"/>
            </a:xfrm>
            <a:custGeom>
              <a:avLst/>
              <a:gdLst>
                <a:gd name="T0" fmla="*/ 6 w 31"/>
                <a:gd name="T1" fmla="*/ 0 h 7"/>
                <a:gd name="T2" fmla="*/ 6 w 31"/>
                <a:gd name="T3" fmla="*/ 0 h 7"/>
                <a:gd name="T4" fmla="*/ 8 w 31"/>
                <a:gd name="T5" fmla="*/ 0 h 7"/>
                <a:gd name="T6" fmla="*/ 15 w 31"/>
                <a:gd name="T7" fmla="*/ 2 h 7"/>
                <a:gd name="T8" fmla="*/ 19 w 31"/>
                <a:gd name="T9" fmla="*/ 0 h 7"/>
                <a:gd name="T10" fmla="*/ 23 w 31"/>
                <a:gd name="T11" fmla="*/ 0 h 7"/>
                <a:gd name="T12" fmla="*/ 25 w 31"/>
                <a:gd name="T13" fmla="*/ 0 h 7"/>
                <a:gd name="T14" fmla="*/ 27 w 31"/>
                <a:gd name="T15" fmla="*/ 0 h 7"/>
                <a:gd name="T16" fmla="*/ 27 w 31"/>
                <a:gd name="T17" fmla="*/ 0 h 7"/>
                <a:gd name="T18" fmla="*/ 31 w 31"/>
                <a:gd name="T19" fmla="*/ 2 h 7"/>
                <a:gd name="T20" fmla="*/ 31 w 31"/>
                <a:gd name="T21" fmla="*/ 4 h 7"/>
                <a:gd name="T22" fmla="*/ 25 w 31"/>
                <a:gd name="T23" fmla="*/ 7 h 7"/>
                <a:gd name="T24" fmla="*/ 19 w 31"/>
                <a:gd name="T25" fmla="*/ 7 h 7"/>
                <a:gd name="T26" fmla="*/ 17 w 31"/>
                <a:gd name="T27" fmla="*/ 7 h 7"/>
                <a:gd name="T28" fmla="*/ 13 w 31"/>
                <a:gd name="T29" fmla="*/ 7 h 7"/>
                <a:gd name="T30" fmla="*/ 12 w 31"/>
                <a:gd name="T31" fmla="*/ 7 h 7"/>
                <a:gd name="T32" fmla="*/ 6 w 31"/>
                <a:gd name="T33" fmla="*/ 7 h 7"/>
                <a:gd name="T34" fmla="*/ 2 w 31"/>
                <a:gd name="T35" fmla="*/ 4 h 7"/>
                <a:gd name="T36" fmla="*/ 0 w 31"/>
                <a:gd name="T37" fmla="*/ 0 h 7"/>
                <a:gd name="T38" fmla="*/ 0 w 31"/>
                <a:gd name="T39" fmla="*/ 0 h 7"/>
                <a:gd name="T40" fmla="*/ 2 w 31"/>
                <a:gd name="T41" fmla="*/ 0 h 7"/>
                <a:gd name="T42" fmla="*/ 6 w 31"/>
                <a:gd name="T43" fmla="*/ 0 h 7"/>
                <a:gd name="T44" fmla="*/ 6 w 31"/>
                <a:gd name="T45" fmla="*/ 0 h 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
                <a:gd name="T70" fmla="*/ 0 h 7"/>
                <a:gd name="T71" fmla="*/ 31 w 31"/>
                <a:gd name="T72" fmla="*/ 7 h 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 h="7">
                  <a:moveTo>
                    <a:pt x="6" y="0"/>
                  </a:moveTo>
                  <a:lnTo>
                    <a:pt x="6" y="0"/>
                  </a:lnTo>
                  <a:lnTo>
                    <a:pt x="8" y="0"/>
                  </a:lnTo>
                  <a:lnTo>
                    <a:pt x="15" y="2"/>
                  </a:lnTo>
                  <a:lnTo>
                    <a:pt x="19" y="0"/>
                  </a:lnTo>
                  <a:lnTo>
                    <a:pt x="23" y="0"/>
                  </a:lnTo>
                  <a:lnTo>
                    <a:pt x="25" y="0"/>
                  </a:lnTo>
                  <a:lnTo>
                    <a:pt x="27" y="0"/>
                  </a:lnTo>
                  <a:lnTo>
                    <a:pt x="31" y="2"/>
                  </a:lnTo>
                  <a:lnTo>
                    <a:pt x="31" y="4"/>
                  </a:lnTo>
                  <a:lnTo>
                    <a:pt x="25" y="7"/>
                  </a:lnTo>
                  <a:lnTo>
                    <a:pt x="19" y="7"/>
                  </a:lnTo>
                  <a:lnTo>
                    <a:pt x="17" y="7"/>
                  </a:lnTo>
                  <a:lnTo>
                    <a:pt x="13" y="7"/>
                  </a:lnTo>
                  <a:lnTo>
                    <a:pt x="12" y="7"/>
                  </a:lnTo>
                  <a:lnTo>
                    <a:pt x="6" y="7"/>
                  </a:lnTo>
                  <a:lnTo>
                    <a:pt x="2" y="4"/>
                  </a:lnTo>
                  <a:lnTo>
                    <a:pt x="0" y="0"/>
                  </a:lnTo>
                  <a:lnTo>
                    <a:pt x="2" y="0"/>
                  </a:lnTo>
                  <a:lnTo>
                    <a:pt x="6" y="0"/>
                  </a:lnTo>
                  <a:close/>
                </a:path>
              </a:pathLst>
            </a:custGeom>
            <a:solidFill>
              <a:srgbClr val="2B0000"/>
            </a:solidFill>
            <a:ln w="9525">
              <a:noFill/>
              <a:round/>
              <a:headEnd/>
              <a:tailEnd/>
            </a:ln>
          </p:spPr>
          <p:txBody>
            <a:bodyPr/>
            <a:lstStyle/>
            <a:p>
              <a:endParaRPr lang="en-US"/>
            </a:p>
          </p:txBody>
        </p:sp>
        <p:sp>
          <p:nvSpPr>
            <p:cNvPr id="93301" name="Freeform 128"/>
            <p:cNvSpPr>
              <a:spLocks/>
            </p:cNvSpPr>
            <p:nvPr/>
          </p:nvSpPr>
          <p:spPr bwMode="auto">
            <a:xfrm>
              <a:off x="2365" y="3308"/>
              <a:ext cx="16" cy="4"/>
            </a:xfrm>
            <a:custGeom>
              <a:avLst/>
              <a:gdLst>
                <a:gd name="T0" fmla="*/ 4 w 32"/>
                <a:gd name="T1" fmla="*/ 0 h 10"/>
                <a:gd name="T2" fmla="*/ 6 w 32"/>
                <a:gd name="T3" fmla="*/ 2 h 10"/>
                <a:gd name="T4" fmla="*/ 8 w 32"/>
                <a:gd name="T5" fmla="*/ 2 h 10"/>
                <a:gd name="T6" fmla="*/ 15 w 32"/>
                <a:gd name="T7" fmla="*/ 2 h 10"/>
                <a:gd name="T8" fmla="*/ 19 w 32"/>
                <a:gd name="T9" fmla="*/ 2 h 10"/>
                <a:gd name="T10" fmla="*/ 25 w 32"/>
                <a:gd name="T11" fmla="*/ 2 h 10"/>
                <a:gd name="T12" fmla="*/ 27 w 32"/>
                <a:gd name="T13" fmla="*/ 0 h 10"/>
                <a:gd name="T14" fmla="*/ 27 w 32"/>
                <a:gd name="T15" fmla="*/ 0 h 10"/>
                <a:gd name="T16" fmla="*/ 29 w 32"/>
                <a:gd name="T17" fmla="*/ 0 h 10"/>
                <a:gd name="T18" fmla="*/ 32 w 32"/>
                <a:gd name="T19" fmla="*/ 4 h 10"/>
                <a:gd name="T20" fmla="*/ 32 w 32"/>
                <a:gd name="T21" fmla="*/ 6 h 10"/>
                <a:gd name="T22" fmla="*/ 27 w 32"/>
                <a:gd name="T23" fmla="*/ 10 h 10"/>
                <a:gd name="T24" fmla="*/ 19 w 32"/>
                <a:gd name="T25" fmla="*/ 10 h 10"/>
                <a:gd name="T26" fmla="*/ 15 w 32"/>
                <a:gd name="T27" fmla="*/ 10 h 10"/>
                <a:gd name="T28" fmla="*/ 13 w 32"/>
                <a:gd name="T29" fmla="*/ 10 h 10"/>
                <a:gd name="T30" fmla="*/ 13 w 32"/>
                <a:gd name="T31" fmla="*/ 10 h 10"/>
                <a:gd name="T32" fmla="*/ 6 w 32"/>
                <a:gd name="T33" fmla="*/ 8 h 10"/>
                <a:gd name="T34" fmla="*/ 0 w 32"/>
                <a:gd name="T35" fmla="*/ 6 h 10"/>
                <a:gd name="T36" fmla="*/ 0 w 32"/>
                <a:gd name="T37" fmla="*/ 0 h 10"/>
                <a:gd name="T38" fmla="*/ 4 w 32"/>
                <a:gd name="T39" fmla="*/ 0 h 10"/>
                <a:gd name="T40" fmla="*/ 4 w 32"/>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
                <a:gd name="T64" fmla="*/ 0 h 10"/>
                <a:gd name="T65" fmla="*/ 32 w 32"/>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 h="10">
                  <a:moveTo>
                    <a:pt x="4" y="0"/>
                  </a:moveTo>
                  <a:lnTo>
                    <a:pt x="6" y="2"/>
                  </a:lnTo>
                  <a:lnTo>
                    <a:pt x="8" y="2"/>
                  </a:lnTo>
                  <a:lnTo>
                    <a:pt x="15" y="2"/>
                  </a:lnTo>
                  <a:lnTo>
                    <a:pt x="19" y="2"/>
                  </a:lnTo>
                  <a:lnTo>
                    <a:pt x="25" y="2"/>
                  </a:lnTo>
                  <a:lnTo>
                    <a:pt x="27" y="0"/>
                  </a:lnTo>
                  <a:lnTo>
                    <a:pt x="29" y="0"/>
                  </a:lnTo>
                  <a:lnTo>
                    <a:pt x="32" y="4"/>
                  </a:lnTo>
                  <a:lnTo>
                    <a:pt x="32" y="6"/>
                  </a:lnTo>
                  <a:lnTo>
                    <a:pt x="27" y="10"/>
                  </a:lnTo>
                  <a:lnTo>
                    <a:pt x="19" y="10"/>
                  </a:lnTo>
                  <a:lnTo>
                    <a:pt x="15" y="10"/>
                  </a:lnTo>
                  <a:lnTo>
                    <a:pt x="13" y="10"/>
                  </a:lnTo>
                  <a:lnTo>
                    <a:pt x="6" y="8"/>
                  </a:lnTo>
                  <a:lnTo>
                    <a:pt x="0" y="6"/>
                  </a:lnTo>
                  <a:lnTo>
                    <a:pt x="0" y="0"/>
                  </a:lnTo>
                  <a:lnTo>
                    <a:pt x="4" y="0"/>
                  </a:lnTo>
                  <a:close/>
                </a:path>
              </a:pathLst>
            </a:custGeom>
            <a:solidFill>
              <a:srgbClr val="2B0000"/>
            </a:solidFill>
            <a:ln w="9525">
              <a:noFill/>
              <a:round/>
              <a:headEnd/>
              <a:tailEnd/>
            </a:ln>
          </p:spPr>
          <p:txBody>
            <a:bodyPr/>
            <a:lstStyle/>
            <a:p>
              <a:endParaRPr lang="en-US"/>
            </a:p>
          </p:txBody>
        </p:sp>
        <p:sp>
          <p:nvSpPr>
            <p:cNvPr id="93302" name="Freeform 129"/>
            <p:cNvSpPr>
              <a:spLocks/>
            </p:cNvSpPr>
            <p:nvPr/>
          </p:nvSpPr>
          <p:spPr bwMode="auto">
            <a:xfrm>
              <a:off x="2366" y="3323"/>
              <a:ext cx="15" cy="5"/>
            </a:xfrm>
            <a:custGeom>
              <a:avLst/>
              <a:gdLst>
                <a:gd name="T0" fmla="*/ 2 w 28"/>
                <a:gd name="T1" fmla="*/ 0 h 9"/>
                <a:gd name="T2" fmla="*/ 4 w 28"/>
                <a:gd name="T3" fmla="*/ 1 h 9"/>
                <a:gd name="T4" fmla="*/ 7 w 28"/>
                <a:gd name="T5" fmla="*/ 1 h 9"/>
                <a:gd name="T6" fmla="*/ 13 w 28"/>
                <a:gd name="T7" fmla="*/ 3 h 9"/>
                <a:gd name="T8" fmla="*/ 19 w 28"/>
                <a:gd name="T9" fmla="*/ 1 h 9"/>
                <a:gd name="T10" fmla="*/ 23 w 28"/>
                <a:gd name="T11" fmla="*/ 1 h 9"/>
                <a:gd name="T12" fmla="*/ 25 w 28"/>
                <a:gd name="T13" fmla="*/ 1 h 9"/>
                <a:gd name="T14" fmla="*/ 25 w 28"/>
                <a:gd name="T15" fmla="*/ 1 h 9"/>
                <a:gd name="T16" fmla="*/ 26 w 28"/>
                <a:gd name="T17" fmla="*/ 1 h 9"/>
                <a:gd name="T18" fmla="*/ 28 w 28"/>
                <a:gd name="T19" fmla="*/ 5 h 9"/>
                <a:gd name="T20" fmla="*/ 28 w 28"/>
                <a:gd name="T21" fmla="*/ 5 h 9"/>
                <a:gd name="T22" fmla="*/ 23 w 28"/>
                <a:gd name="T23" fmla="*/ 7 h 9"/>
                <a:gd name="T24" fmla="*/ 17 w 28"/>
                <a:gd name="T25" fmla="*/ 7 h 9"/>
                <a:gd name="T26" fmla="*/ 13 w 28"/>
                <a:gd name="T27" fmla="*/ 9 h 9"/>
                <a:gd name="T28" fmla="*/ 11 w 28"/>
                <a:gd name="T29" fmla="*/ 7 h 9"/>
                <a:gd name="T30" fmla="*/ 11 w 28"/>
                <a:gd name="T31" fmla="*/ 7 h 9"/>
                <a:gd name="T32" fmla="*/ 6 w 28"/>
                <a:gd name="T33" fmla="*/ 7 h 9"/>
                <a:gd name="T34" fmla="*/ 0 w 28"/>
                <a:gd name="T35" fmla="*/ 7 h 9"/>
                <a:gd name="T36" fmla="*/ 0 w 28"/>
                <a:gd name="T37" fmla="*/ 0 h 9"/>
                <a:gd name="T38" fmla="*/ 2 w 28"/>
                <a:gd name="T39" fmla="*/ 0 h 9"/>
                <a:gd name="T40" fmla="*/ 2 w 2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9"/>
                <a:gd name="T65" fmla="*/ 28 w 28"/>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9">
                  <a:moveTo>
                    <a:pt x="2" y="0"/>
                  </a:moveTo>
                  <a:lnTo>
                    <a:pt x="4" y="1"/>
                  </a:lnTo>
                  <a:lnTo>
                    <a:pt x="7" y="1"/>
                  </a:lnTo>
                  <a:lnTo>
                    <a:pt x="13" y="3"/>
                  </a:lnTo>
                  <a:lnTo>
                    <a:pt x="19" y="1"/>
                  </a:lnTo>
                  <a:lnTo>
                    <a:pt x="23" y="1"/>
                  </a:lnTo>
                  <a:lnTo>
                    <a:pt x="25" y="1"/>
                  </a:lnTo>
                  <a:lnTo>
                    <a:pt x="26" y="1"/>
                  </a:lnTo>
                  <a:lnTo>
                    <a:pt x="28" y="5"/>
                  </a:lnTo>
                  <a:lnTo>
                    <a:pt x="23" y="7"/>
                  </a:lnTo>
                  <a:lnTo>
                    <a:pt x="17" y="7"/>
                  </a:lnTo>
                  <a:lnTo>
                    <a:pt x="13" y="9"/>
                  </a:lnTo>
                  <a:lnTo>
                    <a:pt x="11" y="7"/>
                  </a:lnTo>
                  <a:lnTo>
                    <a:pt x="6" y="7"/>
                  </a:lnTo>
                  <a:lnTo>
                    <a:pt x="0" y="7"/>
                  </a:lnTo>
                  <a:lnTo>
                    <a:pt x="0" y="0"/>
                  </a:lnTo>
                  <a:lnTo>
                    <a:pt x="2" y="0"/>
                  </a:lnTo>
                  <a:close/>
                </a:path>
              </a:pathLst>
            </a:custGeom>
            <a:solidFill>
              <a:srgbClr val="2B0000"/>
            </a:solidFill>
            <a:ln w="9525">
              <a:noFill/>
              <a:round/>
              <a:headEnd/>
              <a:tailEnd/>
            </a:ln>
          </p:spPr>
          <p:txBody>
            <a:bodyPr/>
            <a:lstStyle/>
            <a:p>
              <a:endParaRPr lang="en-US"/>
            </a:p>
          </p:txBody>
        </p:sp>
        <p:sp>
          <p:nvSpPr>
            <p:cNvPr id="93303" name="Freeform 130"/>
            <p:cNvSpPr>
              <a:spLocks/>
            </p:cNvSpPr>
            <p:nvPr/>
          </p:nvSpPr>
          <p:spPr bwMode="auto">
            <a:xfrm>
              <a:off x="2434" y="3282"/>
              <a:ext cx="13" cy="6"/>
            </a:xfrm>
            <a:custGeom>
              <a:avLst/>
              <a:gdLst>
                <a:gd name="T0" fmla="*/ 0 w 26"/>
                <a:gd name="T1" fmla="*/ 4 h 11"/>
                <a:gd name="T2" fmla="*/ 2 w 26"/>
                <a:gd name="T3" fmla="*/ 4 h 11"/>
                <a:gd name="T4" fmla="*/ 6 w 26"/>
                <a:gd name="T5" fmla="*/ 2 h 11"/>
                <a:gd name="T6" fmla="*/ 13 w 26"/>
                <a:gd name="T7" fmla="*/ 0 h 11"/>
                <a:gd name="T8" fmla="*/ 19 w 26"/>
                <a:gd name="T9" fmla="*/ 0 h 11"/>
                <a:gd name="T10" fmla="*/ 23 w 26"/>
                <a:gd name="T11" fmla="*/ 0 h 11"/>
                <a:gd name="T12" fmla="*/ 26 w 26"/>
                <a:gd name="T13" fmla="*/ 2 h 11"/>
                <a:gd name="T14" fmla="*/ 25 w 26"/>
                <a:gd name="T15" fmla="*/ 4 h 11"/>
                <a:gd name="T16" fmla="*/ 19 w 26"/>
                <a:gd name="T17" fmla="*/ 6 h 11"/>
                <a:gd name="T18" fmla="*/ 9 w 26"/>
                <a:gd name="T19" fmla="*/ 6 h 11"/>
                <a:gd name="T20" fmla="*/ 4 w 26"/>
                <a:gd name="T21" fmla="*/ 9 h 11"/>
                <a:gd name="T22" fmla="*/ 0 w 26"/>
                <a:gd name="T23" fmla="*/ 9 h 11"/>
                <a:gd name="T24" fmla="*/ 0 w 26"/>
                <a:gd name="T25" fmla="*/ 11 h 11"/>
                <a:gd name="T26" fmla="*/ 0 w 26"/>
                <a:gd name="T27" fmla="*/ 4 h 11"/>
                <a:gd name="T28" fmla="*/ 0 w 26"/>
                <a:gd name="T29" fmla="*/ 4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11"/>
                <a:gd name="T47" fmla="*/ 26 w 26"/>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11">
                  <a:moveTo>
                    <a:pt x="0" y="4"/>
                  </a:moveTo>
                  <a:lnTo>
                    <a:pt x="2" y="4"/>
                  </a:lnTo>
                  <a:lnTo>
                    <a:pt x="6" y="2"/>
                  </a:lnTo>
                  <a:lnTo>
                    <a:pt x="13" y="0"/>
                  </a:lnTo>
                  <a:lnTo>
                    <a:pt x="19" y="0"/>
                  </a:lnTo>
                  <a:lnTo>
                    <a:pt x="23" y="0"/>
                  </a:lnTo>
                  <a:lnTo>
                    <a:pt x="26" y="2"/>
                  </a:lnTo>
                  <a:lnTo>
                    <a:pt x="25" y="4"/>
                  </a:lnTo>
                  <a:lnTo>
                    <a:pt x="19" y="6"/>
                  </a:lnTo>
                  <a:lnTo>
                    <a:pt x="9" y="6"/>
                  </a:lnTo>
                  <a:lnTo>
                    <a:pt x="4" y="9"/>
                  </a:lnTo>
                  <a:lnTo>
                    <a:pt x="0" y="9"/>
                  </a:lnTo>
                  <a:lnTo>
                    <a:pt x="0" y="11"/>
                  </a:lnTo>
                  <a:lnTo>
                    <a:pt x="0" y="4"/>
                  </a:lnTo>
                  <a:close/>
                </a:path>
              </a:pathLst>
            </a:custGeom>
            <a:solidFill>
              <a:srgbClr val="2B0000"/>
            </a:solidFill>
            <a:ln w="9525">
              <a:noFill/>
              <a:round/>
              <a:headEnd/>
              <a:tailEnd/>
            </a:ln>
          </p:spPr>
          <p:txBody>
            <a:bodyPr/>
            <a:lstStyle/>
            <a:p>
              <a:endParaRPr lang="en-US"/>
            </a:p>
          </p:txBody>
        </p:sp>
        <p:sp>
          <p:nvSpPr>
            <p:cNvPr id="93304" name="Freeform 131"/>
            <p:cNvSpPr>
              <a:spLocks/>
            </p:cNvSpPr>
            <p:nvPr/>
          </p:nvSpPr>
          <p:spPr bwMode="auto">
            <a:xfrm>
              <a:off x="2436" y="3333"/>
              <a:ext cx="14" cy="7"/>
            </a:xfrm>
            <a:custGeom>
              <a:avLst/>
              <a:gdLst>
                <a:gd name="T0" fmla="*/ 0 w 28"/>
                <a:gd name="T1" fmla="*/ 4 h 14"/>
                <a:gd name="T2" fmla="*/ 2 w 28"/>
                <a:gd name="T3" fmla="*/ 4 h 14"/>
                <a:gd name="T4" fmla="*/ 7 w 28"/>
                <a:gd name="T5" fmla="*/ 2 h 14"/>
                <a:gd name="T6" fmla="*/ 15 w 28"/>
                <a:gd name="T7" fmla="*/ 0 h 14"/>
                <a:gd name="T8" fmla="*/ 21 w 28"/>
                <a:gd name="T9" fmla="*/ 0 h 14"/>
                <a:gd name="T10" fmla="*/ 26 w 28"/>
                <a:gd name="T11" fmla="*/ 0 h 14"/>
                <a:gd name="T12" fmla="*/ 28 w 28"/>
                <a:gd name="T13" fmla="*/ 4 h 14"/>
                <a:gd name="T14" fmla="*/ 26 w 28"/>
                <a:gd name="T15" fmla="*/ 4 h 14"/>
                <a:gd name="T16" fmla="*/ 21 w 28"/>
                <a:gd name="T17" fmla="*/ 6 h 14"/>
                <a:gd name="T18" fmla="*/ 11 w 28"/>
                <a:gd name="T19" fmla="*/ 6 h 14"/>
                <a:gd name="T20" fmla="*/ 5 w 28"/>
                <a:gd name="T21" fmla="*/ 10 h 14"/>
                <a:gd name="T22" fmla="*/ 2 w 28"/>
                <a:gd name="T23" fmla="*/ 10 h 14"/>
                <a:gd name="T24" fmla="*/ 0 w 28"/>
                <a:gd name="T25" fmla="*/ 14 h 14"/>
                <a:gd name="T26" fmla="*/ 0 w 28"/>
                <a:gd name="T27" fmla="*/ 4 h 14"/>
                <a:gd name="T28" fmla="*/ 0 w 28"/>
                <a:gd name="T29" fmla="*/ 4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14"/>
                <a:gd name="T47" fmla="*/ 28 w 28"/>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14">
                  <a:moveTo>
                    <a:pt x="0" y="4"/>
                  </a:moveTo>
                  <a:lnTo>
                    <a:pt x="2" y="4"/>
                  </a:lnTo>
                  <a:lnTo>
                    <a:pt x="7" y="2"/>
                  </a:lnTo>
                  <a:lnTo>
                    <a:pt x="15" y="0"/>
                  </a:lnTo>
                  <a:lnTo>
                    <a:pt x="21" y="0"/>
                  </a:lnTo>
                  <a:lnTo>
                    <a:pt x="26" y="0"/>
                  </a:lnTo>
                  <a:lnTo>
                    <a:pt x="28" y="4"/>
                  </a:lnTo>
                  <a:lnTo>
                    <a:pt x="26" y="4"/>
                  </a:lnTo>
                  <a:lnTo>
                    <a:pt x="21" y="6"/>
                  </a:lnTo>
                  <a:lnTo>
                    <a:pt x="11" y="6"/>
                  </a:lnTo>
                  <a:lnTo>
                    <a:pt x="5" y="10"/>
                  </a:lnTo>
                  <a:lnTo>
                    <a:pt x="2" y="10"/>
                  </a:lnTo>
                  <a:lnTo>
                    <a:pt x="0" y="14"/>
                  </a:lnTo>
                  <a:lnTo>
                    <a:pt x="0" y="4"/>
                  </a:lnTo>
                  <a:close/>
                </a:path>
              </a:pathLst>
            </a:custGeom>
            <a:solidFill>
              <a:srgbClr val="2B0000"/>
            </a:solidFill>
            <a:ln w="9525">
              <a:noFill/>
              <a:round/>
              <a:headEnd/>
              <a:tailEnd/>
            </a:ln>
          </p:spPr>
          <p:txBody>
            <a:bodyPr/>
            <a:lstStyle/>
            <a:p>
              <a:endParaRPr lang="en-US"/>
            </a:p>
          </p:txBody>
        </p:sp>
        <p:sp>
          <p:nvSpPr>
            <p:cNvPr id="93305" name="Freeform 132"/>
            <p:cNvSpPr>
              <a:spLocks/>
            </p:cNvSpPr>
            <p:nvPr/>
          </p:nvSpPr>
          <p:spPr bwMode="auto">
            <a:xfrm>
              <a:off x="2436" y="3325"/>
              <a:ext cx="13" cy="5"/>
            </a:xfrm>
            <a:custGeom>
              <a:avLst/>
              <a:gdLst>
                <a:gd name="T0" fmla="*/ 0 w 26"/>
                <a:gd name="T1" fmla="*/ 4 h 12"/>
                <a:gd name="T2" fmla="*/ 0 w 26"/>
                <a:gd name="T3" fmla="*/ 4 h 12"/>
                <a:gd name="T4" fmla="*/ 5 w 26"/>
                <a:gd name="T5" fmla="*/ 2 h 12"/>
                <a:gd name="T6" fmla="*/ 11 w 26"/>
                <a:gd name="T7" fmla="*/ 0 h 12"/>
                <a:gd name="T8" fmla="*/ 19 w 26"/>
                <a:gd name="T9" fmla="*/ 0 h 12"/>
                <a:gd name="T10" fmla="*/ 22 w 26"/>
                <a:gd name="T11" fmla="*/ 0 h 12"/>
                <a:gd name="T12" fmla="*/ 26 w 26"/>
                <a:gd name="T13" fmla="*/ 4 h 12"/>
                <a:gd name="T14" fmla="*/ 24 w 26"/>
                <a:gd name="T15" fmla="*/ 4 h 12"/>
                <a:gd name="T16" fmla="*/ 19 w 26"/>
                <a:gd name="T17" fmla="*/ 6 h 12"/>
                <a:gd name="T18" fmla="*/ 9 w 26"/>
                <a:gd name="T19" fmla="*/ 6 h 12"/>
                <a:gd name="T20" fmla="*/ 3 w 26"/>
                <a:gd name="T21" fmla="*/ 8 h 12"/>
                <a:gd name="T22" fmla="*/ 0 w 26"/>
                <a:gd name="T23" fmla="*/ 10 h 12"/>
                <a:gd name="T24" fmla="*/ 0 w 26"/>
                <a:gd name="T25" fmla="*/ 12 h 12"/>
                <a:gd name="T26" fmla="*/ 0 w 26"/>
                <a:gd name="T27" fmla="*/ 4 h 12"/>
                <a:gd name="T28" fmla="*/ 0 w 26"/>
                <a:gd name="T29" fmla="*/ 4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12"/>
                <a:gd name="T47" fmla="*/ 26 w 26"/>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12">
                  <a:moveTo>
                    <a:pt x="0" y="4"/>
                  </a:moveTo>
                  <a:lnTo>
                    <a:pt x="0" y="4"/>
                  </a:lnTo>
                  <a:lnTo>
                    <a:pt x="5" y="2"/>
                  </a:lnTo>
                  <a:lnTo>
                    <a:pt x="11" y="0"/>
                  </a:lnTo>
                  <a:lnTo>
                    <a:pt x="19" y="0"/>
                  </a:lnTo>
                  <a:lnTo>
                    <a:pt x="22" y="0"/>
                  </a:lnTo>
                  <a:lnTo>
                    <a:pt x="26" y="4"/>
                  </a:lnTo>
                  <a:lnTo>
                    <a:pt x="24" y="4"/>
                  </a:lnTo>
                  <a:lnTo>
                    <a:pt x="19" y="6"/>
                  </a:lnTo>
                  <a:lnTo>
                    <a:pt x="9" y="6"/>
                  </a:lnTo>
                  <a:lnTo>
                    <a:pt x="3" y="8"/>
                  </a:lnTo>
                  <a:lnTo>
                    <a:pt x="0" y="10"/>
                  </a:lnTo>
                  <a:lnTo>
                    <a:pt x="0" y="12"/>
                  </a:lnTo>
                  <a:lnTo>
                    <a:pt x="0" y="4"/>
                  </a:lnTo>
                  <a:close/>
                </a:path>
              </a:pathLst>
            </a:custGeom>
            <a:solidFill>
              <a:srgbClr val="2B0000"/>
            </a:solidFill>
            <a:ln w="9525">
              <a:noFill/>
              <a:round/>
              <a:headEnd/>
              <a:tailEnd/>
            </a:ln>
          </p:spPr>
          <p:txBody>
            <a:bodyPr/>
            <a:lstStyle/>
            <a:p>
              <a:endParaRPr lang="en-US"/>
            </a:p>
          </p:txBody>
        </p:sp>
        <p:sp>
          <p:nvSpPr>
            <p:cNvPr id="93306" name="Freeform 133"/>
            <p:cNvSpPr>
              <a:spLocks/>
            </p:cNvSpPr>
            <p:nvPr/>
          </p:nvSpPr>
          <p:spPr bwMode="auto">
            <a:xfrm>
              <a:off x="2347" y="3203"/>
              <a:ext cx="14" cy="7"/>
            </a:xfrm>
            <a:custGeom>
              <a:avLst/>
              <a:gdLst>
                <a:gd name="T0" fmla="*/ 2 w 26"/>
                <a:gd name="T1" fmla="*/ 10 h 13"/>
                <a:gd name="T2" fmla="*/ 4 w 26"/>
                <a:gd name="T3" fmla="*/ 8 h 13"/>
                <a:gd name="T4" fmla="*/ 9 w 26"/>
                <a:gd name="T5" fmla="*/ 8 h 13"/>
                <a:gd name="T6" fmla="*/ 13 w 26"/>
                <a:gd name="T7" fmla="*/ 6 h 13"/>
                <a:gd name="T8" fmla="*/ 21 w 26"/>
                <a:gd name="T9" fmla="*/ 4 h 13"/>
                <a:gd name="T10" fmla="*/ 26 w 26"/>
                <a:gd name="T11" fmla="*/ 0 h 13"/>
                <a:gd name="T12" fmla="*/ 26 w 26"/>
                <a:gd name="T13" fmla="*/ 6 h 13"/>
                <a:gd name="T14" fmla="*/ 19 w 26"/>
                <a:gd name="T15" fmla="*/ 10 h 13"/>
                <a:gd name="T16" fmla="*/ 13 w 26"/>
                <a:gd name="T17" fmla="*/ 13 h 13"/>
                <a:gd name="T18" fmla="*/ 7 w 26"/>
                <a:gd name="T19" fmla="*/ 13 h 13"/>
                <a:gd name="T20" fmla="*/ 2 w 26"/>
                <a:gd name="T21" fmla="*/ 13 h 13"/>
                <a:gd name="T22" fmla="*/ 0 w 26"/>
                <a:gd name="T23" fmla="*/ 10 h 13"/>
                <a:gd name="T24" fmla="*/ 2 w 26"/>
                <a:gd name="T25" fmla="*/ 10 h 13"/>
                <a:gd name="T26" fmla="*/ 2 w 26"/>
                <a:gd name="T27" fmla="*/ 1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13"/>
                <a:gd name="T44" fmla="*/ 26 w 26"/>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13">
                  <a:moveTo>
                    <a:pt x="2" y="10"/>
                  </a:moveTo>
                  <a:lnTo>
                    <a:pt x="4" y="8"/>
                  </a:lnTo>
                  <a:lnTo>
                    <a:pt x="9" y="8"/>
                  </a:lnTo>
                  <a:lnTo>
                    <a:pt x="13" y="6"/>
                  </a:lnTo>
                  <a:lnTo>
                    <a:pt x="21" y="4"/>
                  </a:lnTo>
                  <a:lnTo>
                    <a:pt x="26" y="0"/>
                  </a:lnTo>
                  <a:lnTo>
                    <a:pt x="26" y="6"/>
                  </a:lnTo>
                  <a:lnTo>
                    <a:pt x="19" y="10"/>
                  </a:lnTo>
                  <a:lnTo>
                    <a:pt x="13" y="13"/>
                  </a:lnTo>
                  <a:lnTo>
                    <a:pt x="7" y="13"/>
                  </a:lnTo>
                  <a:lnTo>
                    <a:pt x="2" y="13"/>
                  </a:lnTo>
                  <a:lnTo>
                    <a:pt x="0" y="10"/>
                  </a:lnTo>
                  <a:lnTo>
                    <a:pt x="2" y="10"/>
                  </a:lnTo>
                  <a:close/>
                </a:path>
              </a:pathLst>
            </a:custGeom>
            <a:solidFill>
              <a:srgbClr val="2B0000"/>
            </a:solidFill>
            <a:ln w="9525">
              <a:noFill/>
              <a:round/>
              <a:headEnd/>
              <a:tailEnd/>
            </a:ln>
          </p:spPr>
          <p:txBody>
            <a:bodyPr/>
            <a:lstStyle/>
            <a:p>
              <a:endParaRPr lang="en-US"/>
            </a:p>
          </p:txBody>
        </p:sp>
        <p:sp>
          <p:nvSpPr>
            <p:cNvPr id="93307" name="Freeform 134"/>
            <p:cNvSpPr>
              <a:spLocks/>
            </p:cNvSpPr>
            <p:nvPr/>
          </p:nvSpPr>
          <p:spPr bwMode="auto">
            <a:xfrm>
              <a:off x="2327" y="3168"/>
              <a:ext cx="15" cy="7"/>
            </a:xfrm>
            <a:custGeom>
              <a:avLst/>
              <a:gdLst>
                <a:gd name="T0" fmla="*/ 2 w 28"/>
                <a:gd name="T1" fmla="*/ 9 h 15"/>
                <a:gd name="T2" fmla="*/ 4 w 28"/>
                <a:gd name="T3" fmla="*/ 9 h 15"/>
                <a:gd name="T4" fmla="*/ 9 w 28"/>
                <a:gd name="T5" fmla="*/ 9 h 15"/>
                <a:gd name="T6" fmla="*/ 15 w 28"/>
                <a:gd name="T7" fmla="*/ 7 h 15"/>
                <a:gd name="T8" fmla="*/ 21 w 28"/>
                <a:gd name="T9" fmla="*/ 4 h 15"/>
                <a:gd name="T10" fmla="*/ 27 w 28"/>
                <a:gd name="T11" fmla="*/ 0 h 15"/>
                <a:gd name="T12" fmla="*/ 28 w 28"/>
                <a:gd name="T13" fmla="*/ 7 h 15"/>
                <a:gd name="T14" fmla="*/ 21 w 28"/>
                <a:gd name="T15" fmla="*/ 9 h 15"/>
                <a:gd name="T16" fmla="*/ 15 w 28"/>
                <a:gd name="T17" fmla="*/ 15 h 15"/>
                <a:gd name="T18" fmla="*/ 8 w 28"/>
                <a:gd name="T19" fmla="*/ 15 h 15"/>
                <a:gd name="T20" fmla="*/ 2 w 28"/>
                <a:gd name="T21" fmla="*/ 13 h 15"/>
                <a:gd name="T22" fmla="*/ 0 w 28"/>
                <a:gd name="T23" fmla="*/ 9 h 15"/>
                <a:gd name="T24" fmla="*/ 2 w 28"/>
                <a:gd name="T25" fmla="*/ 9 h 15"/>
                <a:gd name="T26" fmla="*/ 2 w 28"/>
                <a:gd name="T27" fmla="*/ 9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15"/>
                <a:gd name="T44" fmla="*/ 28 w 28"/>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15">
                  <a:moveTo>
                    <a:pt x="2" y="9"/>
                  </a:moveTo>
                  <a:lnTo>
                    <a:pt x="4" y="9"/>
                  </a:lnTo>
                  <a:lnTo>
                    <a:pt x="9" y="9"/>
                  </a:lnTo>
                  <a:lnTo>
                    <a:pt x="15" y="7"/>
                  </a:lnTo>
                  <a:lnTo>
                    <a:pt x="21" y="4"/>
                  </a:lnTo>
                  <a:lnTo>
                    <a:pt x="27" y="0"/>
                  </a:lnTo>
                  <a:lnTo>
                    <a:pt x="28" y="7"/>
                  </a:lnTo>
                  <a:lnTo>
                    <a:pt x="21" y="9"/>
                  </a:lnTo>
                  <a:lnTo>
                    <a:pt x="15" y="15"/>
                  </a:lnTo>
                  <a:lnTo>
                    <a:pt x="8" y="15"/>
                  </a:lnTo>
                  <a:lnTo>
                    <a:pt x="2" y="13"/>
                  </a:lnTo>
                  <a:lnTo>
                    <a:pt x="0" y="9"/>
                  </a:lnTo>
                  <a:lnTo>
                    <a:pt x="2" y="9"/>
                  </a:lnTo>
                  <a:close/>
                </a:path>
              </a:pathLst>
            </a:custGeom>
            <a:solidFill>
              <a:srgbClr val="2B0000"/>
            </a:solidFill>
            <a:ln w="9525">
              <a:noFill/>
              <a:round/>
              <a:headEnd/>
              <a:tailEnd/>
            </a:ln>
          </p:spPr>
          <p:txBody>
            <a:bodyPr/>
            <a:lstStyle/>
            <a:p>
              <a:endParaRPr lang="en-US"/>
            </a:p>
          </p:txBody>
        </p:sp>
        <p:sp>
          <p:nvSpPr>
            <p:cNvPr id="93308" name="Freeform 135"/>
            <p:cNvSpPr>
              <a:spLocks/>
            </p:cNvSpPr>
            <p:nvPr/>
          </p:nvSpPr>
          <p:spPr bwMode="auto">
            <a:xfrm>
              <a:off x="2342" y="3196"/>
              <a:ext cx="13" cy="5"/>
            </a:xfrm>
            <a:custGeom>
              <a:avLst/>
              <a:gdLst>
                <a:gd name="T0" fmla="*/ 2 w 27"/>
                <a:gd name="T1" fmla="*/ 7 h 9"/>
                <a:gd name="T2" fmla="*/ 4 w 27"/>
                <a:gd name="T3" fmla="*/ 7 h 9"/>
                <a:gd name="T4" fmla="*/ 10 w 27"/>
                <a:gd name="T5" fmla="*/ 5 h 9"/>
                <a:gd name="T6" fmla="*/ 14 w 27"/>
                <a:gd name="T7" fmla="*/ 4 h 9"/>
                <a:gd name="T8" fmla="*/ 21 w 27"/>
                <a:gd name="T9" fmla="*/ 2 h 9"/>
                <a:gd name="T10" fmla="*/ 27 w 27"/>
                <a:gd name="T11" fmla="*/ 0 h 9"/>
                <a:gd name="T12" fmla="*/ 25 w 27"/>
                <a:gd name="T13" fmla="*/ 4 h 9"/>
                <a:gd name="T14" fmla="*/ 19 w 27"/>
                <a:gd name="T15" fmla="*/ 7 h 9"/>
                <a:gd name="T16" fmla="*/ 14 w 27"/>
                <a:gd name="T17" fmla="*/ 9 h 9"/>
                <a:gd name="T18" fmla="*/ 8 w 27"/>
                <a:gd name="T19" fmla="*/ 9 h 9"/>
                <a:gd name="T20" fmla="*/ 4 w 27"/>
                <a:gd name="T21" fmla="*/ 9 h 9"/>
                <a:gd name="T22" fmla="*/ 0 w 27"/>
                <a:gd name="T23" fmla="*/ 7 h 9"/>
                <a:gd name="T24" fmla="*/ 2 w 27"/>
                <a:gd name="T25" fmla="*/ 7 h 9"/>
                <a:gd name="T26" fmla="*/ 2 w 27"/>
                <a:gd name="T27" fmla="*/ 7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
                <a:gd name="T43" fmla="*/ 0 h 9"/>
                <a:gd name="T44" fmla="*/ 27 w 27"/>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 h="9">
                  <a:moveTo>
                    <a:pt x="2" y="7"/>
                  </a:moveTo>
                  <a:lnTo>
                    <a:pt x="4" y="7"/>
                  </a:lnTo>
                  <a:lnTo>
                    <a:pt x="10" y="5"/>
                  </a:lnTo>
                  <a:lnTo>
                    <a:pt x="14" y="4"/>
                  </a:lnTo>
                  <a:lnTo>
                    <a:pt x="21" y="2"/>
                  </a:lnTo>
                  <a:lnTo>
                    <a:pt x="27" y="0"/>
                  </a:lnTo>
                  <a:lnTo>
                    <a:pt x="25" y="4"/>
                  </a:lnTo>
                  <a:lnTo>
                    <a:pt x="19" y="7"/>
                  </a:lnTo>
                  <a:lnTo>
                    <a:pt x="14" y="9"/>
                  </a:lnTo>
                  <a:lnTo>
                    <a:pt x="8" y="9"/>
                  </a:lnTo>
                  <a:lnTo>
                    <a:pt x="4" y="9"/>
                  </a:lnTo>
                  <a:lnTo>
                    <a:pt x="0" y="7"/>
                  </a:lnTo>
                  <a:lnTo>
                    <a:pt x="2" y="7"/>
                  </a:lnTo>
                  <a:close/>
                </a:path>
              </a:pathLst>
            </a:custGeom>
            <a:solidFill>
              <a:srgbClr val="2B0000"/>
            </a:solidFill>
            <a:ln w="9525">
              <a:noFill/>
              <a:round/>
              <a:headEnd/>
              <a:tailEnd/>
            </a:ln>
          </p:spPr>
          <p:txBody>
            <a:bodyPr/>
            <a:lstStyle/>
            <a:p>
              <a:endParaRPr lang="en-US"/>
            </a:p>
          </p:txBody>
        </p:sp>
        <p:sp>
          <p:nvSpPr>
            <p:cNvPr id="93309" name="Freeform 136"/>
            <p:cNvSpPr>
              <a:spLocks/>
            </p:cNvSpPr>
            <p:nvPr/>
          </p:nvSpPr>
          <p:spPr bwMode="auto">
            <a:xfrm>
              <a:off x="2417" y="2912"/>
              <a:ext cx="4" cy="10"/>
            </a:xfrm>
            <a:custGeom>
              <a:avLst/>
              <a:gdLst>
                <a:gd name="T0" fmla="*/ 7 w 7"/>
                <a:gd name="T1" fmla="*/ 2 h 19"/>
                <a:gd name="T2" fmla="*/ 5 w 7"/>
                <a:gd name="T3" fmla="*/ 2 h 19"/>
                <a:gd name="T4" fmla="*/ 3 w 7"/>
                <a:gd name="T5" fmla="*/ 8 h 19"/>
                <a:gd name="T6" fmla="*/ 2 w 7"/>
                <a:gd name="T7" fmla="*/ 14 h 19"/>
                <a:gd name="T8" fmla="*/ 0 w 7"/>
                <a:gd name="T9" fmla="*/ 19 h 19"/>
                <a:gd name="T10" fmla="*/ 0 w 7"/>
                <a:gd name="T11" fmla="*/ 19 h 19"/>
                <a:gd name="T12" fmla="*/ 0 w 7"/>
                <a:gd name="T13" fmla="*/ 16 h 19"/>
                <a:gd name="T14" fmla="*/ 0 w 7"/>
                <a:gd name="T15" fmla="*/ 12 h 19"/>
                <a:gd name="T16" fmla="*/ 0 w 7"/>
                <a:gd name="T17" fmla="*/ 8 h 19"/>
                <a:gd name="T18" fmla="*/ 2 w 7"/>
                <a:gd name="T19" fmla="*/ 4 h 19"/>
                <a:gd name="T20" fmla="*/ 3 w 7"/>
                <a:gd name="T21" fmla="*/ 2 h 19"/>
                <a:gd name="T22" fmla="*/ 5 w 7"/>
                <a:gd name="T23" fmla="*/ 0 h 19"/>
                <a:gd name="T24" fmla="*/ 7 w 7"/>
                <a:gd name="T25" fmla="*/ 2 h 19"/>
                <a:gd name="T26" fmla="*/ 7 w 7"/>
                <a:gd name="T27" fmla="*/ 2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19"/>
                <a:gd name="T44" fmla="*/ 7 w 7"/>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19">
                  <a:moveTo>
                    <a:pt x="7" y="2"/>
                  </a:moveTo>
                  <a:lnTo>
                    <a:pt x="5" y="2"/>
                  </a:lnTo>
                  <a:lnTo>
                    <a:pt x="3" y="8"/>
                  </a:lnTo>
                  <a:lnTo>
                    <a:pt x="2" y="14"/>
                  </a:lnTo>
                  <a:lnTo>
                    <a:pt x="0" y="19"/>
                  </a:lnTo>
                  <a:lnTo>
                    <a:pt x="0" y="16"/>
                  </a:lnTo>
                  <a:lnTo>
                    <a:pt x="0" y="12"/>
                  </a:lnTo>
                  <a:lnTo>
                    <a:pt x="0" y="8"/>
                  </a:lnTo>
                  <a:lnTo>
                    <a:pt x="2" y="4"/>
                  </a:lnTo>
                  <a:lnTo>
                    <a:pt x="3" y="2"/>
                  </a:lnTo>
                  <a:lnTo>
                    <a:pt x="5" y="0"/>
                  </a:lnTo>
                  <a:lnTo>
                    <a:pt x="7" y="2"/>
                  </a:lnTo>
                  <a:close/>
                </a:path>
              </a:pathLst>
            </a:custGeom>
            <a:solidFill>
              <a:srgbClr val="2B0000"/>
            </a:solidFill>
            <a:ln w="9525">
              <a:noFill/>
              <a:round/>
              <a:headEnd/>
              <a:tailEnd/>
            </a:ln>
          </p:spPr>
          <p:txBody>
            <a:bodyPr/>
            <a:lstStyle/>
            <a:p>
              <a:endParaRPr lang="en-US"/>
            </a:p>
          </p:txBody>
        </p:sp>
        <p:sp>
          <p:nvSpPr>
            <p:cNvPr id="93310" name="Freeform 137"/>
            <p:cNvSpPr>
              <a:spLocks/>
            </p:cNvSpPr>
            <p:nvPr/>
          </p:nvSpPr>
          <p:spPr bwMode="auto">
            <a:xfrm>
              <a:off x="2410" y="2907"/>
              <a:ext cx="5" cy="7"/>
            </a:xfrm>
            <a:custGeom>
              <a:avLst/>
              <a:gdLst>
                <a:gd name="T0" fmla="*/ 10 w 10"/>
                <a:gd name="T1" fmla="*/ 2 h 13"/>
                <a:gd name="T2" fmla="*/ 8 w 10"/>
                <a:gd name="T3" fmla="*/ 6 h 13"/>
                <a:gd name="T4" fmla="*/ 4 w 10"/>
                <a:gd name="T5" fmla="*/ 11 h 13"/>
                <a:gd name="T6" fmla="*/ 2 w 10"/>
                <a:gd name="T7" fmla="*/ 13 h 13"/>
                <a:gd name="T8" fmla="*/ 0 w 10"/>
                <a:gd name="T9" fmla="*/ 9 h 13"/>
                <a:gd name="T10" fmla="*/ 2 w 10"/>
                <a:gd name="T11" fmla="*/ 7 h 13"/>
                <a:gd name="T12" fmla="*/ 2 w 10"/>
                <a:gd name="T13" fmla="*/ 2 h 13"/>
                <a:gd name="T14" fmla="*/ 4 w 10"/>
                <a:gd name="T15" fmla="*/ 2 h 13"/>
                <a:gd name="T16" fmla="*/ 8 w 10"/>
                <a:gd name="T17" fmla="*/ 0 h 13"/>
                <a:gd name="T18" fmla="*/ 10 w 10"/>
                <a:gd name="T19" fmla="*/ 2 h 13"/>
                <a:gd name="T20" fmla="*/ 10 w 10"/>
                <a:gd name="T21" fmla="*/ 2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3"/>
                <a:gd name="T35" fmla="*/ 10 w 10"/>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3">
                  <a:moveTo>
                    <a:pt x="10" y="2"/>
                  </a:moveTo>
                  <a:lnTo>
                    <a:pt x="8" y="6"/>
                  </a:lnTo>
                  <a:lnTo>
                    <a:pt x="4" y="11"/>
                  </a:lnTo>
                  <a:lnTo>
                    <a:pt x="2" y="13"/>
                  </a:lnTo>
                  <a:lnTo>
                    <a:pt x="0" y="9"/>
                  </a:lnTo>
                  <a:lnTo>
                    <a:pt x="2" y="7"/>
                  </a:lnTo>
                  <a:lnTo>
                    <a:pt x="2" y="2"/>
                  </a:lnTo>
                  <a:lnTo>
                    <a:pt x="4" y="2"/>
                  </a:lnTo>
                  <a:lnTo>
                    <a:pt x="8" y="0"/>
                  </a:lnTo>
                  <a:lnTo>
                    <a:pt x="10" y="2"/>
                  </a:lnTo>
                  <a:close/>
                </a:path>
              </a:pathLst>
            </a:custGeom>
            <a:solidFill>
              <a:srgbClr val="2B0000"/>
            </a:solidFill>
            <a:ln w="9525">
              <a:noFill/>
              <a:round/>
              <a:headEnd/>
              <a:tailEnd/>
            </a:ln>
          </p:spPr>
          <p:txBody>
            <a:bodyPr/>
            <a:lstStyle/>
            <a:p>
              <a:endParaRPr lang="en-US"/>
            </a:p>
          </p:txBody>
        </p:sp>
        <p:sp>
          <p:nvSpPr>
            <p:cNvPr id="93311" name="Freeform 138"/>
            <p:cNvSpPr>
              <a:spLocks/>
            </p:cNvSpPr>
            <p:nvPr/>
          </p:nvSpPr>
          <p:spPr bwMode="auto">
            <a:xfrm>
              <a:off x="2440" y="2908"/>
              <a:ext cx="6" cy="10"/>
            </a:xfrm>
            <a:custGeom>
              <a:avLst/>
              <a:gdLst>
                <a:gd name="T0" fmla="*/ 2 w 14"/>
                <a:gd name="T1" fmla="*/ 4 h 19"/>
                <a:gd name="T2" fmla="*/ 2 w 14"/>
                <a:gd name="T3" fmla="*/ 4 h 19"/>
                <a:gd name="T4" fmla="*/ 6 w 14"/>
                <a:gd name="T5" fmla="*/ 7 h 19"/>
                <a:gd name="T6" fmla="*/ 8 w 14"/>
                <a:gd name="T7" fmla="*/ 11 h 19"/>
                <a:gd name="T8" fmla="*/ 10 w 14"/>
                <a:gd name="T9" fmla="*/ 15 h 19"/>
                <a:gd name="T10" fmla="*/ 12 w 14"/>
                <a:gd name="T11" fmla="*/ 19 h 19"/>
                <a:gd name="T12" fmla="*/ 14 w 14"/>
                <a:gd name="T13" fmla="*/ 15 h 19"/>
                <a:gd name="T14" fmla="*/ 12 w 14"/>
                <a:gd name="T15" fmla="*/ 11 h 19"/>
                <a:gd name="T16" fmla="*/ 10 w 14"/>
                <a:gd name="T17" fmla="*/ 7 h 19"/>
                <a:gd name="T18" fmla="*/ 6 w 14"/>
                <a:gd name="T19" fmla="*/ 4 h 19"/>
                <a:gd name="T20" fmla="*/ 4 w 14"/>
                <a:gd name="T21" fmla="*/ 0 h 19"/>
                <a:gd name="T22" fmla="*/ 0 w 14"/>
                <a:gd name="T23" fmla="*/ 2 h 19"/>
                <a:gd name="T24" fmla="*/ 2 w 14"/>
                <a:gd name="T25" fmla="*/ 4 h 19"/>
                <a:gd name="T26" fmla="*/ 2 w 14"/>
                <a:gd name="T27" fmla="*/ 4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9"/>
                <a:gd name="T44" fmla="*/ 14 w 14"/>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9">
                  <a:moveTo>
                    <a:pt x="2" y="4"/>
                  </a:moveTo>
                  <a:lnTo>
                    <a:pt x="2" y="4"/>
                  </a:lnTo>
                  <a:lnTo>
                    <a:pt x="6" y="7"/>
                  </a:lnTo>
                  <a:lnTo>
                    <a:pt x="8" y="11"/>
                  </a:lnTo>
                  <a:lnTo>
                    <a:pt x="10" y="15"/>
                  </a:lnTo>
                  <a:lnTo>
                    <a:pt x="12" y="19"/>
                  </a:lnTo>
                  <a:lnTo>
                    <a:pt x="14" y="15"/>
                  </a:lnTo>
                  <a:lnTo>
                    <a:pt x="12" y="11"/>
                  </a:lnTo>
                  <a:lnTo>
                    <a:pt x="10" y="7"/>
                  </a:lnTo>
                  <a:lnTo>
                    <a:pt x="6" y="4"/>
                  </a:lnTo>
                  <a:lnTo>
                    <a:pt x="4" y="0"/>
                  </a:lnTo>
                  <a:lnTo>
                    <a:pt x="0" y="2"/>
                  </a:lnTo>
                  <a:lnTo>
                    <a:pt x="2" y="4"/>
                  </a:lnTo>
                  <a:close/>
                </a:path>
              </a:pathLst>
            </a:custGeom>
            <a:solidFill>
              <a:srgbClr val="2B0000"/>
            </a:solidFill>
            <a:ln w="9525">
              <a:noFill/>
              <a:round/>
              <a:headEnd/>
              <a:tailEnd/>
            </a:ln>
          </p:spPr>
          <p:txBody>
            <a:bodyPr/>
            <a:lstStyle/>
            <a:p>
              <a:endParaRPr lang="en-US"/>
            </a:p>
          </p:txBody>
        </p:sp>
        <p:sp>
          <p:nvSpPr>
            <p:cNvPr id="93312" name="Freeform 139"/>
            <p:cNvSpPr>
              <a:spLocks/>
            </p:cNvSpPr>
            <p:nvPr/>
          </p:nvSpPr>
          <p:spPr bwMode="auto">
            <a:xfrm>
              <a:off x="2461" y="2855"/>
              <a:ext cx="5" cy="5"/>
            </a:xfrm>
            <a:custGeom>
              <a:avLst/>
              <a:gdLst>
                <a:gd name="T0" fmla="*/ 6 w 11"/>
                <a:gd name="T1" fmla="*/ 0 h 10"/>
                <a:gd name="T2" fmla="*/ 2 w 11"/>
                <a:gd name="T3" fmla="*/ 0 h 10"/>
                <a:gd name="T4" fmla="*/ 2 w 11"/>
                <a:gd name="T5" fmla="*/ 4 h 10"/>
                <a:gd name="T6" fmla="*/ 0 w 11"/>
                <a:gd name="T7" fmla="*/ 8 h 10"/>
                <a:gd name="T8" fmla="*/ 6 w 11"/>
                <a:gd name="T9" fmla="*/ 10 h 10"/>
                <a:gd name="T10" fmla="*/ 10 w 11"/>
                <a:gd name="T11" fmla="*/ 10 h 10"/>
                <a:gd name="T12" fmla="*/ 11 w 11"/>
                <a:gd name="T13" fmla="*/ 6 h 10"/>
                <a:gd name="T14" fmla="*/ 8 w 11"/>
                <a:gd name="T15" fmla="*/ 0 h 10"/>
                <a:gd name="T16" fmla="*/ 6 w 11"/>
                <a:gd name="T17" fmla="*/ 0 h 10"/>
                <a:gd name="T18" fmla="*/ 6 w 11"/>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0"/>
                <a:gd name="T32" fmla="*/ 11 w 11"/>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0">
                  <a:moveTo>
                    <a:pt x="6" y="0"/>
                  </a:moveTo>
                  <a:lnTo>
                    <a:pt x="2" y="0"/>
                  </a:lnTo>
                  <a:lnTo>
                    <a:pt x="2" y="4"/>
                  </a:lnTo>
                  <a:lnTo>
                    <a:pt x="0" y="8"/>
                  </a:lnTo>
                  <a:lnTo>
                    <a:pt x="6" y="10"/>
                  </a:lnTo>
                  <a:lnTo>
                    <a:pt x="10" y="10"/>
                  </a:lnTo>
                  <a:lnTo>
                    <a:pt x="11" y="6"/>
                  </a:lnTo>
                  <a:lnTo>
                    <a:pt x="8" y="0"/>
                  </a:lnTo>
                  <a:lnTo>
                    <a:pt x="6" y="0"/>
                  </a:lnTo>
                  <a:close/>
                </a:path>
              </a:pathLst>
            </a:custGeom>
            <a:solidFill>
              <a:srgbClr val="2B0000"/>
            </a:solidFill>
            <a:ln w="9525">
              <a:noFill/>
              <a:round/>
              <a:headEnd/>
              <a:tailEnd/>
            </a:ln>
          </p:spPr>
          <p:txBody>
            <a:bodyPr/>
            <a:lstStyle/>
            <a:p>
              <a:endParaRPr lang="en-US"/>
            </a:p>
          </p:txBody>
        </p:sp>
        <p:sp>
          <p:nvSpPr>
            <p:cNvPr id="93313" name="Freeform 140"/>
            <p:cNvSpPr>
              <a:spLocks/>
            </p:cNvSpPr>
            <p:nvPr/>
          </p:nvSpPr>
          <p:spPr bwMode="auto">
            <a:xfrm>
              <a:off x="2395" y="2812"/>
              <a:ext cx="12" cy="13"/>
            </a:xfrm>
            <a:custGeom>
              <a:avLst/>
              <a:gdLst>
                <a:gd name="T0" fmla="*/ 25 w 25"/>
                <a:gd name="T1" fmla="*/ 4 h 25"/>
                <a:gd name="T2" fmla="*/ 23 w 25"/>
                <a:gd name="T3" fmla="*/ 4 h 25"/>
                <a:gd name="T4" fmla="*/ 17 w 25"/>
                <a:gd name="T5" fmla="*/ 6 h 25"/>
                <a:gd name="T6" fmla="*/ 11 w 25"/>
                <a:gd name="T7" fmla="*/ 9 h 25"/>
                <a:gd name="T8" fmla="*/ 9 w 25"/>
                <a:gd name="T9" fmla="*/ 13 h 25"/>
                <a:gd name="T10" fmla="*/ 6 w 25"/>
                <a:gd name="T11" fmla="*/ 17 h 25"/>
                <a:gd name="T12" fmla="*/ 4 w 25"/>
                <a:gd name="T13" fmla="*/ 23 h 25"/>
                <a:gd name="T14" fmla="*/ 0 w 25"/>
                <a:gd name="T15" fmla="*/ 25 h 25"/>
                <a:gd name="T16" fmla="*/ 0 w 25"/>
                <a:gd name="T17" fmla="*/ 21 h 25"/>
                <a:gd name="T18" fmla="*/ 4 w 25"/>
                <a:gd name="T19" fmla="*/ 11 h 25"/>
                <a:gd name="T20" fmla="*/ 11 w 25"/>
                <a:gd name="T21" fmla="*/ 4 h 25"/>
                <a:gd name="T22" fmla="*/ 19 w 25"/>
                <a:gd name="T23" fmla="*/ 0 h 25"/>
                <a:gd name="T24" fmla="*/ 23 w 25"/>
                <a:gd name="T25" fmla="*/ 0 h 25"/>
                <a:gd name="T26" fmla="*/ 25 w 25"/>
                <a:gd name="T27" fmla="*/ 4 h 25"/>
                <a:gd name="T28" fmla="*/ 25 w 25"/>
                <a:gd name="T29" fmla="*/ 4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25"/>
                <a:gd name="T47" fmla="*/ 25 w 25"/>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25">
                  <a:moveTo>
                    <a:pt x="25" y="4"/>
                  </a:moveTo>
                  <a:lnTo>
                    <a:pt x="23" y="4"/>
                  </a:lnTo>
                  <a:lnTo>
                    <a:pt x="17" y="6"/>
                  </a:lnTo>
                  <a:lnTo>
                    <a:pt x="11" y="9"/>
                  </a:lnTo>
                  <a:lnTo>
                    <a:pt x="9" y="13"/>
                  </a:lnTo>
                  <a:lnTo>
                    <a:pt x="6" y="17"/>
                  </a:lnTo>
                  <a:lnTo>
                    <a:pt x="4" y="23"/>
                  </a:lnTo>
                  <a:lnTo>
                    <a:pt x="0" y="25"/>
                  </a:lnTo>
                  <a:lnTo>
                    <a:pt x="0" y="21"/>
                  </a:lnTo>
                  <a:lnTo>
                    <a:pt x="4" y="11"/>
                  </a:lnTo>
                  <a:lnTo>
                    <a:pt x="11" y="4"/>
                  </a:lnTo>
                  <a:lnTo>
                    <a:pt x="19" y="0"/>
                  </a:lnTo>
                  <a:lnTo>
                    <a:pt x="23" y="0"/>
                  </a:lnTo>
                  <a:lnTo>
                    <a:pt x="25" y="4"/>
                  </a:lnTo>
                  <a:close/>
                </a:path>
              </a:pathLst>
            </a:custGeom>
            <a:solidFill>
              <a:srgbClr val="2B0000"/>
            </a:solidFill>
            <a:ln w="9525">
              <a:noFill/>
              <a:round/>
              <a:headEnd/>
              <a:tailEnd/>
            </a:ln>
          </p:spPr>
          <p:txBody>
            <a:bodyPr/>
            <a:lstStyle/>
            <a:p>
              <a:endParaRPr lang="en-US"/>
            </a:p>
          </p:txBody>
        </p:sp>
        <p:sp>
          <p:nvSpPr>
            <p:cNvPr id="93314" name="Freeform 141"/>
            <p:cNvSpPr>
              <a:spLocks/>
            </p:cNvSpPr>
            <p:nvPr/>
          </p:nvSpPr>
          <p:spPr bwMode="auto">
            <a:xfrm>
              <a:off x="2159" y="3026"/>
              <a:ext cx="31" cy="38"/>
            </a:xfrm>
            <a:custGeom>
              <a:avLst/>
              <a:gdLst>
                <a:gd name="T0" fmla="*/ 61 w 61"/>
                <a:gd name="T1" fmla="*/ 2 h 77"/>
                <a:gd name="T2" fmla="*/ 57 w 61"/>
                <a:gd name="T3" fmla="*/ 4 h 77"/>
                <a:gd name="T4" fmla="*/ 54 w 61"/>
                <a:gd name="T5" fmla="*/ 10 h 77"/>
                <a:gd name="T6" fmla="*/ 44 w 61"/>
                <a:gd name="T7" fmla="*/ 16 h 77"/>
                <a:gd name="T8" fmla="*/ 37 w 61"/>
                <a:gd name="T9" fmla="*/ 25 h 77"/>
                <a:gd name="T10" fmla="*/ 27 w 61"/>
                <a:gd name="T11" fmla="*/ 35 h 77"/>
                <a:gd name="T12" fmla="*/ 18 w 61"/>
                <a:gd name="T13" fmla="*/ 46 h 77"/>
                <a:gd name="T14" fmla="*/ 14 w 61"/>
                <a:gd name="T15" fmla="*/ 56 h 77"/>
                <a:gd name="T16" fmla="*/ 10 w 61"/>
                <a:gd name="T17" fmla="*/ 65 h 77"/>
                <a:gd name="T18" fmla="*/ 8 w 61"/>
                <a:gd name="T19" fmla="*/ 71 h 77"/>
                <a:gd name="T20" fmla="*/ 6 w 61"/>
                <a:gd name="T21" fmla="*/ 75 h 77"/>
                <a:gd name="T22" fmla="*/ 4 w 61"/>
                <a:gd name="T23" fmla="*/ 77 h 77"/>
                <a:gd name="T24" fmla="*/ 4 w 61"/>
                <a:gd name="T25" fmla="*/ 77 h 77"/>
                <a:gd name="T26" fmla="*/ 0 w 61"/>
                <a:gd name="T27" fmla="*/ 71 h 77"/>
                <a:gd name="T28" fmla="*/ 2 w 61"/>
                <a:gd name="T29" fmla="*/ 61 h 77"/>
                <a:gd name="T30" fmla="*/ 4 w 61"/>
                <a:gd name="T31" fmla="*/ 54 h 77"/>
                <a:gd name="T32" fmla="*/ 10 w 61"/>
                <a:gd name="T33" fmla="*/ 46 h 77"/>
                <a:gd name="T34" fmla="*/ 16 w 61"/>
                <a:gd name="T35" fmla="*/ 37 h 77"/>
                <a:gd name="T36" fmla="*/ 25 w 61"/>
                <a:gd name="T37" fmla="*/ 29 h 77"/>
                <a:gd name="T38" fmla="*/ 33 w 61"/>
                <a:gd name="T39" fmla="*/ 19 h 77"/>
                <a:gd name="T40" fmla="*/ 38 w 61"/>
                <a:gd name="T41" fmla="*/ 12 h 77"/>
                <a:gd name="T42" fmla="*/ 44 w 61"/>
                <a:gd name="T43" fmla="*/ 6 h 77"/>
                <a:gd name="T44" fmla="*/ 50 w 61"/>
                <a:gd name="T45" fmla="*/ 2 h 77"/>
                <a:gd name="T46" fmla="*/ 54 w 61"/>
                <a:gd name="T47" fmla="*/ 0 h 77"/>
                <a:gd name="T48" fmla="*/ 57 w 61"/>
                <a:gd name="T49" fmla="*/ 0 h 77"/>
                <a:gd name="T50" fmla="*/ 61 w 61"/>
                <a:gd name="T51" fmla="*/ 0 h 77"/>
                <a:gd name="T52" fmla="*/ 61 w 61"/>
                <a:gd name="T53" fmla="*/ 2 h 77"/>
                <a:gd name="T54" fmla="*/ 61 w 61"/>
                <a:gd name="T55" fmla="*/ 2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1"/>
                <a:gd name="T85" fmla="*/ 0 h 77"/>
                <a:gd name="T86" fmla="*/ 61 w 61"/>
                <a:gd name="T87" fmla="*/ 77 h 7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1" h="77">
                  <a:moveTo>
                    <a:pt x="61" y="2"/>
                  </a:moveTo>
                  <a:lnTo>
                    <a:pt x="57" y="4"/>
                  </a:lnTo>
                  <a:lnTo>
                    <a:pt x="54" y="10"/>
                  </a:lnTo>
                  <a:lnTo>
                    <a:pt x="44" y="16"/>
                  </a:lnTo>
                  <a:lnTo>
                    <a:pt x="37" y="25"/>
                  </a:lnTo>
                  <a:lnTo>
                    <a:pt x="27" y="35"/>
                  </a:lnTo>
                  <a:lnTo>
                    <a:pt x="18" y="46"/>
                  </a:lnTo>
                  <a:lnTo>
                    <a:pt x="14" y="56"/>
                  </a:lnTo>
                  <a:lnTo>
                    <a:pt x="10" y="65"/>
                  </a:lnTo>
                  <a:lnTo>
                    <a:pt x="8" y="71"/>
                  </a:lnTo>
                  <a:lnTo>
                    <a:pt x="6" y="75"/>
                  </a:lnTo>
                  <a:lnTo>
                    <a:pt x="4" y="77"/>
                  </a:lnTo>
                  <a:lnTo>
                    <a:pt x="0" y="71"/>
                  </a:lnTo>
                  <a:lnTo>
                    <a:pt x="2" y="61"/>
                  </a:lnTo>
                  <a:lnTo>
                    <a:pt x="4" y="54"/>
                  </a:lnTo>
                  <a:lnTo>
                    <a:pt x="10" y="46"/>
                  </a:lnTo>
                  <a:lnTo>
                    <a:pt x="16" y="37"/>
                  </a:lnTo>
                  <a:lnTo>
                    <a:pt x="25" y="29"/>
                  </a:lnTo>
                  <a:lnTo>
                    <a:pt x="33" y="19"/>
                  </a:lnTo>
                  <a:lnTo>
                    <a:pt x="38" y="12"/>
                  </a:lnTo>
                  <a:lnTo>
                    <a:pt x="44" y="6"/>
                  </a:lnTo>
                  <a:lnTo>
                    <a:pt x="50" y="2"/>
                  </a:lnTo>
                  <a:lnTo>
                    <a:pt x="54" y="0"/>
                  </a:lnTo>
                  <a:lnTo>
                    <a:pt x="57" y="0"/>
                  </a:lnTo>
                  <a:lnTo>
                    <a:pt x="61" y="0"/>
                  </a:lnTo>
                  <a:lnTo>
                    <a:pt x="61" y="2"/>
                  </a:lnTo>
                  <a:close/>
                </a:path>
              </a:pathLst>
            </a:custGeom>
            <a:solidFill>
              <a:srgbClr val="2B0000"/>
            </a:solidFill>
            <a:ln w="9525">
              <a:noFill/>
              <a:round/>
              <a:headEnd/>
              <a:tailEnd/>
            </a:ln>
          </p:spPr>
          <p:txBody>
            <a:bodyPr/>
            <a:lstStyle/>
            <a:p>
              <a:endParaRPr lang="en-US"/>
            </a:p>
          </p:txBody>
        </p:sp>
        <p:sp>
          <p:nvSpPr>
            <p:cNvPr id="93315" name="Freeform 142"/>
            <p:cNvSpPr>
              <a:spLocks/>
            </p:cNvSpPr>
            <p:nvPr/>
          </p:nvSpPr>
          <p:spPr bwMode="auto">
            <a:xfrm>
              <a:off x="2807" y="3148"/>
              <a:ext cx="16" cy="41"/>
            </a:xfrm>
            <a:custGeom>
              <a:avLst/>
              <a:gdLst>
                <a:gd name="T0" fmla="*/ 0 w 32"/>
                <a:gd name="T1" fmla="*/ 9 h 82"/>
                <a:gd name="T2" fmla="*/ 2 w 32"/>
                <a:gd name="T3" fmla="*/ 9 h 82"/>
                <a:gd name="T4" fmla="*/ 8 w 32"/>
                <a:gd name="T5" fmla="*/ 15 h 82"/>
                <a:gd name="T6" fmla="*/ 10 w 32"/>
                <a:gd name="T7" fmla="*/ 19 h 82"/>
                <a:gd name="T8" fmla="*/ 13 w 32"/>
                <a:gd name="T9" fmla="*/ 24 h 82"/>
                <a:gd name="T10" fmla="*/ 17 w 32"/>
                <a:gd name="T11" fmla="*/ 30 h 82"/>
                <a:gd name="T12" fmla="*/ 21 w 32"/>
                <a:gd name="T13" fmla="*/ 38 h 82"/>
                <a:gd name="T14" fmla="*/ 21 w 32"/>
                <a:gd name="T15" fmla="*/ 44 h 82"/>
                <a:gd name="T16" fmla="*/ 21 w 32"/>
                <a:gd name="T17" fmla="*/ 49 h 82"/>
                <a:gd name="T18" fmla="*/ 23 w 32"/>
                <a:gd name="T19" fmla="*/ 57 h 82"/>
                <a:gd name="T20" fmla="*/ 25 w 32"/>
                <a:gd name="T21" fmla="*/ 64 h 82"/>
                <a:gd name="T22" fmla="*/ 25 w 32"/>
                <a:gd name="T23" fmla="*/ 68 h 82"/>
                <a:gd name="T24" fmla="*/ 25 w 32"/>
                <a:gd name="T25" fmla="*/ 76 h 82"/>
                <a:gd name="T26" fmla="*/ 25 w 32"/>
                <a:gd name="T27" fmla="*/ 78 h 82"/>
                <a:gd name="T28" fmla="*/ 25 w 32"/>
                <a:gd name="T29" fmla="*/ 82 h 82"/>
                <a:gd name="T30" fmla="*/ 27 w 32"/>
                <a:gd name="T31" fmla="*/ 82 h 82"/>
                <a:gd name="T32" fmla="*/ 29 w 32"/>
                <a:gd name="T33" fmla="*/ 82 h 82"/>
                <a:gd name="T34" fmla="*/ 31 w 32"/>
                <a:gd name="T35" fmla="*/ 76 h 82"/>
                <a:gd name="T36" fmla="*/ 32 w 32"/>
                <a:gd name="T37" fmla="*/ 68 h 82"/>
                <a:gd name="T38" fmla="*/ 31 w 32"/>
                <a:gd name="T39" fmla="*/ 61 h 82"/>
                <a:gd name="T40" fmla="*/ 31 w 32"/>
                <a:gd name="T41" fmla="*/ 55 h 82"/>
                <a:gd name="T42" fmla="*/ 29 w 32"/>
                <a:gd name="T43" fmla="*/ 45 h 82"/>
                <a:gd name="T44" fmla="*/ 29 w 32"/>
                <a:gd name="T45" fmla="*/ 38 h 82"/>
                <a:gd name="T46" fmla="*/ 27 w 32"/>
                <a:gd name="T47" fmla="*/ 32 h 82"/>
                <a:gd name="T48" fmla="*/ 25 w 32"/>
                <a:gd name="T49" fmla="*/ 28 h 82"/>
                <a:gd name="T50" fmla="*/ 23 w 32"/>
                <a:gd name="T51" fmla="*/ 23 h 82"/>
                <a:gd name="T52" fmla="*/ 21 w 32"/>
                <a:gd name="T53" fmla="*/ 21 h 82"/>
                <a:gd name="T54" fmla="*/ 17 w 32"/>
                <a:gd name="T55" fmla="*/ 13 h 82"/>
                <a:gd name="T56" fmla="*/ 13 w 32"/>
                <a:gd name="T57" fmla="*/ 9 h 82"/>
                <a:gd name="T58" fmla="*/ 8 w 32"/>
                <a:gd name="T59" fmla="*/ 2 h 82"/>
                <a:gd name="T60" fmla="*/ 4 w 32"/>
                <a:gd name="T61" fmla="*/ 0 h 82"/>
                <a:gd name="T62" fmla="*/ 0 w 32"/>
                <a:gd name="T63" fmla="*/ 0 h 82"/>
                <a:gd name="T64" fmla="*/ 0 w 32"/>
                <a:gd name="T65" fmla="*/ 4 h 82"/>
                <a:gd name="T66" fmla="*/ 0 w 32"/>
                <a:gd name="T67" fmla="*/ 7 h 82"/>
                <a:gd name="T68" fmla="*/ 0 w 32"/>
                <a:gd name="T69" fmla="*/ 9 h 82"/>
                <a:gd name="T70" fmla="*/ 0 w 32"/>
                <a:gd name="T71" fmla="*/ 9 h 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
                <a:gd name="T109" fmla="*/ 0 h 82"/>
                <a:gd name="T110" fmla="*/ 32 w 32"/>
                <a:gd name="T111" fmla="*/ 82 h 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 h="82">
                  <a:moveTo>
                    <a:pt x="0" y="9"/>
                  </a:moveTo>
                  <a:lnTo>
                    <a:pt x="2" y="9"/>
                  </a:lnTo>
                  <a:lnTo>
                    <a:pt x="8" y="15"/>
                  </a:lnTo>
                  <a:lnTo>
                    <a:pt x="10" y="19"/>
                  </a:lnTo>
                  <a:lnTo>
                    <a:pt x="13" y="24"/>
                  </a:lnTo>
                  <a:lnTo>
                    <a:pt x="17" y="30"/>
                  </a:lnTo>
                  <a:lnTo>
                    <a:pt x="21" y="38"/>
                  </a:lnTo>
                  <a:lnTo>
                    <a:pt x="21" y="44"/>
                  </a:lnTo>
                  <a:lnTo>
                    <a:pt x="21" y="49"/>
                  </a:lnTo>
                  <a:lnTo>
                    <a:pt x="23" y="57"/>
                  </a:lnTo>
                  <a:lnTo>
                    <a:pt x="25" y="64"/>
                  </a:lnTo>
                  <a:lnTo>
                    <a:pt x="25" y="68"/>
                  </a:lnTo>
                  <a:lnTo>
                    <a:pt x="25" y="76"/>
                  </a:lnTo>
                  <a:lnTo>
                    <a:pt x="25" y="78"/>
                  </a:lnTo>
                  <a:lnTo>
                    <a:pt x="25" y="82"/>
                  </a:lnTo>
                  <a:lnTo>
                    <a:pt x="27" y="82"/>
                  </a:lnTo>
                  <a:lnTo>
                    <a:pt x="29" y="82"/>
                  </a:lnTo>
                  <a:lnTo>
                    <a:pt x="31" y="76"/>
                  </a:lnTo>
                  <a:lnTo>
                    <a:pt x="32" y="68"/>
                  </a:lnTo>
                  <a:lnTo>
                    <a:pt x="31" y="61"/>
                  </a:lnTo>
                  <a:lnTo>
                    <a:pt x="31" y="55"/>
                  </a:lnTo>
                  <a:lnTo>
                    <a:pt x="29" y="45"/>
                  </a:lnTo>
                  <a:lnTo>
                    <a:pt x="29" y="38"/>
                  </a:lnTo>
                  <a:lnTo>
                    <a:pt x="27" y="32"/>
                  </a:lnTo>
                  <a:lnTo>
                    <a:pt x="25" y="28"/>
                  </a:lnTo>
                  <a:lnTo>
                    <a:pt x="23" y="23"/>
                  </a:lnTo>
                  <a:lnTo>
                    <a:pt x="21" y="21"/>
                  </a:lnTo>
                  <a:lnTo>
                    <a:pt x="17" y="13"/>
                  </a:lnTo>
                  <a:lnTo>
                    <a:pt x="13" y="9"/>
                  </a:lnTo>
                  <a:lnTo>
                    <a:pt x="8" y="2"/>
                  </a:lnTo>
                  <a:lnTo>
                    <a:pt x="4" y="0"/>
                  </a:lnTo>
                  <a:lnTo>
                    <a:pt x="0" y="0"/>
                  </a:lnTo>
                  <a:lnTo>
                    <a:pt x="0" y="4"/>
                  </a:lnTo>
                  <a:lnTo>
                    <a:pt x="0" y="7"/>
                  </a:lnTo>
                  <a:lnTo>
                    <a:pt x="0" y="9"/>
                  </a:lnTo>
                  <a:close/>
                </a:path>
              </a:pathLst>
            </a:custGeom>
            <a:solidFill>
              <a:srgbClr val="2B0000"/>
            </a:solidFill>
            <a:ln w="9525">
              <a:noFill/>
              <a:round/>
              <a:headEnd/>
              <a:tailEnd/>
            </a:ln>
          </p:spPr>
          <p:txBody>
            <a:bodyPr/>
            <a:lstStyle/>
            <a:p>
              <a:endParaRPr lang="en-US"/>
            </a:p>
          </p:txBody>
        </p:sp>
        <p:sp>
          <p:nvSpPr>
            <p:cNvPr id="93316" name="Freeform 143"/>
            <p:cNvSpPr>
              <a:spLocks/>
            </p:cNvSpPr>
            <p:nvPr/>
          </p:nvSpPr>
          <p:spPr bwMode="auto">
            <a:xfrm>
              <a:off x="2418" y="2824"/>
              <a:ext cx="13" cy="12"/>
            </a:xfrm>
            <a:custGeom>
              <a:avLst/>
              <a:gdLst>
                <a:gd name="T0" fmla="*/ 20 w 26"/>
                <a:gd name="T1" fmla="*/ 0 h 24"/>
                <a:gd name="T2" fmla="*/ 17 w 26"/>
                <a:gd name="T3" fmla="*/ 0 h 24"/>
                <a:gd name="T4" fmla="*/ 11 w 26"/>
                <a:gd name="T5" fmla="*/ 3 h 24"/>
                <a:gd name="T6" fmla="*/ 3 w 26"/>
                <a:gd name="T7" fmla="*/ 9 h 24"/>
                <a:gd name="T8" fmla="*/ 1 w 26"/>
                <a:gd name="T9" fmla="*/ 19 h 24"/>
                <a:gd name="T10" fmla="*/ 0 w 26"/>
                <a:gd name="T11" fmla="*/ 22 h 24"/>
                <a:gd name="T12" fmla="*/ 3 w 26"/>
                <a:gd name="T13" fmla="*/ 24 h 24"/>
                <a:gd name="T14" fmla="*/ 3 w 26"/>
                <a:gd name="T15" fmla="*/ 22 h 24"/>
                <a:gd name="T16" fmla="*/ 5 w 26"/>
                <a:gd name="T17" fmla="*/ 19 h 24"/>
                <a:gd name="T18" fmla="*/ 9 w 26"/>
                <a:gd name="T19" fmla="*/ 9 h 24"/>
                <a:gd name="T20" fmla="*/ 17 w 26"/>
                <a:gd name="T21" fmla="*/ 7 h 24"/>
                <a:gd name="T22" fmla="*/ 22 w 26"/>
                <a:gd name="T23" fmla="*/ 3 h 24"/>
                <a:gd name="T24" fmla="*/ 26 w 26"/>
                <a:gd name="T25" fmla="*/ 3 h 24"/>
                <a:gd name="T26" fmla="*/ 24 w 26"/>
                <a:gd name="T27" fmla="*/ 0 h 24"/>
                <a:gd name="T28" fmla="*/ 20 w 26"/>
                <a:gd name="T29" fmla="*/ 0 h 24"/>
                <a:gd name="T30" fmla="*/ 20 w 26"/>
                <a:gd name="T31" fmla="*/ 0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24"/>
                <a:gd name="T50" fmla="*/ 26 w 26"/>
                <a:gd name="T51" fmla="*/ 24 h 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24">
                  <a:moveTo>
                    <a:pt x="20" y="0"/>
                  </a:moveTo>
                  <a:lnTo>
                    <a:pt x="17" y="0"/>
                  </a:lnTo>
                  <a:lnTo>
                    <a:pt x="11" y="3"/>
                  </a:lnTo>
                  <a:lnTo>
                    <a:pt x="3" y="9"/>
                  </a:lnTo>
                  <a:lnTo>
                    <a:pt x="1" y="19"/>
                  </a:lnTo>
                  <a:lnTo>
                    <a:pt x="0" y="22"/>
                  </a:lnTo>
                  <a:lnTo>
                    <a:pt x="3" y="24"/>
                  </a:lnTo>
                  <a:lnTo>
                    <a:pt x="3" y="22"/>
                  </a:lnTo>
                  <a:lnTo>
                    <a:pt x="5" y="19"/>
                  </a:lnTo>
                  <a:lnTo>
                    <a:pt x="9" y="9"/>
                  </a:lnTo>
                  <a:lnTo>
                    <a:pt x="17" y="7"/>
                  </a:lnTo>
                  <a:lnTo>
                    <a:pt x="22" y="3"/>
                  </a:lnTo>
                  <a:lnTo>
                    <a:pt x="26" y="3"/>
                  </a:lnTo>
                  <a:lnTo>
                    <a:pt x="24" y="0"/>
                  </a:lnTo>
                  <a:lnTo>
                    <a:pt x="20" y="0"/>
                  </a:lnTo>
                  <a:close/>
                </a:path>
              </a:pathLst>
            </a:custGeom>
            <a:solidFill>
              <a:srgbClr val="FFFFFF"/>
            </a:solidFill>
            <a:ln w="9525">
              <a:noFill/>
              <a:round/>
              <a:headEnd/>
              <a:tailEnd/>
            </a:ln>
          </p:spPr>
          <p:txBody>
            <a:bodyPr/>
            <a:lstStyle/>
            <a:p>
              <a:endParaRPr lang="en-US"/>
            </a:p>
          </p:txBody>
        </p:sp>
      </p:grpSp>
      <p:sp>
        <p:nvSpPr>
          <p:cNvPr id="93332" name="Text Box 4"/>
          <p:cNvSpPr txBox="1">
            <a:spLocks noChangeArrowheads="1"/>
          </p:cNvSpPr>
          <p:nvPr/>
        </p:nvSpPr>
        <p:spPr bwMode="auto">
          <a:xfrm>
            <a:off x="457200" y="228600"/>
            <a:ext cx="838200" cy="376238"/>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US" b="1" dirty="0" smtClean="0"/>
              <a:t>LU 15</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a:ln/>
        </p:spPr>
        <p:txBody>
          <a:bodyPr/>
          <a:lstStyle/>
          <a:p>
            <a:pPr>
              <a:defRPr/>
            </a:pPr>
            <a:fld id="{CF72B25A-7867-4032-8B08-B35DEF509930}" type="slidenum">
              <a:rPr lang="en-US"/>
              <a:pPr>
                <a:defRPr/>
              </a:pPr>
              <a:t>113</a:t>
            </a:fld>
            <a:endParaRPr lang="en-US"/>
          </a:p>
        </p:txBody>
      </p:sp>
      <p:sp>
        <p:nvSpPr>
          <p:cNvPr id="94213" name="Rectangle 2"/>
          <p:cNvSpPr>
            <a:spLocks noGrp="1" noChangeArrowheads="1"/>
          </p:cNvSpPr>
          <p:nvPr>
            <p:ph type="title"/>
          </p:nvPr>
        </p:nvSpPr>
        <p:spPr/>
        <p:txBody>
          <a:bodyPr/>
          <a:lstStyle/>
          <a:p>
            <a:pPr algn="l" eaLnBrk="1" hangingPunct="1"/>
            <a:r>
              <a:rPr lang="en-US" sz="4000" smtClean="0">
                <a:solidFill>
                  <a:srgbClr val="0000FF"/>
                </a:solidFill>
              </a:rPr>
              <a:t>  	Basic Message Handling Part II</a:t>
            </a:r>
            <a:br>
              <a:rPr lang="en-US" sz="4000" smtClean="0">
                <a:solidFill>
                  <a:srgbClr val="0000FF"/>
                </a:solidFill>
              </a:rPr>
            </a:br>
            <a:r>
              <a:rPr lang="en-US" sz="4000" smtClean="0">
                <a:solidFill>
                  <a:srgbClr val="0000FF"/>
                </a:solidFill>
              </a:rPr>
              <a:t> </a:t>
            </a:r>
            <a:r>
              <a:rPr lang="en-US" sz="2400" b="1" smtClean="0">
                <a:solidFill>
                  <a:srgbClr val="FF6600"/>
                </a:solidFill>
              </a:rPr>
              <a:t>Authoring the message</a:t>
            </a:r>
            <a:r>
              <a:rPr lang="en-US" sz="3200" b="1" smtClean="0">
                <a:solidFill>
                  <a:srgbClr val="FF6600"/>
                </a:solidFill>
              </a:rPr>
              <a:t> </a:t>
            </a:r>
          </a:p>
        </p:txBody>
      </p:sp>
      <p:sp>
        <p:nvSpPr>
          <p:cNvPr id="94214" name="Rectangle 3"/>
          <p:cNvSpPr>
            <a:spLocks noGrp="1" noChangeArrowheads="1"/>
          </p:cNvSpPr>
          <p:nvPr>
            <p:ph type="body" idx="1"/>
          </p:nvPr>
        </p:nvSpPr>
        <p:spPr>
          <a:xfrm>
            <a:off x="473075" y="1608138"/>
            <a:ext cx="8229600" cy="4525962"/>
          </a:xfrm>
        </p:spPr>
        <p:txBody>
          <a:bodyPr/>
          <a:lstStyle/>
          <a:p>
            <a:pPr eaLnBrk="1" hangingPunct="1"/>
            <a:r>
              <a:rPr lang="en-US" sz="2400" dirty="0" smtClean="0"/>
              <a:t>Usually the Served Agency official will author </a:t>
            </a:r>
            <a:br>
              <a:rPr lang="en-US" sz="2400" dirty="0" smtClean="0"/>
            </a:br>
            <a:r>
              <a:rPr lang="en-US" sz="2400" dirty="0" smtClean="0"/>
              <a:t>the message.  You can help them to be sure </a:t>
            </a:r>
            <a:br>
              <a:rPr lang="en-US" sz="2400" dirty="0" smtClean="0"/>
            </a:br>
            <a:r>
              <a:rPr lang="en-US" sz="2400" dirty="0" smtClean="0"/>
              <a:t>the message will be clear.</a:t>
            </a:r>
          </a:p>
          <a:p>
            <a:pPr marL="0" indent="0" eaLnBrk="1" hangingPunct="1">
              <a:buNone/>
            </a:pPr>
            <a:endParaRPr lang="en-US" sz="2400" dirty="0" smtClean="0"/>
          </a:p>
          <a:p>
            <a:pPr eaLnBrk="1" hangingPunct="1"/>
            <a:r>
              <a:rPr lang="en-US" sz="2400" dirty="0" smtClean="0"/>
              <a:t>Agency officials have the authorization and </a:t>
            </a:r>
            <a:br>
              <a:rPr lang="en-US" sz="2400" dirty="0" smtClean="0"/>
            </a:br>
            <a:r>
              <a:rPr lang="en-US" sz="2400" dirty="0" smtClean="0"/>
              <a:t>if you are the author the request may not be </a:t>
            </a:r>
            <a:br>
              <a:rPr lang="en-US" sz="2400" dirty="0" smtClean="0"/>
            </a:br>
            <a:r>
              <a:rPr lang="en-US" sz="2400" dirty="0" smtClean="0"/>
              <a:t>approved.</a:t>
            </a:r>
          </a:p>
        </p:txBody>
      </p:sp>
      <p:pic>
        <p:nvPicPr>
          <p:cNvPr id="94216" name="Picture 5" descr="MCj02979750000[1]"/>
          <p:cNvPicPr>
            <a:picLocks noChangeAspect="1" noChangeArrowheads="1"/>
          </p:cNvPicPr>
          <p:nvPr/>
        </p:nvPicPr>
        <p:blipFill>
          <a:blip r:embed="rId2" cstate="print"/>
          <a:srcRect/>
          <a:stretch>
            <a:fillRect/>
          </a:stretch>
        </p:blipFill>
        <p:spPr bwMode="auto">
          <a:xfrm>
            <a:off x="6848475" y="1741488"/>
            <a:ext cx="2125663" cy="752475"/>
          </a:xfrm>
          <a:prstGeom prst="rect">
            <a:avLst/>
          </a:prstGeom>
          <a:noFill/>
          <a:ln w="9525">
            <a:noFill/>
            <a:miter lim="800000"/>
            <a:headEnd/>
            <a:tailEnd/>
          </a:ln>
        </p:spPr>
      </p:pic>
      <p:pic>
        <p:nvPicPr>
          <p:cNvPr id="94217" name="Picture 6" descr="MCj01047060000[1]"/>
          <p:cNvPicPr>
            <a:picLocks noChangeAspect="1" noChangeArrowheads="1"/>
          </p:cNvPicPr>
          <p:nvPr/>
        </p:nvPicPr>
        <p:blipFill>
          <a:blip r:embed="rId3" cstate="print"/>
          <a:srcRect/>
          <a:stretch>
            <a:fillRect/>
          </a:stretch>
        </p:blipFill>
        <p:spPr bwMode="auto">
          <a:xfrm>
            <a:off x="7227888" y="3390900"/>
            <a:ext cx="987425" cy="681038"/>
          </a:xfrm>
          <a:prstGeom prst="rect">
            <a:avLst/>
          </a:prstGeom>
          <a:noFill/>
          <a:ln w="9525">
            <a:noFill/>
            <a:miter lim="800000"/>
            <a:headEnd/>
            <a:tailEnd/>
          </a:ln>
        </p:spPr>
      </p:pic>
      <p:grpSp>
        <p:nvGrpSpPr>
          <p:cNvPr id="94218" name="Group 7"/>
          <p:cNvGrpSpPr>
            <a:grpSpLocks/>
          </p:cNvGrpSpPr>
          <p:nvPr/>
        </p:nvGrpSpPr>
        <p:grpSpPr bwMode="auto">
          <a:xfrm>
            <a:off x="7000875" y="3125788"/>
            <a:ext cx="1214438" cy="1214437"/>
            <a:chOff x="4123" y="2829"/>
            <a:chExt cx="892" cy="892"/>
          </a:xfrm>
        </p:grpSpPr>
        <p:sp>
          <p:nvSpPr>
            <p:cNvPr id="94219" name="Freeform 8"/>
            <p:cNvSpPr>
              <a:spLocks noEditPoints="1"/>
            </p:cNvSpPr>
            <p:nvPr/>
          </p:nvSpPr>
          <p:spPr bwMode="auto">
            <a:xfrm>
              <a:off x="4123" y="2829"/>
              <a:ext cx="892" cy="892"/>
            </a:xfrm>
            <a:custGeom>
              <a:avLst/>
              <a:gdLst>
                <a:gd name="T0" fmla="*/ 326 w 892"/>
                <a:gd name="T1" fmla="*/ 16 h 892"/>
                <a:gd name="T2" fmla="*/ 206 w 892"/>
                <a:gd name="T3" fmla="*/ 70 h 892"/>
                <a:gd name="T4" fmla="*/ 108 w 892"/>
                <a:gd name="T5" fmla="*/ 154 h 892"/>
                <a:gd name="T6" fmla="*/ 40 w 892"/>
                <a:gd name="T7" fmla="*/ 262 h 892"/>
                <a:gd name="T8" fmla="*/ 4 w 892"/>
                <a:gd name="T9" fmla="*/ 388 h 892"/>
                <a:gd name="T10" fmla="*/ 6 w 892"/>
                <a:gd name="T11" fmla="*/ 522 h 892"/>
                <a:gd name="T12" fmla="*/ 30 w 892"/>
                <a:gd name="T13" fmla="*/ 608 h 892"/>
                <a:gd name="T14" fmla="*/ 96 w 892"/>
                <a:gd name="T15" fmla="*/ 722 h 892"/>
                <a:gd name="T16" fmla="*/ 188 w 892"/>
                <a:gd name="T17" fmla="*/ 810 h 892"/>
                <a:gd name="T18" fmla="*/ 304 w 892"/>
                <a:gd name="T19" fmla="*/ 868 h 892"/>
                <a:gd name="T20" fmla="*/ 432 w 892"/>
                <a:gd name="T21" fmla="*/ 892 h 892"/>
                <a:gd name="T22" fmla="*/ 522 w 892"/>
                <a:gd name="T23" fmla="*/ 884 h 892"/>
                <a:gd name="T24" fmla="*/ 648 w 892"/>
                <a:gd name="T25" fmla="*/ 842 h 892"/>
                <a:gd name="T26" fmla="*/ 754 w 892"/>
                <a:gd name="T27" fmla="*/ 768 h 892"/>
                <a:gd name="T28" fmla="*/ 832 w 892"/>
                <a:gd name="T29" fmla="*/ 666 h 892"/>
                <a:gd name="T30" fmla="*/ 880 w 892"/>
                <a:gd name="T31" fmla="*/ 546 h 892"/>
                <a:gd name="T32" fmla="*/ 890 w 892"/>
                <a:gd name="T33" fmla="*/ 416 h 892"/>
                <a:gd name="T34" fmla="*/ 876 w 892"/>
                <a:gd name="T35" fmla="*/ 326 h 892"/>
                <a:gd name="T36" fmla="*/ 822 w 892"/>
                <a:gd name="T37" fmla="*/ 206 h 892"/>
                <a:gd name="T38" fmla="*/ 736 w 892"/>
                <a:gd name="T39" fmla="*/ 108 h 892"/>
                <a:gd name="T40" fmla="*/ 628 w 892"/>
                <a:gd name="T41" fmla="*/ 40 h 892"/>
                <a:gd name="T42" fmla="*/ 504 w 892"/>
                <a:gd name="T43" fmla="*/ 4 h 892"/>
                <a:gd name="T44" fmla="*/ 370 w 892"/>
                <a:gd name="T45" fmla="*/ 6 h 892"/>
                <a:gd name="T46" fmla="*/ 508 w 892"/>
                <a:gd name="T47" fmla="*/ 812 h 892"/>
                <a:gd name="T48" fmla="*/ 398 w 892"/>
                <a:gd name="T49" fmla="*/ 814 h 892"/>
                <a:gd name="T50" fmla="*/ 294 w 892"/>
                <a:gd name="T51" fmla="*/ 784 h 892"/>
                <a:gd name="T52" fmla="*/ 204 w 892"/>
                <a:gd name="T53" fmla="*/ 726 h 892"/>
                <a:gd name="T54" fmla="*/ 134 w 892"/>
                <a:gd name="T55" fmla="*/ 646 h 892"/>
                <a:gd name="T56" fmla="*/ 88 w 892"/>
                <a:gd name="T57" fmla="*/ 546 h 892"/>
                <a:gd name="T58" fmla="*/ 76 w 892"/>
                <a:gd name="T59" fmla="*/ 470 h 892"/>
                <a:gd name="T60" fmla="*/ 84 w 892"/>
                <a:gd name="T61" fmla="*/ 362 h 892"/>
                <a:gd name="T62" fmla="*/ 124 w 892"/>
                <a:gd name="T63" fmla="*/ 262 h 892"/>
                <a:gd name="T64" fmla="*/ 190 w 892"/>
                <a:gd name="T65" fmla="*/ 178 h 892"/>
                <a:gd name="T66" fmla="*/ 276 w 892"/>
                <a:gd name="T67" fmla="*/ 114 h 892"/>
                <a:gd name="T68" fmla="*/ 382 w 892"/>
                <a:gd name="T69" fmla="*/ 80 h 892"/>
                <a:gd name="T70" fmla="*/ 458 w 892"/>
                <a:gd name="T71" fmla="*/ 74 h 892"/>
                <a:gd name="T72" fmla="*/ 564 w 892"/>
                <a:gd name="T73" fmla="*/ 94 h 892"/>
                <a:gd name="T74" fmla="*/ 660 w 892"/>
                <a:gd name="T75" fmla="*/ 142 h 892"/>
                <a:gd name="T76" fmla="*/ 738 w 892"/>
                <a:gd name="T77" fmla="*/ 216 h 892"/>
                <a:gd name="T78" fmla="*/ 792 w 892"/>
                <a:gd name="T79" fmla="*/ 310 h 892"/>
                <a:gd name="T80" fmla="*/ 812 w 892"/>
                <a:gd name="T81" fmla="*/ 382 h 892"/>
                <a:gd name="T82" fmla="*/ 814 w 892"/>
                <a:gd name="T83" fmla="*/ 494 h 892"/>
                <a:gd name="T84" fmla="*/ 784 w 892"/>
                <a:gd name="T85" fmla="*/ 598 h 892"/>
                <a:gd name="T86" fmla="*/ 728 w 892"/>
                <a:gd name="T87" fmla="*/ 688 h 892"/>
                <a:gd name="T88" fmla="*/ 646 w 892"/>
                <a:gd name="T89" fmla="*/ 758 h 892"/>
                <a:gd name="T90" fmla="*/ 546 w 892"/>
                <a:gd name="T91" fmla="*/ 804 h 8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2"/>
                <a:gd name="T139" fmla="*/ 0 h 892"/>
                <a:gd name="T140" fmla="*/ 892 w 892"/>
                <a:gd name="T141" fmla="*/ 892 h 89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2" h="892">
                  <a:moveTo>
                    <a:pt x="370" y="6"/>
                  </a:moveTo>
                  <a:lnTo>
                    <a:pt x="370" y="6"/>
                  </a:lnTo>
                  <a:lnTo>
                    <a:pt x="326" y="16"/>
                  </a:lnTo>
                  <a:lnTo>
                    <a:pt x="284" y="30"/>
                  </a:lnTo>
                  <a:lnTo>
                    <a:pt x="244" y="48"/>
                  </a:lnTo>
                  <a:lnTo>
                    <a:pt x="206" y="70"/>
                  </a:lnTo>
                  <a:lnTo>
                    <a:pt x="170" y="96"/>
                  </a:lnTo>
                  <a:lnTo>
                    <a:pt x="138" y="124"/>
                  </a:lnTo>
                  <a:lnTo>
                    <a:pt x="108" y="154"/>
                  </a:lnTo>
                  <a:lnTo>
                    <a:pt x="82" y="188"/>
                  </a:lnTo>
                  <a:lnTo>
                    <a:pt x="58" y="224"/>
                  </a:lnTo>
                  <a:lnTo>
                    <a:pt x="40" y="262"/>
                  </a:lnTo>
                  <a:lnTo>
                    <a:pt x="24" y="302"/>
                  </a:lnTo>
                  <a:lnTo>
                    <a:pt x="12" y="344"/>
                  </a:lnTo>
                  <a:lnTo>
                    <a:pt x="4" y="388"/>
                  </a:lnTo>
                  <a:lnTo>
                    <a:pt x="0" y="432"/>
                  </a:lnTo>
                  <a:lnTo>
                    <a:pt x="2" y="476"/>
                  </a:lnTo>
                  <a:lnTo>
                    <a:pt x="6" y="522"/>
                  </a:lnTo>
                  <a:lnTo>
                    <a:pt x="16" y="566"/>
                  </a:lnTo>
                  <a:lnTo>
                    <a:pt x="30" y="608"/>
                  </a:lnTo>
                  <a:lnTo>
                    <a:pt x="48" y="648"/>
                  </a:lnTo>
                  <a:lnTo>
                    <a:pt x="70" y="686"/>
                  </a:lnTo>
                  <a:lnTo>
                    <a:pt x="96" y="722"/>
                  </a:lnTo>
                  <a:lnTo>
                    <a:pt x="124" y="754"/>
                  </a:lnTo>
                  <a:lnTo>
                    <a:pt x="156" y="784"/>
                  </a:lnTo>
                  <a:lnTo>
                    <a:pt x="188" y="810"/>
                  </a:lnTo>
                  <a:lnTo>
                    <a:pt x="224" y="832"/>
                  </a:lnTo>
                  <a:lnTo>
                    <a:pt x="264" y="852"/>
                  </a:lnTo>
                  <a:lnTo>
                    <a:pt x="304" y="868"/>
                  </a:lnTo>
                  <a:lnTo>
                    <a:pt x="344" y="880"/>
                  </a:lnTo>
                  <a:lnTo>
                    <a:pt x="388" y="888"/>
                  </a:lnTo>
                  <a:lnTo>
                    <a:pt x="432" y="892"/>
                  </a:lnTo>
                  <a:lnTo>
                    <a:pt x="476" y="890"/>
                  </a:lnTo>
                  <a:lnTo>
                    <a:pt x="522" y="884"/>
                  </a:lnTo>
                  <a:lnTo>
                    <a:pt x="566" y="874"/>
                  </a:lnTo>
                  <a:lnTo>
                    <a:pt x="608" y="860"/>
                  </a:lnTo>
                  <a:lnTo>
                    <a:pt x="648" y="842"/>
                  </a:lnTo>
                  <a:lnTo>
                    <a:pt x="686" y="820"/>
                  </a:lnTo>
                  <a:lnTo>
                    <a:pt x="722" y="796"/>
                  </a:lnTo>
                  <a:lnTo>
                    <a:pt x="754" y="768"/>
                  </a:lnTo>
                  <a:lnTo>
                    <a:pt x="784" y="736"/>
                  </a:lnTo>
                  <a:lnTo>
                    <a:pt x="810" y="702"/>
                  </a:lnTo>
                  <a:lnTo>
                    <a:pt x="832" y="666"/>
                  </a:lnTo>
                  <a:lnTo>
                    <a:pt x="852" y="628"/>
                  </a:lnTo>
                  <a:lnTo>
                    <a:pt x="868" y="588"/>
                  </a:lnTo>
                  <a:lnTo>
                    <a:pt x="880" y="546"/>
                  </a:lnTo>
                  <a:lnTo>
                    <a:pt x="888" y="504"/>
                  </a:lnTo>
                  <a:lnTo>
                    <a:pt x="892" y="460"/>
                  </a:lnTo>
                  <a:lnTo>
                    <a:pt x="890" y="416"/>
                  </a:lnTo>
                  <a:lnTo>
                    <a:pt x="886" y="370"/>
                  </a:lnTo>
                  <a:lnTo>
                    <a:pt x="876" y="326"/>
                  </a:lnTo>
                  <a:lnTo>
                    <a:pt x="862" y="284"/>
                  </a:lnTo>
                  <a:lnTo>
                    <a:pt x="844" y="242"/>
                  </a:lnTo>
                  <a:lnTo>
                    <a:pt x="822" y="206"/>
                  </a:lnTo>
                  <a:lnTo>
                    <a:pt x="796" y="170"/>
                  </a:lnTo>
                  <a:lnTo>
                    <a:pt x="768" y="138"/>
                  </a:lnTo>
                  <a:lnTo>
                    <a:pt x="736" y="108"/>
                  </a:lnTo>
                  <a:lnTo>
                    <a:pt x="702" y="82"/>
                  </a:lnTo>
                  <a:lnTo>
                    <a:pt x="666" y="58"/>
                  </a:lnTo>
                  <a:lnTo>
                    <a:pt x="628" y="40"/>
                  </a:lnTo>
                  <a:lnTo>
                    <a:pt x="588" y="24"/>
                  </a:lnTo>
                  <a:lnTo>
                    <a:pt x="548" y="12"/>
                  </a:lnTo>
                  <a:lnTo>
                    <a:pt x="504" y="4"/>
                  </a:lnTo>
                  <a:lnTo>
                    <a:pt x="460" y="0"/>
                  </a:lnTo>
                  <a:lnTo>
                    <a:pt x="416" y="0"/>
                  </a:lnTo>
                  <a:lnTo>
                    <a:pt x="370" y="6"/>
                  </a:lnTo>
                  <a:close/>
                  <a:moveTo>
                    <a:pt x="508" y="812"/>
                  </a:moveTo>
                  <a:lnTo>
                    <a:pt x="508" y="812"/>
                  </a:lnTo>
                  <a:lnTo>
                    <a:pt x="472" y="816"/>
                  </a:lnTo>
                  <a:lnTo>
                    <a:pt x="434" y="816"/>
                  </a:lnTo>
                  <a:lnTo>
                    <a:pt x="398" y="814"/>
                  </a:lnTo>
                  <a:lnTo>
                    <a:pt x="362" y="808"/>
                  </a:lnTo>
                  <a:lnTo>
                    <a:pt x="326" y="798"/>
                  </a:lnTo>
                  <a:lnTo>
                    <a:pt x="294" y="784"/>
                  </a:lnTo>
                  <a:lnTo>
                    <a:pt x="262" y="768"/>
                  </a:lnTo>
                  <a:lnTo>
                    <a:pt x="232" y="748"/>
                  </a:lnTo>
                  <a:lnTo>
                    <a:pt x="204" y="726"/>
                  </a:lnTo>
                  <a:lnTo>
                    <a:pt x="178" y="702"/>
                  </a:lnTo>
                  <a:lnTo>
                    <a:pt x="154" y="676"/>
                  </a:lnTo>
                  <a:lnTo>
                    <a:pt x="134" y="646"/>
                  </a:lnTo>
                  <a:lnTo>
                    <a:pt x="116" y="614"/>
                  </a:lnTo>
                  <a:lnTo>
                    <a:pt x="100" y="582"/>
                  </a:lnTo>
                  <a:lnTo>
                    <a:pt x="88" y="546"/>
                  </a:lnTo>
                  <a:lnTo>
                    <a:pt x="80" y="508"/>
                  </a:lnTo>
                  <a:lnTo>
                    <a:pt x="76" y="470"/>
                  </a:lnTo>
                  <a:lnTo>
                    <a:pt x="74" y="434"/>
                  </a:lnTo>
                  <a:lnTo>
                    <a:pt x="78" y="398"/>
                  </a:lnTo>
                  <a:lnTo>
                    <a:pt x="84" y="362"/>
                  </a:lnTo>
                  <a:lnTo>
                    <a:pt x="94" y="326"/>
                  </a:lnTo>
                  <a:lnTo>
                    <a:pt x="108" y="294"/>
                  </a:lnTo>
                  <a:lnTo>
                    <a:pt x="124" y="262"/>
                  </a:lnTo>
                  <a:lnTo>
                    <a:pt x="142" y="232"/>
                  </a:lnTo>
                  <a:lnTo>
                    <a:pt x="164" y="204"/>
                  </a:lnTo>
                  <a:lnTo>
                    <a:pt x="190" y="178"/>
                  </a:lnTo>
                  <a:lnTo>
                    <a:pt x="216" y="154"/>
                  </a:lnTo>
                  <a:lnTo>
                    <a:pt x="246" y="132"/>
                  </a:lnTo>
                  <a:lnTo>
                    <a:pt x="276" y="114"/>
                  </a:lnTo>
                  <a:lnTo>
                    <a:pt x="310" y="100"/>
                  </a:lnTo>
                  <a:lnTo>
                    <a:pt x="346" y="88"/>
                  </a:lnTo>
                  <a:lnTo>
                    <a:pt x="382" y="80"/>
                  </a:lnTo>
                  <a:lnTo>
                    <a:pt x="420" y="74"/>
                  </a:lnTo>
                  <a:lnTo>
                    <a:pt x="458" y="74"/>
                  </a:lnTo>
                  <a:lnTo>
                    <a:pt x="494" y="78"/>
                  </a:lnTo>
                  <a:lnTo>
                    <a:pt x="530" y="84"/>
                  </a:lnTo>
                  <a:lnTo>
                    <a:pt x="564" y="94"/>
                  </a:lnTo>
                  <a:lnTo>
                    <a:pt x="598" y="106"/>
                  </a:lnTo>
                  <a:lnTo>
                    <a:pt x="630" y="124"/>
                  </a:lnTo>
                  <a:lnTo>
                    <a:pt x="660" y="142"/>
                  </a:lnTo>
                  <a:lnTo>
                    <a:pt x="688" y="164"/>
                  </a:lnTo>
                  <a:lnTo>
                    <a:pt x="714" y="188"/>
                  </a:lnTo>
                  <a:lnTo>
                    <a:pt x="738" y="216"/>
                  </a:lnTo>
                  <a:lnTo>
                    <a:pt x="758" y="246"/>
                  </a:lnTo>
                  <a:lnTo>
                    <a:pt x="776" y="276"/>
                  </a:lnTo>
                  <a:lnTo>
                    <a:pt x="792" y="310"/>
                  </a:lnTo>
                  <a:lnTo>
                    <a:pt x="804" y="346"/>
                  </a:lnTo>
                  <a:lnTo>
                    <a:pt x="812" y="382"/>
                  </a:lnTo>
                  <a:lnTo>
                    <a:pt x="816" y="420"/>
                  </a:lnTo>
                  <a:lnTo>
                    <a:pt x="818" y="458"/>
                  </a:lnTo>
                  <a:lnTo>
                    <a:pt x="814" y="494"/>
                  </a:lnTo>
                  <a:lnTo>
                    <a:pt x="808" y="530"/>
                  </a:lnTo>
                  <a:lnTo>
                    <a:pt x="798" y="564"/>
                  </a:lnTo>
                  <a:lnTo>
                    <a:pt x="784" y="598"/>
                  </a:lnTo>
                  <a:lnTo>
                    <a:pt x="768" y="630"/>
                  </a:lnTo>
                  <a:lnTo>
                    <a:pt x="750" y="660"/>
                  </a:lnTo>
                  <a:lnTo>
                    <a:pt x="728" y="688"/>
                  </a:lnTo>
                  <a:lnTo>
                    <a:pt x="702" y="714"/>
                  </a:lnTo>
                  <a:lnTo>
                    <a:pt x="676" y="738"/>
                  </a:lnTo>
                  <a:lnTo>
                    <a:pt x="646" y="758"/>
                  </a:lnTo>
                  <a:lnTo>
                    <a:pt x="614" y="776"/>
                  </a:lnTo>
                  <a:lnTo>
                    <a:pt x="582" y="792"/>
                  </a:lnTo>
                  <a:lnTo>
                    <a:pt x="546" y="804"/>
                  </a:lnTo>
                  <a:lnTo>
                    <a:pt x="508" y="812"/>
                  </a:lnTo>
                  <a:close/>
                </a:path>
              </a:pathLst>
            </a:custGeom>
            <a:solidFill>
              <a:srgbClr val="FB1400"/>
            </a:solidFill>
            <a:ln w="9525">
              <a:noFill/>
              <a:round/>
              <a:headEnd/>
              <a:tailEnd/>
            </a:ln>
          </p:spPr>
          <p:txBody>
            <a:bodyPr/>
            <a:lstStyle/>
            <a:p>
              <a:endParaRPr lang="en-US"/>
            </a:p>
          </p:txBody>
        </p:sp>
        <p:sp>
          <p:nvSpPr>
            <p:cNvPr id="94220" name="Freeform 9"/>
            <p:cNvSpPr>
              <a:spLocks/>
            </p:cNvSpPr>
            <p:nvPr/>
          </p:nvSpPr>
          <p:spPr bwMode="auto">
            <a:xfrm>
              <a:off x="4219" y="2973"/>
              <a:ext cx="638" cy="610"/>
            </a:xfrm>
            <a:custGeom>
              <a:avLst/>
              <a:gdLst>
                <a:gd name="T0" fmla="*/ 638 w 638"/>
                <a:gd name="T1" fmla="*/ 556 h 610"/>
                <a:gd name="T2" fmla="*/ 586 w 638"/>
                <a:gd name="T3" fmla="*/ 610 h 610"/>
                <a:gd name="T4" fmla="*/ 0 w 638"/>
                <a:gd name="T5" fmla="*/ 54 h 610"/>
                <a:gd name="T6" fmla="*/ 52 w 638"/>
                <a:gd name="T7" fmla="*/ 0 h 610"/>
                <a:gd name="T8" fmla="*/ 638 w 638"/>
                <a:gd name="T9" fmla="*/ 556 h 610"/>
                <a:gd name="T10" fmla="*/ 0 60000 65536"/>
                <a:gd name="T11" fmla="*/ 0 60000 65536"/>
                <a:gd name="T12" fmla="*/ 0 60000 65536"/>
                <a:gd name="T13" fmla="*/ 0 60000 65536"/>
                <a:gd name="T14" fmla="*/ 0 60000 65536"/>
                <a:gd name="T15" fmla="*/ 0 w 638"/>
                <a:gd name="T16" fmla="*/ 0 h 610"/>
                <a:gd name="T17" fmla="*/ 638 w 638"/>
                <a:gd name="T18" fmla="*/ 610 h 610"/>
              </a:gdLst>
              <a:ahLst/>
              <a:cxnLst>
                <a:cxn ang="T10">
                  <a:pos x="T0" y="T1"/>
                </a:cxn>
                <a:cxn ang="T11">
                  <a:pos x="T2" y="T3"/>
                </a:cxn>
                <a:cxn ang="T12">
                  <a:pos x="T4" y="T5"/>
                </a:cxn>
                <a:cxn ang="T13">
                  <a:pos x="T6" y="T7"/>
                </a:cxn>
                <a:cxn ang="T14">
                  <a:pos x="T8" y="T9"/>
                </a:cxn>
              </a:cxnLst>
              <a:rect l="T15" t="T16" r="T17" b="T18"/>
              <a:pathLst>
                <a:path w="638" h="610">
                  <a:moveTo>
                    <a:pt x="638" y="556"/>
                  </a:moveTo>
                  <a:lnTo>
                    <a:pt x="586" y="610"/>
                  </a:lnTo>
                  <a:lnTo>
                    <a:pt x="0" y="54"/>
                  </a:lnTo>
                  <a:lnTo>
                    <a:pt x="52" y="0"/>
                  </a:lnTo>
                  <a:lnTo>
                    <a:pt x="638" y="556"/>
                  </a:lnTo>
                  <a:close/>
                </a:path>
              </a:pathLst>
            </a:custGeom>
            <a:solidFill>
              <a:srgbClr val="FB1400"/>
            </a:solidFill>
            <a:ln w="9525">
              <a:noFill/>
              <a:round/>
              <a:headEnd/>
              <a:tailEnd/>
            </a:ln>
          </p:spPr>
          <p:txBody>
            <a:bodyPr/>
            <a:lstStyle/>
            <a:p>
              <a:endParaRPr lang="en-US"/>
            </a:p>
          </p:txBody>
        </p:sp>
      </p:grpSp>
      <p:sp>
        <p:nvSpPr>
          <p:cNvPr id="94222" name="Text Box 4"/>
          <p:cNvSpPr txBox="1">
            <a:spLocks noChangeArrowheads="1"/>
          </p:cNvSpPr>
          <p:nvPr/>
        </p:nvSpPr>
        <p:spPr bwMode="auto">
          <a:xfrm>
            <a:off x="457200" y="228600"/>
            <a:ext cx="838200" cy="376238"/>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US" b="1" dirty="0" smtClean="0"/>
              <a:t>LU 15</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6"/>
          <p:cNvSpPr>
            <a:spLocks noGrp="1" noChangeArrowheads="1"/>
          </p:cNvSpPr>
          <p:nvPr>
            <p:ph type="sldNum" sz="quarter" idx="12"/>
          </p:nvPr>
        </p:nvSpPr>
        <p:spPr>
          <a:ln/>
        </p:spPr>
        <p:txBody>
          <a:bodyPr/>
          <a:lstStyle/>
          <a:p>
            <a:pPr>
              <a:defRPr/>
            </a:pPr>
            <a:fld id="{8C97EF5D-D5CC-41B6-8DB1-33AB29B85B38}" type="slidenum">
              <a:rPr lang="en-US"/>
              <a:pPr>
                <a:defRPr/>
              </a:pPr>
              <a:t>114</a:t>
            </a:fld>
            <a:endParaRPr lang="en-US"/>
          </a:p>
        </p:txBody>
      </p:sp>
      <p:sp>
        <p:nvSpPr>
          <p:cNvPr id="95237" name="Rectangle 2"/>
          <p:cNvSpPr>
            <a:spLocks noGrp="1" noChangeArrowheads="1"/>
          </p:cNvSpPr>
          <p:nvPr>
            <p:ph type="title"/>
          </p:nvPr>
        </p:nvSpPr>
        <p:spPr/>
        <p:txBody>
          <a:bodyPr/>
          <a:lstStyle/>
          <a:p>
            <a:pPr algn="l" eaLnBrk="1" hangingPunct="1"/>
            <a:r>
              <a:rPr lang="en-US" smtClean="0">
                <a:solidFill>
                  <a:srgbClr val="0000FF"/>
                </a:solidFill>
              </a:rPr>
              <a:t>  	</a:t>
            </a:r>
            <a:r>
              <a:rPr lang="en-US" sz="3600" smtClean="0">
                <a:solidFill>
                  <a:srgbClr val="0000FF"/>
                </a:solidFill>
              </a:rPr>
              <a:t>Basic Message Handling Part II</a:t>
            </a:r>
            <a:br>
              <a:rPr lang="en-US" sz="3600" smtClean="0">
                <a:solidFill>
                  <a:srgbClr val="0000FF"/>
                </a:solidFill>
              </a:rPr>
            </a:br>
            <a:r>
              <a:rPr lang="en-US" smtClean="0">
                <a:solidFill>
                  <a:srgbClr val="0000FF"/>
                </a:solidFill>
              </a:rPr>
              <a:t> </a:t>
            </a:r>
            <a:r>
              <a:rPr lang="en-US" sz="2800" b="1" smtClean="0">
                <a:solidFill>
                  <a:srgbClr val="FF6600"/>
                </a:solidFill>
              </a:rPr>
              <a:t>Message Security and Privacy</a:t>
            </a:r>
            <a:r>
              <a:rPr lang="en-US" sz="3600" b="1" smtClean="0">
                <a:solidFill>
                  <a:srgbClr val="FF6600"/>
                </a:solidFill>
              </a:rPr>
              <a:t> </a:t>
            </a:r>
          </a:p>
        </p:txBody>
      </p:sp>
      <p:sp>
        <p:nvSpPr>
          <p:cNvPr id="95238" name="Rectangle 3"/>
          <p:cNvSpPr>
            <a:spLocks noGrp="1" noChangeArrowheads="1"/>
          </p:cNvSpPr>
          <p:nvPr>
            <p:ph type="body" idx="1"/>
          </p:nvPr>
        </p:nvSpPr>
        <p:spPr/>
        <p:txBody>
          <a:bodyPr/>
          <a:lstStyle/>
          <a:p>
            <a:pPr eaLnBrk="1" hangingPunct="1"/>
            <a:r>
              <a:rPr lang="en-US" sz="2400" dirty="0" smtClean="0"/>
              <a:t>Information transmitted over amateur radio </a:t>
            </a:r>
            <a:br>
              <a:rPr lang="en-US" sz="2400" dirty="0" smtClean="0"/>
            </a:br>
            <a:r>
              <a:rPr lang="en-US" sz="2400" dirty="0" smtClean="0"/>
              <a:t>can never be totally secure because FCC rules </a:t>
            </a:r>
            <a:br>
              <a:rPr lang="en-US" sz="2400" dirty="0" smtClean="0"/>
            </a:br>
            <a:r>
              <a:rPr lang="en-US" sz="2400" dirty="0" smtClean="0"/>
              <a:t>prohibit us from using codes that obscure the </a:t>
            </a:r>
            <a:br>
              <a:rPr lang="en-US" sz="2400" dirty="0" smtClean="0"/>
            </a:br>
            <a:r>
              <a:rPr lang="en-US" sz="2400" dirty="0" smtClean="0"/>
              <a:t>actual meaning of the message.</a:t>
            </a:r>
          </a:p>
          <a:p>
            <a:pPr eaLnBrk="1" hangingPunct="1"/>
            <a:r>
              <a:rPr lang="en-US" sz="2400" dirty="0" smtClean="0"/>
              <a:t>Anything you transmit may be monitored by </a:t>
            </a:r>
            <a:br>
              <a:rPr lang="en-US" sz="2400" dirty="0" smtClean="0"/>
            </a:br>
            <a:r>
              <a:rPr lang="en-US" sz="2400" dirty="0" smtClean="0"/>
              <a:t>the media and can legally be used by them. </a:t>
            </a:r>
          </a:p>
          <a:p>
            <a:pPr eaLnBrk="1" hangingPunct="1"/>
            <a:r>
              <a:rPr lang="en-US" sz="2400" dirty="0" smtClean="0"/>
              <a:t>This does not mean your communication is </a:t>
            </a:r>
            <a:br>
              <a:rPr lang="en-US" sz="2400" dirty="0" smtClean="0"/>
            </a:br>
            <a:r>
              <a:rPr lang="en-US" sz="2400" dirty="0" smtClean="0"/>
              <a:t>public information.  You should treat the </a:t>
            </a:r>
            <a:br>
              <a:rPr lang="en-US" sz="2400" dirty="0" smtClean="0"/>
            </a:br>
            <a:r>
              <a:rPr lang="en-US" sz="2400" dirty="0" smtClean="0"/>
              <a:t>information you communicate as privileged </a:t>
            </a:r>
            <a:br>
              <a:rPr lang="en-US" sz="2400" dirty="0" smtClean="0"/>
            </a:br>
            <a:r>
              <a:rPr lang="en-US" sz="2400" dirty="0" smtClean="0"/>
              <a:t>and private. </a:t>
            </a:r>
          </a:p>
        </p:txBody>
      </p:sp>
      <p:pic>
        <p:nvPicPr>
          <p:cNvPr id="95240" name="Picture 5" descr="MCj04238320000[1]"/>
          <p:cNvPicPr>
            <a:picLocks noChangeAspect="1" noChangeArrowheads="1"/>
          </p:cNvPicPr>
          <p:nvPr/>
        </p:nvPicPr>
        <p:blipFill>
          <a:blip r:embed="rId2" cstate="print"/>
          <a:srcRect/>
          <a:stretch>
            <a:fillRect/>
          </a:stretch>
        </p:blipFill>
        <p:spPr bwMode="auto">
          <a:xfrm flipH="1">
            <a:off x="7227888" y="3276600"/>
            <a:ext cx="1203325" cy="973138"/>
          </a:xfrm>
          <a:prstGeom prst="rect">
            <a:avLst/>
          </a:prstGeom>
          <a:noFill/>
          <a:ln w="9525">
            <a:noFill/>
            <a:miter lim="800000"/>
            <a:headEnd/>
            <a:tailEnd/>
          </a:ln>
        </p:spPr>
      </p:pic>
      <p:grpSp>
        <p:nvGrpSpPr>
          <p:cNvPr id="95241" name="Group 6"/>
          <p:cNvGrpSpPr>
            <a:grpSpLocks/>
          </p:cNvGrpSpPr>
          <p:nvPr/>
        </p:nvGrpSpPr>
        <p:grpSpPr bwMode="auto">
          <a:xfrm>
            <a:off x="7607300" y="1682750"/>
            <a:ext cx="1138238" cy="1065213"/>
            <a:chOff x="4219" y="3260"/>
            <a:chExt cx="558" cy="575"/>
          </a:xfrm>
        </p:grpSpPr>
        <p:sp>
          <p:nvSpPr>
            <p:cNvPr id="95242" name="AutoShape 7"/>
            <p:cNvSpPr>
              <a:spLocks noChangeAspect="1" noChangeArrowheads="1" noTextEdit="1"/>
            </p:cNvSpPr>
            <p:nvPr/>
          </p:nvSpPr>
          <p:spPr bwMode="auto">
            <a:xfrm>
              <a:off x="4219" y="3260"/>
              <a:ext cx="558" cy="575"/>
            </a:xfrm>
            <a:prstGeom prst="rect">
              <a:avLst/>
            </a:prstGeom>
            <a:noFill/>
            <a:ln w="9525">
              <a:noFill/>
              <a:miter lim="800000"/>
              <a:headEnd/>
              <a:tailEnd/>
            </a:ln>
          </p:spPr>
          <p:txBody>
            <a:bodyPr/>
            <a:lstStyle/>
            <a:p>
              <a:endParaRPr lang="en-US"/>
            </a:p>
          </p:txBody>
        </p:sp>
        <p:sp>
          <p:nvSpPr>
            <p:cNvPr id="95243" name="Freeform 8"/>
            <p:cNvSpPr>
              <a:spLocks/>
            </p:cNvSpPr>
            <p:nvPr/>
          </p:nvSpPr>
          <p:spPr bwMode="auto">
            <a:xfrm>
              <a:off x="4343" y="3260"/>
              <a:ext cx="241" cy="262"/>
            </a:xfrm>
            <a:custGeom>
              <a:avLst/>
              <a:gdLst>
                <a:gd name="T0" fmla="*/ 0 w 480"/>
                <a:gd name="T1" fmla="*/ 524 h 524"/>
                <a:gd name="T2" fmla="*/ 174 w 480"/>
                <a:gd name="T3" fmla="*/ 478 h 524"/>
                <a:gd name="T4" fmla="*/ 174 w 480"/>
                <a:gd name="T5" fmla="*/ 287 h 524"/>
                <a:gd name="T6" fmla="*/ 174 w 480"/>
                <a:gd name="T7" fmla="*/ 238 h 524"/>
                <a:gd name="T8" fmla="*/ 178 w 480"/>
                <a:gd name="T9" fmla="*/ 215 h 524"/>
                <a:gd name="T10" fmla="*/ 187 w 480"/>
                <a:gd name="T11" fmla="*/ 197 h 524"/>
                <a:gd name="T12" fmla="*/ 196 w 480"/>
                <a:gd name="T13" fmla="*/ 186 h 524"/>
                <a:gd name="T14" fmla="*/ 208 w 480"/>
                <a:gd name="T15" fmla="*/ 178 h 524"/>
                <a:gd name="T16" fmla="*/ 227 w 480"/>
                <a:gd name="T17" fmla="*/ 175 h 524"/>
                <a:gd name="T18" fmla="*/ 252 w 480"/>
                <a:gd name="T19" fmla="*/ 175 h 524"/>
                <a:gd name="T20" fmla="*/ 272 w 480"/>
                <a:gd name="T21" fmla="*/ 178 h 524"/>
                <a:gd name="T22" fmla="*/ 284 w 480"/>
                <a:gd name="T23" fmla="*/ 186 h 524"/>
                <a:gd name="T24" fmla="*/ 292 w 480"/>
                <a:gd name="T25" fmla="*/ 197 h 524"/>
                <a:gd name="T26" fmla="*/ 302 w 480"/>
                <a:gd name="T27" fmla="*/ 215 h 524"/>
                <a:gd name="T28" fmla="*/ 306 w 480"/>
                <a:gd name="T29" fmla="*/ 237 h 524"/>
                <a:gd name="T30" fmla="*/ 306 w 480"/>
                <a:gd name="T31" fmla="*/ 260 h 524"/>
                <a:gd name="T32" fmla="*/ 306 w 480"/>
                <a:gd name="T33" fmla="*/ 337 h 524"/>
                <a:gd name="T34" fmla="*/ 306 w 480"/>
                <a:gd name="T35" fmla="*/ 356 h 524"/>
                <a:gd name="T36" fmla="*/ 313 w 480"/>
                <a:gd name="T37" fmla="*/ 389 h 524"/>
                <a:gd name="T38" fmla="*/ 331 w 480"/>
                <a:gd name="T39" fmla="*/ 416 h 524"/>
                <a:gd name="T40" fmla="*/ 359 w 480"/>
                <a:gd name="T41" fmla="*/ 433 h 524"/>
                <a:gd name="T42" fmla="*/ 392 w 480"/>
                <a:gd name="T43" fmla="*/ 440 h 524"/>
                <a:gd name="T44" fmla="*/ 426 w 480"/>
                <a:gd name="T45" fmla="*/ 434 h 524"/>
                <a:gd name="T46" fmla="*/ 454 w 480"/>
                <a:gd name="T47" fmla="*/ 417 h 524"/>
                <a:gd name="T48" fmla="*/ 473 w 480"/>
                <a:gd name="T49" fmla="*/ 389 h 524"/>
                <a:gd name="T50" fmla="*/ 480 w 480"/>
                <a:gd name="T51" fmla="*/ 356 h 524"/>
                <a:gd name="T52" fmla="*/ 480 w 480"/>
                <a:gd name="T53" fmla="*/ 241 h 524"/>
                <a:gd name="T54" fmla="*/ 477 w 480"/>
                <a:gd name="T55" fmla="*/ 203 h 524"/>
                <a:gd name="T56" fmla="*/ 467 w 480"/>
                <a:gd name="T57" fmla="*/ 162 h 524"/>
                <a:gd name="T58" fmla="*/ 450 w 480"/>
                <a:gd name="T59" fmla="*/ 122 h 524"/>
                <a:gd name="T60" fmla="*/ 426 w 480"/>
                <a:gd name="T61" fmla="*/ 84 h 524"/>
                <a:gd name="T62" fmla="*/ 394 w 480"/>
                <a:gd name="T63" fmla="*/ 51 h 524"/>
                <a:gd name="T64" fmla="*/ 352 w 480"/>
                <a:gd name="T65" fmla="*/ 24 h 524"/>
                <a:gd name="T66" fmla="*/ 300 w 480"/>
                <a:gd name="T67" fmla="*/ 7 h 524"/>
                <a:gd name="T68" fmla="*/ 239 w 480"/>
                <a:gd name="T69" fmla="*/ 0 h 524"/>
                <a:gd name="T70" fmla="*/ 178 w 480"/>
                <a:gd name="T71" fmla="*/ 7 h 524"/>
                <a:gd name="T72" fmla="*/ 128 w 480"/>
                <a:gd name="T73" fmla="*/ 24 h 524"/>
                <a:gd name="T74" fmla="*/ 86 w 480"/>
                <a:gd name="T75" fmla="*/ 51 h 524"/>
                <a:gd name="T76" fmla="*/ 54 w 480"/>
                <a:gd name="T77" fmla="*/ 84 h 524"/>
                <a:gd name="T78" fmla="*/ 29 w 480"/>
                <a:gd name="T79" fmla="*/ 122 h 524"/>
                <a:gd name="T80" fmla="*/ 12 w 480"/>
                <a:gd name="T81" fmla="*/ 162 h 524"/>
                <a:gd name="T82" fmla="*/ 3 w 480"/>
                <a:gd name="T83" fmla="*/ 203 h 524"/>
                <a:gd name="T84" fmla="*/ 0 w 480"/>
                <a:gd name="T85" fmla="*/ 241 h 5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0"/>
                <a:gd name="T130" fmla="*/ 0 h 524"/>
                <a:gd name="T131" fmla="*/ 480 w 480"/>
                <a:gd name="T132" fmla="*/ 524 h 5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0" h="524">
                  <a:moveTo>
                    <a:pt x="0" y="241"/>
                  </a:moveTo>
                  <a:lnTo>
                    <a:pt x="0" y="524"/>
                  </a:lnTo>
                  <a:lnTo>
                    <a:pt x="174" y="521"/>
                  </a:lnTo>
                  <a:lnTo>
                    <a:pt x="174" y="478"/>
                  </a:lnTo>
                  <a:lnTo>
                    <a:pt x="174" y="382"/>
                  </a:lnTo>
                  <a:lnTo>
                    <a:pt x="174" y="287"/>
                  </a:lnTo>
                  <a:lnTo>
                    <a:pt x="174" y="242"/>
                  </a:lnTo>
                  <a:lnTo>
                    <a:pt x="174" y="238"/>
                  </a:lnTo>
                  <a:lnTo>
                    <a:pt x="175" y="228"/>
                  </a:lnTo>
                  <a:lnTo>
                    <a:pt x="178" y="215"/>
                  </a:lnTo>
                  <a:lnTo>
                    <a:pt x="184" y="201"/>
                  </a:lnTo>
                  <a:lnTo>
                    <a:pt x="187" y="197"/>
                  </a:lnTo>
                  <a:lnTo>
                    <a:pt x="191" y="191"/>
                  </a:lnTo>
                  <a:lnTo>
                    <a:pt x="196" y="186"/>
                  </a:lnTo>
                  <a:lnTo>
                    <a:pt x="201" y="182"/>
                  </a:lnTo>
                  <a:lnTo>
                    <a:pt x="208" y="178"/>
                  </a:lnTo>
                  <a:lnTo>
                    <a:pt x="216" y="176"/>
                  </a:lnTo>
                  <a:lnTo>
                    <a:pt x="227" y="175"/>
                  </a:lnTo>
                  <a:lnTo>
                    <a:pt x="239" y="174"/>
                  </a:lnTo>
                  <a:lnTo>
                    <a:pt x="252" y="175"/>
                  </a:lnTo>
                  <a:lnTo>
                    <a:pt x="262" y="176"/>
                  </a:lnTo>
                  <a:lnTo>
                    <a:pt x="272" y="178"/>
                  </a:lnTo>
                  <a:lnTo>
                    <a:pt x="278" y="182"/>
                  </a:lnTo>
                  <a:lnTo>
                    <a:pt x="284" y="186"/>
                  </a:lnTo>
                  <a:lnTo>
                    <a:pt x="289" y="191"/>
                  </a:lnTo>
                  <a:lnTo>
                    <a:pt x="292" y="197"/>
                  </a:lnTo>
                  <a:lnTo>
                    <a:pt x="296" y="201"/>
                  </a:lnTo>
                  <a:lnTo>
                    <a:pt x="302" y="215"/>
                  </a:lnTo>
                  <a:lnTo>
                    <a:pt x="305" y="228"/>
                  </a:lnTo>
                  <a:lnTo>
                    <a:pt x="306" y="237"/>
                  </a:lnTo>
                  <a:lnTo>
                    <a:pt x="306" y="242"/>
                  </a:lnTo>
                  <a:lnTo>
                    <a:pt x="306" y="260"/>
                  </a:lnTo>
                  <a:lnTo>
                    <a:pt x="306" y="299"/>
                  </a:lnTo>
                  <a:lnTo>
                    <a:pt x="306" y="337"/>
                  </a:lnTo>
                  <a:lnTo>
                    <a:pt x="306" y="355"/>
                  </a:lnTo>
                  <a:lnTo>
                    <a:pt x="306" y="356"/>
                  </a:lnTo>
                  <a:lnTo>
                    <a:pt x="308" y="373"/>
                  </a:lnTo>
                  <a:lnTo>
                    <a:pt x="313" y="389"/>
                  </a:lnTo>
                  <a:lnTo>
                    <a:pt x="321" y="404"/>
                  </a:lnTo>
                  <a:lnTo>
                    <a:pt x="331" y="416"/>
                  </a:lnTo>
                  <a:lnTo>
                    <a:pt x="344" y="426"/>
                  </a:lnTo>
                  <a:lnTo>
                    <a:pt x="359" y="433"/>
                  </a:lnTo>
                  <a:lnTo>
                    <a:pt x="375" y="439"/>
                  </a:lnTo>
                  <a:lnTo>
                    <a:pt x="392" y="440"/>
                  </a:lnTo>
                  <a:lnTo>
                    <a:pt x="410" y="439"/>
                  </a:lnTo>
                  <a:lnTo>
                    <a:pt x="426" y="434"/>
                  </a:lnTo>
                  <a:lnTo>
                    <a:pt x="441" y="426"/>
                  </a:lnTo>
                  <a:lnTo>
                    <a:pt x="454" y="417"/>
                  </a:lnTo>
                  <a:lnTo>
                    <a:pt x="465" y="404"/>
                  </a:lnTo>
                  <a:lnTo>
                    <a:pt x="473" y="389"/>
                  </a:lnTo>
                  <a:lnTo>
                    <a:pt x="478" y="373"/>
                  </a:lnTo>
                  <a:lnTo>
                    <a:pt x="480" y="356"/>
                  </a:lnTo>
                  <a:lnTo>
                    <a:pt x="480" y="241"/>
                  </a:lnTo>
                  <a:lnTo>
                    <a:pt x="479" y="222"/>
                  </a:lnTo>
                  <a:lnTo>
                    <a:pt x="477" y="203"/>
                  </a:lnTo>
                  <a:lnTo>
                    <a:pt x="473" y="183"/>
                  </a:lnTo>
                  <a:lnTo>
                    <a:pt x="467" y="162"/>
                  </a:lnTo>
                  <a:lnTo>
                    <a:pt x="460" y="142"/>
                  </a:lnTo>
                  <a:lnTo>
                    <a:pt x="450" y="122"/>
                  </a:lnTo>
                  <a:lnTo>
                    <a:pt x="440" y="102"/>
                  </a:lnTo>
                  <a:lnTo>
                    <a:pt x="426" y="84"/>
                  </a:lnTo>
                  <a:lnTo>
                    <a:pt x="411" y="67"/>
                  </a:lnTo>
                  <a:lnTo>
                    <a:pt x="394" y="51"/>
                  </a:lnTo>
                  <a:lnTo>
                    <a:pt x="374" y="37"/>
                  </a:lnTo>
                  <a:lnTo>
                    <a:pt x="352" y="24"/>
                  </a:lnTo>
                  <a:lnTo>
                    <a:pt x="327" y="14"/>
                  </a:lnTo>
                  <a:lnTo>
                    <a:pt x="300" y="7"/>
                  </a:lnTo>
                  <a:lnTo>
                    <a:pt x="272" y="1"/>
                  </a:lnTo>
                  <a:lnTo>
                    <a:pt x="239" y="0"/>
                  </a:lnTo>
                  <a:lnTo>
                    <a:pt x="207" y="1"/>
                  </a:lnTo>
                  <a:lnTo>
                    <a:pt x="178" y="7"/>
                  </a:lnTo>
                  <a:lnTo>
                    <a:pt x="152" y="14"/>
                  </a:lnTo>
                  <a:lnTo>
                    <a:pt x="128" y="24"/>
                  </a:lnTo>
                  <a:lnTo>
                    <a:pt x="106" y="37"/>
                  </a:lnTo>
                  <a:lnTo>
                    <a:pt x="86" y="51"/>
                  </a:lnTo>
                  <a:lnTo>
                    <a:pt x="69" y="67"/>
                  </a:lnTo>
                  <a:lnTo>
                    <a:pt x="54" y="84"/>
                  </a:lnTo>
                  <a:lnTo>
                    <a:pt x="40" y="102"/>
                  </a:lnTo>
                  <a:lnTo>
                    <a:pt x="29" y="122"/>
                  </a:lnTo>
                  <a:lnTo>
                    <a:pt x="19" y="142"/>
                  </a:lnTo>
                  <a:lnTo>
                    <a:pt x="12" y="162"/>
                  </a:lnTo>
                  <a:lnTo>
                    <a:pt x="7" y="183"/>
                  </a:lnTo>
                  <a:lnTo>
                    <a:pt x="3" y="203"/>
                  </a:lnTo>
                  <a:lnTo>
                    <a:pt x="1" y="222"/>
                  </a:lnTo>
                  <a:lnTo>
                    <a:pt x="0" y="241"/>
                  </a:lnTo>
                  <a:close/>
                </a:path>
              </a:pathLst>
            </a:custGeom>
            <a:solidFill>
              <a:srgbClr val="FFFFFF"/>
            </a:solidFill>
            <a:ln w="9525">
              <a:noFill/>
              <a:round/>
              <a:headEnd/>
              <a:tailEnd/>
            </a:ln>
          </p:spPr>
          <p:txBody>
            <a:bodyPr/>
            <a:lstStyle/>
            <a:p>
              <a:endParaRPr lang="en-US"/>
            </a:p>
          </p:txBody>
        </p:sp>
        <p:sp>
          <p:nvSpPr>
            <p:cNvPr id="95244" name="Freeform 9"/>
            <p:cNvSpPr>
              <a:spLocks/>
            </p:cNvSpPr>
            <p:nvPr/>
          </p:nvSpPr>
          <p:spPr bwMode="auto">
            <a:xfrm>
              <a:off x="4349" y="3562"/>
              <a:ext cx="0" cy="94"/>
            </a:xfrm>
            <a:custGeom>
              <a:avLst/>
              <a:gdLst>
                <a:gd name="T0" fmla="*/ 0 h 188"/>
                <a:gd name="T1" fmla="*/ 188 h 188"/>
                <a:gd name="T2" fmla="*/ 0 h 188"/>
                <a:gd name="T3" fmla="*/ 0 60000 65536"/>
                <a:gd name="T4" fmla="*/ 0 60000 65536"/>
                <a:gd name="T5" fmla="*/ 0 60000 65536"/>
                <a:gd name="T6" fmla="*/ 0 h 188"/>
                <a:gd name="T7" fmla="*/ 188 h 188"/>
              </a:gdLst>
              <a:ahLst/>
              <a:cxnLst>
                <a:cxn ang="T3">
                  <a:pos x="0" y="T0"/>
                </a:cxn>
                <a:cxn ang="T4">
                  <a:pos x="0" y="T1"/>
                </a:cxn>
                <a:cxn ang="T5">
                  <a:pos x="0" y="T2"/>
                </a:cxn>
              </a:cxnLst>
              <a:rect l="0" t="T6" r="0" b="T7"/>
              <a:pathLst>
                <a:path h="188">
                  <a:moveTo>
                    <a:pt x="0" y="0"/>
                  </a:moveTo>
                  <a:lnTo>
                    <a:pt x="0" y="188"/>
                  </a:lnTo>
                  <a:lnTo>
                    <a:pt x="0" y="0"/>
                  </a:lnTo>
                  <a:close/>
                </a:path>
              </a:pathLst>
            </a:custGeom>
            <a:solidFill>
              <a:srgbClr val="BFDDFF"/>
            </a:solidFill>
            <a:ln w="9525">
              <a:noFill/>
              <a:round/>
              <a:headEnd/>
              <a:tailEnd/>
            </a:ln>
          </p:spPr>
          <p:txBody>
            <a:bodyPr/>
            <a:lstStyle/>
            <a:p>
              <a:endParaRPr lang="en-US"/>
            </a:p>
          </p:txBody>
        </p:sp>
        <p:sp>
          <p:nvSpPr>
            <p:cNvPr id="95245" name="Freeform 10"/>
            <p:cNvSpPr>
              <a:spLocks/>
            </p:cNvSpPr>
            <p:nvPr/>
          </p:nvSpPr>
          <p:spPr bwMode="auto">
            <a:xfrm>
              <a:off x="4577" y="3562"/>
              <a:ext cx="0" cy="94"/>
            </a:xfrm>
            <a:custGeom>
              <a:avLst/>
              <a:gdLst>
                <a:gd name="T0" fmla="*/ 0 h 188"/>
                <a:gd name="T1" fmla="*/ 188 h 188"/>
                <a:gd name="T2" fmla="*/ 0 h 188"/>
                <a:gd name="T3" fmla="*/ 0 60000 65536"/>
                <a:gd name="T4" fmla="*/ 0 60000 65536"/>
                <a:gd name="T5" fmla="*/ 0 60000 65536"/>
                <a:gd name="T6" fmla="*/ 0 h 188"/>
                <a:gd name="T7" fmla="*/ 188 h 188"/>
              </a:gdLst>
              <a:ahLst/>
              <a:cxnLst>
                <a:cxn ang="T3">
                  <a:pos x="0" y="T0"/>
                </a:cxn>
                <a:cxn ang="T4">
                  <a:pos x="0" y="T1"/>
                </a:cxn>
                <a:cxn ang="T5">
                  <a:pos x="0" y="T2"/>
                </a:cxn>
              </a:cxnLst>
              <a:rect l="0" t="T6" r="0" b="T7"/>
              <a:pathLst>
                <a:path h="188">
                  <a:moveTo>
                    <a:pt x="0" y="0"/>
                  </a:moveTo>
                  <a:lnTo>
                    <a:pt x="0" y="188"/>
                  </a:lnTo>
                  <a:lnTo>
                    <a:pt x="0" y="0"/>
                  </a:lnTo>
                  <a:close/>
                </a:path>
              </a:pathLst>
            </a:custGeom>
            <a:solidFill>
              <a:srgbClr val="BFDDFF"/>
            </a:solidFill>
            <a:ln w="9525">
              <a:noFill/>
              <a:round/>
              <a:headEnd/>
              <a:tailEnd/>
            </a:ln>
          </p:spPr>
          <p:txBody>
            <a:bodyPr/>
            <a:lstStyle/>
            <a:p>
              <a:endParaRPr lang="en-US"/>
            </a:p>
          </p:txBody>
        </p:sp>
        <p:sp>
          <p:nvSpPr>
            <p:cNvPr id="95246" name="Freeform 11"/>
            <p:cNvSpPr>
              <a:spLocks/>
            </p:cNvSpPr>
            <p:nvPr/>
          </p:nvSpPr>
          <p:spPr bwMode="auto">
            <a:xfrm>
              <a:off x="4309" y="3465"/>
              <a:ext cx="308" cy="288"/>
            </a:xfrm>
            <a:custGeom>
              <a:avLst/>
              <a:gdLst>
                <a:gd name="T0" fmla="*/ 616 w 616"/>
                <a:gd name="T1" fmla="*/ 68 h 574"/>
                <a:gd name="T2" fmla="*/ 610 w 616"/>
                <a:gd name="T3" fmla="*/ 39 h 574"/>
                <a:gd name="T4" fmla="*/ 594 w 616"/>
                <a:gd name="T5" fmla="*/ 18 h 574"/>
                <a:gd name="T6" fmla="*/ 572 w 616"/>
                <a:gd name="T7" fmla="*/ 5 h 574"/>
                <a:gd name="T8" fmla="*/ 548 w 616"/>
                <a:gd name="T9" fmla="*/ 0 h 574"/>
                <a:gd name="T10" fmla="*/ 62 w 616"/>
                <a:gd name="T11" fmla="*/ 0 h 574"/>
                <a:gd name="T12" fmla="*/ 48 w 616"/>
                <a:gd name="T13" fmla="*/ 2 h 574"/>
                <a:gd name="T14" fmla="*/ 35 w 616"/>
                <a:gd name="T15" fmla="*/ 8 h 574"/>
                <a:gd name="T16" fmla="*/ 24 w 616"/>
                <a:gd name="T17" fmla="*/ 14 h 574"/>
                <a:gd name="T18" fmla="*/ 9 w 616"/>
                <a:gd name="T19" fmla="*/ 33 h 574"/>
                <a:gd name="T20" fmla="*/ 0 w 616"/>
                <a:gd name="T21" fmla="*/ 60 h 574"/>
                <a:gd name="T22" fmla="*/ 0 w 616"/>
                <a:gd name="T23" fmla="*/ 173 h 574"/>
                <a:gd name="T24" fmla="*/ 3 w 616"/>
                <a:gd name="T25" fmla="*/ 192 h 574"/>
                <a:gd name="T26" fmla="*/ 19 w 616"/>
                <a:gd name="T27" fmla="*/ 222 h 574"/>
                <a:gd name="T28" fmla="*/ 26 w 616"/>
                <a:gd name="T29" fmla="*/ 227 h 574"/>
                <a:gd name="T30" fmla="*/ 32 w 616"/>
                <a:gd name="T31" fmla="*/ 231 h 574"/>
                <a:gd name="T32" fmla="*/ 28 w 616"/>
                <a:gd name="T33" fmla="*/ 345 h 574"/>
                <a:gd name="T34" fmla="*/ 23 w 616"/>
                <a:gd name="T35" fmla="*/ 350 h 574"/>
                <a:gd name="T36" fmla="*/ 9 w 616"/>
                <a:gd name="T37" fmla="*/ 367 h 574"/>
                <a:gd name="T38" fmla="*/ 0 w 616"/>
                <a:gd name="T39" fmla="*/ 394 h 574"/>
                <a:gd name="T40" fmla="*/ 0 w 616"/>
                <a:gd name="T41" fmla="*/ 505 h 574"/>
                <a:gd name="T42" fmla="*/ 3 w 616"/>
                <a:gd name="T43" fmla="*/ 526 h 574"/>
                <a:gd name="T44" fmla="*/ 19 w 616"/>
                <a:gd name="T45" fmla="*/ 555 h 574"/>
                <a:gd name="T46" fmla="*/ 30 w 616"/>
                <a:gd name="T47" fmla="*/ 563 h 574"/>
                <a:gd name="T48" fmla="*/ 41 w 616"/>
                <a:gd name="T49" fmla="*/ 570 h 574"/>
                <a:gd name="T50" fmla="*/ 55 w 616"/>
                <a:gd name="T51" fmla="*/ 573 h 574"/>
                <a:gd name="T52" fmla="*/ 69 w 616"/>
                <a:gd name="T53" fmla="*/ 574 h 574"/>
                <a:gd name="T54" fmla="*/ 561 w 616"/>
                <a:gd name="T55" fmla="*/ 573 h 574"/>
                <a:gd name="T56" fmla="*/ 584 w 616"/>
                <a:gd name="T57" fmla="*/ 564 h 574"/>
                <a:gd name="T58" fmla="*/ 603 w 616"/>
                <a:gd name="T59" fmla="*/ 546 h 574"/>
                <a:gd name="T60" fmla="*/ 615 w 616"/>
                <a:gd name="T61" fmla="*/ 520 h 574"/>
                <a:gd name="T62" fmla="*/ 616 w 616"/>
                <a:gd name="T63" fmla="*/ 402 h 574"/>
                <a:gd name="T64" fmla="*/ 607 w 616"/>
                <a:gd name="T65" fmla="*/ 366 h 574"/>
                <a:gd name="T66" fmla="*/ 584 w 616"/>
                <a:gd name="T67" fmla="*/ 343 h 574"/>
                <a:gd name="T68" fmla="*/ 596 w 616"/>
                <a:gd name="T69" fmla="*/ 221 h 574"/>
                <a:gd name="T70" fmla="*/ 614 w 616"/>
                <a:gd name="T71" fmla="*/ 191 h 5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6"/>
                <a:gd name="T109" fmla="*/ 0 h 574"/>
                <a:gd name="T110" fmla="*/ 616 w 616"/>
                <a:gd name="T111" fmla="*/ 574 h 57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6" h="574">
                  <a:moveTo>
                    <a:pt x="616" y="173"/>
                  </a:moveTo>
                  <a:lnTo>
                    <a:pt x="616" y="68"/>
                  </a:lnTo>
                  <a:lnTo>
                    <a:pt x="615" y="53"/>
                  </a:lnTo>
                  <a:lnTo>
                    <a:pt x="610" y="39"/>
                  </a:lnTo>
                  <a:lnTo>
                    <a:pt x="603" y="28"/>
                  </a:lnTo>
                  <a:lnTo>
                    <a:pt x="594" y="18"/>
                  </a:lnTo>
                  <a:lnTo>
                    <a:pt x="584" y="10"/>
                  </a:lnTo>
                  <a:lnTo>
                    <a:pt x="572" y="5"/>
                  </a:lnTo>
                  <a:lnTo>
                    <a:pt x="561" y="1"/>
                  </a:lnTo>
                  <a:lnTo>
                    <a:pt x="548" y="0"/>
                  </a:lnTo>
                  <a:lnTo>
                    <a:pt x="69" y="0"/>
                  </a:lnTo>
                  <a:lnTo>
                    <a:pt x="62" y="0"/>
                  </a:lnTo>
                  <a:lnTo>
                    <a:pt x="55" y="1"/>
                  </a:lnTo>
                  <a:lnTo>
                    <a:pt x="48" y="2"/>
                  </a:lnTo>
                  <a:lnTo>
                    <a:pt x="41" y="5"/>
                  </a:lnTo>
                  <a:lnTo>
                    <a:pt x="35" y="8"/>
                  </a:lnTo>
                  <a:lnTo>
                    <a:pt x="30" y="10"/>
                  </a:lnTo>
                  <a:lnTo>
                    <a:pt x="24" y="14"/>
                  </a:lnTo>
                  <a:lnTo>
                    <a:pt x="19" y="18"/>
                  </a:lnTo>
                  <a:lnTo>
                    <a:pt x="9" y="33"/>
                  </a:lnTo>
                  <a:lnTo>
                    <a:pt x="3" y="48"/>
                  </a:lnTo>
                  <a:lnTo>
                    <a:pt x="0" y="60"/>
                  </a:lnTo>
                  <a:lnTo>
                    <a:pt x="0" y="68"/>
                  </a:lnTo>
                  <a:lnTo>
                    <a:pt x="0" y="173"/>
                  </a:lnTo>
                  <a:lnTo>
                    <a:pt x="0" y="181"/>
                  </a:lnTo>
                  <a:lnTo>
                    <a:pt x="3" y="192"/>
                  </a:lnTo>
                  <a:lnTo>
                    <a:pt x="9" y="207"/>
                  </a:lnTo>
                  <a:lnTo>
                    <a:pt x="19" y="222"/>
                  </a:lnTo>
                  <a:lnTo>
                    <a:pt x="23" y="224"/>
                  </a:lnTo>
                  <a:lnTo>
                    <a:pt x="26" y="227"/>
                  </a:lnTo>
                  <a:lnTo>
                    <a:pt x="28" y="229"/>
                  </a:lnTo>
                  <a:lnTo>
                    <a:pt x="32" y="231"/>
                  </a:lnTo>
                  <a:lnTo>
                    <a:pt x="32" y="343"/>
                  </a:lnTo>
                  <a:lnTo>
                    <a:pt x="28" y="345"/>
                  </a:lnTo>
                  <a:lnTo>
                    <a:pt x="26" y="348"/>
                  </a:lnTo>
                  <a:lnTo>
                    <a:pt x="23" y="350"/>
                  </a:lnTo>
                  <a:lnTo>
                    <a:pt x="19" y="352"/>
                  </a:lnTo>
                  <a:lnTo>
                    <a:pt x="9" y="367"/>
                  </a:lnTo>
                  <a:lnTo>
                    <a:pt x="3" y="381"/>
                  </a:lnTo>
                  <a:lnTo>
                    <a:pt x="0" y="394"/>
                  </a:lnTo>
                  <a:lnTo>
                    <a:pt x="0" y="402"/>
                  </a:lnTo>
                  <a:lnTo>
                    <a:pt x="0" y="505"/>
                  </a:lnTo>
                  <a:lnTo>
                    <a:pt x="0" y="513"/>
                  </a:lnTo>
                  <a:lnTo>
                    <a:pt x="3" y="526"/>
                  </a:lnTo>
                  <a:lnTo>
                    <a:pt x="9" y="540"/>
                  </a:lnTo>
                  <a:lnTo>
                    <a:pt x="19" y="555"/>
                  </a:lnTo>
                  <a:lnTo>
                    <a:pt x="24" y="559"/>
                  </a:lnTo>
                  <a:lnTo>
                    <a:pt x="30" y="563"/>
                  </a:lnTo>
                  <a:lnTo>
                    <a:pt x="35" y="566"/>
                  </a:lnTo>
                  <a:lnTo>
                    <a:pt x="41" y="570"/>
                  </a:lnTo>
                  <a:lnTo>
                    <a:pt x="48" y="572"/>
                  </a:lnTo>
                  <a:lnTo>
                    <a:pt x="55" y="573"/>
                  </a:lnTo>
                  <a:lnTo>
                    <a:pt x="62" y="574"/>
                  </a:lnTo>
                  <a:lnTo>
                    <a:pt x="69" y="574"/>
                  </a:lnTo>
                  <a:lnTo>
                    <a:pt x="548" y="574"/>
                  </a:lnTo>
                  <a:lnTo>
                    <a:pt x="561" y="573"/>
                  </a:lnTo>
                  <a:lnTo>
                    <a:pt x="572" y="570"/>
                  </a:lnTo>
                  <a:lnTo>
                    <a:pt x="584" y="564"/>
                  </a:lnTo>
                  <a:lnTo>
                    <a:pt x="594" y="556"/>
                  </a:lnTo>
                  <a:lnTo>
                    <a:pt x="603" y="546"/>
                  </a:lnTo>
                  <a:lnTo>
                    <a:pt x="610" y="534"/>
                  </a:lnTo>
                  <a:lnTo>
                    <a:pt x="615" y="520"/>
                  </a:lnTo>
                  <a:lnTo>
                    <a:pt x="616" y="505"/>
                  </a:lnTo>
                  <a:lnTo>
                    <a:pt x="616" y="402"/>
                  </a:lnTo>
                  <a:lnTo>
                    <a:pt x="614" y="382"/>
                  </a:lnTo>
                  <a:lnTo>
                    <a:pt x="607" y="366"/>
                  </a:lnTo>
                  <a:lnTo>
                    <a:pt x="596" y="353"/>
                  </a:lnTo>
                  <a:lnTo>
                    <a:pt x="584" y="343"/>
                  </a:lnTo>
                  <a:lnTo>
                    <a:pt x="584" y="231"/>
                  </a:lnTo>
                  <a:lnTo>
                    <a:pt x="596" y="221"/>
                  </a:lnTo>
                  <a:lnTo>
                    <a:pt x="607" y="207"/>
                  </a:lnTo>
                  <a:lnTo>
                    <a:pt x="614" y="191"/>
                  </a:lnTo>
                  <a:lnTo>
                    <a:pt x="616" y="173"/>
                  </a:lnTo>
                  <a:close/>
                </a:path>
              </a:pathLst>
            </a:custGeom>
            <a:solidFill>
              <a:srgbClr val="FFFFFF"/>
            </a:solidFill>
            <a:ln w="9525">
              <a:noFill/>
              <a:round/>
              <a:headEnd/>
              <a:tailEnd/>
            </a:ln>
          </p:spPr>
          <p:txBody>
            <a:bodyPr/>
            <a:lstStyle/>
            <a:p>
              <a:endParaRPr lang="en-US"/>
            </a:p>
          </p:txBody>
        </p:sp>
        <p:sp>
          <p:nvSpPr>
            <p:cNvPr id="95247" name="Freeform 12"/>
            <p:cNvSpPr>
              <a:spLocks/>
            </p:cNvSpPr>
            <p:nvPr/>
          </p:nvSpPr>
          <p:spPr bwMode="auto">
            <a:xfrm>
              <a:off x="4367" y="3284"/>
              <a:ext cx="193" cy="208"/>
            </a:xfrm>
            <a:custGeom>
              <a:avLst/>
              <a:gdLst>
                <a:gd name="T0" fmla="*/ 386 w 386"/>
                <a:gd name="T1" fmla="*/ 327 h 416"/>
                <a:gd name="T2" fmla="*/ 307 w 386"/>
                <a:gd name="T3" fmla="*/ 327 h 416"/>
                <a:gd name="T4" fmla="*/ 307 w 386"/>
                <a:gd name="T5" fmla="*/ 187 h 416"/>
                <a:gd name="T6" fmla="*/ 301 w 386"/>
                <a:gd name="T7" fmla="*/ 153 h 416"/>
                <a:gd name="T8" fmla="*/ 283 w 386"/>
                <a:gd name="T9" fmla="*/ 119 h 416"/>
                <a:gd name="T10" fmla="*/ 265 w 386"/>
                <a:gd name="T11" fmla="*/ 99 h 416"/>
                <a:gd name="T12" fmla="*/ 240 w 386"/>
                <a:gd name="T13" fmla="*/ 86 h 416"/>
                <a:gd name="T14" fmla="*/ 210 w 386"/>
                <a:gd name="T15" fmla="*/ 80 h 416"/>
                <a:gd name="T16" fmla="*/ 175 w 386"/>
                <a:gd name="T17" fmla="*/ 80 h 416"/>
                <a:gd name="T18" fmla="*/ 145 w 386"/>
                <a:gd name="T19" fmla="*/ 86 h 416"/>
                <a:gd name="T20" fmla="*/ 121 w 386"/>
                <a:gd name="T21" fmla="*/ 99 h 416"/>
                <a:gd name="T22" fmla="*/ 102 w 386"/>
                <a:gd name="T23" fmla="*/ 119 h 416"/>
                <a:gd name="T24" fmla="*/ 85 w 386"/>
                <a:gd name="T25" fmla="*/ 153 h 416"/>
                <a:gd name="T26" fmla="*/ 78 w 386"/>
                <a:gd name="T27" fmla="*/ 187 h 416"/>
                <a:gd name="T28" fmla="*/ 78 w 386"/>
                <a:gd name="T29" fmla="*/ 416 h 416"/>
                <a:gd name="T30" fmla="*/ 0 w 386"/>
                <a:gd name="T31" fmla="*/ 193 h 416"/>
                <a:gd name="T32" fmla="*/ 2 w 386"/>
                <a:gd name="T33" fmla="*/ 165 h 416"/>
                <a:gd name="T34" fmla="*/ 9 w 386"/>
                <a:gd name="T35" fmla="*/ 134 h 416"/>
                <a:gd name="T36" fmla="*/ 21 w 386"/>
                <a:gd name="T37" fmla="*/ 103 h 416"/>
                <a:gd name="T38" fmla="*/ 39 w 386"/>
                <a:gd name="T39" fmla="*/ 72 h 416"/>
                <a:gd name="T40" fmla="*/ 64 w 386"/>
                <a:gd name="T41" fmla="*/ 44 h 416"/>
                <a:gd name="T42" fmla="*/ 98 w 386"/>
                <a:gd name="T43" fmla="*/ 21 h 416"/>
                <a:gd name="T44" fmla="*/ 140 w 386"/>
                <a:gd name="T45" fmla="*/ 6 h 416"/>
                <a:gd name="T46" fmla="*/ 192 w 386"/>
                <a:gd name="T47" fmla="*/ 0 h 416"/>
                <a:gd name="T48" fmla="*/ 244 w 386"/>
                <a:gd name="T49" fmla="*/ 6 h 416"/>
                <a:gd name="T50" fmla="*/ 287 w 386"/>
                <a:gd name="T51" fmla="*/ 21 h 416"/>
                <a:gd name="T52" fmla="*/ 321 w 386"/>
                <a:gd name="T53" fmla="*/ 44 h 416"/>
                <a:gd name="T54" fmla="*/ 347 w 386"/>
                <a:gd name="T55" fmla="*/ 72 h 416"/>
                <a:gd name="T56" fmla="*/ 365 w 386"/>
                <a:gd name="T57" fmla="*/ 103 h 416"/>
                <a:gd name="T58" fmla="*/ 377 w 386"/>
                <a:gd name="T59" fmla="*/ 134 h 416"/>
                <a:gd name="T60" fmla="*/ 384 w 386"/>
                <a:gd name="T61" fmla="*/ 165 h 416"/>
                <a:gd name="T62" fmla="*/ 386 w 386"/>
                <a:gd name="T63" fmla="*/ 193 h 4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6"/>
                <a:gd name="T97" fmla="*/ 0 h 416"/>
                <a:gd name="T98" fmla="*/ 386 w 386"/>
                <a:gd name="T99" fmla="*/ 416 h 4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6" h="416">
                  <a:moveTo>
                    <a:pt x="386" y="193"/>
                  </a:moveTo>
                  <a:lnTo>
                    <a:pt x="386" y="327"/>
                  </a:lnTo>
                  <a:lnTo>
                    <a:pt x="348" y="348"/>
                  </a:lnTo>
                  <a:lnTo>
                    <a:pt x="307" y="327"/>
                  </a:lnTo>
                  <a:lnTo>
                    <a:pt x="307" y="193"/>
                  </a:lnTo>
                  <a:lnTo>
                    <a:pt x="307" y="187"/>
                  </a:lnTo>
                  <a:lnTo>
                    <a:pt x="305" y="173"/>
                  </a:lnTo>
                  <a:lnTo>
                    <a:pt x="301" y="153"/>
                  </a:lnTo>
                  <a:lnTo>
                    <a:pt x="291" y="132"/>
                  </a:lnTo>
                  <a:lnTo>
                    <a:pt x="283" y="119"/>
                  </a:lnTo>
                  <a:lnTo>
                    <a:pt x="275" y="109"/>
                  </a:lnTo>
                  <a:lnTo>
                    <a:pt x="265" y="99"/>
                  </a:lnTo>
                  <a:lnTo>
                    <a:pt x="253" y="91"/>
                  </a:lnTo>
                  <a:lnTo>
                    <a:pt x="240" y="86"/>
                  </a:lnTo>
                  <a:lnTo>
                    <a:pt x="226" y="82"/>
                  </a:lnTo>
                  <a:lnTo>
                    <a:pt x="210" y="80"/>
                  </a:lnTo>
                  <a:lnTo>
                    <a:pt x="192" y="79"/>
                  </a:lnTo>
                  <a:lnTo>
                    <a:pt x="175" y="80"/>
                  </a:lnTo>
                  <a:lnTo>
                    <a:pt x="160" y="82"/>
                  </a:lnTo>
                  <a:lnTo>
                    <a:pt x="145" y="86"/>
                  </a:lnTo>
                  <a:lnTo>
                    <a:pt x="132" y="91"/>
                  </a:lnTo>
                  <a:lnTo>
                    <a:pt x="121" y="99"/>
                  </a:lnTo>
                  <a:lnTo>
                    <a:pt x="111" y="109"/>
                  </a:lnTo>
                  <a:lnTo>
                    <a:pt x="102" y="119"/>
                  </a:lnTo>
                  <a:lnTo>
                    <a:pt x="94" y="132"/>
                  </a:lnTo>
                  <a:lnTo>
                    <a:pt x="85" y="153"/>
                  </a:lnTo>
                  <a:lnTo>
                    <a:pt x="81" y="173"/>
                  </a:lnTo>
                  <a:lnTo>
                    <a:pt x="78" y="187"/>
                  </a:lnTo>
                  <a:lnTo>
                    <a:pt x="78" y="193"/>
                  </a:lnTo>
                  <a:lnTo>
                    <a:pt x="78" y="416"/>
                  </a:lnTo>
                  <a:lnTo>
                    <a:pt x="0" y="416"/>
                  </a:lnTo>
                  <a:lnTo>
                    <a:pt x="0" y="193"/>
                  </a:lnTo>
                  <a:lnTo>
                    <a:pt x="0" y="180"/>
                  </a:lnTo>
                  <a:lnTo>
                    <a:pt x="2" y="165"/>
                  </a:lnTo>
                  <a:lnTo>
                    <a:pt x="5" y="150"/>
                  </a:lnTo>
                  <a:lnTo>
                    <a:pt x="9" y="134"/>
                  </a:lnTo>
                  <a:lnTo>
                    <a:pt x="14" y="119"/>
                  </a:lnTo>
                  <a:lnTo>
                    <a:pt x="21" y="103"/>
                  </a:lnTo>
                  <a:lnTo>
                    <a:pt x="29" y="87"/>
                  </a:lnTo>
                  <a:lnTo>
                    <a:pt x="39" y="72"/>
                  </a:lnTo>
                  <a:lnTo>
                    <a:pt x="51" y="57"/>
                  </a:lnTo>
                  <a:lnTo>
                    <a:pt x="64" y="44"/>
                  </a:lnTo>
                  <a:lnTo>
                    <a:pt x="81" y="31"/>
                  </a:lnTo>
                  <a:lnTo>
                    <a:pt x="98" y="21"/>
                  </a:lnTo>
                  <a:lnTo>
                    <a:pt x="119" y="12"/>
                  </a:lnTo>
                  <a:lnTo>
                    <a:pt x="140" y="6"/>
                  </a:lnTo>
                  <a:lnTo>
                    <a:pt x="165" y="1"/>
                  </a:lnTo>
                  <a:lnTo>
                    <a:pt x="192" y="0"/>
                  </a:lnTo>
                  <a:lnTo>
                    <a:pt x="220" y="1"/>
                  </a:lnTo>
                  <a:lnTo>
                    <a:pt x="244" y="6"/>
                  </a:lnTo>
                  <a:lnTo>
                    <a:pt x="267" y="12"/>
                  </a:lnTo>
                  <a:lnTo>
                    <a:pt x="287" y="21"/>
                  </a:lnTo>
                  <a:lnTo>
                    <a:pt x="305" y="31"/>
                  </a:lnTo>
                  <a:lnTo>
                    <a:pt x="321" y="44"/>
                  </a:lnTo>
                  <a:lnTo>
                    <a:pt x="335" y="57"/>
                  </a:lnTo>
                  <a:lnTo>
                    <a:pt x="347" y="72"/>
                  </a:lnTo>
                  <a:lnTo>
                    <a:pt x="357" y="87"/>
                  </a:lnTo>
                  <a:lnTo>
                    <a:pt x="365" y="103"/>
                  </a:lnTo>
                  <a:lnTo>
                    <a:pt x="372" y="119"/>
                  </a:lnTo>
                  <a:lnTo>
                    <a:pt x="377" y="134"/>
                  </a:lnTo>
                  <a:lnTo>
                    <a:pt x="381" y="150"/>
                  </a:lnTo>
                  <a:lnTo>
                    <a:pt x="384" y="165"/>
                  </a:lnTo>
                  <a:lnTo>
                    <a:pt x="386" y="180"/>
                  </a:lnTo>
                  <a:lnTo>
                    <a:pt x="386" y="193"/>
                  </a:lnTo>
                  <a:close/>
                </a:path>
              </a:pathLst>
            </a:custGeom>
            <a:solidFill>
              <a:srgbClr val="BFDDFF"/>
            </a:solidFill>
            <a:ln w="9525">
              <a:noFill/>
              <a:round/>
              <a:headEnd/>
              <a:tailEnd/>
            </a:ln>
          </p:spPr>
          <p:txBody>
            <a:bodyPr/>
            <a:lstStyle/>
            <a:p>
              <a:endParaRPr lang="en-US"/>
            </a:p>
          </p:txBody>
        </p:sp>
        <p:sp>
          <p:nvSpPr>
            <p:cNvPr id="95248" name="Freeform 13"/>
            <p:cNvSpPr>
              <a:spLocks noEditPoints="1"/>
            </p:cNvSpPr>
            <p:nvPr/>
          </p:nvSpPr>
          <p:spPr bwMode="auto">
            <a:xfrm>
              <a:off x="4359" y="3276"/>
              <a:ext cx="208" cy="230"/>
            </a:xfrm>
            <a:custGeom>
              <a:avLst/>
              <a:gdLst>
                <a:gd name="T0" fmla="*/ 110 w 417"/>
                <a:gd name="T1" fmla="*/ 457 h 460"/>
                <a:gd name="T2" fmla="*/ 113 w 417"/>
                <a:gd name="T3" fmla="*/ 191 h 460"/>
                <a:gd name="T4" fmla="*/ 131 w 417"/>
                <a:gd name="T5" fmla="*/ 144 h 460"/>
                <a:gd name="T6" fmla="*/ 156 w 417"/>
                <a:gd name="T7" fmla="*/ 121 h 460"/>
                <a:gd name="T8" fmla="*/ 193 w 417"/>
                <a:gd name="T9" fmla="*/ 112 h 460"/>
                <a:gd name="T10" fmla="*/ 237 w 417"/>
                <a:gd name="T11" fmla="*/ 113 h 460"/>
                <a:gd name="T12" fmla="*/ 271 w 417"/>
                <a:gd name="T13" fmla="*/ 128 h 460"/>
                <a:gd name="T14" fmla="*/ 294 w 417"/>
                <a:gd name="T15" fmla="*/ 154 h 460"/>
                <a:gd name="T16" fmla="*/ 307 w 417"/>
                <a:gd name="T17" fmla="*/ 204 h 460"/>
                <a:gd name="T18" fmla="*/ 309 w 417"/>
                <a:gd name="T19" fmla="*/ 335 h 460"/>
                <a:gd name="T20" fmla="*/ 325 w 417"/>
                <a:gd name="T21" fmla="*/ 363 h 460"/>
                <a:gd name="T22" fmla="*/ 351 w 417"/>
                <a:gd name="T23" fmla="*/ 376 h 460"/>
                <a:gd name="T24" fmla="*/ 382 w 417"/>
                <a:gd name="T25" fmla="*/ 373 h 460"/>
                <a:gd name="T26" fmla="*/ 406 w 417"/>
                <a:gd name="T27" fmla="*/ 355 h 460"/>
                <a:gd name="T28" fmla="*/ 417 w 417"/>
                <a:gd name="T29" fmla="*/ 323 h 460"/>
                <a:gd name="T30" fmla="*/ 414 w 417"/>
                <a:gd name="T31" fmla="*/ 179 h 460"/>
                <a:gd name="T32" fmla="*/ 402 w 417"/>
                <a:gd name="T33" fmla="*/ 129 h 460"/>
                <a:gd name="T34" fmla="*/ 375 w 417"/>
                <a:gd name="T35" fmla="*/ 77 h 460"/>
                <a:gd name="T36" fmla="*/ 330 w 417"/>
                <a:gd name="T37" fmla="*/ 34 h 460"/>
                <a:gd name="T38" fmla="*/ 265 w 417"/>
                <a:gd name="T39" fmla="*/ 6 h 460"/>
                <a:gd name="T40" fmla="*/ 178 w 417"/>
                <a:gd name="T41" fmla="*/ 1 h 460"/>
                <a:gd name="T42" fmla="*/ 106 w 417"/>
                <a:gd name="T43" fmla="*/ 23 h 460"/>
                <a:gd name="T44" fmla="*/ 55 w 417"/>
                <a:gd name="T45" fmla="*/ 62 h 460"/>
                <a:gd name="T46" fmla="*/ 23 w 417"/>
                <a:gd name="T47" fmla="*/ 111 h 460"/>
                <a:gd name="T48" fmla="*/ 4 w 417"/>
                <a:gd name="T49" fmla="*/ 163 h 460"/>
                <a:gd name="T50" fmla="*/ 0 w 417"/>
                <a:gd name="T51" fmla="*/ 209 h 460"/>
                <a:gd name="T52" fmla="*/ 40 w 417"/>
                <a:gd name="T53" fmla="*/ 156 h 460"/>
                <a:gd name="T54" fmla="*/ 91 w 417"/>
                <a:gd name="T55" fmla="*/ 72 h 460"/>
                <a:gd name="T56" fmla="*/ 208 w 417"/>
                <a:gd name="T57" fmla="*/ 32 h 460"/>
                <a:gd name="T58" fmla="*/ 326 w 417"/>
                <a:gd name="T59" fmla="*/ 72 h 460"/>
                <a:gd name="T60" fmla="*/ 378 w 417"/>
                <a:gd name="T61" fmla="*/ 156 h 460"/>
                <a:gd name="T62" fmla="*/ 386 w 417"/>
                <a:gd name="T63" fmla="*/ 323 h 460"/>
                <a:gd name="T64" fmla="*/ 370 w 417"/>
                <a:gd name="T65" fmla="*/ 343 h 460"/>
                <a:gd name="T66" fmla="*/ 348 w 417"/>
                <a:gd name="T67" fmla="*/ 340 h 460"/>
                <a:gd name="T68" fmla="*/ 340 w 417"/>
                <a:gd name="T69" fmla="*/ 304 h 460"/>
                <a:gd name="T70" fmla="*/ 340 w 417"/>
                <a:gd name="T71" fmla="*/ 209 h 460"/>
                <a:gd name="T72" fmla="*/ 332 w 417"/>
                <a:gd name="T73" fmla="*/ 165 h 460"/>
                <a:gd name="T74" fmla="*/ 303 w 417"/>
                <a:gd name="T75" fmla="*/ 113 h 460"/>
                <a:gd name="T76" fmla="*/ 262 w 417"/>
                <a:gd name="T77" fmla="*/ 88 h 460"/>
                <a:gd name="T78" fmla="*/ 208 w 417"/>
                <a:gd name="T79" fmla="*/ 79 h 460"/>
                <a:gd name="T80" fmla="*/ 155 w 417"/>
                <a:gd name="T81" fmla="*/ 88 h 460"/>
                <a:gd name="T82" fmla="*/ 115 w 417"/>
                <a:gd name="T83" fmla="*/ 113 h 460"/>
                <a:gd name="T84" fmla="*/ 86 w 417"/>
                <a:gd name="T85" fmla="*/ 165 h 460"/>
                <a:gd name="T86" fmla="*/ 78 w 417"/>
                <a:gd name="T87" fmla="*/ 209 h 460"/>
                <a:gd name="T88" fmla="*/ 78 w 417"/>
                <a:gd name="T89" fmla="*/ 380 h 460"/>
                <a:gd name="T90" fmla="*/ 67 w 417"/>
                <a:gd name="T91" fmla="*/ 426 h 460"/>
                <a:gd name="T92" fmla="*/ 49 w 417"/>
                <a:gd name="T93" fmla="*/ 427 h 460"/>
                <a:gd name="T94" fmla="*/ 32 w 417"/>
                <a:gd name="T95" fmla="*/ 427 h 460"/>
                <a:gd name="T96" fmla="*/ 32 w 417"/>
                <a:gd name="T97" fmla="*/ 239 h 4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17"/>
                <a:gd name="T148" fmla="*/ 0 h 460"/>
                <a:gd name="T149" fmla="*/ 417 w 417"/>
                <a:gd name="T150" fmla="*/ 460 h 4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17" h="460">
                  <a:moveTo>
                    <a:pt x="0" y="209"/>
                  </a:moveTo>
                  <a:lnTo>
                    <a:pt x="0" y="460"/>
                  </a:lnTo>
                  <a:lnTo>
                    <a:pt x="110" y="457"/>
                  </a:lnTo>
                  <a:lnTo>
                    <a:pt x="110" y="209"/>
                  </a:lnTo>
                  <a:lnTo>
                    <a:pt x="110" y="204"/>
                  </a:lnTo>
                  <a:lnTo>
                    <a:pt x="113" y="191"/>
                  </a:lnTo>
                  <a:lnTo>
                    <a:pt x="116" y="174"/>
                  </a:lnTo>
                  <a:lnTo>
                    <a:pt x="124" y="154"/>
                  </a:lnTo>
                  <a:lnTo>
                    <a:pt x="131" y="144"/>
                  </a:lnTo>
                  <a:lnTo>
                    <a:pt x="138" y="135"/>
                  </a:lnTo>
                  <a:lnTo>
                    <a:pt x="147" y="128"/>
                  </a:lnTo>
                  <a:lnTo>
                    <a:pt x="156" y="121"/>
                  </a:lnTo>
                  <a:lnTo>
                    <a:pt x="168" y="116"/>
                  </a:lnTo>
                  <a:lnTo>
                    <a:pt x="180" y="113"/>
                  </a:lnTo>
                  <a:lnTo>
                    <a:pt x="193" y="112"/>
                  </a:lnTo>
                  <a:lnTo>
                    <a:pt x="208" y="111"/>
                  </a:lnTo>
                  <a:lnTo>
                    <a:pt x="223" y="112"/>
                  </a:lnTo>
                  <a:lnTo>
                    <a:pt x="237" y="113"/>
                  </a:lnTo>
                  <a:lnTo>
                    <a:pt x="250" y="116"/>
                  </a:lnTo>
                  <a:lnTo>
                    <a:pt x="260" y="121"/>
                  </a:lnTo>
                  <a:lnTo>
                    <a:pt x="271" y="128"/>
                  </a:lnTo>
                  <a:lnTo>
                    <a:pt x="280" y="135"/>
                  </a:lnTo>
                  <a:lnTo>
                    <a:pt x="287" y="144"/>
                  </a:lnTo>
                  <a:lnTo>
                    <a:pt x="294" y="154"/>
                  </a:lnTo>
                  <a:lnTo>
                    <a:pt x="302" y="174"/>
                  </a:lnTo>
                  <a:lnTo>
                    <a:pt x="305" y="191"/>
                  </a:lnTo>
                  <a:lnTo>
                    <a:pt x="307" y="204"/>
                  </a:lnTo>
                  <a:lnTo>
                    <a:pt x="307" y="209"/>
                  </a:lnTo>
                  <a:lnTo>
                    <a:pt x="307" y="323"/>
                  </a:lnTo>
                  <a:lnTo>
                    <a:pt x="309" y="335"/>
                  </a:lnTo>
                  <a:lnTo>
                    <a:pt x="313" y="346"/>
                  </a:lnTo>
                  <a:lnTo>
                    <a:pt x="318" y="355"/>
                  </a:lnTo>
                  <a:lnTo>
                    <a:pt x="325" y="363"/>
                  </a:lnTo>
                  <a:lnTo>
                    <a:pt x="333" y="369"/>
                  </a:lnTo>
                  <a:lnTo>
                    <a:pt x="342" y="373"/>
                  </a:lnTo>
                  <a:lnTo>
                    <a:pt x="351" y="376"/>
                  </a:lnTo>
                  <a:lnTo>
                    <a:pt x="361" y="377"/>
                  </a:lnTo>
                  <a:lnTo>
                    <a:pt x="372" y="376"/>
                  </a:lnTo>
                  <a:lnTo>
                    <a:pt x="382" y="373"/>
                  </a:lnTo>
                  <a:lnTo>
                    <a:pt x="391" y="369"/>
                  </a:lnTo>
                  <a:lnTo>
                    <a:pt x="400" y="363"/>
                  </a:lnTo>
                  <a:lnTo>
                    <a:pt x="406" y="355"/>
                  </a:lnTo>
                  <a:lnTo>
                    <a:pt x="412" y="346"/>
                  </a:lnTo>
                  <a:lnTo>
                    <a:pt x="416" y="335"/>
                  </a:lnTo>
                  <a:lnTo>
                    <a:pt x="417" y="323"/>
                  </a:lnTo>
                  <a:lnTo>
                    <a:pt x="417" y="209"/>
                  </a:lnTo>
                  <a:lnTo>
                    <a:pt x="417" y="195"/>
                  </a:lnTo>
                  <a:lnTo>
                    <a:pt x="414" y="179"/>
                  </a:lnTo>
                  <a:lnTo>
                    <a:pt x="412" y="163"/>
                  </a:lnTo>
                  <a:lnTo>
                    <a:pt x="408" y="146"/>
                  </a:lnTo>
                  <a:lnTo>
                    <a:pt x="402" y="129"/>
                  </a:lnTo>
                  <a:lnTo>
                    <a:pt x="395" y="111"/>
                  </a:lnTo>
                  <a:lnTo>
                    <a:pt x="386" y="95"/>
                  </a:lnTo>
                  <a:lnTo>
                    <a:pt x="375" y="77"/>
                  </a:lnTo>
                  <a:lnTo>
                    <a:pt x="361" y="62"/>
                  </a:lnTo>
                  <a:lnTo>
                    <a:pt x="348" y="47"/>
                  </a:lnTo>
                  <a:lnTo>
                    <a:pt x="330" y="34"/>
                  </a:lnTo>
                  <a:lnTo>
                    <a:pt x="311" y="23"/>
                  </a:lnTo>
                  <a:lnTo>
                    <a:pt x="289" y="13"/>
                  </a:lnTo>
                  <a:lnTo>
                    <a:pt x="265" y="6"/>
                  </a:lnTo>
                  <a:lnTo>
                    <a:pt x="238" y="1"/>
                  </a:lnTo>
                  <a:lnTo>
                    <a:pt x="208" y="0"/>
                  </a:lnTo>
                  <a:lnTo>
                    <a:pt x="178" y="1"/>
                  </a:lnTo>
                  <a:lnTo>
                    <a:pt x="152" y="6"/>
                  </a:lnTo>
                  <a:lnTo>
                    <a:pt x="128" y="13"/>
                  </a:lnTo>
                  <a:lnTo>
                    <a:pt x="106" y="23"/>
                  </a:lnTo>
                  <a:lnTo>
                    <a:pt x="87" y="34"/>
                  </a:lnTo>
                  <a:lnTo>
                    <a:pt x="70" y="47"/>
                  </a:lnTo>
                  <a:lnTo>
                    <a:pt x="55" y="62"/>
                  </a:lnTo>
                  <a:lnTo>
                    <a:pt x="42" y="77"/>
                  </a:lnTo>
                  <a:lnTo>
                    <a:pt x="31" y="95"/>
                  </a:lnTo>
                  <a:lnTo>
                    <a:pt x="23" y="111"/>
                  </a:lnTo>
                  <a:lnTo>
                    <a:pt x="15" y="129"/>
                  </a:lnTo>
                  <a:lnTo>
                    <a:pt x="9" y="146"/>
                  </a:lnTo>
                  <a:lnTo>
                    <a:pt x="4" y="163"/>
                  </a:lnTo>
                  <a:lnTo>
                    <a:pt x="2" y="179"/>
                  </a:lnTo>
                  <a:lnTo>
                    <a:pt x="0" y="195"/>
                  </a:lnTo>
                  <a:lnTo>
                    <a:pt x="0" y="209"/>
                  </a:lnTo>
                  <a:close/>
                  <a:moveTo>
                    <a:pt x="32" y="209"/>
                  </a:moveTo>
                  <a:lnTo>
                    <a:pt x="34" y="183"/>
                  </a:lnTo>
                  <a:lnTo>
                    <a:pt x="40" y="156"/>
                  </a:lnTo>
                  <a:lnTo>
                    <a:pt x="52" y="126"/>
                  </a:lnTo>
                  <a:lnTo>
                    <a:pt x="68" y="98"/>
                  </a:lnTo>
                  <a:lnTo>
                    <a:pt x="91" y="72"/>
                  </a:lnTo>
                  <a:lnTo>
                    <a:pt x="122" y="51"/>
                  </a:lnTo>
                  <a:lnTo>
                    <a:pt x="161" y="37"/>
                  </a:lnTo>
                  <a:lnTo>
                    <a:pt x="208" y="32"/>
                  </a:lnTo>
                  <a:lnTo>
                    <a:pt x="257" y="37"/>
                  </a:lnTo>
                  <a:lnTo>
                    <a:pt x="296" y="51"/>
                  </a:lnTo>
                  <a:lnTo>
                    <a:pt x="326" y="72"/>
                  </a:lnTo>
                  <a:lnTo>
                    <a:pt x="350" y="98"/>
                  </a:lnTo>
                  <a:lnTo>
                    <a:pt x="366" y="126"/>
                  </a:lnTo>
                  <a:lnTo>
                    <a:pt x="378" y="156"/>
                  </a:lnTo>
                  <a:lnTo>
                    <a:pt x="383" y="183"/>
                  </a:lnTo>
                  <a:lnTo>
                    <a:pt x="386" y="209"/>
                  </a:lnTo>
                  <a:lnTo>
                    <a:pt x="386" y="323"/>
                  </a:lnTo>
                  <a:lnTo>
                    <a:pt x="383" y="333"/>
                  </a:lnTo>
                  <a:lnTo>
                    <a:pt x="378" y="340"/>
                  </a:lnTo>
                  <a:lnTo>
                    <a:pt x="370" y="343"/>
                  </a:lnTo>
                  <a:lnTo>
                    <a:pt x="361" y="344"/>
                  </a:lnTo>
                  <a:lnTo>
                    <a:pt x="355" y="343"/>
                  </a:lnTo>
                  <a:lnTo>
                    <a:pt x="348" y="340"/>
                  </a:lnTo>
                  <a:lnTo>
                    <a:pt x="342" y="333"/>
                  </a:lnTo>
                  <a:lnTo>
                    <a:pt x="340" y="323"/>
                  </a:lnTo>
                  <a:lnTo>
                    <a:pt x="340" y="304"/>
                  </a:lnTo>
                  <a:lnTo>
                    <a:pt x="340" y="265"/>
                  </a:lnTo>
                  <a:lnTo>
                    <a:pt x="340" y="226"/>
                  </a:lnTo>
                  <a:lnTo>
                    <a:pt x="340" y="209"/>
                  </a:lnTo>
                  <a:lnTo>
                    <a:pt x="340" y="203"/>
                  </a:lnTo>
                  <a:lnTo>
                    <a:pt x="337" y="187"/>
                  </a:lnTo>
                  <a:lnTo>
                    <a:pt x="332" y="165"/>
                  </a:lnTo>
                  <a:lnTo>
                    <a:pt x="321" y="141"/>
                  </a:lnTo>
                  <a:lnTo>
                    <a:pt x="313" y="126"/>
                  </a:lnTo>
                  <a:lnTo>
                    <a:pt x="303" y="113"/>
                  </a:lnTo>
                  <a:lnTo>
                    <a:pt x="290" y="103"/>
                  </a:lnTo>
                  <a:lnTo>
                    <a:pt x="277" y="93"/>
                  </a:lnTo>
                  <a:lnTo>
                    <a:pt x="262" y="88"/>
                  </a:lnTo>
                  <a:lnTo>
                    <a:pt x="246" y="82"/>
                  </a:lnTo>
                  <a:lnTo>
                    <a:pt x="228" y="80"/>
                  </a:lnTo>
                  <a:lnTo>
                    <a:pt x="208" y="79"/>
                  </a:lnTo>
                  <a:lnTo>
                    <a:pt x="189" y="80"/>
                  </a:lnTo>
                  <a:lnTo>
                    <a:pt x="171" y="82"/>
                  </a:lnTo>
                  <a:lnTo>
                    <a:pt x="155" y="88"/>
                  </a:lnTo>
                  <a:lnTo>
                    <a:pt x="140" y="93"/>
                  </a:lnTo>
                  <a:lnTo>
                    <a:pt x="127" y="103"/>
                  </a:lnTo>
                  <a:lnTo>
                    <a:pt x="115" y="113"/>
                  </a:lnTo>
                  <a:lnTo>
                    <a:pt x="105" y="126"/>
                  </a:lnTo>
                  <a:lnTo>
                    <a:pt x="97" y="141"/>
                  </a:lnTo>
                  <a:lnTo>
                    <a:pt x="86" y="165"/>
                  </a:lnTo>
                  <a:lnTo>
                    <a:pt x="80" y="187"/>
                  </a:lnTo>
                  <a:lnTo>
                    <a:pt x="78" y="203"/>
                  </a:lnTo>
                  <a:lnTo>
                    <a:pt x="78" y="209"/>
                  </a:lnTo>
                  <a:lnTo>
                    <a:pt x="78" y="239"/>
                  </a:lnTo>
                  <a:lnTo>
                    <a:pt x="78" y="306"/>
                  </a:lnTo>
                  <a:lnTo>
                    <a:pt x="78" y="380"/>
                  </a:lnTo>
                  <a:lnTo>
                    <a:pt x="78" y="426"/>
                  </a:lnTo>
                  <a:lnTo>
                    <a:pt x="72" y="426"/>
                  </a:lnTo>
                  <a:lnTo>
                    <a:pt x="67" y="426"/>
                  </a:lnTo>
                  <a:lnTo>
                    <a:pt x="61" y="426"/>
                  </a:lnTo>
                  <a:lnTo>
                    <a:pt x="55" y="426"/>
                  </a:lnTo>
                  <a:lnTo>
                    <a:pt x="49" y="427"/>
                  </a:lnTo>
                  <a:lnTo>
                    <a:pt x="44" y="427"/>
                  </a:lnTo>
                  <a:lnTo>
                    <a:pt x="38" y="427"/>
                  </a:lnTo>
                  <a:lnTo>
                    <a:pt x="32" y="427"/>
                  </a:lnTo>
                  <a:lnTo>
                    <a:pt x="32" y="381"/>
                  </a:lnTo>
                  <a:lnTo>
                    <a:pt x="32" y="308"/>
                  </a:lnTo>
                  <a:lnTo>
                    <a:pt x="32" y="239"/>
                  </a:lnTo>
                  <a:lnTo>
                    <a:pt x="32" y="209"/>
                  </a:lnTo>
                  <a:close/>
                </a:path>
              </a:pathLst>
            </a:custGeom>
            <a:solidFill>
              <a:srgbClr val="000000"/>
            </a:solidFill>
            <a:ln w="9525">
              <a:noFill/>
              <a:round/>
              <a:headEnd/>
              <a:tailEnd/>
            </a:ln>
          </p:spPr>
          <p:txBody>
            <a:bodyPr/>
            <a:lstStyle/>
            <a:p>
              <a:endParaRPr lang="en-US"/>
            </a:p>
          </p:txBody>
        </p:sp>
        <p:sp>
          <p:nvSpPr>
            <p:cNvPr id="95249" name="Rectangle 14"/>
            <p:cNvSpPr>
              <a:spLocks noChangeArrowheads="1"/>
            </p:cNvSpPr>
            <p:nvPr/>
          </p:nvSpPr>
          <p:spPr bwMode="auto">
            <a:xfrm>
              <a:off x="4347" y="3562"/>
              <a:ext cx="229" cy="94"/>
            </a:xfrm>
            <a:prstGeom prst="rect">
              <a:avLst/>
            </a:prstGeom>
            <a:solidFill>
              <a:srgbClr val="BFDDFF"/>
            </a:solidFill>
            <a:ln w="9525">
              <a:noFill/>
              <a:miter lim="800000"/>
              <a:headEnd/>
              <a:tailEnd/>
            </a:ln>
          </p:spPr>
          <p:txBody>
            <a:bodyPr/>
            <a:lstStyle/>
            <a:p>
              <a:endParaRPr lang="en-US"/>
            </a:p>
          </p:txBody>
        </p:sp>
        <p:sp>
          <p:nvSpPr>
            <p:cNvPr id="95250" name="Rectangle 15"/>
            <p:cNvSpPr>
              <a:spLocks noChangeArrowheads="1"/>
            </p:cNvSpPr>
            <p:nvPr/>
          </p:nvSpPr>
          <p:spPr bwMode="auto">
            <a:xfrm>
              <a:off x="4348" y="3563"/>
              <a:ext cx="21" cy="92"/>
            </a:xfrm>
            <a:prstGeom prst="rect">
              <a:avLst/>
            </a:prstGeom>
            <a:solidFill>
              <a:srgbClr val="FFFFFF"/>
            </a:solidFill>
            <a:ln w="9525">
              <a:noFill/>
              <a:miter lim="800000"/>
              <a:headEnd/>
              <a:tailEnd/>
            </a:ln>
          </p:spPr>
          <p:txBody>
            <a:bodyPr/>
            <a:lstStyle/>
            <a:p>
              <a:endParaRPr lang="en-US"/>
            </a:p>
          </p:txBody>
        </p:sp>
        <p:sp>
          <p:nvSpPr>
            <p:cNvPr id="95251" name="Rectangle 16"/>
            <p:cNvSpPr>
              <a:spLocks noChangeArrowheads="1"/>
            </p:cNvSpPr>
            <p:nvPr/>
          </p:nvSpPr>
          <p:spPr bwMode="auto">
            <a:xfrm>
              <a:off x="4347" y="3589"/>
              <a:ext cx="229" cy="8"/>
            </a:xfrm>
            <a:prstGeom prst="rect">
              <a:avLst/>
            </a:prstGeom>
            <a:solidFill>
              <a:srgbClr val="000000"/>
            </a:solidFill>
            <a:ln w="9525">
              <a:noFill/>
              <a:miter lim="800000"/>
              <a:headEnd/>
              <a:tailEnd/>
            </a:ln>
          </p:spPr>
          <p:txBody>
            <a:bodyPr/>
            <a:lstStyle/>
            <a:p>
              <a:endParaRPr lang="en-US"/>
            </a:p>
          </p:txBody>
        </p:sp>
        <p:sp>
          <p:nvSpPr>
            <p:cNvPr id="95252" name="Rectangle 17"/>
            <p:cNvSpPr>
              <a:spLocks noChangeArrowheads="1"/>
            </p:cNvSpPr>
            <p:nvPr/>
          </p:nvSpPr>
          <p:spPr bwMode="auto">
            <a:xfrm>
              <a:off x="4347" y="3620"/>
              <a:ext cx="229" cy="8"/>
            </a:xfrm>
            <a:prstGeom prst="rect">
              <a:avLst/>
            </a:prstGeom>
            <a:solidFill>
              <a:srgbClr val="000000"/>
            </a:solidFill>
            <a:ln w="9525">
              <a:noFill/>
              <a:miter lim="800000"/>
              <a:headEnd/>
              <a:tailEnd/>
            </a:ln>
          </p:spPr>
          <p:txBody>
            <a:bodyPr/>
            <a:lstStyle/>
            <a:p>
              <a:endParaRPr lang="en-US"/>
            </a:p>
          </p:txBody>
        </p:sp>
        <p:sp>
          <p:nvSpPr>
            <p:cNvPr id="95253" name="Freeform 18"/>
            <p:cNvSpPr>
              <a:spLocks/>
            </p:cNvSpPr>
            <p:nvPr/>
          </p:nvSpPr>
          <p:spPr bwMode="auto">
            <a:xfrm>
              <a:off x="4333" y="3489"/>
              <a:ext cx="260" cy="73"/>
            </a:xfrm>
            <a:custGeom>
              <a:avLst/>
              <a:gdLst>
                <a:gd name="T0" fmla="*/ 521 w 521"/>
                <a:gd name="T1" fmla="*/ 126 h 146"/>
                <a:gd name="T2" fmla="*/ 521 w 521"/>
                <a:gd name="T3" fmla="*/ 21 h 146"/>
                <a:gd name="T4" fmla="*/ 517 w 521"/>
                <a:gd name="T5" fmla="*/ 9 h 146"/>
                <a:gd name="T6" fmla="*/ 510 w 521"/>
                <a:gd name="T7" fmla="*/ 2 h 146"/>
                <a:gd name="T8" fmla="*/ 503 w 521"/>
                <a:gd name="T9" fmla="*/ 0 h 146"/>
                <a:gd name="T10" fmla="*/ 500 w 521"/>
                <a:gd name="T11" fmla="*/ 0 h 146"/>
                <a:gd name="T12" fmla="*/ 21 w 521"/>
                <a:gd name="T13" fmla="*/ 0 h 146"/>
                <a:gd name="T14" fmla="*/ 9 w 521"/>
                <a:gd name="T15" fmla="*/ 4 h 146"/>
                <a:gd name="T16" fmla="*/ 2 w 521"/>
                <a:gd name="T17" fmla="*/ 11 h 146"/>
                <a:gd name="T18" fmla="*/ 0 w 521"/>
                <a:gd name="T19" fmla="*/ 17 h 146"/>
                <a:gd name="T20" fmla="*/ 0 w 521"/>
                <a:gd name="T21" fmla="*/ 21 h 146"/>
                <a:gd name="T22" fmla="*/ 0 w 521"/>
                <a:gd name="T23" fmla="*/ 126 h 146"/>
                <a:gd name="T24" fmla="*/ 0 w 521"/>
                <a:gd name="T25" fmla="*/ 129 h 146"/>
                <a:gd name="T26" fmla="*/ 2 w 521"/>
                <a:gd name="T27" fmla="*/ 136 h 146"/>
                <a:gd name="T28" fmla="*/ 9 w 521"/>
                <a:gd name="T29" fmla="*/ 143 h 146"/>
                <a:gd name="T30" fmla="*/ 21 w 521"/>
                <a:gd name="T31" fmla="*/ 146 h 146"/>
                <a:gd name="T32" fmla="*/ 500 w 521"/>
                <a:gd name="T33" fmla="*/ 146 h 146"/>
                <a:gd name="T34" fmla="*/ 503 w 521"/>
                <a:gd name="T35" fmla="*/ 146 h 146"/>
                <a:gd name="T36" fmla="*/ 510 w 521"/>
                <a:gd name="T37" fmla="*/ 144 h 146"/>
                <a:gd name="T38" fmla="*/ 517 w 521"/>
                <a:gd name="T39" fmla="*/ 137 h 146"/>
                <a:gd name="T40" fmla="*/ 521 w 521"/>
                <a:gd name="T41" fmla="*/ 126 h 1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1"/>
                <a:gd name="T64" fmla="*/ 0 h 146"/>
                <a:gd name="T65" fmla="*/ 521 w 521"/>
                <a:gd name="T66" fmla="*/ 146 h 1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1" h="146">
                  <a:moveTo>
                    <a:pt x="521" y="126"/>
                  </a:moveTo>
                  <a:lnTo>
                    <a:pt x="521" y="21"/>
                  </a:lnTo>
                  <a:lnTo>
                    <a:pt x="517" y="9"/>
                  </a:lnTo>
                  <a:lnTo>
                    <a:pt x="510" y="2"/>
                  </a:lnTo>
                  <a:lnTo>
                    <a:pt x="503" y="0"/>
                  </a:lnTo>
                  <a:lnTo>
                    <a:pt x="500" y="0"/>
                  </a:lnTo>
                  <a:lnTo>
                    <a:pt x="21" y="0"/>
                  </a:lnTo>
                  <a:lnTo>
                    <a:pt x="9" y="4"/>
                  </a:lnTo>
                  <a:lnTo>
                    <a:pt x="2" y="11"/>
                  </a:lnTo>
                  <a:lnTo>
                    <a:pt x="0" y="17"/>
                  </a:lnTo>
                  <a:lnTo>
                    <a:pt x="0" y="21"/>
                  </a:lnTo>
                  <a:lnTo>
                    <a:pt x="0" y="126"/>
                  </a:lnTo>
                  <a:lnTo>
                    <a:pt x="0" y="129"/>
                  </a:lnTo>
                  <a:lnTo>
                    <a:pt x="2" y="136"/>
                  </a:lnTo>
                  <a:lnTo>
                    <a:pt x="9" y="143"/>
                  </a:lnTo>
                  <a:lnTo>
                    <a:pt x="21" y="146"/>
                  </a:lnTo>
                  <a:lnTo>
                    <a:pt x="500" y="146"/>
                  </a:lnTo>
                  <a:lnTo>
                    <a:pt x="503" y="146"/>
                  </a:lnTo>
                  <a:lnTo>
                    <a:pt x="510" y="144"/>
                  </a:lnTo>
                  <a:lnTo>
                    <a:pt x="517" y="137"/>
                  </a:lnTo>
                  <a:lnTo>
                    <a:pt x="521" y="126"/>
                  </a:lnTo>
                  <a:close/>
                </a:path>
              </a:pathLst>
            </a:custGeom>
            <a:solidFill>
              <a:srgbClr val="FFFFFF"/>
            </a:solidFill>
            <a:ln w="9525">
              <a:noFill/>
              <a:round/>
              <a:headEnd/>
              <a:tailEnd/>
            </a:ln>
          </p:spPr>
          <p:txBody>
            <a:bodyPr/>
            <a:lstStyle/>
            <a:p>
              <a:endParaRPr lang="en-US"/>
            </a:p>
          </p:txBody>
        </p:sp>
        <p:sp>
          <p:nvSpPr>
            <p:cNvPr id="95254" name="Freeform 19"/>
            <p:cNvSpPr>
              <a:spLocks/>
            </p:cNvSpPr>
            <p:nvPr/>
          </p:nvSpPr>
          <p:spPr bwMode="auto">
            <a:xfrm>
              <a:off x="4333" y="3656"/>
              <a:ext cx="260" cy="73"/>
            </a:xfrm>
            <a:custGeom>
              <a:avLst/>
              <a:gdLst>
                <a:gd name="T0" fmla="*/ 521 w 521"/>
                <a:gd name="T1" fmla="*/ 124 h 145"/>
                <a:gd name="T2" fmla="*/ 521 w 521"/>
                <a:gd name="T3" fmla="*/ 21 h 145"/>
                <a:gd name="T4" fmla="*/ 517 w 521"/>
                <a:gd name="T5" fmla="*/ 9 h 145"/>
                <a:gd name="T6" fmla="*/ 510 w 521"/>
                <a:gd name="T7" fmla="*/ 2 h 145"/>
                <a:gd name="T8" fmla="*/ 503 w 521"/>
                <a:gd name="T9" fmla="*/ 0 h 145"/>
                <a:gd name="T10" fmla="*/ 500 w 521"/>
                <a:gd name="T11" fmla="*/ 0 h 145"/>
                <a:gd name="T12" fmla="*/ 21 w 521"/>
                <a:gd name="T13" fmla="*/ 0 h 145"/>
                <a:gd name="T14" fmla="*/ 9 w 521"/>
                <a:gd name="T15" fmla="*/ 3 h 145"/>
                <a:gd name="T16" fmla="*/ 2 w 521"/>
                <a:gd name="T17" fmla="*/ 10 h 145"/>
                <a:gd name="T18" fmla="*/ 0 w 521"/>
                <a:gd name="T19" fmla="*/ 17 h 145"/>
                <a:gd name="T20" fmla="*/ 0 w 521"/>
                <a:gd name="T21" fmla="*/ 21 h 145"/>
                <a:gd name="T22" fmla="*/ 0 w 521"/>
                <a:gd name="T23" fmla="*/ 124 h 145"/>
                <a:gd name="T24" fmla="*/ 0 w 521"/>
                <a:gd name="T25" fmla="*/ 128 h 145"/>
                <a:gd name="T26" fmla="*/ 2 w 521"/>
                <a:gd name="T27" fmla="*/ 135 h 145"/>
                <a:gd name="T28" fmla="*/ 9 w 521"/>
                <a:gd name="T29" fmla="*/ 142 h 145"/>
                <a:gd name="T30" fmla="*/ 21 w 521"/>
                <a:gd name="T31" fmla="*/ 145 h 145"/>
                <a:gd name="T32" fmla="*/ 500 w 521"/>
                <a:gd name="T33" fmla="*/ 145 h 145"/>
                <a:gd name="T34" fmla="*/ 503 w 521"/>
                <a:gd name="T35" fmla="*/ 145 h 145"/>
                <a:gd name="T36" fmla="*/ 510 w 521"/>
                <a:gd name="T37" fmla="*/ 143 h 145"/>
                <a:gd name="T38" fmla="*/ 517 w 521"/>
                <a:gd name="T39" fmla="*/ 136 h 145"/>
                <a:gd name="T40" fmla="*/ 521 w 521"/>
                <a:gd name="T41" fmla="*/ 124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1"/>
                <a:gd name="T64" fmla="*/ 0 h 145"/>
                <a:gd name="T65" fmla="*/ 521 w 521"/>
                <a:gd name="T66" fmla="*/ 145 h 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1" h="145">
                  <a:moveTo>
                    <a:pt x="521" y="124"/>
                  </a:moveTo>
                  <a:lnTo>
                    <a:pt x="521" y="21"/>
                  </a:lnTo>
                  <a:lnTo>
                    <a:pt x="517" y="9"/>
                  </a:lnTo>
                  <a:lnTo>
                    <a:pt x="510" y="2"/>
                  </a:lnTo>
                  <a:lnTo>
                    <a:pt x="503" y="0"/>
                  </a:lnTo>
                  <a:lnTo>
                    <a:pt x="500" y="0"/>
                  </a:lnTo>
                  <a:lnTo>
                    <a:pt x="21" y="0"/>
                  </a:lnTo>
                  <a:lnTo>
                    <a:pt x="9" y="3"/>
                  </a:lnTo>
                  <a:lnTo>
                    <a:pt x="2" y="10"/>
                  </a:lnTo>
                  <a:lnTo>
                    <a:pt x="0" y="17"/>
                  </a:lnTo>
                  <a:lnTo>
                    <a:pt x="0" y="21"/>
                  </a:lnTo>
                  <a:lnTo>
                    <a:pt x="0" y="124"/>
                  </a:lnTo>
                  <a:lnTo>
                    <a:pt x="0" y="128"/>
                  </a:lnTo>
                  <a:lnTo>
                    <a:pt x="2" y="135"/>
                  </a:lnTo>
                  <a:lnTo>
                    <a:pt x="9" y="142"/>
                  </a:lnTo>
                  <a:lnTo>
                    <a:pt x="21" y="145"/>
                  </a:lnTo>
                  <a:lnTo>
                    <a:pt x="500" y="145"/>
                  </a:lnTo>
                  <a:lnTo>
                    <a:pt x="503" y="145"/>
                  </a:lnTo>
                  <a:lnTo>
                    <a:pt x="510" y="143"/>
                  </a:lnTo>
                  <a:lnTo>
                    <a:pt x="517" y="136"/>
                  </a:lnTo>
                  <a:lnTo>
                    <a:pt x="521" y="124"/>
                  </a:lnTo>
                  <a:close/>
                </a:path>
              </a:pathLst>
            </a:custGeom>
            <a:solidFill>
              <a:srgbClr val="FFFFFF"/>
            </a:solidFill>
            <a:ln w="9525">
              <a:noFill/>
              <a:round/>
              <a:headEnd/>
              <a:tailEnd/>
            </a:ln>
          </p:spPr>
          <p:txBody>
            <a:bodyPr/>
            <a:lstStyle/>
            <a:p>
              <a:endParaRPr lang="en-US"/>
            </a:p>
          </p:txBody>
        </p:sp>
        <p:sp>
          <p:nvSpPr>
            <p:cNvPr id="95255" name="Freeform 20"/>
            <p:cNvSpPr>
              <a:spLocks/>
            </p:cNvSpPr>
            <p:nvPr/>
          </p:nvSpPr>
          <p:spPr bwMode="auto">
            <a:xfrm>
              <a:off x="4349" y="3562"/>
              <a:ext cx="0" cy="94"/>
            </a:xfrm>
            <a:custGeom>
              <a:avLst/>
              <a:gdLst>
                <a:gd name="T0" fmla="*/ 0 h 188"/>
                <a:gd name="T1" fmla="*/ 188 h 188"/>
                <a:gd name="T2" fmla="*/ 0 h 188"/>
                <a:gd name="T3" fmla="*/ 0 60000 65536"/>
                <a:gd name="T4" fmla="*/ 0 60000 65536"/>
                <a:gd name="T5" fmla="*/ 0 60000 65536"/>
                <a:gd name="T6" fmla="*/ 0 h 188"/>
                <a:gd name="T7" fmla="*/ 188 h 188"/>
              </a:gdLst>
              <a:ahLst/>
              <a:cxnLst>
                <a:cxn ang="T3">
                  <a:pos x="0" y="T0"/>
                </a:cxn>
                <a:cxn ang="T4">
                  <a:pos x="0" y="T1"/>
                </a:cxn>
                <a:cxn ang="T5">
                  <a:pos x="0" y="T2"/>
                </a:cxn>
              </a:cxnLst>
              <a:rect l="0" t="T6" r="0" b="T7"/>
              <a:pathLst>
                <a:path h="188">
                  <a:moveTo>
                    <a:pt x="0" y="0"/>
                  </a:moveTo>
                  <a:lnTo>
                    <a:pt x="0" y="188"/>
                  </a:lnTo>
                  <a:lnTo>
                    <a:pt x="0" y="0"/>
                  </a:lnTo>
                  <a:close/>
                </a:path>
              </a:pathLst>
            </a:custGeom>
            <a:solidFill>
              <a:srgbClr val="BFDDFF"/>
            </a:solidFill>
            <a:ln w="9525">
              <a:noFill/>
              <a:round/>
              <a:headEnd/>
              <a:tailEnd/>
            </a:ln>
          </p:spPr>
          <p:txBody>
            <a:bodyPr/>
            <a:lstStyle/>
            <a:p>
              <a:endParaRPr lang="en-US"/>
            </a:p>
          </p:txBody>
        </p:sp>
        <p:sp>
          <p:nvSpPr>
            <p:cNvPr id="95256" name="Rectangle 21"/>
            <p:cNvSpPr>
              <a:spLocks noChangeArrowheads="1"/>
            </p:cNvSpPr>
            <p:nvPr/>
          </p:nvSpPr>
          <p:spPr bwMode="auto">
            <a:xfrm>
              <a:off x="4341" y="3562"/>
              <a:ext cx="16" cy="94"/>
            </a:xfrm>
            <a:prstGeom prst="rect">
              <a:avLst/>
            </a:prstGeom>
            <a:solidFill>
              <a:srgbClr val="000000"/>
            </a:solidFill>
            <a:ln w="9525">
              <a:noFill/>
              <a:miter lim="800000"/>
              <a:headEnd/>
              <a:tailEnd/>
            </a:ln>
          </p:spPr>
          <p:txBody>
            <a:bodyPr/>
            <a:lstStyle/>
            <a:p>
              <a:endParaRPr lang="en-US"/>
            </a:p>
          </p:txBody>
        </p:sp>
        <p:sp>
          <p:nvSpPr>
            <p:cNvPr id="95257" name="Freeform 22"/>
            <p:cNvSpPr>
              <a:spLocks/>
            </p:cNvSpPr>
            <p:nvPr/>
          </p:nvSpPr>
          <p:spPr bwMode="auto">
            <a:xfrm>
              <a:off x="4577" y="3562"/>
              <a:ext cx="0" cy="94"/>
            </a:xfrm>
            <a:custGeom>
              <a:avLst/>
              <a:gdLst>
                <a:gd name="T0" fmla="*/ 0 h 188"/>
                <a:gd name="T1" fmla="*/ 188 h 188"/>
                <a:gd name="T2" fmla="*/ 0 h 188"/>
                <a:gd name="T3" fmla="*/ 0 60000 65536"/>
                <a:gd name="T4" fmla="*/ 0 60000 65536"/>
                <a:gd name="T5" fmla="*/ 0 60000 65536"/>
                <a:gd name="T6" fmla="*/ 0 h 188"/>
                <a:gd name="T7" fmla="*/ 188 h 188"/>
              </a:gdLst>
              <a:ahLst/>
              <a:cxnLst>
                <a:cxn ang="T3">
                  <a:pos x="0" y="T0"/>
                </a:cxn>
                <a:cxn ang="T4">
                  <a:pos x="0" y="T1"/>
                </a:cxn>
                <a:cxn ang="T5">
                  <a:pos x="0" y="T2"/>
                </a:cxn>
              </a:cxnLst>
              <a:rect l="0" t="T6" r="0" b="T7"/>
              <a:pathLst>
                <a:path h="188">
                  <a:moveTo>
                    <a:pt x="0" y="0"/>
                  </a:moveTo>
                  <a:lnTo>
                    <a:pt x="0" y="188"/>
                  </a:lnTo>
                  <a:lnTo>
                    <a:pt x="0" y="0"/>
                  </a:lnTo>
                  <a:close/>
                </a:path>
              </a:pathLst>
            </a:custGeom>
            <a:solidFill>
              <a:srgbClr val="BFDDFF"/>
            </a:solidFill>
            <a:ln w="9525">
              <a:noFill/>
              <a:round/>
              <a:headEnd/>
              <a:tailEnd/>
            </a:ln>
          </p:spPr>
          <p:txBody>
            <a:bodyPr/>
            <a:lstStyle/>
            <a:p>
              <a:endParaRPr lang="en-US"/>
            </a:p>
          </p:txBody>
        </p:sp>
        <p:sp>
          <p:nvSpPr>
            <p:cNvPr id="95258" name="Rectangle 23"/>
            <p:cNvSpPr>
              <a:spLocks noChangeArrowheads="1"/>
            </p:cNvSpPr>
            <p:nvPr/>
          </p:nvSpPr>
          <p:spPr bwMode="auto">
            <a:xfrm>
              <a:off x="4569" y="3562"/>
              <a:ext cx="16" cy="94"/>
            </a:xfrm>
            <a:prstGeom prst="rect">
              <a:avLst/>
            </a:prstGeom>
            <a:solidFill>
              <a:srgbClr val="000000"/>
            </a:solidFill>
            <a:ln w="9525">
              <a:noFill/>
              <a:miter lim="800000"/>
              <a:headEnd/>
              <a:tailEnd/>
            </a:ln>
          </p:spPr>
          <p:txBody>
            <a:bodyPr/>
            <a:lstStyle/>
            <a:p>
              <a:endParaRPr lang="en-US"/>
            </a:p>
          </p:txBody>
        </p:sp>
        <p:sp>
          <p:nvSpPr>
            <p:cNvPr id="95259" name="Freeform 24"/>
            <p:cNvSpPr>
              <a:spLocks/>
            </p:cNvSpPr>
            <p:nvPr/>
          </p:nvSpPr>
          <p:spPr bwMode="auto">
            <a:xfrm>
              <a:off x="4349" y="3655"/>
              <a:ext cx="245" cy="58"/>
            </a:xfrm>
            <a:custGeom>
              <a:avLst/>
              <a:gdLst>
                <a:gd name="T0" fmla="*/ 491 w 491"/>
                <a:gd name="T1" fmla="*/ 100 h 116"/>
                <a:gd name="T2" fmla="*/ 491 w 491"/>
                <a:gd name="T3" fmla="*/ 17 h 116"/>
                <a:gd name="T4" fmla="*/ 487 w 491"/>
                <a:gd name="T5" fmla="*/ 7 h 116"/>
                <a:gd name="T6" fmla="*/ 481 w 491"/>
                <a:gd name="T7" fmla="*/ 2 h 116"/>
                <a:gd name="T8" fmla="*/ 474 w 491"/>
                <a:gd name="T9" fmla="*/ 0 h 116"/>
                <a:gd name="T10" fmla="*/ 470 w 491"/>
                <a:gd name="T11" fmla="*/ 0 h 116"/>
                <a:gd name="T12" fmla="*/ 21 w 491"/>
                <a:gd name="T13" fmla="*/ 0 h 116"/>
                <a:gd name="T14" fmla="*/ 9 w 491"/>
                <a:gd name="T15" fmla="*/ 2 h 116"/>
                <a:gd name="T16" fmla="*/ 3 w 491"/>
                <a:gd name="T17" fmla="*/ 8 h 116"/>
                <a:gd name="T18" fmla="*/ 0 w 491"/>
                <a:gd name="T19" fmla="*/ 15 h 116"/>
                <a:gd name="T20" fmla="*/ 0 w 491"/>
                <a:gd name="T21" fmla="*/ 17 h 116"/>
                <a:gd name="T22" fmla="*/ 0 w 491"/>
                <a:gd name="T23" fmla="*/ 100 h 116"/>
                <a:gd name="T24" fmla="*/ 0 w 491"/>
                <a:gd name="T25" fmla="*/ 102 h 116"/>
                <a:gd name="T26" fmla="*/ 3 w 491"/>
                <a:gd name="T27" fmla="*/ 108 h 116"/>
                <a:gd name="T28" fmla="*/ 9 w 491"/>
                <a:gd name="T29" fmla="*/ 114 h 116"/>
                <a:gd name="T30" fmla="*/ 21 w 491"/>
                <a:gd name="T31" fmla="*/ 116 h 116"/>
                <a:gd name="T32" fmla="*/ 470 w 491"/>
                <a:gd name="T33" fmla="*/ 116 h 116"/>
                <a:gd name="T34" fmla="*/ 474 w 491"/>
                <a:gd name="T35" fmla="*/ 116 h 116"/>
                <a:gd name="T36" fmla="*/ 481 w 491"/>
                <a:gd name="T37" fmla="*/ 114 h 116"/>
                <a:gd name="T38" fmla="*/ 487 w 491"/>
                <a:gd name="T39" fmla="*/ 109 h 116"/>
                <a:gd name="T40" fmla="*/ 491 w 491"/>
                <a:gd name="T41" fmla="*/ 100 h 1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1"/>
                <a:gd name="T64" fmla="*/ 0 h 116"/>
                <a:gd name="T65" fmla="*/ 491 w 491"/>
                <a:gd name="T66" fmla="*/ 116 h 1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1" h="116">
                  <a:moveTo>
                    <a:pt x="491" y="100"/>
                  </a:moveTo>
                  <a:lnTo>
                    <a:pt x="491" y="17"/>
                  </a:lnTo>
                  <a:lnTo>
                    <a:pt x="487" y="7"/>
                  </a:lnTo>
                  <a:lnTo>
                    <a:pt x="481" y="2"/>
                  </a:lnTo>
                  <a:lnTo>
                    <a:pt x="474" y="0"/>
                  </a:lnTo>
                  <a:lnTo>
                    <a:pt x="470" y="0"/>
                  </a:lnTo>
                  <a:lnTo>
                    <a:pt x="21" y="0"/>
                  </a:lnTo>
                  <a:lnTo>
                    <a:pt x="9" y="2"/>
                  </a:lnTo>
                  <a:lnTo>
                    <a:pt x="3" y="8"/>
                  </a:lnTo>
                  <a:lnTo>
                    <a:pt x="0" y="15"/>
                  </a:lnTo>
                  <a:lnTo>
                    <a:pt x="0" y="17"/>
                  </a:lnTo>
                  <a:lnTo>
                    <a:pt x="0" y="100"/>
                  </a:lnTo>
                  <a:lnTo>
                    <a:pt x="0" y="102"/>
                  </a:lnTo>
                  <a:lnTo>
                    <a:pt x="3" y="108"/>
                  </a:lnTo>
                  <a:lnTo>
                    <a:pt x="9" y="114"/>
                  </a:lnTo>
                  <a:lnTo>
                    <a:pt x="21" y="116"/>
                  </a:lnTo>
                  <a:lnTo>
                    <a:pt x="470" y="116"/>
                  </a:lnTo>
                  <a:lnTo>
                    <a:pt x="474" y="116"/>
                  </a:lnTo>
                  <a:lnTo>
                    <a:pt x="481" y="114"/>
                  </a:lnTo>
                  <a:lnTo>
                    <a:pt x="487" y="109"/>
                  </a:lnTo>
                  <a:lnTo>
                    <a:pt x="491" y="100"/>
                  </a:lnTo>
                  <a:close/>
                </a:path>
              </a:pathLst>
            </a:custGeom>
            <a:solidFill>
              <a:srgbClr val="3F9EFF"/>
            </a:solidFill>
            <a:ln w="9525">
              <a:noFill/>
              <a:round/>
              <a:headEnd/>
              <a:tailEnd/>
            </a:ln>
          </p:spPr>
          <p:txBody>
            <a:bodyPr/>
            <a:lstStyle/>
            <a:p>
              <a:endParaRPr lang="en-US"/>
            </a:p>
          </p:txBody>
        </p:sp>
        <p:sp>
          <p:nvSpPr>
            <p:cNvPr id="95260" name="Freeform 25"/>
            <p:cNvSpPr>
              <a:spLocks noEditPoints="1"/>
            </p:cNvSpPr>
            <p:nvPr/>
          </p:nvSpPr>
          <p:spPr bwMode="auto">
            <a:xfrm>
              <a:off x="4325" y="3648"/>
              <a:ext cx="276" cy="89"/>
            </a:xfrm>
            <a:custGeom>
              <a:avLst/>
              <a:gdLst>
                <a:gd name="T0" fmla="*/ 37 w 553"/>
                <a:gd name="T1" fmla="*/ 0 h 177"/>
                <a:gd name="T2" fmla="*/ 28 w 553"/>
                <a:gd name="T3" fmla="*/ 1 h 177"/>
                <a:gd name="T4" fmla="*/ 21 w 553"/>
                <a:gd name="T5" fmla="*/ 2 h 177"/>
                <a:gd name="T6" fmla="*/ 15 w 553"/>
                <a:gd name="T7" fmla="*/ 6 h 177"/>
                <a:gd name="T8" fmla="*/ 10 w 553"/>
                <a:gd name="T9" fmla="*/ 9 h 177"/>
                <a:gd name="T10" fmla="*/ 5 w 553"/>
                <a:gd name="T11" fmla="*/ 17 h 177"/>
                <a:gd name="T12" fmla="*/ 1 w 553"/>
                <a:gd name="T13" fmla="*/ 25 h 177"/>
                <a:gd name="T14" fmla="*/ 0 w 553"/>
                <a:gd name="T15" fmla="*/ 32 h 177"/>
                <a:gd name="T16" fmla="*/ 0 w 553"/>
                <a:gd name="T17" fmla="*/ 37 h 177"/>
                <a:gd name="T18" fmla="*/ 0 w 553"/>
                <a:gd name="T19" fmla="*/ 140 h 177"/>
                <a:gd name="T20" fmla="*/ 0 w 553"/>
                <a:gd name="T21" fmla="*/ 144 h 177"/>
                <a:gd name="T22" fmla="*/ 1 w 553"/>
                <a:gd name="T23" fmla="*/ 151 h 177"/>
                <a:gd name="T24" fmla="*/ 5 w 553"/>
                <a:gd name="T25" fmla="*/ 159 h 177"/>
                <a:gd name="T26" fmla="*/ 10 w 553"/>
                <a:gd name="T27" fmla="*/ 167 h 177"/>
                <a:gd name="T28" fmla="*/ 15 w 553"/>
                <a:gd name="T29" fmla="*/ 170 h 177"/>
                <a:gd name="T30" fmla="*/ 21 w 553"/>
                <a:gd name="T31" fmla="*/ 174 h 177"/>
                <a:gd name="T32" fmla="*/ 28 w 553"/>
                <a:gd name="T33" fmla="*/ 176 h 177"/>
                <a:gd name="T34" fmla="*/ 37 w 553"/>
                <a:gd name="T35" fmla="*/ 177 h 177"/>
                <a:gd name="T36" fmla="*/ 516 w 553"/>
                <a:gd name="T37" fmla="*/ 177 h 177"/>
                <a:gd name="T38" fmla="*/ 522 w 553"/>
                <a:gd name="T39" fmla="*/ 177 h 177"/>
                <a:gd name="T40" fmla="*/ 527 w 553"/>
                <a:gd name="T41" fmla="*/ 175 h 177"/>
                <a:gd name="T42" fmla="*/ 533 w 553"/>
                <a:gd name="T43" fmla="*/ 173 h 177"/>
                <a:gd name="T44" fmla="*/ 540 w 553"/>
                <a:gd name="T45" fmla="*/ 169 h 177"/>
                <a:gd name="T46" fmla="*/ 545 w 553"/>
                <a:gd name="T47" fmla="*/ 164 h 177"/>
                <a:gd name="T48" fmla="*/ 549 w 553"/>
                <a:gd name="T49" fmla="*/ 158 h 177"/>
                <a:gd name="T50" fmla="*/ 552 w 553"/>
                <a:gd name="T51" fmla="*/ 150 h 177"/>
                <a:gd name="T52" fmla="*/ 553 w 553"/>
                <a:gd name="T53" fmla="*/ 140 h 177"/>
                <a:gd name="T54" fmla="*/ 553 w 553"/>
                <a:gd name="T55" fmla="*/ 37 h 177"/>
                <a:gd name="T56" fmla="*/ 552 w 553"/>
                <a:gd name="T57" fmla="*/ 28 h 177"/>
                <a:gd name="T58" fmla="*/ 549 w 553"/>
                <a:gd name="T59" fmla="*/ 19 h 177"/>
                <a:gd name="T60" fmla="*/ 545 w 553"/>
                <a:gd name="T61" fmla="*/ 13 h 177"/>
                <a:gd name="T62" fmla="*/ 540 w 553"/>
                <a:gd name="T63" fmla="*/ 8 h 177"/>
                <a:gd name="T64" fmla="*/ 533 w 553"/>
                <a:gd name="T65" fmla="*/ 4 h 177"/>
                <a:gd name="T66" fmla="*/ 527 w 553"/>
                <a:gd name="T67" fmla="*/ 2 h 177"/>
                <a:gd name="T68" fmla="*/ 522 w 553"/>
                <a:gd name="T69" fmla="*/ 0 h 177"/>
                <a:gd name="T70" fmla="*/ 516 w 553"/>
                <a:gd name="T71" fmla="*/ 0 h 177"/>
                <a:gd name="T72" fmla="*/ 37 w 553"/>
                <a:gd name="T73" fmla="*/ 0 h 177"/>
                <a:gd name="T74" fmla="*/ 37 w 553"/>
                <a:gd name="T75" fmla="*/ 145 h 177"/>
                <a:gd name="T76" fmla="*/ 36 w 553"/>
                <a:gd name="T77" fmla="*/ 145 h 177"/>
                <a:gd name="T78" fmla="*/ 33 w 553"/>
                <a:gd name="T79" fmla="*/ 144 h 177"/>
                <a:gd name="T80" fmla="*/ 32 w 553"/>
                <a:gd name="T81" fmla="*/ 143 h 177"/>
                <a:gd name="T82" fmla="*/ 31 w 553"/>
                <a:gd name="T83" fmla="*/ 140 h 177"/>
                <a:gd name="T84" fmla="*/ 31 w 553"/>
                <a:gd name="T85" fmla="*/ 37 h 177"/>
                <a:gd name="T86" fmla="*/ 32 w 553"/>
                <a:gd name="T87" fmla="*/ 33 h 177"/>
                <a:gd name="T88" fmla="*/ 33 w 553"/>
                <a:gd name="T89" fmla="*/ 32 h 177"/>
                <a:gd name="T90" fmla="*/ 36 w 553"/>
                <a:gd name="T91" fmla="*/ 31 h 177"/>
                <a:gd name="T92" fmla="*/ 37 w 553"/>
                <a:gd name="T93" fmla="*/ 31 h 177"/>
                <a:gd name="T94" fmla="*/ 516 w 553"/>
                <a:gd name="T95" fmla="*/ 31 h 177"/>
                <a:gd name="T96" fmla="*/ 518 w 553"/>
                <a:gd name="T97" fmla="*/ 32 h 177"/>
                <a:gd name="T98" fmla="*/ 520 w 553"/>
                <a:gd name="T99" fmla="*/ 33 h 177"/>
                <a:gd name="T100" fmla="*/ 520 w 553"/>
                <a:gd name="T101" fmla="*/ 36 h 177"/>
                <a:gd name="T102" fmla="*/ 520 w 553"/>
                <a:gd name="T103" fmla="*/ 37 h 177"/>
                <a:gd name="T104" fmla="*/ 520 w 553"/>
                <a:gd name="T105" fmla="*/ 140 h 177"/>
                <a:gd name="T106" fmla="*/ 520 w 553"/>
                <a:gd name="T107" fmla="*/ 141 h 177"/>
                <a:gd name="T108" fmla="*/ 519 w 553"/>
                <a:gd name="T109" fmla="*/ 144 h 177"/>
                <a:gd name="T110" fmla="*/ 518 w 553"/>
                <a:gd name="T111" fmla="*/ 145 h 177"/>
                <a:gd name="T112" fmla="*/ 515 w 553"/>
                <a:gd name="T113" fmla="*/ 145 h 177"/>
                <a:gd name="T114" fmla="*/ 37 w 553"/>
                <a:gd name="T115" fmla="*/ 145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3"/>
                <a:gd name="T175" fmla="*/ 0 h 177"/>
                <a:gd name="T176" fmla="*/ 553 w 553"/>
                <a:gd name="T177" fmla="*/ 177 h 1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3" h="177">
                  <a:moveTo>
                    <a:pt x="37" y="0"/>
                  </a:moveTo>
                  <a:lnTo>
                    <a:pt x="28" y="1"/>
                  </a:lnTo>
                  <a:lnTo>
                    <a:pt x="21" y="2"/>
                  </a:lnTo>
                  <a:lnTo>
                    <a:pt x="15" y="6"/>
                  </a:lnTo>
                  <a:lnTo>
                    <a:pt x="10" y="9"/>
                  </a:lnTo>
                  <a:lnTo>
                    <a:pt x="5" y="17"/>
                  </a:lnTo>
                  <a:lnTo>
                    <a:pt x="1" y="25"/>
                  </a:lnTo>
                  <a:lnTo>
                    <a:pt x="0" y="32"/>
                  </a:lnTo>
                  <a:lnTo>
                    <a:pt x="0" y="37"/>
                  </a:lnTo>
                  <a:lnTo>
                    <a:pt x="0" y="140"/>
                  </a:lnTo>
                  <a:lnTo>
                    <a:pt x="0" y="144"/>
                  </a:lnTo>
                  <a:lnTo>
                    <a:pt x="1" y="151"/>
                  </a:lnTo>
                  <a:lnTo>
                    <a:pt x="5" y="159"/>
                  </a:lnTo>
                  <a:lnTo>
                    <a:pt x="10" y="167"/>
                  </a:lnTo>
                  <a:lnTo>
                    <a:pt x="15" y="170"/>
                  </a:lnTo>
                  <a:lnTo>
                    <a:pt x="21" y="174"/>
                  </a:lnTo>
                  <a:lnTo>
                    <a:pt x="28" y="176"/>
                  </a:lnTo>
                  <a:lnTo>
                    <a:pt x="37" y="177"/>
                  </a:lnTo>
                  <a:lnTo>
                    <a:pt x="516" y="177"/>
                  </a:lnTo>
                  <a:lnTo>
                    <a:pt x="522" y="177"/>
                  </a:lnTo>
                  <a:lnTo>
                    <a:pt x="527" y="175"/>
                  </a:lnTo>
                  <a:lnTo>
                    <a:pt x="533" y="173"/>
                  </a:lnTo>
                  <a:lnTo>
                    <a:pt x="540" y="169"/>
                  </a:lnTo>
                  <a:lnTo>
                    <a:pt x="545" y="164"/>
                  </a:lnTo>
                  <a:lnTo>
                    <a:pt x="549" y="158"/>
                  </a:lnTo>
                  <a:lnTo>
                    <a:pt x="552" y="150"/>
                  </a:lnTo>
                  <a:lnTo>
                    <a:pt x="553" y="140"/>
                  </a:lnTo>
                  <a:lnTo>
                    <a:pt x="553" y="37"/>
                  </a:lnTo>
                  <a:lnTo>
                    <a:pt x="552" y="28"/>
                  </a:lnTo>
                  <a:lnTo>
                    <a:pt x="549" y="19"/>
                  </a:lnTo>
                  <a:lnTo>
                    <a:pt x="545" y="13"/>
                  </a:lnTo>
                  <a:lnTo>
                    <a:pt x="540" y="8"/>
                  </a:lnTo>
                  <a:lnTo>
                    <a:pt x="533" y="4"/>
                  </a:lnTo>
                  <a:lnTo>
                    <a:pt x="527" y="2"/>
                  </a:lnTo>
                  <a:lnTo>
                    <a:pt x="522" y="0"/>
                  </a:lnTo>
                  <a:lnTo>
                    <a:pt x="516" y="0"/>
                  </a:lnTo>
                  <a:lnTo>
                    <a:pt x="37" y="0"/>
                  </a:lnTo>
                  <a:close/>
                  <a:moveTo>
                    <a:pt x="37" y="145"/>
                  </a:moveTo>
                  <a:lnTo>
                    <a:pt x="36" y="145"/>
                  </a:lnTo>
                  <a:lnTo>
                    <a:pt x="33" y="144"/>
                  </a:lnTo>
                  <a:lnTo>
                    <a:pt x="32" y="143"/>
                  </a:lnTo>
                  <a:lnTo>
                    <a:pt x="31" y="140"/>
                  </a:lnTo>
                  <a:lnTo>
                    <a:pt x="31" y="37"/>
                  </a:lnTo>
                  <a:lnTo>
                    <a:pt x="32" y="33"/>
                  </a:lnTo>
                  <a:lnTo>
                    <a:pt x="33" y="32"/>
                  </a:lnTo>
                  <a:lnTo>
                    <a:pt x="36" y="31"/>
                  </a:lnTo>
                  <a:lnTo>
                    <a:pt x="37" y="31"/>
                  </a:lnTo>
                  <a:lnTo>
                    <a:pt x="516" y="31"/>
                  </a:lnTo>
                  <a:lnTo>
                    <a:pt x="518" y="32"/>
                  </a:lnTo>
                  <a:lnTo>
                    <a:pt x="520" y="33"/>
                  </a:lnTo>
                  <a:lnTo>
                    <a:pt x="520" y="36"/>
                  </a:lnTo>
                  <a:lnTo>
                    <a:pt x="520" y="37"/>
                  </a:lnTo>
                  <a:lnTo>
                    <a:pt x="520" y="140"/>
                  </a:lnTo>
                  <a:lnTo>
                    <a:pt x="520" y="141"/>
                  </a:lnTo>
                  <a:lnTo>
                    <a:pt x="519" y="144"/>
                  </a:lnTo>
                  <a:lnTo>
                    <a:pt x="518" y="145"/>
                  </a:lnTo>
                  <a:lnTo>
                    <a:pt x="515" y="145"/>
                  </a:lnTo>
                  <a:lnTo>
                    <a:pt x="37" y="145"/>
                  </a:lnTo>
                  <a:close/>
                </a:path>
              </a:pathLst>
            </a:custGeom>
            <a:solidFill>
              <a:srgbClr val="000000"/>
            </a:solidFill>
            <a:ln w="9525">
              <a:noFill/>
              <a:round/>
              <a:headEnd/>
              <a:tailEnd/>
            </a:ln>
          </p:spPr>
          <p:txBody>
            <a:bodyPr/>
            <a:lstStyle/>
            <a:p>
              <a:endParaRPr lang="en-US"/>
            </a:p>
          </p:txBody>
        </p:sp>
        <p:sp>
          <p:nvSpPr>
            <p:cNvPr id="95261" name="Freeform 26"/>
            <p:cNvSpPr>
              <a:spLocks/>
            </p:cNvSpPr>
            <p:nvPr/>
          </p:nvSpPr>
          <p:spPr bwMode="auto">
            <a:xfrm>
              <a:off x="4349" y="3504"/>
              <a:ext cx="248" cy="60"/>
            </a:xfrm>
            <a:custGeom>
              <a:avLst/>
              <a:gdLst>
                <a:gd name="T0" fmla="*/ 496 w 496"/>
                <a:gd name="T1" fmla="*/ 103 h 120"/>
                <a:gd name="T2" fmla="*/ 496 w 496"/>
                <a:gd name="T3" fmla="*/ 17 h 120"/>
                <a:gd name="T4" fmla="*/ 492 w 496"/>
                <a:gd name="T5" fmla="*/ 7 h 120"/>
                <a:gd name="T6" fmla="*/ 485 w 496"/>
                <a:gd name="T7" fmla="*/ 2 h 120"/>
                <a:gd name="T8" fmla="*/ 478 w 496"/>
                <a:gd name="T9" fmla="*/ 0 h 120"/>
                <a:gd name="T10" fmla="*/ 475 w 496"/>
                <a:gd name="T11" fmla="*/ 0 h 120"/>
                <a:gd name="T12" fmla="*/ 22 w 496"/>
                <a:gd name="T13" fmla="*/ 0 h 120"/>
                <a:gd name="T14" fmla="*/ 9 w 496"/>
                <a:gd name="T15" fmla="*/ 2 h 120"/>
                <a:gd name="T16" fmla="*/ 3 w 496"/>
                <a:gd name="T17" fmla="*/ 8 h 120"/>
                <a:gd name="T18" fmla="*/ 0 w 496"/>
                <a:gd name="T19" fmla="*/ 15 h 120"/>
                <a:gd name="T20" fmla="*/ 0 w 496"/>
                <a:gd name="T21" fmla="*/ 17 h 120"/>
                <a:gd name="T22" fmla="*/ 0 w 496"/>
                <a:gd name="T23" fmla="*/ 103 h 120"/>
                <a:gd name="T24" fmla="*/ 0 w 496"/>
                <a:gd name="T25" fmla="*/ 105 h 120"/>
                <a:gd name="T26" fmla="*/ 3 w 496"/>
                <a:gd name="T27" fmla="*/ 111 h 120"/>
                <a:gd name="T28" fmla="*/ 9 w 496"/>
                <a:gd name="T29" fmla="*/ 118 h 120"/>
                <a:gd name="T30" fmla="*/ 22 w 496"/>
                <a:gd name="T31" fmla="*/ 120 h 120"/>
                <a:gd name="T32" fmla="*/ 475 w 496"/>
                <a:gd name="T33" fmla="*/ 120 h 120"/>
                <a:gd name="T34" fmla="*/ 478 w 496"/>
                <a:gd name="T35" fmla="*/ 120 h 120"/>
                <a:gd name="T36" fmla="*/ 485 w 496"/>
                <a:gd name="T37" fmla="*/ 118 h 120"/>
                <a:gd name="T38" fmla="*/ 492 w 496"/>
                <a:gd name="T39" fmla="*/ 113 h 120"/>
                <a:gd name="T40" fmla="*/ 496 w 496"/>
                <a:gd name="T41" fmla="*/ 103 h 1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6"/>
                <a:gd name="T64" fmla="*/ 0 h 120"/>
                <a:gd name="T65" fmla="*/ 496 w 496"/>
                <a:gd name="T66" fmla="*/ 120 h 1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6" h="120">
                  <a:moveTo>
                    <a:pt x="496" y="103"/>
                  </a:moveTo>
                  <a:lnTo>
                    <a:pt x="496" y="17"/>
                  </a:lnTo>
                  <a:lnTo>
                    <a:pt x="492" y="7"/>
                  </a:lnTo>
                  <a:lnTo>
                    <a:pt x="485" y="2"/>
                  </a:lnTo>
                  <a:lnTo>
                    <a:pt x="478" y="0"/>
                  </a:lnTo>
                  <a:lnTo>
                    <a:pt x="475" y="0"/>
                  </a:lnTo>
                  <a:lnTo>
                    <a:pt x="22" y="0"/>
                  </a:lnTo>
                  <a:lnTo>
                    <a:pt x="9" y="2"/>
                  </a:lnTo>
                  <a:lnTo>
                    <a:pt x="3" y="8"/>
                  </a:lnTo>
                  <a:lnTo>
                    <a:pt x="0" y="15"/>
                  </a:lnTo>
                  <a:lnTo>
                    <a:pt x="0" y="17"/>
                  </a:lnTo>
                  <a:lnTo>
                    <a:pt x="0" y="103"/>
                  </a:lnTo>
                  <a:lnTo>
                    <a:pt x="0" y="105"/>
                  </a:lnTo>
                  <a:lnTo>
                    <a:pt x="3" y="111"/>
                  </a:lnTo>
                  <a:lnTo>
                    <a:pt x="9" y="118"/>
                  </a:lnTo>
                  <a:lnTo>
                    <a:pt x="22" y="120"/>
                  </a:lnTo>
                  <a:lnTo>
                    <a:pt x="475" y="120"/>
                  </a:lnTo>
                  <a:lnTo>
                    <a:pt x="478" y="120"/>
                  </a:lnTo>
                  <a:lnTo>
                    <a:pt x="485" y="118"/>
                  </a:lnTo>
                  <a:lnTo>
                    <a:pt x="492" y="113"/>
                  </a:lnTo>
                  <a:lnTo>
                    <a:pt x="496" y="103"/>
                  </a:lnTo>
                  <a:close/>
                </a:path>
              </a:pathLst>
            </a:custGeom>
            <a:solidFill>
              <a:srgbClr val="3F9EFF"/>
            </a:solidFill>
            <a:ln w="9525">
              <a:noFill/>
              <a:round/>
              <a:headEnd/>
              <a:tailEnd/>
            </a:ln>
          </p:spPr>
          <p:txBody>
            <a:bodyPr/>
            <a:lstStyle/>
            <a:p>
              <a:endParaRPr lang="en-US"/>
            </a:p>
          </p:txBody>
        </p:sp>
        <p:sp>
          <p:nvSpPr>
            <p:cNvPr id="95262" name="Freeform 27"/>
            <p:cNvSpPr>
              <a:spLocks noEditPoints="1"/>
            </p:cNvSpPr>
            <p:nvPr/>
          </p:nvSpPr>
          <p:spPr bwMode="auto">
            <a:xfrm>
              <a:off x="4325" y="3481"/>
              <a:ext cx="276" cy="89"/>
            </a:xfrm>
            <a:custGeom>
              <a:avLst/>
              <a:gdLst>
                <a:gd name="T0" fmla="*/ 37 w 553"/>
                <a:gd name="T1" fmla="*/ 0 h 178"/>
                <a:gd name="T2" fmla="*/ 28 w 553"/>
                <a:gd name="T3" fmla="*/ 1 h 178"/>
                <a:gd name="T4" fmla="*/ 21 w 553"/>
                <a:gd name="T5" fmla="*/ 3 h 178"/>
                <a:gd name="T6" fmla="*/ 15 w 553"/>
                <a:gd name="T7" fmla="*/ 7 h 178"/>
                <a:gd name="T8" fmla="*/ 10 w 553"/>
                <a:gd name="T9" fmla="*/ 10 h 178"/>
                <a:gd name="T10" fmla="*/ 5 w 553"/>
                <a:gd name="T11" fmla="*/ 18 h 178"/>
                <a:gd name="T12" fmla="*/ 1 w 553"/>
                <a:gd name="T13" fmla="*/ 27 h 178"/>
                <a:gd name="T14" fmla="*/ 0 w 553"/>
                <a:gd name="T15" fmla="*/ 33 h 178"/>
                <a:gd name="T16" fmla="*/ 0 w 553"/>
                <a:gd name="T17" fmla="*/ 37 h 178"/>
                <a:gd name="T18" fmla="*/ 0 w 553"/>
                <a:gd name="T19" fmla="*/ 142 h 178"/>
                <a:gd name="T20" fmla="*/ 0 w 553"/>
                <a:gd name="T21" fmla="*/ 145 h 178"/>
                <a:gd name="T22" fmla="*/ 1 w 553"/>
                <a:gd name="T23" fmla="*/ 152 h 178"/>
                <a:gd name="T24" fmla="*/ 5 w 553"/>
                <a:gd name="T25" fmla="*/ 160 h 178"/>
                <a:gd name="T26" fmla="*/ 10 w 553"/>
                <a:gd name="T27" fmla="*/ 168 h 178"/>
                <a:gd name="T28" fmla="*/ 15 w 553"/>
                <a:gd name="T29" fmla="*/ 172 h 178"/>
                <a:gd name="T30" fmla="*/ 21 w 553"/>
                <a:gd name="T31" fmla="*/ 175 h 178"/>
                <a:gd name="T32" fmla="*/ 28 w 553"/>
                <a:gd name="T33" fmla="*/ 177 h 178"/>
                <a:gd name="T34" fmla="*/ 37 w 553"/>
                <a:gd name="T35" fmla="*/ 178 h 178"/>
                <a:gd name="T36" fmla="*/ 516 w 553"/>
                <a:gd name="T37" fmla="*/ 178 h 178"/>
                <a:gd name="T38" fmla="*/ 522 w 553"/>
                <a:gd name="T39" fmla="*/ 178 h 178"/>
                <a:gd name="T40" fmla="*/ 527 w 553"/>
                <a:gd name="T41" fmla="*/ 176 h 178"/>
                <a:gd name="T42" fmla="*/ 533 w 553"/>
                <a:gd name="T43" fmla="*/ 174 h 178"/>
                <a:gd name="T44" fmla="*/ 540 w 553"/>
                <a:gd name="T45" fmla="*/ 170 h 178"/>
                <a:gd name="T46" fmla="*/ 545 w 553"/>
                <a:gd name="T47" fmla="*/ 165 h 178"/>
                <a:gd name="T48" fmla="*/ 549 w 553"/>
                <a:gd name="T49" fmla="*/ 159 h 178"/>
                <a:gd name="T50" fmla="*/ 552 w 553"/>
                <a:gd name="T51" fmla="*/ 151 h 178"/>
                <a:gd name="T52" fmla="*/ 553 w 553"/>
                <a:gd name="T53" fmla="*/ 142 h 178"/>
                <a:gd name="T54" fmla="*/ 553 w 553"/>
                <a:gd name="T55" fmla="*/ 37 h 178"/>
                <a:gd name="T56" fmla="*/ 552 w 553"/>
                <a:gd name="T57" fmla="*/ 28 h 178"/>
                <a:gd name="T58" fmla="*/ 549 w 553"/>
                <a:gd name="T59" fmla="*/ 20 h 178"/>
                <a:gd name="T60" fmla="*/ 545 w 553"/>
                <a:gd name="T61" fmla="*/ 14 h 178"/>
                <a:gd name="T62" fmla="*/ 540 w 553"/>
                <a:gd name="T63" fmla="*/ 8 h 178"/>
                <a:gd name="T64" fmla="*/ 533 w 553"/>
                <a:gd name="T65" fmla="*/ 5 h 178"/>
                <a:gd name="T66" fmla="*/ 527 w 553"/>
                <a:gd name="T67" fmla="*/ 2 h 178"/>
                <a:gd name="T68" fmla="*/ 522 w 553"/>
                <a:gd name="T69" fmla="*/ 0 h 178"/>
                <a:gd name="T70" fmla="*/ 516 w 553"/>
                <a:gd name="T71" fmla="*/ 0 h 178"/>
                <a:gd name="T72" fmla="*/ 37 w 553"/>
                <a:gd name="T73" fmla="*/ 0 h 178"/>
                <a:gd name="T74" fmla="*/ 37 w 553"/>
                <a:gd name="T75" fmla="*/ 146 h 178"/>
                <a:gd name="T76" fmla="*/ 36 w 553"/>
                <a:gd name="T77" fmla="*/ 146 h 178"/>
                <a:gd name="T78" fmla="*/ 33 w 553"/>
                <a:gd name="T79" fmla="*/ 145 h 178"/>
                <a:gd name="T80" fmla="*/ 32 w 553"/>
                <a:gd name="T81" fmla="*/ 144 h 178"/>
                <a:gd name="T82" fmla="*/ 31 w 553"/>
                <a:gd name="T83" fmla="*/ 140 h 178"/>
                <a:gd name="T84" fmla="*/ 31 w 553"/>
                <a:gd name="T85" fmla="*/ 37 h 178"/>
                <a:gd name="T86" fmla="*/ 32 w 553"/>
                <a:gd name="T87" fmla="*/ 35 h 178"/>
                <a:gd name="T88" fmla="*/ 33 w 553"/>
                <a:gd name="T89" fmla="*/ 32 h 178"/>
                <a:gd name="T90" fmla="*/ 36 w 553"/>
                <a:gd name="T91" fmla="*/ 32 h 178"/>
                <a:gd name="T92" fmla="*/ 37 w 553"/>
                <a:gd name="T93" fmla="*/ 32 h 178"/>
                <a:gd name="T94" fmla="*/ 516 w 553"/>
                <a:gd name="T95" fmla="*/ 32 h 178"/>
                <a:gd name="T96" fmla="*/ 518 w 553"/>
                <a:gd name="T97" fmla="*/ 32 h 178"/>
                <a:gd name="T98" fmla="*/ 520 w 553"/>
                <a:gd name="T99" fmla="*/ 33 h 178"/>
                <a:gd name="T100" fmla="*/ 520 w 553"/>
                <a:gd name="T101" fmla="*/ 36 h 178"/>
                <a:gd name="T102" fmla="*/ 520 w 553"/>
                <a:gd name="T103" fmla="*/ 37 h 178"/>
                <a:gd name="T104" fmla="*/ 520 w 553"/>
                <a:gd name="T105" fmla="*/ 142 h 178"/>
                <a:gd name="T106" fmla="*/ 520 w 553"/>
                <a:gd name="T107" fmla="*/ 143 h 178"/>
                <a:gd name="T108" fmla="*/ 519 w 553"/>
                <a:gd name="T109" fmla="*/ 145 h 178"/>
                <a:gd name="T110" fmla="*/ 518 w 553"/>
                <a:gd name="T111" fmla="*/ 146 h 178"/>
                <a:gd name="T112" fmla="*/ 515 w 553"/>
                <a:gd name="T113" fmla="*/ 146 h 178"/>
                <a:gd name="T114" fmla="*/ 37 w 553"/>
                <a:gd name="T115" fmla="*/ 146 h 17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3"/>
                <a:gd name="T175" fmla="*/ 0 h 178"/>
                <a:gd name="T176" fmla="*/ 553 w 553"/>
                <a:gd name="T177" fmla="*/ 178 h 17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3" h="178">
                  <a:moveTo>
                    <a:pt x="37" y="0"/>
                  </a:moveTo>
                  <a:lnTo>
                    <a:pt x="28" y="1"/>
                  </a:lnTo>
                  <a:lnTo>
                    <a:pt x="21" y="3"/>
                  </a:lnTo>
                  <a:lnTo>
                    <a:pt x="15" y="7"/>
                  </a:lnTo>
                  <a:lnTo>
                    <a:pt x="10" y="10"/>
                  </a:lnTo>
                  <a:lnTo>
                    <a:pt x="5" y="18"/>
                  </a:lnTo>
                  <a:lnTo>
                    <a:pt x="1" y="27"/>
                  </a:lnTo>
                  <a:lnTo>
                    <a:pt x="0" y="33"/>
                  </a:lnTo>
                  <a:lnTo>
                    <a:pt x="0" y="37"/>
                  </a:lnTo>
                  <a:lnTo>
                    <a:pt x="0" y="142"/>
                  </a:lnTo>
                  <a:lnTo>
                    <a:pt x="0" y="145"/>
                  </a:lnTo>
                  <a:lnTo>
                    <a:pt x="1" y="152"/>
                  </a:lnTo>
                  <a:lnTo>
                    <a:pt x="5" y="160"/>
                  </a:lnTo>
                  <a:lnTo>
                    <a:pt x="10" y="168"/>
                  </a:lnTo>
                  <a:lnTo>
                    <a:pt x="15" y="172"/>
                  </a:lnTo>
                  <a:lnTo>
                    <a:pt x="21" y="175"/>
                  </a:lnTo>
                  <a:lnTo>
                    <a:pt x="28" y="177"/>
                  </a:lnTo>
                  <a:lnTo>
                    <a:pt x="37" y="178"/>
                  </a:lnTo>
                  <a:lnTo>
                    <a:pt x="516" y="178"/>
                  </a:lnTo>
                  <a:lnTo>
                    <a:pt x="522" y="178"/>
                  </a:lnTo>
                  <a:lnTo>
                    <a:pt x="527" y="176"/>
                  </a:lnTo>
                  <a:lnTo>
                    <a:pt x="533" y="174"/>
                  </a:lnTo>
                  <a:lnTo>
                    <a:pt x="540" y="170"/>
                  </a:lnTo>
                  <a:lnTo>
                    <a:pt x="545" y="165"/>
                  </a:lnTo>
                  <a:lnTo>
                    <a:pt x="549" y="159"/>
                  </a:lnTo>
                  <a:lnTo>
                    <a:pt x="552" y="151"/>
                  </a:lnTo>
                  <a:lnTo>
                    <a:pt x="553" y="142"/>
                  </a:lnTo>
                  <a:lnTo>
                    <a:pt x="553" y="37"/>
                  </a:lnTo>
                  <a:lnTo>
                    <a:pt x="552" y="28"/>
                  </a:lnTo>
                  <a:lnTo>
                    <a:pt x="549" y="20"/>
                  </a:lnTo>
                  <a:lnTo>
                    <a:pt x="545" y="14"/>
                  </a:lnTo>
                  <a:lnTo>
                    <a:pt x="540" y="8"/>
                  </a:lnTo>
                  <a:lnTo>
                    <a:pt x="533" y="5"/>
                  </a:lnTo>
                  <a:lnTo>
                    <a:pt x="527" y="2"/>
                  </a:lnTo>
                  <a:lnTo>
                    <a:pt x="522" y="0"/>
                  </a:lnTo>
                  <a:lnTo>
                    <a:pt x="516" y="0"/>
                  </a:lnTo>
                  <a:lnTo>
                    <a:pt x="37" y="0"/>
                  </a:lnTo>
                  <a:close/>
                  <a:moveTo>
                    <a:pt x="37" y="146"/>
                  </a:moveTo>
                  <a:lnTo>
                    <a:pt x="36" y="146"/>
                  </a:lnTo>
                  <a:lnTo>
                    <a:pt x="33" y="145"/>
                  </a:lnTo>
                  <a:lnTo>
                    <a:pt x="32" y="144"/>
                  </a:lnTo>
                  <a:lnTo>
                    <a:pt x="31" y="140"/>
                  </a:lnTo>
                  <a:lnTo>
                    <a:pt x="31" y="37"/>
                  </a:lnTo>
                  <a:lnTo>
                    <a:pt x="32" y="35"/>
                  </a:lnTo>
                  <a:lnTo>
                    <a:pt x="33" y="32"/>
                  </a:lnTo>
                  <a:lnTo>
                    <a:pt x="36" y="32"/>
                  </a:lnTo>
                  <a:lnTo>
                    <a:pt x="37" y="32"/>
                  </a:lnTo>
                  <a:lnTo>
                    <a:pt x="516" y="32"/>
                  </a:lnTo>
                  <a:lnTo>
                    <a:pt x="518" y="32"/>
                  </a:lnTo>
                  <a:lnTo>
                    <a:pt x="520" y="33"/>
                  </a:lnTo>
                  <a:lnTo>
                    <a:pt x="520" y="36"/>
                  </a:lnTo>
                  <a:lnTo>
                    <a:pt x="520" y="37"/>
                  </a:lnTo>
                  <a:lnTo>
                    <a:pt x="520" y="142"/>
                  </a:lnTo>
                  <a:lnTo>
                    <a:pt x="520" y="143"/>
                  </a:lnTo>
                  <a:lnTo>
                    <a:pt x="519" y="145"/>
                  </a:lnTo>
                  <a:lnTo>
                    <a:pt x="518" y="146"/>
                  </a:lnTo>
                  <a:lnTo>
                    <a:pt x="515" y="146"/>
                  </a:lnTo>
                  <a:lnTo>
                    <a:pt x="37" y="146"/>
                  </a:lnTo>
                  <a:close/>
                </a:path>
              </a:pathLst>
            </a:custGeom>
            <a:solidFill>
              <a:srgbClr val="000000"/>
            </a:solidFill>
            <a:ln w="9525">
              <a:noFill/>
              <a:round/>
              <a:headEnd/>
              <a:tailEnd/>
            </a:ln>
          </p:spPr>
          <p:txBody>
            <a:bodyPr/>
            <a:lstStyle/>
            <a:p>
              <a:endParaRPr lang="en-US"/>
            </a:p>
          </p:txBody>
        </p:sp>
      </p:grpSp>
      <p:sp>
        <p:nvSpPr>
          <p:cNvPr id="95264" name="Text Box 4"/>
          <p:cNvSpPr txBox="1">
            <a:spLocks noChangeArrowheads="1"/>
          </p:cNvSpPr>
          <p:nvPr/>
        </p:nvSpPr>
        <p:spPr bwMode="auto">
          <a:xfrm>
            <a:off x="457200" y="228600"/>
            <a:ext cx="838200" cy="376238"/>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US" b="1" dirty="0" smtClean="0"/>
              <a:t>LU 15</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28B21B79-F3E2-41B3-AFB0-03A9CF032B5D}" type="slidenum">
              <a:rPr lang="en-US"/>
              <a:pPr>
                <a:defRPr/>
              </a:pPr>
              <a:t>115</a:t>
            </a:fld>
            <a:endParaRPr lang="en-US"/>
          </a:p>
        </p:txBody>
      </p:sp>
      <p:sp>
        <p:nvSpPr>
          <p:cNvPr id="96261" name="Rectangle 2"/>
          <p:cNvSpPr>
            <a:spLocks noGrp="1" noChangeArrowheads="1"/>
          </p:cNvSpPr>
          <p:nvPr>
            <p:ph type="title"/>
          </p:nvPr>
        </p:nvSpPr>
        <p:spPr/>
        <p:txBody>
          <a:bodyPr/>
          <a:lstStyle/>
          <a:p>
            <a:pPr algn="l" eaLnBrk="1" hangingPunct="1"/>
            <a:r>
              <a:rPr lang="en-US" smtClean="0">
                <a:solidFill>
                  <a:srgbClr val="0000FF"/>
                </a:solidFill>
              </a:rPr>
              <a:t>  	</a:t>
            </a:r>
            <a:r>
              <a:rPr lang="en-US" sz="3600" smtClean="0">
                <a:solidFill>
                  <a:srgbClr val="0000FF"/>
                </a:solidFill>
              </a:rPr>
              <a:t>Basic Message Handling Part II</a:t>
            </a:r>
            <a:br>
              <a:rPr lang="en-US" sz="3600" smtClean="0">
                <a:solidFill>
                  <a:srgbClr val="0000FF"/>
                </a:solidFill>
              </a:rPr>
            </a:br>
            <a:r>
              <a:rPr lang="en-US" smtClean="0">
                <a:solidFill>
                  <a:srgbClr val="0000FF"/>
                </a:solidFill>
              </a:rPr>
              <a:t> </a:t>
            </a:r>
            <a:r>
              <a:rPr lang="en-US" sz="2800" b="1" smtClean="0">
                <a:solidFill>
                  <a:srgbClr val="FF6600"/>
                </a:solidFill>
              </a:rPr>
              <a:t>Message Security and Privacy</a:t>
            </a:r>
            <a:r>
              <a:rPr lang="en-US" sz="3600" b="1" smtClean="0">
                <a:solidFill>
                  <a:srgbClr val="FF6600"/>
                </a:solidFill>
              </a:rPr>
              <a:t> </a:t>
            </a:r>
          </a:p>
        </p:txBody>
      </p:sp>
      <p:sp>
        <p:nvSpPr>
          <p:cNvPr id="96262" name="Rectangle 3"/>
          <p:cNvSpPr>
            <a:spLocks noGrp="1" noChangeArrowheads="1"/>
          </p:cNvSpPr>
          <p:nvPr>
            <p:ph type="body" idx="1"/>
          </p:nvPr>
        </p:nvSpPr>
        <p:spPr/>
        <p:txBody>
          <a:bodyPr/>
          <a:lstStyle/>
          <a:p>
            <a:pPr eaLnBrk="1" hangingPunct="1"/>
            <a:r>
              <a:rPr lang="en-US" sz="2400" dirty="0" smtClean="0"/>
              <a:t>Messages that contain personally identifiable </a:t>
            </a:r>
            <a:br>
              <a:rPr lang="en-US" sz="2400" dirty="0" smtClean="0"/>
            </a:br>
            <a:r>
              <a:rPr lang="en-US" sz="2400" dirty="0" smtClean="0"/>
              <a:t>information such as names of victims or injured </a:t>
            </a:r>
            <a:br>
              <a:rPr lang="en-US" sz="2400" dirty="0" smtClean="0"/>
            </a:br>
            <a:r>
              <a:rPr lang="en-US" sz="2400" dirty="0" smtClean="0"/>
              <a:t>should be sent by FAX, Landline Phone or </a:t>
            </a:r>
            <a:br>
              <a:rPr lang="en-US" sz="2400" dirty="0" smtClean="0"/>
            </a:br>
            <a:r>
              <a:rPr lang="en-US" sz="2400" dirty="0" smtClean="0"/>
              <a:t>Served Agency secure links. </a:t>
            </a:r>
          </a:p>
          <a:p>
            <a:pPr eaLnBrk="1" hangingPunct="1"/>
            <a:r>
              <a:rPr lang="en-US" sz="2400" dirty="0" smtClean="0"/>
              <a:t>While there is no way to ensure our messages </a:t>
            </a:r>
            <a:br>
              <a:rPr lang="en-US" sz="2400" dirty="0" smtClean="0"/>
            </a:br>
            <a:r>
              <a:rPr lang="en-US" sz="2400" dirty="0" smtClean="0"/>
              <a:t>are not overheard there are some things </a:t>
            </a:r>
            <a:br>
              <a:rPr lang="en-US" sz="2400" dirty="0" smtClean="0"/>
            </a:br>
            <a:r>
              <a:rPr lang="en-US" sz="2400" dirty="0" smtClean="0"/>
              <a:t>you can try</a:t>
            </a:r>
          </a:p>
          <a:p>
            <a:pPr lvl="2" eaLnBrk="1" hangingPunct="1"/>
            <a:r>
              <a:rPr lang="en-US" sz="1800" dirty="0" smtClean="0"/>
              <a:t>Use an uncommon frequency</a:t>
            </a:r>
          </a:p>
          <a:p>
            <a:pPr lvl="2" eaLnBrk="1" hangingPunct="1"/>
            <a:r>
              <a:rPr lang="en-US" sz="1800" dirty="0" smtClean="0"/>
              <a:t>Use digital modes like PSK31, RTTY, AMTOR</a:t>
            </a:r>
          </a:p>
        </p:txBody>
      </p:sp>
      <p:pic>
        <p:nvPicPr>
          <p:cNvPr id="96264" name="Picture 5" descr="MCBD19755_0000[1]"/>
          <p:cNvPicPr>
            <a:picLocks noChangeAspect="1" noChangeArrowheads="1"/>
          </p:cNvPicPr>
          <p:nvPr/>
        </p:nvPicPr>
        <p:blipFill>
          <a:blip r:embed="rId2" cstate="print"/>
          <a:srcRect/>
          <a:stretch>
            <a:fillRect/>
          </a:stretch>
        </p:blipFill>
        <p:spPr bwMode="auto">
          <a:xfrm>
            <a:off x="7380288" y="1682750"/>
            <a:ext cx="1357312" cy="949325"/>
          </a:xfrm>
          <a:prstGeom prst="rect">
            <a:avLst/>
          </a:prstGeom>
          <a:noFill/>
          <a:ln w="9525">
            <a:noFill/>
            <a:miter lim="800000"/>
            <a:headEnd/>
            <a:tailEnd/>
          </a:ln>
        </p:spPr>
      </p:pic>
      <p:pic>
        <p:nvPicPr>
          <p:cNvPr id="96265" name="Picture 6" descr="MCj04107390000[1]"/>
          <p:cNvPicPr>
            <a:picLocks noChangeAspect="1" noChangeArrowheads="1"/>
          </p:cNvPicPr>
          <p:nvPr/>
        </p:nvPicPr>
        <p:blipFill>
          <a:blip r:embed="rId3" cstate="print"/>
          <a:srcRect/>
          <a:stretch>
            <a:fillRect/>
          </a:stretch>
        </p:blipFill>
        <p:spPr bwMode="auto">
          <a:xfrm>
            <a:off x="7227888" y="4035425"/>
            <a:ext cx="1350962" cy="1335088"/>
          </a:xfrm>
          <a:prstGeom prst="rect">
            <a:avLst/>
          </a:prstGeom>
          <a:noFill/>
          <a:ln w="9525">
            <a:noFill/>
            <a:miter lim="800000"/>
            <a:headEnd/>
            <a:tailEnd/>
          </a:ln>
        </p:spPr>
      </p:pic>
      <p:sp>
        <p:nvSpPr>
          <p:cNvPr id="96267" name="Text Box 4"/>
          <p:cNvSpPr txBox="1">
            <a:spLocks noChangeArrowheads="1"/>
          </p:cNvSpPr>
          <p:nvPr/>
        </p:nvSpPr>
        <p:spPr bwMode="auto">
          <a:xfrm>
            <a:off x="457200" y="228600"/>
            <a:ext cx="838200" cy="376238"/>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US" b="1" dirty="0" smtClean="0"/>
              <a:t>LU 15</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6"/>
          <p:cNvSpPr>
            <a:spLocks noGrp="1" noChangeArrowheads="1"/>
          </p:cNvSpPr>
          <p:nvPr>
            <p:ph type="sldNum" sz="quarter" idx="12"/>
          </p:nvPr>
        </p:nvSpPr>
        <p:spPr>
          <a:ln/>
        </p:spPr>
        <p:txBody>
          <a:bodyPr/>
          <a:lstStyle/>
          <a:p>
            <a:pPr>
              <a:defRPr/>
            </a:pPr>
            <a:fld id="{CF83533E-C08D-41F2-B7E9-9D8C1F56B642}" type="slidenum">
              <a:rPr lang="en-US"/>
              <a:pPr>
                <a:defRPr/>
              </a:pPr>
              <a:t>116</a:t>
            </a:fld>
            <a:endParaRPr lang="en-US"/>
          </a:p>
        </p:txBody>
      </p:sp>
      <p:sp>
        <p:nvSpPr>
          <p:cNvPr id="97285" name="Rectangle 2"/>
          <p:cNvSpPr>
            <a:spLocks noGrp="1" noChangeArrowheads="1"/>
          </p:cNvSpPr>
          <p:nvPr>
            <p:ph type="title"/>
          </p:nvPr>
        </p:nvSpPr>
        <p:spPr/>
        <p:txBody>
          <a:bodyPr/>
          <a:lstStyle/>
          <a:p>
            <a:pPr eaLnBrk="1" hangingPunct="1"/>
            <a:r>
              <a:rPr lang="en-US" smtClean="0">
                <a:solidFill>
                  <a:srgbClr val="0000FF"/>
                </a:solidFill>
              </a:rPr>
              <a:t>  Review</a:t>
            </a:r>
          </a:p>
        </p:txBody>
      </p:sp>
      <p:sp>
        <p:nvSpPr>
          <p:cNvPr id="97286" name="Rectangle 3"/>
          <p:cNvSpPr>
            <a:spLocks noGrp="1" noChangeArrowheads="1"/>
          </p:cNvSpPr>
          <p:nvPr>
            <p:ph type="body" idx="1"/>
          </p:nvPr>
        </p:nvSpPr>
        <p:spPr>
          <a:xfrm>
            <a:off x="457200" y="1219200"/>
            <a:ext cx="8229600" cy="4525963"/>
          </a:xfrm>
        </p:spPr>
        <p:txBody>
          <a:bodyPr/>
          <a:lstStyle/>
          <a:p>
            <a:pPr marL="609600" indent="-609600" eaLnBrk="1" hangingPunct="1">
              <a:lnSpc>
                <a:spcPct val="90000"/>
              </a:lnSpc>
              <a:buFontTx/>
              <a:buAutoNum type="arabicPeriod"/>
            </a:pPr>
            <a:r>
              <a:rPr lang="en-US" sz="2400" dirty="0" smtClean="0"/>
              <a:t>As part of an EMCOMM group handling </a:t>
            </a:r>
            <a:br>
              <a:rPr lang="en-US" sz="2400" dirty="0" smtClean="0"/>
            </a:br>
            <a:r>
              <a:rPr lang="en-US" sz="2400" dirty="0" smtClean="0"/>
              <a:t>message traffic in an emergency and given </a:t>
            </a:r>
            <a:br>
              <a:rPr lang="en-US" sz="2400" dirty="0" smtClean="0"/>
            </a:br>
            <a:r>
              <a:rPr lang="en-US" sz="2400" dirty="0" smtClean="0"/>
              <a:t>a message with typographical errors, </a:t>
            </a:r>
            <a:r>
              <a:rPr lang="en-US" sz="2400" b="1" dirty="0" smtClean="0">
                <a:solidFill>
                  <a:srgbClr val="FF0000"/>
                </a:solidFill>
              </a:rPr>
              <a:t>you </a:t>
            </a:r>
            <a:br>
              <a:rPr lang="en-US" sz="2400" b="1" dirty="0" smtClean="0">
                <a:solidFill>
                  <a:srgbClr val="FF0000"/>
                </a:solidFill>
              </a:rPr>
            </a:br>
            <a:r>
              <a:rPr lang="en-US" sz="2400" b="1" dirty="0" smtClean="0">
                <a:solidFill>
                  <a:srgbClr val="FF0000"/>
                </a:solidFill>
              </a:rPr>
              <a:t>should forward the message exactly as received.</a:t>
            </a:r>
          </a:p>
          <a:p>
            <a:pPr marL="609600" indent="-609600" eaLnBrk="1" hangingPunct="1">
              <a:lnSpc>
                <a:spcPct val="90000"/>
              </a:lnSpc>
              <a:buFontTx/>
              <a:buAutoNum type="arabicPeriod"/>
            </a:pPr>
            <a:r>
              <a:rPr lang="en-US" sz="2400" dirty="0" smtClean="0"/>
              <a:t>As part of an EMCOMM group handling </a:t>
            </a:r>
            <a:br>
              <a:rPr lang="en-US" sz="2400" dirty="0" smtClean="0"/>
            </a:br>
            <a:r>
              <a:rPr lang="en-US" sz="2400" dirty="0" smtClean="0"/>
              <a:t>message traffic in an emergency you are </a:t>
            </a:r>
            <a:br>
              <a:rPr lang="en-US" sz="2400" dirty="0" smtClean="0"/>
            </a:br>
            <a:r>
              <a:rPr lang="en-US" sz="2400" dirty="0" smtClean="0"/>
              <a:t>asked to forward a message in non standard </a:t>
            </a:r>
            <a:br>
              <a:rPr lang="en-US" sz="2400" dirty="0" smtClean="0"/>
            </a:br>
            <a:r>
              <a:rPr lang="en-US" sz="2400" dirty="0" smtClean="0"/>
              <a:t>format, you should forward the message </a:t>
            </a:r>
            <a:br>
              <a:rPr lang="en-US" sz="2400" dirty="0" smtClean="0"/>
            </a:br>
            <a:r>
              <a:rPr lang="en-US" sz="2400" dirty="0" smtClean="0"/>
              <a:t>exactly as received.</a:t>
            </a:r>
          </a:p>
          <a:p>
            <a:pPr marL="609600" indent="-609600" eaLnBrk="1" hangingPunct="1">
              <a:lnSpc>
                <a:spcPct val="90000"/>
              </a:lnSpc>
              <a:buFontTx/>
              <a:buAutoNum type="arabicPeriod"/>
            </a:pPr>
            <a:r>
              <a:rPr lang="en-US" sz="2400" dirty="0" smtClean="0"/>
              <a:t>You have been asked to send an ARRL </a:t>
            </a:r>
            <a:br>
              <a:rPr lang="en-US" sz="2400" dirty="0" smtClean="0"/>
            </a:br>
            <a:r>
              <a:rPr lang="en-US" sz="2400" dirty="0" smtClean="0"/>
              <a:t>Radiogram dealing with a birthday greeting.   </a:t>
            </a:r>
            <a:br>
              <a:rPr lang="en-US" sz="2400" dirty="0" smtClean="0"/>
            </a:br>
            <a:r>
              <a:rPr lang="en-US" sz="2400" dirty="0" smtClean="0"/>
              <a:t>The correct way to send this message is </a:t>
            </a:r>
            <a:br>
              <a:rPr lang="en-US" sz="2400" dirty="0" smtClean="0"/>
            </a:br>
            <a:r>
              <a:rPr lang="en-US" sz="2400" dirty="0" smtClean="0"/>
              <a:t>“ARL FORTY SIX” </a:t>
            </a:r>
          </a:p>
          <a:p>
            <a:pPr marL="609600" indent="-609600" eaLnBrk="1" hangingPunct="1">
              <a:lnSpc>
                <a:spcPct val="90000"/>
              </a:lnSpc>
              <a:buFontTx/>
              <a:buAutoNum type="arabicPeriod"/>
            </a:pPr>
            <a:endParaRPr lang="en-US" sz="2400" dirty="0" smtClean="0"/>
          </a:p>
        </p:txBody>
      </p:sp>
      <p:grpSp>
        <p:nvGrpSpPr>
          <p:cNvPr id="97288" name="Group 5"/>
          <p:cNvGrpSpPr>
            <a:grpSpLocks/>
          </p:cNvGrpSpPr>
          <p:nvPr/>
        </p:nvGrpSpPr>
        <p:grpSpPr bwMode="auto">
          <a:xfrm>
            <a:off x="7151688" y="1379538"/>
            <a:ext cx="1763712" cy="1287462"/>
            <a:chOff x="4505" y="152"/>
            <a:chExt cx="1094" cy="1148"/>
          </a:xfrm>
        </p:grpSpPr>
        <p:sp>
          <p:nvSpPr>
            <p:cNvPr id="97302" name="AutoShape 6"/>
            <p:cNvSpPr>
              <a:spLocks noChangeAspect="1" noChangeArrowheads="1" noTextEdit="1"/>
            </p:cNvSpPr>
            <p:nvPr/>
          </p:nvSpPr>
          <p:spPr bwMode="auto">
            <a:xfrm>
              <a:off x="4505" y="152"/>
              <a:ext cx="1094" cy="1148"/>
            </a:xfrm>
            <a:prstGeom prst="rect">
              <a:avLst/>
            </a:prstGeom>
            <a:noFill/>
            <a:ln w="9525">
              <a:noFill/>
              <a:miter lim="800000"/>
              <a:headEnd/>
              <a:tailEnd/>
            </a:ln>
          </p:spPr>
          <p:txBody>
            <a:bodyPr/>
            <a:lstStyle/>
            <a:p>
              <a:endParaRPr lang="en-US"/>
            </a:p>
          </p:txBody>
        </p:sp>
        <p:sp>
          <p:nvSpPr>
            <p:cNvPr id="97303" name="Freeform 7"/>
            <p:cNvSpPr>
              <a:spLocks/>
            </p:cNvSpPr>
            <p:nvPr/>
          </p:nvSpPr>
          <p:spPr bwMode="auto">
            <a:xfrm>
              <a:off x="4507" y="153"/>
              <a:ext cx="880" cy="825"/>
            </a:xfrm>
            <a:custGeom>
              <a:avLst/>
              <a:gdLst>
                <a:gd name="T0" fmla="*/ 211 w 1761"/>
                <a:gd name="T1" fmla="*/ 0 h 1650"/>
                <a:gd name="T2" fmla="*/ 200 w 1761"/>
                <a:gd name="T3" fmla="*/ 0 h 1650"/>
                <a:gd name="T4" fmla="*/ 191 w 1761"/>
                <a:gd name="T5" fmla="*/ 1 h 1650"/>
                <a:gd name="T6" fmla="*/ 181 w 1761"/>
                <a:gd name="T7" fmla="*/ 6 h 1650"/>
                <a:gd name="T8" fmla="*/ 173 w 1761"/>
                <a:gd name="T9" fmla="*/ 13 h 1650"/>
                <a:gd name="T10" fmla="*/ 163 w 1761"/>
                <a:gd name="T11" fmla="*/ 26 h 1650"/>
                <a:gd name="T12" fmla="*/ 158 w 1761"/>
                <a:gd name="T13" fmla="*/ 42 h 1650"/>
                <a:gd name="T14" fmla="*/ 0 w 1761"/>
                <a:gd name="T15" fmla="*/ 1179 h 1650"/>
                <a:gd name="T16" fmla="*/ 5 w 1761"/>
                <a:gd name="T17" fmla="*/ 1197 h 1650"/>
                <a:gd name="T18" fmla="*/ 15 w 1761"/>
                <a:gd name="T19" fmla="*/ 1212 h 1650"/>
                <a:gd name="T20" fmla="*/ 30 w 1761"/>
                <a:gd name="T21" fmla="*/ 1221 h 1650"/>
                <a:gd name="T22" fmla="*/ 128 w 1761"/>
                <a:gd name="T23" fmla="*/ 1236 h 1650"/>
                <a:gd name="T24" fmla="*/ 125 w 1761"/>
                <a:gd name="T25" fmla="*/ 1262 h 1650"/>
                <a:gd name="T26" fmla="*/ 121 w 1761"/>
                <a:gd name="T27" fmla="*/ 1286 h 1650"/>
                <a:gd name="T28" fmla="*/ 124 w 1761"/>
                <a:gd name="T29" fmla="*/ 1309 h 1650"/>
                <a:gd name="T30" fmla="*/ 135 w 1761"/>
                <a:gd name="T31" fmla="*/ 1326 h 1650"/>
                <a:gd name="T32" fmla="*/ 44 w 1761"/>
                <a:gd name="T33" fmla="*/ 1445 h 1650"/>
                <a:gd name="T34" fmla="*/ 59 w 1761"/>
                <a:gd name="T35" fmla="*/ 1450 h 1650"/>
                <a:gd name="T36" fmla="*/ 102 w 1761"/>
                <a:gd name="T37" fmla="*/ 1460 h 1650"/>
                <a:gd name="T38" fmla="*/ 169 w 1761"/>
                <a:gd name="T39" fmla="*/ 1477 h 1650"/>
                <a:gd name="T40" fmla="*/ 257 w 1761"/>
                <a:gd name="T41" fmla="*/ 1498 h 1650"/>
                <a:gd name="T42" fmla="*/ 365 w 1761"/>
                <a:gd name="T43" fmla="*/ 1522 h 1650"/>
                <a:gd name="T44" fmla="*/ 487 w 1761"/>
                <a:gd name="T45" fmla="*/ 1547 h 1650"/>
                <a:gd name="T46" fmla="*/ 623 w 1761"/>
                <a:gd name="T47" fmla="*/ 1572 h 1650"/>
                <a:gd name="T48" fmla="*/ 768 w 1761"/>
                <a:gd name="T49" fmla="*/ 1594 h 1650"/>
                <a:gd name="T50" fmla="*/ 913 w 1761"/>
                <a:gd name="T51" fmla="*/ 1612 h 1650"/>
                <a:gd name="T52" fmla="*/ 1049 w 1761"/>
                <a:gd name="T53" fmla="*/ 1626 h 1650"/>
                <a:gd name="T54" fmla="*/ 1175 w 1761"/>
                <a:gd name="T55" fmla="*/ 1636 h 1650"/>
                <a:gd name="T56" fmla="*/ 1284 w 1761"/>
                <a:gd name="T57" fmla="*/ 1642 h 1650"/>
                <a:gd name="T58" fmla="*/ 1375 w 1761"/>
                <a:gd name="T59" fmla="*/ 1647 h 1650"/>
                <a:gd name="T60" fmla="*/ 1444 w 1761"/>
                <a:gd name="T61" fmla="*/ 1649 h 1650"/>
                <a:gd name="T62" fmla="*/ 1488 w 1761"/>
                <a:gd name="T63" fmla="*/ 1650 h 1650"/>
                <a:gd name="T64" fmla="*/ 1503 w 1761"/>
                <a:gd name="T65" fmla="*/ 1650 h 1650"/>
                <a:gd name="T66" fmla="*/ 1467 w 1761"/>
                <a:gd name="T67" fmla="*/ 1514 h 1650"/>
                <a:gd name="T68" fmla="*/ 1482 w 1761"/>
                <a:gd name="T69" fmla="*/ 1501 h 1650"/>
                <a:gd name="T70" fmla="*/ 1490 w 1761"/>
                <a:gd name="T71" fmla="*/ 1481 h 1650"/>
                <a:gd name="T72" fmla="*/ 1495 w 1761"/>
                <a:gd name="T73" fmla="*/ 1456 h 1650"/>
                <a:gd name="T74" fmla="*/ 1498 w 1761"/>
                <a:gd name="T75" fmla="*/ 1429 h 1650"/>
                <a:gd name="T76" fmla="*/ 1558 w 1761"/>
                <a:gd name="T77" fmla="*/ 1436 h 1650"/>
                <a:gd name="T78" fmla="*/ 1575 w 1761"/>
                <a:gd name="T79" fmla="*/ 1431 h 1650"/>
                <a:gd name="T80" fmla="*/ 1590 w 1761"/>
                <a:gd name="T81" fmla="*/ 1420 h 1650"/>
                <a:gd name="T82" fmla="*/ 1600 w 1761"/>
                <a:gd name="T83" fmla="*/ 1403 h 1650"/>
                <a:gd name="T84" fmla="*/ 1760 w 1761"/>
                <a:gd name="T85" fmla="*/ 268 h 1650"/>
                <a:gd name="T86" fmla="*/ 1760 w 1761"/>
                <a:gd name="T87" fmla="*/ 248 h 1650"/>
                <a:gd name="T88" fmla="*/ 1752 w 1761"/>
                <a:gd name="T89" fmla="*/ 231 h 1650"/>
                <a:gd name="T90" fmla="*/ 1739 w 1761"/>
                <a:gd name="T91" fmla="*/ 218 h 1650"/>
                <a:gd name="T92" fmla="*/ 1722 w 1761"/>
                <a:gd name="T93" fmla="*/ 212 h 165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61"/>
                <a:gd name="T142" fmla="*/ 0 h 1650"/>
                <a:gd name="T143" fmla="*/ 1761 w 1761"/>
                <a:gd name="T144" fmla="*/ 1650 h 165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61" h="1650">
                  <a:moveTo>
                    <a:pt x="1722" y="212"/>
                  </a:moveTo>
                  <a:lnTo>
                    <a:pt x="211" y="0"/>
                  </a:lnTo>
                  <a:lnTo>
                    <a:pt x="206" y="0"/>
                  </a:lnTo>
                  <a:lnTo>
                    <a:pt x="200" y="0"/>
                  </a:lnTo>
                  <a:lnTo>
                    <a:pt x="195" y="0"/>
                  </a:lnTo>
                  <a:lnTo>
                    <a:pt x="191" y="1"/>
                  </a:lnTo>
                  <a:lnTo>
                    <a:pt x="186" y="4"/>
                  </a:lnTo>
                  <a:lnTo>
                    <a:pt x="181" y="6"/>
                  </a:lnTo>
                  <a:lnTo>
                    <a:pt x="177" y="10"/>
                  </a:lnTo>
                  <a:lnTo>
                    <a:pt x="173" y="13"/>
                  </a:lnTo>
                  <a:lnTo>
                    <a:pt x="168" y="19"/>
                  </a:lnTo>
                  <a:lnTo>
                    <a:pt x="163" y="26"/>
                  </a:lnTo>
                  <a:lnTo>
                    <a:pt x="159" y="34"/>
                  </a:lnTo>
                  <a:lnTo>
                    <a:pt x="158" y="42"/>
                  </a:lnTo>
                  <a:lnTo>
                    <a:pt x="0" y="1168"/>
                  </a:lnTo>
                  <a:lnTo>
                    <a:pt x="0" y="1179"/>
                  </a:lnTo>
                  <a:lnTo>
                    <a:pt x="2" y="1188"/>
                  </a:lnTo>
                  <a:lnTo>
                    <a:pt x="5" y="1197"/>
                  </a:lnTo>
                  <a:lnTo>
                    <a:pt x="10" y="1205"/>
                  </a:lnTo>
                  <a:lnTo>
                    <a:pt x="15" y="1212"/>
                  </a:lnTo>
                  <a:lnTo>
                    <a:pt x="22" y="1218"/>
                  </a:lnTo>
                  <a:lnTo>
                    <a:pt x="30" y="1221"/>
                  </a:lnTo>
                  <a:lnTo>
                    <a:pt x="40" y="1224"/>
                  </a:lnTo>
                  <a:lnTo>
                    <a:pt x="128" y="1236"/>
                  </a:lnTo>
                  <a:lnTo>
                    <a:pt x="127" y="1246"/>
                  </a:lnTo>
                  <a:lnTo>
                    <a:pt x="125" y="1262"/>
                  </a:lnTo>
                  <a:lnTo>
                    <a:pt x="123" y="1279"/>
                  </a:lnTo>
                  <a:lnTo>
                    <a:pt x="121" y="1286"/>
                  </a:lnTo>
                  <a:lnTo>
                    <a:pt x="121" y="1297"/>
                  </a:lnTo>
                  <a:lnTo>
                    <a:pt x="124" y="1309"/>
                  </a:lnTo>
                  <a:lnTo>
                    <a:pt x="128" y="1318"/>
                  </a:lnTo>
                  <a:lnTo>
                    <a:pt x="135" y="1326"/>
                  </a:lnTo>
                  <a:lnTo>
                    <a:pt x="63" y="1317"/>
                  </a:lnTo>
                  <a:lnTo>
                    <a:pt x="44" y="1445"/>
                  </a:lnTo>
                  <a:lnTo>
                    <a:pt x="48" y="1446"/>
                  </a:lnTo>
                  <a:lnTo>
                    <a:pt x="59" y="1450"/>
                  </a:lnTo>
                  <a:lnTo>
                    <a:pt x="77" y="1454"/>
                  </a:lnTo>
                  <a:lnTo>
                    <a:pt x="102" y="1460"/>
                  </a:lnTo>
                  <a:lnTo>
                    <a:pt x="132" y="1468"/>
                  </a:lnTo>
                  <a:lnTo>
                    <a:pt x="169" y="1477"/>
                  </a:lnTo>
                  <a:lnTo>
                    <a:pt x="210" y="1488"/>
                  </a:lnTo>
                  <a:lnTo>
                    <a:pt x="257" y="1498"/>
                  </a:lnTo>
                  <a:lnTo>
                    <a:pt x="308" y="1511"/>
                  </a:lnTo>
                  <a:lnTo>
                    <a:pt x="365" y="1522"/>
                  </a:lnTo>
                  <a:lnTo>
                    <a:pt x="423" y="1535"/>
                  </a:lnTo>
                  <a:lnTo>
                    <a:pt x="487" y="1547"/>
                  </a:lnTo>
                  <a:lnTo>
                    <a:pt x="554" y="1559"/>
                  </a:lnTo>
                  <a:lnTo>
                    <a:pt x="623" y="1572"/>
                  </a:lnTo>
                  <a:lnTo>
                    <a:pt x="694" y="1583"/>
                  </a:lnTo>
                  <a:lnTo>
                    <a:pt x="768" y="1594"/>
                  </a:lnTo>
                  <a:lnTo>
                    <a:pt x="842" y="1603"/>
                  </a:lnTo>
                  <a:lnTo>
                    <a:pt x="913" y="1612"/>
                  </a:lnTo>
                  <a:lnTo>
                    <a:pt x="982" y="1619"/>
                  </a:lnTo>
                  <a:lnTo>
                    <a:pt x="1049" y="1626"/>
                  </a:lnTo>
                  <a:lnTo>
                    <a:pt x="1113" y="1632"/>
                  </a:lnTo>
                  <a:lnTo>
                    <a:pt x="1175" y="1636"/>
                  </a:lnTo>
                  <a:lnTo>
                    <a:pt x="1231" y="1640"/>
                  </a:lnTo>
                  <a:lnTo>
                    <a:pt x="1284" y="1642"/>
                  </a:lnTo>
                  <a:lnTo>
                    <a:pt x="1331" y="1645"/>
                  </a:lnTo>
                  <a:lnTo>
                    <a:pt x="1375" y="1647"/>
                  </a:lnTo>
                  <a:lnTo>
                    <a:pt x="1412" y="1648"/>
                  </a:lnTo>
                  <a:lnTo>
                    <a:pt x="1444" y="1649"/>
                  </a:lnTo>
                  <a:lnTo>
                    <a:pt x="1469" y="1650"/>
                  </a:lnTo>
                  <a:lnTo>
                    <a:pt x="1488" y="1650"/>
                  </a:lnTo>
                  <a:lnTo>
                    <a:pt x="1499" y="1650"/>
                  </a:lnTo>
                  <a:lnTo>
                    <a:pt x="1503" y="1650"/>
                  </a:lnTo>
                  <a:lnTo>
                    <a:pt x="1520" y="1521"/>
                  </a:lnTo>
                  <a:lnTo>
                    <a:pt x="1467" y="1514"/>
                  </a:lnTo>
                  <a:lnTo>
                    <a:pt x="1475" y="1508"/>
                  </a:lnTo>
                  <a:lnTo>
                    <a:pt x="1482" y="1501"/>
                  </a:lnTo>
                  <a:lnTo>
                    <a:pt x="1488" y="1492"/>
                  </a:lnTo>
                  <a:lnTo>
                    <a:pt x="1490" y="1481"/>
                  </a:lnTo>
                  <a:lnTo>
                    <a:pt x="1491" y="1473"/>
                  </a:lnTo>
                  <a:lnTo>
                    <a:pt x="1495" y="1456"/>
                  </a:lnTo>
                  <a:lnTo>
                    <a:pt x="1497" y="1438"/>
                  </a:lnTo>
                  <a:lnTo>
                    <a:pt x="1498" y="1429"/>
                  </a:lnTo>
                  <a:lnTo>
                    <a:pt x="1549" y="1436"/>
                  </a:lnTo>
                  <a:lnTo>
                    <a:pt x="1558" y="1436"/>
                  </a:lnTo>
                  <a:lnTo>
                    <a:pt x="1567" y="1435"/>
                  </a:lnTo>
                  <a:lnTo>
                    <a:pt x="1575" y="1431"/>
                  </a:lnTo>
                  <a:lnTo>
                    <a:pt x="1584" y="1427"/>
                  </a:lnTo>
                  <a:lnTo>
                    <a:pt x="1590" y="1420"/>
                  </a:lnTo>
                  <a:lnTo>
                    <a:pt x="1596" y="1412"/>
                  </a:lnTo>
                  <a:lnTo>
                    <a:pt x="1600" y="1403"/>
                  </a:lnTo>
                  <a:lnTo>
                    <a:pt x="1602" y="1393"/>
                  </a:lnTo>
                  <a:lnTo>
                    <a:pt x="1760" y="268"/>
                  </a:lnTo>
                  <a:lnTo>
                    <a:pt x="1761" y="257"/>
                  </a:lnTo>
                  <a:lnTo>
                    <a:pt x="1760" y="248"/>
                  </a:lnTo>
                  <a:lnTo>
                    <a:pt x="1756" y="239"/>
                  </a:lnTo>
                  <a:lnTo>
                    <a:pt x="1752" y="231"/>
                  </a:lnTo>
                  <a:lnTo>
                    <a:pt x="1746" y="224"/>
                  </a:lnTo>
                  <a:lnTo>
                    <a:pt x="1739" y="218"/>
                  </a:lnTo>
                  <a:lnTo>
                    <a:pt x="1731" y="215"/>
                  </a:lnTo>
                  <a:lnTo>
                    <a:pt x="1722" y="212"/>
                  </a:lnTo>
                  <a:close/>
                </a:path>
              </a:pathLst>
            </a:custGeom>
            <a:solidFill>
              <a:srgbClr val="C6D1DD"/>
            </a:solidFill>
            <a:ln w="9525">
              <a:noFill/>
              <a:round/>
              <a:headEnd/>
              <a:tailEnd/>
            </a:ln>
          </p:spPr>
          <p:txBody>
            <a:bodyPr/>
            <a:lstStyle/>
            <a:p>
              <a:endParaRPr lang="en-US"/>
            </a:p>
          </p:txBody>
        </p:sp>
        <p:sp>
          <p:nvSpPr>
            <p:cNvPr id="97304" name="Freeform 8"/>
            <p:cNvSpPr>
              <a:spLocks/>
            </p:cNvSpPr>
            <p:nvPr/>
          </p:nvSpPr>
          <p:spPr bwMode="auto">
            <a:xfrm>
              <a:off x="4588" y="229"/>
              <a:ext cx="717" cy="540"/>
            </a:xfrm>
            <a:custGeom>
              <a:avLst/>
              <a:gdLst>
                <a:gd name="T0" fmla="*/ 1274 w 1433"/>
                <a:gd name="T1" fmla="*/ 1080 h 1080"/>
                <a:gd name="T2" fmla="*/ 1282 w 1433"/>
                <a:gd name="T3" fmla="*/ 1080 h 1080"/>
                <a:gd name="T4" fmla="*/ 1289 w 1433"/>
                <a:gd name="T5" fmla="*/ 1080 h 1080"/>
                <a:gd name="T6" fmla="*/ 1296 w 1433"/>
                <a:gd name="T7" fmla="*/ 1078 h 1080"/>
                <a:gd name="T8" fmla="*/ 1303 w 1433"/>
                <a:gd name="T9" fmla="*/ 1073 h 1080"/>
                <a:gd name="T10" fmla="*/ 1308 w 1433"/>
                <a:gd name="T11" fmla="*/ 1068 h 1080"/>
                <a:gd name="T12" fmla="*/ 1312 w 1433"/>
                <a:gd name="T13" fmla="*/ 1063 h 1080"/>
                <a:gd name="T14" fmla="*/ 1316 w 1433"/>
                <a:gd name="T15" fmla="*/ 1056 h 1080"/>
                <a:gd name="T16" fmla="*/ 1317 w 1433"/>
                <a:gd name="T17" fmla="*/ 1049 h 1080"/>
                <a:gd name="T18" fmla="*/ 1433 w 1433"/>
                <a:gd name="T19" fmla="*/ 217 h 1080"/>
                <a:gd name="T20" fmla="*/ 1433 w 1433"/>
                <a:gd name="T21" fmla="*/ 209 h 1080"/>
                <a:gd name="T22" fmla="*/ 1432 w 1433"/>
                <a:gd name="T23" fmla="*/ 202 h 1080"/>
                <a:gd name="T24" fmla="*/ 1430 w 1433"/>
                <a:gd name="T25" fmla="*/ 195 h 1080"/>
                <a:gd name="T26" fmla="*/ 1426 w 1433"/>
                <a:gd name="T27" fmla="*/ 189 h 1080"/>
                <a:gd name="T28" fmla="*/ 1422 w 1433"/>
                <a:gd name="T29" fmla="*/ 185 h 1080"/>
                <a:gd name="T30" fmla="*/ 1415 w 1433"/>
                <a:gd name="T31" fmla="*/ 180 h 1080"/>
                <a:gd name="T32" fmla="*/ 1408 w 1433"/>
                <a:gd name="T33" fmla="*/ 177 h 1080"/>
                <a:gd name="T34" fmla="*/ 1401 w 1433"/>
                <a:gd name="T35" fmla="*/ 175 h 1080"/>
                <a:gd name="T36" fmla="*/ 159 w 1433"/>
                <a:gd name="T37" fmla="*/ 0 h 1080"/>
                <a:gd name="T38" fmla="*/ 151 w 1433"/>
                <a:gd name="T39" fmla="*/ 0 h 1080"/>
                <a:gd name="T40" fmla="*/ 144 w 1433"/>
                <a:gd name="T41" fmla="*/ 2 h 1080"/>
                <a:gd name="T42" fmla="*/ 137 w 1433"/>
                <a:gd name="T43" fmla="*/ 4 h 1080"/>
                <a:gd name="T44" fmla="*/ 131 w 1433"/>
                <a:gd name="T45" fmla="*/ 7 h 1080"/>
                <a:gd name="T46" fmla="*/ 126 w 1433"/>
                <a:gd name="T47" fmla="*/ 12 h 1080"/>
                <a:gd name="T48" fmla="*/ 121 w 1433"/>
                <a:gd name="T49" fmla="*/ 18 h 1080"/>
                <a:gd name="T50" fmla="*/ 117 w 1433"/>
                <a:gd name="T51" fmla="*/ 25 h 1080"/>
                <a:gd name="T52" fmla="*/ 116 w 1433"/>
                <a:gd name="T53" fmla="*/ 31 h 1080"/>
                <a:gd name="T54" fmla="*/ 0 w 1433"/>
                <a:gd name="T55" fmla="*/ 864 h 1080"/>
                <a:gd name="T56" fmla="*/ 0 w 1433"/>
                <a:gd name="T57" fmla="*/ 871 h 1080"/>
                <a:gd name="T58" fmla="*/ 1 w 1433"/>
                <a:gd name="T59" fmla="*/ 878 h 1080"/>
                <a:gd name="T60" fmla="*/ 3 w 1433"/>
                <a:gd name="T61" fmla="*/ 885 h 1080"/>
                <a:gd name="T62" fmla="*/ 7 w 1433"/>
                <a:gd name="T63" fmla="*/ 891 h 1080"/>
                <a:gd name="T64" fmla="*/ 11 w 1433"/>
                <a:gd name="T65" fmla="*/ 897 h 1080"/>
                <a:gd name="T66" fmla="*/ 18 w 1433"/>
                <a:gd name="T67" fmla="*/ 900 h 1080"/>
                <a:gd name="T68" fmla="*/ 25 w 1433"/>
                <a:gd name="T69" fmla="*/ 904 h 1080"/>
                <a:gd name="T70" fmla="*/ 32 w 1433"/>
                <a:gd name="T71" fmla="*/ 906 h 1080"/>
                <a:gd name="T72" fmla="*/ 1274 w 1433"/>
                <a:gd name="T73" fmla="*/ 1080 h 10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33"/>
                <a:gd name="T112" fmla="*/ 0 h 1080"/>
                <a:gd name="T113" fmla="*/ 1433 w 1433"/>
                <a:gd name="T114" fmla="*/ 1080 h 10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33" h="1080">
                  <a:moveTo>
                    <a:pt x="1274" y="1080"/>
                  </a:moveTo>
                  <a:lnTo>
                    <a:pt x="1282" y="1080"/>
                  </a:lnTo>
                  <a:lnTo>
                    <a:pt x="1289" y="1080"/>
                  </a:lnTo>
                  <a:lnTo>
                    <a:pt x="1296" y="1078"/>
                  </a:lnTo>
                  <a:lnTo>
                    <a:pt x="1303" y="1073"/>
                  </a:lnTo>
                  <a:lnTo>
                    <a:pt x="1308" y="1068"/>
                  </a:lnTo>
                  <a:lnTo>
                    <a:pt x="1312" y="1063"/>
                  </a:lnTo>
                  <a:lnTo>
                    <a:pt x="1316" y="1056"/>
                  </a:lnTo>
                  <a:lnTo>
                    <a:pt x="1317" y="1049"/>
                  </a:lnTo>
                  <a:lnTo>
                    <a:pt x="1433" y="217"/>
                  </a:lnTo>
                  <a:lnTo>
                    <a:pt x="1433" y="209"/>
                  </a:lnTo>
                  <a:lnTo>
                    <a:pt x="1432" y="202"/>
                  </a:lnTo>
                  <a:lnTo>
                    <a:pt x="1430" y="195"/>
                  </a:lnTo>
                  <a:lnTo>
                    <a:pt x="1426" y="189"/>
                  </a:lnTo>
                  <a:lnTo>
                    <a:pt x="1422" y="185"/>
                  </a:lnTo>
                  <a:lnTo>
                    <a:pt x="1415" y="180"/>
                  </a:lnTo>
                  <a:lnTo>
                    <a:pt x="1408" y="177"/>
                  </a:lnTo>
                  <a:lnTo>
                    <a:pt x="1401" y="175"/>
                  </a:lnTo>
                  <a:lnTo>
                    <a:pt x="159" y="0"/>
                  </a:lnTo>
                  <a:lnTo>
                    <a:pt x="151" y="0"/>
                  </a:lnTo>
                  <a:lnTo>
                    <a:pt x="144" y="2"/>
                  </a:lnTo>
                  <a:lnTo>
                    <a:pt x="137" y="4"/>
                  </a:lnTo>
                  <a:lnTo>
                    <a:pt x="131" y="7"/>
                  </a:lnTo>
                  <a:lnTo>
                    <a:pt x="126" y="12"/>
                  </a:lnTo>
                  <a:lnTo>
                    <a:pt x="121" y="18"/>
                  </a:lnTo>
                  <a:lnTo>
                    <a:pt x="117" y="25"/>
                  </a:lnTo>
                  <a:lnTo>
                    <a:pt x="116" y="31"/>
                  </a:lnTo>
                  <a:lnTo>
                    <a:pt x="0" y="864"/>
                  </a:lnTo>
                  <a:lnTo>
                    <a:pt x="0" y="871"/>
                  </a:lnTo>
                  <a:lnTo>
                    <a:pt x="1" y="878"/>
                  </a:lnTo>
                  <a:lnTo>
                    <a:pt x="3" y="885"/>
                  </a:lnTo>
                  <a:lnTo>
                    <a:pt x="7" y="891"/>
                  </a:lnTo>
                  <a:lnTo>
                    <a:pt x="11" y="897"/>
                  </a:lnTo>
                  <a:lnTo>
                    <a:pt x="18" y="900"/>
                  </a:lnTo>
                  <a:lnTo>
                    <a:pt x="25" y="904"/>
                  </a:lnTo>
                  <a:lnTo>
                    <a:pt x="32" y="906"/>
                  </a:lnTo>
                  <a:lnTo>
                    <a:pt x="1274" y="1080"/>
                  </a:lnTo>
                  <a:close/>
                </a:path>
              </a:pathLst>
            </a:custGeom>
            <a:solidFill>
              <a:srgbClr val="FF00D8"/>
            </a:solidFill>
            <a:ln w="9525">
              <a:noFill/>
              <a:round/>
              <a:headEnd/>
              <a:tailEnd/>
            </a:ln>
          </p:spPr>
          <p:txBody>
            <a:bodyPr/>
            <a:lstStyle/>
            <a:p>
              <a:endParaRPr lang="en-US"/>
            </a:p>
          </p:txBody>
        </p:sp>
        <p:sp>
          <p:nvSpPr>
            <p:cNvPr id="97305" name="Freeform 9"/>
            <p:cNvSpPr>
              <a:spLocks/>
            </p:cNvSpPr>
            <p:nvPr/>
          </p:nvSpPr>
          <p:spPr bwMode="auto">
            <a:xfrm>
              <a:off x="4599" y="238"/>
              <a:ext cx="695" cy="522"/>
            </a:xfrm>
            <a:custGeom>
              <a:avLst/>
              <a:gdLst>
                <a:gd name="T0" fmla="*/ 1235 w 1389"/>
                <a:gd name="T1" fmla="*/ 1045 h 1045"/>
                <a:gd name="T2" fmla="*/ 1242 w 1389"/>
                <a:gd name="T3" fmla="*/ 1045 h 1045"/>
                <a:gd name="T4" fmla="*/ 1249 w 1389"/>
                <a:gd name="T5" fmla="*/ 1045 h 1045"/>
                <a:gd name="T6" fmla="*/ 1256 w 1389"/>
                <a:gd name="T7" fmla="*/ 1042 h 1045"/>
                <a:gd name="T8" fmla="*/ 1261 w 1389"/>
                <a:gd name="T9" fmla="*/ 1038 h 1045"/>
                <a:gd name="T10" fmla="*/ 1267 w 1389"/>
                <a:gd name="T11" fmla="*/ 1033 h 1045"/>
                <a:gd name="T12" fmla="*/ 1272 w 1389"/>
                <a:gd name="T13" fmla="*/ 1028 h 1045"/>
                <a:gd name="T14" fmla="*/ 1274 w 1389"/>
                <a:gd name="T15" fmla="*/ 1022 h 1045"/>
                <a:gd name="T16" fmla="*/ 1276 w 1389"/>
                <a:gd name="T17" fmla="*/ 1015 h 1045"/>
                <a:gd name="T18" fmla="*/ 1389 w 1389"/>
                <a:gd name="T19" fmla="*/ 208 h 1045"/>
                <a:gd name="T20" fmla="*/ 1389 w 1389"/>
                <a:gd name="T21" fmla="*/ 201 h 1045"/>
                <a:gd name="T22" fmla="*/ 1388 w 1389"/>
                <a:gd name="T23" fmla="*/ 194 h 1045"/>
                <a:gd name="T24" fmla="*/ 1386 w 1389"/>
                <a:gd name="T25" fmla="*/ 189 h 1045"/>
                <a:gd name="T26" fmla="*/ 1382 w 1389"/>
                <a:gd name="T27" fmla="*/ 183 h 1045"/>
                <a:gd name="T28" fmla="*/ 1377 w 1389"/>
                <a:gd name="T29" fmla="*/ 177 h 1045"/>
                <a:gd name="T30" fmla="*/ 1371 w 1389"/>
                <a:gd name="T31" fmla="*/ 174 h 1045"/>
                <a:gd name="T32" fmla="*/ 1364 w 1389"/>
                <a:gd name="T33" fmla="*/ 170 h 1045"/>
                <a:gd name="T34" fmla="*/ 1357 w 1389"/>
                <a:gd name="T35" fmla="*/ 169 h 1045"/>
                <a:gd name="T36" fmla="*/ 154 w 1389"/>
                <a:gd name="T37" fmla="*/ 0 h 1045"/>
                <a:gd name="T38" fmla="*/ 147 w 1389"/>
                <a:gd name="T39" fmla="*/ 0 h 1045"/>
                <a:gd name="T40" fmla="*/ 140 w 1389"/>
                <a:gd name="T41" fmla="*/ 0 h 1045"/>
                <a:gd name="T42" fmla="*/ 133 w 1389"/>
                <a:gd name="T43" fmla="*/ 2 h 1045"/>
                <a:gd name="T44" fmla="*/ 128 w 1389"/>
                <a:gd name="T45" fmla="*/ 5 h 1045"/>
                <a:gd name="T46" fmla="*/ 122 w 1389"/>
                <a:gd name="T47" fmla="*/ 11 h 1045"/>
                <a:gd name="T48" fmla="*/ 118 w 1389"/>
                <a:gd name="T49" fmla="*/ 16 h 1045"/>
                <a:gd name="T50" fmla="*/ 115 w 1389"/>
                <a:gd name="T51" fmla="*/ 23 h 1045"/>
                <a:gd name="T52" fmla="*/ 113 w 1389"/>
                <a:gd name="T53" fmla="*/ 30 h 1045"/>
                <a:gd name="T54" fmla="*/ 0 w 1389"/>
                <a:gd name="T55" fmla="*/ 836 h 1045"/>
                <a:gd name="T56" fmla="*/ 0 w 1389"/>
                <a:gd name="T57" fmla="*/ 843 h 1045"/>
                <a:gd name="T58" fmla="*/ 1 w 1389"/>
                <a:gd name="T59" fmla="*/ 850 h 1045"/>
                <a:gd name="T60" fmla="*/ 3 w 1389"/>
                <a:gd name="T61" fmla="*/ 856 h 1045"/>
                <a:gd name="T62" fmla="*/ 8 w 1389"/>
                <a:gd name="T63" fmla="*/ 861 h 1045"/>
                <a:gd name="T64" fmla="*/ 12 w 1389"/>
                <a:gd name="T65" fmla="*/ 867 h 1045"/>
                <a:gd name="T66" fmla="*/ 18 w 1389"/>
                <a:gd name="T67" fmla="*/ 872 h 1045"/>
                <a:gd name="T68" fmla="*/ 25 w 1389"/>
                <a:gd name="T69" fmla="*/ 874 h 1045"/>
                <a:gd name="T70" fmla="*/ 32 w 1389"/>
                <a:gd name="T71" fmla="*/ 876 h 1045"/>
                <a:gd name="T72" fmla="*/ 1235 w 1389"/>
                <a:gd name="T73" fmla="*/ 1045 h 10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89"/>
                <a:gd name="T112" fmla="*/ 0 h 1045"/>
                <a:gd name="T113" fmla="*/ 1389 w 1389"/>
                <a:gd name="T114" fmla="*/ 1045 h 104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89" h="1045">
                  <a:moveTo>
                    <a:pt x="1235" y="1045"/>
                  </a:moveTo>
                  <a:lnTo>
                    <a:pt x="1242" y="1045"/>
                  </a:lnTo>
                  <a:lnTo>
                    <a:pt x="1249" y="1045"/>
                  </a:lnTo>
                  <a:lnTo>
                    <a:pt x="1256" y="1042"/>
                  </a:lnTo>
                  <a:lnTo>
                    <a:pt x="1261" y="1038"/>
                  </a:lnTo>
                  <a:lnTo>
                    <a:pt x="1267" y="1033"/>
                  </a:lnTo>
                  <a:lnTo>
                    <a:pt x="1272" y="1028"/>
                  </a:lnTo>
                  <a:lnTo>
                    <a:pt x="1274" y="1022"/>
                  </a:lnTo>
                  <a:lnTo>
                    <a:pt x="1276" y="1015"/>
                  </a:lnTo>
                  <a:lnTo>
                    <a:pt x="1389" y="208"/>
                  </a:lnTo>
                  <a:lnTo>
                    <a:pt x="1389" y="201"/>
                  </a:lnTo>
                  <a:lnTo>
                    <a:pt x="1388" y="194"/>
                  </a:lnTo>
                  <a:lnTo>
                    <a:pt x="1386" y="189"/>
                  </a:lnTo>
                  <a:lnTo>
                    <a:pt x="1382" y="183"/>
                  </a:lnTo>
                  <a:lnTo>
                    <a:pt x="1377" y="177"/>
                  </a:lnTo>
                  <a:lnTo>
                    <a:pt x="1371" y="174"/>
                  </a:lnTo>
                  <a:lnTo>
                    <a:pt x="1364" y="170"/>
                  </a:lnTo>
                  <a:lnTo>
                    <a:pt x="1357" y="169"/>
                  </a:lnTo>
                  <a:lnTo>
                    <a:pt x="154" y="0"/>
                  </a:lnTo>
                  <a:lnTo>
                    <a:pt x="147" y="0"/>
                  </a:lnTo>
                  <a:lnTo>
                    <a:pt x="140" y="0"/>
                  </a:lnTo>
                  <a:lnTo>
                    <a:pt x="133" y="2"/>
                  </a:lnTo>
                  <a:lnTo>
                    <a:pt x="128" y="5"/>
                  </a:lnTo>
                  <a:lnTo>
                    <a:pt x="122" y="11"/>
                  </a:lnTo>
                  <a:lnTo>
                    <a:pt x="118" y="16"/>
                  </a:lnTo>
                  <a:lnTo>
                    <a:pt x="115" y="23"/>
                  </a:lnTo>
                  <a:lnTo>
                    <a:pt x="113" y="30"/>
                  </a:lnTo>
                  <a:lnTo>
                    <a:pt x="0" y="836"/>
                  </a:lnTo>
                  <a:lnTo>
                    <a:pt x="0" y="843"/>
                  </a:lnTo>
                  <a:lnTo>
                    <a:pt x="1" y="850"/>
                  </a:lnTo>
                  <a:lnTo>
                    <a:pt x="3" y="856"/>
                  </a:lnTo>
                  <a:lnTo>
                    <a:pt x="8" y="861"/>
                  </a:lnTo>
                  <a:lnTo>
                    <a:pt x="12" y="867"/>
                  </a:lnTo>
                  <a:lnTo>
                    <a:pt x="18" y="872"/>
                  </a:lnTo>
                  <a:lnTo>
                    <a:pt x="25" y="874"/>
                  </a:lnTo>
                  <a:lnTo>
                    <a:pt x="32" y="876"/>
                  </a:lnTo>
                  <a:lnTo>
                    <a:pt x="1235" y="1045"/>
                  </a:lnTo>
                  <a:close/>
                </a:path>
              </a:pathLst>
            </a:custGeom>
            <a:solidFill>
              <a:srgbClr val="FC0CCC"/>
            </a:solidFill>
            <a:ln w="9525">
              <a:noFill/>
              <a:round/>
              <a:headEnd/>
              <a:tailEnd/>
            </a:ln>
          </p:spPr>
          <p:txBody>
            <a:bodyPr/>
            <a:lstStyle/>
            <a:p>
              <a:endParaRPr lang="en-US"/>
            </a:p>
          </p:txBody>
        </p:sp>
        <p:sp>
          <p:nvSpPr>
            <p:cNvPr id="97306" name="Freeform 10"/>
            <p:cNvSpPr>
              <a:spLocks/>
            </p:cNvSpPr>
            <p:nvPr/>
          </p:nvSpPr>
          <p:spPr bwMode="auto">
            <a:xfrm>
              <a:off x="4610" y="246"/>
              <a:ext cx="672" cy="506"/>
            </a:xfrm>
            <a:custGeom>
              <a:avLst/>
              <a:gdLst>
                <a:gd name="T0" fmla="*/ 1194 w 1343"/>
                <a:gd name="T1" fmla="*/ 1010 h 1010"/>
                <a:gd name="T2" fmla="*/ 1200 w 1343"/>
                <a:gd name="T3" fmla="*/ 1010 h 1010"/>
                <a:gd name="T4" fmla="*/ 1207 w 1343"/>
                <a:gd name="T5" fmla="*/ 1010 h 1010"/>
                <a:gd name="T6" fmla="*/ 1214 w 1343"/>
                <a:gd name="T7" fmla="*/ 1008 h 1010"/>
                <a:gd name="T8" fmla="*/ 1220 w 1343"/>
                <a:gd name="T9" fmla="*/ 1005 h 1010"/>
                <a:gd name="T10" fmla="*/ 1226 w 1343"/>
                <a:gd name="T11" fmla="*/ 1000 h 1010"/>
                <a:gd name="T12" fmla="*/ 1229 w 1343"/>
                <a:gd name="T13" fmla="*/ 994 h 1010"/>
                <a:gd name="T14" fmla="*/ 1233 w 1343"/>
                <a:gd name="T15" fmla="*/ 988 h 1010"/>
                <a:gd name="T16" fmla="*/ 1234 w 1343"/>
                <a:gd name="T17" fmla="*/ 981 h 1010"/>
                <a:gd name="T18" fmla="*/ 1343 w 1343"/>
                <a:gd name="T19" fmla="*/ 202 h 1010"/>
                <a:gd name="T20" fmla="*/ 1342 w 1343"/>
                <a:gd name="T21" fmla="*/ 188 h 1010"/>
                <a:gd name="T22" fmla="*/ 1336 w 1343"/>
                <a:gd name="T23" fmla="*/ 176 h 1010"/>
                <a:gd name="T24" fmla="*/ 1326 w 1343"/>
                <a:gd name="T25" fmla="*/ 168 h 1010"/>
                <a:gd name="T26" fmla="*/ 1313 w 1343"/>
                <a:gd name="T27" fmla="*/ 164 h 1010"/>
                <a:gd name="T28" fmla="*/ 150 w 1343"/>
                <a:gd name="T29" fmla="*/ 0 h 1010"/>
                <a:gd name="T30" fmla="*/ 143 w 1343"/>
                <a:gd name="T31" fmla="*/ 0 h 1010"/>
                <a:gd name="T32" fmla="*/ 136 w 1343"/>
                <a:gd name="T33" fmla="*/ 0 h 1010"/>
                <a:gd name="T34" fmla="*/ 129 w 1343"/>
                <a:gd name="T35" fmla="*/ 2 h 1010"/>
                <a:gd name="T36" fmla="*/ 123 w 1343"/>
                <a:gd name="T37" fmla="*/ 6 h 1010"/>
                <a:gd name="T38" fmla="*/ 117 w 1343"/>
                <a:gd name="T39" fmla="*/ 10 h 1010"/>
                <a:gd name="T40" fmla="*/ 114 w 1343"/>
                <a:gd name="T41" fmla="*/ 16 h 1010"/>
                <a:gd name="T42" fmla="*/ 110 w 1343"/>
                <a:gd name="T43" fmla="*/ 22 h 1010"/>
                <a:gd name="T44" fmla="*/ 109 w 1343"/>
                <a:gd name="T45" fmla="*/ 29 h 1010"/>
                <a:gd name="T46" fmla="*/ 0 w 1343"/>
                <a:gd name="T47" fmla="*/ 809 h 1010"/>
                <a:gd name="T48" fmla="*/ 1 w 1343"/>
                <a:gd name="T49" fmla="*/ 822 h 1010"/>
                <a:gd name="T50" fmla="*/ 7 w 1343"/>
                <a:gd name="T51" fmla="*/ 834 h 1010"/>
                <a:gd name="T52" fmla="*/ 16 w 1343"/>
                <a:gd name="T53" fmla="*/ 843 h 1010"/>
                <a:gd name="T54" fmla="*/ 30 w 1343"/>
                <a:gd name="T55" fmla="*/ 848 h 1010"/>
                <a:gd name="T56" fmla="*/ 1194 w 1343"/>
                <a:gd name="T57" fmla="*/ 1010 h 101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43"/>
                <a:gd name="T88" fmla="*/ 0 h 1010"/>
                <a:gd name="T89" fmla="*/ 1343 w 1343"/>
                <a:gd name="T90" fmla="*/ 1010 h 101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43" h="1010">
                  <a:moveTo>
                    <a:pt x="1194" y="1010"/>
                  </a:moveTo>
                  <a:lnTo>
                    <a:pt x="1200" y="1010"/>
                  </a:lnTo>
                  <a:lnTo>
                    <a:pt x="1207" y="1010"/>
                  </a:lnTo>
                  <a:lnTo>
                    <a:pt x="1214" y="1008"/>
                  </a:lnTo>
                  <a:lnTo>
                    <a:pt x="1220" y="1005"/>
                  </a:lnTo>
                  <a:lnTo>
                    <a:pt x="1226" y="1000"/>
                  </a:lnTo>
                  <a:lnTo>
                    <a:pt x="1229" y="994"/>
                  </a:lnTo>
                  <a:lnTo>
                    <a:pt x="1233" y="988"/>
                  </a:lnTo>
                  <a:lnTo>
                    <a:pt x="1234" y="981"/>
                  </a:lnTo>
                  <a:lnTo>
                    <a:pt x="1343" y="202"/>
                  </a:lnTo>
                  <a:lnTo>
                    <a:pt x="1342" y="188"/>
                  </a:lnTo>
                  <a:lnTo>
                    <a:pt x="1336" y="176"/>
                  </a:lnTo>
                  <a:lnTo>
                    <a:pt x="1326" y="168"/>
                  </a:lnTo>
                  <a:lnTo>
                    <a:pt x="1313" y="164"/>
                  </a:lnTo>
                  <a:lnTo>
                    <a:pt x="150" y="0"/>
                  </a:lnTo>
                  <a:lnTo>
                    <a:pt x="143" y="0"/>
                  </a:lnTo>
                  <a:lnTo>
                    <a:pt x="136" y="0"/>
                  </a:lnTo>
                  <a:lnTo>
                    <a:pt x="129" y="2"/>
                  </a:lnTo>
                  <a:lnTo>
                    <a:pt x="123" y="6"/>
                  </a:lnTo>
                  <a:lnTo>
                    <a:pt x="117" y="10"/>
                  </a:lnTo>
                  <a:lnTo>
                    <a:pt x="114" y="16"/>
                  </a:lnTo>
                  <a:lnTo>
                    <a:pt x="110" y="22"/>
                  </a:lnTo>
                  <a:lnTo>
                    <a:pt x="109" y="29"/>
                  </a:lnTo>
                  <a:lnTo>
                    <a:pt x="0" y="809"/>
                  </a:lnTo>
                  <a:lnTo>
                    <a:pt x="1" y="822"/>
                  </a:lnTo>
                  <a:lnTo>
                    <a:pt x="7" y="834"/>
                  </a:lnTo>
                  <a:lnTo>
                    <a:pt x="16" y="843"/>
                  </a:lnTo>
                  <a:lnTo>
                    <a:pt x="30" y="848"/>
                  </a:lnTo>
                  <a:lnTo>
                    <a:pt x="1194" y="1010"/>
                  </a:lnTo>
                  <a:close/>
                </a:path>
              </a:pathLst>
            </a:custGeom>
            <a:solidFill>
              <a:srgbClr val="F719BF"/>
            </a:solidFill>
            <a:ln w="9525">
              <a:noFill/>
              <a:round/>
              <a:headEnd/>
              <a:tailEnd/>
            </a:ln>
          </p:spPr>
          <p:txBody>
            <a:bodyPr/>
            <a:lstStyle/>
            <a:p>
              <a:endParaRPr lang="en-US"/>
            </a:p>
          </p:txBody>
        </p:sp>
        <p:sp>
          <p:nvSpPr>
            <p:cNvPr id="97307" name="Freeform 11"/>
            <p:cNvSpPr>
              <a:spLocks/>
            </p:cNvSpPr>
            <p:nvPr/>
          </p:nvSpPr>
          <p:spPr bwMode="auto">
            <a:xfrm>
              <a:off x="4622" y="255"/>
              <a:ext cx="649" cy="489"/>
            </a:xfrm>
            <a:custGeom>
              <a:avLst/>
              <a:gdLst>
                <a:gd name="T0" fmla="*/ 1153 w 1297"/>
                <a:gd name="T1" fmla="*/ 977 h 977"/>
                <a:gd name="T2" fmla="*/ 1160 w 1297"/>
                <a:gd name="T3" fmla="*/ 977 h 977"/>
                <a:gd name="T4" fmla="*/ 1167 w 1297"/>
                <a:gd name="T5" fmla="*/ 976 h 977"/>
                <a:gd name="T6" fmla="*/ 1173 w 1297"/>
                <a:gd name="T7" fmla="*/ 974 h 977"/>
                <a:gd name="T8" fmla="*/ 1179 w 1297"/>
                <a:gd name="T9" fmla="*/ 970 h 977"/>
                <a:gd name="T10" fmla="*/ 1183 w 1297"/>
                <a:gd name="T11" fmla="*/ 966 h 977"/>
                <a:gd name="T12" fmla="*/ 1188 w 1297"/>
                <a:gd name="T13" fmla="*/ 961 h 977"/>
                <a:gd name="T14" fmla="*/ 1190 w 1297"/>
                <a:gd name="T15" fmla="*/ 955 h 977"/>
                <a:gd name="T16" fmla="*/ 1192 w 1297"/>
                <a:gd name="T17" fmla="*/ 948 h 977"/>
                <a:gd name="T18" fmla="*/ 1297 w 1297"/>
                <a:gd name="T19" fmla="*/ 195 h 977"/>
                <a:gd name="T20" fmla="*/ 1297 w 1297"/>
                <a:gd name="T21" fmla="*/ 182 h 977"/>
                <a:gd name="T22" fmla="*/ 1291 w 1297"/>
                <a:gd name="T23" fmla="*/ 171 h 977"/>
                <a:gd name="T24" fmla="*/ 1281 w 1297"/>
                <a:gd name="T25" fmla="*/ 163 h 977"/>
                <a:gd name="T26" fmla="*/ 1268 w 1297"/>
                <a:gd name="T27" fmla="*/ 158 h 977"/>
                <a:gd name="T28" fmla="*/ 144 w 1297"/>
                <a:gd name="T29" fmla="*/ 0 h 977"/>
                <a:gd name="T30" fmla="*/ 137 w 1297"/>
                <a:gd name="T31" fmla="*/ 0 h 977"/>
                <a:gd name="T32" fmla="*/ 130 w 1297"/>
                <a:gd name="T33" fmla="*/ 0 h 977"/>
                <a:gd name="T34" fmla="*/ 124 w 1297"/>
                <a:gd name="T35" fmla="*/ 3 h 977"/>
                <a:gd name="T36" fmla="*/ 119 w 1297"/>
                <a:gd name="T37" fmla="*/ 6 h 977"/>
                <a:gd name="T38" fmla="*/ 114 w 1297"/>
                <a:gd name="T39" fmla="*/ 11 h 977"/>
                <a:gd name="T40" fmla="*/ 109 w 1297"/>
                <a:gd name="T41" fmla="*/ 15 h 977"/>
                <a:gd name="T42" fmla="*/ 107 w 1297"/>
                <a:gd name="T43" fmla="*/ 21 h 977"/>
                <a:gd name="T44" fmla="*/ 105 w 1297"/>
                <a:gd name="T45" fmla="*/ 28 h 977"/>
                <a:gd name="T46" fmla="*/ 0 w 1297"/>
                <a:gd name="T47" fmla="*/ 781 h 977"/>
                <a:gd name="T48" fmla="*/ 0 w 1297"/>
                <a:gd name="T49" fmla="*/ 794 h 977"/>
                <a:gd name="T50" fmla="*/ 6 w 1297"/>
                <a:gd name="T51" fmla="*/ 805 h 977"/>
                <a:gd name="T52" fmla="*/ 16 w 1297"/>
                <a:gd name="T53" fmla="*/ 815 h 977"/>
                <a:gd name="T54" fmla="*/ 29 w 1297"/>
                <a:gd name="T55" fmla="*/ 819 h 977"/>
                <a:gd name="T56" fmla="*/ 1153 w 1297"/>
                <a:gd name="T57" fmla="*/ 977 h 97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97"/>
                <a:gd name="T88" fmla="*/ 0 h 977"/>
                <a:gd name="T89" fmla="*/ 1297 w 1297"/>
                <a:gd name="T90" fmla="*/ 977 h 9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97" h="977">
                  <a:moveTo>
                    <a:pt x="1153" y="977"/>
                  </a:moveTo>
                  <a:lnTo>
                    <a:pt x="1160" y="977"/>
                  </a:lnTo>
                  <a:lnTo>
                    <a:pt x="1167" y="976"/>
                  </a:lnTo>
                  <a:lnTo>
                    <a:pt x="1173" y="974"/>
                  </a:lnTo>
                  <a:lnTo>
                    <a:pt x="1179" y="970"/>
                  </a:lnTo>
                  <a:lnTo>
                    <a:pt x="1183" y="966"/>
                  </a:lnTo>
                  <a:lnTo>
                    <a:pt x="1188" y="961"/>
                  </a:lnTo>
                  <a:lnTo>
                    <a:pt x="1190" y="955"/>
                  </a:lnTo>
                  <a:lnTo>
                    <a:pt x="1192" y="948"/>
                  </a:lnTo>
                  <a:lnTo>
                    <a:pt x="1297" y="195"/>
                  </a:lnTo>
                  <a:lnTo>
                    <a:pt x="1297" y="182"/>
                  </a:lnTo>
                  <a:lnTo>
                    <a:pt x="1291" y="171"/>
                  </a:lnTo>
                  <a:lnTo>
                    <a:pt x="1281" y="163"/>
                  </a:lnTo>
                  <a:lnTo>
                    <a:pt x="1268" y="158"/>
                  </a:lnTo>
                  <a:lnTo>
                    <a:pt x="144" y="0"/>
                  </a:lnTo>
                  <a:lnTo>
                    <a:pt x="137" y="0"/>
                  </a:lnTo>
                  <a:lnTo>
                    <a:pt x="130" y="0"/>
                  </a:lnTo>
                  <a:lnTo>
                    <a:pt x="124" y="3"/>
                  </a:lnTo>
                  <a:lnTo>
                    <a:pt x="119" y="6"/>
                  </a:lnTo>
                  <a:lnTo>
                    <a:pt x="114" y="11"/>
                  </a:lnTo>
                  <a:lnTo>
                    <a:pt x="109" y="15"/>
                  </a:lnTo>
                  <a:lnTo>
                    <a:pt x="107" y="21"/>
                  </a:lnTo>
                  <a:lnTo>
                    <a:pt x="105" y="28"/>
                  </a:lnTo>
                  <a:lnTo>
                    <a:pt x="0" y="781"/>
                  </a:lnTo>
                  <a:lnTo>
                    <a:pt x="0" y="794"/>
                  </a:lnTo>
                  <a:lnTo>
                    <a:pt x="6" y="805"/>
                  </a:lnTo>
                  <a:lnTo>
                    <a:pt x="16" y="815"/>
                  </a:lnTo>
                  <a:lnTo>
                    <a:pt x="29" y="819"/>
                  </a:lnTo>
                  <a:lnTo>
                    <a:pt x="1153" y="977"/>
                  </a:lnTo>
                  <a:close/>
                </a:path>
              </a:pathLst>
            </a:custGeom>
            <a:solidFill>
              <a:srgbClr val="F426B5"/>
            </a:solidFill>
            <a:ln w="9525">
              <a:noFill/>
              <a:round/>
              <a:headEnd/>
              <a:tailEnd/>
            </a:ln>
          </p:spPr>
          <p:txBody>
            <a:bodyPr/>
            <a:lstStyle/>
            <a:p>
              <a:endParaRPr lang="en-US"/>
            </a:p>
          </p:txBody>
        </p:sp>
        <p:sp>
          <p:nvSpPr>
            <p:cNvPr id="97308" name="Freeform 12"/>
            <p:cNvSpPr>
              <a:spLocks/>
            </p:cNvSpPr>
            <p:nvPr/>
          </p:nvSpPr>
          <p:spPr bwMode="auto">
            <a:xfrm>
              <a:off x="4633" y="263"/>
              <a:ext cx="627" cy="472"/>
            </a:xfrm>
            <a:custGeom>
              <a:avLst/>
              <a:gdLst>
                <a:gd name="T0" fmla="*/ 1114 w 1253"/>
                <a:gd name="T1" fmla="*/ 944 h 944"/>
                <a:gd name="T2" fmla="*/ 1121 w 1253"/>
                <a:gd name="T3" fmla="*/ 944 h 944"/>
                <a:gd name="T4" fmla="*/ 1127 w 1253"/>
                <a:gd name="T5" fmla="*/ 943 h 944"/>
                <a:gd name="T6" fmla="*/ 1132 w 1253"/>
                <a:gd name="T7" fmla="*/ 942 h 944"/>
                <a:gd name="T8" fmla="*/ 1138 w 1253"/>
                <a:gd name="T9" fmla="*/ 938 h 944"/>
                <a:gd name="T10" fmla="*/ 1143 w 1253"/>
                <a:gd name="T11" fmla="*/ 933 h 944"/>
                <a:gd name="T12" fmla="*/ 1146 w 1253"/>
                <a:gd name="T13" fmla="*/ 929 h 944"/>
                <a:gd name="T14" fmla="*/ 1150 w 1253"/>
                <a:gd name="T15" fmla="*/ 923 h 944"/>
                <a:gd name="T16" fmla="*/ 1151 w 1253"/>
                <a:gd name="T17" fmla="*/ 916 h 944"/>
                <a:gd name="T18" fmla="*/ 1253 w 1253"/>
                <a:gd name="T19" fmla="*/ 189 h 944"/>
                <a:gd name="T20" fmla="*/ 1252 w 1253"/>
                <a:gd name="T21" fmla="*/ 177 h 944"/>
                <a:gd name="T22" fmla="*/ 1246 w 1253"/>
                <a:gd name="T23" fmla="*/ 166 h 944"/>
                <a:gd name="T24" fmla="*/ 1237 w 1253"/>
                <a:gd name="T25" fmla="*/ 158 h 944"/>
                <a:gd name="T26" fmla="*/ 1225 w 1253"/>
                <a:gd name="T27" fmla="*/ 154 h 944"/>
                <a:gd name="T28" fmla="*/ 139 w 1253"/>
                <a:gd name="T29" fmla="*/ 0 h 944"/>
                <a:gd name="T30" fmla="*/ 132 w 1253"/>
                <a:gd name="T31" fmla="*/ 0 h 944"/>
                <a:gd name="T32" fmla="*/ 127 w 1253"/>
                <a:gd name="T33" fmla="*/ 1 h 944"/>
                <a:gd name="T34" fmla="*/ 120 w 1253"/>
                <a:gd name="T35" fmla="*/ 4 h 944"/>
                <a:gd name="T36" fmla="*/ 115 w 1253"/>
                <a:gd name="T37" fmla="*/ 7 h 944"/>
                <a:gd name="T38" fmla="*/ 110 w 1253"/>
                <a:gd name="T39" fmla="*/ 11 h 944"/>
                <a:gd name="T40" fmla="*/ 107 w 1253"/>
                <a:gd name="T41" fmla="*/ 16 h 944"/>
                <a:gd name="T42" fmla="*/ 103 w 1253"/>
                <a:gd name="T43" fmla="*/ 22 h 944"/>
                <a:gd name="T44" fmla="*/ 102 w 1253"/>
                <a:gd name="T45" fmla="*/ 28 h 944"/>
                <a:gd name="T46" fmla="*/ 0 w 1253"/>
                <a:gd name="T47" fmla="*/ 755 h 944"/>
                <a:gd name="T48" fmla="*/ 1 w 1253"/>
                <a:gd name="T49" fmla="*/ 768 h 944"/>
                <a:gd name="T50" fmla="*/ 7 w 1253"/>
                <a:gd name="T51" fmla="*/ 778 h 944"/>
                <a:gd name="T52" fmla="*/ 16 w 1253"/>
                <a:gd name="T53" fmla="*/ 787 h 944"/>
                <a:gd name="T54" fmla="*/ 29 w 1253"/>
                <a:gd name="T55" fmla="*/ 792 h 944"/>
                <a:gd name="T56" fmla="*/ 1114 w 1253"/>
                <a:gd name="T57" fmla="*/ 944 h 9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53"/>
                <a:gd name="T88" fmla="*/ 0 h 944"/>
                <a:gd name="T89" fmla="*/ 1253 w 1253"/>
                <a:gd name="T90" fmla="*/ 944 h 94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53" h="944">
                  <a:moveTo>
                    <a:pt x="1114" y="944"/>
                  </a:moveTo>
                  <a:lnTo>
                    <a:pt x="1121" y="944"/>
                  </a:lnTo>
                  <a:lnTo>
                    <a:pt x="1127" y="943"/>
                  </a:lnTo>
                  <a:lnTo>
                    <a:pt x="1132" y="942"/>
                  </a:lnTo>
                  <a:lnTo>
                    <a:pt x="1138" y="938"/>
                  </a:lnTo>
                  <a:lnTo>
                    <a:pt x="1143" y="933"/>
                  </a:lnTo>
                  <a:lnTo>
                    <a:pt x="1146" y="929"/>
                  </a:lnTo>
                  <a:lnTo>
                    <a:pt x="1150" y="923"/>
                  </a:lnTo>
                  <a:lnTo>
                    <a:pt x="1151" y="916"/>
                  </a:lnTo>
                  <a:lnTo>
                    <a:pt x="1253" y="189"/>
                  </a:lnTo>
                  <a:lnTo>
                    <a:pt x="1252" y="177"/>
                  </a:lnTo>
                  <a:lnTo>
                    <a:pt x="1246" y="166"/>
                  </a:lnTo>
                  <a:lnTo>
                    <a:pt x="1237" y="158"/>
                  </a:lnTo>
                  <a:lnTo>
                    <a:pt x="1225" y="154"/>
                  </a:lnTo>
                  <a:lnTo>
                    <a:pt x="139" y="0"/>
                  </a:lnTo>
                  <a:lnTo>
                    <a:pt x="132" y="0"/>
                  </a:lnTo>
                  <a:lnTo>
                    <a:pt x="127" y="1"/>
                  </a:lnTo>
                  <a:lnTo>
                    <a:pt x="120" y="4"/>
                  </a:lnTo>
                  <a:lnTo>
                    <a:pt x="115" y="7"/>
                  </a:lnTo>
                  <a:lnTo>
                    <a:pt x="110" y="11"/>
                  </a:lnTo>
                  <a:lnTo>
                    <a:pt x="107" y="16"/>
                  </a:lnTo>
                  <a:lnTo>
                    <a:pt x="103" y="22"/>
                  </a:lnTo>
                  <a:lnTo>
                    <a:pt x="102" y="28"/>
                  </a:lnTo>
                  <a:lnTo>
                    <a:pt x="0" y="755"/>
                  </a:lnTo>
                  <a:lnTo>
                    <a:pt x="1" y="768"/>
                  </a:lnTo>
                  <a:lnTo>
                    <a:pt x="7" y="778"/>
                  </a:lnTo>
                  <a:lnTo>
                    <a:pt x="16" y="787"/>
                  </a:lnTo>
                  <a:lnTo>
                    <a:pt x="29" y="792"/>
                  </a:lnTo>
                  <a:lnTo>
                    <a:pt x="1114" y="944"/>
                  </a:lnTo>
                  <a:close/>
                </a:path>
              </a:pathLst>
            </a:custGeom>
            <a:solidFill>
              <a:srgbClr val="F233A8"/>
            </a:solidFill>
            <a:ln w="9525">
              <a:noFill/>
              <a:round/>
              <a:headEnd/>
              <a:tailEnd/>
            </a:ln>
          </p:spPr>
          <p:txBody>
            <a:bodyPr/>
            <a:lstStyle/>
            <a:p>
              <a:endParaRPr lang="en-US"/>
            </a:p>
          </p:txBody>
        </p:sp>
        <p:sp>
          <p:nvSpPr>
            <p:cNvPr id="97309" name="Freeform 13"/>
            <p:cNvSpPr>
              <a:spLocks/>
            </p:cNvSpPr>
            <p:nvPr/>
          </p:nvSpPr>
          <p:spPr bwMode="auto">
            <a:xfrm>
              <a:off x="4644" y="272"/>
              <a:ext cx="604" cy="454"/>
            </a:xfrm>
            <a:custGeom>
              <a:avLst/>
              <a:gdLst>
                <a:gd name="T0" fmla="*/ 1073 w 1207"/>
                <a:gd name="T1" fmla="*/ 909 h 909"/>
                <a:gd name="T2" fmla="*/ 1079 w 1207"/>
                <a:gd name="T3" fmla="*/ 909 h 909"/>
                <a:gd name="T4" fmla="*/ 1085 w 1207"/>
                <a:gd name="T5" fmla="*/ 907 h 909"/>
                <a:gd name="T6" fmla="*/ 1092 w 1207"/>
                <a:gd name="T7" fmla="*/ 906 h 909"/>
                <a:gd name="T8" fmla="*/ 1097 w 1207"/>
                <a:gd name="T9" fmla="*/ 903 h 909"/>
                <a:gd name="T10" fmla="*/ 1101 w 1207"/>
                <a:gd name="T11" fmla="*/ 898 h 909"/>
                <a:gd name="T12" fmla="*/ 1105 w 1207"/>
                <a:gd name="T13" fmla="*/ 894 h 909"/>
                <a:gd name="T14" fmla="*/ 1108 w 1207"/>
                <a:gd name="T15" fmla="*/ 888 h 909"/>
                <a:gd name="T16" fmla="*/ 1109 w 1207"/>
                <a:gd name="T17" fmla="*/ 882 h 909"/>
                <a:gd name="T18" fmla="*/ 1207 w 1207"/>
                <a:gd name="T19" fmla="*/ 182 h 909"/>
                <a:gd name="T20" fmla="*/ 1206 w 1207"/>
                <a:gd name="T21" fmla="*/ 169 h 909"/>
                <a:gd name="T22" fmla="*/ 1200 w 1207"/>
                <a:gd name="T23" fmla="*/ 159 h 909"/>
                <a:gd name="T24" fmla="*/ 1191 w 1207"/>
                <a:gd name="T25" fmla="*/ 151 h 909"/>
                <a:gd name="T26" fmla="*/ 1180 w 1207"/>
                <a:gd name="T27" fmla="*/ 147 h 909"/>
                <a:gd name="T28" fmla="*/ 135 w 1207"/>
                <a:gd name="T29" fmla="*/ 0 h 909"/>
                <a:gd name="T30" fmla="*/ 128 w 1207"/>
                <a:gd name="T31" fmla="*/ 0 h 909"/>
                <a:gd name="T32" fmla="*/ 122 w 1207"/>
                <a:gd name="T33" fmla="*/ 1 h 909"/>
                <a:gd name="T34" fmla="*/ 115 w 1207"/>
                <a:gd name="T35" fmla="*/ 2 h 909"/>
                <a:gd name="T36" fmla="*/ 110 w 1207"/>
                <a:gd name="T37" fmla="*/ 5 h 909"/>
                <a:gd name="T38" fmla="*/ 106 w 1207"/>
                <a:gd name="T39" fmla="*/ 10 h 909"/>
                <a:gd name="T40" fmla="*/ 102 w 1207"/>
                <a:gd name="T41" fmla="*/ 15 h 909"/>
                <a:gd name="T42" fmla="*/ 99 w 1207"/>
                <a:gd name="T43" fmla="*/ 20 h 909"/>
                <a:gd name="T44" fmla="*/ 98 w 1207"/>
                <a:gd name="T45" fmla="*/ 26 h 909"/>
                <a:gd name="T46" fmla="*/ 0 w 1207"/>
                <a:gd name="T47" fmla="*/ 727 h 909"/>
                <a:gd name="T48" fmla="*/ 1 w 1207"/>
                <a:gd name="T49" fmla="*/ 739 h 909"/>
                <a:gd name="T50" fmla="*/ 7 w 1207"/>
                <a:gd name="T51" fmla="*/ 750 h 909"/>
                <a:gd name="T52" fmla="*/ 16 w 1207"/>
                <a:gd name="T53" fmla="*/ 758 h 909"/>
                <a:gd name="T54" fmla="*/ 27 w 1207"/>
                <a:gd name="T55" fmla="*/ 761 h 909"/>
                <a:gd name="T56" fmla="*/ 1073 w 1207"/>
                <a:gd name="T57" fmla="*/ 909 h 9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07"/>
                <a:gd name="T88" fmla="*/ 0 h 909"/>
                <a:gd name="T89" fmla="*/ 1207 w 1207"/>
                <a:gd name="T90" fmla="*/ 909 h 90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07" h="909">
                  <a:moveTo>
                    <a:pt x="1073" y="909"/>
                  </a:moveTo>
                  <a:lnTo>
                    <a:pt x="1079" y="909"/>
                  </a:lnTo>
                  <a:lnTo>
                    <a:pt x="1085" y="907"/>
                  </a:lnTo>
                  <a:lnTo>
                    <a:pt x="1092" y="906"/>
                  </a:lnTo>
                  <a:lnTo>
                    <a:pt x="1097" y="903"/>
                  </a:lnTo>
                  <a:lnTo>
                    <a:pt x="1101" y="898"/>
                  </a:lnTo>
                  <a:lnTo>
                    <a:pt x="1105" y="894"/>
                  </a:lnTo>
                  <a:lnTo>
                    <a:pt x="1108" y="888"/>
                  </a:lnTo>
                  <a:lnTo>
                    <a:pt x="1109" y="882"/>
                  </a:lnTo>
                  <a:lnTo>
                    <a:pt x="1207" y="182"/>
                  </a:lnTo>
                  <a:lnTo>
                    <a:pt x="1206" y="169"/>
                  </a:lnTo>
                  <a:lnTo>
                    <a:pt x="1200" y="159"/>
                  </a:lnTo>
                  <a:lnTo>
                    <a:pt x="1191" y="151"/>
                  </a:lnTo>
                  <a:lnTo>
                    <a:pt x="1180" y="147"/>
                  </a:lnTo>
                  <a:lnTo>
                    <a:pt x="135" y="0"/>
                  </a:lnTo>
                  <a:lnTo>
                    <a:pt x="128" y="0"/>
                  </a:lnTo>
                  <a:lnTo>
                    <a:pt x="122" y="1"/>
                  </a:lnTo>
                  <a:lnTo>
                    <a:pt x="115" y="2"/>
                  </a:lnTo>
                  <a:lnTo>
                    <a:pt x="110" y="5"/>
                  </a:lnTo>
                  <a:lnTo>
                    <a:pt x="106" y="10"/>
                  </a:lnTo>
                  <a:lnTo>
                    <a:pt x="102" y="15"/>
                  </a:lnTo>
                  <a:lnTo>
                    <a:pt x="99" y="20"/>
                  </a:lnTo>
                  <a:lnTo>
                    <a:pt x="98" y="26"/>
                  </a:lnTo>
                  <a:lnTo>
                    <a:pt x="0" y="727"/>
                  </a:lnTo>
                  <a:lnTo>
                    <a:pt x="1" y="739"/>
                  </a:lnTo>
                  <a:lnTo>
                    <a:pt x="7" y="750"/>
                  </a:lnTo>
                  <a:lnTo>
                    <a:pt x="16" y="758"/>
                  </a:lnTo>
                  <a:lnTo>
                    <a:pt x="27" y="761"/>
                  </a:lnTo>
                  <a:lnTo>
                    <a:pt x="1073" y="909"/>
                  </a:lnTo>
                  <a:close/>
                </a:path>
              </a:pathLst>
            </a:custGeom>
            <a:solidFill>
              <a:srgbClr val="ED3D9B"/>
            </a:solidFill>
            <a:ln w="9525">
              <a:noFill/>
              <a:round/>
              <a:headEnd/>
              <a:tailEnd/>
            </a:ln>
          </p:spPr>
          <p:txBody>
            <a:bodyPr/>
            <a:lstStyle/>
            <a:p>
              <a:endParaRPr lang="en-US"/>
            </a:p>
          </p:txBody>
        </p:sp>
        <p:sp>
          <p:nvSpPr>
            <p:cNvPr id="97310" name="Freeform 14"/>
            <p:cNvSpPr>
              <a:spLocks/>
            </p:cNvSpPr>
            <p:nvPr/>
          </p:nvSpPr>
          <p:spPr bwMode="auto">
            <a:xfrm>
              <a:off x="4656" y="280"/>
              <a:ext cx="581" cy="438"/>
            </a:xfrm>
            <a:custGeom>
              <a:avLst/>
              <a:gdLst>
                <a:gd name="T0" fmla="*/ 1032 w 1161"/>
                <a:gd name="T1" fmla="*/ 874 h 874"/>
                <a:gd name="T2" fmla="*/ 1039 w 1161"/>
                <a:gd name="T3" fmla="*/ 874 h 874"/>
                <a:gd name="T4" fmla="*/ 1045 w 1161"/>
                <a:gd name="T5" fmla="*/ 874 h 874"/>
                <a:gd name="T6" fmla="*/ 1051 w 1161"/>
                <a:gd name="T7" fmla="*/ 872 h 874"/>
                <a:gd name="T8" fmla="*/ 1055 w 1161"/>
                <a:gd name="T9" fmla="*/ 869 h 874"/>
                <a:gd name="T10" fmla="*/ 1060 w 1161"/>
                <a:gd name="T11" fmla="*/ 865 h 874"/>
                <a:gd name="T12" fmla="*/ 1063 w 1161"/>
                <a:gd name="T13" fmla="*/ 860 h 874"/>
                <a:gd name="T14" fmla="*/ 1066 w 1161"/>
                <a:gd name="T15" fmla="*/ 855 h 874"/>
                <a:gd name="T16" fmla="*/ 1067 w 1161"/>
                <a:gd name="T17" fmla="*/ 849 h 874"/>
                <a:gd name="T18" fmla="*/ 1161 w 1161"/>
                <a:gd name="T19" fmla="*/ 175 h 874"/>
                <a:gd name="T20" fmla="*/ 1160 w 1161"/>
                <a:gd name="T21" fmla="*/ 163 h 874"/>
                <a:gd name="T22" fmla="*/ 1156 w 1161"/>
                <a:gd name="T23" fmla="*/ 153 h 874"/>
                <a:gd name="T24" fmla="*/ 1146 w 1161"/>
                <a:gd name="T25" fmla="*/ 145 h 874"/>
                <a:gd name="T26" fmla="*/ 1135 w 1161"/>
                <a:gd name="T27" fmla="*/ 142 h 874"/>
                <a:gd name="T28" fmla="*/ 129 w 1161"/>
                <a:gd name="T29" fmla="*/ 0 h 874"/>
                <a:gd name="T30" fmla="*/ 122 w 1161"/>
                <a:gd name="T31" fmla="*/ 0 h 874"/>
                <a:gd name="T32" fmla="*/ 116 w 1161"/>
                <a:gd name="T33" fmla="*/ 1 h 874"/>
                <a:gd name="T34" fmla="*/ 110 w 1161"/>
                <a:gd name="T35" fmla="*/ 2 h 874"/>
                <a:gd name="T36" fmla="*/ 106 w 1161"/>
                <a:gd name="T37" fmla="*/ 6 h 874"/>
                <a:gd name="T38" fmla="*/ 101 w 1161"/>
                <a:gd name="T39" fmla="*/ 9 h 874"/>
                <a:gd name="T40" fmla="*/ 98 w 1161"/>
                <a:gd name="T41" fmla="*/ 14 h 874"/>
                <a:gd name="T42" fmla="*/ 96 w 1161"/>
                <a:gd name="T43" fmla="*/ 19 h 874"/>
                <a:gd name="T44" fmla="*/ 94 w 1161"/>
                <a:gd name="T45" fmla="*/ 25 h 874"/>
                <a:gd name="T46" fmla="*/ 0 w 1161"/>
                <a:gd name="T47" fmla="*/ 699 h 874"/>
                <a:gd name="T48" fmla="*/ 1 w 1161"/>
                <a:gd name="T49" fmla="*/ 711 h 874"/>
                <a:gd name="T50" fmla="*/ 6 w 1161"/>
                <a:gd name="T51" fmla="*/ 721 h 874"/>
                <a:gd name="T52" fmla="*/ 15 w 1161"/>
                <a:gd name="T53" fmla="*/ 729 h 874"/>
                <a:gd name="T54" fmla="*/ 26 w 1161"/>
                <a:gd name="T55" fmla="*/ 733 h 874"/>
                <a:gd name="T56" fmla="*/ 1032 w 1161"/>
                <a:gd name="T57" fmla="*/ 874 h 8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1"/>
                <a:gd name="T88" fmla="*/ 0 h 874"/>
                <a:gd name="T89" fmla="*/ 1161 w 1161"/>
                <a:gd name="T90" fmla="*/ 874 h 8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1" h="874">
                  <a:moveTo>
                    <a:pt x="1032" y="874"/>
                  </a:moveTo>
                  <a:lnTo>
                    <a:pt x="1039" y="874"/>
                  </a:lnTo>
                  <a:lnTo>
                    <a:pt x="1045" y="874"/>
                  </a:lnTo>
                  <a:lnTo>
                    <a:pt x="1051" y="872"/>
                  </a:lnTo>
                  <a:lnTo>
                    <a:pt x="1055" y="869"/>
                  </a:lnTo>
                  <a:lnTo>
                    <a:pt x="1060" y="865"/>
                  </a:lnTo>
                  <a:lnTo>
                    <a:pt x="1063" y="860"/>
                  </a:lnTo>
                  <a:lnTo>
                    <a:pt x="1066" y="855"/>
                  </a:lnTo>
                  <a:lnTo>
                    <a:pt x="1067" y="849"/>
                  </a:lnTo>
                  <a:lnTo>
                    <a:pt x="1161" y="175"/>
                  </a:lnTo>
                  <a:lnTo>
                    <a:pt x="1160" y="163"/>
                  </a:lnTo>
                  <a:lnTo>
                    <a:pt x="1156" y="153"/>
                  </a:lnTo>
                  <a:lnTo>
                    <a:pt x="1146" y="145"/>
                  </a:lnTo>
                  <a:lnTo>
                    <a:pt x="1135" y="142"/>
                  </a:lnTo>
                  <a:lnTo>
                    <a:pt x="129" y="0"/>
                  </a:lnTo>
                  <a:lnTo>
                    <a:pt x="122" y="0"/>
                  </a:lnTo>
                  <a:lnTo>
                    <a:pt x="116" y="1"/>
                  </a:lnTo>
                  <a:lnTo>
                    <a:pt x="110" y="2"/>
                  </a:lnTo>
                  <a:lnTo>
                    <a:pt x="106" y="6"/>
                  </a:lnTo>
                  <a:lnTo>
                    <a:pt x="101" y="9"/>
                  </a:lnTo>
                  <a:lnTo>
                    <a:pt x="98" y="14"/>
                  </a:lnTo>
                  <a:lnTo>
                    <a:pt x="96" y="19"/>
                  </a:lnTo>
                  <a:lnTo>
                    <a:pt x="94" y="25"/>
                  </a:lnTo>
                  <a:lnTo>
                    <a:pt x="0" y="699"/>
                  </a:lnTo>
                  <a:lnTo>
                    <a:pt x="1" y="711"/>
                  </a:lnTo>
                  <a:lnTo>
                    <a:pt x="6" y="721"/>
                  </a:lnTo>
                  <a:lnTo>
                    <a:pt x="15" y="729"/>
                  </a:lnTo>
                  <a:lnTo>
                    <a:pt x="26" y="733"/>
                  </a:lnTo>
                  <a:lnTo>
                    <a:pt x="1032" y="874"/>
                  </a:lnTo>
                  <a:close/>
                </a:path>
              </a:pathLst>
            </a:custGeom>
            <a:solidFill>
              <a:srgbClr val="ED4C8E"/>
            </a:solidFill>
            <a:ln w="9525">
              <a:noFill/>
              <a:round/>
              <a:headEnd/>
              <a:tailEnd/>
            </a:ln>
          </p:spPr>
          <p:txBody>
            <a:bodyPr/>
            <a:lstStyle/>
            <a:p>
              <a:endParaRPr lang="en-US"/>
            </a:p>
          </p:txBody>
        </p:sp>
        <p:sp>
          <p:nvSpPr>
            <p:cNvPr id="97311" name="Freeform 15"/>
            <p:cNvSpPr>
              <a:spLocks/>
            </p:cNvSpPr>
            <p:nvPr/>
          </p:nvSpPr>
          <p:spPr bwMode="auto">
            <a:xfrm>
              <a:off x="4667" y="289"/>
              <a:ext cx="559" cy="420"/>
            </a:xfrm>
            <a:custGeom>
              <a:avLst/>
              <a:gdLst>
                <a:gd name="T0" fmla="*/ 993 w 1117"/>
                <a:gd name="T1" fmla="*/ 840 h 840"/>
                <a:gd name="T2" fmla="*/ 1004 w 1117"/>
                <a:gd name="T3" fmla="*/ 840 h 840"/>
                <a:gd name="T4" fmla="*/ 1015 w 1117"/>
                <a:gd name="T5" fmla="*/ 835 h 840"/>
                <a:gd name="T6" fmla="*/ 1023 w 1117"/>
                <a:gd name="T7" fmla="*/ 827 h 840"/>
                <a:gd name="T8" fmla="*/ 1026 w 1117"/>
                <a:gd name="T9" fmla="*/ 817 h 840"/>
                <a:gd name="T10" fmla="*/ 1117 w 1117"/>
                <a:gd name="T11" fmla="*/ 168 h 840"/>
                <a:gd name="T12" fmla="*/ 1116 w 1117"/>
                <a:gd name="T13" fmla="*/ 157 h 840"/>
                <a:gd name="T14" fmla="*/ 1112 w 1117"/>
                <a:gd name="T15" fmla="*/ 146 h 840"/>
                <a:gd name="T16" fmla="*/ 1104 w 1117"/>
                <a:gd name="T17" fmla="*/ 140 h 840"/>
                <a:gd name="T18" fmla="*/ 1092 w 1117"/>
                <a:gd name="T19" fmla="*/ 136 h 840"/>
                <a:gd name="T20" fmla="*/ 124 w 1117"/>
                <a:gd name="T21" fmla="*/ 0 h 840"/>
                <a:gd name="T22" fmla="*/ 113 w 1117"/>
                <a:gd name="T23" fmla="*/ 0 h 840"/>
                <a:gd name="T24" fmla="*/ 102 w 1117"/>
                <a:gd name="T25" fmla="*/ 5 h 840"/>
                <a:gd name="T26" fmla="*/ 94 w 1117"/>
                <a:gd name="T27" fmla="*/ 14 h 840"/>
                <a:gd name="T28" fmla="*/ 91 w 1117"/>
                <a:gd name="T29" fmla="*/ 24 h 840"/>
                <a:gd name="T30" fmla="*/ 0 w 1117"/>
                <a:gd name="T31" fmla="*/ 672 h 840"/>
                <a:gd name="T32" fmla="*/ 1 w 1117"/>
                <a:gd name="T33" fmla="*/ 683 h 840"/>
                <a:gd name="T34" fmla="*/ 6 w 1117"/>
                <a:gd name="T35" fmla="*/ 694 h 840"/>
                <a:gd name="T36" fmla="*/ 14 w 1117"/>
                <a:gd name="T37" fmla="*/ 701 h 840"/>
                <a:gd name="T38" fmla="*/ 25 w 1117"/>
                <a:gd name="T39" fmla="*/ 704 h 840"/>
                <a:gd name="T40" fmla="*/ 993 w 1117"/>
                <a:gd name="T41" fmla="*/ 840 h 8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17"/>
                <a:gd name="T64" fmla="*/ 0 h 840"/>
                <a:gd name="T65" fmla="*/ 1117 w 1117"/>
                <a:gd name="T66" fmla="*/ 840 h 8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17" h="840">
                  <a:moveTo>
                    <a:pt x="993" y="840"/>
                  </a:moveTo>
                  <a:lnTo>
                    <a:pt x="1004" y="840"/>
                  </a:lnTo>
                  <a:lnTo>
                    <a:pt x="1015" y="835"/>
                  </a:lnTo>
                  <a:lnTo>
                    <a:pt x="1023" y="827"/>
                  </a:lnTo>
                  <a:lnTo>
                    <a:pt x="1026" y="817"/>
                  </a:lnTo>
                  <a:lnTo>
                    <a:pt x="1117" y="168"/>
                  </a:lnTo>
                  <a:lnTo>
                    <a:pt x="1116" y="157"/>
                  </a:lnTo>
                  <a:lnTo>
                    <a:pt x="1112" y="146"/>
                  </a:lnTo>
                  <a:lnTo>
                    <a:pt x="1104" y="140"/>
                  </a:lnTo>
                  <a:lnTo>
                    <a:pt x="1092" y="136"/>
                  </a:lnTo>
                  <a:lnTo>
                    <a:pt x="124" y="0"/>
                  </a:lnTo>
                  <a:lnTo>
                    <a:pt x="113" y="0"/>
                  </a:lnTo>
                  <a:lnTo>
                    <a:pt x="102" y="5"/>
                  </a:lnTo>
                  <a:lnTo>
                    <a:pt x="94" y="14"/>
                  </a:lnTo>
                  <a:lnTo>
                    <a:pt x="91" y="24"/>
                  </a:lnTo>
                  <a:lnTo>
                    <a:pt x="0" y="672"/>
                  </a:lnTo>
                  <a:lnTo>
                    <a:pt x="1" y="683"/>
                  </a:lnTo>
                  <a:lnTo>
                    <a:pt x="6" y="694"/>
                  </a:lnTo>
                  <a:lnTo>
                    <a:pt x="14" y="701"/>
                  </a:lnTo>
                  <a:lnTo>
                    <a:pt x="25" y="704"/>
                  </a:lnTo>
                  <a:lnTo>
                    <a:pt x="993" y="840"/>
                  </a:lnTo>
                  <a:close/>
                </a:path>
              </a:pathLst>
            </a:custGeom>
            <a:solidFill>
              <a:srgbClr val="E85984"/>
            </a:solidFill>
            <a:ln w="9525">
              <a:noFill/>
              <a:round/>
              <a:headEnd/>
              <a:tailEnd/>
            </a:ln>
          </p:spPr>
          <p:txBody>
            <a:bodyPr/>
            <a:lstStyle/>
            <a:p>
              <a:endParaRPr lang="en-US"/>
            </a:p>
          </p:txBody>
        </p:sp>
        <p:sp>
          <p:nvSpPr>
            <p:cNvPr id="97312" name="Freeform 16"/>
            <p:cNvSpPr>
              <a:spLocks/>
            </p:cNvSpPr>
            <p:nvPr/>
          </p:nvSpPr>
          <p:spPr bwMode="auto">
            <a:xfrm>
              <a:off x="4678" y="297"/>
              <a:ext cx="536" cy="404"/>
            </a:xfrm>
            <a:custGeom>
              <a:avLst/>
              <a:gdLst>
                <a:gd name="T0" fmla="*/ 953 w 1071"/>
                <a:gd name="T1" fmla="*/ 808 h 808"/>
                <a:gd name="T2" fmla="*/ 963 w 1071"/>
                <a:gd name="T3" fmla="*/ 808 h 808"/>
                <a:gd name="T4" fmla="*/ 973 w 1071"/>
                <a:gd name="T5" fmla="*/ 803 h 808"/>
                <a:gd name="T6" fmla="*/ 980 w 1071"/>
                <a:gd name="T7" fmla="*/ 795 h 808"/>
                <a:gd name="T8" fmla="*/ 984 w 1071"/>
                <a:gd name="T9" fmla="*/ 785 h 808"/>
                <a:gd name="T10" fmla="*/ 1071 w 1071"/>
                <a:gd name="T11" fmla="*/ 163 h 808"/>
                <a:gd name="T12" fmla="*/ 1070 w 1071"/>
                <a:gd name="T13" fmla="*/ 152 h 808"/>
                <a:gd name="T14" fmla="*/ 1066 w 1071"/>
                <a:gd name="T15" fmla="*/ 142 h 808"/>
                <a:gd name="T16" fmla="*/ 1058 w 1071"/>
                <a:gd name="T17" fmla="*/ 135 h 808"/>
                <a:gd name="T18" fmla="*/ 1047 w 1071"/>
                <a:gd name="T19" fmla="*/ 132 h 808"/>
                <a:gd name="T20" fmla="*/ 118 w 1071"/>
                <a:gd name="T21" fmla="*/ 0 h 808"/>
                <a:gd name="T22" fmla="*/ 108 w 1071"/>
                <a:gd name="T23" fmla="*/ 1 h 808"/>
                <a:gd name="T24" fmla="*/ 98 w 1071"/>
                <a:gd name="T25" fmla="*/ 6 h 808"/>
                <a:gd name="T26" fmla="*/ 91 w 1071"/>
                <a:gd name="T27" fmla="*/ 14 h 808"/>
                <a:gd name="T28" fmla="*/ 87 w 1071"/>
                <a:gd name="T29" fmla="*/ 25 h 808"/>
                <a:gd name="T30" fmla="*/ 0 w 1071"/>
                <a:gd name="T31" fmla="*/ 647 h 808"/>
                <a:gd name="T32" fmla="*/ 1 w 1071"/>
                <a:gd name="T33" fmla="*/ 657 h 808"/>
                <a:gd name="T34" fmla="*/ 6 w 1071"/>
                <a:gd name="T35" fmla="*/ 666 h 808"/>
                <a:gd name="T36" fmla="*/ 14 w 1071"/>
                <a:gd name="T37" fmla="*/ 673 h 808"/>
                <a:gd name="T38" fmla="*/ 24 w 1071"/>
                <a:gd name="T39" fmla="*/ 677 h 808"/>
                <a:gd name="T40" fmla="*/ 953 w 1071"/>
                <a:gd name="T41" fmla="*/ 808 h 8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71"/>
                <a:gd name="T64" fmla="*/ 0 h 808"/>
                <a:gd name="T65" fmla="*/ 1071 w 1071"/>
                <a:gd name="T66" fmla="*/ 808 h 8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71" h="808">
                  <a:moveTo>
                    <a:pt x="953" y="808"/>
                  </a:moveTo>
                  <a:lnTo>
                    <a:pt x="963" y="808"/>
                  </a:lnTo>
                  <a:lnTo>
                    <a:pt x="973" y="803"/>
                  </a:lnTo>
                  <a:lnTo>
                    <a:pt x="980" y="795"/>
                  </a:lnTo>
                  <a:lnTo>
                    <a:pt x="984" y="785"/>
                  </a:lnTo>
                  <a:lnTo>
                    <a:pt x="1071" y="163"/>
                  </a:lnTo>
                  <a:lnTo>
                    <a:pt x="1070" y="152"/>
                  </a:lnTo>
                  <a:lnTo>
                    <a:pt x="1066" y="142"/>
                  </a:lnTo>
                  <a:lnTo>
                    <a:pt x="1058" y="135"/>
                  </a:lnTo>
                  <a:lnTo>
                    <a:pt x="1047" y="132"/>
                  </a:lnTo>
                  <a:lnTo>
                    <a:pt x="118" y="0"/>
                  </a:lnTo>
                  <a:lnTo>
                    <a:pt x="108" y="1"/>
                  </a:lnTo>
                  <a:lnTo>
                    <a:pt x="98" y="6"/>
                  </a:lnTo>
                  <a:lnTo>
                    <a:pt x="91" y="14"/>
                  </a:lnTo>
                  <a:lnTo>
                    <a:pt x="87" y="25"/>
                  </a:lnTo>
                  <a:lnTo>
                    <a:pt x="0" y="647"/>
                  </a:lnTo>
                  <a:lnTo>
                    <a:pt x="1" y="657"/>
                  </a:lnTo>
                  <a:lnTo>
                    <a:pt x="6" y="666"/>
                  </a:lnTo>
                  <a:lnTo>
                    <a:pt x="14" y="673"/>
                  </a:lnTo>
                  <a:lnTo>
                    <a:pt x="24" y="677"/>
                  </a:lnTo>
                  <a:lnTo>
                    <a:pt x="953" y="808"/>
                  </a:lnTo>
                  <a:close/>
                </a:path>
              </a:pathLst>
            </a:custGeom>
            <a:solidFill>
              <a:srgbClr val="E86677"/>
            </a:solidFill>
            <a:ln w="9525">
              <a:noFill/>
              <a:round/>
              <a:headEnd/>
              <a:tailEnd/>
            </a:ln>
          </p:spPr>
          <p:txBody>
            <a:bodyPr/>
            <a:lstStyle/>
            <a:p>
              <a:endParaRPr lang="en-US"/>
            </a:p>
          </p:txBody>
        </p:sp>
        <p:sp>
          <p:nvSpPr>
            <p:cNvPr id="97313" name="Freeform 17"/>
            <p:cNvSpPr>
              <a:spLocks/>
            </p:cNvSpPr>
            <p:nvPr/>
          </p:nvSpPr>
          <p:spPr bwMode="auto">
            <a:xfrm>
              <a:off x="4690" y="306"/>
              <a:ext cx="513" cy="386"/>
            </a:xfrm>
            <a:custGeom>
              <a:avLst/>
              <a:gdLst>
                <a:gd name="T0" fmla="*/ 911 w 1025"/>
                <a:gd name="T1" fmla="*/ 773 h 773"/>
                <a:gd name="T2" fmla="*/ 922 w 1025"/>
                <a:gd name="T3" fmla="*/ 773 h 773"/>
                <a:gd name="T4" fmla="*/ 932 w 1025"/>
                <a:gd name="T5" fmla="*/ 768 h 773"/>
                <a:gd name="T6" fmla="*/ 939 w 1025"/>
                <a:gd name="T7" fmla="*/ 760 h 773"/>
                <a:gd name="T8" fmla="*/ 942 w 1025"/>
                <a:gd name="T9" fmla="*/ 751 h 773"/>
                <a:gd name="T10" fmla="*/ 1025 w 1025"/>
                <a:gd name="T11" fmla="*/ 154 h 773"/>
                <a:gd name="T12" fmla="*/ 1025 w 1025"/>
                <a:gd name="T13" fmla="*/ 144 h 773"/>
                <a:gd name="T14" fmla="*/ 1021 w 1025"/>
                <a:gd name="T15" fmla="*/ 134 h 773"/>
                <a:gd name="T16" fmla="*/ 1013 w 1025"/>
                <a:gd name="T17" fmla="*/ 129 h 773"/>
                <a:gd name="T18" fmla="*/ 1002 w 1025"/>
                <a:gd name="T19" fmla="*/ 125 h 773"/>
                <a:gd name="T20" fmla="*/ 114 w 1025"/>
                <a:gd name="T21" fmla="*/ 0 h 773"/>
                <a:gd name="T22" fmla="*/ 104 w 1025"/>
                <a:gd name="T23" fmla="*/ 0 h 773"/>
                <a:gd name="T24" fmla="*/ 93 w 1025"/>
                <a:gd name="T25" fmla="*/ 4 h 773"/>
                <a:gd name="T26" fmla="*/ 86 w 1025"/>
                <a:gd name="T27" fmla="*/ 12 h 773"/>
                <a:gd name="T28" fmla="*/ 83 w 1025"/>
                <a:gd name="T29" fmla="*/ 21 h 773"/>
                <a:gd name="T30" fmla="*/ 0 w 1025"/>
                <a:gd name="T31" fmla="*/ 618 h 773"/>
                <a:gd name="T32" fmla="*/ 0 w 1025"/>
                <a:gd name="T33" fmla="*/ 629 h 773"/>
                <a:gd name="T34" fmla="*/ 4 w 1025"/>
                <a:gd name="T35" fmla="*/ 638 h 773"/>
                <a:gd name="T36" fmla="*/ 13 w 1025"/>
                <a:gd name="T37" fmla="*/ 644 h 773"/>
                <a:gd name="T38" fmla="*/ 23 w 1025"/>
                <a:gd name="T39" fmla="*/ 647 h 773"/>
                <a:gd name="T40" fmla="*/ 911 w 1025"/>
                <a:gd name="T41" fmla="*/ 773 h 7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5"/>
                <a:gd name="T64" fmla="*/ 0 h 773"/>
                <a:gd name="T65" fmla="*/ 1025 w 1025"/>
                <a:gd name="T66" fmla="*/ 773 h 7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5" h="773">
                  <a:moveTo>
                    <a:pt x="911" y="773"/>
                  </a:moveTo>
                  <a:lnTo>
                    <a:pt x="922" y="773"/>
                  </a:lnTo>
                  <a:lnTo>
                    <a:pt x="932" y="768"/>
                  </a:lnTo>
                  <a:lnTo>
                    <a:pt x="939" y="760"/>
                  </a:lnTo>
                  <a:lnTo>
                    <a:pt x="942" y="751"/>
                  </a:lnTo>
                  <a:lnTo>
                    <a:pt x="1025" y="154"/>
                  </a:lnTo>
                  <a:lnTo>
                    <a:pt x="1025" y="144"/>
                  </a:lnTo>
                  <a:lnTo>
                    <a:pt x="1021" y="134"/>
                  </a:lnTo>
                  <a:lnTo>
                    <a:pt x="1013" y="129"/>
                  </a:lnTo>
                  <a:lnTo>
                    <a:pt x="1002" y="125"/>
                  </a:lnTo>
                  <a:lnTo>
                    <a:pt x="114" y="0"/>
                  </a:lnTo>
                  <a:lnTo>
                    <a:pt x="104" y="0"/>
                  </a:lnTo>
                  <a:lnTo>
                    <a:pt x="93" y="4"/>
                  </a:lnTo>
                  <a:lnTo>
                    <a:pt x="86" y="12"/>
                  </a:lnTo>
                  <a:lnTo>
                    <a:pt x="83" y="21"/>
                  </a:lnTo>
                  <a:lnTo>
                    <a:pt x="0" y="618"/>
                  </a:lnTo>
                  <a:lnTo>
                    <a:pt x="0" y="629"/>
                  </a:lnTo>
                  <a:lnTo>
                    <a:pt x="4" y="638"/>
                  </a:lnTo>
                  <a:lnTo>
                    <a:pt x="13" y="644"/>
                  </a:lnTo>
                  <a:lnTo>
                    <a:pt x="23" y="647"/>
                  </a:lnTo>
                  <a:lnTo>
                    <a:pt x="911" y="773"/>
                  </a:lnTo>
                  <a:close/>
                </a:path>
              </a:pathLst>
            </a:custGeom>
            <a:solidFill>
              <a:srgbClr val="E0706B"/>
            </a:solidFill>
            <a:ln w="9525">
              <a:noFill/>
              <a:round/>
              <a:headEnd/>
              <a:tailEnd/>
            </a:ln>
          </p:spPr>
          <p:txBody>
            <a:bodyPr/>
            <a:lstStyle/>
            <a:p>
              <a:endParaRPr lang="en-US"/>
            </a:p>
          </p:txBody>
        </p:sp>
        <p:sp>
          <p:nvSpPr>
            <p:cNvPr id="97314" name="Freeform 18"/>
            <p:cNvSpPr>
              <a:spLocks/>
            </p:cNvSpPr>
            <p:nvPr/>
          </p:nvSpPr>
          <p:spPr bwMode="auto">
            <a:xfrm>
              <a:off x="4701" y="314"/>
              <a:ext cx="491" cy="370"/>
            </a:xfrm>
            <a:custGeom>
              <a:avLst/>
              <a:gdLst>
                <a:gd name="T0" fmla="*/ 872 w 981"/>
                <a:gd name="T1" fmla="*/ 738 h 738"/>
                <a:gd name="T2" fmla="*/ 882 w 981"/>
                <a:gd name="T3" fmla="*/ 738 h 738"/>
                <a:gd name="T4" fmla="*/ 892 w 981"/>
                <a:gd name="T5" fmla="*/ 734 h 738"/>
                <a:gd name="T6" fmla="*/ 897 w 981"/>
                <a:gd name="T7" fmla="*/ 727 h 738"/>
                <a:gd name="T8" fmla="*/ 901 w 981"/>
                <a:gd name="T9" fmla="*/ 718 h 738"/>
                <a:gd name="T10" fmla="*/ 981 w 981"/>
                <a:gd name="T11" fmla="*/ 147 h 738"/>
                <a:gd name="T12" fmla="*/ 980 w 981"/>
                <a:gd name="T13" fmla="*/ 137 h 738"/>
                <a:gd name="T14" fmla="*/ 976 w 981"/>
                <a:gd name="T15" fmla="*/ 129 h 738"/>
                <a:gd name="T16" fmla="*/ 969 w 981"/>
                <a:gd name="T17" fmla="*/ 122 h 738"/>
                <a:gd name="T18" fmla="*/ 958 w 981"/>
                <a:gd name="T19" fmla="*/ 120 h 738"/>
                <a:gd name="T20" fmla="*/ 109 w 981"/>
                <a:gd name="T21" fmla="*/ 0 h 738"/>
                <a:gd name="T22" fmla="*/ 99 w 981"/>
                <a:gd name="T23" fmla="*/ 0 h 738"/>
                <a:gd name="T24" fmla="*/ 90 w 981"/>
                <a:gd name="T25" fmla="*/ 4 h 738"/>
                <a:gd name="T26" fmla="*/ 84 w 981"/>
                <a:gd name="T27" fmla="*/ 11 h 738"/>
                <a:gd name="T28" fmla="*/ 80 w 981"/>
                <a:gd name="T29" fmla="*/ 21 h 738"/>
                <a:gd name="T30" fmla="*/ 0 w 981"/>
                <a:gd name="T31" fmla="*/ 591 h 738"/>
                <a:gd name="T32" fmla="*/ 1 w 981"/>
                <a:gd name="T33" fmla="*/ 601 h 738"/>
                <a:gd name="T34" fmla="*/ 6 w 981"/>
                <a:gd name="T35" fmla="*/ 609 h 738"/>
                <a:gd name="T36" fmla="*/ 12 w 981"/>
                <a:gd name="T37" fmla="*/ 616 h 738"/>
                <a:gd name="T38" fmla="*/ 23 w 981"/>
                <a:gd name="T39" fmla="*/ 619 h 738"/>
                <a:gd name="T40" fmla="*/ 872 w 981"/>
                <a:gd name="T41" fmla="*/ 738 h 7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81"/>
                <a:gd name="T64" fmla="*/ 0 h 738"/>
                <a:gd name="T65" fmla="*/ 981 w 981"/>
                <a:gd name="T66" fmla="*/ 738 h 7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81" h="738">
                  <a:moveTo>
                    <a:pt x="872" y="738"/>
                  </a:moveTo>
                  <a:lnTo>
                    <a:pt x="882" y="738"/>
                  </a:lnTo>
                  <a:lnTo>
                    <a:pt x="892" y="734"/>
                  </a:lnTo>
                  <a:lnTo>
                    <a:pt x="897" y="727"/>
                  </a:lnTo>
                  <a:lnTo>
                    <a:pt x="901" y="718"/>
                  </a:lnTo>
                  <a:lnTo>
                    <a:pt x="981" y="147"/>
                  </a:lnTo>
                  <a:lnTo>
                    <a:pt x="980" y="137"/>
                  </a:lnTo>
                  <a:lnTo>
                    <a:pt x="976" y="129"/>
                  </a:lnTo>
                  <a:lnTo>
                    <a:pt x="969" y="122"/>
                  </a:lnTo>
                  <a:lnTo>
                    <a:pt x="958" y="120"/>
                  </a:lnTo>
                  <a:lnTo>
                    <a:pt x="109" y="0"/>
                  </a:lnTo>
                  <a:lnTo>
                    <a:pt x="99" y="0"/>
                  </a:lnTo>
                  <a:lnTo>
                    <a:pt x="90" y="4"/>
                  </a:lnTo>
                  <a:lnTo>
                    <a:pt x="84" y="11"/>
                  </a:lnTo>
                  <a:lnTo>
                    <a:pt x="80" y="21"/>
                  </a:lnTo>
                  <a:lnTo>
                    <a:pt x="0" y="591"/>
                  </a:lnTo>
                  <a:lnTo>
                    <a:pt x="1" y="601"/>
                  </a:lnTo>
                  <a:lnTo>
                    <a:pt x="6" y="609"/>
                  </a:lnTo>
                  <a:lnTo>
                    <a:pt x="12" y="616"/>
                  </a:lnTo>
                  <a:lnTo>
                    <a:pt x="23" y="619"/>
                  </a:lnTo>
                  <a:lnTo>
                    <a:pt x="872" y="738"/>
                  </a:lnTo>
                  <a:close/>
                </a:path>
              </a:pathLst>
            </a:custGeom>
            <a:solidFill>
              <a:srgbClr val="E07F5E"/>
            </a:solidFill>
            <a:ln w="9525">
              <a:noFill/>
              <a:round/>
              <a:headEnd/>
              <a:tailEnd/>
            </a:ln>
          </p:spPr>
          <p:txBody>
            <a:bodyPr/>
            <a:lstStyle/>
            <a:p>
              <a:endParaRPr lang="en-US"/>
            </a:p>
          </p:txBody>
        </p:sp>
        <p:sp>
          <p:nvSpPr>
            <p:cNvPr id="97315" name="Freeform 19"/>
            <p:cNvSpPr>
              <a:spLocks/>
            </p:cNvSpPr>
            <p:nvPr/>
          </p:nvSpPr>
          <p:spPr bwMode="auto">
            <a:xfrm>
              <a:off x="4712" y="323"/>
              <a:ext cx="468" cy="352"/>
            </a:xfrm>
            <a:custGeom>
              <a:avLst/>
              <a:gdLst>
                <a:gd name="T0" fmla="*/ 832 w 935"/>
                <a:gd name="T1" fmla="*/ 704 h 704"/>
                <a:gd name="T2" fmla="*/ 841 w 935"/>
                <a:gd name="T3" fmla="*/ 704 h 704"/>
                <a:gd name="T4" fmla="*/ 849 w 935"/>
                <a:gd name="T5" fmla="*/ 699 h 704"/>
                <a:gd name="T6" fmla="*/ 856 w 935"/>
                <a:gd name="T7" fmla="*/ 694 h 704"/>
                <a:gd name="T8" fmla="*/ 859 w 935"/>
                <a:gd name="T9" fmla="*/ 684 h 704"/>
                <a:gd name="T10" fmla="*/ 935 w 935"/>
                <a:gd name="T11" fmla="*/ 141 h 704"/>
                <a:gd name="T12" fmla="*/ 935 w 935"/>
                <a:gd name="T13" fmla="*/ 131 h 704"/>
                <a:gd name="T14" fmla="*/ 931 w 935"/>
                <a:gd name="T15" fmla="*/ 123 h 704"/>
                <a:gd name="T16" fmla="*/ 924 w 935"/>
                <a:gd name="T17" fmla="*/ 117 h 704"/>
                <a:gd name="T18" fmla="*/ 915 w 935"/>
                <a:gd name="T19" fmla="*/ 114 h 704"/>
                <a:gd name="T20" fmla="*/ 103 w 935"/>
                <a:gd name="T21" fmla="*/ 0 h 704"/>
                <a:gd name="T22" fmla="*/ 94 w 935"/>
                <a:gd name="T23" fmla="*/ 0 h 704"/>
                <a:gd name="T24" fmla="*/ 86 w 935"/>
                <a:gd name="T25" fmla="*/ 5 h 704"/>
                <a:gd name="T26" fmla="*/ 79 w 935"/>
                <a:gd name="T27" fmla="*/ 11 h 704"/>
                <a:gd name="T28" fmla="*/ 76 w 935"/>
                <a:gd name="T29" fmla="*/ 20 h 704"/>
                <a:gd name="T30" fmla="*/ 0 w 935"/>
                <a:gd name="T31" fmla="*/ 563 h 704"/>
                <a:gd name="T32" fmla="*/ 0 w 935"/>
                <a:gd name="T33" fmla="*/ 573 h 704"/>
                <a:gd name="T34" fmla="*/ 4 w 935"/>
                <a:gd name="T35" fmla="*/ 581 h 704"/>
                <a:gd name="T36" fmla="*/ 11 w 935"/>
                <a:gd name="T37" fmla="*/ 588 h 704"/>
                <a:gd name="T38" fmla="*/ 21 w 935"/>
                <a:gd name="T39" fmla="*/ 590 h 704"/>
                <a:gd name="T40" fmla="*/ 832 w 935"/>
                <a:gd name="T41" fmla="*/ 704 h 7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35"/>
                <a:gd name="T64" fmla="*/ 0 h 704"/>
                <a:gd name="T65" fmla="*/ 935 w 935"/>
                <a:gd name="T66" fmla="*/ 704 h 7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35" h="704">
                  <a:moveTo>
                    <a:pt x="832" y="704"/>
                  </a:moveTo>
                  <a:lnTo>
                    <a:pt x="841" y="704"/>
                  </a:lnTo>
                  <a:lnTo>
                    <a:pt x="849" y="699"/>
                  </a:lnTo>
                  <a:lnTo>
                    <a:pt x="856" y="694"/>
                  </a:lnTo>
                  <a:lnTo>
                    <a:pt x="859" y="684"/>
                  </a:lnTo>
                  <a:lnTo>
                    <a:pt x="935" y="141"/>
                  </a:lnTo>
                  <a:lnTo>
                    <a:pt x="935" y="131"/>
                  </a:lnTo>
                  <a:lnTo>
                    <a:pt x="931" y="123"/>
                  </a:lnTo>
                  <a:lnTo>
                    <a:pt x="924" y="117"/>
                  </a:lnTo>
                  <a:lnTo>
                    <a:pt x="915" y="114"/>
                  </a:lnTo>
                  <a:lnTo>
                    <a:pt x="103" y="0"/>
                  </a:lnTo>
                  <a:lnTo>
                    <a:pt x="94" y="0"/>
                  </a:lnTo>
                  <a:lnTo>
                    <a:pt x="86" y="5"/>
                  </a:lnTo>
                  <a:lnTo>
                    <a:pt x="79" y="11"/>
                  </a:lnTo>
                  <a:lnTo>
                    <a:pt x="76" y="20"/>
                  </a:lnTo>
                  <a:lnTo>
                    <a:pt x="0" y="563"/>
                  </a:lnTo>
                  <a:lnTo>
                    <a:pt x="0" y="573"/>
                  </a:lnTo>
                  <a:lnTo>
                    <a:pt x="4" y="581"/>
                  </a:lnTo>
                  <a:lnTo>
                    <a:pt x="11" y="588"/>
                  </a:lnTo>
                  <a:lnTo>
                    <a:pt x="21" y="590"/>
                  </a:lnTo>
                  <a:lnTo>
                    <a:pt x="832" y="704"/>
                  </a:lnTo>
                  <a:close/>
                </a:path>
              </a:pathLst>
            </a:custGeom>
            <a:solidFill>
              <a:srgbClr val="D88951"/>
            </a:solidFill>
            <a:ln w="9525">
              <a:noFill/>
              <a:round/>
              <a:headEnd/>
              <a:tailEnd/>
            </a:ln>
          </p:spPr>
          <p:txBody>
            <a:bodyPr/>
            <a:lstStyle/>
            <a:p>
              <a:endParaRPr lang="en-US"/>
            </a:p>
          </p:txBody>
        </p:sp>
        <p:sp>
          <p:nvSpPr>
            <p:cNvPr id="97316" name="Freeform 20"/>
            <p:cNvSpPr>
              <a:spLocks/>
            </p:cNvSpPr>
            <p:nvPr/>
          </p:nvSpPr>
          <p:spPr bwMode="auto">
            <a:xfrm>
              <a:off x="4724" y="332"/>
              <a:ext cx="445" cy="334"/>
            </a:xfrm>
            <a:custGeom>
              <a:avLst/>
              <a:gdLst>
                <a:gd name="T0" fmla="*/ 790 w 889"/>
                <a:gd name="T1" fmla="*/ 670 h 670"/>
                <a:gd name="T2" fmla="*/ 801 w 889"/>
                <a:gd name="T3" fmla="*/ 670 h 670"/>
                <a:gd name="T4" fmla="*/ 809 w 889"/>
                <a:gd name="T5" fmla="*/ 666 h 670"/>
                <a:gd name="T6" fmla="*/ 814 w 889"/>
                <a:gd name="T7" fmla="*/ 659 h 670"/>
                <a:gd name="T8" fmla="*/ 817 w 889"/>
                <a:gd name="T9" fmla="*/ 651 h 670"/>
                <a:gd name="T10" fmla="*/ 889 w 889"/>
                <a:gd name="T11" fmla="*/ 134 h 670"/>
                <a:gd name="T12" fmla="*/ 889 w 889"/>
                <a:gd name="T13" fmla="*/ 125 h 670"/>
                <a:gd name="T14" fmla="*/ 885 w 889"/>
                <a:gd name="T15" fmla="*/ 117 h 670"/>
                <a:gd name="T16" fmla="*/ 879 w 889"/>
                <a:gd name="T17" fmla="*/ 111 h 670"/>
                <a:gd name="T18" fmla="*/ 870 w 889"/>
                <a:gd name="T19" fmla="*/ 109 h 670"/>
                <a:gd name="T20" fmla="*/ 99 w 889"/>
                <a:gd name="T21" fmla="*/ 0 h 670"/>
                <a:gd name="T22" fmla="*/ 89 w 889"/>
                <a:gd name="T23" fmla="*/ 0 h 670"/>
                <a:gd name="T24" fmla="*/ 80 w 889"/>
                <a:gd name="T25" fmla="*/ 4 h 670"/>
                <a:gd name="T26" fmla="*/ 75 w 889"/>
                <a:gd name="T27" fmla="*/ 11 h 670"/>
                <a:gd name="T28" fmla="*/ 72 w 889"/>
                <a:gd name="T29" fmla="*/ 19 h 670"/>
                <a:gd name="T30" fmla="*/ 0 w 889"/>
                <a:gd name="T31" fmla="*/ 536 h 670"/>
                <a:gd name="T32" fmla="*/ 0 w 889"/>
                <a:gd name="T33" fmla="*/ 545 h 670"/>
                <a:gd name="T34" fmla="*/ 4 w 889"/>
                <a:gd name="T35" fmla="*/ 553 h 670"/>
                <a:gd name="T36" fmla="*/ 10 w 889"/>
                <a:gd name="T37" fmla="*/ 559 h 670"/>
                <a:gd name="T38" fmla="*/ 19 w 889"/>
                <a:gd name="T39" fmla="*/ 561 h 670"/>
                <a:gd name="T40" fmla="*/ 790 w 889"/>
                <a:gd name="T41" fmla="*/ 670 h 6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9"/>
                <a:gd name="T64" fmla="*/ 0 h 670"/>
                <a:gd name="T65" fmla="*/ 889 w 889"/>
                <a:gd name="T66" fmla="*/ 670 h 6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9" h="670">
                  <a:moveTo>
                    <a:pt x="790" y="670"/>
                  </a:moveTo>
                  <a:lnTo>
                    <a:pt x="801" y="670"/>
                  </a:lnTo>
                  <a:lnTo>
                    <a:pt x="809" y="666"/>
                  </a:lnTo>
                  <a:lnTo>
                    <a:pt x="814" y="659"/>
                  </a:lnTo>
                  <a:lnTo>
                    <a:pt x="817" y="651"/>
                  </a:lnTo>
                  <a:lnTo>
                    <a:pt x="889" y="134"/>
                  </a:lnTo>
                  <a:lnTo>
                    <a:pt x="889" y="125"/>
                  </a:lnTo>
                  <a:lnTo>
                    <a:pt x="885" y="117"/>
                  </a:lnTo>
                  <a:lnTo>
                    <a:pt x="879" y="111"/>
                  </a:lnTo>
                  <a:lnTo>
                    <a:pt x="870" y="109"/>
                  </a:lnTo>
                  <a:lnTo>
                    <a:pt x="99" y="0"/>
                  </a:lnTo>
                  <a:lnTo>
                    <a:pt x="89" y="0"/>
                  </a:lnTo>
                  <a:lnTo>
                    <a:pt x="80" y="4"/>
                  </a:lnTo>
                  <a:lnTo>
                    <a:pt x="75" y="11"/>
                  </a:lnTo>
                  <a:lnTo>
                    <a:pt x="72" y="19"/>
                  </a:lnTo>
                  <a:lnTo>
                    <a:pt x="0" y="536"/>
                  </a:lnTo>
                  <a:lnTo>
                    <a:pt x="0" y="545"/>
                  </a:lnTo>
                  <a:lnTo>
                    <a:pt x="4" y="553"/>
                  </a:lnTo>
                  <a:lnTo>
                    <a:pt x="10" y="559"/>
                  </a:lnTo>
                  <a:lnTo>
                    <a:pt x="19" y="561"/>
                  </a:lnTo>
                  <a:lnTo>
                    <a:pt x="790" y="670"/>
                  </a:lnTo>
                  <a:close/>
                </a:path>
              </a:pathLst>
            </a:custGeom>
            <a:solidFill>
              <a:srgbClr val="D89644"/>
            </a:solidFill>
            <a:ln w="9525">
              <a:noFill/>
              <a:round/>
              <a:headEnd/>
              <a:tailEnd/>
            </a:ln>
          </p:spPr>
          <p:txBody>
            <a:bodyPr/>
            <a:lstStyle/>
            <a:p>
              <a:endParaRPr lang="en-US"/>
            </a:p>
          </p:txBody>
        </p:sp>
        <p:sp>
          <p:nvSpPr>
            <p:cNvPr id="97317" name="Freeform 21"/>
            <p:cNvSpPr>
              <a:spLocks/>
            </p:cNvSpPr>
            <p:nvPr/>
          </p:nvSpPr>
          <p:spPr bwMode="auto">
            <a:xfrm>
              <a:off x="4735" y="340"/>
              <a:ext cx="423" cy="318"/>
            </a:xfrm>
            <a:custGeom>
              <a:avLst/>
              <a:gdLst>
                <a:gd name="T0" fmla="*/ 751 w 845"/>
                <a:gd name="T1" fmla="*/ 637 h 637"/>
                <a:gd name="T2" fmla="*/ 760 w 845"/>
                <a:gd name="T3" fmla="*/ 635 h 637"/>
                <a:gd name="T4" fmla="*/ 767 w 845"/>
                <a:gd name="T5" fmla="*/ 632 h 637"/>
                <a:gd name="T6" fmla="*/ 773 w 845"/>
                <a:gd name="T7" fmla="*/ 626 h 637"/>
                <a:gd name="T8" fmla="*/ 776 w 845"/>
                <a:gd name="T9" fmla="*/ 618 h 637"/>
                <a:gd name="T10" fmla="*/ 845 w 845"/>
                <a:gd name="T11" fmla="*/ 127 h 637"/>
                <a:gd name="T12" fmla="*/ 844 w 845"/>
                <a:gd name="T13" fmla="*/ 119 h 637"/>
                <a:gd name="T14" fmla="*/ 841 w 845"/>
                <a:gd name="T15" fmla="*/ 111 h 637"/>
                <a:gd name="T16" fmla="*/ 834 w 845"/>
                <a:gd name="T17" fmla="*/ 106 h 637"/>
                <a:gd name="T18" fmla="*/ 826 w 845"/>
                <a:gd name="T19" fmla="*/ 103 h 637"/>
                <a:gd name="T20" fmla="*/ 94 w 845"/>
                <a:gd name="T21" fmla="*/ 0 h 637"/>
                <a:gd name="T22" fmla="*/ 85 w 845"/>
                <a:gd name="T23" fmla="*/ 1 h 637"/>
                <a:gd name="T24" fmla="*/ 78 w 845"/>
                <a:gd name="T25" fmla="*/ 4 h 637"/>
                <a:gd name="T26" fmla="*/ 72 w 845"/>
                <a:gd name="T27" fmla="*/ 10 h 637"/>
                <a:gd name="T28" fmla="*/ 69 w 845"/>
                <a:gd name="T29" fmla="*/ 18 h 637"/>
                <a:gd name="T30" fmla="*/ 0 w 845"/>
                <a:gd name="T31" fmla="*/ 509 h 637"/>
                <a:gd name="T32" fmla="*/ 1 w 845"/>
                <a:gd name="T33" fmla="*/ 517 h 637"/>
                <a:gd name="T34" fmla="*/ 4 w 845"/>
                <a:gd name="T35" fmla="*/ 525 h 637"/>
                <a:gd name="T36" fmla="*/ 11 w 845"/>
                <a:gd name="T37" fmla="*/ 531 h 637"/>
                <a:gd name="T38" fmla="*/ 19 w 845"/>
                <a:gd name="T39" fmla="*/ 533 h 637"/>
                <a:gd name="T40" fmla="*/ 751 w 845"/>
                <a:gd name="T41" fmla="*/ 637 h 6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5"/>
                <a:gd name="T64" fmla="*/ 0 h 637"/>
                <a:gd name="T65" fmla="*/ 845 w 845"/>
                <a:gd name="T66" fmla="*/ 637 h 6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5" h="637">
                  <a:moveTo>
                    <a:pt x="751" y="637"/>
                  </a:moveTo>
                  <a:lnTo>
                    <a:pt x="760" y="635"/>
                  </a:lnTo>
                  <a:lnTo>
                    <a:pt x="767" y="632"/>
                  </a:lnTo>
                  <a:lnTo>
                    <a:pt x="773" y="626"/>
                  </a:lnTo>
                  <a:lnTo>
                    <a:pt x="776" y="618"/>
                  </a:lnTo>
                  <a:lnTo>
                    <a:pt x="845" y="127"/>
                  </a:lnTo>
                  <a:lnTo>
                    <a:pt x="844" y="119"/>
                  </a:lnTo>
                  <a:lnTo>
                    <a:pt x="841" y="111"/>
                  </a:lnTo>
                  <a:lnTo>
                    <a:pt x="834" y="106"/>
                  </a:lnTo>
                  <a:lnTo>
                    <a:pt x="826" y="103"/>
                  </a:lnTo>
                  <a:lnTo>
                    <a:pt x="94" y="0"/>
                  </a:lnTo>
                  <a:lnTo>
                    <a:pt x="85" y="1"/>
                  </a:lnTo>
                  <a:lnTo>
                    <a:pt x="78" y="4"/>
                  </a:lnTo>
                  <a:lnTo>
                    <a:pt x="72" y="10"/>
                  </a:lnTo>
                  <a:lnTo>
                    <a:pt x="69" y="18"/>
                  </a:lnTo>
                  <a:lnTo>
                    <a:pt x="0" y="509"/>
                  </a:lnTo>
                  <a:lnTo>
                    <a:pt x="1" y="517"/>
                  </a:lnTo>
                  <a:lnTo>
                    <a:pt x="4" y="525"/>
                  </a:lnTo>
                  <a:lnTo>
                    <a:pt x="11" y="531"/>
                  </a:lnTo>
                  <a:lnTo>
                    <a:pt x="19" y="533"/>
                  </a:lnTo>
                  <a:lnTo>
                    <a:pt x="751" y="637"/>
                  </a:lnTo>
                  <a:close/>
                </a:path>
              </a:pathLst>
            </a:custGeom>
            <a:solidFill>
              <a:srgbClr val="D6A33A"/>
            </a:solidFill>
            <a:ln w="9525">
              <a:noFill/>
              <a:round/>
              <a:headEnd/>
              <a:tailEnd/>
            </a:ln>
          </p:spPr>
          <p:txBody>
            <a:bodyPr/>
            <a:lstStyle/>
            <a:p>
              <a:endParaRPr lang="en-US"/>
            </a:p>
          </p:txBody>
        </p:sp>
        <p:sp>
          <p:nvSpPr>
            <p:cNvPr id="97318" name="Freeform 22"/>
            <p:cNvSpPr>
              <a:spLocks/>
            </p:cNvSpPr>
            <p:nvPr/>
          </p:nvSpPr>
          <p:spPr bwMode="auto">
            <a:xfrm>
              <a:off x="4746" y="348"/>
              <a:ext cx="400" cy="302"/>
            </a:xfrm>
            <a:custGeom>
              <a:avLst/>
              <a:gdLst>
                <a:gd name="T0" fmla="*/ 711 w 799"/>
                <a:gd name="T1" fmla="*/ 602 h 602"/>
                <a:gd name="T2" fmla="*/ 719 w 799"/>
                <a:gd name="T3" fmla="*/ 601 h 602"/>
                <a:gd name="T4" fmla="*/ 726 w 799"/>
                <a:gd name="T5" fmla="*/ 599 h 602"/>
                <a:gd name="T6" fmla="*/ 731 w 799"/>
                <a:gd name="T7" fmla="*/ 593 h 602"/>
                <a:gd name="T8" fmla="*/ 734 w 799"/>
                <a:gd name="T9" fmla="*/ 585 h 602"/>
                <a:gd name="T10" fmla="*/ 799 w 799"/>
                <a:gd name="T11" fmla="*/ 121 h 602"/>
                <a:gd name="T12" fmla="*/ 798 w 799"/>
                <a:gd name="T13" fmla="*/ 113 h 602"/>
                <a:gd name="T14" fmla="*/ 795 w 799"/>
                <a:gd name="T15" fmla="*/ 106 h 602"/>
                <a:gd name="T16" fmla="*/ 789 w 799"/>
                <a:gd name="T17" fmla="*/ 100 h 602"/>
                <a:gd name="T18" fmla="*/ 781 w 799"/>
                <a:gd name="T19" fmla="*/ 98 h 602"/>
                <a:gd name="T20" fmla="*/ 88 w 799"/>
                <a:gd name="T21" fmla="*/ 0 h 602"/>
                <a:gd name="T22" fmla="*/ 80 w 799"/>
                <a:gd name="T23" fmla="*/ 1 h 602"/>
                <a:gd name="T24" fmla="*/ 74 w 799"/>
                <a:gd name="T25" fmla="*/ 4 h 602"/>
                <a:gd name="T26" fmla="*/ 68 w 799"/>
                <a:gd name="T27" fmla="*/ 10 h 602"/>
                <a:gd name="T28" fmla="*/ 65 w 799"/>
                <a:gd name="T29" fmla="*/ 17 h 602"/>
                <a:gd name="T30" fmla="*/ 0 w 799"/>
                <a:gd name="T31" fmla="*/ 481 h 602"/>
                <a:gd name="T32" fmla="*/ 1 w 799"/>
                <a:gd name="T33" fmla="*/ 489 h 602"/>
                <a:gd name="T34" fmla="*/ 4 w 799"/>
                <a:gd name="T35" fmla="*/ 496 h 602"/>
                <a:gd name="T36" fmla="*/ 10 w 799"/>
                <a:gd name="T37" fmla="*/ 502 h 602"/>
                <a:gd name="T38" fmla="*/ 18 w 799"/>
                <a:gd name="T39" fmla="*/ 504 h 602"/>
                <a:gd name="T40" fmla="*/ 711 w 799"/>
                <a:gd name="T41" fmla="*/ 602 h 6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9"/>
                <a:gd name="T64" fmla="*/ 0 h 602"/>
                <a:gd name="T65" fmla="*/ 799 w 799"/>
                <a:gd name="T66" fmla="*/ 602 h 6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9" h="602">
                  <a:moveTo>
                    <a:pt x="711" y="602"/>
                  </a:moveTo>
                  <a:lnTo>
                    <a:pt x="719" y="601"/>
                  </a:lnTo>
                  <a:lnTo>
                    <a:pt x="726" y="599"/>
                  </a:lnTo>
                  <a:lnTo>
                    <a:pt x="731" y="593"/>
                  </a:lnTo>
                  <a:lnTo>
                    <a:pt x="734" y="585"/>
                  </a:lnTo>
                  <a:lnTo>
                    <a:pt x="799" y="121"/>
                  </a:lnTo>
                  <a:lnTo>
                    <a:pt x="798" y="113"/>
                  </a:lnTo>
                  <a:lnTo>
                    <a:pt x="795" y="106"/>
                  </a:lnTo>
                  <a:lnTo>
                    <a:pt x="789" y="100"/>
                  </a:lnTo>
                  <a:lnTo>
                    <a:pt x="781" y="98"/>
                  </a:lnTo>
                  <a:lnTo>
                    <a:pt x="88" y="0"/>
                  </a:lnTo>
                  <a:lnTo>
                    <a:pt x="80" y="1"/>
                  </a:lnTo>
                  <a:lnTo>
                    <a:pt x="74" y="4"/>
                  </a:lnTo>
                  <a:lnTo>
                    <a:pt x="68" y="10"/>
                  </a:lnTo>
                  <a:lnTo>
                    <a:pt x="65" y="17"/>
                  </a:lnTo>
                  <a:lnTo>
                    <a:pt x="0" y="481"/>
                  </a:lnTo>
                  <a:lnTo>
                    <a:pt x="1" y="489"/>
                  </a:lnTo>
                  <a:lnTo>
                    <a:pt x="4" y="496"/>
                  </a:lnTo>
                  <a:lnTo>
                    <a:pt x="10" y="502"/>
                  </a:lnTo>
                  <a:lnTo>
                    <a:pt x="18" y="504"/>
                  </a:lnTo>
                  <a:lnTo>
                    <a:pt x="711" y="602"/>
                  </a:lnTo>
                  <a:close/>
                </a:path>
              </a:pathLst>
            </a:custGeom>
            <a:solidFill>
              <a:srgbClr val="D3B22D"/>
            </a:solidFill>
            <a:ln w="9525">
              <a:noFill/>
              <a:round/>
              <a:headEnd/>
              <a:tailEnd/>
            </a:ln>
          </p:spPr>
          <p:txBody>
            <a:bodyPr/>
            <a:lstStyle/>
            <a:p>
              <a:endParaRPr lang="en-US"/>
            </a:p>
          </p:txBody>
        </p:sp>
        <p:sp>
          <p:nvSpPr>
            <p:cNvPr id="97319" name="Freeform 23"/>
            <p:cNvSpPr>
              <a:spLocks/>
            </p:cNvSpPr>
            <p:nvPr/>
          </p:nvSpPr>
          <p:spPr bwMode="auto">
            <a:xfrm>
              <a:off x="4758" y="357"/>
              <a:ext cx="377" cy="284"/>
            </a:xfrm>
            <a:custGeom>
              <a:avLst/>
              <a:gdLst>
                <a:gd name="T0" fmla="*/ 669 w 753"/>
                <a:gd name="T1" fmla="*/ 568 h 568"/>
                <a:gd name="T2" fmla="*/ 677 w 753"/>
                <a:gd name="T3" fmla="*/ 567 h 568"/>
                <a:gd name="T4" fmla="*/ 684 w 753"/>
                <a:gd name="T5" fmla="*/ 565 h 568"/>
                <a:gd name="T6" fmla="*/ 690 w 753"/>
                <a:gd name="T7" fmla="*/ 559 h 568"/>
                <a:gd name="T8" fmla="*/ 692 w 753"/>
                <a:gd name="T9" fmla="*/ 552 h 568"/>
                <a:gd name="T10" fmla="*/ 753 w 753"/>
                <a:gd name="T11" fmla="*/ 114 h 568"/>
                <a:gd name="T12" fmla="*/ 753 w 753"/>
                <a:gd name="T13" fmla="*/ 106 h 568"/>
                <a:gd name="T14" fmla="*/ 750 w 753"/>
                <a:gd name="T15" fmla="*/ 99 h 568"/>
                <a:gd name="T16" fmla="*/ 744 w 753"/>
                <a:gd name="T17" fmla="*/ 95 h 568"/>
                <a:gd name="T18" fmla="*/ 736 w 753"/>
                <a:gd name="T19" fmla="*/ 92 h 568"/>
                <a:gd name="T20" fmla="*/ 84 w 753"/>
                <a:gd name="T21" fmla="*/ 0 h 568"/>
                <a:gd name="T22" fmla="*/ 76 w 753"/>
                <a:gd name="T23" fmla="*/ 0 h 568"/>
                <a:gd name="T24" fmla="*/ 69 w 753"/>
                <a:gd name="T25" fmla="*/ 4 h 568"/>
                <a:gd name="T26" fmla="*/ 63 w 753"/>
                <a:gd name="T27" fmla="*/ 9 h 568"/>
                <a:gd name="T28" fmla="*/ 61 w 753"/>
                <a:gd name="T29" fmla="*/ 16 h 568"/>
                <a:gd name="T30" fmla="*/ 0 w 753"/>
                <a:gd name="T31" fmla="*/ 454 h 568"/>
                <a:gd name="T32" fmla="*/ 0 w 753"/>
                <a:gd name="T33" fmla="*/ 462 h 568"/>
                <a:gd name="T34" fmla="*/ 3 w 753"/>
                <a:gd name="T35" fmla="*/ 469 h 568"/>
                <a:gd name="T36" fmla="*/ 9 w 753"/>
                <a:gd name="T37" fmla="*/ 474 h 568"/>
                <a:gd name="T38" fmla="*/ 17 w 753"/>
                <a:gd name="T39" fmla="*/ 476 h 568"/>
                <a:gd name="T40" fmla="*/ 669 w 753"/>
                <a:gd name="T41" fmla="*/ 568 h 5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53"/>
                <a:gd name="T64" fmla="*/ 0 h 568"/>
                <a:gd name="T65" fmla="*/ 753 w 753"/>
                <a:gd name="T66" fmla="*/ 568 h 5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53" h="568">
                  <a:moveTo>
                    <a:pt x="669" y="568"/>
                  </a:moveTo>
                  <a:lnTo>
                    <a:pt x="677" y="567"/>
                  </a:lnTo>
                  <a:lnTo>
                    <a:pt x="684" y="565"/>
                  </a:lnTo>
                  <a:lnTo>
                    <a:pt x="690" y="559"/>
                  </a:lnTo>
                  <a:lnTo>
                    <a:pt x="692" y="552"/>
                  </a:lnTo>
                  <a:lnTo>
                    <a:pt x="753" y="114"/>
                  </a:lnTo>
                  <a:lnTo>
                    <a:pt x="753" y="106"/>
                  </a:lnTo>
                  <a:lnTo>
                    <a:pt x="750" y="99"/>
                  </a:lnTo>
                  <a:lnTo>
                    <a:pt x="744" y="95"/>
                  </a:lnTo>
                  <a:lnTo>
                    <a:pt x="736" y="92"/>
                  </a:lnTo>
                  <a:lnTo>
                    <a:pt x="84" y="0"/>
                  </a:lnTo>
                  <a:lnTo>
                    <a:pt x="76" y="0"/>
                  </a:lnTo>
                  <a:lnTo>
                    <a:pt x="69" y="4"/>
                  </a:lnTo>
                  <a:lnTo>
                    <a:pt x="63" y="9"/>
                  </a:lnTo>
                  <a:lnTo>
                    <a:pt x="61" y="16"/>
                  </a:lnTo>
                  <a:lnTo>
                    <a:pt x="0" y="454"/>
                  </a:lnTo>
                  <a:lnTo>
                    <a:pt x="0" y="462"/>
                  </a:lnTo>
                  <a:lnTo>
                    <a:pt x="3" y="469"/>
                  </a:lnTo>
                  <a:lnTo>
                    <a:pt x="9" y="474"/>
                  </a:lnTo>
                  <a:lnTo>
                    <a:pt x="17" y="476"/>
                  </a:lnTo>
                  <a:lnTo>
                    <a:pt x="669" y="568"/>
                  </a:lnTo>
                  <a:close/>
                </a:path>
              </a:pathLst>
            </a:custGeom>
            <a:solidFill>
              <a:srgbClr val="CEBC21"/>
            </a:solidFill>
            <a:ln w="9525">
              <a:noFill/>
              <a:round/>
              <a:headEnd/>
              <a:tailEnd/>
            </a:ln>
          </p:spPr>
          <p:txBody>
            <a:bodyPr/>
            <a:lstStyle/>
            <a:p>
              <a:endParaRPr lang="en-US"/>
            </a:p>
          </p:txBody>
        </p:sp>
        <p:sp>
          <p:nvSpPr>
            <p:cNvPr id="97320" name="Freeform 24"/>
            <p:cNvSpPr>
              <a:spLocks/>
            </p:cNvSpPr>
            <p:nvPr/>
          </p:nvSpPr>
          <p:spPr bwMode="auto">
            <a:xfrm>
              <a:off x="4769" y="366"/>
              <a:ext cx="355" cy="266"/>
            </a:xfrm>
            <a:custGeom>
              <a:avLst/>
              <a:gdLst>
                <a:gd name="T0" fmla="*/ 631 w 709"/>
                <a:gd name="T1" fmla="*/ 534 h 534"/>
                <a:gd name="T2" fmla="*/ 638 w 709"/>
                <a:gd name="T3" fmla="*/ 534 h 534"/>
                <a:gd name="T4" fmla="*/ 644 w 709"/>
                <a:gd name="T5" fmla="*/ 531 h 534"/>
                <a:gd name="T6" fmla="*/ 648 w 709"/>
                <a:gd name="T7" fmla="*/ 526 h 534"/>
                <a:gd name="T8" fmla="*/ 652 w 709"/>
                <a:gd name="T9" fmla="*/ 519 h 534"/>
                <a:gd name="T10" fmla="*/ 709 w 709"/>
                <a:gd name="T11" fmla="*/ 108 h 534"/>
                <a:gd name="T12" fmla="*/ 709 w 709"/>
                <a:gd name="T13" fmla="*/ 101 h 534"/>
                <a:gd name="T14" fmla="*/ 706 w 709"/>
                <a:gd name="T15" fmla="*/ 94 h 534"/>
                <a:gd name="T16" fmla="*/ 700 w 709"/>
                <a:gd name="T17" fmla="*/ 89 h 534"/>
                <a:gd name="T18" fmla="*/ 693 w 709"/>
                <a:gd name="T19" fmla="*/ 87 h 534"/>
                <a:gd name="T20" fmla="*/ 79 w 709"/>
                <a:gd name="T21" fmla="*/ 0 h 534"/>
                <a:gd name="T22" fmla="*/ 72 w 709"/>
                <a:gd name="T23" fmla="*/ 0 h 534"/>
                <a:gd name="T24" fmla="*/ 65 w 709"/>
                <a:gd name="T25" fmla="*/ 4 h 534"/>
                <a:gd name="T26" fmla="*/ 61 w 709"/>
                <a:gd name="T27" fmla="*/ 8 h 534"/>
                <a:gd name="T28" fmla="*/ 57 w 709"/>
                <a:gd name="T29" fmla="*/ 15 h 534"/>
                <a:gd name="T30" fmla="*/ 0 w 709"/>
                <a:gd name="T31" fmla="*/ 428 h 534"/>
                <a:gd name="T32" fmla="*/ 1 w 709"/>
                <a:gd name="T33" fmla="*/ 435 h 534"/>
                <a:gd name="T34" fmla="*/ 3 w 709"/>
                <a:gd name="T35" fmla="*/ 440 h 534"/>
                <a:gd name="T36" fmla="*/ 9 w 709"/>
                <a:gd name="T37" fmla="*/ 445 h 534"/>
                <a:gd name="T38" fmla="*/ 16 w 709"/>
                <a:gd name="T39" fmla="*/ 447 h 534"/>
                <a:gd name="T40" fmla="*/ 631 w 709"/>
                <a:gd name="T41" fmla="*/ 534 h 5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9"/>
                <a:gd name="T64" fmla="*/ 0 h 534"/>
                <a:gd name="T65" fmla="*/ 709 w 709"/>
                <a:gd name="T66" fmla="*/ 534 h 5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9" h="534">
                  <a:moveTo>
                    <a:pt x="631" y="534"/>
                  </a:moveTo>
                  <a:lnTo>
                    <a:pt x="638" y="534"/>
                  </a:lnTo>
                  <a:lnTo>
                    <a:pt x="644" y="531"/>
                  </a:lnTo>
                  <a:lnTo>
                    <a:pt x="648" y="526"/>
                  </a:lnTo>
                  <a:lnTo>
                    <a:pt x="652" y="519"/>
                  </a:lnTo>
                  <a:lnTo>
                    <a:pt x="709" y="108"/>
                  </a:lnTo>
                  <a:lnTo>
                    <a:pt x="709" y="101"/>
                  </a:lnTo>
                  <a:lnTo>
                    <a:pt x="706" y="94"/>
                  </a:lnTo>
                  <a:lnTo>
                    <a:pt x="700" y="89"/>
                  </a:lnTo>
                  <a:lnTo>
                    <a:pt x="693" y="87"/>
                  </a:lnTo>
                  <a:lnTo>
                    <a:pt x="79" y="0"/>
                  </a:lnTo>
                  <a:lnTo>
                    <a:pt x="72" y="0"/>
                  </a:lnTo>
                  <a:lnTo>
                    <a:pt x="65" y="4"/>
                  </a:lnTo>
                  <a:lnTo>
                    <a:pt x="61" y="8"/>
                  </a:lnTo>
                  <a:lnTo>
                    <a:pt x="57" y="15"/>
                  </a:lnTo>
                  <a:lnTo>
                    <a:pt x="0" y="428"/>
                  </a:lnTo>
                  <a:lnTo>
                    <a:pt x="1" y="435"/>
                  </a:lnTo>
                  <a:lnTo>
                    <a:pt x="3" y="440"/>
                  </a:lnTo>
                  <a:lnTo>
                    <a:pt x="9" y="445"/>
                  </a:lnTo>
                  <a:lnTo>
                    <a:pt x="16" y="447"/>
                  </a:lnTo>
                  <a:lnTo>
                    <a:pt x="631" y="534"/>
                  </a:lnTo>
                  <a:close/>
                </a:path>
              </a:pathLst>
            </a:custGeom>
            <a:solidFill>
              <a:srgbClr val="CCC914"/>
            </a:solidFill>
            <a:ln w="9525">
              <a:noFill/>
              <a:round/>
              <a:headEnd/>
              <a:tailEnd/>
            </a:ln>
          </p:spPr>
          <p:txBody>
            <a:bodyPr/>
            <a:lstStyle/>
            <a:p>
              <a:endParaRPr lang="en-US"/>
            </a:p>
          </p:txBody>
        </p:sp>
        <p:sp>
          <p:nvSpPr>
            <p:cNvPr id="97321" name="Freeform 25"/>
            <p:cNvSpPr>
              <a:spLocks/>
            </p:cNvSpPr>
            <p:nvPr/>
          </p:nvSpPr>
          <p:spPr bwMode="auto">
            <a:xfrm>
              <a:off x="4780" y="374"/>
              <a:ext cx="332" cy="250"/>
            </a:xfrm>
            <a:custGeom>
              <a:avLst/>
              <a:gdLst>
                <a:gd name="T0" fmla="*/ 591 w 663"/>
                <a:gd name="T1" fmla="*/ 500 h 500"/>
                <a:gd name="T2" fmla="*/ 598 w 663"/>
                <a:gd name="T3" fmla="*/ 500 h 500"/>
                <a:gd name="T4" fmla="*/ 603 w 663"/>
                <a:gd name="T5" fmla="*/ 496 h 500"/>
                <a:gd name="T6" fmla="*/ 607 w 663"/>
                <a:gd name="T7" fmla="*/ 492 h 500"/>
                <a:gd name="T8" fmla="*/ 609 w 663"/>
                <a:gd name="T9" fmla="*/ 485 h 500"/>
                <a:gd name="T10" fmla="*/ 663 w 663"/>
                <a:gd name="T11" fmla="*/ 99 h 500"/>
                <a:gd name="T12" fmla="*/ 663 w 663"/>
                <a:gd name="T13" fmla="*/ 92 h 500"/>
                <a:gd name="T14" fmla="*/ 660 w 663"/>
                <a:gd name="T15" fmla="*/ 86 h 500"/>
                <a:gd name="T16" fmla="*/ 655 w 663"/>
                <a:gd name="T17" fmla="*/ 83 h 500"/>
                <a:gd name="T18" fmla="*/ 648 w 663"/>
                <a:gd name="T19" fmla="*/ 80 h 500"/>
                <a:gd name="T20" fmla="*/ 73 w 663"/>
                <a:gd name="T21" fmla="*/ 0 h 500"/>
                <a:gd name="T22" fmla="*/ 67 w 663"/>
                <a:gd name="T23" fmla="*/ 0 h 500"/>
                <a:gd name="T24" fmla="*/ 61 w 663"/>
                <a:gd name="T25" fmla="*/ 2 h 500"/>
                <a:gd name="T26" fmla="*/ 56 w 663"/>
                <a:gd name="T27" fmla="*/ 7 h 500"/>
                <a:gd name="T28" fmla="*/ 54 w 663"/>
                <a:gd name="T29" fmla="*/ 14 h 500"/>
                <a:gd name="T30" fmla="*/ 0 w 663"/>
                <a:gd name="T31" fmla="*/ 399 h 500"/>
                <a:gd name="T32" fmla="*/ 0 w 663"/>
                <a:gd name="T33" fmla="*/ 406 h 500"/>
                <a:gd name="T34" fmla="*/ 3 w 663"/>
                <a:gd name="T35" fmla="*/ 412 h 500"/>
                <a:gd name="T36" fmla="*/ 8 w 663"/>
                <a:gd name="T37" fmla="*/ 416 h 500"/>
                <a:gd name="T38" fmla="*/ 15 w 663"/>
                <a:gd name="T39" fmla="*/ 418 h 500"/>
                <a:gd name="T40" fmla="*/ 591 w 663"/>
                <a:gd name="T41" fmla="*/ 500 h 5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3"/>
                <a:gd name="T64" fmla="*/ 0 h 500"/>
                <a:gd name="T65" fmla="*/ 663 w 663"/>
                <a:gd name="T66" fmla="*/ 500 h 5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3" h="500">
                  <a:moveTo>
                    <a:pt x="591" y="500"/>
                  </a:moveTo>
                  <a:lnTo>
                    <a:pt x="598" y="500"/>
                  </a:lnTo>
                  <a:lnTo>
                    <a:pt x="603" y="496"/>
                  </a:lnTo>
                  <a:lnTo>
                    <a:pt x="607" y="492"/>
                  </a:lnTo>
                  <a:lnTo>
                    <a:pt x="609" y="485"/>
                  </a:lnTo>
                  <a:lnTo>
                    <a:pt x="663" y="99"/>
                  </a:lnTo>
                  <a:lnTo>
                    <a:pt x="663" y="92"/>
                  </a:lnTo>
                  <a:lnTo>
                    <a:pt x="660" y="86"/>
                  </a:lnTo>
                  <a:lnTo>
                    <a:pt x="655" y="83"/>
                  </a:lnTo>
                  <a:lnTo>
                    <a:pt x="648" y="80"/>
                  </a:lnTo>
                  <a:lnTo>
                    <a:pt x="73" y="0"/>
                  </a:lnTo>
                  <a:lnTo>
                    <a:pt x="67" y="0"/>
                  </a:lnTo>
                  <a:lnTo>
                    <a:pt x="61" y="2"/>
                  </a:lnTo>
                  <a:lnTo>
                    <a:pt x="56" y="7"/>
                  </a:lnTo>
                  <a:lnTo>
                    <a:pt x="54" y="14"/>
                  </a:lnTo>
                  <a:lnTo>
                    <a:pt x="0" y="399"/>
                  </a:lnTo>
                  <a:lnTo>
                    <a:pt x="0" y="406"/>
                  </a:lnTo>
                  <a:lnTo>
                    <a:pt x="3" y="412"/>
                  </a:lnTo>
                  <a:lnTo>
                    <a:pt x="8" y="416"/>
                  </a:lnTo>
                  <a:lnTo>
                    <a:pt x="15" y="418"/>
                  </a:lnTo>
                  <a:lnTo>
                    <a:pt x="591" y="500"/>
                  </a:lnTo>
                  <a:close/>
                </a:path>
              </a:pathLst>
            </a:custGeom>
            <a:solidFill>
              <a:srgbClr val="C9D60A"/>
            </a:solidFill>
            <a:ln w="9525">
              <a:noFill/>
              <a:round/>
              <a:headEnd/>
              <a:tailEnd/>
            </a:ln>
          </p:spPr>
          <p:txBody>
            <a:bodyPr/>
            <a:lstStyle/>
            <a:p>
              <a:endParaRPr lang="en-US"/>
            </a:p>
          </p:txBody>
        </p:sp>
        <p:sp>
          <p:nvSpPr>
            <p:cNvPr id="97322" name="Freeform 26"/>
            <p:cNvSpPr>
              <a:spLocks/>
            </p:cNvSpPr>
            <p:nvPr/>
          </p:nvSpPr>
          <p:spPr bwMode="auto">
            <a:xfrm>
              <a:off x="4792" y="382"/>
              <a:ext cx="309" cy="234"/>
            </a:xfrm>
            <a:custGeom>
              <a:avLst/>
              <a:gdLst>
                <a:gd name="T0" fmla="*/ 551 w 617"/>
                <a:gd name="T1" fmla="*/ 466 h 466"/>
                <a:gd name="T2" fmla="*/ 556 w 617"/>
                <a:gd name="T3" fmla="*/ 466 h 466"/>
                <a:gd name="T4" fmla="*/ 562 w 617"/>
                <a:gd name="T5" fmla="*/ 463 h 466"/>
                <a:gd name="T6" fmla="*/ 567 w 617"/>
                <a:gd name="T7" fmla="*/ 458 h 466"/>
                <a:gd name="T8" fmla="*/ 569 w 617"/>
                <a:gd name="T9" fmla="*/ 453 h 466"/>
                <a:gd name="T10" fmla="*/ 617 w 617"/>
                <a:gd name="T11" fmla="*/ 93 h 466"/>
                <a:gd name="T12" fmla="*/ 617 w 617"/>
                <a:gd name="T13" fmla="*/ 87 h 466"/>
                <a:gd name="T14" fmla="*/ 614 w 617"/>
                <a:gd name="T15" fmla="*/ 82 h 466"/>
                <a:gd name="T16" fmla="*/ 609 w 617"/>
                <a:gd name="T17" fmla="*/ 78 h 466"/>
                <a:gd name="T18" fmla="*/ 604 w 617"/>
                <a:gd name="T19" fmla="*/ 76 h 466"/>
                <a:gd name="T20" fmla="*/ 68 w 617"/>
                <a:gd name="T21" fmla="*/ 0 h 466"/>
                <a:gd name="T22" fmla="*/ 62 w 617"/>
                <a:gd name="T23" fmla="*/ 0 h 466"/>
                <a:gd name="T24" fmla="*/ 56 w 617"/>
                <a:gd name="T25" fmla="*/ 3 h 466"/>
                <a:gd name="T26" fmla="*/ 52 w 617"/>
                <a:gd name="T27" fmla="*/ 8 h 466"/>
                <a:gd name="T28" fmla="*/ 49 w 617"/>
                <a:gd name="T29" fmla="*/ 14 h 466"/>
                <a:gd name="T30" fmla="*/ 0 w 617"/>
                <a:gd name="T31" fmla="*/ 373 h 466"/>
                <a:gd name="T32" fmla="*/ 0 w 617"/>
                <a:gd name="T33" fmla="*/ 379 h 466"/>
                <a:gd name="T34" fmla="*/ 3 w 617"/>
                <a:gd name="T35" fmla="*/ 385 h 466"/>
                <a:gd name="T36" fmla="*/ 8 w 617"/>
                <a:gd name="T37" fmla="*/ 388 h 466"/>
                <a:gd name="T38" fmla="*/ 14 w 617"/>
                <a:gd name="T39" fmla="*/ 390 h 466"/>
                <a:gd name="T40" fmla="*/ 551 w 617"/>
                <a:gd name="T41" fmla="*/ 466 h 4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7"/>
                <a:gd name="T64" fmla="*/ 0 h 466"/>
                <a:gd name="T65" fmla="*/ 617 w 617"/>
                <a:gd name="T66" fmla="*/ 466 h 4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7" h="466">
                  <a:moveTo>
                    <a:pt x="551" y="466"/>
                  </a:moveTo>
                  <a:lnTo>
                    <a:pt x="556" y="466"/>
                  </a:lnTo>
                  <a:lnTo>
                    <a:pt x="562" y="463"/>
                  </a:lnTo>
                  <a:lnTo>
                    <a:pt x="567" y="458"/>
                  </a:lnTo>
                  <a:lnTo>
                    <a:pt x="569" y="453"/>
                  </a:lnTo>
                  <a:lnTo>
                    <a:pt x="617" y="93"/>
                  </a:lnTo>
                  <a:lnTo>
                    <a:pt x="617" y="87"/>
                  </a:lnTo>
                  <a:lnTo>
                    <a:pt x="614" y="82"/>
                  </a:lnTo>
                  <a:lnTo>
                    <a:pt x="609" y="78"/>
                  </a:lnTo>
                  <a:lnTo>
                    <a:pt x="604" y="76"/>
                  </a:lnTo>
                  <a:lnTo>
                    <a:pt x="68" y="0"/>
                  </a:lnTo>
                  <a:lnTo>
                    <a:pt x="62" y="0"/>
                  </a:lnTo>
                  <a:lnTo>
                    <a:pt x="56" y="3"/>
                  </a:lnTo>
                  <a:lnTo>
                    <a:pt x="52" y="8"/>
                  </a:lnTo>
                  <a:lnTo>
                    <a:pt x="49" y="14"/>
                  </a:lnTo>
                  <a:lnTo>
                    <a:pt x="0" y="373"/>
                  </a:lnTo>
                  <a:lnTo>
                    <a:pt x="0" y="379"/>
                  </a:lnTo>
                  <a:lnTo>
                    <a:pt x="3" y="385"/>
                  </a:lnTo>
                  <a:lnTo>
                    <a:pt x="8" y="388"/>
                  </a:lnTo>
                  <a:lnTo>
                    <a:pt x="14" y="390"/>
                  </a:lnTo>
                  <a:lnTo>
                    <a:pt x="551" y="466"/>
                  </a:lnTo>
                  <a:close/>
                </a:path>
              </a:pathLst>
            </a:custGeom>
            <a:solidFill>
              <a:srgbClr val="C6E500"/>
            </a:solidFill>
            <a:ln w="9525">
              <a:noFill/>
              <a:round/>
              <a:headEnd/>
              <a:tailEnd/>
            </a:ln>
          </p:spPr>
          <p:txBody>
            <a:bodyPr/>
            <a:lstStyle/>
            <a:p>
              <a:endParaRPr lang="en-US"/>
            </a:p>
          </p:txBody>
        </p:sp>
        <p:sp>
          <p:nvSpPr>
            <p:cNvPr id="97323" name="Freeform 27"/>
            <p:cNvSpPr>
              <a:spLocks/>
            </p:cNvSpPr>
            <p:nvPr/>
          </p:nvSpPr>
          <p:spPr bwMode="auto">
            <a:xfrm>
              <a:off x="4803" y="391"/>
              <a:ext cx="287" cy="216"/>
            </a:xfrm>
            <a:custGeom>
              <a:avLst/>
              <a:gdLst>
                <a:gd name="T0" fmla="*/ 510 w 573"/>
                <a:gd name="T1" fmla="*/ 432 h 432"/>
                <a:gd name="T2" fmla="*/ 516 w 573"/>
                <a:gd name="T3" fmla="*/ 432 h 432"/>
                <a:gd name="T4" fmla="*/ 522 w 573"/>
                <a:gd name="T5" fmla="*/ 429 h 432"/>
                <a:gd name="T6" fmla="*/ 525 w 573"/>
                <a:gd name="T7" fmla="*/ 425 h 432"/>
                <a:gd name="T8" fmla="*/ 527 w 573"/>
                <a:gd name="T9" fmla="*/ 419 h 432"/>
                <a:gd name="T10" fmla="*/ 573 w 573"/>
                <a:gd name="T11" fmla="*/ 86 h 432"/>
                <a:gd name="T12" fmla="*/ 573 w 573"/>
                <a:gd name="T13" fmla="*/ 81 h 432"/>
                <a:gd name="T14" fmla="*/ 571 w 573"/>
                <a:gd name="T15" fmla="*/ 76 h 432"/>
                <a:gd name="T16" fmla="*/ 567 w 573"/>
                <a:gd name="T17" fmla="*/ 73 h 432"/>
                <a:gd name="T18" fmla="*/ 561 w 573"/>
                <a:gd name="T19" fmla="*/ 70 h 432"/>
                <a:gd name="T20" fmla="*/ 64 w 573"/>
                <a:gd name="T21" fmla="*/ 0 h 432"/>
                <a:gd name="T22" fmla="*/ 58 w 573"/>
                <a:gd name="T23" fmla="*/ 0 h 432"/>
                <a:gd name="T24" fmla="*/ 53 w 573"/>
                <a:gd name="T25" fmla="*/ 2 h 432"/>
                <a:gd name="T26" fmla="*/ 49 w 573"/>
                <a:gd name="T27" fmla="*/ 7 h 432"/>
                <a:gd name="T28" fmla="*/ 47 w 573"/>
                <a:gd name="T29" fmla="*/ 13 h 432"/>
                <a:gd name="T30" fmla="*/ 0 w 573"/>
                <a:gd name="T31" fmla="*/ 346 h 432"/>
                <a:gd name="T32" fmla="*/ 0 w 573"/>
                <a:gd name="T33" fmla="*/ 351 h 432"/>
                <a:gd name="T34" fmla="*/ 3 w 573"/>
                <a:gd name="T35" fmla="*/ 356 h 432"/>
                <a:gd name="T36" fmla="*/ 8 w 573"/>
                <a:gd name="T37" fmla="*/ 360 h 432"/>
                <a:gd name="T38" fmla="*/ 14 w 573"/>
                <a:gd name="T39" fmla="*/ 362 h 432"/>
                <a:gd name="T40" fmla="*/ 510 w 573"/>
                <a:gd name="T41" fmla="*/ 432 h 4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3"/>
                <a:gd name="T64" fmla="*/ 0 h 432"/>
                <a:gd name="T65" fmla="*/ 573 w 573"/>
                <a:gd name="T66" fmla="*/ 432 h 4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3" h="432">
                  <a:moveTo>
                    <a:pt x="510" y="432"/>
                  </a:moveTo>
                  <a:lnTo>
                    <a:pt x="516" y="432"/>
                  </a:lnTo>
                  <a:lnTo>
                    <a:pt x="522" y="429"/>
                  </a:lnTo>
                  <a:lnTo>
                    <a:pt x="525" y="425"/>
                  </a:lnTo>
                  <a:lnTo>
                    <a:pt x="527" y="419"/>
                  </a:lnTo>
                  <a:lnTo>
                    <a:pt x="573" y="86"/>
                  </a:lnTo>
                  <a:lnTo>
                    <a:pt x="573" y="81"/>
                  </a:lnTo>
                  <a:lnTo>
                    <a:pt x="571" y="76"/>
                  </a:lnTo>
                  <a:lnTo>
                    <a:pt x="567" y="73"/>
                  </a:lnTo>
                  <a:lnTo>
                    <a:pt x="561" y="70"/>
                  </a:lnTo>
                  <a:lnTo>
                    <a:pt x="64" y="0"/>
                  </a:lnTo>
                  <a:lnTo>
                    <a:pt x="58" y="0"/>
                  </a:lnTo>
                  <a:lnTo>
                    <a:pt x="53" y="2"/>
                  </a:lnTo>
                  <a:lnTo>
                    <a:pt x="49" y="7"/>
                  </a:lnTo>
                  <a:lnTo>
                    <a:pt x="47" y="13"/>
                  </a:lnTo>
                  <a:lnTo>
                    <a:pt x="0" y="346"/>
                  </a:lnTo>
                  <a:lnTo>
                    <a:pt x="0" y="351"/>
                  </a:lnTo>
                  <a:lnTo>
                    <a:pt x="3" y="356"/>
                  </a:lnTo>
                  <a:lnTo>
                    <a:pt x="8" y="360"/>
                  </a:lnTo>
                  <a:lnTo>
                    <a:pt x="14" y="362"/>
                  </a:lnTo>
                  <a:lnTo>
                    <a:pt x="510" y="432"/>
                  </a:lnTo>
                  <a:close/>
                </a:path>
              </a:pathLst>
            </a:custGeom>
            <a:solidFill>
              <a:srgbClr val="C1EF00"/>
            </a:solidFill>
            <a:ln w="9525">
              <a:noFill/>
              <a:round/>
              <a:headEnd/>
              <a:tailEnd/>
            </a:ln>
          </p:spPr>
          <p:txBody>
            <a:bodyPr/>
            <a:lstStyle/>
            <a:p>
              <a:endParaRPr lang="en-US"/>
            </a:p>
          </p:txBody>
        </p:sp>
        <p:sp>
          <p:nvSpPr>
            <p:cNvPr id="97324" name="Freeform 28"/>
            <p:cNvSpPr>
              <a:spLocks/>
            </p:cNvSpPr>
            <p:nvPr/>
          </p:nvSpPr>
          <p:spPr bwMode="auto">
            <a:xfrm>
              <a:off x="5095" y="325"/>
              <a:ext cx="13" cy="37"/>
            </a:xfrm>
            <a:custGeom>
              <a:avLst/>
              <a:gdLst>
                <a:gd name="T0" fmla="*/ 7 w 25"/>
                <a:gd name="T1" fmla="*/ 10 h 74"/>
                <a:gd name="T2" fmla="*/ 6 w 25"/>
                <a:gd name="T3" fmla="*/ 23 h 74"/>
                <a:gd name="T4" fmla="*/ 6 w 25"/>
                <a:gd name="T5" fmla="*/ 35 h 74"/>
                <a:gd name="T6" fmla="*/ 3 w 25"/>
                <a:gd name="T7" fmla="*/ 49 h 74"/>
                <a:gd name="T8" fmla="*/ 0 w 25"/>
                <a:gd name="T9" fmla="*/ 62 h 74"/>
                <a:gd name="T10" fmla="*/ 0 w 25"/>
                <a:gd name="T11" fmla="*/ 65 h 74"/>
                <a:gd name="T12" fmla="*/ 1 w 25"/>
                <a:gd name="T13" fmla="*/ 69 h 74"/>
                <a:gd name="T14" fmla="*/ 2 w 25"/>
                <a:gd name="T15" fmla="*/ 72 h 74"/>
                <a:gd name="T16" fmla="*/ 6 w 25"/>
                <a:gd name="T17" fmla="*/ 73 h 74"/>
                <a:gd name="T18" fmla="*/ 9 w 25"/>
                <a:gd name="T19" fmla="*/ 74 h 74"/>
                <a:gd name="T20" fmla="*/ 13 w 25"/>
                <a:gd name="T21" fmla="*/ 73 h 74"/>
                <a:gd name="T22" fmla="*/ 16 w 25"/>
                <a:gd name="T23" fmla="*/ 71 h 74"/>
                <a:gd name="T24" fmla="*/ 17 w 25"/>
                <a:gd name="T25" fmla="*/ 68 h 74"/>
                <a:gd name="T26" fmla="*/ 22 w 25"/>
                <a:gd name="T27" fmla="*/ 54 h 74"/>
                <a:gd name="T28" fmla="*/ 24 w 25"/>
                <a:gd name="T29" fmla="*/ 39 h 74"/>
                <a:gd name="T30" fmla="*/ 25 w 25"/>
                <a:gd name="T31" fmla="*/ 24 h 74"/>
                <a:gd name="T32" fmla="*/ 25 w 25"/>
                <a:gd name="T33" fmla="*/ 9 h 74"/>
                <a:gd name="T34" fmla="*/ 24 w 25"/>
                <a:gd name="T35" fmla="*/ 5 h 74"/>
                <a:gd name="T36" fmla="*/ 23 w 25"/>
                <a:gd name="T37" fmla="*/ 2 h 74"/>
                <a:gd name="T38" fmla="*/ 20 w 25"/>
                <a:gd name="T39" fmla="*/ 1 h 74"/>
                <a:gd name="T40" fmla="*/ 16 w 25"/>
                <a:gd name="T41" fmla="*/ 0 h 74"/>
                <a:gd name="T42" fmla="*/ 13 w 25"/>
                <a:gd name="T43" fmla="*/ 1 h 74"/>
                <a:gd name="T44" fmla="*/ 9 w 25"/>
                <a:gd name="T45" fmla="*/ 3 h 74"/>
                <a:gd name="T46" fmla="*/ 8 w 25"/>
                <a:gd name="T47" fmla="*/ 7 h 74"/>
                <a:gd name="T48" fmla="*/ 7 w 25"/>
                <a:gd name="T49" fmla="*/ 10 h 74"/>
                <a:gd name="T50" fmla="*/ 7 w 25"/>
                <a:gd name="T51" fmla="*/ 10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
                <a:gd name="T79" fmla="*/ 0 h 74"/>
                <a:gd name="T80" fmla="*/ 25 w 25"/>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 h="74">
                  <a:moveTo>
                    <a:pt x="7" y="10"/>
                  </a:moveTo>
                  <a:lnTo>
                    <a:pt x="6" y="23"/>
                  </a:lnTo>
                  <a:lnTo>
                    <a:pt x="6" y="35"/>
                  </a:lnTo>
                  <a:lnTo>
                    <a:pt x="3" y="49"/>
                  </a:lnTo>
                  <a:lnTo>
                    <a:pt x="0" y="62"/>
                  </a:lnTo>
                  <a:lnTo>
                    <a:pt x="0" y="65"/>
                  </a:lnTo>
                  <a:lnTo>
                    <a:pt x="1" y="69"/>
                  </a:lnTo>
                  <a:lnTo>
                    <a:pt x="2" y="72"/>
                  </a:lnTo>
                  <a:lnTo>
                    <a:pt x="6" y="73"/>
                  </a:lnTo>
                  <a:lnTo>
                    <a:pt x="9" y="74"/>
                  </a:lnTo>
                  <a:lnTo>
                    <a:pt x="13" y="73"/>
                  </a:lnTo>
                  <a:lnTo>
                    <a:pt x="16" y="71"/>
                  </a:lnTo>
                  <a:lnTo>
                    <a:pt x="17" y="68"/>
                  </a:lnTo>
                  <a:lnTo>
                    <a:pt x="22" y="54"/>
                  </a:lnTo>
                  <a:lnTo>
                    <a:pt x="24" y="39"/>
                  </a:lnTo>
                  <a:lnTo>
                    <a:pt x="25" y="24"/>
                  </a:lnTo>
                  <a:lnTo>
                    <a:pt x="25" y="9"/>
                  </a:lnTo>
                  <a:lnTo>
                    <a:pt x="24" y="5"/>
                  </a:lnTo>
                  <a:lnTo>
                    <a:pt x="23" y="2"/>
                  </a:lnTo>
                  <a:lnTo>
                    <a:pt x="20" y="1"/>
                  </a:lnTo>
                  <a:lnTo>
                    <a:pt x="16" y="0"/>
                  </a:lnTo>
                  <a:lnTo>
                    <a:pt x="13" y="1"/>
                  </a:lnTo>
                  <a:lnTo>
                    <a:pt x="9" y="3"/>
                  </a:lnTo>
                  <a:lnTo>
                    <a:pt x="8" y="7"/>
                  </a:lnTo>
                  <a:lnTo>
                    <a:pt x="7" y="10"/>
                  </a:lnTo>
                  <a:close/>
                </a:path>
              </a:pathLst>
            </a:custGeom>
            <a:solidFill>
              <a:srgbClr val="FFFFFF"/>
            </a:solidFill>
            <a:ln w="9525">
              <a:noFill/>
              <a:round/>
              <a:headEnd/>
              <a:tailEnd/>
            </a:ln>
          </p:spPr>
          <p:txBody>
            <a:bodyPr/>
            <a:lstStyle/>
            <a:p>
              <a:endParaRPr lang="en-US"/>
            </a:p>
          </p:txBody>
        </p:sp>
        <p:sp>
          <p:nvSpPr>
            <p:cNvPr id="97325" name="Freeform 29"/>
            <p:cNvSpPr>
              <a:spLocks/>
            </p:cNvSpPr>
            <p:nvPr/>
          </p:nvSpPr>
          <p:spPr bwMode="auto">
            <a:xfrm>
              <a:off x="5170" y="368"/>
              <a:ext cx="34" cy="23"/>
            </a:xfrm>
            <a:custGeom>
              <a:avLst/>
              <a:gdLst>
                <a:gd name="T0" fmla="*/ 51 w 68"/>
                <a:gd name="T1" fmla="*/ 2 h 46"/>
                <a:gd name="T2" fmla="*/ 46 w 68"/>
                <a:gd name="T3" fmla="*/ 6 h 46"/>
                <a:gd name="T4" fmla="*/ 41 w 68"/>
                <a:gd name="T5" fmla="*/ 9 h 46"/>
                <a:gd name="T6" fmla="*/ 35 w 68"/>
                <a:gd name="T7" fmla="*/ 13 h 46"/>
                <a:gd name="T8" fmla="*/ 31 w 68"/>
                <a:gd name="T9" fmla="*/ 16 h 46"/>
                <a:gd name="T10" fmla="*/ 25 w 68"/>
                <a:gd name="T11" fmla="*/ 20 h 46"/>
                <a:gd name="T12" fmla="*/ 19 w 68"/>
                <a:gd name="T13" fmla="*/ 23 h 46"/>
                <a:gd name="T14" fmla="*/ 12 w 68"/>
                <a:gd name="T15" fmla="*/ 25 h 46"/>
                <a:gd name="T16" fmla="*/ 7 w 68"/>
                <a:gd name="T17" fmla="*/ 28 h 46"/>
                <a:gd name="T18" fmla="*/ 3 w 68"/>
                <a:gd name="T19" fmla="*/ 29 h 46"/>
                <a:gd name="T20" fmla="*/ 1 w 68"/>
                <a:gd name="T21" fmla="*/ 32 h 46"/>
                <a:gd name="T22" fmla="*/ 0 w 68"/>
                <a:gd name="T23" fmla="*/ 36 h 46"/>
                <a:gd name="T24" fmla="*/ 0 w 68"/>
                <a:gd name="T25" fmla="*/ 39 h 46"/>
                <a:gd name="T26" fmla="*/ 2 w 68"/>
                <a:gd name="T27" fmla="*/ 43 h 46"/>
                <a:gd name="T28" fmla="*/ 4 w 68"/>
                <a:gd name="T29" fmla="*/ 45 h 46"/>
                <a:gd name="T30" fmla="*/ 8 w 68"/>
                <a:gd name="T31" fmla="*/ 46 h 46"/>
                <a:gd name="T32" fmla="*/ 11 w 68"/>
                <a:gd name="T33" fmla="*/ 45 h 46"/>
                <a:gd name="T34" fmla="*/ 18 w 68"/>
                <a:gd name="T35" fmla="*/ 43 h 46"/>
                <a:gd name="T36" fmla="*/ 25 w 68"/>
                <a:gd name="T37" fmla="*/ 40 h 46"/>
                <a:gd name="T38" fmla="*/ 32 w 68"/>
                <a:gd name="T39" fmla="*/ 37 h 46"/>
                <a:gd name="T40" fmla="*/ 39 w 68"/>
                <a:gd name="T41" fmla="*/ 33 h 46"/>
                <a:gd name="T42" fmla="*/ 45 w 68"/>
                <a:gd name="T43" fmla="*/ 29 h 46"/>
                <a:gd name="T44" fmla="*/ 51 w 68"/>
                <a:gd name="T45" fmla="*/ 25 h 46"/>
                <a:gd name="T46" fmla="*/ 57 w 68"/>
                <a:gd name="T47" fmla="*/ 21 h 46"/>
                <a:gd name="T48" fmla="*/ 64 w 68"/>
                <a:gd name="T49" fmla="*/ 16 h 46"/>
                <a:gd name="T50" fmla="*/ 66 w 68"/>
                <a:gd name="T51" fmla="*/ 14 h 46"/>
                <a:gd name="T52" fmla="*/ 68 w 68"/>
                <a:gd name="T53" fmla="*/ 10 h 46"/>
                <a:gd name="T54" fmla="*/ 68 w 68"/>
                <a:gd name="T55" fmla="*/ 7 h 46"/>
                <a:gd name="T56" fmla="*/ 65 w 68"/>
                <a:gd name="T57" fmla="*/ 3 h 46"/>
                <a:gd name="T58" fmla="*/ 62 w 68"/>
                <a:gd name="T59" fmla="*/ 1 h 46"/>
                <a:gd name="T60" fmla="*/ 58 w 68"/>
                <a:gd name="T61" fmla="*/ 0 h 46"/>
                <a:gd name="T62" fmla="*/ 55 w 68"/>
                <a:gd name="T63" fmla="*/ 0 h 46"/>
                <a:gd name="T64" fmla="*/ 51 w 68"/>
                <a:gd name="T65" fmla="*/ 2 h 46"/>
                <a:gd name="T66" fmla="*/ 51 w 68"/>
                <a:gd name="T67" fmla="*/ 2 h 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8"/>
                <a:gd name="T103" fmla="*/ 0 h 46"/>
                <a:gd name="T104" fmla="*/ 68 w 68"/>
                <a:gd name="T105" fmla="*/ 46 h 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8" h="46">
                  <a:moveTo>
                    <a:pt x="51" y="2"/>
                  </a:moveTo>
                  <a:lnTo>
                    <a:pt x="46" y="6"/>
                  </a:lnTo>
                  <a:lnTo>
                    <a:pt x="41" y="9"/>
                  </a:lnTo>
                  <a:lnTo>
                    <a:pt x="35" y="13"/>
                  </a:lnTo>
                  <a:lnTo>
                    <a:pt x="31" y="16"/>
                  </a:lnTo>
                  <a:lnTo>
                    <a:pt x="25" y="20"/>
                  </a:lnTo>
                  <a:lnTo>
                    <a:pt x="19" y="23"/>
                  </a:lnTo>
                  <a:lnTo>
                    <a:pt x="12" y="25"/>
                  </a:lnTo>
                  <a:lnTo>
                    <a:pt x="7" y="28"/>
                  </a:lnTo>
                  <a:lnTo>
                    <a:pt x="3" y="29"/>
                  </a:lnTo>
                  <a:lnTo>
                    <a:pt x="1" y="32"/>
                  </a:lnTo>
                  <a:lnTo>
                    <a:pt x="0" y="36"/>
                  </a:lnTo>
                  <a:lnTo>
                    <a:pt x="0" y="39"/>
                  </a:lnTo>
                  <a:lnTo>
                    <a:pt x="2" y="43"/>
                  </a:lnTo>
                  <a:lnTo>
                    <a:pt x="4" y="45"/>
                  </a:lnTo>
                  <a:lnTo>
                    <a:pt x="8" y="46"/>
                  </a:lnTo>
                  <a:lnTo>
                    <a:pt x="11" y="45"/>
                  </a:lnTo>
                  <a:lnTo>
                    <a:pt x="18" y="43"/>
                  </a:lnTo>
                  <a:lnTo>
                    <a:pt x="25" y="40"/>
                  </a:lnTo>
                  <a:lnTo>
                    <a:pt x="32" y="37"/>
                  </a:lnTo>
                  <a:lnTo>
                    <a:pt x="39" y="33"/>
                  </a:lnTo>
                  <a:lnTo>
                    <a:pt x="45" y="29"/>
                  </a:lnTo>
                  <a:lnTo>
                    <a:pt x="51" y="25"/>
                  </a:lnTo>
                  <a:lnTo>
                    <a:pt x="57" y="21"/>
                  </a:lnTo>
                  <a:lnTo>
                    <a:pt x="64" y="16"/>
                  </a:lnTo>
                  <a:lnTo>
                    <a:pt x="66" y="14"/>
                  </a:lnTo>
                  <a:lnTo>
                    <a:pt x="68" y="10"/>
                  </a:lnTo>
                  <a:lnTo>
                    <a:pt x="68" y="7"/>
                  </a:lnTo>
                  <a:lnTo>
                    <a:pt x="65" y="3"/>
                  </a:lnTo>
                  <a:lnTo>
                    <a:pt x="62" y="1"/>
                  </a:lnTo>
                  <a:lnTo>
                    <a:pt x="58" y="0"/>
                  </a:lnTo>
                  <a:lnTo>
                    <a:pt x="55" y="0"/>
                  </a:lnTo>
                  <a:lnTo>
                    <a:pt x="51" y="2"/>
                  </a:lnTo>
                  <a:close/>
                </a:path>
              </a:pathLst>
            </a:custGeom>
            <a:solidFill>
              <a:srgbClr val="FFFFFF"/>
            </a:solidFill>
            <a:ln w="9525">
              <a:noFill/>
              <a:round/>
              <a:headEnd/>
              <a:tailEnd/>
            </a:ln>
          </p:spPr>
          <p:txBody>
            <a:bodyPr/>
            <a:lstStyle/>
            <a:p>
              <a:endParaRPr lang="en-US"/>
            </a:p>
          </p:txBody>
        </p:sp>
        <p:sp>
          <p:nvSpPr>
            <p:cNvPr id="97326" name="Freeform 30"/>
            <p:cNvSpPr>
              <a:spLocks/>
            </p:cNvSpPr>
            <p:nvPr/>
          </p:nvSpPr>
          <p:spPr bwMode="auto">
            <a:xfrm>
              <a:off x="5181" y="381"/>
              <a:ext cx="35" cy="20"/>
            </a:xfrm>
            <a:custGeom>
              <a:avLst/>
              <a:gdLst>
                <a:gd name="T0" fmla="*/ 62 w 70"/>
                <a:gd name="T1" fmla="*/ 18 h 40"/>
                <a:gd name="T2" fmla="*/ 56 w 70"/>
                <a:gd name="T3" fmla="*/ 20 h 40"/>
                <a:gd name="T4" fmla="*/ 49 w 70"/>
                <a:gd name="T5" fmla="*/ 21 h 40"/>
                <a:gd name="T6" fmla="*/ 43 w 70"/>
                <a:gd name="T7" fmla="*/ 24 h 40"/>
                <a:gd name="T8" fmla="*/ 38 w 70"/>
                <a:gd name="T9" fmla="*/ 26 h 40"/>
                <a:gd name="T10" fmla="*/ 32 w 70"/>
                <a:gd name="T11" fmla="*/ 28 h 40"/>
                <a:gd name="T12" fmla="*/ 26 w 70"/>
                <a:gd name="T13" fmla="*/ 31 h 40"/>
                <a:gd name="T14" fmla="*/ 20 w 70"/>
                <a:gd name="T15" fmla="*/ 34 h 40"/>
                <a:gd name="T16" fmla="*/ 14 w 70"/>
                <a:gd name="T17" fmla="*/ 38 h 40"/>
                <a:gd name="T18" fmla="*/ 11 w 70"/>
                <a:gd name="T19" fmla="*/ 40 h 40"/>
                <a:gd name="T20" fmla="*/ 8 w 70"/>
                <a:gd name="T21" fmla="*/ 40 h 40"/>
                <a:gd name="T22" fmla="*/ 4 w 70"/>
                <a:gd name="T23" fmla="*/ 38 h 40"/>
                <a:gd name="T24" fmla="*/ 1 w 70"/>
                <a:gd name="T25" fmla="*/ 35 h 40"/>
                <a:gd name="T26" fmla="*/ 0 w 70"/>
                <a:gd name="T27" fmla="*/ 32 h 40"/>
                <a:gd name="T28" fmla="*/ 0 w 70"/>
                <a:gd name="T29" fmla="*/ 28 h 40"/>
                <a:gd name="T30" fmla="*/ 1 w 70"/>
                <a:gd name="T31" fmla="*/ 25 h 40"/>
                <a:gd name="T32" fmla="*/ 3 w 70"/>
                <a:gd name="T33" fmla="*/ 23 h 40"/>
                <a:gd name="T34" fmla="*/ 9 w 70"/>
                <a:gd name="T35" fmla="*/ 18 h 40"/>
                <a:gd name="T36" fmla="*/ 16 w 70"/>
                <a:gd name="T37" fmla="*/ 14 h 40"/>
                <a:gd name="T38" fmla="*/ 23 w 70"/>
                <a:gd name="T39" fmla="*/ 12 h 40"/>
                <a:gd name="T40" fmla="*/ 29 w 70"/>
                <a:gd name="T41" fmla="*/ 9 h 40"/>
                <a:gd name="T42" fmla="*/ 36 w 70"/>
                <a:gd name="T43" fmla="*/ 6 h 40"/>
                <a:gd name="T44" fmla="*/ 44 w 70"/>
                <a:gd name="T45" fmla="*/ 4 h 40"/>
                <a:gd name="T46" fmla="*/ 51 w 70"/>
                <a:gd name="T47" fmla="*/ 2 h 40"/>
                <a:gd name="T48" fmla="*/ 58 w 70"/>
                <a:gd name="T49" fmla="*/ 0 h 40"/>
                <a:gd name="T50" fmla="*/ 62 w 70"/>
                <a:gd name="T51" fmla="*/ 0 h 40"/>
                <a:gd name="T52" fmla="*/ 65 w 70"/>
                <a:gd name="T53" fmla="*/ 1 h 40"/>
                <a:gd name="T54" fmla="*/ 69 w 70"/>
                <a:gd name="T55" fmla="*/ 3 h 40"/>
                <a:gd name="T56" fmla="*/ 70 w 70"/>
                <a:gd name="T57" fmla="*/ 6 h 40"/>
                <a:gd name="T58" fmla="*/ 70 w 70"/>
                <a:gd name="T59" fmla="*/ 11 h 40"/>
                <a:gd name="T60" fmla="*/ 69 w 70"/>
                <a:gd name="T61" fmla="*/ 13 h 40"/>
                <a:gd name="T62" fmla="*/ 65 w 70"/>
                <a:gd name="T63" fmla="*/ 17 h 40"/>
                <a:gd name="T64" fmla="*/ 62 w 70"/>
                <a:gd name="T65" fmla="*/ 18 h 40"/>
                <a:gd name="T66" fmla="*/ 62 w 70"/>
                <a:gd name="T67" fmla="*/ 18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0"/>
                <a:gd name="T103" fmla="*/ 0 h 40"/>
                <a:gd name="T104" fmla="*/ 70 w 70"/>
                <a:gd name="T105" fmla="*/ 40 h 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0" h="40">
                  <a:moveTo>
                    <a:pt x="62" y="18"/>
                  </a:moveTo>
                  <a:lnTo>
                    <a:pt x="56" y="20"/>
                  </a:lnTo>
                  <a:lnTo>
                    <a:pt x="49" y="21"/>
                  </a:lnTo>
                  <a:lnTo>
                    <a:pt x="43" y="24"/>
                  </a:lnTo>
                  <a:lnTo>
                    <a:pt x="38" y="26"/>
                  </a:lnTo>
                  <a:lnTo>
                    <a:pt x="32" y="28"/>
                  </a:lnTo>
                  <a:lnTo>
                    <a:pt x="26" y="31"/>
                  </a:lnTo>
                  <a:lnTo>
                    <a:pt x="20" y="34"/>
                  </a:lnTo>
                  <a:lnTo>
                    <a:pt x="14" y="38"/>
                  </a:lnTo>
                  <a:lnTo>
                    <a:pt x="11" y="40"/>
                  </a:lnTo>
                  <a:lnTo>
                    <a:pt x="8" y="40"/>
                  </a:lnTo>
                  <a:lnTo>
                    <a:pt x="4" y="38"/>
                  </a:lnTo>
                  <a:lnTo>
                    <a:pt x="1" y="35"/>
                  </a:lnTo>
                  <a:lnTo>
                    <a:pt x="0" y="32"/>
                  </a:lnTo>
                  <a:lnTo>
                    <a:pt x="0" y="28"/>
                  </a:lnTo>
                  <a:lnTo>
                    <a:pt x="1" y="25"/>
                  </a:lnTo>
                  <a:lnTo>
                    <a:pt x="3" y="23"/>
                  </a:lnTo>
                  <a:lnTo>
                    <a:pt x="9" y="18"/>
                  </a:lnTo>
                  <a:lnTo>
                    <a:pt x="16" y="14"/>
                  </a:lnTo>
                  <a:lnTo>
                    <a:pt x="23" y="12"/>
                  </a:lnTo>
                  <a:lnTo>
                    <a:pt x="29" y="9"/>
                  </a:lnTo>
                  <a:lnTo>
                    <a:pt x="36" y="6"/>
                  </a:lnTo>
                  <a:lnTo>
                    <a:pt x="44" y="4"/>
                  </a:lnTo>
                  <a:lnTo>
                    <a:pt x="51" y="2"/>
                  </a:lnTo>
                  <a:lnTo>
                    <a:pt x="58" y="0"/>
                  </a:lnTo>
                  <a:lnTo>
                    <a:pt x="62" y="0"/>
                  </a:lnTo>
                  <a:lnTo>
                    <a:pt x="65" y="1"/>
                  </a:lnTo>
                  <a:lnTo>
                    <a:pt x="69" y="3"/>
                  </a:lnTo>
                  <a:lnTo>
                    <a:pt x="70" y="6"/>
                  </a:lnTo>
                  <a:lnTo>
                    <a:pt x="70" y="11"/>
                  </a:lnTo>
                  <a:lnTo>
                    <a:pt x="69" y="13"/>
                  </a:lnTo>
                  <a:lnTo>
                    <a:pt x="65" y="17"/>
                  </a:lnTo>
                  <a:lnTo>
                    <a:pt x="62" y="18"/>
                  </a:lnTo>
                  <a:close/>
                </a:path>
              </a:pathLst>
            </a:custGeom>
            <a:solidFill>
              <a:srgbClr val="FFFFFF"/>
            </a:solidFill>
            <a:ln w="9525">
              <a:noFill/>
              <a:round/>
              <a:headEnd/>
              <a:tailEnd/>
            </a:ln>
          </p:spPr>
          <p:txBody>
            <a:bodyPr/>
            <a:lstStyle/>
            <a:p>
              <a:endParaRPr lang="en-US"/>
            </a:p>
          </p:txBody>
        </p:sp>
        <p:sp>
          <p:nvSpPr>
            <p:cNvPr id="97327" name="Freeform 31"/>
            <p:cNvSpPr>
              <a:spLocks/>
            </p:cNvSpPr>
            <p:nvPr/>
          </p:nvSpPr>
          <p:spPr bwMode="auto">
            <a:xfrm>
              <a:off x="5114" y="337"/>
              <a:ext cx="87" cy="43"/>
            </a:xfrm>
            <a:custGeom>
              <a:avLst/>
              <a:gdLst>
                <a:gd name="T0" fmla="*/ 174 w 175"/>
                <a:gd name="T1" fmla="*/ 21 h 86"/>
                <a:gd name="T2" fmla="*/ 167 w 175"/>
                <a:gd name="T3" fmla="*/ 17 h 86"/>
                <a:gd name="T4" fmla="*/ 153 w 175"/>
                <a:gd name="T5" fmla="*/ 22 h 86"/>
                <a:gd name="T6" fmla="*/ 130 w 175"/>
                <a:gd name="T7" fmla="*/ 34 h 86"/>
                <a:gd name="T8" fmla="*/ 109 w 175"/>
                <a:gd name="T9" fmla="*/ 49 h 86"/>
                <a:gd name="T10" fmla="*/ 97 w 175"/>
                <a:gd name="T11" fmla="*/ 60 h 86"/>
                <a:gd name="T12" fmla="*/ 90 w 175"/>
                <a:gd name="T13" fmla="*/ 47 h 86"/>
                <a:gd name="T14" fmla="*/ 77 w 175"/>
                <a:gd name="T15" fmla="*/ 10 h 86"/>
                <a:gd name="T16" fmla="*/ 71 w 175"/>
                <a:gd name="T17" fmla="*/ 2 h 86"/>
                <a:gd name="T18" fmla="*/ 66 w 175"/>
                <a:gd name="T19" fmla="*/ 2 h 86"/>
                <a:gd name="T20" fmla="*/ 62 w 175"/>
                <a:gd name="T21" fmla="*/ 4 h 86"/>
                <a:gd name="T22" fmla="*/ 52 w 175"/>
                <a:gd name="T23" fmla="*/ 11 h 86"/>
                <a:gd name="T24" fmla="*/ 38 w 175"/>
                <a:gd name="T25" fmla="*/ 23 h 86"/>
                <a:gd name="T26" fmla="*/ 24 w 175"/>
                <a:gd name="T27" fmla="*/ 34 h 86"/>
                <a:gd name="T28" fmla="*/ 18 w 175"/>
                <a:gd name="T29" fmla="*/ 32 h 86"/>
                <a:gd name="T30" fmla="*/ 17 w 175"/>
                <a:gd name="T31" fmla="*/ 17 h 86"/>
                <a:gd name="T32" fmla="*/ 17 w 175"/>
                <a:gd name="T33" fmla="*/ 6 h 86"/>
                <a:gd name="T34" fmla="*/ 13 w 175"/>
                <a:gd name="T35" fmla="*/ 1 h 86"/>
                <a:gd name="T36" fmla="*/ 6 w 175"/>
                <a:gd name="T37" fmla="*/ 0 h 86"/>
                <a:gd name="T38" fmla="*/ 1 w 175"/>
                <a:gd name="T39" fmla="*/ 4 h 86"/>
                <a:gd name="T40" fmla="*/ 1 w 175"/>
                <a:gd name="T41" fmla="*/ 23 h 86"/>
                <a:gd name="T42" fmla="*/ 9 w 175"/>
                <a:gd name="T43" fmla="*/ 61 h 86"/>
                <a:gd name="T44" fmla="*/ 15 w 175"/>
                <a:gd name="T45" fmla="*/ 67 h 86"/>
                <a:gd name="T46" fmla="*/ 26 w 175"/>
                <a:gd name="T47" fmla="*/ 56 h 86"/>
                <a:gd name="T48" fmla="*/ 42 w 175"/>
                <a:gd name="T49" fmla="*/ 42 h 86"/>
                <a:gd name="T50" fmla="*/ 59 w 175"/>
                <a:gd name="T51" fmla="*/ 29 h 86"/>
                <a:gd name="T52" fmla="*/ 69 w 175"/>
                <a:gd name="T53" fmla="*/ 40 h 86"/>
                <a:gd name="T54" fmla="*/ 83 w 175"/>
                <a:gd name="T55" fmla="*/ 79 h 86"/>
                <a:gd name="T56" fmla="*/ 90 w 175"/>
                <a:gd name="T57" fmla="*/ 84 h 86"/>
                <a:gd name="T58" fmla="*/ 106 w 175"/>
                <a:gd name="T59" fmla="*/ 72 h 86"/>
                <a:gd name="T60" fmla="*/ 131 w 175"/>
                <a:gd name="T61" fmla="*/ 55 h 86"/>
                <a:gd name="T62" fmla="*/ 157 w 175"/>
                <a:gd name="T63" fmla="*/ 40 h 86"/>
                <a:gd name="T64" fmla="*/ 172 w 175"/>
                <a:gd name="T65" fmla="*/ 34 h 86"/>
                <a:gd name="T66" fmla="*/ 175 w 175"/>
                <a:gd name="T67" fmla="*/ 29 h 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5"/>
                <a:gd name="T103" fmla="*/ 0 h 86"/>
                <a:gd name="T104" fmla="*/ 175 w 175"/>
                <a:gd name="T105" fmla="*/ 86 h 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5" h="86">
                  <a:moveTo>
                    <a:pt x="175" y="24"/>
                  </a:moveTo>
                  <a:lnTo>
                    <a:pt x="174" y="21"/>
                  </a:lnTo>
                  <a:lnTo>
                    <a:pt x="170" y="18"/>
                  </a:lnTo>
                  <a:lnTo>
                    <a:pt x="167" y="17"/>
                  </a:lnTo>
                  <a:lnTo>
                    <a:pt x="163" y="18"/>
                  </a:lnTo>
                  <a:lnTo>
                    <a:pt x="153" y="22"/>
                  </a:lnTo>
                  <a:lnTo>
                    <a:pt x="142" y="27"/>
                  </a:lnTo>
                  <a:lnTo>
                    <a:pt x="130" y="34"/>
                  </a:lnTo>
                  <a:lnTo>
                    <a:pt x="119" y="41"/>
                  </a:lnTo>
                  <a:lnTo>
                    <a:pt x="109" y="49"/>
                  </a:lnTo>
                  <a:lnTo>
                    <a:pt x="101" y="55"/>
                  </a:lnTo>
                  <a:lnTo>
                    <a:pt x="97" y="60"/>
                  </a:lnTo>
                  <a:lnTo>
                    <a:pt x="94" y="61"/>
                  </a:lnTo>
                  <a:lnTo>
                    <a:pt x="90" y="47"/>
                  </a:lnTo>
                  <a:lnTo>
                    <a:pt x="83" y="27"/>
                  </a:lnTo>
                  <a:lnTo>
                    <a:pt x="77" y="10"/>
                  </a:lnTo>
                  <a:lnTo>
                    <a:pt x="74" y="3"/>
                  </a:lnTo>
                  <a:lnTo>
                    <a:pt x="71" y="2"/>
                  </a:lnTo>
                  <a:lnTo>
                    <a:pt x="69" y="1"/>
                  </a:lnTo>
                  <a:lnTo>
                    <a:pt x="66" y="2"/>
                  </a:lnTo>
                  <a:lnTo>
                    <a:pt x="63" y="3"/>
                  </a:lnTo>
                  <a:lnTo>
                    <a:pt x="62" y="4"/>
                  </a:lnTo>
                  <a:lnTo>
                    <a:pt x="57" y="7"/>
                  </a:lnTo>
                  <a:lnTo>
                    <a:pt x="52" y="11"/>
                  </a:lnTo>
                  <a:lnTo>
                    <a:pt x="45" y="17"/>
                  </a:lnTo>
                  <a:lnTo>
                    <a:pt x="38" y="23"/>
                  </a:lnTo>
                  <a:lnTo>
                    <a:pt x="30" y="29"/>
                  </a:lnTo>
                  <a:lnTo>
                    <a:pt x="24" y="34"/>
                  </a:lnTo>
                  <a:lnTo>
                    <a:pt x="19" y="39"/>
                  </a:lnTo>
                  <a:lnTo>
                    <a:pt x="18" y="32"/>
                  </a:lnTo>
                  <a:lnTo>
                    <a:pt x="17" y="24"/>
                  </a:lnTo>
                  <a:lnTo>
                    <a:pt x="17" y="17"/>
                  </a:lnTo>
                  <a:lnTo>
                    <a:pt x="18" y="9"/>
                  </a:lnTo>
                  <a:lnTo>
                    <a:pt x="17" y="6"/>
                  </a:lnTo>
                  <a:lnTo>
                    <a:pt x="16" y="2"/>
                  </a:lnTo>
                  <a:lnTo>
                    <a:pt x="13" y="1"/>
                  </a:lnTo>
                  <a:lnTo>
                    <a:pt x="9" y="0"/>
                  </a:lnTo>
                  <a:lnTo>
                    <a:pt x="6" y="0"/>
                  </a:lnTo>
                  <a:lnTo>
                    <a:pt x="3" y="2"/>
                  </a:lnTo>
                  <a:lnTo>
                    <a:pt x="1" y="4"/>
                  </a:lnTo>
                  <a:lnTo>
                    <a:pt x="0" y="8"/>
                  </a:lnTo>
                  <a:lnTo>
                    <a:pt x="1" y="23"/>
                  </a:lnTo>
                  <a:lnTo>
                    <a:pt x="4" y="42"/>
                  </a:lnTo>
                  <a:lnTo>
                    <a:pt x="9" y="61"/>
                  </a:lnTo>
                  <a:lnTo>
                    <a:pt x="14" y="68"/>
                  </a:lnTo>
                  <a:lnTo>
                    <a:pt x="15" y="67"/>
                  </a:lnTo>
                  <a:lnTo>
                    <a:pt x="19" y="62"/>
                  </a:lnTo>
                  <a:lnTo>
                    <a:pt x="26" y="56"/>
                  </a:lnTo>
                  <a:lnTo>
                    <a:pt x="34" y="49"/>
                  </a:lnTo>
                  <a:lnTo>
                    <a:pt x="42" y="42"/>
                  </a:lnTo>
                  <a:lnTo>
                    <a:pt x="51" y="36"/>
                  </a:lnTo>
                  <a:lnTo>
                    <a:pt x="59" y="29"/>
                  </a:lnTo>
                  <a:lnTo>
                    <a:pt x="64" y="24"/>
                  </a:lnTo>
                  <a:lnTo>
                    <a:pt x="69" y="40"/>
                  </a:lnTo>
                  <a:lnTo>
                    <a:pt x="76" y="61"/>
                  </a:lnTo>
                  <a:lnTo>
                    <a:pt x="83" y="79"/>
                  </a:lnTo>
                  <a:lnTo>
                    <a:pt x="87" y="86"/>
                  </a:lnTo>
                  <a:lnTo>
                    <a:pt x="90" y="84"/>
                  </a:lnTo>
                  <a:lnTo>
                    <a:pt x="97" y="79"/>
                  </a:lnTo>
                  <a:lnTo>
                    <a:pt x="106" y="72"/>
                  </a:lnTo>
                  <a:lnTo>
                    <a:pt x="117" y="63"/>
                  </a:lnTo>
                  <a:lnTo>
                    <a:pt x="131" y="55"/>
                  </a:lnTo>
                  <a:lnTo>
                    <a:pt x="144" y="46"/>
                  </a:lnTo>
                  <a:lnTo>
                    <a:pt x="157" y="40"/>
                  </a:lnTo>
                  <a:lnTo>
                    <a:pt x="168" y="36"/>
                  </a:lnTo>
                  <a:lnTo>
                    <a:pt x="172" y="34"/>
                  </a:lnTo>
                  <a:lnTo>
                    <a:pt x="174" y="31"/>
                  </a:lnTo>
                  <a:lnTo>
                    <a:pt x="175" y="29"/>
                  </a:lnTo>
                  <a:lnTo>
                    <a:pt x="175" y="24"/>
                  </a:lnTo>
                  <a:close/>
                </a:path>
              </a:pathLst>
            </a:custGeom>
            <a:solidFill>
              <a:srgbClr val="FFFFFF"/>
            </a:solidFill>
            <a:ln w="9525">
              <a:noFill/>
              <a:round/>
              <a:headEnd/>
              <a:tailEnd/>
            </a:ln>
          </p:spPr>
          <p:txBody>
            <a:bodyPr/>
            <a:lstStyle/>
            <a:p>
              <a:endParaRPr lang="en-US"/>
            </a:p>
          </p:txBody>
        </p:sp>
        <p:sp>
          <p:nvSpPr>
            <p:cNvPr id="97328" name="Freeform 32"/>
            <p:cNvSpPr>
              <a:spLocks/>
            </p:cNvSpPr>
            <p:nvPr/>
          </p:nvSpPr>
          <p:spPr bwMode="auto">
            <a:xfrm>
              <a:off x="5023" y="325"/>
              <a:ext cx="72" cy="72"/>
            </a:xfrm>
            <a:custGeom>
              <a:avLst/>
              <a:gdLst>
                <a:gd name="T0" fmla="*/ 98 w 144"/>
                <a:gd name="T1" fmla="*/ 0 h 143"/>
                <a:gd name="T2" fmla="*/ 40 w 144"/>
                <a:gd name="T3" fmla="*/ 110 h 143"/>
                <a:gd name="T4" fmla="*/ 39 w 144"/>
                <a:gd name="T5" fmla="*/ 109 h 143"/>
                <a:gd name="T6" fmla="*/ 35 w 144"/>
                <a:gd name="T7" fmla="*/ 105 h 143"/>
                <a:gd name="T8" fmla="*/ 29 w 144"/>
                <a:gd name="T9" fmla="*/ 99 h 143"/>
                <a:gd name="T10" fmla="*/ 22 w 144"/>
                <a:gd name="T11" fmla="*/ 92 h 143"/>
                <a:gd name="T12" fmla="*/ 15 w 144"/>
                <a:gd name="T13" fmla="*/ 86 h 143"/>
                <a:gd name="T14" fmla="*/ 8 w 144"/>
                <a:gd name="T15" fmla="*/ 80 h 143"/>
                <a:gd name="T16" fmla="*/ 3 w 144"/>
                <a:gd name="T17" fmla="*/ 77 h 143"/>
                <a:gd name="T18" fmla="*/ 0 w 144"/>
                <a:gd name="T19" fmla="*/ 76 h 143"/>
                <a:gd name="T20" fmla="*/ 0 w 144"/>
                <a:gd name="T21" fmla="*/ 79 h 143"/>
                <a:gd name="T22" fmla="*/ 2 w 144"/>
                <a:gd name="T23" fmla="*/ 86 h 143"/>
                <a:gd name="T24" fmla="*/ 7 w 144"/>
                <a:gd name="T25" fmla="*/ 97 h 143"/>
                <a:gd name="T26" fmla="*/ 14 w 144"/>
                <a:gd name="T27" fmla="*/ 108 h 143"/>
                <a:gd name="T28" fmla="*/ 20 w 144"/>
                <a:gd name="T29" fmla="*/ 120 h 143"/>
                <a:gd name="T30" fmla="*/ 24 w 144"/>
                <a:gd name="T31" fmla="*/ 130 h 143"/>
                <a:gd name="T32" fmla="*/ 29 w 144"/>
                <a:gd name="T33" fmla="*/ 137 h 143"/>
                <a:gd name="T34" fmla="*/ 30 w 144"/>
                <a:gd name="T35" fmla="*/ 139 h 143"/>
                <a:gd name="T36" fmla="*/ 33 w 144"/>
                <a:gd name="T37" fmla="*/ 141 h 143"/>
                <a:gd name="T38" fmla="*/ 39 w 144"/>
                <a:gd name="T39" fmla="*/ 143 h 143"/>
                <a:gd name="T40" fmla="*/ 44 w 144"/>
                <a:gd name="T41" fmla="*/ 141 h 143"/>
                <a:gd name="T42" fmla="*/ 47 w 144"/>
                <a:gd name="T43" fmla="*/ 137 h 143"/>
                <a:gd name="T44" fmla="*/ 50 w 144"/>
                <a:gd name="T45" fmla="*/ 133 h 143"/>
                <a:gd name="T46" fmla="*/ 54 w 144"/>
                <a:gd name="T47" fmla="*/ 125 h 143"/>
                <a:gd name="T48" fmla="*/ 61 w 144"/>
                <a:gd name="T49" fmla="*/ 113 h 143"/>
                <a:gd name="T50" fmla="*/ 69 w 144"/>
                <a:gd name="T51" fmla="*/ 98 h 143"/>
                <a:gd name="T52" fmla="*/ 78 w 144"/>
                <a:gd name="T53" fmla="*/ 82 h 143"/>
                <a:gd name="T54" fmla="*/ 88 w 144"/>
                <a:gd name="T55" fmla="*/ 65 h 143"/>
                <a:gd name="T56" fmla="*/ 96 w 144"/>
                <a:gd name="T57" fmla="*/ 52 h 143"/>
                <a:gd name="T58" fmla="*/ 101 w 144"/>
                <a:gd name="T59" fmla="*/ 40 h 143"/>
                <a:gd name="T60" fmla="*/ 107 w 144"/>
                <a:gd name="T61" fmla="*/ 53 h 143"/>
                <a:gd name="T62" fmla="*/ 113 w 144"/>
                <a:gd name="T63" fmla="*/ 69 h 143"/>
                <a:gd name="T64" fmla="*/ 120 w 144"/>
                <a:gd name="T65" fmla="*/ 84 h 143"/>
                <a:gd name="T66" fmla="*/ 128 w 144"/>
                <a:gd name="T67" fmla="*/ 95 h 143"/>
                <a:gd name="T68" fmla="*/ 130 w 144"/>
                <a:gd name="T69" fmla="*/ 98 h 143"/>
                <a:gd name="T70" fmla="*/ 134 w 144"/>
                <a:gd name="T71" fmla="*/ 100 h 143"/>
                <a:gd name="T72" fmla="*/ 137 w 144"/>
                <a:gd name="T73" fmla="*/ 100 h 143"/>
                <a:gd name="T74" fmla="*/ 141 w 144"/>
                <a:gd name="T75" fmla="*/ 98 h 143"/>
                <a:gd name="T76" fmla="*/ 143 w 144"/>
                <a:gd name="T77" fmla="*/ 94 h 143"/>
                <a:gd name="T78" fmla="*/ 144 w 144"/>
                <a:gd name="T79" fmla="*/ 91 h 143"/>
                <a:gd name="T80" fmla="*/ 144 w 144"/>
                <a:gd name="T81" fmla="*/ 88 h 143"/>
                <a:gd name="T82" fmla="*/ 143 w 144"/>
                <a:gd name="T83" fmla="*/ 85 h 143"/>
                <a:gd name="T84" fmla="*/ 138 w 144"/>
                <a:gd name="T85" fmla="*/ 73 h 143"/>
                <a:gd name="T86" fmla="*/ 132 w 144"/>
                <a:gd name="T87" fmla="*/ 59 h 143"/>
                <a:gd name="T88" fmla="*/ 124 w 144"/>
                <a:gd name="T89" fmla="*/ 45 h 143"/>
                <a:gd name="T90" fmla="*/ 117 w 144"/>
                <a:gd name="T91" fmla="*/ 30 h 143"/>
                <a:gd name="T92" fmla="*/ 111 w 144"/>
                <a:gd name="T93" fmla="*/ 18 h 143"/>
                <a:gd name="T94" fmla="*/ 105 w 144"/>
                <a:gd name="T95" fmla="*/ 8 h 143"/>
                <a:gd name="T96" fmla="*/ 100 w 144"/>
                <a:gd name="T97" fmla="*/ 1 h 143"/>
                <a:gd name="T98" fmla="*/ 98 w 144"/>
                <a:gd name="T99" fmla="*/ 0 h 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4"/>
                <a:gd name="T151" fmla="*/ 0 h 143"/>
                <a:gd name="T152" fmla="*/ 144 w 144"/>
                <a:gd name="T153" fmla="*/ 143 h 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4" h="143">
                  <a:moveTo>
                    <a:pt x="98" y="0"/>
                  </a:moveTo>
                  <a:lnTo>
                    <a:pt x="40" y="110"/>
                  </a:lnTo>
                  <a:lnTo>
                    <a:pt x="39" y="109"/>
                  </a:lnTo>
                  <a:lnTo>
                    <a:pt x="35" y="105"/>
                  </a:lnTo>
                  <a:lnTo>
                    <a:pt x="29" y="99"/>
                  </a:lnTo>
                  <a:lnTo>
                    <a:pt x="22" y="92"/>
                  </a:lnTo>
                  <a:lnTo>
                    <a:pt x="15" y="86"/>
                  </a:lnTo>
                  <a:lnTo>
                    <a:pt x="8" y="80"/>
                  </a:lnTo>
                  <a:lnTo>
                    <a:pt x="3" y="77"/>
                  </a:lnTo>
                  <a:lnTo>
                    <a:pt x="0" y="76"/>
                  </a:lnTo>
                  <a:lnTo>
                    <a:pt x="0" y="79"/>
                  </a:lnTo>
                  <a:lnTo>
                    <a:pt x="2" y="86"/>
                  </a:lnTo>
                  <a:lnTo>
                    <a:pt x="7" y="97"/>
                  </a:lnTo>
                  <a:lnTo>
                    <a:pt x="14" y="108"/>
                  </a:lnTo>
                  <a:lnTo>
                    <a:pt x="20" y="120"/>
                  </a:lnTo>
                  <a:lnTo>
                    <a:pt x="24" y="130"/>
                  </a:lnTo>
                  <a:lnTo>
                    <a:pt x="29" y="137"/>
                  </a:lnTo>
                  <a:lnTo>
                    <a:pt x="30" y="139"/>
                  </a:lnTo>
                  <a:lnTo>
                    <a:pt x="33" y="141"/>
                  </a:lnTo>
                  <a:lnTo>
                    <a:pt x="39" y="143"/>
                  </a:lnTo>
                  <a:lnTo>
                    <a:pt x="44" y="141"/>
                  </a:lnTo>
                  <a:lnTo>
                    <a:pt x="47" y="137"/>
                  </a:lnTo>
                  <a:lnTo>
                    <a:pt x="50" y="133"/>
                  </a:lnTo>
                  <a:lnTo>
                    <a:pt x="54" y="125"/>
                  </a:lnTo>
                  <a:lnTo>
                    <a:pt x="61" y="113"/>
                  </a:lnTo>
                  <a:lnTo>
                    <a:pt x="69" y="98"/>
                  </a:lnTo>
                  <a:lnTo>
                    <a:pt x="78" y="82"/>
                  </a:lnTo>
                  <a:lnTo>
                    <a:pt x="88" y="65"/>
                  </a:lnTo>
                  <a:lnTo>
                    <a:pt x="96" y="52"/>
                  </a:lnTo>
                  <a:lnTo>
                    <a:pt x="101" y="40"/>
                  </a:lnTo>
                  <a:lnTo>
                    <a:pt x="107" y="53"/>
                  </a:lnTo>
                  <a:lnTo>
                    <a:pt x="113" y="69"/>
                  </a:lnTo>
                  <a:lnTo>
                    <a:pt x="120" y="84"/>
                  </a:lnTo>
                  <a:lnTo>
                    <a:pt x="128" y="95"/>
                  </a:lnTo>
                  <a:lnTo>
                    <a:pt x="130" y="98"/>
                  </a:lnTo>
                  <a:lnTo>
                    <a:pt x="134" y="100"/>
                  </a:lnTo>
                  <a:lnTo>
                    <a:pt x="137" y="100"/>
                  </a:lnTo>
                  <a:lnTo>
                    <a:pt x="141" y="98"/>
                  </a:lnTo>
                  <a:lnTo>
                    <a:pt x="143" y="94"/>
                  </a:lnTo>
                  <a:lnTo>
                    <a:pt x="144" y="91"/>
                  </a:lnTo>
                  <a:lnTo>
                    <a:pt x="144" y="88"/>
                  </a:lnTo>
                  <a:lnTo>
                    <a:pt x="143" y="85"/>
                  </a:lnTo>
                  <a:lnTo>
                    <a:pt x="138" y="73"/>
                  </a:lnTo>
                  <a:lnTo>
                    <a:pt x="132" y="59"/>
                  </a:lnTo>
                  <a:lnTo>
                    <a:pt x="124" y="45"/>
                  </a:lnTo>
                  <a:lnTo>
                    <a:pt x="117" y="30"/>
                  </a:lnTo>
                  <a:lnTo>
                    <a:pt x="111" y="18"/>
                  </a:lnTo>
                  <a:lnTo>
                    <a:pt x="105" y="8"/>
                  </a:lnTo>
                  <a:lnTo>
                    <a:pt x="100" y="1"/>
                  </a:lnTo>
                  <a:lnTo>
                    <a:pt x="98" y="0"/>
                  </a:lnTo>
                  <a:close/>
                </a:path>
              </a:pathLst>
            </a:custGeom>
            <a:solidFill>
              <a:srgbClr val="FFFFFF"/>
            </a:solidFill>
            <a:ln w="9525">
              <a:noFill/>
              <a:round/>
              <a:headEnd/>
              <a:tailEnd/>
            </a:ln>
          </p:spPr>
          <p:txBody>
            <a:bodyPr/>
            <a:lstStyle/>
            <a:p>
              <a:endParaRPr lang="en-US"/>
            </a:p>
          </p:txBody>
        </p:sp>
        <p:sp>
          <p:nvSpPr>
            <p:cNvPr id="97329" name="Freeform 33"/>
            <p:cNvSpPr>
              <a:spLocks/>
            </p:cNvSpPr>
            <p:nvPr/>
          </p:nvSpPr>
          <p:spPr bwMode="auto">
            <a:xfrm>
              <a:off x="5091" y="320"/>
              <a:ext cx="13" cy="36"/>
            </a:xfrm>
            <a:custGeom>
              <a:avLst/>
              <a:gdLst>
                <a:gd name="T0" fmla="*/ 7 w 25"/>
                <a:gd name="T1" fmla="*/ 11 h 74"/>
                <a:gd name="T2" fmla="*/ 6 w 25"/>
                <a:gd name="T3" fmla="*/ 23 h 74"/>
                <a:gd name="T4" fmla="*/ 6 w 25"/>
                <a:gd name="T5" fmla="*/ 36 h 74"/>
                <a:gd name="T6" fmla="*/ 3 w 25"/>
                <a:gd name="T7" fmla="*/ 49 h 74"/>
                <a:gd name="T8" fmla="*/ 0 w 25"/>
                <a:gd name="T9" fmla="*/ 61 h 74"/>
                <a:gd name="T10" fmla="*/ 0 w 25"/>
                <a:gd name="T11" fmla="*/ 66 h 74"/>
                <a:gd name="T12" fmla="*/ 1 w 25"/>
                <a:gd name="T13" fmla="*/ 69 h 74"/>
                <a:gd name="T14" fmla="*/ 2 w 25"/>
                <a:gd name="T15" fmla="*/ 72 h 74"/>
                <a:gd name="T16" fmla="*/ 6 w 25"/>
                <a:gd name="T17" fmla="*/ 74 h 74"/>
                <a:gd name="T18" fmla="*/ 9 w 25"/>
                <a:gd name="T19" fmla="*/ 74 h 74"/>
                <a:gd name="T20" fmla="*/ 13 w 25"/>
                <a:gd name="T21" fmla="*/ 73 h 74"/>
                <a:gd name="T22" fmla="*/ 16 w 25"/>
                <a:gd name="T23" fmla="*/ 72 h 74"/>
                <a:gd name="T24" fmla="*/ 18 w 25"/>
                <a:gd name="T25" fmla="*/ 68 h 74"/>
                <a:gd name="T26" fmla="*/ 22 w 25"/>
                <a:gd name="T27" fmla="*/ 54 h 74"/>
                <a:gd name="T28" fmla="*/ 24 w 25"/>
                <a:gd name="T29" fmla="*/ 39 h 74"/>
                <a:gd name="T30" fmla="*/ 25 w 25"/>
                <a:gd name="T31" fmla="*/ 24 h 74"/>
                <a:gd name="T32" fmla="*/ 25 w 25"/>
                <a:gd name="T33" fmla="*/ 9 h 74"/>
                <a:gd name="T34" fmla="*/ 24 w 25"/>
                <a:gd name="T35" fmla="*/ 6 h 74"/>
                <a:gd name="T36" fmla="*/ 23 w 25"/>
                <a:gd name="T37" fmla="*/ 3 h 74"/>
                <a:gd name="T38" fmla="*/ 20 w 25"/>
                <a:gd name="T39" fmla="*/ 1 h 74"/>
                <a:gd name="T40" fmla="*/ 16 w 25"/>
                <a:gd name="T41" fmla="*/ 0 h 74"/>
                <a:gd name="T42" fmla="*/ 13 w 25"/>
                <a:gd name="T43" fmla="*/ 1 h 74"/>
                <a:gd name="T44" fmla="*/ 9 w 25"/>
                <a:gd name="T45" fmla="*/ 4 h 74"/>
                <a:gd name="T46" fmla="*/ 8 w 25"/>
                <a:gd name="T47" fmla="*/ 6 h 74"/>
                <a:gd name="T48" fmla="*/ 7 w 25"/>
                <a:gd name="T49" fmla="*/ 11 h 74"/>
                <a:gd name="T50" fmla="*/ 7 w 25"/>
                <a:gd name="T51" fmla="*/ 11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
                <a:gd name="T79" fmla="*/ 0 h 74"/>
                <a:gd name="T80" fmla="*/ 25 w 25"/>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 h="74">
                  <a:moveTo>
                    <a:pt x="7" y="11"/>
                  </a:moveTo>
                  <a:lnTo>
                    <a:pt x="6" y="23"/>
                  </a:lnTo>
                  <a:lnTo>
                    <a:pt x="6" y="36"/>
                  </a:lnTo>
                  <a:lnTo>
                    <a:pt x="3" y="49"/>
                  </a:lnTo>
                  <a:lnTo>
                    <a:pt x="0" y="61"/>
                  </a:lnTo>
                  <a:lnTo>
                    <a:pt x="0" y="66"/>
                  </a:lnTo>
                  <a:lnTo>
                    <a:pt x="1" y="69"/>
                  </a:lnTo>
                  <a:lnTo>
                    <a:pt x="2" y="72"/>
                  </a:lnTo>
                  <a:lnTo>
                    <a:pt x="6" y="74"/>
                  </a:lnTo>
                  <a:lnTo>
                    <a:pt x="9" y="74"/>
                  </a:lnTo>
                  <a:lnTo>
                    <a:pt x="13" y="73"/>
                  </a:lnTo>
                  <a:lnTo>
                    <a:pt x="16" y="72"/>
                  </a:lnTo>
                  <a:lnTo>
                    <a:pt x="18" y="68"/>
                  </a:lnTo>
                  <a:lnTo>
                    <a:pt x="22" y="54"/>
                  </a:lnTo>
                  <a:lnTo>
                    <a:pt x="24" y="39"/>
                  </a:lnTo>
                  <a:lnTo>
                    <a:pt x="25" y="24"/>
                  </a:lnTo>
                  <a:lnTo>
                    <a:pt x="25" y="9"/>
                  </a:lnTo>
                  <a:lnTo>
                    <a:pt x="24" y="6"/>
                  </a:lnTo>
                  <a:lnTo>
                    <a:pt x="23" y="3"/>
                  </a:lnTo>
                  <a:lnTo>
                    <a:pt x="20" y="1"/>
                  </a:lnTo>
                  <a:lnTo>
                    <a:pt x="16" y="0"/>
                  </a:lnTo>
                  <a:lnTo>
                    <a:pt x="13" y="1"/>
                  </a:lnTo>
                  <a:lnTo>
                    <a:pt x="9" y="4"/>
                  </a:lnTo>
                  <a:lnTo>
                    <a:pt x="8" y="6"/>
                  </a:lnTo>
                  <a:lnTo>
                    <a:pt x="7" y="11"/>
                  </a:lnTo>
                  <a:close/>
                </a:path>
              </a:pathLst>
            </a:custGeom>
            <a:solidFill>
              <a:srgbClr val="FF1621"/>
            </a:solidFill>
            <a:ln w="9525">
              <a:noFill/>
              <a:round/>
              <a:headEnd/>
              <a:tailEnd/>
            </a:ln>
          </p:spPr>
          <p:txBody>
            <a:bodyPr/>
            <a:lstStyle/>
            <a:p>
              <a:endParaRPr lang="en-US"/>
            </a:p>
          </p:txBody>
        </p:sp>
        <p:sp>
          <p:nvSpPr>
            <p:cNvPr id="97330" name="Freeform 34"/>
            <p:cNvSpPr>
              <a:spLocks/>
            </p:cNvSpPr>
            <p:nvPr/>
          </p:nvSpPr>
          <p:spPr bwMode="auto">
            <a:xfrm>
              <a:off x="5166" y="363"/>
              <a:ext cx="34" cy="22"/>
            </a:xfrm>
            <a:custGeom>
              <a:avLst/>
              <a:gdLst>
                <a:gd name="T0" fmla="*/ 51 w 68"/>
                <a:gd name="T1" fmla="*/ 2 h 45"/>
                <a:gd name="T2" fmla="*/ 46 w 68"/>
                <a:gd name="T3" fmla="*/ 5 h 45"/>
                <a:gd name="T4" fmla="*/ 41 w 68"/>
                <a:gd name="T5" fmla="*/ 9 h 45"/>
                <a:gd name="T6" fmla="*/ 35 w 68"/>
                <a:gd name="T7" fmla="*/ 12 h 45"/>
                <a:gd name="T8" fmla="*/ 31 w 68"/>
                <a:gd name="T9" fmla="*/ 16 h 45"/>
                <a:gd name="T10" fmla="*/ 25 w 68"/>
                <a:gd name="T11" fmla="*/ 19 h 45"/>
                <a:gd name="T12" fmla="*/ 19 w 68"/>
                <a:gd name="T13" fmla="*/ 23 h 45"/>
                <a:gd name="T14" fmla="*/ 12 w 68"/>
                <a:gd name="T15" fmla="*/ 25 h 45"/>
                <a:gd name="T16" fmla="*/ 6 w 68"/>
                <a:gd name="T17" fmla="*/ 27 h 45"/>
                <a:gd name="T18" fmla="*/ 3 w 68"/>
                <a:gd name="T19" fmla="*/ 28 h 45"/>
                <a:gd name="T20" fmla="*/ 1 w 68"/>
                <a:gd name="T21" fmla="*/ 31 h 45"/>
                <a:gd name="T22" fmla="*/ 0 w 68"/>
                <a:gd name="T23" fmla="*/ 34 h 45"/>
                <a:gd name="T24" fmla="*/ 0 w 68"/>
                <a:gd name="T25" fmla="*/ 39 h 45"/>
                <a:gd name="T26" fmla="*/ 2 w 68"/>
                <a:gd name="T27" fmla="*/ 42 h 45"/>
                <a:gd name="T28" fmla="*/ 4 w 68"/>
                <a:gd name="T29" fmla="*/ 43 h 45"/>
                <a:gd name="T30" fmla="*/ 8 w 68"/>
                <a:gd name="T31" fmla="*/ 45 h 45"/>
                <a:gd name="T32" fmla="*/ 11 w 68"/>
                <a:gd name="T33" fmla="*/ 45 h 45"/>
                <a:gd name="T34" fmla="*/ 18 w 68"/>
                <a:gd name="T35" fmla="*/ 42 h 45"/>
                <a:gd name="T36" fmla="*/ 25 w 68"/>
                <a:gd name="T37" fmla="*/ 39 h 45"/>
                <a:gd name="T38" fmla="*/ 32 w 68"/>
                <a:gd name="T39" fmla="*/ 37 h 45"/>
                <a:gd name="T40" fmla="*/ 39 w 68"/>
                <a:gd name="T41" fmla="*/ 32 h 45"/>
                <a:gd name="T42" fmla="*/ 44 w 68"/>
                <a:gd name="T43" fmla="*/ 28 h 45"/>
                <a:gd name="T44" fmla="*/ 51 w 68"/>
                <a:gd name="T45" fmla="*/ 24 h 45"/>
                <a:gd name="T46" fmla="*/ 57 w 68"/>
                <a:gd name="T47" fmla="*/ 20 h 45"/>
                <a:gd name="T48" fmla="*/ 64 w 68"/>
                <a:gd name="T49" fmla="*/ 16 h 45"/>
                <a:gd name="T50" fmla="*/ 66 w 68"/>
                <a:gd name="T51" fmla="*/ 12 h 45"/>
                <a:gd name="T52" fmla="*/ 68 w 68"/>
                <a:gd name="T53" fmla="*/ 9 h 45"/>
                <a:gd name="T54" fmla="*/ 68 w 68"/>
                <a:gd name="T55" fmla="*/ 7 h 45"/>
                <a:gd name="T56" fmla="*/ 65 w 68"/>
                <a:gd name="T57" fmla="*/ 3 h 45"/>
                <a:gd name="T58" fmla="*/ 62 w 68"/>
                <a:gd name="T59" fmla="*/ 1 h 45"/>
                <a:gd name="T60" fmla="*/ 58 w 68"/>
                <a:gd name="T61" fmla="*/ 0 h 45"/>
                <a:gd name="T62" fmla="*/ 55 w 68"/>
                <a:gd name="T63" fmla="*/ 0 h 45"/>
                <a:gd name="T64" fmla="*/ 51 w 68"/>
                <a:gd name="T65" fmla="*/ 2 h 45"/>
                <a:gd name="T66" fmla="*/ 51 w 68"/>
                <a:gd name="T67" fmla="*/ 2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8"/>
                <a:gd name="T103" fmla="*/ 0 h 45"/>
                <a:gd name="T104" fmla="*/ 68 w 68"/>
                <a:gd name="T105" fmla="*/ 45 h 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8" h="45">
                  <a:moveTo>
                    <a:pt x="51" y="2"/>
                  </a:moveTo>
                  <a:lnTo>
                    <a:pt x="46" y="5"/>
                  </a:lnTo>
                  <a:lnTo>
                    <a:pt x="41" y="9"/>
                  </a:lnTo>
                  <a:lnTo>
                    <a:pt x="35" y="12"/>
                  </a:lnTo>
                  <a:lnTo>
                    <a:pt x="31" y="16"/>
                  </a:lnTo>
                  <a:lnTo>
                    <a:pt x="25" y="19"/>
                  </a:lnTo>
                  <a:lnTo>
                    <a:pt x="19" y="23"/>
                  </a:lnTo>
                  <a:lnTo>
                    <a:pt x="12" y="25"/>
                  </a:lnTo>
                  <a:lnTo>
                    <a:pt x="6" y="27"/>
                  </a:lnTo>
                  <a:lnTo>
                    <a:pt x="3" y="28"/>
                  </a:lnTo>
                  <a:lnTo>
                    <a:pt x="1" y="31"/>
                  </a:lnTo>
                  <a:lnTo>
                    <a:pt x="0" y="34"/>
                  </a:lnTo>
                  <a:lnTo>
                    <a:pt x="0" y="39"/>
                  </a:lnTo>
                  <a:lnTo>
                    <a:pt x="2" y="42"/>
                  </a:lnTo>
                  <a:lnTo>
                    <a:pt x="4" y="43"/>
                  </a:lnTo>
                  <a:lnTo>
                    <a:pt x="8" y="45"/>
                  </a:lnTo>
                  <a:lnTo>
                    <a:pt x="11" y="45"/>
                  </a:lnTo>
                  <a:lnTo>
                    <a:pt x="18" y="42"/>
                  </a:lnTo>
                  <a:lnTo>
                    <a:pt x="25" y="39"/>
                  </a:lnTo>
                  <a:lnTo>
                    <a:pt x="32" y="37"/>
                  </a:lnTo>
                  <a:lnTo>
                    <a:pt x="39" y="32"/>
                  </a:lnTo>
                  <a:lnTo>
                    <a:pt x="44" y="28"/>
                  </a:lnTo>
                  <a:lnTo>
                    <a:pt x="51" y="24"/>
                  </a:lnTo>
                  <a:lnTo>
                    <a:pt x="57" y="20"/>
                  </a:lnTo>
                  <a:lnTo>
                    <a:pt x="64" y="16"/>
                  </a:lnTo>
                  <a:lnTo>
                    <a:pt x="66" y="12"/>
                  </a:lnTo>
                  <a:lnTo>
                    <a:pt x="68" y="9"/>
                  </a:lnTo>
                  <a:lnTo>
                    <a:pt x="68" y="7"/>
                  </a:lnTo>
                  <a:lnTo>
                    <a:pt x="65" y="3"/>
                  </a:lnTo>
                  <a:lnTo>
                    <a:pt x="62" y="1"/>
                  </a:lnTo>
                  <a:lnTo>
                    <a:pt x="58" y="0"/>
                  </a:lnTo>
                  <a:lnTo>
                    <a:pt x="55" y="0"/>
                  </a:lnTo>
                  <a:lnTo>
                    <a:pt x="51" y="2"/>
                  </a:lnTo>
                  <a:close/>
                </a:path>
              </a:pathLst>
            </a:custGeom>
            <a:solidFill>
              <a:srgbClr val="FF1621"/>
            </a:solidFill>
            <a:ln w="9525">
              <a:noFill/>
              <a:round/>
              <a:headEnd/>
              <a:tailEnd/>
            </a:ln>
          </p:spPr>
          <p:txBody>
            <a:bodyPr/>
            <a:lstStyle/>
            <a:p>
              <a:endParaRPr lang="en-US"/>
            </a:p>
          </p:txBody>
        </p:sp>
        <p:sp>
          <p:nvSpPr>
            <p:cNvPr id="97331" name="Freeform 35"/>
            <p:cNvSpPr>
              <a:spLocks/>
            </p:cNvSpPr>
            <p:nvPr/>
          </p:nvSpPr>
          <p:spPr bwMode="auto">
            <a:xfrm>
              <a:off x="5177" y="376"/>
              <a:ext cx="35" cy="20"/>
            </a:xfrm>
            <a:custGeom>
              <a:avLst/>
              <a:gdLst>
                <a:gd name="T0" fmla="*/ 63 w 71"/>
                <a:gd name="T1" fmla="*/ 19 h 39"/>
                <a:gd name="T2" fmla="*/ 57 w 71"/>
                <a:gd name="T3" fmla="*/ 21 h 39"/>
                <a:gd name="T4" fmla="*/ 50 w 71"/>
                <a:gd name="T5" fmla="*/ 22 h 39"/>
                <a:gd name="T6" fmla="*/ 44 w 71"/>
                <a:gd name="T7" fmla="*/ 24 h 39"/>
                <a:gd name="T8" fmla="*/ 38 w 71"/>
                <a:gd name="T9" fmla="*/ 27 h 39"/>
                <a:gd name="T10" fmla="*/ 33 w 71"/>
                <a:gd name="T11" fmla="*/ 29 h 39"/>
                <a:gd name="T12" fmla="*/ 27 w 71"/>
                <a:gd name="T13" fmla="*/ 31 h 39"/>
                <a:gd name="T14" fmla="*/ 21 w 71"/>
                <a:gd name="T15" fmla="*/ 35 h 39"/>
                <a:gd name="T16" fmla="*/ 15 w 71"/>
                <a:gd name="T17" fmla="*/ 38 h 39"/>
                <a:gd name="T18" fmla="*/ 12 w 71"/>
                <a:gd name="T19" fmla="*/ 39 h 39"/>
                <a:gd name="T20" fmla="*/ 9 w 71"/>
                <a:gd name="T21" fmla="*/ 39 h 39"/>
                <a:gd name="T22" fmla="*/ 5 w 71"/>
                <a:gd name="T23" fmla="*/ 38 h 39"/>
                <a:gd name="T24" fmla="*/ 2 w 71"/>
                <a:gd name="T25" fmla="*/ 36 h 39"/>
                <a:gd name="T26" fmla="*/ 0 w 71"/>
                <a:gd name="T27" fmla="*/ 32 h 39"/>
                <a:gd name="T28" fmla="*/ 0 w 71"/>
                <a:gd name="T29" fmla="*/ 29 h 39"/>
                <a:gd name="T30" fmla="*/ 2 w 71"/>
                <a:gd name="T31" fmla="*/ 25 h 39"/>
                <a:gd name="T32" fmla="*/ 4 w 71"/>
                <a:gd name="T33" fmla="*/ 22 h 39"/>
                <a:gd name="T34" fmla="*/ 11 w 71"/>
                <a:gd name="T35" fmla="*/ 19 h 39"/>
                <a:gd name="T36" fmla="*/ 18 w 71"/>
                <a:gd name="T37" fmla="*/ 15 h 39"/>
                <a:gd name="T38" fmla="*/ 25 w 71"/>
                <a:gd name="T39" fmla="*/ 12 h 39"/>
                <a:gd name="T40" fmla="*/ 32 w 71"/>
                <a:gd name="T41" fmla="*/ 9 h 39"/>
                <a:gd name="T42" fmla="*/ 38 w 71"/>
                <a:gd name="T43" fmla="*/ 7 h 39"/>
                <a:gd name="T44" fmla="*/ 45 w 71"/>
                <a:gd name="T45" fmla="*/ 5 h 39"/>
                <a:gd name="T46" fmla="*/ 52 w 71"/>
                <a:gd name="T47" fmla="*/ 2 h 39"/>
                <a:gd name="T48" fmla="*/ 59 w 71"/>
                <a:gd name="T49" fmla="*/ 0 h 39"/>
                <a:gd name="T50" fmla="*/ 63 w 71"/>
                <a:gd name="T51" fmla="*/ 0 h 39"/>
                <a:gd name="T52" fmla="*/ 66 w 71"/>
                <a:gd name="T53" fmla="*/ 1 h 39"/>
                <a:gd name="T54" fmla="*/ 70 w 71"/>
                <a:gd name="T55" fmla="*/ 4 h 39"/>
                <a:gd name="T56" fmla="*/ 71 w 71"/>
                <a:gd name="T57" fmla="*/ 7 h 39"/>
                <a:gd name="T58" fmla="*/ 71 w 71"/>
                <a:gd name="T59" fmla="*/ 11 h 39"/>
                <a:gd name="T60" fmla="*/ 70 w 71"/>
                <a:gd name="T61" fmla="*/ 14 h 39"/>
                <a:gd name="T62" fmla="*/ 66 w 71"/>
                <a:gd name="T63" fmla="*/ 17 h 39"/>
                <a:gd name="T64" fmla="*/ 63 w 71"/>
                <a:gd name="T65" fmla="*/ 19 h 39"/>
                <a:gd name="T66" fmla="*/ 63 w 71"/>
                <a:gd name="T67" fmla="*/ 19 h 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1"/>
                <a:gd name="T103" fmla="*/ 0 h 39"/>
                <a:gd name="T104" fmla="*/ 71 w 71"/>
                <a:gd name="T105" fmla="*/ 39 h 3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1" h="39">
                  <a:moveTo>
                    <a:pt x="63" y="19"/>
                  </a:moveTo>
                  <a:lnTo>
                    <a:pt x="57" y="21"/>
                  </a:lnTo>
                  <a:lnTo>
                    <a:pt x="50" y="22"/>
                  </a:lnTo>
                  <a:lnTo>
                    <a:pt x="44" y="24"/>
                  </a:lnTo>
                  <a:lnTo>
                    <a:pt x="38" y="27"/>
                  </a:lnTo>
                  <a:lnTo>
                    <a:pt x="33" y="29"/>
                  </a:lnTo>
                  <a:lnTo>
                    <a:pt x="27" y="31"/>
                  </a:lnTo>
                  <a:lnTo>
                    <a:pt x="21" y="35"/>
                  </a:lnTo>
                  <a:lnTo>
                    <a:pt x="15" y="38"/>
                  </a:lnTo>
                  <a:lnTo>
                    <a:pt x="12" y="39"/>
                  </a:lnTo>
                  <a:lnTo>
                    <a:pt x="9" y="39"/>
                  </a:lnTo>
                  <a:lnTo>
                    <a:pt x="5" y="38"/>
                  </a:lnTo>
                  <a:lnTo>
                    <a:pt x="2" y="36"/>
                  </a:lnTo>
                  <a:lnTo>
                    <a:pt x="0" y="32"/>
                  </a:lnTo>
                  <a:lnTo>
                    <a:pt x="0" y="29"/>
                  </a:lnTo>
                  <a:lnTo>
                    <a:pt x="2" y="25"/>
                  </a:lnTo>
                  <a:lnTo>
                    <a:pt x="4" y="22"/>
                  </a:lnTo>
                  <a:lnTo>
                    <a:pt x="11" y="19"/>
                  </a:lnTo>
                  <a:lnTo>
                    <a:pt x="18" y="15"/>
                  </a:lnTo>
                  <a:lnTo>
                    <a:pt x="25" y="12"/>
                  </a:lnTo>
                  <a:lnTo>
                    <a:pt x="32" y="9"/>
                  </a:lnTo>
                  <a:lnTo>
                    <a:pt x="38" y="7"/>
                  </a:lnTo>
                  <a:lnTo>
                    <a:pt x="45" y="5"/>
                  </a:lnTo>
                  <a:lnTo>
                    <a:pt x="52" y="2"/>
                  </a:lnTo>
                  <a:lnTo>
                    <a:pt x="59" y="0"/>
                  </a:lnTo>
                  <a:lnTo>
                    <a:pt x="63" y="0"/>
                  </a:lnTo>
                  <a:lnTo>
                    <a:pt x="66" y="1"/>
                  </a:lnTo>
                  <a:lnTo>
                    <a:pt x="70" y="4"/>
                  </a:lnTo>
                  <a:lnTo>
                    <a:pt x="71" y="7"/>
                  </a:lnTo>
                  <a:lnTo>
                    <a:pt x="71" y="11"/>
                  </a:lnTo>
                  <a:lnTo>
                    <a:pt x="70" y="14"/>
                  </a:lnTo>
                  <a:lnTo>
                    <a:pt x="66" y="17"/>
                  </a:lnTo>
                  <a:lnTo>
                    <a:pt x="63" y="19"/>
                  </a:lnTo>
                  <a:close/>
                </a:path>
              </a:pathLst>
            </a:custGeom>
            <a:solidFill>
              <a:srgbClr val="FF1621"/>
            </a:solidFill>
            <a:ln w="9525">
              <a:noFill/>
              <a:round/>
              <a:headEnd/>
              <a:tailEnd/>
            </a:ln>
          </p:spPr>
          <p:txBody>
            <a:bodyPr/>
            <a:lstStyle/>
            <a:p>
              <a:endParaRPr lang="en-US"/>
            </a:p>
          </p:txBody>
        </p:sp>
        <p:sp>
          <p:nvSpPr>
            <p:cNvPr id="97332" name="Freeform 36"/>
            <p:cNvSpPr>
              <a:spLocks/>
            </p:cNvSpPr>
            <p:nvPr/>
          </p:nvSpPr>
          <p:spPr bwMode="auto">
            <a:xfrm>
              <a:off x="5110" y="331"/>
              <a:ext cx="87" cy="44"/>
            </a:xfrm>
            <a:custGeom>
              <a:avLst/>
              <a:gdLst>
                <a:gd name="T0" fmla="*/ 174 w 175"/>
                <a:gd name="T1" fmla="*/ 22 h 88"/>
                <a:gd name="T2" fmla="*/ 167 w 175"/>
                <a:gd name="T3" fmla="*/ 19 h 88"/>
                <a:gd name="T4" fmla="*/ 153 w 175"/>
                <a:gd name="T5" fmla="*/ 22 h 88"/>
                <a:gd name="T6" fmla="*/ 130 w 175"/>
                <a:gd name="T7" fmla="*/ 35 h 88"/>
                <a:gd name="T8" fmla="*/ 109 w 175"/>
                <a:gd name="T9" fmla="*/ 50 h 88"/>
                <a:gd name="T10" fmla="*/ 97 w 175"/>
                <a:gd name="T11" fmla="*/ 61 h 88"/>
                <a:gd name="T12" fmla="*/ 90 w 175"/>
                <a:gd name="T13" fmla="*/ 49 h 88"/>
                <a:gd name="T14" fmla="*/ 77 w 175"/>
                <a:gd name="T15" fmla="*/ 12 h 88"/>
                <a:gd name="T16" fmla="*/ 71 w 175"/>
                <a:gd name="T17" fmla="*/ 4 h 88"/>
                <a:gd name="T18" fmla="*/ 67 w 175"/>
                <a:gd name="T19" fmla="*/ 4 h 88"/>
                <a:gd name="T20" fmla="*/ 63 w 175"/>
                <a:gd name="T21" fmla="*/ 6 h 88"/>
                <a:gd name="T22" fmla="*/ 53 w 175"/>
                <a:gd name="T23" fmla="*/ 13 h 88"/>
                <a:gd name="T24" fmla="*/ 38 w 175"/>
                <a:gd name="T25" fmla="*/ 24 h 88"/>
                <a:gd name="T26" fmla="*/ 24 w 175"/>
                <a:gd name="T27" fmla="*/ 36 h 88"/>
                <a:gd name="T28" fmla="*/ 18 w 175"/>
                <a:gd name="T29" fmla="*/ 33 h 88"/>
                <a:gd name="T30" fmla="*/ 17 w 175"/>
                <a:gd name="T31" fmla="*/ 19 h 88"/>
                <a:gd name="T32" fmla="*/ 17 w 175"/>
                <a:gd name="T33" fmla="*/ 7 h 88"/>
                <a:gd name="T34" fmla="*/ 12 w 175"/>
                <a:gd name="T35" fmla="*/ 1 h 88"/>
                <a:gd name="T36" fmla="*/ 6 w 175"/>
                <a:gd name="T37" fmla="*/ 1 h 88"/>
                <a:gd name="T38" fmla="*/ 1 w 175"/>
                <a:gd name="T39" fmla="*/ 6 h 88"/>
                <a:gd name="T40" fmla="*/ 1 w 175"/>
                <a:gd name="T41" fmla="*/ 24 h 88"/>
                <a:gd name="T42" fmla="*/ 9 w 175"/>
                <a:gd name="T43" fmla="*/ 62 h 88"/>
                <a:gd name="T44" fmla="*/ 15 w 175"/>
                <a:gd name="T45" fmla="*/ 68 h 88"/>
                <a:gd name="T46" fmla="*/ 26 w 175"/>
                <a:gd name="T47" fmla="*/ 58 h 88"/>
                <a:gd name="T48" fmla="*/ 42 w 175"/>
                <a:gd name="T49" fmla="*/ 44 h 88"/>
                <a:gd name="T50" fmla="*/ 59 w 175"/>
                <a:gd name="T51" fmla="*/ 30 h 88"/>
                <a:gd name="T52" fmla="*/ 69 w 175"/>
                <a:gd name="T53" fmla="*/ 42 h 88"/>
                <a:gd name="T54" fmla="*/ 83 w 175"/>
                <a:gd name="T55" fmla="*/ 81 h 88"/>
                <a:gd name="T56" fmla="*/ 90 w 175"/>
                <a:gd name="T57" fmla="*/ 86 h 88"/>
                <a:gd name="T58" fmla="*/ 106 w 175"/>
                <a:gd name="T59" fmla="*/ 73 h 88"/>
                <a:gd name="T60" fmla="*/ 131 w 175"/>
                <a:gd name="T61" fmla="*/ 56 h 88"/>
                <a:gd name="T62" fmla="*/ 156 w 175"/>
                <a:gd name="T63" fmla="*/ 41 h 88"/>
                <a:gd name="T64" fmla="*/ 171 w 175"/>
                <a:gd name="T65" fmla="*/ 36 h 88"/>
                <a:gd name="T66" fmla="*/ 175 w 175"/>
                <a:gd name="T67" fmla="*/ 29 h 8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5"/>
                <a:gd name="T103" fmla="*/ 0 h 88"/>
                <a:gd name="T104" fmla="*/ 175 w 175"/>
                <a:gd name="T105" fmla="*/ 88 h 8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5" h="88">
                  <a:moveTo>
                    <a:pt x="175" y="26"/>
                  </a:moveTo>
                  <a:lnTo>
                    <a:pt x="174" y="22"/>
                  </a:lnTo>
                  <a:lnTo>
                    <a:pt x="170" y="20"/>
                  </a:lnTo>
                  <a:lnTo>
                    <a:pt x="167" y="19"/>
                  </a:lnTo>
                  <a:lnTo>
                    <a:pt x="163" y="19"/>
                  </a:lnTo>
                  <a:lnTo>
                    <a:pt x="153" y="22"/>
                  </a:lnTo>
                  <a:lnTo>
                    <a:pt x="142" y="28"/>
                  </a:lnTo>
                  <a:lnTo>
                    <a:pt x="130" y="35"/>
                  </a:lnTo>
                  <a:lnTo>
                    <a:pt x="118" y="43"/>
                  </a:lnTo>
                  <a:lnTo>
                    <a:pt x="109" y="50"/>
                  </a:lnTo>
                  <a:lnTo>
                    <a:pt x="101" y="57"/>
                  </a:lnTo>
                  <a:lnTo>
                    <a:pt x="97" y="61"/>
                  </a:lnTo>
                  <a:lnTo>
                    <a:pt x="94" y="62"/>
                  </a:lnTo>
                  <a:lnTo>
                    <a:pt x="90" y="49"/>
                  </a:lnTo>
                  <a:lnTo>
                    <a:pt x="83" y="29"/>
                  </a:lnTo>
                  <a:lnTo>
                    <a:pt x="77" y="12"/>
                  </a:lnTo>
                  <a:lnTo>
                    <a:pt x="74" y="5"/>
                  </a:lnTo>
                  <a:lnTo>
                    <a:pt x="71" y="4"/>
                  </a:lnTo>
                  <a:lnTo>
                    <a:pt x="69" y="3"/>
                  </a:lnTo>
                  <a:lnTo>
                    <a:pt x="67" y="4"/>
                  </a:lnTo>
                  <a:lnTo>
                    <a:pt x="64" y="5"/>
                  </a:lnTo>
                  <a:lnTo>
                    <a:pt x="63" y="6"/>
                  </a:lnTo>
                  <a:lnTo>
                    <a:pt x="59" y="8"/>
                  </a:lnTo>
                  <a:lnTo>
                    <a:pt x="53" y="13"/>
                  </a:lnTo>
                  <a:lnTo>
                    <a:pt x="46" y="19"/>
                  </a:lnTo>
                  <a:lnTo>
                    <a:pt x="38" y="24"/>
                  </a:lnTo>
                  <a:lnTo>
                    <a:pt x="30" y="30"/>
                  </a:lnTo>
                  <a:lnTo>
                    <a:pt x="24" y="36"/>
                  </a:lnTo>
                  <a:lnTo>
                    <a:pt x="19" y="41"/>
                  </a:lnTo>
                  <a:lnTo>
                    <a:pt x="18" y="33"/>
                  </a:lnTo>
                  <a:lnTo>
                    <a:pt x="17" y="26"/>
                  </a:lnTo>
                  <a:lnTo>
                    <a:pt x="17" y="19"/>
                  </a:lnTo>
                  <a:lnTo>
                    <a:pt x="18" y="11"/>
                  </a:lnTo>
                  <a:lnTo>
                    <a:pt x="17" y="7"/>
                  </a:lnTo>
                  <a:lnTo>
                    <a:pt x="16" y="4"/>
                  </a:lnTo>
                  <a:lnTo>
                    <a:pt x="12" y="1"/>
                  </a:lnTo>
                  <a:lnTo>
                    <a:pt x="9" y="0"/>
                  </a:lnTo>
                  <a:lnTo>
                    <a:pt x="6" y="1"/>
                  </a:lnTo>
                  <a:lnTo>
                    <a:pt x="3" y="3"/>
                  </a:lnTo>
                  <a:lnTo>
                    <a:pt x="1" y="6"/>
                  </a:lnTo>
                  <a:lnTo>
                    <a:pt x="0" y="9"/>
                  </a:lnTo>
                  <a:lnTo>
                    <a:pt x="1" y="24"/>
                  </a:lnTo>
                  <a:lnTo>
                    <a:pt x="4" y="44"/>
                  </a:lnTo>
                  <a:lnTo>
                    <a:pt x="9" y="62"/>
                  </a:lnTo>
                  <a:lnTo>
                    <a:pt x="14" y="69"/>
                  </a:lnTo>
                  <a:lnTo>
                    <a:pt x="15" y="68"/>
                  </a:lnTo>
                  <a:lnTo>
                    <a:pt x="19" y="64"/>
                  </a:lnTo>
                  <a:lnTo>
                    <a:pt x="26" y="58"/>
                  </a:lnTo>
                  <a:lnTo>
                    <a:pt x="34" y="51"/>
                  </a:lnTo>
                  <a:lnTo>
                    <a:pt x="42" y="44"/>
                  </a:lnTo>
                  <a:lnTo>
                    <a:pt x="50" y="37"/>
                  </a:lnTo>
                  <a:lnTo>
                    <a:pt x="59" y="30"/>
                  </a:lnTo>
                  <a:lnTo>
                    <a:pt x="64" y="26"/>
                  </a:lnTo>
                  <a:lnTo>
                    <a:pt x="69" y="42"/>
                  </a:lnTo>
                  <a:lnTo>
                    <a:pt x="76" y="62"/>
                  </a:lnTo>
                  <a:lnTo>
                    <a:pt x="83" y="81"/>
                  </a:lnTo>
                  <a:lnTo>
                    <a:pt x="87" y="88"/>
                  </a:lnTo>
                  <a:lnTo>
                    <a:pt x="90" y="86"/>
                  </a:lnTo>
                  <a:lnTo>
                    <a:pt x="97" y="81"/>
                  </a:lnTo>
                  <a:lnTo>
                    <a:pt x="106" y="73"/>
                  </a:lnTo>
                  <a:lnTo>
                    <a:pt x="117" y="65"/>
                  </a:lnTo>
                  <a:lnTo>
                    <a:pt x="131" y="56"/>
                  </a:lnTo>
                  <a:lnTo>
                    <a:pt x="144" y="48"/>
                  </a:lnTo>
                  <a:lnTo>
                    <a:pt x="156" y="41"/>
                  </a:lnTo>
                  <a:lnTo>
                    <a:pt x="168" y="37"/>
                  </a:lnTo>
                  <a:lnTo>
                    <a:pt x="171" y="36"/>
                  </a:lnTo>
                  <a:lnTo>
                    <a:pt x="174" y="33"/>
                  </a:lnTo>
                  <a:lnTo>
                    <a:pt x="175" y="29"/>
                  </a:lnTo>
                  <a:lnTo>
                    <a:pt x="175" y="26"/>
                  </a:lnTo>
                  <a:close/>
                </a:path>
              </a:pathLst>
            </a:custGeom>
            <a:solidFill>
              <a:srgbClr val="FF1621"/>
            </a:solidFill>
            <a:ln w="9525">
              <a:noFill/>
              <a:round/>
              <a:headEnd/>
              <a:tailEnd/>
            </a:ln>
          </p:spPr>
          <p:txBody>
            <a:bodyPr/>
            <a:lstStyle/>
            <a:p>
              <a:endParaRPr lang="en-US"/>
            </a:p>
          </p:txBody>
        </p:sp>
        <p:sp>
          <p:nvSpPr>
            <p:cNvPr id="97333" name="Freeform 37"/>
            <p:cNvSpPr>
              <a:spLocks/>
            </p:cNvSpPr>
            <p:nvPr/>
          </p:nvSpPr>
          <p:spPr bwMode="auto">
            <a:xfrm>
              <a:off x="5019" y="320"/>
              <a:ext cx="72" cy="72"/>
            </a:xfrm>
            <a:custGeom>
              <a:avLst/>
              <a:gdLst>
                <a:gd name="T0" fmla="*/ 98 w 144"/>
                <a:gd name="T1" fmla="*/ 0 h 144"/>
                <a:gd name="T2" fmla="*/ 40 w 144"/>
                <a:gd name="T3" fmla="*/ 112 h 144"/>
                <a:gd name="T4" fmla="*/ 39 w 144"/>
                <a:gd name="T5" fmla="*/ 111 h 144"/>
                <a:gd name="T6" fmla="*/ 34 w 144"/>
                <a:gd name="T7" fmla="*/ 106 h 144"/>
                <a:gd name="T8" fmla="*/ 29 w 144"/>
                <a:gd name="T9" fmla="*/ 100 h 144"/>
                <a:gd name="T10" fmla="*/ 22 w 144"/>
                <a:gd name="T11" fmla="*/ 94 h 144"/>
                <a:gd name="T12" fmla="*/ 15 w 144"/>
                <a:gd name="T13" fmla="*/ 87 h 144"/>
                <a:gd name="T14" fmla="*/ 8 w 144"/>
                <a:gd name="T15" fmla="*/ 81 h 144"/>
                <a:gd name="T16" fmla="*/ 3 w 144"/>
                <a:gd name="T17" fmla="*/ 77 h 144"/>
                <a:gd name="T18" fmla="*/ 0 w 144"/>
                <a:gd name="T19" fmla="*/ 77 h 144"/>
                <a:gd name="T20" fmla="*/ 0 w 144"/>
                <a:gd name="T21" fmla="*/ 81 h 144"/>
                <a:gd name="T22" fmla="*/ 2 w 144"/>
                <a:gd name="T23" fmla="*/ 88 h 144"/>
                <a:gd name="T24" fmla="*/ 7 w 144"/>
                <a:gd name="T25" fmla="*/ 98 h 144"/>
                <a:gd name="T26" fmla="*/ 14 w 144"/>
                <a:gd name="T27" fmla="*/ 110 h 144"/>
                <a:gd name="T28" fmla="*/ 19 w 144"/>
                <a:gd name="T29" fmla="*/ 121 h 144"/>
                <a:gd name="T30" fmla="*/ 24 w 144"/>
                <a:gd name="T31" fmla="*/ 132 h 144"/>
                <a:gd name="T32" fmla="*/ 29 w 144"/>
                <a:gd name="T33" fmla="*/ 138 h 144"/>
                <a:gd name="T34" fmla="*/ 30 w 144"/>
                <a:gd name="T35" fmla="*/ 141 h 144"/>
                <a:gd name="T36" fmla="*/ 33 w 144"/>
                <a:gd name="T37" fmla="*/ 143 h 144"/>
                <a:gd name="T38" fmla="*/ 39 w 144"/>
                <a:gd name="T39" fmla="*/ 144 h 144"/>
                <a:gd name="T40" fmla="*/ 44 w 144"/>
                <a:gd name="T41" fmla="*/ 143 h 144"/>
                <a:gd name="T42" fmla="*/ 48 w 144"/>
                <a:gd name="T43" fmla="*/ 138 h 144"/>
                <a:gd name="T44" fmla="*/ 49 w 144"/>
                <a:gd name="T45" fmla="*/ 135 h 144"/>
                <a:gd name="T46" fmla="*/ 55 w 144"/>
                <a:gd name="T47" fmla="*/ 127 h 144"/>
                <a:gd name="T48" fmla="*/ 61 w 144"/>
                <a:gd name="T49" fmla="*/ 114 h 144"/>
                <a:gd name="T50" fmla="*/ 70 w 144"/>
                <a:gd name="T51" fmla="*/ 99 h 144"/>
                <a:gd name="T52" fmla="*/ 78 w 144"/>
                <a:gd name="T53" fmla="*/ 83 h 144"/>
                <a:gd name="T54" fmla="*/ 87 w 144"/>
                <a:gd name="T55" fmla="*/ 67 h 144"/>
                <a:gd name="T56" fmla="*/ 96 w 144"/>
                <a:gd name="T57" fmla="*/ 53 h 144"/>
                <a:gd name="T58" fmla="*/ 101 w 144"/>
                <a:gd name="T59" fmla="*/ 42 h 144"/>
                <a:gd name="T60" fmla="*/ 107 w 144"/>
                <a:gd name="T61" fmla="*/ 54 h 144"/>
                <a:gd name="T62" fmla="*/ 114 w 144"/>
                <a:gd name="T63" fmla="*/ 71 h 144"/>
                <a:gd name="T64" fmla="*/ 121 w 144"/>
                <a:gd name="T65" fmla="*/ 85 h 144"/>
                <a:gd name="T66" fmla="*/ 129 w 144"/>
                <a:gd name="T67" fmla="*/ 97 h 144"/>
                <a:gd name="T68" fmla="*/ 131 w 144"/>
                <a:gd name="T69" fmla="*/ 99 h 144"/>
                <a:gd name="T70" fmla="*/ 134 w 144"/>
                <a:gd name="T71" fmla="*/ 100 h 144"/>
                <a:gd name="T72" fmla="*/ 137 w 144"/>
                <a:gd name="T73" fmla="*/ 100 h 144"/>
                <a:gd name="T74" fmla="*/ 140 w 144"/>
                <a:gd name="T75" fmla="*/ 99 h 144"/>
                <a:gd name="T76" fmla="*/ 143 w 144"/>
                <a:gd name="T77" fmla="*/ 96 h 144"/>
                <a:gd name="T78" fmla="*/ 144 w 144"/>
                <a:gd name="T79" fmla="*/ 92 h 144"/>
                <a:gd name="T80" fmla="*/ 144 w 144"/>
                <a:gd name="T81" fmla="*/ 89 h 144"/>
                <a:gd name="T82" fmla="*/ 143 w 144"/>
                <a:gd name="T83" fmla="*/ 85 h 144"/>
                <a:gd name="T84" fmla="*/ 138 w 144"/>
                <a:gd name="T85" fmla="*/ 74 h 144"/>
                <a:gd name="T86" fmla="*/ 132 w 144"/>
                <a:gd name="T87" fmla="*/ 60 h 144"/>
                <a:gd name="T88" fmla="*/ 124 w 144"/>
                <a:gd name="T89" fmla="*/ 46 h 144"/>
                <a:gd name="T90" fmla="*/ 117 w 144"/>
                <a:gd name="T91" fmla="*/ 31 h 144"/>
                <a:gd name="T92" fmla="*/ 111 w 144"/>
                <a:gd name="T93" fmla="*/ 19 h 144"/>
                <a:gd name="T94" fmla="*/ 105 w 144"/>
                <a:gd name="T95" fmla="*/ 8 h 144"/>
                <a:gd name="T96" fmla="*/ 100 w 144"/>
                <a:gd name="T97" fmla="*/ 3 h 144"/>
                <a:gd name="T98" fmla="*/ 98 w 144"/>
                <a:gd name="T99" fmla="*/ 0 h 1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4"/>
                <a:gd name="T151" fmla="*/ 0 h 144"/>
                <a:gd name="T152" fmla="*/ 144 w 144"/>
                <a:gd name="T153" fmla="*/ 144 h 1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4" h="144">
                  <a:moveTo>
                    <a:pt x="98" y="0"/>
                  </a:moveTo>
                  <a:lnTo>
                    <a:pt x="40" y="112"/>
                  </a:lnTo>
                  <a:lnTo>
                    <a:pt x="39" y="111"/>
                  </a:lnTo>
                  <a:lnTo>
                    <a:pt x="34" y="106"/>
                  </a:lnTo>
                  <a:lnTo>
                    <a:pt x="29" y="100"/>
                  </a:lnTo>
                  <a:lnTo>
                    <a:pt x="22" y="94"/>
                  </a:lnTo>
                  <a:lnTo>
                    <a:pt x="15" y="87"/>
                  </a:lnTo>
                  <a:lnTo>
                    <a:pt x="8" y="81"/>
                  </a:lnTo>
                  <a:lnTo>
                    <a:pt x="3" y="77"/>
                  </a:lnTo>
                  <a:lnTo>
                    <a:pt x="0" y="77"/>
                  </a:lnTo>
                  <a:lnTo>
                    <a:pt x="0" y="81"/>
                  </a:lnTo>
                  <a:lnTo>
                    <a:pt x="2" y="88"/>
                  </a:lnTo>
                  <a:lnTo>
                    <a:pt x="7" y="98"/>
                  </a:lnTo>
                  <a:lnTo>
                    <a:pt x="14" y="110"/>
                  </a:lnTo>
                  <a:lnTo>
                    <a:pt x="19" y="121"/>
                  </a:lnTo>
                  <a:lnTo>
                    <a:pt x="24" y="132"/>
                  </a:lnTo>
                  <a:lnTo>
                    <a:pt x="29" y="138"/>
                  </a:lnTo>
                  <a:lnTo>
                    <a:pt x="30" y="141"/>
                  </a:lnTo>
                  <a:lnTo>
                    <a:pt x="33" y="143"/>
                  </a:lnTo>
                  <a:lnTo>
                    <a:pt x="39" y="144"/>
                  </a:lnTo>
                  <a:lnTo>
                    <a:pt x="44" y="143"/>
                  </a:lnTo>
                  <a:lnTo>
                    <a:pt x="48" y="138"/>
                  </a:lnTo>
                  <a:lnTo>
                    <a:pt x="49" y="135"/>
                  </a:lnTo>
                  <a:lnTo>
                    <a:pt x="55" y="127"/>
                  </a:lnTo>
                  <a:lnTo>
                    <a:pt x="61" y="114"/>
                  </a:lnTo>
                  <a:lnTo>
                    <a:pt x="70" y="99"/>
                  </a:lnTo>
                  <a:lnTo>
                    <a:pt x="78" y="83"/>
                  </a:lnTo>
                  <a:lnTo>
                    <a:pt x="87" y="67"/>
                  </a:lnTo>
                  <a:lnTo>
                    <a:pt x="96" y="53"/>
                  </a:lnTo>
                  <a:lnTo>
                    <a:pt x="101" y="42"/>
                  </a:lnTo>
                  <a:lnTo>
                    <a:pt x="107" y="54"/>
                  </a:lnTo>
                  <a:lnTo>
                    <a:pt x="114" y="71"/>
                  </a:lnTo>
                  <a:lnTo>
                    <a:pt x="121" y="85"/>
                  </a:lnTo>
                  <a:lnTo>
                    <a:pt x="129" y="97"/>
                  </a:lnTo>
                  <a:lnTo>
                    <a:pt x="131" y="99"/>
                  </a:lnTo>
                  <a:lnTo>
                    <a:pt x="134" y="100"/>
                  </a:lnTo>
                  <a:lnTo>
                    <a:pt x="137" y="100"/>
                  </a:lnTo>
                  <a:lnTo>
                    <a:pt x="140" y="99"/>
                  </a:lnTo>
                  <a:lnTo>
                    <a:pt x="143" y="96"/>
                  </a:lnTo>
                  <a:lnTo>
                    <a:pt x="144" y="92"/>
                  </a:lnTo>
                  <a:lnTo>
                    <a:pt x="144" y="89"/>
                  </a:lnTo>
                  <a:lnTo>
                    <a:pt x="143" y="85"/>
                  </a:lnTo>
                  <a:lnTo>
                    <a:pt x="138" y="74"/>
                  </a:lnTo>
                  <a:lnTo>
                    <a:pt x="132" y="60"/>
                  </a:lnTo>
                  <a:lnTo>
                    <a:pt x="124" y="46"/>
                  </a:lnTo>
                  <a:lnTo>
                    <a:pt x="117" y="31"/>
                  </a:lnTo>
                  <a:lnTo>
                    <a:pt x="111" y="19"/>
                  </a:lnTo>
                  <a:lnTo>
                    <a:pt x="105" y="8"/>
                  </a:lnTo>
                  <a:lnTo>
                    <a:pt x="100" y="3"/>
                  </a:lnTo>
                  <a:lnTo>
                    <a:pt x="98" y="0"/>
                  </a:lnTo>
                  <a:close/>
                </a:path>
              </a:pathLst>
            </a:custGeom>
            <a:solidFill>
              <a:srgbClr val="FF1621"/>
            </a:solidFill>
            <a:ln w="9525">
              <a:noFill/>
              <a:round/>
              <a:headEnd/>
              <a:tailEnd/>
            </a:ln>
          </p:spPr>
          <p:txBody>
            <a:bodyPr/>
            <a:lstStyle/>
            <a:p>
              <a:endParaRPr lang="en-US"/>
            </a:p>
          </p:txBody>
        </p:sp>
        <p:sp>
          <p:nvSpPr>
            <p:cNvPr id="97334" name="Freeform 38"/>
            <p:cNvSpPr>
              <a:spLocks/>
            </p:cNvSpPr>
            <p:nvPr/>
          </p:nvSpPr>
          <p:spPr bwMode="auto">
            <a:xfrm>
              <a:off x="5009" y="387"/>
              <a:ext cx="187" cy="182"/>
            </a:xfrm>
            <a:custGeom>
              <a:avLst/>
              <a:gdLst>
                <a:gd name="T0" fmla="*/ 53 w 376"/>
                <a:gd name="T1" fmla="*/ 61 h 364"/>
                <a:gd name="T2" fmla="*/ 144 w 376"/>
                <a:gd name="T3" fmla="*/ 6 h 364"/>
                <a:gd name="T4" fmla="*/ 199 w 376"/>
                <a:gd name="T5" fmla="*/ 0 h 364"/>
                <a:gd name="T6" fmla="*/ 277 w 376"/>
                <a:gd name="T7" fmla="*/ 22 h 364"/>
                <a:gd name="T8" fmla="*/ 335 w 376"/>
                <a:gd name="T9" fmla="*/ 78 h 364"/>
                <a:gd name="T10" fmla="*/ 332 w 376"/>
                <a:gd name="T11" fmla="*/ 158 h 364"/>
                <a:gd name="T12" fmla="*/ 376 w 376"/>
                <a:gd name="T13" fmla="*/ 218 h 364"/>
                <a:gd name="T14" fmla="*/ 313 w 376"/>
                <a:gd name="T15" fmla="*/ 277 h 364"/>
                <a:gd name="T16" fmla="*/ 263 w 376"/>
                <a:gd name="T17" fmla="*/ 354 h 364"/>
                <a:gd name="T18" fmla="*/ 151 w 376"/>
                <a:gd name="T19" fmla="*/ 364 h 364"/>
                <a:gd name="T20" fmla="*/ 69 w 376"/>
                <a:gd name="T21" fmla="*/ 331 h 364"/>
                <a:gd name="T22" fmla="*/ 0 w 376"/>
                <a:gd name="T23" fmla="*/ 209 h 364"/>
                <a:gd name="T24" fmla="*/ 52 w 376"/>
                <a:gd name="T25" fmla="*/ 141 h 364"/>
                <a:gd name="T26" fmla="*/ 53 w 376"/>
                <a:gd name="T27" fmla="*/ 61 h 3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6"/>
                <a:gd name="T43" fmla="*/ 0 h 364"/>
                <a:gd name="T44" fmla="*/ 376 w 376"/>
                <a:gd name="T45" fmla="*/ 364 h 3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6" h="364">
                  <a:moveTo>
                    <a:pt x="53" y="61"/>
                  </a:moveTo>
                  <a:lnTo>
                    <a:pt x="144" y="6"/>
                  </a:lnTo>
                  <a:lnTo>
                    <a:pt x="199" y="0"/>
                  </a:lnTo>
                  <a:lnTo>
                    <a:pt x="277" y="22"/>
                  </a:lnTo>
                  <a:lnTo>
                    <a:pt x="335" y="78"/>
                  </a:lnTo>
                  <a:lnTo>
                    <a:pt x="332" y="158"/>
                  </a:lnTo>
                  <a:lnTo>
                    <a:pt x="376" y="218"/>
                  </a:lnTo>
                  <a:lnTo>
                    <a:pt x="313" y="277"/>
                  </a:lnTo>
                  <a:lnTo>
                    <a:pt x="263" y="354"/>
                  </a:lnTo>
                  <a:lnTo>
                    <a:pt x="151" y="364"/>
                  </a:lnTo>
                  <a:lnTo>
                    <a:pt x="69" y="331"/>
                  </a:lnTo>
                  <a:lnTo>
                    <a:pt x="0" y="209"/>
                  </a:lnTo>
                  <a:lnTo>
                    <a:pt x="52" y="141"/>
                  </a:lnTo>
                  <a:lnTo>
                    <a:pt x="53" y="61"/>
                  </a:lnTo>
                  <a:close/>
                </a:path>
              </a:pathLst>
            </a:custGeom>
            <a:solidFill>
              <a:srgbClr val="FFFFFF"/>
            </a:solidFill>
            <a:ln w="9525">
              <a:noFill/>
              <a:round/>
              <a:headEnd/>
              <a:tailEnd/>
            </a:ln>
          </p:spPr>
          <p:txBody>
            <a:bodyPr/>
            <a:lstStyle/>
            <a:p>
              <a:endParaRPr lang="en-US"/>
            </a:p>
          </p:txBody>
        </p:sp>
        <p:sp>
          <p:nvSpPr>
            <p:cNvPr id="97335" name="Freeform 39"/>
            <p:cNvSpPr>
              <a:spLocks/>
            </p:cNvSpPr>
            <p:nvPr/>
          </p:nvSpPr>
          <p:spPr bwMode="auto">
            <a:xfrm>
              <a:off x="5042" y="420"/>
              <a:ext cx="121" cy="117"/>
            </a:xfrm>
            <a:custGeom>
              <a:avLst/>
              <a:gdLst>
                <a:gd name="T0" fmla="*/ 33 w 241"/>
                <a:gd name="T1" fmla="*/ 38 h 234"/>
                <a:gd name="T2" fmla="*/ 91 w 241"/>
                <a:gd name="T3" fmla="*/ 3 h 234"/>
                <a:gd name="T4" fmla="*/ 127 w 241"/>
                <a:gd name="T5" fmla="*/ 0 h 234"/>
                <a:gd name="T6" fmla="*/ 177 w 241"/>
                <a:gd name="T7" fmla="*/ 14 h 234"/>
                <a:gd name="T8" fmla="*/ 214 w 241"/>
                <a:gd name="T9" fmla="*/ 49 h 234"/>
                <a:gd name="T10" fmla="*/ 212 w 241"/>
                <a:gd name="T11" fmla="*/ 101 h 234"/>
                <a:gd name="T12" fmla="*/ 241 w 241"/>
                <a:gd name="T13" fmla="*/ 139 h 234"/>
                <a:gd name="T14" fmla="*/ 200 w 241"/>
                <a:gd name="T15" fmla="*/ 177 h 234"/>
                <a:gd name="T16" fmla="*/ 168 w 241"/>
                <a:gd name="T17" fmla="*/ 227 h 234"/>
                <a:gd name="T18" fmla="*/ 96 w 241"/>
                <a:gd name="T19" fmla="*/ 234 h 234"/>
                <a:gd name="T20" fmla="*/ 44 w 241"/>
                <a:gd name="T21" fmla="*/ 212 h 234"/>
                <a:gd name="T22" fmla="*/ 0 w 241"/>
                <a:gd name="T23" fmla="*/ 133 h 234"/>
                <a:gd name="T24" fmla="*/ 32 w 241"/>
                <a:gd name="T25" fmla="*/ 90 h 234"/>
                <a:gd name="T26" fmla="*/ 33 w 241"/>
                <a:gd name="T27" fmla="*/ 38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1"/>
                <a:gd name="T43" fmla="*/ 0 h 234"/>
                <a:gd name="T44" fmla="*/ 241 w 241"/>
                <a:gd name="T45" fmla="*/ 234 h 2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1" h="234">
                  <a:moveTo>
                    <a:pt x="33" y="38"/>
                  </a:moveTo>
                  <a:lnTo>
                    <a:pt x="91" y="3"/>
                  </a:lnTo>
                  <a:lnTo>
                    <a:pt x="127" y="0"/>
                  </a:lnTo>
                  <a:lnTo>
                    <a:pt x="177" y="14"/>
                  </a:lnTo>
                  <a:lnTo>
                    <a:pt x="214" y="49"/>
                  </a:lnTo>
                  <a:lnTo>
                    <a:pt x="212" y="101"/>
                  </a:lnTo>
                  <a:lnTo>
                    <a:pt x="241" y="139"/>
                  </a:lnTo>
                  <a:lnTo>
                    <a:pt x="200" y="177"/>
                  </a:lnTo>
                  <a:lnTo>
                    <a:pt x="168" y="227"/>
                  </a:lnTo>
                  <a:lnTo>
                    <a:pt x="96" y="234"/>
                  </a:lnTo>
                  <a:lnTo>
                    <a:pt x="44" y="212"/>
                  </a:lnTo>
                  <a:lnTo>
                    <a:pt x="0" y="133"/>
                  </a:lnTo>
                  <a:lnTo>
                    <a:pt x="32" y="90"/>
                  </a:lnTo>
                  <a:lnTo>
                    <a:pt x="33" y="38"/>
                  </a:lnTo>
                  <a:close/>
                </a:path>
              </a:pathLst>
            </a:custGeom>
            <a:solidFill>
              <a:srgbClr val="FFE8E8"/>
            </a:solidFill>
            <a:ln w="9525">
              <a:noFill/>
              <a:round/>
              <a:headEnd/>
              <a:tailEnd/>
            </a:ln>
          </p:spPr>
          <p:txBody>
            <a:bodyPr/>
            <a:lstStyle/>
            <a:p>
              <a:endParaRPr lang="en-US"/>
            </a:p>
          </p:txBody>
        </p:sp>
        <p:sp>
          <p:nvSpPr>
            <p:cNvPr id="97336" name="Freeform 40"/>
            <p:cNvSpPr>
              <a:spLocks/>
            </p:cNvSpPr>
            <p:nvPr/>
          </p:nvSpPr>
          <p:spPr bwMode="auto">
            <a:xfrm>
              <a:off x="5045" y="423"/>
              <a:ext cx="114" cy="111"/>
            </a:xfrm>
            <a:custGeom>
              <a:avLst/>
              <a:gdLst>
                <a:gd name="T0" fmla="*/ 32 w 228"/>
                <a:gd name="T1" fmla="*/ 37 h 223"/>
                <a:gd name="T2" fmla="*/ 86 w 228"/>
                <a:gd name="T3" fmla="*/ 4 h 223"/>
                <a:gd name="T4" fmla="*/ 121 w 228"/>
                <a:gd name="T5" fmla="*/ 0 h 223"/>
                <a:gd name="T6" fmla="*/ 168 w 228"/>
                <a:gd name="T7" fmla="*/ 13 h 223"/>
                <a:gd name="T8" fmla="*/ 204 w 228"/>
                <a:gd name="T9" fmla="*/ 48 h 223"/>
                <a:gd name="T10" fmla="*/ 201 w 228"/>
                <a:gd name="T11" fmla="*/ 96 h 223"/>
                <a:gd name="T12" fmla="*/ 228 w 228"/>
                <a:gd name="T13" fmla="*/ 133 h 223"/>
                <a:gd name="T14" fmla="*/ 191 w 228"/>
                <a:gd name="T15" fmla="*/ 169 h 223"/>
                <a:gd name="T16" fmla="*/ 159 w 228"/>
                <a:gd name="T17" fmla="*/ 216 h 223"/>
                <a:gd name="T18" fmla="*/ 91 w 228"/>
                <a:gd name="T19" fmla="*/ 223 h 223"/>
                <a:gd name="T20" fmla="*/ 42 w 228"/>
                <a:gd name="T21" fmla="*/ 202 h 223"/>
                <a:gd name="T22" fmla="*/ 0 w 228"/>
                <a:gd name="T23" fmla="*/ 127 h 223"/>
                <a:gd name="T24" fmla="*/ 31 w 228"/>
                <a:gd name="T25" fmla="*/ 86 h 223"/>
                <a:gd name="T26" fmla="*/ 32 w 228"/>
                <a:gd name="T27" fmla="*/ 37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8"/>
                <a:gd name="T43" fmla="*/ 0 h 223"/>
                <a:gd name="T44" fmla="*/ 228 w 228"/>
                <a:gd name="T45" fmla="*/ 223 h 22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8" h="223">
                  <a:moveTo>
                    <a:pt x="32" y="37"/>
                  </a:moveTo>
                  <a:lnTo>
                    <a:pt x="86" y="4"/>
                  </a:lnTo>
                  <a:lnTo>
                    <a:pt x="121" y="0"/>
                  </a:lnTo>
                  <a:lnTo>
                    <a:pt x="168" y="13"/>
                  </a:lnTo>
                  <a:lnTo>
                    <a:pt x="204" y="48"/>
                  </a:lnTo>
                  <a:lnTo>
                    <a:pt x="201" y="96"/>
                  </a:lnTo>
                  <a:lnTo>
                    <a:pt x="228" y="133"/>
                  </a:lnTo>
                  <a:lnTo>
                    <a:pt x="191" y="169"/>
                  </a:lnTo>
                  <a:lnTo>
                    <a:pt x="159" y="216"/>
                  </a:lnTo>
                  <a:lnTo>
                    <a:pt x="91" y="223"/>
                  </a:lnTo>
                  <a:lnTo>
                    <a:pt x="42" y="202"/>
                  </a:lnTo>
                  <a:lnTo>
                    <a:pt x="0" y="127"/>
                  </a:lnTo>
                  <a:lnTo>
                    <a:pt x="31" y="86"/>
                  </a:lnTo>
                  <a:lnTo>
                    <a:pt x="32" y="37"/>
                  </a:lnTo>
                  <a:close/>
                </a:path>
              </a:pathLst>
            </a:custGeom>
            <a:solidFill>
              <a:srgbClr val="FFD8DB"/>
            </a:solidFill>
            <a:ln w="9525">
              <a:noFill/>
              <a:round/>
              <a:headEnd/>
              <a:tailEnd/>
            </a:ln>
          </p:spPr>
          <p:txBody>
            <a:bodyPr/>
            <a:lstStyle/>
            <a:p>
              <a:endParaRPr lang="en-US"/>
            </a:p>
          </p:txBody>
        </p:sp>
        <p:sp>
          <p:nvSpPr>
            <p:cNvPr id="97337" name="Freeform 41"/>
            <p:cNvSpPr>
              <a:spLocks/>
            </p:cNvSpPr>
            <p:nvPr/>
          </p:nvSpPr>
          <p:spPr bwMode="auto">
            <a:xfrm>
              <a:off x="5049" y="426"/>
              <a:ext cx="108" cy="104"/>
            </a:xfrm>
            <a:custGeom>
              <a:avLst/>
              <a:gdLst>
                <a:gd name="T0" fmla="*/ 30 w 215"/>
                <a:gd name="T1" fmla="*/ 35 h 209"/>
                <a:gd name="T2" fmla="*/ 80 w 215"/>
                <a:gd name="T3" fmla="*/ 3 h 209"/>
                <a:gd name="T4" fmla="*/ 113 w 215"/>
                <a:gd name="T5" fmla="*/ 0 h 209"/>
                <a:gd name="T6" fmla="*/ 158 w 215"/>
                <a:gd name="T7" fmla="*/ 12 h 209"/>
                <a:gd name="T8" fmla="*/ 191 w 215"/>
                <a:gd name="T9" fmla="*/ 44 h 209"/>
                <a:gd name="T10" fmla="*/ 190 w 215"/>
                <a:gd name="T11" fmla="*/ 90 h 209"/>
                <a:gd name="T12" fmla="*/ 215 w 215"/>
                <a:gd name="T13" fmla="*/ 125 h 209"/>
                <a:gd name="T14" fmla="*/ 179 w 215"/>
                <a:gd name="T15" fmla="*/ 158 h 209"/>
                <a:gd name="T16" fmla="*/ 149 w 215"/>
                <a:gd name="T17" fmla="*/ 203 h 209"/>
                <a:gd name="T18" fmla="*/ 85 w 215"/>
                <a:gd name="T19" fmla="*/ 209 h 209"/>
                <a:gd name="T20" fmla="*/ 39 w 215"/>
                <a:gd name="T21" fmla="*/ 190 h 209"/>
                <a:gd name="T22" fmla="*/ 0 w 215"/>
                <a:gd name="T23" fmla="*/ 120 h 209"/>
                <a:gd name="T24" fmla="*/ 28 w 215"/>
                <a:gd name="T25" fmla="*/ 80 h 209"/>
                <a:gd name="T26" fmla="*/ 30 w 215"/>
                <a:gd name="T27" fmla="*/ 35 h 2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5"/>
                <a:gd name="T43" fmla="*/ 0 h 209"/>
                <a:gd name="T44" fmla="*/ 215 w 215"/>
                <a:gd name="T45" fmla="*/ 209 h 2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5" h="209">
                  <a:moveTo>
                    <a:pt x="30" y="35"/>
                  </a:moveTo>
                  <a:lnTo>
                    <a:pt x="80" y="3"/>
                  </a:lnTo>
                  <a:lnTo>
                    <a:pt x="113" y="0"/>
                  </a:lnTo>
                  <a:lnTo>
                    <a:pt x="158" y="12"/>
                  </a:lnTo>
                  <a:lnTo>
                    <a:pt x="191" y="44"/>
                  </a:lnTo>
                  <a:lnTo>
                    <a:pt x="190" y="90"/>
                  </a:lnTo>
                  <a:lnTo>
                    <a:pt x="215" y="125"/>
                  </a:lnTo>
                  <a:lnTo>
                    <a:pt x="179" y="158"/>
                  </a:lnTo>
                  <a:lnTo>
                    <a:pt x="149" y="203"/>
                  </a:lnTo>
                  <a:lnTo>
                    <a:pt x="85" y="209"/>
                  </a:lnTo>
                  <a:lnTo>
                    <a:pt x="39" y="190"/>
                  </a:lnTo>
                  <a:lnTo>
                    <a:pt x="0" y="120"/>
                  </a:lnTo>
                  <a:lnTo>
                    <a:pt x="28" y="80"/>
                  </a:lnTo>
                  <a:lnTo>
                    <a:pt x="30" y="35"/>
                  </a:lnTo>
                  <a:close/>
                </a:path>
              </a:pathLst>
            </a:custGeom>
            <a:solidFill>
              <a:srgbClr val="FFCCCE"/>
            </a:solidFill>
            <a:ln w="9525">
              <a:noFill/>
              <a:round/>
              <a:headEnd/>
              <a:tailEnd/>
            </a:ln>
          </p:spPr>
          <p:txBody>
            <a:bodyPr/>
            <a:lstStyle/>
            <a:p>
              <a:endParaRPr lang="en-US"/>
            </a:p>
          </p:txBody>
        </p:sp>
        <p:sp>
          <p:nvSpPr>
            <p:cNvPr id="97338" name="Freeform 42"/>
            <p:cNvSpPr>
              <a:spLocks/>
            </p:cNvSpPr>
            <p:nvPr/>
          </p:nvSpPr>
          <p:spPr bwMode="auto">
            <a:xfrm>
              <a:off x="5052" y="429"/>
              <a:ext cx="101" cy="99"/>
            </a:xfrm>
            <a:custGeom>
              <a:avLst/>
              <a:gdLst>
                <a:gd name="T0" fmla="*/ 29 w 203"/>
                <a:gd name="T1" fmla="*/ 32 h 197"/>
                <a:gd name="T2" fmla="*/ 78 w 203"/>
                <a:gd name="T3" fmla="*/ 2 h 197"/>
                <a:gd name="T4" fmla="*/ 108 w 203"/>
                <a:gd name="T5" fmla="*/ 0 h 197"/>
                <a:gd name="T6" fmla="*/ 150 w 203"/>
                <a:gd name="T7" fmla="*/ 12 h 197"/>
                <a:gd name="T8" fmla="*/ 181 w 203"/>
                <a:gd name="T9" fmla="*/ 42 h 197"/>
                <a:gd name="T10" fmla="*/ 179 w 203"/>
                <a:gd name="T11" fmla="*/ 85 h 197"/>
                <a:gd name="T12" fmla="*/ 203 w 203"/>
                <a:gd name="T13" fmla="*/ 118 h 197"/>
                <a:gd name="T14" fmla="*/ 170 w 203"/>
                <a:gd name="T15" fmla="*/ 149 h 197"/>
                <a:gd name="T16" fmla="*/ 142 w 203"/>
                <a:gd name="T17" fmla="*/ 191 h 197"/>
                <a:gd name="T18" fmla="*/ 81 w 203"/>
                <a:gd name="T19" fmla="*/ 197 h 197"/>
                <a:gd name="T20" fmla="*/ 38 w 203"/>
                <a:gd name="T21" fmla="*/ 179 h 197"/>
                <a:gd name="T22" fmla="*/ 0 w 203"/>
                <a:gd name="T23" fmla="*/ 113 h 197"/>
                <a:gd name="T24" fmla="*/ 28 w 203"/>
                <a:gd name="T25" fmla="*/ 75 h 197"/>
                <a:gd name="T26" fmla="*/ 29 w 203"/>
                <a:gd name="T27" fmla="*/ 32 h 1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3"/>
                <a:gd name="T43" fmla="*/ 0 h 197"/>
                <a:gd name="T44" fmla="*/ 203 w 203"/>
                <a:gd name="T45" fmla="*/ 197 h 1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3" h="197">
                  <a:moveTo>
                    <a:pt x="29" y="32"/>
                  </a:moveTo>
                  <a:lnTo>
                    <a:pt x="78" y="2"/>
                  </a:lnTo>
                  <a:lnTo>
                    <a:pt x="108" y="0"/>
                  </a:lnTo>
                  <a:lnTo>
                    <a:pt x="150" y="12"/>
                  </a:lnTo>
                  <a:lnTo>
                    <a:pt x="181" y="42"/>
                  </a:lnTo>
                  <a:lnTo>
                    <a:pt x="179" y="85"/>
                  </a:lnTo>
                  <a:lnTo>
                    <a:pt x="203" y="118"/>
                  </a:lnTo>
                  <a:lnTo>
                    <a:pt x="170" y="149"/>
                  </a:lnTo>
                  <a:lnTo>
                    <a:pt x="142" y="191"/>
                  </a:lnTo>
                  <a:lnTo>
                    <a:pt x="81" y="197"/>
                  </a:lnTo>
                  <a:lnTo>
                    <a:pt x="38" y="179"/>
                  </a:lnTo>
                  <a:lnTo>
                    <a:pt x="0" y="113"/>
                  </a:lnTo>
                  <a:lnTo>
                    <a:pt x="28" y="75"/>
                  </a:lnTo>
                  <a:lnTo>
                    <a:pt x="29" y="32"/>
                  </a:lnTo>
                  <a:close/>
                </a:path>
              </a:pathLst>
            </a:custGeom>
            <a:solidFill>
              <a:srgbClr val="FFBFC1"/>
            </a:solidFill>
            <a:ln w="9525">
              <a:noFill/>
              <a:round/>
              <a:headEnd/>
              <a:tailEnd/>
            </a:ln>
          </p:spPr>
          <p:txBody>
            <a:bodyPr/>
            <a:lstStyle/>
            <a:p>
              <a:endParaRPr lang="en-US"/>
            </a:p>
          </p:txBody>
        </p:sp>
        <p:sp>
          <p:nvSpPr>
            <p:cNvPr id="97339" name="Freeform 43"/>
            <p:cNvSpPr>
              <a:spLocks/>
            </p:cNvSpPr>
            <p:nvPr/>
          </p:nvSpPr>
          <p:spPr bwMode="auto">
            <a:xfrm>
              <a:off x="5055" y="432"/>
              <a:ext cx="95" cy="93"/>
            </a:xfrm>
            <a:custGeom>
              <a:avLst/>
              <a:gdLst>
                <a:gd name="T0" fmla="*/ 27 w 190"/>
                <a:gd name="T1" fmla="*/ 31 h 185"/>
                <a:gd name="T2" fmla="*/ 72 w 190"/>
                <a:gd name="T3" fmla="*/ 3 h 185"/>
                <a:gd name="T4" fmla="*/ 101 w 190"/>
                <a:gd name="T5" fmla="*/ 0 h 185"/>
                <a:gd name="T6" fmla="*/ 140 w 190"/>
                <a:gd name="T7" fmla="*/ 11 h 185"/>
                <a:gd name="T8" fmla="*/ 170 w 190"/>
                <a:gd name="T9" fmla="*/ 39 h 185"/>
                <a:gd name="T10" fmla="*/ 167 w 190"/>
                <a:gd name="T11" fmla="*/ 81 h 185"/>
                <a:gd name="T12" fmla="*/ 190 w 190"/>
                <a:gd name="T13" fmla="*/ 110 h 185"/>
                <a:gd name="T14" fmla="*/ 158 w 190"/>
                <a:gd name="T15" fmla="*/ 140 h 185"/>
                <a:gd name="T16" fmla="*/ 133 w 190"/>
                <a:gd name="T17" fmla="*/ 180 h 185"/>
                <a:gd name="T18" fmla="*/ 75 w 190"/>
                <a:gd name="T19" fmla="*/ 185 h 185"/>
                <a:gd name="T20" fmla="*/ 35 w 190"/>
                <a:gd name="T21" fmla="*/ 168 h 185"/>
                <a:gd name="T22" fmla="*/ 0 w 190"/>
                <a:gd name="T23" fmla="*/ 106 h 185"/>
                <a:gd name="T24" fmla="*/ 26 w 190"/>
                <a:gd name="T25" fmla="*/ 71 h 185"/>
                <a:gd name="T26" fmla="*/ 27 w 190"/>
                <a:gd name="T27" fmla="*/ 31 h 1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0"/>
                <a:gd name="T43" fmla="*/ 0 h 185"/>
                <a:gd name="T44" fmla="*/ 190 w 190"/>
                <a:gd name="T45" fmla="*/ 185 h 1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0" h="185">
                  <a:moveTo>
                    <a:pt x="27" y="31"/>
                  </a:moveTo>
                  <a:lnTo>
                    <a:pt x="72" y="3"/>
                  </a:lnTo>
                  <a:lnTo>
                    <a:pt x="101" y="0"/>
                  </a:lnTo>
                  <a:lnTo>
                    <a:pt x="140" y="11"/>
                  </a:lnTo>
                  <a:lnTo>
                    <a:pt x="170" y="39"/>
                  </a:lnTo>
                  <a:lnTo>
                    <a:pt x="167" y="81"/>
                  </a:lnTo>
                  <a:lnTo>
                    <a:pt x="190" y="110"/>
                  </a:lnTo>
                  <a:lnTo>
                    <a:pt x="158" y="140"/>
                  </a:lnTo>
                  <a:lnTo>
                    <a:pt x="133" y="180"/>
                  </a:lnTo>
                  <a:lnTo>
                    <a:pt x="75" y="185"/>
                  </a:lnTo>
                  <a:lnTo>
                    <a:pt x="35" y="168"/>
                  </a:lnTo>
                  <a:lnTo>
                    <a:pt x="0" y="106"/>
                  </a:lnTo>
                  <a:lnTo>
                    <a:pt x="26" y="71"/>
                  </a:lnTo>
                  <a:lnTo>
                    <a:pt x="27" y="31"/>
                  </a:lnTo>
                  <a:close/>
                </a:path>
              </a:pathLst>
            </a:custGeom>
            <a:solidFill>
              <a:srgbClr val="FFB2B5"/>
            </a:solidFill>
            <a:ln w="9525">
              <a:noFill/>
              <a:round/>
              <a:headEnd/>
              <a:tailEnd/>
            </a:ln>
          </p:spPr>
          <p:txBody>
            <a:bodyPr/>
            <a:lstStyle/>
            <a:p>
              <a:endParaRPr lang="en-US"/>
            </a:p>
          </p:txBody>
        </p:sp>
        <p:sp>
          <p:nvSpPr>
            <p:cNvPr id="97340" name="Freeform 44"/>
            <p:cNvSpPr>
              <a:spLocks/>
            </p:cNvSpPr>
            <p:nvPr/>
          </p:nvSpPr>
          <p:spPr bwMode="auto">
            <a:xfrm>
              <a:off x="5058" y="435"/>
              <a:ext cx="89" cy="86"/>
            </a:xfrm>
            <a:custGeom>
              <a:avLst/>
              <a:gdLst>
                <a:gd name="T0" fmla="*/ 25 w 178"/>
                <a:gd name="T1" fmla="*/ 27 h 171"/>
                <a:gd name="T2" fmla="*/ 67 w 178"/>
                <a:gd name="T3" fmla="*/ 2 h 171"/>
                <a:gd name="T4" fmla="*/ 93 w 178"/>
                <a:gd name="T5" fmla="*/ 0 h 171"/>
                <a:gd name="T6" fmla="*/ 130 w 178"/>
                <a:gd name="T7" fmla="*/ 9 h 171"/>
                <a:gd name="T8" fmla="*/ 158 w 178"/>
                <a:gd name="T9" fmla="*/ 37 h 171"/>
                <a:gd name="T10" fmla="*/ 157 w 178"/>
                <a:gd name="T11" fmla="*/ 74 h 171"/>
                <a:gd name="T12" fmla="*/ 178 w 178"/>
                <a:gd name="T13" fmla="*/ 102 h 171"/>
                <a:gd name="T14" fmla="*/ 149 w 178"/>
                <a:gd name="T15" fmla="*/ 130 h 171"/>
                <a:gd name="T16" fmla="*/ 125 w 178"/>
                <a:gd name="T17" fmla="*/ 167 h 171"/>
                <a:gd name="T18" fmla="*/ 70 w 178"/>
                <a:gd name="T19" fmla="*/ 171 h 171"/>
                <a:gd name="T20" fmla="*/ 34 w 178"/>
                <a:gd name="T21" fmla="*/ 155 h 171"/>
                <a:gd name="T22" fmla="*/ 0 w 178"/>
                <a:gd name="T23" fmla="*/ 98 h 171"/>
                <a:gd name="T24" fmla="*/ 24 w 178"/>
                <a:gd name="T25" fmla="*/ 65 h 171"/>
                <a:gd name="T26" fmla="*/ 25 w 178"/>
                <a:gd name="T27" fmla="*/ 27 h 1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8"/>
                <a:gd name="T43" fmla="*/ 0 h 171"/>
                <a:gd name="T44" fmla="*/ 178 w 178"/>
                <a:gd name="T45" fmla="*/ 171 h 1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8" h="171">
                  <a:moveTo>
                    <a:pt x="25" y="27"/>
                  </a:moveTo>
                  <a:lnTo>
                    <a:pt x="67" y="2"/>
                  </a:lnTo>
                  <a:lnTo>
                    <a:pt x="93" y="0"/>
                  </a:lnTo>
                  <a:lnTo>
                    <a:pt x="130" y="9"/>
                  </a:lnTo>
                  <a:lnTo>
                    <a:pt x="158" y="37"/>
                  </a:lnTo>
                  <a:lnTo>
                    <a:pt x="157" y="74"/>
                  </a:lnTo>
                  <a:lnTo>
                    <a:pt x="178" y="102"/>
                  </a:lnTo>
                  <a:lnTo>
                    <a:pt x="149" y="130"/>
                  </a:lnTo>
                  <a:lnTo>
                    <a:pt x="125" y="167"/>
                  </a:lnTo>
                  <a:lnTo>
                    <a:pt x="70" y="171"/>
                  </a:lnTo>
                  <a:lnTo>
                    <a:pt x="34" y="155"/>
                  </a:lnTo>
                  <a:lnTo>
                    <a:pt x="0" y="98"/>
                  </a:lnTo>
                  <a:lnTo>
                    <a:pt x="24" y="65"/>
                  </a:lnTo>
                  <a:lnTo>
                    <a:pt x="25" y="27"/>
                  </a:lnTo>
                  <a:close/>
                </a:path>
              </a:pathLst>
            </a:custGeom>
            <a:solidFill>
              <a:srgbClr val="FFA3A8"/>
            </a:solidFill>
            <a:ln w="9525">
              <a:noFill/>
              <a:round/>
              <a:headEnd/>
              <a:tailEnd/>
            </a:ln>
          </p:spPr>
          <p:txBody>
            <a:bodyPr/>
            <a:lstStyle/>
            <a:p>
              <a:endParaRPr lang="en-US"/>
            </a:p>
          </p:txBody>
        </p:sp>
        <p:sp>
          <p:nvSpPr>
            <p:cNvPr id="97341" name="Freeform 45"/>
            <p:cNvSpPr>
              <a:spLocks/>
            </p:cNvSpPr>
            <p:nvPr/>
          </p:nvSpPr>
          <p:spPr bwMode="auto">
            <a:xfrm>
              <a:off x="5062" y="438"/>
              <a:ext cx="82" cy="80"/>
            </a:xfrm>
            <a:custGeom>
              <a:avLst/>
              <a:gdLst>
                <a:gd name="T0" fmla="*/ 23 w 165"/>
                <a:gd name="T1" fmla="*/ 26 h 160"/>
                <a:gd name="T2" fmla="*/ 62 w 165"/>
                <a:gd name="T3" fmla="*/ 2 h 160"/>
                <a:gd name="T4" fmla="*/ 86 w 165"/>
                <a:gd name="T5" fmla="*/ 0 h 160"/>
                <a:gd name="T6" fmla="*/ 121 w 165"/>
                <a:gd name="T7" fmla="*/ 9 h 160"/>
                <a:gd name="T8" fmla="*/ 146 w 165"/>
                <a:gd name="T9" fmla="*/ 34 h 160"/>
                <a:gd name="T10" fmla="*/ 145 w 165"/>
                <a:gd name="T11" fmla="*/ 69 h 160"/>
                <a:gd name="T12" fmla="*/ 165 w 165"/>
                <a:gd name="T13" fmla="*/ 95 h 160"/>
                <a:gd name="T14" fmla="*/ 137 w 165"/>
                <a:gd name="T15" fmla="*/ 121 h 160"/>
                <a:gd name="T16" fmla="*/ 114 w 165"/>
                <a:gd name="T17" fmla="*/ 155 h 160"/>
                <a:gd name="T18" fmla="*/ 65 w 165"/>
                <a:gd name="T19" fmla="*/ 160 h 160"/>
                <a:gd name="T20" fmla="*/ 30 w 165"/>
                <a:gd name="T21" fmla="*/ 145 h 160"/>
                <a:gd name="T22" fmla="*/ 0 w 165"/>
                <a:gd name="T23" fmla="*/ 92 h 160"/>
                <a:gd name="T24" fmla="*/ 22 w 165"/>
                <a:gd name="T25" fmla="*/ 61 h 160"/>
                <a:gd name="T26" fmla="*/ 23 w 165"/>
                <a:gd name="T27" fmla="*/ 26 h 1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5"/>
                <a:gd name="T43" fmla="*/ 0 h 160"/>
                <a:gd name="T44" fmla="*/ 165 w 165"/>
                <a:gd name="T45" fmla="*/ 160 h 1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5" h="160">
                  <a:moveTo>
                    <a:pt x="23" y="26"/>
                  </a:moveTo>
                  <a:lnTo>
                    <a:pt x="62" y="2"/>
                  </a:lnTo>
                  <a:lnTo>
                    <a:pt x="86" y="0"/>
                  </a:lnTo>
                  <a:lnTo>
                    <a:pt x="121" y="9"/>
                  </a:lnTo>
                  <a:lnTo>
                    <a:pt x="146" y="34"/>
                  </a:lnTo>
                  <a:lnTo>
                    <a:pt x="145" y="69"/>
                  </a:lnTo>
                  <a:lnTo>
                    <a:pt x="165" y="95"/>
                  </a:lnTo>
                  <a:lnTo>
                    <a:pt x="137" y="121"/>
                  </a:lnTo>
                  <a:lnTo>
                    <a:pt x="114" y="155"/>
                  </a:lnTo>
                  <a:lnTo>
                    <a:pt x="65" y="160"/>
                  </a:lnTo>
                  <a:lnTo>
                    <a:pt x="30" y="145"/>
                  </a:lnTo>
                  <a:lnTo>
                    <a:pt x="0" y="92"/>
                  </a:lnTo>
                  <a:lnTo>
                    <a:pt x="22" y="61"/>
                  </a:lnTo>
                  <a:lnTo>
                    <a:pt x="23" y="26"/>
                  </a:lnTo>
                  <a:close/>
                </a:path>
              </a:pathLst>
            </a:custGeom>
            <a:solidFill>
              <a:srgbClr val="FF969B"/>
            </a:solidFill>
            <a:ln w="9525">
              <a:noFill/>
              <a:round/>
              <a:headEnd/>
              <a:tailEnd/>
            </a:ln>
          </p:spPr>
          <p:txBody>
            <a:bodyPr/>
            <a:lstStyle/>
            <a:p>
              <a:endParaRPr lang="en-US"/>
            </a:p>
          </p:txBody>
        </p:sp>
        <p:sp>
          <p:nvSpPr>
            <p:cNvPr id="97342" name="Freeform 46"/>
            <p:cNvSpPr>
              <a:spLocks/>
            </p:cNvSpPr>
            <p:nvPr/>
          </p:nvSpPr>
          <p:spPr bwMode="auto">
            <a:xfrm>
              <a:off x="4579" y="351"/>
              <a:ext cx="199" cy="262"/>
            </a:xfrm>
            <a:custGeom>
              <a:avLst/>
              <a:gdLst>
                <a:gd name="T0" fmla="*/ 147 w 399"/>
                <a:gd name="T1" fmla="*/ 143 h 525"/>
                <a:gd name="T2" fmla="*/ 172 w 399"/>
                <a:gd name="T3" fmla="*/ 217 h 525"/>
                <a:gd name="T4" fmla="*/ 300 w 399"/>
                <a:gd name="T5" fmla="*/ 172 h 525"/>
                <a:gd name="T6" fmla="*/ 333 w 399"/>
                <a:gd name="T7" fmla="*/ 269 h 525"/>
                <a:gd name="T8" fmla="*/ 204 w 399"/>
                <a:gd name="T9" fmla="*/ 313 h 525"/>
                <a:gd name="T10" fmla="*/ 231 w 399"/>
                <a:gd name="T11" fmla="*/ 389 h 525"/>
                <a:gd name="T12" fmla="*/ 367 w 399"/>
                <a:gd name="T13" fmla="*/ 343 h 525"/>
                <a:gd name="T14" fmla="*/ 399 w 399"/>
                <a:gd name="T15" fmla="*/ 439 h 525"/>
                <a:gd name="T16" fmla="*/ 150 w 399"/>
                <a:gd name="T17" fmla="*/ 525 h 525"/>
                <a:gd name="T18" fmla="*/ 0 w 399"/>
                <a:gd name="T19" fmla="*/ 86 h 525"/>
                <a:gd name="T20" fmla="*/ 249 w 399"/>
                <a:gd name="T21" fmla="*/ 0 h 525"/>
                <a:gd name="T22" fmla="*/ 283 w 399"/>
                <a:gd name="T23" fmla="*/ 97 h 525"/>
                <a:gd name="T24" fmla="*/ 147 w 399"/>
                <a:gd name="T25" fmla="*/ 143 h 5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9"/>
                <a:gd name="T40" fmla="*/ 0 h 525"/>
                <a:gd name="T41" fmla="*/ 399 w 399"/>
                <a:gd name="T42" fmla="*/ 525 h 5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9" h="525">
                  <a:moveTo>
                    <a:pt x="147" y="143"/>
                  </a:moveTo>
                  <a:lnTo>
                    <a:pt x="172" y="217"/>
                  </a:lnTo>
                  <a:lnTo>
                    <a:pt x="300" y="172"/>
                  </a:lnTo>
                  <a:lnTo>
                    <a:pt x="333" y="269"/>
                  </a:lnTo>
                  <a:lnTo>
                    <a:pt x="204" y="313"/>
                  </a:lnTo>
                  <a:lnTo>
                    <a:pt x="231" y="389"/>
                  </a:lnTo>
                  <a:lnTo>
                    <a:pt x="367" y="343"/>
                  </a:lnTo>
                  <a:lnTo>
                    <a:pt x="399" y="439"/>
                  </a:lnTo>
                  <a:lnTo>
                    <a:pt x="150" y="525"/>
                  </a:lnTo>
                  <a:lnTo>
                    <a:pt x="0" y="86"/>
                  </a:lnTo>
                  <a:lnTo>
                    <a:pt x="249" y="0"/>
                  </a:lnTo>
                  <a:lnTo>
                    <a:pt x="283" y="97"/>
                  </a:lnTo>
                  <a:lnTo>
                    <a:pt x="147" y="143"/>
                  </a:lnTo>
                  <a:close/>
                </a:path>
              </a:pathLst>
            </a:custGeom>
            <a:solidFill>
              <a:srgbClr val="FFFFFF"/>
            </a:solidFill>
            <a:ln w="9525">
              <a:noFill/>
              <a:round/>
              <a:headEnd/>
              <a:tailEnd/>
            </a:ln>
          </p:spPr>
          <p:txBody>
            <a:bodyPr/>
            <a:lstStyle/>
            <a:p>
              <a:endParaRPr lang="en-US"/>
            </a:p>
          </p:txBody>
        </p:sp>
        <p:sp>
          <p:nvSpPr>
            <p:cNvPr id="97343" name="Freeform 47"/>
            <p:cNvSpPr>
              <a:spLocks/>
            </p:cNvSpPr>
            <p:nvPr/>
          </p:nvSpPr>
          <p:spPr bwMode="auto">
            <a:xfrm>
              <a:off x="4740" y="317"/>
              <a:ext cx="129" cy="189"/>
            </a:xfrm>
            <a:custGeom>
              <a:avLst/>
              <a:gdLst>
                <a:gd name="T0" fmla="*/ 122 w 257"/>
                <a:gd name="T1" fmla="*/ 91 h 376"/>
                <a:gd name="T2" fmla="*/ 123 w 257"/>
                <a:gd name="T3" fmla="*/ 91 h 376"/>
                <a:gd name="T4" fmla="*/ 128 w 257"/>
                <a:gd name="T5" fmla="*/ 75 h 376"/>
                <a:gd name="T6" fmla="*/ 134 w 257"/>
                <a:gd name="T7" fmla="*/ 61 h 376"/>
                <a:gd name="T8" fmla="*/ 141 w 257"/>
                <a:gd name="T9" fmla="*/ 48 h 376"/>
                <a:gd name="T10" fmla="*/ 151 w 257"/>
                <a:gd name="T11" fmla="*/ 36 h 376"/>
                <a:gd name="T12" fmla="*/ 161 w 257"/>
                <a:gd name="T13" fmla="*/ 27 h 376"/>
                <a:gd name="T14" fmla="*/ 174 w 257"/>
                <a:gd name="T15" fmla="*/ 19 h 376"/>
                <a:gd name="T16" fmla="*/ 189 w 257"/>
                <a:gd name="T17" fmla="*/ 12 h 376"/>
                <a:gd name="T18" fmla="*/ 204 w 257"/>
                <a:gd name="T19" fmla="*/ 7 h 376"/>
                <a:gd name="T20" fmla="*/ 224 w 257"/>
                <a:gd name="T21" fmla="*/ 0 h 376"/>
                <a:gd name="T22" fmla="*/ 257 w 257"/>
                <a:gd name="T23" fmla="*/ 102 h 376"/>
                <a:gd name="T24" fmla="*/ 250 w 257"/>
                <a:gd name="T25" fmla="*/ 101 h 376"/>
                <a:gd name="T26" fmla="*/ 244 w 257"/>
                <a:gd name="T27" fmla="*/ 101 h 376"/>
                <a:gd name="T28" fmla="*/ 239 w 257"/>
                <a:gd name="T29" fmla="*/ 101 h 376"/>
                <a:gd name="T30" fmla="*/ 233 w 257"/>
                <a:gd name="T31" fmla="*/ 101 h 376"/>
                <a:gd name="T32" fmla="*/ 226 w 257"/>
                <a:gd name="T33" fmla="*/ 102 h 376"/>
                <a:gd name="T34" fmla="*/ 220 w 257"/>
                <a:gd name="T35" fmla="*/ 103 h 376"/>
                <a:gd name="T36" fmla="*/ 214 w 257"/>
                <a:gd name="T37" fmla="*/ 104 h 376"/>
                <a:gd name="T38" fmla="*/ 209 w 257"/>
                <a:gd name="T39" fmla="*/ 107 h 376"/>
                <a:gd name="T40" fmla="*/ 189 w 257"/>
                <a:gd name="T41" fmla="*/ 115 h 376"/>
                <a:gd name="T42" fmla="*/ 174 w 257"/>
                <a:gd name="T43" fmla="*/ 125 h 376"/>
                <a:gd name="T44" fmla="*/ 164 w 257"/>
                <a:gd name="T45" fmla="*/ 137 h 376"/>
                <a:gd name="T46" fmla="*/ 158 w 257"/>
                <a:gd name="T47" fmla="*/ 152 h 376"/>
                <a:gd name="T48" fmla="*/ 154 w 257"/>
                <a:gd name="T49" fmla="*/ 167 h 376"/>
                <a:gd name="T50" fmla="*/ 156 w 257"/>
                <a:gd name="T51" fmla="*/ 184 h 376"/>
                <a:gd name="T52" fmla="*/ 159 w 257"/>
                <a:gd name="T53" fmla="*/ 201 h 376"/>
                <a:gd name="T54" fmla="*/ 164 w 257"/>
                <a:gd name="T55" fmla="*/ 221 h 376"/>
                <a:gd name="T56" fmla="*/ 202 w 257"/>
                <a:gd name="T57" fmla="*/ 342 h 376"/>
                <a:gd name="T58" fmla="*/ 96 w 257"/>
                <a:gd name="T59" fmla="*/ 376 h 376"/>
                <a:gd name="T60" fmla="*/ 0 w 257"/>
                <a:gd name="T61" fmla="*/ 76 h 376"/>
                <a:gd name="T62" fmla="*/ 106 w 257"/>
                <a:gd name="T63" fmla="*/ 41 h 376"/>
                <a:gd name="T64" fmla="*/ 122 w 257"/>
                <a:gd name="T65" fmla="*/ 91 h 3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7"/>
                <a:gd name="T100" fmla="*/ 0 h 376"/>
                <a:gd name="T101" fmla="*/ 257 w 257"/>
                <a:gd name="T102" fmla="*/ 376 h 3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7" h="376">
                  <a:moveTo>
                    <a:pt x="122" y="91"/>
                  </a:moveTo>
                  <a:lnTo>
                    <a:pt x="123" y="91"/>
                  </a:lnTo>
                  <a:lnTo>
                    <a:pt x="128" y="75"/>
                  </a:lnTo>
                  <a:lnTo>
                    <a:pt x="134" y="61"/>
                  </a:lnTo>
                  <a:lnTo>
                    <a:pt x="141" y="48"/>
                  </a:lnTo>
                  <a:lnTo>
                    <a:pt x="151" y="36"/>
                  </a:lnTo>
                  <a:lnTo>
                    <a:pt x="161" y="27"/>
                  </a:lnTo>
                  <a:lnTo>
                    <a:pt x="174" y="19"/>
                  </a:lnTo>
                  <a:lnTo>
                    <a:pt x="189" y="12"/>
                  </a:lnTo>
                  <a:lnTo>
                    <a:pt x="204" y="7"/>
                  </a:lnTo>
                  <a:lnTo>
                    <a:pt x="224" y="0"/>
                  </a:lnTo>
                  <a:lnTo>
                    <a:pt x="257" y="102"/>
                  </a:lnTo>
                  <a:lnTo>
                    <a:pt x="250" y="101"/>
                  </a:lnTo>
                  <a:lnTo>
                    <a:pt x="244" y="101"/>
                  </a:lnTo>
                  <a:lnTo>
                    <a:pt x="239" y="101"/>
                  </a:lnTo>
                  <a:lnTo>
                    <a:pt x="233" y="101"/>
                  </a:lnTo>
                  <a:lnTo>
                    <a:pt x="226" y="102"/>
                  </a:lnTo>
                  <a:lnTo>
                    <a:pt x="220" y="103"/>
                  </a:lnTo>
                  <a:lnTo>
                    <a:pt x="214" y="104"/>
                  </a:lnTo>
                  <a:lnTo>
                    <a:pt x="209" y="107"/>
                  </a:lnTo>
                  <a:lnTo>
                    <a:pt x="189" y="115"/>
                  </a:lnTo>
                  <a:lnTo>
                    <a:pt x="174" y="125"/>
                  </a:lnTo>
                  <a:lnTo>
                    <a:pt x="164" y="137"/>
                  </a:lnTo>
                  <a:lnTo>
                    <a:pt x="158" y="152"/>
                  </a:lnTo>
                  <a:lnTo>
                    <a:pt x="154" y="167"/>
                  </a:lnTo>
                  <a:lnTo>
                    <a:pt x="156" y="184"/>
                  </a:lnTo>
                  <a:lnTo>
                    <a:pt x="159" y="201"/>
                  </a:lnTo>
                  <a:lnTo>
                    <a:pt x="164" y="221"/>
                  </a:lnTo>
                  <a:lnTo>
                    <a:pt x="202" y="342"/>
                  </a:lnTo>
                  <a:lnTo>
                    <a:pt x="96" y="376"/>
                  </a:lnTo>
                  <a:lnTo>
                    <a:pt x="0" y="76"/>
                  </a:lnTo>
                  <a:lnTo>
                    <a:pt x="106" y="41"/>
                  </a:lnTo>
                  <a:lnTo>
                    <a:pt x="122" y="91"/>
                  </a:lnTo>
                  <a:close/>
                </a:path>
              </a:pathLst>
            </a:custGeom>
            <a:solidFill>
              <a:srgbClr val="FFFFFF"/>
            </a:solidFill>
            <a:ln w="9525">
              <a:noFill/>
              <a:round/>
              <a:headEnd/>
              <a:tailEnd/>
            </a:ln>
          </p:spPr>
          <p:txBody>
            <a:bodyPr/>
            <a:lstStyle/>
            <a:p>
              <a:endParaRPr lang="en-US"/>
            </a:p>
          </p:txBody>
        </p:sp>
        <p:sp>
          <p:nvSpPr>
            <p:cNvPr id="97344" name="Freeform 48"/>
            <p:cNvSpPr>
              <a:spLocks/>
            </p:cNvSpPr>
            <p:nvPr/>
          </p:nvSpPr>
          <p:spPr bwMode="auto">
            <a:xfrm>
              <a:off x="4887" y="340"/>
              <a:ext cx="118" cy="160"/>
            </a:xfrm>
            <a:custGeom>
              <a:avLst/>
              <a:gdLst>
                <a:gd name="T0" fmla="*/ 112 w 236"/>
                <a:gd name="T1" fmla="*/ 56 h 320"/>
                <a:gd name="T2" fmla="*/ 113 w 236"/>
                <a:gd name="T3" fmla="*/ 56 h 320"/>
                <a:gd name="T4" fmla="*/ 121 w 236"/>
                <a:gd name="T5" fmla="*/ 42 h 320"/>
                <a:gd name="T6" fmla="*/ 131 w 236"/>
                <a:gd name="T7" fmla="*/ 31 h 320"/>
                <a:gd name="T8" fmla="*/ 143 w 236"/>
                <a:gd name="T9" fmla="*/ 22 h 320"/>
                <a:gd name="T10" fmla="*/ 155 w 236"/>
                <a:gd name="T11" fmla="*/ 14 h 320"/>
                <a:gd name="T12" fmla="*/ 168 w 236"/>
                <a:gd name="T13" fmla="*/ 8 h 320"/>
                <a:gd name="T14" fmla="*/ 183 w 236"/>
                <a:gd name="T15" fmla="*/ 3 h 320"/>
                <a:gd name="T16" fmla="*/ 198 w 236"/>
                <a:gd name="T17" fmla="*/ 1 h 320"/>
                <a:gd name="T18" fmla="*/ 214 w 236"/>
                <a:gd name="T19" fmla="*/ 0 h 320"/>
                <a:gd name="T20" fmla="*/ 236 w 236"/>
                <a:gd name="T21" fmla="*/ 0 h 320"/>
                <a:gd name="T22" fmla="*/ 236 w 236"/>
                <a:gd name="T23" fmla="*/ 108 h 320"/>
                <a:gd name="T24" fmla="*/ 230 w 236"/>
                <a:gd name="T25" fmla="*/ 105 h 320"/>
                <a:gd name="T26" fmla="*/ 225 w 236"/>
                <a:gd name="T27" fmla="*/ 102 h 320"/>
                <a:gd name="T28" fmla="*/ 219 w 236"/>
                <a:gd name="T29" fmla="*/ 101 h 320"/>
                <a:gd name="T30" fmla="*/ 213 w 236"/>
                <a:gd name="T31" fmla="*/ 99 h 320"/>
                <a:gd name="T32" fmla="*/ 207 w 236"/>
                <a:gd name="T33" fmla="*/ 99 h 320"/>
                <a:gd name="T34" fmla="*/ 202 w 236"/>
                <a:gd name="T35" fmla="*/ 98 h 320"/>
                <a:gd name="T36" fmla="*/ 196 w 236"/>
                <a:gd name="T37" fmla="*/ 98 h 320"/>
                <a:gd name="T38" fmla="*/ 189 w 236"/>
                <a:gd name="T39" fmla="*/ 98 h 320"/>
                <a:gd name="T40" fmla="*/ 168 w 236"/>
                <a:gd name="T41" fmla="*/ 100 h 320"/>
                <a:gd name="T42" fmla="*/ 151 w 236"/>
                <a:gd name="T43" fmla="*/ 105 h 320"/>
                <a:gd name="T44" fmla="*/ 137 w 236"/>
                <a:gd name="T45" fmla="*/ 114 h 320"/>
                <a:gd name="T46" fmla="*/ 127 w 236"/>
                <a:gd name="T47" fmla="*/ 124 h 320"/>
                <a:gd name="T48" fmla="*/ 120 w 236"/>
                <a:gd name="T49" fmla="*/ 138 h 320"/>
                <a:gd name="T50" fmla="*/ 115 w 236"/>
                <a:gd name="T51" fmla="*/ 154 h 320"/>
                <a:gd name="T52" fmla="*/ 113 w 236"/>
                <a:gd name="T53" fmla="*/ 173 h 320"/>
                <a:gd name="T54" fmla="*/ 112 w 236"/>
                <a:gd name="T55" fmla="*/ 192 h 320"/>
                <a:gd name="T56" fmla="*/ 112 w 236"/>
                <a:gd name="T57" fmla="*/ 320 h 320"/>
                <a:gd name="T58" fmla="*/ 0 w 236"/>
                <a:gd name="T59" fmla="*/ 320 h 320"/>
                <a:gd name="T60" fmla="*/ 0 w 236"/>
                <a:gd name="T61" fmla="*/ 4 h 320"/>
                <a:gd name="T62" fmla="*/ 112 w 236"/>
                <a:gd name="T63" fmla="*/ 4 h 320"/>
                <a:gd name="T64" fmla="*/ 112 w 236"/>
                <a:gd name="T65" fmla="*/ 56 h 3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320"/>
                <a:gd name="T101" fmla="*/ 236 w 236"/>
                <a:gd name="T102" fmla="*/ 320 h 3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320">
                  <a:moveTo>
                    <a:pt x="112" y="56"/>
                  </a:moveTo>
                  <a:lnTo>
                    <a:pt x="113" y="56"/>
                  </a:lnTo>
                  <a:lnTo>
                    <a:pt x="121" y="42"/>
                  </a:lnTo>
                  <a:lnTo>
                    <a:pt x="131" y="31"/>
                  </a:lnTo>
                  <a:lnTo>
                    <a:pt x="143" y="22"/>
                  </a:lnTo>
                  <a:lnTo>
                    <a:pt x="155" y="14"/>
                  </a:lnTo>
                  <a:lnTo>
                    <a:pt x="168" y="8"/>
                  </a:lnTo>
                  <a:lnTo>
                    <a:pt x="183" y="3"/>
                  </a:lnTo>
                  <a:lnTo>
                    <a:pt x="198" y="1"/>
                  </a:lnTo>
                  <a:lnTo>
                    <a:pt x="214" y="0"/>
                  </a:lnTo>
                  <a:lnTo>
                    <a:pt x="236" y="0"/>
                  </a:lnTo>
                  <a:lnTo>
                    <a:pt x="236" y="108"/>
                  </a:lnTo>
                  <a:lnTo>
                    <a:pt x="230" y="105"/>
                  </a:lnTo>
                  <a:lnTo>
                    <a:pt x="225" y="102"/>
                  </a:lnTo>
                  <a:lnTo>
                    <a:pt x="219" y="101"/>
                  </a:lnTo>
                  <a:lnTo>
                    <a:pt x="213" y="99"/>
                  </a:lnTo>
                  <a:lnTo>
                    <a:pt x="207" y="99"/>
                  </a:lnTo>
                  <a:lnTo>
                    <a:pt x="202" y="98"/>
                  </a:lnTo>
                  <a:lnTo>
                    <a:pt x="196" y="98"/>
                  </a:lnTo>
                  <a:lnTo>
                    <a:pt x="189" y="98"/>
                  </a:lnTo>
                  <a:lnTo>
                    <a:pt x="168" y="100"/>
                  </a:lnTo>
                  <a:lnTo>
                    <a:pt x="151" y="105"/>
                  </a:lnTo>
                  <a:lnTo>
                    <a:pt x="137" y="114"/>
                  </a:lnTo>
                  <a:lnTo>
                    <a:pt x="127" y="124"/>
                  </a:lnTo>
                  <a:lnTo>
                    <a:pt x="120" y="138"/>
                  </a:lnTo>
                  <a:lnTo>
                    <a:pt x="115" y="154"/>
                  </a:lnTo>
                  <a:lnTo>
                    <a:pt x="113" y="173"/>
                  </a:lnTo>
                  <a:lnTo>
                    <a:pt x="112" y="192"/>
                  </a:lnTo>
                  <a:lnTo>
                    <a:pt x="112" y="320"/>
                  </a:lnTo>
                  <a:lnTo>
                    <a:pt x="0" y="320"/>
                  </a:lnTo>
                  <a:lnTo>
                    <a:pt x="0" y="4"/>
                  </a:lnTo>
                  <a:lnTo>
                    <a:pt x="112" y="4"/>
                  </a:lnTo>
                  <a:lnTo>
                    <a:pt x="112" y="56"/>
                  </a:lnTo>
                  <a:close/>
                </a:path>
              </a:pathLst>
            </a:custGeom>
            <a:solidFill>
              <a:srgbClr val="FFFFFF"/>
            </a:solidFill>
            <a:ln w="9525">
              <a:noFill/>
              <a:round/>
              <a:headEnd/>
              <a:tailEnd/>
            </a:ln>
          </p:spPr>
          <p:txBody>
            <a:bodyPr/>
            <a:lstStyle/>
            <a:p>
              <a:endParaRPr lang="en-US"/>
            </a:p>
          </p:txBody>
        </p:sp>
        <p:sp>
          <p:nvSpPr>
            <p:cNvPr id="97345" name="Freeform 49"/>
            <p:cNvSpPr>
              <a:spLocks/>
            </p:cNvSpPr>
            <p:nvPr/>
          </p:nvSpPr>
          <p:spPr bwMode="auto">
            <a:xfrm>
              <a:off x="5155" y="486"/>
              <a:ext cx="188" cy="163"/>
            </a:xfrm>
            <a:custGeom>
              <a:avLst/>
              <a:gdLst>
                <a:gd name="T0" fmla="*/ 239 w 374"/>
                <a:gd name="T1" fmla="*/ 105 h 325"/>
                <a:gd name="T2" fmla="*/ 241 w 374"/>
                <a:gd name="T3" fmla="*/ 106 h 325"/>
                <a:gd name="T4" fmla="*/ 256 w 374"/>
                <a:gd name="T5" fmla="*/ 99 h 325"/>
                <a:gd name="T6" fmla="*/ 271 w 374"/>
                <a:gd name="T7" fmla="*/ 96 h 325"/>
                <a:gd name="T8" fmla="*/ 284 w 374"/>
                <a:gd name="T9" fmla="*/ 93 h 325"/>
                <a:gd name="T10" fmla="*/ 299 w 374"/>
                <a:gd name="T11" fmla="*/ 95 h 325"/>
                <a:gd name="T12" fmla="*/ 314 w 374"/>
                <a:gd name="T13" fmla="*/ 97 h 325"/>
                <a:gd name="T14" fmla="*/ 328 w 374"/>
                <a:gd name="T15" fmla="*/ 102 h 325"/>
                <a:gd name="T16" fmla="*/ 342 w 374"/>
                <a:gd name="T17" fmla="*/ 108 h 325"/>
                <a:gd name="T18" fmla="*/ 356 w 374"/>
                <a:gd name="T19" fmla="*/ 117 h 325"/>
                <a:gd name="T20" fmla="*/ 374 w 374"/>
                <a:gd name="T21" fmla="*/ 128 h 325"/>
                <a:gd name="T22" fmla="*/ 314 w 374"/>
                <a:gd name="T23" fmla="*/ 218 h 325"/>
                <a:gd name="T24" fmla="*/ 307 w 374"/>
                <a:gd name="T25" fmla="*/ 208 h 325"/>
                <a:gd name="T26" fmla="*/ 299 w 374"/>
                <a:gd name="T27" fmla="*/ 198 h 325"/>
                <a:gd name="T28" fmla="*/ 291 w 374"/>
                <a:gd name="T29" fmla="*/ 190 h 325"/>
                <a:gd name="T30" fmla="*/ 281 w 374"/>
                <a:gd name="T31" fmla="*/ 183 h 325"/>
                <a:gd name="T32" fmla="*/ 263 w 374"/>
                <a:gd name="T33" fmla="*/ 173 h 325"/>
                <a:gd name="T34" fmla="*/ 245 w 374"/>
                <a:gd name="T35" fmla="*/ 168 h 325"/>
                <a:gd name="T36" fmla="*/ 229 w 374"/>
                <a:gd name="T37" fmla="*/ 167 h 325"/>
                <a:gd name="T38" fmla="*/ 214 w 374"/>
                <a:gd name="T39" fmla="*/ 172 h 325"/>
                <a:gd name="T40" fmla="*/ 200 w 374"/>
                <a:gd name="T41" fmla="*/ 179 h 325"/>
                <a:gd name="T42" fmla="*/ 188 w 374"/>
                <a:gd name="T43" fmla="*/ 189 h 325"/>
                <a:gd name="T44" fmla="*/ 175 w 374"/>
                <a:gd name="T45" fmla="*/ 203 h 325"/>
                <a:gd name="T46" fmla="*/ 163 w 374"/>
                <a:gd name="T47" fmla="*/ 219 h 325"/>
                <a:gd name="T48" fmla="*/ 92 w 374"/>
                <a:gd name="T49" fmla="*/ 325 h 325"/>
                <a:gd name="T50" fmla="*/ 0 w 374"/>
                <a:gd name="T51" fmla="*/ 263 h 325"/>
                <a:gd name="T52" fmla="*/ 175 w 374"/>
                <a:gd name="T53" fmla="*/ 0 h 325"/>
                <a:gd name="T54" fmla="*/ 268 w 374"/>
                <a:gd name="T55" fmla="*/ 62 h 325"/>
                <a:gd name="T56" fmla="*/ 239 w 374"/>
                <a:gd name="T57" fmla="*/ 105 h 3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4"/>
                <a:gd name="T88" fmla="*/ 0 h 325"/>
                <a:gd name="T89" fmla="*/ 374 w 374"/>
                <a:gd name="T90" fmla="*/ 325 h 3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4" h="325">
                  <a:moveTo>
                    <a:pt x="239" y="105"/>
                  </a:moveTo>
                  <a:lnTo>
                    <a:pt x="241" y="106"/>
                  </a:lnTo>
                  <a:lnTo>
                    <a:pt x="256" y="99"/>
                  </a:lnTo>
                  <a:lnTo>
                    <a:pt x="271" y="96"/>
                  </a:lnTo>
                  <a:lnTo>
                    <a:pt x="284" y="93"/>
                  </a:lnTo>
                  <a:lnTo>
                    <a:pt x="299" y="95"/>
                  </a:lnTo>
                  <a:lnTo>
                    <a:pt x="314" y="97"/>
                  </a:lnTo>
                  <a:lnTo>
                    <a:pt x="328" y="102"/>
                  </a:lnTo>
                  <a:lnTo>
                    <a:pt x="342" y="108"/>
                  </a:lnTo>
                  <a:lnTo>
                    <a:pt x="356" y="117"/>
                  </a:lnTo>
                  <a:lnTo>
                    <a:pt x="374" y="128"/>
                  </a:lnTo>
                  <a:lnTo>
                    <a:pt x="314" y="218"/>
                  </a:lnTo>
                  <a:lnTo>
                    <a:pt x="307" y="208"/>
                  </a:lnTo>
                  <a:lnTo>
                    <a:pt x="299" y="198"/>
                  </a:lnTo>
                  <a:lnTo>
                    <a:pt x="291" y="190"/>
                  </a:lnTo>
                  <a:lnTo>
                    <a:pt x="281" y="183"/>
                  </a:lnTo>
                  <a:lnTo>
                    <a:pt x="263" y="173"/>
                  </a:lnTo>
                  <a:lnTo>
                    <a:pt x="245" y="168"/>
                  </a:lnTo>
                  <a:lnTo>
                    <a:pt x="229" y="167"/>
                  </a:lnTo>
                  <a:lnTo>
                    <a:pt x="214" y="172"/>
                  </a:lnTo>
                  <a:lnTo>
                    <a:pt x="200" y="179"/>
                  </a:lnTo>
                  <a:lnTo>
                    <a:pt x="188" y="189"/>
                  </a:lnTo>
                  <a:lnTo>
                    <a:pt x="175" y="203"/>
                  </a:lnTo>
                  <a:lnTo>
                    <a:pt x="163" y="219"/>
                  </a:lnTo>
                  <a:lnTo>
                    <a:pt x="92" y="325"/>
                  </a:lnTo>
                  <a:lnTo>
                    <a:pt x="0" y="263"/>
                  </a:lnTo>
                  <a:lnTo>
                    <a:pt x="175" y="0"/>
                  </a:lnTo>
                  <a:lnTo>
                    <a:pt x="268" y="62"/>
                  </a:lnTo>
                  <a:lnTo>
                    <a:pt x="239" y="105"/>
                  </a:lnTo>
                  <a:close/>
                </a:path>
              </a:pathLst>
            </a:custGeom>
            <a:solidFill>
              <a:srgbClr val="FFFFFF"/>
            </a:solidFill>
            <a:ln w="9525">
              <a:noFill/>
              <a:round/>
              <a:headEnd/>
              <a:tailEnd/>
            </a:ln>
          </p:spPr>
          <p:txBody>
            <a:bodyPr/>
            <a:lstStyle/>
            <a:p>
              <a:endParaRPr lang="en-US"/>
            </a:p>
          </p:txBody>
        </p:sp>
        <p:sp>
          <p:nvSpPr>
            <p:cNvPr id="97346" name="Freeform 50"/>
            <p:cNvSpPr>
              <a:spLocks/>
            </p:cNvSpPr>
            <p:nvPr/>
          </p:nvSpPr>
          <p:spPr bwMode="auto">
            <a:xfrm>
              <a:off x="4574" y="339"/>
              <a:ext cx="200" cy="262"/>
            </a:xfrm>
            <a:custGeom>
              <a:avLst/>
              <a:gdLst>
                <a:gd name="T0" fmla="*/ 147 w 400"/>
                <a:gd name="T1" fmla="*/ 143 h 525"/>
                <a:gd name="T2" fmla="*/ 172 w 400"/>
                <a:gd name="T3" fmla="*/ 217 h 525"/>
                <a:gd name="T4" fmla="*/ 301 w 400"/>
                <a:gd name="T5" fmla="*/ 172 h 525"/>
                <a:gd name="T6" fmla="*/ 333 w 400"/>
                <a:gd name="T7" fmla="*/ 269 h 525"/>
                <a:gd name="T8" fmla="*/ 205 w 400"/>
                <a:gd name="T9" fmla="*/ 313 h 525"/>
                <a:gd name="T10" fmla="*/ 231 w 400"/>
                <a:gd name="T11" fmla="*/ 389 h 525"/>
                <a:gd name="T12" fmla="*/ 367 w 400"/>
                <a:gd name="T13" fmla="*/ 343 h 525"/>
                <a:gd name="T14" fmla="*/ 400 w 400"/>
                <a:gd name="T15" fmla="*/ 439 h 525"/>
                <a:gd name="T16" fmla="*/ 150 w 400"/>
                <a:gd name="T17" fmla="*/ 525 h 525"/>
                <a:gd name="T18" fmla="*/ 0 w 400"/>
                <a:gd name="T19" fmla="*/ 86 h 525"/>
                <a:gd name="T20" fmla="*/ 249 w 400"/>
                <a:gd name="T21" fmla="*/ 0 h 525"/>
                <a:gd name="T22" fmla="*/ 283 w 400"/>
                <a:gd name="T23" fmla="*/ 97 h 525"/>
                <a:gd name="T24" fmla="*/ 147 w 400"/>
                <a:gd name="T25" fmla="*/ 143 h 5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0"/>
                <a:gd name="T40" fmla="*/ 0 h 525"/>
                <a:gd name="T41" fmla="*/ 400 w 400"/>
                <a:gd name="T42" fmla="*/ 525 h 5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0" h="525">
                  <a:moveTo>
                    <a:pt x="147" y="143"/>
                  </a:moveTo>
                  <a:lnTo>
                    <a:pt x="172" y="217"/>
                  </a:lnTo>
                  <a:lnTo>
                    <a:pt x="301" y="172"/>
                  </a:lnTo>
                  <a:lnTo>
                    <a:pt x="333" y="269"/>
                  </a:lnTo>
                  <a:lnTo>
                    <a:pt x="205" y="313"/>
                  </a:lnTo>
                  <a:lnTo>
                    <a:pt x="231" y="389"/>
                  </a:lnTo>
                  <a:lnTo>
                    <a:pt x="367" y="343"/>
                  </a:lnTo>
                  <a:lnTo>
                    <a:pt x="400" y="439"/>
                  </a:lnTo>
                  <a:lnTo>
                    <a:pt x="150" y="525"/>
                  </a:lnTo>
                  <a:lnTo>
                    <a:pt x="0" y="86"/>
                  </a:lnTo>
                  <a:lnTo>
                    <a:pt x="249" y="0"/>
                  </a:lnTo>
                  <a:lnTo>
                    <a:pt x="283" y="97"/>
                  </a:lnTo>
                  <a:lnTo>
                    <a:pt x="147" y="143"/>
                  </a:lnTo>
                  <a:close/>
                </a:path>
              </a:pathLst>
            </a:custGeom>
            <a:solidFill>
              <a:srgbClr val="000000"/>
            </a:solidFill>
            <a:ln w="9525">
              <a:noFill/>
              <a:round/>
              <a:headEnd/>
              <a:tailEnd/>
            </a:ln>
          </p:spPr>
          <p:txBody>
            <a:bodyPr/>
            <a:lstStyle/>
            <a:p>
              <a:endParaRPr lang="en-US"/>
            </a:p>
          </p:txBody>
        </p:sp>
        <p:sp>
          <p:nvSpPr>
            <p:cNvPr id="97347" name="Freeform 51"/>
            <p:cNvSpPr>
              <a:spLocks/>
            </p:cNvSpPr>
            <p:nvPr/>
          </p:nvSpPr>
          <p:spPr bwMode="auto">
            <a:xfrm>
              <a:off x="4735" y="306"/>
              <a:ext cx="129" cy="188"/>
            </a:xfrm>
            <a:custGeom>
              <a:avLst/>
              <a:gdLst>
                <a:gd name="T0" fmla="*/ 122 w 257"/>
                <a:gd name="T1" fmla="*/ 91 h 376"/>
                <a:gd name="T2" fmla="*/ 123 w 257"/>
                <a:gd name="T3" fmla="*/ 91 h 376"/>
                <a:gd name="T4" fmla="*/ 128 w 257"/>
                <a:gd name="T5" fmla="*/ 74 h 376"/>
                <a:gd name="T6" fmla="*/ 134 w 257"/>
                <a:gd name="T7" fmla="*/ 61 h 376"/>
                <a:gd name="T8" fmla="*/ 142 w 257"/>
                <a:gd name="T9" fmla="*/ 48 h 376"/>
                <a:gd name="T10" fmla="*/ 152 w 257"/>
                <a:gd name="T11" fmla="*/ 36 h 376"/>
                <a:gd name="T12" fmla="*/ 162 w 257"/>
                <a:gd name="T13" fmla="*/ 27 h 376"/>
                <a:gd name="T14" fmla="*/ 175 w 257"/>
                <a:gd name="T15" fmla="*/ 19 h 376"/>
                <a:gd name="T16" fmla="*/ 189 w 257"/>
                <a:gd name="T17" fmla="*/ 12 h 376"/>
                <a:gd name="T18" fmla="*/ 204 w 257"/>
                <a:gd name="T19" fmla="*/ 7 h 376"/>
                <a:gd name="T20" fmla="*/ 225 w 257"/>
                <a:gd name="T21" fmla="*/ 0 h 376"/>
                <a:gd name="T22" fmla="*/ 257 w 257"/>
                <a:gd name="T23" fmla="*/ 102 h 376"/>
                <a:gd name="T24" fmla="*/ 250 w 257"/>
                <a:gd name="T25" fmla="*/ 101 h 376"/>
                <a:gd name="T26" fmla="*/ 244 w 257"/>
                <a:gd name="T27" fmla="*/ 101 h 376"/>
                <a:gd name="T28" fmla="*/ 238 w 257"/>
                <a:gd name="T29" fmla="*/ 101 h 376"/>
                <a:gd name="T30" fmla="*/ 233 w 257"/>
                <a:gd name="T31" fmla="*/ 101 h 376"/>
                <a:gd name="T32" fmla="*/ 226 w 257"/>
                <a:gd name="T33" fmla="*/ 102 h 376"/>
                <a:gd name="T34" fmla="*/ 220 w 257"/>
                <a:gd name="T35" fmla="*/ 103 h 376"/>
                <a:gd name="T36" fmla="*/ 214 w 257"/>
                <a:gd name="T37" fmla="*/ 104 h 376"/>
                <a:gd name="T38" fmla="*/ 208 w 257"/>
                <a:gd name="T39" fmla="*/ 107 h 376"/>
                <a:gd name="T40" fmla="*/ 189 w 257"/>
                <a:gd name="T41" fmla="*/ 115 h 376"/>
                <a:gd name="T42" fmla="*/ 174 w 257"/>
                <a:gd name="T43" fmla="*/ 125 h 376"/>
                <a:gd name="T44" fmla="*/ 165 w 257"/>
                <a:gd name="T45" fmla="*/ 137 h 376"/>
                <a:gd name="T46" fmla="*/ 158 w 257"/>
                <a:gd name="T47" fmla="*/ 152 h 376"/>
                <a:gd name="T48" fmla="*/ 155 w 257"/>
                <a:gd name="T49" fmla="*/ 167 h 376"/>
                <a:gd name="T50" fmla="*/ 155 w 257"/>
                <a:gd name="T51" fmla="*/ 184 h 376"/>
                <a:gd name="T52" fmla="*/ 159 w 257"/>
                <a:gd name="T53" fmla="*/ 201 h 376"/>
                <a:gd name="T54" fmla="*/ 163 w 257"/>
                <a:gd name="T55" fmla="*/ 221 h 376"/>
                <a:gd name="T56" fmla="*/ 203 w 257"/>
                <a:gd name="T57" fmla="*/ 342 h 376"/>
                <a:gd name="T58" fmla="*/ 96 w 257"/>
                <a:gd name="T59" fmla="*/ 376 h 376"/>
                <a:gd name="T60" fmla="*/ 0 w 257"/>
                <a:gd name="T61" fmla="*/ 76 h 376"/>
                <a:gd name="T62" fmla="*/ 107 w 257"/>
                <a:gd name="T63" fmla="*/ 41 h 376"/>
                <a:gd name="T64" fmla="*/ 122 w 257"/>
                <a:gd name="T65" fmla="*/ 91 h 3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7"/>
                <a:gd name="T100" fmla="*/ 0 h 376"/>
                <a:gd name="T101" fmla="*/ 257 w 257"/>
                <a:gd name="T102" fmla="*/ 376 h 3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7" h="376">
                  <a:moveTo>
                    <a:pt x="122" y="91"/>
                  </a:moveTo>
                  <a:lnTo>
                    <a:pt x="123" y="91"/>
                  </a:lnTo>
                  <a:lnTo>
                    <a:pt x="128" y="74"/>
                  </a:lnTo>
                  <a:lnTo>
                    <a:pt x="134" y="61"/>
                  </a:lnTo>
                  <a:lnTo>
                    <a:pt x="142" y="48"/>
                  </a:lnTo>
                  <a:lnTo>
                    <a:pt x="152" y="36"/>
                  </a:lnTo>
                  <a:lnTo>
                    <a:pt x="162" y="27"/>
                  </a:lnTo>
                  <a:lnTo>
                    <a:pt x="175" y="19"/>
                  </a:lnTo>
                  <a:lnTo>
                    <a:pt x="189" y="12"/>
                  </a:lnTo>
                  <a:lnTo>
                    <a:pt x="204" y="7"/>
                  </a:lnTo>
                  <a:lnTo>
                    <a:pt x="225" y="0"/>
                  </a:lnTo>
                  <a:lnTo>
                    <a:pt x="257" y="102"/>
                  </a:lnTo>
                  <a:lnTo>
                    <a:pt x="250" y="101"/>
                  </a:lnTo>
                  <a:lnTo>
                    <a:pt x="244" y="101"/>
                  </a:lnTo>
                  <a:lnTo>
                    <a:pt x="238" y="101"/>
                  </a:lnTo>
                  <a:lnTo>
                    <a:pt x="233" y="101"/>
                  </a:lnTo>
                  <a:lnTo>
                    <a:pt x="226" y="102"/>
                  </a:lnTo>
                  <a:lnTo>
                    <a:pt x="220" y="103"/>
                  </a:lnTo>
                  <a:lnTo>
                    <a:pt x="214" y="104"/>
                  </a:lnTo>
                  <a:lnTo>
                    <a:pt x="208" y="107"/>
                  </a:lnTo>
                  <a:lnTo>
                    <a:pt x="189" y="115"/>
                  </a:lnTo>
                  <a:lnTo>
                    <a:pt x="174" y="125"/>
                  </a:lnTo>
                  <a:lnTo>
                    <a:pt x="165" y="137"/>
                  </a:lnTo>
                  <a:lnTo>
                    <a:pt x="158" y="152"/>
                  </a:lnTo>
                  <a:lnTo>
                    <a:pt x="155" y="167"/>
                  </a:lnTo>
                  <a:lnTo>
                    <a:pt x="155" y="184"/>
                  </a:lnTo>
                  <a:lnTo>
                    <a:pt x="159" y="201"/>
                  </a:lnTo>
                  <a:lnTo>
                    <a:pt x="163" y="221"/>
                  </a:lnTo>
                  <a:lnTo>
                    <a:pt x="203" y="342"/>
                  </a:lnTo>
                  <a:lnTo>
                    <a:pt x="96" y="376"/>
                  </a:lnTo>
                  <a:lnTo>
                    <a:pt x="0" y="76"/>
                  </a:lnTo>
                  <a:lnTo>
                    <a:pt x="107" y="41"/>
                  </a:lnTo>
                  <a:lnTo>
                    <a:pt x="122" y="91"/>
                  </a:lnTo>
                  <a:close/>
                </a:path>
              </a:pathLst>
            </a:custGeom>
            <a:solidFill>
              <a:srgbClr val="000000"/>
            </a:solidFill>
            <a:ln w="9525">
              <a:noFill/>
              <a:round/>
              <a:headEnd/>
              <a:tailEnd/>
            </a:ln>
          </p:spPr>
          <p:txBody>
            <a:bodyPr/>
            <a:lstStyle/>
            <a:p>
              <a:endParaRPr lang="en-US"/>
            </a:p>
          </p:txBody>
        </p:sp>
        <p:sp>
          <p:nvSpPr>
            <p:cNvPr id="97348" name="Freeform 52"/>
            <p:cNvSpPr>
              <a:spLocks/>
            </p:cNvSpPr>
            <p:nvPr/>
          </p:nvSpPr>
          <p:spPr bwMode="auto">
            <a:xfrm>
              <a:off x="4882" y="329"/>
              <a:ext cx="118" cy="160"/>
            </a:xfrm>
            <a:custGeom>
              <a:avLst/>
              <a:gdLst>
                <a:gd name="T0" fmla="*/ 111 w 236"/>
                <a:gd name="T1" fmla="*/ 56 h 320"/>
                <a:gd name="T2" fmla="*/ 113 w 236"/>
                <a:gd name="T3" fmla="*/ 56 h 320"/>
                <a:gd name="T4" fmla="*/ 122 w 236"/>
                <a:gd name="T5" fmla="*/ 42 h 320"/>
                <a:gd name="T6" fmla="*/ 132 w 236"/>
                <a:gd name="T7" fmla="*/ 31 h 320"/>
                <a:gd name="T8" fmla="*/ 143 w 236"/>
                <a:gd name="T9" fmla="*/ 22 h 320"/>
                <a:gd name="T10" fmla="*/ 155 w 236"/>
                <a:gd name="T11" fmla="*/ 13 h 320"/>
                <a:gd name="T12" fmla="*/ 169 w 236"/>
                <a:gd name="T13" fmla="*/ 8 h 320"/>
                <a:gd name="T14" fmla="*/ 184 w 236"/>
                <a:gd name="T15" fmla="*/ 3 h 320"/>
                <a:gd name="T16" fmla="*/ 199 w 236"/>
                <a:gd name="T17" fmla="*/ 1 h 320"/>
                <a:gd name="T18" fmla="*/ 215 w 236"/>
                <a:gd name="T19" fmla="*/ 0 h 320"/>
                <a:gd name="T20" fmla="*/ 236 w 236"/>
                <a:gd name="T21" fmla="*/ 0 h 320"/>
                <a:gd name="T22" fmla="*/ 236 w 236"/>
                <a:gd name="T23" fmla="*/ 108 h 320"/>
                <a:gd name="T24" fmla="*/ 230 w 236"/>
                <a:gd name="T25" fmla="*/ 105 h 320"/>
                <a:gd name="T26" fmla="*/ 224 w 236"/>
                <a:gd name="T27" fmla="*/ 102 h 320"/>
                <a:gd name="T28" fmla="*/ 219 w 236"/>
                <a:gd name="T29" fmla="*/ 101 h 320"/>
                <a:gd name="T30" fmla="*/ 213 w 236"/>
                <a:gd name="T31" fmla="*/ 99 h 320"/>
                <a:gd name="T32" fmla="*/ 207 w 236"/>
                <a:gd name="T33" fmla="*/ 99 h 320"/>
                <a:gd name="T34" fmla="*/ 201 w 236"/>
                <a:gd name="T35" fmla="*/ 98 h 320"/>
                <a:gd name="T36" fmla="*/ 196 w 236"/>
                <a:gd name="T37" fmla="*/ 98 h 320"/>
                <a:gd name="T38" fmla="*/ 189 w 236"/>
                <a:gd name="T39" fmla="*/ 98 h 320"/>
                <a:gd name="T40" fmla="*/ 168 w 236"/>
                <a:gd name="T41" fmla="*/ 100 h 320"/>
                <a:gd name="T42" fmla="*/ 151 w 236"/>
                <a:gd name="T43" fmla="*/ 105 h 320"/>
                <a:gd name="T44" fmla="*/ 137 w 236"/>
                <a:gd name="T45" fmla="*/ 114 h 320"/>
                <a:gd name="T46" fmla="*/ 126 w 236"/>
                <a:gd name="T47" fmla="*/ 124 h 320"/>
                <a:gd name="T48" fmla="*/ 120 w 236"/>
                <a:gd name="T49" fmla="*/ 138 h 320"/>
                <a:gd name="T50" fmla="*/ 115 w 236"/>
                <a:gd name="T51" fmla="*/ 154 h 320"/>
                <a:gd name="T52" fmla="*/ 113 w 236"/>
                <a:gd name="T53" fmla="*/ 172 h 320"/>
                <a:gd name="T54" fmla="*/ 111 w 236"/>
                <a:gd name="T55" fmla="*/ 192 h 320"/>
                <a:gd name="T56" fmla="*/ 111 w 236"/>
                <a:gd name="T57" fmla="*/ 320 h 320"/>
                <a:gd name="T58" fmla="*/ 0 w 236"/>
                <a:gd name="T59" fmla="*/ 320 h 320"/>
                <a:gd name="T60" fmla="*/ 0 w 236"/>
                <a:gd name="T61" fmla="*/ 4 h 320"/>
                <a:gd name="T62" fmla="*/ 111 w 236"/>
                <a:gd name="T63" fmla="*/ 4 h 320"/>
                <a:gd name="T64" fmla="*/ 111 w 236"/>
                <a:gd name="T65" fmla="*/ 56 h 3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320"/>
                <a:gd name="T101" fmla="*/ 236 w 236"/>
                <a:gd name="T102" fmla="*/ 320 h 3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320">
                  <a:moveTo>
                    <a:pt x="111" y="56"/>
                  </a:moveTo>
                  <a:lnTo>
                    <a:pt x="113" y="56"/>
                  </a:lnTo>
                  <a:lnTo>
                    <a:pt x="122" y="42"/>
                  </a:lnTo>
                  <a:lnTo>
                    <a:pt x="132" y="31"/>
                  </a:lnTo>
                  <a:lnTo>
                    <a:pt x="143" y="22"/>
                  </a:lnTo>
                  <a:lnTo>
                    <a:pt x="155" y="13"/>
                  </a:lnTo>
                  <a:lnTo>
                    <a:pt x="169" y="8"/>
                  </a:lnTo>
                  <a:lnTo>
                    <a:pt x="184" y="3"/>
                  </a:lnTo>
                  <a:lnTo>
                    <a:pt x="199" y="1"/>
                  </a:lnTo>
                  <a:lnTo>
                    <a:pt x="215" y="0"/>
                  </a:lnTo>
                  <a:lnTo>
                    <a:pt x="236" y="0"/>
                  </a:lnTo>
                  <a:lnTo>
                    <a:pt x="236" y="108"/>
                  </a:lnTo>
                  <a:lnTo>
                    <a:pt x="230" y="105"/>
                  </a:lnTo>
                  <a:lnTo>
                    <a:pt x="224" y="102"/>
                  </a:lnTo>
                  <a:lnTo>
                    <a:pt x="219" y="101"/>
                  </a:lnTo>
                  <a:lnTo>
                    <a:pt x="213" y="99"/>
                  </a:lnTo>
                  <a:lnTo>
                    <a:pt x="207" y="99"/>
                  </a:lnTo>
                  <a:lnTo>
                    <a:pt x="201" y="98"/>
                  </a:lnTo>
                  <a:lnTo>
                    <a:pt x="196" y="98"/>
                  </a:lnTo>
                  <a:lnTo>
                    <a:pt x="189" y="98"/>
                  </a:lnTo>
                  <a:lnTo>
                    <a:pt x="168" y="100"/>
                  </a:lnTo>
                  <a:lnTo>
                    <a:pt x="151" y="105"/>
                  </a:lnTo>
                  <a:lnTo>
                    <a:pt x="137" y="114"/>
                  </a:lnTo>
                  <a:lnTo>
                    <a:pt x="126" y="124"/>
                  </a:lnTo>
                  <a:lnTo>
                    <a:pt x="120" y="138"/>
                  </a:lnTo>
                  <a:lnTo>
                    <a:pt x="115" y="154"/>
                  </a:lnTo>
                  <a:lnTo>
                    <a:pt x="113" y="172"/>
                  </a:lnTo>
                  <a:lnTo>
                    <a:pt x="111" y="192"/>
                  </a:lnTo>
                  <a:lnTo>
                    <a:pt x="111" y="320"/>
                  </a:lnTo>
                  <a:lnTo>
                    <a:pt x="0" y="320"/>
                  </a:lnTo>
                  <a:lnTo>
                    <a:pt x="0" y="4"/>
                  </a:lnTo>
                  <a:lnTo>
                    <a:pt x="111" y="4"/>
                  </a:lnTo>
                  <a:lnTo>
                    <a:pt x="111" y="56"/>
                  </a:lnTo>
                  <a:close/>
                </a:path>
              </a:pathLst>
            </a:custGeom>
            <a:solidFill>
              <a:srgbClr val="000000"/>
            </a:solidFill>
            <a:ln w="9525">
              <a:noFill/>
              <a:round/>
              <a:headEnd/>
              <a:tailEnd/>
            </a:ln>
          </p:spPr>
          <p:txBody>
            <a:bodyPr/>
            <a:lstStyle/>
            <a:p>
              <a:endParaRPr lang="en-US"/>
            </a:p>
          </p:txBody>
        </p:sp>
        <p:sp>
          <p:nvSpPr>
            <p:cNvPr id="97349" name="Freeform 53"/>
            <p:cNvSpPr>
              <a:spLocks/>
            </p:cNvSpPr>
            <p:nvPr/>
          </p:nvSpPr>
          <p:spPr bwMode="auto">
            <a:xfrm>
              <a:off x="5151" y="475"/>
              <a:ext cx="187" cy="162"/>
            </a:xfrm>
            <a:custGeom>
              <a:avLst/>
              <a:gdLst>
                <a:gd name="T0" fmla="*/ 239 w 374"/>
                <a:gd name="T1" fmla="*/ 105 h 325"/>
                <a:gd name="T2" fmla="*/ 240 w 374"/>
                <a:gd name="T3" fmla="*/ 106 h 325"/>
                <a:gd name="T4" fmla="*/ 255 w 374"/>
                <a:gd name="T5" fmla="*/ 100 h 325"/>
                <a:gd name="T6" fmla="*/ 270 w 374"/>
                <a:gd name="T7" fmla="*/ 96 h 325"/>
                <a:gd name="T8" fmla="*/ 284 w 374"/>
                <a:gd name="T9" fmla="*/ 95 h 325"/>
                <a:gd name="T10" fmla="*/ 299 w 374"/>
                <a:gd name="T11" fmla="*/ 95 h 325"/>
                <a:gd name="T12" fmla="*/ 314 w 374"/>
                <a:gd name="T13" fmla="*/ 97 h 325"/>
                <a:gd name="T14" fmla="*/ 329 w 374"/>
                <a:gd name="T15" fmla="*/ 102 h 325"/>
                <a:gd name="T16" fmla="*/ 343 w 374"/>
                <a:gd name="T17" fmla="*/ 108 h 325"/>
                <a:gd name="T18" fmla="*/ 357 w 374"/>
                <a:gd name="T19" fmla="*/ 116 h 325"/>
                <a:gd name="T20" fmla="*/ 374 w 374"/>
                <a:gd name="T21" fmla="*/ 128 h 325"/>
                <a:gd name="T22" fmla="*/ 314 w 374"/>
                <a:gd name="T23" fmla="*/ 218 h 325"/>
                <a:gd name="T24" fmla="*/ 307 w 374"/>
                <a:gd name="T25" fmla="*/ 208 h 325"/>
                <a:gd name="T26" fmla="*/ 300 w 374"/>
                <a:gd name="T27" fmla="*/ 198 h 325"/>
                <a:gd name="T28" fmla="*/ 291 w 374"/>
                <a:gd name="T29" fmla="*/ 190 h 325"/>
                <a:gd name="T30" fmla="*/ 281 w 374"/>
                <a:gd name="T31" fmla="*/ 183 h 325"/>
                <a:gd name="T32" fmla="*/ 262 w 374"/>
                <a:gd name="T33" fmla="*/ 173 h 325"/>
                <a:gd name="T34" fmla="*/ 245 w 374"/>
                <a:gd name="T35" fmla="*/ 168 h 325"/>
                <a:gd name="T36" fmla="*/ 229 w 374"/>
                <a:gd name="T37" fmla="*/ 167 h 325"/>
                <a:gd name="T38" fmla="*/ 214 w 374"/>
                <a:gd name="T39" fmla="*/ 172 h 325"/>
                <a:gd name="T40" fmla="*/ 200 w 374"/>
                <a:gd name="T41" fmla="*/ 179 h 325"/>
                <a:gd name="T42" fmla="*/ 187 w 374"/>
                <a:gd name="T43" fmla="*/ 189 h 325"/>
                <a:gd name="T44" fmla="*/ 175 w 374"/>
                <a:gd name="T45" fmla="*/ 203 h 325"/>
                <a:gd name="T46" fmla="*/ 163 w 374"/>
                <a:gd name="T47" fmla="*/ 219 h 325"/>
                <a:gd name="T48" fmla="*/ 93 w 374"/>
                <a:gd name="T49" fmla="*/ 325 h 325"/>
                <a:gd name="T50" fmla="*/ 0 w 374"/>
                <a:gd name="T51" fmla="*/ 263 h 325"/>
                <a:gd name="T52" fmla="*/ 175 w 374"/>
                <a:gd name="T53" fmla="*/ 0 h 325"/>
                <a:gd name="T54" fmla="*/ 268 w 374"/>
                <a:gd name="T55" fmla="*/ 62 h 325"/>
                <a:gd name="T56" fmla="*/ 239 w 374"/>
                <a:gd name="T57" fmla="*/ 105 h 3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4"/>
                <a:gd name="T88" fmla="*/ 0 h 325"/>
                <a:gd name="T89" fmla="*/ 374 w 374"/>
                <a:gd name="T90" fmla="*/ 325 h 3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4" h="325">
                  <a:moveTo>
                    <a:pt x="239" y="105"/>
                  </a:moveTo>
                  <a:lnTo>
                    <a:pt x="240" y="106"/>
                  </a:lnTo>
                  <a:lnTo>
                    <a:pt x="255" y="100"/>
                  </a:lnTo>
                  <a:lnTo>
                    <a:pt x="270" y="96"/>
                  </a:lnTo>
                  <a:lnTo>
                    <a:pt x="284" y="95"/>
                  </a:lnTo>
                  <a:lnTo>
                    <a:pt x="299" y="95"/>
                  </a:lnTo>
                  <a:lnTo>
                    <a:pt x="314" y="97"/>
                  </a:lnTo>
                  <a:lnTo>
                    <a:pt x="329" y="102"/>
                  </a:lnTo>
                  <a:lnTo>
                    <a:pt x="343" y="108"/>
                  </a:lnTo>
                  <a:lnTo>
                    <a:pt x="357" y="116"/>
                  </a:lnTo>
                  <a:lnTo>
                    <a:pt x="374" y="128"/>
                  </a:lnTo>
                  <a:lnTo>
                    <a:pt x="314" y="218"/>
                  </a:lnTo>
                  <a:lnTo>
                    <a:pt x="307" y="208"/>
                  </a:lnTo>
                  <a:lnTo>
                    <a:pt x="300" y="198"/>
                  </a:lnTo>
                  <a:lnTo>
                    <a:pt x="291" y="190"/>
                  </a:lnTo>
                  <a:lnTo>
                    <a:pt x="281" y="183"/>
                  </a:lnTo>
                  <a:lnTo>
                    <a:pt x="262" y="173"/>
                  </a:lnTo>
                  <a:lnTo>
                    <a:pt x="245" y="168"/>
                  </a:lnTo>
                  <a:lnTo>
                    <a:pt x="229" y="167"/>
                  </a:lnTo>
                  <a:lnTo>
                    <a:pt x="214" y="172"/>
                  </a:lnTo>
                  <a:lnTo>
                    <a:pt x="200" y="179"/>
                  </a:lnTo>
                  <a:lnTo>
                    <a:pt x="187" y="189"/>
                  </a:lnTo>
                  <a:lnTo>
                    <a:pt x="175" y="203"/>
                  </a:lnTo>
                  <a:lnTo>
                    <a:pt x="163" y="219"/>
                  </a:lnTo>
                  <a:lnTo>
                    <a:pt x="93" y="325"/>
                  </a:lnTo>
                  <a:lnTo>
                    <a:pt x="0" y="263"/>
                  </a:lnTo>
                  <a:lnTo>
                    <a:pt x="175" y="0"/>
                  </a:lnTo>
                  <a:lnTo>
                    <a:pt x="268" y="62"/>
                  </a:lnTo>
                  <a:lnTo>
                    <a:pt x="239" y="105"/>
                  </a:lnTo>
                  <a:close/>
                </a:path>
              </a:pathLst>
            </a:custGeom>
            <a:solidFill>
              <a:srgbClr val="000000"/>
            </a:solidFill>
            <a:ln w="9525">
              <a:noFill/>
              <a:round/>
              <a:headEnd/>
              <a:tailEnd/>
            </a:ln>
          </p:spPr>
          <p:txBody>
            <a:bodyPr/>
            <a:lstStyle/>
            <a:p>
              <a:endParaRPr lang="en-US"/>
            </a:p>
          </p:txBody>
        </p:sp>
        <p:sp>
          <p:nvSpPr>
            <p:cNvPr id="97350" name="Freeform 54"/>
            <p:cNvSpPr>
              <a:spLocks/>
            </p:cNvSpPr>
            <p:nvPr/>
          </p:nvSpPr>
          <p:spPr bwMode="auto">
            <a:xfrm>
              <a:off x="5002" y="382"/>
              <a:ext cx="208" cy="194"/>
            </a:xfrm>
            <a:custGeom>
              <a:avLst/>
              <a:gdLst>
                <a:gd name="T0" fmla="*/ 320 w 417"/>
                <a:gd name="T1" fmla="*/ 143 h 387"/>
                <a:gd name="T2" fmla="*/ 322 w 417"/>
                <a:gd name="T3" fmla="*/ 177 h 387"/>
                <a:gd name="T4" fmla="*/ 354 w 417"/>
                <a:gd name="T5" fmla="*/ 214 h 387"/>
                <a:gd name="T6" fmla="*/ 315 w 417"/>
                <a:gd name="T7" fmla="*/ 267 h 387"/>
                <a:gd name="T8" fmla="*/ 270 w 417"/>
                <a:gd name="T9" fmla="*/ 351 h 387"/>
                <a:gd name="T10" fmla="*/ 178 w 417"/>
                <a:gd name="T11" fmla="*/ 355 h 387"/>
                <a:gd name="T12" fmla="*/ 107 w 417"/>
                <a:gd name="T13" fmla="*/ 311 h 387"/>
                <a:gd name="T14" fmla="*/ 59 w 417"/>
                <a:gd name="T15" fmla="*/ 216 h 387"/>
                <a:gd name="T16" fmla="*/ 100 w 417"/>
                <a:gd name="T17" fmla="*/ 146 h 387"/>
                <a:gd name="T18" fmla="*/ 96 w 417"/>
                <a:gd name="T19" fmla="*/ 85 h 387"/>
                <a:gd name="T20" fmla="*/ 168 w 417"/>
                <a:gd name="T21" fmla="*/ 26 h 387"/>
                <a:gd name="T22" fmla="*/ 224 w 417"/>
                <a:gd name="T23" fmla="*/ 26 h 387"/>
                <a:gd name="T24" fmla="*/ 281 w 417"/>
                <a:gd name="T25" fmla="*/ 48 h 387"/>
                <a:gd name="T26" fmla="*/ 327 w 417"/>
                <a:gd name="T27" fmla="*/ 99 h 387"/>
                <a:gd name="T28" fmla="*/ 320 w 417"/>
                <a:gd name="T29" fmla="*/ 143 h 387"/>
                <a:gd name="T30" fmla="*/ 370 w 417"/>
                <a:gd name="T31" fmla="*/ 128 h 387"/>
                <a:gd name="T32" fmla="*/ 373 w 417"/>
                <a:gd name="T33" fmla="*/ 78 h 387"/>
                <a:gd name="T34" fmla="*/ 301 w 417"/>
                <a:gd name="T35" fmla="*/ 21 h 387"/>
                <a:gd name="T36" fmla="*/ 217 w 417"/>
                <a:gd name="T37" fmla="*/ 0 h 387"/>
                <a:gd name="T38" fmla="*/ 151 w 417"/>
                <a:gd name="T39" fmla="*/ 0 h 387"/>
                <a:gd name="T40" fmla="*/ 29 w 417"/>
                <a:gd name="T41" fmla="*/ 63 h 387"/>
                <a:gd name="T42" fmla="*/ 41 w 417"/>
                <a:gd name="T43" fmla="*/ 135 h 387"/>
                <a:gd name="T44" fmla="*/ 0 w 417"/>
                <a:gd name="T45" fmla="*/ 209 h 387"/>
                <a:gd name="T46" fmla="*/ 62 w 417"/>
                <a:gd name="T47" fmla="*/ 348 h 387"/>
                <a:gd name="T48" fmla="*/ 158 w 417"/>
                <a:gd name="T49" fmla="*/ 387 h 387"/>
                <a:gd name="T50" fmla="*/ 286 w 417"/>
                <a:gd name="T51" fmla="*/ 378 h 387"/>
                <a:gd name="T52" fmla="*/ 342 w 417"/>
                <a:gd name="T53" fmla="*/ 291 h 387"/>
                <a:gd name="T54" fmla="*/ 417 w 417"/>
                <a:gd name="T55" fmla="*/ 226 h 387"/>
                <a:gd name="T56" fmla="*/ 368 w 417"/>
                <a:gd name="T57" fmla="*/ 161 h 387"/>
                <a:gd name="T58" fmla="*/ 370 w 417"/>
                <a:gd name="T59" fmla="*/ 128 h 387"/>
                <a:gd name="T60" fmla="*/ 320 w 417"/>
                <a:gd name="T61" fmla="*/ 143 h 3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7"/>
                <a:gd name="T94" fmla="*/ 0 h 387"/>
                <a:gd name="T95" fmla="*/ 417 w 417"/>
                <a:gd name="T96" fmla="*/ 387 h 3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7" h="387">
                  <a:moveTo>
                    <a:pt x="320" y="143"/>
                  </a:moveTo>
                  <a:lnTo>
                    <a:pt x="322" y="177"/>
                  </a:lnTo>
                  <a:lnTo>
                    <a:pt x="354" y="214"/>
                  </a:lnTo>
                  <a:lnTo>
                    <a:pt x="315" y="267"/>
                  </a:lnTo>
                  <a:lnTo>
                    <a:pt x="270" y="351"/>
                  </a:lnTo>
                  <a:lnTo>
                    <a:pt x="178" y="355"/>
                  </a:lnTo>
                  <a:lnTo>
                    <a:pt x="107" y="311"/>
                  </a:lnTo>
                  <a:lnTo>
                    <a:pt x="59" y="216"/>
                  </a:lnTo>
                  <a:lnTo>
                    <a:pt x="100" y="146"/>
                  </a:lnTo>
                  <a:lnTo>
                    <a:pt x="96" y="85"/>
                  </a:lnTo>
                  <a:lnTo>
                    <a:pt x="168" y="26"/>
                  </a:lnTo>
                  <a:lnTo>
                    <a:pt x="224" y="26"/>
                  </a:lnTo>
                  <a:lnTo>
                    <a:pt x="281" y="48"/>
                  </a:lnTo>
                  <a:lnTo>
                    <a:pt x="327" y="99"/>
                  </a:lnTo>
                  <a:lnTo>
                    <a:pt x="320" y="143"/>
                  </a:lnTo>
                  <a:lnTo>
                    <a:pt x="370" y="128"/>
                  </a:lnTo>
                  <a:lnTo>
                    <a:pt x="373" y="78"/>
                  </a:lnTo>
                  <a:lnTo>
                    <a:pt x="301" y="21"/>
                  </a:lnTo>
                  <a:lnTo>
                    <a:pt x="217" y="0"/>
                  </a:lnTo>
                  <a:lnTo>
                    <a:pt x="151" y="0"/>
                  </a:lnTo>
                  <a:lnTo>
                    <a:pt x="29" y="63"/>
                  </a:lnTo>
                  <a:lnTo>
                    <a:pt x="41" y="135"/>
                  </a:lnTo>
                  <a:lnTo>
                    <a:pt x="0" y="209"/>
                  </a:lnTo>
                  <a:lnTo>
                    <a:pt x="62" y="348"/>
                  </a:lnTo>
                  <a:lnTo>
                    <a:pt x="158" y="387"/>
                  </a:lnTo>
                  <a:lnTo>
                    <a:pt x="286" y="378"/>
                  </a:lnTo>
                  <a:lnTo>
                    <a:pt x="342" y="291"/>
                  </a:lnTo>
                  <a:lnTo>
                    <a:pt x="417" y="226"/>
                  </a:lnTo>
                  <a:lnTo>
                    <a:pt x="368" y="161"/>
                  </a:lnTo>
                  <a:lnTo>
                    <a:pt x="370" y="128"/>
                  </a:lnTo>
                  <a:lnTo>
                    <a:pt x="320" y="143"/>
                  </a:lnTo>
                  <a:close/>
                </a:path>
              </a:pathLst>
            </a:custGeom>
            <a:solidFill>
              <a:srgbClr val="000000"/>
            </a:solidFill>
            <a:ln w="9525">
              <a:noFill/>
              <a:round/>
              <a:headEnd/>
              <a:tailEnd/>
            </a:ln>
          </p:spPr>
          <p:txBody>
            <a:bodyPr/>
            <a:lstStyle/>
            <a:p>
              <a:endParaRPr lang="en-US"/>
            </a:p>
          </p:txBody>
        </p:sp>
        <p:sp>
          <p:nvSpPr>
            <p:cNvPr id="97351" name="Freeform 55"/>
            <p:cNvSpPr>
              <a:spLocks/>
            </p:cNvSpPr>
            <p:nvPr/>
          </p:nvSpPr>
          <p:spPr bwMode="auto">
            <a:xfrm>
              <a:off x="5056" y="503"/>
              <a:ext cx="74" cy="27"/>
            </a:xfrm>
            <a:custGeom>
              <a:avLst/>
              <a:gdLst>
                <a:gd name="T0" fmla="*/ 21 w 149"/>
                <a:gd name="T1" fmla="*/ 45 h 55"/>
                <a:gd name="T2" fmla="*/ 27 w 149"/>
                <a:gd name="T3" fmla="*/ 40 h 55"/>
                <a:gd name="T4" fmla="*/ 33 w 149"/>
                <a:gd name="T5" fmla="*/ 35 h 55"/>
                <a:gd name="T6" fmla="*/ 40 w 149"/>
                <a:gd name="T7" fmla="*/ 32 h 55"/>
                <a:gd name="T8" fmla="*/ 45 w 149"/>
                <a:gd name="T9" fmla="*/ 28 h 55"/>
                <a:gd name="T10" fmla="*/ 52 w 149"/>
                <a:gd name="T11" fmla="*/ 26 h 55"/>
                <a:gd name="T12" fmla="*/ 59 w 149"/>
                <a:gd name="T13" fmla="*/ 24 h 55"/>
                <a:gd name="T14" fmla="*/ 66 w 149"/>
                <a:gd name="T15" fmla="*/ 23 h 55"/>
                <a:gd name="T16" fmla="*/ 73 w 149"/>
                <a:gd name="T17" fmla="*/ 23 h 55"/>
                <a:gd name="T18" fmla="*/ 81 w 149"/>
                <a:gd name="T19" fmla="*/ 24 h 55"/>
                <a:gd name="T20" fmla="*/ 88 w 149"/>
                <a:gd name="T21" fmla="*/ 26 h 55"/>
                <a:gd name="T22" fmla="*/ 96 w 149"/>
                <a:gd name="T23" fmla="*/ 31 h 55"/>
                <a:gd name="T24" fmla="*/ 103 w 149"/>
                <a:gd name="T25" fmla="*/ 35 h 55"/>
                <a:gd name="T26" fmla="*/ 111 w 149"/>
                <a:gd name="T27" fmla="*/ 41 h 55"/>
                <a:gd name="T28" fmla="*/ 118 w 149"/>
                <a:gd name="T29" fmla="*/ 46 h 55"/>
                <a:gd name="T30" fmla="*/ 125 w 149"/>
                <a:gd name="T31" fmla="*/ 50 h 55"/>
                <a:gd name="T32" fmla="*/ 132 w 149"/>
                <a:gd name="T33" fmla="*/ 54 h 55"/>
                <a:gd name="T34" fmla="*/ 136 w 149"/>
                <a:gd name="T35" fmla="*/ 55 h 55"/>
                <a:gd name="T36" fmla="*/ 142 w 149"/>
                <a:gd name="T37" fmla="*/ 54 h 55"/>
                <a:gd name="T38" fmla="*/ 146 w 149"/>
                <a:gd name="T39" fmla="*/ 51 h 55"/>
                <a:gd name="T40" fmla="*/ 148 w 149"/>
                <a:gd name="T41" fmla="*/ 47 h 55"/>
                <a:gd name="T42" fmla="*/ 149 w 149"/>
                <a:gd name="T43" fmla="*/ 42 h 55"/>
                <a:gd name="T44" fmla="*/ 148 w 149"/>
                <a:gd name="T45" fmla="*/ 38 h 55"/>
                <a:gd name="T46" fmla="*/ 145 w 149"/>
                <a:gd name="T47" fmla="*/ 33 h 55"/>
                <a:gd name="T48" fmla="*/ 141 w 149"/>
                <a:gd name="T49" fmla="*/ 31 h 55"/>
                <a:gd name="T50" fmla="*/ 133 w 149"/>
                <a:gd name="T51" fmla="*/ 27 h 55"/>
                <a:gd name="T52" fmla="*/ 126 w 149"/>
                <a:gd name="T53" fmla="*/ 21 h 55"/>
                <a:gd name="T54" fmla="*/ 119 w 149"/>
                <a:gd name="T55" fmla="*/ 17 h 55"/>
                <a:gd name="T56" fmla="*/ 112 w 149"/>
                <a:gd name="T57" fmla="*/ 11 h 55"/>
                <a:gd name="T58" fmla="*/ 105 w 149"/>
                <a:gd name="T59" fmla="*/ 6 h 55"/>
                <a:gd name="T60" fmla="*/ 98 w 149"/>
                <a:gd name="T61" fmla="*/ 3 h 55"/>
                <a:gd name="T62" fmla="*/ 90 w 149"/>
                <a:gd name="T63" fmla="*/ 1 h 55"/>
                <a:gd name="T64" fmla="*/ 82 w 149"/>
                <a:gd name="T65" fmla="*/ 0 h 55"/>
                <a:gd name="T66" fmla="*/ 72 w 149"/>
                <a:gd name="T67" fmla="*/ 1 h 55"/>
                <a:gd name="T68" fmla="*/ 62 w 149"/>
                <a:gd name="T69" fmla="*/ 2 h 55"/>
                <a:gd name="T70" fmla="*/ 51 w 149"/>
                <a:gd name="T71" fmla="*/ 4 h 55"/>
                <a:gd name="T72" fmla="*/ 40 w 149"/>
                <a:gd name="T73" fmla="*/ 6 h 55"/>
                <a:gd name="T74" fmla="*/ 29 w 149"/>
                <a:gd name="T75" fmla="*/ 10 h 55"/>
                <a:gd name="T76" fmla="*/ 19 w 149"/>
                <a:gd name="T77" fmla="*/ 16 h 55"/>
                <a:gd name="T78" fmla="*/ 11 w 149"/>
                <a:gd name="T79" fmla="*/ 21 h 55"/>
                <a:gd name="T80" fmla="*/ 3 w 149"/>
                <a:gd name="T81" fmla="*/ 28 h 55"/>
                <a:gd name="T82" fmla="*/ 0 w 149"/>
                <a:gd name="T83" fmla="*/ 32 h 55"/>
                <a:gd name="T84" fmla="*/ 0 w 149"/>
                <a:gd name="T85" fmla="*/ 36 h 55"/>
                <a:gd name="T86" fmla="*/ 2 w 149"/>
                <a:gd name="T87" fmla="*/ 41 h 55"/>
                <a:gd name="T88" fmla="*/ 4 w 149"/>
                <a:gd name="T89" fmla="*/ 45 h 55"/>
                <a:gd name="T90" fmla="*/ 7 w 149"/>
                <a:gd name="T91" fmla="*/ 47 h 55"/>
                <a:gd name="T92" fmla="*/ 13 w 149"/>
                <a:gd name="T93" fmla="*/ 48 h 55"/>
                <a:gd name="T94" fmla="*/ 18 w 149"/>
                <a:gd name="T95" fmla="*/ 47 h 55"/>
                <a:gd name="T96" fmla="*/ 21 w 149"/>
                <a:gd name="T97" fmla="*/ 45 h 55"/>
                <a:gd name="T98" fmla="*/ 21 w 149"/>
                <a:gd name="T99" fmla="*/ 45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9"/>
                <a:gd name="T151" fmla="*/ 0 h 55"/>
                <a:gd name="T152" fmla="*/ 149 w 149"/>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9" h="55">
                  <a:moveTo>
                    <a:pt x="21" y="45"/>
                  </a:moveTo>
                  <a:lnTo>
                    <a:pt x="27" y="40"/>
                  </a:lnTo>
                  <a:lnTo>
                    <a:pt x="33" y="35"/>
                  </a:lnTo>
                  <a:lnTo>
                    <a:pt x="40" y="32"/>
                  </a:lnTo>
                  <a:lnTo>
                    <a:pt x="45" y="28"/>
                  </a:lnTo>
                  <a:lnTo>
                    <a:pt x="52" y="26"/>
                  </a:lnTo>
                  <a:lnTo>
                    <a:pt x="59" y="24"/>
                  </a:lnTo>
                  <a:lnTo>
                    <a:pt x="66" y="23"/>
                  </a:lnTo>
                  <a:lnTo>
                    <a:pt x="73" y="23"/>
                  </a:lnTo>
                  <a:lnTo>
                    <a:pt x="81" y="24"/>
                  </a:lnTo>
                  <a:lnTo>
                    <a:pt x="88" y="26"/>
                  </a:lnTo>
                  <a:lnTo>
                    <a:pt x="96" y="31"/>
                  </a:lnTo>
                  <a:lnTo>
                    <a:pt x="103" y="35"/>
                  </a:lnTo>
                  <a:lnTo>
                    <a:pt x="111" y="41"/>
                  </a:lnTo>
                  <a:lnTo>
                    <a:pt x="118" y="46"/>
                  </a:lnTo>
                  <a:lnTo>
                    <a:pt x="125" y="50"/>
                  </a:lnTo>
                  <a:lnTo>
                    <a:pt x="132" y="54"/>
                  </a:lnTo>
                  <a:lnTo>
                    <a:pt x="136" y="55"/>
                  </a:lnTo>
                  <a:lnTo>
                    <a:pt x="142" y="54"/>
                  </a:lnTo>
                  <a:lnTo>
                    <a:pt x="146" y="51"/>
                  </a:lnTo>
                  <a:lnTo>
                    <a:pt x="148" y="47"/>
                  </a:lnTo>
                  <a:lnTo>
                    <a:pt x="149" y="42"/>
                  </a:lnTo>
                  <a:lnTo>
                    <a:pt x="148" y="38"/>
                  </a:lnTo>
                  <a:lnTo>
                    <a:pt x="145" y="33"/>
                  </a:lnTo>
                  <a:lnTo>
                    <a:pt x="141" y="31"/>
                  </a:lnTo>
                  <a:lnTo>
                    <a:pt x="133" y="27"/>
                  </a:lnTo>
                  <a:lnTo>
                    <a:pt x="126" y="21"/>
                  </a:lnTo>
                  <a:lnTo>
                    <a:pt x="119" y="17"/>
                  </a:lnTo>
                  <a:lnTo>
                    <a:pt x="112" y="11"/>
                  </a:lnTo>
                  <a:lnTo>
                    <a:pt x="105" y="6"/>
                  </a:lnTo>
                  <a:lnTo>
                    <a:pt x="98" y="3"/>
                  </a:lnTo>
                  <a:lnTo>
                    <a:pt x="90" y="1"/>
                  </a:lnTo>
                  <a:lnTo>
                    <a:pt x="82" y="0"/>
                  </a:lnTo>
                  <a:lnTo>
                    <a:pt x="72" y="1"/>
                  </a:lnTo>
                  <a:lnTo>
                    <a:pt x="62" y="2"/>
                  </a:lnTo>
                  <a:lnTo>
                    <a:pt x="51" y="4"/>
                  </a:lnTo>
                  <a:lnTo>
                    <a:pt x="40" y="6"/>
                  </a:lnTo>
                  <a:lnTo>
                    <a:pt x="29" y="10"/>
                  </a:lnTo>
                  <a:lnTo>
                    <a:pt x="19" y="16"/>
                  </a:lnTo>
                  <a:lnTo>
                    <a:pt x="11" y="21"/>
                  </a:lnTo>
                  <a:lnTo>
                    <a:pt x="3" y="28"/>
                  </a:lnTo>
                  <a:lnTo>
                    <a:pt x="0" y="32"/>
                  </a:lnTo>
                  <a:lnTo>
                    <a:pt x="0" y="36"/>
                  </a:lnTo>
                  <a:lnTo>
                    <a:pt x="2" y="41"/>
                  </a:lnTo>
                  <a:lnTo>
                    <a:pt x="4" y="45"/>
                  </a:lnTo>
                  <a:lnTo>
                    <a:pt x="7" y="47"/>
                  </a:lnTo>
                  <a:lnTo>
                    <a:pt x="13" y="48"/>
                  </a:lnTo>
                  <a:lnTo>
                    <a:pt x="18" y="47"/>
                  </a:lnTo>
                  <a:lnTo>
                    <a:pt x="21" y="45"/>
                  </a:lnTo>
                  <a:close/>
                </a:path>
              </a:pathLst>
            </a:custGeom>
            <a:solidFill>
              <a:srgbClr val="000000"/>
            </a:solidFill>
            <a:ln w="9525">
              <a:noFill/>
              <a:round/>
              <a:headEnd/>
              <a:tailEnd/>
            </a:ln>
          </p:spPr>
          <p:txBody>
            <a:bodyPr/>
            <a:lstStyle/>
            <a:p>
              <a:endParaRPr lang="en-US"/>
            </a:p>
          </p:txBody>
        </p:sp>
        <p:sp>
          <p:nvSpPr>
            <p:cNvPr id="97352" name="Freeform 56"/>
            <p:cNvSpPr>
              <a:spLocks/>
            </p:cNvSpPr>
            <p:nvPr/>
          </p:nvSpPr>
          <p:spPr bwMode="auto">
            <a:xfrm>
              <a:off x="5132" y="424"/>
              <a:ext cx="17" cy="48"/>
            </a:xfrm>
            <a:custGeom>
              <a:avLst/>
              <a:gdLst>
                <a:gd name="T0" fmla="*/ 0 w 34"/>
                <a:gd name="T1" fmla="*/ 1 h 97"/>
                <a:gd name="T2" fmla="*/ 0 w 34"/>
                <a:gd name="T3" fmla="*/ 0 h 97"/>
                <a:gd name="T4" fmla="*/ 3 w 34"/>
                <a:gd name="T5" fmla="*/ 0 h 97"/>
                <a:gd name="T6" fmla="*/ 6 w 34"/>
                <a:gd name="T7" fmla="*/ 1 h 97"/>
                <a:gd name="T8" fmla="*/ 9 w 34"/>
                <a:gd name="T9" fmla="*/ 3 h 97"/>
                <a:gd name="T10" fmla="*/ 19 w 34"/>
                <a:gd name="T11" fmla="*/ 22 h 97"/>
                <a:gd name="T12" fmla="*/ 28 w 34"/>
                <a:gd name="T13" fmla="*/ 40 h 97"/>
                <a:gd name="T14" fmla="*/ 33 w 34"/>
                <a:gd name="T15" fmla="*/ 60 h 97"/>
                <a:gd name="T16" fmla="*/ 34 w 34"/>
                <a:gd name="T17" fmla="*/ 80 h 97"/>
                <a:gd name="T18" fmla="*/ 33 w 34"/>
                <a:gd name="T19" fmla="*/ 85 h 97"/>
                <a:gd name="T20" fmla="*/ 31 w 34"/>
                <a:gd name="T21" fmla="*/ 90 h 97"/>
                <a:gd name="T22" fmla="*/ 27 w 34"/>
                <a:gd name="T23" fmla="*/ 95 h 97"/>
                <a:gd name="T24" fmla="*/ 21 w 34"/>
                <a:gd name="T25" fmla="*/ 97 h 97"/>
                <a:gd name="T26" fmla="*/ 19 w 34"/>
                <a:gd name="T27" fmla="*/ 94 h 97"/>
                <a:gd name="T28" fmla="*/ 19 w 34"/>
                <a:gd name="T29" fmla="*/ 88 h 97"/>
                <a:gd name="T30" fmla="*/ 19 w 34"/>
                <a:gd name="T31" fmla="*/ 83 h 97"/>
                <a:gd name="T32" fmla="*/ 20 w 34"/>
                <a:gd name="T33" fmla="*/ 79 h 97"/>
                <a:gd name="T34" fmla="*/ 20 w 34"/>
                <a:gd name="T35" fmla="*/ 78 h 97"/>
                <a:gd name="T36" fmla="*/ 21 w 34"/>
                <a:gd name="T37" fmla="*/ 76 h 97"/>
                <a:gd name="T38" fmla="*/ 23 w 34"/>
                <a:gd name="T39" fmla="*/ 72 h 97"/>
                <a:gd name="T40" fmla="*/ 23 w 34"/>
                <a:gd name="T41" fmla="*/ 64 h 97"/>
                <a:gd name="T42" fmla="*/ 21 w 34"/>
                <a:gd name="T43" fmla="*/ 55 h 97"/>
                <a:gd name="T44" fmla="*/ 17 w 34"/>
                <a:gd name="T45" fmla="*/ 41 h 97"/>
                <a:gd name="T46" fmla="*/ 10 w 34"/>
                <a:gd name="T47" fmla="*/ 23 h 97"/>
                <a:gd name="T48" fmla="*/ 0 w 34"/>
                <a:gd name="T49" fmla="*/ 1 h 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
                <a:gd name="T76" fmla="*/ 0 h 97"/>
                <a:gd name="T77" fmla="*/ 34 w 34"/>
                <a:gd name="T78" fmla="*/ 97 h 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 h="97">
                  <a:moveTo>
                    <a:pt x="0" y="1"/>
                  </a:moveTo>
                  <a:lnTo>
                    <a:pt x="0" y="0"/>
                  </a:lnTo>
                  <a:lnTo>
                    <a:pt x="3" y="0"/>
                  </a:lnTo>
                  <a:lnTo>
                    <a:pt x="6" y="1"/>
                  </a:lnTo>
                  <a:lnTo>
                    <a:pt x="9" y="3"/>
                  </a:lnTo>
                  <a:lnTo>
                    <a:pt x="19" y="22"/>
                  </a:lnTo>
                  <a:lnTo>
                    <a:pt x="28" y="40"/>
                  </a:lnTo>
                  <a:lnTo>
                    <a:pt x="33" y="60"/>
                  </a:lnTo>
                  <a:lnTo>
                    <a:pt x="34" y="80"/>
                  </a:lnTo>
                  <a:lnTo>
                    <a:pt x="33" y="85"/>
                  </a:lnTo>
                  <a:lnTo>
                    <a:pt x="31" y="90"/>
                  </a:lnTo>
                  <a:lnTo>
                    <a:pt x="27" y="95"/>
                  </a:lnTo>
                  <a:lnTo>
                    <a:pt x="21" y="97"/>
                  </a:lnTo>
                  <a:lnTo>
                    <a:pt x="19" y="94"/>
                  </a:lnTo>
                  <a:lnTo>
                    <a:pt x="19" y="88"/>
                  </a:lnTo>
                  <a:lnTo>
                    <a:pt x="19" y="83"/>
                  </a:lnTo>
                  <a:lnTo>
                    <a:pt x="20" y="79"/>
                  </a:lnTo>
                  <a:lnTo>
                    <a:pt x="20" y="78"/>
                  </a:lnTo>
                  <a:lnTo>
                    <a:pt x="21" y="76"/>
                  </a:lnTo>
                  <a:lnTo>
                    <a:pt x="23" y="72"/>
                  </a:lnTo>
                  <a:lnTo>
                    <a:pt x="23" y="64"/>
                  </a:lnTo>
                  <a:lnTo>
                    <a:pt x="21" y="55"/>
                  </a:lnTo>
                  <a:lnTo>
                    <a:pt x="17" y="41"/>
                  </a:lnTo>
                  <a:lnTo>
                    <a:pt x="10" y="23"/>
                  </a:lnTo>
                  <a:lnTo>
                    <a:pt x="0" y="1"/>
                  </a:lnTo>
                  <a:close/>
                </a:path>
              </a:pathLst>
            </a:custGeom>
            <a:solidFill>
              <a:srgbClr val="000000"/>
            </a:solidFill>
            <a:ln w="9525">
              <a:noFill/>
              <a:round/>
              <a:headEnd/>
              <a:tailEnd/>
            </a:ln>
          </p:spPr>
          <p:txBody>
            <a:bodyPr/>
            <a:lstStyle/>
            <a:p>
              <a:endParaRPr lang="en-US"/>
            </a:p>
          </p:txBody>
        </p:sp>
        <p:sp>
          <p:nvSpPr>
            <p:cNvPr id="97353" name="Freeform 57"/>
            <p:cNvSpPr>
              <a:spLocks/>
            </p:cNvSpPr>
            <p:nvPr/>
          </p:nvSpPr>
          <p:spPr bwMode="auto">
            <a:xfrm>
              <a:off x="5061" y="415"/>
              <a:ext cx="41" cy="31"/>
            </a:xfrm>
            <a:custGeom>
              <a:avLst/>
              <a:gdLst>
                <a:gd name="T0" fmla="*/ 82 w 82"/>
                <a:gd name="T1" fmla="*/ 5 h 64"/>
                <a:gd name="T2" fmla="*/ 82 w 82"/>
                <a:gd name="T3" fmla="*/ 4 h 64"/>
                <a:gd name="T4" fmla="*/ 79 w 82"/>
                <a:gd name="T5" fmla="*/ 1 h 64"/>
                <a:gd name="T6" fmla="*/ 76 w 82"/>
                <a:gd name="T7" fmla="*/ 0 h 64"/>
                <a:gd name="T8" fmla="*/ 72 w 82"/>
                <a:gd name="T9" fmla="*/ 0 h 64"/>
                <a:gd name="T10" fmla="*/ 63 w 82"/>
                <a:gd name="T11" fmla="*/ 4 h 64"/>
                <a:gd name="T12" fmla="*/ 53 w 82"/>
                <a:gd name="T13" fmla="*/ 7 h 64"/>
                <a:gd name="T14" fmla="*/ 44 w 82"/>
                <a:gd name="T15" fmla="*/ 12 h 64"/>
                <a:gd name="T16" fmla="*/ 36 w 82"/>
                <a:gd name="T17" fmla="*/ 16 h 64"/>
                <a:gd name="T18" fmla="*/ 26 w 82"/>
                <a:gd name="T19" fmla="*/ 22 h 64"/>
                <a:gd name="T20" fmla="*/ 18 w 82"/>
                <a:gd name="T21" fmla="*/ 28 h 64"/>
                <a:gd name="T22" fmla="*/ 11 w 82"/>
                <a:gd name="T23" fmla="*/ 36 h 64"/>
                <a:gd name="T24" fmla="*/ 4 w 82"/>
                <a:gd name="T25" fmla="*/ 44 h 64"/>
                <a:gd name="T26" fmla="*/ 2 w 82"/>
                <a:gd name="T27" fmla="*/ 48 h 64"/>
                <a:gd name="T28" fmla="*/ 0 w 82"/>
                <a:gd name="T29" fmla="*/ 53 h 64"/>
                <a:gd name="T30" fmla="*/ 0 w 82"/>
                <a:gd name="T31" fmla="*/ 59 h 64"/>
                <a:gd name="T32" fmla="*/ 3 w 82"/>
                <a:gd name="T33" fmla="*/ 64 h 64"/>
                <a:gd name="T34" fmla="*/ 7 w 82"/>
                <a:gd name="T35" fmla="*/ 64 h 64"/>
                <a:gd name="T36" fmla="*/ 10 w 82"/>
                <a:gd name="T37" fmla="*/ 59 h 64"/>
                <a:gd name="T38" fmla="*/ 14 w 82"/>
                <a:gd name="T39" fmla="*/ 54 h 64"/>
                <a:gd name="T40" fmla="*/ 16 w 82"/>
                <a:gd name="T41" fmla="*/ 51 h 64"/>
                <a:gd name="T42" fmla="*/ 16 w 82"/>
                <a:gd name="T43" fmla="*/ 50 h 64"/>
                <a:gd name="T44" fmla="*/ 17 w 82"/>
                <a:gd name="T45" fmla="*/ 48 h 64"/>
                <a:gd name="T46" fmla="*/ 18 w 82"/>
                <a:gd name="T47" fmla="*/ 44 h 64"/>
                <a:gd name="T48" fmla="*/ 23 w 82"/>
                <a:gd name="T49" fmla="*/ 38 h 64"/>
                <a:gd name="T50" fmla="*/ 31 w 82"/>
                <a:gd name="T51" fmla="*/ 31 h 64"/>
                <a:gd name="T52" fmla="*/ 42 w 82"/>
                <a:gd name="T53" fmla="*/ 23 h 64"/>
                <a:gd name="T54" fmla="*/ 60 w 82"/>
                <a:gd name="T55" fmla="*/ 15 h 64"/>
                <a:gd name="T56" fmla="*/ 82 w 82"/>
                <a:gd name="T57" fmla="*/ 5 h 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2"/>
                <a:gd name="T88" fmla="*/ 0 h 64"/>
                <a:gd name="T89" fmla="*/ 82 w 82"/>
                <a:gd name="T90" fmla="*/ 64 h 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2" h="64">
                  <a:moveTo>
                    <a:pt x="82" y="5"/>
                  </a:moveTo>
                  <a:lnTo>
                    <a:pt x="82" y="4"/>
                  </a:lnTo>
                  <a:lnTo>
                    <a:pt x="79" y="1"/>
                  </a:lnTo>
                  <a:lnTo>
                    <a:pt x="76" y="0"/>
                  </a:lnTo>
                  <a:lnTo>
                    <a:pt x="72" y="0"/>
                  </a:lnTo>
                  <a:lnTo>
                    <a:pt x="63" y="4"/>
                  </a:lnTo>
                  <a:lnTo>
                    <a:pt x="53" y="7"/>
                  </a:lnTo>
                  <a:lnTo>
                    <a:pt x="44" y="12"/>
                  </a:lnTo>
                  <a:lnTo>
                    <a:pt x="36" y="16"/>
                  </a:lnTo>
                  <a:lnTo>
                    <a:pt x="26" y="22"/>
                  </a:lnTo>
                  <a:lnTo>
                    <a:pt x="18" y="28"/>
                  </a:lnTo>
                  <a:lnTo>
                    <a:pt x="11" y="36"/>
                  </a:lnTo>
                  <a:lnTo>
                    <a:pt x="4" y="44"/>
                  </a:lnTo>
                  <a:lnTo>
                    <a:pt x="2" y="48"/>
                  </a:lnTo>
                  <a:lnTo>
                    <a:pt x="0" y="53"/>
                  </a:lnTo>
                  <a:lnTo>
                    <a:pt x="0" y="59"/>
                  </a:lnTo>
                  <a:lnTo>
                    <a:pt x="3" y="64"/>
                  </a:lnTo>
                  <a:lnTo>
                    <a:pt x="7" y="64"/>
                  </a:lnTo>
                  <a:lnTo>
                    <a:pt x="10" y="59"/>
                  </a:lnTo>
                  <a:lnTo>
                    <a:pt x="14" y="54"/>
                  </a:lnTo>
                  <a:lnTo>
                    <a:pt x="16" y="51"/>
                  </a:lnTo>
                  <a:lnTo>
                    <a:pt x="16" y="50"/>
                  </a:lnTo>
                  <a:lnTo>
                    <a:pt x="17" y="48"/>
                  </a:lnTo>
                  <a:lnTo>
                    <a:pt x="18" y="44"/>
                  </a:lnTo>
                  <a:lnTo>
                    <a:pt x="23" y="38"/>
                  </a:lnTo>
                  <a:lnTo>
                    <a:pt x="31" y="31"/>
                  </a:lnTo>
                  <a:lnTo>
                    <a:pt x="42" y="23"/>
                  </a:lnTo>
                  <a:lnTo>
                    <a:pt x="60" y="15"/>
                  </a:lnTo>
                  <a:lnTo>
                    <a:pt x="82" y="5"/>
                  </a:lnTo>
                  <a:close/>
                </a:path>
              </a:pathLst>
            </a:custGeom>
            <a:solidFill>
              <a:srgbClr val="000000"/>
            </a:solidFill>
            <a:ln w="9525">
              <a:noFill/>
              <a:round/>
              <a:headEnd/>
              <a:tailEnd/>
            </a:ln>
          </p:spPr>
          <p:txBody>
            <a:bodyPr/>
            <a:lstStyle/>
            <a:p>
              <a:endParaRPr lang="en-US"/>
            </a:p>
          </p:txBody>
        </p:sp>
        <p:sp>
          <p:nvSpPr>
            <p:cNvPr id="97354" name="Freeform 58"/>
            <p:cNvSpPr>
              <a:spLocks/>
            </p:cNvSpPr>
            <p:nvPr/>
          </p:nvSpPr>
          <p:spPr bwMode="auto">
            <a:xfrm>
              <a:off x="5091" y="453"/>
              <a:ext cx="18" cy="38"/>
            </a:xfrm>
            <a:custGeom>
              <a:avLst/>
              <a:gdLst>
                <a:gd name="T0" fmla="*/ 18 w 34"/>
                <a:gd name="T1" fmla="*/ 2 h 76"/>
                <a:gd name="T2" fmla="*/ 17 w 34"/>
                <a:gd name="T3" fmla="*/ 4 h 76"/>
                <a:gd name="T4" fmla="*/ 17 w 34"/>
                <a:gd name="T5" fmla="*/ 8 h 76"/>
                <a:gd name="T6" fmla="*/ 18 w 34"/>
                <a:gd name="T7" fmla="*/ 10 h 76"/>
                <a:gd name="T8" fmla="*/ 20 w 34"/>
                <a:gd name="T9" fmla="*/ 12 h 76"/>
                <a:gd name="T10" fmla="*/ 20 w 34"/>
                <a:gd name="T11" fmla="*/ 13 h 76"/>
                <a:gd name="T12" fmla="*/ 20 w 34"/>
                <a:gd name="T13" fmla="*/ 14 h 76"/>
                <a:gd name="T14" fmla="*/ 20 w 34"/>
                <a:gd name="T15" fmla="*/ 17 h 76"/>
                <a:gd name="T16" fmla="*/ 18 w 34"/>
                <a:gd name="T17" fmla="*/ 18 h 76"/>
                <a:gd name="T18" fmla="*/ 13 w 34"/>
                <a:gd name="T19" fmla="*/ 25 h 76"/>
                <a:gd name="T20" fmla="*/ 7 w 34"/>
                <a:gd name="T21" fmla="*/ 33 h 76"/>
                <a:gd name="T22" fmla="*/ 2 w 34"/>
                <a:gd name="T23" fmla="*/ 41 h 76"/>
                <a:gd name="T24" fmla="*/ 0 w 34"/>
                <a:gd name="T25" fmla="*/ 50 h 76"/>
                <a:gd name="T26" fmla="*/ 1 w 34"/>
                <a:gd name="T27" fmla="*/ 59 h 76"/>
                <a:gd name="T28" fmla="*/ 6 w 34"/>
                <a:gd name="T29" fmla="*/ 66 h 76"/>
                <a:gd name="T30" fmla="*/ 11 w 34"/>
                <a:gd name="T31" fmla="*/ 72 h 76"/>
                <a:gd name="T32" fmla="*/ 20 w 34"/>
                <a:gd name="T33" fmla="*/ 76 h 76"/>
                <a:gd name="T34" fmla="*/ 23 w 34"/>
                <a:gd name="T35" fmla="*/ 76 h 76"/>
                <a:gd name="T36" fmla="*/ 25 w 34"/>
                <a:gd name="T37" fmla="*/ 74 h 76"/>
                <a:gd name="T38" fmla="*/ 28 w 34"/>
                <a:gd name="T39" fmla="*/ 73 h 76"/>
                <a:gd name="T40" fmla="*/ 29 w 34"/>
                <a:gd name="T41" fmla="*/ 71 h 76"/>
                <a:gd name="T42" fmla="*/ 29 w 34"/>
                <a:gd name="T43" fmla="*/ 67 h 76"/>
                <a:gd name="T44" fmla="*/ 29 w 34"/>
                <a:gd name="T45" fmla="*/ 65 h 76"/>
                <a:gd name="T46" fmla="*/ 26 w 34"/>
                <a:gd name="T47" fmla="*/ 63 h 76"/>
                <a:gd name="T48" fmla="*/ 24 w 34"/>
                <a:gd name="T49" fmla="*/ 62 h 76"/>
                <a:gd name="T50" fmla="*/ 20 w 34"/>
                <a:gd name="T51" fmla="*/ 59 h 76"/>
                <a:gd name="T52" fmla="*/ 16 w 34"/>
                <a:gd name="T53" fmla="*/ 55 h 76"/>
                <a:gd name="T54" fmla="*/ 15 w 34"/>
                <a:gd name="T55" fmla="*/ 50 h 76"/>
                <a:gd name="T56" fmla="*/ 17 w 34"/>
                <a:gd name="T57" fmla="*/ 46 h 76"/>
                <a:gd name="T58" fmla="*/ 24 w 34"/>
                <a:gd name="T59" fmla="*/ 35 h 76"/>
                <a:gd name="T60" fmla="*/ 32 w 34"/>
                <a:gd name="T61" fmla="*/ 24 h 76"/>
                <a:gd name="T62" fmla="*/ 34 w 34"/>
                <a:gd name="T63" fmla="*/ 12 h 76"/>
                <a:gd name="T64" fmla="*/ 29 w 34"/>
                <a:gd name="T65" fmla="*/ 1 h 76"/>
                <a:gd name="T66" fmla="*/ 26 w 34"/>
                <a:gd name="T67" fmla="*/ 0 h 76"/>
                <a:gd name="T68" fmla="*/ 24 w 34"/>
                <a:gd name="T69" fmla="*/ 0 h 76"/>
                <a:gd name="T70" fmla="*/ 21 w 34"/>
                <a:gd name="T71" fmla="*/ 0 h 76"/>
                <a:gd name="T72" fmla="*/ 18 w 34"/>
                <a:gd name="T73" fmla="*/ 2 h 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
                <a:gd name="T112" fmla="*/ 0 h 76"/>
                <a:gd name="T113" fmla="*/ 34 w 34"/>
                <a:gd name="T114" fmla="*/ 76 h 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 h="76">
                  <a:moveTo>
                    <a:pt x="18" y="2"/>
                  </a:moveTo>
                  <a:lnTo>
                    <a:pt x="17" y="4"/>
                  </a:lnTo>
                  <a:lnTo>
                    <a:pt x="17" y="8"/>
                  </a:lnTo>
                  <a:lnTo>
                    <a:pt x="18" y="10"/>
                  </a:lnTo>
                  <a:lnTo>
                    <a:pt x="20" y="12"/>
                  </a:lnTo>
                  <a:lnTo>
                    <a:pt x="20" y="13"/>
                  </a:lnTo>
                  <a:lnTo>
                    <a:pt x="20" y="14"/>
                  </a:lnTo>
                  <a:lnTo>
                    <a:pt x="20" y="17"/>
                  </a:lnTo>
                  <a:lnTo>
                    <a:pt x="18" y="18"/>
                  </a:lnTo>
                  <a:lnTo>
                    <a:pt x="13" y="25"/>
                  </a:lnTo>
                  <a:lnTo>
                    <a:pt x="7" y="33"/>
                  </a:lnTo>
                  <a:lnTo>
                    <a:pt x="2" y="41"/>
                  </a:lnTo>
                  <a:lnTo>
                    <a:pt x="0" y="50"/>
                  </a:lnTo>
                  <a:lnTo>
                    <a:pt x="1" y="59"/>
                  </a:lnTo>
                  <a:lnTo>
                    <a:pt x="6" y="66"/>
                  </a:lnTo>
                  <a:lnTo>
                    <a:pt x="11" y="72"/>
                  </a:lnTo>
                  <a:lnTo>
                    <a:pt x="20" y="76"/>
                  </a:lnTo>
                  <a:lnTo>
                    <a:pt x="23" y="76"/>
                  </a:lnTo>
                  <a:lnTo>
                    <a:pt x="25" y="74"/>
                  </a:lnTo>
                  <a:lnTo>
                    <a:pt x="28" y="73"/>
                  </a:lnTo>
                  <a:lnTo>
                    <a:pt x="29" y="71"/>
                  </a:lnTo>
                  <a:lnTo>
                    <a:pt x="29" y="67"/>
                  </a:lnTo>
                  <a:lnTo>
                    <a:pt x="29" y="65"/>
                  </a:lnTo>
                  <a:lnTo>
                    <a:pt x="26" y="63"/>
                  </a:lnTo>
                  <a:lnTo>
                    <a:pt x="24" y="62"/>
                  </a:lnTo>
                  <a:lnTo>
                    <a:pt x="20" y="59"/>
                  </a:lnTo>
                  <a:lnTo>
                    <a:pt x="16" y="55"/>
                  </a:lnTo>
                  <a:lnTo>
                    <a:pt x="15" y="50"/>
                  </a:lnTo>
                  <a:lnTo>
                    <a:pt x="17" y="46"/>
                  </a:lnTo>
                  <a:lnTo>
                    <a:pt x="24" y="35"/>
                  </a:lnTo>
                  <a:lnTo>
                    <a:pt x="32" y="24"/>
                  </a:lnTo>
                  <a:lnTo>
                    <a:pt x="34" y="12"/>
                  </a:lnTo>
                  <a:lnTo>
                    <a:pt x="29" y="1"/>
                  </a:lnTo>
                  <a:lnTo>
                    <a:pt x="26" y="0"/>
                  </a:lnTo>
                  <a:lnTo>
                    <a:pt x="24" y="0"/>
                  </a:lnTo>
                  <a:lnTo>
                    <a:pt x="21" y="0"/>
                  </a:lnTo>
                  <a:lnTo>
                    <a:pt x="18" y="2"/>
                  </a:lnTo>
                  <a:close/>
                </a:path>
              </a:pathLst>
            </a:custGeom>
            <a:solidFill>
              <a:srgbClr val="000000"/>
            </a:solidFill>
            <a:ln w="9525">
              <a:noFill/>
              <a:round/>
              <a:headEnd/>
              <a:tailEnd/>
            </a:ln>
          </p:spPr>
          <p:txBody>
            <a:bodyPr/>
            <a:lstStyle/>
            <a:p>
              <a:endParaRPr lang="en-US"/>
            </a:p>
          </p:txBody>
        </p:sp>
        <p:sp>
          <p:nvSpPr>
            <p:cNvPr id="97355" name="Freeform 59"/>
            <p:cNvSpPr>
              <a:spLocks/>
            </p:cNvSpPr>
            <p:nvPr/>
          </p:nvSpPr>
          <p:spPr bwMode="auto">
            <a:xfrm>
              <a:off x="5073" y="432"/>
              <a:ext cx="18" cy="23"/>
            </a:xfrm>
            <a:custGeom>
              <a:avLst/>
              <a:gdLst>
                <a:gd name="T0" fmla="*/ 31 w 37"/>
                <a:gd name="T1" fmla="*/ 3 h 46"/>
                <a:gd name="T2" fmla="*/ 30 w 37"/>
                <a:gd name="T3" fmla="*/ 1 h 46"/>
                <a:gd name="T4" fmla="*/ 28 w 37"/>
                <a:gd name="T5" fmla="*/ 0 h 46"/>
                <a:gd name="T6" fmla="*/ 25 w 37"/>
                <a:gd name="T7" fmla="*/ 0 h 46"/>
                <a:gd name="T8" fmla="*/ 23 w 37"/>
                <a:gd name="T9" fmla="*/ 1 h 46"/>
                <a:gd name="T10" fmla="*/ 16 w 37"/>
                <a:gd name="T11" fmla="*/ 6 h 46"/>
                <a:gd name="T12" fmla="*/ 10 w 37"/>
                <a:gd name="T13" fmla="*/ 13 h 46"/>
                <a:gd name="T14" fmla="*/ 5 w 37"/>
                <a:gd name="T15" fmla="*/ 19 h 46"/>
                <a:gd name="T16" fmla="*/ 0 w 37"/>
                <a:gd name="T17" fmla="*/ 28 h 46"/>
                <a:gd name="T18" fmla="*/ 0 w 37"/>
                <a:gd name="T19" fmla="*/ 29 h 46"/>
                <a:gd name="T20" fmla="*/ 0 w 37"/>
                <a:gd name="T21" fmla="*/ 33 h 46"/>
                <a:gd name="T22" fmla="*/ 2 w 37"/>
                <a:gd name="T23" fmla="*/ 39 h 46"/>
                <a:gd name="T24" fmla="*/ 10 w 37"/>
                <a:gd name="T25" fmla="*/ 44 h 46"/>
                <a:gd name="T26" fmla="*/ 21 w 37"/>
                <a:gd name="T27" fmla="*/ 46 h 46"/>
                <a:gd name="T28" fmla="*/ 23 w 37"/>
                <a:gd name="T29" fmla="*/ 37 h 46"/>
                <a:gd name="T30" fmla="*/ 28 w 37"/>
                <a:gd name="T31" fmla="*/ 28 h 46"/>
                <a:gd name="T32" fmla="*/ 32 w 37"/>
                <a:gd name="T33" fmla="*/ 19 h 46"/>
                <a:gd name="T34" fmla="*/ 37 w 37"/>
                <a:gd name="T35" fmla="*/ 13 h 46"/>
                <a:gd name="T36" fmla="*/ 37 w 37"/>
                <a:gd name="T37" fmla="*/ 10 h 46"/>
                <a:gd name="T38" fmla="*/ 35 w 37"/>
                <a:gd name="T39" fmla="*/ 7 h 46"/>
                <a:gd name="T40" fmla="*/ 32 w 37"/>
                <a:gd name="T41" fmla="*/ 4 h 46"/>
                <a:gd name="T42" fmla="*/ 31 w 37"/>
                <a:gd name="T43" fmla="*/ 3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
                <a:gd name="T67" fmla="*/ 0 h 46"/>
                <a:gd name="T68" fmla="*/ 37 w 37"/>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 h="46">
                  <a:moveTo>
                    <a:pt x="31" y="3"/>
                  </a:moveTo>
                  <a:lnTo>
                    <a:pt x="30" y="1"/>
                  </a:lnTo>
                  <a:lnTo>
                    <a:pt x="28" y="0"/>
                  </a:lnTo>
                  <a:lnTo>
                    <a:pt x="25" y="0"/>
                  </a:lnTo>
                  <a:lnTo>
                    <a:pt x="23" y="1"/>
                  </a:lnTo>
                  <a:lnTo>
                    <a:pt x="16" y="6"/>
                  </a:lnTo>
                  <a:lnTo>
                    <a:pt x="10" y="13"/>
                  </a:lnTo>
                  <a:lnTo>
                    <a:pt x="5" y="19"/>
                  </a:lnTo>
                  <a:lnTo>
                    <a:pt x="0" y="28"/>
                  </a:lnTo>
                  <a:lnTo>
                    <a:pt x="0" y="29"/>
                  </a:lnTo>
                  <a:lnTo>
                    <a:pt x="0" y="33"/>
                  </a:lnTo>
                  <a:lnTo>
                    <a:pt x="2" y="39"/>
                  </a:lnTo>
                  <a:lnTo>
                    <a:pt x="10" y="44"/>
                  </a:lnTo>
                  <a:lnTo>
                    <a:pt x="21" y="46"/>
                  </a:lnTo>
                  <a:lnTo>
                    <a:pt x="23" y="37"/>
                  </a:lnTo>
                  <a:lnTo>
                    <a:pt x="28" y="28"/>
                  </a:lnTo>
                  <a:lnTo>
                    <a:pt x="32" y="19"/>
                  </a:lnTo>
                  <a:lnTo>
                    <a:pt x="37" y="13"/>
                  </a:lnTo>
                  <a:lnTo>
                    <a:pt x="37" y="10"/>
                  </a:lnTo>
                  <a:lnTo>
                    <a:pt x="35" y="7"/>
                  </a:lnTo>
                  <a:lnTo>
                    <a:pt x="32" y="4"/>
                  </a:lnTo>
                  <a:lnTo>
                    <a:pt x="31" y="3"/>
                  </a:lnTo>
                  <a:close/>
                </a:path>
              </a:pathLst>
            </a:custGeom>
            <a:solidFill>
              <a:srgbClr val="000000"/>
            </a:solidFill>
            <a:ln w="9525">
              <a:noFill/>
              <a:round/>
              <a:headEnd/>
              <a:tailEnd/>
            </a:ln>
          </p:spPr>
          <p:txBody>
            <a:bodyPr/>
            <a:lstStyle/>
            <a:p>
              <a:endParaRPr lang="en-US"/>
            </a:p>
          </p:txBody>
        </p:sp>
        <p:sp>
          <p:nvSpPr>
            <p:cNvPr id="97356" name="Freeform 60"/>
            <p:cNvSpPr>
              <a:spLocks/>
            </p:cNvSpPr>
            <p:nvPr/>
          </p:nvSpPr>
          <p:spPr bwMode="auto">
            <a:xfrm>
              <a:off x="5123" y="442"/>
              <a:ext cx="15" cy="23"/>
            </a:xfrm>
            <a:custGeom>
              <a:avLst/>
              <a:gdLst>
                <a:gd name="T0" fmla="*/ 18 w 29"/>
                <a:gd name="T1" fmla="*/ 0 h 48"/>
                <a:gd name="T2" fmla="*/ 20 w 29"/>
                <a:gd name="T3" fmla="*/ 0 h 48"/>
                <a:gd name="T4" fmla="*/ 22 w 29"/>
                <a:gd name="T5" fmla="*/ 0 h 48"/>
                <a:gd name="T6" fmla="*/ 24 w 29"/>
                <a:gd name="T7" fmla="*/ 3 h 48"/>
                <a:gd name="T8" fmla="*/ 26 w 29"/>
                <a:gd name="T9" fmla="*/ 5 h 48"/>
                <a:gd name="T10" fmla="*/ 28 w 29"/>
                <a:gd name="T11" fmla="*/ 13 h 48"/>
                <a:gd name="T12" fmla="*/ 29 w 29"/>
                <a:gd name="T13" fmla="*/ 22 h 48"/>
                <a:gd name="T14" fmla="*/ 29 w 29"/>
                <a:gd name="T15" fmla="*/ 30 h 48"/>
                <a:gd name="T16" fmla="*/ 27 w 29"/>
                <a:gd name="T17" fmla="*/ 40 h 48"/>
                <a:gd name="T18" fmla="*/ 26 w 29"/>
                <a:gd name="T19" fmla="*/ 41 h 48"/>
                <a:gd name="T20" fmla="*/ 23 w 29"/>
                <a:gd name="T21" fmla="*/ 44 h 48"/>
                <a:gd name="T22" fmla="*/ 18 w 29"/>
                <a:gd name="T23" fmla="*/ 48 h 48"/>
                <a:gd name="T24" fmla="*/ 8 w 29"/>
                <a:gd name="T25" fmla="*/ 47 h 48"/>
                <a:gd name="T26" fmla="*/ 0 w 29"/>
                <a:gd name="T27" fmla="*/ 41 h 48"/>
                <a:gd name="T28" fmla="*/ 3 w 29"/>
                <a:gd name="T29" fmla="*/ 32 h 48"/>
                <a:gd name="T30" fmla="*/ 5 w 29"/>
                <a:gd name="T31" fmla="*/ 22 h 48"/>
                <a:gd name="T32" fmla="*/ 6 w 29"/>
                <a:gd name="T33" fmla="*/ 13 h 48"/>
                <a:gd name="T34" fmla="*/ 8 w 29"/>
                <a:gd name="T35" fmla="*/ 5 h 48"/>
                <a:gd name="T36" fmla="*/ 10 w 29"/>
                <a:gd name="T37" fmla="*/ 3 h 48"/>
                <a:gd name="T38" fmla="*/ 13 w 29"/>
                <a:gd name="T39" fmla="*/ 2 h 48"/>
                <a:gd name="T40" fmla="*/ 16 w 29"/>
                <a:gd name="T41" fmla="*/ 2 h 48"/>
                <a:gd name="T42" fmla="*/ 18 w 29"/>
                <a:gd name="T43" fmla="*/ 0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
                <a:gd name="T67" fmla="*/ 0 h 48"/>
                <a:gd name="T68" fmla="*/ 29 w 29"/>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 h="48">
                  <a:moveTo>
                    <a:pt x="18" y="0"/>
                  </a:moveTo>
                  <a:lnTo>
                    <a:pt x="20" y="0"/>
                  </a:lnTo>
                  <a:lnTo>
                    <a:pt x="22" y="0"/>
                  </a:lnTo>
                  <a:lnTo>
                    <a:pt x="24" y="3"/>
                  </a:lnTo>
                  <a:lnTo>
                    <a:pt x="26" y="5"/>
                  </a:lnTo>
                  <a:lnTo>
                    <a:pt x="28" y="13"/>
                  </a:lnTo>
                  <a:lnTo>
                    <a:pt x="29" y="22"/>
                  </a:lnTo>
                  <a:lnTo>
                    <a:pt x="29" y="30"/>
                  </a:lnTo>
                  <a:lnTo>
                    <a:pt x="27" y="40"/>
                  </a:lnTo>
                  <a:lnTo>
                    <a:pt x="26" y="41"/>
                  </a:lnTo>
                  <a:lnTo>
                    <a:pt x="23" y="44"/>
                  </a:lnTo>
                  <a:lnTo>
                    <a:pt x="18" y="48"/>
                  </a:lnTo>
                  <a:lnTo>
                    <a:pt x="8" y="47"/>
                  </a:lnTo>
                  <a:lnTo>
                    <a:pt x="0" y="41"/>
                  </a:lnTo>
                  <a:lnTo>
                    <a:pt x="3" y="32"/>
                  </a:lnTo>
                  <a:lnTo>
                    <a:pt x="5" y="22"/>
                  </a:lnTo>
                  <a:lnTo>
                    <a:pt x="6" y="13"/>
                  </a:lnTo>
                  <a:lnTo>
                    <a:pt x="8" y="5"/>
                  </a:lnTo>
                  <a:lnTo>
                    <a:pt x="10" y="3"/>
                  </a:lnTo>
                  <a:lnTo>
                    <a:pt x="13" y="2"/>
                  </a:lnTo>
                  <a:lnTo>
                    <a:pt x="16" y="2"/>
                  </a:lnTo>
                  <a:lnTo>
                    <a:pt x="18" y="0"/>
                  </a:lnTo>
                  <a:close/>
                </a:path>
              </a:pathLst>
            </a:custGeom>
            <a:solidFill>
              <a:srgbClr val="000000"/>
            </a:solidFill>
            <a:ln w="9525">
              <a:noFill/>
              <a:round/>
              <a:headEnd/>
              <a:tailEnd/>
            </a:ln>
          </p:spPr>
          <p:txBody>
            <a:bodyPr/>
            <a:lstStyle/>
            <a:p>
              <a:endParaRPr lang="en-US"/>
            </a:p>
          </p:txBody>
        </p:sp>
        <p:sp>
          <p:nvSpPr>
            <p:cNvPr id="97357" name="Freeform 61"/>
            <p:cNvSpPr>
              <a:spLocks/>
            </p:cNvSpPr>
            <p:nvPr/>
          </p:nvSpPr>
          <p:spPr bwMode="auto">
            <a:xfrm>
              <a:off x="5392" y="491"/>
              <a:ext cx="117" cy="104"/>
            </a:xfrm>
            <a:custGeom>
              <a:avLst/>
              <a:gdLst>
                <a:gd name="T0" fmla="*/ 0 w 233"/>
                <a:gd name="T1" fmla="*/ 209 h 209"/>
                <a:gd name="T2" fmla="*/ 209 w 233"/>
                <a:gd name="T3" fmla="*/ 0 h 209"/>
                <a:gd name="T4" fmla="*/ 233 w 233"/>
                <a:gd name="T5" fmla="*/ 73 h 209"/>
                <a:gd name="T6" fmla="*/ 0 w 233"/>
                <a:gd name="T7" fmla="*/ 209 h 209"/>
                <a:gd name="T8" fmla="*/ 0 60000 65536"/>
                <a:gd name="T9" fmla="*/ 0 60000 65536"/>
                <a:gd name="T10" fmla="*/ 0 60000 65536"/>
                <a:gd name="T11" fmla="*/ 0 60000 65536"/>
                <a:gd name="T12" fmla="*/ 0 w 233"/>
                <a:gd name="T13" fmla="*/ 0 h 209"/>
                <a:gd name="T14" fmla="*/ 233 w 233"/>
                <a:gd name="T15" fmla="*/ 209 h 209"/>
              </a:gdLst>
              <a:ahLst/>
              <a:cxnLst>
                <a:cxn ang="T8">
                  <a:pos x="T0" y="T1"/>
                </a:cxn>
                <a:cxn ang="T9">
                  <a:pos x="T2" y="T3"/>
                </a:cxn>
                <a:cxn ang="T10">
                  <a:pos x="T4" y="T5"/>
                </a:cxn>
                <a:cxn ang="T11">
                  <a:pos x="T6" y="T7"/>
                </a:cxn>
              </a:cxnLst>
              <a:rect l="T12" t="T13" r="T14" b="T15"/>
              <a:pathLst>
                <a:path w="233" h="209">
                  <a:moveTo>
                    <a:pt x="0" y="209"/>
                  </a:moveTo>
                  <a:lnTo>
                    <a:pt x="209" y="0"/>
                  </a:lnTo>
                  <a:lnTo>
                    <a:pt x="233" y="73"/>
                  </a:lnTo>
                  <a:lnTo>
                    <a:pt x="0" y="209"/>
                  </a:lnTo>
                  <a:close/>
                </a:path>
              </a:pathLst>
            </a:custGeom>
            <a:solidFill>
              <a:srgbClr val="000000"/>
            </a:solidFill>
            <a:ln w="9525">
              <a:noFill/>
              <a:round/>
              <a:headEnd/>
              <a:tailEnd/>
            </a:ln>
          </p:spPr>
          <p:txBody>
            <a:bodyPr/>
            <a:lstStyle/>
            <a:p>
              <a:endParaRPr lang="en-US"/>
            </a:p>
          </p:txBody>
        </p:sp>
        <p:sp>
          <p:nvSpPr>
            <p:cNvPr id="97358" name="Freeform 62"/>
            <p:cNvSpPr>
              <a:spLocks/>
            </p:cNvSpPr>
            <p:nvPr/>
          </p:nvSpPr>
          <p:spPr bwMode="auto">
            <a:xfrm>
              <a:off x="5373" y="635"/>
              <a:ext cx="171" cy="48"/>
            </a:xfrm>
            <a:custGeom>
              <a:avLst/>
              <a:gdLst>
                <a:gd name="T0" fmla="*/ 0 w 344"/>
                <a:gd name="T1" fmla="*/ 8 h 97"/>
                <a:gd name="T2" fmla="*/ 344 w 344"/>
                <a:gd name="T3" fmla="*/ 0 h 97"/>
                <a:gd name="T4" fmla="*/ 327 w 344"/>
                <a:gd name="T5" fmla="*/ 97 h 97"/>
                <a:gd name="T6" fmla="*/ 0 w 344"/>
                <a:gd name="T7" fmla="*/ 8 h 97"/>
                <a:gd name="T8" fmla="*/ 0 60000 65536"/>
                <a:gd name="T9" fmla="*/ 0 60000 65536"/>
                <a:gd name="T10" fmla="*/ 0 60000 65536"/>
                <a:gd name="T11" fmla="*/ 0 60000 65536"/>
                <a:gd name="T12" fmla="*/ 0 w 344"/>
                <a:gd name="T13" fmla="*/ 0 h 97"/>
                <a:gd name="T14" fmla="*/ 344 w 344"/>
                <a:gd name="T15" fmla="*/ 97 h 97"/>
              </a:gdLst>
              <a:ahLst/>
              <a:cxnLst>
                <a:cxn ang="T8">
                  <a:pos x="T0" y="T1"/>
                </a:cxn>
                <a:cxn ang="T9">
                  <a:pos x="T2" y="T3"/>
                </a:cxn>
                <a:cxn ang="T10">
                  <a:pos x="T4" y="T5"/>
                </a:cxn>
                <a:cxn ang="T11">
                  <a:pos x="T6" y="T7"/>
                </a:cxn>
              </a:cxnLst>
              <a:rect l="T12" t="T13" r="T14" b="T15"/>
              <a:pathLst>
                <a:path w="344" h="97">
                  <a:moveTo>
                    <a:pt x="0" y="8"/>
                  </a:moveTo>
                  <a:lnTo>
                    <a:pt x="344" y="0"/>
                  </a:lnTo>
                  <a:lnTo>
                    <a:pt x="327" y="97"/>
                  </a:lnTo>
                  <a:lnTo>
                    <a:pt x="0" y="8"/>
                  </a:lnTo>
                  <a:close/>
                </a:path>
              </a:pathLst>
            </a:custGeom>
            <a:solidFill>
              <a:srgbClr val="000000"/>
            </a:solidFill>
            <a:ln w="9525">
              <a:noFill/>
              <a:round/>
              <a:headEnd/>
              <a:tailEnd/>
            </a:ln>
          </p:spPr>
          <p:txBody>
            <a:bodyPr/>
            <a:lstStyle/>
            <a:p>
              <a:endParaRPr lang="en-US"/>
            </a:p>
          </p:txBody>
        </p:sp>
        <p:sp>
          <p:nvSpPr>
            <p:cNvPr id="97359" name="Freeform 63"/>
            <p:cNvSpPr>
              <a:spLocks/>
            </p:cNvSpPr>
            <p:nvPr/>
          </p:nvSpPr>
          <p:spPr bwMode="auto">
            <a:xfrm>
              <a:off x="5380" y="699"/>
              <a:ext cx="61" cy="88"/>
            </a:xfrm>
            <a:custGeom>
              <a:avLst/>
              <a:gdLst>
                <a:gd name="T0" fmla="*/ 0 w 121"/>
                <a:gd name="T1" fmla="*/ 0 h 177"/>
                <a:gd name="T2" fmla="*/ 65 w 121"/>
                <a:gd name="T3" fmla="*/ 177 h 177"/>
                <a:gd name="T4" fmla="*/ 121 w 121"/>
                <a:gd name="T5" fmla="*/ 121 h 177"/>
                <a:gd name="T6" fmla="*/ 0 w 121"/>
                <a:gd name="T7" fmla="*/ 0 h 177"/>
                <a:gd name="T8" fmla="*/ 0 60000 65536"/>
                <a:gd name="T9" fmla="*/ 0 60000 65536"/>
                <a:gd name="T10" fmla="*/ 0 60000 65536"/>
                <a:gd name="T11" fmla="*/ 0 60000 65536"/>
                <a:gd name="T12" fmla="*/ 0 w 121"/>
                <a:gd name="T13" fmla="*/ 0 h 177"/>
                <a:gd name="T14" fmla="*/ 121 w 121"/>
                <a:gd name="T15" fmla="*/ 177 h 177"/>
              </a:gdLst>
              <a:ahLst/>
              <a:cxnLst>
                <a:cxn ang="T8">
                  <a:pos x="T0" y="T1"/>
                </a:cxn>
                <a:cxn ang="T9">
                  <a:pos x="T2" y="T3"/>
                </a:cxn>
                <a:cxn ang="T10">
                  <a:pos x="T4" y="T5"/>
                </a:cxn>
                <a:cxn ang="T11">
                  <a:pos x="T6" y="T7"/>
                </a:cxn>
              </a:cxnLst>
              <a:rect l="T12" t="T13" r="T14" b="T15"/>
              <a:pathLst>
                <a:path w="121" h="177">
                  <a:moveTo>
                    <a:pt x="0" y="0"/>
                  </a:moveTo>
                  <a:lnTo>
                    <a:pt x="65" y="177"/>
                  </a:lnTo>
                  <a:lnTo>
                    <a:pt x="121" y="121"/>
                  </a:lnTo>
                  <a:lnTo>
                    <a:pt x="0" y="0"/>
                  </a:lnTo>
                  <a:close/>
                </a:path>
              </a:pathLst>
            </a:custGeom>
            <a:solidFill>
              <a:srgbClr val="000000"/>
            </a:solidFill>
            <a:ln w="9525">
              <a:noFill/>
              <a:round/>
              <a:headEnd/>
              <a:tailEnd/>
            </a:ln>
          </p:spPr>
          <p:txBody>
            <a:bodyPr/>
            <a:lstStyle/>
            <a:p>
              <a:endParaRPr lang="en-US"/>
            </a:p>
          </p:txBody>
        </p:sp>
      </p:grpSp>
      <p:grpSp>
        <p:nvGrpSpPr>
          <p:cNvPr id="97289" name="Group 64"/>
          <p:cNvGrpSpPr>
            <a:grpSpLocks/>
          </p:cNvGrpSpPr>
          <p:nvPr/>
        </p:nvGrpSpPr>
        <p:grpSpPr bwMode="auto">
          <a:xfrm>
            <a:off x="7151688" y="3049588"/>
            <a:ext cx="1493837" cy="1973262"/>
            <a:chOff x="4505" y="1921"/>
            <a:chExt cx="941" cy="1243"/>
          </a:xfrm>
        </p:grpSpPr>
        <p:pic>
          <p:nvPicPr>
            <p:cNvPr id="97290" name="Picture 65" descr="MCj00787320000[1]"/>
            <p:cNvPicPr>
              <a:picLocks noChangeAspect="1" noChangeArrowheads="1"/>
            </p:cNvPicPr>
            <p:nvPr/>
          </p:nvPicPr>
          <p:blipFill>
            <a:blip r:embed="rId2" cstate="print"/>
            <a:srcRect/>
            <a:stretch>
              <a:fillRect/>
            </a:stretch>
          </p:blipFill>
          <p:spPr bwMode="auto">
            <a:xfrm>
              <a:off x="4744" y="2160"/>
              <a:ext cx="702" cy="1004"/>
            </a:xfrm>
            <a:prstGeom prst="rect">
              <a:avLst/>
            </a:prstGeom>
            <a:noFill/>
            <a:ln w="9525">
              <a:noFill/>
              <a:miter lim="800000"/>
              <a:headEnd/>
              <a:tailEnd/>
            </a:ln>
          </p:spPr>
        </p:pic>
        <p:grpSp>
          <p:nvGrpSpPr>
            <p:cNvPr id="97291" name="Group 66"/>
            <p:cNvGrpSpPr>
              <a:grpSpLocks/>
            </p:cNvGrpSpPr>
            <p:nvPr/>
          </p:nvGrpSpPr>
          <p:grpSpPr bwMode="auto">
            <a:xfrm>
              <a:off x="4505" y="1921"/>
              <a:ext cx="341" cy="325"/>
              <a:chOff x="4643" y="3380"/>
              <a:chExt cx="567" cy="587"/>
            </a:xfrm>
          </p:grpSpPr>
          <p:sp>
            <p:nvSpPr>
              <p:cNvPr id="97292" name="AutoShape 67"/>
              <p:cNvSpPr>
                <a:spLocks noChangeAspect="1" noChangeArrowheads="1" noTextEdit="1"/>
              </p:cNvSpPr>
              <p:nvPr/>
            </p:nvSpPr>
            <p:spPr bwMode="auto">
              <a:xfrm>
                <a:off x="4643" y="3380"/>
                <a:ext cx="567" cy="587"/>
              </a:xfrm>
              <a:prstGeom prst="rect">
                <a:avLst/>
              </a:prstGeom>
              <a:noFill/>
              <a:ln w="9525">
                <a:noFill/>
                <a:miter lim="800000"/>
                <a:headEnd/>
                <a:tailEnd/>
              </a:ln>
            </p:spPr>
            <p:txBody>
              <a:bodyPr/>
              <a:lstStyle/>
              <a:p>
                <a:endParaRPr lang="en-US"/>
              </a:p>
            </p:txBody>
          </p:sp>
          <p:sp>
            <p:nvSpPr>
              <p:cNvPr id="97293" name="Freeform 68"/>
              <p:cNvSpPr>
                <a:spLocks/>
              </p:cNvSpPr>
              <p:nvPr/>
            </p:nvSpPr>
            <p:spPr bwMode="auto">
              <a:xfrm>
                <a:off x="4780" y="3502"/>
                <a:ext cx="323" cy="379"/>
              </a:xfrm>
              <a:custGeom>
                <a:avLst/>
                <a:gdLst>
                  <a:gd name="T0" fmla="*/ 1 w 646"/>
                  <a:gd name="T1" fmla="*/ 356 h 757"/>
                  <a:gd name="T2" fmla="*/ 15 w 646"/>
                  <a:gd name="T3" fmla="*/ 418 h 757"/>
                  <a:gd name="T4" fmla="*/ 39 w 646"/>
                  <a:gd name="T5" fmla="*/ 476 h 757"/>
                  <a:gd name="T6" fmla="*/ 74 w 646"/>
                  <a:gd name="T7" fmla="*/ 527 h 757"/>
                  <a:gd name="T8" fmla="*/ 118 w 646"/>
                  <a:gd name="T9" fmla="*/ 571 h 757"/>
                  <a:gd name="T10" fmla="*/ 170 w 646"/>
                  <a:gd name="T11" fmla="*/ 605 h 757"/>
                  <a:gd name="T12" fmla="*/ 227 w 646"/>
                  <a:gd name="T13" fmla="*/ 629 h 757"/>
                  <a:gd name="T14" fmla="*/ 290 w 646"/>
                  <a:gd name="T15" fmla="*/ 643 h 757"/>
                  <a:gd name="T16" fmla="*/ 339 w 646"/>
                  <a:gd name="T17" fmla="*/ 644 h 757"/>
                  <a:gd name="T18" fmla="*/ 371 w 646"/>
                  <a:gd name="T19" fmla="*/ 641 h 757"/>
                  <a:gd name="T20" fmla="*/ 402 w 646"/>
                  <a:gd name="T21" fmla="*/ 634 h 757"/>
                  <a:gd name="T22" fmla="*/ 432 w 646"/>
                  <a:gd name="T23" fmla="*/ 625 h 757"/>
                  <a:gd name="T24" fmla="*/ 459 w 646"/>
                  <a:gd name="T25" fmla="*/ 627 h 757"/>
                  <a:gd name="T26" fmla="*/ 510 w 646"/>
                  <a:gd name="T27" fmla="*/ 666 h 757"/>
                  <a:gd name="T28" fmla="*/ 573 w 646"/>
                  <a:gd name="T29" fmla="*/ 716 h 757"/>
                  <a:gd name="T30" fmla="*/ 619 w 646"/>
                  <a:gd name="T31" fmla="*/ 751 h 757"/>
                  <a:gd name="T32" fmla="*/ 623 w 646"/>
                  <a:gd name="T33" fmla="*/ 749 h 757"/>
                  <a:gd name="T34" fmla="*/ 603 w 646"/>
                  <a:gd name="T35" fmla="*/ 696 h 757"/>
                  <a:gd name="T36" fmla="*/ 575 w 646"/>
                  <a:gd name="T37" fmla="*/ 624 h 757"/>
                  <a:gd name="T38" fmla="*/ 553 w 646"/>
                  <a:gd name="T39" fmla="*/ 565 h 757"/>
                  <a:gd name="T40" fmla="*/ 571 w 646"/>
                  <a:gd name="T41" fmla="*/ 528 h 757"/>
                  <a:gd name="T42" fmla="*/ 606 w 646"/>
                  <a:gd name="T43" fmla="*/ 475 h 757"/>
                  <a:gd name="T44" fmla="*/ 631 w 646"/>
                  <a:gd name="T45" fmla="*/ 416 h 757"/>
                  <a:gd name="T46" fmla="*/ 644 w 646"/>
                  <a:gd name="T47" fmla="*/ 355 h 757"/>
                  <a:gd name="T48" fmla="*/ 644 w 646"/>
                  <a:gd name="T49" fmla="*/ 289 h 757"/>
                  <a:gd name="T50" fmla="*/ 631 w 646"/>
                  <a:gd name="T51" fmla="*/ 227 h 757"/>
                  <a:gd name="T52" fmla="*/ 606 w 646"/>
                  <a:gd name="T53" fmla="*/ 168 h 757"/>
                  <a:gd name="T54" fmla="*/ 572 w 646"/>
                  <a:gd name="T55" fmla="*/ 118 h 757"/>
                  <a:gd name="T56" fmla="*/ 528 w 646"/>
                  <a:gd name="T57" fmla="*/ 74 h 757"/>
                  <a:gd name="T58" fmla="*/ 477 w 646"/>
                  <a:gd name="T59" fmla="*/ 39 h 757"/>
                  <a:gd name="T60" fmla="*/ 419 w 646"/>
                  <a:gd name="T61" fmla="*/ 15 h 757"/>
                  <a:gd name="T62" fmla="*/ 356 w 646"/>
                  <a:gd name="T63" fmla="*/ 1 h 757"/>
                  <a:gd name="T64" fmla="*/ 290 w 646"/>
                  <a:gd name="T65" fmla="*/ 1 h 757"/>
                  <a:gd name="T66" fmla="*/ 227 w 646"/>
                  <a:gd name="T67" fmla="*/ 15 h 757"/>
                  <a:gd name="T68" fmla="*/ 170 w 646"/>
                  <a:gd name="T69" fmla="*/ 39 h 757"/>
                  <a:gd name="T70" fmla="*/ 118 w 646"/>
                  <a:gd name="T71" fmla="*/ 74 h 757"/>
                  <a:gd name="T72" fmla="*/ 74 w 646"/>
                  <a:gd name="T73" fmla="*/ 118 h 757"/>
                  <a:gd name="T74" fmla="*/ 39 w 646"/>
                  <a:gd name="T75" fmla="*/ 168 h 757"/>
                  <a:gd name="T76" fmla="*/ 15 w 646"/>
                  <a:gd name="T77" fmla="*/ 227 h 757"/>
                  <a:gd name="T78" fmla="*/ 1 w 646"/>
                  <a:gd name="T79" fmla="*/ 289 h 7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757"/>
                  <a:gd name="T122" fmla="*/ 646 w 646"/>
                  <a:gd name="T123" fmla="*/ 757 h 7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757">
                    <a:moveTo>
                      <a:pt x="0" y="323"/>
                    </a:moveTo>
                    <a:lnTo>
                      <a:pt x="1" y="356"/>
                    </a:lnTo>
                    <a:lnTo>
                      <a:pt x="7" y="387"/>
                    </a:lnTo>
                    <a:lnTo>
                      <a:pt x="15" y="418"/>
                    </a:lnTo>
                    <a:lnTo>
                      <a:pt x="26" y="448"/>
                    </a:lnTo>
                    <a:lnTo>
                      <a:pt x="39" y="476"/>
                    </a:lnTo>
                    <a:lnTo>
                      <a:pt x="56" y="503"/>
                    </a:lnTo>
                    <a:lnTo>
                      <a:pt x="74" y="527"/>
                    </a:lnTo>
                    <a:lnTo>
                      <a:pt x="95" y="550"/>
                    </a:lnTo>
                    <a:lnTo>
                      <a:pt x="118" y="571"/>
                    </a:lnTo>
                    <a:lnTo>
                      <a:pt x="143" y="589"/>
                    </a:lnTo>
                    <a:lnTo>
                      <a:pt x="170" y="605"/>
                    </a:lnTo>
                    <a:lnTo>
                      <a:pt x="197" y="619"/>
                    </a:lnTo>
                    <a:lnTo>
                      <a:pt x="227" y="629"/>
                    </a:lnTo>
                    <a:lnTo>
                      <a:pt x="258" y="637"/>
                    </a:lnTo>
                    <a:lnTo>
                      <a:pt x="290" y="643"/>
                    </a:lnTo>
                    <a:lnTo>
                      <a:pt x="323" y="644"/>
                    </a:lnTo>
                    <a:lnTo>
                      <a:pt x="339" y="644"/>
                    </a:lnTo>
                    <a:lnTo>
                      <a:pt x="355" y="643"/>
                    </a:lnTo>
                    <a:lnTo>
                      <a:pt x="371" y="641"/>
                    </a:lnTo>
                    <a:lnTo>
                      <a:pt x="388" y="637"/>
                    </a:lnTo>
                    <a:lnTo>
                      <a:pt x="402" y="634"/>
                    </a:lnTo>
                    <a:lnTo>
                      <a:pt x="417" y="629"/>
                    </a:lnTo>
                    <a:lnTo>
                      <a:pt x="432" y="625"/>
                    </a:lnTo>
                    <a:lnTo>
                      <a:pt x="447" y="619"/>
                    </a:lnTo>
                    <a:lnTo>
                      <a:pt x="459" y="627"/>
                    </a:lnTo>
                    <a:lnTo>
                      <a:pt x="481" y="644"/>
                    </a:lnTo>
                    <a:lnTo>
                      <a:pt x="510" y="666"/>
                    </a:lnTo>
                    <a:lnTo>
                      <a:pt x="542" y="692"/>
                    </a:lnTo>
                    <a:lnTo>
                      <a:pt x="573" y="716"/>
                    </a:lnTo>
                    <a:lnTo>
                      <a:pt x="600" y="736"/>
                    </a:lnTo>
                    <a:lnTo>
                      <a:pt x="619" y="751"/>
                    </a:lnTo>
                    <a:lnTo>
                      <a:pt x="626" y="757"/>
                    </a:lnTo>
                    <a:lnTo>
                      <a:pt x="623" y="749"/>
                    </a:lnTo>
                    <a:lnTo>
                      <a:pt x="615" y="727"/>
                    </a:lnTo>
                    <a:lnTo>
                      <a:pt x="603" y="696"/>
                    </a:lnTo>
                    <a:lnTo>
                      <a:pt x="589" y="660"/>
                    </a:lnTo>
                    <a:lnTo>
                      <a:pt x="575" y="624"/>
                    </a:lnTo>
                    <a:lnTo>
                      <a:pt x="564" y="590"/>
                    </a:lnTo>
                    <a:lnTo>
                      <a:pt x="553" y="565"/>
                    </a:lnTo>
                    <a:lnTo>
                      <a:pt x="549" y="551"/>
                    </a:lnTo>
                    <a:lnTo>
                      <a:pt x="571" y="528"/>
                    </a:lnTo>
                    <a:lnTo>
                      <a:pt x="589" y="503"/>
                    </a:lnTo>
                    <a:lnTo>
                      <a:pt x="606" y="475"/>
                    </a:lnTo>
                    <a:lnTo>
                      <a:pt x="620" y="446"/>
                    </a:lnTo>
                    <a:lnTo>
                      <a:pt x="631" y="416"/>
                    </a:lnTo>
                    <a:lnTo>
                      <a:pt x="639" y="386"/>
                    </a:lnTo>
                    <a:lnTo>
                      <a:pt x="644" y="355"/>
                    </a:lnTo>
                    <a:lnTo>
                      <a:pt x="646" y="323"/>
                    </a:lnTo>
                    <a:lnTo>
                      <a:pt x="644" y="289"/>
                    </a:lnTo>
                    <a:lnTo>
                      <a:pt x="639" y="257"/>
                    </a:lnTo>
                    <a:lnTo>
                      <a:pt x="631" y="227"/>
                    </a:lnTo>
                    <a:lnTo>
                      <a:pt x="620" y="197"/>
                    </a:lnTo>
                    <a:lnTo>
                      <a:pt x="606" y="168"/>
                    </a:lnTo>
                    <a:lnTo>
                      <a:pt x="590" y="142"/>
                    </a:lnTo>
                    <a:lnTo>
                      <a:pt x="572" y="118"/>
                    </a:lnTo>
                    <a:lnTo>
                      <a:pt x="551" y="95"/>
                    </a:lnTo>
                    <a:lnTo>
                      <a:pt x="528" y="74"/>
                    </a:lnTo>
                    <a:lnTo>
                      <a:pt x="504" y="56"/>
                    </a:lnTo>
                    <a:lnTo>
                      <a:pt x="477" y="39"/>
                    </a:lnTo>
                    <a:lnTo>
                      <a:pt x="449" y="26"/>
                    </a:lnTo>
                    <a:lnTo>
                      <a:pt x="419" y="15"/>
                    </a:lnTo>
                    <a:lnTo>
                      <a:pt x="389" y="7"/>
                    </a:lnTo>
                    <a:lnTo>
                      <a:pt x="356" y="1"/>
                    </a:lnTo>
                    <a:lnTo>
                      <a:pt x="323" y="0"/>
                    </a:lnTo>
                    <a:lnTo>
                      <a:pt x="290" y="1"/>
                    </a:lnTo>
                    <a:lnTo>
                      <a:pt x="258" y="7"/>
                    </a:lnTo>
                    <a:lnTo>
                      <a:pt x="227" y="15"/>
                    </a:lnTo>
                    <a:lnTo>
                      <a:pt x="197" y="26"/>
                    </a:lnTo>
                    <a:lnTo>
                      <a:pt x="170" y="39"/>
                    </a:lnTo>
                    <a:lnTo>
                      <a:pt x="143" y="56"/>
                    </a:lnTo>
                    <a:lnTo>
                      <a:pt x="118" y="74"/>
                    </a:lnTo>
                    <a:lnTo>
                      <a:pt x="95" y="95"/>
                    </a:lnTo>
                    <a:lnTo>
                      <a:pt x="74" y="118"/>
                    </a:lnTo>
                    <a:lnTo>
                      <a:pt x="56" y="142"/>
                    </a:lnTo>
                    <a:lnTo>
                      <a:pt x="39" y="168"/>
                    </a:lnTo>
                    <a:lnTo>
                      <a:pt x="26" y="197"/>
                    </a:lnTo>
                    <a:lnTo>
                      <a:pt x="15" y="227"/>
                    </a:lnTo>
                    <a:lnTo>
                      <a:pt x="7" y="257"/>
                    </a:lnTo>
                    <a:lnTo>
                      <a:pt x="1" y="289"/>
                    </a:lnTo>
                    <a:lnTo>
                      <a:pt x="0" y="323"/>
                    </a:lnTo>
                    <a:close/>
                  </a:path>
                </a:pathLst>
              </a:custGeom>
              <a:solidFill>
                <a:srgbClr val="000000"/>
              </a:solidFill>
              <a:ln w="9525">
                <a:noFill/>
                <a:round/>
                <a:headEnd/>
                <a:tailEnd/>
              </a:ln>
            </p:spPr>
            <p:txBody>
              <a:bodyPr/>
              <a:lstStyle/>
              <a:p>
                <a:endParaRPr lang="en-US"/>
              </a:p>
            </p:txBody>
          </p:sp>
          <p:sp>
            <p:nvSpPr>
              <p:cNvPr id="97294" name="Freeform 69"/>
              <p:cNvSpPr>
                <a:spLocks/>
              </p:cNvSpPr>
              <p:nvPr/>
            </p:nvSpPr>
            <p:spPr bwMode="auto">
              <a:xfrm>
                <a:off x="4797" y="3519"/>
                <a:ext cx="289" cy="312"/>
              </a:xfrm>
              <a:custGeom>
                <a:avLst/>
                <a:gdLst>
                  <a:gd name="T0" fmla="*/ 1 w 577"/>
                  <a:gd name="T1" fmla="*/ 259 h 624"/>
                  <a:gd name="T2" fmla="*/ 13 w 577"/>
                  <a:gd name="T3" fmla="*/ 202 h 624"/>
                  <a:gd name="T4" fmla="*/ 34 w 577"/>
                  <a:gd name="T5" fmla="*/ 151 h 624"/>
                  <a:gd name="T6" fmla="*/ 66 w 577"/>
                  <a:gd name="T7" fmla="*/ 105 h 624"/>
                  <a:gd name="T8" fmla="*/ 105 w 577"/>
                  <a:gd name="T9" fmla="*/ 65 h 624"/>
                  <a:gd name="T10" fmla="*/ 151 w 577"/>
                  <a:gd name="T11" fmla="*/ 34 h 624"/>
                  <a:gd name="T12" fmla="*/ 203 w 577"/>
                  <a:gd name="T13" fmla="*/ 12 h 624"/>
                  <a:gd name="T14" fmla="*/ 258 w 577"/>
                  <a:gd name="T15" fmla="*/ 1 h 624"/>
                  <a:gd name="T16" fmla="*/ 318 w 577"/>
                  <a:gd name="T17" fmla="*/ 1 h 624"/>
                  <a:gd name="T18" fmla="*/ 373 w 577"/>
                  <a:gd name="T19" fmla="*/ 12 h 624"/>
                  <a:gd name="T20" fmla="*/ 425 w 577"/>
                  <a:gd name="T21" fmla="*/ 34 h 624"/>
                  <a:gd name="T22" fmla="*/ 471 w 577"/>
                  <a:gd name="T23" fmla="*/ 65 h 624"/>
                  <a:gd name="T24" fmla="*/ 510 w 577"/>
                  <a:gd name="T25" fmla="*/ 105 h 624"/>
                  <a:gd name="T26" fmla="*/ 543 w 577"/>
                  <a:gd name="T27" fmla="*/ 151 h 624"/>
                  <a:gd name="T28" fmla="*/ 565 w 577"/>
                  <a:gd name="T29" fmla="*/ 202 h 624"/>
                  <a:gd name="T30" fmla="*/ 576 w 577"/>
                  <a:gd name="T31" fmla="*/ 259 h 624"/>
                  <a:gd name="T32" fmla="*/ 576 w 577"/>
                  <a:gd name="T33" fmla="*/ 319 h 624"/>
                  <a:gd name="T34" fmla="*/ 563 w 577"/>
                  <a:gd name="T35" fmla="*/ 378 h 624"/>
                  <a:gd name="T36" fmla="*/ 539 w 577"/>
                  <a:gd name="T37" fmla="*/ 432 h 624"/>
                  <a:gd name="T38" fmla="*/ 503 w 577"/>
                  <a:gd name="T39" fmla="*/ 480 h 624"/>
                  <a:gd name="T40" fmla="*/ 475 w 577"/>
                  <a:gd name="T41" fmla="*/ 509 h 624"/>
                  <a:gd name="T42" fmla="*/ 479 w 577"/>
                  <a:gd name="T43" fmla="*/ 520 h 624"/>
                  <a:gd name="T44" fmla="*/ 490 w 577"/>
                  <a:gd name="T45" fmla="*/ 549 h 624"/>
                  <a:gd name="T46" fmla="*/ 503 w 577"/>
                  <a:gd name="T47" fmla="*/ 586 h 624"/>
                  <a:gd name="T48" fmla="*/ 517 w 577"/>
                  <a:gd name="T49" fmla="*/ 624 h 624"/>
                  <a:gd name="T50" fmla="*/ 485 w 577"/>
                  <a:gd name="T51" fmla="*/ 599 h 624"/>
                  <a:gd name="T52" fmla="*/ 453 w 577"/>
                  <a:gd name="T53" fmla="*/ 573 h 624"/>
                  <a:gd name="T54" fmla="*/ 429 w 577"/>
                  <a:gd name="T55" fmla="*/ 555 h 624"/>
                  <a:gd name="T56" fmla="*/ 418 w 577"/>
                  <a:gd name="T57" fmla="*/ 547 h 624"/>
                  <a:gd name="T58" fmla="*/ 395 w 577"/>
                  <a:gd name="T59" fmla="*/ 557 h 624"/>
                  <a:gd name="T60" fmla="*/ 365 w 577"/>
                  <a:gd name="T61" fmla="*/ 566 h 624"/>
                  <a:gd name="T62" fmla="*/ 335 w 577"/>
                  <a:gd name="T63" fmla="*/ 573 h 624"/>
                  <a:gd name="T64" fmla="*/ 304 w 577"/>
                  <a:gd name="T65" fmla="*/ 577 h 624"/>
                  <a:gd name="T66" fmla="*/ 258 w 577"/>
                  <a:gd name="T67" fmla="*/ 576 h 624"/>
                  <a:gd name="T68" fmla="*/ 203 w 577"/>
                  <a:gd name="T69" fmla="*/ 564 h 624"/>
                  <a:gd name="T70" fmla="*/ 151 w 577"/>
                  <a:gd name="T71" fmla="*/ 542 h 624"/>
                  <a:gd name="T72" fmla="*/ 105 w 577"/>
                  <a:gd name="T73" fmla="*/ 511 h 624"/>
                  <a:gd name="T74" fmla="*/ 66 w 577"/>
                  <a:gd name="T75" fmla="*/ 472 h 624"/>
                  <a:gd name="T76" fmla="*/ 34 w 577"/>
                  <a:gd name="T77" fmla="*/ 426 h 624"/>
                  <a:gd name="T78" fmla="*/ 13 w 577"/>
                  <a:gd name="T79" fmla="*/ 374 h 624"/>
                  <a:gd name="T80" fmla="*/ 1 w 577"/>
                  <a:gd name="T81" fmla="*/ 319 h 6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7"/>
                  <a:gd name="T124" fmla="*/ 0 h 624"/>
                  <a:gd name="T125" fmla="*/ 577 w 577"/>
                  <a:gd name="T126" fmla="*/ 624 h 6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7" h="624">
                    <a:moveTo>
                      <a:pt x="0" y="289"/>
                    </a:moveTo>
                    <a:lnTo>
                      <a:pt x="1" y="259"/>
                    </a:lnTo>
                    <a:lnTo>
                      <a:pt x="6" y="230"/>
                    </a:lnTo>
                    <a:lnTo>
                      <a:pt x="13" y="202"/>
                    </a:lnTo>
                    <a:lnTo>
                      <a:pt x="23" y="176"/>
                    </a:lnTo>
                    <a:lnTo>
                      <a:pt x="34" y="151"/>
                    </a:lnTo>
                    <a:lnTo>
                      <a:pt x="49" y="126"/>
                    </a:lnTo>
                    <a:lnTo>
                      <a:pt x="66" y="105"/>
                    </a:lnTo>
                    <a:lnTo>
                      <a:pt x="84" y="84"/>
                    </a:lnTo>
                    <a:lnTo>
                      <a:pt x="105" y="65"/>
                    </a:lnTo>
                    <a:lnTo>
                      <a:pt x="127" y="49"/>
                    </a:lnTo>
                    <a:lnTo>
                      <a:pt x="151" y="34"/>
                    </a:lnTo>
                    <a:lnTo>
                      <a:pt x="176" y="23"/>
                    </a:lnTo>
                    <a:lnTo>
                      <a:pt x="203" y="12"/>
                    </a:lnTo>
                    <a:lnTo>
                      <a:pt x="230" y="5"/>
                    </a:lnTo>
                    <a:lnTo>
                      <a:pt x="258" y="1"/>
                    </a:lnTo>
                    <a:lnTo>
                      <a:pt x="288" y="0"/>
                    </a:lnTo>
                    <a:lnTo>
                      <a:pt x="318" y="1"/>
                    </a:lnTo>
                    <a:lnTo>
                      <a:pt x="346" y="5"/>
                    </a:lnTo>
                    <a:lnTo>
                      <a:pt x="373" y="12"/>
                    </a:lnTo>
                    <a:lnTo>
                      <a:pt x="400" y="23"/>
                    </a:lnTo>
                    <a:lnTo>
                      <a:pt x="425" y="34"/>
                    </a:lnTo>
                    <a:lnTo>
                      <a:pt x="449" y="49"/>
                    </a:lnTo>
                    <a:lnTo>
                      <a:pt x="471" y="65"/>
                    </a:lnTo>
                    <a:lnTo>
                      <a:pt x="492" y="84"/>
                    </a:lnTo>
                    <a:lnTo>
                      <a:pt x="510" y="105"/>
                    </a:lnTo>
                    <a:lnTo>
                      <a:pt x="528" y="126"/>
                    </a:lnTo>
                    <a:lnTo>
                      <a:pt x="543" y="151"/>
                    </a:lnTo>
                    <a:lnTo>
                      <a:pt x="554" y="176"/>
                    </a:lnTo>
                    <a:lnTo>
                      <a:pt x="565" y="202"/>
                    </a:lnTo>
                    <a:lnTo>
                      <a:pt x="571" y="230"/>
                    </a:lnTo>
                    <a:lnTo>
                      <a:pt x="576" y="259"/>
                    </a:lnTo>
                    <a:lnTo>
                      <a:pt x="577" y="289"/>
                    </a:lnTo>
                    <a:lnTo>
                      <a:pt x="576" y="319"/>
                    </a:lnTo>
                    <a:lnTo>
                      <a:pt x="571" y="349"/>
                    </a:lnTo>
                    <a:lnTo>
                      <a:pt x="563" y="378"/>
                    </a:lnTo>
                    <a:lnTo>
                      <a:pt x="553" y="405"/>
                    </a:lnTo>
                    <a:lnTo>
                      <a:pt x="539" y="432"/>
                    </a:lnTo>
                    <a:lnTo>
                      <a:pt x="523" y="457"/>
                    </a:lnTo>
                    <a:lnTo>
                      <a:pt x="503" y="480"/>
                    </a:lnTo>
                    <a:lnTo>
                      <a:pt x="483" y="502"/>
                    </a:lnTo>
                    <a:lnTo>
                      <a:pt x="475" y="509"/>
                    </a:lnTo>
                    <a:lnTo>
                      <a:pt x="476" y="512"/>
                    </a:lnTo>
                    <a:lnTo>
                      <a:pt x="479" y="520"/>
                    </a:lnTo>
                    <a:lnTo>
                      <a:pt x="484" y="533"/>
                    </a:lnTo>
                    <a:lnTo>
                      <a:pt x="490" y="549"/>
                    </a:lnTo>
                    <a:lnTo>
                      <a:pt x="497" y="566"/>
                    </a:lnTo>
                    <a:lnTo>
                      <a:pt x="503" y="586"/>
                    </a:lnTo>
                    <a:lnTo>
                      <a:pt x="510" y="606"/>
                    </a:lnTo>
                    <a:lnTo>
                      <a:pt x="517" y="624"/>
                    </a:lnTo>
                    <a:lnTo>
                      <a:pt x="501" y="611"/>
                    </a:lnTo>
                    <a:lnTo>
                      <a:pt x="485" y="599"/>
                    </a:lnTo>
                    <a:lnTo>
                      <a:pt x="468" y="585"/>
                    </a:lnTo>
                    <a:lnTo>
                      <a:pt x="453" y="573"/>
                    </a:lnTo>
                    <a:lnTo>
                      <a:pt x="439" y="563"/>
                    </a:lnTo>
                    <a:lnTo>
                      <a:pt x="429" y="555"/>
                    </a:lnTo>
                    <a:lnTo>
                      <a:pt x="420" y="549"/>
                    </a:lnTo>
                    <a:lnTo>
                      <a:pt x="418" y="547"/>
                    </a:lnTo>
                    <a:lnTo>
                      <a:pt x="409" y="550"/>
                    </a:lnTo>
                    <a:lnTo>
                      <a:pt x="395" y="557"/>
                    </a:lnTo>
                    <a:lnTo>
                      <a:pt x="380" y="562"/>
                    </a:lnTo>
                    <a:lnTo>
                      <a:pt x="365" y="566"/>
                    </a:lnTo>
                    <a:lnTo>
                      <a:pt x="350" y="570"/>
                    </a:lnTo>
                    <a:lnTo>
                      <a:pt x="335" y="573"/>
                    </a:lnTo>
                    <a:lnTo>
                      <a:pt x="319" y="576"/>
                    </a:lnTo>
                    <a:lnTo>
                      <a:pt x="304" y="577"/>
                    </a:lnTo>
                    <a:lnTo>
                      <a:pt x="288" y="577"/>
                    </a:lnTo>
                    <a:lnTo>
                      <a:pt x="258" y="576"/>
                    </a:lnTo>
                    <a:lnTo>
                      <a:pt x="230" y="571"/>
                    </a:lnTo>
                    <a:lnTo>
                      <a:pt x="203" y="564"/>
                    </a:lnTo>
                    <a:lnTo>
                      <a:pt x="176" y="554"/>
                    </a:lnTo>
                    <a:lnTo>
                      <a:pt x="151" y="542"/>
                    </a:lnTo>
                    <a:lnTo>
                      <a:pt x="127" y="527"/>
                    </a:lnTo>
                    <a:lnTo>
                      <a:pt x="105" y="511"/>
                    </a:lnTo>
                    <a:lnTo>
                      <a:pt x="84" y="493"/>
                    </a:lnTo>
                    <a:lnTo>
                      <a:pt x="66" y="472"/>
                    </a:lnTo>
                    <a:lnTo>
                      <a:pt x="49" y="450"/>
                    </a:lnTo>
                    <a:lnTo>
                      <a:pt x="34" y="426"/>
                    </a:lnTo>
                    <a:lnTo>
                      <a:pt x="23" y="401"/>
                    </a:lnTo>
                    <a:lnTo>
                      <a:pt x="13" y="374"/>
                    </a:lnTo>
                    <a:lnTo>
                      <a:pt x="6" y="346"/>
                    </a:lnTo>
                    <a:lnTo>
                      <a:pt x="1" y="319"/>
                    </a:lnTo>
                    <a:lnTo>
                      <a:pt x="0" y="289"/>
                    </a:lnTo>
                    <a:close/>
                  </a:path>
                </a:pathLst>
              </a:custGeom>
              <a:solidFill>
                <a:srgbClr val="FFFFFF"/>
              </a:solidFill>
              <a:ln w="9525">
                <a:noFill/>
                <a:round/>
                <a:headEnd/>
                <a:tailEnd/>
              </a:ln>
            </p:spPr>
            <p:txBody>
              <a:bodyPr/>
              <a:lstStyle/>
              <a:p>
                <a:endParaRPr lang="en-US"/>
              </a:p>
            </p:txBody>
          </p:sp>
          <p:sp>
            <p:nvSpPr>
              <p:cNvPr id="97295" name="Freeform 70"/>
              <p:cNvSpPr>
                <a:spLocks noEditPoints="1"/>
              </p:cNvSpPr>
              <p:nvPr/>
            </p:nvSpPr>
            <p:spPr bwMode="auto">
              <a:xfrm>
                <a:off x="4875" y="3571"/>
                <a:ext cx="136" cy="185"/>
              </a:xfrm>
              <a:custGeom>
                <a:avLst/>
                <a:gdLst>
                  <a:gd name="T0" fmla="*/ 104 w 272"/>
                  <a:gd name="T1" fmla="*/ 149 h 371"/>
                  <a:gd name="T2" fmla="*/ 116 w 272"/>
                  <a:gd name="T3" fmla="*/ 151 h 371"/>
                  <a:gd name="T4" fmla="*/ 129 w 272"/>
                  <a:gd name="T5" fmla="*/ 151 h 371"/>
                  <a:gd name="T6" fmla="*/ 143 w 272"/>
                  <a:gd name="T7" fmla="*/ 147 h 371"/>
                  <a:gd name="T8" fmla="*/ 154 w 272"/>
                  <a:gd name="T9" fmla="*/ 137 h 371"/>
                  <a:gd name="T10" fmla="*/ 159 w 272"/>
                  <a:gd name="T11" fmla="*/ 125 h 371"/>
                  <a:gd name="T12" fmla="*/ 159 w 272"/>
                  <a:gd name="T13" fmla="*/ 107 h 371"/>
                  <a:gd name="T14" fmla="*/ 148 w 272"/>
                  <a:gd name="T15" fmla="*/ 95 h 371"/>
                  <a:gd name="T16" fmla="*/ 129 w 272"/>
                  <a:gd name="T17" fmla="*/ 96 h 371"/>
                  <a:gd name="T18" fmla="*/ 118 w 272"/>
                  <a:gd name="T19" fmla="*/ 112 h 371"/>
                  <a:gd name="T20" fmla="*/ 0 w 272"/>
                  <a:gd name="T21" fmla="*/ 122 h 371"/>
                  <a:gd name="T22" fmla="*/ 13 w 272"/>
                  <a:gd name="T23" fmla="*/ 72 h 371"/>
                  <a:gd name="T24" fmla="*/ 43 w 272"/>
                  <a:gd name="T25" fmla="*/ 34 h 371"/>
                  <a:gd name="T26" fmla="*/ 86 w 272"/>
                  <a:gd name="T27" fmla="*/ 10 h 371"/>
                  <a:gd name="T28" fmla="*/ 136 w 272"/>
                  <a:gd name="T29" fmla="*/ 0 h 371"/>
                  <a:gd name="T30" fmla="*/ 189 w 272"/>
                  <a:gd name="T31" fmla="*/ 8 h 371"/>
                  <a:gd name="T32" fmla="*/ 232 w 272"/>
                  <a:gd name="T33" fmla="*/ 33 h 371"/>
                  <a:gd name="T34" fmla="*/ 262 w 272"/>
                  <a:gd name="T35" fmla="*/ 71 h 371"/>
                  <a:gd name="T36" fmla="*/ 272 w 272"/>
                  <a:gd name="T37" fmla="*/ 124 h 371"/>
                  <a:gd name="T38" fmla="*/ 261 w 272"/>
                  <a:gd name="T39" fmla="*/ 175 h 371"/>
                  <a:gd name="T40" fmla="*/ 231 w 272"/>
                  <a:gd name="T41" fmla="*/ 211 h 371"/>
                  <a:gd name="T42" fmla="*/ 187 w 272"/>
                  <a:gd name="T43" fmla="*/ 232 h 371"/>
                  <a:gd name="T44" fmla="*/ 135 w 272"/>
                  <a:gd name="T45" fmla="*/ 239 h 371"/>
                  <a:gd name="T46" fmla="*/ 126 w 272"/>
                  <a:gd name="T47" fmla="*/ 239 h 371"/>
                  <a:gd name="T48" fmla="*/ 117 w 272"/>
                  <a:gd name="T49" fmla="*/ 238 h 371"/>
                  <a:gd name="T50" fmla="*/ 107 w 272"/>
                  <a:gd name="T51" fmla="*/ 237 h 371"/>
                  <a:gd name="T52" fmla="*/ 98 w 272"/>
                  <a:gd name="T53" fmla="*/ 234 h 371"/>
                  <a:gd name="T54" fmla="*/ 207 w 272"/>
                  <a:gd name="T55" fmla="*/ 316 h 371"/>
                  <a:gd name="T56" fmla="*/ 201 w 272"/>
                  <a:gd name="T57" fmla="*/ 340 h 371"/>
                  <a:gd name="T58" fmla="*/ 186 w 272"/>
                  <a:gd name="T59" fmla="*/ 358 h 371"/>
                  <a:gd name="T60" fmla="*/ 164 w 272"/>
                  <a:gd name="T61" fmla="*/ 368 h 371"/>
                  <a:gd name="T62" fmla="*/ 140 w 272"/>
                  <a:gd name="T63" fmla="*/ 371 h 371"/>
                  <a:gd name="T64" fmla="*/ 116 w 272"/>
                  <a:gd name="T65" fmla="*/ 368 h 371"/>
                  <a:gd name="T66" fmla="*/ 94 w 272"/>
                  <a:gd name="T67" fmla="*/ 358 h 371"/>
                  <a:gd name="T68" fmla="*/ 79 w 272"/>
                  <a:gd name="T69" fmla="*/ 340 h 371"/>
                  <a:gd name="T70" fmla="*/ 73 w 272"/>
                  <a:gd name="T71" fmla="*/ 316 h 371"/>
                  <a:gd name="T72" fmla="*/ 79 w 272"/>
                  <a:gd name="T73" fmla="*/ 292 h 371"/>
                  <a:gd name="T74" fmla="*/ 94 w 272"/>
                  <a:gd name="T75" fmla="*/ 275 h 371"/>
                  <a:gd name="T76" fmla="*/ 116 w 272"/>
                  <a:gd name="T77" fmla="*/ 263 h 371"/>
                  <a:gd name="T78" fmla="*/ 140 w 272"/>
                  <a:gd name="T79" fmla="*/ 260 h 371"/>
                  <a:gd name="T80" fmla="*/ 164 w 272"/>
                  <a:gd name="T81" fmla="*/ 263 h 371"/>
                  <a:gd name="T82" fmla="*/ 186 w 272"/>
                  <a:gd name="T83" fmla="*/ 275 h 371"/>
                  <a:gd name="T84" fmla="*/ 201 w 272"/>
                  <a:gd name="T85" fmla="*/ 292 h 371"/>
                  <a:gd name="T86" fmla="*/ 207 w 272"/>
                  <a:gd name="T87" fmla="*/ 316 h 37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72"/>
                  <a:gd name="T133" fmla="*/ 0 h 371"/>
                  <a:gd name="T134" fmla="*/ 272 w 272"/>
                  <a:gd name="T135" fmla="*/ 371 h 37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72" h="371">
                    <a:moveTo>
                      <a:pt x="98" y="148"/>
                    </a:moveTo>
                    <a:lnTo>
                      <a:pt x="104" y="149"/>
                    </a:lnTo>
                    <a:lnTo>
                      <a:pt x="110" y="150"/>
                    </a:lnTo>
                    <a:lnTo>
                      <a:pt x="116" y="151"/>
                    </a:lnTo>
                    <a:lnTo>
                      <a:pt x="121" y="151"/>
                    </a:lnTo>
                    <a:lnTo>
                      <a:pt x="129" y="151"/>
                    </a:lnTo>
                    <a:lnTo>
                      <a:pt x="136" y="149"/>
                    </a:lnTo>
                    <a:lnTo>
                      <a:pt x="143" y="147"/>
                    </a:lnTo>
                    <a:lnTo>
                      <a:pt x="149" y="142"/>
                    </a:lnTo>
                    <a:lnTo>
                      <a:pt x="154" y="137"/>
                    </a:lnTo>
                    <a:lnTo>
                      <a:pt x="157" y="132"/>
                    </a:lnTo>
                    <a:lnTo>
                      <a:pt x="159" y="125"/>
                    </a:lnTo>
                    <a:lnTo>
                      <a:pt x="160" y="117"/>
                    </a:lnTo>
                    <a:lnTo>
                      <a:pt x="159" y="107"/>
                    </a:lnTo>
                    <a:lnTo>
                      <a:pt x="155" y="99"/>
                    </a:lnTo>
                    <a:lnTo>
                      <a:pt x="148" y="95"/>
                    </a:lnTo>
                    <a:lnTo>
                      <a:pt x="140" y="94"/>
                    </a:lnTo>
                    <a:lnTo>
                      <a:pt x="129" y="96"/>
                    </a:lnTo>
                    <a:lnTo>
                      <a:pt x="122" y="103"/>
                    </a:lnTo>
                    <a:lnTo>
                      <a:pt x="118" y="112"/>
                    </a:lnTo>
                    <a:lnTo>
                      <a:pt x="116" y="122"/>
                    </a:lnTo>
                    <a:lnTo>
                      <a:pt x="0" y="122"/>
                    </a:lnTo>
                    <a:lnTo>
                      <a:pt x="4" y="96"/>
                    </a:lnTo>
                    <a:lnTo>
                      <a:pt x="13" y="72"/>
                    </a:lnTo>
                    <a:lnTo>
                      <a:pt x="26" y="51"/>
                    </a:lnTo>
                    <a:lnTo>
                      <a:pt x="43" y="34"/>
                    </a:lnTo>
                    <a:lnTo>
                      <a:pt x="63" y="20"/>
                    </a:lnTo>
                    <a:lnTo>
                      <a:pt x="86" y="10"/>
                    </a:lnTo>
                    <a:lnTo>
                      <a:pt x="110" y="3"/>
                    </a:lnTo>
                    <a:lnTo>
                      <a:pt x="136" y="0"/>
                    </a:lnTo>
                    <a:lnTo>
                      <a:pt x="164" y="3"/>
                    </a:lnTo>
                    <a:lnTo>
                      <a:pt x="189" y="8"/>
                    </a:lnTo>
                    <a:lnTo>
                      <a:pt x="212" y="19"/>
                    </a:lnTo>
                    <a:lnTo>
                      <a:pt x="232" y="33"/>
                    </a:lnTo>
                    <a:lnTo>
                      <a:pt x="249" y="50"/>
                    </a:lnTo>
                    <a:lnTo>
                      <a:pt x="262" y="71"/>
                    </a:lnTo>
                    <a:lnTo>
                      <a:pt x="270" y="96"/>
                    </a:lnTo>
                    <a:lnTo>
                      <a:pt x="272" y="124"/>
                    </a:lnTo>
                    <a:lnTo>
                      <a:pt x="269" y="151"/>
                    </a:lnTo>
                    <a:lnTo>
                      <a:pt x="261" y="175"/>
                    </a:lnTo>
                    <a:lnTo>
                      <a:pt x="248" y="195"/>
                    </a:lnTo>
                    <a:lnTo>
                      <a:pt x="231" y="211"/>
                    </a:lnTo>
                    <a:lnTo>
                      <a:pt x="210" y="224"/>
                    </a:lnTo>
                    <a:lnTo>
                      <a:pt x="187" y="232"/>
                    </a:lnTo>
                    <a:lnTo>
                      <a:pt x="162" y="238"/>
                    </a:lnTo>
                    <a:lnTo>
                      <a:pt x="135" y="239"/>
                    </a:lnTo>
                    <a:lnTo>
                      <a:pt x="131" y="239"/>
                    </a:lnTo>
                    <a:lnTo>
                      <a:pt x="126" y="239"/>
                    </a:lnTo>
                    <a:lnTo>
                      <a:pt x="121" y="239"/>
                    </a:lnTo>
                    <a:lnTo>
                      <a:pt x="117" y="238"/>
                    </a:lnTo>
                    <a:lnTo>
                      <a:pt x="112" y="238"/>
                    </a:lnTo>
                    <a:lnTo>
                      <a:pt x="107" y="237"/>
                    </a:lnTo>
                    <a:lnTo>
                      <a:pt x="103" y="235"/>
                    </a:lnTo>
                    <a:lnTo>
                      <a:pt x="98" y="234"/>
                    </a:lnTo>
                    <a:lnTo>
                      <a:pt x="98" y="148"/>
                    </a:lnTo>
                    <a:close/>
                    <a:moveTo>
                      <a:pt x="207" y="316"/>
                    </a:moveTo>
                    <a:lnTo>
                      <a:pt x="205" y="329"/>
                    </a:lnTo>
                    <a:lnTo>
                      <a:pt x="201" y="340"/>
                    </a:lnTo>
                    <a:lnTo>
                      <a:pt x="194" y="349"/>
                    </a:lnTo>
                    <a:lnTo>
                      <a:pt x="186" y="358"/>
                    </a:lnTo>
                    <a:lnTo>
                      <a:pt x="175" y="363"/>
                    </a:lnTo>
                    <a:lnTo>
                      <a:pt x="164" y="368"/>
                    </a:lnTo>
                    <a:lnTo>
                      <a:pt x="152" y="370"/>
                    </a:lnTo>
                    <a:lnTo>
                      <a:pt x="140" y="371"/>
                    </a:lnTo>
                    <a:lnTo>
                      <a:pt x="127" y="370"/>
                    </a:lnTo>
                    <a:lnTo>
                      <a:pt x="116" y="368"/>
                    </a:lnTo>
                    <a:lnTo>
                      <a:pt x="104" y="363"/>
                    </a:lnTo>
                    <a:lnTo>
                      <a:pt x="94" y="358"/>
                    </a:lnTo>
                    <a:lnTo>
                      <a:pt x="86" y="349"/>
                    </a:lnTo>
                    <a:lnTo>
                      <a:pt x="79" y="340"/>
                    </a:lnTo>
                    <a:lnTo>
                      <a:pt x="74" y="329"/>
                    </a:lnTo>
                    <a:lnTo>
                      <a:pt x="73" y="316"/>
                    </a:lnTo>
                    <a:lnTo>
                      <a:pt x="74" y="303"/>
                    </a:lnTo>
                    <a:lnTo>
                      <a:pt x="79" y="292"/>
                    </a:lnTo>
                    <a:lnTo>
                      <a:pt x="86" y="283"/>
                    </a:lnTo>
                    <a:lnTo>
                      <a:pt x="94" y="275"/>
                    </a:lnTo>
                    <a:lnTo>
                      <a:pt x="104" y="268"/>
                    </a:lnTo>
                    <a:lnTo>
                      <a:pt x="116" y="263"/>
                    </a:lnTo>
                    <a:lnTo>
                      <a:pt x="127" y="261"/>
                    </a:lnTo>
                    <a:lnTo>
                      <a:pt x="140" y="260"/>
                    </a:lnTo>
                    <a:lnTo>
                      <a:pt x="152" y="261"/>
                    </a:lnTo>
                    <a:lnTo>
                      <a:pt x="164" y="263"/>
                    </a:lnTo>
                    <a:lnTo>
                      <a:pt x="175" y="268"/>
                    </a:lnTo>
                    <a:lnTo>
                      <a:pt x="186" y="275"/>
                    </a:lnTo>
                    <a:lnTo>
                      <a:pt x="194" y="283"/>
                    </a:lnTo>
                    <a:lnTo>
                      <a:pt x="201" y="292"/>
                    </a:lnTo>
                    <a:lnTo>
                      <a:pt x="205" y="303"/>
                    </a:lnTo>
                    <a:lnTo>
                      <a:pt x="207" y="316"/>
                    </a:lnTo>
                    <a:close/>
                  </a:path>
                </a:pathLst>
              </a:custGeom>
              <a:solidFill>
                <a:srgbClr val="000000"/>
              </a:solidFill>
              <a:ln w="9525">
                <a:noFill/>
                <a:round/>
                <a:headEnd/>
                <a:tailEnd/>
              </a:ln>
            </p:spPr>
            <p:txBody>
              <a:bodyPr/>
              <a:lstStyle/>
              <a:p>
                <a:endParaRPr lang="en-US"/>
              </a:p>
            </p:txBody>
          </p:sp>
          <p:sp>
            <p:nvSpPr>
              <p:cNvPr id="97296" name="Freeform 71"/>
              <p:cNvSpPr>
                <a:spLocks/>
              </p:cNvSpPr>
              <p:nvPr/>
            </p:nvSpPr>
            <p:spPr bwMode="auto">
              <a:xfrm>
                <a:off x="4739" y="3423"/>
                <a:ext cx="21" cy="19"/>
              </a:xfrm>
              <a:custGeom>
                <a:avLst/>
                <a:gdLst>
                  <a:gd name="T0" fmla="*/ 43 w 43"/>
                  <a:gd name="T1" fmla="*/ 21 h 38"/>
                  <a:gd name="T2" fmla="*/ 30 w 43"/>
                  <a:gd name="T3" fmla="*/ 38 h 38"/>
                  <a:gd name="T4" fmla="*/ 0 w 43"/>
                  <a:gd name="T5" fmla="*/ 18 h 38"/>
                  <a:gd name="T6" fmla="*/ 13 w 43"/>
                  <a:gd name="T7" fmla="*/ 0 h 38"/>
                  <a:gd name="T8" fmla="*/ 43 w 43"/>
                  <a:gd name="T9" fmla="*/ 21 h 38"/>
                  <a:gd name="T10" fmla="*/ 0 60000 65536"/>
                  <a:gd name="T11" fmla="*/ 0 60000 65536"/>
                  <a:gd name="T12" fmla="*/ 0 60000 65536"/>
                  <a:gd name="T13" fmla="*/ 0 60000 65536"/>
                  <a:gd name="T14" fmla="*/ 0 60000 65536"/>
                  <a:gd name="T15" fmla="*/ 0 w 43"/>
                  <a:gd name="T16" fmla="*/ 0 h 38"/>
                  <a:gd name="T17" fmla="*/ 43 w 43"/>
                  <a:gd name="T18" fmla="*/ 38 h 38"/>
                </a:gdLst>
                <a:ahLst/>
                <a:cxnLst>
                  <a:cxn ang="T10">
                    <a:pos x="T0" y="T1"/>
                  </a:cxn>
                  <a:cxn ang="T11">
                    <a:pos x="T2" y="T3"/>
                  </a:cxn>
                  <a:cxn ang="T12">
                    <a:pos x="T4" y="T5"/>
                  </a:cxn>
                  <a:cxn ang="T13">
                    <a:pos x="T6" y="T7"/>
                  </a:cxn>
                  <a:cxn ang="T14">
                    <a:pos x="T8" y="T9"/>
                  </a:cxn>
                </a:cxnLst>
                <a:rect l="T15" t="T16" r="T17" b="T18"/>
                <a:pathLst>
                  <a:path w="43" h="38">
                    <a:moveTo>
                      <a:pt x="43" y="21"/>
                    </a:moveTo>
                    <a:lnTo>
                      <a:pt x="30" y="38"/>
                    </a:lnTo>
                    <a:lnTo>
                      <a:pt x="0" y="18"/>
                    </a:lnTo>
                    <a:lnTo>
                      <a:pt x="13" y="0"/>
                    </a:lnTo>
                    <a:lnTo>
                      <a:pt x="43" y="21"/>
                    </a:lnTo>
                    <a:close/>
                  </a:path>
                </a:pathLst>
              </a:custGeom>
              <a:solidFill>
                <a:srgbClr val="FFFFFF"/>
              </a:solidFill>
              <a:ln w="9525">
                <a:noFill/>
                <a:round/>
                <a:headEnd/>
                <a:tailEnd/>
              </a:ln>
            </p:spPr>
            <p:txBody>
              <a:bodyPr/>
              <a:lstStyle/>
              <a:p>
                <a:endParaRPr lang="en-US"/>
              </a:p>
            </p:txBody>
          </p:sp>
          <p:sp>
            <p:nvSpPr>
              <p:cNvPr id="97297" name="Freeform 72"/>
              <p:cNvSpPr>
                <a:spLocks/>
              </p:cNvSpPr>
              <p:nvPr/>
            </p:nvSpPr>
            <p:spPr bwMode="auto">
              <a:xfrm>
                <a:off x="4757" y="3462"/>
                <a:ext cx="16" cy="21"/>
              </a:xfrm>
              <a:custGeom>
                <a:avLst/>
                <a:gdLst>
                  <a:gd name="T0" fmla="*/ 21 w 32"/>
                  <a:gd name="T1" fmla="*/ 41 h 41"/>
                  <a:gd name="T2" fmla="*/ 0 w 32"/>
                  <a:gd name="T3" fmla="*/ 35 h 41"/>
                  <a:gd name="T4" fmla="*/ 12 w 32"/>
                  <a:gd name="T5" fmla="*/ 0 h 41"/>
                  <a:gd name="T6" fmla="*/ 32 w 32"/>
                  <a:gd name="T7" fmla="*/ 7 h 41"/>
                  <a:gd name="T8" fmla="*/ 21 w 32"/>
                  <a:gd name="T9" fmla="*/ 41 h 41"/>
                  <a:gd name="T10" fmla="*/ 0 60000 65536"/>
                  <a:gd name="T11" fmla="*/ 0 60000 65536"/>
                  <a:gd name="T12" fmla="*/ 0 60000 65536"/>
                  <a:gd name="T13" fmla="*/ 0 60000 65536"/>
                  <a:gd name="T14" fmla="*/ 0 60000 65536"/>
                  <a:gd name="T15" fmla="*/ 0 w 32"/>
                  <a:gd name="T16" fmla="*/ 0 h 41"/>
                  <a:gd name="T17" fmla="*/ 32 w 32"/>
                  <a:gd name="T18" fmla="*/ 41 h 41"/>
                </a:gdLst>
                <a:ahLst/>
                <a:cxnLst>
                  <a:cxn ang="T10">
                    <a:pos x="T0" y="T1"/>
                  </a:cxn>
                  <a:cxn ang="T11">
                    <a:pos x="T2" y="T3"/>
                  </a:cxn>
                  <a:cxn ang="T12">
                    <a:pos x="T4" y="T5"/>
                  </a:cxn>
                  <a:cxn ang="T13">
                    <a:pos x="T6" y="T7"/>
                  </a:cxn>
                  <a:cxn ang="T14">
                    <a:pos x="T8" y="T9"/>
                  </a:cxn>
                </a:cxnLst>
                <a:rect l="T15" t="T16" r="T17" b="T18"/>
                <a:pathLst>
                  <a:path w="32" h="41">
                    <a:moveTo>
                      <a:pt x="21" y="41"/>
                    </a:moveTo>
                    <a:lnTo>
                      <a:pt x="0" y="35"/>
                    </a:lnTo>
                    <a:lnTo>
                      <a:pt x="12" y="0"/>
                    </a:lnTo>
                    <a:lnTo>
                      <a:pt x="32" y="7"/>
                    </a:lnTo>
                    <a:lnTo>
                      <a:pt x="21" y="41"/>
                    </a:lnTo>
                    <a:close/>
                  </a:path>
                </a:pathLst>
              </a:custGeom>
              <a:solidFill>
                <a:srgbClr val="FFFFFF"/>
              </a:solidFill>
              <a:ln w="9525">
                <a:noFill/>
                <a:round/>
                <a:headEnd/>
                <a:tailEnd/>
              </a:ln>
            </p:spPr>
            <p:txBody>
              <a:bodyPr/>
              <a:lstStyle/>
              <a:p>
                <a:endParaRPr lang="en-US"/>
              </a:p>
            </p:txBody>
          </p:sp>
          <p:sp>
            <p:nvSpPr>
              <p:cNvPr id="97298" name="Freeform 73"/>
              <p:cNvSpPr>
                <a:spLocks/>
              </p:cNvSpPr>
              <p:nvPr/>
            </p:nvSpPr>
            <p:spPr bwMode="auto">
              <a:xfrm>
                <a:off x="4732" y="3499"/>
                <a:ext cx="21" cy="20"/>
              </a:xfrm>
              <a:custGeom>
                <a:avLst/>
                <a:gdLst>
                  <a:gd name="T0" fmla="*/ 13 w 41"/>
                  <a:gd name="T1" fmla="*/ 41 h 41"/>
                  <a:gd name="T2" fmla="*/ 0 w 41"/>
                  <a:gd name="T3" fmla="*/ 23 h 41"/>
                  <a:gd name="T4" fmla="*/ 27 w 41"/>
                  <a:gd name="T5" fmla="*/ 0 h 41"/>
                  <a:gd name="T6" fmla="*/ 41 w 41"/>
                  <a:gd name="T7" fmla="*/ 16 h 41"/>
                  <a:gd name="T8" fmla="*/ 13 w 41"/>
                  <a:gd name="T9" fmla="*/ 41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13" y="41"/>
                    </a:moveTo>
                    <a:lnTo>
                      <a:pt x="0" y="23"/>
                    </a:lnTo>
                    <a:lnTo>
                      <a:pt x="27" y="0"/>
                    </a:lnTo>
                    <a:lnTo>
                      <a:pt x="41" y="16"/>
                    </a:lnTo>
                    <a:lnTo>
                      <a:pt x="13" y="41"/>
                    </a:lnTo>
                    <a:close/>
                  </a:path>
                </a:pathLst>
              </a:custGeom>
              <a:solidFill>
                <a:srgbClr val="FFFFFF"/>
              </a:solidFill>
              <a:ln w="9525">
                <a:noFill/>
                <a:round/>
                <a:headEnd/>
                <a:tailEnd/>
              </a:ln>
            </p:spPr>
            <p:txBody>
              <a:bodyPr/>
              <a:lstStyle/>
              <a:p>
                <a:endParaRPr lang="en-US"/>
              </a:p>
            </p:txBody>
          </p:sp>
          <p:sp>
            <p:nvSpPr>
              <p:cNvPr id="97299" name="Freeform 74"/>
              <p:cNvSpPr>
                <a:spLocks/>
              </p:cNvSpPr>
              <p:nvPr/>
            </p:nvSpPr>
            <p:spPr bwMode="auto">
              <a:xfrm>
                <a:off x="4706" y="3529"/>
                <a:ext cx="18" cy="21"/>
              </a:xfrm>
              <a:custGeom>
                <a:avLst/>
                <a:gdLst>
                  <a:gd name="T0" fmla="*/ 18 w 35"/>
                  <a:gd name="T1" fmla="*/ 43 h 43"/>
                  <a:gd name="T2" fmla="*/ 0 w 35"/>
                  <a:gd name="T3" fmla="*/ 33 h 43"/>
                  <a:gd name="T4" fmla="*/ 17 w 35"/>
                  <a:gd name="T5" fmla="*/ 0 h 43"/>
                  <a:gd name="T6" fmla="*/ 35 w 35"/>
                  <a:gd name="T7" fmla="*/ 11 h 43"/>
                  <a:gd name="T8" fmla="*/ 18 w 35"/>
                  <a:gd name="T9" fmla="*/ 43 h 43"/>
                  <a:gd name="T10" fmla="*/ 0 60000 65536"/>
                  <a:gd name="T11" fmla="*/ 0 60000 65536"/>
                  <a:gd name="T12" fmla="*/ 0 60000 65536"/>
                  <a:gd name="T13" fmla="*/ 0 60000 65536"/>
                  <a:gd name="T14" fmla="*/ 0 60000 65536"/>
                  <a:gd name="T15" fmla="*/ 0 w 35"/>
                  <a:gd name="T16" fmla="*/ 0 h 43"/>
                  <a:gd name="T17" fmla="*/ 35 w 35"/>
                  <a:gd name="T18" fmla="*/ 43 h 43"/>
                </a:gdLst>
                <a:ahLst/>
                <a:cxnLst>
                  <a:cxn ang="T10">
                    <a:pos x="T0" y="T1"/>
                  </a:cxn>
                  <a:cxn ang="T11">
                    <a:pos x="T2" y="T3"/>
                  </a:cxn>
                  <a:cxn ang="T12">
                    <a:pos x="T4" y="T5"/>
                  </a:cxn>
                  <a:cxn ang="T13">
                    <a:pos x="T6" y="T7"/>
                  </a:cxn>
                  <a:cxn ang="T14">
                    <a:pos x="T8" y="T9"/>
                  </a:cxn>
                </a:cxnLst>
                <a:rect l="T15" t="T16" r="T17" b="T18"/>
                <a:pathLst>
                  <a:path w="35" h="43">
                    <a:moveTo>
                      <a:pt x="18" y="43"/>
                    </a:moveTo>
                    <a:lnTo>
                      <a:pt x="0" y="33"/>
                    </a:lnTo>
                    <a:lnTo>
                      <a:pt x="17" y="0"/>
                    </a:lnTo>
                    <a:lnTo>
                      <a:pt x="35" y="11"/>
                    </a:lnTo>
                    <a:lnTo>
                      <a:pt x="18" y="43"/>
                    </a:lnTo>
                    <a:close/>
                  </a:path>
                </a:pathLst>
              </a:custGeom>
              <a:solidFill>
                <a:srgbClr val="FFFFFF"/>
              </a:solidFill>
              <a:ln w="9525">
                <a:noFill/>
                <a:round/>
                <a:headEnd/>
                <a:tailEnd/>
              </a:ln>
            </p:spPr>
            <p:txBody>
              <a:bodyPr/>
              <a:lstStyle/>
              <a:p>
                <a:endParaRPr lang="en-US"/>
              </a:p>
            </p:txBody>
          </p:sp>
          <p:sp>
            <p:nvSpPr>
              <p:cNvPr id="97300" name="Freeform 75"/>
              <p:cNvSpPr>
                <a:spLocks/>
              </p:cNvSpPr>
              <p:nvPr/>
            </p:nvSpPr>
            <p:spPr bwMode="auto">
              <a:xfrm>
                <a:off x="4710" y="3571"/>
                <a:ext cx="19" cy="21"/>
              </a:xfrm>
              <a:custGeom>
                <a:avLst/>
                <a:gdLst>
                  <a:gd name="T0" fmla="*/ 38 w 38"/>
                  <a:gd name="T1" fmla="*/ 31 h 43"/>
                  <a:gd name="T2" fmla="*/ 19 w 38"/>
                  <a:gd name="T3" fmla="*/ 43 h 43"/>
                  <a:gd name="T4" fmla="*/ 0 w 38"/>
                  <a:gd name="T5" fmla="*/ 12 h 43"/>
                  <a:gd name="T6" fmla="*/ 18 w 38"/>
                  <a:gd name="T7" fmla="*/ 0 h 43"/>
                  <a:gd name="T8" fmla="*/ 38 w 38"/>
                  <a:gd name="T9" fmla="*/ 31 h 43"/>
                  <a:gd name="T10" fmla="*/ 0 60000 65536"/>
                  <a:gd name="T11" fmla="*/ 0 60000 65536"/>
                  <a:gd name="T12" fmla="*/ 0 60000 65536"/>
                  <a:gd name="T13" fmla="*/ 0 60000 65536"/>
                  <a:gd name="T14" fmla="*/ 0 60000 65536"/>
                  <a:gd name="T15" fmla="*/ 0 w 38"/>
                  <a:gd name="T16" fmla="*/ 0 h 43"/>
                  <a:gd name="T17" fmla="*/ 38 w 38"/>
                  <a:gd name="T18" fmla="*/ 43 h 43"/>
                </a:gdLst>
                <a:ahLst/>
                <a:cxnLst>
                  <a:cxn ang="T10">
                    <a:pos x="T0" y="T1"/>
                  </a:cxn>
                  <a:cxn ang="T11">
                    <a:pos x="T2" y="T3"/>
                  </a:cxn>
                  <a:cxn ang="T12">
                    <a:pos x="T4" y="T5"/>
                  </a:cxn>
                  <a:cxn ang="T13">
                    <a:pos x="T6" y="T7"/>
                  </a:cxn>
                  <a:cxn ang="T14">
                    <a:pos x="T8" y="T9"/>
                  </a:cxn>
                </a:cxnLst>
                <a:rect l="T15" t="T16" r="T17" b="T18"/>
                <a:pathLst>
                  <a:path w="38" h="43">
                    <a:moveTo>
                      <a:pt x="38" y="31"/>
                    </a:moveTo>
                    <a:lnTo>
                      <a:pt x="19" y="43"/>
                    </a:lnTo>
                    <a:lnTo>
                      <a:pt x="0" y="12"/>
                    </a:lnTo>
                    <a:lnTo>
                      <a:pt x="18" y="0"/>
                    </a:lnTo>
                    <a:lnTo>
                      <a:pt x="38" y="31"/>
                    </a:lnTo>
                    <a:close/>
                  </a:path>
                </a:pathLst>
              </a:custGeom>
              <a:solidFill>
                <a:srgbClr val="FFFFFF"/>
              </a:solidFill>
              <a:ln w="9525">
                <a:noFill/>
                <a:round/>
                <a:headEnd/>
                <a:tailEnd/>
              </a:ln>
            </p:spPr>
            <p:txBody>
              <a:bodyPr/>
              <a:lstStyle/>
              <a:p>
                <a:endParaRPr lang="en-US"/>
              </a:p>
            </p:txBody>
          </p:sp>
          <p:sp>
            <p:nvSpPr>
              <p:cNvPr id="97301" name="Freeform 76"/>
              <p:cNvSpPr>
                <a:spLocks/>
              </p:cNvSpPr>
              <p:nvPr/>
            </p:nvSpPr>
            <p:spPr bwMode="auto">
              <a:xfrm>
                <a:off x="4743" y="3599"/>
                <a:ext cx="21" cy="16"/>
              </a:xfrm>
              <a:custGeom>
                <a:avLst/>
                <a:gdLst>
                  <a:gd name="T0" fmla="*/ 41 w 41"/>
                  <a:gd name="T1" fmla="*/ 10 h 31"/>
                  <a:gd name="T2" fmla="*/ 35 w 41"/>
                  <a:gd name="T3" fmla="*/ 31 h 31"/>
                  <a:gd name="T4" fmla="*/ 0 w 41"/>
                  <a:gd name="T5" fmla="*/ 21 h 31"/>
                  <a:gd name="T6" fmla="*/ 5 w 41"/>
                  <a:gd name="T7" fmla="*/ 0 h 31"/>
                  <a:gd name="T8" fmla="*/ 41 w 41"/>
                  <a:gd name="T9" fmla="*/ 10 h 31"/>
                  <a:gd name="T10" fmla="*/ 0 60000 65536"/>
                  <a:gd name="T11" fmla="*/ 0 60000 65536"/>
                  <a:gd name="T12" fmla="*/ 0 60000 65536"/>
                  <a:gd name="T13" fmla="*/ 0 60000 65536"/>
                  <a:gd name="T14" fmla="*/ 0 60000 65536"/>
                  <a:gd name="T15" fmla="*/ 0 w 41"/>
                  <a:gd name="T16" fmla="*/ 0 h 31"/>
                  <a:gd name="T17" fmla="*/ 41 w 41"/>
                  <a:gd name="T18" fmla="*/ 31 h 31"/>
                </a:gdLst>
                <a:ahLst/>
                <a:cxnLst>
                  <a:cxn ang="T10">
                    <a:pos x="T0" y="T1"/>
                  </a:cxn>
                  <a:cxn ang="T11">
                    <a:pos x="T2" y="T3"/>
                  </a:cxn>
                  <a:cxn ang="T12">
                    <a:pos x="T4" y="T5"/>
                  </a:cxn>
                  <a:cxn ang="T13">
                    <a:pos x="T6" y="T7"/>
                  </a:cxn>
                  <a:cxn ang="T14">
                    <a:pos x="T8" y="T9"/>
                  </a:cxn>
                </a:cxnLst>
                <a:rect l="T15" t="T16" r="T17" b="T18"/>
                <a:pathLst>
                  <a:path w="41" h="31">
                    <a:moveTo>
                      <a:pt x="41" y="10"/>
                    </a:moveTo>
                    <a:lnTo>
                      <a:pt x="35" y="31"/>
                    </a:lnTo>
                    <a:lnTo>
                      <a:pt x="0" y="21"/>
                    </a:lnTo>
                    <a:lnTo>
                      <a:pt x="5" y="0"/>
                    </a:lnTo>
                    <a:lnTo>
                      <a:pt x="41" y="10"/>
                    </a:lnTo>
                    <a:close/>
                  </a:path>
                </a:pathLst>
              </a:custGeom>
              <a:solidFill>
                <a:srgbClr val="FFFFFF"/>
              </a:solidFill>
              <a:ln w="9525">
                <a:noFill/>
                <a:round/>
                <a:headEnd/>
                <a:tailEnd/>
              </a:ln>
            </p:spPr>
            <p:txBody>
              <a:bodyPr/>
              <a:lstStyle/>
              <a:p>
                <a:endParaRPr lang="en-US"/>
              </a:p>
            </p:txBody>
          </p:sp>
        </p:grpSp>
      </p:grpSp>
      <p:sp>
        <p:nvSpPr>
          <p:cNvPr id="97361" name="Text Box 4"/>
          <p:cNvSpPr txBox="1">
            <a:spLocks noChangeArrowheads="1"/>
          </p:cNvSpPr>
          <p:nvPr/>
        </p:nvSpPr>
        <p:spPr bwMode="auto">
          <a:xfrm>
            <a:off x="457200" y="228600"/>
            <a:ext cx="838200" cy="376238"/>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US" b="1" dirty="0" smtClean="0"/>
              <a:t>LU 15</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a:ln/>
        </p:spPr>
        <p:txBody>
          <a:bodyPr/>
          <a:lstStyle/>
          <a:p>
            <a:pPr>
              <a:defRPr/>
            </a:pPr>
            <a:fld id="{505404F5-2089-4300-B801-A9B3545CAC35}" type="slidenum">
              <a:rPr lang="en-US"/>
              <a:pPr>
                <a:defRPr/>
              </a:pPr>
              <a:t>117</a:t>
            </a:fld>
            <a:endParaRPr lang="en-US"/>
          </a:p>
        </p:txBody>
      </p:sp>
      <p:sp>
        <p:nvSpPr>
          <p:cNvPr id="98309" name="Rectangle 2"/>
          <p:cNvSpPr>
            <a:spLocks noGrp="1" noChangeArrowheads="1"/>
          </p:cNvSpPr>
          <p:nvPr>
            <p:ph type="title"/>
          </p:nvPr>
        </p:nvSpPr>
        <p:spPr/>
        <p:txBody>
          <a:bodyPr/>
          <a:lstStyle/>
          <a:p>
            <a:pPr eaLnBrk="1" hangingPunct="1"/>
            <a:r>
              <a:rPr lang="en-US" smtClean="0">
                <a:solidFill>
                  <a:srgbClr val="0000FF"/>
                </a:solidFill>
              </a:rPr>
              <a:t>  Review</a:t>
            </a:r>
          </a:p>
        </p:txBody>
      </p:sp>
      <p:sp>
        <p:nvSpPr>
          <p:cNvPr id="98310" name="Rectangle 3"/>
          <p:cNvSpPr>
            <a:spLocks noGrp="1" noChangeArrowheads="1"/>
          </p:cNvSpPr>
          <p:nvPr>
            <p:ph type="body" idx="1"/>
          </p:nvPr>
        </p:nvSpPr>
        <p:spPr/>
        <p:txBody>
          <a:bodyPr/>
          <a:lstStyle/>
          <a:p>
            <a:pPr marL="609600" indent="-609600" eaLnBrk="1" hangingPunct="1">
              <a:buFontTx/>
              <a:buAutoNum type="arabicPeriod" startAt="4"/>
            </a:pPr>
            <a:r>
              <a:rPr lang="en-US" sz="2400" b="1" dirty="0" smtClean="0">
                <a:solidFill>
                  <a:srgbClr val="FF0000"/>
                </a:solidFill>
              </a:rPr>
              <a:t>When delivering an ARRL numbered </a:t>
            </a:r>
            <a:br>
              <a:rPr lang="en-US" sz="2400" b="1" dirty="0" smtClean="0">
                <a:solidFill>
                  <a:srgbClr val="FF0000"/>
                </a:solidFill>
              </a:rPr>
            </a:br>
            <a:r>
              <a:rPr lang="en-US" sz="2400" b="1" dirty="0" smtClean="0">
                <a:solidFill>
                  <a:srgbClr val="FF0000"/>
                </a:solidFill>
              </a:rPr>
              <a:t>radiogram you should decode the </a:t>
            </a:r>
            <a:br>
              <a:rPr lang="en-US" sz="2400" b="1" dirty="0" smtClean="0">
                <a:solidFill>
                  <a:srgbClr val="FF0000"/>
                </a:solidFill>
              </a:rPr>
            </a:br>
            <a:r>
              <a:rPr lang="en-US" sz="2400" b="1" dirty="0" smtClean="0">
                <a:solidFill>
                  <a:srgbClr val="FF0000"/>
                </a:solidFill>
              </a:rPr>
              <a:t>message into plain language.</a:t>
            </a:r>
          </a:p>
          <a:p>
            <a:pPr marL="0" indent="0" eaLnBrk="1" hangingPunct="1">
              <a:buNone/>
            </a:pPr>
            <a:endParaRPr lang="en-US" sz="2400" b="1" dirty="0" smtClean="0">
              <a:solidFill>
                <a:srgbClr val="FF0000"/>
              </a:solidFill>
            </a:endParaRPr>
          </a:p>
          <a:p>
            <a:pPr marL="609600" indent="-609600" eaLnBrk="1" hangingPunct="1">
              <a:buFontTx/>
              <a:buNone/>
            </a:pPr>
            <a:r>
              <a:rPr lang="en-US" sz="2400" dirty="0" smtClean="0"/>
              <a:t>5. 	During an emergency, service messages </a:t>
            </a:r>
            <a:br>
              <a:rPr lang="en-US" sz="2400" dirty="0" smtClean="0"/>
            </a:br>
            <a:r>
              <a:rPr lang="en-US" sz="2400" dirty="0" smtClean="0"/>
              <a:t>should only be sent  for “Emergency” </a:t>
            </a:r>
            <a:br>
              <a:rPr lang="en-US" sz="2400" dirty="0" smtClean="0"/>
            </a:br>
            <a:r>
              <a:rPr lang="en-US" sz="2400" dirty="0" smtClean="0"/>
              <a:t>and “Priority” traffic.</a:t>
            </a:r>
          </a:p>
        </p:txBody>
      </p:sp>
      <p:grpSp>
        <p:nvGrpSpPr>
          <p:cNvPr id="98312" name="Group 5"/>
          <p:cNvGrpSpPr>
            <a:grpSpLocks/>
          </p:cNvGrpSpPr>
          <p:nvPr/>
        </p:nvGrpSpPr>
        <p:grpSpPr bwMode="auto">
          <a:xfrm>
            <a:off x="6697663" y="1000125"/>
            <a:ext cx="1973262" cy="1593850"/>
            <a:chOff x="4792" y="1634"/>
            <a:chExt cx="794" cy="680"/>
          </a:xfrm>
        </p:grpSpPr>
        <p:pic>
          <p:nvPicPr>
            <p:cNvPr id="98314" name="Picture 6" descr="MCj04123960000[1]"/>
            <p:cNvPicPr>
              <a:picLocks noChangeAspect="1" noChangeArrowheads="1"/>
            </p:cNvPicPr>
            <p:nvPr/>
          </p:nvPicPr>
          <p:blipFill>
            <a:blip r:embed="rId2" cstate="print"/>
            <a:srcRect/>
            <a:stretch>
              <a:fillRect/>
            </a:stretch>
          </p:blipFill>
          <p:spPr bwMode="auto">
            <a:xfrm>
              <a:off x="4792" y="1634"/>
              <a:ext cx="794" cy="680"/>
            </a:xfrm>
            <a:prstGeom prst="rect">
              <a:avLst/>
            </a:prstGeom>
            <a:noFill/>
            <a:ln w="9525">
              <a:noFill/>
              <a:miter lim="800000"/>
              <a:headEnd/>
              <a:tailEnd/>
            </a:ln>
          </p:spPr>
        </p:pic>
        <p:pic>
          <p:nvPicPr>
            <p:cNvPr id="98315" name="Picture 7" descr="arrl-c2">
              <a:hlinkClick r:id="rId3"/>
            </p:cNvPr>
            <p:cNvPicPr>
              <a:picLocks noChangeAspect="1" noChangeArrowheads="1"/>
            </p:cNvPicPr>
            <p:nvPr/>
          </p:nvPicPr>
          <p:blipFill>
            <a:blip r:embed="rId4" cstate="print"/>
            <a:srcRect/>
            <a:stretch>
              <a:fillRect/>
            </a:stretch>
          </p:blipFill>
          <p:spPr bwMode="auto">
            <a:xfrm rot="7459378">
              <a:off x="5131" y="1917"/>
              <a:ext cx="88" cy="191"/>
            </a:xfrm>
            <a:prstGeom prst="rect">
              <a:avLst/>
            </a:prstGeom>
            <a:noFill/>
            <a:ln w="9525">
              <a:noFill/>
              <a:miter lim="800000"/>
              <a:headEnd/>
              <a:tailEnd/>
            </a:ln>
          </p:spPr>
        </p:pic>
      </p:grpSp>
      <p:pic>
        <p:nvPicPr>
          <p:cNvPr id="98313" name="Picture 8" descr="MCj02902930000[1]"/>
          <p:cNvPicPr>
            <a:picLocks noChangeAspect="1" noChangeArrowheads="1"/>
          </p:cNvPicPr>
          <p:nvPr/>
        </p:nvPicPr>
        <p:blipFill>
          <a:blip r:embed="rId5" cstate="print"/>
          <a:srcRect/>
          <a:stretch>
            <a:fillRect/>
          </a:stretch>
        </p:blipFill>
        <p:spPr bwMode="auto">
          <a:xfrm>
            <a:off x="6924675" y="2897188"/>
            <a:ext cx="1198563" cy="1346200"/>
          </a:xfrm>
          <a:prstGeom prst="rect">
            <a:avLst/>
          </a:prstGeom>
          <a:noFill/>
          <a:ln w="9525">
            <a:noFill/>
            <a:miter lim="800000"/>
            <a:headEnd/>
            <a:tailEnd/>
          </a:ln>
        </p:spPr>
      </p:pic>
      <p:sp>
        <p:nvSpPr>
          <p:cNvPr id="98317" name="Text Box 4"/>
          <p:cNvSpPr txBox="1">
            <a:spLocks noChangeArrowheads="1"/>
          </p:cNvSpPr>
          <p:nvPr/>
        </p:nvSpPr>
        <p:spPr bwMode="auto">
          <a:xfrm>
            <a:off x="457200" y="228600"/>
            <a:ext cx="838200" cy="376238"/>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US" b="1" dirty="0" smtClean="0"/>
              <a:t>LU 15</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12862485-E88D-4D72-86BE-DE2D7E439854}" type="slidenum">
              <a:rPr lang="en-US"/>
              <a:pPr>
                <a:defRPr/>
              </a:pPr>
              <a:t>118</a:t>
            </a:fld>
            <a:endParaRPr lang="en-US"/>
          </a:p>
        </p:txBody>
      </p:sp>
      <p:sp>
        <p:nvSpPr>
          <p:cNvPr id="149508" name="Rectangle 5"/>
          <p:cNvSpPr>
            <a:spLocks noGrp="1" noChangeArrowheads="1"/>
          </p:cNvSpPr>
          <p:nvPr>
            <p:ph type="title" idx="4294967295"/>
          </p:nvPr>
        </p:nvSpPr>
        <p:spPr>
          <a:xfrm>
            <a:off x="457200" y="533400"/>
            <a:ext cx="8229600" cy="792163"/>
          </a:xfrm>
        </p:spPr>
        <p:txBody>
          <a:bodyPr/>
          <a:lstStyle/>
          <a:p>
            <a:pPr algn="l" eaLnBrk="1" hangingPunct="1"/>
            <a:r>
              <a:rPr lang="en-US" sz="3200" b="1" smtClean="0">
                <a:solidFill>
                  <a:srgbClr val="0000FF"/>
                </a:solidFill>
              </a:rPr>
              <a:t>The Incident Command System</a:t>
            </a:r>
          </a:p>
        </p:txBody>
      </p:sp>
      <p:sp>
        <p:nvSpPr>
          <p:cNvPr id="149509" name="Rectangle 6"/>
          <p:cNvSpPr>
            <a:spLocks noGrp="1" noChangeArrowheads="1"/>
          </p:cNvSpPr>
          <p:nvPr>
            <p:ph type="body" idx="4294967295"/>
          </p:nvPr>
        </p:nvSpPr>
        <p:spPr>
          <a:xfrm>
            <a:off x="381000" y="1295400"/>
            <a:ext cx="8229600" cy="4953000"/>
          </a:xfrm>
        </p:spPr>
        <p:txBody>
          <a:bodyPr/>
          <a:lstStyle/>
          <a:p>
            <a:pPr marL="233363" lvl="2" indent="0" eaLnBrk="1" hangingPunct="1">
              <a:buFontTx/>
              <a:buNone/>
            </a:pPr>
            <a:r>
              <a:rPr lang="en-US" smtClean="0"/>
              <a:t>The Incident Command System (ICS) is an outgrowth from the early 70’s when multi agency responses to wild fires in Southern California ended so disorganized that it prompted Municipal, State, and Federal agencies to form an organization to review the problems. The problems uncovered were:</a:t>
            </a:r>
          </a:p>
          <a:p>
            <a:pPr marL="233363" lvl="2" indent="0" eaLnBrk="1" hangingPunct="1"/>
            <a:r>
              <a:rPr lang="en-US" smtClean="0"/>
              <a:t>   Poor overall organization</a:t>
            </a:r>
          </a:p>
          <a:p>
            <a:pPr marL="233363" lvl="2" indent="0" eaLnBrk="1" hangingPunct="1"/>
            <a:r>
              <a:rPr lang="en-US" smtClean="0"/>
              <a:t>   Ineffective communication between agencies</a:t>
            </a:r>
          </a:p>
          <a:p>
            <a:pPr marL="233363" lvl="2" indent="0" eaLnBrk="1" hangingPunct="1"/>
            <a:r>
              <a:rPr lang="en-US" smtClean="0"/>
              <a:t>   Lack of accountability</a:t>
            </a:r>
          </a:p>
          <a:p>
            <a:pPr marL="233363" lvl="2" indent="0" eaLnBrk="1" hangingPunct="1"/>
            <a:r>
              <a:rPr lang="en-US" smtClean="0"/>
              <a:t>   Lack of single well defined Command Structure and </a:t>
            </a:r>
            <a:br>
              <a:rPr lang="en-US" smtClean="0"/>
            </a:br>
            <a:r>
              <a:rPr lang="en-US" smtClean="0"/>
              <a:t>    commander	</a:t>
            </a:r>
          </a:p>
        </p:txBody>
      </p:sp>
      <p:sp>
        <p:nvSpPr>
          <p:cNvPr id="149510" name="Text Box 21"/>
          <p:cNvSpPr txBox="1">
            <a:spLocks noChangeArrowheads="1"/>
          </p:cNvSpPr>
          <p:nvPr/>
        </p:nvSpPr>
        <p:spPr bwMode="auto">
          <a:xfrm>
            <a:off x="457200" y="242888"/>
            <a:ext cx="838200" cy="366712"/>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16 </a:t>
            </a:r>
            <a:endParaRPr lang="en-US" b="1" dirty="0"/>
          </a:p>
        </p:txBody>
      </p:sp>
      <p:pic>
        <p:nvPicPr>
          <p:cNvPr id="149511" name="Picture 22" descr="MCPE01479_0000[1]"/>
          <p:cNvPicPr>
            <a:picLocks noChangeAspect="1" noChangeArrowheads="1"/>
          </p:cNvPicPr>
          <p:nvPr/>
        </p:nvPicPr>
        <p:blipFill>
          <a:blip r:embed="rId3" cstate="print"/>
          <a:srcRect/>
          <a:stretch>
            <a:fillRect/>
          </a:stretch>
        </p:blipFill>
        <p:spPr bwMode="auto">
          <a:xfrm>
            <a:off x="7010400" y="304800"/>
            <a:ext cx="990600" cy="971550"/>
          </a:xfrm>
          <a:prstGeom prst="rect">
            <a:avLst/>
          </a:prstGeom>
          <a:noFill/>
          <a:ln w="9525">
            <a:noFill/>
            <a:miter lim="800000"/>
            <a:headEnd/>
            <a:tailEnd/>
          </a:ln>
        </p:spPr>
      </p:pic>
      <p:pic>
        <p:nvPicPr>
          <p:cNvPr id="149512" name="Picture 24" descr="MCj03009340000[1]"/>
          <p:cNvPicPr>
            <a:picLocks noChangeAspect="1" noChangeArrowheads="1"/>
          </p:cNvPicPr>
          <p:nvPr/>
        </p:nvPicPr>
        <p:blipFill>
          <a:blip r:embed="rId4" cstate="print"/>
          <a:srcRect/>
          <a:stretch>
            <a:fillRect/>
          </a:stretch>
        </p:blipFill>
        <p:spPr bwMode="auto">
          <a:xfrm>
            <a:off x="5105400" y="3352800"/>
            <a:ext cx="804863" cy="8286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F18DEE6D-FCB6-41D2-9A97-DD81B37E3237}" type="slidenum">
              <a:rPr lang="en-US"/>
              <a:pPr>
                <a:defRPr/>
              </a:pPr>
              <a:t>119</a:t>
            </a:fld>
            <a:endParaRPr lang="en-US"/>
          </a:p>
        </p:txBody>
      </p:sp>
      <p:sp>
        <p:nvSpPr>
          <p:cNvPr id="151556" name="Rectangle 3"/>
          <p:cNvSpPr>
            <a:spLocks noGrp="1" noChangeArrowheads="1"/>
          </p:cNvSpPr>
          <p:nvPr>
            <p:ph type="title" idx="4294967295"/>
          </p:nvPr>
        </p:nvSpPr>
        <p:spPr/>
        <p:txBody>
          <a:bodyPr/>
          <a:lstStyle/>
          <a:p>
            <a:pPr algn="l" eaLnBrk="1" hangingPunct="1"/>
            <a:r>
              <a:rPr lang="en-US" sz="3200" b="1" smtClean="0">
                <a:solidFill>
                  <a:srgbClr val="0000FF"/>
                </a:solidFill>
              </a:rPr>
              <a:t>The Incident Command System</a:t>
            </a:r>
            <a:r>
              <a:rPr lang="en-US" sz="3200" b="1" smtClean="0"/>
              <a:t> </a:t>
            </a:r>
          </a:p>
        </p:txBody>
      </p:sp>
      <p:sp>
        <p:nvSpPr>
          <p:cNvPr id="151557" name="Rectangle 4"/>
          <p:cNvSpPr>
            <a:spLocks noGrp="1" noChangeArrowheads="1"/>
          </p:cNvSpPr>
          <p:nvPr>
            <p:ph type="body" idx="4294967295"/>
          </p:nvPr>
        </p:nvSpPr>
        <p:spPr/>
        <p:txBody>
          <a:bodyPr/>
          <a:lstStyle/>
          <a:p>
            <a:pPr marL="0" indent="0" eaLnBrk="1" hangingPunct="1">
              <a:lnSpc>
                <a:spcPct val="80000"/>
              </a:lnSpc>
              <a:buFontTx/>
              <a:buNone/>
            </a:pPr>
            <a:r>
              <a:rPr lang="en-US" sz="2400" dirty="0" smtClean="0"/>
              <a:t>The review team originally developed an Incident Command System for wildfires, but the system ultimately developed into an all risk system appropriate all types of fire and non fire emergencies. </a:t>
            </a:r>
          </a:p>
          <a:p>
            <a:pPr marL="0" indent="0" eaLnBrk="1" hangingPunct="1">
              <a:lnSpc>
                <a:spcPct val="80000"/>
              </a:lnSpc>
              <a:buFontTx/>
              <a:buNone/>
            </a:pPr>
            <a:endParaRPr lang="en-US" sz="2400" dirty="0" smtClean="0"/>
          </a:p>
          <a:p>
            <a:pPr marL="0" indent="0" eaLnBrk="1" hangingPunct="1">
              <a:lnSpc>
                <a:spcPct val="80000"/>
              </a:lnSpc>
              <a:buFontTx/>
              <a:buNone/>
            </a:pPr>
            <a:r>
              <a:rPr lang="en-US" sz="2400" dirty="0" smtClean="0"/>
              <a:t>The ICS developed by the National Fire </a:t>
            </a:r>
            <a:br>
              <a:rPr lang="en-US" sz="2400" dirty="0" smtClean="0"/>
            </a:br>
            <a:r>
              <a:rPr lang="en-US" sz="2400" dirty="0" smtClean="0"/>
              <a:t>Academy (NFA) has been widely recognized </a:t>
            </a:r>
            <a:br>
              <a:rPr lang="en-US" sz="2400" dirty="0" smtClean="0"/>
            </a:br>
            <a:r>
              <a:rPr lang="en-US" sz="2400" dirty="0" smtClean="0"/>
              <a:t>as a model and tool for the command, control, </a:t>
            </a:r>
            <a:br>
              <a:rPr lang="en-US" sz="2400" dirty="0" smtClean="0"/>
            </a:br>
            <a:r>
              <a:rPr lang="en-US" sz="2400" dirty="0" smtClean="0"/>
              <a:t>and coordination of resources at the scene of </a:t>
            </a:r>
            <a:br>
              <a:rPr lang="en-US" sz="2400" dirty="0" smtClean="0"/>
            </a:br>
            <a:r>
              <a:rPr lang="en-US" sz="2400" dirty="0" smtClean="0"/>
              <a:t>any emergency and is used by Fire, Police and </a:t>
            </a:r>
            <a:br>
              <a:rPr lang="en-US" sz="2400" dirty="0" smtClean="0"/>
            </a:br>
            <a:r>
              <a:rPr lang="en-US" sz="2400" dirty="0" smtClean="0"/>
              <a:t>other agencies around the country.   </a:t>
            </a:r>
          </a:p>
        </p:txBody>
      </p:sp>
      <p:sp>
        <p:nvSpPr>
          <p:cNvPr id="151558" name="Text Box 10"/>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16</a:t>
            </a:r>
            <a:endParaRPr lang="en-US" b="1" dirty="0"/>
          </a:p>
        </p:txBody>
      </p:sp>
      <p:pic>
        <p:nvPicPr>
          <p:cNvPr id="151559" name="Picture 12" descr="MCj02908990000[1]"/>
          <p:cNvPicPr>
            <a:picLocks noChangeAspect="1" noChangeArrowheads="1"/>
          </p:cNvPicPr>
          <p:nvPr/>
        </p:nvPicPr>
        <p:blipFill>
          <a:blip r:embed="rId2" cstate="print"/>
          <a:srcRect/>
          <a:stretch>
            <a:fillRect/>
          </a:stretch>
        </p:blipFill>
        <p:spPr bwMode="auto">
          <a:xfrm>
            <a:off x="7239000" y="1143000"/>
            <a:ext cx="1047750" cy="854075"/>
          </a:xfrm>
          <a:prstGeom prst="rect">
            <a:avLst/>
          </a:prstGeom>
          <a:noFill/>
          <a:ln w="9525">
            <a:noFill/>
            <a:miter lim="800000"/>
            <a:headEnd/>
            <a:tailEnd/>
          </a:ln>
        </p:spPr>
      </p:pic>
      <p:pic>
        <p:nvPicPr>
          <p:cNvPr id="151560" name="Picture 13" descr="MCj04348220000[1]"/>
          <p:cNvPicPr>
            <a:picLocks noChangeAspect="1" noChangeArrowheads="1"/>
          </p:cNvPicPr>
          <p:nvPr/>
        </p:nvPicPr>
        <p:blipFill>
          <a:blip r:embed="rId3" cstate="print"/>
          <a:srcRect/>
          <a:stretch>
            <a:fillRect/>
          </a:stretch>
        </p:blipFill>
        <p:spPr bwMode="auto">
          <a:xfrm>
            <a:off x="6934200" y="3352800"/>
            <a:ext cx="1925638" cy="19256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6"/>
          <p:cNvSpPr>
            <a:spLocks noGrp="1" noChangeArrowheads="1"/>
          </p:cNvSpPr>
          <p:nvPr>
            <p:ph type="sldNum" sz="quarter" idx="12"/>
          </p:nvPr>
        </p:nvSpPr>
        <p:spPr>
          <a:ln/>
        </p:spPr>
        <p:txBody>
          <a:bodyPr/>
          <a:lstStyle/>
          <a:p>
            <a:pPr>
              <a:defRPr/>
            </a:pPr>
            <a:fld id="{64159918-9F0A-41C6-8DE5-0C83E947EB01}" type="slidenum">
              <a:rPr lang="en-US"/>
              <a:pPr>
                <a:defRPr/>
              </a:pPr>
              <a:t>12</a:t>
            </a:fld>
            <a:endParaRPr lang="en-US"/>
          </a:p>
        </p:txBody>
      </p:sp>
      <p:sp>
        <p:nvSpPr>
          <p:cNvPr id="13317" name="Rectangle 3"/>
          <p:cNvSpPr>
            <a:spLocks noGrp="1" noChangeArrowheads="1"/>
          </p:cNvSpPr>
          <p:nvPr>
            <p:ph type="body" idx="1"/>
          </p:nvPr>
        </p:nvSpPr>
        <p:spPr>
          <a:xfrm>
            <a:off x="533400" y="1524000"/>
            <a:ext cx="8229600" cy="4800600"/>
          </a:xfrm>
        </p:spPr>
        <p:txBody>
          <a:bodyPr/>
          <a:lstStyle/>
          <a:p>
            <a:pPr eaLnBrk="1" hangingPunct="1"/>
            <a:r>
              <a:rPr lang="en-US" sz="2400" smtClean="0"/>
              <a:t>As an event progresses traffic may increase, be sure you prepare for this during the initial phase when traffic is lighter. </a:t>
            </a:r>
          </a:p>
          <a:p>
            <a:pPr eaLnBrk="1" hangingPunct="1"/>
            <a:r>
              <a:rPr lang="en-US" sz="2400" smtClean="0"/>
              <a:t>For a long term event, operator rotation, food &amp; water, and sleeping accommodations will need to be considered.</a:t>
            </a:r>
          </a:p>
          <a:p>
            <a:pPr eaLnBrk="1" hangingPunct="1"/>
            <a:endParaRPr lang="en-US" sz="2400" smtClean="0"/>
          </a:p>
        </p:txBody>
      </p:sp>
      <p:sp>
        <p:nvSpPr>
          <p:cNvPr id="13318" name="Rectangle 4"/>
          <p:cNvSpPr>
            <a:spLocks noChangeArrowheads="1"/>
          </p:cNvSpPr>
          <p:nvPr/>
        </p:nvSpPr>
        <p:spPr bwMode="auto">
          <a:xfrm>
            <a:off x="457200" y="304800"/>
            <a:ext cx="8382000" cy="1143000"/>
          </a:xfrm>
          <a:prstGeom prst="rect">
            <a:avLst/>
          </a:prstGeom>
          <a:noFill/>
          <a:ln w="9525">
            <a:noFill/>
            <a:miter lim="800000"/>
            <a:headEnd/>
            <a:tailEnd/>
          </a:ln>
        </p:spPr>
        <p:txBody>
          <a:bodyPr anchor="ctr"/>
          <a:lstStyle/>
          <a:p>
            <a:r>
              <a:rPr lang="en-US" sz="3200" b="1">
                <a:solidFill>
                  <a:srgbClr val="0000FF"/>
                </a:solidFill>
              </a:rPr>
              <a:t>Communications Emergency Anatomy</a:t>
            </a:r>
          </a:p>
        </p:txBody>
      </p:sp>
      <p:sp>
        <p:nvSpPr>
          <p:cNvPr id="13321" name="Text Box 6"/>
          <p:cNvSpPr txBox="1">
            <a:spLocks noChangeArrowheads="1"/>
          </p:cNvSpPr>
          <p:nvPr/>
        </p:nvSpPr>
        <p:spPr bwMode="auto">
          <a:xfrm>
            <a:off x="457200" y="228600"/>
            <a:ext cx="838200" cy="366713"/>
          </a:xfrm>
          <a:prstGeom prst="rect">
            <a:avLst/>
          </a:prstGeom>
          <a:solidFill>
            <a:srgbClr val="996633"/>
          </a:solidFill>
          <a:ln w="9525">
            <a:noFill/>
            <a:miter lim="800000"/>
            <a:headEnd/>
            <a:tailEnd/>
          </a:ln>
        </p:spPr>
        <p:txBody>
          <a:bodyPr>
            <a:spAutoFit/>
          </a:bodyPr>
          <a:lstStyle/>
          <a:p>
            <a:pPr>
              <a:spcBef>
                <a:spcPct val="50000"/>
              </a:spcBef>
            </a:pPr>
            <a:r>
              <a:rPr lang="en-US" b="1">
                <a:solidFill>
                  <a:schemeClr val="bg1"/>
                </a:solidFill>
              </a:rPr>
              <a:t>LU 1</a:t>
            </a:r>
          </a:p>
        </p:txBody>
      </p:sp>
      <p:pic>
        <p:nvPicPr>
          <p:cNvPr id="13323" name="Picture 11" descr="MCSL00229_0000[1]"/>
          <p:cNvPicPr>
            <a:picLocks noChangeAspect="1" noChangeArrowheads="1"/>
          </p:cNvPicPr>
          <p:nvPr/>
        </p:nvPicPr>
        <p:blipFill>
          <a:blip r:embed="rId2" cstate="print"/>
          <a:srcRect/>
          <a:stretch>
            <a:fillRect/>
          </a:stretch>
        </p:blipFill>
        <p:spPr bwMode="auto">
          <a:xfrm>
            <a:off x="381000" y="4114800"/>
            <a:ext cx="2117725" cy="1735138"/>
          </a:xfrm>
          <a:prstGeom prst="rect">
            <a:avLst/>
          </a:prstGeom>
          <a:noFill/>
        </p:spPr>
      </p:pic>
      <p:pic>
        <p:nvPicPr>
          <p:cNvPr id="13324" name="Picture 12" descr="MCj04135000000[1]"/>
          <p:cNvPicPr>
            <a:picLocks noChangeAspect="1" noChangeArrowheads="1"/>
          </p:cNvPicPr>
          <p:nvPr/>
        </p:nvPicPr>
        <p:blipFill>
          <a:blip r:embed="rId3" cstate="print"/>
          <a:srcRect/>
          <a:stretch>
            <a:fillRect/>
          </a:stretch>
        </p:blipFill>
        <p:spPr bwMode="auto">
          <a:xfrm>
            <a:off x="4191000" y="3886200"/>
            <a:ext cx="1452563" cy="2043113"/>
          </a:xfrm>
          <a:prstGeom prst="rect">
            <a:avLst/>
          </a:prstGeom>
          <a:noFill/>
        </p:spPr>
      </p:pic>
      <p:grpSp>
        <p:nvGrpSpPr>
          <p:cNvPr id="13380" name="Group 68"/>
          <p:cNvGrpSpPr>
            <a:grpSpLocks/>
          </p:cNvGrpSpPr>
          <p:nvPr/>
        </p:nvGrpSpPr>
        <p:grpSpPr bwMode="auto">
          <a:xfrm>
            <a:off x="6248400" y="3886200"/>
            <a:ext cx="2362200" cy="1752600"/>
            <a:chOff x="3552" y="2592"/>
            <a:chExt cx="1307" cy="850"/>
          </a:xfrm>
        </p:grpSpPr>
        <p:grpSp>
          <p:nvGrpSpPr>
            <p:cNvPr id="13365" name="Group 53"/>
            <p:cNvGrpSpPr>
              <a:grpSpLocks/>
            </p:cNvGrpSpPr>
            <p:nvPr/>
          </p:nvGrpSpPr>
          <p:grpSpPr bwMode="auto">
            <a:xfrm>
              <a:off x="3552" y="2592"/>
              <a:ext cx="1132" cy="850"/>
              <a:chOff x="3504" y="2688"/>
              <a:chExt cx="1132" cy="850"/>
            </a:xfrm>
          </p:grpSpPr>
          <p:sp>
            <p:nvSpPr>
              <p:cNvPr id="13327" name="AutoShape 15"/>
              <p:cNvSpPr>
                <a:spLocks noChangeAspect="1" noChangeArrowheads="1" noTextEdit="1"/>
              </p:cNvSpPr>
              <p:nvPr/>
            </p:nvSpPr>
            <p:spPr bwMode="auto">
              <a:xfrm>
                <a:off x="3504" y="2688"/>
                <a:ext cx="1132" cy="850"/>
              </a:xfrm>
              <a:prstGeom prst="rect">
                <a:avLst/>
              </a:prstGeom>
              <a:noFill/>
              <a:ln w="9525">
                <a:noFill/>
                <a:miter lim="800000"/>
                <a:headEnd/>
                <a:tailEnd/>
              </a:ln>
            </p:spPr>
            <p:txBody>
              <a:bodyPr/>
              <a:lstStyle/>
              <a:p>
                <a:endParaRPr lang="en-US"/>
              </a:p>
            </p:txBody>
          </p:sp>
          <p:sp>
            <p:nvSpPr>
              <p:cNvPr id="13330" name="Freeform 18"/>
              <p:cNvSpPr>
                <a:spLocks/>
              </p:cNvSpPr>
              <p:nvPr/>
            </p:nvSpPr>
            <p:spPr bwMode="auto">
              <a:xfrm>
                <a:off x="3600" y="2880"/>
                <a:ext cx="1029" cy="630"/>
              </a:xfrm>
              <a:custGeom>
                <a:avLst/>
                <a:gdLst/>
                <a:ahLst/>
                <a:cxnLst>
                  <a:cxn ang="0">
                    <a:pos x="1146" y="526"/>
                  </a:cxn>
                  <a:cxn ang="0">
                    <a:pos x="1017" y="523"/>
                  </a:cxn>
                  <a:cxn ang="0">
                    <a:pos x="951" y="517"/>
                  </a:cxn>
                  <a:cxn ang="0">
                    <a:pos x="911" y="435"/>
                  </a:cxn>
                  <a:cxn ang="0">
                    <a:pos x="849" y="340"/>
                  </a:cxn>
                  <a:cxn ang="0">
                    <a:pos x="843" y="280"/>
                  </a:cxn>
                  <a:cxn ang="0">
                    <a:pos x="888" y="192"/>
                  </a:cxn>
                  <a:cxn ang="0">
                    <a:pos x="984" y="135"/>
                  </a:cxn>
                  <a:cxn ang="0">
                    <a:pos x="963" y="79"/>
                  </a:cxn>
                  <a:cxn ang="0">
                    <a:pos x="886" y="49"/>
                  </a:cxn>
                  <a:cxn ang="0">
                    <a:pos x="765" y="20"/>
                  </a:cxn>
                  <a:cxn ang="0">
                    <a:pos x="660" y="1"/>
                  </a:cxn>
                  <a:cxn ang="0">
                    <a:pos x="590" y="0"/>
                  </a:cxn>
                  <a:cxn ang="0">
                    <a:pos x="493" y="1"/>
                  </a:cxn>
                  <a:cxn ang="0">
                    <a:pos x="395" y="19"/>
                  </a:cxn>
                  <a:cxn ang="0">
                    <a:pos x="293" y="52"/>
                  </a:cxn>
                  <a:cxn ang="0">
                    <a:pos x="201" y="67"/>
                  </a:cxn>
                  <a:cxn ang="0">
                    <a:pos x="133" y="146"/>
                  </a:cxn>
                  <a:cxn ang="0">
                    <a:pos x="104" y="215"/>
                  </a:cxn>
                  <a:cxn ang="0">
                    <a:pos x="16" y="354"/>
                  </a:cxn>
                  <a:cxn ang="0">
                    <a:pos x="7" y="636"/>
                  </a:cxn>
                  <a:cxn ang="0">
                    <a:pos x="62" y="840"/>
                  </a:cxn>
                  <a:cxn ang="0">
                    <a:pos x="118" y="879"/>
                  </a:cxn>
                  <a:cxn ang="0">
                    <a:pos x="182" y="904"/>
                  </a:cxn>
                  <a:cxn ang="0">
                    <a:pos x="231" y="1115"/>
                  </a:cxn>
                  <a:cxn ang="0">
                    <a:pos x="326" y="1223"/>
                  </a:cxn>
                  <a:cxn ang="0">
                    <a:pos x="406" y="1248"/>
                  </a:cxn>
                  <a:cxn ang="0">
                    <a:pos x="502" y="1257"/>
                  </a:cxn>
                  <a:cxn ang="0">
                    <a:pos x="641" y="1256"/>
                  </a:cxn>
                  <a:cxn ang="0">
                    <a:pos x="736" y="1242"/>
                  </a:cxn>
                  <a:cxn ang="0">
                    <a:pos x="933" y="1112"/>
                  </a:cxn>
                  <a:cxn ang="0">
                    <a:pos x="963" y="1189"/>
                  </a:cxn>
                  <a:cxn ang="0">
                    <a:pos x="1069" y="1234"/>
                  </a:cxn>
                  <a:cxn ang="0">
                    <a:pos x="1219" y="1230"/>
                  </a:cxn>
                  <a:cxn ang="0">
                    <a:pos x="1268" y="1092"/>
                  </a:cxn>
                  <a:cxn ang="0">
                    <a:pos x="1331" y="1090"/>
                  </a:cxn>
                  <a:cxn ang="0">
                    <a:pos x="1388" y="1016"/>
                  </a:cxn>
                  <a:cxn ang="0">
                    <a:pos x="1509" y="1123"/>
                  </a:cxn>
                  <a:cxn ang="0">
                    <a:pos x="1677" y="1163"/>
                  </a:cxn>
                  <a:cxn ang="0">
                    <a:pos x="1845" y="1159"/>
                  </a:cxn>
                  <a:cxn ang="0">
                    <a:pos x="1994" y="1141"/>
                  </a:cxn>
                  <a:cxn ang="0">
                    <a:pos x="2049" y="1112"/>
                  </a:cxn>
                  <a:cxn ang="0">
                    <a:pos x="2055" y="1079"/>
                  </a:cxn>
                  <a:cxn ang="0">
                    <a:pos x="2022" y="1045"/>
                  </a:cxn>
                  <a:cxn ang="0">
                    <a:pos x="1903" y="1005"/>
                  </a:cxn>
                  <a:cxn ang="0">
                    <a:pos x="1992" y="930"/>
                  </a:cxn>
                  <a:cxn ang="0">
                    <a:pos x="2057" y="870"/>
                  </a:cxn>
                  <a:cxn ang="0">
                    <a:pos x="2019" y="786"/>
                  </a:cxn>
                  <a:cxn ang="0">
                    <a:pos x="1844" y="755"/>
                  </a:cxn>
                  <a:cxn ang="0">
                    <a:pos x="1574" y="726"/>
                  </a:cxn>
                  <a:cxn ang="0">
                    <a:pos x="1448" y="715"/>
                  </a:cxn>
                  <a:cxn ang="0">
                    <a:pos x="1394" y="715"/>
                  </a:cxn>
                  <a:cxn ang="0">
                    <a:pos x="1376" y="628"/>
                  </a:cxn>
                  <a:cxn ang="0">
                    <a:pos x="1216" y="606"/>
                  </a:cxn>
                </a:cxnLst>
                <a:rect l="0" t="0" r="r" b="b"/>
                <a:pathLst>
                  <a:path w="2058" h="1259">
                    <a:moveTo>
                      <a:pt x="1209" y="537"/>
                    </a:moveTo>
                    <a:lnTo>
                      <a:pt x="1204" y="535"/>
                    </a:lnTo>
                    <a:lnTo>
                      <a:pt x="1194" y="532"/>
                    </a:lnTo>
                    <a:lnTo>
                      <a:pt x="1181" y="530"/>
                    </a:lnTo>
                    <a:lnTo>
                      <a:pt x="1164" y="528"/>
                    </a:lnTo>
                    <a:lnTo>
                      <a:pt x="1146" y="526"/>
                    </a:lnTo>
                    <a:lnTo>
                      <a:pt x="1125" y="525"/>
                    </a:lnTo>
                    <a:lnTo>
                      <a:pt x="1103" y="525"/>
                    </a:lnTo>
                    <a:lnTo>
                      <a:pt x="1082" y="524"/>
                    </a:lnTo>
                    <a:lnTo>
                      <a:pt x="1059" y="524"/>
                    </a:lnTo>
                    <a:lnTo>
                      <a:pt x="1037" y="523"/>
                    </a:lnTo>
                    <a:lnTo>
                      <a:pt x="1017" y="523"/>
                    </a:lnTo>
                    <a:lnTo>
                      <a:pt x="999" y="523"/>
                    </a:lnTo>
                    <a:lnTo>
                      <a:pt x="983" y="523"/>
                    </a:lnTo>
                    <a:lnTo>
                      <a:pt x="970" y="522"/>
                    </a:lnTo>
                    <a:lnTo>
                      <a:pt x="961" y="522"/>
                    </a:lnTo>
                    <a:lnTo>
                      <a:pt x="956" y="521"/>
                    </a:lnTo>
                    <a:lnTo>
                      <a:pt x="951" y="517"/>
                    </a:lnTo>
                    <a:lnTo>
                      <a:pt x="946" y="508"/>
                    </a:lnTo>
                    <a:lnTo>
                      <a:pt x="940" y="496"/>
                    </a:lnTo>
                    <a:lnTo>
                      <a:pt x="933" y="482"/>
                    </a:lnTo>
                    <a:lnTo>
                      <a:pt x="926" y="467"/>
                    </a:lnTo>
                    <a:lnTo>
                      <a:pt x="919" y="450"/>
                    </a:lnTo>
                    <a:lnTo>
                      <a:pt x="911" y="435"/>
                    </a:lnTo>
                    <a:lnTo>
                      <a:pt x="904" y="422"/>
                    </a:lnTo>
                    <a:lnTo>
                      <a:pt x="897" y="411"/>
                    </a:lnTo>
                    <a:lnTo>
                      <a:pt x="887" y="396"/>
                    </a:lnTo>
                    <a:lnTo>
                      <a:pt x="874" y="378"/>
                    </a:lnTo>
                    <a:lnTo>
                      <a:pt x="862" y="358"/>
                    </a:lnTo>
                    <a:lnTo>
                      <a:pt x="849" y="340"/>
                    </a:lnTo>
                    <a:lnTo>
                      <a:pt x="840" y="321"/>
                    </a:lnTo>
                    <a:lnTo>
                      <a:pt x="835" y="307"/>
                    </a:lnTo>
                    <a:lnTo>
                      <a:pt x="836" y="298"/>
                    </a:lnTo>
                    <a:lnTo>
                      <a:pt x="840" y="292"/>
                    </a:lnTo>
                    <a:lnTo>
                      <a:pt x="842" y="287"/>
                    </a:lnTo>
                    <a:lnTo>
                      <a:pt x="843" y="280"/>
                    </a:lnTo>
                    <a:lnTo>
                      <a:pt x="844" y="272"/>
                    </a:lnTo>
                    <a:lnTo>
                      <a:pt x="847" y="261"/>
                    </a:lnTo>
                    <a:lnTo>
                      <a:pt x="851" y="248"/>
                    </a:lnTo>
                    <a:lnTo>
                      <a:pt x="859" y="231"/>
                    </a:lnTo>
                    <a:lnTo>
                      <a:pt x="872" y="212"/>
                    </a:lnTo>
                    <a:lnTo>
                      <a:pt x="888" y="192"/>
                    </a:lnTo>
                    <a:lnTo>
                      <a:pt x="907" y="177"/>
                    </a:lnTo>
                    <a:lnTo>
                      <a:pt x="926" y="166"/>
                    </a:lnTo>
                    <a:lnTo>
                      <a:pt x="945" y="158"/>
                    </a:lnTo>
                    <a:lnTo>
                      <a:pt x="962" y="150"/>
                    </a:lnTo>
                    <a:lnTo>
                      <a:pt x="974" y="143"/>
                    </a:lnTo>
                    <a:lnTo>
                      <a:pt x="984" y="135"/>
                    </a:lnTo>
                    <a:lnTo>
                      <a:pt x="987" y="124"/>
                    </a:lnTo>
                    <a:lnTo>
                      <a:pt x="986" y="113"/>
                    </a:lnTo>
                    <a:lnTo>
                      <a:pt x="984" y="102"/>
                    </a:lnTo>
                    <a:lnTo>
                      <a:pt x="979" y="94"/>
                    </a:lnTo>
                    <a:lnTo>
                      <a:pt x="972" y="86"/>
                    </a:lnTo>
                    <a:lnTo>
                      <a:pt x="963" y="79"/>
                    </a:lnTo>
                    <a:lnTo>
                      <a:pt x="953" y="72"/>
                    </a:lnTo>
                    <a:lnTo>
                      <a:pt x="939" y="67"/>
                    </a:lnTo>
                    <a:lnTo>
                      <a:pt x="924" y="61"/>
                    </a:lnTo>
                    <a:lnTo>
                      <a:pt x="913" y="57"/>
                    </a:lnTo>
                    <a:lnTo>
                      <a:pt x="901" y="54"/>
                    </a:lnTo>
                    <a:lnTo>
                      <a:pt x="886" y="49"/>
                    </a:lnTo>
                    <a:lnTo>
                      <a:pt x="869" y="45"/>
                    </a:lnTo>
                    <a:lnTo>
                      <a:pt x="850" y="40"/>
                    </a:lnTo>
                    <a:lnTo>
                      <a:pt x="829" y="34"/>
                    </a:lnTo>
                    <a:lnTo>
                      <a:pt x="809" y="30"/>
                    </a:lnTo>
                    <a:lnTo>
                      <a:pt x="787" y="25"/>
                    </a:lnTo>
                    <a:lnTo>
                      <a:pt x="765" y="20"/>
                    </a:lnTo>
                    <a:lnTo>
                      <a:pt x="744" y="16"/>
                    </a:lnTo>
                    <a:lnTo>
                      <a:pt x="723" y="11"/>
                    </a:lnTo>
                    <a:lnTo>
                      <a:pt x="705" y="8"/>
                    </a:lnTo>
                    <a:lnTo>
                      <a:pt x="688" y="6"/>
                    </a:lnTo>
                    <a:lnTo>
                      <a:pt x="673" y="3"/>
                    </a:lnTo>
                    <a:lnTo>
                      <a:pt x="660" y="1"/>
                    </a:lnTo>
                    <a:lnTo>
                      <a:pt x="650" y="1"/>
                    </a:lnTo>
                    <a:lnTo>
                      <a:pt x="641" y="1"/>
                    </a:lnTo>
                    <a:lnTo>
                      <a:pt x="630" y="1"/>
                    </a:lnTo>
                    <a:lnTo>
                      <a:pt x="619" y="0"/>
                    </a:lnTo>
                    <a:lnTo>
                      <a:pt x="605" y="0"/>
                    </a:lnTo>
                    <a:lnTo>
                      <a:pt x="590" y="0"/>
                    </a:lnTo>
                    <a:lnTo>
                      <a:pt x="575" y="0"/>
                    </a:lnTo>
                    <a:lnTo>
                      <a:pt x="559" y="0"/>
                    </a:lnTo>
                    <a:lnTo>
                      <a:pt x="543" y="0"/>
                    </a:lnTo>
                    <a:lnTo>
                      <a:pt x="527" y="0"/>
                    </a:lnTo>
                    <a:lnTo>
                      <a:pt x="509" y="0"/>
                    </a:lnTo>
                    <a:lnTo>
                      <a:pt x="493" y="1"/>
                    </a:lnTo>
                    <a:lnTo>
                      <a:pt x="477" y="2"/>
                    </a:lnTo>
                    <a:lnTo>
                      <a:pt x="461" y="4"/>
                    </a:lnTo>
                    <a:lnTo>
                      <a:pt x="446" y="7"/>
                    </a:lnTo>
                    <a:lnTo>
                      <a:pt x="432" y="9"/>
                    </a:lnTo>
                    <a:lnTo>
                      <a:pt x="419" y="12"/>
                    </a:lnTo>
                    <a:lnTo>
                      <a:pt x="395" y="19"/>
                    </a:lnTo>
                    <a:lnTo>
                      <a:pt x="372" y="27"/>
                    </a:lnTo>
                    <a:lnTo>
                      <a:pt x="350" y="34"/>
                    </a:lnTo>
                    <a:lnTo>
                      <a:pt x="331" y="40"/>
                    </a:lnTo>
                    <a:lnTo>
                      <a:pt x="313" y="45"/>
                    </a:lnTo>
                    <a:lnTo>
                      <a:pt x="301" y="49"/>
                    </a:lnTo>
                    <a:lnTo>
                      <a:pt x="293" y="52"/>
                    </a:lnTo>
                    <a:lnTo>
                      <a:pt x="289" y="53"/>
                    </a:lnTo>
                    <a:lnTo>
                      <a:pt x="284" y="54"/>
                    </a:lnTo>
                    <a:lnTo>
                      <a:pt x="270" y="55"/>
                    </a:lnTo>
                    <a:lnTo>
                      <a:pt x="249" y="59"/>
                    </a:lnTo>
                    <a:lnTo>
                      <a:pt x="225" y="62"/>
                    </a:lnTo>
                    <a:lnTo>
                      <a:pt x="201" y="67"/>
                    </a:lnTo>
                    <a:lnTo>
                      <a:pt x="178" y="72"/>
                    </a:lnTo>
                    <a:lnTo>
                      <a:pt x="158" y="78"/>
                    </a:lnTo>
                    <a:lnTo>
                      <a:pt x="147" y="84"/>
                    </a:lnTo>
                    <a:lnTo>
                      <a:pt x="136" y="102"/>
                    </a:lnTo>
                    <a:lnTo>
                      <a:pt x="133" y="125"/>
                    </a:lnTo>
                    <a:lnTo>
                      <a:pt x="133" y="146"/>
                    </a:lnTo>
                    <a:lnTo>
                      <a:pt x="134" y="155"/>
                    </a:lnTo>
                    <a:lnTo>
                      <a:pt x="153" y="183"/>
                    </a:lnTo>
                    <a:lnTo>
                      <a:pt x="150" y="185"/>
                    </a:lnTo>
                    <a:lnTo>
                      <a:pt x="138" y="192"/>
                    </a:lnTo>
                    <a:lnTo>
                      <a:pt x="122" y="203"/>
                    </a:lnTo>
                    <a:lnTo>
                      <a:pt x="104" y="215"/>
                    </a:lnTo>
                    <a:lnTo>
                      <a:pt x="84" y="231"/>
                    </a:lnTo>
                    <a:lnTo>
                      <a:pt x="65" y="249"/>
                    </a:lnTo>
                    <a:lnTo>
                      <a:pt x="47" y="267"/>
                    </a:lnTo>
                    <a:lnTo>
                      <a:pt x="35" y="287"/>
                    </a:lnTo>
                    <a:lnTo>
                      <a:pt x="26" y="314"/>
                    </a:lnTo>
                    <a:lnTo>
                      <a:pt x="16" y="354"/>
                    </a:lnTo>
                    <a:lnTo>
                      <a:pt x="9" y="402"/>
                    </a:lnTo>
                    <a:lnTo>
                      <a:pt x="5" y="454"/>
                    </a:lnTo>
                    <a:lnTo>
                      <a:pt x="1" y="507"/>
                    </a:lnTo>
                    <a:lnTo>
                      <a:pt x="0" y="558"/>
                    </a:lnTo>
                    <a:lnTo>
                      <a:pt x="3" y="601"/>
                    </a:lnTo>
                    <a:lnTo>
                      <a:pt x="7" y="636"/>
                    </a:lnTo>
                    <a:lnTo>
                      <a:pt x="14" y="667"/>
                    </a:lnTo>
                    <a:lnTo>
                      <a:pt x="22" y="703"/>
                    </a:lnTo>
                    <a:lnTo>
                      <a:pt x="31" y="741"/>
                    </a:lnTo>
                    <a:lnTo>
                      <a:pt x="41" y="778"/>
                    </a:lnTo>
                    <a:lnTo>
                      <a:pt x="52" y="812"/>
                    </a:lnTo>
                    <a:lnTo>
                      <a:pt x="62" y="840"/>
                    </a:lnTo>
                    <a:lnTo>
                      <a:pt x="75" y="861"/>
                    </a:lnTo>
                    <a:lnTo>
                      <a:pt x="87" y="870"/>
                    </a:lnTo>
                    <a:lnTo>
                      <a:pt x="92" y="871"/>
                    </a:lnTo>
                    <a:lnTo>
                      <a:pt x="100" y="873"/>
                    </a:lnTo>
                    <a:lnTo>
                      <a:pt x="110" y="877"/>
                    </a:lnTo>
                    <a:lnTo>
                      <a:pt x="118" y="879"/>
                    </a:lnTo>
                    <a:lnTo>
                      <a:pt x="126" y="881"/>
                    </a:lnTo>
                    <a:lnTo>
                      <a:pt x="133" y="884"/>
                    </a:lnTo>
                    <a:lnTo>
                      <a:pt x="137" y="886"/>
                    </a:lnTo>
                    <a:lnTo>
                      <a:pt x="138" y="886"/>
                    </a:lnTo>
                    <a:lnTo>
                      <a:pt x="182" y="898"/>
                    </a:lnTo>
                    <a:lnTo>
                      <a:pt x="182" y="904"/>
                    </a:lnTo>
                    <a:lnTo>
                      <a:pt x="182" y="923"/>
                    </a:lnTo>
                    <a:lnTo>
                      <a:pt x="185" y="952"/>
                    </a:lnTo>
                    <a:lnTo>
                      <a:pt x="190" y="987"/>
                    </a:lnTo>
                    <a:lnTo>
                      <a:pt x="198" y="1029"/>
                    </a:lnTo>
                    <a:lnTo>
                      <a:pt x="212" y="1072"/>
                    </a:lnTo>
                    <a:lnTo>
                      <a:pt x="231" y="1115"/>
                    </a:lnTo>
                    <a:lnTo>
                      <a:pt x="257" y="1156"/>
                    </a:lnTo>
                    <a:lnTo>
                      <a:pt x="272" y="1174"/>
                    </a:lnTo>
                    <a:lnTo>
                      <a:pt x="286" y="1189"/>
                    </a:lnTo>
                    <a:lnTo>
                      <a:pt x="300" y="1203"/>
                    </a:lnTo>
                    <a:lnTo>
                      <a:pt x="313" y="1213"/>
                    </a:lnTo>
                    <a:lnTo>
                      <a:pt x="326" y="1223"/>
                    </a:lnTo>
                    <a:lnTo>
                      <a:pt x="340" y="1230"/>
                    </a:lnTo>
                    <a:lnTo>
                      <a:pt x="353" y="1235"/>
                    </a:lnTo>
                    <a:lnTo>
                      <a:pt x="365" y="1240"/>
                    </a:lnTo>
                    <a:lnTo>
                      <a:pt x="379" y="1243"/>
                    </a:lnTo>
                    <a:lnTo>
                      <a:pt x="392" y="1247"/>
                    </a:lnTo>
                    <a:lnTo>
                      <a:pt x="406" y="1248"/>
                    </a:lnTo>
                    <a:lnTo>
                      <a:pt x="419" y="1249"/>
                    </a:lnTo>
                    <a:lnTo>
                      <a:pt x="433" y="1250"/>
                    </a:lnTo>
                    <a:lnTo>
                      <a:pt x="448" y="1251"/>
                    </a:lnTo>
                    <a:lnTo>
                      <a:pt x="463" y="1254"/>
                    </a:lnTo>
                    <a:lnTo>
                      <a:pt x="479" y="1255"/>
                    </a:lnTo>
                    <a:lnTo>
                      <a:pt x="502" y="1257"/>
                    </a:lnTo>
                    <a:lnTo>
                      <a:pt x="527" y="1258"/>
                    </a:lnTo>
                    <a:lnTo>
                      <a:pt x="551" y="1259"/>
                    </a:lnTo>
                    <a:lnTo>
                      <a:pt x="574" y="1259"/>
                    </a:lnTo>
                    <a:lnTo>
                      <a:pt x="597" y="1258"/>
                    </a:lnTo>
                    <a:lnTo>
                      <a:pt x="620" y="1257"/>
                    </a:lnTo>
                    <a:lnTo>
                      <a:pt x="641" y="1256"/>
                    </a:lnTo>
                    <a:lnTo>
                      <a:pt x="661" y="1254"/>
                    </a:lnTo>
                    <a:lnTo>
                      <a:pt x="680" y="1251"/>
                    </a:lnTo>
                    <a:lnTo>
                      <a:pt x="697" y="1249"/>
                    </a:lnTo>
                    <a:lnTo>
                      <a:pt x="712" y="1247"/>
                    </a:lnTo>
                    <a:lnTo>
                      <a:pt x="725" y="1244"/>
                    </a:lnTo>
                    <a:lnTo>
                      <a:pt x="736" y="1242"/>
                    </a:lnTo>
                    <a:lnTo>
                      <a:pt x="743" y="1241"/>
                    </a:lnTo>
                    <a:lnTo>
                      <a:pt x="749" y="1240"/>
                    </a:lnTo>
                    <a:lnTo>
                      <a:pt x="750" y="1240"/>
                    </a:lnTo>
                    <a:lnTo>
                      <a:pt x="877" y="1108"/>
                    </a:lnTo>
                    <a:lnTo>
                      <a:pt x="932" y="1108"/>
                    </a:lnTo>
                    <a:lnTo>
                      <a:pt x="933" y="1112"/>
                    </a:lnTo>
                    <a:lnTo>
                      <a:pt x="934" y="1119"/>
                    </a:lnTo>
                    <a:lnTo>
                      <a:pt x="938" y="1130"/>
                    </a:lnTo>
                    <a:lnTo>
                      <a:pt x="942" y="1145"/>
                    </a:lnTo>
                    <a:lnTo>
                      <a:pt x="947" y="1160"/>
                    </a:lnTo>
                    <a:lnTo>
                      <a:pt x="954" y="1175"/>
                    </a:lnTo>
                    <a:lnTo>
                      <a:pt x="963" y="1189"/>
                    </a:lnTo>
                    <a:lnTo>
                      <a:pt x="972" y="1200"/>
                    </a:lnTo>
                    <a:lnTo>
                      <a:pt x="985" y="1208"/>
                    </a:lnTo>
                    <a:lnTo>
                      <a:pt x="1002" y="1216"/>
                    </a:lnTo>
                    <a:lnTo>
                      <a:pt x="1022" y="1223"/>
                    </a:lnTo>
                    <a:lnTo>
                      <a:pt x="1045" y="1228"/>
                    </a:lnTo>
                    <a:lnTo>
                      <a:pt x="1069" y="1234"/>
                    </a:lnTo>
                    <a:lnTo>
                      <a:pt x="1093" y="1238"/>
                    </a:lnTo>
                    <a:lnTo>
                      <a:pt x="1116" y="1241"/>
                    </a:lnTo>
                    <a:lnTo>
                      <a:pt x="1138" y="1243"/>
                    </a:lnTo>
                    <a:lnTo>
                      <a:pt x="1169" y="1243"/>
                    </a:lnTo>
                    <a:lnTo>
                      <a:pt x="1197" y="1238"/>
                    </a:lnTo>
                    <a:lnTo>
                      <a:pt x="1219" y="1230"/>
                    </a:lnTo>
                    <a:lnTo>
                      <a:pt x="1236" y="1219"/>
                    </a:lnTo>
                    <a:lnTo>
                      <a:pt x="1249" y="1208"/>
                    </a:lnTo>
                    <a:lnTo>
                      <a:pt x="1258" y="1197"/>
                    </a:lnTo>
                    <a:lnTo>
                      <a:pt x="1264" y="1190"/>
                    </a:lnTo>
                    <a:lnTo>
                      <a:pt x="1265" y="1188"/>
                    </a:lnTo>
                    <a:lnTo>
                      <a:pt x="1268" y="1092"/>
                    </a:lnTo>
                    <a:lnTo>
                      <a:pt x="1270" y="1092"/>
                    </a:lnTo>
                    <a:lnTo>
                      <a:pt x="1279" y="1092"/>
                    </a:lnTo>
                    <a:lnTo>
                      <a:pt x="1290" y="1092"/>
                    </a:lnTo>
                    <a:lnTo>
                      <a:pt x="1303" y="1092"/>
                    </a:lnTo>
                    <a:lnTo>
                      <a:pt x="1318" y="1092"/>
                    </a:lnTo>
                    <a:lnTo>
                      <a:pt x="1331" y="1090"/>
                    </a:lnTo>
                    <a:lnTo>
                      <a:pt x="1345" y="1088"/>
                    </a:lnTo>
                    <a:lnTo>
                      <a:pt x="1356" y="1084"/>
                    </a:lnTo>
                    <a:lnTo>
                      <a:pt x="1371" y="1069"/>
                    </a:lnTo>
                    <a:lnTo>
                      <a:pt x="1381" y="1046"/>
                    </a:lnTo>
                    <a:lnTo>
                      <a:pt x="1387" y="1026"/>
                    </a:lnTo>
                    <a:lnTo>
                      <a:pt x="1388" y="1016"/>
                    </a:lnTo>
                    <a:lnTo>
                      <a:pt x="1531" y="1040"/>
                    </a:lnTo>
                    <a:lnTo>
                      <a:pt x="1498" y="1096"/>
                    </a:lnTo>
                    <a:lnTo>
                      <a:pt x="1498" y="1098"/>
                    </a:lnTo>
                    <a:lnTo>
                      <a:pt x="1498" y="1104"/>
                    </a:lnTo>
                    <a:lnTo>
                      <a:pt x="1501" y="1113"/>
                    </a:lnTo>
                    <a:lnTo>
                      <a:pt x="1509" y="1123"/>
                    </a:lnTo>
                    <a:lnTo>
                      <a:pt x="1524" y="1134"/>
                    </a:lnTo>
                    <a:lnTo>
                      <a:pt x="1548" y="1145"/>
                    </a:lnTo>
                    <a:lnTo>
                      <a:pt x="1584" y="1153"/>
                    </a:lnTo>
                    <a:lnTo>
                      <a:pt x="1633" y="1160"/>
                    </a:lnTo>
                    <a:lnTo>
                      <a:pt x="1654" y="1162"/>
                    </a:lnTo>
                    <a:lnTo>
                      <a:pt x="1677" y="1163"/>
                    </a:lnTo>
                    <a:lnTo>
                      <a:pt x="1702" y="1163"/>
                    </a:lnTo>
                    <a:lnTo>
                      <a:pt x="1730" y="1163"/>
                    </a:lnTo>
                    <a:lnTo>
                      <a:pt x="1758" y="1163"/>
                    </a:lnTo>
                    <a:lnTo>
                      <a:pt x="1786" y="1162"/>
                    </a:lnTo>
                    <a:lnTo>
                      <a:pt x="1815" y="1160"/>
                    </a:lnTo>
                    <a:lnTo>
                      <a:pt x="1845" y="1159"/>
                    </a:lnTo>
                    <a:lnTo>
                      <a:pt x="1873" y="1157"/>
                    </a:lnTo>
                    <a:lnTo>
                      <a:pt x="1900" y="1155"/>
                    </a:lnTo>
                    <a:lnTo>
                      <a:pt x="1927" y="1152"/>
                    </a:lnTo>
                    <a:lnTo>
                      <a:pt x="1951" y="1149"/>
                    </a:lnTo>
                    <a:lnTo>
                      <a:pt x="1974" y="1145"/>
                    </a:lnTo>
                    <a:lnTo>
                      <a:pt x="1994" y="1141"/>
                    </a:lnTo>
                    <a:lnTo>
                      <a:pt x="2010" y="1136"/>
                    </a:lnTo>
                    <a:lnTo>
                      <a:pt x="2022" y="1132"/>
                    </a:lnTo>
                    <a:lnTo>
                      <a:pt x="2030" y="1127"/>
                    </a:lnTo>
                    <a:lnTo>
                      <a:pt x="2039" y="1122"/>
                    </a:lnTo>
                    <a:lnTo>
                      <a:pt x="2044" y="1118"/>
                    </a:lnTo>
                    <a:lnTo>
                      <a:pt x="2049" y="1112"/>
                    </a:lnTo>
                    <a:lnTo>
                      <a:pt x="2052" y="1106"/>
                    </a:lnTo>
                    <a:lnTo>
                      <a:pt x="2056" y="1102"/>
                    </a:lnTo>
                    <a:lnTo>
                      <a:pt x="2057" y="1096"/>
                    </a:lnTo>
                    <a:lnTo>
                      <a:pt x="2057" y="1090"/>
                    </a:lnTo>
                    <a:lnTo>
                      <a:pt x="2056" y="1084"/>
                    </a:lnTo>
                    <a:lnTo>
                      <a:pt x="2055" y="1079"/>
                    </a:lnTo>
                    <a:lnTo>
                      <a:pt x="2052" y="1073"/>
                    </a:lnTo>
                    <a:lnTo>
                      <a:pt x="2048" y="1067"/>
                    </a:lnTo>
                    <a:lnTo>
                      <a:pt x="2043" y="1061"/>
                    </a:lnTo>
                    <a:lnTo>
                      <a:pt x="2037" y="1055"/>
                    </a:lnTo>
                    <a:lnTo>
                      <a:pt x="2030" y="1051"/>
                    </a:lnTo>
                    <a:lnTo>
                      <a:pt x="2022" y="1045"/>
                    </a:lnTo>
                    <a:lnTo>
                      <a:pt x="2004" y="1036"/>
                    </a:lnTo>
                    <a:lnTo>
                      <a:pt x="1981" y="1029"/>
                    </a:lnTo>
                    <a:lnTo>
                      <a:pt x="1957" y="1023"/>
                    </a:lnTo>
                    <a:lnTo>
                      <a:pt x="1935" y="1019"/>
                    </a:lnTo>
                    <a:lnTo>
                      <a:pt x="1915" y="1013"/>
                    </a:lnTo>
                    <a:lnTo>
                      <a:pt x="1903" y="1005"/>
                    </a:lnTo>
                    <a:lnTo>
                      <a:pt x="1898" y="994"/>
                    </a:lnTo>
                    <a:lnTo>
                      <a:pt x="1904" y="981"/>
                    </a:lnTo>
                    <a:lnTo>
                      <a:pt x="1920" y="966"/>
                    </a:lnTo>
                    <a:lnTo>
                      <a:pt x="1941" y="952"/>
                    </a:lnTo>
                    <a:lnTo>
                      <a:pt x="1966" y="940"/>
                    </a:lnTo>
                    <a:lnTo>
                      <a:pt x="1992" y="930"/>
                    </a:lnTo>
                    <a:lnTo>
                      <a:pt x="2018" y="919"/>
                    </a:lnTo>
                    <a:lnTo>
                      <a:pt x="2039" y="911"/>
                    </a:lnTo>
                    <a:lnTo>
                      <a:pt x="2052" y="902"/>
                    </a:lnTo>
                    <a:lnTo>
                      <a:pt x="2058" y="894"/>
                    </a:lnTo>
                    <a:lnTo>
                      <a:pt x="2058" y="884"/>
                    </a:lnTo>
                    <a:lnTo>
                      <a:pt x="2057" y="870"/>
                    </a:lnTo>
                    <a:lnTo>
                      <a:pt x="2055" y="856"/>
                    </a:lnTo>
                    <a:lnTo>
                      <a:pt x="2052" y="840"/>
                    </a:lnTo>
                    <a:lnTo>
                      <a:pt x="2047" y="824"/>
                    </a:lnTo>
                    <a:lnTo>
                      <a:pt x="2040" y="810"/>
                    </a:lnTo>
                    <a:lnTo>
                      <a:pt x="2030" y="796"/>
                    </a:lnTo>
                    <a:lnTo>
                      <a:pt x="2019" y="786"/>
                    </a:lnTo>
                    <a:lnTo>
                      <a:pt x="2007" y="781"/>
                    </a:lnTo>
                    <a:lnTo>
                      <a:pt x="1988" y="777"/>
                    </a:lnTo>
                    <a:lnTo>
                      <a:pt x="1960" y="771"/>
                    </a:lnTo>
                    <a:lnTo>
                      <a:pt x="1926" y="766"/>
                    </a:lnTo>
                    <a:lnTo>
                      <a:pt x="1888" y="760"/>
                    </a:lnTo>
                    <a:lnTo>
                      <a:pt x="1844" y="755"/>
                    </a:lnTo>
                    <a:lnTo>
                      <a:pt x="1799" y="750"/>
                    </a:lnTo>
                    <a:lnTo>
                      <a:pt x="1752" y="744"/>
                    </a:lnTo>
                    <a:lnTo>
                      <a:pt x="1706" y="740"/>
                    </a:lnTo>
                    <a:lnTo>
                      <a:pt x="1660" y="734"/>
                    </a:lnTo>
                    <a:lnTo>
                      <a:pt x="1615" y="729"/>
                    </a:lnTo>
                    <a:lnTo>
                      <a:pt x="1574" y="726"/>
                    </a:lnTo>
                    <a:lnTo>
                      <a:pt x="1539" y="722"/>
                    </a:lnTo>
                    <a:lnTo>
                      <a:pt x="1509" y="719"/>
                    </a:lnTo>
                    <a:lnTo>
                      <a:pt x="1486" y="717"/>
                    </a:lnTo>
                    <a:lnTo>
                      <a:pt x="1471" y="714"/>
                    </a:lnTo>
                    <a:lnTo>
                      <a:pt x="1460" y="714"/>
                    </a:lnTo>
                    <a:lnTo>
                      <a:pt x="1448" y="715"/>
                    </a:lnTo>
                    <a:lnTo>
                      <a:pt x="1435" y="718"/>
                    </a:lnTo>
                    <a:lnTo>
                      <a:pt x="1422" y="721"/>
                    </a:lnTo>
                    <a:lnTo>
                      <a:pt x="1411" y="722"/>
                    </a:lnTo>
                    <a:lnTo>
                      <a:pt x="1402" y="724"/>
                    </a:lnTo>
                    <a:lnTo>
                      <a:pt x="1396" y="721"/>
                    </a:lnTo>
                    <a:lnTo>
                      <a:pt x="1394" y="715"/>
                    </a:lnTo>
                    <a:lnTo>
                      <a:pt x="1395" y="696"/>
                    </a:lnTo>
                    <a:lnTo>
                      <a:pt x="1397" y="672"/>
                    </a:lnTo>
                    <a:lnTo>
                      <a:pt x="1398" y="650"/>
                    </a:lnTo>
                    <a:lnTo>
                      <a:pt x="1396" y="636"/>
                    </a:lnTo>
                    <a:lnTo>
                      <a:pt x="1389" y="631"/>
                    </a:lnTo>
                    <a:lnTo>
                      <a:pt x="1376" y="628"/>
                    </a:lnTo>
                    <a:lnTo>
                      <a:pt x="1358" y="623"/>
                    </a:lnTo>
                    <a:lnTo>
                      <a:pt x="1335" y="619"/>
                    </a:lnTo>
                    <a:lnTo>
                      <a:pt x="1308" y="615"/>
                    </a:lnTo>
                    <a:lnTo>
                      <a:pt x="1280" y="611"/>
                    </a:lnTo>
                    <a:lnTo>
                      <a:pt x="1249" y="608"/>
                    </a:lnTo>
                    <a:lnTo>
                      <a:pt x="1216" y="606"/>
                    </a:lnTo>
                    <a:lnTo>
                      <a:pt x="1209" y="537"/>
                    </a:lnTo>
                    <a:close/>
                  </a:path>
                </a:pathLst>
              </a:custGeom>
              <a:solidFill>
                <a:srgbClr val="FFFFFF"/>
              </a:solidFill>
              <a:ln w="9525">
                <a:noFill/>
                <a:round/>
                <a:headEnd/>
                <a:tailEnd/>
              </a:ln>
            </p:spPr>
            <p:txBody>
              <a:bodyPr/>
              <a:lstStyle/>
              <a:p>
                <a:endParaRPr lang="en-US"/>
              </a:p>
            </p:txBody>
          </p:sp>
          <p:sp>
            <p:nvSpPr>
              <p:cNvPr id="13331" name="Freeform 19"/>
              <p:cNvSpPr>
                <a:spLocks/>
              </p:cNvSpPr>
              <p:nvPr/>
            </p:nvSpPr>
            <p:spPr bwMode="auto">
              <a:xfrm>
                <a:off x="3598" y="2940"/>
                <a:ext cx="398" cy="380"/>
              </a:xfrm>
              <a:custGeom>
                <a:avLst/>
                <a:gdLst/>
                <a:ahLst/>
                <a:cxnLst>
                  <a:cxn ang="0">
                    <a:pos x="160" y="100"/>
                  </a:cxn>
                  <a:cxn ang="0">
                    <a:pos x="50" y="206"/>
                  </a:cxn>
                  <a:cxn ang="0">
                    <a:pos x="23" y="284"/>
                  </a:cxn>
                  <a:cxn ang="0">
                    <a:pos x="0" y="389"/>
                  </a:cxn>
                  <a:cxn ang="0">
                    <a:pos x="11" y="486"/>
                  </a:cxn>
                  <a:cxn ang="0">
                    <a:pos x="28" y="619"/>
                  </a:cxn>
                  <a:cxn ang="0">
                    <a:pos x="37" y="687"/>
                  </a:cxn>
                  <a:cxn ang="0">
                    <a:pos x="49" y="710"/>
                  </a:cxn>
                  <a:cxn ang="0">
                    <a:pos x="73" y="749"/>
                  </a:cxn>
                  <a:cxn ang="0">
                    <a:pos x="100" y="747"/>
                  </a:cxn>
                  <a:cxn ang="0">
                    <a:pos x="111" y="679"/>
                  </a:cxn>
                  <a:cxn ang="0">
                    <a:pos x="71" y="506"/>
                  </a:cxn>
                  <a:cxn ang="0">
                    <a:pos x="72" y="392"/>
                  </a:cxn>
                  <a:cxn ang="0">
                    <a:pos x="79" y="358"/>
                  </a:cxn>
                  <a:cxn ang="0">
                    <a:pos x="111" y="276"/>
                  </a:cxn>
                  <a:cxn ang="0">
                    <a:pos x="148" y="192"/>
                  </a:cxn>
                  <a:cxn ang="0">
                    <a:pos x="168" y="180"/>
                  </a:cxn>
                  <a:cxn ang="0">
                    <a:pos x="195" y="173"/>
                  </a:cxn>
                  <a:cxn ang="0">
                    <a:pos x="220" y="167"/>
                  </a:cxn>
                  <a:cxn ang="0">
                    <a:pos x="247" y="162"/>
                  </a:cxn>
                  <a:cxn ang="0">
                    <a:pos x="278" y="160"/>
                  </a:cxn>
                  <a:cxn ang="0">
                    <a:pos x="285" y="160"/>
                  </a:cxn>
                  <a:cxn ang="0">
                    <a:pos x="284" y="174"/>
                  </a:cxn>
                  <a:cxn ang="0">
                    <a:pos x="311" y="195"/>
                  </a:cxn>
                  <a:cxn ang="0">
                    <a:pos x="379" y="216"/>
                  </a:cxn>
                  <a:cxn ang="0">
                    <a:pos x="451" y="230"/>
                  </a:cxn>
                  <a:cxn ang="0">
                    <a:pos x="513" y="230"/>
                  </a:cxn>
                  <a:cxn ang="0">
                    <a:pos x="580" y="223"/>
                  </a:cxn>
                  <a:cxn ang="0">
                    <a:pos x="649" y="218"/>
                  </a:cxn>
                  <a:cxn ang="0">
                    <a:pos x="684" y="205"/>
                  </a:cxn>
                  <a:cxn ang="0">
                    <a:pos x="710" y="173"/>
                  </a:cxn>
                  <a:cxn ang="0">
                    <a:pos x="730" y="145"/>
                  </a:cxn>
                  <a:cxn ang="0">
                    <a:pos x="768" y="70"/>
                  </a:cxn>
                  <a:cxn ang="0">
                    <a:pos x="785" y="61"/>
                  </a:cxn>
                  <a:cxn ang="0">
                    <a:pos x="797" y="51"/>
                  </a:cxn>
                  <a:cxn ang="0">
                    <a:pos x="784" y="45"/>
                  </a:cxn>
                  <a:cxn ang="0">
                    <a:pos x="748" y="36"/>
                  </a:cxn>
                  <a:cxn ang="0">
                    <a:pos x="696" y="23"/>
                  </a:cxn>
                  <a:cxn ang="0">
                    <a:pos x="635" y="10"/>
                  </a:cxn>
                  <a:cxn ang="0">
                    <a:pos x="572" y="2"/>
                  </a:cxn>
                  <a:cxn ang="0">
                    <a:pos x="513" y="0"/>
                  </a:cxn>
                  <a:cxn ang="0">
                    <a:pos x="450" y="2"/>
                  </a:cxn>
                  <a:cxn ang="0">
                    <a:pos x="387" y="7"/>
                  </a:cxn>
                  <a:cxn ang="0">
                    <a:pos x="331" y="11"/>
                  </a:cxn>
                  <a:cxn ang="0">
                    <a:pos x="293" y="15"/>
                  </a:cxn>
                  <a:cxn ang="0">
                    <a:pos x="278" y="16"/>
                  </a:cxn>
                </a:cxnLst>
                <a:rect l="0" t="0" r="r" b="b"/>
                <a:pathLst>
                  <a:path w="797" h="758">
                    <a:moveTo>
                      <a:pt x="278" y="16"/>
                    </a:moveTo>
                    <a:lnTo>
                      <a:pt x="168" y="56"/>
                    </a:lnTo>
                    <a:lnTo>
                      <a:pt x="160" y="100"/>
                    </a:lnTo>
                    <a:lnTo>
                      <a:pt x="195" y="123"/>
                    </a:lnTo>
                    <a:lnTo>
                      <a:pt x="53" y="199"/>
                    </a:lnTo>
                    <a:lnTo>
                      <a:pt x="50" y="206"/>
                    </a:lnTo>
                    <a:lnTo>
                      <a:pt x="43" y="225"/>
                    </a:lnTo>
                    <a:lnTo>
                      <a:pt x="33" y="251"/>
                    </a:lnTo>
                    <a:lnTo>
                      <a:pt x="23" y="284"/>
                    </a:lnTo>
                    <a:lnTo>
                      <a:pt x="12" y="320"/>
                    </a:lnTo>
                    <a:lnTo>
                      <a:pt x="4" y="356"/>
                    </a:lnTo>
                    <a:lnTo>
                      <a:pt x="0" y="389"/>
                    </a:lnTo>
                    <a:lnTo>
                      <a:pt x="1" y="417"/>
                    </a:lnTo>
                    <a:lnTo>
                      <a:pt x="5" y="447"/>
                    </a:lnTo>
                    <a:lnTo>
                      <a:pt x="11" y="486"/>
                    </a:lnTo>
                    <a:lnTo>
                      <a:pt x="17" y="531"/>
                    </a:lnTo>
                    <a:lnTo>
                      <a:pt x="23" y="576"/>
                    </a:lnTo>
                    <a:lnTo>
                      <a:pt x="28" y="619"/>
                    </a:lnTo>
                    <a:lnTo>
                      <a:pt x="33" y="653"/>
                    </a:lnTo>
                    <a:lnTo>
                      <a:pt x="35" y="678"/>
                    </a:lnTo>
                    <a:lnTo>
                      <a:pt x="37" y="687"/>
                    </a:lnTo>
                    <a:lnTo>
                      <a:pt x="38" y="690"/>
                    </a:lnTo>
                    <a:lnTo>
                      <a:pt x="42" y="698"/>
                    </a:lnTo>
                    <a:lnTo>
                      <a:pt x="49" y="710"/>
                    </a:lnTo>
                    <a:lnTo>
                      <a:pt x="56" y="724"/>
                    </a:lnTo>
                    <a:lnTo>
                      <a:pt x="65" y="737"/>
                    </a:lnTo>
                    <a:lnTo>
                      <a:pt x="73" y="749"/>
                    </a:lnTo>
                    <a:lnTo>
                      <a:pt x="81" y="756"/>
                    </a:lnTo>
                    <a:lnTo>
                      <a:pt x="88" y="758"/>
                    </a:lnTo>
                    <a:lnTo>
                      <a:pt x="100" y="747"/>
                    </a:lnTo>
                    <a:lnTo>
                      <a:pt x="109" y="725"/>
                    </a:lnTo>
                    <a:lnTo>
                      <a:pt x="114" y="699"/>
                    </a:lnTo>
                    <a:lnTo>
                      <a:pt x="111" y="679"/>
                    </a:lnTo>
                    <a:lnTo>
                      <a:pt x="91" y="616"/>
                    </a:lnTo>
                    <a:lnTo>
                      <a:pt x="78" y="559"/>
                    </a:lnTo>
                    <a:lnTo>
                      <a:pt x="71" y="506"/>
                    </a:lnTo>
                    <a:lnTo>
                      <a:pt x="69" y="459"/>
                    </a:lnTo>
                    <a:lnTo>
                      <a:pt x="70" y="420"/>
                    </a:lnTo>
                    <a:lnTo>
                      <a:pt x="72" y="392"/>
                    </a:lnTo>
                    <a:lnTo>
                      <a:pt x="75" y="373"/>
                    </a:lnTo>
                    <a:lnTo>
                      <a:pt x="76" y="366"/>
                    </a:lnTo>
                    <a:lnTo>
                      <a:pt x="79" y="358"/>
                    </a:lnTo>
                    <a:lnTo>
                      <a:pt x="86" y="339"/>
                    </a:lnTo>
                    <a:lnTo>
                      <a:pt x="98" y="309"/>
                    </a:lnTo>
                    <a:lnTo>
                      <a:pt x="111" y="276"/>
                    </a:lnTo>
                    <a:lnTo>
                      <a:pt x="125" y="243"/>
                    </a:lnTo>
                    <a:lnTo>
                      <a:pt x="138" y="213"/>
                    </a:lnTo>
                    <a:lnTo>
                      <a:pt x="148" y="192"/>
                    </a:lnTo>
                    <a:lnTo>
                      <a:pt x="155" y="183"/>
                    </a:lnTo>
                    <a:lnTo>
                      <a:pt x="161" y="181"/>
                    </a:lnTo>
                    <a:lnTo>
                      <a:pt x="168" y="180"/>
                    </a:lnTo>
                    <a:lnTo>
                      <a:pt x="177" y="177"/>
                    </a:lnTo>
                    <a:lnTo>
                      <a:pt x="186" y="175"/>
                    </a:lnTo>
                    <a:lnTo>
                      <a:pt x="195" y="173"/>
                    </a:lnTo>
                    <a:lnTo>
                      <a:pt x="205" y="170"/>
                    </a:lnTo>
                    <a:lnTo>
                      <a:pt x="213" y="169"/>
                    </a:lnTo>
                    <a:lnTo>
                      <a:pt x="220" y="167"/>
                    </a:lnTo>
                    <a:lnTo>
                      <a:pt x="227" y="166"/>
                    </a:lnTo>
                    <a:lnTo>
                      <a:pt x="237" y="165"/>
                    </a:lnTo>
                    <a:lnTo>
                      <a:pt x="247" y="162"/>
                    </a:lnTo>
                    <a:lnTo>
                      <a:pt x="259" y="161"/>
                    </a:lnTo>
                    <a:lnTo>
                      <a:pt x="269" y="160"/>
                    </a:lnTo>
                    <a:lnTo>
                      <a:pt x="278" y="160"/>
                    </a:lnTo>
                    <a:lnTo>
                      <a:pt x="284" y="159"/>
                    </a:lnTo>
                    <a:lnTo>
                      <a:pt x="286" y="159"/>
                    </a:lnTo>
                    <a:lnTo>
                      <a:pt x="285" y="160"/>
                    </a:lnTo>
                    <a:lnTo>
                      <a:pt x="284" y="163"/>
                    </a:lnTo>
                    <a:lnTo>
                      <a:pt x="284" y="168"/>
                    </a:lnTo>
                    <a:lnTo>
                      <a:pt x="284" y="174"/>
                    </a:lnTo>
                    <a:lnTo>
                      <a:pt x="289" y="181"/>
                    </a:lnTo>
                    <a:lnTo>
                      <a:pt x="297" y="188"/>
                    </a:lnTo>
                    <a:lnTo>
                      <a:pt x="311" y="195"/>
                    </a:lnTo>
                    <a:lnTo>
                      <a:pt x="330" y="203"/>
                    </a:lnTo>
                    <a:lnTo>
                      <a:pt x="354" y="210"/>
                    </a:lnTo>
                    <a:lnTo>
                      <a:pt x="379" y="216"/>
                    </a:lnTo>
                    <a:lnTo>
                      <a:pt x="403" y="222"/>
                    </a:lnTo>
                    <a:lnTo>
                      <a:pt x="427" y="227"/>
                    </a:lnTo>
                    <a:lnTo>
                      <a:pt x="451" y="230"/>
                    </a:lnTo>
                    <a:lnTo>
                      <a:pt x="473" y="233"/>
                    </a:lnTo>
                    <a:lnTo>
                      <a:pt x="494" y="233"/>
                    </a:lnTo>
                    <a:lnTo>
                      <a:pt x="513" y="230"/>
                    </a:lnTo>
                    <a:lnTo>
                      <a:pt x="533" y="228"/>
                    </a:lnTo>
                    <a:lnTo>
                      <a:pt x="556" y="226"/>
                    </a:lnTo>
                    <a:lnTo>
                      <a:pt x="580" y="223"/>
                    </a:lnTo>
                    <a:lnTo>
                      <a:pt x="605" y="222"/>
                    </a:lnTo>
                    <a:lnTo>
                      <a:pt x="628" y="220"/>
                    </a:lnTo>
                    <a:lnTo>
                      <a:pt x="649" y="218"/>
                    </a:lnTo>
                    <a:lnTo>
                      <a:pt x="665" y="214"/>
                    </a:lnTo>
                    <a:lnTo>
                      <a:pt x="676" y="211"/>
                    </a:lnTo>
                    <a:lnTo>
                      <a:pt x="684" y="205"/>
                    </a:lnTo>
                    <a:lnTo>
                      <a:pt x="693" y="196"/>
                    </a:lnTo>
                    <a:lnTo>
                      <a:pt x="702" y="184"/>
                    </a:lnTo>
                    <a:lnTo>
                      <a:pt x="710" y="173"/>
                    </a:lnTo>
                    <a:lnTo>
                      <a:pt x="718" y="161"/>
                    </a:lnTo>
                    <a:lnTo>
                      <a:pt x="725" y="152"/>
                    </a:lnTo>
                    <a:lnTo>
                      <a:pt x="730" y="145"/>
                    </a:lnTo>
                    <a:lnTo>
                      <a:pt x="731" y="143"/>
                    </a:lnTo>
                    <a:lnTo>
                      <a:pt x="767" y="71"/>
                    </a:lnTo>
                    <a:lnTo>
                      <a:pt x="768" y="70"/>
                    </a:lnTo>
                    <a:lnTo>
                      <a:pt x="772" y="68"/>
                    </a:lnTo>
                    <a:lnTo>
                      <a:pt x="778" y="64"/>
                    </a:lnTo>
                    <a:lnTo>
                      <a:pt x="785" y="61"/>
                    </a:lnTo>
                    <a:lnTo>
                      <a:pt x="791" y="57"/>
                    </a:lnTo>
                    <a:lnTo>
                      <a:pt x="795" y="53"/>
                    </a:lnTo>
                    <a:lnTo>
                      <a:pt x="797" y="51"/>
                    </a:lnTo>
                    <a:lnTo>
                      <a:pt x="794" y="48"/>
                    </a:lnTo>
                    <a:lnTo>
                      <a:pt x="791" y="47"/>
                    </a:lnTo>
                    <a:lnTo>
                      <a:pt x="784" y="45"/>
                    </a:lnTo>
                    <a:lnTo>
                      <a:pt x="775" y="42"/>
                    </a:lnTo>
                    <a:lnTo>
                      <a:pt x="762" y="39"/>
                    </a:lnTo>
                    <a:lnTo>
                      <a:pt x="748" y="36"/>
                    </a:lnTo>
                    <a:lnTo>
                      <a:pt x="732" y="31"/>
                    </a:lnTo>
                    <a:lnTo>
                      <a:pt x="715" y="27"/>
                    </a:lnTo>
                    <a:lnTo>
                      <a:pt x="696" y="23"/>
                    </a:lnTo>
                    <a:lnTo>
                      <a:pt x="677" y="18"/>
                    </a:lnTo>
                    <a:lnTo>
                      <a:pt x="656" y="15"/>
                    </a:lnTo>
                    <a:lnTo>
                      <a:pt x="635" y="10"/>
                    </a:lnTo>
                    <a:lnTo>
                      <a:pt x="613" y="7"/>
                    </a:lnTo>
                    <a:lnTo>
                      <a:pt x="593" y="4"/>
                    </a:lnTo>
                    <a:lnTo>
                      <a:pt x="572" y="2"/>
                    </a:lnTo>
                    <a:lnTo>
                      <a:pt x="552" y="1"/>
                    </a:lnTo>
                    <a:lnTo>
                      <a:pt x="533" y="0"/>
                    </a:lnTo>
                    <a:lnTo>
                      <a:pt x="513" y="0"/>
                    </a:lnTo>
                    <a:lnTo>
                      <a:pt x="493" y="1"/>
                    </a:lnTo>
                    <a:lnTo>
                      <a:pt x="471" y="1"/>
                    </a:lnTo>
                    <a:lnTo>
                      <a:pt x="450" y="2"/>
                    </a:lnTo>
                    <a:lnTo>
                      <a:pt x="428" y="3"/>
                    </a:lnTo>
                    <a:lnTo>
                      <a:pt x="407" y="4"/>
                    </a:lnTo>
                    <a:lnTo>
                      <a:pt x="387" y="7"/>
                    </a:lnTo>
                    <a:lnTo>
                      <a:pt x="367" y="8"/>
                    </a:lnTo>
                    <a:lnTo>
                      <a:pt x="349" y="9"/>
                    </a:lnTo>
                    <a:lnTo>
                      <a:pt x="331" y="11"/>
                    </a:lnTo>
                    <a:lnTo>
                      <a:pt x="316" y="12"/>
                    </a:lnTo>
                    <a:lnTo>
                      <a:pt x="304" y="14"/>
                    </a:lnTo>
                    <a:lnTo>
                      <a:pt x="293" y="15"/>
                    </a:lnTo>
                    <a:lnTo>
                      <a:pt x="285" y="15"/>
                    </a:lnTo>
                    <a:lnTo>
                      <a:pt x="280" y="16"/>
                    </a:lnTo>
                    <a:lnTo>
                      <a:pt x="278" y="16"/>
                    </a:lnTo>
                    <a:close/>
                  </a:path>
                </a:pathLst>
              </a:custGeom>
              <a:solidFill>
                <a:srgbClr val="BFBFBF"/>
              </a:solidFill>
              <a:ln w="9525">
                <a:noFill/>
                <a:round/>
                <a:headEnd/>
                <a:tailEnd/>
              </a:ln>
            </p:spPr>
            <p:txBody>
              <a:bodyPr/>
              <a:lstStyle/>
              <a:p>
                <a:endParaRPr lang="en-US"/>
              </a:p>
            </p:txBody>
          </p:sp>
          <p:sp>
            <p:nvSpPr>
              <p:cNvPr id="13332" name="Freeform 20"/>
              <p:cNvSpPr>
                <a:spLocks/>
              </p:cNvSpPr>
              <p:nvPr/>
            </p:nvSpPr>
            <p:spPr bwMode="auto">
              <a:xfrm>
                <a:off x="3700" y="3171"/>
                <a:ext cx="301" cy="313"/>
              </a:xfrm>
              <a:custGeom>
                <a:avLst/>
                <a:gdLst/>
                <a:ahLst/>
                <a:cxnLst>
                  <a:cxn ang="0">
                    <a:pos x="2" y="39"/>
                  </a:cxn>
                  <a:cxn ang="0">
                    <a:pos x="0" y="192"/>
                  </a:cxn>
                  <a:cxn ang="0">
                    <a:pos x="13" y="333"/>
                  </a:cxn>
                  <a:cxn ang="0">
                    <a:pos x="36" y="442"/>
                  </a:cxn>
                  <a:cxn ang="0">
                    <a:pos x="61" y="530"/>
                  </a:cxn>
                  <a:cxn ang="0">
                    <a:pos x="78" y="582"/>
                  </a:cxn>
                  <a:cxn ang="0">
                    <a:pos x="85" y="591"/>
                  </a:cxn>
                  <a:cxn ang="0">
                    <a:pos x="117" y="601"/>
                  </a:cxn>
                  <a:cxn ang="0">
                    <a:pos x="168" y="616"/>
                  </a:cxn>
                  <a:cxn ang="0">
                    <a:pos x="222" y="626"/>
                  </a:cxn>
                  <a:cxn ang="0">
                    <a:pos x="268" y="626"/>
                  </a:cxn>
                  <a:cxn ang="0">
                    <a:pos x="313" y="623"/>
                  </a:cxn>
                  <a:cxn ang="0">
                    <a:pos x="357" y="621"/>
                  </a:cxn>
                  <a:cxn ang="0">
                    <a:pos x="398" y="619"/>
                  </a:cxn>
                  <a:cxn ang="0">
                    <a:pos x="435" y="616"/>
                  </a:cxn>
                  <a:cxn ang="0">
                    <a:pos x="466" y="613"/>
                  </a:cxn>
                  <a:cxn ang="0">
                    <a:pos x="489" y="608"/>
                  </a:cxn>
                  <a:cxn ang="0">
                    <a:pos x="504" y="601"/>
                  </a:cxn>
                  <a:cxn ang="0">
                    <a:pos x="511" y="588"/>
                  </a:cxn>
                  <a:cxn ang="0">
                    <a:pos x="528" y="545"/>
                  </a:cxn>
                  <a:cxn ang="0">
                    <a:pos x="551" y="475"/>
                  </a:cxn>
                  <a:cxn ang="0">
                    <a:pos x="573" y="386"/>
                  </a:cxn>
                  <a:cxn ang="0">
                    <a:pos x="596" y="220"/>
                  </a:cxn>
                  <a:cxn ang="0">
                    <a:pos x="603" y="38"/>
                  </a:cxn>
                  <a:cxn ang="0">
                    <a:pos x="602" y="8"/>
                  </a:cxn>
                  <a:cxn ang="0">
                    <a:pos x="591" y="10"/>
                  </a:cxn>
                  <a:cxn ang="0">
                    <a:pos x="574" y="15"/>
                  </a:cxn>
                  <a:cxn ang="0">
                    <a:pos x="549" y="21"/>
                  </a:cxn>
                  <a:cxn ang="0">
                    <a:pos x="519" y="27"/>
                  </a:cxn>
                  <a:cxn ang="0">
                    <a:pos x="486" y="34"/>
                  </a:cxn>
                  <a:cxn ang="0">
                    <a:pos x="450" y="41"/>
                  </a:cxn>
                  <a:cxn ang="0">
                    <a:pos x="413" y="47"/>
                  </a:cxn>
                  <a:cxn ang="0">
                    <a:pos x="377" y="52"/>
                  </a:cxn>
                  <a:cxn ang="0">
                    <a:pos x="345" y="55"/>
                  </a:cxn>
                  <a:cxn ang="0">
                    <a:pos x="316" y="57"/>
                  </a:cxn>
                  <a:cxn ang="0">
                    <a:pos x="290" y="59"/>
                  </a:cxn>
                  <a:cxn ang="0">
                    <a:pos x="264" y="59"/>
                  </a:cxn>
                  <a:cxn ang="0">
                    <a:pos x="241" y="57"/>
                  </a:cxn>
                  <a:cxn ang="0">
                    <a:pos x="219" y="55"/>
                  </a:cxn>
                  <a:cxn ang="0">
                    <a:pos x="198" y="52"/>
                  </a:cxn>
                  <a:cxn ang="0">
                    <a:pos x="161" y="44"/>
                  </a:cxn>
                  <a:cxn ang="0">
                    <a:pos x="102" y="29"/>
                  </a:cxn>
                  <a:cxn ang="0">
                    <a:pos x="46" y="13"/>
                  </a:cxn>
                  <a:cxn ang="0">
                    <a:pos x="9" y="1"/>
                  </a:cxn>
                </a:cxnLst>
                <a:rect l="0" t="0" r="r" b="b"/>
                <a:pathLst>
                  <a:path w="603" h="627">
                    <a:moveTo>
                      <a:pt x="3" y="0"/>
                    </a:moveTo>
                    <a:lnTo>
                      <a:pt x="2" y="39"/>
                    </a:lnTo>
                    <a:lnTo>
                      <a:pt x="0" y="108"/>
                    </a:lnTo>
                    <a:lnTo>
                      <a:pt x="0" y="192"/>
                    </a:lnTo>
                    <a:lnTo>
                      <a:pt x="5" y="275"/>
                    </a:lnTo>
                    <a:lnTo>
                      <a:pt x="13" y="333"/>
                    </a:lnTo>
                    <a:lnTo>
                      <a:pt x="24" y="389"/>
                    </a:lnTo>
                    <a:lnTo>
                      <a:pt x="36" y="442"/>
                    </a:lnTo>
                    <a:lnTo>
                      <a:pt x="49" y="490"/>
                    </a:lnTo>
                    <a:lnTo>
                      <a:pt x="61" y="530"/>
                    </a:lnTo>
                    <a:lnTo>
                      <a:pt x="71" y="561"/>
                    </a:lnTo>
                    <a:lnTo>
                      <a:pt x="78" y="582"/>
                    </a:lnTo>
                    <a:lnTo>
                      <a:pt x="80" y="589"/>
                    </a:lnTo>
                    <a:lnTo>
                      <a:pt x="85" y="591"/>
                    </a:lnTo>
                    <a:lnTo>
                      <a:pt x="97" y="596"/>
                    </a:lnTo>
                    <a:lnTo>
                      <a:pt x="117" y="601"/>
                    </a:lnTo>
                    <a:lnTo>
                      <a:pt x="141" y="610"/>
                    </a:lnTo>
                    <a:lnTo>
                      <a:pt x="168" y="616"/>
                    </a:lnTo>
                    <a:lnTo>
                      <a:pt x="195" y="622"/>
                    </a:lnTo>
                    <a:lnTo>
                      <a:pt x="222" y="626"/>
                    </a:lnTo>
                    <a:lnTo>
                      <a:pt x="246" y="627"/>
                    </a:lnTo>
                    <a:lnTo>
                      <a:pt x="268" y="626"/>
                    </a:lnTo>
                    <a:lnTo>
                      <a:pt x="291" y="625"/>
                    </a:lnTo>
                    <a:lnTo>
                      <a:pt x="313" y="623"/>
                    </a:lnTo>
                    <a:lnTo>
                      <a:pt x="336" y="622"/>
                    </a:lnTo>
                    <a:lnTo>
                      <a:pt x="357" y="621"/>
                    </a:lnTo>
                    <a:lnTo>
                      <a:pt x="377" y="620"/>
                    </a:lnTo>
                    <a:lnTo>
                      <a:pt x="398" y="619"/>
                    </a:lnTo>
                    <a:lnTo>
                      <a:pt x="416" y="618"/>
                    </a:lnTo>
                    <a:lnTo>
                      <a:pt x="435" y="616"/>
                    </a:lnTo>
                    <a:lnTo>
                      <a:pt x="451" y="615"/>
                    </a:lnTo>
                    <a:lnTo>
                      <a:pt x="466" y="613"/>
                    </a:lnTo>
                    <a:lnTo>
                      <a:pt x="479" y="611"/>
                    </a:lnTo>
                    <a:lnTo>
                      <a:pt x="489" y="608"/>
                    </a:lnTo>
                    <a:lnTo>
                      <a:pt x="498" y="605"/>
                    </a:lnTo>
                    <a:lnTo>
                      <a:pt x="504" y="601"/>
                    </a:lnTo>
                    <a:lnTo>
                      <a:pt x="507" y="597"/>
                    </a:lnTo>
                    <a:lnTo>
                      <a:pt x="511" y="588"/>
                    </a:lnTo>
                    <a:lnTo>
                      <a:pt x="519" y="570"/>
                    </a:lnTo>
                    <a:lnTo>
                      <a:pt x="528" y="545"/>
                    </a:lnTo>
                    <a:lnTo>
                      <a:pt x="540" y="513"/>
                    </a:lnTo>
                    <a:lnTo>
                      <a:pt x="551" y="475"/>
                    </a:lnTo>
                    <a:lnTo>
                      <a:pt x="563" y="432"/>
                    </a:lnTo>
                    <a:lnTo>
                      <a:pt x="573" y="386"/>
                    </a:lnTo>
                    <a:lnTo>
                      <a:pt x="582" y="338"/>
                    </a:lnTo>
                    <a:lnTo>
                      <a:pt x="596" y="220"/>
                    </a:lnTo>
                    <a:lnTo>
                      <a:pt x="602" y="114"/>
                    </a:lnTo>
                    <a:lnTo>
                      <a:pt x="603" y="38"/>
                    </a:lnTo>
                    <a:lnTo>
                      <a:pt x="603" y="8"/>
                    </a:lnTo>
                    <a:lnTo>
                      <a:pt x="602" y="8"/>
                    </a:lnTo>
                    <a:lnTo>
                      <a:pt x="598" y="9"/>
                    </a:lnTo>
                    <a:lnTo>
                      <a:pt x="591" y="10"/>
                    </a:lnTo>
                    <a:lnTo>
                      <a:pt x="583" y="13"/>
                    </a:lnTo>
                    <a:lnTo>
                      <a:pt x="574" y="15"/>
                    </a:lnTo>
                    <a:lnTo>
                      <a:pt x="563" y="18"/>
                    </a:lnTo>
                    <a:lnTo>
                      <a:pt x="549" y="21"/>
                    </a:lnTo>
                    <a:lnTo>
                      <a:pt x="535" y="24"/>
                    </a:lnTo>
                    <a:lnTo>
                      <a:pt x="519" y="27"/>
                    </a:lnTo>
                    <a:lnTo>
                      <a:pt x="503" y="31"/>
                    </a:lnTo>
                    <a:lnTo>
                      <a:pt x="486" y="34"/>
                    </a:lnTo>
                    <a:lnTo>
                      <a:pt x="467" y="38"/>
                    </a:lnTo>
                    <a:lnTo>
                      <a:pt x="450" y="41"/>
                    </a:lnTo>
                    <a:lnTo>
                      <a:pt x="431" y="45"/>
                    </a:lnTo>
                    <a:lnTo>
                      <a:pt x="413" y="47"/>
                    </a:lnTo>
                    <a:lnTo>
                      <a:pt x="395" y="49"/>
                    </a:lnTo>
                    <a:lnTo>
                      <a:pt x="377" y="52"/>
                    </a:lnTo>
                    <a:lnTo>
                      <a:pt x="361" y="54"/>
                    </a:lnTo>
                    <a:lnTo>
                      <a:pt x="345" y="55"/>
                    </a:lnTo>
                    <a:lnTo>
                      <a:pt x="330" y="56"/>
                    </a:lnTo>
                    <a:lnTo>
                      <a:pt x="316" y="57"/>
                    </a:lnTo>
                    <a:lnTo>
                      <a:pt x="302" y="59"/>
                    </a:lnTo>
                    <a:lnTo>
                      <a:pt x="290" y="59"/>
                    </a:lnTo>
                    <a:lnTo>
                      <a:pt x="277" y="59"/>
                    </a:lnTo>
                    <a:lnTo>
                      <a:pt x="264" y="59"/>
                    </a:lnTo>
                    <a:lnTo>
                      <a:pt x="253" y="59"/>
                    </a:lnTo>
                    <a:lnTo>
                      <a:pt x="241" y="57"/>
                    </a:lnTo>
                    <a:lnTo>
                      <a:pt x="231" y="56"/>
                    </a:lnTo>
                    <a:lnTo>
                      <a:pt x="219" y="55"/>
                    </a:lnTo>
                    <a:lnTo>
                      <a:pt x="208" y="54"/>
                    </a:lnTo>
                    <a:lnTo>
                      <a:pt x="198" y="52"/>
                    </a:lnTo>
                    <a:lnTo>
                      <a:pt x="186" y="49"/>
                    </a:lnTo>
                    <a:lnTo>
                      <a:pt x="161" y="44"/>
                    </a:lnTo>
                    <a:lnTo>
                      <a:pt x="132" y="37"/>
                    </a:lnTo>
                    <a:lnTo>
                      <a:pt x="102" y="29"/>
                    </a:lnTo>
                    <a:lnTo>
                      <a:pt x="72" y="21"/>
                    </a:lnTo>
                    <a:lnTo>
                      <a:pt x="46" y="13"/>
                    </a:lnTo>
                    <a:lnTo>
                      <a:pt x="24" y="6"/>
                    </a:lnTo>
                    <a:lnTo>
                      <a:pt x="9" y="1"/>
                    </a:lnTo>
                    <a:lnTo>
                      <a:pt x="3" y="0"/>
                    </a:lnTo>
                    <a:close/>
                  </a:path>
                </a:pathLst>
              </a:custGeom>
              <a:solidFill>
                <a:srgbClr val="BCEDFF"/>
              </a:solidFill>
              <a:ln w="9525">
                <a:noFill/>
                <a:round/>
                <a:headEnd/>
                <a:tailEnd/>
              </a:ln>
            </p:spPr>
            <p:txBody>
              <a:bodyPr/>
              <a:lstStyle/>
              <a:p>
                <a:endParaRPr lang="en-US"/>
              </a:p>
            </p:txBody>
          </p:sp>
          <p:sp>
            <p:nvSpPr>
              <p:cNvPr id="13333" name="Freeform 21"/>
              <p:cNvSpPr>
                <a:spLocks/>
              </p:cNvSpPr>
              <p:nvPr/>
            </p:nvSpPr>
            <p:spPr bwMode="auto">
              <a:xfrm>
                <a:off x="4088" y="3410"/>
                <a:ext cx="89" cy="63"/>
              </a:xfrm>
              <a:custGeom>
                <a:avLst/>
                <a:gdLst/>
                <a:ahLst/>
                <a:cxnLst>
                  <a:cxn ang="0">
                    <a:pos x="0" y="0"/>
                  </a:cxn>
                  <a:cxn ang="0">
                    <a:pos x="11" y="113"/>
                  </a:cxn>
                  <a:cxn ang="0">
                    <a:pos x="15" y="114"/>
                  </a:cxn>
                  <a:cxn ang="0">
                    <a:pos x="24" y="115"/>
                  </a:cxn>
                  <a:cxn ang="0">
                    <a:pos x="38" y="118"/>
                  </a:cxn>
                  <a:cxn ang="0">
                    <a:pos x="54" y="121"/>
                  </a:cxn>
                  <a:cxn ang="0">
                    <a:pos x="72" y="123"/>
                  </a:cxn>
                  <a:cxn ang="0">
                    <a:pos x="92" y="126"/>
                  </a:cxn>
                  <a:cxn ang="0">
                    <a:pos x="109" y="126"/>
                  </a:cxn>
                  <a:cxn ang="0">
                    <a:pos x="124" y="125"/>
                  </a:cxn>
                  <a:cxn ang="0">
                    <a:pos x="137" y="122"/>
                  </a:cxn>
                  <a:cxn ang="0">
                    <a:pos x="147" y="121"/>
                  </a:cxn>
                  <a:cxn ang="0">
                    <a:pos x="156" y="120"/>
                  </a:cxn>
                  <a:cxn ang="0">
                    <a:pos x="163" y="120"/>
                  </a:cxn>
                  <a:cxn ang="0">
                    <a:pos x="169" y="119"/>
                  </a:cxn>
                  <a:cxn ang="0">
                    <a:pos x="174" y="119"/>
                  </a:cxn>
                  <a:cxn ang="0">
                    <a:pos x="176" y="119"/>
                  </a:cxn>
                  <a:cxn ang="0">
                    <a:pos x="177" y="119"/>
                  </a:cxn>
                  <a:cxn ang="0">
                    <a:pos x="177" y="0"/>
                  </a:cxn>
                  <a:cxn ang="0">
                    <a:pos x="101" y="12"/>
                  </a:cxn>
                  <a:cxn ang="0">
                    <a:pos x="0" y="0"/>
                  </a:cxn>
                </a:cxnLst>
                <a:rect l="0" t="0" r="r" b="b"/>
                <a:pathLst>
                  <a:path w="177" h="126">
                    <a:moveTo>
                      <a:pt x="0" y="0"/>
                    </a:moveTo>
                    <a:lnTo>
                      <a:pt x="11" y="113"/>
                    </a:lnTo>
                    <a:lnTo>
                      <a:pt x="15" y="114"/>
                    </a:lnTo>
                    <a:lnTo>
                      <a:pt x="24" y="115"/>
                    </a:lnTo>
                    <a:lnTo>
                      <a:pt x="38" y="118"/>
                    </a:lnTo>
                    <a:lnTo>
                      <a:pt x="54" y="121"/>
                    </a:lnTo>
                    <a:lnTo>
                      <a:pt x="72" y="123"/>
                    </a:lnTo>
                    <a:lnTo>
                      <a:pt x="92" y="126"/>
                    </a:lnTo>
                    <a:lnTo>
                      <a:pt x="109" y="126"/>
                    </a:lnTo>
                    <a:lnTo>
                      <a:pt x="124" y="125"/>
                    </a:lnTo>
                    <a:lnTo>
                      <a:pt x="137" y="122"/>
                    </a:lnTo>
                    <a:lnTo>
                      <a:pt x="147" y="121"/>
                    </a:lnTo>
                    <a:lnTo>
                      <a:pt x="156" y="120"/>
                    </a:lnTo>
                    <a:lnTo>
                      <a:pt x="163" y="120"/>
                    </a:lnTo>
                    <a:lnTo>
                      <a:pt x="169" y="119"/>
                    </a:lnTo>
                    <a:lnTo>
                      <a:pt x="174" y="119"/>
                    </a:lnTo>
                    <a:lnTo>
                      <a:pt x="176" y="119"/>
                    </a:lnTo>
                    <a:lnTo>
                      <a:pt x="177" y="119"/>
                    </a:lnTo>
                    <a:lnTo>
                      <a:pt x="177" y="0"/>
                    </a:lnTo>
                    <a:lnTo>
                      <a:pt x="101" y="12"/>
                    </a:lnTo>
                    <a:lnTo>
                      <a:pt x="0" y="0"/>
                    </a:lnTo>
                    <a:close/>
                  </a:path>
                </a:pathLst>
              </a:custGeom>
              <a:solidFill>
                <a:srgbClr val="BCEDFF"/>
              </a:solidFill>
              <a:ln w="9525">
                <a:noFill/>
                <a:round/>
                <a:headEnd/>
                <a:tailEnd/>
              </a:ln>
            </p:spPr>
            <p:txBody>
              <a:bodyPr/>
              <a:lstStyle/>
              <a:p>
                <a:endParaRPr lang="en-US"/>
              </a:p>
            </p:txBody>
          </p:sp>
          <p:sp>
            <p:nvSpPr>
              <p:cNvPr id="13345" name="Freeform 33"/>
              <p:cNvSpPr>
                <a:spLocks/>
              </p:cNvSpPr>
              <p:nvPr/>
            </p:nvSpPr>
            <p:spPr bwMode="auto">
              <a:xfrm>
                <a:off x="4140" y="3219"/>
                <a:ext cx="117" cy="212"/>
              </a:xfrm>
              <a:custGeom>
                <a:avLst/>
                <a:gdLst/>
                <a:ahLst/>
                <a:cxnLst>
                  <a:cxn ang="0">
                    <a:pos x="204" y="418"/>
                  </a:cxn>
                  <a:cxn ang="0">
                    <a:pos x="181" y="423"/>
                  </a:cxn>
                  <a:cxn ang="0">
                    <a:pos x="158" y="423"/>
                  </a:cxn>
                  <a:cxn ang="0">
                    <a:pos x="136" y="420"/>
                  </a:cxn>
                  <a:cxn ang="0">
                    <a:pos x="128" y="401"/>
                  </a:cxn>
                  <a:cxn ang="0">
                    <a:pos x="155" y="403"/>
                  </a:cxn>
                  <a:cxn ang="0">
                    <a:pos x="180" y="401"/>
                  </a:cxn>
                  <a:cxn ang="0">
                    <a:pos x="200" y="397"/>
                  </a:cxn>
                  <a:cxn ang="0">
                    <a:pos x="208" y="395"/>
                  </a:cxn>
                  <a:cxn ang="0">
                    <a:pos x="211" y="182"/>
                  </a:cxn>
                  <a:cxn ang="0">
                    <a:pos x="214" y="38"/>
                  </a:cxn>
                  <a:cxn ang="0">
                    <a:pos x="188" y="45"/>
                  </a:cxn>
                  <a:cxn ang="0">
                    <a:pos x="157" y="48"/>
                  </a:cxn>
                  <a:cxn ang="0">
                    <a:pos x="126" y="49"/>
                  </a:cxn>
                  <a:cxn ang="0">
                    <a:pos x="100" y="49"/>
                  </a:cxn>
                  <a:cxn ang="0">
                    <a:pos x="82" y="48"/>
                  </a:cxn>
                  <a:cxn ang="0">
                    <a:pos x="62" y="46"/>
                  </a:cxn>
                  <a:cxn ang="0">
                    <a:pos x="41" y="42"/>
                  </a:cxn>
                  <a:cxn ang="0">
                    <a:pos x="24" y="37"/>
                  </a:cxn>
                  <a:cxn ang="0">
                    <a:pos x="19" y="58"/>
                  </a:cxn>
                  <a:cxn ang="0">
                    <a:pos x="11" y="80"/>
                  </a:cxn>
                  <a:cxn ang="0">
                    <a:pos x="0" y="41"/>
                  </a:cxn>
                  <a:cxn ang="0">
                    <a:pos x="6" y="16"/>
                  </a:cxn>
                  <a:cxn ang="0">
                    <a:pos x="30" y="24"/>
                  </a:cxn>
                  <a:cxn ang="0">
                    <a:pos x="56" y="28"/>
                  </a:cxn>
                  <a:cxn ang="0">
                    <a:pos x="81" y="32"/>
                  </a:cxn>
                  <a:cxn ang="0">
                    <a:pos x="109" y="34"/>
                  </a:cxn>
                  <a:cxn ang="0">
                    <a:pos x="131" y="34"/>
                  </a:cxn>
                  <a:cxn ang="0">
                    <a:pos x="157" y="33"/>
                  </a:cxn>
                  <a:cxn ang="0">
                    <a:pos x="182" y="31"/>
                  </a:cxn>
                  <a:cxn ang="0">
                    <a:pos x="204" y="26"/>
                  </a:cxn>
                  <a:cxn ang="0">
                    <a:pos x="172" y="16"/>
                  </a:cxn>
                  <a:cxn ang="0">
                    <a:pos x="113" y="12"/>
                  </a:cxn>
                  <a:cxn ang="0">
                    <a:pos x="59" y="11"/>
                  </a:cxn>
                  <a:cxn ang="0">
                    <a:pos x="36" y="10"/>
                  </a:cxn>
                  <a:cxn ang="0">
                    <a:pos x="57" y="4"/>
                  </a:cxn>
                  <a:cxn ang="0">
                    <a:pos x="85" y="1"/>
                  </a:cxn>
                  <a:cxn ang="0">
                    <a:pos x="113" y="0"/>
                  </a:cxn>
                  <a:cxn ang="0">
                    <a:pos x="135" y="0"/>
                  </a:cxn>
                  <a:cxn ang="0">
                    <a:pos x="159" y="3"/>
                  </a:cxn>
                  <a:cxn ang="0">
                    <a:pos x="184" y="5"/>
                  </a:cxn>
                  <a:cxn ang="0">
                    <a:pos x="209" y="10"/>
                  </a:cxn>
                  <a:cxn ang="0">
                    <a:pos x="234" y="18"/>
                  </a:cxn>
                  <a:cxn ang="0">
                    <a:pos x="231" y="213"/>
                  </a:cxn>
                  <a:cxn ang="0">
                    <a:pos x="216" y="415"/>
                  </a:cxn>
                </a:cxnLst>
                <a:rect l="0" t="0" r="r" b="b"/>
                <a:pathLst>
                  <a:path w="234" h="423">
                    <a:moveTo>
                      <a:pt x="216" y="415"/>
                    </a:moveTo>
                    <a:lnTo>
                      <a:pt x="204" y="418"/>
                    </a:lnTo>
                    <a:lnTo>
                      <a:pt x="193" y="420"/>
                    </a:lnTo>
                    <a:lnTo>
                      <a:pt x="181" y="423"/>
                    </a:lnTo>
                    <a:lnTo>
                      <a:pt x="170" y="423"/>
                    </a:lnTo>
                    <a:lnTo>
                      <a:pt x="158" y="423"/>
                    </a:lnTo>
                    <a:lnTo>
                      <a:pt x="147" y="421"/>
                    </a:lnTo>
                    <a:lnTo>
                      <a:pt x="136" y="420"/>
                    </a:lnTo>
                    <a:lnTo>
                      <a:pt x="127" y="417"/>
                    </a:lnTo>
                    <a:lnTo>
                      <a:pt x="128" y="401"/>
                    </a:lnTo>
                    <a:lnTo>
                      <a:pt x="141" y="403"/>
                    </a:lnTo>
                    <a:lnTo>
                      <a:pt x="155" y="403"/>
                    </a:lnTo>
                    <a:lnTo>
                      <a:pt x="169" y="402"/>
                    </a:lnTo>
                    <a:lnTo>
                      <a:pt x="180" y="401"/>
                    </a:lnTo>
                    <a:lnTo>
                      <a:pt x="192" y="398"/>
                    </a:lnTo>
                    <a:lnTo>
                      <a:pt x="200" y="397"/>
                    </a:lnTo>
                    <a:lnTo>
                      <a:pt x="205" y="396"/>
                    </a:lnTo>
                    <a:lnTo>
                      <a:pt x="208" y="395"/>
                    </a:lnTo>
                    <a:lnTo>
                      <a:pt x="209" y="300"/>
                    </a:lnTo>
                    <a:lnTo>
                      <a:pt x="211" y="182"/>
                    </a:lnTo>
                    <a:lnTo>
                      <a:pt x="212" y="80"/>
                    </a:lnTo>
                    <a:lnTo>
                      <a:pt x="214" y="38"/>
                    </a:lnTo>
                    <a:lnTo>
                      <a:pt x="202" y="42"/>
                    </a:lnTo>
                    <a:lnTo>
                      <a:pt x="188" y="45"/>
                    </a:lnTo>
                    <a:lnTo>
                      <a:pt x="173" y="47"/>
                    </a:lnTo>
                    <a:lnTo>
                      <a:pt x="157" y="48"/>
                    </a:lnTo>
                    <a:lnTo>
                      <a:pt x="141" y="49"/>
                    </a:lnTo>
                    <a:lnTo>
                      <a:pt x="126" y="49"/>
                    </a:lnTo>
                    <a:lnTo>
                      <a:pt x="111" y="49"/>
                    </a:lnTo>
                    <a:lnTo>
                      <a:pt x="100" y="49"/>
                    </a:lnTo>
                    <a:lnTo>
                      <a:pt x="91" y="49"/>
                    </a:lnTo>
                    <a:lnTo>
                      <a:pt x="82" y="48"/>
                    </a:lnTo>
                    <a:lnTo>
                      <a:pt x="72" y="47"/>
                    </a:lnTo>
                    <a:lnTo>
                      <a:pt x="62" y="46"/>
                    </a:lnTo>
                    <a:lnTo>
                      <a:pt x="50" y="43"/>
                    </a:lnTo>
                    <a:lnTo>
                      <a:pt x="41" y="42"/>
                    </a:lnTo>
                    <a:lnTo>
                      <a:pt x="32" y="39"/>
                    </a:lnTo>
                    <a:lnTo>
                      <a:pt x="24" y="37"/>
                    </a:lnTo>
                    <a:lnTo>
                      <a:pt x="20" y="47"/>
                    </a:lnTo>
                    <a:lnTo>
                      <a:pt x="19" y="58"/>
                    </a:lnTo>
                    <a:lnTo>
                      <a:pt x="17" y="69"/>
                    </a:lnTo>
                    <a:lnTo>
                      <a:pt x="11" y="80"/>
                    </a:lnTo>
                    <a:lnTo>
                      <a:pt x="4" y="63"/>
                    </a:lnTo>
                    <a:lnTo>
                      <a:pt x="0" y="41"/>
                    </a:lnTo>
                    <a:lnTo>
                      <a:pt x="2" y="23"/>
                    </a:lnTo>
                    <a:lnTo>
                      <a:pt x="6" y="16"/>
                    </a:lnTo>
                    <a:lnTo>
                      <a:pt x="18" y="20"/>
                    </a:lnTo>
                    <a:lnTo>
                      <a:pt x="30" y="24"/>
                    </a:lnTo>
                    <a:lnTo>
                      <a:pt x="43" y="26"/>
                    </a:lnTo>
                    <a:lnTo>
                      <a:pt x="56" y="28"/>
                    </a:lnTo>
                    <a:lnTo>
                      <a:pt x="68" y="31"/>
                    </a:lnTo>
                    <a:lnTo>
                      <a:pt x="81" y="32"/>
                    </a:lnTo>
                    <a:lnTo>
                      <a:pt x="95" y="33"/>
                    </a:lnTo>
                    <a:lnTo>
                      <a:pt x="109" y="34"/>
                    </a:lnTo>
                    <a:lnTo>
                      <a:pt x="119" y="34"/>
                    </a:lnTo>
                    <a:lnTo>
                      <a:pt x="131" y="34"/>
                    </a:lnTo>
                    <a:lnTo>
                      <a:pt x="143" y="34"/>
                    </a:lnTo>
                    <a:lnTo>
                      <a:pt x="157" y="33"/>
                    </a:lnTo>
                    <a:lnTo>
                      <a:pt x="170" y="33"/>
                    </a:lnTo>
                    <a:lnTo>
                      <a:pt x="182" y="31"/>
                    </a:lnTo>
                    <a:lnTo>
                      <a:pt x="194" y="28"/>
                    </a:lnTo>
                    <a:lnTo>
                      <a:pt x="204" y="26"/>
                    </a:lnTo>
                    <a:lnTo>
                      <a:pt x="193" y="19"/>
                    </a:lnTo>
                    <a:lnTo>
                      <a:pt x="172" y="16"/>
                    </a:lnTo>
                    <a:lnTo>
                      <a:pt x="144" y="13"/>
                    </a:lnTo>
                    <a:lnTo>
                      <a:pt x="113" y="12"/>
                    </a:lnTo>
                    <a:lnTo>
                      <a:pt x="85" y="11"/>
                    </a:lnTo>
                    <a:lnTo>
                      <a:pt x="59" y="11"/>
                    </a:lnTo>
                    <a:lnTo>
                      <a:pt x="42" y="11"/>
                    </a:lnTo>
                    <a:lnTo>
                      <a:pt x="36" y="10"/>
                    </a:lnTo>
                    <a:lnTo>
                      <a:pt x="45" y="7"/>
                    </a:lnTo>
                    <a:lnTo>
                      <a:pt x="57" y="4"/>
                    </a:lnTo>
                    <a:lnTo>
                      <a:pt x="70" y="2"/>
                    </a:lnTo>
                    <a:lnTo>
                      <a:pt x="85" y="1"/>
                    </a:lnTo>
                    <a:lnTo>
                      <a:pt x="100" y="0"/>
                    </a:lnTo>
                    <a:lnTo>
                      <a:pt x="113" y="0"/>
                    </a:lnTo>
                    <a:lnTo>
                      <a:pt x="126" y="0"/>
                    </a:lnTo>
                    <a:lnTo>
                      <a:pt x="135" y="0"/>
                    </a:lnTo>
                    <a:lnTo>
                      <a:pt x="147" y="1"/>
                    </a:lnTo>
                    <a:lnTo>
                      <a:pt x="159" y="3"/>
                    </a:lnTo>
                    <a:lnTo>
                      <a:pt x="171" y="4"/>
                    </a:lnTo>
                    <a:lnTo>
                      <a:pt x="184" y="5"/>
                    </a:lnTo>
                    <a:lnTo>
                      <a:pt x="196" y="8"/>
                    </a:lnTo>
                    <a:lnTo>
                      <a:pt x="209" y="10"/>
                    </a:lnTo>
                    <a:lnTo>
                      <a:pt x="222" y="13"/>
                    </a:lnTo>
                    <a:lnTo>
                      <a:pt x="234" y="18"/>
                    </a:lnTo>
                    <a:lnTo>
                      <a:pt x="233" y="78"/>
                    </a:lnTo>
                    <a:lnTo>
                      <a:pt x="231" y="213"/>
                    </a:lnTo>
                    <a:lnTo>
                      <a:pt x="225" y="348"/>
                    </a:lnTo>
                    <a:lnTo>
                      <a:pt x="216" y="415"/>
                    </a:lnTo>
                    <a:close/>
                  </a:path>
                </a:pathLst>
              </a:custGeom>
              <a:solidFill>
                <a:srgbClr val="0035FF"/>
              </a:solidFill>
              <a:ln w="9525">
                <a:noFill/>
                <a:round/>
                <a:headEnd/>
                <a:tailEnd/>
              </a:ln>
            </p:spPr>
            <p:txBody>
              <a:bodyPr/>
              <a:lstStyle/>
              <a:p>
                <a:endParaRPr lang="en-US"/>
              </a:p>
            </p:txBody>
          </p:sp>
          <p:sp>
            <p:nvSpPr>
              <p:cNvPr id="13346" name="Freeform 34"/>
              <p:cNvSpPr>
                <a:spLocks/>
              </p:cNvSpPr>
              <p:nvPr/>
            </p:nvSpPr>
            <p:spPr bwMode="auto">
              <a:xfrm>
                <a:off x="4206" y="3397"/>
                <a:ext cx="30" cy="9"/>
              </a:xfrm>
              <a:custGeom>
                <a:avLst/>
                <a:gdLst/>
                <a:ahLst/>
                <a:cxnLst>
                  <a:cxn ang="0">
                    <a:pos x="0" y="13"/>
                  </a:cxn>
                  <a:cxn ang="0">
                    <a:pos x="3" y="0"/>
                  </a:cxn>
                  <a:cxn ang="0">
                    <a:pos x="61" y="0"/>
                  </a:cxn>
                  <a:cxn ang="0">
                    <a:pos x="61" y="4"/>
                  </a:cxn>
                  <a:cxn ang="0">
                    <a:pos x="56" y="8"/>
                  </a:cxn>
                  <a:cxn ang="0">
                    <a:pos x="48" y="12"/>
                  </a:cxn>
                  <a:cxn ang="0">
                    <a:pos x="38" y="15"/>
                  </a:cxn>
                  <a:cxn ang="0">
                    <a:pos x="26" y="17"/>
                  </a:cxn>
                  <a:cxn ang="0">
                    <a:pos x="16" y="18"/>
                  </a:cxn>
                  <a:cxn ang="0">
                    <a:pos x="7" y="17"/>
                  </a:cxn>
                  <a:cxn ang="0">
                    <a:pos x="0" y="13"/>
                  </a:cxn>
                </a:cxnLst>
                <a:rect l="0" t="0" r="r" b="b"/>
                <a:pathLst>
                  <a:path w="61" h="18">
                    <a:moveTo>
                      <a:pt x="0" y="13"/>
                    </a:moveTo>
                    <a:lnTo>
                      <a:pt x="3" y="0"/>
                    </a:lnTo>
                    <a:lnTo>
                      <a:pt x="61" y="0"/>
                    </a:lnTo>
                    <a:lnTo>
                      <a:pt x="61" y="4"/>
                    </a:lnTo>
                    <a:lnTo>
                      <a:pt x="56" y="8"/>
                    </a:lnTo>
                    <a:lnTo>
                      <a:pt x="48" y="12"/>
                    </a:lnTo>
                    <a:lnTo>
                      <a:pt x="38" y="15"/>
                    </a:lnTo>
                    <a:lnTo>
                      <a:pt x="26" y="17"/>
                    </a:lnTo>
                    <a:lnTo>
                      <a:pt x="16" y="18"/>
                    </a:lnTo>
                    <a:lnTo>
                      <a:pt x="7" y="17"/>
                    </a:lnTo>
                    <a:lnTo>
                      <a:pt x="0" y="13"/>
                    </a:lnTo>
                    <a:close/>
                  </a:path>
                </a:pathLst>
              </a:custGeom>
              <a:solidFill>
                <a:srgbClr val="0035FF"/>
              </a:solidFill>
              <a:ln w="9525">
                <a:noFill/>
                <a:round/>
                <a:headEnd/>
                <a:tailEnd/>
              </a:ln>
            </p:spPr>
            <p:txBody>
              <a:bodyPr/>
              <a:lstStyle/>
              <a:p>
                <a:endParaRPr lang="en-US"/>
              </a:p>
            </p:txBody>
          </p:sp>
          <p:sp>
            <p:nvSpPr>
              <p:cNvPr id="13347" name="Freeform 35"/>
              <p:cNvSpPr>
                <a:spLocks/>
              </p:cNvSpPr>
              <p:nvPr/>
            </p:nvSpPr>
            <p:spPr bwMode="auto">
              <a:xfrm>
                <a:off x="4063" y="3267"/>
                <a:ext cx="139" cy="219"/>
              </a:xfrm>
              <a:custGeom>
                <a:avLst/>
                <a:gdLst/>
                <a:ahLst/>
                <a:cxnLst>
                  <a:cxn ang="0">
                    <a:pos x="251" y="438"/>
                  </a:cxn>
                  <a:cxn ang="0">
                    <a:pos x="252" y="251"/>
                  </a:cxn>
                  <a:cxn ang="0">
                    <a:pos x="262" y="74"/>
                  </a:cxn>
                  <a:cxn ang="0">
                    <a:pos x="230" y="76"/>
                  </a:cxn>
                  <a:cxn ang="0">
                    <a:pos x="202" y="77"/>
                  </a:cxn>
                  <a:cxn ang="0">
                    <a:pos x="176" y="77"/>
                  </a:cxn>
                  <a:cxn ang="0">
                    <a:pos x="152" y="77"/>
                  </a:cxn>
                  <a:cxn ang="0">
                    <a:pos x="68" y="69"/>
                  </a:cxn>
                  <a:cxn ang="0">
                    <a:pos x="21" y="53"/>
                  </a:cxn>
                  <a:cxn ang="0">
                    <a:pos x="2" y="36"/>
                  </a:cxn>
                  <a:cxn ang="0">
                    <a:pos x="4" y="26"/>
                  </a:cxn>
                  <a:cxn ang="0">
                    <a:pos x="36" y="14"/>
                  </a:cxn>
                  <a:cxn ang="0">
                    <a:pos x="72" y="7"/>
                  </a:cxn>
                  <a:cxn ang="0">
                    <a:pos x="106" y="4"/>
                  </a:cxn>
                  <a:cxn ang="0">
                    <a:pos x="140" y="1"/>
                  </a:cxn>
                  <a:cxn ang="0">
                    <a:pos x="168" y="0"/>
                  </a:cxn>
                  <a:cxn ang="0">
                    <a:pos x="203" y="1"/>
                  </a:cxn>
                  <a:cxn ang="0">
                    <a:pos x="237" y="5"/>
                  </a:cxn>
                  <a:cxn ang="0">
                    <a:pos x="265" y="9"/>
                  </a:cxn>
                  <a:cxn ang="0">
                    <a:pos x="259" y="14"/>
                  </a:cxn>
                  <a:cxn ang="0">
                    <a:pos x="218" y="16"/>
                  </a:cxn>
                  <a:cxn ang="0">
                    <a:pos x="167" y="19"/>
                  </a:cxn>
                  <a:cxn ang="0">
                    <a:pos x="136" y="20"/>
                  </a:cxn>
                  <a:cxn ang="0">
                    <a:pos x="110" y="20"/>
                  </a:cxn>
                  <a:cxn ang="0">
                    <a:pos x="84" y="22"/>
                  </a:cxn>
                  <a:cxn ang="0">
                    <a:pos x="58" y="27"/>
                  </a:cxn>
                  <a:cxn ang="0">
                    <a:pos x="32" y="36"/>
                  </a:cxn>
                  <a:cxn ang="0">
                    <a:pos x="53" y="45"/>
                  </a:cxn>
                  <a:cxn ang="0">
                    <a:pos x="76" y="50"/>
                  </a:cxn>
                  <a:cxn ang="0">
                    <a:pos x="100" y="52"/>
                  </a:cxn>
                  <a:cxn ang="0">
                    <a:pos x="123" y="53"/>
                  </a:cxn>
                  <a:cxn ang="0">
                    <a:pos x="166" y="55"/>
                  </a:cxn>
                  <a:cxn ang="0">
                    <a:pos x="204" y="55"/>
                  </a:cxn>
                  <a:cxn ang="0">
                    <a:pos x="241" y="53"/>
                  </a:cxn>
                  <a:cxn ang="0">
                    <a:pos x="279" y="49"/>
                  </a:cxn>
                  <a:cxn ang="0">
                    <a:pos x="274" y="228"/>
                  </a:cxn>
                  <a:cxn ang="0">
                    <a:pos x="263" y="436"/>
                  </a:cxn>
                </a:cxnLst>
                <a:rect l="0" t="0" r="r" b="b"/>
                <a:pathLst>
                  <a:path w="279" h="438">
                    <a:moveTo>
                      <a:pt x="263" y="436"/>
                    </a:moveTo>
                    <a:lnTo>
                      <a:pt x="251" y="438"/>
                    </a:lnTo>
                    <a:lnTo>
                      <a:pt x="247" y="366"/>
                    </a:lnTo>
                    <a:lnTo>
                      <a:pt x="252" y="251"/>
                    </a:lnTo>
                    <a:lnTo>
                      <a:pt x="259" y="140"/>
                    </a:lnTo>
                    <a:lnTo>
                      <a:pt x="262" y="74"/>
                    </a:lnTo>
                    <a:lnTo>
                      <a:pt x="245" y="75"/>
                    </a:lnTo>
                    <a:lnTo>
                      <a:pt x="230" y="76"/>
                    </a:lnTo>
                    <a:lnTo>
                      <a:pt x="216" y="77"/>
                    </a:lnTo>
                    <a:lnTo>
                      <a:pt x="202" y="77"/>
                    </a:lnTo>
                    <a:lnTo>
                      <a:pt x="189" y="77"/>
                    </a:lnTo>
                    <a:lnTo>
                      <a:pt x="176" y="77"/>
                    </a:lnTo>
                    <a:lnTo>
                      <a:pt x="164" y="77"/>
                    </a:lnTo>
                    <a:lnTo>
                      <a:pt x="152" y="77"/>
                    </a:lnTo>
                    <a:lnTo>
                      <a:pt x="105" y="74"/>
                    </a:lnTo>
                    <a:lnTo>
                      <a:pt x="68" y="69"/>
                    </a:lnTo>
                    <a:lnTo>
                      <a:pt x="40" y="61"/>
                    </a:lnTo>
                    <a:lnTo>
                      <a:pt x="21" y="53"/>
                    </a:lnTo>
                    <a:lnTo>
                      <a:pt x="8" y="44"/>
                    </a:lnTo>
                    <a:lnTo>
                      <a:pt x="2" y="36"/>
                    </a:lnTo>
                    <a:lnTo>
                      <a:pt x="0" y="30"/>
                    </a:lnTo>
                    <a:lnTo>
                      <a:pt x="4" y="26"/>
                    </a:lnTo>
                    <a:lnTo>
                      <a:pt x="20" y="20"/>
                    </a:lnTo>
                    <a:lnTo>
                      <a:pt x="36" y="14"/>
                    </a:lnTo>
                    <a:lnTo>
                      <a:pt x="53" y="11"/>
                    </a:lnTo>
                    <a:lnTo>
                      <a:pt x="72" y="7"/>
                    </a:lnTo>
                    <a:lnTo>
                      <a:pt x="89" y="5"/>
                    </a:lnTo>
                    <a:lnTo>
                      <a:pt x="106" y="4"/>
                    </a:lnTo>
                    <a:lnTo>
                      <a:pt x="123" y="2"/>
                    </a:lnTo>
                    <a:lnTo>
                      <a:pt x="140" y="1"/>
                    </a:lnTo>
                    <a:lnTo>
                      <a:pt x="153" y="0"/>
                    </a:lnTo>
                    <a:lnTo>
                      <a:pt x="168" y="0"/>
                    </a:lnTo>
                    <a:lnTo>
                      <a:pt x="186" y="0"/>
                    </a:lnTo>
                    <a:lnTo>
                      <a:pt x="203" y="1"/>
                    </a:lnTo>
                    <a:lnTo>
                      <a:pt x="220" y="2"/>
                    </a:lnTo>
                    <a:lnTo>
                      <a:pt x="237" y="5"/>
                    </a:lnTo>
                    <a:lnTo>
                      <a:pt x="252" y="7"/>
                    </a:lnTo>
                    <a:lnTo>
                      <a:pt x="265" y="9"/>
                    </a:lnTo>
                    <a:lnTo>
                      <a:pt x="268" y="12"/>
                    </a:lnTo>
                    <a:lnTo>
                      <a:pt x="259" y="14"/>
                    </a:lnTo>
                    <a:lnTo>
                      <a:pt x="241" y="15"/>
                    </a:lnTo>
                    <a:lnTo>
                      <a:pt x="218" y="16"/>
                    </a:lnTo>
                    <a:lnTo>
                      <a:pt x="191" y="17"/>
                    </a:lnTo>
                    <a:lnTo>
                      <a:pt x="167" y="19"/>
                    </a:lnTo>
                    <a:lnTo>
                      <a:pt x="148" y="20"/>
                    </a:lnTo>
                    <a:lnTo>
                      <a:pt x="136" y="20"/>
                    </a:lnTo>
                    <a:lnTo>
                      <a:pt x="123" y="20"/>
                    </a:lnTo>
                    <a:lnTo>
                      <a:pt x="110" y="20"/>
                    </a:lnTo>
                    <a:lnTo>
                      <a:pt x="97" y="21"/>
                    </a:lnTo>
                    <a:lnTo>
                      <a:pt x="84" y="22"/>
                    </a:lnTo>
                    <a:lnTo>
                      <a:pt x="70" y="24"/>
                    </a:lnTo>
                    <a:lnTo>
                      <a:pt x="58" y="27"/>
                    </a:lnTo>
                    <a:lnTo>
                      <a:pt x="45" y="31"/>
                    </a:lnTo>
                    <a:lnTo>
                      <a:pt x="32" y="36"/>
                    </a:lnTo>
                    <a:lnTo>
                      <a:pt x="43" y="42"/>
                    </a:lnTo>
                    <a:lnTo>
                      <a:pt x="53" y="45"/>
                    </a:lnTo>
                    <a:lnTo>
                      <a:pt x="65" y="49"/>
                    </a:lnTo>
                    <a:lnTo>
                      <a:pt x="76" y="50"/>
                    </a:lnTo>
                    <a:lnTo>
                      <a:pt x="88" y="51"/>
                    </a:lnTo>
                    <a:lnTo>
                      <a:pt x="100" y="52"/>
                    </a:lnTo>
                    <a:lnTo>
                      <a:pt x="112" y="52"/>
                    </a:lnTo>
                    <a:lnTo>
                      <a:pt x="123" y="53"/>
                    </a:lnTo>
                    <a:lnTo>
                      <a:pt x="145" y="54"/>
                    </a:lnTo>
                    <a:lnTo>
                      <a:pt x="166" y="55"/>
                    </a:lnTo>
                    <a:lnTo>
                      <a:pt x="186" y="55"/>
                    </a:lnTo>
                    <a:lnTo>
                      <a:pt x="204" y="55"/>
                    </a:lnTo>
                    <a:lnTo>
                      <a:pt x="222" y="54"/>
                    </a:lnTo>
                    <a:lnTo>
                      <a:pt x="241" y="53"/>
                    </a:lnTo>
                    <a:lnTo>
                      <a:pt x="259" y="51"/>
                    </a:lnTo>
                    <a:lnTo>
                      <a:pt x="279" y="49"/>
                    </a:lnTo>
                    <a:lnTo>
                      <a:pt x="279" y="104"/>
                    </a:lnTo>
                    <a:lnTo>
                      <a:pt x="274" y="228"/>
                    </a:lnTo>
                    <a:lnTo>
                      <a:pt x="268" y="360"/>
                    </a:lnTo>
                    <a:lnTo>
                      <a:pt x="263" y="436"/>
                    </a:lnTo>
                    <a:close/>
                  </a:path>
                </a:pathLst>
              </a:custGeom>
              <a:solidFill>
                <a:srgbClr val="0035FF"/>
              </a:solidFill>
              <a:ln w="9525">
                <a:noFill/>
                <a:round/>
                <a:headEnd/>
                <a:tailEnd/>
              </a:ln>
            </p:spPr>
            <p:txBody>
              <a:bodyPr/>
              <a:lstStyle/>
              <a:p>
                <a:endParaRPr lang="en-US"/>
              </a:p>
            </p:txBody>
          </p:sp>
          <p:sp>
            <p:nvSpPr>
              <p:cNvPr id="13348" name="Freeform 36"/>
              <p:cNvSpPr>
                <a:spLocks/>
              </p:cNvSpPr>
              <p:nvPr/>
            </p:nvSpPr>
            <p:spPr bwMode="auto">
              <a:xfrm>
                <a:off x="4058" y="3174"/>
                <a:ext cx="115" cy="96"/>
              </a:xfrm>
              <a:custGeom>
                <a:avLst/>
                <a:gdLst/>
                <a:ahLst/>
                <a:cxnLst>
                  <a:cxn ang="0">
                    <a:pos x="216" y="88"/>
                  </a:cxn>
                  <a:cxn ang="0">
                    <a:pos x="213" y="84"/>
                  </a:cxn>
                  <a:cxn ang="0">
                    <a:pos x="211" y="70"/>
                  </a:cxn>
                  <a:cxn ang="0">
                    <a:pos x="210" y="54"/>
                  </a:cxn>
                  <a:cxn ang="0">
                    <a:pos x="208" y="41"/>
                  </a:cxn>
                  <a:cxn ang="0">
                    <a:pos x="182" y="47"/>
                  </a:cxn>
                  <a:cxn ang="0">
                    <a:pos x="153" y="49"/>
                  </a:cxn>
                  <a:cxn ang="0">
                    <a:pos x="124" y="50"/>
                  </a:cxn>
                  <a:cxn ang="0">
                    <a:pos x="98" y="49"/>
                  </a:cxn>
                  <a:cxn ang="0">
                    <a:pos x="73" y="48"/>
                  </a:cxn>
                  <a:cxn ang="0">
                    <a:pos x="51" y="47"/>
                  </a:cxn>
                  <a:cxn ang="0">
                    <a:pos x="35" y="46"/>
                  </a:cxn>
                  <a:cxn ang="0">
                    <a:pos x="25" y="46"/>
                  </a:cxn>
                  <a:cxn ang="0">
                    <a:pos x="24" y="78"/>
                  </a:cxn>
                  <a:cxn ang="0">
                    <a:pos x="24" y="109"/>
                  </a:cxn>
                  <a:cxn ang="0">
                    <a:pos x="24" y="142"/>
                  </a:cxn>
                  <a:cxn ang="0">
                    <a:pos x="25" y="174"/>
                  </a:cxn>
                  <a:cxn ang="0">
                    <a:pos x="22" y="178"/>
                  </a:cxn>
                  <a:cxn ang="0">
                    <a:pos x="17" y="184"/>
                  </a:cxn>
                  <a:cxn ang="0">
                    <a:pos x="11" y="189"/>
                  </a:cxn>
                  <a:cxn ang="0">
                    <a:pos x="8" y="191"/>
                  </a:cxn>
                  <a:cxn ang="0">
                    <a:pos x="7" y="147"/>
                  </a:cxn>
                  <a:cxn ang="0">
                    <a:pos x="5" y="93"/>
                  </a:cxn>
                  <a:cxn ang="0">
                    <a:pos x="1" y="45"/>
                  </a:cxn>
                  <a:cxn ang="0">
                    <a:pos x="0" y="22"/>
                  </a:cxn>
                  <a:cxn ang="0">
                    <a:pos x="1" y="22"/>
                  </a:cxn>
                  <a:cxn ang="0">
                    <a:pos x="5" y="22"/>
                  </a:cxn>
                  <a:cxn ang="0">
                    <a:pos x="9" y="23"/>
                  </a:cxn>
                  <a:cxn ang="0">
                    <a:pos x="16" y="24"/>
                  </a:cxn>
                  <a:cxn ang="0">
                    <a:pos x="24" y="25"/>
                  </a:cxn>
                  <a:cxn ang="0">
                    <a:pos x="35" y="27"/>
                  </a:cxn>
                  <a:cxn ang="0">
                    <a:pos x="46" y="29"/>
                  </a:cxn>
                  <a:cxn ang="0">
                    <a:pos x="59" y="30"/>
                  </a:cxn>
                  <a:cxn ang="0">
                    <a:pos x="73" y="31"/>
                  </a:cxn>
                  <a:cxn ang="0">
                    <a:pos x="89" y="32"/>
                  </a:cxn>
                  <a:cxn ang="0">
                    <a:pos x="105" y="33"/>
                  </a:cxn>
                  <a:cxn ang="0">
                    <a:pos x="123" y="32"/>
                  </a:cxn>
                  <a:cxn ang="0">
                    <a:pos x="143" y="32"/>
                  </a:cxn>
                  <a:cxn ang="0">
                    <a:pos x="163" y="30"/>
                  </a:cxn>
                  <a:cxn ang="0">
                    <a:pos x="185" y="27"/>
                  </a:cxn>
                  <a:cxn ang="0">
                    <a:pos x="208" y="24"/>
                  </a:cxn>
                  <a:cxn ang="0">
                    <a:pos x="192" y="19"/>
                  </a:cxn>
                  <a:cxn ang="0">
                    <a:pos x="169" y="17"/>
                  </a:cxn>
                  <a:cxn ang="0">
                    <a:pos x="142" y="15"/>
                  </a:cxn>
                  <a:cxn ang="0">
                    <a:pos x="113" y="14"/>
                  </a:cxn>
                  <a:cxn ang="0">
                    <a:pos x="84" y="14"/>
                  </a:cxn>
                  <a:cxn ang="0">
                    <a:pos x="58" y="12"/>
                  </a:cxn>
                  <a:cxn ang="0">
                    <a:pos x="38" y="10"/>
                  </a:cxn>
                  <a:cxn ang="0">
                    <a:pos x="28" y="7"/>
                  </a:cxn>
                  <a:cxn ang="0">
                    <a:pos x="47" y="4"/>
                  </a:cxn>
                  <a:cxn ang="0">
                    <a:pos x="69" y="2"/>
                  </a:cxn>
                  <a:cxn ang="0">
                    <a:pos x="92" y="1"/>
                  </a:cxn>
                  <a:cxn ang="0">
                    <a:pos x="116" y="0"/>
                  </a:cxn>
                  <a:cxn ang="0">
                    <a:pos x="140" y="0"/>
                  </a:cxn>
                  <a:cxn ang="0">
                    <a:pos x="163" y="1"/>
                  </a:cxn>
                  <a:cxn ang="0">
                    <a:pos x="185" y="3"/>
                  </a:cxn>
                  <a:cxn ang="0">
                    <a:pos x="205" y="7"/>
                  </a:cxn>
                  <a:cxn ang="0">
                    <a:pos x="215" y="10"/>
                  </a:cxn>
                  <a:cxn ang="0">
                    <a:pos x="225" y="16"/>
                  </a:cxn>
                  <a:cxn ang="0">
                    <a:pos x="229" y="23"/>
                  </a:cxn>
                  <a:cxn ang="0">
                    <a:pos x="229" y="31"/>
                  </a:cxn>
                  <a:cxn ang="0">
                    <a:pos x="216" y="88"/>
                  </a:cxn>
                </a:cxnLst>
                <a:rect l="0" t="0" r="r" b="b"/>
                <a:pathLst>
                  <a:path w="229" h="191">
                    <a:moveTo>
                      <a:pt x="216" y="88"/>
                    </a:moveTo>
                    <a:lnTo>
                      <a:pt x="213" y="84"/>
                    </a:lnTo>
                    <a:lnTo>
                      <a:pt x="211" y="70"/>
                    </a:lnTo>
                    <a:lnTo>
                      <a:pt x="210" y="54"/>
                    </a:lnTo>
                    <a:lnTo>
                      <a:pt x="208" y="41"/>
                    </a:lnTo>
                    <a:lnTo>
                      <a:pt x="182" y="47"/>
                    </a:lnTo>
                    <a:lnTo>
                      <a:pt x="153" y="49"/>
                    </a:lnTo>
                    <a:lnTo>
                      <a:pt x="124" y="50"/>
                    </a:lnTo>
                    <a:lnTo>
                      <a:pt x="98" y="49"/>
                    </a:lnTo>
                    <a:lnTo>
                      <a:pt x="73" y="48"/>
                    </a:lnTo>
                    <a:lnTo>
                      <a:pt x="51" y="47"/>
                    </a:lnTo>
                    <a:lnTo>
                      <a:pt x="35" y="46"/>
                    </a:lnTo>
                    <a:lnTo>
                      <a:pt x="25" y="46"/>
                    </a:lnTo>
                    <a:lnTo>
                      <a:pt x="24" y="78"/>
                    </a:lnTo>
                    <a:lnTo>
                      <a:pt x="24" y="109"/>
                    </a:lnTo>
                    <a:lnTo>
                      <a:pt x="24" y="142"/>
                    </a:lnTo>
                    <a:lnTo>
                      <a:pt x="25" y="174"/>
                    </a:lnTo>
                    <a:lnTo>
                      <a:pt x="22" y="178"/>
                    </a:lnTo>
                    <a:lnTo>
                      <a:pt x="17" y="184"/>
                    </a:lnTo>
                    <a:lnTo>
                      <a:pt x="11" y="189"/>
                    </a:lnTo>
                    <a:lnTo>
                      <a:pt x="8" y="191"/>
                    </a:lnTo>
                    <a:lnTo>
                      <a:pt x="7" y="147"/>
                    </a:lnTo>
                    <a:lnTo>
                      <a:pt x="5" y="93"/>
                    </a:lnTo>
                    <a:lnTo>
                      <a:pt x="1" y="45"/>
                    </a:lnTo>
                    <a:lnTo>
                      <a:pt x="0" y="22"/>
                    </a:lnTo>
                    <a:lnTo>
                      <a:pt x="1" y="22"/>
                    </a:lnTo>
                    <a:lnTo>
                      <a:pt x="5" y="22"/>
                    </a:lnTo>
                    <a:lnTo>
                      <a:pt x="9" y="23"/>
                    </a:lnTo>
                    <a:lnTo>
                      <a:pt x="16" y="24"/>
                    </a:lnTo>
                    <a:lnTo>
                      <a:pt x="24" y="25"/>
                    </a:lnTo>
                    <a:lnTo>
                      <a:pt x="35" y="27"/>
                    </a:lnTo>
                    <a:lnTo>
                      <a:pt x="46" y="29"/>
                    </a:lnTo>
                    <a:lnTo>
                      <a:pt x="59" y="30"/>
                    </a:lnTo>
                    <a:lnTo>
                      <a:pt x="73" y="31"/>
                    </a:lnTo>
                    <a:lnTo>
                      <a:pt x="89" y="32"/>
                    </a:lnTo>
                    <a:lnTo>
                      <a:pt x="105" y="33"/>
                    </a:lnTo>
                    <a:lnTo>
                      <a:pt x="123" y="32"/>
                    </a:lnTo>
                    <a:lnTo>
                      <a:pt x="143" y="32"/>
                    </a:lnTo>
                    <a:lnTo>
                      <a:pt x="163" y="30"/>
                    </a:lnTo>
                    <a:lnTo>
                      <a:pt x="185" y="27"/>
                    </a:lnTo>
                    <a:lnTo>
                      <a:pt x="208" y="24"/>
                    </a:lnTo>
                    <a:lnTo>
                      <a:pt x="192" y="19"/>
                    </a:lnTo>
                    <a:lnTo>
                      <a:pt x="169" y="17"/>
                    </a:lnTo>
                    <a:lnTo>
                      <a:pt x="142" y="15"/>
                    </a:lnTo>
                    <a:lnTo>
                      <a:pt x="113" y="14"/>
                    </a:lnTo>
                    <a:lnTo>
                      <a:pt x="84" y="14"/>
                    </a:lnTo>
                    <a:lnTo>
                      <a:pt x="58" y="12"/>
                    </a:lnTo>
                    <a:lnTo>
                      <a:pt x="38" y="10"/>
                    </a:lnTo>
                    <a:lnTo>
                      <a:pt x="28" y="7"/>
                    </a:lnTo>
                    <a:lnTo>
                      <a:pt x="47" y="4"/>
                    </a:lnTo>
                    <a:lnTo>
                      <a:pt x="69" y="2"/>
                    </a:lnTo>
                    <a:lnTo>
                      <a:pt x="92" y="1"/>
                    </a:lnTo>
                    <a:lnTo>
                      <a:pt x="116" y="0"/>
                    </a:lnTo>
                    <a:lnTo>
                      <a:pt x="140" y="0"/>
                    </a:lnTo>
                    <a:lnTo>
                      <a:pt x="163" y="1"/>
                    </a:lnTo>
                    <a:lnTo>
                      <a:pt x="185" y="3"/>
                    </a:lnTo>
                    <a:lnTo>
                      <a:pt x="205" y="7"/>
                    </a:lnTo>
                    <a:lnTo>
                      <a:pt x="215" y="10"/>
                    </a:lnTo>
                    <a:lnTo>
                      <a:pt x="225" y="16"/>
                    </a:lnTo>
                    <a:lnTo>
                      <a:pt x="229" y="23"/>
                    </a:lnTo>
                    <a:lnTo>
                      <a:pt x="229" y="31"/>
                    </a:lnTo>
                    <a:lnTo>
                      <a:pt x="216" y="88"/>
                    </a:lnTo>
                    <a:close/>
                  </a:path>
                </a:pathLst>
              </a:custGeom>
              <a:solidFill>
                <a:srgbClr val="0035FF"/>
              </a:solidFill>
              <a:ln w="9525">
                <a:noFill/>
                <a:round/>
                <a:headEnd/>
                <a:tailEnd/>
              </a:ln>
            </p:spPr>
            <p:txBody>
              <a:bodyPr/>
              <a:lstStyle/>
              <a:p>
                <a:endParaRPr lang="en-US"/>
              </a:p>
            </p:txBody>
          </p:sp>
          <p:sp>
            <p:nvSpPr>
              <p:cNvPr id="13349" name="Freeform 37"/>
              <p:cNvSpPr>
                <a:spLocks/>
              </p:cNvSpPr>
              <p:nvPr/>
            </p:nvSpPr>
            <p:spPr bwMode="auto">
              <a:xfrm>
                <a:off x="4086" y="3391"/>
                <a:ext cx="96" cy="25"/>
              </a:xfrm>
              <a:custGeom>
                <a:avLst/>
                <a:gdLst/>
                <a:ahLst/>
                <a:cxnLst>
                  <a:cxn ang="0">
                    <a:pos x="99" y="51"/>
                  </a:cxn>
                  <a:cxn ang="0">
                    <a:pos x="89" y="50"/>
                  </a:cxn>
                  <a:cxn ang="0">
                    <a:pos x="78" y="49"/>
                  </a:cxn>
                  <a:cxn ang="0">
                    <a:pos x="68" y="49"/>
                  </a:cxn>
                  <a:cxn ang="0">
                    <a:pos x="58" y="46"/>
                  </a:cxn>
                  <a:cxn ang="0">
                    <a:pos x="47" y="45"/>
                  </a:cxn>
                  <a:cxn ang="0">
                    <a:pos x="37" y="44"/>
                  </a:cxn>
                  <a:cxn ang="0">
                    <a:pos x="28" y="42"/>
                  </a:cxn>
                  <a:cxn ang="0">
                    <a:pos x="17" y="39"/>
                  </a:cxn>
                  <a:cxn ang="0">
                    <a:pos x="12" y="36"/>
                  </a:cxn>
                  <a:cxn ang="0">
                    <a:pos x="5" y="32"/>
                  </a:cxn>
                  <a:cxn ang="0">
                    <a:pos x="0" y="28"/>
                  </a:cxn>
                  <a:cxn ang="0">
                    <a:pos x="1" y="20"/>
                  </a:cxn>
                  <a:cxn ang="0">
                    <a:pos x="8" y="14"/>
                  </a:cxn>
                  <a:cxn ang="0">
                    <a:pos x="19" y="9"/>
                  </a:cxn>
                  <a:cxn ang="0">
                    <a:pos x="29" y="6"/>
                  </a:cxn>
                  <a:cxn ang="0">
                    <a:pos x="42" y="4"/>
                  </a:cxn>
                  <a:cxn ang="0">
                    <a:pos x="55" y="1"/>
                  </a:cxn>
                  <a:cxn ang="0">
                    <a:pos x="70" y="0"/>
                  </a:cxn>
                  <a:cxn ang="0">
                    <a:pos x="85" y="0"/>
                  </a:cxn>
                  <a:cxn ang="0">
                    <a:pos x="100" y="1"/>
                  </a:cxn>
                  <a:cxn ang="0">
                    <a:pos x="115" y="1"/>
                  </a:cxn>
                  <a:cxn ang="0">
                    <a:pos x="129" y="2"/>
                  </a:cxn>
                  <a:cxn ang="0">
                    <a:pos x="143" y="4"/>
                  </a:cxn>
                  <a:cxn ang="0">
                    <a:pos x="156" y="6"/>
                  </a:cxn>
                  <a:cxn ang="0">
                    <a:pos x="166" y="7"/>
                  </a:cxn>
                  <a:cxn ang="0">
                    <a:pos x="175" y="8"/>
                  </a:cxn>
                  <a:cxn ang="0">
                    <a:pos x="181" y="9"/>
                  </a:cxn>
                  <a:cxn ang="0">
                    <a:pos x="185" y="10"/>
                  </a:cxn>
                  <a:cxn ang="0">
                    <a:pos x="180" y="10"/>
                  </a:cxn>
                  <a:cxn ang="0">
                    <a:pos x="162" y="12"/>
                  </a:cxn>
                  <a:cxn ang="0">
                    <a:pos x="138" y="14"/>
                  </a:cxn>
                  <a:cxn ang="0">
                    <a:pos x="111" y="15"/>
                  </a:cxn>
                  <a:cxn ang="0">
                    <a:pos x="82" y="17"/>
                  </a:cxn>
                  <a:cxn ang="0">
                    <a:pos x="55" y="20"/>
                  </a:cxn>
                  <a:cxn ang="0">
                    <a:pos x="35" y="22"/>
                  </a:cxn>
                  <a:cxn ang="0">
                    <a:pos x="22" y="23"/>
                  </a:cxn>
                  <a:cxn ang="0">
                    <a:pos x="38" y="29"/>
                  </a:cxn>
                  <a:cxn ang="0">
                    <a:pos x="59" y="32"/>
                  </a:cxn>
                  <a:cxn ang="0">
                    <a:pos x="83" y="35"/>
                  </a:cxn>
                  <a:cxn ang="0">
                    <a:pos x="108" y="36"/>
                  </a:cxn>
                  <a:cxn ang="0">
                    <a:pos x="133" y="36"/>
                  </a:cxn>
                  <a:cxn ang="0">
                    <a:pos x="157" y="36"/>
                  </a:cxn>
                  <a:cxn ang="0">
                    <a:pos x="177" y="36"/>
                  </a:cxn>
                  <a:cxn ang="0">
                    <a:pos x="194" y="36"/>
                  </a:cxn>
                  <a:cxn ang="0">
                    <a:pos x="190" y="40"/>
                  </a:cxn>
                  <a:cxn ang="0">
                    <a:pos x="182" y="44"/>
                  </a:cxn>
                  <a:cxn ang="0">
                    <a:pos x="169" y="46"/>
                  </a:cxn>
                  <a:cxn ang="0">
                    <a:pos x="156" y="49"/>
                  </a:cxn>
                  <a:cxn ang="0">
                    <a:pos x="139" y="50"/>
                  </a:cxn>
                  <a:cxn ang="0">
                    <a:pos x="123" y="51"/>
                  </a:cxn>
                  <a:cxn ang="0">
                    <a:pos x="109" y="51"/>
                  </a:cxn>
                  <a:cxn ang="0">
                    <a:pos x="99" y="51"/>
                  </a:cxn>
                </a:cxnLst>
                <a:rect l="0" t="0" r="r" b="b"/>
                <a:pathLst>
                  <a:path w="194" h="51">
                    <a:moveTo>
                      <a:pt x="99" y="51"/>
                    </a:moveTo>
                    <a:lnTo>
                      <a:pt x="89" y="50"/>
                    </a:lnTo>
                    <a:lnTo>
                      <a:pt x="78" y="49"/>
                    </a:lnTo>
                    <a:lnTo>
                      <a:pt x="68" y="49"/>
                    </a:lnTo>
                    <a:lnTo>
                      <a:pt x="58" y="46"/>
                    </a:lnTo>
                    <a:lnTo>
                      <a:pt x="47" y="45"/>
                    </a:lnTo>
                    <a:lnTo>
                      <a:pt x="37" y="44"/>
                    </a:lnTo>
                    <a:lnTo>
                      <a:pt x="28" y="42"/>
                    </a:lnTo>
                    <a:lnTo>
                      <a:pt x="17" y="39"/>
                    </a:lnTo>
                    <a:lnTo>
                      <a:pt x="12" y="36"/>
                    </a:lnTo>
                    <a:lnTo>
                      <a:pt x="5" y="32"/>
                    </a:lnTo>
                    <a:lnTo>
                      <a:pt x="0" y="28"/>
                    </a:lnTo>
                    <a:lnTo>
                      <a:pt x="1" y="20"/>
                    </a:lnTo>
                    <a:lnTo>
                      <a:pt x="8" y="14"/>
                    </a:lnTo>
                    <a:lnTo>
                      <a:pt x="19" y="9"/>
                    </a:lnTo>
                    <a:lnTo>
                      <a:pt x="29" y="6"/>
                    </a:lnTo>
                    <a:lnTo>
                      <a:pt x="42" y="4"/>
                    </a:lnTo>
                    <a:lnTo>
                      <a:pt x="55" y="1"/>
                    </a:lnTo>
                    <a:lnTo>
                      <a:pt x="70" y="0"/>
                    </a:lnTo>
                    <a:lnTo>
                      <a:pt x="85" y="0"/>
                    </a:lnTo>
                    <a:lnTo>
                      <a:pt x="100" y="1"/>
                    </a:lnTo>
                    <a:lnTo>
                      <a:pt x="115" y="1"/>
                    </a:lnTo>
                    <a:lnTo>
                      <a:pt x="129" y="2"/>
                    </a:lnTo>
                    <a:lnTo>
                      <a:pt x="143" y="4"/>
                    </a:lnTo>
                    <a:lnTo>
                      <a:pt x="156" y="6"/>
                    </a:lnTo>
                    <a:lnTo>
                      <a:pt x="166" y="7"/>
                    </a:lnTo>
                    <a:lnTo>
                      <a:pt x="175" y="8"/>
                    </a:lnTo>
                    <a:lnTo>
                      <a:pt x="181" y="9"/>
                    </a:lnTo>
                    <a:lnTo>
                      <a:pt x="185" y="10"/>
                    </a:lnTo>
                    <a:lnTo>
                      <a:pt x="180" y="10"/>
                    </a:lnTo>
                    <a:lnTo>
                      <a:pt x="162" y="12"/>
                    </a:lnTo>
                    <a:lnTo>
                      <a:pt x="138" y="14"/>
                    </a:lnTo>
                    <a:lnTo>
                      <a:pt x="111" y="15"/>
                    </a:lnTo>
                    <a:lnTo>
                      <a:pt x="82" y="17"/>
                    </a:lnTo>
                    <a:lnTo>
                      <a:pt x="55" y="20"/>
                    </a:lnTo>
                    <a:lnTo>
                      <a:pt x="35" y="22"/>
                    </a:lnTo>
                    <a:lnTo>
                      <a:pt x="22" y="23"/>
                    </a:lnTo>
                    <a:lnTo>
                      <a:pt x="38" y="29"/>
                    </a:lnTo>
                    <a:lnTo>
                      <a:pt x="59" y="32"/>
                    </a:lnTo>
                    <a:lnTo>
                      <a:pt x="83" y="35"/>
                    </a:lnTo>
                    <a:lnTo>
                      <a:pt x="108" y="36"/>
                    </a:lnTo>
                    <a:lnTo>
                      <a:pt x="133" y="36"/>
                    </a:lnTo>
                    <a:lnTo>
                      <a:pt x="157" y="36"/>
                    </a:lnTo>
                    <a:lnTo>
                      <a:pt x="177" y="36"/>
                    </a:lnTo>
                    <a:lnTo>
                      <a:pt x="194" y="36"/>
                    </a:lnTo>
                    <a:lnTo>
                      <a:pt x="190" y="40"/>
                    </a:lnTo>
                    <a:lnTo>
                      <a:pt x="182" y="44"/>
                    </a:lnTo>
                    <a:lnTo>
                      <a:pt x="169" y="46"/>
                    </a:lnTo>
                    <a:lnTo>
                      <a:pt x="156" y="49"/>
                    </a:lnTo>
                    <a:lnTo>
                      <a:pt x="139" y="50"/>
                    </a:lnTo>
                    <a:lnTo>
                      <a:pt x="123" y="51"/>
                    </a:lnTo>
                    <a:lnTo>
                      <a:pt x="109" y="51"/>
                    </a:lnTo>
                    <a:lnTo>
                      <a:pt x="99" y="51"/>
                    </a:lnTo>
                    <a:close/>
                  </a:path>
                </a:pathLst>
              </a:custGeom>
              <a:solidFill>
                <a:srgbClr val="0035FF"/>
              </a:solidFill>
              <a:ln w="9525">
                <a:noFill/>
                <a:round/>
                <a:headEnd/>
                <a:tailEnd/>
              </a:ln>
            </p:spPr>
            <p:txBody>
              <a:bodyPr/>
              <a:lstStyle/>
              <a:p>
                <a:endParaRPr lang="en-US"/>
              </a:p>
            </p:txBody>
          </p:sp>
          <p:sp>
            <p:nvSpPr>
              <p:cNvPr id="13350" name="Freeform 38"/>
              <p:cNvSpPr>
                <a:spLocks/>
              </p:cNvSpPr>
              <p:nvPr/>
            </p:nvSpPr>
            <p:spPr bwMode="auto">
              <a:xfrm>
                <a:off x="4062" y="3296"/>
                <a:ext cx="131" cy="216"/>
              </a:xfrm>
              <a:custGeom>
                <a:avLst/>
                <a:gdLst/>
                <a:ahLst/>
                <a:cxnLst>
                  <a:cxn ang="0">
                    <a:pos x="259" y="413"/>
                  </a:cxn>
                  <a:cxn ang="0">
                    <a:pos x="244" y="418"/>
                  </a:cxn>
                  <a:cxn ang="0">
                    <a:pos x="229" y="423"/>
                  </a:cxn>
                  <a:cxn ang="0">
                    <a:pos x="214" y="428"/>
                  </a:cxn>
                  <a:cxn ang="0">
                    <a:pos x="198" y="430"/>
                  </a:cxn>
                  <a:cxn ang="0">
                    <a:pos x="182" y="431"/>
                  </a:cxn>
                  <a:cxn ang="0">
                    <a:pos x="166" y="432"/>
                  </a:cxn>
                  <a:cxn ang="0">
                    <a:pos x="150" y="432"/>
                  </a:cxn>
                  <a:cxn ang="0">
                    <a:pos x="135" y="431"/>
                  </a:cxn>
                  <a:cxn ang="0">
                    <a:pos x="118" y="429"/>
                  </a:cxn>
                  <a:cxn ang="0">
                    <a:pos x="104" y="425"/>
                  </a:cxn>
                  <a:cxn ang="0">
                    <a:pos x="89" y="422"/>
                  </a:cxn>
                  <a:cxn ang="0">
                    <a:pos x="75" y="417"/>
                  </a:cxn>
                  <a:cxn ang="0">
                    <a:pos x="61" y="411"/>
                  </a:cxn>
                  <a:cxn ang="0">
                    <a:pos x="48" y="406"/>
                  </a:cxn>
                  <a:cxn ang="0">
                    <a:pos x="37" y="399"/>
                  </a:cxn>
                  <a:cxn ang="0">
                    <a:pos x="26" y="391"/>
                  </a:cxn>
                  <a:cxn ang="0">
                    <a:pos x="10" y="318"/>
                  </a:cxn>
                  <a:cxn ang="0">
                    <a:pos x="2" y="203"/>
                  </a:cxn>
                  <a:cxn ang="0">
                    <a:pos x="0" y="85"/>
                  </a:cxn>
                  <a:cxn ang="0">
                    <a:pos x="1" y="2"/>
                  </a:cxn>
                  <a:cxn ang="0">
                    <a:pos x="3" y="1"/>
                  </a:cxn>
                  <a:cxn ang="0">
                    <a:pos x="7" y="0"/>
                  </a:cxn>
                  <a:cxn ang="0">
                    <a:pos x="10" y="0"/>
                  </a:cxn>
                  <a:cxn ang="0">
                    <a:pos x="14" y="0"/>
                  </a:cxn>
                  <a:cxn ang="0">
                    <a:pos x="18" y="30"/>
                  </a:cxn>
                  <a:cxn ang="0">
                    <a:pos x="22" y="77"/>
                  </a:cxn>
                  <a:cxn ang="0">
                    <a:pos x="25" y="135"/>
                  </a:cxn>
                  <a:cxn ang="0">
                    <a:pos x="30" y="197"/>
                  </a:cxn>
                  <a:cxn ang="0">
                    <a:pos x="33" y="257"/>
                  </a:cxn>
                  <a:cxn ang="0">
                    <a:pos x="38" y="311"/>
                  </a:cxn>
                  <a:cxn ang="0">
                    <a:pos x="44" y="350"/>
                  </a:cxn>
                  <a:cxn ang="0">
                    <a:pos x="49" y="371"/>
                  </a:cxn>
                  <a:cxn ang="0">
                    <a:pos x="54" y="377"/>
                  </a:cxn>
                  <a:cxn ang="0">
                    <a:pos x="61" y="381"/>
                  </a:cxn>
                  <a:cxn ang="0">
                    <a:pos x="69" y="385"/>
                  </a:cxn>
                  <a:cxn ang="0">
                    <a:pos x="78" y="388"/>
                  </a:cxn>
                  <a:cxn ang="0">
                    <a:pos x="99" y="395"/>
                  </a:cxn>
                  <a:cxn ang="0">
                    <a:pos x="118" y="400"/>
                  </a:cxn>
                  <a:cxn ang="0">
                    <a:pos x="138" y="403"/>
                  </a:cxn>
                  <a:cxn ang="0">
                    <a:pos x="158" y="404"/>
                  </a:cxn>
                  <a:cxn ang="0">
                    <a:pos x="178" y="404"/>
                  </a:cxn>
                  <a:cxn ang="0">
                    <a:pos x="201" y="403"/>
                  </a:cxn>
                  <a:cxn ang="0">
                    <a:pos x="226" y="401"/>
                  </a:cxn>
                  <a:cxn ang="0">
                    <a:pos x="253" y="396"/>
                  </a:cxn>
                  <a:cxn ang="0">
                    <a:pos x="257" y="401"/>
                  </a:cxn>
                  <a:cxn ang="0">
                    <a:pos x="261" y="406"/>
                  </a:cxn>
                  <a:cxn ang="0">
                    <a:pos x="262" y="409"/>
                  </a:cxn>
                  <a:cxn ang="0">
                    <a:pos x="259" y="413"/>
                  </a:cxn>
                </a:cxnLst>
                <a:rect l="0" t="0" r="r" b="b"/>
                <a:pathLst>
                  <a:path w="262" h="432">
                    <a:moveTo>
                      <a:pt x="259" y="413"/>
                    </a:moveTo>
                    <a:lnTo>
                      <a:pt x="244" y="418"/>
                    </a:lnTo>
                    <a:lnTo>
                      <a:pt x="229" y="423"/>
                    </a:lnTo>
                    <a:lnTo>
                      <a:pt x="214" y="428"/>
                    </a:lnTo>
                    <a:lnTo>
                      <a:pt x="198" y="430"/>
                    </a:lnTo>
                    <a:lnTo>
                      <a:pt x="182" y="431"/>
                    </a:lnTo>
                    <a:lnTo>
                      <a:pt x="166" y="432"/>
                    </a:lnTo>
                    <a:lnTo>
                      <a:pt x="150" y="432"/>
                    </a:lnTo>
                    <a:lnTo>
                      <a:pt x="135" y="431"/>
                    </a:lnTo>
                    <a:lnTo>
                      <a:pt x="118" y="429"/>
                    </a:lnTo>
                    <a:lnTo>
                      <a:pt x="104" y="425"/>
                    </a:lnTo>
                    <a:lnTo>
                      <a:pt x="89" y="422"/>
                    </a:lnTo>
                    <a:lnTo>
                      <a:pt x="75" y="417"/>
                    </a:lnTo>
                    <a:lnTo>
                      <a:pt x="61" y="411"/>
                    </a:lnTo>
                    <a:lnTo>
                      <a:pt x="48" y="406"/>
                    </a:lnTo>
                    <a:lnTo>
                      <a:pt x="37" y="399"/>
                    </a:lnTo>
                    <a:lnTo>
                      <a:pt x="26" y="391"/>
                    </a:lnTo>
                    <a:lnTo>
                      <a:pt x="10" y="318"/>
                    </a:lnTo>
                    <a:lnTo>
                      <a:pt x="2" y="203"/>
                    </a:lnTo>
                    <a:lnTo>
                      <a:pt x="0" y="85"/>
                    </a:lnTo>
                    <a:lnTo>
                      <a:pt x="1" y="2"/>
                    </a:lnTo>
                    <a:lnTo>
                      <a:pt x="3" y="1"/>
                    </a:lnTo>
                    <a:lnTo>
                      <a:pt x="7" y="0"/>
                    </a:lnTo>
                    <a:lnTo>
                      <a:pt x="10" y="0"/>
                    </a:lnTo>
                    <a:lnTo>
                      <a:pt x="14" y="0"/>
                    </a:lnTo>
                    <a:lnTo>
                      <a:pt x="18" y="30"/>
                    </a:lnTo>
                    <a:lnTo>
                      <a:pt x="22" y="77"/>
                    </a:lnTo>
                    <a:lnTo>
                      <a:pt x="25" y="135"/>
                    </a:lnTo>
                    <a:lnTo>
                      <a:pt x="30" y="197"/>
                    </a:lnTo>
                    <a:lnTo>
                      <a:pt x="33" y="257"/>
                    </a:lnTo>
                    <a:lnTo>
                      <a:pt x="38" y="311"/>
                    </a:lnTo>
                    <a:lnTo>
                      <a:pt x="44" y="350"/>
                    </a:lnTo>
                    <a:lnTo>
                      <a:pt x="49" y="371"/>
                    </a:lnTo>
                    <a:lnTo>
                      <a:pt x="54" y="377"/>
                    </a:lnTo>
                    <a:lnTo>
                      <a:pt x="61" y="381"/>
                    </a:lnTo>
                    <a:lnTo>
                      <a:pt x="69" y="385"/>
                    </a:lnTo>
                    <a:lnTo>
                      <a:pt x="78" y="388"/>
                    </a:lnTo>
                    <a:lnTo>
                      <a:pt x="99" y="395"/>
                    </a:lnTo>
                    <a:lnTo>
                      <a:pt x="118" y="400"/>
                    </a:lnTo>
                    <a:lnTo>
                      <a:pt x="138" y="403"/>
                    </a:lnTo>
                    <a:lnTo>
                      <a:pt x="158" y="404"/>
                    </a:lnTo>
                    <a:lnTo>
                      <a:pt x="178" y="404"/>
                    </a:lnTo>
                    <a:lnTo>
                      <a:pt x="201" y="403"/>
                    </a:lnTo>
                    <a:lnTo>
                      <a:pt x="226" y="401"/>
                    </a:lnTo>
                    <a:lnTo>
                      <a:pt x="253" y="396"/>
                    </a:lnTo>
                    <a:lnTo>
                      <a:pt x="257" y="401"/>
                    </a:lnTo>
                    <a:lnTo>
                      <a:pt x="261" y="406"/>
                    </a:lnTo>
                    <a:lnTo>
                      <a:pt x="262" y="409"/>
                    </a:lnTo>
                    <a:lnTo>
                      <a:pt x="259" y="413"/>
                    </a:lnTo>
                    <a:close/>
                  </a:path>
                </a:pathLst>
              </a:custGeom>
              <a:solidFill>
                <a:srgbClr val="0035FF"/>
              </a:solidFill>
              <a:ln w="9525">
                <a:noFill/>
                <a:round/>
                <a:headEnd/>
                <a:tailEnd/>
              </a:ln>
            </p:spPr>
            <p:txBody>
              <a:bodyPr/>
              <a:lstStyle/>
              <a:p>
                <a:endParaRPr lang="en-US"/>
              </a:p>
            </p:txBody>
          </p:sp>
          <p:sp>
            <p:nvSpPr>
              <p:cNvPr id="13351" name="Freeform 39"/>
              <p:cNvSpPr>
                <a:spLocks/>
              </p:cNvSpPr>
              <p:nvPr/>
            </p:nvSpPr>
            <p:spPr bwMode="auto">
              <a:xfrm>
                <a:off x="4090" y="3463"/>
                <a:ext cx="87" cy="18"/>
              </a:xfrm>
              <a:custGeom>
                <a:avLst/>
                <a:gdLst/>
                <a:ahLst/>
                <a:cxnLst>
                  <a:cxn ang="0">
                    <a:pos x="168" y="32"/>
                  </a:cxn>
                  <a:cxn ang="0">
                    <a:pos x="151" y="34"/>
                  </a:cxn>
                  <a:cxn ang="0">
                    <a:pos x="134" y="36"/>
                  </a:cxn>
                  <a:cxn ang="0">
                    <a:pos x="115" y="36"/>
                  </a:cxn>
                  <a:cxn ang="0">
                    <a:pos x="96" y="36"/>
                  </a:cxn>
                  <a:cxn ang="0">
                    <a:pos x="74" y="34"/>
                  </a:cxn>
                  <a:cxn ang="0">
                    <a:pos x="52" y="29"/>
                  </a:cxn>
                  <a:cxn ang="0">
                    <a:pos x="27" y="22"/>
                  </a:cxn>
                  <a:cxn ang="0">
                    <a:pos x="0" y="11"/>
                  </a:cxn>
                  <a:cxn ang="0">
                    <a:pos x="0" y="7"/>
                  </a:cxn>
                  <a:cxn ang="0">
                    <a:pos x="2" y="5"/>
                  </a:cxn>
                  <a:cxn ang="0">
                    <a:pos x="6" y="2"/>
                  </a:cxn>
                  <a:cxn ang="0">
                    <a:pos x="8" y="0"/>
                  </a:cxn>
                  <a:cxn ang="0">
                    <a:pos x="27" y="7"/>
                  </a:cxn>
                  <a:cxn ang="0">
                    <a:pos x="45" y="13"/>
                  </a:cxn>
                  <a:cxn ang="0">
                    <a:pos x="66" y="17"/>
                  </a:cxn>
                  <a:cxn ang="0">
                    <a:pos x="87" y="20"/>
                  </a:cxn>
                  <a:cxn ang="0">
                    <a:pos x="107" y="21"/>
                  </a:cxn>
                  <a:cxn ang="0">
                    <a:pos x="129" y="20"/>
                  </a:cxn>
                  <a:cxn ang="0">
                    <a:pos x="151" y="17"/>
                  </a:cxn>
                  <a:cxn ang="0">
                    <a:pos x="174" y="13"/>
                  </a:cxn>
                  <a:cxn ang="0">
                    <a:pos x="175" y="19"/>
                  </a:cxn>
                  <a:cxn ang="0">
                    <a:pos x="175" y="24"/>
                  </a:cxn>
                  <a:cxn ang="0">
                    <a:pos x="173" y="29"/>
                  </a:cxn>
                  <a:cxn ang="0">
                    <a:pos x="168" y="32"/>
                  </a:cxn>
                </a:cxnLst>
                <a:rect l="0" t="0" r="r" b="b"/>
                <a:pathLst>
                  <a:path w="175" h="36">
                    <a:moveTo>
                      <a:pt x="168" y="32"/>
                    </a:moveTo>
                    <a:lnTo>
                      <a:pt x="151" y="34"/>
                    </a:lnTo>
                    <a:lnTo>
                      <a:pt x="134" y="36"/>
                    </a:lnTo>
                    <a:lnTo>
                      <a:pt x="115" y="36"/>
                    </a:lnTo>
                    <a:lnTo>
                      <a:pt x="96" y="36"/>
                    </a:lnTo>
                    <a:lnTo>
                      <a:pt x="74" y="34"/>
                    </a:lnTo>
                    <a:lnTo>
                      <a:pt x="52" y="29"/>
                    </a:lnTo>
                    <a:lnTo>
                      <a:pt x="27" y="22"/>
                    </a:lnTo>
                    <a:lnTo>
                      <a:pt x="0" y="11"/>
                    </a:lnTo>
                    <a:lnTo>
                      <a:pt x="0" y="7"/>
                    </a:lnTo>
                    <a:lnTo>
                      <a:pt x="2" y="5"/>
                    </a:lnTo>
                    <a:lnTo>
                      <a:pt x="6" y="2"/>
                    </a:lnTo>
                    <a:lnTo>
                      <a:pt x="8" y="0"/>
                    </a:lnTo>
                    <a:lnTo>
                      <a:pt x="27" y="7"/>
                    </a:lnTo>
                    <a:lnTo>
                      <a:pt x="45" y="13"/>
                    </a:lnTo>
                    <a:lnTo>
                      <a:pt x="66" y="17"/>
                    </a:lnTo>
                    <a:lnTo>
                      <a:pt x="87" y="20"/>
                    </a:lnTo>
                    <a:lnTo>
                      <a:pt x="107" y="21"/>
                    </a:lnTo>
                    <a:lnTo>
                      <a:pt x="129" y="20"/>
                    </a:lnTo>
                    <a:lnTo>
                      <a:pt x="151" y="17"/>
                    </a:lnTo>
                    <a:lnTo>
                      <a:pt x="174" y="13"/>
                    </a:lnTo>
                    <a:lnTo>
                      <a:pt x="175" y="19"/>
                    </a:lnTo>
                    <a:lnTo>
                      <a:pt x="175" y="24"/>
                    </a:lnTo>
                    <a:lnTo>
                      <a:pt x="173" y="29"/>
                    </a:lnTo>
                    <a:lnTo>
                      <a:pt x="168" y="32"/>
                    </a:lnTo>
                    <a:close/>
                  </a:path>
                </a:pathLst>
              </a:custGeom>
              <a:solidFill>
                <a:srgbClr val="0035FF"/>
              </a:solidFill>
              <a:ln w="9525">
                <a:noFill/>
                <a:round/>
                <a:headEnd/>
                <a:tailEnd/>
              </a:ln>
            </p:spPr>
            <p:txBody>
              <a:bodyPr/>
              <a:lstStyle/>
              <a:p>
                <a:endParaRPr lang="en-US"/>
              </a:p>
            </p:txBody>
          </p:sp>
          <p:sp>
            <p:nvSpPr>
              <p:cNvPr id="13352" name="Freeform 40"/>
              <p:cNvSpPr>
                <a:spLocks/>
              </p:cNvSpPr>
              <p:nvPr/>
            </p:nvSpPr>
            <p:spPr bwMode="auto">
              <a:xfrm>
                <a:off x="3735" y="2917"/>
                <a:ext cx="303" cy="44"/>
              </a:xfrm>
              <a:custGeom>
                <a:avLst/>
                <a:gdLst/>
                <a:ahLst/>
                <a:cxnLst>
                  <a:cxn ang="0">
                    <a:pos x="543" y="77"/>
                  </a:cxn>
                  <a:cxn ang="0">
                    <a:pos x="497" y="61"/>
                  </a:cxn>
                  <a:cxn ang="0">
                    <a:pos x="448" y="48"/>
                  </a:cxn>
                  <a:cxn ang="0">
                    <a:pos x="398" y="40"/>
                  </a:cxn>
                  <a:cxn ang="0">
                    <a:pos x="350" y="34"/>
                  </a:cxn>
                  <a:cxn ang="0">
                    <a:pos x="306" y="31"/>
                  </a:cxn>
                  <a:cxn ang="0">
                    <a:pos x="269" y="29"/>
                  </a:cxn>
                  <a:cxn ang="0">
                    <a:pos x="243" y="27"/>
                  </a:cxn>
                  <a:cxn ang="0">
                    <a:pos x="219" y="26"/>
                  </a:cxn>
                  <a:cxn ang="0">
                    <a:pos x="186" y="27"/>
                  </a:cxn>
                  <a:cxn ang="0">
                    <a:pos x="153" y="30"/>
                  </a:cxn>
                  <a:cxn ang="0">
                    <a:pos x="117" y="33"/>
                  </a:cxn>
                  <a:cxn ang="0">
                    <a:pos x="84" y="38"/>
                  </a:cxn>
                  <a:cxn ang="0">
                    <a:pos x="54" y="45"/>
                  </a:cxn>
                  <a:cxn ang="0">
                    <a:pos x="29" y="54"/>
                  </a:cxn>
                  <a:cxn ang="0">
                    <a:pos x="9" y="67"/>
                  </a:cxn>
                  <a:cxn ang="0">
                    <a:pos x="1" y="70"/>
                  </a:cxn>
                  <a:cxn ang="0">
                    <a:pos x="1" y="60"/>
                  </a:cxn>
                  <a:cxn ang="0">
                    <a:pos x="9" y="48"/>
                  </a:cxn>
                  <a:cxn ang="0">
                    <a:pos x="26" y="35"/>
                  </a:cxn>
                  <a:cxn ang="0">
                    <a:pos x="53" y="23"/>
                  </a:cxn>
                  <a:cxn ang="0">
                    <a:pos x="90" y="12"/>
                  </a:cxn>
                  <a:cxn ang="0">
                    <a:pos x="137" y="4"/>
                  </a:cxn>
                  <a:cxn ang="0">
                    <a:pos x="197" y="0"/>
                  </a:cxn>
                  <a:cxn ang="0">
                    <a:pos x="272" y="1"/>
                  </a:cxn>
                  <a:cxn ang="0">
                    <a:pos x="344" y="7"/>
                  </a:cxn>
                  <a:cxn ang="0">
                    <a:pos x="405" y="16"/>
                  </a:cxn>
                  <a:cxn ang="0">
                    <a:pos x="456" y="26"/>
                  </a:cxn>
                  <a:cxn ang="0">
                    <a:pos x="496" y="38"/>
                  </a:cxn>
                  <a:cxn ang="0">
                    <a:pos x="526" y="49"/>
                  </a:cxn>
                  <a:cxn ang="0">
                    <a:pos x="546" y="57"/>
                  </a:cxn>
                  <a:cxn ang="0">
                    <a:pos x="556" y="62"/>
                  </a:cxn>
                  <a:cxn ang="0">
                    <a:pos x="606" y="76"/>
                  </a:cxn>
                  <a:cxn ang="0">
                    <a:pos x="601" y="79"/>
                  </a:cxn>
                  <a:cxn ang="0">
                    <a:pos x="587" y="83"/>
                  </a:cxn>
                  <a:cxn ang="0">
                    <a:pos x="572" y="85"/>
                  </a:cxn>
                  <a:cxn ang="0">
                    <a:pos x="564" y="87"/>
                  </a:cxn>
                </a:cxnLst>
                <a:rect l="0" t="0" r="r" b="b"/>
                <a:pathLst>
                  <a:path w="606" h="87">
                    <a:moveTo>
                      <a:pt x="564" y="87"/>
                    </a:moveTo>
                    <a:lnTo>
                      <a:pt x="543" y="77"/>
                    </a:lnTo>
                    <a:lnTo>
                      <a:pt x="520" y="68"/>
                    </a:lnTo>
                    <a:lnTo>
                      <a:pt x="497" y="61"/>
                    </a:lnTo>
                    <a:lnTo>
                      <a:pt x="472" y="54"/>
                    </a:lnTo>
                    <a:lnTo>
                      <a:pt x="448" y="48"/>
                    </a:lnTo>
                    <a:lnTo>
                      <a:pt x="423" y="44"/>
                    </a:lnTo>
                    <a:lnTo>
                      <a:pt x="398" y="40"/>
                    </a:lnTo>
                    <a:lnTo>
                      <a:pt x="373" y="37"/>
                    </a:lnTo>
                    <a:lnTo>
                      <a:pt x="350" y="34"/>
                    </a:lnTo>
                    <a:lnTo>
                      <a:pt x="327" y="32"/>
                    </a:lnTo>
                    <a:lnTo>
                      <a:pt x="306" y="31"/>
                    </a:lnTo>
                    <a:lnTo>
                      <a:pt x="287" y="30"/>
                    </a:lnTo>
                    <a:lnTo>
                      <a:pt x="269" y="29"/>
                    </a:lnTo>
                    <a:lnTo>
                      <a:pt x="256" y="27"/>
                    </a:lnTo>
                    <a:lnTo>
                      <a:pt x="243" y="27"/>
                    </a:lnTo>
                    <a:lnTo>
                      <a:pt x="234" y="26"/>
                    </a:lnTo>
                    <a:lnTo>
                      <a:pt x="219" y="26"/>
                    </a:lnTo>
                    <a:lnTo>
                      <a:pt x="204" y="27"/>
                    </a:lnTo>
                    <a:lnTo>
                      <a:pt x="186" y="27"/>
                    </a:lnTo>
                    <a:lnTo>
                      <a:pt x="170" y="29"/>
                    </a:lnTo>
                    <a:lnTo>
                      <a:pt x="153" y="30"/>
                    </a:lnTo>
                    <a:lnTo>
                      <a:pt x="135" y="31"/>
                    </a:lnTo>
                    <a:lnTo>
                      <a:pt x="117" y="33"/>
                    </a:lnTo>
                    <a:lnTo>
                      <a:pt x="101" y="35"/>
                    </a:lnTo>
                    <a:lnTo>
                      <a:pt x="84" y="38"/>
                    </a:lnTo>
                    <a:lnTo>
                      <a:pt x="69" y="41"/>
                    </a:lnTo>
                    <a:lnTo>
                      <a:pt x="54" y="45"/>
                    </a:lnTo>
                    <a:lnTo>
                      <a:pt x="40" y="49"/>
                    </a:lnTo>
                    <a:lnTo>
                      <a:pt x="29" y="54"/>
                    </a:lnTo>
                    <a:lnTo>
                      <a:pt x="18" y="60"/>
                    </a:lnTo>
                    <a:lnTo>
                      <a:pt x="9" y="67"/>
                    </a:lnTo>
                    <a:lnTo>
                      <a:pt x="3" y="73"/>
                    </a:lnTo>
                    <a:lnTo>
                      <a:pt x="1" y="70"/>
                    </a:lnTo>
                    <a:lnTo>
                      <a:pt x="0" y="65"/>
                    </a:lnTo>
                    <a:lnTo>
                      <a:pt x="1" y="60"/>
                    </a:lnTo>
                    <a:lnTo>
                      <a:pt x="5" y="54"/>
                    </a:lnTo>
                    <a:lnTo>
                      <a:pt x="9" y="48"/>
                    </a:lnTo>
                    <a:lnTo>
                      <a:pt x="17" y="41"/>
                    </a:lnTo>
                    <a:lnTo>
                      <a:pt x="26" y="35"/>
                    </a:lnTo>
                    <a:lnTo>
                      <a:pt x="38" y="30"/>
                    </a:lnTo>
                    <a:lnTo>
                      <a:pt x="53" y="23"/>
                    </a:lnTo>
                    <a:lnTo>
                      <a:pt x="70" y="18"/>
                    </a:lnTo>
                    <a:lnTo>
                      <a:pt x="90" y="12"/>
                    </a:lnTo>
                    <a:lnTo>
                      <a:pt x="112" y="8"/>
                    </a:lnTo>
                    <a:lnTo>
                      <a:pt x="137" y="4"/>
                    </a:lnTo>
                    <a:lnTo>
                      <a:pt x="166" y="2"/>
                    </a:lnTo>
                    <a:lnTo>
                      <a:pt x="197" y="0"/>
                    </a:lnTo>
                    <a:lnTo>
                      <a:pt x="231" y="0"/>
                    </a:lnTo>
                    <a:lnTo>
                      <a:pt x="272" y="1"/>
                    </a:lnTo>
                    <a:lnTo>
                      <a:pt x="310" y="3"/>
                    </a:lnTo>
                    <a:lnTo>
                      <a:pt x="344" y="7"/>
                    </a:lnTo>
                    <a:lnTo>
                      <a:pt x="376" y="10"/>
                    </a:lnTo>
                    <a:lnTo>
                      <a:pt x="405" y="16"/>
                    </a:lnTo>
                    <a:lnTo>
                      <a:pt x="432" y="20"/>
                    </a:lnTo>
                    <a:lnTo>
                      <a:pt x="456" y="26"/>
                    </a:lnTo>
                    <a:lnTo>
                      <a:pt x="478" y="32"/>
                    </a:lnTo>
                    <a:lnTo>
                      <a:pt x="496" y="38"/>
                    </a:lnTo>
                    <a:lnTo>
                      <a:pt x="512" y="44"/>
                    </a:lnTo>
                    <a:lnTo>
                      <a:pt x="526" y="49"/>
                    </a:lnTo>
                    <a:lnTo>
                      <a:pt x="538" y="54"/>
                    </a:lnTo>
                    <a:lnTo>
                      <a:pt x="546" y="57"/>
                    </a:lnTo>
                    <a:lnTo>
                      <a:pt x="553" y="61"/>
                    </a:lnTo>
                    <a:lnTo>
                      <a:pt x="556" y="62"/>
                    </a:lnTo>
                    <a:lnTo>
                      <a:pt x="557" y="63"/>
                    </a:lnTo>
                    <a:lnTo>
                      <a:pt x="606" y="76"/>
                    </a:lnTo>
                    <a:lnTo>
                      <a:pt x="605" y="78"/>
                    </a:lnTo>
                    <a:lnTo>
                      <a:pt x="601" y="79"/>
                    </a:lnTo>
                    <a:lnTo>
                      <a:pt x="594" y="82"/>
                    </a:lnTo>
                    <a:lnTo>
                      <a:pt x="587" y="83"/>
                    </a:lnTo>
                    <a:lnTo>
                      <a:pt x="579" y="84"/>
                    </a:lnTo>
                    <a:lnTo>
                      <a:pt x="572" y="85"/>
                    </a:lnTo>
                    <a:lnTo>
                      <a:pt x="567" y="86"/>
                    </a:lnTo>
                    <a:lnTo>
                      <a:pt x="564" y="87"/>
                    </a:lnTo>
                    <a:close/>
                  </a:path>
                </a:pathLst>
              </a:custGeom>
              <a:solidFill>
                <a:srgbClr val="0035FF"/>
              </a:solidFill>
              <a:ln w="9525">
                <a:noFill/>
                <a:round/>
                <a:headEnd/>
                <a:tailEnd/>
              </a:ln>
            </p:spPr>
            <p:txBody>
              <a:bodyPr/>
              <a:lstStyle/>
              <a:p>
                <a:endParaRPr lang="en-US"/>
              </a:p>
            </p:txBody>
          </p:sp>
          <p:sp>
            <p:nvSpPr>
              <p:cNvPr id="13353" name="Freeform 41"/>
              <p:cNvSpPr>
                <a:spLocks/>
              </p:cNvSpPr>
              <p:nvPr/>
            </p:nvSpPr>
            <p:spPr bwMode="auto">
              <a:xfrm>
                <a:off x="3727" y="2964"/>
                <a:ext cx="324" cy="97"/>
              </a:xfrm>
              <a:custGeom>
                <a:avLst/>
                <a:gdLst/>
                <a:ahLst/>
                <a:cxnLst>
                  <a:cxn ang="0">
                    <a:pos x="565" y="48"/>
                  </a:cxn>
                  <a:cxn ang="0">
                    <a:pos x="534" y="93"/>
                  </a:cxn>
                  <a:cxn ang="0">
                    <a:pos x="505" y="141"/>
                  </a:cxn>
                  <a:cxn ang="0">
                    <a:pos x="454" y="175"/>
                  </a:cxn>
                  <a:cxn ang="0">
                    <a:pos x="389" y="187"/>
                  </a:cxn>
                  <a:cxn ang="0">
                    <a:pos x="346" y="190"/>
                  </a:cxn>
                  <a:cxn ang="0">
                    <a:pos x="305" y="193"/>
                  </a:cxn>
                  <a:cxn ang="0">
                    <a:pos x="264" y="194"/>
                  </a:cxn>
                  <a:cxn ang="0">
                    <a:pos x="222" y="193"/>
                  </a:cxn>
                  <a:cxn ang="0">
                    <a:pos x="183" y="190"/>
                  </a:cxn>
                  <a:cxn ang="0">
                    <a:pos x="141" y="184"/>
                  </a:cxn>
                  <a:cxn ang="0">
                    <a:pos x="98" y="176"/>
                  </a:cxn>
                  <a:cxn ang="0">
                    <a:pos x="57" y="164"/>
                  </a:cxn>
                  <a:cxn ang="0">
                    <a:pos x="34" y="140"/>
                  </a:cxn>
                  <a:cxn ang="0">
                    <a:pos x="19" y="106"/>
                  </a:cxn>
                  <a:cxn ang="0">
                    <a:pos x="8" y="72"/>
                  </a:cxn>
                  <a:cxn ang="0">
                    <a:pos x="9" y="55"/>
                  </a:cxn>
                  <a:cxn ang="0">
                    <a:pos x="23" y="69"/>
                  </a:cxn>
                  <a:cxn ang="0">
                    <a:pos x="32" y="91"/>
                  </a:cxn>
                  <a:cxn ang="0">
                    <a:pos x="41" y="112"/>
                  </a:cxn>
                  <a:cxn ang="0">
                    <a:pos x="57" y="126"/>
                  </a:cxn>
                  <a:cxn ang="0">
                    <a:pos x="79" y="138"/>
                  </a:cxn>
                  <a:cxn ang="0">
                    <a:pos x="103" y="148"/>
                  </a:cxn>
                  <a:cxn ang="0">
                    <a:pos x="129" y="155"/>
                  </a:cxn>
                  <a:cxn ang="0">
                    <a:pos x="155" y="159"/>
                  </a:cxn>
                  <a:cxn ang="0">
                    <a:pos x="183" y="163"/>
                  </a:cxn>
                  <a:cxn ang="0">
                    <a:pos x="211" y="164"/>
                  </a:cxn>
                  <a:cxn ang="0">
                    <a:pos x="239" y="165"/>
                  </a:cxn>
                  <a:cxn ang="0">
                    <a:pos x="260" y="165"/>
                  </a:cxn>
                  <a:cxn ang="0">
                    <a:pos x="277" y="165"/>
                  </a:cxn>
                  <a:cxn ang="0">
                    <a:pos x="302" y="164"/>
                  </a:cxn>
                  <a:cxn ang="0">
                    <a:pos x="330" y="161"/>
                  </a:cxn>
                  <a:cxn ang="0">
                    <a:pos x="363" y="159"/>
                  </a:cxn>
                  <a:cxn ang="0">
                    <a:pos x="396" y="155"/>
                  </a:cxn>
                  <a:cxn ang="0">
                    <a:pos x="429" y="149"/>
                  </a:cxn>
                  <a:cxn ang="0">
                    <a:pos x="459" y="141"/>
                  </a:cxn>
                  <a:cxn ang="0">
                    <a:pos x="482" y="120"/>
                  </a:cxn>
                  <a:cxn ang="0">
                    <a:pos x="507" y="87"/>
                  </a:cxn>
                  <a:cxn ang="0">
                    <a:pos x="533" y="55"/>
                  </a:cxn>
                  <a:cxn ang="0">
                    <a:pos x="565" y="28"/>
                  </a:cxn>
                  <a:cxn ang="0">
                    <a:pos x="591" y="13"/>
                  </a:cxn>
                  <a:cxn ang="0">
                    <a:pos x="608" y="6"/>
                  </a:cxn>
                  <a:cxn ang="0">
                    <a:pos x="627" y="0"/>
                  </a:cxn>
                  <a:cxn ang="0">
                    <a:pos x="642" y="2"/>
                  </a:cxn>
                  <a:cxn ang="0">
                    <a:pos x="589" y="31"/>
                  </a:cxn>
                </a:cxnLst>
                <a:rect l="0" t="0" r="r" b="b"/>
                <a:pathLst>
                  <a:path w="647" h="194">
                    <a:moveTo>
                      <a:pt x="589" y="31"/>
                    </a:moveTo>
                    <a:lnTo>
                      <a:pt x="565" y="48"/>
                    </a:lnTo>
                    <a:lnTo>
                      <a:pt x="548" y="70"/>
                    </a:lnTo>
                    <a:lnTo>
                      <a:pt x="534" y="93"/>
                    </a:lnTo>
                    <a:lnTo>
                      <a:pt x="521" y="118"/>
                    </a:lnTo>
                    <a:lnTo>
                      <a:pt x="505" y="141"/>
                    </a:lnTo>
                    <a:lnTo>
                      <a:pt x="483" y="160"/>
                    </a:lnTo>
                    <a:lnTo>
                      <a:pt x="454" y="175"/>
                    </a:lnTo>
                    <a:lnTo>
                      <a:pt x="411" y="184"/>
                    </a:lnTo>
                    <a:lnTo>
                      <a:pt x="389" y="187"/>
                    </a:lnTo>
                    <a:lnTo>
                      <a:pt x="367" y="188"/>
                    </a:lnTo>
                    <a:lnTo>
                      <a:pt x="346" y="190"/>
                    </a:lnTo>
                    <a:lnTo>
                      <a:pt x="326" y="191"/>
                    </a:lnTo>
                    <a:lnTo>
                      <a:pt x="305" y="193"/>
                    </a:lnTo>
                    <a:lnTo>
                      <a:pt x="284" y="193"/>
                    </a:lnTo>
                    <a:lnTo>
                      <a:pt x="264" y="194"/>
                    </a:lnTo>
                    <a:lnTo>
                      <a:pt x="242" y="194"/>
                    </a:lnTo>
                    <a:lnTo>
                      <a:pt x="222" y="193"/>
                    </a:lnTo>
                    <a:lnTo>
                      <a:pt x="202" y="191"/>
                    </a:lnTo>
                    <a:lnTo>
                      <a:pt x="183" y="190"/>
                    </a:lnTo>
                    <a:lnTo>
                      <a:pt x="162" y="188"/>
                    </a:lnTo>
                    <a:lnTo>
                      <a:pt x="141" y="184"/>
                    </a:lnTo>
                    <a:lnTo>
                      <a:pt x="120" y="181"/>
                    </a:lnTo>
                    <a:lnTo>
                      <a:pt x="98" y="176"/>
                    </a:lnTo>
                    <a:lnTo>
                      <a:pt x="75" y="171"/>
                    </a:lnTo>
                    <a:lnTo>
                      <a:pt x="57" y="164"/>
                    </a:lnTo>
                    <a:lnTo>
                      <a:pt x="45" y="152"/>
                    </a:lnTo>
                    <a:lnTo>
                      <a:pt x="34" y="140"/>
                    </a:lnTo>
                    <a:lnTo>
                      <a:pt x="26" y="123"/>
                    </a:lnTo>
                    <a:lnTo>
                      <a:pt x="19" y="106"/>
                    </a:lnTo>
                    <a:lnTo>
                      <a:pt x="14" y="89"/>
                    </a:lnTo>
                    <a:lnTo>
                      <a:pt x="8" y="72"/>
                    </a:lnTo>
                    <a:lnTo>
                      <a:pt x="0" y="55"/>
                    </a:lnTo>
                    <a:lnTo>
                      <a:pt x="9" y="55"/>
                    </a:lnTo>
                    <a:lnTo>
                      <a:pt x="17" y="61"/>
                    </a:lnTo>
                    <a:lnTo>
                      <a:pt x="23" y="69"/>
                    </a:lnTo>
                    <a:lnTo>
                      <a:pt x="27" y="80"/>
                    </a:lnTo>
                    <a:lnTo>
                      <a:pt x="32" y="91"/>
                    </a:lnTo>
                    <a:lnTo>
                      <a:pt x="37" y="103"/>
                    </a:lnTo>
                    <a:lnTo>
                      <a:pt x="41" y="112"/>
                    </a:lnTo>
                    <a:lnTo>
                      <a:pt x="47" y="119"/>
                    </a:lnTo>
                    <a:lnTo>
                      <a:pt x="57" y="126"/>
                    </a:lnTo>
                    <a:lnTo>
                      <a:pt x="68" y="133"/>
                    </a:lnTo>
                    <a:lnTo>
                      <a:pt x="79" y="138"/>
                    </a:lnTo>
                    <a:lnTo>
                      <a:pt x="91" y="143"/>
                    </a:lnTo>
                    <a:lnTo>
                      <a:pt x="103" y="148"/>
                    </a:lnTo>
                    <a:lnTo>
                      <a:pt x="116" y="151"/>
                    </a:lnTo>
                    <a:lnTo>
                      <a:pt x="129" y="155"/>
                    </a:lnTo>
                    <a:lnTo>
                      <a:pt x="141" y="157"/>
                    </a:lnTo>
                    <a:lnTo>
                      <a:pt x="155" y="159"/>
                    </a:lnTo>
                    <a:lnTo>
                      <a:pt x="169" y="161"/>
                    </a:lnTo>
                    <a:lnTo>
                      <a:pt x="183" y="163"/>
                    </a:lnTo>
                    <a:lnTo>
                      <a:pt x="197" y="164"/>
                    </a:lnTo>
                    <a:lnTo>
                      <a:pt x="211" y="164"/>
                    </a:lnTo>
                    <a:lnTo>
                      <a:pt x="226" y="165"/>
                    </a:lnTo>
                    <a:lnTo>
                      <a:pt x="239" y="165"/>
                    </a:lnTo>
                    <a:lnTo>
                      <a:pt x="254" y="165"/>
                    </a:lnTo>
                    <a:lnTo>
                      <a:pt x="260" y="165"/>
                    </a:lnTo>
                    <a:lnTo>
                      <a:pt x="267" y="165"/>
                    </a:lnTo>
                    <a:lnTo>
                      <a:pt x="277" y="165"/>
                    </a:lnTo>
                    <a:lnTo>
                      <a:pt x="288" y="164"/>
                    </a:lnTo>
                    <a:lnTo>
                      <a:pt x="302" y="164"/>
                    </a:lnTo>
                    <a:lnTo>
                      <a:pt x="315" y="163"/>
                    </a:lnTo>
                    <a:lnTo>
                      <a:pt x="330" y="161"/>
                    </a:lnTo>
                    <a:lnTo>
                      <a:pt x="346" y="160"/>
                    </a:lnTo>
                    <a:lnTo>
                      <a:pt x="363" y="159"/>
                    </a:lnTo>
                    <a:lnTo>
                      <a:pt x="380" y="157"/>
                    </a:lnTo>
                    <a:lnTo>
                      <a:pt x="396" y="155"/>
                    </a:lnTo>
                    <a:lnTo>
                      <a:pt x="413" y="152"/>
                    </a:lnTo>
                    <a:lnTo>
                      <a:pt x="429" y="149"/>
                    </a:lnTo>
                    <a:lnTo>
                      <a:pt x="444" y="145"/>
                    </a:lnTo>
                    <a:lnTo>
                      <a:pt x="459" y="141"/>
                    </a:lnTo>
                    <a:lnTo>
                      <a:pt x="472" y="136"/>
                    </a:lnTo>
                    <a:lnTo>
                      <a:pt x="482" y="120"/>
                    </a:lnTo>
                    <a:lnTo>
                      <a:pt x="494" y="103"/>
                    </a:lnTo>
                    <a:lnTo>
                      <a:pt x="507" y="87"/>
                    </a:lnTo>
                    <a:lnTo>
                      <a:pt x="519" y="70"/>
                    </a:lnTo>
                    <a:lnTo>
                      <a:pt x="533" y="55"/>
                    </a:lnTo>
                    <a:lnTo>
                      <a:pt x="549" y="42"/>
                    </a:lnTo>
                    <a:lnTo>
                      <a:pt x="565" y="28"/>
                    </a:lnTo>
                    <a:lnTo>
                      <a:pt x="584" y="16"/>
                    </a:lnTo>
                    <a:lnTo>
                      <a:pt x="591" y="13"/>
                    </a:lnTo>
                    <a:lnTo>
                      <a:pt x="599" y="9"/>
                    </a:lnTo>
                    <a:lnTo>
                      <a:pt x="608" y="6"/>
                    </a:lnTo>
                    <a:lnTo>
                      <a:pt x="617" y="2"/>
                    </a:lnTo>
                    <a:lnTo>
                      <a:pt x="627" y="0"/>
                    </a:lnTo>
                    <a:lnTo>
                      <a:pt x="635" y="0"/>
                    </a:lnTo>
                    <a:lnTo>
                      <a:pt x="642" y="2"/>
                    </a:lnTo>
                    <a:lnTo>
                      <a:pt x="647" y="7"/>
                    </a:lnTo>
                    <a:lnTo>
                      <a:pt x="589" y="31"/>
                    </a:lnTo>
                    <a:close/>
                  </a:path>
                </a:pathLst>
              </a:custGeom>
              <a:solidFill>
                <a:srgbClr val="0035FF"/>
              </a:solidFill>
              <a:ln w="9525">
                <a:noFill/>
                <a:round/>
                <a:headEnd/>
                <a:tailEnd/>
              </a:ln>
            </p:spPr>
            <p:txBody>
              <a:bodyPr/>
              <a:lstStyle/>
              <a:p>
                <a:endParaRPr lang="en-US"/>
              </a:p>
            </p:txBody>
          </p:sp>
          <p:sp>
            <p:nvSpPr>
              <p:cNvPr id="13354" name="Freeform 42"/>
              <p:cNvSpPr>
                <a:spLocks/>
              </p:cNvSpPr>
              <p:nvPr/>
            </p:nvSpPr>
            <p:spPr bwMode="auto">
              <a:xfrm>
                <a:off x="3736" y="2965"/>
                <a:ext cx="277" cy="36"/>
              </a:xfrm>
              <a:custGeom>
                <a:avLst/>
                <a:gdLst/>
                <a:ahLst/>
                <a:cxnLst>
                  <a:cxn ang="0">
                    <a:pos x="448" y="44"/>
                  </a:cxn>
                  <a:cxn ang="0">
                    <a:pos x="423" y="52"/>
                  </a:cxn>
                  <a:cxn ang="0">
                    <a:pos x="395" y="58"/>
                  </a:cxn>
                  <a:cxn ang="0">
                    <a:pos x="366" y="62"/>
                  </a:cxn>
                  <a:cxn ang="0">
                    <a:pos x="336" y="66"/>
                  </a:cxn>
                  <a:cxn ang="0">
                    <a:pos x="305" y="69"/>
                  </a:cxn>
                  <a:cxn ang="0">
                    <a:pos x="274" y="71"/>
                  </a:cxn>
                  <a:cxn ang="0">
                    <a:pos x="243" y="73"/>
                  </a:cxn>
                  <a:cxn ang="0">
                    <a:pos x="214" y="73"/>
                  </a:cxn>
                  <a:cxn ang="0">
                    <a:pos x="184" y="72"/>
                  </a:cxn>
                  <a:cxn ang="0">
                    <a:pos x="152" y="69"/>
                  </a:cxn>
                  <a:cxn ang="0">
                    <a:pos x="119" y="65"/>
                  </a:cxn>
                  <a:cxn ang="0">
                    <a:pos x="88" y="59"/>
                  </a:cxn>
                  <a:cxn ang="0">
                    <a:pos x="58" y="51"/>
                  </a:cxn>
                  <a:cxn ang="0">
                    <a:pos x="33" y="41"/>
                  </a:cxn>
                  <a:cxn ang="0">
                    <a:pos x="15" y="28"/>
                  </a:cxn>
                  <a:cxn ang="0">
                    <a:pos x="7" y="18"/>
                  </a:cxn>
                  <a:cxn ang="0">
                    <a:pos x="1" y="8"/>
                  </a:cxn>
                  <a:cxn ang="0">
                    <a:pos x="7" y="8"/>
                  </a:cxn>
                  <a:cxn ang="0">
                    <a:pos x="20" y="13"/>
                  </a:cxn>
                  <a:cxn ang="0">
                    <a:pos x="32" y="19"/>
                  </a:cxn>
                  <a:cxn ang="0">
                    <a:pos x="45" y="24"/>
                  </a:cxn>
                  <a:cxn ang="0">
                    <a:pos x="70" y="30"/>
                  </a:cxn>
                  <a:cxn ang="0">
                    <a:pos x="111" y="37"/>
                  </a:cxn>
                  <a:cxn ang="0">
                    <a:pos x="157" y="43"/>
                  </a:cxn>
                  <a:cxn ang="0">
                    <a:pos x="206" y="46"/>
                  </a:cxn>
                  <a:cxn ang="0">
                    <a:pos x="259" y="46"/>
                  </a:cxn>
                  <a:cxn ang="0">
                    <a:pos x="314" y="44"/>
                  </a:cxn>
                  <a:cxn ang="0">
                    <a:pos x="371" y="36"/>
                  </a:cxn>
                  <a:cxn ang="0">
                    <a:pos x="427" y="23"/>
                  </a:cxn>
                  <a:cxn ang="0">
                    <a:pos x="469" y="11"/>
                  </a:cxn>
                  <a:cxn ang="0">
                    <a:pos x="495" y="5"/>
                  </a:cxn>
                  <a:cxn ang="0">
                    <a:pos x="522" y="1"/>
                  </a:cxn>
                  <a:cxn ang="0">
                    <a:pos x="545" y="0"/>
                  </a:cxn>
                  <a:cxn ang="0">
                    <a:pos x="551" y="4"/>
                  </a:cxn>
                  <a:cxn ang="0">
                    <a:pos x="525" y="15"/>
                  </a:cxn>
                  <a:cxn ang="0">
                    <a:pos x="490" y="28"/>
                  </a:cxn>
                  <a:cxn ang="0">
                    <a:pos x="464" y="38"/>
                  </a:cxn>
                </a:cxnLst>
                <a:rect l="0" t="0" r="r" b="b"/>
                <a:pathLst>
                  <a:path w="554" h="73">
                    <a:moveTo>
                      <a:pt x="460" y="39"/>
                    </a:moveTo>
                    <a:lnTo>
                      <a:pt x="448" y="44"/>
                    </a:lnTo>
                    <a:lnTo>
                      <a:pt x="435" y="47"/>
                    </a:lnTo>
                    <a:lnTo>
                      <a:pt x="423" y="52"/>
                    </a:lnTo>
                    <a:lnTo>
                      <a:pt x="409" y="56"/>
                    </a:lnTo>
                    <a:lnTo>
                      <a:pt x="395" y="58"/>
                    </a:lnTo>
                    <a:lnTo>
                      <a:pt x="381" y="60"/>
                    </a:lnTo>
                    <a:lnTo>
                      <a:pt x="366" y="62"/>
                    </a:lnTo>
                    <a:lnTo>
                      <a:pt x="351" y="65"/>
                    </a:lnTo>
                    <a:lnTo>
                      <a:pt x="336" y="66"/>
                    </a:lnTo>
                    <a:lnTo>
                      <a:pt x="321" y="68"/>
                    </a:lnTo>
                    <a:lnTo>
                      <a:pt x="305" y="69"/>
                    </a:lnTo>
                    <a:lnTo>
                      <a:pt x="290" y="71"/>
                    </a:lnTo>
                    <a:lnTo>
                      <a:pt x="274" y="71"/>
                    </a:lnTo>
                    <a:lnTo>
                      <a:pt x="259" y="72"/>
                    </a:lnTo>
                    <a:lnTo>
                      <a:pt x="243" y="73"/>
                    </a:lnTo>
                    <a:lnTo>
                      <a:pt x="228" y="73"/>
                    </a:lnTo>
                    <a:lnTo>
                      <a:pt x="214" y="73"/>
                    </a:lnTo>
                    <a:lnTo>
                      <a:pt x="199" y="73"/>
                    </a:lnTo>
                    <a:lnTo>
                      <a:pt x="184" y="72"/>
                    </a:lnTo>
                    <a:lnTo>
                      <a:pt x="168" y="71"/>
                    </a:lnTo>
                    <a:lnTo>
                      <a:pt x="152" y="69"/>
                    </a:lnTo>
                    <a:lnTo>
                      <a:pt x="135" y="67"/>
                    </a:lnTo>
                    <a:lnTo>
                      <a:pt x="119" y="65"/>
                    </a:lnTo>
                    <a:lnTo>
                      <a:pt x="103" y="62"/>
                    </a:lnTo>
                    <a:lnTo>
                      <a:pt x="88" y="59"/>
                    </a:lnTo>
                    <a:lnTo>
                      <a:pt x="73" y="56"/>
                    </a:lnTo>
                    <a:lnTo>
                      <a:pt x="58" y="51"/>
                    </a:lnTo>
                    <a:lnTo>
                      <a:pt x="45" y="46"/>
                    </a:lnTo>
                    <a:lnTo>
                      <a:pt x="33" y="41"/>
                    </a:lnTo>
                    <a:lnTo>
                      <a:pt x="24" y="35"/>
                    </a:lnTo>
                    <a:lnTo>
                      <a:pt x="15" y="28"/>
                    </a:lnTo>
                    <a:lnTo>
                      <a:pt x="9" y="21"/>
                    </a:lnTo>
                    <a:lnTo>
                      <a:pt x="7" y="18"/>
                    </a:lnTo>
                    <a:lnTo>
                      <a:pt x="4" y="13"/>
                    </a:lnTo>
                    <a:lnTo>
                      <a:pt x="1" y="8"/>
                    </a:lnTo>
                    <a:lnTo>
                      <a:pt x="0" y="7"/>
                    </a:lnTo>
                    <a:lnTo>
                      <a:pt x="7" y="8"/>
                    </a:lnTo>
                    <a:lnTo>
                      <a:pt x="14" y="11"/>
                    </a:lnTo>
                    <a:lnTo>
                      <a:pt x="20" y="13"/>
                    </a:lnTo>
                    <a:lnTo>
                      <a:pt x="27" y="15"/>
                    </a:lnTo>
                    <a:lnTo>
                      <a:pt x="32" y="19"/>
                    </a:lnTo>
                    <a:lnTo>
                      <a:pt x="39" y="22"/>
                    </a:lnTo>
                    <a:lnTo>
                      <a:pt x="45" y="24"/>
                    </a:lnTo>
                    <a:lnTo>
                      <a:pt x="52" y="27"/>
                    </a:lnTo>
                    <a:lnTo>
                      <a:pt x="70" y="30"/>
                    </a:lnTo>
                    <a:lnTo>
                      <a:pt x="90" y="34"/>
                    </a:lnTo>
                    <a:lnTo>
                      <a:pt x="111" y="37"/>
                    </a:lnTo>
                    <a:lnTo>
                      <a:pt x="133" y="41"/>
                    </a:lnTo>
                    <a:lnTo>
                      <a:pt x="157" y="43"/>
                    </a:lnTo>
                    <a:lnTo>
                      <a:pt x="181" y="45"/>
                    </a:lnTo>
                    <a:lnTo>
                      <a:pt x="206" y="46"/>
                    </a:lnTo>
                    <a:lnTo>
                      <a:pt x="233" y="46"/>
                    </a:lnTo>
                    <a:lnTo>
                      <a:pt x="259" y="46"/>
                    </a:lnTo>
                    <a:lnTo>
                      <a:pt x="287" y="45"/>
                    </a:lnTo>
                    <a:lnTo>
                      <a:pt x="314" y="44"/>
                    </a:lnTo>
                    <a:lnTo>
                      <a:pt x="342" y="41"/>
                    </a:lnTo>
                    <a:lnTo>
                      <a:pt x="371" y="36"/>
                    </a:lnTo>
                    <a:lnTo>
                      <a:pt x="399" y="30"/>
                    </a:lnTo>
                    <a:lnTo>
                      <a:pt x="427" y="23"/>
                    </a:lnTo>
                    <a:lnTo>
                      <a:pt x="455" y="15"/>
                    </a:lnTo>
                    <a:lnTo>
                      <a:pt x="469" y="11"/>
                    </a:lnTo>
                    <a:lnTo>
                      <a:pt x="481" y="7"/>
                    </a:lnTo>
                    <a:lnTo>
                      <a:pt x="495" y="5"/>
                    </a:lnTo>
                    <a:lnTo>
                      <a:pt x="509" y="3"/>
                    </a:lnTo>
                    <a:lnTo>
                      <a:pt x="522" y="1"/>
                    </a:lnTo>
                    <a:lnTo>
                      <a:pt x="534" y="0"/>
                    </a:lnTo>
                    <a:lnTo>
                      <a:pt x="545" y="0"/>
                    </a:lnTo>
                    <a:lnTo>
                      <a:pt x="554" y="1"/>
                    </a:lnTo>
                    <a:lnTo>
                      <a:pt x="551" y="4"/>
                    </a:lnTo>
                    <a:lnTo>
                      <a:pt x="540" y="8"/>
                    </a:lnTo>
                    <a:lnTo>
                      <a:pt x="525" y="15"/>
                    </a:lnTo>
                    <a:lnTo>
                      <a:pt x="508" y="22"/>
                    </a:lnTo>
                    <a:lnTo>
                      <a:pt x="490" y="28"/>
                    </a:lnTo>
                    <a:lnTo>
                      <a:pt x="475" y="34"/>
                    </a:lnTo>
                    <a:lnTo>
                      <a:pt x="464" y="38"/>
                    </a:lnTo>
                    <a:lnTo>
                      <a:pt x="460" y="39"/>
                    </a:lnTo>
                    <a:close/>
                  </a:path>
                </a:pathLst>
              </a:custGeom>
              <a:solidFill>
                <a:srgbClr val="0035FF"/>
              </a:solidFill>
              <a:ln w="9525">
                <a:noFill/>
                <a:round/>
                <a:headEnd/>
                <a:tailEnd/>
              </a:ln>
            </p:spPr>
            <p:txBody>
              <a:bodyPr/>
              <a:lstStyle/>
              <a:p>
                <a:endParaRPr lang="en-US"/>
              </a:p>
            </p:txBody>
          </p:sp>
          <p:sp>
            <p:nvSpPr>
              <p:cNvPr id="13355" name="Freeform 43"/>
              <p:cNvSpPr>
                <a:spLocks/>
              </p:cNvSpPr>
              <p:nvPr/>
            </p:nvSpPr>
            <p:spPr bwMode="auto">
              <a:xfrm>
                <a:off x="3701" y="3151"/>
                <a:ext cx="296" cy="48"/>
              </a:xfrm>
              <a:custGeom>
                <a:avLst/>
                <a:gdLst/>
                <a:ahLst/>
                <a:cxnLst>
                  <a:cxn ang="0">
                    <a:pos x="278" y="97"/>
                  </a:cxn>
                  <a:cxn ang="0">
                    <a:pos x="235" y="96"/>
                  </a:cxn>
                  <a:cxn ang="0">
                    <a:pos x="193" y="93"/>
                  </a:cxn>
                  <a:cxn ang="0">
                    <a:pos x="153" y="89"/>
                  </a:cxn>
                  <a:cxn ang="0">
                    <a:pos x="114" y="82"/>
                  </a:cxn>
                  <a:cxn ang="0">
                    <a:pos x="77" y="73"/>
                  </a:cxn>
                  <a:cxn ang="0">
                    <a:pos x="45" y="62"/>
                  </a:cxn>
                  <a:cxn ang="0">
                    <a:pos x="16" y="48"/>
                  </a:cxn>
                  <a:cxn ang="0">
                    <a:pos x="1" y="32"/>
                  </a:cxn>
                  <a:cxn ang="0">
                    <a:pos x="3" y="15"/>
                  </a:cxn>
                  <a:cxn ang="0">
                    <a:pos x="16" y="9"/>
                  </a:cxn>
                  <a:cxn ang="0">
                    <a:pos x="26" y="5"/>
                  </a:cxn>
                  <a:cxn ang="0">
                    <a:pos x="38" y="2"/>
                  </a:cxn>
                  <a:cxn ang="0">
                    <a:pos x="48" y="0"/>
                  </a:cxn>
                  <a:cxn ang="0">
                    <a:pos x="53" y="6"/>
                  </a:cxn>
                  <a:cxn ang="0">
                    <a:pos x="47" y="13"/>
                  </a:cxn>
                  <a:cxn ang="0">
                    <a:pos x="36" y="18"/>
                  </a:cxn>
                  <a:cxn ang="0">
                    <a:pos x="24" y="21"/>
                  </a:cxn>
                  <a:cxn ang="0">
                    <a:pos x="23" y="28"/>
                  </a:cxn>
                  <a:cxn ang="0">
                    <a:pos x="39" y="37"/>
                  </a:cxn>
                  <a:cxn ang="0">
                    <a:pos x="67" y="45"/>
                  </a:cxn>
                  <a:cxn ang="0">
                    <a:pos x="101" y="52"/>
                  </a:cxn>
                  <a:cxn ang="0">
                    <a:pos x="142" y="58"/>
                  </a:cxn>
                  <a:cxn ang="0">
                    <a:pos x="184" y="63"/>
                  </a:cxn>
                  <a:cxn ang="0">
                    <a:pos x="227" y="67"/>
                  </a:cxn>
                  <a:cxn ang="0">
                    <a:pos x="266" y="68"/>
                  </a:cxn>
                  <a:cxn ang="0">
                    <a:pos x="317" y="71"/>
                  </a:cxn>
                  <a:cxn ang="0">
                    <a:pos x="377" y="70"/>
                  </a:cxn>
                  <a:cxn ang="0">
                    <a:pos x="432" y="66"/>
                  </a:cxn>
                  <a:cxn ang="0">
                    <a:pos x="480" y="62"/>
                  </a:cxn>
                  <a:cxn ang="0">
                    <a:pos x="522" y="56"/>
                  </a:cxn>
                  <a:cxn ang="0">
                    <a:pos x="554" y="52"/>
                  </a:cxn>
                  <a:cxn ang="0">
                    <a:pos x="577" y="49"/>
                  </a:cxn>
                  <a:cxn ang="0">
                    <a:pos x="588" y="48"/>
                  </a:cxn>
                  <a:cxn ang="0">
                    <a:pos x="587" y="50"/>
                  </a:cxn>
                  <a:cxn ang="0">
                    <a:pos x="576" y="56"/>
                  </a:cxn>
                  <a:cxn ang="0">
                    <a:pos x="557" y="63"/>
                  </a:cxn>
                  <a:cxn ang="0">
                    <a:pos x="530" y="72"/>
                  </a:cxn>
                  <a:cxn ang="0">
                    <a:pos x="493" y="80"/>
                  </a:cxn>
                  <a:cxn ang="0">
                    <a:pos x="449" y="87"/>
                  </a:cxn>
                  <a:cxn ang="0">
                    <a:pos x="395" y="94"/>
                  </a:cxn>
                  <a:cxn ang="0">
                    <a:pos x="333" y="97"/>
                  </a:cxn>
                </a:cxnLst>
                <a:rect l="0" t="0" r="r" b="b"/>
                <a:pathLst>
                  <a:path w="591" h="97">
                    <a:moveTo>
                      <a:pt x="298" y="97"/>
                    </a:moveTo>
                    <a:lnTo>
                      <a:pt x="278" y="97"/>
                    </a:lnTo>
                    <a:lnTo>
                      <a:pt x="257" y="96"/>
                    </a:lnTo>
                    <a:lnTo>
                      <a:pt x="235" y="96"/>
                    </a:lnTo>
                    <a:lnTo>
                      <a:pt x="214" y="95"/>
                    </a:lnTo>
                    <a:lnTo>
                      <a:pt x="193" y="93"/>
                    </a:lnTo>
                    <a:lnTo>
                      <a:pt x="173" y="92"/>
                    </a:lnTo>
                    <a:lnTo>
                      <a:pt x="153" y="89"/>
                    </a:lnTo>
                    <a:lnTo>
                      <a:pt x="134" y="86"/>
                    </a:lnTo>
                    <a:lnTo>
                      <a:pt x="114" y="82"/>
                    </a:lnTo>
                    <a:lnTo>
                      <a:pt x="96" y="78"/>
                    </a:lnTo>
                    <a:lnTo>
                      <a:pt x="77" y="73"/>
                    </a:lnTo>
                    <a:lnTo>
                      <a:pt x="61" y="68"/>
                    </a:lnTo>
                    <a:lnTo>
                      <a:pt x="45" y="62"/>
                    </a:lnTo>
                    <a:lnTo>
                      <a:pt x="30" y="56"/>
                    </a:lnTo>
                    <a:lnTo>
                      <a:pt x="16" y="48"/>
                    </a:lnTo>
                    <a:lnTo>
                      <a:pt x="3" y="40"/>
                    </a:lnTo>
                    <a:lnTo>
                      <a:pt x="1" y="32"/>
                    </a:lnTo>
                    <a:lnTo>
                      <a:pt x="0" y="24"/>
                    </a:lnTo>
                    <a:lnTo>
                      <a:pt x="3" y="15"/>
                    </a:lnTo>
                    <a:lnTo>
                      <a:pt x="12" y="11"/>
                    </a:lnTo>
                    <a:lnTo>
                      <a:pt x="16" y="9"/>
                    </a:lnTo>
                    <a:lnTo>
                      <a:pt x="22" y="6"/>
                    </a:lnTo>
                    <a:lnTo>
                      <a:pt x="26" y="5"/>
                    </a:lnTo>
                    <a:lnTo>
                      <a:pt x="32" y="3"/>
                    </a:lnTo>
                    <a:lnTo>
                      <a:pt x="38" y="2"/>
                    </a:lnTo>
                    <a:lnTo>
                      <a:pt x="44" y="2"/>
                    </a:lnTo>
                    <a:lnTo>
                      <a:pt x="48" y="0"/>
                    </a:lnTo>
                    <a:lnTo>
                      <a:pt x="54" y="0"/>
                    </a:lnTo>
                    <a:lnTo>
                      <a:pt x="53" y="6"/>
                    </a:lnTo>
                    <a:lnTo>
                      <a:pt x="51" y="11"/>
                    </a:lnTo>
                    <a:lnTo>
                      <a:pt x="47" y="13"/>
                    </a:lnTo>
                    <a:lnTo>
                      <a:pt x="41" y="15"/>
                    </a:lnTo>
                    <a:lnTo>
                      <a:pt x="36" y="18"/>
                    </a:lnTo>
                    <a:lnTo>
                      <a:pt x="30" y="19"/>
                    </a:lnTo>
                    <a:lnTo>
                      <a:pt x="24" y="21"/>
                    </a:lnTo>
                    <a:lnTo>
                      <a:pt x="18" y="24"/>
                    </a:lnTo>
                    <a:lnTo>
                      <a:pt x="23" y="28"/>
                    </a:lnTo>
                    <a:lnTo>
                      <a:pt x="30" y="33"/>
                    </a:lnTo>
                    <a:lnTo>
                      <a:pt x="39" y="37"/>
                    </a:lnTo>
                    <a:lnTo>
                      <a:pt x="52" y="42"/>
                    </a:lnTo>
                    <a:lnTo>
                      <a:pt x="67" y="45"/>
                    </a:lnTo>
                    <a:lnTo>
                      <a:pt x="84" y="49"/>
                    </a:lnTo>
                    <a:lnTo>
                      <a:pt x="101" y="52"/>
                    </a:lnTo>
                    <a:lnTo>
                      <a:pt x="121" y="56"/>
                    </a:lnTo>
                    <a:lnTo>
                      <a:pt x="142" y="58"/>
                    </a:lnTo>
                    <a:lnTo>
                      <a:pt x="162" y="62"/>
                    </a:lnTo>
                    <a:lnTo>
                      <a:pt x="184" y="63"/>
                    </a:lnTo>
                    <a:lnTo>
                      <a:pt x="205" y="65"/>
                    </a:lnTo>
                    <a:lnTo>
                      <a:pt x="227" y="67"/>
                    </a:lnTo>
                    <a:lnTo>
                      <a:pt x="246" y="68"/>
                    </a:lnTo>
                    <a:lnTo>
                      <a:pt x="266" y="68"/>
                    </a:lnTo>
                    <a:lnTo>
                      <a:pt x="284" y="70"/>
                    </a:lnTo>
                    <a:lnTo>
                      <a:pt x="317" y="71"/>
                    </a:lnTo>
                    <a:lnTo>
                      <a:pt x="347" y="70"/>
                    </a:lnTo>
                    <a:lnTo>
                      <a:pt x="377" y="70"/>
                    </a:lnTo>
                    <a:lnTo>
                      <a:pt x="405" y="67"/>
                    </a:lnTo>
                    <a:lnTo>
                      <a:pt x="432" y="66"/>
                    </a:lnTo>
                    <a:lnTo>
                      <a:pt x="457" y="64"/>
                    </a:lnTo>
                    <a:lnTo>
                      <a:pt x="480" y="62"/>
                    </a:lnTo>
                    <a:lnTo>
                      <a:pt x="502" y="59"/>
                    </a:lnTo>
                    <a:lnTo>
                      <a:pt x="522" y="56"/>
                    </a:lnTo>
                    <a:lnTo>
                      <a:pt x="539" y="54"/>
                    </a:lnTo>
                    <a:lnTo>
                      <a:pt x="554" y="52"/>
                    </a:lnTo>
                    <a:lnTo>
                      <a:pt x="567" y="50"/>
                    </a:lnTo>
                    <a:lnTo>
                      <a:pt x="577" y="49"/>
                    </a:lnTo>
                    <a:lnTo>
                      <a:pt x="584" y="48"/>
                    </a:lnTo>
                    <a:lnTo>
                      <a:pt x="588" y="48"/>
                    </a:lnTo>
                    <a:lnTo>
                      <a:pt x="591" y="49"/>
                    </a:lnTo>
                    <a:lnTo>
                      <a:pt x="587" y="50"/>
                    </a:lnTo>
                    <a:lnTo>
                      <a:pt x="583" y="54"/>
                    </a:lnTo>
                    <a:lnTo>
                      <a:pt x="576" y="56"/>
                    </a:lnTo>
                    <a:lnTo>
                      <a:pt x="568" y="59"/>
                    </a:lnTo>
                    <a:lnTo>
                      <a:pt x="557" y="63"/>
                    </a:lnTo>
                    <a:lnTo>
                      <a:pt x="544" y="67"/>
                    </a:lnTo>
                    <a:lnTo>
                      <a:pt x="530" y="72"/>
                    </a:lnTo>
                    <a:lnTo>
                      <a:pt x="512" y="75"/>
                    </a:lnTo>
                    <a:lnTo>
                      <a:pt x="493" y="80"/>
                    </a:lnTo>
                    <a:lnTo>
                      <a:pt x="472" y="83"/>
                    </a:lnTo>
                    <a:lnTo>
                      <a:pt x="449" y="87"/>
                    </a:lnTo>
                    <a:lnTo>
                      <a:pt x="423" y="90"/>
                    </a:lnTo>
                    <a:lnTo>
                      <a:pt x="395" y="94"/>
                    </a:lnTo>
                    <a:lnTo>
                      <a:pt x="365" y="95"/>
                    </a:lnTo>
                    <a:lnTo>
                      <a:pt x="333" y="97"/>
                    </a:lnTo>
                    <a:lnTo>
                      <a:pt x="298" y="97"/>
                    </a:lnTo>
                    <a:close/>
                  </a:path>
                </a:pathLst>
              </a:custGeom>
              <a:solidFill>
                <a:srgbClr val="0035FF"/>
              </a:solidFill>
              <a:ln w="9525">
                <a:noFill/>
                <a:round/>
                <a:headEnd/>
                <a:tailEnd/>
              </a:ln>
            </p:spPr>
            <p:txBody>
              <a:bodyPr/>
              <a:lstStyle/>
              <a:p>
                <a:endParaRPr lang="en-US"/>
              </a:p>
            </p:txBody>
          </p:sp>
          <p:sp>
            <p:nvSpPr>
              <p:cNvPr id="13356" name="Freeform 44"/>
              <p:cNvSpPr>
                <a:spLocks/>
              </p:cNvSpPr>
              <p:nvPr/>
            </p:nvSpPr>
            <p:spPr bwMode="auto">
              <a:xfrm>
                <a:off x="3743" y="3140"/>
                <a:ext cx="248" cy="16"/>
              </a:xfrm>
              <a:custGeom>
                <a:avLst/>
                <a:gdLst/>
                <a:ahLst/>
                <a:cxnLst>
                  <a:cxn ang="0">
                    <a:pos x="492" y="30"/>
                  </a:cxn>
                  <a:cxn ang="0">
                    <a:pos x="476" y="31"/>
                  </a:cxn>
                  <a:cxn ang="0">
                    <a:pos x="451" y="31"/>
                  </a:cxn>
                  <a:cxn ang="0">
                    <a:pos x="420" y="30"/>
                  </a:cxn>
                  <a:cxn ang="0">
                    <a:pos x="388" y="27"/>
                  </a:cxn>
                  <a:cxn ang="0">
                    <a:pos x="356" y="24"/>
                  </a:cxn>
                  <a:cxn ang="0">
                    <a:pos x="328" y="20"/>
                  </a:cxn>
                  <a:cxn ang="0">
                    <a:pos x="306" y="18"/>
                  </a:cxn>
                  <a:cxn ang="0">
                    <a:pos x="276" y="16"/>
                  </a:cxn>
                  <a:cxn ang="0">
                    <a:pos x="228" y="16"/>
                  </a:cxn>
                  <a:cxn ang="0">
                    <a:pos x="178" y="15"/>
                  </a:cxn>
                  <a:cxn ang="0">
                    <a:pos x="129" y="16"/>
                  </a:cxn>
                  <a:cxn ang="0">
                    <a:pos x="84" y="16"/>
                  </a:cxn>
                  <a:cxn ang="0">
                    <a:pos x="46" y="17"/>
                  </a:cxn>
                  <a:cxn ang="0">
                    <a:pos x="17" y="18"/>
                  </a:cxn>
                  <a:cxn ang="0">
                    <a:pos x="2" y="18"/>
                  </a:cxn>
                  <a:cxn ang="0">
                    <a:pos x="9" y="15"/>
                  </a:cxn>
                  <a:cxn ang="0">
                    <a:pos x="32" y="9"/>
                  </a:cxn>
                  <a:cxn ang="0">
                    <a:pos x="59" y="4"/>
                  </a:cxn>
                  <a:cxn ang="0">
                    <a:pos x="87" y="2"/>
                  </a:cxn>
                  <a:cxn ang="0">
                    <a:pos x="116" y="1"/>
                  </a:cxn>
                  <a:cxn ang="0">
                    <a:pos x="146" y="0"/>
                  </a:cxn>
                  <a:cxn ang="0">
                    <a:pos x="173" y="0"/>
                  </a:cxn>
                  <a:cxn ang="0">
                    <a:pos x="196" y="0"/>
                  </a:cxn>
                  <a:cxn ang="0">
                    <a:pos x="227" y="0"/>
                  </a:cxn>
                  <a:cxn ang="0">
                    <a:pos x="275" y="1"/>
                  </a:cxn>
                  <a:cxn ang="0">
                    <a:pos x="323" y="3"/>
                  </a:cxn>
                  <a:cxn ang="0">
                    <a:pos x="371" y="8"/>
                  </a:cxn>
                  <a:cxn ang="0">
                    <a:pos x="414" y="13"/>
                  </a:cxn>
                  <a:cxn ang="0">
                    <a:pos x="451" y="18"/>
                  </a:cxn>
                  <a:cxn ang="0">
                    <a:pos x="479" y="24"/>
                  </a:cxn>
                  <a:cxn ang="0">
                    <a:pos x="494" y="27"/>
                  </a:cxn>
                </a:cxnLst>
                <a:rect l="0" t="0" r="r" b="b"/>
                <a:pathLst>
                  <a:path w="496" h="32">
                    <a:moveTo>
                      <a:pt x="496" y="28"/>
                    </a:moveTo>
                    <a:lnTo>
                      <a:pt x="492" y="30"/>
                    </a:lnTo>
                    <a:lnTo>
                      <a:pt x="485" y="31"/>
                    </a:lnTo>
                    <a:lnTo>
                      <a:pt x="476" y="31"/>
                    </a:lnTo>
                    <a:lnTo>
                      <a:pt x="464" y="32"/>
                    </a:lnTo>
                    <a:lnTo>
                      <a:pt x="451" y="31"/>
                    </a:lnTo>
                    <a:lnTo>
                      <a:pt x="436" y="31"/>
                    </a:lnTo>
                    <a:lnTo>
                      <a:pt x="420" y="30"/>
                    </a:lnTo>
                    <a:lnTo>
                      <a:pt x="404" y="28"/>
                    </a:lnTo>
                    <a:lnTo>
                      <a:pt x="388" y="27"/>
                    </a:lnTo>
                    <a:lnTo>
                      <a:pt x="372" y="25"/>
                    </a:lnTo>
                    <a:lnTo>
                      <a:pt x="356" y="24"/>
                    </a:lnTo>
                    <a:lnTo>
                      <a:pt x="341" y="23"/>
                    </a:lnTo>
                    <a:lnTo>
                      <a:pt x="328" y="20"/>
                    </a:lnTo>
                    <a:lnTo>
                      <a:pt x="315" y="19"/>
                    </a:lnTo>
                    <a:lnTo>
                      <a:pt x="306" y="18"/>
                    </a:lnTo>
                    <a:lnTo>
                      <a:pt x="298" y="17"/>
                    </a:lnTo>
                    <a:lnTo>
                      <a:pt x="276" y="16"/>
                    </a:lnTo>
                    <a:lnTo>
                      <a:pt x="252" y="16"/>
                    </a:lnTo>
                    <a:lnTo>
                      <a:pt x="228" y="16"/>
                    </a:lnTo>
                    <a:lnTo>
                      <a:pt x="203" y="15"/>
                    </a:lnTo>
                    <a:lnTo>
                      <a:pt x="178" y="15"/>
                    </a:lnTo>
                    <a:lnTo>
                      <a:pt x="153" y="16"/>
                    </a:lnTo>
                    <a:lnTo>
                      <a:pt x="129" y="16"/>
                    </a:lnTo>
                    <a:lnTo>
                      <a:pt x="106" y="16"/>
                    </a:lnTo>
                    <a:lnTo>
                      <a:pt x="84" y="16"/>
                    </a:lnTo>
                    <a:lnTo>
                      <a:pt x="64" y="17"/>
                    </a:lnTo>
                    <a:lnTo>
                      <a:pt x="46" y="17"/>
                    </a:lnTo>
                    <a:lnTo>
                      <a:pt x="30" y="17"/>
                    </a:lnTo>
                    <a:lnTo>
                      <a:pt x="17" y="18"/>
                    </a:lnTo>
                    <a:lnTo>
                      <a:pt x="8" y="18"/>
                    </a:lnTo>
                    <a:lnTo>
                      <a:pt x="2" y="18"/>
                    </a:lnTo>
                    <a:lnTo>
                      <a:pt x="0" y="18"/>
                    </a:lnTo>
                    <a:lnTo>
                      <a:pt x="9" y="15"/>
                    </a:lnTo>
                    <a:lnTo>
                      <a:pt x="19" y="11"/>
                    </a:lnTo>
                    <a:lnTo>
                      <a:pt x="32" y="9"/>
                    </a:lnTo>
                    <a:lnTo>
                      <a:pt x="45" y="7"/>
                    </a:lnTo>
                    <a:lnTo>
                      <a:pt x="59" y="4"/>
                    </a:lnTo>
                    <a:lnTo>
                      <a:pt x="72" y="3"/>
                    </a:lnTo>
                    <a:lnTo>
                      <a:pt x="87" y="2"/>
                    </a:lnTo>
                    <a:lnTo>
                      <a:pt x="102" y="1"/>
                    </a:lnTo>
                    <a:lnTo>
                      <a:pt x="116" y="1"/>
                    </a:lnTo>
                    <a:lnTo>
                      <a:pt x="131" y="0"/>
                    </a:lnTo>
                    <a:lnTo>
                      <a:pt x="146" y="0"/>
                    </a:lnTo>
                    <a:lnTo>
                      <a:pt x="160" y="0"/>
                    </a:lnTo>
                    <a:lnTo>
                      <a:pt x="173" y="0"/>
                    </a:lnTo>
                    <a:lnTo>
                      <a:pt x="184" y="0"/>
                    </a:lnTo>
                    <a:lnTo>
                      <a:pt x="196" y="0"/>
                    </a:lnTo>
                    <a:lnTo>
                      <a:pt x="205" y="0"/>
                    </a:lnTo>
                    <a:lnTo>
                      <a:pt x="227" y="0"/>
                    </a:lnTo>
                    <a:lnTo>
                      <a:pt x="251" y="0"/>
                    </a:lnTo>
                    <a:lnTo>
                      <a:pt x="275" y="1"/>
                    </a:lnTo>
                    <a:lnTo>
                      <a:pt x="299" y="2"/>
                    </a:lnTo>
                    <a:lnTo>
                      <a:pt x="323" y="3"/>
                    </a:lnTo>
                    <a:lnTo>
                      <a:pt x="348" y="5"/>
                    </a:lnTo>
                    <a:lnTo>
                      <a:pt x="371" y="8"/>
                    </a:lnTo>
                    <a:lnTo>
                      <a:pt x="394" y="10"/>
                    </a:lnTo>
                    <a:lnTo>
                      <a:pt x="414" y="13"/>
                    </a:lnTo>
                    <a:lnTo>
                      <a:pt x="434" y="16"/>
                    </a:lnTo>
                    <a:lnTo>
                      <a:pt x="451" y="18"/>
                    </a:lnTo>
                    <a:lnTo>
                      <a:pt x="466" y="21"/>
                    </a:lnTo>
                    <a:lnTo>
                      <a:pt x="479" y="24"/>
                    </a:lnTo>
                    <a:lnTo>
                      <a:pt x="488" y="25"/>
                    </a:lnTo>
                    <a:lnTo>
                      <a:pt x="494" y="27"/>
                    </a:lnTo>
                    <a:lnTo>
                      <a:pt x="496" y="28"/>
                    </a:lnTo>
                    <a:close/>
                  </a:path>
                </a:pathLst>
              </a:custGeom>
              <a:solidFill>
                <a:srgbClr val="0035FF"/>
              </a:solidFill>
              <a:ln w="9525">
                <a:noFill/>
                <a:round/>
                <a:headEnd/>
                <a:tailEnd/>
              </a:ln>
            </p:spPr>
            <p:txBody>
              <a:bodyPr/>
              <a:lstStyle/>
              <a:p>
                <a:endParaRPr lang="en-US"/>
              </a:p>
            </p:txBody>
          </p:sp>
          <p:sp>
            <p:nvSpPr>
              <p:cNvPr id="13357" name="Freeform 45"/>
              <p:cNvSpPr>
                <a:spLocks/>
              </p:cNvSpPr>
              <p:nvPr/>
            </p:nvSpPr>
            <p:spPr bwMode="auto">
              <a:xfrm>
                <a:off x="3742" y="3445"/>
                <a:ext cx="213" cy="28"/>
              </a:xfrm>
              <a:custGeom>
                <a:avLst/>
                <a:gdLst/>
                <a:ahLst/>
                <a:cxnLst>
                  <a:cxn ang="0">
                    <a:pos x="425" y="57"/>
                  </a:cxn>
                  <a:cxn ang="0">
                    <a:pos x="415" y="53"/>
                  </a:cxn>
                  <a:cxn ang="0">
                    <a:pos x="398" y="48"/>
                  </a:cxn>
                  <a:cxn ang="0">
                    <a:pos x="375" y="41"/>
                  </a:cxn>
                  <a:cxn ang="0">
                    <a:pos x="345" y="34"/>
                  </a:cxn>
                  <a:cxn ang="0">
                    <a:pos x="311" y="27"/>
                  </a:cxn>
                  <a:cxn ang="0">
                    <a:pos x="273" y="21"/>
                  </a:cxn>
                  <a:cxn ang="0">
                    <a:pos x="231" y="18"/>
                  </a:cxn>
                  <a:cxn ang="0">
                    <a:pos x="198" y="18"/>
                  </a:cxn>
                  <a:cxn ang="0">
                    <a:pos x="172" y="18"/>
                  </a:cxn>
                  <a:cxn ang="0">
                    <a:pos x="146" y="19"/>
                  </a:cxn>
                  <a:cxn ang="0">
                    <a:pos x="119" y="21"/>
                  </a:cxn>
                  <a:cxn ang="0">
                    <a:pos x="93" y="25"/>
                  </a:cxn>
                  <a:cxn ang="0">
                    <a:pos x="66" y="29"/>
                  </a:cxn>
                  <a:cxn ang="0">
                    <a:pos x="40" y="36"/>
                  </a:cxn>
                  <a:cxn ang="0">
                    <a:pos x="15" y="44"/>
                  </a:cxn>
                  <a:cxn ang="0">
                    <a:pos x="0" y="44"/>
                  </a:cxn>
                  <a:cxn ang="0">
                    <a:pos x="7" y="36"/>
                  </a:cxn>
                  <a:cxn ang="0">
                    <a:pos x="25" y="27"/>
                  </a:cxn>
                  <a:cxn ang="0">
                    <a:pos x="51" y="19"/>
                  </a:cxn>
                  <a:cxn ang="0">
                    <a:pos x="84" y="12"/>
                  </a:cxn>
                  <a:cxn ang="0">
                    <a:pos x="118" y="6"/>
                  </a:cxn>
                  <a:cxn ang="0">
                    <a:pos x="153" y="3"/>
                  </a:cxn>
                  <a:cxn ang="0">
                    <a:pos x="184" y="0"/>
                  </a:cxn>
                  <a:cxn ang="0">
                    <a:pos x="208" y="0"/>
                  </a:cxn>
                  <a:cxn ang="0">
                    <a:pos x="238" y="3"/>
                  </a:cxn>
                  <a:cxn ang="0">
                    <a:pos x="275" y="7"/>
                  </a:cxn>
                  <a:cxn ang="0">
                    <a:pos x="315" y="13"/>
                  </a:cxn>
                  <a:cxn ang="0">
                    <a:pos x="354" y="20"/>
                  </a:cxn>
                  <a:cxn ang="0">
                    <a:pos x="389" y="29"/>
                  </a:cxn>
                  <a:cxn ang="0">
                    <a:pos x="413" y="38"/>
                  </a:cxn>
                  <a:cxn ang="0">
                    <a:pos x="426" y="51"/>
                  </a:cxn>
                </a:cxnLst>
                <a:rect l="0" t="0" r="r" b="b"/>
                <a:pathLst>
                  <a:path w="426" h="57">
                    <a:moveTo>
                      <a:pt x="426" y="57"/>
                    </a:moveTo>
                    <a:lnTo>
                      <a:pt x="425" y="57"/>
                    </a:lnTo>
                    <a:lnTo>
                      <a:pt x="421" y="56"/>
                    </a:lnTo>
                    <a:lnTo>
                      <a:pt x="415" y="53"/>
                    </a:lnTo>
                    <a:lnTo>
                      <a:pt x="408" y="51"/>
                    </a:lnTo>
                    <a:lnTo>
                      <a:pt x="398" y="48"/>
                    </a:lnTo>
                    <a:lnTo>
                      <a:pt x="388" y="44"/>
                    </a:lnTo>
                    <a:lnTo>
                      <a:pt x="375" y="41"/>
                    </a:lnTo>
                    <a:lnTo>
                      <a:pt x="360" y="37"/>
                    </a:lnTo>
                    <a:lnTo>
                      <a:pt x="345" y="34"/>
                    </a:lnTo>
                    <a:lnTo>
                      <a:pt x="328" y="30"/>
                    </a:lnTo>
                    <a:lnTo>
                      <a:pt x="311" y="27"/>
                    </a:lnTo>
                    <a:lnTo>
                      <a:pt x="292" y="23"/>
                    </a:lnTo>
                    <a:lnTo>
                      <a:pt x="273" y="21"/>
                    </a:lnTo>
                    <a:lnTo>
                      <a:pt x="252" y="19"/>
                    </a:lnTo>
                    <a:lnTo>
                      <a:pt x="231" y="18"/>
                    </a:lnTo>
                    <a:lnTo>
                      <a:pt x="210" y="18"/>
                    </a:lnTo>
                    <a:lnTo>
                      <a:pt x="198" y="18"/>
                    </a:lnTo>
                    <a:lnTo>
                      <a:pt x="185" y="18"/>
                    </a:lnTo>
                    <a:lnTo>
                      <a:pt x="172" y="18"/>
                    </a:lnTo>
                    <a:lnTo>
                      <a:pt x="160" y="18"/>
                    </a:lnTo>
                    <a:lnTo>
                      <a:pt x="146" y="19"/>
                    </a:lnTo>
                    <a:lnTo>
                      <a:pt x="133" y="20"/>
                    </a:lnTo>
                    <a:lnTo>
                      <a:pt x="119" y="21"/>
                    </a:lnTo>
                    <a:lnTo>
                      <a:pt x="107" y="22"/>
                    </a:lnTo>
                    <a:lnTo>
                      <a:pt x="93" y="25"/>
                    </a:lnTo>
                    <a:lnTo>
                      <a:pt x="79" y="27"/>
                    </a:lnTo>
                    <a:lnTo>
                      <a:pt x="66" y="29"/>
                    </a:lnTo>
                    <a:lnTo>
                      <a:pt x="53" y="33"/>
                    </a:lnTo>
                    <a:lnTo>
                      <a:pt x="40" y="36"/>
                    </a:lnTo>
                    <a:lnTo>
                      <a:pt x="27" y="40"/>
                    </a:lnTo>
                    <a:lnTo>
                      <a:pt x="15" y="44"/>
                    </a:lnTo>
                    <a:lnTo>
                      <a:pt x="2" y="49"/>
                    </a:lnTo>
                    <a:lnTo>
                      <a:pt x="0" y="44"/>
                    </a:lnTo>
                    <a:lnTo>
                      <a:pt x="2" y="41"/>
                    </a:lnTo>
                    <a:lnTo>
                      <a:pt x="7" y="36"/>
                    </a:lnTo>
                    <a:lnTo>
                      <a:pt x="15" y="32"/>
                    </a:lnTo>
                    <a:lnTo>
                      <a:pt x="25" y="27"/>
                    </a:lnTo>
                    <a:lnTo>
                      <a:pt x="38" y="23"/>
                    </a:lnTo>
                    <a:lnTo>
                      <a:pt x="51" y="19"/>
                    </a:lnTo>
                    <a:lnTo>
                      <a:pt x="68" y="15"/>
                    </a:lnTo>
                    <a:lnTo>
                      <a:pt x="84" y="12"/>
                    </a:lnTo>
                    <a:lnTo>
                      <a:pt x="101" y="9"/>
                    </a:lnTo>
                    <a:lnTo>
                      <a:pt x="118" y="6"/>
                    </a:lnTo>
                    <a:lnTo>
                      <a:pt x="135" y="4"/>
                    </a:lnTo>
                    <a:lnTo>
                      <a:pt x="153" y="3"/>
                    </a:lnTo>
                    <a:lnTo>
                      <a:pt x="169" y="0"/>
                    </a:lnTo>
                    <a:lnTo>
                      <a:pt x="184" y="0"/>
                    </a:lnTo>
                    <a:lnTo>
                      <a:pt x="198" y="0"/>
                    </a:lnTo>
                    <a:lnTo>
                      <a:pt x="208" y="0"/>
                    </a:lnTo>
                    <a:lnTo>
                      <a:pt x="222" y="2"/>
                    </a:lnTo>
                    <a:lnTo>
                      <a:pt x="238" y="3"/>
                    </a:lnTo>
                    <a:lnTo>
                      <a:pt x="256" y="5"/>
                    </a:lnTo>
                    <a:lnTo>
                      <a:pt x="275" y="7"/>
                    </a:lnTo>
                    <a:lnTo>
                      <a:pt x="294" y="10"/>
                    </a:lnTo>
                    <a:lnTo>
                      <a:pt x="315" y="13"/>
                    </a:lnTo>
                    <a:lnTo>
                      <a:pt x="335" y="17"/>
                    </a:lnTo>
                    <a:lnTo>
                      <a:pt x="354" y="20"/>
                    </a:lnTo>
                    <a:lnTo>
                      <a:pt x="373" y="25"/>
                    </a:lnTo>
                    <a:lnTo>
                      <a:pt x="389" y="29"/>
                    </a:lnTo>
                    <a:lnTo>
                      <a:pt x="403" y="34"/>
                    </a:lnTo>
                    <a:lnTo>
                      <a:pt x="413" y="38"/>
                    </a:lnTo>
                    <a:lnTo>
                      <a:pt x="421" y="44"/>
                    </a:lnTo>
                    <a:lnTo>
                      <a:pt x="426" y="51"/>
                    </a:lnTo>
                    <a:lnTo>
                      <a:pt x="426" y="57"/>
                    </a:lnTo>
                    <a:close/>
                  </a:path>
                </a:pathLst>
              </a:custGeom>
              <a:solidFill>
                <a:srgbClr val="0035FF"/>
              </a:solidFill>
              <a:ln w="9525">
                <a:noFill/>
                <a:round/>
                <a:headEnd/>
                <a:tailEnd/>
              </a:ln>
            </p:spPr>
            <p:txBody>
              <a:bodyPr/>
              <a:lstStyle/>
              <a:p>
                <a:endParaRPr lang="en-US"/>
              </a:p>
            </p:txBody>
          </p:sp>
          <p:sp>
            <p:nvSpPr>
              <p:cNvPr id="13358" name="Freeform 46"/>
              <p:cNvSpPr>
                <a:spLocks/>
              </p:cNvSpPr>
              <p:nvPr/>
            </p:nvSpPr>
            <p:spPr bwMode="auto">
              <a:xfrm>
                <a:off x="3735" y="3486"/>
                <a:ext cx="225" cy="32"/>
              </a:xfrm>
              <a:custGeom>
                <a:avLst/>
                <a:gdLst/>
                <a:ahLst/>
                <a:cxnLst>
                  <a:cxn ang="0">
                    <a:pos x="179" y="63"/>
                  </a:cxn>
                  <a:cxn ang="0">
                    <a:pos x="122" y="58"/>
                  </a:cxn>
                  <a:cxn ang="0">
                    <a:pos x="77" y="50"/>
                  </a:cxn>
                  <a:cxn ang="0">
                    <a:pos x="45" y="39"/>
                  </a:cxn>
                  <a:cxn ang="0">
                    <a:pos x="23" y="28"/>
                  </a:cxn>
                  <a:cxn ang="0">
                    <a:pos x="10" y="18"/>
                  </a:cxn>
                  <a:cxn ang="0">
                    <a:pos x="2" y="8"/>
                  </a:cxn>
                  <a:cxn ang="0">
                    <a:pos x="0" y="3"/>
                  </a:cxn>
                  <a:cxn ang="0">
                    <a:pos x="7" y="5"/>
                  </a:cxn>
                  <a:cxn ang="0">
                    <a:pos x="25" y="13"/>
                  </a:cxn>
                  <a:cxn ang="0">
                    <a:pos x="48" y="19"/>
                  </a:cxn>
                  <a:cxn ang="0">
                    <a:pos x="75" y="24"/>
                  </a:cxn>
                  <a:cxn ang="0">
                    <a:pos x="103" y="29"/>
                  </a:cxn>
                  <a:cxn ang="0">
                    <a:pos x="133" y="33"/>
                  </a:cxn>
                  <a:cxn ang="0">
                    <a:pos x="163" y="35"/>
                  </a:cxn>
                  <a:cxn ang="0">
                    <a:pos x="191" y="37"/>
                  </a:cxn>
                  <a:cxn ang="0">
                    <a:pos x="206" y="37"/>
                  </a:cxn>
                  <a:cxn ang="0">
                    <a:pos x="221" y="37"/>
                  </a:cxn>
                  <a:cxn ang="0">
                    <a:pos x="249" y="36"/>
                  </a:cxn>
                  <a:cxn ang="0">
                    <a:pos x="283" y="34"/>
                  </a:cxn>
                  <a:cxn ang="0">
                    <a:pos x="323" y="31"/>
                  </a:cxn>
                  <a:cxn ang="0">
                    <a:pos x="365" y="26"/>
                  </a:cxn>
                  <a:cxn ang="0">
                    <a:pos x="404" y="20"/>
                  </a:cxn>
                  <a:cxn ang="0">
                    <a:pos x="437" y="11"/>
                  </a:cxn>
                  <a:cxn ang="0">
                    <a:pos x="450" y="8"/>
                  </a:cxn>
                  <a:cxn ang="0">
                    <a:pos x="449" y="15"/>
                  </a:cxn>
                  <a:cxn ang="0">
                    <a:pos x="443" y="24"/>
                  </a:cxn>
                  <a:cxn ang="0">
                    <a:pos x="428" y="34"/>
                  </a:cxn>
                  <a:cxn ang="0">
                    <a:pos x="405" y="44"/>
                  </a:cxn>
                  <a:cxn ang="0">
                    <a:pos x="369" y="52"/>
                  </a:cxn>
                  <a:cxn ang="0">
                    <a:pos x="320" y="59"/>
                  </a:cxn>
                  <a:cxn ang="0">
                    <a:pos x="254" y="63"/>
                  </a:cxn>
                </a:cxnLst>
                <a:rect l="0" t="0" r="r" b="b"/>
                <a:pathLst>
                  <a:path w="450" h="64">
                    <a:moveTo>
                      <a:pt x="215" y="64"/>
                    </a:moveTo>
                    <a:lnTo>
                      <a:pt x="179" y="63"/>
                    </a:lnTo>
                    <a:lnTo>
                      <a:pt x="148" y="60"/>
                    </a:lnTo>
                    <a:lnTo>
                      <a:pt x="122" y="58"/>
                    </a:lnTo>
                    <a:lnTo>
                      <a:pt x="98" y="53"/>
                    </a:lnTo>
                    <a:lnTo>
                      <a:pt x="77" y="50"/>
                    </a:lnTo>
                    <a:lnTo>
                      <a:pt x="60" y="44"/>
                    </a:lnTo>
                    <a:lnTo>
                      <a:pt x="45" y="39"/>
                    </a:lnTo>
                    <a:lnTo>
                      <a:pt x="33" y="34"/>
                    </a:lnTo>
                    <a:lnTo>
                      <a:pt x="23" y="28"/>
                    </a:lnTo>
                    <a:lnTo>
                      <a:pt x="16" y="23"/>
                    </a:lnTo>
                    <a:lnTo>
                      <a:pt x="10" y="18"/>
                    </a:lnTo>
                    <a:lnTo>
                      <a:pt x="6" y="13"/>
                    </a:lnTo>
                    <a:lnTo>
                      <a:pt x="2" y="8"/>
                    </a:lnTo>
                    <a:lnTo>
                      <a:pt x="1" y="5"/>
                    </a:lnTo>
                    <a:lnTo>
                      <a:pt x="0" y="3"/>
                    </a:lnTo>
                    <a:lnTo>
                      <a:pt x="0" y="0"/>
                    </a:lnTo>
                    <a:lnTo>
                      <a:pt x="7" y="5"/>
                    </a:lnTo>
                    <a:lnTo>
                      <a:pt x="15" y="8"/>
                    </a:lnTo>
                    <a:lnTo>
                      <a:pt x="25" y="13"/>
                    </a:lnTo>
                    <a:lnTo>
                      <a:pt x="35" y="16"/>
                    </a:lnTo>
                    <a:lnTo>
                      <a:pt x="48" y="19"/>
                    </a:lnTo>
                    <a:lnTo>
                      <a:pt x="61" y="22"/>
                    </a:lnTo>
                    <a:lnTo>
                      <a:pt x="75" y="24"/>
                    </a:lnTo>
                    <a:lnTo>
                      <a:pt x="88" y="27"/>
                    </a:lnTo>
                    <a:lnTo>
                      <a:pt x="103" y="29"/>
                    </a:lnTo>
                    <a:lnTo>
                      <a:pt x="118" y="31"/>
                    </a:lnTo>
                    <a:lnTo>
                      <a:pt x="133" y="33"/>
                    </a:lnTo>
                    <a:lnTo>
                      <a:pt x="148" y="34"/>
                    </a:lnTo>
                    <a:lnTo>
                      <a:pt x="163" y="35"/>
                    </a:lnTo>
                    <a:lnTo>
                      <a:pt x="177" y="36"/>
                    </a:lnTo>
                    <a:lnTo>
                      <a:pt x="191" y="37"/>
                    </a:lnTo>
                    <a:lnTo>
                      <a:pt x="204" y="37"/>
                    </a:lnTo>
                    <a:lnTo>
                      <a:pt x="206" y="37"/>
                    </a:lnTo>
                    <a:lnTo>
                      <a:pt x="212" y="37"/>
                    </a:lnTo>
                    <a:lnTo>
                      <a:pt x="221" y="37"/>
                    </a:lnTo>
                    <a:lnTo>
                      <a:pt x="234" y="36"/>
                    </a:lnTo>
                    <a:lnTo>
                      <a:pt x="249" y="36"/>
                    </a:lnTo>
                    <a:lnTo>
                      <a:pt x="265" y="35"/>
                    </a:lnTo>
                    <a:lnTo>
                      <a:pt x="283" y="34"/>
                    </a:lnTo>
                    <a:lnTo>
                      <a:pt x="303" y="33"/>
                    </a:lnTo>
                    <a:lnTo>
                      <a:pt x="323" y="31"/>
                    </a:lnTo>
                    <a:lnTo>
                      <a:pt x="344" y="29"/>
                    </a:lnTo>
                    <a:lnTo>
                      <a:pt x="365" y="26"/>
                    </a:lnTo>
                    <a:lnTo>
                      <a:pt x="384" y="23"/>
                    </a:lnTo>
                    <a:lnTo>
                      <a:pt x="404" y="20"/>
                    </a:lnTo>
                    <a:lnTo>
                      <a:pt x="421" y="15"/>
                    </a:lnTo>
                    <a:lnTo>
                      <a:pt x="437" y="11"/>
                    </a:lnTo>
                    <a:lnTo>
                      <a:pt x="450" y="5"/>
                    </a:lnTo>
                    <a:lnTo>
                      <a:pt x="450" y="8"/>
                    </a:lnTo>
                    <a:lnTo>
                      <a:pt x="450" y="12"/>
                    </a:lnTo>
                    <a:lnTo>
                      <a:pt x="449" y="15"/>
                    </a:lnTo>
                    <a:lnTo>
                      <a:pt x="447" y="20"/>
                    </a:lnTo>
                    <a:lnTo>
                      <a:pt x="443" y="24"/>
                    </a:lnTo>
                    <a:lnTo>
                      <a:pt x="436" y="29"/>
                    </a:lnTo>
                    <a:lnTo>
                      <a:pt x="428" y="34"/>
                    </a:lnTo>
                    <a:lnTo>
                      <a:pt x="418" y="39"/>
                    </a:lnTo>
                    <a:lnTo>
                      <a:pt x="405" y="44"/>
                    </a:lnTo>
                    <a:lnTo>
                      <a:pt x="389" y="48"/>
                    </a:lnTo>
                    <a:lnTo>
                      <a:pt x="369" y="52"/>
                    </a:lnTo>
                    <a:lnTo>
                      <a:pt x="346" y="56"/>
                    </a:lnTo>
                    <a:lnTo>
                      <a:pt x="320" y="59"/>
                    </a:lnTo>
                    <a:lnTo>
                      <a:pt x="290" y="61"/>
                    </a:lnTo>
                    <a:lnTo>
                      <a:pt x="254" y="63"/>
                    </a:lnTo>
                    <a:lnTo>
                      <a:pt x="215" y="64"/>
                    </a:lnTo>
                    <a:close/>
                  </a:path>
                </a:pathLst>
              </a:custGeom>
              <a:solidFill>
                <a:srgbClr val="0035FF"/>
              </a:solidFill>
              <a:ln w="9525">
                <a:noFill/>
                <a:round/>
                <a:headEnd/>
                <a:tailEnd/>
              </a:ln>
            </p:spPr>
            <p:txBody>
              <a:bodyPr/>
              <a:lstStyle/>
              <a:p>
                <a:endParaRPr lang="en-US"/>
              </a:p>
            </p:txBody>
          </p:sp>
          <p:sp>
            <p:nvSpPr>
              <p:cNvPr id="13359" name="Freeform 47"/>
              <p:cNvSpPr>
                <a:spLocks/>
              </p:cNvSpPr>
              <p:nvPr/>
            </p:nvSpPr>
            <p:spPr bwMode="auto">
              <a:xfrm>
                <a:off x="3657" y="2943"/>
                <a:ext cx="73" cy="60"/>
              </a:xfrm>
              <a:custGeom>
                <a:avLst/>
                <a:gdLst/>
                <a:ahLst/>
                <a:cxnLst>
                  <a:cxn ang="0">
                    <a:pos x="39" y="38"/>
                  </a:cxn>
                  <a:cxn ang="0">
                    <a:pos x="34" y="47"/>
                  </a:cxn>
                  <a:cxn ang="0">
                    <a:pos x="31" y="62"/>
                  </a:cxn>
                  <a:cxn ang="0">
                    <a:pos x="34" y="76"/>
                  </a:cxn>
                  <a:cxn ang="0">
                    <a:pos x="43" y="83"/>
                  </a:cxn>
                  <a:cxn ang="0">
                    <a:pos x="53" y="89"/>
                  </a:cxn>
                  <a:cxn ang="0">
                    <a:pos x="66" y="95"/>
                  </a:cxn>
                  <a:cxn ang="0">
                    <a:pos x="80" y="100"/>
                  </a:cxn>
                  <a:cxn ang="0">
                    <a:pos x="93" y="105"/>
                  </a:cxn>
                  <a:cxn ang="0">
                    <a:pos x="105" y="110"/>
                  </a:cxn>
                  <a:cxn ang="0">
                    <a:pos x="115" y="113"/>
                  </a:cxn>
                  <a:cxn ang="0">
                    <a:pos x="122" y="116"/>
                  </a:cxn>
                  <a:cxn ang="0">
                    <a:pos x="125" y="117"/>
                  </a:cxn>
                  <a:cxn ang="0">
                    <a:pos x="112" y="120"/>
                  </a:cxn>
                  <a:cxn ang="0">
                    <a:pos x="98" y="121"/>
                  </a:cxn>
                  <a:cxn ang="0">
                    <a:pos x="84" y="121"/>
                  </a:cxn>
                  <a:cxn ang="0">
                    <a:pos x="69" y="119"/>
                  </a:cxn>
                  <a:cxn ang="0">
                    <a:pos x="54" y="116"/>
                  </a:cxn>
                  <a:cxn ang="0">
                    <a:pos x="40" y="110"/>
                  </a:cxn>
                  <a:cxn ang="0">
                    <a:pos x="28" y="103"/>
                  </a:cxn>
                  <a:cxn ang="0">
                    <a:pos x="16" y="96"/>
                  </a:cxn>
                  <a:cxn ang="0">
                    <a:pos x="9" y="86"/>
                  </a:cxn>
                  <a:cxn ang="0">
                    <a:pos x="4" y="74"/>
                  </a:cxn>
                  <a:cxn ang="0">
                    <a:pos x="0" y="63"/>
                  </a:cxn>
                  <a:cxn ang="0">
                    <a:pos x="1" y="50"/>
                  </a:cxn>
                  <a:cxn ang="0">
                    <a:pos x="9" y="37"/>
                  </a:cxn>
                  <a:cxn ang="0">
                    <a:pos x="19" y="27"/>
                  </a:cxn>
                  <a:cxn ang="0">
                    <a:pos x="30" y="19"/>
                  </a:cxn>
                  <a:cxn ang="0">
                    <a:pos x="43" y="11"/>
                  </a:cxn>
                  <a:cxn ang="0">
                    <a:pos x="57" y="6"/>
                  </a:cxn>
                  <a:cxn ang="0">
                    <a:pos x="72" y="3"/>
                  </a:cxn>
                  <a:cxn ang="0">
                    <a:pos x="87" y="0"/>
                  </a:cxn>
                  <a:cxn ang="0">
                    <a:pos x="102" y="0"/>
                  </a:cxn>
                  <a:cxn ang="0">
                    <a:pos x="107" y="0"/>
                  </a:cxn>
                  <a:cxn ang="0">
                    <a:pos x="113" y="0"/>
                  </a:cxn>
                  <a:cxn ang="0">
                    <a:pos x="119" y="0"/>
                  </a:cxn>
                  <a:cxn ang="0">
                    <a:pos x="125" y="2"/>
                  </a:cxn>
                  <a:cxn ang="0">
                    <a:pos x="129" y="3"/>
                  </a:cxn>
                  <a:cxn ang="0">
                    <a:pos x="135" y="5"/>
                  </a:cxn>
                  <a:cxn ang="0">
                    <a:pos x="141" y="6"/>
                  </a:cxn>
                  <a:cxn ang="0">
                    <a:pos x="146" y="7"/>
                  </a:cxn>
                  <a:cxn ang="0">
                    <a:pos x="122" y="12"/>
                  </a:cxn>
                  <a:cxn ang="0">
                    <a:pos x="102" y="17"/>
                  </a:cxn>
                  <a:cxn ang="0">
                    <a:pos x="85" y="21"/>
                  </a:cxn>
                  <a:cxn ang="0">
                    <a:pos x="72" y="25"/>
                  </a:cxn>
                  <a:cxn ang="0">
                    <a:pos x="61" y="29"/>
                  </a:cxn>
                  <a:cxn ang="0">
                    <a:pos x="52" y="33"/>
                  </a:cxn>
                  <a:cxn ang="0">
                    <a:pos x="45" y="36"/>
                  </a:cxn>
                  <a:cxn ang="0">
                    <a:pos x="39" y="38"/>
                  </a:cxn>
                </a:cxnLst>
                <a:rect l="0" t="0" r="r" b="b"/>
                <a:pathLst>
                  <a:path w="146" h="121">
                    <a:moveTo>
                      <a:pt x="39" y="38"/>
                    </a:moveTo>
                    <a:lnTo>
                      <a:pt x="34" y="47"/>
                    </a:lnTo>
                    <a:lnTo>
                      <a:pt x="31" y="62"/>
                    </a:lnTo>
                    <a:lnTo>
                      <a:pt x="34" y="76"/>
                    </a:lnTo>
                    <a:lnTo>
                      <a:pt x="43" y="83"/>
                    </a:lnTo>
                    <a:lnTo>
                      <a:pt x="53" y="89"/>
                    </a:lnTo>
                    <a:lnTo>
                      <a:pt x="66" y="95"/>
                    </a:lnTo>
                    <a:lnTo>
                      <a:pt x="80" y="100"/>
                    </a:lnTo>
                    <a:lnTo>
                      <a:pt x="93" y="105"/>
                    </a:lnTo>
                    <a:lnTo>
                      <a:pt x="105" y="110"/>
                    </a:lnTo>
                    <a:lnTo>
                      <a:pt x="115" y="113"/>
                    </a:lnTo>
                    <a:lnTo>
                      <a:pt x="122" y="116"/>
                    </a:lnTo>
                    <a:lnTo>
                      <a:pt x="125" y="117"/>
                    </a:lnTo>
                    <a:lnTo>
                      <a:pt x="112" y="120"/>
                    </a:lnTo>
                    <a:lnTo>
                      <a:pt x="98" y="121"/>
                    </a:lnTo>
                    <a:lnTo>
                      <a:pt x="84" y="121"/>
                    </a:lnTo>
                    <a:lnTo>
                      <a:pt x="69" y="119"/>
                    </a:lnTo>
                    <a:lnTo>
                      <a:pt x="54" y="116"/>
                    </a:lnTo>
                    <a:lnTo>
                      <a:pt x="40" y="110"/>
                    </a:lnTo>
                    <a:lnTo>
                      <a:pt x="28" y="103"/>
                    </a:lnTo>
                    <a:lnTo>
                      <a:pt x="16" y="96"/>
                    </a:lnTo>
                    <a:lnTo>
                      <a:pt x="9" y="86"/>
                    </a:lnTo>
                    <a:lnTo>
                      <a:pt x="4" y="74"/>
                    </a:lnTo>
                    <a:lnTo>
                      <a:pt x="0" y="63"/>
                    </a:lnTo>
                    <a:lnTo>
                      <a:pt x="1" y="50"/>
                    </a:lnTo>
                    <a:lnTo>
                      <a:pt x="9" y="37"/>
                    </a:lnTo>
                    <a:lnTo>
                      <a:pt x="19" y="27"/>
                    </a:lnTo>
                    <a:lnTo>
                      <a:pt x="30" y="19"/>
                    </a:lnTo>
                    <a:lnTo>
                      <a:pt x="43" y="11"/>
                    </a:lnTo>
                    <a:lnTo>
                      <a:pt x="57" y="6"/>
                    </a:lnTo>
                    <a:lnTo>
                      <a:pt x="72" y="3"/>
                    </a:lnTo>
                    <a:lnTo>
                      <a:pt x="87" y="0"/>
                    </a:lnTo>
                    <a:lnTo>
                      <a:pt x="102" y="0"/>
                    </a:lnTo>
                    <a:lnTo>
                      <a:pt x="107" y="0"/>
                    </a:lnTo>
                    <a:lnTo>
                      <a:pt x="113" y="0"/>
                    </a:lnTo>
                    <a:lnTo>
                      <a:pt x="119" y="0"/>
                    </a:lnTo>
                    <a:lnTo>
                      <a:pt x="125" y="2"/>
                    </a:lnTo>
                    <a:lnTo>
                      <a:pt x="129" y="3"/>
                    </a:lnTo>
                    <a:lnTo>
                      <a:pt x="135" y="5"/>
                    </a:lnTo>
                    <a:lnTo>
                      <a:pt x="141" y="6"/>
                    </a:lnTo>
                    <a:lnTo>
                      <a:pt x="146" y="7"/>
                    </a:lnTo>
                    <a:lnTo>
                      <a:pt x="122" y="12"/>
                    </a:lnTo>
                    <a:lnTo>
                      <a:pt x="102" y="17"/>
                    </a:lnTo>
                    <a:lnTo>
                      <a:pt x="85" y="21"/>
                    </a:lnTo>
                    <a:lnTo>
                      <a:pt x="72" y="25"/>
                    </a:lnTo>
                    <a:lnTo>
                      <a:pt x="61" y="29"/>
                    </a:lnTo>
                    <a:lnTo>
                      <a:pt x="52" y="33"/>
                    </a:lnTo>
                    <a:lnTo>
                      <a:pt x="45" y="36"/>
                    </a:lnTo>
                    <a:lnTo>
                      <a:pt x="39" y="38"/>
                    </a:lnTo>
                    <a:close/>
                  </a:path>
                </a:pathLst>
              </a:custGeom>
              <a:solidFill>
                <a:srgbClr val="0035FF"/>
              </a:solidFill>
              <a:ln w="9525">
                <a:noFill/>
                <a:round/>
                <a:headEnd/>
                <a:tailEnd/>
              </a:ln>
            </p:spPr>
            <p:txBody>
              <a:bodyPr/>
              <a:lstStyle/>
              <a:p>
                <a:endParaRPr lang="en-US"/>
              </a:p>
            </p:txBody>
          </p:sp>
          <p:sp>
            <p:nvSpPr>
              <p:cNvPr id="13360" name="Freeform 48"/>
              <p:cNvSpPr>
                <a:spLocks/>
              </p:cNvSpPr>
              <p:nvPr/>
            </p:nvSpPr>
            <p:spPr bwMode="auto">
              <a:xfrm>
                <a:off x="3663" y="3055"/>
                <a:ext cx="76" cy="428"/>
              </a:xfrm>
              <a:custGeom>
                <a:avLst/>
                <a:gdLst/>
                <a:ahLst/>
                <a:cxnLst>
                  <a:cxn ang="0">
                    <a:pos x="151" y="0"/>
                  </a:cxn>
                  <a:cxn ang="0">
                    <a:pos x="119" y="42"/>
                  </a:cxn>
                  <a:cxn ang="0">
                    <a:pos x="92" y="85"/>
                  </a:cxn>
                  <a:cxn ang="0">
                    <a:pos x="71" y="133"/>
                  </a:cxn>
                  <a:cxn ang="0">
                    <a:pos x="56" y="182"/>
                  </a:cxn>
                  <a:cxn ang="0">
                    <a:pos x="45" y="233"/>
                  </a:cxn>
                  <a:cxn ang="0">
                    <a:pos x="38" y="285"/>
                  </a:cxn>
                  <a:cxn ang="0">
                    <a:pos x="36" y="338"/>
                  </a:cxn>
                  <a:cxn ang="0">
                    <a:pos x="37" y="390"/>
                  </a:cxn>
                  <a:cxn ang="0">
                    <a:pos x="38" y="402"/>
                  </a:cxn>
                  <a:cxn ang="0">
                    <a:pos x="40" y="438"/>
                  </a:cxn>
                  <a:cxn ang="0">
                    <a:pos x="45" y="490"/>
                  </a:cxn>
                  <a:cxn ang="0">
                    <a:pos x="52" y="553"/>
                  </a:cxn>
                  <a:cxn ang="0">
                    <a:pos x="62" y="621"/>
                  </a:cxn>
                  <a:cxn ang="0">
                    <a:pos x="76" y="688"/>
                  </a:cxn>
                  <a:cxn ang="0">
                    <a:pos x="94" y="749"/>
                  </a:cxn>
                  <a:cxn ang="0">
                    <a:pos x="116" y="799"/>
                  </a:cxn>
                  <a:cxn ang="0">
                    <a:pos x="122" y="810"/>
                  </a:cxn>
                  <a:cxn ang="0">
                    <a:pos x="126" y="829"/>
                  </a:cxn>
                  <a:cxn ang="0">
                    <a:pos x="128" y="847"/>
                  </a:cxn>
                  <a:cxn ang="0">
                    <a:pos x="127" y="857"/>
                  </a:cxn>
                  <a:cxn ang="0">
                    <a:pos x="104" y="825"/>
                  </a:cxn>
                  <a:cxn ang="0">
                    <a:pos x="85" y="791"/>
                  </a:cxn>
                  <a:cxn ang="0">
                    <a:pos x="68" y="753"/>
                  </a:cxn>
                  <a:cxn ang="0">
                    <a:pos x="55" y="712"/>
                  </a:cxn>
                  <a:cxn ang="0">
                    <a:pos x="44" y="671"/>
                  </a:cxn>
                  <a:cxn ang="0">
                    <a:pos x="33" y="628"/>
                  </a:cxn>
                  <a:cxn ang="0">
                    <a:pos x="25" y="586"/>
                  </a:cxn>
                  <a:cxn ang="0">
                    <a:pos x="18" y="543"/>
                  </a:cxn>
                  <a:cxn ang="0">
                    <a:pos x="9" y="484"/>
                  </a:cxn>
                  <a:cxn ang="0">
                    <a:pos x="2" y="423"/>
                  </a:cxn>
                  <a:cxn ang="0">
                    <a:pos x="0" y="363"/>
                  </a:cxn>
                  <a:cxn ang="0">
                    <a:pos x="0" y="302"/>
                  </a:cxn>
                  <a:cxn ang="0">
                    <a:pos x="6" y="243"/>
                  </a:cxn>
                  <a:cxn ang="0">
                    <a:pos x="18" y="185"/>
                  </a:cxn>
                  <a:cxn ang="0">
                    <a:pos x="37" y="129"/>
                  </a:cxn>
                  <a:cxn ang="0">
                    <a:pos x="63" y="77"/>
                  </a:cxn>
                  <a:cxn ang="0">
                    <a:pos x="84" y="46"/>
                  </a:cxn>
                  <a:cxn ang="0">
                    <a:pos x="102" y="24"/>
                  </a:cxn>
                  <a:cxn ang="0">
                    <a:pos x="117" y="12"/>
                  </a:cxn>
                  <a:cxn ang="0">
                    <a:pos x="130" y="6"/>
                  </a:cxn>
                  <a:cxn ang="0">
                    <a:pos x="140" y="4"/>
                  </a:cxn>
                  <a:cxn ang="0">
                    <a:pos x="146" y="4"/>
                  </a:cxn>
                  <a:cxn ang="0">
                    <a:pos x="150" y="2"/>
                  </a:cxn>
                  <a:cxn ang="0">
                    <a:pos x="151" y="0"/>
                  </a:cxn>
                </a:cxnLst>
                <a:rect l="0" t="0" r="r" b="b"/>
                <a:pathLst>
                  <a:path w="151" h="857">
                    <a:moveTo>
                      <a:pt x="151" y="0"/>
                    </a:moveTo>
                    <a:lnTo>
                      <a:pt x="119" y="42"/>
                    </a:lnTo>
                    <a:lnTo>
                      <a:pt x="92" y="85"/>
                    </a:lnTo>
                    <a:lnTo>
                      <a:pt x="71" y="133"/>
                    </a:lnTo>
                    <a:lnTo>
                      <a:pt x="56" y="182"/>
                    </a:lnTo>
                    <a:lnTo>
                      <a:pt x="45" y="233"/>
                    </a:lnTo>
                    <a:lnTo>
                      <a:pt x="38" y="285"/>
                    </a:lnTo>
                    <a:lnTo>
                      <a:pt x="36" y="338"/>
                    </a:lnTo>
                    <a:lnTo>
                      <a:pt x="37" y="390"/>
                    </a:lnTo>
                    <a:lnTo>
                      <a:pt x="38" y="402"/>
                    </a:lnTo>
                    <a:lnTo>
                      <a:pt x="40" y="438"/>
                    </a:lnTo>
                    <a:lnTo>
                      <a:pt x="45" y="490"/>
                    </a:lnTo>
                    <a:lnTo>
                      <a:pt x="52" y="553"/>
                    </a:lnTo>
                    <a:lnTo>
                      <a:pt x="62" y="621"/>
                    </a:lnTo>
                    <a:lnTo>
                      <a:pt x="76" y="688"/>
                    </a:lnTo>
                    <a:lnTo>
                      <a:pt x="94" y="749"/>
                    </a:lnTo>
                    <a:lnTo>
                      <a:pt x="116" y="799"/>
                    </a:lnTo>
                    <a:lnTo>
                      <a:pt x="122" y="810"/>
                    </a:lnTo>
                    <a:lnTo>
                      <a:pt x="126" y="829"/>
                    </a:lnTo>
                    <a:lnTo>
                      <a:pt x="128" y="847"/>
                    </a:lnTo>
                    <a:lnTo>
                      <a:pt x="127" y="857"/>
                    </a:lnTo>
                    <a:lnTo>
                      <a:pt x="104" y="825"/>
                    </a:lnTo>
                    <a:lnTo>
                      <a:pt x="85" y="791"/>
                    </a:lnTo>
                    <a:lnTo>
                      <a:pt x="68" y="753"/>
                    </a:lnTo>
                    <a:lnTo>
                      <a:pt x="55" y="712"/>
                    </a:lnTo>
                    <a:lnTo>
                      <a:pt x="44" y="671"/>
                    </a:lnTo>
                    <a:lnTo>
                      <a:pt x="33" y="628"/>
                    </a:lnTo>
                    <a:lnTo>
                      <a:pt x="25" y="586"/>
                    </a:lnTo>
                    <a:lnTo>
                      <a:pt x="18" y="543"/>
                    </a:lnTo>
                    <a:lnTo>
                      <a:pt x="9" y="484"/>
                    </a:lnTo>
                    <a:lnTo>
                      <a:pt x="2" y="423"/>
                    </a:lnTo>
                    <a:lnTo>
                      <a:pt x="0" y="363"/>
                    </a:lnTo>
                    <a:lnTo>
                      <a:pt x="0" y="302"/>
                    </a:lnTo>
                    <a:lnTo>
                      <a:pt x="6" y="243"/>
                    </a:lnTo>
                    <a:lnTo>
                      <a:pt x="18" y="185"/>
                    </a:lnTo>
                    <a:lnTo>
                      <a:pt x="37" y="129"/>
                    </a:lnTo>
                    <a:lnTo>
                      <a:pt x="63" y="77"/>
                    </a:lnTo>
                    <a:lnTo>
                      <a:pt x="84" y="46"/>
                    </a:lnTo>
                    <a:lnTo>
                      <a:pt x="102" y="24"/>
                    </a:lnTo>
                    <a:lnTo>
                      <a:pt x="117" y="12"/>
                    </a:lnTo>
                    <a:lnTo>
                      <a:pt x="130" y="6"/>
                    </a:lnTo>
                    <a:lnTo>
                      <a:pt x="140" y="4"/>
                    </a:lnTo>
                    <a:lnTo>
                      <a:pt x="146" y="4"/>
                    </a:lnTo>
                    <a:lnTo>
                      <a:pt x="150" y="2"/>
                    </a:lnTo>
                    <a:lnTo>
                      <a:pt x="151" y="0"/>
                    </a:lnTo>
                    <a:close/>
                  </a:path>
                </a:pathLst>
              </a:custGeom>
              <a:solidFill>
                <a:srgbClr val="0035FF"/>
              </a:solidFill>
              <a:ln w="9525">
                <a:noFill/>
                <a:round/>
                <a:headEnd/>
                <a:tailEnd/>
              </a:ln>
            </p:spPr>
            <p:txBody>
              <a:bodyPr/>
              <a:lstStyle/>
              <a:p>
                <a:endParaRPr lang="en-US"/>
              </a:p>
            </p:txBody>
          </p:sp>
          <p:sp>
            <p:nvSpPr>
              <p:cNvPr id="13361" name="Freeform 49"/>
              <p:cNvSpPr>
                <a:spLocks/>
              </p:cNvSpPr>
              <p:nvPr/>
            </p:nvSpPr>
            <p:spPr bwMode="auto">
              <a:xfrm>
                <a:off x="3963" y="3058"/>
                <a:ext cx="75" cy="428"/>
              </a:xfrm>
              <a:custGeom>
                <a:avLst/>
                <a:gdLst/>
                <a:ahLst/>
                <a:cxnLst>
                  <a:cxn ang="0">
                    <a:pos x="0" y="0"/>
                  </a:cxn>
                  <a:cxn ang="0">
                    <a:pos x="32" y="40"/>
                  </a:cxn>
                  <a:cxn ang="0">
                    <a:pos x="59" y="85"/>
                  </a:cxn>
                  <a:cxn ang="0">
                    <a:pos x="79" y="132"/>
                  </a:cxn>
                  <a:cxn ang="0">
                    <a:pos x="95" y="181"/>
                  </a:cxn>
                  <a:cxn ang="0">
                    <a:pos x="106" y="232"/>
                  </a:cxn>
                  <a:cxn ang="0">
                    <a:pos x="113" y="283"/>
                  </a:cxn>
                  <a:cxn ang="0">
                    <a:pos x="115" y="336"/>
                  </a:cxn>
                  <a:cxn ang="0">
                    <a:pos x="114" y="388"/>
                  </a:cxn>
                  <a:cxn ang="0">
                    <a:pos x="113" y="401"/>
                  </a:cxn>
                  <a:cxn ang="0">
                    <a:pos x="110" y="437"/>
                  </a:cxn>
                  <a:cxn ang="0">
                    <a:pos x="106" y="489"/>
                  </a:cxn>
                  <a:cxn ang="0">
                    <a:pos x="99" y="552"/>
                  </a:cxn>
                  <a:cxn ang="0">
                    <a:pos x="88" y="620"/>
                  </a:cxn>
                  <a:cxn ang="0">
                    <a:pos x="75" y="688"/>
                  </a:cxn>
                  <a:cxn ang="0">
                    <a:pos x="56" y="749"/>
                  </a:cxn>
                  <a:cxn ang="0">
                    <a:pos x="34" y="799"/>
                  </a:cxn>
                  <a:cxn ang="0">
                    <a:pos x="29" y="810"/>
                  </a:cxn>
                  <a:cxn ang="0">
                    <a:pos x="25" y="829"/>
                  </a:cxn>
                  <a:cxn ang="0">
                    <a:pos x="23" y="847"/>
                  </a:cxn>
                  <a:cxn ang="0">
                    <a:pos x="24" y="855"/>
                  </a:cxn>
                  <a:cxn ang="0">
                    <a:pos x="47" y="825"/>
                  </a:cxn>
                  <a:cxn ang="0">
                    <a:pos x="65" y="791"/>
                  </a:cxn>
                  <a:cxn ang="0">
                    <a:pos x="83" y="753"/>
                  </a:cxn>
                  <a:cxn ang="0">
                    <a:pos x="95" y="712"/>
                  </a:cxn>
                  <a:cxn ang="0">
                    <a:pos x="107" y="671"/>
                  </a:cxn>
                  <a:cxn ang="0">
                    <a:pos x="117" y="628"/>
                  </a:cxn>
                  <a:cxn ang="0">
                    <a:pos x="125" y="585"/>
                  </a:cxn>
                  <a:cxn ang="0">
                    <a:pos x="132" y="543"/>
                  </a:cxn>
                  <a:cxn ang="0">
                    <a:pos x="141" y="483"/>
                  </a:cxn>
                  <a:cxn ang="0">
                    <a:pos x="148" y="423"/>
                  </a:cxn>
                  <a:cxn ang="0">
                    <a:pos x="151" y="362"/>
                  </a:cxn>
                  <a:cxn ang="0">
                    <a:pos x="151" y="301"/>
                  </a:cxn>
                  <a:cxn ang="0">
                    <a:pos x="145" y="242"/>
                  </a:cxn>
                  <a:cxn ang="0">
                    <a:pos x="132" y="184"/>
                  </a:cxn>
                  <a:cxn ang="0">
                    <a:pos x="114" y="129"/>
                  </a:cxn>
                  <a:cxn ang="0">
                    <a:pos x="87" y="77"/>
                  </a:cxn>
                  <a:cxn ang="0">
                    <a:pos x="67" y="46"/>
                  </a:cxn>
                  <a:cxn ang="0">
                    <a:pos x="48" y="24"/>
                  </a:cxn>
                  <a:cxn ang="0">
                    <a:pos x="33" y="11"/>
                  </a:cxn>
                  <a:cxn ang="0">
                    <a:pos x="21" y="6"/>
                  </a:cxn>
                  <a:cxn ang="0">
                    <a:pos x="10" y="3"/>
                  </a:cxn>
                  <a:cxn ang="0">
                    <a:pos x="4" y="3"/>
                  </a:cxn>
                  <a:cxn ang="0">
                    <a:pos x="1" y="2"/>
                  </a:cxn>
                  <a:cxn ang="0">
                    <a:pos x="0" y="0"/>
                  </a:cxn>
                </a:cxnLst>
                <a:rect l="0" t="0" r="r" b="b"/>
                <a:pathLst>
                  <a:path w="151" h="855">
                    <a:moveTo>
                      <a:pt x="0" y="0"/>
                    </a:moveTo>
                    <a:lnTo>
                      <a:pt x="32" y="40"/>
                    </a:lnTo>
                    <a:lnTo>
                      <a:pt x="59" y="85"/>
                    </a:lnTo>
                    <a:lnTo>
                      <a:pt x="79" y="132"/>
                    </a:lnTo>
                    <a:lnTo>
                      <a:pt x="95" y="181"/>
                    </a:lnTo>
                    <a:lnTo>
                      <a:pt x="106" y="232"/>
                    </a:lnTo>
                    <a:lnTo>
                      <a:pt x="113" y="283"/>
                    </a:lnTo>
                    <a:lnTo>
                      <a:pt x="115" y="336"/>
                    </a:lnTo>
                    <a:lnTo>
                      <a:pt x="114" y="388"/>
                    </a:lnTo>
                    <a:lnTo>
                      <a:pt x="113" y="401"/>
                    </a:lnTo>
                    <a:lnTo>
                      <a:pt x="110" y="437"/>
                    </a:lnTo>
                    <a:lnTo>
                      <a:pt x="106" y="489"/>
                    </a:lnTo>
                    <a:lnTo>
                      <a:pt x="99" y="552"/>
                    </a:lnTo>
                    <a:lnTo>
                      <a:pt x="88" y="620"/>
                    </a:lnTo>
                    <a:lnTo>
                      <a:pt x="75" y="688"/>
                    </a:lnTo>
                    <a:lnTo>
                      <a:pt x="56" y="749"/>
                    </a:lnTo>
                    <a:lnTo>
                      <a:pt x="34" y="799"/>
                    </a:lnTo>
                    <a:lnTo>
                      <a:pt x="29" y="810"/>
                    </a:lnTo>
                    <a:lnTo>
                      <a:pt x="25" y="829"/>
                    </a:lnTo>
                    <a:lnTo>
                      <a:pt x="23" y="847"/>
                    </a:lnTo>
                    <a:lnTo>
                      <a:pt x="24" y="855"/>
                    </a:lnTo>
                    <a:lnTo>
                      <a:pt x="47" y="825"/>
                    </a:lnTo>
                    <a:lnTo>
                      <a:pt x="65" y="791"/>
                    </a:lnTo>
                    <a:lnTo>
                      <a:pt x="83" y="753"/>
                    </a:lnTo>
                    <a:lnTo>
                      <a:pt x="95" y="712"/>
                    </a:lnTo>
                    <a:lnTo>
                      <a:pt x="107" y="671"/>
                    </a:lnTo>
                    <a:lnTo>
                      <a:pt x="117" y="628"/>
                    </a:lnTo>
                    <a:lnTo>
                      <a:pt x="125" y="585"/>
                    </a:lnTo>
                    <a:lnTo>
                      <a:pt x="132" y="543"/>
                    </a:lnTo>
                    <a:lnTo>
                      <a:pt x="141" y="483"/>
                    </a:lnTo>
                    <a:lnTo>
                      <a:pt x="148" y="423"/>
                    </a:lnTo>
                    <a:lnTo>
                      <a:pt x="151" y="362"/>
                    </a:lnTo>
                    <a:lnTo>
                      <a:pt x="151" y="301"/>
                    </a:lnTo>
                    <a:lnTo>
                      <a:pt x="145" y="242"/>
                    </a:lnTo>
                    <a:lnTo>
                      <a:pt x="132" y="184"/>
                    </a:lnTo>
                    <a:lnTo>
                      <a:pt x="114" y="129"/>
                    </a:lnTo>
                    <a:lnTo>
                      <a:pt x="87" y="77"/>
                    </a:lnTo>
                    <a:lnTo>
                      <a:pt x="67" y="46"/>
                    </a:lnTo>
                    <a:lnTo>
                      <a:pt x="48" y="24"/>
                    </a:lnTo>
                    <a:lnTo>
                      <a:pt x="33" y="11"/>
                    </a:lnTo>
                    <a:lnTo>
                      <a:pt x="21" y="6"/>
                    </a:lnTo>
                    <a:lnTo>
                      <a:pt x="10" y="3"/>
                    </a:lnTo>
                    <a:lnTo>
                      <a:pt x="4" y="3"/>
                    </a:lnTo>
                    <a:lnTo>
                      <a:pt x="1" y="2"/>
                    </a:lnTo>
                    <a:lnTo>
                      <a:pt x="0" y="0"/>
                    </a:lnTo>
                    <a:close/>
                  </a:path>
                </a:pathLst>
              </a:custGeom>
              <a:solidFill>
                <a:srgbClr val="0035FF"/>
              </a:solidFill>
              <a:ln w="9525">
                <a:noFill/>
                <a:round/>
                <a:headEnd/>
                <a:tailEnd/>
              </a:ln>
            </p:spPr>
            <p:txBody>
              <a:bodyPr/>
              <a:lstStyle/>
              <a:p>
                <a:endParaRPr lang="en-US"/>
              </a:p>
            </p:txBody>
          </p:sp>
          <p:sp>
            <p:nvSpPr>
              <p:cNvPr id="13362" name="Freeform 50"/>
              <p:cNvSpPr>
                <a:spLocks/>
              </p:cNvSpPr>
              <p:nvPr/>
            </p:nvSpPr>
            <p:spPr bwMode="auto">
              <a:xfrm>
                <a:off x="3677" y="2965"/>
                <a:ext cx="49" cy="16"/>
              </a:xfrm>
              <a:custGeom>
                <a:avLst/>
                <a:gdLst/>
                <a:ahLst/>
                <a:cxnLst>
                  <a:cxn ang="0">
                    <a:pos x="96" y="20"/>
                  </a:cxn>
                  <a:cxn ang="0">
                    <a:pos x="88" y="19"/>
                  </a:cxn>
                  <a:cxn ang="0">
                    <a:pos x="79" y="18"/>
                  </a:cxn>
                  <a:cxn ang="0">
                    <a:pos x="68" y="17"/>
                  </a:cxn>
                  <a:cxn ang="0">
                    <a:pos x="56" y="17"/>
                  </a:cxn>
                  <a:cxn ang="0">
                    <a:pos x="45" y="18"/>
                  </a:cxn>
                  <a:cxn ang="0">
                    <a:pos x="34" y="18"/>
                  </a:cxn>
                  <a:cxn ang="0">
                    <a:pos x="25" y="19"/>
                  </a:cxn>
                  <a:cxn ang="0">
                    <a:pos x="17" y="20"/>
                  </a:cxn>
                  <a:cxn ang="0">
                    <a:pos x="13" y="23"/>
                  </a:cxn>
                  <a:cxn ang="0">
                    <a:pos x="11" y="27"/>
                  </a:cxn>
                  <a:cxn ang="0">
                    <a:pos x="8" y="31"/>
                  </a:cxn>
                  <a:cxn ang="0">
                    <a:pos x="4" y="33"/>
                  </a:cxn>
                  <a:cxn ang="0">
                    <a:pos x="1" y="25"/>
                  </a:cxn>
                  <a:cxn ang="0">
                    <a:pos x="0" y="17"/>
                  </a:cxn>
                  <a:cxn ang="0">
                    <a:pos x="2" y="10"/>
                  </a:cxn>
                  <a:cxn ang="0">
                    <a:pos x="9" y="5"/>
                  </a:cxn>
                  <a:cxn ang="0">
                    <a:pos x="17" y="4"/>
                  </a:cxn>
                  <a:cxn ang="0">
                    <a:pos x="25" y="3"/>
                  </a:cxn>
                  <a:cxn ang="0">
                    <a:pos x="33" y="2"/>
                  </a:cxn>
                  <a:cxn ang="0">
                    <a:pos x="41" y="0"/>
                  </a:cxn>
                  <a:cxn ang="0">
                    <a:pos x="48" y="0"/>
                  </a:cxn>
                  <a:cxn ang="0">
                    <a:pos x="56" y="0"/>
                  </a:cxn>
                  <a:cxn ang="0">
                    <a:pos x="63" y="2"/>
                  </a:cxn>
                  <a:cxn ang="0">
                    <a:pos x="70" y="3"/>
                  </a:cxn>
                  <a:cxn ang="0">
                    <a:pos x="80" y="6"/>
                  </a:cxn>
                  <a:cxn ang="0">
                    <a:pos x="88" y="11"/>
                  </a:cxn>
                  <a:cxn ang="0">
                    <a:pos x="94" y="15"/>
                  </a:cxn>
                  <a:cxn ang="0">
                    <a:pos x="96" y="20"/>
                  </a:cxn>
                </a:cxnLst>
                <a:rect l="0" t="0" r="r" b="b"/>
                <a:pathLst>
                  <a:path w="96" h="33">
                    <a:moveTo>
                      <a:pt x="96" y="20"/>
                    </a:moveTo>
                    <a:lnTo>
                      <a:pt x="88" y="19"/>
                    </a:lnTo>
                    <a:lnTo>
                      <a:pt x="79" y="18"/>
                    </a:lnTo>
                    <a:lnTo>
                      <a:pt x="68" y="17"/>
                    </a:lnTo>
                    <a:lnTo>
                      <a:pt x="56" y="17"/>
                    </a:lnTo>
                    <a:lnTo>
                      <a:pt x="45" y="18"/>
                    </a:lnTo>
                    <a:lnTo>
                      <a:pt x="34" y="18"/>
                    </a:lnTo>
                    <a:lnTo>
                      <a:pt x="25" y="19"/>
                    </a:lnTo>
                    <a:lnTo>
                      <a:pt x="17" y="20"/>
                    </a:lnTo>
                    <a:lnTo>
                      <a:pt x="13" y="23"/>
                    </a:lnTo>
                    <a:lnTo>
                      <a:pt x="11" y="27"/>
                    </a:lnTo>
                    <a:lnTo>
                      <a:pt x="8" y="31"/>
                    </a:lnTo>
                    <a:lnTo>
                      <a:pt x="4" y="33"/>
                    </a:lnTo>
                    <a:lnTo>
                      <a:pt x="1" y="25"/>
                    </a:lnTo>
                    <a:lnTo>
                      <a:pt x="0" y="17"/>
                    </a:lnTo>
                    <a:lnTo>
                      <a:pt x="2" y="10"/>
                    </a:lnTo>
                    <a:lnTo>
                      <a:pt x="9" y="5"/>
                    </a:lnTo>
                    <a:lnTo>
                      <a:pt x="17" y="4"/>
                    </a:lnTo>
                    <a:lnTo>
                      <a:pt x="25" y="3"/>
                    </a:lnTo>
                    <a:lnTo>
                      <a:pt x="33" y="2"/>
                    </a:lnTo>
                    <a:lnTo>
                      <a:pt x="41" y="0"/>
                    </a:lnTo>
                    <a:lnTo>
                      <a:pt x="48" y="0"/>
                    </a:lnTo>
                    <a:lnTo>
                      <a:pt x="56" y="0"/>
                    </a:lnTo>
                    <a:lnTo>
                      <a:pt x="63" y="2"/>
                    </a:lnTo>
                    <a:lnTo>
                      <a:pt x="70" y="3"/>
                    </a:lnTo>
                    <a:lnTo>
                      <a:pt x="80" y="6"/>
                    </a:lnTo>
                    <a:lnTo>
                      <a:pt x="88" y="11"/>
                    </a:lnTo>
                    <a:lnTo>
                      <a:pt x="94" y="15"/>
                    </a:lnTo>
                    <a:lnTo>
                      <a:pt x="96" y="20"/>
                    </a:lnTo>
                    <a:close/>
                  </a:path>
                </a:pathLst>
              </a:custGeom>
              <a:solidFill>
                <a:srgbClr val="0035FF"/>
              </a:solidFill>
              <a:ln w="9525">
                <a:noFill/>
                <a:round/>
                <a:headEnd/>
                <a:tailEnd/>
              </a:ln>
            </p:spPr>
            <p:txBody>
              <a:bodyPr/>
              <a:lstStyle/>
              <a:p>
                <a:endParaRPr lang="en-US"/>
              </a:p>
            </p:txBody>
          </p:sp>
          <p:sp>
            <p:nvSpPr>
              <p:cNvPr id="13363" name="Freeform 51"/>
              <p:cNvSpPr>
                <a:spLocks/>
              </p:cNvSpPr>
              <p:nvPr/>
            </p:nvSpPr>
            <p:spPr bwMode="auto">
              <a:xfrm>
                <a:off x="3592" y="3004"/>
                <a:ext cx="139" cy="327"/>
              </a:xfrm>
              <a:custGeom>
                <a:avLst/>
                <a:gdLst/>
                <a:ahLst/>
                <a:cxnLst>
                  <a:cxn ang="0">
                    <a:pos x="265" y="47"/>
                  </a:cxn>
                  <a:cxn ang="0">
                    <a:pos x="239" y="48"/>
                  </a:cxn>
                  <a:cxn ang="0">
                    <a:pos x="212" y="50"/>
                  </a:cxn>
                  <a:cxn ang="0">
                    <a:pos x="184" y="53"/>
                  </a:cxn>
                  <a:cxn ang="0">
                    <a:pos x="157" y="56"/>
                  </a:cxn>
                  <a:cxn ang="0">
                    <a:pos x="130" y="61"/>
                  </a:cxn>
                  <a:cxn ang="0">
                    <a:pos x="104" y="69"/>
                  </a:cxn>
                  <a:cxn ang="0">
                    <a:pos x="81" y="79"/>
                  </a:cxn>
                  <a:cxn ang="0">
                    <a:pos x="53" y="125"/>
                  </a:cxn>
                  <a:cxn ang="0">
                    <a:pos x="34" y="214"/>
                  </a:cxn>
                  <a:cxn ang="0">
                    <a:pos x="28" y="302"/>
                  </a:cxn>
                  <a:cxn ang="0">
                    <a:pos x="28" y="374"/>
                  </a:cxn>
                  <a:cxn ang="0">
                    <a:pos x="31" y="430"/>
                  </a:cxn>
                  <a:cxn ang="0">
                    <a:pos x="42" y="491"/>
                  </a:cxn>
                  <a:cxn ang="0">
                    <a:pos x="54" y="541"/>
                  </a:cxn>
                  <a:cxn ang="0">
                    <a:pos x="64" y="573"/>
                  </a:cxn>
                  <a:cxn ang="0">
                    <a:pos x="68" y="585"/>
                  </a:cxn>
                  <a:cxn ang="0">
                    <a:pos x="77" y="603"/>
                  </a:cxn>
                  <a:cxn ang="0">
                    <a:pos x="90" y="621"/>
                  </a:cxn>
                  <a:cxn ang="0">
                    <a:pos x="108" y="639"/>
                  </a:cxn>
                  <a:cxn ang="0">
                    <a:pos x="110" y="652"/>
                  </a:cxn>
                  <a:cxn ang="0">
                    <a:pos x="91" y="650"/>
                  </a:cxn>
                  <a:cxn ang="0">
                    <a:pos x="74" y="639"/>
                  </a:cxn>
                  <a:cxn ang="0">
                    <a:pos x="60" y="626"/>
                  </a:cxn>
                  <a:cxn ang="0">
                    <a:pos x="46" y="606"/>
                  </a:cxn>
                  <a:cxn ang="0">
                    <a:pos x="36" y="581"/>
                  </a:cxn>
                  <a:cxn ang="0">
                    <a:pos x="28" y="553"/>
                  </a:cxn>
                  <a:cxn ang="0">
                    <a:pos x="21" y="525"/>
                  </a:cxn>
                  <a:cxn ang="0">
                    <a:pos x="15" y="487"/>
                  </a:cxn>
                  <a:cxn ang="0">
                    <a:pos x="0" y="352"/>
                  </a:cxn>
                  <a:cxn ang="0">
                    <a:pos x="4" y="246"/>
                  </a:cxn>
                  <a:cxn ang="0">
                    <a:pos x="9" y="186"/>
                  </a:cxn>
                  <a:cxn ang="0">
                    <a:pos x="20" y="135"/>
                  </a:cxn>
                  <a:cxn ang="0">
                    <a:pos x="37" y="88"/>
                  </a:cxn>
                  <a:cxn ang="0">
                    <a:pos x="61" y="54"/>
                  </a:cxn>
                  <a:cxn ang="0">
                    <a:pos x="88" y="34"/>
                  </a:cxn>
                  <a:cxn ang="0">
                    <a:pos x="117" y="18"/>
                  </a:cxn>
                  <a:cxn ang="0">
                    <a:pos x="148" y="4"/>
                  </a:cxn>
                  <a:cxn ang="0">
                    <a:pos x="164" y="2"/>
                  </a:cxn>
                  <a:cxn ang="0">
                    <a:pos x="151" y="12"/>
                  </a:cxn>
                  <a:cxn ang="0">
                    <a:pos x="133" y="26"/>
                  </a:cxn>
                  <a:cxn ang="0">
                    <a:pos x="112" y="40"/>
                  </a:cxn>
                  <a:cxn ang="0">
                    <a:pos x="130" y="41"/>
                  </a:cxn>
                  <a:cxn ang="0">
                    <a:pos x="187" y="35"/>
                  </a:cxn>
                  <a:cxn ang="0">
                    <a:pos x="237" y="34"/>
                  </a:cxn>
                  <a:cxn ang="0">
                    <a:pos x="271" y="33"/>
                  </a:cxn>
                  <a:cxn ang="0">
                    <a:pos x="278" y="46"/>
                  </a:cxn>
                </a:cxnLst>
                <a:rect l="0" t="0" r="r" b="b"/>
                <a:pathLst>
                  <a:path w="278" h="652">
                    <a:moveTo>
                      <a:pt x="278" y="46"/>
                    </a:moveTo>
                    <a:lnTo>
                      <a:pt x="265" y="47"/>
                    </a:lnTo>
                    <a:lnTo>
                      <a:pt x="252" y="48"/>
                    </a:lnTo>
                    <a:lnTo>
                      <a:pt x="239" y="48"/>
                    </a:lnTo>
                    <a:lnTo>
                      <a:pt x="226" y="49"/>
                    </a:lnTo>
                    <a:lnTo>
                      <a:pt x="212" y="50"/>
                    </a:lnTo>
                    <a:lnTo>
                      <a:pt x="198" y="52"/>
                    </a:lnTo>
                    <a:lnTo>
                      <a:pt x="184" y="53"/>
                    </a:lnTo>
                    <a:lnTo>
                      <a:pt x="171" y="54"/>
                    </a:lnTo>
                    <a:lnTo>
                      <a:pt x="157" y="56"/>
                    </a:lnTo>
                    <a:lnTo>
                      <a:pt x="143" y="59"/>
                    </a:lnTo>
                    <a:lnTo>
                      <a:pt x="130" y="61"/>
                    </a:lnTo>
                    <a:lnTo>
                      <a:pt x="117" y="64"/>
                    </a:lnTo>
                    <a:lnTo>
                      <a:pt x="104" y="69"/>
                    </a:lnTo>
                    <a:lnTo>
                      <a:pt x="92" y="74"/>
                    </a:lnTo>
                    <a:lnTo>
                      <a:pt x="81" y="79"/>
                    </a:lnTo>
                    <a:lnTo>
                      <a:pt x="69" y="85"/>
                    </a:lnTo>
                    <a:lnTo>
                      <a:pt x="53" y="125"/>
                    </a:lnTo>
                    <a:lnTo>
                      <a:pt x="42" y="169"/>
                    </a:lnTo>
                    <a:lnTo>
                      <a:pt x="34" y="214"/>
                    </a:lnTo>
                    <a:lnTo>
                      <a:pt x="30" y="259"/>
                    </a:lnTo>
                    <a:lnTo>
                      <a:pt x="28" y="302"/>
                    </a:lnTo>
                    <a:lnTo>
                      <a:pt x="28" y="341"/>
                    </a:lnTo>
                    <a:lnTo>
                      <a:pt x="28" y="374"/>
                    </a:lnTo>
                    <a:lnTo>
                      <a:pt x="29" y="400"/>
                    </a:lnTo>
                    <a:lnTo>
                      <a:pt x="31" y="430"/>
                    </a:lnTo>
                    <a:lnTo>
                      <a:pt x="36" y="461"/>
                    </a:lnTo>
                    <a:lnTo>
                      <a:pt x="42" y="491"/>
                    </a:lnTo>
                    <a:lnTo>
                      <a:pt x="49" y="517"/>
                    </a:lnTo>
                    <a:lnTo>
                      <a:pt x="54" y="541"/>
                    </a:lnTo>
                    <a:lnTo>
                      <a:pt x="60" y="560"/>
                    </a:lnTo>
                    <a:lnTo>
                      <a:pt x="64" y="573"/>
                    </a:lnTo>
                    <a:lnTo>
                      <a:pt x="65" y="577"/>
                    </a:lnTo>
                    <a:lnTo>
                      <a:pt x="68" y="585"/>
                    </a:lnTo>
                    <a:lnTo>
                      <a:pt x="72" y="594"/>
                    </a:lnTo>
                    <a:lnTo>
                      <a:pt x="77" y="603"/>
                    </a:lnTo>
                    <a:lnTo>
                      <a:pt x="83" y="612"/>
                    </a:lnTo>
                    <a:lnTo>
                      <a:pt x="90" y="621"/>
                    </a:lnTo>
                    <a:lnTo>
                      <a:pt x="98" y="630"/>
                    </a:lnTo>
                    <a:lnTo>
                      <a:pt x="108" y="639"/>
                    </a:lnTo>
                    <a:lnTo>
                      <a:pt x="120" y="650"/>
                    </a:lnTo>
                    <a:lnTo>
                      <a:pt x="110" y="652"/>
                    </a:lnTo>
                    <a:lnTo>
                      <a:pt x="100" y="652"/>
                    </a:lnTo>
                    <a:lnTo>
                      <a:pt x="91" y="650"/>
                    </a:lnTo>
                    <a:lnTo>
                      <a:pt x="82" y="645"/>
                    </a:lnTo>
                    <a:lnTo>
                      <a:pt x="74" y="639"/>
                    </a:lnTo>
                    <a:lnTo>
                      <a:pt x="67" y="634"/>
                    </a:lnTo>
                    <a:lnTo>
                      <a:pt x="60" y="626"/>
                    </a:lnTo>
                    <a:lnTo>
                      <a:pt x="53" y="618"/>
                    </a:lnTo>
                    <a:lnTo>
                      <a:pt x="46" y="606"/>
                    </a:lnTo>
                    <a:lnTo>
                      <a:pt x="40" y="593"/>
                    </a:lnTo>
                    <a:lnTo>
                      <a:pt x="36" y="581"/>
                    </a:lnTo>
                    <a:lnTo>
                      <a:pt x="31" y="567"/>
                    </a:lnTo>
                    <a:lnTo>
                      <a:pt x="28" y="553"/>
                    </a:lnTo>
                    <a:lnTo>
                      <a:pt x="24" y="539"/>
                    </a:lnTo>
                    <a:lnTo>
                      <a:pt x="21" y="525"/>
                    </a:lnTo>
                    <a:lnTo>
                      <a:pt x="19" y="511"/>
                    </a:lnTo>
                    <a:lnTo>
                      <a:pt x="15" y="487"/>
                    </a:lnTo>
                    <a:lnTo>
                      <a:pt x="7" y="427"/>
                    </a:lnTo>
                    <a:lnTo>
                      <a:pt x="0" y="352"/>
                    </a:lnTo>
                    <a:lnTo>
                      <a:pt x="0" y="281"/>
                    </a:lnTo>
                    <a:lnTo>
                      <a:pt x="4" y="246"/>
                    </a:lnTo>
                    <a:lnTo>
                      <a:pt x="6" y="215"/>
                    </a:lnTo>
                    <a:lnTo>
                      <a:pt x="9" y="186"/>
                    </a:lnTo>
                    <a:lnTo>
                      <a:pt x="14" y="160"/>
                    </a:lnTo>
                    <a:lnTo>
                      <a:pt x="20" y="135"/>
                    </a:lnTo>
                    <a:lnTo>
                      <a:pt x="28" y="112"/>
                    </a:lnTo>
                    <a:lnTo>
                      <a:pt x="37" y="88"/>
                    </a:lnTo>
                    <a:lnTo>
                      <a:pt x="49" y="65"/>
                    </a:lnTo>
                    <a:lnTo>
                      <a:pt x="61" y="54"/>
                    </a:lnTo>
                    <a:lnTo>
                      <a:pt x="74" y="45"/>
                    </a:lnTo>
                    <a:lnTo>
                      <a:pt x="88" y="34"/>
                    </a:lnTo>
                    <a:lnTo>
                      <a:pt x="102" y="25"/>
                    </a:lnTo>
                    <a:lnTo>
                      <a:pt x="117" y="18"/>
                    </a:lnTo>
                    <a:lnTo>
                      <a:pt x="131" y="10"/>
                    </a:lnTo>
                    <a:lnTo>
                      <a:pt x="148" y="4"/>
                    </a:lnTo>
                    <a:lnTo>
                      <a:pt x="165" y="0"/>
                    </a:lnTo>
                    <a:lnTo>
                      <a:pt x="164" y="2"/>
                    </a:lnTo>
                    <a:lnTo>
                      <a:pt x="159" y="7"/>
                    </a:lnTo>
                    <a:lnTo>
                      <a:pt x="151" y="12"/>
                    </a:lnTo>
                    <a:lnTo>
                      <a:pt x="142" y="19"/>
                    </a:lnTo>
                    <a:lnTo>
                      <a:pt x="133" y="26"/>
                    </a:lnTo>
                    <a:lnTo>
                      <a:pt x="122" y="33"/>
                    </a:lnTo>
                    <a:lnTo>
                      <a:pt x="112" y="40"/>
                    </a:lnTo>
                    <a:lnTo>
                      <a:pt x="104" y="46"/>
                    </a:lnTo>
                    <a:lnTo>
                      <a:pt x="130" y="41"/>
                    </a:lnTo>
                    <a:lnTo>
                      <a:pt x="159" y="38"/>
                    </a:lnTo>
                    <a:lnTo>
                      <a:pt x="187" y="35"/>
                    </a:lnTo>
                    <a:lnTo>
                      <a:pt x="213" y="34"/>
                    </a:lnTo>
                    <a:lnTo>
                      <a:pt x="237" y="34"/>
                    </a:lnTo>
                    <a:lnTo>
                      <a:pt x="257" y="34"/>
                    </a:lnTo>
                    <a:lnTo>
                      <a:pt x="271" y="33"/>
                    </a:lnTo>
                    <a:lnTo>
                      <a:pt x="278" y="33"/>
                    </a:lnTo>
                    <a:lnTo>
                      <a:pt x="278" y="46"/>
                    </a:lnTo>
                    <a:close/>
                  </a:path>
                </a:pathLst>
              </a:custGeom>
              <a:solidFill>
                <a:srgbClr val="0035FF"/>
              </a:solidFill>
              <a:ln w="9525">
                <a:noFill/>
                <a:round/>
                <a:headEnd/>
                <a:tailEnd/>
              </a:ln>
            </p:spPr>
            <p:txBody>
              <a:bodyPr/>
              <a:lstStyle/>
              <a:p>
                <a:endParaRPr lang="en-US"/>
              </a:p>
            </p:txBody>
          </p:sp>
          <p:sp>
            <p:nvSpPr>
              <p:cNvPr id="13364" name="Freeform 52"/>
              <p:cNvSpPr>
                <a:spLocks/>
              </p:cNvSpPr>
              <p:nvPr/>
            </p:nvSpPr>
            <p:spPr bwMode="auto">
              <a:xfrm>
                <a:off x="3626" y="3046"/>
                <a:ext cx="36" cy="272"/>
              </a:xfrm>
              <a:custGeom>
                <a:avLst/>
                <a:gdLst/>
                <a:ahLst/>
                <a:cxnLst>
                  <a:cxn ang="0">
                    <a:pos x="60" y="57"/>
                  </a:cxn>
                  <a:cxn ang="0">
                    <a:pos x="47" y="99"/>
                  </a:cxn>
                  <a:cxn ang="0">
                    <a:pos x="36" y="137"/>
                  </a:cxn>
                  <a:cxn ang="0">
                    <a:pos x="29" y="174"/>
                  </a:cxn>
                  <a:cxn ang="0">
                    <a:pos x="24" y="209"/>
                  </a:cxn>
                  <a:cxn ang="0">
                    <a:pos x="22" y="246"/>
                  </a:cxn>
                  <a:cxn ang="0">
                    <a:pos x="24" y="284"/>
                  </a:cxn>
                  <a:cxn ang="0">
                    <a:pos x="30" y="326"/>
                  </a:cxn>
                  <a:cxn ang="0">
                    <a:pos x="39" y="371"/>
                  </a:cxn>
                  <a:cxn ang="0">
                    <a:pos x="45" y="395"/>
                  </a:cxn>
                  <a:cxn ang="0">
                    <a:pos x="53" y="425"/>
                  </a:cxn>
                  <a:cxn ang="0">
                    <a:pos x="62" y="457"/>
                  </a:cxn>
                  <a:cxn ang="0">
                    <a:pos x="70" y="490"/>
                  </a:cxn>
                  <a:cxn ang="0">
                    <a:pos x="70" y="508"/>
                  </a:cxn>
                  <a:cxn ang="0">
                    <a:pos x="65" y="526"/>
                  </a:cxn>
                  <a:cxn ang="0">
                    <a:pos x="59" y="540"/>
                  </a:cxn>
                  <a:cxn ang="0">
                    <a:pos x="54" y="545"/>
                  </a:cxn>
                  <a:cxn ang="0">
                    <a:pos x="53" y="518"/>
                  </a:cxn>
                  <a:cxn ang="0">
                    <a:pos x="50" y="493"/>
                  </a:cxn>
                  <a:cxn ang="0">
                    <a:pos x="43" y="468"/>
                  </a:cxn>
                  <a:cxn ang="0">
                    <a:pos x="36" y="443"/>
                  </a:cxn>
                  <a:cxn ang="0">
                    <a:pos x="28" y="419"/>
                  </a:cxn>
                  <a:cxn ang="0">
                    <a:pos x="21" y="395"/>
                  </a:cxn>
                  <a:cxn ang="0">
                    <a:pos x="14" y="370"/>
                  </a:cxn>
                  <a:cxn ang="0">
                    <a:pos x="8" y="343"/>
                  </a:cxn>
                  <a:cxn ang="0">
                    <a:pos x="2" y="301"/>
                  </a:cxn>
                  <a:cxn ang="0">
                    <a:pos x="0" y="256"/>
                  </a:cxn>
                  <a:cxn ang="0">
                    <a:pos x="0" y="211"/>
                  </a:cxn>
                  <a:cxn ang="0">
                    <a:pos x="5" y="166"/>
                  </a:cxn>
                  <a:cxn ang="0">
                    <a:pos x="14" y="121"/>
                  </a:cxn>
                  <a:cxn ang="0">
                    <a:pos x="28" y="78"/>
                  </a:cxn>
                  <a:cxn ang="0">
                    <a:pos x="47" y="38"/>
                  </a:cxn>
                  <a:cxn ang="0">
                    <a:pos x="73" y="0"/>
                  </a:cxn>
                  <a:cxn ang="0">
                    <a:pos x="72" y="7"/>
                  </a:cxn>
                  <a:cxn ang="0">
                    <a:pos x="69" y="24"/>
                  </a:cxn>
                  <a:cxn ang="0">
                    <a:pos x="65" y="44"/>
                  </a:cxn>
                  <a:cxn ang="0">
                    <a:pos x="60" y="57"/>
                  </a:cxn>
                </a:cxnLst>
                <a:rect l="0" t="0" r="r" b="b"/>
                <a:pathLst>
                  <a:path w="73" h="545">
                    <a:moveTo>
                      <a:pt x="60" y="57"/>
                    </a:moveTo>
                    <a:lnTo>
                      <a:pt x="47" y="99"/>
                    </a:lnTo>
                    <a:lnTo>
                      <a:pt x="36" y="137"/>
                    </a:lnTo>
                    <a:lnTo>
                      <a:pt x="29" y="174"/>
                    </a:lnTo>
                    <a:lnTo>
                      <a:pt x="24" y="209"/>
                    </a:lnTo>
                    <a:lnTo>
                      <a:pt x="22" y="246"/>
                    </a:lnTo>
                    <a:lnTo>
                      <a:pt x="24" y="284"/>
                    </a:lnTo>
                    <a:lnTo>
                      <a:pt x="30" y="326"/>
                    </a:lnTo>
                    <a:lnTo>
                      <a:pt x="39" y="371"/>
                    </a:lnTo>
                    <a:lnTo>
                      <a:pt x="45" y="395"/>
                    </a:lnTo>
                    <a:lnTo>
                      <a:pt x="53" y="425"/>
                    </a:lnTo>
                    <a:lnTo>
                      <a:pt x="62" y="457"/>
                    </a:lnTo>
                    <a:lnTo>
                      <a:pt x="70" y="490"/>
                    </a:lnTo>
                    <a:lnTo>
                      <a:pt x="70" y="508"/>
                    </a:lnTo>
                    <a:lnTo>
                      <a:pt x="65" y="526"/>
                    </a:lnTo>
                    <a:lnTo>
                      <a:pt x="59" y="540"/>
                    </a:lnTo>
                    <a:lnTo>
                      <a:pt x="54" y="545"/>
                    </a:lnTo>
                    <a:lnTo>
                      <a:pt x="53" y="518"/>
                    </a:lnTo>
                    <a:lnTo>
                      <a:pt x="50" y="493"/>
                    </a:lnTo>
                    <a:lnTo>
                      <a:pt x="43" y="468"/>
                    </a:lnTo>
                    <a:lnTo>
                      <a:pt x="36" y="443"/>
                    </a:lnTo>
                    <a:lnTo>
                      <a:pt x="28" y="419"/>
                    </a:lnTo>
                    <a:lnTo>
                      <a:pt x="21" y="395"/>
                    </a:lnTo>
                    <a:lnTo>
                      <a:pt x="14" y="370"/>
                    </a:lnTo>
                    <a:lnTo>
                      <a:pt x="8" y="343"/>
                    </a:lnTo>
                    <a:lnTo>
                      <a:pt x="2" y="301"/>
                    </a:lnTo>
                    <a:lnTo>
                      <a:pt x="0" y="256"/>
                    </a:lnTo>
                    <a:lnTo>
                      <a:pt x="0" y="211"/>
                    </a:lnTo>
                    <a:lnTo>
                      <a:pt x="5" y="166"/>
                    </a:lnTo>
                    <a:lnTo>
                      <a:pt x="14" y="121"/>
                    </a:lnTo>
                    <a:lnTo>
                      <a:pt x="28" y="78"/>
                    </a:lnTo>
                    <a:lnTo>
                      <a:pt x="47" y="38"/>
                    </a:lnTo>
                    <a:lnTo>
                      <a:pt x="73" y="0"/>
                    </a:lnTo>
                    <a:lnTo>
                      <a:pt x="72" y="7"/>
                    </a:lnTo>
                    <a:lnTo>
                      <a:pt x="69" y="24"/>
                    </a:lnTo>
                    <a:lnTo>
                      <a:pt x="65" y="44"/>
                    </a:lnTo>
                    <a:lnTo>
                      <a:pt x="60" y="57"/>
                    </a:lnTo>
                    <a:close/>
                  </a:path>
                </a:pathLst>
              </a:custGeom>
              <a:solidFill>
                <a:srgbClr val="0035FF"/>
              </a:solidFill>
              <a:ln w="9525">
                <a:noFill/>
                <a:round/>
                <a:headEnd/>
                <a:tailEnd/>
              </a:ln>
            </p:spPr>
            <p:txBody>
              <a:bodyPr/>
              <a:lstStyle/>
              <a:p>
                <a:endParaRPr lang="en-US"/>
              </a:p>
            </p:txBody>
          </p:sp>
        </p:grpSp>
        <p:grpSp>
          <p:nvGrpSpPr>
            <p:cNvPr id="13379" name="Group 67"/>
            <p:cNvGrpSpPr>
              <a:grpSpLocks/>
            </p:cNvGrpSpPr>
            <p:nvPr/>
          </p:nvGrpSpPr>
          <p:grpSpPr bwMode="auto">
            <a:xfrm>
              <a:off x="4320" y="2880"/>
              <a:ext cx="539" cy="547"/>
              <a:chOff x="4922" y="2783"/>
              <a:chExt cx="539" cy="547"/>
            </a:xfrm>
          </p:grpSpPr>
          <p:sp>
            <p:nvSpPr>
              <p:cNvPr id="13366" name="AutoShape 54"/>
              <p:cNvSpPr>
                <a:spLocks noChangeAspect="1" noChangeArrowheads="1" noTextEdit="1"/>
              </p:cNvSpPr>
              <p:nvPr/>
            </p:nvSpPr>
            <p:spPr bwMode="auto">
              <a:xfrm>
                <a:off x="4922" y="2783"/>
                <a:ext cx="539" cy="547"/>
              </a:xfrm>
              <a:prstGeom prst="rect">
                <a:avLst/>
              </a:prstGeom>
              <a:noFill/>
              <a:ln w="9525">
                <a:noFill/>
                <a:miter lim="800000"/>
                <a:headEnd/>
                <a:tailEnd/>
              </a:ln>
            </p:spPr>
            <p:txBody>
              <a:bodyPr/>
              <a:lstStyle/>
              <a:p>
                <a:endParaRPr lang="en-US"/>
              </a:p>
            </p:txBody>
          </p:sp>
          <p:sp>
            <p:nvSpPr>
              <p:cNvPr id="13369" name="Freeform 57"/>
              <p:cNvSpPr>
                <a:spLocks/>
              </p:cNvSpPr>
              <p:nvPr/>
            </p:nvSpPr>
            <p:spPr bwMode="auto">
              <a:xfrm>
                <a:off x="5094" y="2796"/>
                <a:ext cx="228" cy="491"/>
              </a:xfrm>
              <a:custGeom>
                <a:avLst/>
                <a:gdLst/>
                <a:ahLst/>
                <a:cxnLst>
                  <a:cxn ang="0">
                    <a:pos x="450" y="334"/>
                  </a:cxn>
                  <a:cxn ang="0">
                    <a:pos x="417" y="258"/>
                  </a:cxn>
                  <a:cxn ang="0">
                    <a:pos x="359" y="202"/>
                  </a:cxn>
                  <a:cxn ang="0">
                    <a:pos x="359" y="196"/>
                  </a:cxn>
                  <a:cxn ang="0">
                    <a:pos x="374" y="170"/>
                  </a:cxn>
                  <a:cxn ang="0">
                    <a:pos x="377" y="82"/>
                  </a:cxn>
                  <a:cxn ang="0">
                    <a:pos x="354" y="34"/>
                  </a:cxn>
                  <a:cxn ang="0">
                    <a:pos x="291" y="6"/>
                  </a:cxn>
                  <a:cxn ang="0">
                    <a:pos x="195" y="2"/>
                  </a:cxn>
                  <a:cxn ang="0">
                    <a:pos x="119" y="22"/>
                  </a:cxn>
                  <a:cxn ang="0">
                    <a:pos x="81" y="64"/>
                  </a:cxn>
                  <a:cxn ang="0">
                    <a:pos x="80" y="159"/>
                  </a:cxn>
                  <a:cxn ang="0">
                    <a:pos x="97" y="194"/>
                  </a:cxn>
                  <a:cxn ang="0">
                    <a:pos x="97" y="200"/>
                  </a:cxn>
                  <a:cxn ang="0">
                    <a:pos x="57" y="237"/>
                  </a:cxn>
                  <a:cxn ang="0">
                    <a:pos x="15" y="307"/>
                  </a:cxn>
                  <a:cxn ang="0">
                    <a:pos x="0" y="394"/>
                  </a:cxn>
                  <a:cxn ang="0">
                    <a:pos x="5" y="422"/>
                  </a:cxn>
                  <a:cxn ang="0">
                    <a:pos x="3" y="448"/>
                  </a:cxn>
                  <a:cxn ang="0">
                    <a:pos x="0" y="538"/>
                  </a:cxn>
                  <a:cxn ang="0">
                    <a:pos x="5" y="566"/>
                  </a:cxn>
                  <a:cxn ang="0">
                    <a:pos x="3" y="592"/>
                  </a:cxn>
                  <a:cxn ang="0">
                    <a:pos x="0" y="682"/>
                  </a:cxn>
                  <a:cxn ang="0">
                    <a:pos x="5" y="710"/>
                  </a:cxn>
                  <a:cxn ang="0">
                    <a:pos x="3" y="736"/>
                  </a:cxn>
                  <a:cxn ang="0">
                    <a:pos x="0" y="826"/>
                  </a:cxn>
                  <a:cxn ang="0">
                    <a:pos x="8" y="869"/>
                  </a:cxn>
                  <a:cxn ang="0">
                    <a:pos x="34" y="909"/>
                  </a:cxn>
                  <a:cxn ang="0">
                    <a:pos x="74" y="944"/>
                  </a:cxn>
                  <a:cxn ang="0">
                    <a:pos x="131" y="969"/>
                  </a:cxn>
                  <a:cxn ang="0">
                    <a:pos x="202" y="982"/>
                  </a:cxn>
                  <a:cxn ang="0">
                    <a:pos x="280" y="979"/>
                  </a:cxn>
                  <a:cxn ang="0">
                    <a:pos x="347" y="962"/>
                  </a:cxn>
                  <a:cxn ang="0">
                    <a:pos x="398" y="933"/>
                  </a:cxn>
                  <a:cxn ang="0">
                    <a:pos x="433" y="896"/>
                  </a:cxn>
                  <a:cxn ang="0">
                    <a:pos x="453" y="855"/>
                  </a:cxn>
                  <a:cxn ang="0">
                    <a:pos x="456" y="755"/>
                  </a:cxn>
                  <a:cxn ang="0">
                    <a:pos x="452" y="728"/>
                  </a:cxn>
                  <a:cxn ang="0">
                    <a:pos x="454" y="702"/>
                  </a:cxn>
                  <a:cxn ang="0">
                    <a:pos x="456" y="611"/>
                  </a:cxn>
                  <a:cxn ang="0">
                    <a:pos x="452" y="584"/>
                  </a:cxn>
                  <a:cxn ang="0">
                    <a:pos x="454" y="558"/>
                  </a:cxn>
                  <a:cxn ang="0">
                    <a:pos x="456" y="467"/>
                  </a:cxn>
                  <a:cxn ang="0">
                    <a:pos x="452" y="440"/>
                  </a:cxn>
                  <a:cxn ang="0">
                    <a:pos x="454" y="414"/>
                  </a:cxn>
                </a:cxnLst>
                <a:rect l="0" t="0" r="r" b="b"/>
                <a:pathLst>
                  <a:path w="456" h="983">
                    <a:moveTo>
                      <a:pt x="456" y="394"/>
                    </a:moveTo>
                    <a:lnTo>
                      <a:pt x="455" y="363"/>
                    </a:lnTo>
                    <a:lnTo>
                      <a:pt x="450" y="334"/>
                    </a:lnTo>
                    <a:lnTo>
                      <a:pt x="441" y="307"/>
                    </a:lnTo>
                    <a:lnTo>
                      <a:pt x="431" y="281"/>
                    </a:lnTo>
                    <a:lnTo>
                      <a:pt x="417" y="258"/>
                    </a:lnTo>
                    <a:lnTo>
                      <a:pt x="400" y="237"/>
                    </a:lnTo>
                    <a:lnTo>
                      <a:pt x="380" y="218"/>
                    </a:lnTo>
                    <a:lnTo>
                      <a:pt x="359" y="202"/>
                    </a:lnTo>
                    <a:lnTo>
                      <a:pt x="359" y="200"/>
                    </a:lnTo>
                    <a:lnTo>
                      <a:pt x="359" y="197"/>
                    </a:lnTo>
                    <a:lnTo>
                      <a:pt x="359" y="196"/>
                    </a:lnTo>
                    <a:lnTo>
                      <a:pt x="359" y="194"/>
                    </a:lnTo>
                    <a:lnTo>
                      <a:pt x="368" y="181"/>
                    </a:lnTo>
                    <a:lnTo>
                      <a:pt x="374" y="170"/>
                    </a:lnTo>
                    <a:lnTo>
                      <a:pt x="376" y="159"/>
                    </a:lnTo>
                    <a:lnTo>
                      <a:pt x="377" y="150"/>
                    </a:lnTo>
                    <a:lnTo>
                      <a:pt x="377" y="82"/>
                    </a:lnTo>
                    <a:lnTo>
                      <a:pt x="375" y="64"/>
                    </a:lnTo>
                    <a:lnTo>
                      <a:pt x="367" y="48"/>
                    </a:lnTo>
                    <a:lnTo>
                      <a:pt x="354" y="34"/>
                    </a:lnTo>
                    <a:lnTo>
                      <a:pt x="338" y="22"/>
                    </a:lnTo>
                    <a:lnTo>
                      <a:pt x="316" y="13"/>
                    </a:lnTo>
                    <a:lnTo>
                      <a:pt x="291" y="6"/>
                    </a:lnTo>
                    <a:lnTo>
                      <a:pt x="262" y="2"/>
                    </a:lnTo>
                    <a:lnTo>
                      <a:pt x="228" y="0"/>
                    </a:lnTo>
                    <a:lnTo>
                      <a:pt x="195" y="2"/>
                    </a:lnTo>
                    <a:lnTo>
                      <a:pt x="166" y="6"/>
                    </a:lnTo>
                    <a:lnTo>
                      <a:pt x="141" y="13"/>
                    </a:lnTo>
                    <a:lnTo>
                      <a:pt x="119" y="22"/>
                    </a:lnTo>
                    <a:lnTo>
                      <a:pt x="102" y="34"/>
                    </a:lnTo>
                    <a:lnTo>
                      <a:pt x="89" y="48"/>
                    </a:lnTo>
                    <a:lnTo>
                      <a:pt x="81" y="64"/>
                    </a:lnTo>
                    <a:lnTo>
                      <a:pt x="79" y="82"/>
                    </a:lnTo>
                    <a:lnTo>
                      <a:pt x="79" y="150"/>
                    </a:lnTo>
                    <a:lnTo>
                      <a:pt x="80" y="159"/>
                    </a:lnTo>
                    <a:lnTo>
                      <a:pt x="82" y="170"/>
                    </a:lnTo>
                    <a:lnTo>
                      <a:pt x="88" y="181"/>
                    </a:lnTo>
                    <a:lnTo>
                      <a:pt x="97" y="194"/>
                    </a:lnTo>
                    <a:lnTo>
                      <a:pt x="97" y="196"/>
                    </a:lnTo>
                    <a:lnTo>
                      <a:pt x="97" y="197"/>
                    </a:lnTo>
                    <a:lnTo>
                      <a:pt x="97" y="200"/>
                    </a:lnTo>
                    <a:lnTo>
                      <a:pt x="97" y="202"/>
                    </a:lnTo>
                    <a:lnTo>
                      <a:pt x="75" y="218"/>
                    </a:lnTo>
                    <a:lnTo>
                      <a:pt x="57" y="237"/>
                    </a:lnTo>
                    <a:lnTo>
                      <a:pt x="40" y="258"/>
                    </a:lnTo>
                    <a:lnTo>
                      <a:pt x="26" y="281"/>
                    </a:lnTo>
                    <a:lnTo>
                      <a:pt x="15" y="307"/>
                    </a:lnTo>
                    <a:lnTo>
                      <a:pt x="7" y="334"/>
                    </a:lnTo>
                    <a:lnTo>
                      <a:pt x="2" y="363"/>
                    </a:lnTo>
                    <a:lnTo>
                      <a:pt x="0" y="394"/>
                    </a:lnTo>
                    <a:lnTo>
                      <a:pt x="2" y="404"/>
                    </a:lnTo>
                    <a:lnTo>
                      <a:pt x="3" y="413"/>
                    </a:lnTo>
                    <a:lnTo>
                      <a:pt x="5" y="422"/>
                    </a:lnTo>
                    <a:lnTo>
                      <a:pt x="8" y="430"/>
                    </a:lnTo>
                    <a:lnTo>
                      <a:pt x="5" y="439"/>
                    </a:lnTo>
                    <a:lnTo>
                      <a:pt x="3" y="448"/>
                    </a:lnTo>
                    <a:lnTo>
                      <a:pt x="2" y="458"/>
                    </a:lnTo>
                    <a:lnTo>
                      <a:pt x="0" y="467"/>
                    </a:lnTo>
                    <a:lnTo>
                      <a:pt x="0" y="538"/>
                    </a:lnTo>
                    <a:lnTo>
                      <a:pt x="2" y="549"/>
                    </a:lnTo>
                    <a:lnTo>
                      <a:pt x="3" y="558"/>
                    </a:lnTo>
                    <a:lnTo>
                      <a:pt x="5" y="566"/>
                    </a:lnTo>
                    <a:lnTo>
                      <a:pt x="8" y="575"/>
                    </a:lnTo>
                    <a:lnTo>
                      <a:pt x="5" y="584"/>
                    </a:lnTo>
                    <a:lnTo>
                      <a:pt x="3" y="592"/>
                    </a:lnTo>
                    <a:lnTo>
                      <a:pt x="2" y="602"/>
                    </a:lnTo>
                    <a:lnTo>
                      <a:pt x="0" y="611"/>
                    </a:lnTo>
                    <a:lnTo>
                      <a:pt x="0" y="682"/>
                    </a:lnTo>
                    <a:lnTo>
                      <a:pt x="2" y="693"/>
                    </a:lnTo>
                    <a:lnTo>
                      <a:pt x="3" y="702"/>
                    </a:lnTo>
                    <a:lnTo>
                      <a:pt x="5" y="710"/>
                    </a:lnTo>
                    <a:lnTo>
                      <a:pt x="8" y="719"/>
                    </a:lnTo>
                    <a:lnTo>
                      <a:pt x="5" y="728"/>
                    </a:lnTo>
                    <a:lnTo>
                      <a:pt x="3" y="736"/>
                    </a:lnTo>
                    <a:lnTo>
                      <a:pt x="2" y="746"/>
                    </a:lnTo>
                    <a:lnTo>
                      <a:pt x="0" y="755"/>
                    </a:lnTo>
                    <a:lnTo>
                      <a:pt x="0" y="826"/>
                    </a:lnTo>
                    <a:lnTo>
                      <a:pt x="2" y="840"/>
                    </a:lnTo>
                    <a:lnTo>
                      <a:pt x="4" y="855"/>
                    </a:lnTo>
                    <a:lnTo>
                      <a:pt x="8" y="869"/>
                    </a:lnTo>
                    <a:lnTo>
                      <a:pt x="15" y="883"/>
                    </a:lnTo>
                    <a:lnTo>
                      <a:pt x="23" y="896"/>
                    </a:lnTo>
                    <a:lnTo>
                      <a:pt x="34" y="909"/>
                    </a:lnTo>
                    <a:lnTo>
                      <a:pt x="45" y="922"/>
                    </a:lnTo>
                    <a:lnTo>
                      <a:pt x="59" y="933"/>
                    </a:lnTo>
                    <a:lnTo>
                      <a:pt x="74" y="944"/>
                    </a:lnTo>
                    <a:lnTo>
                      <a:pt x="91" y="953"/>
                    </a:lnTo>
                    <a:lnTo>
                      <a:pt x="110" y="962"/>
                    </a:lnTo>
                    <a:lnTo>
                      <a:pt x="131" y="969"/>
                    </a:lnTo>
                    <a:lnTo>
                      <a:pt x="152" y="975"/>
                    </a:lnTo>
                    <a:lnTo>
                      <a:pt x="175" y="979"/>
                    </a:lnTo>
                    <a:lnTo>
                      <a:pt x="202" y="982"/>
                    </a:lnTo>
                    <a:lnTo>
                      <a:pt x="228" y="983"/>
                    </a:lnTo>
                    <a:lnTo>
                      <a:pt x="255" y="982"/>
                    </a:lnTo>
                    <a:lnTo>
                      <a:pt x="280" y="979"/>
                    </a:lnTo>
                    <a:lnTo>
                      <a:pt x="304" y="975"/>
                    </a:lnTo>
                    <a:lnTo>
                      <a:pt x="326" y="969"/>
                    </a:lnTo>
                    <a:lnTo>
                      <a:pt x="347" y="962"/>
                    </a:lnTo>
                    <a:lnTo>
                      <a:pt x="365" y="953"/>
                    </a:lnTo>
                    <a:lnTo>
                      <a:pt x="383" y="944"/>
                    </a:lnTo>
                    <a:lnTo>
                      <a:pt x="398" y="933"/>
                    </a:lnTo>
                    <a:lnTo>
                      <a:pt x="412" y="922"/>
                    </a:lnTo>
                    <a:lnTo>
                      <a:pt x="423" y="909"/>
                    </a:lnTo>
                    <a:lnTo>
                      <a:pt x="433" y="896"/>
                    </a:lnTo>
                    <a:lnTo>
                      <a:pt x="441" y="883"/>
                    </a:lnTo>
                    <a:lnTo>
                      <a:pt x="448" y="869"/>
                    </a:lnTo>
                    <a:lnTo>
                      <a:pt x="453" y="855"/>
                    </a:lnTo>
                    <a:lnTo>
                      <a:pt x="455" y="840"/>
                    </a:lnTo>
                    <a:lnTo>
                      <a:pt x="456" y="826"/>
                    </a:lnTo>
                    <a:lnTo>
                      <a:pt x="456" y="755"/>
                    </a:lnTo>
                    <a:lnTo>
                      <a:pt x="455" y="746"/>
                    </a:lnTo>
                    <a:lnTo>
                      <a:pt x="454" y="736"/>
                    </a:lnTo>
                    <a:lnTo>
                      <a:pt x="452" y="728"/>
                    </a:lnTo>
                    <a:lnTo>
                      <a:pt x="448" y="719"/>
                    </a:lnTo>
                    <a:lnTo>
                      <a:pt x="452" y="710"/>
                    </a:lnTo>
                    <a:lnTo>
                      <a:pt x="454" y="702"/>
                    </a:lnTo>
                    <a:lnTo>
                      <a:pt x="455" y="693"/>
                    </a:lnTo>
                    <a:lnTo>
                      <a:pt x="456" y="682"/>
                    </a:lnTo>
                    <a:lnTo>
                      <a:pt x="456" y="611"/>
                    </a:lnTo>
                    <a:lnTo>
                      <a:pt x="455" y="602"/>
                    </a:lnTo>
                    <a:lnTo>
                      <a:pt x="454" y="592"/>
                    </a:lnTo>
                    <a:lnTo>
                      <a:pt x="452" y="584"/>
                    </a:lnTo>
                    <a:lnTo>
                      <a:pt x="448" y="575"/>
                    </a:lnTo>
                    <a:lnTo>
                      <a:pt x="452" y="566"/>
                    </a:lnTo>
                    <a:lnTo>
                      <a:pt x="454" y="558"/>
                    </a:lnTo>
                    <a:lnTo>
                      <a:pt x="455" y="549"/>
                    </a:lnTo>
                    <a:lnTo>
                      <a:pt x="456" y="538"/>
                    </a:lnTo>
                    <a:lnTo>
                      <a:pt x="456" y="467"/>
                    </a:lnTo>
                    <a:lnTo>
                      <a:pt x="455" y="458"/>
                    </a:lnTo>
                    <a:lnTo>
                      <a:pt x="454" y="448"/>
                    </a:lnTo>
                    <a:lnTo>
                      <a:pt x="452" y="440"/>
                    </a:lnTo>
                    <a:lnTo>
                      <a:pt x="448" y="431"/>
                    </a:lnTo>
                    <a:lnTo>
                      <a:pt x="452" y="422"/>
                    </a:lnTo>
                    <a:lnTo>
                      <a:pt x="454" y="414"/>
                    </a:lnTo>
                    <a:lnTo>
                      <a:pt x="455" y="405"/>
                    </a:lnTo>
                    <a:lnTo>
                      <a:pt x="456" y="394"/>
                    </a:lnTo>
                    <a:close/>
                  </a:path>
                </a:pathLst>
              </a:custGeom>
              <a:solidFill>
                <a:srgbClr val="FFFFFF"/>
              </a:solidFill>
              <a:ln w="9525">
                <a:noFill/>
                <a:round/>
                <a:headEnd/>
                <a:tailEnd/>
              </a:ln>
            </p:spPr>
            <p:txBody>
              <a:bodyPr/>
              <a:lstStyle/>
              <a:p>
                <a:endParaRPr lang="en-US"/>
              </a:p>
            </p:txBody>
          </p:sp>
          <p:sp>
            <p:nvSpPr>
              <p:cNvPr id="13370" name="Freeform 58"/>
              <p:cNvSpPr>
                <a:spLocks/>
              </p:cNvSpPr>
              <p:nvPr/>
            </p:nvSpPr>
            <p:spPr bwMode="auto">
              <a:xfrm>
                <a:off x="5166" y="2828"/>
                <a:ext cx="85" cy="19"/>
              </a:xfrm>
              <a:custGeom>
                <a:avLst/>
                <a:gdLst/>
                <a:ahLst/>
                <a:cxnLst>
                  <a:cxn ang="0">
                    <a:pos x="171" y="18"/>
                  </a:cxn>
                  <a:cxn ang="0">
                    <a:pos x="168" y="16"/>
                  </a:cxn>
                  <a:cxn ang="0">
                    <a:pos x="163" y="13"/>
                  </a:cxn>
                  <a:cxn ang="0">
                    <a:pos x="156" y="10"/>
                  </a:cxn>
                  <a:cxn ang="0">
                    <a:pos x="145" y="7"/>
                  </a:cxn>
                  <a:cxn ang="0">
                    <a:pos x="134" y="5"/>
                  </a:cxn>
                  <a:cxn ang="0">
                    <a:pos x="120" y="2"/>
                  </a:cxn>
                  <a:cxn ang="0">
                    <a:pos x="104" y="0"/>
                  </a:cxn>
                  <a:cxn ang="0">
                    <a:pos x="85" y="0"/>
                  </a:cxn>
                  <a:cxn ang="0">
                    <a:pos x="67" y="0"/>
                  </a:cxn>
                  <a:cxn ang="0">
                    <a:pos x="51" y="2"/>
                  </a:cxn>
                  <a:cxn ang="0">
                    <a:pos x="37" y="5"/>
                  </a:cxn>
                  <a:cxn ang="0">
                    <a:pos x="26" y="7"/>
                  </a:cxn>
                  <a:cxn ang="0">
                    <a:pos x="15" y="10"/>
                  </a:cxn>
                  <a:cxn ang="0">
                    <a:pos x="8" y="13"/>
                  </a:cxn>
                  <a:cxn ang="0">
                    <a:pos x="2" y="16"/>
                  </a:cxn>
                  <a:cxn ang="0">
                    <a:pos x="0" y="18"/>
                  </a:cxn>
                  <a:cxn ang="0">
                    <a:pos x="4" y="21"/>
                  </a:cxn>
                  <a:cxn ang="0">
                    <a:pos x="9" y="24"/>
                  </a:cxn>
                  <a:cxn ang="0">
                    <a:pos x="16" y="28"/>
                  </a:cxn>
                  <a:cxn ang="0">
                    <a:pos x="27" y="30"/>
                  </a:cxn>
                  <a:cxn ang="0">
                    <a:pos x="38" y="33"/>
                  </a:cxn>
                  <a:cxn ang="0">
                    <a:pos x="52" y="35"/>
                  </a:cxn>
                  <a:cxn ang="0">
                    <a:pos x="67" y="37"/>
                  </a:cxn>
                  <a:cxn ang="0">
                    <a:pos x="85" y="37"/>
                  </a:cxn>
                  <a:cxn ang="0">
                    <a:pos x="104" y="37"/>
                  </a:cxn>
                  <a:cxn ang="0">
                    <a:pos x="119" y="35"/>
                  </a:cxn>
                  <a:cxn ang="0">
                    <a:pos x="133" y="33"/>
                  </a:cxn>
                  <a:cxn ang="0">
                    <a:pos x="144" y="30"/>
                  </a:cxn>
                  <a:cxn ang="0">
                    <a:pos x="155" y="28"/>
                  </a:cxn>
                  <a:cxn ang="0">
                    <a:pos x="161" y="24"/>
                  </a:cxn>
                  <a:cxn ang="0">
                    <a:pos x="167" y="21"/>
                  </a:cxn>
                  <a:cxn ang="0">
                    <a:pos x="171" y="18"/>
                  </a:cxn>
                </a:cxnLst>
                <a:rect l="0" t="0" r="r" b="b"/>
                <a:pathLst>
                  <a:path w="171" h="37">
                    <a:moveTo>
                      <a:pt x="171" y="18"/>
                    </a:moveTo>
                    <a:lnTo>
                      <a:pt x="168" y="16"/>
                    </a:lnTo>
                    <a:lnTo>
                      <a:pt x="163" y="13"/>
                    </a:lnTo>
                    <a:lnTo>
                      <a:pt x="156" y="10"/>
                    </a:lnTo>
                    <a:lnTo>
                      <a:pt x="145" y="7"/>
                    </a:lnTo>
                    <a:lnTo>
                      <a:pt x="134" y="5"/>
                    </a:lnTo>
                    <a:lnTo>
                      <a:pt x="120" y="2"/>
                    </a:lnTo>
                    <a:lnTo>
                      <a:pt x="104" y="0"/>
                    </a:lnTo>
                    <a:lnTo>
                      <a:pt x="85" y="0"/>
                    </a:lnTo>
                    <a:lnTo>
                      <a:pt x="67" y="0"/>
                    </a:lnTo>
                    <a:lnTo>
                      <a:pt x="51" y="2"/>
                    </a:lnTo>
                    <a:lnTo>
                      <a:pt x="37" y="5"/>
                    </a:lnTo>
                    <a:lnTo>
                      <a:pt x="26" y="7"/>
                    </a:lnTo>
                    <a:lnTo>
                      <a:pt x="15" y="10"/>
                    </a:lnTo>
                    <a:lnTo>
                      <a:pt x="8" y="13"/>
                    </a:lnTo>
                    <a:lnTo>
                      <a:pt x="2" y="16"/>
                    </a:lnTo>
                    <a:lnTo>
                      <a:pt x="0" y="18"/>
                    </a:lnTo>
                    <a:lnTo>
                      <a:pt x="4" y="21"/>
                    </a:lnTo>
                    <a:lnTo>
                      <a:pt x="9" y="24"/>
                    </a:lnTo>
                    <a:lnTo>
                      <a:pt x="16" y="28"/>
                    </a:lnTo>
                    <a:lnTo>
                      <a:pt x="27" y="30"/>
                    </a:lnTo>
                    <a:lnTo>
                      <a:pt x="38" y="33"/>
                    </a:lnTo>
                    <a:lnTo>
                      <a:pt x="52" y="35"/>
                    </a:lnTo>
                    <a:lnTo>
                      <a:pt x="67" y="37"/>
                    </a:lnTo>
                    <a:lnTo>
                      <a:pt x="85" y="37"/>
                    </a:lnTo>
                    <a:lnTo>
                      <a:pt x="104" y="37"/>
                    </a:lnTo>
                    <a:lnTo>
                      <a:pt x="119" y="35"/>
                    </a:lnTo>
                    <a:lnTo>
                      <a:pt x="133" y="33"/>
                    </a:lnTo>
                    <a:lnTo>
                      <a:pt x="144" y="30"/>
                    </a:lnTo>
                    <a:lnTo>
                      <a:pt x="155" y="28"/>
                    </a:lnTo>
                    <a:lnTo>
                      <a:pt x="161" y="24"/>
                    </a:lnTo>
                    <a:lnTo>
                      <a:pt x="167" y="21"/>
                    </a:lnTo>
                    <a:lnTo>
                      <a:pt x="171" y="18"/>
                    </a:lnTo>
                    <a:close/>
                  </a:path>
                </a:pathLst>
              </a:custGeom>
              <a:solidFill>
                <a:srgbClr val="3F9EFF"/>
              </a:solidFill>
              <a:ln w="9525">
                <a:noFill/>
                <a:round/>
                <a:headEnd/>
                <a:tailEnd/>
              </a:ln>
            </p:spPr>
            <p:txBody>
              <a:bodyPr/>
              <a:lstStyle/>
              <a:p>
                <a:endParaRPr lang="en-US"/>
              </a:p>
            </p:txBody>
          </p:sp>
          <p:sp>
            <p:nvSpPr>
              <p:cNvPr id="13371" name="Freeform 59"/>
              <p:cNvSpPr>
                <a:spLocks/>
              </p:cNvSpPr>
              <p:nvPr/>
            </p:nvSpPr>
            <p:spPr bwMode="auto">
              <a:xfrm>
                <a:off x="5166" y="2852"/>
                <a:ext cx="85" cy="28"/>
              </a:xfrm>
              <a:custGeom>
                <a:avLst/>
                <a:gdLst/>
                <a:ahLst/>
                <a:cxnLst>
                  <a:cxn ang="0">
                    <a:pos x="19" y="47"/>
                  </a:cxn>
                  <a:cxn ang="0">
                    <a:pos x="24" y="48"/>
                  </a:cxn>
                  <a:cxn ang="0">
                    <a:pos x="30" y="51"/>
                  </a:cxn>
                  <a:cxn ang="0">
                    <a:pos x="38" y="52"/>
                  </a:cxn>
                  <a:cxn ang="0">
                    <a:pos x="46" y="53"/>
                  </a:cxn>
                  <a:cxn ang="0">
                    <a:pos x="54" y="55"/>
                  </a:cxn>
                  <a:cxn ang="0">
                    <a:pos x="65" y="55"/>
                  </a:cxn>
                  <a:cxn ang="0">
                    <a:pos x="75" y="56"/>
                  </a:cxn>
                  <a:cxn ang="0">
                    <a:pos x="85" y="56"/>
                  </a:cxn>
                  <a:cxn ang="0">
                    <a:pos x="96" y="56"/>
                  </a:cxn>
                  <a:cxn ang="0">
                    <a:pos x="106" y="55"/>
                  </a:cxn>
                  <a:cxn ang="0">
                    <a:pos x="115" y="55"/>
                  </a:cxn>
                  <a:cxn ang="0">
                    <a:pos x="125" y="53"/>
                  </a:cxn>
                  <a:cxn ang="0">
                    <a:pos x="133" y="52"/>
                  </a:cxn>
                  <a:cxn ang="0">
                    <a:pos x="140" y="51"/>
                  </a:cxn>
                  <a:cxn ang="0">
                    <a:pos x="146" y="48"/>
                  </a:cxn>
                  <a:cxn ang="0">
                    <a:pos x="152" y="47"/>
                  </a:cxn>
                  <a:cxn ang="0">
                    <a:pos x="158" y="45"/>
                  </a:cxn>
                  <a:cxn ang="0">
                    <a:pos x="164" y="43"/>
                  </a:cxn>
                  <a:cxn ang="0">
                    <a:pos x="167" y="41"/>
                  </a:cxn>
                  <a:cxn ang="0">
                    <a:pos x="169" y="39"/>
                  </a:cxn>
                  <a:cxn ang="0">
                    <a:pos x="169" y="38"/>
                  </a:cxn>
                  <a:cxn ang="0">
                    <a:pos x="171" y="38"/>
                  </a:cxn>
                  <a:cxn ang="0">
                    <a:pos x="171" y="38"/>
                  </a:cxn>
                  <a:cxn ang="0">
                    <a:pos x="171" y="38"/>
                  </a:cxn>
                  <a:cxn ang="0">
                    <a:pos x="171" y="33"/>
                  </a:cxn>
                  <a:cxn ang="0">
                    <a:pos x="171" y="24"/>
                  </a:cxn>
                  <a:cxn ang="0">
                    <a:pos x="171" y="13"/>
                  </a:cxn>
                  <a:cxn ang="0">
                    <a:pos x="171" y="0"/>
                  </a:cxn>
                  <a:cxn ang="0">
                    <a:pos x="161" y="3"/>
                  </a:cxn>
                  <a:cxn ang="0">
                    <a:pos x="152" y="7"/>
                  </a:cxn>
                  <a:cxn ang="0">
                    <a:pos x="142" y="9"/>
                  </a:cxn>
                  <a:cxn ang="0">
                    <a:pos x="131" y="12"/>
                  </a:cxn>
                  <a:cxn ang="0">
                    <a:pos x="120" y="13"/>
                  </a:cxn>
                  <a:cxn ang="0">
                    <a:pos x="108" y="14"/>
                  </a:cxn>
                  <a:cxn ang="0">
                    <a:pos x="97" y="15"/>
                  </a:cxn>
                  <a:cxn ang="0">
                    <a:pos x="85" y="15"/>
                  </a:cxn>
                  <a:cxn ang="0">
                    <a:pos x="74" y="15"/>
                  </a:cxn>
                  <a:cxn ang="0">
                    <a:pos x="62" y="14"/>
                  </a:cxn>
                  <a:cxn ang="0">
                    <a:pos x="51" y="13"/>
                  </a:cxn>
                  <a:cxn ang="0">
                    <a:pos x="39" y="12"/>
                  </a:cxn>
                  <a:cxn ang="0">
                    <a:pos x="29" y="9"/>
                  </a:cxn>
                  <a:cxn ang="0">
                    <a:pos x="19" y="7"/>
                  </a:cxn>
                  <a:cxn ang="0">
                    <a:pos x="9" y="3"/>
                  </a:cxn>
                  <a:cxn ang="0">
                    <a:pos x="0" y="0"/>
                  </a:cxn>
                  <a:cxn ang="0">
                    <a:pos x="0" y="13"/>
                  </a:cxn>
                  <a:cxn ang="0">
                    <a:pos x="0" y="24"/>
                  </a:cxn>
                  <a:cxn ang="0">
                    <a:pos x="0" y="33"/>
                  </a:cxn>
                  <a:cxn ang="0">
                    <a:pos x="0" y="38"/>
                  </a:cxn>
                  <a:cxn ang="0">
                    <a:pos x="0" y="38"/>
                  </a:cxn>
                  <a:cxn ang="0">
                    <a:pos x="0" y="38"/>
                  </a:cxn>
                  <a:cxn ang="0">
                    <a:pos x="0" y="38"/>
                  </a:cxn>
                  <a:cxn ang="0">
                    <a:pos x="1" y="39"/>
                  </a:cxn>
                  <a:cxn ang="0">
                    <a:pos x="4" y="41"/>
                  </a:cxn>
                  <a:cxn ang="0">
                    <a:pos x="7" y="43"/>
                  </a:cxn>
                  <a:cxn ang="0">
                    <a:pos x="13" y="45"/>
                  </a:cxn>
                  <a:cxn ang="0">
                    <a:pos x="19" y="47"/>
                  </a:cxn>
                </a:cxnLst>
                <a:rect l="0" t="0" r="r" b="b"/>
                <a:pathLst>
                  <a:path w="171" h="56">
                    <a:moveTo>
                      <a:pt x="19" y="47"/>
                    </a:moveTo>
                    <a:lnTo>
                      <a:pt x="24" y="48"/>
                    </a:lnTo>
                    <a:lnTo>
                      <a:pt x="30" y="51"/>
                    </a:lnTo>
                    <a:lnTo>
                      <a:pt x="38" y="52"/>
                    </a:lnTo>
                    <a:lnTo>
                      <a:pt x="46" y="53"/>
                    </a:lnTo>
                    <a:lnTo>
                      <a:pt x="54" y="55"/>
                    </a:lnTo>
                    <a:lnTo>
                      <a:pt x="65" y="55"/>
                    </a:lnTo>
                    <a:lnTo>
                      <a:pt x="75" y="56"/>
                    </a:lnTo>
                    <a:lnTo>
                      <a:pt x="85" y="56"/>
                    </a:lnTo>
                    <a:lnTo>
                      <a:pt x="96" y="56"/>
                    </a:lnTo>
                    <a:lnTo>
                      <a:pt x="106" y="55"/>
                    </a:lnTo>
                    <a:lnTo>
                      <a:pt x="115" y="55"/>
                    </a:lnTo>
                    <a:lnTo>
                      <a:pt x="125" y="53"/>
                    </a:lnTo>
                    <a:lnTo>
                      <a:pt x="133" y="52"/>
                    </a:lnTo>
                    <a:lnTo>
                      <a:pt x="140" y="51"/>
                    </a:lnTo>
                    <a:lnTo>
                      <a:pt x="146" y="48"/>
                    </a:lnTo>
                    <a:lnTo>
                      <a:pt x="152" y="47"/>
                    </a:lnTo>
                    <a:lnTo>
                      <a:pt x="158" y="45"/>
                    </a:lnTo>
                    <a:lnTo>
                      <a:pt x="164" y="43"/>
                    </a:lnTo>
                    <a:lnTo>
                      <a:pt x="167" y="41"/>
                    </a:lnTo>
                    <a:lnTo>
                      <a:pt x="169" y="39"/>
                    </a:lnTo>
                    <a:lnTo>
                      <a:pt x="169" y="38"/>
                    </a:lnTo>
                    <a:lnTo>
                      <a:pt x="171" y="38"/>
                    </a:lnTo>
                    <a:lnTo>
                      <a:pt x="171" y="38"/>
                    </a:lnTo>
                    <a:lnTo>
                      <a:pt x="171" y="38"/>
                    </a:lnTo>
                    <a:lnTo>
                      <a:pt x="171" y="33"/>
                    </a:lnTo>
                    <a:lnTo>
                      <a:pt x="171" y="24"/>
                    </a:lnTo>
                    <a:lnTo>
                      <a:pt x="171" y="13"/>
                    </a:lnTo>
                    <a:lnTo>
                      <a:pt x="171" y="0"/>
                    </a:lnTo>
                    <a:lnTo>
                      <a:pt x="161" y="3"/>
                    </a:lnTo>
                    <a:lnTo>
                      <a:pt x="152" y="7"/>
                    </a:lnTo>
                    <a:lnTo>
                      <a:pt x="142" y="9"/>
                    </a:lnTo>
                    <a:lnTo>
                      <a:pt x="131" y="12"/>
                    </a:lnTo>
                    <a:lnTo>
                      <a:pt x="120" y="13"/>
                    </a:lnTo>
                    <a:lnTo>
                      <a:pt x="108" y="14"/>
                    </a:lnTo>
                    <a:lnTo>
                      <a:pt x="97" y="15"/>
                    </a:lnTo>
                    <a:lnTo>
                      <a:pt x="85" y="15"/>
                    </a:lnTo>
                    <a:lnTo>
                      <a:pt x="74" y="15"/>
                    </a:lnTo>
                    <a:lnTo>
                      <a:pt x="62" y="14"/>
                    </a:lnTo>
                    <a:lnTo>
                      <a:pt x="51" y="13"/>
                    </a:lnTo>
                    <a:lnTo>
                      <a:pt x="39" y="12"/>
                    </a:lnTo>
                    <a:lnTo>
                      <a:pt x="29" y="9"/>
                    </a:lnTo>
                    <a:lnTo>
                      <a:pt x="19" y="7"/>
                    </a:lnTo>
                    <a:lnTo>
                      <a:pt x="9" y="3"/>
                    </a:lnTo>
                    <a:lnTo>
                      <a:pt x="0" y="0"/>
                    </a:lnTo>
                    <a:lnTo>
                      <a:pt x="0" y="13"/>
                    </a:lnTo>
                    <a:lnTo>
                      <a:pt x="0" y="24"/>
                    </a:lnTo>
                    <a:lnTo>
                      <a:pt x="0" y="33"/>
                    </a:lnTo>
                    <a:lnTo>
                      <a:pt x="0" y="38"/>
                    </a:lnTo>
                    <a:lnTo>
                      <a:pt x="0" y="38"/>
                    </a:lnTo>
                    <a:lnTo>
                      <a:pt x="0" y="38"/>
                    </a:lnTo>
                    <a:lnTo>
                      <a:pt x="0" y="38"/>
                    </a:lnTo>
                    <a:lnTo>
                      <a:pt x="1" y="39"/>
                    </a:lnTo>
                    <a:lnTo>
                      <a:pt x="4" y="41"/>
                    </a:lnTo>
                    <a:lnTo>
                      <a:pt x="7" y="43"/>
                    </a:lnTo>
                    <a:lnTo>
                      <a:pt x="13" y="45"/>
                    </a:lnTo>
                    <a:lnTo>
                      <a:pt x="19" y="47"/>
                    </a:lnTo>
                    <a:close/>
                  </a:path>
                </a:pathLst>
              </a:custGeom>
              <a:solidFill>
                <a:srgbClr val="3F9EFF"/>
              </a:solidFill>
              <a:ln w="9525">
                <a:noFill/>
                <a:round/>
                <a:headEnd/>
                <a:tailEnd/>
              </a:ln>
            </p:spPr>
            <p:txBody>
              <a:bodyPr/>
              <a:lstStyle/>
              <a:p>
                <a:endParaRPr lang="en-US"/>
              </a:p>
            </p:txBody>
          </p:sp>
          <p:sp>
            <p:nvSpPr>
              <p:cNvPr id="13372" name="Freeform 60"/>
              <p:cNvSpPr>
                <a:spLocks/>
              </p:cNvSpPr>
              <p:nvPr/>
            </p:nvSpPr>
            <p:spPr bwMode="auto">
              <a:xfrm>
                <a:off x="5137" y="2958"/>
                <a:ext cx="143" cy="285"/>
              </a:xfrm>
              <a:custGeom>
                <a:avLst/>
                <a:gdLst/>
                <a:ahLst/>
                <a:cxnLst>
                  <a:cxn ang="0">
                    <a:pos x="285" y="86"/>
                  </a:cxn>
                  <a:cxn ang="0">
                    <a:pos x="282" y="69"/>
                  </a:cxn>
                  <a:cxn ang="0">
                    <a:pos x="274" y="53"/>
                  </a:cxn>
                  <a:cxn ang="0">
                    <a:pos x="261" y="38"/>
                  </a:cxn>
                  <a:cxn ang="0">
                    <a:pos x="244" y="25"/>
                  </a:cxn>
                  <a:cxn ang="0">
                    <a:pos x="222" y="15"/>
                  </a:cxn>
                  <a:cxn ang="0">
                    <a:pos x="198" y="7"/>
                  </a:cxn>
                  <a:cxn ang="0">
                    <a:pos x="171" y="2"/>
                  </a:cxn>
                  <a:cxn ang="0">
                    <a:pos x="142" y="0"/>
                  </a:cxn>
                  <a:cxn ang="0">
                    <a:pos x="114" y="2"/>
                  </a:cxn>
                  <a:cxn ang="0">
                    <a:pos x="87" y="7"/>
                  </a:cxn>
                  <a:cxn ang="0">
                    <a:pos x="63" y="15"/>
                  </a:cxn>
                  <a:cxn ang="0">
                    <a:pos x="42" y="25"/>
                  </a:cxn>
                  <a:cxn ang="0">
                    <a:pos x="24" y="38"/>
                  </a:cxn>
                  <a:cxn ang="0">
                    <a:pos x="11" y="53"/>
                  </a:cxn>
                  <a:cxn ang="0">
                    <a:pos x="3" y="69"/>
                  </a:cxn>
                  <a:cxn ang="0">
                    <a:pos x="0" y="86"/>
                  </a:cxn>
                  <a:cxn ang="0">
                    <a:pos x="0" y="485"/>
                  </a:cxn>
                  <a:cxn ang="0">
                    <a:pos x="3" y="502"/>
                  </a:cxn>
                  <a:cxn ang="0">
                    <a:pos x="11" y="518"/>
                  </a:cxn>
                  <a:cxn ang="0">
                    <a:pos x="24" y="532"/>
                  </a:cxn>
                  <a:cxn ang="0">
                    <a:pos x="42" y="545"/>
                  </a:cxn>
                  <a:cxn ang="0">
                    <a:pos x="63" y="555"/>
                  </a:cxn>
                  <a:cxn ang="0">
                    <a:pos x="87" y="563"/>
                  </a:cxn>
                  <a:cxn ang="0">
                    <a:pos x="114" y="569"/>
                  </a:cxn>
                  <a:cxn ang="0">
                    <a:pos x="142" y="570"/>
                  </a:cxn>
                  <a:cxn ang="0">
                    <a:pos x="171" y="569"/>
                  </a:cxn>
                  <a:cxn ang="0">
                    <a:pos x="198" y="563"/>
                  </a:cxn>
                  <a:cxn ang="0">
                    <a:pos x="222" y="555"/>
                  </a:cxn>
                  <a:cxn ang="0">
                    <a:pos x="244" y="545"/>
                  </a:cxn>
                  <a:cxn ang="0">
                    <a:pos x="261" y="532"/>
                  </a:cxn>
                  <a:cxn ang="0">
                    <a:pos x="274" y="518"/>
                  </a:cxn>
                  <a:cxn ang="0">
                    <a:pos x="282" y="502"/>
                  </a:cxn>
                  <a:cxn ang="0">
                    <a:pos x="285" y="485"/>
                  </a:cxn>
                  <a:cxn ang="0">
                    <a:pos x="285" y="86"/>
                  </a:cxn>
                </a:cxnLst>
                <a:rect l="0" t="0" r="r" b="b"/>
                <a:pathLst>
                  <a:path w="285" h="570">
                    <a:moveTo>
                      <a:pt x="285" y="86"/>
                    </a:moveTo>
                    <a:lnTo>
                      <a:pt x="282" y="69"/>
                    </a:lnTo>
                    <a:lnTo>
                      <a:pt x="274" y="53"/>
                    </a:lnTo>
                    <a:lnTo>
                      <a:pt x="261" y="38"/>
                    </a:lnTo>
                    <a:lnTo>
                      <a:pt x="244" y="25"/>
                    </a:lnTo>
                    <a:lnTo>
                      <a:pt x="222" y="15"/>
                    </a:lnTo>
                    <a:lnTo>
                      <a:pt x="198" y="7"/>
                    </a:lnTo>
                    <a:lnTo>
                      <a:pt x="171" y="2"/>
                    </a:lnTo>
                    <a:lnTo>
                      <a:pt x="142" y="0"/>
                    </a:lnTo>
                    <a:lnTo>
                      <a:pt x="114" y="2"/>
                    </a:lnTo>
                    <a:lnTo>
                      <a:pt x="87" y="7"/>
                    </a:lnTo>
                    <a:lnTo>
                      <a:pt x="63" y="15"/>
                    </a:lnTo>
                    <a:lnTo>
                      <a:pt x="42" y="25"/>
                    </a:lnTo>
                    <a:lnTo>
                      <a:pt x="24" y="38"/>
                    </a:lnTo>
                    <a:lnTo>
                      <a:pt x="11" y="53"/>
                    </a:lnTo>
                    <a:lnTo>
                      <a:pt x="3" y="69"/>
                    </a:lnTo>
                    <a:lnTo>
                      <a:pt x="0" y="86"/>
                    </a:lnTo>
                    <a:lnTo>
                      <a:pt x="0" y="485"/>
                    </a:lnTo>
                    <a:lnTo>
                      <a:pt x="3" y="502"/>
                    </a:lnTo>
                    <a:lnTo>
                      <a:pt x="11" y="518"/>
                    </a:lnTo>
                    <a:lnTo>
                      <a:pt x="24" y="532"/>
                    </a:lnTo>
                    <a:lnTo>
                      <a:pt x="42" y="545"/>
                    </a:lnTo>
                    <a:lnTo>
                      <a:pt x="63" y="555"/>
                    </a:lnTo>
                    <a:lnTo>
                      <a:pt x="87" y="563"/>
                    </a:lnTo>
                    <a:lnTo>
                      <a:pt x="114" y="569"/>
                    </a:lnTo>
                    <a:lnTo>
                      <a:pt x="142" y="570"/>
                    </a:lnTo>
                    <a:lnTo>
                      <a:pt x="171" y="569"/>
                    </a:lnTo>
                    <a:lnTo>
                      <a:pt x="198" y="563"/>
                    </a:lnTo>
                    <a:lnTo>
                      <a:pt x="222" y="555"/>
                    </a:lnTo>
                    <a:lnTo>
                      <a:pt x="244" y="545"/>
                    </a:lnTo>
                    <a:lnTo>
                      <a:pt x="261" y="532"/>
                    </a:lnTo>
                    <a:lnTo>
                      <a:pt x="274" y="518"/>
                    </a:lnTo>
                    <a:lnTo>
                      <a:pt x="282" y="502"/>
                    </a:lnTo>
                    <a:lnTo>
                      <a:pt x="285" y="485"/>
                    </a:lnTo>
                    <a:lnTo>
                      <a:pt x="285" y="86"/>
                    </a:lnTo>
                    <a:close/>
                  </a:path>
                </a:pathLst>
              </a:custGeom>
              <a:solidFill>
                <a:srgbClr val="BFDDFF"/>
              </a:solidFill>
              <a:ln w="9525">
                <a:noFill/>
                <a:round/>
                <a:headEnd/>
                <a:tailEnd/>
              </a:ln>
            </p:spPr>
            <p:txBody>
              <a:bodyPr/>
              <a:lstStyle/>
              <a:p>
                <a:endParaRPr lang="en-US"/>
              </a:p>
            </p:txBody>
          </p:sp>
          <p:sp>
            <p:nvSpPr>
              <p:cNvPr id="13373" name="Freeform 61"/>
              <p:cNvSpPr>
                <a:spLocks noEditPoints="1"/>
              </p:cNvSpPr>
              <p:nvPr/>
            </p:nvSpPr>
            <p:spPr bwMode="auto">
              <a:xfrm>
                <a:off x="5110" y="2812"/>
                <a:ext cx="196" cy="459"/>
              </a:xfrm>
              <a:custGeom>
                <a:avLst/>
                <a:gdLst/>
                <a:ahLst/>
                <a:cxnLst>
                  <a:cxn ang="0">
                    <a:pos x="335" y="216"/>
                  </a:cxn>
                  <a:cxn ang="0">
                    <a:pos x="313" y="117"/>
                  </a:cxn>
                  <a:cxn ang="0">
                    <a:pos x="238" y="2"/>
                  </a:cxn>
                  <a:cxn ang="0">
                    <a:pos x="100" y="18"/>
                  </a:cxn>
                  <a:cxn ang="0">
                    <a:pos x="88" y="140"/>
                  </a:cxn>
                  <a:cxn ang="0">
                    <a:pos x="15" y="278"/>
                  </a:cxn>
                  <a:cxn ang="0">
                    <a:pos x="13" y="397"/>
                  </a:cxn>
                  <a:cxn ang="0">
                    <a:pos x="3" y="526"/>
                  </a:cxn>
                  <a:cxn ang="0">
                    <a:pos x="0" y="649"/>
                  </a:cxn>
                  <a:cxn ang="0">
                    <a:pos x="1" y="713"/>
                  </a:cxn>
                  <a:cxn ang="0">
                    <a:pos x="19" y="848"/>
                  </a:cxn>
                  <a:cxn ang="0">
                    <a:pos x="111" y="906"/>
                  </a:cxn>
                  <a:cxn ang="0">
                    <a:pos x="261" y="911"/>
                  </a:cxn>
                  <a:cxn ang="0">
                    <a:pos x="362" y="859"/>
                  </a:cxn>
                  <a:cxn ang="0">
                    <a:pos x="391" y="722"/>
                  </a:cxn>
                  <a:cxn ang="0">
                    <a:pos x="390" y="661"/>
                  </a:cxn>
                  <a:cxn ang="0">
                    <a:pos x="383" y="534"/>
                  </a:cxn>
                  <a:cxn ang="0">
                    <a:pos x="383" y="406"/>
                  </a:cxn>
                  <a:cxn ang="0">
                    <a:pos x="214" y="32"/>
                  </a:cxn>
                  <a:cxn ang="0">
                    <a:pos x="281" y="50"/>
                  </a:cxn>
                  <a:cxn ang="0">
                    <a:pos x="214" y="69"/>
                  </a:cxn>
                  <a:cxn ang="0">
                    <a:pos x="119" y="56"/>
                  </a:cxn>
                  <a:cxn ang="0">
                    <a:pos x="147" y="37"/>
                  </a:cxn>
                  <a:cxn ang="0">
                    <a:pos x="139" y="87"/>
                  </a:cxn>
                  <a:cxn ang="0">
                    <a:pos x="218" y="92"/>
                  </a:cxn>
                  <a:cxn ang="0">
                    <a:pos x="281" y="91"/>
                  </a:cxn>
                  <a:cxn ang="0">
                    <a:pos x="279" y="117"/>
                  </a:cxn>
                  <a:cxn ang="0">
                    <a:pos x="243" y="130"/>
                  </a:cxn>
                  <a:cxn ang="0">
                    <a:pos x="175" y="133"/>
                  </a:cxn>
                  <a:cxn ang="0">
                    <a:pos x="123" y="123"/>
                  </a:cxn>
                  <a:cxn ang="0">
                    <a:pos x="110" y="116"/>
                  </a:cxn>
                  <a:cxn ang="0">
                    <a:pos x="336" y="413"/>
                  </a:cxn>
                  <a:cxn ang="0">
                    <a:pos x="359" y="505"/>
                  </a:cxn>
                  <a:cxn ang="0">
                    <a:pos x="338" y="526"/>
                  </a:cxn>
                  <a:cxn ang="0">
                    <a:pos x="327" y="550"/>
                  </a:cxn>
                  <a:cxn ang="0">
                    <a:pos x="350" y="559"/>
                  </a:cxn>
                  <a:cxn ang="0">
                    <a:pos x="345" y="668"/>
                  </a:cxn>
                  <a:cxn ang="0">
                    <a:pos x="323" y="685"/>
                  </a:cxn>
                  <a:cxn ang="0">
                    <a:pos x="350" y="703"/>
                  </a:cxn>
                  <a:cxn ang="0">
                    <a:pos x="337" y="839"/>
                  </a:cxn>
                  <a:cxn ang="0">
                    <a:pos x="122" y="876"/>
                  </a:cxn>
                  <a:cxn ang="0">
                    <a:pos x="32" y="722"/>
                  </a:cxn>
                  <a:cxn ang="0">
                    <a:pos x="56" y="701"/>
                  </a:cxn>
                  <a:cxn ang="0">
                    <a:pos x="63" y="675"/>
                  </a:cxn>
                  <a:cxn ang="0">
                    <a:pos x="45" y="668"/>
                  </a:cxn>
                  <a:cxn ang="0">
                    <a:pos x="41" y="559"/>
                  </a:cxn>
                  <a:cxn ang="0">
                    <a:pos x="64" y="550"/>
                  </a:cxn>
                  <a:cxn ang="0">
                    <a:pos x="53" y="526"/>
                  </a:cxn>
                  <a:cxn ang="0">
                    <a:pos x="32" y="505"/>
                  </a:cxn>
                  <a:cxn ang="0">
                    <a:pos x="63" y="409"/>
                  </a:cxn>
                  <a:cxn ang="0">
                    <a:pos x="41" y="379"/>
                  </a:cxn>
                  <a:cxn ang="0">
                    <a:pos x="47" y="285"/>
                  </a:cxn>
                  <a:cxn ang="0">
                    <a:pos x="121" y="212"/>
                  </a:cxn>
                  <a:cxn ang="0">
                    <a:pos x="153" y="164"/>
                  </a:cxn>
                  <a:cxn ang="0">
                    <a:pos x="191" y="167"/>
                  </a:cxn>
                  <a:cxn ang="0">
                    <a:pos x="224" y="166"/>
                  </a:cxn>
                  <a:cxn ang="0">
                    <a:pos x="262" y="175"/>
                  </a:cxn>
                  <a:cxn ang="0">
                    <a:pos x="324" y="252"/>
                  </a:cxn>
                  <a:cxn ang="0">
                    <a:pos x="357" y="372"/>
                  </a:cxn>
                  <a:cxn ang="0">
                    <a:pos x="337" y="382"/>
                  </a:cxn>
                  <a:cxn ang="0">
                    <a:pos x="329" y="410"/>
                  </a:cxn>
                </a:cxnLst>
                <a:rect l="0" t="0" r="r" b="b"/>
                <a:pathLst>
                  <a:path w="391" h="918">
                    <a:moveTo>
                      <a:pt x="391" y="361"/>
                    </a:moveTo>
                    <a:lnTo>
                      <a:pt x="390" y="331"/>
                    </a:lnTo>
                    <a:lnTo>
                      <a:pt x="384" y="304"/>
                    </a:lnTo>
                    <a:lnTo>
                      <a:pt x="376" y="278"/>
                    </a:lnTo>
                    <a:lnTo>
                      <a:pt x="366" y="255"/>
                    </a:lnTo>
                    <a:lnTo>
                      <a:pt x="352" y="235"/>
                    </a:lnTo>
                    <a:lnTo>
                      <a:pt x="335" y="216"/>
                    </a:lnTo>
                    <a:lnTo>
                      <a:pt x="316" y="200"/>
                    </a:lnTo>
                    <a:lnTo>
                      <a:pt x="294" y="187"/>
                    </a:lnTo>
                    <a:lnTo>
                      <a:pt x="294" y="146"/>
                    </a:lnTo>
                    <a:lnTo>
                      <a:pt x="303" y="140"/>
                    </a:lnTo>
                    <a:lnTo>
                      <a:pt x="308" y="133"/>
                    </a:lnTo>
                    <a:lnTo>
                      <a:pt x="312" y="125"/>
                    </a:lnTo>
                    <a:lnTo>
                      <a:pt x="313" y="117"/>
                    </a:lnTo>
                    <a:lnTo>
                      <a:pt x="313" y="49"/>
                    </a:lnTo>
                    <a:lnTo>
                      <a:pt x="311" y="38"/>
                    </a:lnTo>
                    <a:lnTo>
                      <a:pt x="303" y="27"/>
                    </a:lnTo>
                    <a:lnTo>
                      <a:pt x="291" y="18"/>
                    </a:lnTo>
                    <a:lnTo>
                      <a:pt x="276" y="11"/>
                    </a:lnTo>
                    <a:lnTo>
                      <a:pt x="259" y="7"/>
                    </a:lnTo>
                    <a:lnTo>
                      <a:pt x="238" y="2"/>
                    </a:lnTo>
                    <a:lnTo>
                      <a:pt x="217" y="1"/>
                    </a:lnTo>
                    <a:lnTo>
                      <a:pt x="195" y="0"/>
                    </a:lnTo>
                    <a:lnTo>
                      <a:pt x="174" y="1"/>
                    </a:lnTo>
                    <a:lnTo>
                      <a:pt x="153" y="2"/>
                    </a:lnTo>
                    <a:lnTo>
                      <a:pt x="132" y="7"/>
                    </a:lnTo>
                    <a:lnTo>
                      <a:pt x="115" y="11"/>
                    </a:lnTo>
                    <a:lnTo>
                      <a:pt x="100" y="18"/>
                    </a:lnTo>
                    <a:lnTo>
                      <a:pt x="88" y="27"/>
                    </a:lnTo>
                    <a:lnTo>
                      <a:pt x="80" y="38"/>
                    </a:lnTo>
                    <a:lnTo>
                      <a:pt x="78" y="49"/>
                    </a:lnTo>
                    <a:lnTo>
                      <a:pt x="78" y="117"/>
                    </a:lnTo>
                    <a:lnTo>
                      <a:pt x="79" y="125"/>
                    </a:lnTo>
                    <a:lnTo>
                      <a:pt x="83" y="133"/>
                    </a:lnTo>
                    <a:lnTo>
                      <a:pt x="88" y="140"/>
                    </a:lnTo>
                    <a:lnTo>
                      <a:pt x="96" y="146"/>
                    </a:lnTo>
                    <a:lnTo>
                      <a:pt x="96" y="187"/>
                    </a:lnTo>
                    <a:lnTo>
                      <a:pt x="74" y="200"/>
                    </a:lnTo>
                    <a:lnTo>
                      <a:pt x="56" y="216"/>
                    </a:lnTo>
                    <a:lnTo>
                      <a:pt x="39" y="235"/>
                    </a:lnTo>
                    <a:lnTo>
                      <a:pt x="25" y="255"/>
                    </a:lnTo>
                    <a:lnTo>
                      <a:pt x="15" y="278"/>
                    </a:lnTo>
                    <a:lnTo>
                      <a:pt x="7" y="304"/>
                    </a:lnTo>
                    <a:lnTo>
                      <a:pt x="1" y="331"/>
                    </a:lnTo>
                    <a:lnTo>
                      <a:pt x="0" y="361"/>
                    </a:lnTo>
                    <a:lnTo>
                      <a:pt x="1" y="371"/>
                    </a:lnTo>
                    <a:lnTo>
                      <a:pt x="3" y="380"/>
                    </a:lnTo>
                    <a:lnTo>
                      <a:pt x="7" y="389"/>
                    </a:lnTo>
                    <a:lnTo>
                      <a:pt x="13" y="397"/>
                    </a:lnTo>
                    <a:lnTo>
                      <a:pt x="7" y="406"/>
                    </a:lnTo>
                    <a:lnTo>
                      <a:pt x="3" y="415"/>
                    </a:lnTo>
                    <a:lnTo>
                      <a:pt x="1" y="425"/>
                    </a:lnTo>
                    <a:lnTo>
                      <a:pt x="0" y="434"/>
                    </a:lnTo>
                    <a:lnTo>
                      <a:pt x="0" y="505"/>
                    </a:lnTo>
                    <a:lnTo>
                      <a:pt x="1" y="517"/>
                    </a:lnTo>
                    <a:lnTo>
                      <a:pt x="3" y="526"/>
                    </a:lnTo>
                    <a:lnTo>
                      <a:pt x="8" y="534"/>
                    </a:lnTo>
                    <a:lnTo>
                      <a:pt x="13" y="541"/>
                    </a:lnTo>
                    <a:lnTo>
                      <a:pt x="7" y="550"/>
                    </a:lnTo>
                    <a:lnTo>
                      <a:pt x="3" y="559"/>
                    </a:lnTo>
                    <a:lnTo>
                      <a:pt x="1" y="569"/>
                    </a:lnTo>
                    <a:lnTo>
                      <a:pt x="0" y="578"/>
                    </a:lnTo>
                    <a:lnTo>
                      <a:pt x="0" y="649"/>
                    </a:lnTo>
                    <a:lnTo>
                      <a:pt x="1" y="661"/>
                    </a:lnTo>
                    <a:lnTo>
                      <a:pt x="3" y="670"/>
                    </a:lnTo>
                    <a:lnTo>
                      <a:pt x="8" y="678"/>
                    </a:lnTo>
                    <a:lnTo>
                      <a:pt x="13" y="685"/>
                    </a:lnTo>
                    <a:lnTo>
                      <a:pt x="7" y="694"/>
                    </a:lnTo>
                    <a:lnTo>
                      <a:pt x="3" y="703"/>
                    </a:lnTo>
                    <a:lnTo>
                      <a:pt x="1" y="713"/>
                    </a:lnTo>
                    <a:lnTo>
                      <a:pt x="0" y="722"/>
                    </a:lnTo>
                    <a:lnTo>
                      <a:pt x="0" y="793"/>
                    </a:lnTo>
                    <a:lnTo>
                      <a:pt x="1" y="805"/>
                    </a:lnTo>
                    <a:lnTo>
                      <a:pt x="3" y="816"/>
                    </a:lnTo>
                    <a:lnTo>
                      <a:pt x="7" y="827"/>
                    </a:lnTo>
                    <a:lnTo>
                      <a:pt x="12" y="838"/>
                    </a:lnTo>
                    <a:lnTo>
                      <a:pt x="19" y="848"/>
                    </a:lnTo>
                    <a:lnTo>
                      <a:pt x="28" y="859"/>
                    </a:lnTo>
                    <a:lnTo>
                      <a:pt x="38" y="869"/>
                    </a:lnTo>
                    <a:lnTo>
                      <a:pt x="49" y="877"/>
                    </a:lnTo>
                    <a:lnTo>
                      <a:pt x="63" y="886"/>
                    </a:lnTo>
                    <a:lnTo>
                      <a:pt x="77" y="895"/>
                    </a:lnTo>
                    <a:lnTo>
                      <a:pt x="93" y="900"/>
                    </a:lnTo>
                    <a:lnTo>
                      <a:pt x="111" y="906"/>
                    </a:lnTo>
                    <a:lnTo>
                      <a:pt x="130" y="911"/>
                    </a:lnTo>
                    <a:lnTo>
                      <a:pt x="150" y="914"/>
                    </a:lnTo>
                    <a:lnTo>
                      <a:pt x="172" y="916"/>
                    </a:lnTo>
                    <a:lnTo>
                      <a:pt x="195" y="918"/>
                    </a:lnTo>
                    <a:lnTo>
                      <a:pt x="218" y="916"/>
                    </a:lnTo>
                    <a:lnTo>
                      <a:pt x="240" y="914"/>
                    </a:lnTo>
                    <a:lnTo>
                      <a:pt x="261" y="911"/>
                    </a:lnTo>
                    <a:lnTo>
                      <a:pt x="279" y="906"/>
                    </a:lnTo>
                    <a:lnTo>
                      <a:pt x="297" y="900"/>
                    </a:lnTo>
                    <a:lnTo>
                      <a:pt x="313" y="895"/>
                    </a:lnTo>
                    <a:lnTo>
                      <a:pt x="328" y="886"/>
                    </a:lnTo>
                    <a:lnTo>
                      <a:pt x="341" y="877"/>
                    </a:lnTo>
                    <a:lnTo>
                      <a:pt x="352" y="869"/>
                    </a:lnTo>
                    <a:lnTo>
                      <a:pt x="362" y="859"/>
                    </a:lnTo>
                    <a:lnTo>
                      <a:pt x="372" y="848"/>
                    </a:lnTo>
                    <a:lnTo>
                      <a:pt x="379" y="838"/>
                    </a:lnTo>
                    <a:lnTo>
                      <a:pt x="384" y="827"/>
                    </a:lnTo>
                    <a:lnTo>
                      <a:pt x="388" y="816"/>
                    </a:lnTo>
                    <a:lnTo>
                      <a:pt x="390" y="805"/>
                    </a:lnTo>
                    <a:lnTo>
                      <a:pt x="391" y="793"/>
                    </a:lnTo>
                    <a:lnTo>
                      <a:pt x="391" y="722"/>
                    </a:lnTo>
                    <a:lnTo>
                      <a:pt x="390" y="713"/>
                    </a:lnTo>
                    <a:lnTo>
                      <a:pt x="388" y="703"/>
                    </a:lnTo>
                    <a:lnTo>
                      <a:pt x="383" y="694"/>
                    </a:lnTo>
                    <a:lnTo>
                      <a:pt x="377" y="685"/>
                    </a:lnTo>
                    <a:lnTo>
                      <a:pt x="383" y="678"/>
                    </a:lnTo>
                    <a:lnTo>
                      <a:pt x="388" y="670"/>
                    </a:lnTo>
                    <a:lnTo>
                      <a:pt x="390" y="661"/>
                    </a:lnTo>
                    <a:lnTo>
                      <a:pt x="391" y="649"/>
                    </a:lnTo>
                    <a:lnTo>
                      <a:pt x="391" y="578"/>
                    </a:lnTo>
                    <a:lnTo>
                      <a:pt x="390" y="569"/>
                    </a:lnTo>
                    <a:lnTo>
                      <a:pt x="388" y="559"/>
                    </a:lnTo>
                    <a:lnTo>
                      <a:pt x="383" y="550"/>
                    </a:lnTo>
                    <a:lnTo>
                      <a:pt x="377" y="541"/>
                    </a:lnTo>
                    <a:lnTo>
                      <a:pt x="383" y="534"/>
                    </a:lnTo>
                    <a:lnTo>
                      <a:pt x="388" y="526"/>
                    </a:lnTo>
                    <a:lnTo>
                      <a:pt x="390" y="517"/>
                    </a:lnTo>
                    <a:lnTo>
                      <a:pt x="391" y="505"/>
                    </a:lnTo>
                    <a:lnTo>
                      <a:pt x="391" y="434"/>
                    </a:lnTo>
                    <a:lnTo>
                      <a:pt x="390" y="425"/>
                    </a:lnTo>
                    <a:lnTo>
                      <a:pt x="388" y="415"/>
                    </a:lnTo>
                    <a:lnTo>
                      <a:pt x="383" y="406"/>
                    </a:lnTo>
                    <a:lnTo>
                      <a:pt x="377" y="397"/>
                    </a:lnTo>
                    <a:lnTo>
                      <a:pt x="383" y="390"/>
                    </a:lnTo>
                    <a:lnTo>
                      <a:pt x="388" y="382"/>
                    </a:lnTo>
                    <a:lnTo>
                      <a:pt x="390" y="373"/>
                    </a:lnTo>
                    <a:lnTo>
                      <a:pt x="391" y="361"/>
                    </a:lnTo>
                    <a:close/>
                    <a:moveTo>
                      <a:pt x="195" y="32"/>
                    </a:moveTo>
                    <a:lnTo>
                      <a:pt x="214" y="32"/>
                    </a:lnTo>
                    <a:lnTo>
                      <a:pt x="230" y="34"/>
                    </a:lnTo>
                    <a:lnTo>
                      <a:pt x="244" y="37"/>
                    </a:lnTo>
                    <a:lnTo>
                      <a:pt x="255" y="39"/>
                    </a:lnTo>
                    <a:lnTo>
                      <a:pt x="266" y="42"/>
                    </a:lnTo>
                    <a:lnTo>
                      <a:pt x="273" y="45"/>
                    </a:lnTo>
                    <a:lnTo>
                      <a:pt x="278" y="48"/>
                    </a:lnTo>
                    <a:lnTo>
                      <a:pt x="281" y="50"/>
                    </a:lnTo>
                    <a:lnTo>
                      <a:pt x="277" y="53"/>
                    </a:lnTo>
                    <a:lnTo>
                      <a:pt x="271" y="56"/>
                    </a:lnTo>
                    <a:lnTo>
                      <a:pt x="265" y="60"/>
                    </a:lnTo>
                    <a:lnTo>
                      <a:pt x="254" y="62"/>
                    </a:lnTo>
                    <a:lnTo>
                      <a:pt x="243" y="65"/>
                    </a:lnTo>
                    <a:lnTo>
                      <a:pt x="229" y="67"/>
                    </a:lnTo>
                    <a:lnTo>
                      <a:pt x="214" y="69"/>
                    </a:lnTo>
                    <a:lnTo>
                      <a:pt x="195" y="69"/>
                    </a:lnTo>
                    <a:lnTo>
                      <a:pt x="177" y="69"/>
                    </a:lnTo>
                    <a:lnTo>
                      <a:pt x="162" y="67"/>
                    </a:lnTo>
                    <a:lnTo>
                      <a:pt x="148" y="65"/>
                    </a:lnTo>
                    <a:lnTo>
                      <a:pt x="137" y="62"/>
                    </a:lnTo>
                    <a:lnTo>
                      <a:pt x="126" y="60"/>
                    </a:lnTo>
                    <a:lnTo>
                      <a:pt x="119" y="56"/>
                    </a:lnTo>
                    <a:lnTo>
                      <a:pt x="114" y="53"/>
                    </a:lnTo>
                    <a:lnTo>
                      <a:pt x="110" y="50"/>
                    </a:lnTo>
                    <a:lnTo>
                      <a:pt x="112" y="48"/>
                    </a:lnTo>
                    <a:lnTo>
                      <a:pt x="118" y="45"/>
                    </a:lnTo>
                    <a:lnTo>
                      <a:pt x="125" y="42"/>
                    </a:lnTo>
                    <a:lnTo>
                      <a:pt x="136" y="39"/>
                    </a:lnTo>
                    <a:lnTo>
                      <a:pt x="147" y="37"/>
                    </a:lnTo>
                    <a:lnTo>
                      <a:pt x="161" y="34"/>
                    </a:lnTo>
                    <a:lnTo>
                      <a:pt x="177" y="32"/>
                    </a:lnTo>
                    <a:lnTo>
                      <a:pt x="195" y="32"/>
                    </a:lnTo>
                    <a:close/>
                    <a:moveTo>
                      <a:pt x="110" y="78"/>
                    </a:moveTo>
                    <a:lnTo>
                      <a:pt x="119" y="81"/>
                    </a:lnTo>
                    <a:lnTo>
                      <a:pt x="129" y="85"/>
                    </a:lnTo>
                    <a:lnTo>
                      <a:pt x="139" y="87"/>
                    </a:lnTo>
                    <a:lnTo>
                      <a:pt x="149" y="90"/>
                    </a:lnTo>
                    <a:lnTo>
                      <a:pt x="161" y="91"/>
                    </a:lnTo>
                    <a:lnTo>
                      <a:pt x="172" y="92"/>
                    </a:lnTo>
                    <a:lnTo>
                      <a:pt x="184" y="93"/>
                    </a:lnTo>
                    <a:lnTo>
                      <a:pt x="195" y="93"/>
                    </a:lnTo>
                    <a:lnTo>
                      <a:pt x="207" y="93"/>
                    </a:lnTo>
                    <a:lnTo>
                      <a:pt x="218" y="92"/>
                    </a:lnTo>
                    <a:lnTo>
                      <a:pt x="230" y="91"/>
                    </a:lnTo>
                    <a:lnTo>
                      <a:pt x="241" y="90"/>
                    </a:lnTo>
                    <a:lnTo>
                      <a:pt x="252" y="87"/>
                    </a:lnTo>
                    <a:lnTo>
                      <a:pt x="262" y="85"/>
                    </a:lnTo>
                    <a:lnTo>
                      <a:pt x="271" y="81"/>
                    </a:lnTo>
                    <a:lnTo>
                      <a:pt x="281" y="78"/>
                    </a:lnTo>
                    <a:lnTo>
                      <a:pt x="281" y="91"/>
                    </a:lnTo>
                    <a:lnTo>
                      <a:pt x="281" y="102"/>
                    </a:lnTo>
                    <a:lnTo>
                      <a:pt x="281" y="111"/>
                    </a:lnTo>
                    <a:lnTo>
                      <a:pt x="281" y="116"/>
                    </a:lnTo>
                    <a:lnTo>
                      <a:pt x="281" y="116"/>
                    </a:lnTo>
                    <a:lnTo>
                      <a:pt x="281" y="116"/>
                    </a:lnTo>
                    <a:lnTo>
                      <a:pt x="279" y="116"/>
                    </a:lnTo>
                    <a:lnTo>
                      <a:pt x="279" y="117"/>
                    </a:lnTo>
                    <a:lnTo>
                      <a:pt x="277" y="119"/>
                    </a:lnTo>
                    <a:lnTo>
                      <a:pt x="274" y="121"/>
                    </a:lnTo>
                    <a:lnTo>
                      <a:pt x="268" y="123"/>
                    </a:lnTo>
                    <a:lnTo>
                      <a:pt x="262" y="125"/>
                    </a:lnTo>
                    <a:lnTo>
                      <a:pt x="256" y="126"/>
                    </a:lnTo>
                    <a:lnTo>
                      <a:pt x="250" y="129"/>
                    </a:lnTo>
                    <a:lnTo>
                      <a:pt x="243" y="130"/>
                    </a:lnTo>
                    <a:lnTo>
                      <a:pt x="235" y="131"/>
                    </a:lnTo>
                    <a:lnTo>
                      <a:pt x="225" y="133"/>
                    </a:lnTo>
                    <a:lnTo>
                      <a:pt x="216" y="133"/>
                    </a:lnTo>
                    <a:lnTo>
                      <a:pt x="206" y="134"/>
                    </a:lnTo>
                    <a:lnTo>
                      <a:pt x="195" y="134"/>
                    </a:lnTo>
                    <a:lnTo>
                      <a:pt x="185" y="134"/>
                    </a:lnTo>
                    <a:lnTo>
                      <a:pt x="175" y="133"/>
                    </a:lnTo>
                    <a:lnTo>
                      <a:pt x="164" y="133"/>
                    </a:lnTo>
                    <a:lnTo>
                      <a:pt x="156" y="131"/>
                    </a:lnTo>
                    <a:lnTo>
                      <a:pt x="148" y="130"/>
                    </a:lnTo>
                    <a:lnTo>
                      <a:pt x="140" y="129"/>
                    </a:lnTo>
                    <a:lnTo>
                      <a:pt x="134" y="126"/>
                    </a:lnTo>
                    <a:lnTo>
                      <a:pt x="129" y="125"/>
                    </a:lnTo>
                    <a:lnTo>
                      <a:pt x="123" y="123"/>
                    </a:lnTo>
                    <a:lnTo>
                      <a:pt x="117" y="121"/>
                    </a:lnTo>
                    <a:lnTo>
                      <a:pt x="114" y="119"/>
                    </a:lnTo>
                    <a:lnTo>
                      <a:pt x="111" y="117"/>
                    </a:lnTo>
                    <a:lnTo>
                      <a:pt x="110" y="116"/>
                    </a:lnTo>
                    <a:lnTo>
                      <a:pt x="110" y="116"/>
                    </a:lnTo>
                    <a:lnTo>
                      <a:pt x="110" y="116"/>
                    </a:lnTo>
                    <a:lnTo>
                      <a:pt x="110" y="116"/>
                    </a:lnTo>
                    <a:lnTo>
                      <a:pt x="110" y="111"/>
                    </a:lnTo>
                    <a:lnTo>
                      <a:pt x="110" y="102"/>
                    </a:lnTo>
                    <a:lnTo>
                      <a:pt x="110" y="91"/>
                    </a:lnTo>
                    <a:lnTo>
                      <a:pt x="110" y="78"/>
                    </a:lnTo>
                    <a:close/>
                    <a:moveTo>
                      <a:pt x="334" y="412"/>
                    </a:moveTo>
                    <a:lnTo>
                      <a:pt x="335" y="413"/>
                    </a:lnTo>
                    <a:lnTo>
                      <a:pt x="336" y="413"/>
                    </a:lnTo>
                    <a:lnTo>
                      <a:pt x="338" y="413"/>
                    </a:lnTo>
                    <a:lnTo>
                      <a:pt x="339" y="413"/>
                    </a:lnTo>
                    <a:lnTo>
                      <a:pt x="350" y="415"/>
                    </a:lnTo>
                    <a:lnTo>
                      <a:pt x="355" y="420"/>
                    </a:lnTo>
                    <a:lnTo>
                      <a:pt x="358" y="427"/>
                    </a:lnTo>
                    <a:lnTo>
                      <a:pt x="359" y="434"/>
                    </a:lnTo>
                    <a:lnTo>
                      <a:pt x="359" y="505"/>
                    </a:lnTo>
                    <a:lnTo>
                      <a:pt x="357" y="516"/>
                    </a:lnTo>
                    <a:lnTo>
                      <a:pt x="352" y="521"/>
                    </a:lnTo>
                    <a:lnTo>
                      <a:pt x="345" y="524"/>
                    </a:lnTo>
                    <a:lnTo>
                      <a:pt x="339" y="525"/>
                    </a:lnTo>
                    <a:lnTo>
                      <a:pt x="338" y="526"/>
                    </a:lnTo>
                    <a:lnTo>
                      <a:pt x="338" y="526"/>
                    </a:lnTo>
                    <a:lnTo>
                      <a:pt x="338" y="526"/>
                    </a:lnTo>
                    <a:lnTo>
                      <a:pt x="337" y="526"/>
                    </a:lnTo>
                    <a:lnTo>
                      <a:pt x="331" y="527"/>
                    </a:lnTo>
                    <a:lnTo>
                      <a:pt x="327" y="531"/>
                    </a:lnTo>
                    <a:lnTo>
                      <a:pt x="324" y="535"/>
                    </a:lnTo>
                    <a:lnTo>
                      <a:pt x="323" y="541"/>
                    </a:lnTo>
                    <a:lnTo>
                      <a:pt x="324" y="546"/>
                    </a:lnTo>
                    <a:lnTo>
                      <a:pt x="327" y="550"/>
                    </a:lnTo>
                    <a:lnTo>
                      <a:pt x="329" y="554"/>
                    </a:lnTo>
                    <a:lnTo>
                      <a:pt x="334" y="556"/>
                    </a:lnTo>
                    <a:lnTo>
                      <a:pt x="335" y="557"/>
                    </a:lnTo>
                    <a:lnTo>
                      <a:pt x="336" y="557"/>
                    </a:lnTo>
                    <a:lnTo>
                      <a:pt x="338" y="557"/>
                    </a:lnTo>
                    <a:lnTo>
                      <a:pt x="339" y="557"/>
                    </a:lnTo>
                    <a:lnTo>
                      <a:pt x="350" y="559"/>
                    </a:lnTo>
                    <a:lnTo>
                      <a:pt x="355" y="564"/>
                    </a:lnTo>
                    <a:lnTo>
                      <a:pt x="358" y="571"/>
                    </a:lnTo>
                    <a:lnTo>
                      <a:pt x="359" y="578"/>
                    </a:lnTo>
                    <a:lnTo>
                      <a:pt x="359" y="649"/>
                    </a:lnTo>
                    <a:lnTo>
                      <a:pt x="357" y="660"/>
                    </a:lnTo>
                    <a:lnTo>
                      <a:pt x="352" y="665"/>
                    </a:lnTo>
                    <a:lnTo>
                      <a:pt x="345" y="668"/>
                    </a:lnTo>
                    <a:lnTo>
                      <a:pt x="339" y="669"/>
                    </a:lnTo>
                    <a:lnTo>
                      <a:pt x="332" y="671"/>
                    </a:lnTo>
                    <a:lnTo>
                      <a:pt x="328" y="675"/>
                    </a:lnTo>
                    <a:lnTo>
                      <a:pt x="324" y="679"/>
                    </a:lnTo>
                    <a:lnTo>
                      <a:pt x="323" y="685"/>
                    </a:lnTo>
                    <a:lnTo>
                      <a:pt x="323" y="685"/>
                    </a:lnTo>
                    <a:lnTo>
                      <a:pt x="323" y="685"/>
                    </a:lnTo>
                    <a:lnTo>
                      <a:pt x="323" y="685"/>
                    </a:lnTo>
                    <a:lnTo>
                      <a:pt x="323" y="686"/>
                    </a:lnTo>
                    <a:lnTo>
                      <a:pt x="324" y="692"/>
                    </a:lnTo>
                    <a:lnTo>
                      <a:pt x="328" y="696"/>
                    </a:lnTo>
                    <a:lnTo>
                      <a:pt x="332" y="700"/>
                    </a:lnTo>
                    <a:lnTo>
                      <a:pt x="339" y="701"/>
                    </a:lnTo>
                    <a:lnTo>
                      <a:pt x="350" y="703"/>
                    </a:lnTo>
                    <a:lnTo>
                      <a:pt x="355" y="708"/>
                    </a:lnTo>
                    <a:lnTo>
                      <a:pt x="358" y="715"/>
                    </a:lnTo>
                    <a:lnTo>
                      <a:pt x="359" y="722"/>
                    </a:lnTo>
                    <a:lnTo>
                      <a:pt x="359" y="793"/>
                    </a:lnTo>
                    <a:lnTo>
                      <a:pt x="357" y="808"/>
                    </a:lnTo>
                    <a:lnTo>
                      <a:pt x="350" y="823"/>
                    </a:lnTo>
                    <a:lnTo>
                      <a:pt x="337" y="839"/>
                    </a:lnTo>
                    <a:lnTo>
                      <a:pt x="320" y="853"/>
                    </a:lnTo>
                    <a:lnTo>
                      <a:pt x="297" y="866"/>
                    </a:lnTo>
                    <a:lnTo>
                      <a:pt x="269" y="876"/>
                    </a:lnTo>
                    <a:lnTo>
                      <a:pt x="235" y="883"/>
                    </a:lnTo>
                    <a:lnTo>
                      <a:pt x="195" y="885"/>
                    </a:lnTo>
                    <a:lnTo>
                      <a:pt x="156" y="883"/>
                    </a:lnTo>
                    <a:lnTo>
                      <a:pt x="122" y="876"/>
                    </a:lnTo>
                    <a:lnTo>
                      <a:pt x="94" y="866"/>
                    </a:lnTo>
                    <a:lnTo>
                      <a:pt x="71" y="853"/>
                    </a:lnTo>
                    <a:lnTo>
                      <a:pt x="54" y="839"/>
                    </a:lnTo>
                    <a:lnTo>
                      <a:pt x="41" y="823"/>
                    </a:lnTo>
                    <a:lnTo>
                      <a:pt x="34" y="808"/>
                    </a:lnTo>
                    <a:lnTo>
                      <a:pt x="32" y="793"/>
                    </a:lnTo>
                    <a:lnTo>
                      <a:pt x="32" y="722"/>
                    </a:lnTo>
                    <a:lnTo>
                      <a:pt x="33" y="715"/>
                    </a:lnTo>
                    <a:lnTo>
                      <a:pt x="35" y="708"/>
                    </a:lnTo>
                    <a:lnTo>
                      <a:pt x="41" y="703"/>
                    </a:lnTo>
                    <a:lnTo>
                      <a:pt x="51" y="701"/>
                    </a:lnTo>
                    <a:lnTo>
                      <a:pt x="53" y="701"/>
                    </a:lnTo>
                    <a:lnTo>
                      <a:pt x="55" y="701"/>
                    </a:lnTo>
                    <a:lnTo>
                      <a:pt x="56" y="701"/>
                    </a:lnTo>
                    <a:lnTo>
                      <a:pt x="57" y="700"/>
                    </a:lnTo>
                    <a:lnTo>
                      <a:pt x="62" y="698"/>
                    </a:lnTo>
                    <a:lnTo>
                      <a:pt x="64" y="694"/>
                    </a:lnTo>
                    <a:lnTo>
                      <a:pt x="66" y="690"/>
                    </a:lnTo>
                    <a:lnTo>
                      <a:pt x="68" y="685"/>
                    </a:lnTo>
                    <a:lnTo>
                      <a:pt x="66" y="679"/>
                    </a:lnTo>
                    <a:lnTo>
                      <a:pt x="63" y="675"/>
                    </a:lnTo>
                    <a:lnTo>
                      <a:pt x="58" y="671"/>
                    </a:lnTo>
                    <a:lnTo>
                      <a:pt x="53" y="670"/>
                    </a:lnTo>
                    <a:lnTo>
                      <a:pt x="53" y="670"/>
                    </a:lnTo>
                    <a:lnTo>
                      <a:pt x="53" y="670"/>
                    </a:lnTo>
                    <a:lnTo>
                      <a:pt x="53" y="670"/>
                    </a:lnTo>
                    <a:lnTo>
                      <a:pt x="51" y="669"/>
                    </a:lnTo>
                    <a:lnTo>
                      <a:pt x="45" y="668"/>
                    </a:lnTo>
                    <a:lnTo>
                      <a:pt x="39" y="665"/>
                    </a:lnTo>
                    <a:lnTo>
                      <a:pt x="34" y="660"/>
                    </a:lnTo>
                    <a:lnTo>
                      <a:pt x="32" y="649"/>
                    </a:lnTo>
                    <a:lnTo>
                      <a:pt x="32" y="578"/>
                    </a:lnTo>
                    <a:lnTo>
                      <a:pt x="33" y="571"/>
                    </a:lnTo>
                    <a:lnTo>
                      <a:pt x="35" y="564"/>
                    </a:lnTo>
                    <a:lnTo>
                      <a:pt x="41" y="559"/>
                    </a:lnTo>
                    <a:lnTo>
                      <a:pt x="51" y="557"/>
                    </a:lnTo>
                    <a:lnTo>
                      <a:pt x="53" y="557"/>
                    </a:lnTo>
                    <a:lnTo>
                      <a:pt x="55" y="557"/>
                    </a:lnTo>
                    <a:lnTo>
                      <a:pt x="56" y="557"/>
                    </a:lnTo>
                    <a:lnTo>
                      <a:pt x="57" y="556"/>
                    </a:lnTo>
                    <a:lnTo>
                      <a:pt x="62" y="554"/>
                    </a:lnTo>
                    <a:lnTo>
                      <a:pt x="64" y="550"/>
                    </a:lnTo>
                    <a:lnTo>
                      <a:pt x="66" y="546"/>
                    </a:lnTo>
                    <a:lnTo>
                      <a:pt x="68" y="541"/>
                    </a:lnTo>
                    <a:lnTo>
                      <a:pt x="66" y="535"/>
                    </a:lnTo>
                    <a:lnTo>
                      <a:pt x="63" y="531"/>
                    </a:lnTo>
                    <a:lnTo>
                      <a:pt x="58" y="527"/>
                    </a:lnTo>
                    <a:lnTo>
                      <a:pt x="53" y="526"/>
                    </a:lnTo>
                    <a:lnTo>
                      <a:pt x="53" y="526"/>
                    </a:lnTo>
                    <a:lnTo>
                      <a:pt x="53" y="526"/>
                    </a:lnTo>
                    <a:lnTo>
                      <a:pt x="53" y="526"/>
                    </a:lnTo>
                    <a:lnTo>
                      <a:pt x="51" y="525"/>
                    </a:lnTo>
                    <a:lnTo>
                      <a:pt x="45" y="524"/>
                    </a:lnTo>
                    <a:lnTo>
                      <a:pt x="39" y="521"/>
                    </a:lnTo>
                    <a:lnTo>
                      <a:pt x="34" y="516"/>
                    </a:lnTo>
                    <a:lnTo>
                      <a:pt x="32" y="505"/>
                    </a:lnTo>
                    <a:lnTo>
                      <a:pt x="32" y="434"/>
                    </a:lnTo>
                    <a:lnTo>
                      <a:pt x="33" y="427"/>
                    </a:lnTo>
                    <a:lnTo>
                      <a:pt x="35" y="420"/>
                    </a:lnTo>
                    <a:lnTo>
                      <a:pt x="41" y="415"/>
                    </a:lnTo>
                    <a:lnTo>
                      <a:pt x="51" y="413"/>
                    </a:lnTo>
                    <a:lnTo>
                      <a:pt x="58" y="412"/>
                    </a:lnTo>
                    <a:lnTo>
                      <a:pt x="63" y="409"/>
                    </a:lnTo>
                    <a:lnTo>
                      <a:pt x="66" y="404"/>
                    </a:lnTo>
                    <a:lnTo>
                      <a:pt x="68" y="397"/>
                    </a:lnTo>
                    <a:lnTo>
                      <a:pt x="66" y="391"/>
                    </a:lnTo>
                    <a:lnTo>
                      <a:pt x="63" y="386"/>
                    </a:lnTo>
                    <a:lnTo>
                      <a:pt x="58" y="382"/>
                    </a:lnTo>
                    <a:lnTo>
                      <a:pt x="51" y="381"/>
                    </a:lnTo>
                    <a:lnTo>
                      <a:pt x="41" y="379"/>
                    </a:lnTo>
                    <a:lnTo>
                      <a:pt x="35" y="374"/>
                    </a:lnTo>
                    <a:lnTo>
                      <a:pt x="33" y="368"/>
                    </a:lnTo>
                    <a:lnTo>
                      <a:pt x="32" y="361"/>
                    </a:lnTo>
                    <a:lnTo>
                      <a:pt x="33" y="342"/>
                    </a:lnTo>
                    <a:lnTo>
                      <a:pt x="35" y="322"/>
                    </a:lnTo>
                    <a:lnTo>
                      <a:pt x="40" y="304"/>
                    </a:lnTo>
                    <a:lnTo>
                      <a:pt x="47" y="285"/>
                    </a:lnTo>
                    <a:lnTo>
                      <a:pt x="56" y="268"/>
                    </a:lnTo>
                    <a:lnTo>
                      <a:pt x="66" y="252"/>
                    </a:lnTo>
                    <a:lnTo>
                      <a:pt x="80" y="237"/>
                    </a:lnTo>
                    <a:lnTo>
                      <a:pt x="96" y="224"/>
                    </a:lnTo>
                    <a:lnTo>
                      <a:pt x="103" y="220"/>
                    </a:lnTo>
                    <a:lnTo>
                      <a:pt x="111" y="215"/>
                    </a:lnTo>
                    <a:lnTo>
                      <a:pt x="121" y="212"/>
                    </a:lnTo>
                    <a:lnTo>
                      <a:pt x="129" y="208"/>
                    </a:lnTo>
                    <a:lnTo>
                      <a:pt x="129" y="175"/>
                    </a:lnTo>
                    <a:lnTo>
                      <a:pt x="129" y="159"/>
                    </a:lnTo>
                    <a:lnTo>
                      <a:pt x="134" y="160"/>
                    </a:lnTo>
                    <a:lnTo>
                      <a:pt x="140" y="162"/>
                    </a:lnTo>
                    <a:lnTo>
                      <a:pt x="146" y="163"/>
                    </a:lnTo>
                    <a:lnTo>
                      <a:pt x="153" y="164"/>
                    </a:lnTo>
                    <a:lnTo>
                      <a:pt x="159" y="164"/>
                    </a:lnTo>
                    <a:lnTo>
                      <a:pt x="165" y="166"/>
                    </a:lnTo>
                    <a:lnTo>
                      <a:pt x="172" y="167"/>
                    </a:lnTo>
                    <a:lnTo>
                      <a:pt x="179" y="167"/>
                    </a:lnTo>
                    <a:lnTo>
                      <a:pt x="184" y="167"/>
                    </a:lnTo>
                    <a:lnTo>
                      <a:pt x="187" y="167"/>
                    </a:lnTo>
                    <a:lnTo>
                      <a:pt x="191" y="167"/>
                    </a:lnTo>
                    <a:lnTo>
                      <a:pt x="195" y="167"/>
                    </a:lnTo>
                    <a:lnTo>
                      <a:pt x="199" y="167"/>
                    </a:lnTo>
                    <a:lnTo>
                      <a:pt x="203" y="167"/>
                    </a:lnTo>
                    <a:lnTo>
                      <a:pt x="207" y="167"/>
                    </a:lnTo>
                    <a:lnTo>
                      <a:pt x="212" y="167"/>
                    </a:lnTo>
                    <a:lnTo>
                      <a:pt x="218" y="167"/>
                    </a:lnTo>
                    <a:lnTo>
                      <a:pt x="224" y="166"/>
                    </a:lnTo>
                    <a:lnTo>
                      <a:pt x="231" y="164"/>
                    </a:lnTo>
                    <a:lnTo>
                      <a:pt x="237" y="164"/>
                    </a:lnTo>
                    <a:lnTo>
                      <a:pt x="244" y="163"/>
                    </a:lnTo>
                    <a:lnTo>
                      <a:pt x="250" y="162"/>
                    </a:lnTo>
                    <a:lnTo>
                      <a:pt x="256" y="160"/>
                    </a:lnTo>
                    <a:lnTo>
                      <a:pt x="262" y="159"/>
                    </a:lnTo>
                    <a:lnTo>
                      <a:pt x="262" y="175"/>
                    </a:lnTo>
                    <a:lnTo>
                      <a:pt x="262" y="208"/>
                    </a:lnTo>
                    <a:lnTo>
                      <a:pt x="270" y="212"/>
                    </a:lnTo>
                    <a:lnTo>
                      <a:pt x="278" y="215"/>
                    </a:lnTo>
                    <a:lnTo>
                      <a:pt x="286" y="220"/>
                    </a:lnTo>
                    <a:lnTo>
                      <a:pt x="294" y="224"/>
                    </a:lnTo>
                    <a:lnTo>
                      <a:pt x="311" y="237"/>
                    </a:lnTo>
                    <a:lnTo>
                      <a:pt x="324" y="252"/>
                    </a:lnTo>
                    <a:lnTo>
                      <a:pt x="335" y="268"/>
                    </a:lnTo>
                    <a:lnTo>
                      <a:pt x="344" y="285"/>
                    </a:lnTo>
                    <a:lnTo>
                      <a:pt x="351" y="304"/>
                    </a:lnTo>
                    <a:lnTo>
                      <a:pt x="355" y="322"/>
                    </a:lnTo>
                    <a:lnTo>
                      <a:pt x="358" y="342"/>
                    </a:lnTo>
                    <a:lnTo>
                      <a:pt x="359" y="361"/>
                    </a:lnTo>
                    <a:lnTo>
                      <a:pt x="357" y="372"/>
                    </a:lnTo>
                    <a:lnTo>
                      <a:pt x="352" y="377"/>
                    </a:lnTo>
                    <a:lnTo>
                      <a:pt x="345" y="380"/>
                    </a:lnTo>
                    <a:lnTo>
                      <a:pt x="339" y="381"/>
                    </a:lnTo>
                    <a:lnTo>
                      <a:pt x="338" y="382"/>
                    </a:lnTo>
                    <a:lnTo>
                      <a:pt x="338" y="382"/>
                    </a:lnTo>
                    <a:lnTo>
                      <a:pt x="338" y="382"/>
                    </a:lnTo>
                    <a:lnTo>
                      <a:pt x="337" y="382"/>
                    </a:lnTo>
                    <a:lnTo>
                      <a:pt x="331" y="383"/>
                    </a:lnTo>
                    <a:lnTo>
                      <a:pt x="327" y="387"/>
                    </a:lnTo>
                    <a:lnTo>
                      <a:pt x="324" y="391"/>
                    </a:lnTo>
                    <a:lnTo>
                      <a:pt x="323" y="397"/>
                    </a:lnTo>
                    <a:lnTo>
                      <a:pt x="324" y="402"/>
                    </a:lnTo>
                    <a:lnTo>
                      <a:pt x="327" y="406"/>
                    </a:lnTo>
                    <a:lnTo>
                      <a:pt x="329" y="410"/>
                    </a:lnTo>
                    <a:lnTo>
                      <a:pt x="334" y="412"/>
                    </a:lnTo>
                    <a:close/>
                  </a:path>
                </a:pathLst>
              </a:custGeom>
              <a:solidFill>
                <a:srgbClr val="000000"/>
              </a:solidFill>
              <a:ln w="9525">
                <a:noFill/>
                <a:round/>
                <a:headEnd/>
                <a:tailEnd/>
              </a:ln>
            </p:spPr>
            <p:txBody>
              <a:bodyPr/>
              <a:lstStyle/>
              <a:p>
                <a:endParaRPr lang="en-US"/>
              </a:p>
            </p:txBody>
          </p:sp>
          <p:sp>
            <p:nvSpPr>
              <p:cNvPr id="13374" name="Freeform 62"/>
              <p:cNvSpPr>
                <a:spLocks/>
              </p:cNvSpPr>
              <p:nvPr/>
            </p:nvSpPr>
            <p:spPr bwMode="auto">
              <a:xfrm>
                <a:off x="5152" y="3009"/>
                <a:ext cx="114" cy="24"/>
              </a:xfrm>
              <a:custGeom>
                <a:avLst/>
                <a:gdLst/>
                <a:ahLst/>
                <a:cxnLst>
                  <a:cxn ang="0">
                    <a:pos x="114" y="33"/>
                  </a:cxn>
                  <a:cxn ang="0">
                    <a:pos x="94" y="32"/>
                  </a:cxn>
                  <a:cxn ang="0">
                    <a:pos x="75" y="30"/>
                  </a:cxn>
                  <a:cxn ang="0">
                    <a:pos x="57" y="27"/>
                  </a:cxn>
                  <a:cxn ang="0">
                    <a:pos x="41" y="23"/>
                  </a:cxn>
                  <a:cxn ang="0">
                    <a:pos x="27" y="19"/>
                  </a:cxn>
                  <a:cxn ang="0">
                    <a:pos x="16" y="13"/>
                  </a:cxn>
                  <a:cxn ang="0">
                    <a:pos x="7" y="7"/>
                  </a:cxn>
                  <a:cxn ang="0">
                    <a:pos x="0" y="0"/>
                  </a:cxn>
                  <a:cxn ang="0">
                    <a:pos x="0" y="0"/>
                  </a:cxn>
                  <a:cxn ang="0">
                    <a:pos x="0" y="0"/>
                  </a:cxn>
                  <a:cxn ang="0">
                    <a:pos x="0" y="0"/>
                  </a:cxn>
                  <a:cxn ang="0">
                    <a:pos x="0" y="0"/>
                  </a:cxn>
                  <a:cxn ang="0">
                    <a:pos x="2" y="10"/>
                  </a:cxn>
                  <a:cxn ang="0">
                    <a:pos x="9" y="19"/>
                  </a:cxn>
                  <a:cxn ang="0">
                    <a:pos x="19" y="27"/>
                  </a:cxn>
                  <a:cxn ang="0">
                    <a:pos x="33" y="34"/>
                  </a:cxn>
                  <a:cxn ang="0">
                    <a:pos x="50" y="41"/>
                  </a:cxn>
                  <a:cxn ang="0">
                    <a:pos x="69" y="45"/>
                  </a:cxn>
                  <a:cxn ang="0">
                    <a:pos x="91" y="49"/>
                  </a:cxn>
                  <a:cxn ang="0">
                    <a:pos x="114" y="50"/>
                  </a:cxn>
                  <a:cxn ang="0">
                    <a:pos x="137" y="49"/>
                  </a:cxn>
                  <a:cxn ang="0">
                    <a:pos x="157" y="45"/>
                  </a:cxn>
                  <a:cxn ang="0">
                    <a:pos x="177" y="41"/>
                  </a:cxn>
                  <a:cxn ang="0">
                    <a:pos x="193" y="34"/>
                  </a:cxn>
                  <a:cxn ang="0">
                    <a:pos x="207" y="27"/>
                  </a:cxn>
                  <a:cxn ang="0">
                    <a:pos x="217" y="19"/>
                  </a:cxn>
                  <a:cxn ang="0">
                    <a:pos x="224" y="10"/>
                  </a:cxn>
                  <a:cxn ang="0">
                    <a:pos x="227" y="0"/>
                  </a:cxn>
                  <a:cxn ang="0">
                    <a:pos x="227" y="0"/>
                  </a:cxn>
                  <a:cxn ang="0">
                    <a:pos x="227" y="0"/>
                  </a:cxn>
                  <a:cxn ang="0">
                    <a:pos x="227" y="0"/>
                  </a:cxn>
                  <a:cxn ang="0">
                    <a:pos x="227" y="0"/>
                  </a:cxn>
                  <a:cxn ang="0">
                    <a:pos x="220" y="7"/>
                  </a:cxn>
                  <a:cxn ang="0">
                    <a:pos x="210" y="13"/>
                  </a:cxn>
                  <a:cxn ang="0">
                    <a:pos x="199" y="19"/>
                  </a:cxn>
                  <a:cxn ang="0">
                    <a:pos x="185" y="23"/>
                  </a:cxn>
                  <a:cxn ang="0">
                    <a:pos x="169" y="27"/>
                  </a:cxn>
                  <a:cxn ang="0">
                    <a:pos x="152" y="30"/>
                  </a:cxn>
                  <a:cxn ang="0">
                    <a:pos x="133" y="32"/>
                  </a:cxn>
                  <a:cxn ang="0">
                    <a:pos x="114" y="33"/>
                  </a:cxn>
                </a:cxnLst>
                <a:rect l="0" t="0" r="r" b="b"/>
                <a:pathLst>
                  <a:path w="227" h="50">
                    <a:moveTo>
                      <a:pt x="114" y="33"/>
                    </a:moveTo>
                    <a:lnTo>
                      <a:pt x="94" y="32"/>
                    </a:lnTo>
                    <a:lnTo>
                      <a:pt x="75" y="30"/>
                    </a:lnTo>
                    <a:lnTo>
                      <a:pt x="57" y="27"/>
                    </a:lnTo>
                    <a:lnTo>
                      <a:pt x="41" y="23"/>
                    </a:lnTo>
                    <a:lnTo>
                      <a:pt x="27" y="19"/>
                    </a:lnTo>
                    <a:lnTo>
                      <a:pt x="16" y="13"/>
                    </a:lnTo>
                    <a:lnTo>
                      <a:pt x="7" y="7"/>
                    </a:lnTo>
                    <a:lnTo>
                      <a:pt x="0" y="0"/>
                    </a:lnTo>
                    <a:lnTo>
                      <a:pt x="0" y="0"/>
                    </a:lnTo>
                    <a:lnTo>
                      <a:pt x="0" y="0"/>
                    </a:lnTo>
                    <a:lnTo>
                      <a:pt x="0" y="0"/>
                    </a:lnTo>
                    <a:lnTo>
                      <a:pt x="0" y="0"/>
                    </a:lnTo>
                    <a:lnTo>
                      <a:pt x="2" y="10"/>
                    </a:lnTo>
                    <a:lnTo>
                      <a:pt x="9" y="19"/>
                    </a:lnTo>
                    <a:lnTo>
                      <a:pt x="19" y="27"/>
                    </a:lnTo>
                    <a:lnTo>
                      <a:pt x="33" y="34"/>
                    </a:lnTo>
                    <a:lnTo>
                      <a:pt x="50" y="41"/>
                    </a:lnTo>
                    <a:lnTo>
                      <a:pt x="69" y="45"/>
                    </a:lnTo>
                    <a:lnTo>
                      <a:pt x="91" y="49"/>
                    </a:lnTo>
                    <a:lnTo>
                      <a:pt x="114" y="50"/>
                    </a:lnTo>
                    <a:lnTo>
                      <a:pt x="137" y="49"/>
                    </a:lnTo>
                    <a:lnTo>
                      <a:pt x="157" y="45"/>
                    </a:lnTo>
                    <a:lnTo>
                      <a:pt x="177" y="41"/>
                    </a:lnTo>
                    <a:lnTo>
                      <a:pt x="193" y="34"/>
                    </a:lnTo>
                    <a:lnTo>
                      <a:pt x="207" y="27"/>
                    </a:lnTo>
                    <a:lnTo>
                      <a:pt x="217" y="19"/>
                    </a:lnTo>
                    <a:lnTo>
                      <a:pt x="224" y="10"/>
                    </a:lnTo>
                    <a:lnTo>
                      <a:pt x="227" y="0"/>
                    </a:lnTo>
                    <a:lnTo>
                      <a:pt x="227" y="0"/>
                    </a:lnTo>
                    <a:lnTo>
                      <a:pt x="227" y="0"/>
                    </a:lnTo>
                    <a:lnTo>
                      <a:pt x="227" y="0"/>
                    </a:lnTo>
                    <a:lnTo>
                      <a:pt x="227" y="0"/>
                    </a:lnTo>
                    <a:lnTo>
                      <a:pt x="220" y="7"/>
                    </a:lnTo>
                    <a:lnTo>
                      <a:pt x="210" y="13"/>
                    </a:lnTo>
                    <a:lnTo>
                      <a:pt x="199" y="19"/>
                    </a:lnTo>
                    <a:lnTo>
                      <a:pt x="185" y="23"/>
                    </a:lnTo>
                    <a:lnTo>
                      <a:pt x="169" y="27"/>
                    </a:lnTo>
                    <a:lnTo>
                      <a:pt x="152" y="30"/>
                    </a:lnTo>
                    <a:lnTo>
                      <a:pt x="133" y="32"/>
                    </a:lnTo>
                    <a:lnTo>
                      <a:pt x="114" y="33"/>
                    </a:lnTo>
                    <a:close/>
                  </a:path>
                </a:pathLst>
              </a:custGeom>
              <a:solidFill>
                <a:srgbClr val="FFFFFF"/>
              </a:solidFill>
              <a:ln w="9525">
                <a:noFill/>
                <a:round/>
                <a:headEnd/>
                <a:tailEnd/>
              </a:ln>
            </p:spPr>
            <p:txBody>
              <a:bodyPr/>
              <a:lstStyle/>
              <a:p>
                <a:endParaRPr lang="en-US"/>
              </a:p>
            </p:txBody>
          </p:sp>
          <p:sp>
            <p:nvSpPr>
              <p:cNvPr id="13375" name="Freeform 63"/>
              <p:cNvSpPr>
                <a:spLocks/>
              </p:cNvSpPr>
              <p:nvPr/>
            </p:nvSpPr>
            <p:spPr bwMode="auto">
              <a:xfrm>
                <a:off x="5201" y="3151"/>
                <a:ext cx="58" cy="67"/>
              </a:xfrm>
              <a:custGeom>
                <a:avLst/>
                <a:gdLst/>
                <a:ahLst/>
                <a:cxnLst>
                  <a:cxn ang="0">
                    <a:pos x="115" y="29"/>
                  </a:cxn>
                  <a:cxn ang="0">
                    <a:pos x="112" y="17"/>
                  </a:cxn>
                  <a:cxn ang="0">
                    <a:pos x="107" y="8"/>
                  </a:cxn>
                  <a:cxn ang="0">
                    <a:pos x="97" y="2"/>
                  </a:cxn>
                  <a:cxn ang="0">
                    <a:pos x="87" y="0"/>
                  </a:cxn>
                  <a:cxn ang="0">
                    <a:pos x="76" y="2"/>
                  </a:cxn>
                  <a:cxn ang="0">
                    <a:pos x="66" y="8"/>
                  </a:cxn>
                  <a:cxn ang="0">
                    <a:pos x="61" y="17"/>
                  </a:cxn>
                  <a:cxn ang="0">
                    <a:pos x="58" y="29"/>
                  </a:cxn>
                  <a:cxn ang="0">
                    <a:pos x="58" y="31"/>
                  </a:cxn>
                  <a:cxn ang="0">
                    <a:pos x="59" y="34"/>
                  </a:cxn>
                  <a:cxn ang="0">
                    <a:pos x="59" y="38"/>
                  </a:cxn>
                  <a:cxn ang="0">
                    <a:pos x="61" y="40"/>
                  </a:cxn>
                  <a:cxn ang="0">
                    <a:pos x="58" y="39"/>
                  </a:cxn>
                  <a:cxn ang="0">
                    <a:pos x="55" y="39"/>
                  </a:cxn>
                  <a:cxn ang="0">
                    <a:pos x="51" y="38"/>
                  </a:cxn>
                  <a:cxn ang="0">
                    <a:pos x="48" y="38"/>
                  </a:cxn>
                  <a:cxn ang="0">
                    <a:pos x="39" y="39"/>
                  </a:cxn>
                  <a:cxn ang="0">
                    <a:pos x="30" y="41"/>
                  </a:cxn>
                  <a:cxn ang="0">
                    <a:pos x="21" y="46"/>
                  </a:cxn>
                  <a:cxn ang="0">
                    <a:pos x="13" y="52"/>
                  </a:cxn>
                  <a:cxn ang="0">
                    <a:pos x="8" y="60"/>
                  </a:cxn>
                  <a:cxn ang="0">
                    <a:pos x="3" y="68"/>
                  </a:cxn>
                  <a:cxn ang="0">
                    <a:pos x="1" y="77"/>
                  </a:cxn>
                  <a:cxn ang="0">
                    <a:pos x="0" y="86"/>
                  </a:cxn>
                  <a:cxn ang="0">
                    <a:pos x="1" y="95"/>
                  </a:cxn>
                  <a:cxn ang="0">
                    <a:pos x="3" y="105"/>
                  </a:cxn>
                  <a:cxn ang="0">
                    <a:pos x="8" y="113"/>
                  </a:cxn>
                  <a:cxn ang="0">
                    <a:pos x="13" y="121"/>
                  </a:cxn>
                  <a:cxn ang="0">
                    <a:pos x="21" y="127"/>
                  </a:cxn>
                  <a:cxn ang="0">
                    <a:pos x="30" y="131"/>
                  </a:cxn>
                  <a:cxn ang="0">
                    <a:pos x="39" y="133"/>
                  </a:cxn>
                  <a:cxn ang="0">
                    <a:pos x="48" y="135"/>
                  </a:cxn>
                  <a:cxn ang="0">
                    <a:pos x="57" y="133"/>
                  </a:cxn>
                  <a:cxn ang="0">
                    <a:pos x="66" y="131"/>
                  </a:cxn>
                  <a:cxn ang="0">
                    <a:pos x="74" y="127"/>
                  </a:cxn>
                  <a:cxn ang="0">
                    <a:pos x="83" y="121"/>
                  </a:cxn>
                  <a:cxn ang="0">
                    <a:pos x="88" y="113"/>
                  </a:cxn>
                  <a:cxn ang="0">
                    <a:pos x="93" y="105"/>
                  </a:cxn>
                  <a:cxn ang="0">
                    <a:pos x="95" y="95"/>
                  </a:cxn>
                  <a:cxn ang="0">
                    <a:pos x="96" y="86"/>
                  </a:cxn>
                  <a:cxn ang="0">
                    <a:pos x="95" y="78"/>
                  </a:cxn>
                  <a:cxn ang="0">
                    <a:pos x="94" y="70"/>
                  </a:cxn>
                  <a:cxn ang="0">
                    <a:pos x="91" y="63"/>
                  </a:cxn>
                  <a:cxn ang="0">
                    <a:pos x="86" y="56"/>
                  </a:cxn>
                  <a:cxn ang="0">
                    <a:pos x="87" y="56"/>
                  </a:cxn>
                  <a:cxn ang="0">
                    <a:pos x="87" y="56"/>
                  </a:cxn>
                  <a:cxn ang="0">
                    <a:pos x="87" y="56"/>
                  </a:cxn>
                  <a:cxn ang="0">
                    <a:pos x="87" y="56"/>
                  </a:cxn>
                  <a:cxn ang="0">
                    <a:pos x="97" y="54"/>
                  </a:cxn>
                  <a:cxn ang="0">
                    <a:pos x="107" y="48"/>
                  </a:cxn>
                  <a:cxn ang="0">
                    <a:pos x="112" y="39"/>
                  </a:cxn>
                  <a:cxn ang="0">
                    <a:pos x="115" y="29"/>
                  </a:cxn>
                </a:cxnLst>
                <a:rect l="0" t="0" r="r" b="b"/>
                <a:pathLst>
                  <a:path w="115" h="135">
                    <a:moveTo>
                      <a:pt x="115" y="29"/>
                    </a:moveTo>
                    <a:lnTo>
                      <a:pt x="112" y="17"/>
                    </a:lnTo>
                    <a:lnTo>
                      <a:pt x="107" y="8"/>
                    </a:lnTo>
                    <a:lnTo>
                      <a:pt x="97" y="2"/>
                    </a:lnTo>
                    <a:lnTo>
                      <a:pt x="87" y="0"/>
                    </a:lnTo>
                    <a:lnTo>
                      <a:pt x="76" y="2"/>
                    </a:lnTo>
                    <a:lnTo>
                      <a:pt x="66" y="8"/>
                    </a:lnTo>
                    <a:lnTo>
                      <a:pt x="61" y="17"/>
                    </a:lnTo>
                    <a:lnTo>
                      <a:pt x="58" y="29"/>
                    </a:lnTo>
                    <a:lnTo>
                      <a:pt x="58" y="31"/>
                    </a:lnTo>
                    <a:lnTo>
                      <a:pt x="59" y="34"/>
                    </a:lnTo>
                    <a:lnTo>
                      <a:pt x="59" y="38"/>
                    </a:lnTo>
                    <a:lnTo>
                      <a:pt x="61" y="40"/>
                    </a:lnTo>
                    <a:lnTo>
                      <a:pt x="58" y="39"/>
                    </a:lnTo>
                    <a:lnTo>
                      <a:pt x="55" y="39"/>
                    </a:lnTo>
                    <a:lnTo>
                      <a:pt x="51" y="38"/>
                    </a:lnTo>
                    <a:lnTo>
                      <a:pt x="48" y="38"/>
                    </a:lnTo>
                    <a:lnTo>
                      <a:pt x="39" y="39"/>
                    </a:lnTo>
                    <a:lnTo>
                      <a:pt x="30" y="41"/>
                    </a:lnTo>
                    <a:lnTo>
                      <a:pt x="21" y="46"/>
                    </a:lnTo>
                    <a:lnTo>
                      <a:pt x="13" y="52"/>
                    </a:lnTo>
                    <a:lnTo>
                      <a:pt x="8" y="60"/>
                    </a:lnTo>
                    <a:lnTo>
                      <a:pt x="3" y="68"/>
                    </a:lnTo>
                    <a:lnTo>
                      <a:pt x="1" y="77"/>
                    </a:lnTo>
                    <a:lnTo>
                      <a:pt x="0" y="86"/>
                    </a:lnTo>
                    <a:lnTo>
                      <a:pt x="1" y="95"/>
                    </a:lnTo>
                    <a:lnTo>
                      <a:pt x="3" y="105"/>
                    </a:lnTo>
                    <a:lnTo>
                      <a:pt x="8" y="113"/>
                    </a:lnTo>
                    <a:lnTo>
                      <a:pt x="13" y="121"/>
                    </a:lnTo>
                    <a:lnTo>
                      <a:pt x="21" y="127"/>
                    </a:lnTo>
                    <a:lnTo>
                      <a:pt x="30" y="131"/>
                    </a:lnTo>
                    <a:lnTo>
                      <a:pt x="39" y="133"/>
                    </a:lnTo>
                    <a:lnTo>
                      <a:pt x="48" y="135"/>
                    </a:lnTo>
                    <a:lnTo>
                      <a:pt x="57" y="133"/>
                    </a:lnTo>
                    <a:lnTo>
                      <a:pt x="66" y="131"/>
                    </a:lnTo>
                    <a:lnTo>
                      <a:pt x="74" y="127"/>
                    </a:lnTo>
                    <a:lnTo>
                      <a:pt x="83" y="121"/>
                    </a:lnTo>
                    <a:lnTo>
                      <a:pt x="88" y="113"/>
                    </a:lnTo>
                    <a:lnTo>
                      <a:pt x="93" y="105"/>
                    </a:lnTo>
                    <a:lnTo>
                      <a:pt x="95" y="95"/>
                    </a:lnTo>
                    <a:lnTo>
                      <a:pt x="96" y="86"/>
                    </a:lnTo>
                    <a:lnTo>
                      <a:pt x="95" y="78"/>
                    </a:lnTo>
                    <a:lnTo>
                      <a:pt x="94" y="70"/>
                    </a:lnTo>
                    <a:lnTo>
                      <a:pt x="91" y="63"/>
                    </a:lnTo>
                    <a:lnTo>
                      <a:pt x="86" y="56"/>
                    </a:lnTo>
                    <a:lnTo>
                      <a:pt x="87" y="56"/>
                    </a:lnTo>
                    <a:lnTo>
                      <a:pt x="87" y="56"/>
                    </a:lnTo>
                    <a:lnTo>
                      <a:pt x="87" y="56"/>
                    </a:lnTo>
                    <a:lnTo>
                      <a:pt x="87" y="56"/>
                    </a:lnTo>
                    <a:lnTo>
                      <a:pt x="97" y="54"/>
                    </a:lnTo>
                    <a:lnTo>
                      <a:pt x="107" y="48"/>
                    </a:lnTo>
                    <a:lnTo>
                      <a:pt x="112" y="39"/>
                    </a:lnTo>
                    <a:lnTo>
                      <a:pt x="115" y="29"/>
                    </a:lnTo>
                    <a:close/>
                  </a:path>
                </a:pathLst>
              </a:custGeom>
              <a:solidFill>
                <a:srgbClr val="FFFFFF"/>
              </a:solidFill>
              <a:ln w="9525">
                <a:noFill/>
                <a:round/>
                <a:headEnd/>
                <a:tailEnd/>
              </a:ln>
            </p:spPr>
            <p:txBody>
              <a:bodyPr/>
              <a:lstStyle/>
              <a:p>
                <a:endParaRPr lang="en-US"/>
              </a:p>
            </p:txBody>
          </p:sp>
          <p:sp>
            <p:nvSpPr>
              <p:cNvPr id="13376" name="Freeform 64"/>
              <p:cNvSpPr>
                <a:spLocks/>
              </p:cNvSpPr>
              <p:nvPr/>
            </p:nvSpPr>
            <p:spPr bwMode="auto">
              <a:xfrm>
                <a:off x="5164" y="3058"/>
                <a:ext cx="23" cy="23"/>
              </a:xfrm>
              <a:custGeom>
                <a:avLst/>
                <a:gdLst/>
                <a:ahLst/>
                <a:cxnLst>
                  <a:cxn ang="0">
                    <a:pos x="45" y="23"/>
                  </a:cxn>
                  <a:cxn ang="0">
                    <a:pos x="42" y="33"/>
                  </a:cxn>
                  <a:cxn ang="0">
                    <a:pos x="38" y="40"/>
                  </a:cxn>
                  <a:cxn ang="0">
                    <a:pos x="31" y="44"/>
                  </a:cxn>
                  <a:cxn ang="0">
                    <a:pos x="22" y="47"/>
                  </a:cxn>
                  <a:cxn ang="0">
                    <a:pos x="13" y="44"/>
                  </a:cxn>
                  <a:cxn ang="0">
                    <a:pos x="6" y="40"/>
                  </a:cxn>
                  <a:cxn ang="0">
                    <a:pos x="1" y="33"/>
                  </a:cxn>
                  <a:cxn ang="0">
                    <a:pos x="0" y="23"/>
                  </a:cxn>
                  <a:cxn ang="0">
                    <a:pos x="1" y="14"/>
                  </a:cxn>
                  <a:cxn ang="0">
                    <a:pos x="6" y="7"/>
                  </a:cxn>
                  <a:cxn ang="0">
                    <a:pos x="13" y="3"/>
                  </a:cxn>
                  <a:cxn ang="0">
                    <a:pos x="22" y="0"/>
                  </a:cxn>
                  <a:cxn ang="0">
                    <a:pos x="31" y="3"/>
                  </a:cxn>
                  <a:cxn ang="0">
                    <a:pos x="38" y="7"/>
                  </a:cxn>
                  <a:cxn ang="0">
                    <a:pos x="42" y="14"/>
                  </a:cxn>
                  <a:cxn ang="0">
                    <a:pos x="45" y="23"/>
                  </a:cxn>
                </a:cxnLst>
                <a:rect l="0" t="0" r="r" b="b"/>
                <a:pathLst>
                  <a:path w="45" h="47">
                    <a:moveTo>
                      <a:pt x="45" y="23"/>
                    </a:moveTo>
                    <a:lnTo>
                      <a:pt x="42" y="33"/>
                    </a:lnTo>
                    <a:lnTo>
                      <a:pt x="38" y="40"/>
                    </a:lnTo>
                    <a:lnTo>
                      <a:pt x="31" y="44"/>
                    </a:lnTo>
                    <a:lnTo>
                      <a:pt x="22" y="47"/>
                    </a:lnTo>
                    <a:lnTo>
                      <a:pt x="13" y="44"/>
                    </a:lnTo>
                    <a:lnTo>
                      <a:pt x="6" y="40"/>
                    </a:lnTo>
                    <a:lnTo>
                      <a:pt x="1" y="33"/>
                    </a:lnTo>
                    <a:lnTo>
                      <a:pt x="0" y="23"/>
                    </a:lnTo>
                    <a:lnTo>
                      <a:pt x="1" y="14"/>
                    </a:lnTo>
                    <a:lnTo>
                      <a:pt x="6" y="7"/>
                    </a:lnTo>
                    <a:lnTo>
                      <a:pt x="13" y="3"/>
                    </a:lnTo>
                    <a:lnTo>
                      <a:pt x="22" y="0"/>
                    </a:lnTo>
                    <a:lnTo>
                      <a:pt x="31" y="3"/>
                    </a:lnTo>
                    <a:lnTo>
                      <a:pt x="38" y="7"/>
                    </a:lnTo>
                    <a:lnTo>
                      <a:pt x="42" y="14"/>
                    </a:lnTo>
                    <a:lnTo>
                      <a:pt x="45" y="23"/>
                    </a:lnTo>
                    <a:close/>
                  </a:path>
                </a:pathLst>
              </a:custGeom>
              <a:solidFill>
                <a:srgbClr val="FFFFFF"/>
              </a:solidFill>
              <a:ln w="9525">
                <a:noFill/>
                <a:round/>
                <a:headEnd/>
                <a:tailEnd/>
              </a:ln>
            </p:spPr>
            <p:txBody>
              <a:bodyPr/>
              <a:lstStyle/>
              <a:p>
                <a:endParaRPr lang="en-US"/>
              </a:p>
            </p:txBody>
          </p:sp>
          <p:sp>
            <p:nvSpPr>
              <p:cNvPr id="13377" name="Freeform 65"/>
              <p:cNvSpPr>
                <a:spLocks/>
              </p:cNvSpPr>
              <p:nvPr/>
            </p:nvSpPr>
            <p:spPr bwMode="auto">
              <a:xfrm>
                <a:off x="5180" y="2919"/>
                <a:ext cx="59" cy="13"/>
              </a:xfrm>
              <a:custGeom>
                <a:avLst/>
                <a:gdLst/>
                <a:ahLst/>
                <a:cxnLst>
                  <a:cxn ang="0">
                    <a:pos x="0" y="0"/>
                  </a:cxn>
                  <a:cxn ang="0">
                    <a:pos x="2" y="6"/>
                  </a:cxn>
                  <a:cxn ang="0">
                    <a:pos x="6" y="10"/>
                  </a:cxn>
                  <a:cxn ang="0">
                    <a:pos x="11" y="15"/>
                  </a:cxn>
                  <a:cxn ang="0">
                    <a:pos x="18" y="18"/>
                  </a:cxn>
                  <a:cxn ang="0">
                    <a:pos x="28" y="22"/>
                  </a:cxn>
                  <a:cxn ang="0">
                    <a:pos x="37" y="24"/>
                  </a:cxn>
                  <a:cxn ang="0">
                    <a:pos x="47" y="26"/>
                  </a:cxn>
                  <a:cxn ang="0">
                    <a:pos x="59" y="26"/>
                  </a:cxn>
                  <a:cxn ang="0">
                    <a:pos x="70" y="26"/>
                  </a:cxn>
                  <a:cxn ang="0">
                    <a:pos x="81" y="24"/>
                  </a:cxn>
                  <a:cxn ang="0">
                    <a:pos x="90" y="22"/>
                  </a:cxn>
                  <a:cxn ang="0">
                    <a:pos x="99" y="18"/>
                  </a:cxn>
                  <a:cxn ang="0">
                    <a:pos x="106" y="15"/>
                  </a:cxn>
                  <a:cxn ang="0">
                    <a:pos x="112" y="10"/>
                  </a:cxn>
                  <a:cxn ang="0">
                    <a:pos x="115" y="6"/>
                  </a:cxn>
                  <a:cxn ang="0">
                    <a:pos x="117" y="0"/>
                  </a:cxn>
                  <a:cxn ang="0">
                    <a:pos x="112" y="2"/>
                  </a:cxn>
                  <a:cxn ang="0">
                    <a:pos x="105" y="4"/>
                  </a:cxn>
                  <a:cxn ang="0">
                    <a:pos x="98" y="7"/>
                  </a:cxn>
                  <a:cxn ang="0">
                    <a:pos x="91" y="8"/>
                  </a:cxn>
                  <a:cxn ang="0">
                    <a:pos x="83" y="9"/>
                  </a:cxn>
                  <a:cxn ang="0">
                    <a:pos x="76" y="10"/>
                  </a:cxn>
                  <a:cxn ang="0">
                    <a:pos x="67" y="11"/>
                  </a:cxn>
                  <a:cxn ang="0">
                    <a:pos x="59" y="11"/>
                  </a:cxn>
                  <a:cxn ang="0">
                    <a:pos x="51" y="11"/>
                  </a:cxn>
                  <a:cxn ang="0">
                    <a:pos x="41" y="10"/>
                  </a:cxn>
                  <a:cxn ang="0">
                    <a:pos x="33" y="9"/>
                  </a:cxn>
                  <a:cxn ang="0">
                    <a:pos x="26" y="8"/>
                  </a:cxn>
                  <a:cxn ang="0">
                    <a:pos x="18" y="7"/>
                  </a:cxn>
                  <a:cxn ang="0">
                    <a:pos x="11" y="4"/>
                  </a:cxn>
                  <a:cxn ang="0">
                    <a:pos x="6" y="2"/>
                  </a:cxn>
                  <a:cxn ang="0">
                    <a:pos x="0" y="0"/>
                  </a:cxn>
                </a:cxnLst>
                <a:rect l="0" t="0" r="r" b="b"/>
                <a:pathLst>
                  <a:path w="117" h="26">
                    <a:moveTo>
                      <a:pt x="0" y="0"/>
                    </a:moveTo>
                    <a:lnTo>
                      <a:pt x="2" y="6"/>
                    </a:lnTo>
                    <a:lnTo>
                      <a:pt x="6" y="10"/>
                    </a:lnTo>
                    <a:lnTo>
                      <a:pt x="11" y="15"/>
                    </a:lnTo>
                    <a:lnTo>
                      <a:pt x="18" y="18"/>
                    </a:lnTo>
                    <a:lnTo>
                      <a:pt x="28" y="22"/>
                    </a:lnTo>
                    <a:lnTo>
                      <a:pt x="37" y="24"/>
                    </a:lnTo>
                    <a:lnTo>
                      <a:pt x="47" y="26"/>
                    </a:lnTo>
                    <a:lnTo>
                      <a:pt x="59" y="26"/>
                    </a:lnTo>
                    <a:lnTo>
                      <a:pt x="70" y="26"/>
                    </a:lnTo>
                    <a:lnTo>
                      <a:pt x="81" y="24"/>
                    </a:lnTo>
                    <a:lnTo>
                      <a:pt x="90" y="22"/>
                    </a:lnTo>
                    <a:lnTo>
                      <a:pt x="99" y="18"/>
                    </a:lnTo>
                    <a:lnTo>
                      <a:pt x="106" y="15"/>
                    </a:lnTo>
                    <a:lnTo>
                      <a:pt x="112" y="10"/>
                    </a:lnTo>
                    <a:lnTo>
                      <a:pt x="115" y="6"/>
                    </a:lnTo>
                    <a:lnTo>
                      <a:pt x="117" y="0"/>
                    </a:lnTo>
                    <a:lnTo>
                      <a:pt x="112" y="2"/>
                    </a:lnTo>
                    <a:lnTo>
                      <a:pt x="105" y="4"/>
                    </a:lnTo>
                    <a:lnTo>
                      <a:pt x="98" y="7"/>
                    </a:lnTo>
                    <a:lnTo>
                      <a:pt x="91" y="8"/>
                    </a:lnTo>
                    <a:lnTo>
                      <a:pt x="83" y="9"/>
                    </a:lnTo>
                    <a:lnTo>
                      <a:pt x="76" y="10"/>
                    </a:lnTo>
                    <a:lnTo>
                      <a:pt x="67" y="11"/>
                    </a:lnTo>
                    <a:lnTo>
                      <a:pt x="59" y="11"/>
                    </a:lnTo>
                    <a:lnTo>
                      <a:pt x="51" y="11"/>
                    </a:lnTo>
                    <a:lnTo>
                      <a:pt x="41" y="10"/>
                    </a:lnTo>
                    <a:lnTo>
                      <a:pt x="33" y="9"/>
                    </a:lnTo>
                    <a:lnTo>
                      <a:pt x="26" y="8"/>
                    </a:lnTo>
                    <a:lnTo>
                      <a:pt x="18" y="7"/>
                    </a:lnTo>
                    <a:lnTo>
                      <a:pt x="11" y="4"/>
                    </a:lnTo>
                    <a:lnTo>
                      <a:pt x="6" y="2"/>
                    </a:lnTo>
                    <a:lnTo>
                      <a:pt x="0" y="0"/>
                    </a:lnTo>
                    <a:close/>
                  </a:path>
                </a:pathLst>
              </a:custGeom>
              <a:solidFill>
                <a:srgbClr val="BFDDFF"/>
              </a:solidFill>
              <a:ln w="9525">
                <a:noFill/>
                <a:round/>
                <a:headEnd/>
                <a:tailEnd/>
              </a:ln>
            </p:spPr>
            <p:txBody>
              <a:bodyPr/>
              <a:lstStyle/>
              <a:p>
                <a:endParaRPr lang="en-US"/>
              </a:p>
            </p:txBody>
          </p:sp>
        </p:grpSp>
      </p:gr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F1424B26-522F-4BA2-A692-AA7AC7D73D9C}" type="slidenum">
              <a:rPr lang="en-US"/>
              <a:pPr>
                <a:defRPr/>
              </a:pPr>
              <a:t>120</a:t>
            </a:fld>
            <a:endParaRPr lang="en-US"/>
          </a:p>
        </p:txBody>
      </p:sp>
      <p:sp>
        <p:nvSpPr>
          <p:cNvPr id="152580" name="Rectangle 2"/>
          <p:cNvSpPr>
            <a:spLocks noGrp="1" noChangeArrowheads="1"/>
          </p:cNvSpPr>
          <p:nvPr>
            <p:ph type="title" idx="4294967295"/>
          </p:nvPr>
        </p:nvSpPr>
        <p:spPr/>
        <p:txBody>
          <a:bodyPr/>
          <a:lstStyle/>
          <a:p>
            <a:pPr algn="l" eaLnBrk="1" hangingPunct="1"/>
            <a:r>
              <a:rPr lang="en-US" sz="3200" b="1" smtClean="0">
                <a:solidFill>
                  <a:srgbClr val="0000FF"/>
                </a:solidFill>
              </a:rPr>
              <a:t>The Incident Command System</a:t>
            </a:r>
          </a:p>
        </p:txBody>
      </p:sp>
      <p:sp>
        <p:nvSpPr>
          <p:cNvPr id="152581" name="Rectangle 3"/>
          <p:cNvSpPr>
            <a:spLocks noGrp="1" noChangeArrowheads="1"/>
          </p:cNvSpPr>
          <p:nvPr>
            <p:ph type="body" idx="4294967295"/>
          </p:nvPr>
        </p:nvSpPr>
        <p:spPr>
          <a:xfrm>
            <a:off x="457200" y="1676400"/>
            <a:ext cx="8229600" cy="4800600"/>
          </a:xfrm>
        </p:spPr>
        <p:txBody>
          <a:bodyPr/>
          <a:lstStyle/>
          <a:p>
            <a:pPr marL="0" indent="0" eaLnBrk="1" hangingPunct="1">
              <a:lnSpc>
                <a:spcPct val="80000"/>
              </a:lnSpc>
              <a:buFontTx/>
              <a:buNone/>
            </a:pPr>
            <a:r>
              <a:rPr lang="en-US" sz="2800" dirty="0" smtClean="0"/>
              <a:t>The ICS has two interrelated parts.  They are:</a:t>
            </a:r>
          </a:p>
          <a:p>
            <a:pPr marL="0" indent="0" eaLnBrk="1" hangingPunct="1">
              <a:lnSpc>
                <a:spcPct val="80000"/>
              </a:lnSpc>
              <a:buFontTx/>
              <a:buNone/>
            </a:pPr>
            <a:r>
              <a:rPr lang="en-US" sz="1400" dirty="0" smtClean="0"/>
              <a:t> </a:t>
            </a:r>
          </a:p>
          <a:p>
            <a:pPr marL="0" indent="0" eaLnBrk="1" hangingPunct="1">
              <a:lnSpc>
                <a:spcPct val="80000"/>
              </a:lnSpc>
              <a:buFontTx/>
              <a:buNone/>
            </a:pPr>
            <a:r>
              <a:rPr lang="en-US" sz="2400" b="1" dirty="0" smtClean="0"/>
              <a:t>1</a:t>
            </a:r>
            <a:r>
              <a:rPr lang="en-US" sz="2400" dirty="0" smtClean="0"/>
              <a:t>. Management by objectives  </a:t>
            </a:r>
          </a:p>
          <a:p>
            <a:pPr marL="0" indent="0" eaLnBrk="1" hangingPunct="1">
              <a:lnSpc>
                <a:spcPct val="80000"/>
              </a:lnSpc>
            </a:pPr>
            <a:r>
              <a:rPr lang="en-US" sz="1800" dirty="0" smtClean="0"/>
              <a:t>    </a:t>
            </a:r>
            <a:r>
              <a:rPr lang="en-US" sz="2200" dirty="0" smtClean="0"/>
              <a:t>Understanding policies, procedures and statutes affecting </a:t>
            </a:r>
            <a:br>
              <a:rPr lang="en-US" sz="2200" dirty="0" smtClean="0"/>
            </a:br>
            <a:r>
              <a:rPr lang="en-US" sz="2200" dirty="0" smtClean="0"/>
              <a:t>     response</a:t>
            </a:r>
          </a:p>
          <a:p>
            <a:pPr marL="0" indent="0" eaLnBrk="1" hangingPunct="1">
              <a:lnSpc>
                <a:spcPct val="80000"/>
              </a:lnSpc>
            </a:pPr>
            <a:r>
              <a:rPr lang="en-US" sz="2200" dirty="0" smtClean="0"/>
              <a:t>   Establishing incident objectives (desired outcome)</a:t>
            </a:r>
          </a:p>
          <a:p>
            <a:pPr marL="0" indent="0" eaLnBrk="1" hangingPunct="1">
              <a:lnSpc>
                <a:spcPct val="80000"/>
              </a:lnSpc>
            </a:pPr>
            <a:r>
              <a:rPr lang="en-US" sz="2200" dirty="0" smtClean="0"/>
              <a:t>   Selecting appropriate strategies  </a:t>
            </a:r>
          </a:p>
          <a:p>
            <a:pPr marL="0" indent="0" eaLnBrk="1" hangingPunct="1">
              <a:lnSpc>
                <a:spcPct val="80000"/>
              </a:lnSpc>
            </a:pPr>
            <a:r>
              <a:rPr lang="en-US" sz="2200" dirty="0" smtClean="0"/>
              <a:t>    Applying tactics likely to or necessary to accomplish objective </a:t>
            </a:r>
            <a:endParaRPr lang="en-US" sz="1200" dirty="0" smtClean="0"/>
          </a:p>
          <a:p>
            <a:pPr marL="0" indent="0" eaLnBrk="1" hangingPunct="1">
              <a:lnSpc>
                <a:spcPct val="80000"/>
              </a:lnSpc>
            </a:pPr>
            <a:endParaRPr lang="en-US" sz="1200" dirty="0" smtClean="0"/>
          </a:p>
          <a:p>
            <a:pPr marL="0" indent="0" eaLnBrk="1" hangingPunct="1">
              <a:lnSpc>
                <a:spcPct val="80000"/>
              </a:lnSpc>
              <a:buFontTx/>
              <a:buNone/>
            </a:pPr>
            <a:r>
              <a:rPr lang="en-US" sz="2400" b="1" dirty="0" smtClean="0"/>
              <a:t>2</a:t>
            </a:r>
            <a:r>
              <a:rPr lang="en-US" sz="2400" dirty="0" smtClean="0"/>
              <a:t>. Organizational structure.</a:t>
            </a:r>
          </a:p>
          <a:p>
            <a:pPr marL="0" indent="0" eaLnBrk="1" hangingPunct="1">
              <a:lnSpc>
                <a:spcPct val="80000"/>
              </a:lnSpc>
            </a:pPr>
            <a:r>
              <a:rPr lang="en-US" sz="2000" dirty="0" smtClean="0"/>
              <a:t>   </a:t>
            </a:r>
            <a:r>
              <a:rPr lang="en-US" sz="2200" dirty="0" smtClean="0"/>
              <a:t>Flexible organizational structure </a:t>
            </a:r>
          </a:p>
          <a:p>
            <a:pPr marL="0" indent="0" eaLnBrk="1" hangingPunct="1">
              <a:lnSpc>
                <a:spcPct val="80000"/>
              </a:lnSpc>
            </a:pPr>
            <a:r>
              <a:rPr lang="en-US" sz="2200" dirty="0" smtClean="0"/>
              <a:t>   One person is in charge of all resources</a:t>
            </a:r>
          </a:p>
          <a:p>
            <a:pPr marL="0" indent="0" eaLnBrk="1" hangingPunct="1">
              <a:lnSpc>
                <a:spcPct val="80000"/>
              </a:lnSpc>
            </a:pPr>
            <a:r>
              <a:rPr lang="en-US" sz="2200" dirty="0" smtClean="0"/>
              <a:t>   Tasks are sub divided into four major sections </a:t>
            </a:r>
          </a:p>
          <a:p>
            <a:pPr marL="0" indent="0" eaLnBrk="1" hangingPunct="1">
              <a:lnSpc>
                <a:spcPct val="80000"/>
              </a:lnSpc>
            </a:pPr>
            <a:r>
              <a:rPr lang="en-US" sz="2200" dirty="0" smtClean="0"/>
              <a:t>   Operating sections can be scaled up or down as needed</a:t>
            </a:r>
            <a:endParaRPr lang="en-US" sz="1000" dirty="0" smtClean="0"/>
          </a:p>
        </p:txBody>
      </p:sp>
      <p:sp>
        <p:nvSpPr>
          <p:cNvPr id="152582" name="Text Box 5"/>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16</a:t>
            </a:r>
            <a:endParaRPr lang="en-US" b="1" dirty="0"/>
          </a:p>
        </p:txBody>
      </p:sp>
      <p:pic>
        <p:nvPicPr>
          <p:cNvPr id="152583" name="Picture 7" descr="MCj00788240000[1]"/>
          <p:cNvPicPr>
            <a:picLocks noChangeAspect="1" noChangeArrowheads="1"/>
          </p:cNvPicPr>
          <p:nvPr/>
        </p:nvPicPr>
        <p:blipFill>
          <a:blip r:embed="rId2" cstate="print"/>
          <a:srcRect/>
          <a:stretch>
            <a:fillRect/>
          </a:stretch>
        </p:blipFill>
        <p:spPr bwMode="auto">
          <a:xfrm>
            <a:off x="7086600" y="4343400"/>
            <a:ext cx="990600" cy="846138"/>
          </a:xfrm>
          <a:prstGeom prst="rect">
            <a:avLst/>
          </a:prstGeom>
          <a:noFill/>
          <a:ln w="9525">
            <a:noFill/>
            <a:miter lim="800000"/>
            <a:headEnd/>
            <a:tailEnd/>
          </a:ln>
        </p:spPr>
      </p:pic>
      <p:pic>
        <p:nvPicPr>
          <p:cNvPr id="152584" name="Picture 10" descr="MCj02934740000[1]"/>
          <p:cNvPicPr>
            <a:picLocks noChangeAspect="1" noChangeArrowheads="1"/>
          </p:cNvPicPr>
          <p:nvPr/>
        </p:nvPicPr>
        <p:blipFill>
          <a:blip r:embed="rId3" cstate="print"/>
          <a:srcRect/>
          <a:stretch>
            <a:fillRect/>
          </a:stretch>
        </p:blipFill>
        <p:spPr bwMode="auto">
          <a:xfrm>
            <a:off x="6934200" y="1981200"/>
            <a:ext cx="1219200" cy="6715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Grp="1" noChangeArrowheads="1"/>
          </p:cNvSpPr>
          <p:nvPr>
            <p:ph type="sldNum" sz="quarter" idx="12"/>
          </p:nvPr>
        </p:nvSpPr>
        <p:spPr>
          <a:ln/>
        </p:spPr>
        <p:txBody>
          <a:bodyPr/>
          <a:lstStyle/>
          <a:p>
            <a:pPr>
              <a:defRPr/>
            </a:pPr>
            <a:fld id="{8DDC86BD-99A7-472B-A1D6-4C4ECF898F73}" type="slidenum">
              <a:rPr lang="en-US"/>
              <a:pPr>
                <a:defRPr/>
              </a:pPr>
              <a:t>121</a:t>
            </a:fld>
            <a:endParaRPr lang="en-US"/>
          </a:p>
        </p:txBody>
      </p:sp>
      <p:sp>
        <p:nvSpPr>
          <p:cNvPr id="153604" name="Rectangle 2"/>
          <p:cNvSpPr>
            <a:spLocks noGrp="1" noChangeArrowheads="1"/>
          </p:cNvSpPr>
          <p:nvPr>
            <p:ph type="title" idx="4294967295"/>
          </p:nvPr>
        </p:nvSpPr>
        <p:spPr/>
        <p:txBody>
          <a:bodyPr/>
          <a:lstStyle/>
          <a:p>
            <a:pPr algn="l" eaLnBrk="1" hangingPunct="1"/>
            <a:r>
              <a:rPr lang="en-US" sz="3200" b="1" dirty="0" smtClean="0">
                <a:solidFill>
                  <a:srgbClr val="0000FF"/>
                </a:solidFill>
              </a:rPr>
              <a:t>The Incident Command System</a:t>
            </a:r>
          </a:p>
        </p:txBody>
      </p:sp>
      <p:sp>
        <p:nvSpPr>
          <p:cNvPr id="153605" name="Rectangle 3"/>
          <p:cNvSpPr>
            <a:spLocks noGrp="1" noChangeArrowheads="1"/>
          </p:cNvSpPr>
          <p:nvPr>
            <p:ph type="body" idx="4294967295"/>
          </p:nvPr>
        </p:nvSpPr>
        <p:spPr>
          <a:xfrm>
            <a:off x="533400" y="1524000"/>
            <a:ext cx="8229600" cy="4800600"/>
          </a:xfrm>
        </p:spPr>
        <p:txBody>
          <a:bodyPr/>
          <a:lstStyle/>
          <a:p>
            <a:pPr marL="0" indent="0" eaLnBrk="1" hangingPunct="1">
              <a:buFontTx/>
              <a:buNone/>
            </a:pPr>
            <a:r>
              <a:rPr lang="en-US" sz="2400" dirty="0" smtClean="0"/>
              <a:t>In addition to the incident commander there are four major operating sections in an ICS.  They are </a:t>
            </a:r>
            <a:r>
              <a:rPr lang="en-US" sz="2400" b="1" dirty="0" smtClean="0">
                <a:solidFill>
                  <a:srgbClr val="FF0000"/>
                </a:solidFill>
              </a:rPr>
              <a:t>planning, operations, logistics and finance/administration.</a:t>
            </a:r>
            <a:r>
              <a:rPr lang="en-US" sz="2400" dirty="0" smtClean="0"/>
              <a:t/>
            </a:r>
            <a:br>
              <a:rPr lang="en-US" sz="2400" dirty="0" smtClean="0"/>
            </a:br>
            <a:r>
              <a:rPr lang="en-US" sz="2400" dirty="0" smtClean="0"/>
              <a:t>   </a:t>
            </a:r>
          </a:p>
        </p:txBody>
      </p:sp>
      <p:sp>
        <p:nvSpPr>
          <p:cNvPr id="153606"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16</a:t>
            </a:r>
            <a:endParaRPr lang="en-US" b="1" dirty="0"/>
          </a:p>
        </p:txBody>
      </p:sp>
      <p:pic>
        <p:nvPicPr>
          <p:cNvPr id="153607" name="Picture 12"/>
          <p:cNvPicPr>
            <a:picLocks noChangeAspect="1" noChangeArrowheads="1"/>
          </p:cNvPicPr>
          <p:nvPr/>
        </p:nvPicPr>
        <p:blipFill>
          <a:blip r:embed="rId2" cstate="print"/>
          <a:srcRect/>
          <a:stretch>
            <a:fillRect/>
          </a:stretch>
        </p:blipFill>
        <p:spPr bwMode="auto">
          <a:xfrm>
            <a:off x="1828800" y="2667000"/>
            <a:ext cx="4800600" cy="3560763"/>
          </a:xfrm>
          <a:prstGeom prst="rect">
            <a:avLst/>
          </a:prstGeom>
          <a:noFill/>
          <a:ln w="9525">
            <a:noFill/>
            <a:miter lim="800000"/>
            <a:headEnd/>
            <a:tailEnd/>
          </a:ln>
        </p:spPr>
      </p:pic>
      <p:sp>
        <p:nvSpPr>
          <p:cNvPr id="153608" name="Rectangle 13"/>
          <p:cNvSpPr>
            <a:spLocks noChangeArrowheads="1"/>
          </p:cNvSpPr>
          <p:nvPr/>
        </p:nvSpPr>
        <p:spPr bwMode="auto">
          <a:xfrm>
            <a:off x="4038600" y="2971800"/>
            <a:ext cx="609600" cy="304800"/>
          </a:xfrm>
          <a:prstGeom prst="rect">
            <a:avLst/>
          </a:prstGeom>
          <a:solidFill>
            <a:srgbClr val="ED2370">
              <a:alpha val="16862"/>
            </a:srgbClr>
          </a:solidFill>
          <a:ln w="9525">
            <a:solidFill>
              <a:schemeClr val="tx1"/>
            </a:solidFill>
            <a:miter lim="800000"/>
            <a:headEnd/>
            <a:tailEnd/>
          </a:ln>
        </p:spPr>
        <p:txBody>
          <a:bodyPr wrap="none" anchor="ctr"/>
          <a:lstStyle/>
          <a:p>
            <a:endParaRPr lang="en-US" sz="3200"/>
          </a:p>
        </p:txBody>
      </p:sp>
      <p:sp>
        <p:nvSpPr>
          <p:cNvPr id="153609" name="Rectangle 14"/>
          <p:cNvSpPr>
            <a:spLocks noChangeArrowheads="1"/>
          </p:cNvSpPr>
          <p:nvPr/>
        </p:nvSpPr>
        <p:spPr bwMode="auto">
          <a:xfrm>
            <a:off x="5638800" y="4038600"/>
            <a:ext cx="762000" cy="381000"/>
          </a:xfrm>
          <a:prstGeom prst="rect">
            <a:avLst/>
          </a:prstGeom>
          <a:solidFill>
            <a:srgbClr val="ED2370">
              <a:alpha val="16862"/>
            </a:srgbClr>
          </a:solidFill>
          <a:ln w="9525">
            <a:solidFill>
              <a:schemeClr val="tx1"/>
            </a:solidFill>
            <a:miter lim="800000"/>
            <a:headEnd/>
            <a:tailEnd/>
          </a:ln>
        </p:spPr>
        <p:txBody>
          <a:bodyPr wrap="none" anchor="ctr"/>
          <a:lstStyle/>
          <a:p>
            <a:endParaRPr lang="en-US" sz="3200"/>
          </a:p>
        </p:txBody>
      </p:sp>
      <p:sp>
        <p:nvSpPr>
          <p:cNvPr id="153610" name="Rectangle 15"/>
          <p:cNvSpPr>
            <a:spLocks noChangeArrowheads="1"/>
          </p:cNvSpPr>
          <p:nvPr/>
        </p:nvSpPr>
        <p:spPr bwMode="auto">
          <a:xfrm>
            <a:off x="4572000" y="4038600"/>
            <a:ext cx="685800" cy="304800"/>
          </a:xfrm>
          <a:prstGeom prst="rect">
            <a:avLst/>
          </a:prstGeom>
          <a:solidFill>
            <a:srgbClr val="ED2370">
              <a:alpha val="16862"/>
            </a:srgbClr>
          </a:solidFill>
          <a:ln w="9525">
            <a:solidFill>
              <a:schemeClr val="tx1"/>
            </a:solidFill>
            <a:miter lim="800000"/>
            <a:headEnd/>
            <a:tailEnd/>
          </a:ln>
        </p:spPr>
        <p:txBody>
          <a:bodyPr wrap="none" anchor="ctr"/>
          <a:lstStyle/>
          <a:p>
            <a:endParaRPr lang="en-US" sz="3200"/>
          </a:p>
        </p:txBody>
      </p:sp>
      <p:sp>
        <p:nvSpPr>
          <p:cNvPr id="153611" name="Rectangle 16"/>
          <p:cNvSpPr>
            <a:spLocks noChangeArrowheads="1"/>
          </p:cNvSpPr>
          <p:nvPr/>
        </p:nvSpPr>
        <p:spPr bwMode="auto">
          <a:xfrm>
            <a:off x="3429000" y="4038600"/>
            <a:ext cx="685800" cy="304800"/>
          </a:xfrm>
          <a:prstGeom prst="rect">
            <a:avLst/>
          </a:prstGeom>
          <a:solidFill>
            <a:srgbClr val="ED2370">
              <a:alpha val="16862"/>
            </a:srgbClr>
          </a:solidFill>
          <a:ln w="9525">
            <a:solidFill>
              <a:schemeClr val="tx1"/>
            </a:solidFill>
            <a:miter lim="800000"/>
            <a:headEnd/>
            <a:tailEnd/>
          </a:ln>
        </p:spPr>
        <p:txBody>
          <a:bodyPr wrap="none" anchor="ctr"/>
          <a:lstStyle/>
          <a:p>
            <a:endParaRPr lang="en-US" sz="3200"/>
          </a:p>
        </p:txBody>
      </p:sp>
      <p:sp>
        <p:nvSpPr>
          <p:cNvPr id="153612" name="Rectangle 17"/>
          <p:cNvSpPr>
            <a:spLocks noChangeArrowheads="1"/>
          </p:cNvSpPr>
          <p:nvPr/>
        </p:nvSpPr>
        <p:spPr bwMode="auto">
          <a:xfrm>
            <a:off x="2286000" y="4038600"/>
            <a:ext cx="685800" cy="304800"/>
          </a:xfrm>
          <a:prstGeom prst="rect">
            <a:avLst/>
          </a:prstGeom>
          <a:solidFill>
            <a:srgbClr val="ED2370">
              <a:alpha val="16862"/>
            </a:srgbClr>
          </a:solidFill>
          <a:ln w="9525">
            <a:solidFill>
              <a:schemeClr val="tx1"/>
            </a:solidFill>
            <a:miter lim="800000"/>
            <a:headEnd/>
            <a:tailEnd/>
          </a:ln>
        </p:spPr>
        <p:txBody>
          <a:bodyPr wrap="none" anchor="ctr"/>
          <a:lstStyle/>
          <a:p>
            <a:endParaRPr lang="en-US" sz="3200"/>
          </a:p>
        </p:txBody>
      </p:sp>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A2FCAC6E-F248-41C9-A11C-5B31FC5D529F}" type="slidenum">
              <a:rPr lang="en-US"/>
              <a:pPr>
                <a:defRPr/>
              </a:pPr>
              <a:t>122</a:t>
            </a:fld>
            <a:endParaRPr lang="en-US"/>
          </a:p>
        </p:txBody>
      </p:sp>
      <p:sp>
        <p:nvSpPr>
          <p:cNvPr id="154628" name="Rectangle 3"/>
          <p:cNvSpPr>
            <a:spLocks noGrp="1" noChangeArrowheads="1"/>
          </p:cNvSpPr>
          <p:nvPr>
            <p:ph type="title" idx="4294967295"/>
          </p:nvPr>
        </p:nvSpPr>
        <p:spPr/>
        <p:txBody>
          <a:bodyPr/>
          <a:lstStyle/>
          <a:p>
            <a:pPr algn="l" eaLnBrk="1" hangingPunct="1"/>
            <a:r>
              <a:rPr lang="en-US" sz="3200" b="1" smtClean="0">
                <a:solidFill>
                  <a:srgbClr val="0000FF"/>
                </a:solidFill>
              </a:rPr>
              <a:t>The Incident Command System</a:t>
            </a:r>
          </a:p>
        </p:txBody>
      </p:sp>
      <p:sp>
        <p:nvSpPr>
          <p:cNvPr id="154629" name="Rectangle 4"/>
          <p:cNvSpPr>
            <a:spLocks noGrp="1" noChangeArrowheads="1"/>
          </p:cNvSpPr>
          <p:nvPr>
            <p:ph type="body" idx="4294967295"/>
          </p:nvPr>
        </p:nvSpPr>
        <p:spPr/>
        <p:txBody>
          <a:bodyPr/>
          <a:lstStyle/>
          <a:p>
            <a:pPr marL="0" indent="0" eaLnBrk="1" hangingPunct="1">
              <a:lnSpc>
                <a:spcPct val="80000"/>
              </a:lnSpc>
              <a:buFontTx/>
              <a:buNone/>
            </a:pPr>
            <a:r>
              <a:rPr lang="en-US" sz="2400" dirty="0" smtClean="0"/>
              <a:t>The Incident Command System (ICS) is a management tool designed to bring multiple responding agencies, including those form different jurisdictions together under a single overall command structure. </a:t>
            </a:r>
          </a:p>
          <a:p>
            <a:pPr marL="0" indent="0" eaLnBrk="1" hangingPunct="1">
              <a:lnSpc>
                <a:spcPct val="80000"/>
              </a:lnSpc>
              <a:buFontTx/>
              <a:buNone/>
            </a:pPr>
            <a:endParaRPr lang="en-US" sz="1200" dirty="0" smtClean="0"/>
          </a:p>
          <a:p>
            <a:pPr marL="0" indent="0" eaLnBrk="1" hangingPunct="1">
              <a:lnSpc>
                <a:spcPct val="80000"/>
              </a:lnSpc>
              <a:buFontTx/>
              <a:buNone/>
            </a:pPr>
            <a:r>
              <a:rPr lang="en-US" sz="2400" b="1" dirty="0" smtClean="0"/>
              <a:t>ICS</a:t>
            </a:r>
            <a:r>
              <a:rPr lang="en-US" sz="2400" dirty="0" smtClean="0"/>
              <a:t> </a:t>
            </a:r>
            <a:r>
              <a:rPr lang="en-US" sz="2400" b="1" u="sng" dirty="0" smtClean="0">
                <a:solidFill>
                  <a:srgbClr val="0066FF"/>
                </a:solidFill>
              </a:rPr>
              <a:t>is not </a:t>
            </a:r>
          </a:p>
          <a:p>
            <a:pPr marL="0" indent="0" eaLnBrk="1" hangingPunct="1">
              <a:lnSpc>
                <a:spcPct val="80000"/>
              </a:lnSpc>
            </a:pPr>
            <a:r>
              <a:rPr lang="en-US" sz="2000" dirty="0" smtClean="0">
                <a:solidFill>
                  <a:srgbClr val="0066FF"/>
                </a:solidFill>
              </a:rPr>
              <a:t>   </a:t>
            </a:r>
            <a:r>
              <a:rPr lang="en-US" sz="2200" dirty="0" smtClean="0">
                <a:solidFill>
                  <a:srgbClr val="0066FF"/>
                </a:solidFill>
              </a:rPr>
              <a:t>A fixed unchangeable structure </a:t>
            </a:r>
          </a:p>
          <a:p>
            <a:pPr marL="0" indent="0" eaLnBrk="1" hangingPunct="1">
              <a:lnSpc>
                <a:spcPct val="80000"/>
              </a:lnSpc>
            </a:pPr>
            <a:r>
              <a:rPr lang="en-US" sz="2200" dirty="0" smtClean="0">
                <a:solidFill>
                  <a:srgbClr val="0066FF"/>
                </a:solidFill>
              </a:rPr>
              <a:t>   A means to take control authority away from agencies or </a:t>
            </a:r>
            <a:br>
              <a:rPr lang="en-US" sz="2200" dirty="0" smtClean="0">
                <a:solidFill>
                  <a:srgbClr val="0066FF"/>
                </a:solidFill>
              </a:rPr>
            </a:br>
            <a:r>
              <a:rPr lang="en-US" sz="2200" dirty="0" smtClean="0">
                <a:solidFill>
                  <a:srgbClr val="0066FF"/>
                </a:solidFill>
              </a:rPr>
              <a:t>    departments that participate in the response.</a:t>
            </a:r>
          </a:p>
          <a:p>
            <a:pPr marL="0" indent="0" eaLnBrk="1" hangingPunct="1">
              <a:lnSpc>
                <a:spcPct val="80000"/>
              </a:lnSpc>
            </a:pPr>
            <a:r>
              <a:rPr lang="en-US" sz="2200" dirty="0" smtClean="0">
                <a:solidFill>
                  <a:srgbClr val="0066FF"/>
                </a:solidFill>
              </a:rPr>
              <a:t>   A way to subvert normal Chain of command</a:t>
            </a:r>
          </a:p>
          <a:p>
            <a:pPr marL="0" indent="0" eaLnBrk="1" hangingPunct="1">
              <a:lnSpc>
                <a:spcPct val="80000"/>
              </a:lnSpc>
            </a:pPr>
            <a:r>
              <a:rPr lang="en-US" sz="2200" dirty="0" smtClean="0">
                <a:solidFill>
                  <a:srgbClr val="0066FF"/>
                </a:solidFill>
              </a:rPr>
              <a:t>   Always managed by the fire department or first agency on </a:t>
            </a:r>
            <a:br>
              <a:rPr lang="en-US" sz="2200" dirty="0" smtClean="0">
                <a:solidFill>
                  <a:srgbClr val="0066FF"/>
                </a:solidFill>
              </a:rPr>
            </a:br>
            <a:r>
              <a:rPr lang="en-US" sz="2200" dirty="0" smtClean="0">
                <a:solidFill>
                  <a:srgbClr val="0066FF"/>
                </a:solidFill>
              </a:rPr>
              <a:t>    scene</a:t>
            </a:r>
          </a:p>
          <a:p>
            <a:pPr marL="0" indent="0" eaLnBrk="1" hangingPunct="1">
              <a:lnSpc>
                <a:spcPct val="80000"/>
              </a:lnSpc>
            </a:pPr>
            <a:r>
              <a:rPr lang="en-US" sz="2200" dirty="0" smtClean="0">
                <a:solidFill>
                  <a:srgbClr val="0066FF"/>
                </a:solidFill>
              </a:rPr>
              <a:t>   Too big and cumbersome for small everyday incidents </a:t>
            </a:r>
          </a:p>
          <a:p>
            <a:pPr marL="0" indent="0" eaLnBrk="1" hangingPunct="1">
              <a:lnSpc>
                <a:spcPct val="80000"/>
              </a:lnSpc>
            </a:pPr>
            <a:r>
              <a:rPr lang="en-US" sz="2200" dirty="0" smtClean="0">
                <a:solidFill>
                  <a:srgbClr val="0066FF"/>
                </a:solidFill>
              </a:rPr>
              <a:t>   Restricted to use by government agencies and departments </a:t>
            </a:r>
          </a:p>
        </p:txBody>
      </p:sp>
      <p:sp>
        <p:nvSpPr>
          <p:cNvPr id="154630" name="Text Box 11"/>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16</a:t>
            </a:r>
            <a:endParaRPr lang="en-US" b="1" dirty="0"/>
          </a:p>
        </p:txBody>
      </p:sp>
      <p:grpSp>
        <p:nvGrpSpPr>
          <p:cNvPr id="154631" name="Group 14"/>
          <p:cNvGrpSpPr>
            <a:grpSpLocks/>
          </p:cNvGrpSpPr>
          <p:nvPr/>
        </p:nvGrpSpPr>
        <p:grpSpPr bwMode="auto">
          <a:xfrm>
            <a:off x="6934200" y="2819400"/>
            <a:ext cx="914400" cy="762000"/>
            <a:chOff x="3648" y="1776"/>
            <a:chExt cx="624" cy="480"/>
          </a:xfrm>
        </p:grpSpPr>
        <p:sp>
          <p:nvSpPr>
            <p:cNvPr id="154632" name="AutoShape 12"/>
            <p:cNvSpPr>
              <a:spLocks noChangeArrowheads="1"/>
            </p:cNvSpPr>
            <p:nvPr/>
          </p:nvSpPr>
          <p:spPr bwMode="auto">
            <a:xfrm>
              <a:off x="3648" y="1776"/>
              <a:ext cx="528" cy="48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3300"/>
            </a:solidFill>
            <a:ln w="9525">
              <a:solidFill>
                <a:schemeClr val="tx1"/>
              </a:solidFill>
              <a:miter lim="800000"/>
              <a:headEnd/>
              <a:tailEnd/>
            </a:ln>
          </p:spPr>
          <p:txBody>
            <a:bodyPr wrap="none" anchor="ctr"/>
            <a:lstStyle/>
            <a:p>
              <a:endParaRPr lang="en-US" sz="3200"/>
            </a:p>
          </p:txBody>
        </p:sp>
        <p:sp>
          <p:nvSpPr>
            <p:cNvPr id="154633" name="Text Box 13"/>
            <p:cNvSpPr txBox="1">
              <a:spLocks noChangeArrowheads="1"/>
            </p:cNvSpPr>
            <p:nvPr/>
          </p:nvSpPr>
          <p:spPr bwMode="auto">
            <a:xfrm>
              <a:off x="3696" y="1872"/>
              <a:ext cx="576" cy="288"/>
            </a:xfrm>
            <a:prstGeom prst="rect">
              <a:avLst/>
            </a:prstGeom>
            <a:noFill/>
            <a:ln w="9525">
              <a:noFill/>
              <a:miter lim="800000"/>
              <a:headEnd/>
              <a:tailEnd/>
            </a:ln>
          </p:spPr>
          <p:txBody>
            <a:bodyPr>
              <a:spAutoFit/>
            </a:bodyPr>
            <a:lstStyle/>
            <a:p>
              <a:pPr>
                <a:spcBef>
                  <a:spcPct val="50000"/>
                </a:spcBef>
              </a:pPr>
              <a:r>
                <a:rPr lang="en-US" sz="2400" b="1"/>
                <a:t>ICS</a:t>
              </a:r>
            </a:p>
          </p:txBody>
        </p:sp>
      </p:gr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FCCFAA23-0E5D-4AC7-8D5B-8D98CD908273}" type="slidenum">
              <a:rPr lang="en-US"/>
              <a:pPr>
                <a:defRPr/>
              </a:pPr>
              <a:t>123</a:t>
            </a:fld>
            <a:endParaRPr lang="en-US"/>
          </a:p>
        </p:txBody>
      </p:sp>
      <p:sp>
        <p:nvSpPr>
          <p:cNvPr id="155652" name="Rectangle 2"/>
          <p:cNvSpPr>
            <a:spLocks noGrp="1" noChangeArrowheads="1"/>
          </p:cNvSpPr>
          <p:nvPr>
            <p:ph type="title" idx="4294967295"/>
          </p:nvPr>
        </p:nvSpPr>
        <p:spPr>
          <a:xfrm>
            <a:off x="457200" y="304800"/>
            <a:ext cx="8229600" cy="1143000"/>
          </a:xfrm>
        </p:spPr>
        <p:txBody>
          <a:bodyPr/>
          <a:lstStyle/>
          <a:p>
            <a:pPr algn="l" eaLnBrk="1" hangingPunct="1"/>
            <a:r>
              <a:rPr lang="en-US" sz="3600" b="1" smtClean="0">
                <a:solidFill>
                  <a:srgbClr val="0000FF"/>
                </a:solidFill>
              </a:rPr>
              <a:t>The Incident Command System</a:t>
            </a:r>
          </a:p>
        </p:txBody>
      </p:sp>
      <p:sp>
        <p:nvSpPr>
          <p:cNvPr id="155653" name="Rectangle 3"/>
          <p:cNvSpPr>
            <a:spLocks noGrp="1" noChangeArrowheads="1"/>
          </p:cNvSpPr>
          <p:nvPr>
            <p:ph type="body" idx="4294967295"/>
          </p:nvPr>
        </p:nvSpPr>
        <p:spPr>
          <a:xfrm>
            <a:off x="457200" y="1600200"/>
            <a:ext cx="8229600" cy="4800600"/>
          </a:xfrm>
        </p:spPr>
        <p:txBody>
          <a:bodyPr/>
          <a:lstStyle/>
          <a:p>
            <a:pPr marL="0" indent="0" eaLnBrk="1" hangingPunct="1">
              <a:buFontTx/>
              <a:buNone/>
            </a:pPr>
            <a:r>
              <a:rPr lang="en-US" sz="2400" dirty="0" smtClean="0"/>
              <a:t>The incident commander is usually the most senior </a:t>
            </a:r>
            <a:br>
              <a:rPr lang="en-US" sz="2400" dirty="0" smtClean="0"/>
            </a:br>
            <a:r>
              <a:rPr lang="en-US" sz="2400" dirty="0" smtClean="0"/>
              <a:t>on scene officer from the first responding agency. As </a:t>
            </a:r>
            <a:br>
              <a:rPr lang="en-US" sz="2400" dirty="0" smtClean="0"/>
            </a:br>
            <a:r>
              <a:rPr lang="en-US" sz="2400" dirty="0" smtClean="0"/>
              <a:t>the incident continues for an extended period or grows the person filling the Incident Commander position may change but the role of the incident commander does not change. </a:t>
            </a:r>
          </a:p>
          <a:p>
            <a:pPr marL="0" indent="0" eaLnBrk="1" hangingPunct="1">
              <a:buFontTx/>
              <a:buNone/>
            </a:pPr>
            <a:endParaRPr lang="en-US" sz="1200" dirty="0" smtClean="0"/>
          </a:p>
          <a:p>
            <a:pPr marL="0" indent="0" eaLnBrk="1" hangingPunct="1">
              <a:buFontTx/>
              <a:buNone/>
            </a:pPr>
            <a:r>
              <a:rPr lang="en-US" sz="2400" dirty="0" smtClean="0"/>
              <a:t>Involvement in any Incident Command System is by “invitation only” – There is no role for “off the street” volunteers.  </a:t>
            </a:r>
            <a:r>
              <a:rPr lang="en-US" sz="2400" b="1" dirty="0" smtClean="0">
                <a:solidFill>
                  <a:srgbClr val="FF0000"/>
                </a:solidFill>
              </a:rPr>
              <a:t>The relationship between an </a:t>
            </a:r>
            <a:r>
              <a:rPr lang="en-US" sz="2400" b="1" dirty="0" err="1" smtClean="0">
                <a:solidFill>
                  <a:srgbClr val="FF0000"/>
                </a:solidFill>
              </a:rPr>
              <a:t>emcomm</a:t>
            </a:r>
            <a:r>
              <a:rPr lang="en-US" sz="2400" b="1" dirty="0" smtClean="0">
                <a:solidFill>
                  <a:srgbClr val="FF0000"/>
                </a:solidFill>
              </a:rPr>
              <a:t> group to the ICS structure will vary with a specific situation.   You may not have any part in the ICS Structure except through your served agency or agencies.  </a:t>
            </a:r>
          </a:p>
        </p:txBody>
      </p:sp>
      <p:sp>
        <p:nvSpPr>
          <p:cNvPr id="155654" name="Text Box 6"/>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16</a:t>
            </a:r>
            <a:endParaRPr lang="en-US" b="1" dirty="0"/>
          </a:p>
        </p:txBody>
      </p:sp>
      <p:pic>
        <p:nvPicPr>
          <p:cNvPr id="155655" name="Picture 27" descr="MCj02218410000[1]"/>
          <p:cNvPicPr>
            <a:picLocks noChangeAspect="1" noChangeArrowheads="1"/>
          </p:cNvPicPr>
          <p:nvPr/>
        </p:nvPicPr>
        <p:blipFill>
          <a:blip r:embed="rId2" cstate="print"/>
          <a:srcRect/>
          <a:stretch>
            <a:fillRect/>
          </a:stretch>
        </p:blipFill>
        <p:spPr bwMode="auto">
          <a:xfrm>
            <a:off x="7696200" y="914400"/>
            <a:ext cx="1219200" cy="12604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a:ln/>
        </p:spPr>
        <p:txBody>
          <a:bodyPr/>
          <a:lstStyle/>
          <a:p>
            <a:pPr>
              <a:defRPr/>
            </a:pPr>
            <a:fld id="{83C98C9D-634C-48FC-8C23-42D7308FF69E}" type="slidenum">
              <a:rPr lang="en-US"/>
              <a:pPr>
                <a:defRPr/>
              </a:pPr>
              <a:t>124</a:t>
            </a:fld>
            <a:endParaRPr lang="en-US"/>
          </a:p>
        </p:txBody>
      </p:sp>
      <p:sp>
        <p:nvSpPr>
          <p:cNvPr id="156676" name="Rectangle 2"/>
          <p:cNvSpPr>
            <a:spLocks noGrp="1" noChangeArrowheads="1"/>
          </p:cNvSpPr>
          <p:nvPr>
            <p:ph type="title" idx="4294967295"/>
          </p:nvPr>
        </p:nvSpPr>
        <p:spPr/>
        <p:txBody>
          <a:bodyPr/>
          <a:lstStyle/>
          <a:p>
            <a:pPr algn="l" eaLnBrk="1" hangingPunct="1"/>
            <a:r>
              <a:rPr lang="en-US" sz="3200" b="1" smtClean="0">
                <a:solidFill>
                  <a:srgbClr val="0000FF"/>
                </a:solidFill>
              </a:rPr>
              <a:t>The Incident Command System</a:t>
            </a:r>
          </a:p>
        </p:txBody>
      </p:sp>
      <p:sp>
        <p:nvSpPr>
          <p:cNvPr id="156677" name="Rectangle 3"/>
          <p:cNvSpPr>
            <a:spLocks noGrp="1" noChangeArrowheads="1"/>
          </p:cNvSpPr>
          <p:nvPr>
            <p:ph type="body" idx="4294967295"/>
          </p:nvPr>
        </p:nvSpPr>
        <p:spPr>
          <a:xfrm>
            <a:off x="457200" y="1600200"/>
            <a:ext cx="8229600" cy="4800600"/>
          </a:xfrm>
        </p:spPr>
        <p:txBody>
          <a:bodyPr/>
          <a:lstStyle/>
          <a:p>
            <a:pPr marL="0" indent="0" eaLnBrk="1" hangingPunct="1">
              <a:buFontTx/>
              <a:buNone/>
            </a:pPr>
            <a:r>
              <a:rPr lang="en-US" sz="2200" dirty="0" err="1" smtClean="0"/>
              <a:t>Emcomm</a:t>
            </a:r>
            <a:r>
              <a:rPr lang="en-US" sz="2200" dirty="0" smtClean="0"/>
              <a:t> volunteers are encouraged to learn and understand the Incident Command Structure by completing the on line </a:t>
            </a:r>
            <a:r>
              <a:rPr lang="en-US" sz="2200" b="1" dirty="0" smtClean="0"/>
              <a:t>IS-100 Introduction to ICS </a:t>
            </a:r>
            <a:r>
              <a:rPr lang="en-US" sz="2200" dirty="0" smtClean="0"/>
              <a:t>training on the FEMA  website (let your EC know if you take and successfully complete this class): </a:t>
            </a:r>
          </a:p>
          <a:p>
            <a:pPr marL="0" indent="0" eaLnBrk="1" hangingPunct="1">
              <a:buFontTx/>
              <a:buNone/>
            </a:pPr>
            <a:r>
              <a:rPr lang="en-US" sz="2200" dirty="0" smtClean="0"/>
              <a:t>      </a:t>
            </a:r>
            <a:r>
              <a:rPr lang="en-US" sz="2000" dirty="0" smtClean="0">
                <a:hlinkClick r:id="rId2"/>
              </a:rPr>
              <a:t>http://training.fema.gov/EMIWeb/IS/IS100a.asp</a:t>
            </a:r>
            <a:r>
              <a:rPr lang="en-US" sz="2000" dirty="0" smtClean="0"/>
              <a:t> </a:t>
            </a:r>
          </a:p>
          <a:p>
            <a:pPr marL="0" indent="0" eaLnBrk="1" hangingPunct="1">
              <a:buFontTx/>
              <a:buNone/>
            </a:pPr>
            <a:r>
              <a:rPr lang="en-US" sz="2200" dirty="0" smtClean="0"/>
              <a:t> </a:t>
            </a:r>
          </a:p>
          <a:p>
            <a:pPr marL="0" indent="0" eaLnBrk="1" hangingPunct="1">
              <a:buFontTx/>
              <a:buNone/>
            </a:pPr>
            <a:r>
              <a:rPr lang="en-US" sz="2400" dirty="0" smtClean="0"/>
              <a:t>	</a:t>
            </a:r>
          </a:p>
        </p:txBody>
      </p:sp>
      <p:sp>
        <p:nvSpPr>
          <p:cNvPr id="156678" name="Text Box 5"/>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16</a:t>
            </a:r>
            <a:endParaRPr lang="en-US" b="1" dirty="0"/>
          </a:p>
        </p:txBody>
      </p:sp>
      <p:pic>
        <p:nvPicPr>
          <p:cNvPr id="156679" name="Picture 141" descr="pdf%20small"/>
          <p:cNvPicPr>
            <a:picLocks noChangeAspect="1" noChangeArrowheads="1"/>
          </p:cNvPicPr>
          <p:nvPr/>
        </p:nvPicPr>
        <p:blipFill>
          <a:blip r:embed="rId3" cstate="print"/>
          <a:srcRect/>
          <a:stretch>
            <a:fillRect/>
          </a:stretch>
        </p:blipFill>
        <p:spPr bwMode="auto">
          <a:xfrm>
            <a:off x="1031875" y="322263"/>
            <a:ext cx="152400" cy="152400"/>
          </a:xfrm>
          <a:prstGeom prst="rect">
            <a:avLst/>
          </a:prstGeom>
          <a:noFill/>
          <a:ln w="9525">
            <a:noFill/>
            <a:miter lim="800000"/>
            <a:headEnd/>
            <a:tailEnd/>
          </a:ln>
        </p:spPr>
      </p:pic>
      <p:grpSp>
        <p:nvGrpSpPr>
          <p:cNvPr id="156680" name="Group 530"/>
          <p:cNvGrpSpPr>
            <a:grpSpLocks/>
          </p:cNvGrpSpPr>
          <p:nvPr/>
        </p:nvGrpSpPr>
        <p:grpSpPr bwMode="auto">
          <a:xfrm>
            <a:off x="2438400" y="3581400"/>
            <a:ext cx="3581400" cy="2590800"/>
            <a:chOff x="476" y="683"/>
            <a:chExt cx="4272" cy="2991"/>
          </a:xfrm>
        </p:grpSpPr>
        <p:pic>
          <p:nvPicPr>
            <p:cNvPr id="156681" name="Picture 531"/>
            <p:cNvPicPr>
              <a:picLocks noChangeAspect="1" noChangeArrowheads="1"/>
            </p:cNvPicPr>
            <p:nvPr/>
          </p:nvPicPr>
          <p:blipFill>
            <a:blip r:embed="rId4" cstate="print"/>
            <a:srcRect/>
            <a:stretch>
              <a:fillRect/>
            </a:stretch>
          </p:blipFill>
          <p:spPr bwMode="auto">
            <a:xfrm>
              <a:off x="476" y="683"/>
              <a:ext cx="4272" cy="2991"/>
            </a:xfrm>
            <a:prstGeom prst="rect">
              <a:avLst/>
            </a:prstGeom>
            <a:noFill/>
            <a:ln w="9525">
              <a:noFill/>
              <a:miter lim="800000"/>
              <a:headEnd/>
              <a:tailEnd/>
            </a:ln>
          </p:spPr>
        </p:pic>
        <p:sp>
          <p:nvSpPr>
            <p:cNvPr id="156682" name="Text Box 532"/>
            <p:cNvSpPr txBox="1">
              <a:spLocks noChangeArrowheads="1"/>
            </p:cNvSpPr>
            <p:nvPr/>
          </p:nvSpPr>
          <p:spPr bwMode="auto">
            <a:xfrm>
              <a:off x="2016" y="2305"/>
              <a:ext cx="1499" cy="282"/>
            </a:xfrm>
            <a:prstGeom prst="rect">
              <a:avLst/>
            </a:prstGeom>
            <a:solidFill>
              <a:schemeClr val="bg1"/>
            </a:solidFill>
            <a:ln w="9525">
              <a:noFill/>
              <a:miter lim="800000"/>
              <a:headEnd/>
              <a:tailEnd/>
            </a:ln>
          </p:spPr>
          <p:txBody>
            <a:bodyPr>
              <a:spAutoFit/>
            </a:bodyPr>
            <a:lstStyle/>
            <a:p>
              <a:pPr>
                <a:spcBef>
                  <a:spcPct val="50000"/>
                </a:spcBef>
              </a:pPr>
              <a:r>
                <a:rPr lang="en-US" sz="1000" dirty="0"/>
                <a:t>Students name</a:t>
              </a:r>
            </a:p>
          </p:txBody>
        </p:sp>
      </p:grpSp>
      <p:pic>
        <p:nvPicPr>
          <p:cNvPr id="156683" name="Picture 534" descr="MCj04339410000[1]"/>
          <p:cNvPicPr>
            <a:picLocks noChangeAspect="1" noChangeArrowheads="1"/>
          </p:cNvPicPr>
          <p:nvPr/>
        </p:nvPicPr>
        <p:blipFill>
          <a:blip r:embed="rId5" cstate="print"/>
          <a:srcRect/>
          <a:stretch>
            <a:fillRect/>
          </a:stretch>
        </p:blipFill>
        <p:spPr bwMode="auto">
          <a:xfrm>
            <a:off x="6553200" y="3695700"/>
            <a:ext cx="2057400" cy="2057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7E75902A-A761-4C8D-B560-EBAF15B28A86}" type="slidenum">
              <a:rPr lang="en-US"/>
              <a:pPr>
                <a:defRPr/>
              </a:pPr>
              <a:t>125</a:t>
            </a:fld>
            <a:endParaRPr lang="en-US"/>
          </a:p>
        </p:txBody>
      </p:sp>
      <p:sp>
        <p:nvSpPr>
          <p:cNvPr id="157700" name="Rectangle 5"/>
          <p:cNvSpPr>
            <a:spLocks noGrp="1" noChangeArrowheads="1"/>
          </p:cNvSpPr>
          <p:nvPr>
            <p:ph type="title" idx="4294967295"/>
          </p:nvPr>
        </p:nvSpPr>
        <p:spPr>
          <a:xfrm>
            <a:off x="457200" y="304800"/>
            <a:ext cx="8382000" cy="1143000"/>
          </a:xfrm>
        </p:spPr>
        <p:txBody>
          <a:bodyPr/>
          <a:lstStyle/>
          <a:p>
            <a:pPr algn="l" eaLnBrk="1" hangingPunct="1"/>
            <a:r>
              <a:rPr lang="en-US" b="1" smtClean="0"/>
              <a:t> 			</a:t>
            </a:r>
            <a:r>
              <a:rPr lang="en-US" sz="3200" b="1" smtClean="0">
                <a:solidFill>
                  <a:schemeClr val="accent2"/>
                </a:solidFill>
              </a:rPr>
              <a:t>LU11</a:t>
            </a:r>
            <a:r>
              <a:rPr lang="en-US" b="1" smtClean="0"/>
              <a:t> </a:t>
            </a:r>
            <a:r>
              <a:rPr lang="en-US" sz="3200" b="1" smtClean="0">
                <a:solidFill>
                  <a:schemeClr val="accent2"/>
                </a:solidFill>
              </a:rPr>
              <a:t>Review</a:t>
            </a:r>
            <a:endParaRPr lang="en-US" b="1" smtClean="0"/>
          </a:p>
        </p:txBody>
      </p:sp>
      <p:sp>
        <p:nvSpPr>
          <p:cNvPr id="157701" name="Rectangle 6"/>
          <p:cNvSpPr>
            <a:spLocks noGrp="1" noChangeArrowheads="1"/>
          </p:cNvSpPr>
          <p:nvPr>
            <p:ph type="body" idx="4294967295"/>
          </p:nvPr>
        </p:nvSpPr>
        <p:spPr/>
        <p:txBody>
          <a:bodyPr/>
          <a:lstStyle/>
          <a:p>
            <a:pPr marL="609600" indent="-609600" eaLnBrk="1" hangingPunct="1">
              <a:lnSpc>
                <a:spcPct val="80000"/>
              </a:lnSpc>
              <a:buFontTx/>
              <a:buAutoNum type="arabicPeriod"/>
            </a:pPr>
            <a:r>
              <a:rPr lang="en-US" sz="2000" dirty="0" smtClean="0"/>
              <a:t>The letters </a:t>
            </a:r>
            <a:r>
              <a:rPr lang="en-US" sz="2000" b="1" i="1" dirty="0" smtClean="0"/>
              <a:t>ICS</a:t>
            </a:r>
            <a:r>
              <a:rPr lang="en-US" sz="2000" i="1" dirty="0" smtClean="0"/>
              <a:t> </a:t>
            </a:r>
            <a:r>
              <a:rPr lang="en-US" sz="2000" dirty="0" smtClean="0"/>
              <a:t>stand for Incident Command System</a:t>
            </a:r>
            <a:br>
              <a:rPr lang="en-US" sz="2000" dirty="0" smtClean="0"/>
            </a:br>
            <a:endParaRPr lang="en-US" sz="2000" dirty="0" smtClean="0"/>
          </a:p>
          <a:p>
            <a:pPr marL="609600" indent="-609600" eaLnBrk="1" hangingPunct="1">
              <a:lnSpc>
                <a:spcPct val="80000"/>
              </a:lnSpc>
              <a:buFontTx/>
              <a:buAutoNum type="arabicPeriod"/>
            </a:pPr>
            <a:r>
              <a:rPr lang="en-US" sz="2000" dirty="0" smtClean="0"/>
              <a:t>ICS is a management tool for coordinating the resources of several agencies within a single command structure.</a:t>
            </a:r>
            <a:br>
              <a:rPr lang="en-US" sz="2000" dirty="0" smtClean="0"/>
            </a:br>
            <a:r>
              <a:rPr lang="en-US" sz="2000" dirty="0" smtClean="0"/>
              <a:t>  </a:t>
            </a:r>
          </a:p>
          <a:p>
            <a:pPr marL="609600" indent="-609600" eaLnBrk="1" hangingPunct="1">
              <a:lnSpc>
                <a:spcPct val="80000"/>
              </a:lnSpc>
              <a:buFontTx/>
              <a:buAutoNum type="arabicPeriod"/>
            </a:pPr>
            <a:r>
              <a:rPr lang="en-US" sz="2000" dirty="0" smtClean="0"/>
              <a:t>The ICS has two inter-related parts.  They are management by objectives and organizational structure. </a:t>
            </a:r>
            <a:br>
              <a:rPr lang="en-US" sz="2000" dirty="0" smtClean="0"/>
            </a:br>
            <a:endParaRPr lang="en-US" sz="2000" dirty="0" smtClean="0"/>
          </a:p>
          <a:p>
            <a:pPr marL="609600" indent="-609600" eaLnBrk="1" hangingPunct="1">
              <a:lnSpc>
                <a:spcPct val="80000"/>
              </a:lnSpc>
              <a:buFontTx/>
              <a:buAutoNum type="arabicPeriod"/>
            </a:pPr>
            <a:r>
              <a:rPr lang="en-US" sz="2000" dirty="0" smtClean="0"/>
              <a:t>In addition to the incident commander there are four major operating sections in an ICS.  </a:t>
            </a:r>
            <a:r>
              <a:rPr lang="en-US" sz="2000" b="1" dirty="0" smtClean="0">
                <a:solidFill>
                  <a:srgbClr val="FF0000"/>
                </a:solidFill>
              </a:rPr>
              <a:t>They are planning, operations, logistics and finance/administration.</a:t>
            </a:r>
            <a:br>
              <a:rPr lang="en-US" sz="2000" b="1" dirty="0" smtClean="0">
                <a:solidFill>
                  <a:srgbClr val="FF0000"/>
                </a:solidFill>
              </a:rPr>
            </a:br>
            <a:r>
              <a:rPr lang="en-US" sz="2000" dirty="0" smtClean="0"/>
              <a:t>  </a:t>
            </a:r>
          </a:p>
          <a:p>
            <a:pPr marL="609600" indent="-609600" eaLnBrk="1" hangingPunct="1">
              <a:lnSpc>
                <a:spcPct val="80000"/>
              </a:lnSpc>
              <a:buFontTx/>
              <a:buAutoNum type="arabicPeriod"/>
            </a:pPr>
            <a:r>
              <a:rPr lang="en-US" sz="2000" b="1" dirty="0" smtClean="0">
                <a:solidFill>
                  <a:srgbClr val="FF0000"/>
                </a:solidFill>
              </a:rPr>
              <a:t>The </a:t>
            </a:r>
            <a:r>
              <a:rPr lang="en-US" sz="2000" b="1" dirty="0" err="1" smtClean="0">
                <a:solidFill>
                  <a:srgbClr val="FF0000"/>
                </a:solidFill>
              </a:rPr>
              <a:t>emcomm</a:t>
            </a:r>
            <a:r>
              <a:rPr lang="en-US" sz="2000" b="1" dirty="0" smtClean="0">
                <a:solidFill>
                  <a:srgbClr val="FF0000"/>
                </a:solidFill>
              </a:rPr>
              <a:t> group may or may not be a formal part of the ICS structure during an Incident. </a:t>
            </a:r>
          </a:p>
        </p:txBody>
      </p:sp>
      <p:sp>
        <p:nvSpPr>
          <p:cNvPr id="157702" name="Text Box 7"/>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16</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3F0BA8D0-7F06-408B-9F1A-EEE4AA6C2D77}" type="slidenum">
              <a:rPr lang="en-US"/>
              <a:pPr>
                <a:defRPr/>
              </a:pPr>
              <a:t>126</a:t>
            </a:fld>
            <a:endParaRPr lang="en-US"/>
          </a:p>
        </p:txBody>
      </p:sp>
      <p:sp>
        <p:nvSpPr>
          <p:cNvPr id="158724" name="Rectangle 3"/>
          <p:cNvSpPr>
            <a:spLocks noGrp="1" noChangeArrowheads="1"/>
          </p:cNvSpPr>
          <p:nvPr>
            <p:ph type="title" idx="4294967295"/>
          </p:nvPr>
        </p:nvSpPr>
        <p:spPr>
          <a:xfrm>
            <a:off x="457200" y="228600"/>
            <a:ext cx="8229600" cy="1143000"/>
          </a:xfrm>
        </p:spPr>
        <p:txBody>
          <a:bodyPr/>
          <a:lstStyle/>
          <a:p>
            <a:pPr algn="l" eaLnBrk="1" hangingPunct="1"/>
            <a:r>
              <a:rPr lang="en-US" sz="3200" b="1" smtClean="0">
                <a:solidFill>
                  <a:schemeClr val="accent2"/>
                </a:solidFill>
              </a:rPr>
              <a:t>Preparing for deployment</a:t>
            </a:r>
            <a:r>
              <a:rPr lang="en-US" sz="3600" i="1" smtClean="0">
                <a:solidFill>
                  <a:schemeClr val="accent2"/>
                </a:solidFill>
                <a:latin typeface="Times New Roman" pitchFamily="18" charset="0"/>
              </a:rPr>
              <a:t> </a:t>
            </a:r>
            <a:endParaRPr lang="en-US" sz="3600" i="1" smtClean="0">
              <a:latin typeface="Times New Roman" pitchFamily="18" charset="0"/>
            </a:endParaRPr>
          </a:p>
        </p:txBody>
      </p:sp>
      <p:sp>
        <p:nvSpPr>
          <p:cNvPr id="158725" name="Rectangle 4"/>
          <p:cNvSpPr>
            <a:spLocks noGrp="1" noChangeArrowheads="1"/>
          </p:cNvSpPr>
          <p:nvPr>
            <p:ph type="body" idx="4294967295"/>
          </p:nvPr>
        </p:nvSpPr>
        <p:spPr/>
        <p:txBody>
          <a:bodyPr/>
          <a:lstStyle/>
          <a:p>
            <a:pPr marL="0" indent="0" eaLnBrk="1" hangingPunct="1">
              <a:lnSpc>
                <a:spcPct val="90000"/>
              </a:lnSpc>
              <a:buFontTx/>
              <a:buNone/>
            </a:pPr>
            <a:r>
              <a:rPr lang="en-US" sz="2400" smtClean="0"/>
              <a:t>When preparing for a deployment or callout, </a:t>
            </a:r>
            <a:br>
              <a:rPr lang="en-US" sz="2400" smtClean="0"/>
            </a:br>
            <a:r>
              <a:rPr lang="en-US" sz="2400" smtClean="0"/>
              <a:t>remember the Boy Scout Motto “</a:t>
            </a:r>
            <a:r>
              <a:rPr lang="en-US" sz="2400" i="1" smtClean="0"/>
              <a:t>Be Prepared</a:t>
            </a:r>
            <a:r>
              <a:rPr lang="en-US" sz="2400" smtClean="0"/>
              <a:t>”.  </a:t>
            </a:r>
            <a:br>
              <a:rPr lang="en-US" sz="2400" smtClean="0"/>
            </a:br>
            <a:r>
              <a:rPr lang="en-US" sz="2400" smtClean="0"/>
              <a:t>What should you be prepared for?  As the </a:t>
            </a:r>
            <a:br>
              <a:rPr lang="en-US" sz="2400" smtClean="0"/>
            </a:br>
            <a:r>
              <a:rPr lang="en-US" sz="2400" smtClean="0"/>
              <a:t>Founder of the Boy Scouts Baden Powell said</a:t>
            </a:r>
            <a:br>
              <a:rPr lang="en-US" sz="2400" smtClean="0"/>
            </a:br>
            <a:r>
              <a:rPr lang="en-US" sz="2400" smtClean="0"/>
              <a:t> “</a:t>
            </a:r>
            <a:r>
              <a:rPr lang="en-US" sz="2400" i="1" smtClean="0"/>
              <a:t>be prepared for any old thing</a:t>
            </a:r>
            <a:r>
              <a:rPr lang="en-US" sz="2400" smtClean="0"/>
              <a:t>”.   The same </a:t>
            </a:r>
            <a:br>
              <a:rPr lang="en-US" sz="2400" smtClean="0"/>
            </a:br>
            <a:r>
              <a:rPr lang="en-US" sz="2400" smtClean="0"/>
              <a:t>preparedness goal applies to emcomm volunteers.  </a:t>
            </a:r>
            <a:br>
              <a:rPr lang="en-US" sz="2400" smtClean="0"/>
            </a:br>
            <a:r>
              <a:rPr lang="en-US" sz="2400" smtClean="0"/>
              <a:t/>
            </a:r>
            <a:br>
              <a:rPr lang="en-US" sz="2400" smtClean="0"/>
            </a:br>
            <a:r>
              <a:rPr lang="en-US" sz="2400" smtClean="0"/>
              <a:t>Being prepared requires advance planning and having a kit of the things you will need ready to pick up and go.  These are called Go Bags or Jump Kits.  With out prepared jump kit you will likely leave a critical item or two home or take valuable time looking for items when you are called</a:t>
            </a:r>
          </a:p>
        </p:txBody>
      </p:sp>
      <p:sp>
        <p:nvSpPr>
          <p:cNvPr id="158726" name="Text Box 5"/>
          <p:cNvSpPr txBox="1">
            <a:spLocks noChangeArrowheads="1"/>
          </p:cNvSpPr>
          <p:nvPr/>
        </p:nvSpPr>
        <p:spPr bwMode="auto">
          <a:xfrm>
            <a:off x="457200" y="228600"/>
            <a:ext cx="838200" cy="366713"/>
          </a:xfrm>
          <a:prstGeom prst="rect">
            <a:avLst/>
          </a:prstGeom>
          <a:solidFill>
            <a:srgbClr val="66FF33"/>
          </a:solidFill>
          <a:ln w="9525">
            <a:noFill/>
            <a:miter lim="800000"/>
            <a:headEnd/>
            <a:tailEnd/>
          </a:ln>
        </p:spPr>
        <p:txBody>
          <a:bodyPr>
            <a:spAutoFit/>
          </a:bodyPr>
          <a:lstStyle/>
          <a:p>
            <a:pPr>
              <a:spcBef>
                <a:spcPct val="50000"/>
              </a:spcBef>
            </a:pPr>
            <a:r>
              <a:rPr lang="en-US" b="1" dirty="0" smtClean="0"/>
              <a:t>LU 17</a:t>
            </a:r>
            <a:endParaRPr lang="en-US" dirty="0"/>
          </a:p>
        </p:txBody>
      </p:sp>
      <p:pic>
        <p:nvPicPr>
          <p:cNvPr id="158727" name="Picture 16" descr="MCPE03849_0000[1]"/>
          <p:cNvPicPr>
            <a:picLocks noChangeAspect="1" noChangeArrowheads="1"/>
          </p:cNvPicPr>
          <p:nvPr/>
        </p:nvPicPr>
        <p:blipFill>
          <a:blip r:embed="rId2" cstate="print"/>
          <a:srcRect/>
          <a:stretch>
            <a:fillRect/>
          </a:stretch>
        </p:blipFill>
        <p:spPr bwMode="auto">
          <a:xfrm>
            <a:off x="6781800" y="1143000"/>
            <a:ext cx="1903413" cy="2133600"/>
          </a:xfrm>
          <a:prstGeom prst="rect">
            <a:avLst/>
          </a:prstGeom>
          <a:noFill/>
          <a:ln w="9525">
            <a:noFill/>
            <a:miter lim="800000"/>
            <a:headEnd/>
            <a:tailEnd/>
          </a:ln>
        </p:spPr>
      </p:pic>
      <p:sp>
        <p:nvSpPr>
          <p:cNvPr id="158728" name="Text Box 17"/>
          <p:cNvSpPr txBox="1">
            <a:spLocks noChangeArrowheads="1"/>
          </p:cNvSpPr>
          <p:nvPr/>
        </p:nvSpPr>
        <p:spPr bwMode="auto">
          <a:xfrm>
            <a:off x="6858000" y="1219200"/>
            <a:ext cx="990600" cy="458788"/>
          </a:xfrm>
          <a:prstGeom prst="rect">
            <a:avLst/>
          </a:prstGeom>
          <a:noFill/>
          <a:ln w="9525">
            <a:noFill/>
            <a:miter lim="800000"/>
            <a:headEnd/>
            <a:tailEnd/>
          </a:ln>
        </p:spPr>
        <p:txBody>
          <a:bodyPr>
            <a:spAutoFit/>
          </a:bodyPr>
          <a:lstStyle/>
          <a:p>
            <a:pPr>
              <a:spcBef>
                <a:spcPct val="50000"/>
              </a:spcBef>
            </a:pPr>
            <a:r>
              <a:rPr lang="en-US" sz="800"/>
              <a:t>Radios</a:t>
            </a:r>
            <a:br>
              <a:rPr lang="en-US" sz="800"/>
            </a:br>
            <a:r>
              <a:rPr lang="en-US" sz="800"/>
              <a:t>Antennas </a:t>
            </a:r>
            <a:br>
              <a:rPr lang="en-US" sz="800"/>
            </a:br>
            <a:r>
              <a:rPr lang="en-US" sz="800"/>
              <a:t>Food &amp; Water</a:t>
            </a:r>
          </a:p>
        </p:txBody>
      </p:sp>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AE1A5635-E2B5-4563-BA76-4E65A48B7C6C}" type="slidenum">
              <a:rPr lang="en-US"/>
              <a:pPr>
                <a:defRPr/>
              </a:pPr>
              <a:t>127</a:t>
            </a:fld>
            <a:endParaRPr lang="en-US"/>
          </a:p>
        </p:txBody>
      </p:sp>
      <p:sp>
        <p:nvSpPr>
          <p:cNvPr id="159748" name="Rectangle 2"/>
          <p:cNvSpPr>
            <a:spLocks noGrp="1" noChangeArrowheads="1"/>
          </p:cNvSpPr>
          <p:nvPr>
            <p:ph type="title" idx="4294967295"/>
          </p:nvPr>
        </p:nvSpPr>
        <p:spPr>
          <a:xfrm>
            <a:off x="457200" y="228600"/>
            <a:ext cx="8229600" cy="1143000"/>
          </a:xfrm>
        </p:spPr>
        <p:txBody>
          <a:bodyPr/>
          <a:lstStyle/>
          <a:p>
            <a:pPr algn="l" eaLnBrk="1" hangingPunct="1"/>
            <a:r>
              <a:rPr lang="en-US" sz="3200" b="1" smtClean="0">
                <a:solidFill>
                  <a:schemeClr val="accent2"/>
                </a:solidFill>
              </a:rPr>
              <a:t>Preparing for deployment</a:t>
            </a:r>
          </a:p>
        </p:txBody>
      </p:sp>
      <p:sp>
        <p:nvSpPr>
          <p:cNvPr id="159749" name="Rectangle 3"/>
          <p:cNvSpPr>
            <a:spLocks noGrp="1" noChangeArrowheads="1"/>
          </p:cNvSpPr>
          <p:nvPr>
            <p:ph type="body" idx="4294967295"/>
          </p:nvPr>
        </p:nvSpPr>
        <p:spPr/>
        <p:txBody>
          <a:bodyPr/>
          <a:lstStyle/>
          <a:p>
            <a:pPr marL="114300" indent="-114300" eaLnBrk="1" hangingPunct="1">
              <a:buFontTx/>
              <a:buNone/>
            </a:pPr>
            <a:r>
              <a:rPr lang="en-US" sz="2400" dirty="0" smtClean="0"/>
              <a:t>Before planning your Jump Kit you will need to consider:</a:t>
            </a:r>
          </a:p>
          <a:p>
            <a:pPr lvl="1" eaLnBrk="1" hangingPunct="1"/>
            <a:r>
              <a:rPr lang="en-US" sz="2000" dirty="0" smtClean="0"/>
              <a:t>How long you might be deployed (12, 24, 72 </a:t>
            </a:r>
            <a:r>
              <a:rPr lang="en-US" sz="2000" dirty="0" err="1" smtClean="0"/>
              <a:t>hrs</a:t>
            </a:r>
            <a:r>
              <a:rPr lang="en-US" sz="2000" dirty="0" smtClean="0"/>
              <a:t> or more)?</a:t>
            </a:r>
          </a:p>
          <a:p>
            <a:pPr lvl="1" eaLnBrk="1" hangingPunct="1"/>
            <a:r>
              <a:rPr lang="en-US" sz="2000" dirty="0" smtClean="0"/>
              <a:t>Will you have reliable power or will you need your own power? </a:t>
            </a:r>
          </a:p>
          <a:p>
            <a:pPr lvl="1" eaLnBrk="1" hangingPunct="1"/>
            <a:r>
              <a:rPr lang="en-US" sz="2000" dirty="0" smtClean="0"/>
              <a:t>Weather that might be encountered (en-route and at site)?</a:t>
            </a:r>
          </a:p>
          <a:p>
            <a:pPr lvl="1" eaLnBrk="1" hangingPunct="1"/>
            <a:r>
              <a:rPr lang="en-US" sz="2000" dirty="0" smtClean="0"/>
              <a:t>Will food, water and sanitary facilities be available? </a:t>
            </a:r>
          </a:p>
          <a:p>
            <a:pPr lvl="1" eaLnBrk="1" hangingPunct="1"/>
            <a:r>
              <a:rPr lang="en-US" sz="2000" dirty="0" smtClean="0"/>
              <a:t>How will you and your equipment get to the site? </a:t>
            </a:r>
          </a:p>
          <a:p>
            <a:pPr lvl="1" eaLnBrk="1" hangingPunct="1">
              <a:buFontTx/>
              <a:buNone/>
            </a:pPr>
            <a:r>
              <a:rPr lang="en-US" sz="1600" dirty="0" smtClean="0"/>
              <a:t>			</a:t>
            </a:r>
            <a:r>
              <a:rPr lang="en-US" sz="1600" i="1" dirty="0" smtClean="0"/>
              <a:t>Carrying an 80 AH battery may not be practical if you hike in</a:t>
            </a:r>
          </a:p>
          <a:p>
            <a:pPr lvl="1" eaLnBrk="1" hangingPunct="1"/>
            <a:r>
              <a:rPr lang="en-US" sz="2000" dirty="0" smtClean="0"/>
              <a:t>Can some kit items do double duty to save space and weight? </a:t>
            </a:r>
          </a:p>
          <a:p>
            <a:pPr lvl="1" eaLnBrk="1" hangingPunct="1"/>
            <a:r>
              <a:rPr lang="en-US" sz="2000" dirty="0" smtClean="0"/>
              <a:t>Will your </a:t>
            </a:r>
            <a:r>
              <a:rPr lang="en-US" sz="2000" dirty="0" err="1" smtClean="0"/>
              <a:t>emcomm</a:t>
            </a:r>
            <a:r>
              <a:rPr lang="en-US" sz="2000" dirty="0" smtClean="0"/>
              <a:t> post be fixed or mobile?</a:t>
            </a:r>
          </a:p>
          <a:p>
            <a:pPr lvl="1" eaLnBrk="1" hangingPunct="1"/>
            <a:r>
              <a:rPr lang="en-US" sz="2000" dirty="0" smtClean="0"/>
              <a:t>Will operating position shelter be needed (tarp, tent, Vehicle)? </a:t>
            </a:r>
          </a:p>
          <a:p>
            <a:pPr lvl="1" eaLnBrk="1" hangingPunct="1"/>
            <a:r>
              <a:rPr lang="en-US" sz="2000" dirty="0" smtClean="0"/>
              <a:t>What networks and nets will you operate in? </a:t>
            </a:r>
          </a:p>
        </p:txBody>
      </p:sp>
      <p:sp>
        <p:nvSpPr>
          <p:cNvPr id="159750" name="Text Box 10"/>
          <p:cNvSpPr txBox="1">
            <a:spLocks noChangeArrowheads="1"/>
          </p:cNvSpPr>
          <p:nvPr/>
        </p:nvSpPr>
        <p:spPr bwMode="auto">
          <a:xfrm>
            <a:off x="457200" y="228600"/>
            <a:ext cx="838200" cy="366713"/>
          </a:xfrm>
          <a:prstGeom prst="rect">
            <a:avLst/>
          </a:prstGeom>
          <a:solidFill>
            <a:srgbClr val="66FF33"/>
          </a:solidFill>
          <a:ln w="9525">
            <a:noFill/>
            <a:miter lim="800000"/>
            <a:headEnd/>
            <a:tailEnd/>
          </a:ln>
        </p:spPr>
        <p:txBody>
          <a:bodyPr>
            <a:spAutoFit/>
          </a:bodyPr>
          <a:lstStyle/>
          <a:p>
            <a:pPr>
              <a:spcBef>
                <a:spcPct val="50000"/>
              </a:spcBef>
            </a:pPr>
            <a:r>
              <a:rPr lang="en-US" b="1" dirty="0" smtClean="0"/>
              <a:t>LU 17</a:t>
            </a:r>
            <a:endParaRPr lang="en-US" dirty="0"/>
          </a:p>
        </p:txBody>
      </p:sp>
      <p:pic>
        <p:nvPicPr>
          <p:cNvPr id="159751" name="Picture 11" descr="MCj04349290000[1]"/>
          <p:cNvPicPr>
            <a:picLocks noChangeAspect="1" noChangeArrowheads="1"/>
          </p:cNvPicPr>
          <p:nvPr/>
        </p:nvPicPr>
        <p:blipFill>
          <a:blip r:embed="rId2" cstate="print"/>
          <a:srcRect/>
          <a:stretch>
            <a:fillRect/>
          </a:stretch>
        </p:blipFill>
        <p:spPr bwMode="auto">
          <a:xfrm>
            <a:off x="5943600" y="609600"/>
            <a:ext cx="1143000" cy="1143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a:ln/>
        </p:spPr>
        <p:txBody>
          <a:bodyPr/>
          <a:lstStyle/>
          <a:p>
            <a:pPr>
              <a:defRPr/>
            </a:pPr>
            <a:fld id="{2061E73D-035B-4F61-BE0F-F0E1CD5260D3}" type="slidenum">
              <a:rPr lang="en-US"/>
              <a:pPr>
                <a:defRPr/>
              </a:pPr>
              <a:t>128</a:t>
            </a:fld>
            <a:endParaRPr lang="en-US"/>
          </a:p>
        </p:txBody>
      </p:sp>
      <p:sp>
        <p:nvSpPr>
          <p:cNvPr id="160772" name="Rectangle 3"/>
          <p:cNvSpPr>
            <a:spLocks noGrp="1" noChangeArrowheads="1"/>
          </p:cNvSpPr>
          <p:nvPr>
            <p:ph type="title" idx="4294967295"/>
          </p:nvPr>
        </p:nvSpPr>
        <p:spPr/>
        <p:txBody>
          <a:bodyPr/>
          <a:lstStyle/>
          <a:p>
            <a:pPr algn="l" eaLnBrk="1" hangingPunct="1"/>
            <a:r>
              <a:rPr lang="en-US" sz="3600" b="1" smtClean="0">
                <a:solidFill>
                  <a:schemeClr val="accent2"/>
                </a:solidFill>
              </a:rPr>
              <a:t> </a:t>
            </a:r>
          </a:p>
        </p:txBody>
      </p:sp>
      <p:sp>
        <p:nvSpPr>
          <p:cNvPr id="160773" name="Rectangle 4"/>
          <p:cNvSpPr>
            <a:spLocks noGrp="1" noChangeArrowheads="1"/>
          </p:cNvSpPr>
          <p:nvPr>
            <p:ph type="body" idx="4294967295"/>
          </p:nvPr>
        </p:nvSpPr>
        <p:spPr>
          <a:xfrm>
            <a:off x="533400" y="1295400"/>
            <a:ext cx="8229600" cy="4525963"/>
          </a:xfrm>
        </p:spPr>
        <p:txBody>
          <a:bodyPr/>
          <a:lstStyle/>
          <a:p>
            <a:pPr marL="57150" indent="0" eaLnBrk="1" hangingPunct="1">
              <a:buFontTx/>
              <a:buNone/>
            </a:pPr>
            <a:r>
              <a:rPr lang="en-US" sz="2400" smtClean="0"/>
              <a:t>Your emcomm course book has a list of jump kit ideas on page 74. </a:t>
            </a:r>
            <a:r>
              <a:rPr lang="en-US" sz="1800" smtClean="0"/>
              <a:t>(there is also a list on the ARES/RACES web site)</a:t>
            </a:r>
          </a:p>
        </p:txBody>
      </p:sp>
      <p:sp>
        <p:nvSpPr>
          <p:cNvPr id="160774" name="Text Box 6"/>
          <p:cNvSpPr txBox="1">
            <a:spLocks noChangeArrowheads="1"/>
          </p:cNvSpPr>
          <p:nvPr/>
        </p:nvSpPr>
        <p:spPr bwMode="auto">
          <a:xfrm>
            <a:off x="457200" y="228600"/>
            <a:ext cx="838200" cy="366713"/>
          </a:xfrm>
          <a:prstGeom prst="rect">
            <a:avLst/>
          </a:prstGeom>
          <a:solidFill>
            <a:srgbClr val="66FF33"/>
          </a:solidFill>
          <a:ln w="9525">
            <a:noFill/>
            <a:miter lim="800000"/>
            <a:headEnd/>
            <a:tailEnd/>
          </a:ln>
        </p:spPr>
        <p:txBody>
          <a:bodyPr>
            <a:spAutoFit/>
          </a:bodyPr>
          <a:lstStyle/>
          <a:p>
            <a:pPr>
              <a:spcBef>
                <a:spcPct val="50000"/>
              </a:spcBef>
            </a:pPr>
            <a:r>
              <a:rPr lang="en-US" b="1" dirty="0" smtClean="0"/>
              <a:t>LU 17</a:t>
            </a:r>
            <a:endParaRPr lang="en-US" b="1" dirty="0"/>
          </a:p>
        </p:txBody>
      </p:sp>
      <p:sp>
        <p:nvSpPr>
          <p:cNvPr id="160775" name="Rectangle 7"/>
          <p:cNvSpPr>
            <a:spLocks noChangeArrowheads="1"/>
          </p:cNvSpPr>
          <p:nvPr/>
        </p:nvSpPr>
        <p:spPr bwMode="auto">
          <a:xfrm>
            <a:off x="457200" y="228600"/>
            <a:ext cx="8229600" cy="1143000"/>
          </a:xfrm>
          <a:prstGeom prst="rect">
            <a:avLst/>
          </a:prstGeom>
          <a:noFill/>
          <a:ln w="9525">
            <a:noFill/>
            <a:miter lim="800000"/>
            <a:headEnd/>
            <a:tailEnd/>
          </a:ln>
        </p:spPr>
        <p:txBody>
          <a:bodyPr anchor="ctr"/>
          <a:lstStyle/>
          <a:p>
            <a:r>
              <a:rPr lang="en-US" sz="3200" b="1">
                <a:solidFill>
                  <a:schemeClr val="accent2"/>
                </a:solidFill>
              </a:rPr>
              <a:t>Preparing for deployment</a:t>
            </a:r>
            <a:r>
              <a:rPr lang="en-US" sz="3600" i="1">
                <a:solidFill>
                  <a:schemeClr val="accent2"/>
                </a:solidFill>
                <a:latin typeface="Times New Roman" pitchFamily="18" charset="0"/>
              </a:rPr>
              <a:t> </a:t>
            </a:r>
            <a:endParaRPr lang="en-US" sz="3600" i="1">
              <a:solidFill>
                <a:schemeClr val="tx2"/>
              </a:solidFill>
              <a:latin typeface="Times New Roman" pitchFamily="18" charset="0"/>
            </a:endParaRPr>
          </a:p>
        </p:txBody>
      </p:sp>
      <p:pic>
        <p:nvPicPr>
          <p:cNvPr id="160776" name="Picture 11"/>
          <p:cNvPicPr>
            <a:picLocks noChangeAspect="1" noChangeArrowheads="1"/>
          </p:cNvPicPr>
          <p:nvPr/>
        </p:nvPicPr>
        <p:blipFill>
          <a:blip r:embed="rId2" cstate="print"/>
          <a:srcRect/>
          <a:stretch>
            <a:fillRect/>
          </a:stretch>
        </p:blipFill>
        <p:spPr bwMode="auto">
          <a:xfrm>
            <a:off x="762000" y="2209800"/>
            <a:ext cx="2613025" cy="4030663"/>
          </a:xfrm>
          <a:prstGeom prst="rect">
            <a:avLst/>
          </a:prstGeom>
          <a:noFill/>
          <a:ln w="9525">
            <a:noFill/>
            <a:miter lim="800000"/>
            <a:headEnd/>
            <a:tailEnd/>
          </a:ln>
        </p:spPr>
      </p:pic>
      <p:pic>
        <p:nvPicPr>
          <p:cNvPr id="160777" name="Picture 12"/>
          <p:cNvPicPr>
            <a:picLocks noChangeAspect="1" noChangeArrowheads="1"/>
          </p:cNvPicPr>
          <p:nvPr/>
        </p:nvPicPr>
        <p:blipFill>
          <a:blip r:embed="rId3" cstate="print"/>
          <a:srcRect/>
          <a:stretch>
            <a:fillRect/>
          </a:stretch>
        </p:blipFill>
        <p:spPr bwMode="auto">
          <a:xfrm>
            <a:off x="3429000" y="2362200"/>
            <a:ext cx="2667000" cy="3962400"/>
          </a:xfrm>
          <a:prstGeom prst="rect">
            <a:avLst/>
          </a:prstGeom>
          <a:noFill/>
          <a:ln w="9525">
            <a:noFill/>
            <a:miter lim="800000"/>
            <a:headEnd/>
            <a:tailEnd/>
          </a:ln>
        </p:spPr>
      </p:pic>
      <p:pic>
        <p:nvPicPr>
          <p:cNvPr id="160778" name="Picture 13"/>
          <p:cNvPicPr>
            <a:picLocks noChangeAspect="1" noChangeArrowheads="1"/>
          </p:cNvPicPr>
          <p:nvPr/>
        </p:nvPicPr>
        <p:blipFill>
          <a:blip r:embed="rId4" cstate="print"/>
          <a:srcRect/>
          <a:stretch>
            <a:fillRect/>
          </a:stretch>
        </p:blipFill>
        <p:spPr bwMode="auto">
          <a:xfrm>
            <a:off x="6096000" y="2286000"/>
            <a:ext cx="2844800" cy="3124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a:ln/>
        </p:spPr>
        <p:txBody>
          <a:bodyPr/>
          <a:lstStyle/>
          <a:p>
            <a:pPr>
              <a:defRPr/>
            </a:pPr>
            <a:fld id="{4BF6C6E0-4426-43D3-BA15-1084A4C9BCC6}" type="slidenum">
              <a:rPr lang="en-US"/>
              <a:pPr>
                <a:defRPr/>
              </a:pPr>
              <a:t>129</a:t>
            </a:fld>
            <a:endParaRPr lang="en-US"/>
          </a:p>
        </p:txBody>
      </p:sp>
      <p:sp>
        <p:nvSpPr>
          <p:cNvPr id="161796" name="Rectangle 2"/>
          <p:cNvSpPr>
            <a:spLocks noGrp="1" noChangeArrowheads="1"/>
          </p:cNvSpPr>
          <p:nvPr>
            <p:ph type="title" idx="4294967295"/>
          </p:nvPr>
        </p:nvSpPr>
        <p:spPr/>
        <p:txBody>
          <a:bodyPr/>
          <a:lstStyle/>
          <a:p>
            <a:pPr algn="l" eaLnBrk="1" hangingPunct="1"/>
            <a:r>
              <a:rPr lang="en-US" sz="3600" b="1" smtClean="0">
                <a:solidFill>
                  <a:schemeClr val="accent2"/>
                </a:solidFill>
              </a:rPr>
              <a:t> </a:t>
            </a:r>
          </a:p>
        </p:txBody>
      </p:sp>
      <p:sp>
        <p:nvSpPr>
          <p:cNvPr id="161797" name="Rectangle 3"/>
          <p:cNvSpPr>
            <a:spLocks noGrp="1" noChangeArrowheads="1"/>
          </p:cNvSpPr>
          <p:nvPr>
            <p:ph type="body" idx="4294967295"/>
          </p:nvPr>
        </p:nvSpPr>
        <p:spPr/>
        <p:txBody>
          <a:bodyPr/>
          <a:lstStyle/>
          <a:p>
            <a:pPr marL="0" indent="0" eaLnBrk="1" hangingPunct="1">
              <a:lnSpc>
                <a:spcPct val="80000"/>
              </a:lnSpc>
              <a:buFontTx/>
              <a:buNone/>
            </a:pPr>
            <a:r>
              <a:rPr lang="en-US" sz="2400" dirty="0" smtClean="0"/>
              <a:t>It may be efficient to sub-divide your  kit into multiple kits so you can take what you need for a particular callout with out carrying everything.  Some ideas are:  </a:t>
            </a:r>
          </a:p>
          <a:p>
            <a:pPr marL="685800" lvl="2" eaLnBrk="1" hangingPunct="1">
              <a:lnSpc>
                <a:spcPct val="80000"/>
              </a:lnSpc>
            </a:pPr>
            <a:r>
              <a:rPr lang="en-US" sz="1800" dirty="0" smtClean="0"/>
              <a:t>Quick deployment kit</a:t>
            </a:r>
          </a:p>
          <a:p>
            <a:pPr marL="685800" lvl="2" eaLnBrk="1" hangingPunct="1">
              <a:lnSpc>
                <a:spcPct val="80000"/>
              </a:lnSpc>
            </a:pPr>
            <a:r>
              <a:rPr lang="en-US" sz="1800" dirty="0" smtClean="0"/>
              <a:t>VHF/UHF/HF kit for fixed location</a:t>
            </a:r>
          </a:p>
          <a:p>
            <a:pPr marL="685800" lvl="2" eaLnBrk="1" hangingPunct="1">
              <a:lnSpc>
                <a:spcPct val="80000"/>
              </a:lnSpc>
            </a:pPr>
            <a:r>
              <a:rPr lang="en-US" sz="1800" dirty="0" smtClean="0"/>
              <a:t>Accessories and tools kit </a:t>
            </a:r>
          </a:p>
          <a:p>
            <a:pPr marL="685800" lvl="2" eaLnBrk="1" hangingPunct="1">
              <a:lnSpc>
                <a:spcPct val="80000"/>
              </a:lnSpc>
            </a:pPr>
            <a:r>
              <a:rPr lang="en-US" sz="1800" dirty="0" smtClean="0"/>
              <a:t>Emergency  power kit </a:t>
            </a:r>
          </a:p>
          <a:p>
            <a:pPr marL="685800" lvl="2" eaLnBrk="1" hangingPunct="1">
              <a:lnSpc>
                <a:spcPct val="80000"/>
              </a:lnSpc>
            </a:pPr>
            <a:r>
              <a:rPr lang="en-US" sz="1800" dirty="0" smtClean="0"/>
              <a:t>Field Shelter kit</a:t>
            </a:r>
          </a:p>
          <a:p>
            <a:pPr marL="114300" lvl="1" indent="0" eaLnBrk="1" hangingPunct="1">
              <a:lnSpc>
                <a:spcPct val="80000"/>
              </a:lnSpc>
            </a:pPr>
            <a:endParaRPr lang="en-US" sz="2000" dirty="0" smtClean="0"/>
          </a:p>
          <a:p>
            <a:pPr marL="114300" lvl="1" indent="0" eaLnBrk="1" hangingPunct="1">
              <a:lnSpc>
                <a:spcPct val="80000"/>
              </a:lnSpc>
              <a:buFontTx/>
              <a:buNone/>
            </a:pPr>
            <a:r>
              <a:rPr lang="en-US" sz="2400" dirty="0" smtClean="0"/>
              <a:t>Pre-planning and physical preparation is the key to an effective and timely </a:t>
            </a:r>
            <a:r>
              <a:rPr lang="en-US" sz="2400" dirty="0" err="1" smtClean="0"/>
              <a:t>emcomm</a:t>
            </a:r>
            <a:r>
              <a:rPr lang="en-US" sz="2400" dirty="0" smtClean="0"/>
              <a:t> deployment.  Check your Jump Kits / Go Bags regularly and rotate perishable items like food and water.</a:t>
            </a:r>
          </a:p>
          <a:p>
            <a:pPr marL="114300" lvl="1" indent="0" eaLnBrk="1" hangingPunct="1">
              <a:lnSpc>
                <a:spcPct val="80000"/>
              </a:lnSpc>
              <a:buFontTx/>
              <a:buNone/>
            </a:pPr>
            <a:r>
              <a:rPr lang="en-US" sz="2000" dirty="0" smtClean="0"/>
              <a:t> </a:t>
            </a:r>
          </a:p>
          <a:p>
            <a:pPr lvl="3" eaLnBrk="1" hangingPunct="1">
              <a:lnSpc>
                <a:spcPct val="80000"/>
              </a:lnSpc>
              <a:buFontTx/>
              <a:buNone/>
            </a:pPr>
            <a:endParaRPr lang="en-US" sz="1600" dirty="0" smtClean="0"/>
          </a:p>
        </p:txBody>
      </p:sp>
      <p:sp>
        <p:nvSpPr>
          <p:cNvPr id="161798" name="Text Box 6"/>
          <p:cNvSpPr txBox="1">
            <a:spLocks noChangeArrowheads="1"/>
          </p:cNvSpPr>
          <p:nvPr/>
        </p:nvSpPr>
        <p:spPr bwMode="auto">
          <a:xfrm>
            <a:off x="457200" y="228600"/>
            <a:ext cx="838200" cy="366713"/>
          </a:xfrm>
          <a:prstGeom prst="rect">
            <a:avLst/>
          </a:prstGeom>
          <a:solidFill>
            <a:srgbClr val="66FF33"/>
          </a:solidFill>
          <a:ln w="9525">
            <a:noFill/>
            <a:miter lim="800000"/>
            <a:headEnd/>
            <a:tailEnd/>
          </a:ln>
        </p:spPr>
        <p:txBody>
          <a:bodyPr>
            <a:spAutoFit/>
          </a:bodyPr>
          <a:lstStyle/>
          <a:p>
            <a:pPr>
              <a:spcBef>
                <a:spcPct val="50000"/>
              </a:spcBef>
            </a:pPr>
            <a:r>
              <a:rPr lang="en-US" b="1" dirty="0" smtClean="0"/>
              <a:t>LU 17</a:t>
            </a:r>
            <a:endParaRPr lang="en-US" b="1" dirty="0"/>
          </a:p>
        </p:txBody>
      </p:sp>
      <p:sp>
        <p:nvSpPr>
          <p:cNvPr id="161799" name="Rectangle 7"/>
          <p:cNvSpPr>
            <a:spLocks noChangeArrowheads="1"/>
          </p:cNvSpPr>
          <p:nvPr/>
        </p:nvSpPr>
        <p:spPr bwMode="auto">
          <a:xfrm>
            <a:off x="457200" y="228600"/>
            <a:ext cx="8229600" cy="1143000"/>
          </a:xfrm>
          <a:prstGeom prst="rect">
            <a:avLst/>
          </a:prstGeom>
          <a:noFill/>
          <a:ln w="9525">
            <a:noFill/>
            <a:miter lim="800000"/>
            <a:headEnd/>
            <a:tailEnd/>
          </a:ln>
        </p:spPr>
        <p:txBody>
          <a:bodyPr anchor="ctr"/>
          <a:lstStyle/>
          <a:p>
            <a:r>
              <a:rPr lang="en-US" sz="3200" b="1">
                <a:solidFill>
                  <a:schemeClr val="accent2"/>
                </a:solidFill>
              </a:rPr>
              <a:t>Preparing for deployment</a:t>
            </a:r>
            <a:r>
              <a:rPr lang="en-US" sz="3600" i="1">
                <a:solidFill>
                  <a:schemeClr val="accent2"/>
                </a:solidFill>
                <a:latin typeface="Times New Roman" pitchFamily="18" charset="0"/>
              </a:rPr>
              <a:t> </a:t>
            </a:r>
            <a:endParaRPr lang="en-US" sz="3600" i="1">
              <a:solidFill>
                <a:schemeClr val="tx2"/>
              </a:solidFill>
              <a:latin typeface="Times New Roman" pitchFamily="18" charset="0"/>
            </a:endParaRPr>
          </a:p>
        </p:txBody>
      </p:sp>
      <p:pic>
        <p:nvPicPr>
          <p:cNvPr id="161800" name="Picture 9" descr="MCj03606380000[1]"/>
          <p:cNvPicPr>
            <a:picLocks noChangeAspect="1" noChangeArrowheads="1"/>
          </p:cNvPicPr>
          <p:nvPr/>
        </p:nvPicPr>
        <p:blipFill>
          <a:blip r:embed="rId2" cstate="print"/>
          <a:srcRect/>
          <a:stretch>
            <a:fillRect/>
          </a:stretch>
        </p:blipFill>
        <p:spPr bwMode="auto">
          <a:xfrm>
            <a:off x="5791200" y="3048000"/>
            <a:ext cx="517525" cy="530225"/>
          </a:xfrm>
          <a:prstGeom prst="rect">
            <a:avLst/>
          </a:prstGeom>
          <a:noFill/>
          <a:ln w="9525">
            <a:noFill/>
            <a:miter lim="800000"/>
            <a:headEnd/>
            <a:tailEnd/>
          </a:ln>
        </p:spPr>
      </p:pic>
      <p:pic>
        <p:nvPicPr>
          <p:cNvPr id="161801" name="Picture 11" descr="MCj03606380000[1]"/>
          <p:cNvPicPr>
            <a:picLocks noChangeAspect="1" noChangeArrowheads="1"/>
          </p:cNvPicPr>
          <p:nvPr/>
        </p:nvPicPr>
        <p:blipFill>
          <a:blip r:embed="rId2" cstate="print"/>
          <a:srcRect/>
          <a:stretch>
            <a:fillRect/>
          </a:stretch>
        </p:blipFill>
        <p:spPr bwMode="auto">
          <a:xfrm>
            <a:off x="5715000" y="2438400"/>
            <a:ext cx="517525" cy="530225"/>
          </a:xfrm>
          <a:prstGeom prst="rect">
            <a:avLst/>
          </a:prstGeom>
          <a:noFill/>
          <a:ln w="9525">
            <a:noFill/>
            <a:miter lim="800000"/>
            <a:headEnd/>
            <a:tailEnd/>
          </a:ln>
        </p:spPr>
      </p:pic>
      <p:pic>
        <p:nvPicPr>
          <p:cNvPr id="161802" name="Picture 14" descr="MCj03112680000[1]"/>
          <p:cNvPicPr>
            <a:picLocks noChangeAspect="1" noChangeArrowheads="1"/>
          </p:cNvPicPr>
          <p:nvPr/>
        </p:nvPicPr>
        <p:blipFill>
          <a:blip r:embed="rId3" cstate="print"/>
          <a:srcRect/>
          <a:stretch>
            <a:fillRect/>
          </a:stretch>
        </p:blipFill>
        <p:spPr bwMode="auto">
          <a:xfrm>
            <a:off x="6400800" y="2209800"/>
            <a:ext cx="1295400" cy="12493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E10C8443-1FD7-4DFB-848D-4C3BFBE79D83}" type="slidenum">
              <a:rPr lang="en-US"/>
              <a:pPr>
                <a:defRPr/>
              </a:pPr>
              <a:t>13</a:t>
            </a:fld>
            <a:endParaRPr lang="en-US"/>
          </a:p>
        </p:txBody>
      </p:sp>
      <p:sp>
        <p:nvSpPr>
          <p:cNvPr id="14341" name="Rectangle 5"/>
          <p:cNvSpPr>
            <a:spLocks noGrp="1" noChangeArrowheads="1"/>
          </p:cNvSpPr>
          <p:nvPr>
            <p:ph type="title"/>
          </p:nvPr>
        </p:nvSpPr>
        <p:spPr>
          <a:xfrm>
            <a:off x="457200" y="304800"/>
            <a:ext cx="8382000" cy="1143000"/>
          </a:xfrm>
          <a:noFill/>
        </p:spPr>
        <p:txBody>
          <a:bodyPr/>
          <a:lstStyle/>
          <a:p>
            <a:pPr algn="l" eaLnBrk="1" hangingPunct="1"/>
            <a:r>
              <a:rPr lang="en-US" b="1" smtClean="0"/>
              <a:t> 			</a:t>
            </a:r>
            <a:r>
              <a:rPr lang="en-US" sz="3200" b="1" smtClean="0">
                <a:solidFill>
                  <a:schemeClr val="accent2"/>
                </a:solidFill>
              </a:rPr>
              <a:t>LU1</a:t>
            </a:r>
            <a:r>
              <a:rPr lang="en-US" b="1" smtClean="0"/>
              <a:t> </a:t>
            </a:r>
            <a:r>
              <a:rPr lang="en-US" sz="3200" b="1" smtClean="0">
                <a:solidFill>
                  <a:schemeClr val="accent2"/>
                </a:solidFill>
              </a:rPr>
              <a:t>Review</a:t>
            </a:r>
            <a:endParaRPr lang="en-US" b="1" smtClean="0"/>
          </a:p>
        </p:txBody>
      </p:sp>
      <p:sp>
        <p:nvSpPr>
          <p:cNvPr id="14342" name="Rectangle 6"/>
          <p:cNvSpPr>
            <a:spLocks noGrp="1" noChangeArrowheads="1"/>
          </p:cNvSpPr>
          <p:nvPr>
            <p:ph type="body" idx="1"/>
          </p:nvPr>
        </p:nvSpPr>
        <p:spPr>
          <a:noFill/>
        </p:spPr>
        <p:txBody>
          <a:bodyPr/>
          <a:lstStyle/>
          <a:p>
            <a:pPr marL="609600" indent="-609600" eaLnBrk="1" hangingPunct="1">
              <a:lnSpc>
                <a:spcPct val="90000"/>
              </a:lnSpc>
              <a:buFontTx/>
              <a:buAutoNum type="arabicPeriod"/>
            </a:pPr>
            <a:r>
              <a:rPr lang="en-US" sz="2400" b="1" dirty="0" smtClean="0">
                <a:solidFill>
                  <a:srgbClr val="FF0000"/>
                </a:solidFill>
              </a:rPr>
              <a:t>A communications emergency exists when critical communications systems fail or are not available and the public is put at risk. </a:t>
            </a:r>
          </a:p>
          <a:p>
            <a:pPr marL="609600" indent="-609600" eaLnBrk="1" hangingPunct="1">
              <a:lnSpc>
                <a:spcPct val="90000"/>
              </a:lnSpc>
              <a:buFontTx/>
              <a:buAutoNum type="arabicPeriod"/>
            </a:pPr>
            <a:r>
              <a:rPr lang="en-US" sz="2400" dirty="0" smtClean="0"/>
              <a:t>At the end of a communications event or exercise it is important to review the effectiveness of the response and look for ways to improve the next time.</a:t>
            </a:r>
          </a:p>
          <a:p>
            <a:pPr marL="609600" indent="-609600" eaLnBrk="1" hangingPunct="1">
              <a:lnSpc>
                <a:spcPct val="90000"/>
              </a:lnSpc>
              <a:buFontTx/>
              <a:buAutoNum type="arabicPeriod"/>
            </a:pPr>
            <a:r>
              <a:rPr lang="en-US" sz="2400" dirty="0" smtClean="0"/>
              <a:t>It is </a:t>
            </a:r>
            <a:r>
              <a:rPr lang="en-US" sz="2400" u="sng" dirty="0" smtClean="0"/>
              <a:t>not</a:t>
            </a:r>
            <a:r>
              <a:rPr lang="en-US" sz="2400" dirty="0" smtClean="0"/>
              <a:t> appropriate for an emergency communicator to make demands on the agency being served. </a:t>
            </a:r>
          </a:p>
          <a:p>
            <a:pPr marL="609600" indent="-609600" eaLnBrk="1" hangingPunct="1">
              <a:lnSpc>
                <a:spcPct val="90000"/>
              </a:lnSpc>
              <a:buFontTx/>
              <a:buAutoNum type="arabicPeriod"/>
            </a:pPr>
            <a:r>
              <a:rPr lang="en-US" sz="2400" b="1" dirty="0" smtClean="0">
                <a:solidFill>
                  <a:srgbClr val="FF0000"/>
                </a:solidFill>
              </a:rPr>
              <a:t>The function of a Rapid Response Team (RRT) is to deploy a quick response in a short time. </a:t>
            </a:r>
          </a:p>
          <a:p>
            <a:pPr marL="609600" indent="-609600" eaLnBrk="1" hangingPunct="1">
              <a:lnSpc>
                <a:spcPct val="90000"/>
              </a:lnSpc>
              <a:buFontTx/>
              <a:buAutoNum type="arabicPeriod"/>
            </a:pPr>
            <a:r>
              <a:rPr lang="en-US" sz="2400" dirty="0" smtClean="0"/>
              <a:t>Do not use person to person voice (grapevine) to transmit you messages. </a:t>
            </a:r>
          </a:p>
        </p:txBody>
      </p:sp>
      <p:sp>
        <p:nvSpPr>
          <p:cNvPr id="14343" name="Text Box 7"/>
          <p:cNvSpPr txBox="1">
            <a:spLocks noChangeArrowheads="1"/>
          </p:cNvSpPr>
          <p:nvPr/>
        </p:nvSpPr>
        <p:spPr bwMode="auto">
          <a:xfrm>
            <a:off x="457200" y="228600"/>
            <a:ext cx="838200" cy="366713"/>
          </a:xfrm>
          <a:prstGeom prst="rect">
            <a:avLst/>
          </a:prstGeom>
          <a:solidFill>
            <a:srgbClr val="996633"/>
          </a:solidFill>
          <a:ln w="9525">
            <a:noFill/>
            <a:miter lim="800000"/>
            <a:headEnd/>
            <a:tailEnd/>
          </a:ln>
        </p:spPr>
        <p:txBody>
          <a:bodyPr>
            <a:spAutoFit/>
          </a:bodyPr>
          <a:lstStyle/>
          <a:p>
            <a:pPr>
              <a:spcBef>
                <a:spcPct val="50000"/>
              </a:spcBef>
            </a:pPr>
            <a:r>
              <a:rPr lang="en-US" b="1">
                <a:solidFill>
                  <a:schemeClr val="bg1"/>
                </a:solidFill>
              </a:rPr>
              <a:t>LU 1</a:t>
            </a:r>
          </a:p>
        </p:txBody>
      </p:sp>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A947FD93-17F7-41C3-95F8-654A6693150E}" type="slidenum">
              <a:rPr lang="en-US"/>
              <a:pPr>
                <a:defRPr/>
              </a:pPr>
              <a:t>130</a:t>
            </a:fld>
            <a:endParaRPr lang="en-US"/>
          </a:p>
        </p:txBody>
      </p:sp>
      <p:sp>
        <p:nvSpPr>
          <p:cNvPr id="162820" name="Rectangle 2"/>
          <p:cNvSpPr>
            <a:spLocks noGrp="1" noChangeArrowheads="1"/>
          </p:cNvSpPr>
          <p:nvPr>
            <p:ph type="title" idx="4294967295"/>
          </p:nvPr>
        </p:nvSpPr>
        <p:spPr/>
        <p:txBody>
          <a:bodyPr/>
          <a:lstStyle/>
          <a:p>
            <a:pPr algn="l" eaLnBrk="1" hangingPunct="1"/>
            <a:r>
              <a:rPr lang="en-US" sz="3600" b="1" smtClean="0">
                <a:solidFill>
                  <a:schemeClr val="accent2"/>
                </a:solidFill>
              </a:rPr>
              <a:t>  </a:t>
            </a:r>
          </a:p>
        </p:txBody>
      </p:sp>
      <p:sp>
        <p:nvSpPr>
          <p:cNvPr id="162821" name="Rectangle 3"/>
          <p:cNvSpPr>
            <a:spLocks noGrp="1" noChangeArrowheads="1"/>
          </p:cNvSpPr>
          <p:nvPr>
            <p:ph type="body" idx="4294967295"/>
          </p:nvPr>
        </p:nvSpPr>
        <p:spPr/>
        <p:txBody>
          <a:bodyPr/>
          <a:lstStyle/>
          <a:p>
            <a:pPr marL="0" indent="0" eaLnBrk="1" hangingPunct="1">
              <a:buFontTx/>
              <a:buNone/>
            </a:pPr>
            <a:r>
              <a:rPr lang="en-US" sz="2400" dirty="0" smtClean="0"/>
              <a:t>Know the frequencies in your area:</a:t>
            </a:r>
          </a:p>
          <a:p>
            <a:pPr marL="0" indent="0" eaLnBrk="1" hangingPunct="1"/>
            <a:r>
              <a:rPr lang="en-US" sz="2200" dirty="0" smtClean="0"/>
              <a:t> </a:t>
            </a:r>
            <a:r>
              <a:rPr lang="en-US" sz="2000" dirty="0" smtClean="0"/>
              <a:t>Know the local repeater frequencies and coverage. </a:t>
            </a:r>
          </a:p>
          <a:p>
            <a:pPr marL="0" indent="0" eaLnBrk="1" hangingPunct="1"/>
            <a:r>
              <a:rPr lang="en-US" sz="2000" dirty="0" smtClean="0"/>
              <a:t> Know which repeater will be used and where the nets </a:t>
            </a:r>
            <a:br>
              <a:rPr lang="en-US" sz="2000" dirty="0" smtClean="0"/>
            </a:br>
            <a:r>
              <a:rPr lang="en-US" sz="2000" dirty="0" smtClean="0"/>
              <a:t>  are likely to be. </a:t>
            </a:r>
          </a:p>
          <a:p>
            <a:pPr marL="0" indent="0" eaLnBrk="1" hangingPunct="1"/>
            <a:r>
              <a:rPr lang="en-US" sz="2000" dirty="0" smtClean="0"/>
              <a:t> Know where the nets may move to in case they experience </a:t>
            </a:r>
            <a:br>
              <a:rPr lang="en-US" sz="2000" dirty="0" smtClean="0"/>
            </a:br>
            <a:r>
              <a:rPr lang="en-US" sz="2000" dirty="0" smtClean="0"/>
              <a:t>  interference. </a:t>
            </a:r>
          </a:p>
          <a:p>
            <a:pPr marL="0" indent="0" eaLnBrk="1" hangingPunct="1"/>
            <a:r>
              <a:rPr lang="en-US" sz="2000" dirty="0" smtClean="0"/>
              <a:t> Know what simplex frequencies will be used in case of </a:t>
            </a:r>
            <a:br>
              <a:rPr lang="en-US" sz="2000" dirty="0" smtClean="0"/>
            </a:br>
            <a:r>
              <a:rPr lang="en-US" sz="2000" dirty="0" smtClean="0"/>
              <a:t>  a repeater failure.  </a:t>
            </a:r>
          </a:p>
          <a:p>
            <a:pPr marL="0" indent="0" eaLnBrk="1" hangingPunct="1">
              <a:buFontTx/>
              <a:buNone/>
            </a:pPr>
            <a:r>
              <a:rPr lang="en-US" sz="2400" dirty="0" smtClean="0">
                <a:solidFill>
                  <a:srgbClr val="0066FF"/>
                </a:solidFill>
              </a:rPr>
              <a:t>In </a:t>
            </a:r>
            <a:r>
              <a:rPr lang="en-US" sz="2400" b="1" dirty="0" smtClean="0">
                <a:solidFill>
                  <a:srgbClr val="0066FF"/>
                </a:solidFill>
              </a:rPr>
              <a:t>Alachua County</a:t>
            </a:r>
            <a:r>
              <a:rPr lang="en-US" sz="2400" dirty="0" smtClean="0">
                <a:solidFill>
                  <a:srgbClr val="0066FF"/>
                </a:solidFill>
              </a:rPr>
              <a:t> the primary frequency will be 146.820 repeater with 146.985 as a backup.  Simplex operations may be on 146.550 while 146.520 may be monitored for call-ins. Support net for Red Cross may use 147.420 </a:t>
            </a:r>
            <a:r>
              <a:rPr lang="en-US" sz="2400" dirty="0" err="1" smtClean="0">
                <a:solidFill>
                  <a:srgbClr val="0066FF"/>
                </a:solidFill>
              </a:rPr>
              <a:t>MHz.</a:t>
            </a:r>
            <a:r>
              <a:rPr lang="en-US" sz="2400" dirty="0" smtClean="0">
                <a:solidFill>
                  <a:srgbClr val="0066FF"/>
                </a:solidFill>
              </a:rPr>
              <a:t> </a:t>
            </a:r>
          </a:p>
        </p:txBody>
      </p:sp>
      <p:sp>
        <p:nvSpPr>
          <p:cNvPr id="162822" name="Text Box 14"/>
          <p:cNvSpPr txBox="1">
            <a:spLocks noChangeArrowheads="1"/>
          </p:cNvSpPr>
          <p:nvPr/>
        </p:nvSpPr>
        <p:spPr bwMode="auto">
          <a:xfrm>
            <a:off x="457200" y="228600"/>
            <a:ext cx="838200" cy="366713"/>
          </a:xfrm>
          <a:prstGeom prst="rect">
            <a:avLst/>
          </a:prstGeom>
          <a:solidFill>
            <a:srgbClr val="66FF33"/>
          </a:solidFill>
          <a:ln w="9525">
            <a:noFill/>
            <a:miter lim="800000"/>
            <a:headEnd/>
            <a:tailEnd/>
          </a:ln>
        </p:spPr>
        <p:txBody>
          <a:bodyPr>
            <a:spAutoFit/>
          </a:bodyPr>
          <a:lstStyle/>
          <a:p>
            <a:pPr>
              <a:spcBef>
                <a:spcPct val="50000"/>
              </a:spcBef>
            </a:pPr>
            <a:r>
              <a:rPr lang="en-US" b="1" dirty="0" smtClean="0"/>
              <a:t>LU 17</a:t>
            </a:r>
            <a:endParaRPr lang="en-US" b="1" dirty="0"/>
          </a:p>
        </p:txBody>
      </p:sp>
      <p:sp>
        <p:nvSpPr>
          <p:cNvPr id="162823" name="Rectangle 19"/>
          <p:cNvSpPr>
            <a:spLocks noChangeArrowheads="1"/>
          </p:cNvSpPr>
          <p:nvPr/>
        </p:nvSpPr>
        <p:spPr bwMode="auto">
          <a:xfrm>
            <a:off x="457200" y="228600"/>
            <a:ext cx="8229600" cy="1143000"/>
          </a:xfrm>
          <a:prstGeom prst="rect">
            <a:avLst/>
          </a:prstGeom>
          <a:noFill/>
          <a:ln w="9525">
            <a:noFill/>
            <a:miter lim="800000"/>
            <a:headEnd/>
            <a:tailEnd/>
          </a:ln>
        </p:spPr>
        <p:txBody>
          <a:bodyPr anchor="ctr"/>
          <a:lstStyle/>
          <a:p>
            <a:r>
              <a:rPr lang="en-US" sz="3200" b="1">
                <a:solidFill>
                  <a:schemeClr val="accent2"/>
                </a:solidFill>
              </a:rPr>
              <a:t>Preparing for deployment</a:t>
            </a:r>
            <a:r>
              <a:rPr lang="en-US" sz="3600" i="1">
                <a:solidFill>
                  <a:schemeClr val="accent2"/>
                </a:solidFill>
                <a:latin typeface="Times New Roman" pitchFamily="18" charset="0"/>
              </a:rPr>
              <a:t> </a:t>
            </a:r>
            <a:endParaRPr lang="en-US" sz="3600" i="1">
              <a:solidFill>
                <a:schemeClr val="tx2"/>
              </a:solidFill>
              <a:latin typeface="Times New Roman" pitchFamily="18" charset="0"/>
            </a:endParaRPr>
          </a:p>
        </p:txBody>
      </p:sp>
      <p:pic>
        <p:nvPicPr>
          <p:cNvPr id="162824" name="Picture 20" descr="MCj03108780000[1]"/>
          <p:cNvPicPr>
            <a:picLocks noChangeAspect="1" noChangeArrowheads="1"/>
          </p:cNvPicPr>
          <p:nvPr/>
        </p:nvPicPr>
        <p:blipFill>
          <a:blip r:embed="rId2" cstate="print"/>
          <a:srcRect/>
          <a:stretch>
            <a:fillRect/>
          </a:stretch>
        </p:blipFill>
        <p:spPr bwMode="auto">
          <a:xfrm>
            <a:off x="7467600" y="1981200"/>
            <a:ext cx="1073150" cy="18272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a:ln/>
        </p:spPr>
        <p:txBody>
          <a:bodyPr/>
          <a:lstStyle/>
          <a:p>
            <a:pPr>
              <a:defRPr/>
            </a:pPr>
            <a:fld id="{3CB5C039-DD61-4D8F-8A93-1C15E7E741C9}" type="slidenum">
              <a:rPr lang="en-US"/>
              <a:pPr>
                <a:defRPr/>
              </a:pPr>
              <a:t>131</a:t>
            </a:fld>
            <a:endParaRPr lang="en-US"/>
          </a:p>
        </p:txBody>
      </p:sp>
      <p:sp>
        <p:nvSpPr>
          <p:cNvPr id="163844" name="Rectangle 2"/>
          <p:cNvSpPr>
            <a:spLocks noGrp="1" noChangeArrowheads="1"/>
          </p:cNvSpPr>
          <p:nvPr>
            <p:ph type="title" idx="4294967295"/>
          </p:nvPr>
        </p:nvSpPr>
        <p:spPr/>
        <p:txBody>
          <a:bodyPr/>
          <a:lstStyle/>
          <a:p>
            <a:pPr algn="l" eaLnBrk="1" hangingPunct="1"/>
            <a:r>
              <a:rPr lang="en-US" sz="3200" b="1" smtClean="0">
                <a:solidFill>
                  <a:schemeClr val="accent2"/>
                </a:solidFill>
              </a:rPr>
              <a:t>  </a:t>
            </a:r>
          </a:p>
        </p:txBody>
      </p:sp>
      <p:sp>
        <p:nvSpPr>
          <p:cNvPr id="163845" name="Text Box 20"/>
          <p:cNvSpPr txBox="1">
            <a:spLocks noChangeArrowheads="1"/>
          </p:cNvSpPr>
          <p:nvPr/>
        </p:nvSpPr>
        <p:spPr bwMode="auto">
          <a:xfrm>
            <a:off x="457200" y="228600"/>
            <a:ext cx="838200" cy="366713"/>
          </a:xfrm>
          <a:prstGeom prst="rect">
            <a:avLst/>
          </a:prstGeom>
          <a:solidFill>
            <a:srgbClr val="66FF33"/>
          </a:solidFill>
          <a:ln w="9525">
            <a:noFill/>
            <a:miter lim="800000"/>
            <a:headEnd/>
            <a:tailEnd/>
          </a:ln>
        </p:spPr>
        <p:txBody>
          <a:bodyPr>
            <a:spAutoFit/>
          </a:bodyPr>
          <a:lstStyle/>
          <a:p>
            <a:pPr>
              <a:spcBef>
                <a:spcPct val="50000"/>
              </a:spcBef>
            </a:pPr>
            <a:r>
              <a:rPr lang="en-US" b="1" dirty="0" smtClean="0"/>
              <a:t>LU 17</a:t>
            </a:r>
            <a:endParaRPr lang="en-US" b="1" dirty="0"/>
          </a:p>
        </p:txBody>
      </p:sp>
      <p:pic>
        <p:nvPicPr>
          <p:cNvPr id="163846" name="Picture 21"/>
          <p:cNvPicPr>
            <a:picLocks noChangeAspect="1" noChangeArrowheads="1"/>
          </p:cNvPicPr>
          <p:nvPr/>
        </p:nvPicPr>
        <p:blipFill>
          <a:blip r:embed="rId2" cstate="print"/>
          <a:srcRect/>
          <a:stretch>
            <a:fillRect/>
          </a:stretch>
        </p:blipFill>
        <p:spPr bwMode="auto">
          <a:xfrm>
            <a:off x="4322763" y="3195638"/>
            <a:ext cx="498475" cy="471487"/>
          </a:xfrm>
          <a:prstGeom prst="rect">
            <a:avLst/>
          </a:prstGeom>
          <a:noFill/>
          <a:ln w="9525">
            <a:noFill/>
            <a:miter lim="800000"/>
            <a:headEnd/>
            <a:tailEnd/>
          </a:ln>
        </p:spPr>
      </p:pic>
      <p:pic>
        <p:nvPicPr>
          <p:cNvPr id="163847" name="Picture 22"/>
          <p:cNvPicPr>
            <a:picLocks noChangeAspect="1" noChangeArrowheads="1"/>
          </p:cNvPicPr>
          <p:nvPr/>
        </p:nvPicPr>
        <p:blipFill>
          <a:blip r:embed="rId2" cstate="print"/>
          <a:srcRect/>
          <a:stretch>
            <a:fillRect/>
          </a:stretch>
        </p:blipFill>
        <p:spPr bwMode="auto">
          <a:xfrm>
            <a:off x="4475163" y="3348038"/>
            <a:ext cx="498475" cy="471487"/>
          </a:xfrm>
          <a:prstGeom prst="rect">
            <a:avLst/>
          </a:prstGeom>
          <a:noFill/>
          <a:ln w="9525">
            <a:noFill/>
            <a:miter lim="800000"/>
            <a:headEnd/>
            <a:tailEnd/>
          </a:ln>
        </p:spPr>
      </p:pic>
      <p:sp>
        <p:nvSpPr>
          <p:cNvPr id="163848" name="Rectangle 24"/>
          <p:cNvSpPr>
            <a:spLocks noChangeArrowheads="1"/>
          </p:cNvSpPr>
          <p:nvPr/>
        </p:nvSpPr>
        <p:spPr bwMode="auto">
          <a:xfrm>
            <a:off x="457200" y="228600"/>
            <a:ext cx="8229600" cy="1143000"/>
          </a:xfrm>
          <a:prstGeom prst="rect">
            <a:avLst/>
          </a:prstGeom>
          <a:noFill/>
          <a:ln w="9525">
            <a:noFill/>
            <a:miter lim="800000"/>
            <a:headEnd/>
            <a:tailEnd/>
          </a:ln>
        </p:spPr>
        <p:txBody>
          <a:bodyPr anchor="ctr"/>
          <a:lstStyle/>
          <a:p>
            <a:r>
              <a:rPr lang="en-US" sz="3200" b="1">
                <a:solidFill>
                  <a:schemeClr val="accent2"/>
                </a:solidFill>
              </a:rPr>
              <a:t>Preparing for deployment</a:t>
            </a:r>
            <a:r>
              <a:rPr lang="en-US" sz="3600" i="1">
                <a:solidFill>
                  <a:schemeClr val="accent2"/>
                </a:solidFill>
                <a:latin typeface="Times New Roman" pitchFamily="18" charset="0"/>
              </a:rPr>
              <a:t> </a:t>
            </a:r>
            <a:endParaRPr lang="en-US" sz="3600" i="1">
              <a:solidFill>
                <a:schemeClr val="tx2"/>
              </a:solidFill>
              <a:latin typeface="Times New Roman" pitchFamily="18" charset="0"/>
            </a:endParaRPr>
          </a:p>
        </p:txBody>
      </p:sp>
      <p:sp>
        <p:nvSpPr>
          <p:cNvPr id="163849" name="Rectangle 224"/>
          <p:cNvSpPr>
            <a:spLocks noGrp="1" noChangeArrowheads="1"/>
          </p:cNvSpPr>
          <p:nvPr>
            <p:ph type="body" idx="4294967295"/>
          </p:nvPr>
        </p:nvSpPr>
        <p:spPr/>
        <p:txBody>
          <a:bodyPr/>
          <a:lstStyle/>
          <a:p>
            <a:pPr eaLnBrk="1" hangingPunct="1">
              <a:buFontTx/>
              <a:buNone/>
            </a:pPr>
            <a:r>
              <a:rPr lang="en-US" sz="2400" dirty="0" smtClean="0"/>
              <a:t>Train with our served agencies:</a:t>
            </a:r>
          </a:p>
          <a:p>
            <a:pPr lvl="1" eaLnBrk="1" hangingPunct="1"/>
            <a:r>
              <a:rPr lang="en-US" sz="2000" dirty="0" smtClean="0"/>
              <a:t>Learn their expectations/needs</a:t>
            </a:r>
          </a:p>
          <a:p>
            <a:pPr lvl="1" eaLnBrk="1" hangingPunct="1"/>
            <a:r>
              <a:rPr lang="en-US" sz="2000" dirty="0" smtClean="0"/>
              <a:t>Learn their operation methods and protocol</a:t>
            </a:r>
          </a:p>
          <a:p>
            <a:pPr lvl="1" eaLnBrk="1" hangingPunct="1"/>
            <a:r>
              <a:rPr lang="en-US" sz="2000" dirty="0" smtClean="0"/>
              <a:t>Learn their organization </a:t>
            </a:r>
          </a:p>
          <a:p>
            <a:pPr lvl="1" eaLnBrk="1" hangingPunct="1"/>
            <a:r>
              <a:rPr lang="en-US" sz="2000" dirty="0" smtClean="0"/>
              <a:t>Identify possible operating locations</a:t>
            </a:r>
          </a:p>
          <a:p>
            <a:pPr lvl="1" eaLnBrk="1" hangingPunct="1"/>
            <a:r>
              <a:rPr lang="en-US" sz="2000" dirty="0" smtClean="0"/>
              <a:t>Determine if radio gear is available and how it operates</a:t>
            </a:r>
          </a:p>
          <a:p>
            <a:pPr lvl="1" eaLnBrk="1" hangingPunct="1">
              <a:buNone/>
            </a:pPr>
            <a:endParaRPr lang="en-US" sz="2000" dirty="0" smtClean="0"/>
          </a:p>
          <a:p>
            <a:pPr lvl="1" eaLnBrk="1" hangingPunct="1">
              <a:buFont typeface="Arial" pitchFamily="34" charset="0"/>
              <a:buChar char="•"/>
            </a:pPr>
            <a:r>
              <a:rPr lang="en-US" sz="2000" dirty="0" smtClean="0"/>
              <a:t>Emergency Management (EOC &amp; Shelters)</a:t>
            </a:r>
          </a:p>
          <a:p>
            <a:pPr lvl="1" eaLnBrk="1" hangingPunct="1">
              <a:buFont typeface="Arial" pitchFamily="34" charset="0"/>
              <a:buChar char="•"/>
            </a:pPr>
            <a:r>
              <a:rPr lang="en-US" sz="2000" dirty="0" smtClean="0"/>
              <a:t>American Red Cross (</a:t>
            </a:r>
            <a:r>
              <a:rPr lang="en-US" sz="2000" dirty="0" smtClean="0">
                <a:solidFill>
                  <a:srgbClr val="0066FF"/>
                </a:solidFill>
              </a:rPr>
              <a:t>North Central FL Chapter – Gainesville</a:t>
            </a:r>
            <a:r>
              <a:rPr lang="en-US" sz="2000" dirty="0" smtClean="0"/>
              <a:t>)</a:t>
            </a:r>
          </a:p>
          <a:p>
            <a:pPr lvl="1" eaLnBrk="1" hangingPunct="1">
              <a:buFont typeface="Arial" pitchFamily="34" charset="0"/>
              <a:buChar char="•"/>
            </a:pPr>
            <a:r>
              <a:rPr lang="en-US" sz="2000" dirty="0" smtClean="0"/>
              <a:t>Hospitals (</a:t>
            </a:r>
            <a:r>
              <a:rPr lang="en-US" sz="2000" dirty="0" smtClean="0">
                <a:solidFill>
                  <a:srgbClr val="0066FF"/>
                </a:solidFill>
              </a:rPr>
              <a:t>Shands UF, Shands AGH, N. </a:t>
            </a:r>
            <a:r>
              <a:rPr lang="en-US" sz="2000" dirty="0" err="1" smtClean="0">
                <a:solidFill>
                  <a:srgbClr val="0066FF"/>
                </a:solidFill>
              </a:rPr>
              <a:t>Fla</a:t>
            </a:r>
            <a:r>
              <a:rPr lang="en-US" sz="2000" dirty="0" smtClean="0">
                <a:solidFill>
                  <a:srgbClr val="0066FF"/>
                </a:solidFill>
              </a:rPr>
              <a:t>, VA, Specialty</a:t>
            </a:r>
            <a:r>
              <a:rPr lang="en-US" sz="2000" dirty="0" smtClean="0"/>
              <a:t>)</a:t>
            </a:r>
          </a:p>
          <a:p>
            <a:pPr lvl="1" eaLnBrk="1" hangingPunct="1">
              <a:buFont typeface="Arial" pitchFamily="34" charset="0"/>
              <a:buChar char="•"/>
            </a:pPr>
            <a:r>
              <a:rPr lang="en-US" sz="2000" dirty="0" smtClean="0"/>
              <a:t>Health Department</a:t>
            </a:r>
          </a:p>
          <a:p>
            <a:pPr lvl="1" eaLnBrk="1" hangingPunct="1">
              <a:buFont typeface="Arial" pitchFamily="34" charset="0"/>
              <a:buChar char="•"/>
            </a:pPr>
            <a:r>
              <a:rPr lang="en-US" sz="2000" dirty="0" smtClean="0"/>
              <a:t>National Weather Service (SKYWARN)</a:t>
            </a:r>
          </a:p>
          <a:p>
            <a:pPr lvl="1" eaLnBrk="1" hangingPunct="1"/>
            <a:endParaRPr lang="en-US" sz="2000" dirty="0" smtClean="0"/>
          </a:p>
          <a:p>
            <a:pPr eaLnBrk="1" hangingPunct="1">
              <a:buFontTx/>
              <a:buNone/>
            </a:pPr>
            <a:endParaRPr lang="en-US" sz="2400" dirty="0" smtClean="0"/>
          </a:p>
        </p:txBody>
      </p:sp>
      <p:pic>
        <p:nvPicPr>
          <p:cNvPr id="163850" name="Picture 225" descr="MCBD06630_0000[1]"/>
          <p:cNvPicPr>
            <a:picLocks noChangeAspect="1" noChangeArrowheads="1"/>
          </p:cNvPicPr>
          <p:nvPr/>
        </p:nvPicPr>
        <p:blipFill>
          <a:blip r:embed="rId3" cstate="print"/>
          <a:srcRect/>
          <a:stretch>
            <a:fillRect/>
          </a:stretch>
        </p:blipFill>
        <p:spPr bwMode="auto">
          <a:xfrm>
            <a:off x="6324600" y="1447800"/>
            <a:ext cx="1789113" cy="14271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A8B1DD53-B1BF-401F-A0E2-1315FFBADE84}" type="slidenum">
              <a:rPr lang="en-US"/>
              <a:pPr>
                <a:defRPr/>
              </a:pPr>
              <a:t>132</a:t>
            </a:fld>
            <a:endParaRPr lang="en-US"/>
          </a:p>
        </p:txBody>
      </p:sp>
      <p:sp>
        <p:nvSpPr>
          <p:cNvPr id="164868" name="Rectangle 2"/>
          <p:cNvSpPr>
            <a:spLocks noGrp="1" noChangeArrowheads="1"/>
          </p:cNvSpPr>
          <p:nvPr>
            <p:ph type="title" idx="4294967295"/>
          </p:nvPr>
        </p:nvSpPr>
        <p:spPr/>
        <p:txBody>
          <a:bodyPr/>
          <a:lstStyle/>
          <a:p>
            <a:pPr algn="l" eaLnBrk="1" hangingPunct="1"/>
            <a:r>
              <a:rPr lang="en-US" sz="3200" b="1" smtClean="0">
                <a:solidFill>
                  <a:schemeClr val="accent2"/>
                </a:solidFill>
              </a:rPr>
              <a:t>                    	LU12 Review </a:t>
            </a:r>
          </a:p>
        </p:txBody>
      </p:sp>
      <p:sp>
        <p:nvSpPr>
          <p:cNvPr id="164869" name="Rectangle 3"/>
          <p:cNvSpPr>
            <a:spLocks noGrp="1" noChangeArrowheads="1"/>
          </p:cNvSpPr>
          <p:nvPr>
            <p:ph type="body" idx="4294967295"/>
          </p:nvPr>
        </p:nvSpPr>
        <p:spPr/>
        <p:txBody>
          <a:bodyPr/>
          <a:lstStyle/>
          <a:p>
            <a:pPr marL="609600" indent="-609600" eaLnBrk="1" hangingPunct="1">
              <a:buFontTx/>
              <a:buAutoNum type="arabicPeriod"/>
            </a:pPr>
            <a:r>
              <a:rPr lang="en-US" sz="2400" dirty="0" smtClean="0"/>
              <a:t>Preparing a Jump Kit in advance will ensure you will not leave something at home or lose valuable time looking for critical items when called.   </a:t>
            </a:r>
          </a:p>
          <a:p>
            <a:pPr marL="609600" indent="-609600" eaLnBrk="1" hangingPunct="1">
              <a:buFontTx/>
              <a:buAutoNum type="arabicPeriod"/>
            </a:pPr>
            <a:r>
              <a:rPr lang="en-US" sz="2400" u="sng" dirty="0" smtClean="0">
                <a:solidFill>
                  <a:srgbClr val="0066FF"/>
                </a:solidFill>
              </a:rPr>
              <a:t>A 12 hour deployment Jump Kit would not contain a camp cot or tent.</a:t>
            </a:r>
            <a:r>
              <a:rPr lang="en-US" sz="2400" dirty="0" smtClean="0">
                <a:solidFill>
                  <a:srgbClr val="FF0000"/>
                </a:solidFill>
              </a:rPr>
              <a:t> </a:t>
            </a:r>
            <a:r>
              <a:rPr lang="en-US" sz="2400" dirty="0" smtClean="0"/>
              <a:t> Your 12 hour Jump Kit would contain an VHF HT or VHF/UHF HT, spare batteries, high energy snacks and bottled water.</a:t>
            </a:r>
          </a:p>
          <a:p>
            <a:pPr marL="609600" indent="-609600" eaLnBrk="1" hangingPunct="1">
              <a:buFontTx/>
              <a:buAutoNum type="arabicPeriod"/>
            </a:pPr>
            <a:r>
              <a:rPr lang="en-US" sz="2400" b="1" dirty="0" smtClean="0">
                <a:solidFill>
                  <a:srgbClr val="FF0000"/>
                </a:solidFill>
              </a:rPr>
              <a:t>Your ID cards and other authorization documentation should be among the most important items to be included in your Jump Kit.  </a:t>
            </a:r>
          </a:p>
          <a:p>
            <a:pPr marL="609600" indent="-609600" eaLnBrk="1" hangingPunct="1"/>
            <a:endParaRPr lang="en-US" sz="2400" dirty="0" smtClean="0"/>
          </a:p>
          <a:p>
            <a:pPr marL="609600" indent="-609600" eaLnBrk="1" hangingPunct="1"/>
            <a:endParaRPr lang="en-US" sz="2400" dirty="0" smtClean="0"/>
          </a:p>
        </p:txBody>
      </p:sp>
      <p:sp>
        <p:nvSpPr>
          <p:cNvPr id="164870" name="Text Box 4"/>
          <p:cNvSpPr txBox="1">
            <a:spLocks noChangeArrowheads="1"/>
          </p:cNvSpPr>
          <p:nvPr/>
        </p:nvSpPr>
        <p:spPr bwMode="auto">
          <a:xfrm>
            <a:off x="457200" y="228600"/>
            <a:ext cx="838200" cy="366713"/>
          </a:xfrm>
          <a:prstGeom prst="rect">
            <a:avLst/>
          </a:prstGeom>
          <a:solidFill>
            <a:srgbClr val="66FF33"/>
          </a:solidFill>
          <a:ln w="9525">
            <a:noFill/>
            <a:miter lim="800000"/>
            <a:headEnd/>
            <a:tailEnd/>
          </a:ln>
        </p:spPr>
        <p:txBody>
          <a:bodyPr>
            <a:spAutoFit/>
          </a:bodyPr>
          <a:lstStyle/>
          <a:p>
            <a:pPr>
              <a:spcBef>
                <a:spcPct val="50000"/>
              </a:spcBef>
            </a:pPr>
            <a:r>
              <a:rPr lang="en-US" b="1" dirty="0" smtClean="0"/>
              <a:t>LU 17</a:t>
            </a:r>
            <a:endParaRPr lang="en-US" b="1" dirty="0"/>
          </a:p>
        </p:txBody>
      </p:sp>
      <p:pic>
        <p:nvPicPr>
          <p:cNvPr id="164871" name="Picture 5" descr="MCj03968700000[1]"/>
          <p:cNvPicPr>
            <a:picLocks noChangeAspect="1" noChangeArrowheads="1"/>
          </p:cNvPicPr>
          <p:nvPr/>
        </p:nvPicPr>
        <p:blipFill>
          <a:blip r:embed="rId2" cstate="print"/>
          <a:srcRect/>
          <a:stretch>
            <a:fillRect/>
          </a:stretch>
        </p:blipFill>
        <p:spPr bwMode="auto">
          <a:xfrm>
            <a:off x="8001000" y="2133600"/>
            <a:ext cx="674688" cy="838200"/>
          </a:xfrm>
          <a:prstGeom prst="rect">
            <a:avLst/>
          </a:prstGeom>
          <a:noFill/>
          <a:ln w="9525">
            <a:noFill/>
            <a:miter lim="800000"/>
            <a:headEnd/>
            <a:tailEnd/>
          </a:ln>
        </p:spPr>
      </p:pic>
      <p:sp>
        <p:nvSpPr>
          <p:cNvPr id="164872" name="AutoShape 8"/>
          <p:cNvSpPr>
            <a:spLocks noChangeAspect="1" noChangeArrowheads="1" noTextEdit="1"/>
          </p:cNvSpPr>
          <p:nvPr/>
        </p:nvSpPr>
        <p:spPr bwMode="auto">
          <a:xfrm>
            <a:off x="5486400" y="5029200"/>
            <a:ext cx="1817688" cy="1697038"/>
          </a:xfrm>
          <a:prstGeom prst="rect">
            <a:avLst/>
          </a:prstGeom>
          <a:noFill/>
          <a:ln w="9525">
            <a:noFill/>
            <a:miter lim="800000"/>
            <a:headEnd/>
            <a:tailEnd/>
          </a:ln>
        </p:spPr>
        <p:txBody>
          <a:bodyPr/>
          <a:lstStyle/>
          <a:p>
            <a:endParaRPr lang="en-US"/>
          </a:p>
        </p:txBody>
      </p:sp>
      <p:pic>
        <p:nvPicPr>
          <p:cNvPr id="164873" name="Picture 13" descr="MCj03265760000[1]"/>
          <p:cNvPicPr>
            <a:picLocks noChangeAspect="1" noChangeArrowheads="1"/>
          </p:cNvPicPr>
          <p:nvPr/>
        </p:nvPicPr>
        <p:blipFill>
          <a:blip r:embed="rId3" cstate="print"/>
          <a:srcRect/>
          <a:stretch>
            <a:fillRect/>
          </a:stretch>
        </p:blipFill>
        <p:spPr bwMode="auto">
          <a:xfrm>
            <a:off x="7304088" y="4121150"/>
            <a:ext cx="860425" cy="9080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6"/>
          <p:cNvSpPr>
            <a:spLocks noGrp="1" noChangeArrowheads="1"/>
          </p:cNvSpPr>
          <p:nvPr>
            <p:ph type="sldNum" sz="quarter" idx="12"/>
          </p:nvPr>
        </p:nvSpPr>
        <p:spPr>
          <a:ln/>
        </p:spPr>
        <p:txBody>
          <a:bodyPr/>
          <a:lstStyle/>
          <a:p>
            <a:pPr>
              <a:defRPr/>
            </a:pPr>
            <a:fld id="{6BE4F90E-A03B-403B-8C78-3A8556F3981F}" type="slidenum">
              <a:rPr lang="en-US"/>
              <a:pPr>
                <a:defRPr/>
              </a:pPr>
              <a:t>133</a:t>
            </a:fld>
            <a:endParaRPr lang="en-US"/>
          </a:p>
        </p:txBody>
      </p:sp>
      <p:sp>
        <p:nvSpPr>
          <p:cNvPr id="165892" name="Rectangle 2"/>
          <p:cNvSpPr>
            <a:spLocks noGrp="1" noChangeArrowheads="1"/>
          </p:cNvSpPr>
          <p:nvPr>
            <p:ph type="title" idx="4294967295"/>
          </p:nvPr>
        </p:nvSpPr>
        <p:spPr/>
        <p:txBody>
          <a:bodyPr/>
          <a:lstStyle/>
          <a:p>
            <a:pPr algn="l" eaLnBrk="1" hangingPunct="1"/>
            <a:r>
              <a:rPr lang="en-US" sz="3200" b="1" smtClean="0">
                <a:solidFill>
                  <a:schemeClr val="accent2"/>
                </a:solidFill>
              </a:rPr>
              <a:t>			LU12 Review </a:t>
            </a:r>
          </a:p>
        </p:txBody>
      </p:sp>
      <p:sp>
        <p:nvSpPr>
          <p:cNvPr id="165893" name="Rectangle 3"/>
          <p:cNvSpPr>
            <a:spLocks noGrp="1" noChangeArrowheads="1"/>
          </p:cNvSpPr>
          <p:nvPr>
            <p:ph type="body" idx="4294967295"/>
          </p:nvPr>
        </p:nvSpPr>
        <p:spPr/>
        <p:txBody>
          <a:bodyPr/>
          <a:lstStyle/>
          <a:p>
            <a:pPr marL="609600" indent="-609600" eaLnBrk="1" hangingPunct="1">
              <a:buFontTx/>
              <a:buNone/>
              <a:tabLst>
                <a:tab pos="1200150" algn="l"/>
              </a:tabLst>
            </a:pPr>
            <a:r>
              <a:rPr lang="en-US" sz="2400" dirty="0" smtClean="0"/>
              <a:t>4.    A deck of playing cards is one of the </a:t>
            </a:r>
            <a:r>
              <a:rPr lang="en-US" sz="2400" u="sng" dirty="0" smtClean="0"/>
              <a:t>least important</a:t>
            </a:r>
            <a:r>
              <a:rPr lang="en-US" sz="2400" dirty="0" smtClean="0"/>
              <a:t> items for a Jump Kit.   </a:t>
            </a:r>
          </a:p>
          <a:p>
            <a:pPr marL="609600" indent="-609600" eaLnBrk="1" hangingPunct="1">
              <a:buFontTx/>
              <a:buNone/>
              <a:tabLst>
                <a:tab pos="1200150" algn="l"/>
              </a:tabLst>
            </a:pPr>
            <a:r>
              <a:rPr lang="en-US" sz="2400" dirty="0" smtClean="0"/>
              <a:t>	A Jump Kit should contain:</a:t>
            </a:r>
          </a:p>
          <a:p>
            <a:pPr marL="1104900" lvl="2" indent="-190500" eaLnBrk="1" hangingPunct="1">
              <a:tabLst>
                <a:tab pos="1200150" algn="l"/>
              </a:tabLst>
            </a:pPr>
            <a:r>
              <a:rPr lang="en-US" sz="1800" dirty="0" smtClean="0"/>
              <a:t>A frequency list and net schedules </a:t>
            </a:r>
          </a:p>
          <a:p>
            <a:pPr marL="1104900" lvl="2" indent="-190500" eaLnBrk="1" hangingPunct="1">
              <a:tabLst>
                <a:tab pos="1200150" algn="l"/>
              </a:tabLst>
            </a:pPr>
            <a:r>
              <a:rPr lang="en-US" sz="1800" dirty="0" smtClean="0"/>
              <a:t>Contact information for your group and group leaders (EC, DEC, SEC)</a:t>
            </a:r>
          </a:p>
          <a:p>
            <a:pPr marL="1104900" lvl="2" indent="-190500" eaLnBrk="1" hangingPunct="1">
              <a:tabLst>
                <a:tab pos="1200150" algn="l"/>
              </a:tabLst>
            </a:pPr>
            <a:r>
              <a:rPr lang="en-US" sz="1800" dirty="0" smtClean="0"/>
              <a:t>Key Phone Numbers, e-mail and internet addresses    </a:t>
            </a:r>
          </a:p>
          <a:p>
            <a:pPr marL="609600" indent="-609600" eaLnBrk="1" hangingPunct="1">
              <a:buFontTx/>
              <a:buNone/>
              <a:tabLst>
                <a:tab pos="1200150" algn="l"/>
              </a:tabLst>
            </a:pPr>
            <a:r>
              <a:rPr lang="en-US" sz="2400" dirty="0" smtClean="0"/>
              <a:t>5. 	</a:t>
            </a:r>
            <a:r>
              <a:rPr lang="en-US" sz="2400" b="1" dirty="0" smtClean="0">
                <a:solidFill>
                  <a:srgbClr val="FF0000"/>
                </a:solidFill>
              </a:rPr>
              <a:t>If you are assigned to an </a:t>
            </a:r>
            <a:r>
              <a:rPr lang="en-US" sz="2400" b="1" dirty="0" err="1" smtClean="0">
                <a:solidFill>
                  <a:srgbClr val="FF0000"/>
                </a:solidFill>
              </a:rPr>
              <a:t>emcomm</a:t>
            </a:r>
            <a:r>
              <a:rPr lang="en-US" sz="2400" b="1" dirty="0" smtClean="0">
                <a:solidFill>
                  <a:srgbClr val="FF0000"/>
                </a:solidFill>
              </a:rPr>
              <a:t> operation location in advance one of the least important things you would need to know is the regular business hours maintained at the</a:t>
            </a:r>
            <a:br>
              <a:rPr lang="en-US" sz="2400" b="1" dirty="0" smtClean="0">
                <a:solidFill>
                  <a:srgbClr val="FF0000"/>
                </a:solidFill>
              </a:rPr>
            </a:br>
            <a:r>
              <a:rPr lang="en-US" sz="2400" b="1" dirty="0" smtClean="0">
                <a:solidFill>
                  <a:srgbClr val="FF0000"/>
                </a:solidFill>
              </a:rPr>
              <a:t>assigned location.   </a:t>
            </a:r>
          </a:p>
        </p:txBody>
      </p:sp>
      <p:sp>
        <p:nvSpPr>
          <p:cNvPr id="165894" name="Text Box 4"/>
          <p:cNvSpPr txBox="1">
            <a:spLocks noChangeArrowheads="1"/>
          </p:cNvSpPr>
          <p:nvPr/>
        </p:nvSpPr>
        <p:spPr bwMode="auto">
          <a:xfrm>
            <a:off x="457200" y="228600"/>
            <a:ext cx="838200" cy="366713"/>
          </a:xfrm>
          <a:prstGeom prst="rect">
            <a:avLst/>
          </a:prstGeom>
          <a:solidFill>
            <a:srgbClr val="66FF33"/>
          </a:solidFill>
          <a:ln w="9525">
            <a:noFill/>
            <a:miter lim="800000"/>
            <a:headEnd/>
            <a:tailEnd/>
          </a:ln>
        </p:spPr>
        <p:txBody>
          <a:bodyPr>
            <a:spAutoFit/>
          </a:bodyPr>
          <a:lstStyle/>
          <a:p>
            <a:pPr>
              <a:spcBef>
                <a:spcPct val="50000"/>
              </a:spcBef>
            </a:pPr>
            <a:r>
              <a:rPr lang="en-US" b="1" dirty="0" smtClean="0"/>
              <a:t>LU 17</a:t>
            </a:r>
            <a:endParaRPr lang="en-US" b="1" dirty="0"/>
          </a:p>
        </p:txBody>
      </p:sp>
      <p:pic>
        <p:nvPicPr>
          <p:cNvPr id="165895" name="Picture 7" descr="MCj04136640000[1]"/>
          <p:cNvPicPr>
            <a:picLocks noChangeAspect="1" noChangeArrowheads="1"/>
          </p:cNvPicPr>
          <p:nvPr/>
        </p:nvPicPr>
        <p:blipFill>
          <a:blip r:embed="rId2" cstate="print"/>
          <a:srcRect/>
          <a:stretch>
            <a:fillRect/>
          </a:stretch>
        </p:blipFill>
        <p:spPr bwMode="auto">
          <a:xfrm>
            <a:off x="6934200" y="2209800"/>
            <a:ext cx="838200" cy="828675"/>
          </a:xfrm>
          <a:prstGeom prst="rect">
            <a:avLst/>
          </a:prstGeom>
          <a:noFill/>
          <a:ln w="9525">
            <a:noFill/>
            <a:miter lim="800000"/>
            <a:headEnd/>
            <a:tailEnd/>
          </a:ln>
        </p:spPr>
      </p:pic>
      <p:grpSp>
        <p:nvGrpSpPr>
          <p:cNvPr id="165896" name="Group 112"/>
          <p:cNvGrpSpPr>
            <a:grpSpLocks/>
          </p:cNvGrpSpPr>
          <p:nvPr/>
        </p:nvGrpSpPr>
        <p:grpSpPr bwMode="auto">
          <a:xfrm>
            <a:off x="7162800" y="5181600"/>
            <a:ext cx="1058863" cy="1127125"/>
            <a:chOff x="4560" y="3360"/>
            <a:chExt cx="667" cy="710"/>
          </a:xfrm>
        </p:grpSpPr>
        <p:sp>
          <p:nvSpPr>
            <p:cNvPr id="165897" name="AutoShape 12"/>
            <p:cNvSpPr>
              <a:spLocks noChangeAspect="1" noChangeArrowheads="1" noTextEdit="1"/>
            </p:cNvSpPr>
            <p:nvPr/>
          </p:nvSpPr>
          <p:spPr bwMode="auto">
            <a:xfrm>
              <a:off x="4560" y="3360"/>
              <a:ext cx="667" cy="710"/>
            </a:xfrm>
            <a:prstGeom prst="rect">
              <a:avLst/>
            </a:prstGeom>
            <a:noFill/>
            <a:ln w="9525">
              <a:noFill/>
              <a:miter lim="800000"/>
              <a:headEnd/>
              <a:tailEnd/>
            </a:ln>
          </p:spPr>
          <p:txBody>
            <a:bodyPr/>
            <a:lstStyle/>
            <a:p>
              <a:endParaRPr lang="en-US"/>
            </a:p>
          </p:txBody>
        </p:sp>
        <p:sp>
          <p:nvSpPr>
            <p:cNvPr id="165898" name="Freeform 15"/>
            <p:cNvSpPr>
              <a:spLocks noEditPoints="1"/>
            </p:cNvSpPr>
            <p:nvPr/>
          </p:nvSpPr>
          <p:spPr bwMode="auto">
            <a:xfrm>
              <a:off x="4563" y="3561"/>
              <a:ext cx="661" cy="128"/>
            </a:xfrm>
            <a:custGeom>
              <a:avLst/>
              <a:gdLst>
                <a:gd name="T0" fmla="*/ 17 w 661"/>
                <a:gd name="T1" fmla="*/ 82 h 128"/>
                <a:gd name="T2" fmla="*/ 73 w 661"/>
                <a:gd name="T3" fmla="*/ 96 h 128"/>
                <a:gd name="T4" fmla="*/ 134 w 661"/>
                <a:gd name="T5" fmla="*/ 96 h 128"/>
                <a:gd name="T6" fmla="*/ 181 w 661"/>
                <a:gd name="T7" fmla="*/ 88 h 128"/>
                <a:gd name="T8" fmla="*/ 255 w 661"/>
                <a:gd name="T9" fmla="*/ 64 h 128"/>
                <a:gd name="T10" fmla="*/ 314 w 661"/>
                <a:gd name="T11" fmla="*/ 32 h 128"/>
                <a:gd name="T12" fmla="*/ 341 w 661"/>
                <a:gd name="T13" fmla="*/ 14 h 128"/>
                <a:gd name="T14" fmla="*/ 451 w 661"/>
                <a:gd name="T15" fmla="*/ 1 h 128"/>
                <a:gd name="T16" fmla="*/ 452 w 661"/>
                <a:gd name="T17" fmla="*/ 1 h 128"/>
                <a:gd name="T18" fmla="*/ 461 w 661"/>
                <a:gd name="T19" fmla="*/ 8 h 128"/>
                <a:gd name="T20" fmla="*/ 483 w 661"/>
                <a:gd name="T21" fmla="*/ 24 h 128"/>
                <a:gd name="T22" fmla="*/ 514 w 661"/>
                <a:gd name="T23" fmla="*/ 37 h 128"/>
                <a:gd name="T24" fmla="*/ 572 w 661"/>
                <a:gd name="T25" fmla="*/ 49 h 128"/>
                <a:gd name="T26" fmla="*/ 639 w 661"/>
                <a:gd name="T27" fmla="*/ 39 h 128"/>
                <a:gd name="T28" fmla="*/ 661 w 661"/>
                <a:gd name="T29" fmla="*/ 34 h 128"/>
                <a:gd name="T30" fmla="*/ 594 w 661"/>
                <a:gd name="T31" fmla="*/ 51 h 128"/>
                <a:gd name="T32" fmla="*/ 531 w 661"/>
                <a:gd name="T33" fmla="*/ 45 h 128"/>
                <a:gd name="T34" fmla="*/ 496 w 661"/>
                <a:gd name="T35" fmla="*/ 32 h 128"/>
                <a:gd name="T36" fmla="*/ 470 w 661"/>
                <a:gd name="T37" fmla="*/ 19 h 128"/>
                <a:gd name="T38" fmla="*/ 342 w 661"/>
                <a:gd name="T39" fmla="*/ 16 h 128"/>
                <a:gd name="T40" fmla="*/ 331 w 661"/>
                <a:gd name="T41" fmla="*/ 25 h 128"/>
                <a:gd name="T42" fmla="*/ 278 w 661"/>
                <a:gd name="T43" fmla="*/ 56 h 128"/>
                <a:gd name="T44" fmla="*/ 208 w 661"/>
                <a:gd name="T45" fmla="*/ 84 h 128"/>
                <a:gd name="T46" fmla="*/ 155 w 661"/>
                <a:gd name="T47" fmla="*/ 96 h 128"/>
                <a:gd name="T48" fmla="*/ 94 w 661"/>
                <a:gd name="T49" fmla="*/ 101 h 128"/>
                <a:gd name="T50" fmla="*/ 36 w 661"/>
                <a:gd name="T51" fmla="*/ 93 h 128"/>
                <a:gd name="T52" fmla="*/ 0 w 661"/>
                <a:gd name="T53" fmla="*/ 75 h 128"/>
                <a:gd name="T54" fmla="*/ 0 w 661"/>
                <a:gd name="T55" fmla="*/ 101 h 128"/>
                <a:gd name="T56" fmla="*/ 55 w 661"/>
                <a:gd name="T57" fmla="*/ 121 h 128"/>
                <a:gd name="T58" fmla="*/ 115 w 661"/>
                <a:gd name="T59" fmla="*/ 125 h 128"/>
                <a:gd name="T60" fmla="*/ 156 w 661"/>
                <a:gd name="T61" fmla="*/ 120 h 128"/>
                <a:gd name="T62" fmla="*/ 233 w 661"/>
                <a:gd name="T63" fmla="*/ 100 h 128"/>
                <a:gd name="T64" fmla="*/ 298 w 661"/>
                <a:gd name="T65" fmla="*/ 70 h 128"/>
                <a:gd name="T66" fmla="*/ 331 w 661"/>
                <a:gd name="T67" fmla="*/ 50 h 128"/>
                <a:gd name="T68" fmla="*/ 343 w 661"/>
                <a:gd name="T69" fmla="*/ 40 h 128"/>
                <a:gd name="T70" fmla="*/ 453 w 661"/>
                <a:gd name="T71" fmla="*/ 27 h 128"/>
                <a:gd name="T72" fmla="*/ 453 w 661"/>
                <a:gd name="T73" fmla="*/ 27 h 128"/>
                <a:gd name="T74" fmla="*/ 473 w 661"/>
                <a:gd name="T75" fmla="*/ 44 h 128"/>
                <a:gd name="T76" fmla="*/ 499 w 661"/>
                <a:gd name="T77" fmla="*/ 57 h 128"/>
                <a:gd name="T78" fmla="*/ 552 w 661"/>
                <a:gd name="T79" fmla="*/ 72 h 128"/>
                <a:gd name="T80" fmla="*/ 616 w 661"/>
                <a:gd name="T81" fmla="*/ 71 h 128"/>
                <a:gd name="T82" fmla="*/ 661 w 661"/>
                <a:gd name="T83" fmla="*/ 60 h 128"/>
                <a:gd name="T84" fmla="*/ 616 w 661"/>
                <a:gd name="T85" fmla="*/ 75 h 128"/>
                <a:gd name="T86" fmla="*/ 552 w 661"/>
                <a:gd name="T87" fmla="*/ 76 h 128"/>
                <a:gd name="T88" fmla="*/ 497 w 661"/>
                <a:gd name="T89" fmla="*/ 60 h 128"/>
                <a:gd name="T90" fmla="*/ 472 w 661"/>
                <a:gd name="T91" fmla="*/ 46 h 128"/>
                <a:gd name="T92" fmla="*/ 452 w 661"/>
                <a:gd name="T93" fmla="*/ 30 h 128"/>
                <a:gd name="T94" fmla="*/ 332 w 661"/>
                <a:gd name="T95" fmla="*/ 51 h 128"/>
                <a:gd name="T96" fmla="*/ 299 w 661"/>
                <a:gd name="T97" fmla="*/ 72 h 128"/>
                <a:gd name="T98" fmla="*/ 234 w 661"/>
                <a:gd name="T99" fmla="*/ 103 h 128"/>
                <a:gd name="T100" fmla="*/ 156 w 661"/>
                <a:gd name="T101" fmla="*/ 123 h 128"/>
                <a:gd name="T102" fmla="*/ 115 w 661"/>
                <a:gd name="T103" fmla="*/ 128 h 128"/>
                <a:gd name="T104" fmla="*/ 55 w 661"/>
                <a:gd name="T105" fmla="*/ 124 h 128"/>
                <a:gd name="T106" fmla="*/ 0 w 661"/>
                <a:gd name="T107" fmla="*/ 104 h 12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61"/>
                <a:gd name="T163" fmla="*/ 0 h 128"/>
                <a:gd name="T164" fmla="*/ 661 w 661"/>
                <a:gd name="T165" fmla="*/ 128 h 12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61" h="128">
                  <a:moveTo>
                    <a:pt x="0" y="75"/>
                  </a:moveTo>
                  <a:lnTo>
                    <a:pt x="0" y="75"/>
                  </a:lnTo>
                  <a:lnTo>
                    <a:pt x="17" y="82"/>
                  </a:lnTo>
                  <a:lnTo>
                    <a:pt x="35" y="90"/>
                  </a:lnTo>
                  <a:lnTo>
                    <a:pt x="53" y="94"/>
                  </a:lnTo>
                  <a:lnTo>
                    <a:pt x="73" y="96"/>
                  </a:lnTo>
                  <a:lnTo>
                    <a:pt x="94" y="98"/>
                  </a:lnTo>
                  <a:lnTo>
                    <a:pt x="114" y="98"/>
                  </a:lnTo>
                  <a:lnTo>
                    <a:pt x="134" y="96"/>
                  </a:lnTo>
                  <a:lnTo>
                    <a:pt x="155" y="93"/>
                  </a:lnTo>
                  <a:lnTo>
                    <a:pt x="181" y="88"/>
                  </a:lnTo>
                  <a:lnTo>
                    <a:pt x="206" y="81"/>
                  </a:lnTo>
                  <a:lnTo>
                    <a:pt x="231" y="72"/>
                  </a:lnTo>
                  <a:lnTo>
                    <a:pt x="255" y="64"/>
                  </a:lnTo>
                  <a:lnTo>
                    <a:pt x="277" y="54"/>
                  </a:lnTo>
                  <a:lnTo>
                    <a:pt x="297" y="44"/>
                  </a:lnTo>
                  <a:lnTo>
                    <a:pt x="314" y="32"/>
                  </a:lnTo>
                  <a:lnTo>
                    <a:pt x="329" y="22"/>
                  </a:lnTo>
                  <a:lnTo>
                    <a:pt x="341" y="14"/>
                  </a:lnTo>
                  <a:lnTo>
                    <a:pt x="341" y="12"/>
                  </a:lnTo>
                  <a:lnTo>
                    <a:pt x="342" y="12"/>
                  </a:lnTo>
                  <a:lnTo>
                    <a:pt x="451" y="1"/>
                  </a:lnTo>
                  <a:lnTo>
                    <a:pt x="451" y="0"/>
                  </a:lnTo>
                  <a:lnTo>
                    <a:pt x="452" y="1"/>
                  </a:lnTo>
                  <a:lnTo>
                    <a:pt x="461" y="8"/>
                  </a:lnTo>
                  <a:lnTo>
                    <a:pt x="472" y="16"/>
                  </a:lnTo>
                  <a:lnTo>
                    <a:pt x="483" y="24"/>
                  </a:lnTo>
                  <a:lnTo>
                    <a:pt x="497" y="30"/>
                  </a:lnTo>
                  <a:lnTo>
                    <a:pt x="514" y="37"/>
                  </a:lnTo>
                  <a:lnTo>
                    <a:pt x="532" y="42"/>
                  </a:lnTo>
                  <a:lnTo>
                    <a:pt x="551" y="46"/>
                  </a:lnTo>
                  <a:lnTo>
                    <a:pt x="572" y="49"/>
                  </a:lnTo>
                  <a:lnTo>
                    <a:pt x="594" y="47"/>
                  </a:lnTo>
                  <a:lnTo>
                    <a:pt x="616" y="45"/>
                  </a:lnTo>
                  <a:lnTo>
                    <a:pt x="639" y="39"/>
                  </a:lnTo>
                  <a:lnTo>
                    <a:pt x="661" y="30"/>
                  </a:lnTo>
                  <a:lnTo>
                    <a:pt x="661" y="34"/>
                  </a:lnTo>
                  <a:lnTo>
                    <a:pt x="639" y="42"/>
                  </a:lnTo>
                  <a:lnTo>
                    <a:pt x="616" y="47"/>
                  </a:lnTo>
                  <a:lnTo>
                    <a:pt x="594" y="51"/>
                  </a:lnTo>
                  <a:lnTo>
                    <a:pt x="571" y="51"/>
                  </a:lnTo>
                  <a:lnTo>
                    <a:pt x="551" y="49"/>
                  </a:lnTo>
                  <a:lnTo>
                    <a:pt x="531" y="45"/>
                  </a:lnTo>
                  <a:lnTo>
                    <a:pt x="512" y="40"/>
                  </a:lnTo>
                  <a:lnTo>
                    <a:pt x="496" y="32"/>
                  </a:lnTo>
                  <a:lnTo>
                    <a:pt x="482" y="26"/>
                  </a:lnTo>
                  <a:lnTo>
                    <a:pt x="470" y="19"/>
                  </a:lnTo>
                  <a:lnTo>
                    <a:pt x="460" y="11"/>
                  </a:lnTo>
                  <a:lnTo>
                    <a:pt x="451" y="3"/>
                  </a:lnTo>
                  <a:lnTo>
                    <a:pt x="342" y="16"/>
                  </a:lnTo>
                  <a:lnTo>
                    <a:pt x="331" y="25"/>
                  </a:lnTo>
                  <a:lnTo>
                    <a:pt x="315" y="35"/>
                  </a:lnTo>
                  <a:lnTo>
                    <a:pt x="298" y="46"/>
                  </a:lnTo>
                  <a:lnTo>
                    <a:pt x="278" y="56"/>
                  </a:lnTo>
                  <a:lnTo>
                    <a:pt x="257" y="66"/>
                  </a:lnTo>
                  <a:lnTo>
                    <a:pt x="233" y="75"/>
                  </a:lnTo>
                  <a:lnTo>
                    <a:pt x="208" y="84"/>
                  </a:lnTo>
                  <a:lnTo>
                    <a:pt x="181" y="90"/>
                  </a:lnTo>
                  <a:lnTo>
                    <a:pt x="155" y="96"/>
                  </a:lnTo>
                  <a:lnTo>
                    <a:pt x="135" y="99"/>
                  </a:lnTo>
                  <a:lnTo>
                    <a:pt x="114" y="100"/>
                  </a:lnTo>
                  <a:lnTo>
                    <a:pt x="94" y="101"/>
                  </a:lnTo>
                  <a:lnTo>
                    <a:pt x="73" y="100"/>
                  </a:lnTo>
                  <a:lnTo>
                    <a:pt x="55" y="98"/>
                  </a:lnTo>
                  <a:lnTo>
                    <a:pt x="36" y="93"/>
                  </a:lnTo>
                  <a:lnTo>
                    <a:pt x="17" y="86"/>
                  </a:lnTo>
                  <a:lnTo>
                    <a:pt x="0" y="77"/>
                  </a:lnTo>
                  <a:lnTo>
                    <a:pt x="0" y="75"/>
                  </a:lnTo>
                  <a:close/>
                  <a:moveTo>
                    <a:pt x="0" y="101"/>
                  </a:moveTo>
                  <a:lnTo>
                    <a:pt x="0" y="101"/>
                  </a:lnTo>
                  <a:lnTo>
                    <a:pt x="17" y="109"/>
                  </a:lnTo>
                  <a:lnTo>
                    <a:pt x="36" y="116"/>
                  </a:lnTo>
                  <a:lnTo>
                    <a:pt x="55" y="121"/>
                  </a:lnTo>
                  <a:lnTo>
                    <a:pt x="73" y="124"/>
                  </a:lnTo>
                  <a:lnTo>
                    <a:pt x="94" y="125"/>
                  </a:lnTo>
                  <a:lnTo>
                    <a:pt x="115" y="125"/>
                  </a:lnTo>
                  <a:lnTo>
                    <a:pt x="135" y="123"/>
                  </a:lnTo>
                  <a:lnTo>
                    <a:pt x="156" y="120"/>
                  </a:lnTo>
                  <a:lnTo>
                    <a:pt x="183" y="115"/>
                  </a:lnTo>
                  <a:lnTo>
                    <a:pt x="208" y="108"/>
                  </a:lnTo>
                  <a:lnTo>
                    <a:pt x="233" y="100"/>
                  </a:lnTo>
                  <a:lnTo>
                    <a:pt x="257" y="90"/>
                  </a:lnTo>
                  <a:lnTo>
                    <a:pt x="278" y="80"/>
                  </a:lnTo>
                  <a:lnTo>
                    <a:pt x="298" y="70"/>
                  </a:lnTo>
                  <a:lnTo>
                    <a:pt x="315" y="60"/>
                  </a:lnTo>
                  <a:lnTo>
                    <a:pt x="331" y="50"/>
                  </a:lnTo>
                  <a:lnTo>
                    <a:pt x="342" y="40"/>
                  </a:lnTo>
                  <a:lnTo>
                    <a:pt x="343" y="40"/>
                  </a:lnTo>
                  <a:lnTo>
                    <a:pt x="452" y="27"/>
                  </a:lnTo>
                  <a:lnTo>
                    <a:pt x="453" y="27"/>
                  </a:lnTo>
                  <a:lnTo>
                    <a:pt x="462" y="36"/>
                  </a:lnTo>
                  <a:lnTo>
                    <a:pt x="473" y="44"/>
                  </a:lnTo>
                  <a:lnTo>
                    <a:pt x="485" y="50"/>
                  </a:lnTo>
                  <a:lnTo>
                    <a:pt x="499" y="57"/>
                  </a:lnTo>
                  <a:lnTo>
                    <a:pt x="515" y="64"/>
                  </a:lnTo>
                  <a:lnTo>
                    <a:pt x="534" y="69"/>
                  </a:lnTo>
                  <a:lnTo>
                    <a:pt x="552" y="72"/>
                  </a:lnTo>
                  <a:lnTo>
                    <a:pt x="574" y="75"/>
                  </a:lnTo>
                  <a:lnTo>
                    <a:pt x="595" y="75"/>
                  </a:lnTo>
                  <a:lnTo>
                    <a:pt x="616" y="71"/>
                  </a:lnTo>
                  <a:lnTo>
                    <a:pt x="639" y="66"/>
                  </a:lnTo>
                  <a:lnTo>
                    <a:pt x="661" y="57"/>
                  </a:lnTo>
                  <a:lnTo>
                    <a:pt x="661" y="60"/>
                  </a:lnTo>
                  <a:lnTo>
                    <a:pt x="639" y="69"/>
                  </a:lnTo>
                  <a:lnTo>
                    <a:pt x="616" y="75"/>
                  </a:lnTo>
                  <a:lnTo>
                    <a:pt x="594" y="77"/>
                  </a:lnTo>
                  <a:lnTo>
                    <a:pt x="572" y="77"/>
                  </a:lnTo>
                  <a:lnTo>
                    <a:pt x="552" y="76"/>
                  </a:lnTo>
                  <a:lnTo>
                    <a:pt x="532" y="72"/>
                  </a:lnTo>
                  <a:lnTo>
                    <a:pt x="514" y="66"/>
                  </a:lnTo>
                  <a:lnTo>
                    <a:pt x="497" y="60"/>
                  </a:lnTo>
                  <a:lnTo>
                    <a:pt x="483" y="52"/>
                  </a:lnTo>
                  <a:lnTo>
                    <a:pt x="472" y="46"/>
                  </a:lnTo>
                  <a:lnTo>
                    <a:pt x="461" y="39"/>
                  </a:lnTo>
                  <a:lnTo>
                    <a:pt x="452" y="30"/>
                  </a:lnTo>
                  <a:lnTo>
                    <a:pt x="344" y="42"/>
                  </a:lnTo>
                  <a:lnTo>
                    <a:pt x="332" y="51"/>
                  </a:lnTo>
                  <a:lnTo>
                    <a:pt x="317" y="62"/>
                  </a:lnTo>
                  <a:lnTo>
                    <a:pt x="299" y="72"/>
                  </a:lnTo>
                  <a:lnTo>
                    <a:pt x="279" y="82"/>
                  </a:lnTo>
                  <a:lnTo>
                    <a:pt x="258" y="93"/>
                  </a:lnTo>
                  <a:lnTo>
                    <a:pt x="234" y="103"/>
                  </a:lnTo>
                  <a:lnTo>
                    <a:pt x="209" y="110"/>
                  </a:lnTo>
                  <a:lnTo>
                    <a:pt x="183" y="118"/>
                  </a:lnTo>
                  <a:lnTo>
                    <a:pt x="156" y="123"/>
                  </a:lnTo>
                  <a:lnTo>
                    <a:pt x="136" y="126"/>
                  </a:lnTo>
                  <a:lnTo>
                    <a:pt x="115" y="128"/>
                  </a:lnTo>
                  <a:lnTo>
                    <a:pt x="95" y="128"/>
                  </a:lnTo>
                  <a:lnTo>
                    <a:pt x="75" y="126"/>
                  </a:lnTo>
                  <a:lnTo>
                    <a:pt x="55" y="124"/>
                  </a:lnTo>
                  <a:lnTo>
                    <a:pt x="36" y="119"/>
                  </a:lnTo>
                  <a:lnTo>
                    <a:pt x="17" y="113"/>
                  </a:lnTo>
                  <a:lnTo>
                    <a:pt x="0" y="104"/>
                  </a:lnTo>
                  <a:lnTo>
                    <a:pt x="0" y="101"/>
                  </a:lnTo>
                  <a:close/>
                </a:path>
              </a:pathLst>
            </a:custGeom>
            <a:solidFill>
              <a:srgbClr val="596866"/>
            </a:solidFill>
            <a:ln w="9525">
              <a:noFill/>
              <a:round/>
              <a:headEnd/>
              <a:tailEnd/>
            </a:ln>
          </p:spPr>
          <p:txBody>
            <a:bodyPr/>
            <a:lstStyle/>
            <a:p>
              <a:endParaRPr lang="en-US" sz="3200"/>
            </a:p>
          </p:txBody>
        </p:sp>
        <p:sp>
          <p:nvSpPr>
            <p:cNvPr id="165899" name="Freeform 16"/>
            <p:cNvSpPr>
              <a:spLocks/>
            </p:cNvSpPr>
            <p:nvPr/>
          </p:nvSpPr>
          <p:spPr bwMode="auto">
            <a:xfrm>
              <a:off x="4894" y="3528"/>
              <a:ext cx="149" cy="82"/>
            </a:xfrm>
            <a:custGeom>
              <a:avLst/>
              <a:gdLst>
                <a:gd name="T0" fmla="*/ 6 w 149"/>
                <a:gd name="T1" fmla="*/ 35 h 82"/>
                <a:gd name="T2" fmla="*/ 6 w 149"/>
                <a:gd name="T3" fmla="*/ 35 h 82"/>
                <a:gd name="T4" fmla="*/ 3 w 149"/>
                <a:gd name="T5" fmla="*/ 36 h 82"/>
                <a:gd name="T6" fmla="*/ 2 w 149"/>
                <a:gd name="T7" fmla="*/ 39 h 82"/>
                <a:gd name="T8" fmla="*/ 1 w 149"/>
                <a:gd name="T9" fmla="*/ 43 h 82"/>
                <a:gd name="T10" fmla="*/ 0 w 149"/>
                <a:gd name="T11" fmla="*/ 48 h 82"/>
                <a:gd name="T12" fmla="*/ 1 w 149"/>
                <a:gd name="T13" fmla="*/ 59 h 82"/>
                <a:gd name="T14" fmla="*/ 3 w 149"/>
                <a:gd name="T15" fmla="*/ 73 h 82"/>
                <a:gd name="T16" fmla="*/ 3 w 149"/>
                <a:gd name="T17" fmla="*/ 73 h 82"/>
                <a:gd name="T18" fmla="*/ 6 w 149"/>
                <a:gd name="T19" fmla="*/ 82 h 82"/>
                <a:gd name="T20" fmla="*/ 149 w 149"/>
                <a:gd name="T21" fmla="*/ 43 h 82"/>
                <a:gd name="T22" fmla="*/ 137 w 149"/>
                <a:gd name="T23" fmla="*/ 0 h 82"/>
                <a:gd name="T24" fmla="*/ 8 w 149"/>
                <a:gd name="T25" fmla="*/ 35 h 82"/>
                <a:gd name="T26" fmla="*/ 8 w 149"/>
                <a:gd name="T27" fmla="*/ 35 h 82"/>
                <a:gd name="T28" fmla="*/ 6 w 149"/>
                <a:gd name="T29" fmla="*/ 35 h 82"/>
                <a:gd name="T30" fmla="*/ 6 w 149"/>
                <a:gd name="T31" fmla="*/ 35 h 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9"/>
                <a:gd name="T49" fmla="*/ 0 h 82"/>
                <a:gd name="T50" fmla="*/ 149 w 149"/>
                <a:gd name="T51" fmla="*/ 82 h 8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9" h="82">
                  <a:moveTo>
                    <a:pt x="6" y="35"/>
                  </a:moveTo>
                  <a:lnTo>
                    <a:pt x="6" y="35"/>
                  </a:lnTo>
                  <a:lnTo>
                    <a:pt x="3" y="36"/>
                  </a:lnTo>
                  <a:lnTo>
                    <a:pt x="2" y="39"/>
                  </a:lnTo>
                  <a:lnTo>
                    <a:pt x="1" y="43"/>
                  </a:lnTo>
                  <a:lnTo>
                    <a:pt x="0" y="48"/>
                  </a:lnTo>
                  <a:lnTo>
                    <a:pt x="1" y="59"/>
                  </a:lnTo>
                  <a:lnTo>
                    <a:pt x="3" y="73"/>
                  </a:lnTo>
                  <a:lnTo>
                    <a:pt x="6" y="82"/>
                  </a:lnTo>
                  <a:lnTo>
                    <a:pt x="149" y="43"/>
                  </a:lnTo>
                  <a:lnTo>
                    <a:pt x="137" y="0"/>
                  </a:lnTo>
                  <a:lnTo>
                    <a:pt x="8" y="35"/>
                  </a:lnTo>
                  <a:lnTo>
                    <a:pt x="6" y="35"/>
                  </a:lnTo>
                  <a:close/>
                </a:path>
              </a:pathLst>
            </a:custGeom>
            <a:solidFill>
              <a:srgbClr val="62687D"/>
            </a:solidFill>
            <a:ln w="9525">
              <a:noFill/>
              <a:round/>
              <a:headEnd/>
              <a:tailEnd/>
            </a:ln>
          </p:spPr>
          <p:txBody>
            <a:bodyPr/>
            <a:lstStyle/>
            <a:p>
              <a:endParaRPr lang="en-US" sz="3200"/>
            </a:p>
          </p:txBody>
        </p:sp>
        <p:sp>
          <p:nvSpPr>
            <p:cNvPr id="165900" name="Freeform 17"/>
            <p:cNvSpPr>
              <a:spLocks/>
            </p:cNvSpPr>
            <p:nvPr/>
          </p:nvSpPr>
          <p:spPr bwMode="auto">
            <a:xfrm>
              <a:off x="4894" y="3528"/>
              <a:ext cx="140" cy="64"/>
            </a:xfrm>
            <a:custGeom>
              <a:avLst/>
              <a:gdLst>
                <a:gd name="T0" fmla="*/ 6 w 140"/>
                <a:gd name="T1" fmla="*/ 35 h 64"/>
                <a:gd name="T2" fmla="*/ 6 w 140"/>
                <a:gd name="T3" fmla="*/ 35 h 64"/>
                <a:gd name="T4" fmla="*/ 5 w 140"/>
                <a:gd name="T5" fmla="*/ 36 h 64"/>
                <a:gd name="T6" fmla="*/ 2 w 140"/>
                <a:gd name="T7" fmla="*/ 39 h 64"/>
                <a:gd name="T8" fmla="*/ 1 w 140"/>
                <a:gd name="T9" fmla="*/ 45 h 64"/>
                <a:gd name="T10" fmla="*/ 0 w 140"/>
                <a:gd name="T11" fmla="*/ 54 h 64"/>
                <a:gd name="T12" fmla="*/ 1 w 140"/>
                <a:gd name="T13" fmla="*/ 64 h 64"/>
                <a:gd name="T14" fmla="*/ 1 w 140"/>
                <a:gd name="T15" fmla="*/ 64 h 64"/>
                <a:gd name="T16" fmla="*/ 1 w 140"/>
                <a:gd name="T17" fmla="*/ 63 h 64"/>
                <a:gd name="T18" fmla="*/ 1 w 140"/>
                <a:gd name="T19" fmla="*/ 63 h 64"/>
                <a:gd name="T20" fmla="*/ 1 w 140"/>
                <a:gd name="T21" fmla="*/ 55 h 64"/>
                <a:gd name="T22" fmla="*/ 3 w 140"/>
                <a:gd name="T23" fmla="*/ 49 h 64"/>
                <a:gd name="T24" fmla="*/ 6 w 140"/>
                <a:gd name="T25" fmla="*/ 43 h 64"/>
                <a:gd name="T26" fmla="*/ 140 w 140"/>
                <a:gd name="T27" fmla="*/ 10 h 64"/>
                <a:gd name="T28" fmla="*/ 137 w 140"/>
                <a:gd name="T29" fmla="*/ 0 h 64"/>
                <a:gd name="T30" fmla="*/ 8 w 140"/>
                <a:gd name="T31" fmla="*/ 35 h 64"/>
                <a:gd name="T32" fmla="*/ 8 w 140"/>
                <a:gd name="T33" fmla="*/ 35 h 64"/>
                <a:gd name="T34" fmla="*/ 6 w 140"/>
                <a:gd name="T35" fmla="*/ 35 h 64"/>
                <a:gd name="T36" fmla="*/ 6 w 140"/>
                <a:gd name="T37" fmla="*/ 35 h 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0"/>
                <a:gd name="T58" fmla="*/ 0 h 64"/>
                <a:gd name="T59" fmla="*/ 140 w 140"/>
                <a:gd name="T60" fmla="*/ 64 h 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0" h="64">
                  <a:moveTo>
                    <a:pt x="6" y="35"/>
                  </a:moveTo>
                  <a:lnTo>
                    <a:pt x="6" y="35"/>
                  </a:lnTo>
                  <a:lnTo>
                    <a:pt x="5" y="36"/>
                  </a:lnTo>
                  <a:lnTo>
                    <a:pt x="2" y="39"/>
                  </a:lnTo>
                  <a:lnTo>
                    <a:pt x="1" y="45"/>
                  </a:lnTo>
                  <a:lnTo>
                    <a:pt x="0" y="54"/>
                  </a:lnTo>
                  <a:lnTo>
                    <a:pt x="1" y="64"/>
                  </a:lnTo>
                  <a:lnTo>
                    <a:pt x="1" y="63"/>
                  </a:lnTo>
                  <a:lnTo>
                    <a:pt x="1" y="55"/>
                  </a:lnTo>
                  <a:lnTo>
                    <a:pt x="3" y="49"/>
                  </a:lnTo>
                  <a:lnTo>
                    <a:pt x="6" y="43"/>
                  </a:lnTo>
                  <a:lnTo>
                    <a:pt x="140" y="10"/>
                  </a:lnTo>
                  <a:lnTo>
                    <a:pt x="137" y="0"/>
                  </a:lnTo>
                  <a:lnTo>
                    <a:pt x="8" y="35"/>
                  </a:lnTo>
                  <a:lnTo>
                    <a:pt x="6" y="35"/>
                  </a:lnTo>
                  <a:close/>
                </a:path>
              </a:pathLst>
            </a:custGeom>
            <a:solidFill>
              <a:srgbClr val="949FAE"/>
            </a:solidFill>
            <a:ln w="9525">
              <a:noFill/>
              <a:round/>
              <a:headEnd/>
              <a:tailEnd/>
            </a:ln>
          </p:spPr>
          <p:txBody>
            <a:bodyPr/>
            <a:lstStyle/>
            <a:p>
              <a:endParaRPr lang="en-US" sz="3200"/>
            </a:p>
          </p:txBody>
        </p:sp>
        <p:sp>
          <p:nvSpPr>
            <p:cNvPr id="165901" name="Freeform 18"/>
            <p:cNvSpPr>
              <a:spLocks/>
            </p:cNvSpPr>
            <p:nvPr/>
          </p:nvSpPr>
          <p:spPr bwMode="auto">
            <a:xfrm>
              <a:off x="4896" y="3561"/>
              <a:ext cx="140" cy="49"/>
            </a:xfrm>
            <a:custGeom>
              <a:avLst/>
              <a:gdLst>
                <a:gd name="T0" fmla="*/ 0 w 140"/>
                <a:gd name="T1" fmla="*/ 37 h 49"/>
                <a:gd name="T2" fmla="*/ 0 w 140"/>
                <a:gd name="T3" fmla="*/ 37 h 49"/>
                <a:gd name="T4" fmla="*/ 1 w 140"/>
                <a:gd name="T5" fmla="*/ 40 h 49"/>
                <a:gd name="T6" fmla="*/ 1 w 140"/>
                <a:gd name="T7" fmla="*/ 40 h 49"/>
                <a:gd name="T8" fmla="*/ 4 w 140"/>
                <a:gd name="T9" fmla="*/ 49 h 49"/>
                <a:gd name="T10" fmla="*/ 140 w 140"/>
                <a:gd name="T11" fmla="*/ 12 h 49"/>
                <a:gd name="T12" fmla="*/ 134 w 140"/>
                <a:gd name="T13" fmla="*/ 0 h 49"/>
                <a:gd name="T14" fmla="*/ 0 w 140"/>
                <a:gd name="T15" fmla="*/ 37 h 49"/>
                <a:gd name="T16" fmla="*/ 0 w 140"/>
                <a:gd name="T17" fmla="*/ 37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0"/>
                <a:gd name="T28" fmla="*/ 0 h 49"/>
                <a:gd name="T29" fmla="*/ 140 w 140"/>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0" h="49">
                  <a:moveTo>
                    <a:pt x="0" y="37"/>
                  </a:moveTo>
                  <a:lnTo>
                    <a:pt x="0" y="37"/>
                  </a:lnTo>
                  <a:lnTo>
                    <a:pt x="1" y="40"/>
                  </a:lnTo>
                  <a:lnTo>
                    <a:pt x="4" y="49"/>
                  </a:lnTo>
                  <a:lnTo>
                    <a:pt x="140" y="12"/>
                  </a:lnTo>
                  <a:lnTo>
                    <a:pt x="134" y="0"/>
                  </a:lnTo>
                  <a:lnTo>
                    <a:pt x="0" y="37"/>
                  </a:lnTo>
                  <a:close/>
                </a:path>
              </a:pathLst>
            </a:custGeom>
            <a:solidFill>
              <a:srgbClr val="475B88"/>
            </a:solidFill>
            <a:ln w="9525">
              <a:noFill/>
              <a:round/>
              <a:headEnd/>
              <a:tailEnd/>
            </a:ln>
          </p:spPr>
          <p:txBody>
            <a:bodyPr/>
            <a:lstStyle/>
            <a:p>
              <a:endParaRPr lang="en-US" sz="3200"/>
            </a:p>
          </p:txBody>
        </p:sp>
        <p:sp>
          <p:nvSpPr>
            <p:cNvPr id="165902" name="Freeform 19"/>
            <p:cNvSpPr>
              <a:spLocks/>
            </p:cNvSpPr>
            <p:nvPr/>
          </p:nvSpPr>
          <p:spPr bwMode="auto">
            <a:xfrm>
              <a:off x="5024" y="3528"/>
              <a:ext cx="30" cy="47"/>
            </a:xfrm>
            <a:custGeom>
              <a:avLst/>
              <a:gdLst>
                <a:gd name="T0" fmla="*/ 6 w 30"/>
                <a:gd name="T1" fmla="*/ 0 h 47"/>
                <a:gd name="T2" fmla="*/ 6 w 30"/>
                <a:gd name="T3" fmla="*/ 0 h 47"/>
                <a:gd name="T4" fmla="*/ 4 w 30"/>
                <a:gd name="T5" fmla="*/ 1 h 47"/>
                <a:gd name="T6" fmla="*/ 2 w 30"/>
                <a:gd name="T7" fmla="*/ 4 h 47"/>
                <a:gd name="T8" fmla="*/ 1 w 30"/>
                <a:gd name="T9" fmla="*/ 8 h 47"/>
                <a:gd name="T10" fmla="*/ 0 w 30"/>
                <a:gd name="T11" fmla="*/ 13 h 47"/>
                <a:gd name="T12" fmla="*/ 0 w 30"/>
                <a:gd name="T13" fmla="*/ 24 h 47"/>
                <a:gd name="T14" fmla="*/ 2 w 30"/>
                <a:gd name="T15" fmla="*/ 38 h 47"/>
                <a:gd name="T16" fmla="*/ 2 w 30"/>
                <a:gd name="T17" fmla="*/ 38 h 47"/>
                <a:gd name="T18" fmla="*/ 6 w 30"/>
                <a:gd name="T19" fmla="*/ 47 h 47"/>
                <a:gd name="T20" fmla="*/ 30 w 30"/>
                <a:gd name="T21" fmla="*/ 40 h 47"/>
                <a:gd name="T22" fmla="*/ 30 w 30"/>
                <a:gd name="T23" fmla="*/ 40 h 47"/>
                <a:gd name="T24" fmla="*/ 29 w 30"/>
                <a:gd name="T25" fmla="*/ 31 h 47"/>
                <a:gd name="T26" fmla="*/ 29 w 30"/>
                <a:gd name="T27" fmla="*/ 31 h 47"/>
                <a:gd name="T28" fmla="*/ 24 w 30"/>
                <a:gd name="T29" fmla="*/ 18 h 47"/>
                <a:gd name="T30" fmla="*/ 17 w 30"/>
                <a:gd name="T31" fmla="*/ 8 h 47"/>
                <a:gd name="T32" fmla="*/ 15 w 30"/>
                <a:gd name="T33" fmla="*/ 4 h 47"/>
                <a:gd name="T34" fmla="*/ 12 w 30"/>
                <a:gd name="T35" fmla="*/ 1 h 47"/>
                <a:gd name="T36" fmla="*/ 9 w 30"/>
                <a:gd name="T37" fmla="*/ 0 h 47"/>
                <a:gd name="T38" fmla="*/ 6 w 30"/>
                <a:gd name="T39" fmla="*/ 0 h 47"/>
                <a:gd name="T40" fmla="*/ 6 w 30"/>
                <a:gd name="T41" fmla="*/ 0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
                <a:gd name="T64" fmla="*/ 0 h 47"/>
                <a:gd name="T65" fmla="*/ 30 w 30"/>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 h="47">
                  <a:moveTo>
                    <a:pt x="6" y="0"/>
                  </a:moveTo>
                  <a:lnTo>
                    <a:pt x="6" y="0"/>
                  </a:lnTo>
                  <a:lnTo>
                    <a:pt x="4" y="1"/>
                  </a:lnTo>
                  <a:lnTo>
                    <a:pt x="2" y="4"/>
                  </a:lnTo>
                  <a:lnTo>
                    <a:pt x="1" y="8"/>
                  </a:lnTo>
                  <a:lnTo>
                    <a:pt x="0" y="13"/>
                  </a:lnTo>
                  <a:lnTo>
                    <a:pt x="0" y="24"/>
                  </a:lnTo>
                  <a:lnTo>
                    <a:pt x="2" y="38"/>
                  </a:lnTo>
                  <a:lnTo>
                    <a:pt x="6" y="47"/>
                  </a:lnTo>
                  <a:lnTo>
                    <a:pt x="30" y="40"/>
                  </a:lnTo>
                  <a:lnTo>
                    <a:pt x="29" y="31"/>
                  </a:lnTo>
                  <a:lnTo>
                    <a:pt x="24" y="18"/>
                  </a:lnTo>
                  <a:lnTo>
                    <a:pt x="17" y="8"/>
                  </a:lnTo>
                  <a:lnTo>
                    <a:pt x="15" y="4"/>
                  </a:lnTo>
                  <a:lnTo>
                    <a:pt x="12" y="1"/>
                  </a:lnTo>
                  <a:lnTo>
                    <a:pt x="9" y="0"/>
                  </a:lnTo>
                  <a:lnTo>
                    <a:pt x="6" y="0"/>
                  </a:lnTo>
                  <a:close/>
                </a:path>
              </a:pathLst>
            </a:custGeom>
            <a:solidFill>
              <a:srgbClr val="838895"/>
            </a:solidFill>
            <a:ln w="9525">
              <a:noFill/>
              <a:round/>
              <a:headEnd/>
              <a:tailEnd/>
            </a:ln>
          </p:spPr>
          <p:txBody>
            <a:bodyPr/>
            <a:lstStyle/>
            <a:p>
              <a:endParaRPr lang="en-US" sz="3200"/>
            </a:p>
          </p:txBody>
        </p:sp>
        <p:sp>
          <p:nvSpPr>
            <p:cNvPr id="165903" name="Freeform 20"/>
            <p:cNvSpPr>
              <a:spLocks/>
            </p:cNvSpPr>
            <p:nvPr/>
          </p:nvSpPr>
          <p:spPr bwMode="auto">
            <a:xfrm>
              <a:off x="5024" y="3532"/>
              <a:ext cx="27" cy="43"/>
            </a:xfrm>
            <a:custGeom>
              <a:avLst/>
              <a:gdLst>
                <a:gd name="T0" fmla="*/ 1 w 27"/>
                <a:gd name="T1" fmla="*/ 1 h 43"/>
                <a:gd name="T2" fmla="*/ 1 w 27"/>
                <a:gd name="T3" fmla="*/ 1 h 43"/>
                <a:gd name="T4" fmla="*/ 0 w 27"/>
                <a:gd name="T5" fmla="*/ 7 h 43"/>
                <a:gd name="T6" fmla="*/ 0 w 27"/>
                <a:gd name="T7" fmla="*/ 15 h 43"/>
                <a:gd name="T8" fmla="*/ 1 w 27"/>
                <a:gd name="T9" fmla="*/ 24 h 43"/>
                <a:gd name="T10" fmla="*/ 2 w 27"/>
                <a:gd name="T11" fmla="*/ 34 h 43"/>
                <a:gd name="T12" fmla="*/ 2 w 27"/>
                <a:gd name="T13" fmla="*/ 34 h 43"/>
                <a:gd name="T14" fmla="*/ 6 w 27"/>
                <a:gd name="T15" fmla="*/ 43 h 43"/>
                <a:gd name="T16" fmla="*/ 27 w 27"/>
                <a:gd name="T17" fmla="*/ 37 h 43"/>
                <a:gd name="T18" fmla="*/ 27 w 27"/>
                <a:gd name="T19" fmla="*/ 37 h 43"/>
                <a:gd name="T20" fmla="*/ 26 w 27"/>
                <a:gd name="T21" fmla="*/ 31 h 43"/>
                <a:gd name="T22" fmla="*/ 26 w 27"/>
                <a:gd name="T23" fmla="*/ 31 h 43"/>
                <a:gd name="T24" fmla="*/ 21 w 27"/>
                <a:gd name="T25" fmla="*/ 17 h 43"/>
                <a:gd name="T26" fmla="*/ 16 w 27"/>
                <a:gd name="T27" fmla="*/ 7 h 43"/>
                <a:gd name="T28" fmla="*/ 12 w 27"/>
                <a:gd name="T29" fmla="*/ 4 h 43"/>
                <a:gd name="T30" fmla="*/ 10 w 27"/>
                <a:gd name="T31" fmla="*/ 1 h 43"/>
                <a:gd name="T32" fmla="*/ 7 w 27"/>
                <a:gd name="T33" fmla="*/ 0 h 43"/>
                <a:gd name="T34" fmla="*/ 4 w 27"/>
                <a:gd name="T35" fmla="*/ 0 h 43"/>
                <a:gd name="T36" fmla="*/ 4 w 27"/>
                <a:gd name="T37" fmla="*/ 0 h 43"/>
                <a:gd name="T38" fmla="*/ 1 w 27"/>
                <a:gd name="T39" fmla="*/ 1 h 43"/>
                <a:gd name="T40" fmla="*/ 1 w 27"/>
                <a:gd name="T41" fmla="*/ 1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43"/>
                <a:gd name="T65" fmla="*/ 27 w 27"/>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43">
                  <a:moveTo>
                    <a:pt x="1" y="1"/>
                  </a:moveTo>
                  <a:lnTo>
                    <a:pt x="1" y="1"/>
                  </a:lnTo>
                  <a:lnTo>
                    <a:pt x="0" y="7"/>
                  </a:lnTo>
                  <a:lnTo>
                    <a:pt x="0" y="15"/>
                  </a:lnTo>
                  <a:lnTo>
                    <a:pt x="1" y="24"/>
                  </a:lnTo>
                  <a:lnTo>
                    <a:pt x="2" y="34"/>
                  </a:lnTo>
                  <a:lnTo>
                    <a:pt x="6" y="43"/>
                  </a:lnTo>
                  <a:lnTo>
                    <a:pt x="27" y="37"/>
                  </a:lnTo>
                  <a:lnTo>
                    <a:pt x="26" y="31"/>
                  </a:lnTo>
                  <a:lnTo>
                    <a:pt x="21" y="17"/>
                  </a:lnTo>
                  <a:lnTo>
                    <a:pt x="16" y="7"/>
                  </a:lnTo>
                  <a:lnTo>
                    <a:pt x="12" y="4"/>
                  </a:lnTo>
                  <a:lnTo>
                    <a:pt x="10" y="1"/>
                  </a:lnTo>
                  <a:lnTo>
                    <a:pt x="7" y="0"/>
                  </a:lnTo>
                  <a:lnTo>
                    <a:pt x="4" y="0"/>
                  </a:lnTo>
                  <a:lnTo>
                    <a:pt x="1" y="1"/>
                  </a:lnTo>
                  <a:close/>
                </a:path>
              </a:pathLst>
            </a:custGeom>
            <a:solidFill>
              <a:srgbClr val="3F4762"/>
            </a:solidFill>
            <a:ln w="9525">
              <a:noFill/>
              <a:round/>
              <a:headEnd/>
              <a:tailEnd/>
            </a:ln>
          </p:spPr>
          <p:txBody>
            <a:bodyPr/>
            <a:lstStyle/>
            <a:p>
              <a:endParaRPr lang="en-US" sz="3200"/>
            </a:p>
          </p:txBody>
        </p:sp>
        <p:sp>
          <p:nvSpPr>
            <p:cNvPr id="165904" name="Freeform 21"/>
            <p:cNvSpPr>
              <a:spLocks/>
            </p:cNvSpPr>
            <p:nvPr/>
          </p:nvSpPr>
          <p:spPr bwMode="auto">
            <a:xfrm>
              <a:off x="4808" y="3517"/>
              <a:ext cx="185" cy="89"/>
            </a:xfrm>
            <a:custGeom>
              <a:avLst/>
              <a:gdLst>
                <a:gd name="T0" fmla="*/ 10 w 185"/>
                <a:gd name="T1" fmla="*/ 44 h 89"/>
                <a:gd name="T2" fmla="*/ 10 w 185"/>
                <a:gd name="T3" fmla="*/ 44 h 89"/>
                <a:gd name="T4" fmla="*/ 7 w 185"/>
                <a:gd name="T5" fmla="*/ 46 h 89"/>
                <a:gd name="T6" fmla="*/ 4 w 185"/>
                <a:gd name="T7" fmla="*/ 49 h 89"/>
                <a:gd name="T8" fmla="*/ 3 w 185"/>
                <a:gd name="T9" fmla="*/ 52 h 89"/>
                <a:gd name="T10" fmla="*/ 1 w 185"/>
                <a:gd name="T11" fmla="*/ 56 h 89"/>
                <a:gd name="T12" fmla="*/ 0 w 185"/>
                <a:gd name="T13" fmla="*/ 68 h 89"/>
                <a:gd name="T14" fmla="*/ 3 w 185"/>
                <a:gd name="T15" fmla="*/ 80 h 89"/>
                <a:gd name="T16" fmla="*/ 3 w 185"/>
                <a:gd name="T17" fmla="*/ 80 h 89"/>
                <a:gd name="T18" fmla="*/ 5 w 185"/>
                <a:gd name="T19" fmla="*/ 89 h 89"/>
                <a:gd name="T20" fmla="*/ 185 w 185"/>
                <a:gd name="T21" fmla="*/ 40 h 89"/>
                <a:gd name="T22" fmla="*/ 175 w 185"/>
                <a:gd name="T23" fmla="*/ 0 h 89"/>
                <a:gd name="T24" fmla="*/ 13 w 185"/>
                <a:gd name="T25" fmla="*/ 44 h 89"/>
                <a:gd name="T26" fmla="*/ 13 w 185"/>
                <a:gd name="T27" fmla="*/ 44 h 89"/>
                <a:gd name="T28" fmla="*/ 10 w 185"/>
                <a:gd name="T29" fmla="*/ 44 h 89"/>
                <a:gd name="T30" fmla="*/ 10 w 185"/>
                <a:gd name="T31" fmla="*/ 44 h 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5"/>
                <a:gd name="T49" fmla="*/ 0 h 89"/>
                <a:gd name="T50" fmla="*/ 185 w 185"/>
                <a:gd name="T51" fmla="*/ 89 h 8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5" h="89">
                  <a:moveTo>
                    <a:pt x="10" y="44"/>
                  </a:moveTo>
                  <a:lnTo>
                    <a:pt x="10" y="44"/>
                  </a:lnTo>
                  <a:lnTo>
                    <a:pt x="7" y="46"/>
                  </a:lnTo>
                  <a:lnTo>
                    <a:pt x="4" y="49"/>
                  </a:lnTo>
                  <a:lnTo>
                    <a:pt x="3" y="52"/>
                  </a:lnTo>
                  <a:lnTo>
                    <a:pt x="1" y="56"/>
                  </a:lnTo>
                  <a:lnTo>
                    <a:pt x="0" y="68"/>
                  </a:lnTo>
                  <a:lnTo>
                    <a:pt x="3" y="80"/>
                  </a:lnTo>
                  <a:lnTo>
                    <a:pt x="5" y="89"/>
                  </a:lnTo>
                  <a:lnTo>
                    <a:pt x="185" y="40"/>
                  </a:lnTo>
                  <a:lnTo>
                    <a:pt x="175" y="0"/>
                  </a:lnTo>
                  <a:lnTo>
                    <a:pt x="13" y="44"/>
                  </a:lnTo>
                  <a:lnTo>
                    <a:pt x="10" y="44"/>
                  </a:lnTo>
                  <a:close/>
                </a:path>
              </a:pathLst>
            </a:custGeom>
            <a:solidFill>
              <a:srgbClr val="62687D"/>
            </a:solidFill>
            <a:ln w="9525">
              <a:noFill/>
              <a:round/>
              <a:headEnd/>
              <a:tailEnd/>
            </a:ln>
          </p:spPr>
          <p:txBody>
            <a:bodyPr/>
            <a:lstStyle/>
            <a:p>
              <a:endParaRPr lang="en-US" sz="3200"/>
            </a:p>
          </p:txBody>
        </p:sp>
        <p:sp>
          <p:nvSpPr>
            <p:cNvPr id="165905" name="Freeform 22"/>
            <p:cNvSpPr>
              <a:spLocks/>
            </p:cNvSpPr>
            <p:nvPr/>
          </p:nvSpPr>
          <p:spPr bwMode="auto">
            <a:xfrm>
              <a:off x="4808" y="3517"/>
              <a:ext cx="177" cy="73"/>
            </a:xfrm>
            <a:custGeom>
              <a:avLst/>
              <a:gdLst>
                <a:gd name="T0" fmla="*/ 10 w 177"/>
                <a:gd name="T1" fmla="*/ 44 h 73"/>
                <a:gd name="T2" fmla="*/ 10 w 177"/>
                <a:gd name="T3" fmla="*/ 44 h 73"/>
                <a:gd name="T4" fmla="*/ 8 w 177"/>
                <a:gd name="T5" fmla="*/ 45 h 73"/>
                <a:gd name="T6" fmla="*/ 5 w 177"/>
                <a:gd name="T7" fmla="*/ 47 h 73"/>
                <a:gd name="T8" fmla="*/ 1 w 177"/>
                <a:gd name="T9" fmla="*/ 54 h 73"/>
                <a:gd name="T10" fmla="*/ 0 w 177"/>
                <a:gd name="T11" fmla="*/ 63 h 73"/>
                <a:gd name="T12" fmla="*/ 1 w 177"/>
                <a:gd name="T13" fmla="*/ 73 h 73"/>
                <a:gd name="T14" fmla="*/ 1 w 177"/>
                <a:gd name="T15" fmla="*/ 73 h 73"/>
                <a:gd name="T16" fmla="*/ 1 w 177"/>
                <a:gd name="T17" fmla="*/ 70 h 73"/>
                <a:gd name="T18" fmla="*/ 1 w 177"/>
                <a:gd name="T19" fmla="*/ 70 h 73"/>
                <a:gd name="T20" fmla="*/ 3 w 177"/>
                <a:gd name="T21" fmla="*/ 64 h 73"/>
                <a:gd name="T22" fmla="*/ 5 w 177"/>
                <a:gd name="T23" fmla="*/ 58 h 73"/>
                <a:gd name="T24" fmla="*/ 9 w 177"/>
                <a:gd name="T25" fmla="*/ 51 h 73"/>
                <a:gd name="T26" fmla="*/ 177 w 177"/>
                <a:gd name="T27" fmla="*/ 10 h 73"/>
                <a:gd name="T28" fmla="*/ 175 w 177"/>
                <a:gd name="T29" fmla="*/ 0 h 73"/>
                <a:gd name="T30" fmla="*/ 13 w 177"/>
                <a:gd name="T31" fmla="*/ 44 h 73"/>
                <a:gd name="T32" fmla="*/ 13 w 177"/>
                <a:gd name="T33" fmla="*/ 44 h 73"/>
                <a:gd name="T34" fmla="*/ 10 w 177"/>
                <a:gd name="T35" fmla="*/ 44 h 73"/>
                <a:gd name="T36" fmla="*/ 10 w 177"/>
                <a:gd name="T37" fmla="*/ 44 h 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7"/>
                <a:gd name="T58" fmla="*/ 0 h 73"/>
                <a:gd name="T59" fmla="*/ 177 w 177"/>
                <a:gd name="T60" fmla="*/ 73 h 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7" h="73">
                  <a:moveTo>
                    <a:pt x="10" y="44"/>
                  </a:moveTo>
                  <a:lnTo>
                    <a:pt x="10" y="44"/>
                  </a:lnTo>
                  <a:lnTo>
                    <a:pt x="8" y="45"/>
                  </a:lnTo>
                  <a:lnTo>
                    <a:pt x="5" y="47"/>
                  </a:lnTo>
                  <a:lnTo>
                    <a:pt x="1" y="54"/>
                  </a:lnTo>
                  <a:lnTo>
                    <a:pt x="0" y="63"/>
                  </a:lnTo>
                  <a:lnTo>
                    <a:pt x="1" y="73"/>
                  </a:lnTo>
                  <a:lnTo>
                    <a:pt x="1" y="70"/>
                  </a:lnTo>
                  <a:lnTo>
                    <a:pt x="3" y="64"/>
                  </a:lnTo>
                  <a:lnTo>
                    <a:pt x="5" y="58"/>
                  </a:lnTo>
                  <a:lnTo>
                    <a:pt x="9" y="51"/>
                  </a:lnTo>
                  <a:lnTo>
                    <a:pt x="177" y="10"/>
                  </a:lnTo>
                  <a:lnTo>
                    <a:pt x="175" y="0"/>
                  </a:lnTo>
                  <a:lnTo>
                    <a:pt x="13" y="44"/>
                  </a:lnTo>
                  <a:lnTo>
                    <a:pt x="10" y="44"/>
                  </a:lnTo>
                  <a:close/>
                </a:path>
              </a:pathLst>
            </a:custGeom>
            <a:solidFill>
              <a:srgbClr val="949FAE"/>
            </a:solidFill>
            <a:ln w="9525">
              <a:noFill/>
              <a:round/>
              <a:headEnd/>
              <a:tailEnd/>
            </a:ln>
          </p:spPr>
          <p:txBody>
            <a:bodyPr/>
            <a:lstStyle/>
            <a:p>
              <a:endParaRPr lang="en-US" sz="3200"/>
            </a:p>
          </p:txBody>
        </p:sp>
        <p:sp>
          <p:nvSpPr>
            <p:cNvPr id="165906" name="Freeform 23"/>
            <p:cNvSpPr>
              <a:spLocks/>
            </p:cNvSpPr>
            <p:nvPr/>
          </p:nvSpPr>
          <p:spPr bwMode="auto">
            <a:xfrm>
              <a:off x="4809" y="3548"/>
              <a:ext cx="176" cy="58"/>
            </a:xfrm>
            <a:custGeom>
              <a:avLst/>
              <a:gdLst>
                <a:gd name="T0" fmla="*/ 0 w 176"/>
                <a:gd name="T1" fmla="*/ 47 h 58"/>
                <a:gd name="T2" fmla="*/ 0 w 176"/>
                <a:gd name="T3" fmla="*/ 47 h 58"/>
                <a:gd name="T4" fmla="*/ 2 w 176"/>
                <a:gd name="T5" fmla="*/ 49 h 58"/>
                <a:gd name="T6" fmla="*/ 2 w 176"/>
                <a:gd name="T7" fmla="*/ 49 h 58"/>
                <a:gd name="T8" fmla="*/ 4 w 176"/>
                <a:gd name="T9" fmla="*/ 58 h 58"/>
                <a:gd name="T10" fmla="*/ 176 w 176"/>
                <a:gd name="T11" fmla="*/ 11 h 58"/>
                <a:gd name="T12" fmla="*/ 169 w 176"/>
                <a:gd name="T13" fmla="*/ 0 h 58"/>
                <a:gd name="T14" fmla="*/ 0 w 176"/>
                <a:gd name="T15" fmla="*/ 47 h 58"/>
                <a:gd name="T16" fmla="*/ 0 w 176"/>
                <a:gd name="T17" fmla="*/ 47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6"/>
                <a:gd name="T28" fmla="*/ 0 h 58"/>
                <a:gd name="T29" fmla="*/ 176 w 176"/>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6" h="58">
                  <a:moveTo>
                    <a:pt x="0" y="47"/>
                  </a:moveTo>
                  <a:lnTo>
                    <a:pt x="0" y="47"/>
                  </a:lnTo>
                  <a:lnTo>
                    <a:pt x="2" y="49"/>
                  </a:lnTo>
                  <a:lnTo>
                    <a:pt x="4" y="58"/>
                  </a:lnTo>
                  <a:lnTo>
                    <a:pt x="176" y="11"/>
                  </a:lnTo>
                  <a:lnTo>
                    <a:pt x="169" y="0"/>
                  </a:lnTo>
                  <a:lnTo>
                    <a:pt x="0" y="47"/>
                  </a:lnTo>
                  <a:close/>
                </a:path>
              </a:pathLst>
            </a:custGeom>
            <a:solidFill>
              <a:srgbClr val="475B88"/>
            </a:solidFill>
            <a:ln w="9525">
              <a:noFill/>
              <a:round/>
              <a:headEnd/>
              <a:tailEnd/>
            </a:ln>
          </p:spPr>
          <p:txBody>
            <a:bodyPr/>
            <a:lstStyle/>
            <a:p>
              <a:endParaRPr lang="en-US" sz="3200"/>
            </a:p>
          </p:txBody>
        </p:sp>
        <p:sp>
          <p:nvSpPr>
            <p:cNvPr id="165907" name="Freeform 24"/>
            <p:cNvSpPr>
              <a:spLocks/>
            </p:cNvSpPr>
            <p:nvPr/>
          </p:nvSpPr>
          <p:spPr bwMode="auto">
            <a:xfrm>
              <a:off x="4971" y="3517"/>
              <a:ext cx="37" cy="45"/>
            </a:xfrm>
            <a:custGeom>
              <a:avLst/>
              <a:gdLst>
                <a:gd name="T0" fmla="*/ 10 w 37"/>
                <a:gd name="T1" fmla="*/ 0 h 45"/>
                <a:gd name="T2" fmla="*/ 10 w 37"/>
                <a:gd name="T3" fmla="*/ 0 h 45"/>
                <a:gd name="T4" fmla="*/ 7 w 37"/>
                <a:gd name="T5" fmla="*/ 1 h 45"/>
                <a:gd name="T6" fmla="*/ 4 w 37"/>
                <a:gd name="T7" fmla="*/ 5 h 45"/>
                <a:gd name="T8" fmla="*/ 3 w 37"/>
                <a:gd name="T9" fmla="*/ 7 h 45"/>
                <a:gd name="T10" fmla="*/ 1 w 37"/>
                <a:gd name="T11" fmla="*/ 12 h 45"/>
                <a:gd name="T12" fmla="*/ 0 w 37"/>
                <a:gd name="T13" fmla="*/ 24 h 45"/>
                <a:gd name="T14" fmla="*/ 3 w 37"/>
                <a:gd name="T15" fmla="*/ 36 h 45"/>
                <a:gd name="T16" fmla="*/ 3 w 37"/>
                <a:gd name="T17" fmla="*/ 36 h 45"/>
                <a:gd name="T18" fmla="*/ 5 w 37"/>
                <a:gd name="T19" fmla="*/ 45 h 45"/>
                <a:gd name="T20" fmla="*/ 37 w 37"/>
                <a:gd name="T21" fmla="*/ 36 h 45"/>
                <a:gd name="T22" fmla="*/ 37 w 37"/>
                <a:gd name="T23" fmla="*/ 36 h 45"/>
                <a:gd name="T24" fmla="*/ 34 w 37"/>
                <a:gd name="T25" fmla="*/ 27 h 45"/>
                <a:gd name="T26" fmla="*/ 34 w 37"/>
                <a:gd name="T27" fmla="*/ 27 h 45"/>
                <a:gd name="T28" fmla="*/ 30 w 37"/>
                <a:gd name="T29" fmla="*/ 16 h 45"/>
                <a:gd name="T30" fmla="*/ 24 w 37"/>
                <a:gd name="T31" fmla="*/ 6 h 45"/>
                <a:gd name="T32" fmla="*/ 20 w 37"/>
                <a:gd name="T33" fmla="*/ 4 h 45"/>
                <a:gd name="T34" fmla="*/ 17 w 37"/>
                <a:gd name="T35" fmla="*/ 1 h 45"/>
                <a:gd name="T36" fmla="*/ 13 w 37"/>
                <a:gd name="T37" fmla="*/ 0 h 45"/>
                <a:gd name="T38" fmla="*/ 10 w 37"/>
                <a:gd name="T39" fmla="*/ 0 h 45"/>
                <a:gd name="T40" fmla="*/ 10 w 37"/>
                <a:gd name="T41" fmla="*/ 0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45"/>
                <a:gd name="T65" fmla="*/ 37 w 37"/>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45">
                  <a:moveTo>
                    <a:pt x="10" y="0"/>
                  </a:moveTo>
                  <a:lnTo>
                    <a:pt x="10" y="0"/>
                  </a:lnTo>
                  <a:lnTo>
                    <a:pt x="7" y="1"/>
                  </a:lnTo>
                  <a:lnTo>
                    <a:pt x="4" y="5"/>
                  </a:lnTo>
                  <a:lnTo>
                    <a:pt x="3" y="7"/>
                  </a:lnTo>
                  <a:lnTo>
                    <a:pt x="1" y="12"/>
                  </a:lnTo>
                  <a:lnTo>
                    <a:pt x="0" y="24"/>
                  </a:lnTo>
                  <a:lnTo>
                    <a:pt x="3" y="36"/>
                  </a:lnTo>
                  <a:lnTo>
                    <a:pt x="5" y="45"/>
                  </a:lnTo>
                  <a:lnTo>
                    <a:pt x="37" y="36"/>
                  </a:lnTo>
                  <a:lnTo>
                    <a:pt x="34" y="27"/>
                  </a:lnTo>
                  <a:lnTo>
                    <a:pt x="30" y="16"/>
                  </a:lnTo>
                  <a:lnTo>
                    <a:pt x="24" y="6"/>
                  </a:lnTo>
                  <a:lnTo>
                    <a:pt x="20" y="4"/>
                  </a:lnTo>
                  <a:lnTo>
                    <a:pt x="17" y="1"/>
                  </a:lnTo>
                  <a:lnTo>
                    <a:pt x="13" y="0"/>
                  </a:lnTo>
                  <a:lnTo>
                    <a:pt x="10" y="0"/>
                  </a:lnTo>
                  <a:close/>
                </a:path>
              </a:pathLst>
            </a:custGeom>
            <a:solidFill>
              <a:srgbClr val="838895"/>
            </a:solidFill>
            <a:ln w="9525">
              <a:noFill/>
              <a:round/>
              <a:headEnd/>
              <a:tailEnd/>
            </a:ln>
          </p:spPr>
          <p:txBody>
            <a:bodyPr/>
            <a:lstStyle/>
            <a:p>
              <a:endParaRPr lang="en-US" sz="3200"/>
            </a:p>
          </p:txBody>
        </p:sp>
        <p:sp>
          <p:nvSpPr>
            <p:cNvPr id="165908" name="Freeform 25"/>
            <p:cNvSpPr>
              <a:spLocks/>
            </p:cNvSpPr>
            <p:nvPr/>
          </p:nvSpPr>
          <p:spPr bwMode="auto">
            <a:xfrm>
              <a:off x="4971" y="3521"/>
              <a:ext cx="33" cy="41"/>
            </a:xfrm>
            <a:custGeom>
              <a:avLst/>
              <a:gdLst>
                <a:gd name="T0" fmla="*/ 3 w 33"/>
                <a:gd name="T1" fmla="*/ 2 h 41"/>
                <a:gd name="T2" fmla="*/ 3 w 33"/>
                <a:gd name="T3" fmla="*/ 2 h 41"/>
                <a:gd name="T4" fmla="*/ 1 w 33"/>
                <a:gd name="T5" fmla="*/ 7 h 41"/>
                <a:gd name="T6" fmla="*/ 0 w 33"/>
                <a:gd name="T7" fmla="*/ 15 h 41"/>
                <a:gd name="T8" fmla="*/ 0 w 33"/>
                <a:gd name="T9" fmla="*/ 23 h 41"/>
                <a:gd name="T10" fmla="*/ 3 w 33"/>
                <a:gd name="T11" fmla="*/ 32 h 41"/>
                <a:gd name="T12" fmla="*/ 3 w 33"/>
                <a:gd name="T13" fmla="*/ 32 h 41"/>
                <a:gd name="T14" fmla="*/ 5 w 33"/>
                <a:gd name="T15" fmla="*/ 41 h 41"/>
                <a:gd name="T16" fmla="*/ 33 w 33"/>
                <a:gd name="T17" fmla="*/ 33 h 41"/>
                <a:gd name="T18" fmla="*/ 33 w 33"/>
                <a:gd name="T19" fmla="*/ 33 h 41"/>
                <a:gd name="T20" fmla="*/ 32 w 33"/>
                <a:gd name="T21" fmla="*/ 27 h 41"/>
                <a:gd name="T22" fmla="*/ 32 w 33"/>
                <a:gd name="T23" fmla="*/ 27 h 41"/>
                <a:gd name="T24" fmla="*/ 27 w 33"/>
                <a:gd name="T25" fmla="*/ 16 h 41"/>
                <a:gd name="T26" fmla="*/ 20 w 33"/>
                <a:gd name="T27" fmla="*/ 6 h 41"/>
                <a:gd name="T28" fmla="*/ 18 w 33"/>
                <a:gd name="T29" fmla="*/ 3 h 41"/>
                <a:gd name="T30" fmla="*/ 14 w 33"/>
                <a:gd name="T31" fmla="*/ 1 h 41"/>
                <a:gd name="T32" fmla="*/ 10 w 33"/>
                <a:gd name="T33" fmla="*/ 0 h 41"/>
                <a:gd name="T34" fmla="*/ 7 w 33"/>
                <a:gd name="T35" fmla="*/ 0 h 41"/>
                <a:gd name="T36" fmla="*/ 7 w 33"/>
                <a:gd name="T37" fmla="*/ 0 h 41"/>
                <a:gd name="T38" fmla="*/ 3 w 33"/>
                <a:gd name="T39" fmla="*/ 2 h 41"/>
                <a:gd name="T40" fmla="*/ 3 w 33"/>
                <a:gd name="T41" fmla="*/ 2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41"/>
                <a:gd name="T65" fmla="*/ 33 w 33"/>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41">
                  <a:moveTo>
                    <a:pt x="3" y="2"/>
                  </a:moveTo>
                  <a:lnTo>
                    <a:pt x="3" y="2"/>
                  </a:lnTo>
                  <a:lnTo>
                    <a:pt x="1" y="7"/>
                  </a:lnTo>
                  <a:lnTo>
                    <a:pt x="0" y="15"/>
                  </a:lnTo>
                  <a:lnTo>
                    <a:pt x="0" y="23"/>
                  </a:lnTo>
                  <a:lnTo>
                    <a:pt x="3" y="32"/>
                  </a:lnTo>
                  <a:lnTo>
                    <a:pt x="5" y="41"/>
                  </a:lnTo>
                  <a:lnTo>
                    <a:pt x="33" y="33"/>
                  </a:lnTo>
                  <a:lnTo>
                    <a:pt x="32" y="27"/>
                  </a:lnTo>
                  <a:lnTo>
                    <a:pt x="27" y="16"/>
                  </a:lnTo>
                  <a:lnTo>
                    <a:pt x="20" y="6"/>
                  </a:lnTo>
                  <a:lnTo>
                    <a:pt x="18" y="3"/>
                  </a:lnTo>
                  <a:lnTo>
                    <a:pt x="14" y="1"/>
                  </a:lnTo>
                  <a:lnTo>
                    <a:pt x="10" y="0"/>
                  </a:lnTo>
                  <a:lnTo>
                    <a:pt x="7" y="0"/>
                  </a:lnTo>
                  <a:lnTo>
                    <a:pt x="3" y="2"/>
                  </a:lnTo>
                  <a:close/>
                </a:path>
              </a:pathLst>
            </a:custGeom>
            <a:solidFill>
              <a:srgbClr val="3F4762"/>
            </a:solidFill>
            <a:ln w="9525">
              <a:noFill/>
              <a:round/>
              <a:headEnd/>
              <a:tailEnd/>
            </a:ln>
          </p:spPr>
          <p:txBody>
            <a:bodyPr/>
            <a:lstStyle/>
            <a:p>
              <a:endParaRPr lang="en-US" sz="3200"/>
            </a:p>
          </p:txBody>
        </p:sp>
        <p:sp>
          <p:nvSpPr>
            <p:cNvPr id="165909" name="Freeform 26"/>
            <p:cNvSpPr>
              <a:spLocks/>
            </p:cNvSpPr>
            <p:nvPr/>
          </p:nvSpPr>
          <p:spPr bwMode="auto">
            <a:xfrm>
              <a:off x="4611" y="3522"/>
              <a:ext cx="600" cy="520"/>
            </a:xfrm>
            <a:custGeom>
              <a:avLst/>
              <a:gdLst>
                <a:gd name="T0" fmla="*/ 37 w 600"/>
                <a:gd name="T1" fmla="*/ 132 h 520"/>
                <a:gd name="T2" fmla="*/ 19 w 600"/>
                <a:gd name="T3" fmla="*/ 127 h 520"/>
                <a:gd name="T4" fmla="*/ 19 w 600"/>
                <a:gd name="T5" fmla="*/ 123 h 520"/>
                <a:gd name="T6" fmla="*/ 506 w 600"/>
                <a:gd name="T7" fmla="*/ 0 h 520"/>
                <a:gd name="T8" fmla="*/ 600 w 600"/>
                <a:gd name="T9" fmla="*/ 227 h 520"/>
                <a:gd name="T10" fmla="*/ 600 w 600"/>
                <a:gd name="T11" fmla="*/ 231 h 520"/>
                <a:gd name="T12" fmla="*/ 586 w 600"/>
                <a:gd name="T13" fmla="*/ 232 h 520"/>
                <a:gd name="T14" fmla="*/ 592 w 600"/>
                <a:gd name="T15" fmla="*/ 456 h 520"/>
                <a:gd name="T16" fmla="*/ 587 w 600"/>
                <a:gd name="T17" fmla="*/ 463 h 520"/>
                <a:gd name="T18" fmla="*/ 590 w 600"/>
                <a:gd name="T19" fmla="*/ 517 h 520"/>
                <a:gd name="T20" fmla="*/ 0 w 600"/>
                <a:gd name="T21" fmla="*/ 520 h 520"/>
                <a:gd name="T22" fmla="*/ 12 w 600"/>
                <a:gd name="T23" fmla="*/ 426 h 520"/>
                <a:gd name="T24" fmla="*/ 7 w 600"/>
                <a:gd name="T25" fmla="*/ 420 h 520"/>
                <a:gd name="T26" fmla="*/ 37 w 600"/>
                <a:gd name="T27" fmla="*/ 132 h 520"/>
                <a:gd name="T28" fmla="*/ 37 w 600"/>
                <a:gd name="T29" fmla="*/ 132 h 5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0"/>
                <a:gd name="T46" fmla="*/ 0 h 520"/>
                <a:gd name="T47" fmla="*/ 600 w 600"/>
                <a:gd name="T48" fmla="*/ 520 h 5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0" h="520">
                  <a:moveTo>
                    <a:pt x="37" y="132"/>
                  </a:moveTo>
                  <a:lnTo>
                    <a:pt x="19" y="127"/>
                  </a:lnTo>
                  <a:lnTo>
                    <a:pt x="19" y="123"/>
                  </a:lnTo>
                  <a:lnTo>
                    <a:pt x="506" y="0"/>
                  </a:lnTo>
                  <a:lnTo>
                    <a:pt x="600" y="227"/>
                  </a:lnTo>
                  <a:lnTo>
                    <a:pt x="600" y="231"/>
                  </a:lnTo>
                  <a:lnTo>
                    <a:pt x="586" y="232"/>
                  </a:lnTo>
                  <a:lnTo>
                    <a:pt x="592" y="456"/>
                  </a:lnTo>
                  <a:lnTo>
                    <a:pt x="587" y="463"/>
                  </a:lnTo>
                  <a:lnTo>
                    <a:pt x="590" y="517"/>
                  </a:lnTo>
                  <a:lnTo>
                    <a:pt x="0" y="520"/>
                  </a:lnTo>
                  <a:lnTo>
                    <a:pt x="12" y="426"/>
                  </a:lnTo>
                  <a:lnTo>
                    <a:pt x="7" y="420"/>
                  </a:lnTo>
                  <a:lnTo>
                    <a:pt x="37" y="132"/>
                  </a:lnTo>
                  <a:close/>
                </a:path>
              </a:pathLst>
            </a:custGeom>
            <a:solidFill>
              <a:srgbClr val="C6A44D"/>
            </a:solidFill>
            <a:ln w="9525">
              <a:noFill/>
              <a:round/>
              <a:headEnd/>
              <a:tailEnd/>
            </a:ln>
          </p:spPr>
          <p:txBody>
            <a:bodyPr/>
            <a:lstStyle/>
            <a:p>
              <a:endParaRPr lang="en-US" sz="3200"/>
            </a:p>
          </p:txBody>
        </p:sp>
        <p:sp>
          <p:nvSpPr>
            <p:cNvPr id="165910" name="Freeform 27"/>
            <p:cNvSpPr>
              <a:spLocks/>
            </p:cNvSpPr>
            <p:nvPr/>
          </p:nvSpPr>
          <p:spPr bwMode="auto">
            <a:xfrm>
              <a:off x="4630" y="3522"/>
              <a:ext cx="487" cy="134"/>
            </a:xfrm>
            <a:custGeom>
              <a:avLst/>
              <a:gdLst>
                <a:gd name="T0" fmla="*/ 18 w 487"/>
                <a:gd name="T1" fmla="*/ 132 h 134"/>
                <a:gd name="T2" fmla="*/ 0 w 487"/>
                <a:gd name="T3" fmla="*/ 127 h 134"/>
                <a:gd name="T4" fmla="*/ 0 w 487"/>
                <a:gd name="T5" fmla="*/ 123 h 134"/>
                <a:gd name="T6" fmla="*/ 487 w 487"/>
                <a:gd name="T7" fmla="*/ 0 h 134"/>
                <a:gd name="T8" fmla="*/ 487 w 487"/>
                <a:gd name="T9" fmla="*/ 1 h 134"/>
                <a:gd name="T10" fmla="*/ 477 w 487"/>
                <a:gd name="T11" fmla="*/ 27 h 134"/>
                <a:gd name="T12" fmla="*/ 18 w 487"/>
                <a:gd name="T13" fmla="*/ 134 h 134"/>
                <a:gd name="T14" fmla="*/ 18 w 487"/>
                <a:gd name="T15" fmla="*/ 132 h 134"/>
                <a:gd name="T16" fmla="*/ 18 w 487"/>
                <a:gd name="T17" fmla="*/ 132 h 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7"/>
                <a:gd name="T28" fmla="*/ 0 h 134"/>
                <a:gd name="T29" fmla="*/ 487 w 487"/>
                <a:gd name="T30" fmla="*/ 134 h 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7" h="134">
                  <a:moveTo>
                    <a:pt x="18" y="132"/>
                  </a:moveTo>
                  <a:lnTo>
                    <a:pt x="0" y="127"/>
                  </a:lnTo>
                  <a:lnTo>
                    <a:pt x="0" y="123"/>
                  </a:lnTo>
                  <a:lnTo>
                    <a:pt x="487" y="0"/>
                  </a:lnTo>
                  <a:lnTo>
                    <a:pt x="487" y="1"/>
                  </a:lnTo>
                  <a:lnTo>
                    <a:pt x="477" y="27"/>
                  </a:lnTo>
                  <a:lnTo>
                    <a:pt x="18" y="134"/>
                  </a:lnTo>
                  <a:lnTo>
                    <a:pt x="18" y="132"/>
                  </a:lnTo>
                  <a:close/>
                </a:path>
              </a:pathLst>
            </a:custGeom>
            <a:solidFill>
              <a:srgbClr val="83612F"/>
            </a:solidFill>
            <a:ln w="9525">
              <a:noFill/>
              <a:round/>
              <a:headEnd/>
              <a:tailEnd/>
            </a:ln>
          </p:spPr>
          <p:txBody>
            <a:bodyPr/>
            <a:lstStyle/>
            <a:p>
              <a:endParaRPr lang="en-US" sz="3200"/>
            </a:p>
          </p:txBody>
        </p:sp>
        <p:sp>
          <p:nvSpPr>
            <p:cNvPr id="165911" name="Freeform 28"/>
            <p:cNvSpPr>
              <a:spLocks/>
            </p:cNvSpPr>
            <p:nvPr/>
          </p:nvSpPr>
          <p:spPr bwMode="auto">
            <a:xfrm>
              <a:off x="5107" y="3551"/>
              <a:ext cx="96" cy="432"/>
            </a:xfrm>
            <a:custGeom>
              <a:avLst/>
              <a:gdLst>
                <a:gd name="T0" fmla="*/ 95 w 96"/>
                <a:gd name="T1" fmla="*/ 202 h 432"/>
                <a:gd name="T2" fmla="*/ 90 w 96"/>
                <a:gd name="T3" fmla="*/ 203 h 432"/>
                <a:gd name="T4" fmla="*/ 96 w 96"/>
                <a:gd name="T5" fmla="*/ 427 h 432"/>
                <a:gd name="T6" fmla="*/ 92 w 96"/>
                <a:gd name="T7" fmla="*/ 432 h 432"/>
                <a:gd name="T8" fmla="*/ 7 w 96"/>
                <a:gd name="T9" fmla="*/ 375 h 432"/>
                <a:gd name="T10" fmla="*/ 0 w 96"/>
                <a:gd name="T11" fmla="*/ 0 h 432"/>
                <a:gd name="T12" fmla="*/ 95 w 96"/>
                <a:gd name="T13" fmla="*/ 202 h 432"/>
                <a:gd name="T14" fmla="*/ 95 w 96"/>
                <a:gd name="T15" fmla="*/ 202 h 432"/>
                <a:gd name="T16" fmla="*/ 0 60000 65536"/>
                <a:gd name="T17" fmla="*/ 0 60000 65536"/>
                <a:gd name="T18" fmla="*/ 0 60000 65536"/>
                <a:gd name="T19" fmla="*/ 0 60000 65536"/>
                <a:gd name="T20" fmla="*/ 0 60000 65536"/>
                <a:gd name="T21" fmla="*/ 0 60000 65536"/>
                <a:gd name="T22" fmla="*/ 0 60000 65536"/>
                <a:gd name="T23" fmla="*/ 0 60000 65536"/>
                <a:gd name="T24" fmla="*/ 0 w 96"/>
                <a:gd name="T25" fmla="*/ 0 h 432"/>
                <a:gd name="T26" fmla="*/ 96 w 96"/>
                <a:gd name="T27" fmla="*/ 432 h 4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6" h="432">
                  <a:moveTo>
                    <a:pt x="95" y="202"/>
                  </a:moveTo>
                  <a:lnTo>
                    <a:pt x="90" y="203"/>
                  </a:lnTo>
                  <a:lnTo>
                    <a:pt x="96" y="427"/>
                  </a:lnTo>
                  <a:lnTo>
                    <a:pt x="92" y="432"/>
                  </a:lnTo>
                  <a:lnTo>
                    <a:pt x="7" y="375"/>
                  </a:lnTo>
                  <a:lnTo>
                    <a:pt x="0" y="0"/>
                  </a:lnTo>
                  <a:lnTo>
                    <a:pt x="95" y="202"/>
                  </a:lnTo>
                  <a:close/>
                </a:path>
              </a:pathLst>
            </a:custGeom>
            <a:solidFill>
              <a:srgbClr val="E7D38D"/>
            </a:solidFill>
            <a:ln w="9525">
              <a:noFill/>
              <a:round/>
              <a:headEnd/>
              <a:tailEnd/>
            </a:ln>
          </p:spPr>
          <p:txBody>
            <a:bodyPr/>
            <a:lstStyle/>
            <a:p>
              <a:endParaRPr lang="en-US" sz="3200"/>
            </a:p>
          </p:txBody>
        </p:sp>
        <p:sp>
          <p:nvSpPr>
            <p:cNvPr id="165912" name="Freeform 29"/>
            <p:cNvSpPr>
              <a:spLocks/>
            </p:cNvSpPr>
            <p:nvPr/>
          </p:nvSpPr>
          <p:spPr bwMode="auto">
            <a:xfrm>
              <a:off x="4697" y="3720"/>
              <a:ext cx="145" cy="107"/>
            </a:xfrm>
            <a:custGeom>
              <a:avLst/>
              <a:gdLst>
                <a:gd name="T0" fmla="*/ 8 w 145"/>
                <a:gd name="T1" fmla="*/ 23 h 107"/>
                <a:gd name="T2" fmla="*/ 8 w 145"/>
                <a:gd name="T3" fmla="*/ 23 h 107"/>
                <a:gd name="T4" fmla="*/ 77 w 145"/>
                <a:gd name="T5" fmla="*/ 11 h 107"/>
                <a:gd name="T6" fmla="*/ 77 w 145"/>
                <a:gd name="T7" fmla="*/ 11 h 107"/>
                <a:gd name="T8" fmla="*/ 145 w 145"/>
                <a:gd name="T9" fmla="*/ 0 h 107"/>
                <a:gd name="T10" fmla="*/ 145 w 145"/>
                <a:gd name="T11" fmla="*/ 0 h 107"/>
                <a:gd name="T12" fmla="*/ 144 w 145"/>
                <a:gd name="T13" fmla="*/ 45 h 107"/>
                <a:gd name="T14" fmla="*/ 144 w 145"/>
                <a:gd name="T15" fmla="*/ 45 h 107"/>
                <a:gd name="T16" fmla="*/ 141 w 145"/>
                <a:gd name="T17" fmla="*/ 92 h 107"/>
                <a:gd name="T18" fmla="*/ 141 w 145"/>
                <a:gd name="T19" fmla="*/ 92 h 107"/>
                <a:gd name="T20" fmla="*/ 71 w 145"/>
                <a:gd name="T21" fmla="*/ 99 h 107"/>
                <a:gd name="T22" fmla="*/ 71 w 145"/>
                <a:gd name="T23" fmla="*/ 99 h 107"/>
                <a:gd name="T24" fmla="*/ 0 w 145"/>
                <a:gd name="T25" fmla="*/ 107 h 107"/>
                <a:gd name="T26" fmla="*/ 0 w 145"/>
                <a:gd name="T27" fmla="*/ 107 h 107"/>
                <a:gd name="T28" fmla="*/ 3 w 145"/>
                <a:gd name="T29" fmla="*/ 65 h 107"/>
                <a:gd name="T30" fmla="*/ 3 w 145"/>
                <a:gd name="T31" fmla="*/ 65 h 107"/>
                <a:gd name="T32" fmla="*/ 8 w 145"/>
                <a:gd name="T33" fmla="*/ 23 h 107"/>
                <a:gd name="T34" fmla="*/ 8 w 145"/>
                <a:gd name="T35" fmla="*/ 23 h 1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5"/>
                <a:gd name="T55" fmla="*/ 0 h 107"/>
                <a:gd name="T56" fmla="*/ 145 w 145"/>
                <a:gd name="T57" fmla="*/ 107 h 1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5" h="107">
                  <a:moveTo>
                    <a:pt x="8" y="23"/>
                  </a:moveTo>
                  <a:lnTo>
                    <a:pt x="8" y="23"/>
                  </a:lnTo>
                  <a:lnTo>
                    <a:pt x="77" y="11"/>
                  </a:lnTo>
                  <a:lnTo>
                    <a:pt x="145" y="0"/>
                  </a:lnTo>
                  <a:lnTo>
                    <a:pt x="144" y="45"/>
                  </a:lnTo>
                  <a:lnTo>
                    <a:pt x="141" y="92"/>
                  </a:lnTo>
                  <a:lnTo>
                    <a:pt x="71" y="99"/>
                  </a:lnTo>
                  <a:lnTo>
                    <a:pt x="0" y="107"/>
                  </a:lnTo>
                  <a:lnTo>
                    <a:pt x="3" y="65"/>
                  </a:lnTo>
                  <a:lnTo>
                    <a:pt x="8" y="23"/>
                  </a:lnTo>
                  <a:close/>
                </a:path>
              </a:pathLst>
            </a:custGeom>
            <a:solidFill>
              <a:srgbClr val="4C4952"/>
            </a:solidFill>
            <a:ln w="9525">
              <a:noFill/>
              <a:round/>
              <a:headEnd/>
              <a:tailEnd/>
            </a:ln>
          </p:spPr>
          <p:txBody>
            <a:bodyPr/>
            <a:lstStyle/>
            <a:p>
              <a:endParaRPr lang="en-US" sz="3200"/>
            </a:p>
          </p:txBody>
        </p:sp>
        <p:sp>
          <p:nvSpPr>
            <p:cNvPr id="165913" name="Freeform 30"/>
            <p:cNvSpPr>
              <a:spLocks/>
            </p:cNvSpPr>
            <p:nvPr/>
          </p:nvSpPr>
          <p:spPr bwMode="auto">
            <a:xfrm>
              <a:off x="4699" y="3721"/>
              <a:ext cx="143" cy="104"/>
            </a:xfrm>
            <a:custGeom>
              <a:avLst/>
              <a:gdLst>
                <a:gd name="T0" fmla="*/ 8 w 143"/>
                <a:gd name="T1" fmla="*/ 23 h 104"/>
                <a:gd name="T2" fmla="*/ 8 w 143"/>
                <a:gd name="T3" fmla="*/ 23 h 104"/>
                <a:gd name="T4" fmla="*/ 75 w 143"/>
                <a:gd name="T5" fmla="*/ 12 h 104"/>
                <a:gd name="T6" fmla="*/ 75 w 143"/>
                <a:gd name="T7" fmla="*/ 12 h 104"/>
                <a:gd name="T8" fmla="*/ 143 w 143"/>
                <a:gd name="T9" fmla="*/ 0 h 104"/>
                <a:gd name="T10" fmla="*/ 143 w 143"/>
                <a:gd name="T11" fmla="*/ 0 h 104"/>
                <a:gd name="T12" fmla="*/ 141 w 143"/>
                <a:gd name="T13" fmla="*/ 44 h 104"/>
                <a:gd name="T14" fmla="*/ 141 w 143"/>
                <a:gd name="T15" fmla="*/ 44 h 104"/>
                <a:gd name="T16" fmla="*/ 139 w 143"/>
                <a:gd name="T17" fmla="*/ 88 h 104"/>
                <a:gd name="T18" fmla="*/ 139 w 143"/>
                <a:gd name="T19" fmla="*/ 88 h 104"/>
                <a:gd name="T20" fmla="*/ 69 w 143"/>
                <a:gd name="T21" fmla="*/ 96 h 104"/>
                <a:gd name="T22" fmla="*/ 69 w 143"/>
                <a:gd name="T23" fmla="*/ 96 h 104"/>
                <a:gd name="T24" fmla="*/ 0 w 143"/>
                <a:gd name="T25" fmla="*/ 104 h 104"/>
                <a:gd name="T26" fmla="*/ 0 w 143"/>
                <a:gd name="T27" fmla="*/ 104 h 104"/>
                <a:gd name="T28" fmla="*/ 4 w 143"/>
                <a:gd name="T29" fmla="*/ 63 h 104"/>
                <a:gd name="T30" fmla="*/ 4 w 143"/>
                <a:gd name="T31" fmla="*/ 63 h 104"/>
                <a:gd name="T32" fmla="*/ 8 w 143"/>
                <a:gd name="T33" fmla="*/ 23 h 104"/>
                <a:gd name="T34" fmla="*/ 8 w 143"/>
                <a:gd name="T35" fmla="*/ 23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3"/>
                <a:gd name="T55" fmla="*/ 0 h 104"/>
                <a:gd name="T56" fmla="*/ 143 w 143"/>
                <a:gd name="T57" fmla="*/ 104 h 1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3" h="104">
                  <a:moveTo>
                    <a:pt x="8" y="23"/>
                  </a:moveTo>
                  <a:lnTo>
                    <a:pt x="8" y="23"/>
                  </a:lnTo>
                  <a:lnTo>
                    <a:pt x="75" y="12"/>
                  </a:lnTo>
                  <a:lnTo>
                    <a:pt x="143" y="0"/>
                  </a:lnTo>
                  <a:lnTo>
                    <a:pt x="141" y="44"/>
                  </a:lnTo>
                  <a:lnTo>
                    <a:pt x="139" y="88"/>
                  </a:lnTo>
                  <a:lnTo>
                    <a:pt x="69" y="96"/>
                  </a:lnTo>
                  <a:lnTo>
                    <a:pt x="0" y="104"/>
                  </a:lnTo>
                  <a:lnTo>
                    <a:pt x="4" y="63"/>
                  </a:lnTo>
                  <a:lnTo>
                    <a:pt x="8" y="23"/>
                  </a:lnTo>
                  <a:close/>
                </a:path>
              </a:pathLst>
            </a:custGeom>
            <a:solidFill>
              <a:srgbClr val="B7B7B8"/>
            </a:solidFill>
            <a:ln w="9525">
              <a:noFill/>
              <a:round/>
              <a:headEnd/>
              <a:tailEnd/>
            </a:ln>
          </p:spPr>
          <p:txBody>
            <a:bodyPr/>
            <a:lstStyle/>
            <a:p>
              <a:endParaRPr lang="en-US" sz="3200"/>
            </a:p>
          </p:txBody>
        </p:sp>
        <p:sp>
          <p:nvSpPr>
            <p:cNvPr id="165914" name="Freeform 31"/>
            <p:cNvSpPr>
              <a:spLocks noEditPoints="1"/>
            </p:cNvSpPr>
            <p:nvPr/>
          </p:nvSpPr>
          <p:spPr bwMode="auto">
            <a:xfrm>
              <a:off x="4702" y="3725"/>
              <a:ext cx="136" cy="97"/>
            </a:xfrm>
            <a:custGeom>
              <a:avLst/>
              <a:gdLst>
                <a:gd name="T0" fmla="*/ 7 w 136"/>
                <a:gd name="T1" fmla="*/ 21 h 97"/>
                <a:gd name="T2" fmla="*/ 27 w 136"/>
                <a:gd name="T3" fmla="*/ 18 h 97"/>
                <a:gd name="T4" fmla="*/ 23 w 136"/>
                <a:gd name="T5" fmla="*/ 56 h 97"/>
                <a:gd name="T6" fmla="*/ 20 w 136"/>
                <a:gd name="T7" fmla="*/ 95 h 97"/>
                <a:gd name="T8" fmla="*/ 0 w 136"/>
                <a:gd name="T9" fmla="*/ 97 h 97"/>
                <a:gd name="T10" fmla="*/ 3 w 136"/>
                <a:gd name="T11" fmla="*/ 59 h 97"/>
                <a:gd name="T12" fmla="*/ 7 w 136"/>
                <a:gd name="T13" fmla="*/ 21 h 97"/>
                <a:gd name="T14" fmla="*/ 29 w 136"/>
                <a:gd name="T15" fmla="*/ 18 h 97"/>
                <a:gd name="T16" fmla="*/ 50 w 136"/>
                <a:gd name="T17" fmla="*/ 14 h 97"/>
                <a:gd name="T18" fmla="*/ 46 w 136"/>
                <a:gd name="T19" fmla="*/ 53 h 97"/>
                <a:gd name="T20" fmla="*/ 44 w 136"/>
                <a:gd name="T21" fmla="*/ 93 h 97"/>
                <a:gd name="T22" fmla="*/ 22 w 136"/>
                <a:gd name="T23" fmla="*/ 94 h 97"/>
                <a:gd name="T24" fmla="*/ 26 w 136"/>
                <a:gd name="T25" fmla="*/ 56 h 97"/>
                <a:gd name="T26" fmla="*/ 29 w 136"/>
                <a:gd name="T27" fmla="*/ 18 h 97"/>
                <a:gd name="T28" fmla="*/ 51 w 136"/>
                <a:gd name="T29" fmla="*/ 14 h 97"/>
                <a:gd name="T30" fmla="*/ 71 w 136"/>
                <a:gd name="T31" fmla="*/ 10 h 97"/>
                <a:gd name="T32" fmla="*/ 69 w 136"/>
                <a:gd name="T33" fmla="*/ 50 h 97"/>
                <a:gd name="T34" fmla="*/ 66 w 136"/>
                <a:gd name="T35" fmla="*/ 90 h 97"/>
                <a:gd name="T36" fmla="*/ 45 w 136"/>
                <a:gd name="T37" fmla="*/ 92 h 97"/>
                <a:gd name="T38" fmla="*/ 49 w 136"/>
                <a:gd name="T39" fmla="*/ 53 h 97"/>
                <a:gd name="T40" fmla="*/ 51 w 136"/>
                <a:gd name="T41" fmla="*/ 14 h 97"/>
                <a:gd name="T42" fmla="*/ 74 w 136"/>
                <a:gd name="T43" fmla="*/ 10 h 97"/>
                <a:gd name="T44" fmla="*/ 94 w 136"/>
                <a:gd name="T45" fmla="*/ 6 h 97"/>
                <a:gd name="T46" fmla="*/ 91 w 136"/>
                <a:gd name="T47" fmla="*/ 46 h 97"/>
                <a:gd name="T48" fmla="*/ 89 w 136"/>
                <a:gd name="T49" fmla="*/ 87 h 97"/>
                <a:gd name="T50" fmla="*/ 69 w 136"/>
                <a:gd name="T51" fmla="*/ 89 h 97"/>
                <a:gd name="T52" fmla="*/ 71 w 136"/>
                <a:gd name="T53" fmla="*/ 50 h 97"/>
                <a:gd name="T54" fmla="*/ 74 w 136"/>
                <a:gd name="T55" fmla="*/ 10 h 97"/>
                <a:gd name="T56" fmla="*/ 96 w 136"/>
                <a:gd name="T57" fmla="*/ 6 h 97"/>
                <a:gd name="T58" fmla="*/ 116 w 136"/>
                <a:gd name="T59" fmla="*/ 3 h 97"/>
                <a:gd name="T60" fmla="*/ 114 w 136"/>
                <a:gd name="T61" fmla="*/ 44 h 97"/>
                <a:gd name="T62" fmla="*/ 113 w 136"/>
                <a:gd name="T63" fmla="*/ 84 h 97"/>
                <a:gd name="T64" fmla="*/ 91 w 136"/>
                <a:gd name="T65" fmla="*/ 87 h 97"/>
                <a:gd name="T66" fmla="*/ 94 w 136"/>
                <a:gd name="T67" fmla="*/ 46 h 97"/>
                <a:gd name="T68" fmla="*/ 96 w 136"/>
                <a:gd name="T69" fmla="*/ 6 h 97"/>
                <a:gd name="T70" fmla="*/ 119 w 136"/>
                <a:gd name="T71" fmla="*/ 3 h 97"/>
                <a:gd name="T72" fmla="*/ 136 w 136"/>
                <a:gd name="T73" fmla="*/ 0 h 97"/>
                <a:gd name="T74" fmla="*/ 134 w 136"/>
                <a:gd name="T75" fmla="*/ 41 h 97"/>
                <a:gd name="T76" fmla="*/ 133 w 136"/>
                <a:gd name="T77" fmla="*/ 82 h 97"/>
                <a:gd name="T78" fmla="*/ 114 w 136"/>
                <a:gd name="T79" fmla="*/ 84 h 97"/>
                <a:gd name="T80" fmla="*/ 116 w 136"/>
                <a:gd name="T81" fmla="*/ 44 h 97"/>
                <a:gd name="T82" fmla="*/ 119 w 136"/>
                <a:gd name="T83" fmla="*/ 3 h 9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97"/>
                <a:gd name="T128" fmla="*/ 136 w 136"/>
                <a:gd name="T129" fmla="*/ 97 h 9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97">
                  <a:moveTo>
                    <a:pt x="7" y="21"/>
                  </a:moveTo>
                  <a:lnTo>
                    <a:pt x="7" y="21"/>
                  </a:lnTo>
                  <a:lnTo>
                    <a:pt x="27" y="18"/>
                  </a:lnTo>
                  <a:lnTo>
                    <a:pt x="23" y="56"/>
                  </a:lnTo>
                  <a:lnTo>
                    <a:pt x="20" y="95"/>
                  </a:lnTo>
                  <a:lnTo>
                    <a:pt x="0" y="97"/>
                  </a:lnTo>
                  <a:lnTo>
                    <a:pt x="3" y="59"/>
                  </a:lnTo>
                  <a:lnTo>
                    <a:pt x="7" y="21"/>
                  </a:lnTo>
                  <a:close/>
                  <a:moveTo>
                    <a:pt x="29" y="18"/>
                  </a:moveTo>
                  <a:lnTo>
                    <a:pt x="29" y="18"/>
                  </a:lnTo>
                  <a:lnTo>
                    <a:pt x="50" y="14"/>
                  </a:lnTo>
                  <a:lnTo>
                    <a:pt x="46" y="53"/>
                  </a:lnTo>
                  <a:lnTo>
                    <a:pt x="44" y="93"/>
                  </a:lnTo>
                  <a:lnTo>
                    <a:pt x="22" y="94"/>
                  </a:lnTo>
                  <a:lnTo>
                    <a:pt x="26" y="56"/>
                  </a:lnTo>
                  <a:lnTo>
                    <a:pt x="29" y="18"/>
                  </a:lnTo>
                  <a:close/>
                  <a:moveTo>
                    <a:pt x="51" y="14"/>
                  </a:moveTo>
                  <a:lnTo>
                    <a:pt x="51" y="14"/>
                  </a:lnTo>
                  <a:lnTo>
                    <a:pt x="71" y="10"/>
                  </a:lnTo>
                  <a:lnTo>
                    <a:pt x="69" y="50"/>
                  </a:lnTo>
                  <a:lnTo>
                    <a:pt x="66" y="90"/>
                  </a:lnTo>
                  <a:lnTo>
                    <a:pt x="45" y="92"/>
                  </a:lnTo>
                  <a:lnTo>
                    <a:pt x="49" y="53"/>
                  </a:lnTo>
                  <a:lnTo>
                    <a:pt x="51" y="14"/>
                  </a:lnTo>
                  <a:close/>
                  <a:moveTo>
                    <a:pt x="74" y="10"/>
                  </a:moveTo>
                  <a:lnTo>
                    <a:pt x="74" y="10"/>
                  </a:lnTo>
                  <a:lnTo>
                    <a:pt x="94" y="6"/>
                  </a:lnTo>
                  <a:lnTo>
                    <a:pt x="91" y="46"/>
                  </a:lnTo>
                  <a:lnTo>
                    <a:pt x="89" y="87"/>
                  </a:lnTo>
                  <a:lnTo>
                    <a:pt x="69" y="89"/>
                  </a:lnTo>
                  <a:lnTo>
                    <a:pt x="71" y="50"/>
                  </a:lnTo>
                  <a:lnTo>
                    <a:pt x="74" y="10"/>
                  </a:lnTo>
                  <a:close/>
                  <a:moveTo>
                    <a:pt x="96" y="6"/>
                  </a:moveTo>
                  <a:lnTo>
                    <a:pt x="96" y="6"/>
                  </a:lnTo>
                  <a:lnTo>
                    <a:pt x="116" y="3"/>
                  </a:lnTo>
                  <a:lnTo>
                    <a:pt x="114" y="44"/>
                  </a:lnTo>
                  <a:lnTo>
                    <a:pt x="113" y="84"/>
                  </a:lnTo>
                  <a:lnTo>
                    <a:pt x="91" y="87"/>
                  </a:lnTo>
                  <a:lnTo>
                    <a:pt x="94" y="46"/>
                  </a:lnTo>
                  <a:lnTo>
                    <a:pt x="96" y="6"/>
                  </a:lnTo>
                  <a:close/>
                  <a:moveTo>
                    <a:pt x="119" y="3"/>
                  </a:moveTo>
                  <a:lnTo>
                    <a:pt x="119" y="3"/>
                  </a:lnTo>
                  <a:lnTo>
                    <a:pt x="136" y="0"/>
                  </a:lnTo>
                  <a:lnTo>
                    <a:pt x="134" y="41"/>
                  </a:lnTo>
                  <a:lnTo>
                    <a:pt x="133" y="82"/>
                  </a:lnTo>
                  <a:lnTo>
                    <a:pt x="114" y="84"/>
                  </a:lnTo>
                  <a:lnTo>
                    <a:pt x="116" y="44"/>
                  </a:lnTo>
                  <a:lnTo>
                    <a:pt x="119" y="3"/>
                  </a:lnTo>
                  <a:close/>
                </a:path>
              </a:pathLst>
            </a:custGeom>
            <a:solidFill>
              <a:srgbClr val="23242B"/>
            </a:solidFill>
            <a:ln w="9525">
              <a:noFill/>
              <a:round/>
              <a:headEnd/>
              <a:tailEnd/>
            </a:ln>
          </p:spPr>
          <p:txBody>
            <a:bodyPr/>
            <a:lstStyle/>
            <a:p>
              <a:endParaRPr lang="en-US" sz="3200"/>
            </a:p>
          </p:txBody>
        </p:sp>
        <p:sp>
          <p:nvSpPr>
            <p:cNvPr id="165915" name="Freeform 32"/>
            <p:cNvSpPr>
              <a:spLocks noEditPoints="1"/>
            </p:cNvSpPr>
            <p:nvPr/>
          </p:nvSpPr>
          <p:spPr bwMode="auto">
            <a:xfrm>
              <a:off x="4702" y="3726"/>
              <a:ext cx="139" cy="93"/>
            </a:xfrm>
            <a:custGeom>
              <a:avLst/>
              <a:gdLst>
                <a:gd name="T0" fmla="*/ 71 w 139"/>
                <a:gd name="T1" fmla="*/ 18 h 93"/>
                <a:gd name="T2" fmla="*/ 136 w 139"/>
                <a:gd name="T3" fmla="*/ 7 h 93"/>
                <a:gd name="T4" fmla="*/ 72 w 139"/>
                <a:gd name="T5" fmla="*/ 19 h 93"/>
                <a:gd name="T6" fmla="*/ 7 w 139"/>
                <a:gd name="T7" fmla="*/ 30 h 93"/>
                <a:gd name="T8" fmla="*/ 5 w 139"/>
                <a:gd name="T9" fmla="*/ 34 h 93"/>
                <a:gd name="T10" fmla="*/ 70 w 139"/>
                <a:gd name="T11" fmla="*/ 24 h 93"/>
                <a:gd name="T12" fmla="*/ 138 w 139"/>
                <a:gd name="T13" fmla="*/ 15 h 93"/>
                <a:gd name="T14" fmla="*/ 72 w 139"/>
                <a:gd name="T15" fmla="*/ 25 h 93"/>
                <a:gd name="T16" fmla="*/ 5 w 139"/>
                <a:gd name="T17" fmla="*/ 34 h 93"/>
                <a:gd name="T18" fmla="*/ 5 w 139"/>
                <a:gd name="T19" fmla="*/ 40 h 93"/>
                <a:gd name="T20" fmla="*/ 135 w 139"/>
                <a:gd name="T21" fmla="*/ 20 h 93"/>
                <a:gd name="T22" fmla="*/ 138 w 139"/>
                <a:gd name="T23" fmla="*/ 23 h 93"/>
                <a:gd name="T24" fmla="*/ 6 w 139"/>
                <a:gd name="T25" fmla="*/ 42 h 93"/>
                <a:gd name="T26" fmla="*/ 5 w 139"/>
                <a:gd name="T27" fmla="*/ 40 h 93"/>
                <a:gd name="T28" fmla="*/ 70 w 139"/>
                <a:gd name="T29" fmla="*/ 37 h 93"/>
                <a:gd name="T30" fmla="*/ 135 w 139"/>
                <a:gd name="T31" fmla="*/ 28 h 93"/>
                <a:gd name="T32" fmla="*/ 71 w 139"/>
                <a:gd name="T33" fmla="*/ 39 h 93"/>
                <a:gd name="T34" fmla="*/ 6 w 139"/>
                <a:gd name="T35" fmla="*/ 49 h 93"/>
                <a:gd name="T36" fmla="*/ 3 w 139"/>
                <a:gd name="T37" fmla="*/ 53 h 93"/>
                <a:gd name="T38" fmla="*/ 69 w 139"/>
                <a:gd name="T39" fmla="*/ 44 h 93"/>
                <a:gd name="T40" fmla="*/ 138 w 139"/>
                <a:gd name="T41" fmla="*/ 37 h 93"/>
                <a:gd name="T42" fmla="*/ 71 w 139"/>
                <a:gd name="T43" fmla="*/ 45 h 93"/>
                <a:gd name="T44" fmla="*/ 3 w 139"/>
                <a:gd name="T45" fmla="*/ 53 h 93"/>
                <a:gd name="T46" fmla="*/ 2 w 139"/>
                <a:gd name="T47" fmla="*/ 59 h 93"/>
                <a:gd name="T48" fmla="*/ 135 w 139"/>
                <a:gd name="T49" fmla="*/ 42 h 93"/>
                <a:gd name="T50" fmla="*/ 136 w 139"/>
                <a:gd name="T51" fmla="*/ 43 h 93"/>
                <a:gd name="T52" fmla="*/ 5 w 139"/>
                <a:gd name="T53" fmla="*/ 62 h 93"/>
                <a:gd name="T54" fmla="*/ 2 w 139"/>
                <a:gd name="T55" fmla="*/ 59 h 93"/>
                <a:gd name="T56" fmla="*/ 67 w 139"/>
                <a:gd name="T57" fmla="*/ 57 h 93"/>
                <a:gd name="T58" fmla="*/ 134 w 139"/>
                <a:gd name="T59" fmla="*/ 48 h 93"/>
                <a:gd name="T60" fmla="*/ 70 w 139"/>
                <a:gd name="T61" fmla="*/ 59 h 93"/>
                <a:gd name="T62" fmla="*/ 3 w 139"/>
                <a:gd name="T63" fmla="*/ 68 h 93"/>
                <a:gd name="T64" fmla="*/ 1 w 139"/>
                <a:gd name="T65" fmla="*/ 72 h 93"/>
                <a:gd name="T66" fmla="*/ 67 w 139"/>
                <a:gd name="T67" fmla="*/ 63 h 93"/>
                <a:gd name="T68" fmla="*/ 136 w 139"/>
                <a:gd name="T69" fmla="*/ 57 h 93"/>
                <a:gd name="T70" fmla="*/ 70 w 139"/>
                <a:gd name="T71" fmla="*/ 66 h 93"/>
                <a:gd name="T72" fmla="*/ 1 w 139"/>
                <a:gd name="T73" fmla="*/ 72 h 93"/>
                <a:gd name="T74" fmla="*/ 1 w 139"/>
                <a:gd name="T75" fmla="*/ 78 h 93"/>
                <a:gd name="T76" fmla="*/ 134 w 139"/>
                <a:gd name="T77" fmla="*/ 62 h 93"/>
                <a:gd name="T78" fmla="*/ 136 w 139"/>
                <a:gd name="T79" fmla="*/ 63 h 93"/>
                <a:gd name="T80" fmla="*/ 2 w 139"/>
                <a:gd name="T81" fmla="*/ 81 h 93"/>
                <a:gd name="T82" fmla="*/ 1 w 139"/>
                <a:gd name="T83" fmla="*/ 78 h 93"/>
                <a:gd name="T84" fmla="*/ 66 w 139"/>
                <a:gd name="T85" fmla="*/ 77 h 93"/>
                <a:gd name="T86" fmla="*/ 134 w 139"/>
                <a:gd name="T87" fmla="*/ 68 h 93"/>
                <a:gd name="T88" fmla="*/ 69 w 139"/>
                <a:gd name="T89" fmla="*/ 78 h 93"/>
                <a:gd name="T90" fmla="*/ 2 w 139"/>
                <a:gd name="T91" fmla="*/ 87 h 93"/>
                <a:gd name="T92" fmla="*/ 0 w 139"/>
                <a:gd name="T93" fmla="*/ 91 h 93"/>
                <a:gd name="T94" fmla="*/ 66 w 139"/>
                <a:gd name="T95" fmla="*/ 83 h 93"/>
                <a:gd name="T96" fmla="*/ 135 w 139"/>
                <a:gd name="T97" fmla="*/ 77 h 93"/>
                <a:gd name="T98" fmla="*/ 69 w 139"/>
                <a:gd name="T99" fmla="*/ 84 h 93"/>
                <a:gd name="T100" fmla="*/ 0 w 139"/>
                <a:gd name="T101" fmla="*/ 91 h 93"/>
                <a:gd name="T102" fmla="*/ 6 w 139"/>
                <a:gd name="T103" fmla="*/ 22 h 93"/>
                <a:gd name="T104" fmla="*/ 136 w 139"/>
                <a:gd name="T105" fmla="*/ 0 h 93"/>
                <a:gd name="T106" fmla="*/ 139 w 139"/>
                <a:gd name="T107" fmla="*/ 3 h 93"/>
                <a:gd name="T108" fmla="*/ 8 w 139"/>
                <a:gd name="T109" fmla="*/ 23 h 93"/>
                <a:gd name="T110" fmla="*/ 6 w 139"/>
                <a:gd name="T111" fmla="*/ 22 h 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9"/>
                <a:gd name="T169" fmla="*/ 0 h 93"/>
                <a:gd name="T170" fmla="*/ 139 w 139"/>
                <a:gd name="T171" fmla="*/ 93 h 9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9" h="93">
                  <a:moveTo>
                    <a:pt x="6" y="28"/>
                  </a:moveTo>
                  <a:lnTo>
                    <a:pt x="6" y="28"/>
                  </a:lnTo>
                  <a:lnTo>
                    <a:pt x="71" y="18"/>
                  </a:lnTo>
                  <a:lnTo>
                    <a:pt x="136" y="7"/>
                  </a:lnTo>
                  <a:lnTo>
                    <a:pt x="138" y="9"/>
                  </a:lnTo>
                  <a:lnTo>
                    <a:pt x="72" y="19"/>
                  </a:lnTo>
                  <a:lnTo>
                    <a:pt x="7" y="30"/>
                  </a:lnTo>
                  <a:lnTo>
                    <a:pt x="6" y="28"/>
                  </a:lnTo>
                  <a:close/>
                  <a:moveTo>
                    <a:pt x="5" y="34"/>
                  </a:moveTo>
                  <a:lnTo>
                    <a:pt x="5" y="34"/>
                  </a:lnTo>
                  <a:lnTo>
                    <a:pt x="70" y="24"/>
                  </a:lnTo>
                  <a:lnTo>
                    <a:pt x="135" y="14"/>
                  </a:lnTo>
                  <a:lnTo>
                    <a:pt x="138" y="15"/>
                  </a:lnTo>
                  <a:lnTo>
                    <a:pt x="72" y="25"/>
                  </a:lnTo>
                  <a:lnTo>
                    <a:pt x="7" y="35"/>
                  </a:lnTo>
                  <a:lnTo>
                    <a:pt x="5" y="34"/>
                  </a:lnTo>
                  <a:close/>
                  <a:moveTo>
                    <a:pt x="5" y="40"/>
                  </a:moveTo>
                  <a:lnTo>
                    <a:pt x="5" y="40"/>
                  </a:lnTo>
                  <a:lnTo>
                    <a:pt x="70" y="30"/>
                  </a:lnTo>
                  <a:lnTo>
                    <a:pt x="135" y="20"/>
                  </a:lnTo>
                  <a:lnTo>
                    <a:pt x="138" y="23"/>
                  </a:lnTo>
                  <a:lnTo>
                    <a:pt x="72" y="33"/>
                  </a:lnTo>
                  <a:lnTo>
                    <a:pt x="6" y="42"/>
                  </a:lnTo>
                  <a:lnTo>
                    <a:pt x="5" y="40"/>
                  </a:lnTo>
                  <a:close/>
                  <a:moveTo>
                    <a:pt x="3" y="47"/>
                  </a:moveTo>
                  <a:lnTo>
                    <a:pt x="3" y="47"/>
                  </a:lnTo>
                  <a:lnTo>
                    <a:pt x="70" y="37"/>
                  </a:lnTo>
                  <a:lnTo>
                    <a:pt x="135" y="28"/>
                  </a:lnTo>
                  <a:lnTo>
                    <a:pt x="138" y="29"/>
                  </a:lnTo>
                  <a:lnTo>
                    <a:pt x="71" y="39"/>
                  </a:lnTo>
                  <a:lnTo>
                    <a:pt x="6" y="49"/>
                  </a:lnTo>
                  <a:lnTo>
                    <a:pt x="3" y="47"/>
                  </a:lnTo>
                  <a:close/>
                  <a:moveTo>
                    <a:pt x="3" y="53"/>
                  </a:moveTo>
                  <a:lnTo>
                    <a:pt x="3" y="53"/>
                  </a:lnTo>
                  <a:lnTo>
                    <a:pt x="69" y="44"/>
                  </a:lnTo>
                  <a:lnTo>
                    <a:pt x="135" y="34"/>
                  </a:lnTo>
                  <a:lnTo>
                    <a:pt x="138" y="37"/>
                  </a:lnTo>
                  <a:lnTo>
                    <a:pt x="71" y="45"/>
                  </a:lnTo>
                  <a:lnTo>
                    <a:pt x="5" y="55"/>
                  </a:lnTo>
                  <a:lnTo>
                    <a:pt x="3" y="53"/>
                  </a:lnTo>
                  <a:close/>
                  <a:moveTo>
                    <a:pt x="2" y="59"/>
                  </a:moveTo>
                  <a:lnTo>
                    <a:pt x="2" y="59"/>
                  </a:lnTo>
                  <a:lnTo>
                    <a:pt x="69" y="50"/>
                  </a:lnTo>
                  <a:lnTo>
                    <a:pt x="135" y="42"/>
                  </a:lnTo>
                  <a:lnTo>
                    <a:pt x="136" y="43"/>
                  </a:lnTo>
                  <a:lnTo>
                    <a:pt x="71" y="52"/>
                  </a:lnTo>
                  <a:lnTo>
                    <a:pt x="5" y="62"/>
                  </a:lnTo>
                  <a:lnTo>
                    <a:pt x="2" y="59"/>
                  </a:lnTo>
                  <a:close/>
                  <a:moveTo>
                    <a:pt x="2" y="66"/>
                  </a:moveTo>
                  <a:lnTo>
                    <a:pt x="2" y="66"/>
                  </a:lnTo>
                  <a:lnTo>
                    <a:pt x="67" y="57"/>
                  </a:lnTo>
                  <a:lnTo>
                    <a:pt x="134" y="48"/>
                  </a:lnTo>
                  <a:lnTo>
                    <a:pt x="136" y="50"/>
                  </a:lnTo>
                  <a:lnTo>
                    <a:pt x="70" y="59"/>
                  </a:lnTo>
                  <a:lnTo>
                    <a:pt x="3" y="68"/>
                  </a:lnTo>
                  <a:lnTo>
                    <a:pt x="2" y="66"/>
                  </a:lnTo>
                  <a:close/>
                  <a:moveTo>
                    <a:pt x="1" y="72"/>
                  </a:moveTo>
                  <a:lnTo>
                    <a:pt x="1" y="72"/>
                  </a:lnTo>
                  <a:lnTo>
                    <a:pt x="67" y="63"/>
                  </a:lnTo>
                  <a:lnTo>
                    <a:pt x="134" y="54"/>
                  </a:lnTo>
                  <a:lnTo>
                    <a:pt x="136" y="57"/>
                  </a:lnTo>
                  <a:lnTo>
                    <a:pt x="70" y="66"/>
                  </a:lnTo>
                  <a:lnTo>
                    <a:pt x="3" y="74"/>
                  </a:lnTo>
                  <a:lnTo>
                    <a:pt x="1" y="72"/>
                  </a:lnTo>
                  <a:close/>
                  <a:moveTo>
                    <a:pt x="1" y="78"/>
                  </a:moveTo>
                  <a:lnTo>
                    <a:pt x="1" y="78"/>
                  </a:lnTo>
                  <a:lnTo>
                    <a:pt x="67" y="69"/>
                  </a:lnTo>
                  <a:lnTo>
                    <a:pt x="134" y="62"/>
                  </a:lnTo>
                  <a:lnTo>
                    <a:pt x="136" y="63"/>
                  </a:lnTo>
                  <a:lnTo>
                    <a:pt x="70" y="72"/>
                  </a:lnTo>
                  <a:lnTo>
                    <a:pt x="2" y="81"/>
                  </a:lnTo>
                  <a:lnTo>
                    <a:pt x="1" y="78"/>
                  </a:lnTo>
                  <a:close/>
                  <a:moveTo>
                    <a:pt x="0" y="84"/>
                  </a:moveTo>
                  <a:lnTo>
                    <a:pt x="0" y="84"/>
                  </a:lnTo>
                  <a:lnTo>
                    <a:pt x="66" y="77"/>
                  </a:lnTo>
                  <a:lnTo>
                    <a:pt x="134" y="68"/>
                  </a:lnTo>
                  <a:lnTo>
                    <a:pt x="136" y="71"/>
                  </a:lnTo>
                  <a:lnTo>
                    <a:pt x="69" y="78"/>
                  </a:lnTo>
                  <a:lnTo>
                    <a:pt x="2" y="87"/>
                  </a:lnTo>
                  <a:lnTo>
                    <a:pt x="0" y="84"/>
                  </a:lnTo>
                  <a:close/>
                  <a:moveTo>
                    <a:pt x="0" y="91"/>
                  </a:moveTo>
                  <a:lnTo>
                    <a:pt x="0" y="91"/>
                  </a:lnTo>
                  <a:lnTo>
                    <a:pt x="66" y="83"/>
                  </a:lnTo>
                  <a:lnTo>
                    <a:pt x="133" y="76"/>
                  </a:lnTo>
                  <a:lnTo>
                    <a:pt x="135" y="77"/>
                  </a:lnTo>
                  <a:lnTo>
                    <a:pt x="69" y="84"/>
                  </a:lnTo>
                  <a:lnTo>
                    <a:pt x="1" y="93"/>
                  </a:lnTo>
                  <a:lnTo>
                    <a:pt x="0" y="91"/>
                  </a:lnTo>
                  <a:close/>
                  <a:moveTo>
                    <a:pt x="6" y="22"/>
                  </a:moveTo>
                  <a:lnTo>
                    <a:pt x="6" y="22"/>
                  </a:lnTo>
                  <a:lnTo>
                    <a:pt x="71" y="12"/>
                  </a:lnTo>
                  <a:lnTo>
                    <a:pt x="136" y="0"/>
                  </a:lnTo>
                  <a:lnTo>
                    <a:pt x="139" y="3"/>
                  </a:lnTo>
                  <a:lnTo>
                    <a:pt x="74" y="13"/>
                  </a:lnTo>
                  <a:lnTo>
                    <a:pt x="8" y="23"/>
                  </a:lnTo>
                  <a:lnTo>
                    <a:pt x="6" y="22"/>
                  </a:lnTo>
                  <a:close/>
                </a:path>
              </a:pathLst>
            </a:custGeom>
            <a:solidFill>
              <a:srgbClr val="B7B7B8"/>
            </a:solidFill>
            <a:ln w="9525">
              <a:noFill/>
              <a:round/>
              <a:headEnd/>
              <a:tailEnd/>
            </a:ln>
          </p:spPr>
          <p:txBody>
            <a:bodyPr/>
            <a:lstStyle/>
            <a:p>
              <a:endParaRPr lang="en-US" sz="3200"/>
            </a:p>
          </p:txBody>
        </p:sp>
        <p:sp>
          <p:nvSpPr>
            <p:cNvPr id="165916" name="Freeform 33"/>
            <p:cNvSpPr>
              <a:spLocks/>
            </p:cNvSpPr>
            <p:nvPr/>
          </p:nvSpPr>
          <p:spPr bwMode="auto">
            <a:xfrm>
              <a:off x="4714" y="3723"/>
              <a:ext cx="127" cy="82"/>
            </a:xfrm>
            <a:custGeom>
              <a:avLst/>
              <a:gdLst>
                <a:gd name="T0" fmla="*/ 32 w 127"/>
                <a:gd name="T1" fmla="*/ 15 h 82"/>
                <a:gd name="T2" fmla="*/ 32 w 127"/>
                <a:gd name="T3" fmla="*/ 15 h 82"/>
                <a:gd name="T4" fmla="*/ 79 w 127"/>
                <a:gd name="T5" fmla="*/ 7 h 82"/>
                <a:gd name="T6" fmla="*/ 79 w 127"/>
                <a:gd name="T7" fmla="*/ 7 h 82"/>
                <a:gd name="T8" fmla="*/ 127 w 127"/>
                <a:gd name="T9" fmla="*/ 0 h 82"/>
                <a:gd name="T10" fmla="*/ 127 w 127"/>
                <a:gd name="T11" fmla="*/ 0 h 82"/>
                <a:gd name="T12" fmla="*/ 126 w 127"/>
                <a:gd name="T13" fmla="*/ 41 h 82"/>
                <a:gd name="T14" fmla="*/ 126 w 127"/>
                <a:gd name="T15" fmla="*/ 41 h 82"/>
                <a:gd name="T16" fmla="*/ 123 w 127"/>
                <a:gd name="T17" fmla="*/ 82 h 82"/>
                <a:gd name="T18" fmla="*/ 123 w 127"/>
                <a:gd name="T19" fmla="*/ 82 h 82"/>
                <a:gd name="T20" fmla="*/ 124 w 127"/>
                <a:gd name="T21" fmla="*/ 18 h 82"/>
                <a:gd name="T22" fmla="*/ 124 w 127"/>
                <a:gd name="T23" fmla="*/ 18 h 82"/>
                <a:gd name="T24" fmla="*/ 124 w 127"/>
                <a:gd name="T25" fmla="*/ 1 h 82"/>
                <a:gd name="T26" fmla="*/ 124 w 127"/>
                <a:gd name="T27" fmla="*/ 1 h 82"/>
                <a:gd name="T28" fmla="*/ 101 w 127"/>
                <a:gd name="T29" fmla="*/ 5 h 82"/>
                <a:gd name="T30" fmla="*/ 55 w 127"/>
                <a:gd name="T31" fmla="*/ 12 h 82"/>
                <a:gd name="T32" fmla="*/ 55 w 127"/>
                <a:gd name="T33" fmla="*/ 12 h 82"/>
                <a:gd name="T34" fmla="*/ 15 w 127"/>
                <a:gd name="T35" fmla="*/ 20 h 82"/>
                <a:gd name="T36" fmla="*/ 3 w 127"/>
                <a:gd name="T37" fmla="*/ 21 h 82"/>
                <a:gd name="T38" fmla="*/ 0 w 127"/>
                <a:gd name="T39" fmla="*/ 21 h 82"/>
                <a:gd name="T40" fmla="*/ 1 w 127"/>
                <a:gd name="T41" fmla="*/ 21 h 82"/>
                <a:gd name="T42" fmla="*/ 1 w 127"/>
                <a:gd name="T43" fmla="*/ 21 h 82"/>
                <a:gd name="T44" fmla="*/ 17 w 127"/>
                <a:gd name="T45" fmla="*/ 17 h 82"/>
                <a:gd name="T46" fmla="*/ 32 w 127"/>
                <a:gd name="T47" fmla="*/ 15 h 82"/>
                <a:gd name="T48" fmla="*/ 32 w 127"/>
                <a:gd name="T49" fmla="*/ 15 h 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7"/>
                <a:gd name="T76" fmla="*/ 0 h 82"/>
                <a:gd name="T77" fmla="*/ 127 w 127"/>
                <a:gd name="T78" fmla="*/ 82 h 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7" h="82">
                  <a:moveTo>
                    <a:pt x="32" y="15"/>
                  </a:moveTo>
                  <a:lnTo>
                    <a:pt x="32" y="15"/>
                  </a:lnTo>
                  <a:lnTo>
                    <a:pt x="79" y="7"/>
                  </a:lnTo>
                  <a:lnTo>
                    <a:pt x="127" y="0"/>
                  </a:lnTo>
                  <a:lnTo>
                    <a:pt x="126" y="41"/>
                  </a:lnTo>
                  <a:lnTo>
                    <a:pt x="123" y="82"/>
                  </a:lnTo>
                  <a:lnTo>
                    <a:pt x="124" y="18"/>
                  </a:lnTo>
                  <a:lnTo>
                    <a:pt x="124" y="1"/>
                  </a:lnTo>
                  <a:lnTo>
                    <a:pt x="101" y="5"/>
                  </a:lnTo>
                  <a:lnTo>
                    <a:pt x="55" y="12"/>
                  </a:lnTo>
                  <a:lnTo>
                    <a:pt x="15" y="20"/>
                  </a:lnTo>
                  <a:lnTo>
                    <a:pt x="3" y="21"/>
                  </a:lnTo>
                  <a:lnTo>
                    <a:pt x="0" y="21"/>
                  </a:lnTo>
                  <a:lnTo>
                    <a:pt x="1" y="21"/>
                  </a:lnTo>
                  <a:lnTo>
                    <a:pt x="17" y="17"/>
                  </a:lnTo>
                  <a:lnTo>
                    <a:pt x="32" y="15"/>
                  </a:lnTo>
                  <a:close/>
                </a:path>
              </a:pathLst>
            </a:custGeom>
            <a:solidFill>
              <a:srgbClr val="E3E6E5"/>
            </a:solidFill>
            <a:ln w="9525">
              <a:noFill/>
              <a:round/>
              <a:headEnd/>
              <a:tailEnd/>
            </a:ln>
          </p:spPr>
          <p:txBody>
            <a:bodyPr/>
            <a:lstStyle/>
            <a:p>
              <a:endParaRPr lang="en-US" sz="3200"/>
            </a:p>
          </p:txBody>
        </p:sp>
        <p:sp>
          <p:nvSpPr>
            <p:cNvPr id="165917" name="Freeform 34"/>
            <p:cNvSpPr>
              <a:spLocks/>
            </p:cNvSpPr>
            <p:nvPr/>
          </p:nvSpPr>
          <p:spPr bwMode="auto">
            <a:xfrm>
              <a:off x="4707" y="3612"/>
              <a:ext cx="140" cy="117"/>
            </a:xfrm>
            <a:custGeom>
              <a:avLst/>
              <a:gdLst>
                <a:gd name="T0" fmla="*/ 7 w 140"/>
                <a:gd name="T1" fmla="*/ 33 h 117"/>
                <a:gd name="T2" fmla="*/ 7 w 140"/>
                <a:gd name="T3" fmla="*/ 33 h 117"/>
                <a:gd name="T4" fmla="*/ 74 w 140"/>
                <a:gd name="T5" fmla="*/ 16 h 117"/>
                <a:gd name="T6" fmla="*/ 74 w 140"/>
                <a:gd name="T7" fmla="*/ 16 h 117"/>
                <a:gd name="T8" fmla="*/ 140 w 140"/>
                <a:gd name="T9" fmla="*/ 0 h 117"/>
                <a:gd name="T10" fmla="*/ 140 w 140"/>
                <a:gd name="T11" fmla="*/ 0 h 117"/>
                <a:gd name="T12" fmla="*/ 138 w 140"/>
                <a:gd name="T13" fmla="*/ 47 h 117"/>
                <a:gd name="T14" fmla="*/ 138 w 140"/>
                <a:gd name="T15" fmla="*/ 47 h 117"/>
                <a:gd name="T16" fmla="*/ 136 w 140"/>
                <a:gd name="T17" fmla="*/ 93 h 117"/>
                <a:gd name="T18" fmla="*/ 136 w 140"/>
                <a:gd name="T19" fmla="*/ 93 h 117"/>
                <a:gd name="T20" fmla="*/ 67 w 140"/>
                <a:gd name="T21" fmla="*/ 104 h 117"/>
                <a:gd name="T22" fmla="*/ 67 w 140"/>
                <a:gd name="T23" fmla="*/ 104 h 117"/>
                <a:gd name="T24" fmla="*/ 0 w 140"/>
                <a:gd name="T25" fmla="*/ 117 h 117"/>
                <a:gd name="T26" fmla="*/ 0 w 140"/>
                <a:gd name="T27" fmla="*/ 117 h 117"/>
                <a:gd name="T28" fmla="*/ 3 w 140"/>
                <a:gd name="T29" fmla="*/ 74 h 117"/>
                <a:gd name="T30" fmla="*/ 3 w 140"/>
                <a:gd name="T31" fmla="*/ 74 h 117"/>
                <a:gd name="T32" fmla="*/ 7 w 140"/>
                <a:gd name="T33" fmla="*/ 33 h 117"/>
                <a:gd name="T34" fmla="*/ 7 w 140"/>
                <a:gd name="T35" fmla="*/ 33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0"/>
                <a:gd name="T55" fmla="*/ 0 h 117"/>
                <a:gd name="T56" fmla="*/ 140 w 140"/>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0" h="117">
                  <a:moveTo>
                    <a:pt x="7" y="33"/>
                  </a:moveTo>
                  <a:lnTo>
                    <a:pt x="7" y="33"/>
                  </a:lnTo>
                  <a:lnTo>
                    <a:pt x="74" y="16"/>
                  </a:lnTo>
                  <a:lnTo>
                    <a:pt x="140" y="0"/>
                  </a:lnTo>
                  <a:lnTo>
                    <a:pt x="138" y="47"/>
                  </a:lnTo>
                  <a:lnTo>
                    <a:pt x="136" y="93"/>
                  </a:lnTo>
                  <a:lnTo>
                    <a:pt x="67" y="104"/>
                  </a:lnTo>
                  <a:lnTo>
                    <a:pt x="0" y="117"/>
                  </a:lnTo>
                  <a:lnTo>
                    <a:pt x="3" y="74"/>
                  </a:lnTo>
                  <a:lnTo>
                    <a:pt x="7" y="33"/>
                  </a:lnTo>
                  <a:close/>
                </a:path>
              </a:pathLst>
            </a:custGeom>
            <a:solidFill>
              <a:srgbClr val="4C4952"/>
            </a:solidFill>
            <a:ln w="9525">
              <a:noFill/>
              <a:round/>
              <a:headEnd/>
              <a:tailEnd/>
            </a:ln>
          </p:spPr>
          <p:txBody>
            <a:bodyPr/>
            <a:lstStyle/>
            <a:p>
              <a:endParaRPr lang="en-US" sz="3200"/>
            </a:p>
          </p:txBody>
        </p:sp>
        <p:sp>
          <p:nvSpPr>
            <p:cNvPr id="165918" name="Freeform 35"/>
            <p:cNvSpPr>
              <a:spLocks/>
            </p:cNvSpPr>
            <p:nvPr/>
          </p:nvSpPr>
          <p:spPr bwMode="auto">
            <a:xfrm>
              <a:off x="4708" y="3613"/>
              <a:ext cx="138" cy="113"/>
            </a:xfrm>
            <a:custGeom>
              <a:avLst/>
              <a:gdLst>
                <a:gd name="T0" fmla="*/ 9 w 138"/>
                <a:gd name="T1" fmla="*/ 32 h 113"/>
                <a:gd name="T2" fmla="*/ 9 w 138"/>
                <a:gd name="T3" fmla="*/ 32 h 113"/>
                <a:gd name="T4" fmla="*/ 73 w 138"/>
                <a:gd name="T5" fmla="*/ 17 h 113"/>
                <a:gd name="T6" fmla="*/ 73 w 138"/>
                <a:gd name="T7" fmla="*/ 17 h 113"/>
                <a:gd name="T8" fmla="*/ 138 w 138"/>
                <a:gd name="T9" fmla="*/ 0 h 113"/>
                <a:gd name="T10" fmla="*/ 138 w 138"/>
                <a:gd name="T11" fmla="*/ 0 h 113"/>
                <a:gd name="T12" fmla="*/ 137 w 138"/>
                <a:gd name="T13" fmla="*/ 46 h 113"/>
                <a:gd name="T14" fmla="*/ 137 w 138"/>
                <a:gd name="T15" fmla="*/ 46 h 113"/>
                <a:gd name="T16" fmla="*/ 134 w 138"/>
                <a:gd name="T17" fmla="*/ 89 h 113"/>
                <a:gd name="T18" fmla="*/ 134 w 138"/>
                <a:gd name="T19" fmla="*/ 89 h 113"/>
                <a:gd name="T20" fmla="*/ 68 w 138"/>
                <a:gd name="T21" fmla="*/ 101 h 113"/>
                <a:gd name="T22" fmla="*/ 68 w 138"/>
                <a:gd name="T23" fmla="*/ 101 h 113"/>
                <a:gd name="T24" fmla="*/ 0 w 138"/>
                <a:gd name="T25" fmla="*/ 113 h 113"/>
                <a:gd name="T26" fmla="*/ 0 w 138"/>
                <a:gd name="T27" fmla="*/ 113 h 113"/>
                <a:gd name="T28" fmla="*/ 4 w 138"/>
                <a:gd name="T29" fmla="*/ 73 h 113"/>
                <a:gd name="T30" fmla="*/ 4 w 138"/>
                <a:gd name="T31" fmla="*/ 73 h 113"/>
                <a:gd name="T32" fmla="*/ 9 w 138"/>
                <a:gd name="T33" fmla="*/ 32 h 113"/>
                <a:gd name="T34" fmla="*/ 9 w 138"/>
                <a:gd name="T35" fmla="*/ 32 h 1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113"/>
                <a:gd name="T56" fmla="*/ 138 w 138"/>
                <a:gd name="T57" fmla="*/ 113 h 1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113">
                  <a:moveTo>
                    <a:pt x="9" y="32"/>
                  </a:moveTo>
                  <a:lnTo>
                    <a:pt x="9" y="32"/>
                  </a:lnTo>
                  <a:lnTo>
                    <a:pt x="73" y="17"/>
                  </a:lnTo>
                  <a:lnTo>
                    <a:pt x="138" y="0"/>
                  </a:lnTo>
                  <a:lnTo>
                    <a:pt x="137" y="46"/>
                  </a:lnTo>
                  <a:lnTo>
                    <a:pt x="134" y="89"/>
                  </a:lnTo>
                  <a:lnTo>
                    <a:pt x="68" y="101"/>
                  </a:lnTo>
                  <a:lnTo>
                    <a:pt x="0" y="113"/>
                  </a:lnTo>
                  <a:lnTo>
                    <a:pt x="4" y="73"/>
                  </a:lnTo>
                  <a:lnTo>
                    <a:pt x="9" y="32"/>
                  </a:lnTo>
                  <a:close/>
                </a:path>
              </a:pathLst>
            </a:custGeom>
            <a:solidFill>
              <a:srgbClr val="B7B7B8"/>
            </a:solidFill>
            <a:ln w="9525">
              <a:noFill/>
              <a:round/>
              <a:headEnd/>
              <a:tailEnd/>
            </a:ln>
          </p:spPr>
          <p:txBody>
            <a:bodyPr/>
            <a:lstStyle/>
            <a:p>
              <a:endParaRPr lang="en-US" sz="3200"/>
            </a:p>
          </p:txBody>
        </p:sp>
        <p:sp>
          <p:nvSpPr>
            <p:cNvPr id="165919" name="Freeform 36"/>
            <p:cNvSpPr>
              <a:spLocks noEditPoints="1"/>
            </p:cNvSpPr>
            <p:nvPr/>
          </p:nvSpPr>
          <p:spPr bwMode="auto">
            <a:xfrm>
              <a:off x="4712" y="3618"/>
              <a:ext cx="130" cy="106"/>
            </a:xfrm>
            <a:custGeom>
              <a:avLst/>
              <a:gdLst>
                <a:gd name="T0" fmla="*/ 7 w 130"/>
                <a:gd name="T1" fmla="*/ 29 h 106"/>
                <a:gd name="T2" fmla="*/ 26 w 130"/>
                <a:gd name="T3" fmla="*/ 24 h 106"/>
                <a:gd name="T4" fmla="*/ 22 w 130"/>
                <a:gd name="T5" fmla="*/ 63 h 106"/>
                <a:gd name="T6" fmla="*/ 19 w 130"/>
                <a:gd name="T7" fmla="*/ 102 h 106"/>
                <a:gd name="T8" fmla="*/ 0 w 130"/>
                <a:gd name="T9" fmla="*/ 106 h 106"/>
                <a:gd name="T10" fmla="*/ 3 w 130"/>
                <a:gd name="T11" fmla="*/ 67 h 106"/>
                <a:gd name="T12" fmla="*/ 7 w 130"/>
                <a:gd name="T13" fmla="*/ 29 h 106"/>
                <a:gd name="T14" fmla="*/ 27 w 130"/>
                <a:gd name="T15" fmla="*/ 24 h 106"/>
                <a:gd name="T16" fmla="*/ 47 w 130"/>
                <a:gd name="T17" fmla="*/ 19 h 106"/>
                <a:gd name="T18" fmla="*/ 44 w 130"/>
                <a:gd name="T19" fmla="*/ 59 h 106"/>
                <a:gd name="T20" fmla="*/ 41 w 130"/>
                <a:gd name="T21" fmla="*/ 98 h 106"/>
                <a:gd name="T22" fmla="*/ 21 w 130"/>
                <a:gd name="T23" fmla="*/ 102 h 106"/>
                <a:gd name="T24" fmla="*/ 25 w 130"/>
                <a:gd name="T25" fmla="*/ 63 h 106"/>
                <a:gd name="T26" fmla="*/ 27 w 130"/>
                <a:gd name="T27" fmla="*/ 24 h 106"/>
                <a:gd name="T28" fmla="*/ 49 w 130"/>
                <a:gd name="T29" fmla="*/ 19 h 106"/>
                <a:gd name="T30" fmla="*/ 69 w 130"/>
                <a:gd name="T31" fmla="*/ 14 h 106"/>
                <a:gd name="T32" fmla="*/ 66 w 130"/>
                <a:gd name="T33" fmla="*/ 54 h 106"/>
                <a:gd name="T34" fmla="*/ 64 w 130"/>
                <a:gd name="T35" fmla="*/ 94 h 106"/>
                <a:gd name="T36" fmla="*/ 44 w 130"/>
                <a:gd name="T37" fmla="*/ 97 h 106"/>
                <a:gd name="T38" fmla="*/ 46 w 130"/>
                <a:gd name="T39" fmla="*/ 58 h 106"/>
                <a:gd name="T40" fmla="*/ 49 w 130"/>
                <a:gd name="T41" fmla="*/ 19 h 106"/>
                <a:gd name="T42" fmla="*/ 70 w 130"/>
                <a:gd name="T43" fmla="*/ 14 h 106"/>
                <a:gd name="T44" fmla="*/ 90 w 130"/>
                <a:gd name="T45" fmla="*/ 9 h 106"/>
                <a:gd name="T46" fmla="*/ 87 w 130"/>
                <a:gd name="T47" fmla="*/ 49 h 106"/>
                <a:gd name="T48" fmla="*/ 85 w 130"/>
                <a:gd name="T49" fmla="*/ 89 h 106"/>
                <a:gd name="T50" fmla="*/ 65 w 130"/>
                <a:gd name="T51" fmla="*/ 93 h 106"/>
                <a:gd name="T52" fmla="*/ 67 w 130"/>
                <a:gd name="T53" fmla="*/ 54 h 106"/>
                <a:gd name="T54" fmla="*/ 70 w 130"/>
                <a:gd name="T55" fmla="*/ 14 h 106"/>
                <a:gd name="T56" fmla="*/ 92 w 130"/>
                <a:gd name="T57" fmla="*/ 9 h 106"/>
                <a:gd name="T58" fmla="*/ 111 w 130"/>
                <a:gd name="T59" fmla="*/ 4 h 106"/>
                <a:gd name="T60" fmla="*/ 109 w 130"/>
                <a:gd name="T61" fmla="*/ 46 h 106"/>
                <a:gd name="T62" fmla="*/ 108 w 130"/>
                <a:gd name="T63" fmla="*/ 86 h 106"/>
                <a:gd name="T64" fmla="*/ 87 w 130"/>
                <a:gd name="T65" fmla="*/ 89 h 106"/>
                <a:gd name="T66" fmla="*/ 90 w 130"/>
                <a:gd name="T67" fmla="*/ 49 h 106"/>
                <a:gd name="T68" fmla="*/ 92 w 130"/>
                <a:gd name="T69" fmla="*/ 9 h 106"/>
                <a:gd name="T70" fmla="*/ 114 w 130"/>
                <a:gd name="T71" fmla="*/ 4 h 106"/>
                <a:gd name="T72" fmla="*/ 130 w 130"/>
                <a:gd name="T73" fmla="*/ 0 h 106"/>
                <a:gd name="T74" fmla="*/ 129 w 130"/>
                <a:gd name="T75" fmla="*/ 41 h 106"/>
                <a:gd name="T76" fmla="*/ 128 w 130"/>
                <a:gd name="T77" fmla="*/ 82 h 106"/>
                <a:gd name="T78" fmla="*/ 109 w 130"/>
                <a:gd name="T79" fmla="*/ 86 h 106"/>
                <a:gd name="T80" fmla="*/ 111 w 130"/>
                <a:gd name="T81" fmla="*/ 44 h 106"/>
                <a:gd name="T82" fmla="*/ 114 w 130"/>
                <a:gd name="T83" fmla="*/ 4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0"/>
                <a:gd name="T127" fmla="*/ 0 h 106"/>
                <a:gd name="T128" fmla="*/ 130 w 130"/>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0" h="106">
                  <a:moveTo>
                    <a:pt x="7" y="29"/>
                  </a:moveTo>
                  <a:lnTo>
                    <a:pt x="7" y="29"/>
                  </a:lnTo>
                  <a:lnTo>
                    <a:pt x="26" y="24"/>
                  </a:lnTo>
                  <a:lnTo>
                    <a:pt x="22" y="63"/>
                  </a:lnTo>
                  <a:lnTo>
                    <a:pt x="19" y="102"/>
                  </a:lnTo>
                  <a:lnTo>
                    <a:pt x="0" y="106"/>
                  </a:lnTo>
                  <a:lnTo>
                    <a:pt x="3" y="67"/>
                  </a:lnTo>
                  <a:lnTo>
                    <a:pt x="7" y="29"/>
                  </a:lnTo>
                  <a:close/>
                  <a:moveTo>
                    <a:pt x="27" y="24"/>
                  </a:moveTo>
                  <a:lnTo>
                    <a:pt x="27" y="24"/>
                  </a:lnTo>
                  <a:lnTo>
                    <a:pt x="47" y="19"/>
                  </a:lnTo>
                  <a:lnTo>
                    <a:pt x="44" y="59"/>
                  </a:lnTo>
                  <a:lnTo>
                    <a:pt x="41" y="98"/>
                  </a:lnTo>
                  <a:lnTo>
                    <a:pt x="21" y="102"/>
                  </a:lnTo>
                  <a:lnTo>
                    <a:pt x="25" y="63"/>
                  </a:lnTo>
                  <a:lnTo>
                    <a:pt x="27" y="24"/>
                  </a:lnTo>
                  <a:close/>
                  <a:moveTo>
                    <a:pt x="49" y="19"/>
                  </a:moveTo>
                  <a:lnTo>
                    <a:pt x="49" y="19"/>
                  </a:lnTo>
                  <a:lnTo>
                    <a:pt x="69" y="14"/>
                  </a:lnTo>
                  <a:lnTo>
                    <a:pt x="66" y="54"/>
                  </a:lnTo>
                  <a:lnTo>
                    <a:pt x="64" y="94"/>
                  </a:lnTo>
                  <a:lnTo>
                    <a:pt x="44" y="97"/>
                  </a:lnTo>
                  <a:lnTo>
                    <a:pt x="46" y="58"/>
                  </a:lnTo>
                  <a:lnTo>
                    <a:pt x="49" y="19"/>
                  </a:lnTo>
                  <a:close/>
                  <a:moveTo>
                    <a:pt x="70" y="14"/>
                  </a:moveTo>
                  <a:lnTo>
                    <a:pt x="70" y="14"/>
                  </a:lnTo>
                  <a:lnTo>
                    <a:pt x="90" y="9"/>
                  </a:lnTo>
                  <a:lnTo>
                    <a:pt x="87" y="49"/>
                  </a:lnTo>
                  <a:lnTo>
                    <a:pt x="85" y="89"/>
                  </a:lnTo>
                  <a:lnTo>
                    <a:pt x="65" y="93"/>
                  </a:lnTo>
                  <a:lnTo>
                    <a:pt x="67" y="54"/>
                  </a:lnTo>
                  <a:lnTo>
                    <a:pt x="70" y="14"/>
                  </a:lnTo>
                  <a:close/>
                  <a:moveTo>
                    <a:pt x="92" y="9"/>
                  </a:moveTo>
                  <a:lnTo>
                    <a:pt x="92" y="9"/>
                  </a:lnTo>
                  <a:lnTo>
                    <a:pt x="111" y="4"/>
                  </a:lnTo>
                  <a:lnTo>
                    <a:pt x="109" y="46"/>
                  </a:lnTo>
                  <a:lnTo>
                    <a:pt x="108" y="86"/>
                  </a:lnTo>
                  <a:lnTo>
                    <a:pt x="87" y="89"/>
                  </a:lnTo>
                  <a:lnTo>
                    <a:pt x="90" y="49"/>
                  </a:lnTo>
                  <a:lnTo>
                    <a:pt x="92" y="9"/>
                  </a:lnTo>
                  <a:close/>
                  <a:moveTo>
                    <a:pt x="114" y="4"/>
                  </a:moveTo>
                  <a:lnTo>
                    <a:pt x="114" y="4"/>
                  </a:lnTo>
                  <a:lnTo>
                    <a:pt x="130" y="0"/>
                  </a:lnTo>
                  <a:lnTo>
                    <a:pt x="129" y="41"/>
                  </a:lnTo>
                  <a:lnTo>
                    <a:pt x="128" y="82"/>
                  </a:lnTo>
                  <a:lnTo>
                    <a:pt x="109" y="86"/>
                  </a:lnTo>
                  <a:lnTo>
                    <a:pt x="111" y="44"/>
                  </a:lnTo>
                  <a:lnTo>
                    <a:pt x="114" y="4"/>
                  </a:lnTo>
                  <a:close/>
                </a:path>
              </a:pathLst>
            </a:custGeom>
            <a:solidFill>
              <a:srgbClr val="23242B"/>
            </a:solidFill>
            <a:ln w="9525">
              <a:noFill/>
              <a:round/>
              <a:headEnd/>
              <a:tailEnd/>
            </a:ln>
          </p:spPr>
          <p:txBody>
            <a:bodyPr/>
            <a:lstStyle/>
            <a:p>
              <a:endParaRPr lang="en-US" sz="3200"/>
            </a:p>
          </p:txBody>
        </p:sp>
        <p:sp>
          <p:nvSpPr>
            <p:cNvPr id="165920" name="Freeform 37"/>
            <p:cNvSpPr>
              <a:spLocks noEditPoints="1"/>
            </p:cNvSpPr>
            <p:nvPr/>
          </p:nvSpPr>
          <p:spPr bwMode="auto">
            <a:xfrm>
              <a:off x="4710" y="3620"/>
              <a:ext cx="135" cy="100"/>
            </a:xfrm>
            <a:custGeom>
              <a:avLst/>
              <a:gdLst>
                <a:gd name="T0" fmla="*/ 69 w 135"/>
                <a:gd name="T1" fmla="*/ 21 h 100"/>
                <a:gd name="T2" fmla="*/ 132 w 135"/>
                <a:gd name="T3" fmla="*/ 6 h 100"/>
                <a:gd name="T4" fmla="*/ 72 w 135"/>
                <a:gd name="T5" fmla="*/ 22 h 100"/>
                <a:gd name="T6" fmla="*/ 9 w 135"/>
                <a:gd name="T7" fmla="*/ 37 h 100"/>
                <a:gd name="T8" fmla="*/ 7 w 135"/>
                <a:gd name="T9" fmla="*/ 42 h 100"/>
                <a:gd name="T10" fmla="*/ 69 w 135"/>
                <a:gd name="T11" fmla="*/ 27 h 100"/>
                <a:gd name="T12" fmla="*/ 135 w 135"/>
                <a:gd name="T13" fmla="*/ 15 h 100"/>
                <a:gd name="T14" fmla="*/ 71 w 135"/>
                <a:gd name="T15" fmla="*/ 29 h 100"/>
                <a:gd name="T16" fmla="*/ 7 w 135"/>
                <a:gd name="T17" fmla="*/ 42 h 100"/>
                <a:gd name="T18" fmla="*/ 5 w 135"/>
                <a:gd name="T19" fmla="*/ 49 h 100"/>
                <a:gd name="T20" fmla="*/ 132 w 135"/>
                <a:gd name="T21" fmla="*/ 20 h 100"/>
                <a:gd name="T22" fmla="*/ 133 w 135"/>
                <a:gd name="T23" fmla="*/ 22 h 100"/>
                <a:gd name="T24" fmla="*/ 8 w 135"/>
                <a:gd name="T25" fmla="*/ 50 h 100"/>
                <a:gd name="T26" fmla="*/ 5 w 135"/>
                <a:gd name="T27" fmla="*/ 49 h 100"/>
                <a:gd name="T28" fmla="*/ 68 w 135"/>
                <a:gd name="T29" fmla="*/ 40 h 100"/>
                <a:gd name="T30" fmla="*/ 131 w 135"/>
                <a:gd name="T31" fmla="*/ 27 h 100"/>
                <a:gd name="T32" fmla="*/ 71 w 135"/>
                <a:gd name="T33" fmla="*/ 42 h 100"/>
                <a:gd name="T34" fmla="*/ 7 w 135"/>
                <a:gd name="T35" fmla="*/ 56 h 100"/>
                <a:gd name="T36" fmla="*/ 4 w 135"/>
                <a:gd name="T37" fmla="*/ 60 h 100"/>
                <a:gd name="T38" fmla="*/ 68 w 135"/>
                <a:gd name="T39" fmla="*/ 47 h 100"/>
                <a:gd name="T40" fmla="*/ 133 w 135"/>
                <a:gd name="T41" fmla="*/ 35 h 100"/>
                <a:gd name="T42" fmla="*/ 69 w 135"/>
                <a:gd name="T43" fmla="*/ 49 h 100"/>
                <a:gd name="T44" fmla="*/ 4 w 135"/>
                <a:gd name="T45" fmla="*/ 60 h 100"/>
                <a:gd name="T46" fmla="*/ 4 w 135"/>
                <a:gd name="T47" fmla="*/ 66 h 100"/>
                <a:gd name="T48" fmla="*/ 131 w 135"/>
                <a:gd name="T49" fmla="*/ 40 h 100"/>
                <a:gd name="T50" fmla="*/ 133 w 135"/>
                <a:gd name="T51" fmla="*/ 42 h 100"/>
                <a:gd name="T52" fmla="*/ 5 w 135"/>
                <a:gd name="T53" fmla="*/ 69 h 100"/>
                <a:gd name="T54" fmla="*/ 4 w 135"/>
                <a:gd name="T55" fmla="*/ 66 h 100"/>
                <a:gd name="T56" fmla="*/ 67 w 135"/>
                <a:gd name="T57" fmla="*/ 60 h 100"/>
                <a:gd name="T58" fmla="*/ 131 w 135"/>
                <a:gd name="T59" fmla="*/ 47 h 100"/>
                <a:gd name="T60" fmla="*/ 69 w 135"/>
                <a:gd name="T61" fmla="*/ 62 h 100"/>
                <a:gd name="T62" fmla="*/ 5 w 135"/>
                <a:gd name="T63" fmla="*/ 75 h 100"/>
                <a:gd name="T64" fmla="*/ 3 w 135"/>
                <a:gd name="T65" fmla="*/ 80 h 100"/>
                <a:gd name="T66" fmla="*/ 67 w 135"/>
                <a:gd name="T67" fmla="*/ 66 h 100"/>
                <a:gd name="T68" fmla="*/ 132 w 135"/>
                <a:gd name="T69" fmla="*/ 56 h 100"/>
                <a:gd name="T70" fmla="*/ 68 w 135"/>
                <a:gd name="T71" fmla="*/ 69 h 100"/>
                <a:gd name="T72" fmla="*/ 3 w 135"/>
                <a:gd name="T73" fmla="*/ 80 h 100"/>
                <a:gd name="T74" fmla="*/ 2 w 135"/>
                <a:gd name="T75" fmla="*/ 85 h 100"/>
                <a:gd name="T76" fmla="*/ 130 w 135"/>
                <a:gd name="T77" fmla="*/ 61 h 100"/>
                <a:gd name="T78" fmla="*/ 132 w 135"/>
                <a:gd name="T79" fmla="*/ 62 h 100"/>
                <a:gd name="T80" fmla="*/ 4 w 135"/>
                <a:gd name="T81" fmla="*/ 87 h 100"/>
                <a:gd name="T82" fmla="*/ 2 w 135"/>
                <a:gd name="T83" fmla="*/ 85 h 100"/>
                <a:gd name="T84" fmla="*/ 66 w 135"/>
                <a:gd name="T85" fmla="*/ 80 h 100"/>
                <a:gd name="T86" fmla="*/ 130 w 135"/>
                <a:gd name="T87" fmla="*/ 67 h 100"/>
                <a:gd name="T88" fmla="*/ 68 w 135"/>
                <a:gd name="T89" fmla="*/ 81 h 100"/>
                <a:gd name="T90" fmla="*/ 3 w 135"/>
                <a:gd name="T91" fmla="*/ 94 h 100"/>
                <a:gd name="T92" fmla="*/ 0 w 135"/>
                <a:gd name="T93" fmla="*/ 98 h 100"/>
                <a:gd name="T94" fmla="*/ 66 w 135"/>
                <a:gd name="T95" fmla="*/ 86 h 100"/>
                <a:gd name="T96" fmla="*/ 132 w 135"/>
                <a:gd name="T97" fmla="*/ 76 h 100"/>
                <a:gd name="T98" fmla="*/ 67 w 135"/>
                <a:gd name="T99" fmla="*/ 87 h 100"/>
                <a:gd name="T100" fmla="*/ 0 w 135"/>
                <a:gd name="T101" fmla="*/ 98 h 100"/>
                <a:gd name="T102" fmla="*/ 8 w 135"/>
                <a:gd name="T103" fmla="*/ 30 h 100"/>
                <a:gd name="T104" fmla="*/ 132 w 135"/>
                <a:gd name="T105" fmla="*/ 0 h 100"/>
                <a:gd name="T106" fmla="*/ 135 w 135"/>
                <a:gd name="T107" fmla="*/ 1 h 100"/>
                <a:gd name="T108" fmla="*/ 9 w 135"/>
                <a:gd name="T109" fmla="*/ 31 h 100"/>
                <a:gd name="T110" fmla="*/ 8 w 135"/>
                <a:gd name="T111" fmla="*/ 30 h 1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5"/>
                <a:gd name="T169" fmla="*/ 0 h 100"/>
                <a:gd name="T170" fmla="*/ 135 w 135"/>
                <a:gd name="T171" fmla="*/ 100 h 1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5" h="100">
                  <a:moveTo>
                    <a:pt x="7" y="36"/>
                  </a:moveTo>
                  <a:lnTo>
                    <a:pt x="7" y="36"/>
                  </a:lnTo>
                  <a:lnTo>
                    <a:pt x="69" y="21"/>
                  </a:lnTo>
                  <a:lnTo>
                    <a:pt x="132" y="6"/>
                  </a:lnTo>
                  <a:lnTo>
                    <a:pt x="135" y="8"/>
                  </a:lnTo>
                  <a:lnTo>
                    <a:pt x="72" y="22"/>
                  </a:lnTo>
                  <a:lnTo>
                    <a:pt x="9" y="37"/>
                  </a:lnTo>
                  <a:lnTo>
                    <a:pt x="7" y="36"/>
                  </a:lnTo>
                  <a:close/>
                  <a:moveTo>
                    <a:pt x="7" y="42"/>
                  </a:moveTo>
                  <a:lnTo>
                    <a:pt x="7" y="42"/>
                  </a:lnTo>
                  <a:lnTo>
                    <a:pt x="69" y="27"/>
                  </a:lnTo>
                  <a:lnTo>
                    <a:pt x="132" y="13"/>
                  </a:lnTo>
                  <a:lnTo>
                    <a:pt x="135" y="15"/>
                  </a:lnTo>
                  <a:lnTo>
                    <a:pt x="71" y="29"/>
                  </a:lnTo>
                  <a:lnTo>
                    <a:pt x="8" y="44"/>
                  </a:lnTo>
                  <a:lnTo>
                    <a:pt x="7" y="42"/>
                  </a:lnTo>
                  <a:close/>
                  <a:moveTo>
                    <a:pt x="5" y="49"/>
                  </a:moveTo>
                  <a:lnTo>
                    <a:pt x="5" y="49"/>
                  </a:lnTo>
                  <a:lnTo>
                    <a:pt x="68" y="34"/>
                  </a:lnTo>
                  <a:lnTo>
                    <a:pt x="132" y="20"/>
                  </a:lnTo>
                  <a:lnTo>
                    <a:pt x="133" y="22"/>
                  </a:lnTo>
                  <a:lnTo>
                    <a:pt x="71" y="36"/>
                  </a:lnTo>
                  <a:lnTo>
                    <a:pt x="8" y="50"/>
                  </a:lnTo>
                  <a:lnTo>
                    <a:pt x="5" y="49"/>
                  </a:lnTo>
                  <a:close/>
                  <a:moveTo>
                    <a:pt x="5" y="54"/>
                  </a:moveTo>
                  <a:lnTo>
                    <a:pt x="5" y="54"/>
                  </a:lnTo>
                  <a:lnTo>
                    <a:pt x="68" y="40"/>
                  </a:lnTo>
                  <a:lnTo>
                    <a:pt x="131" y="27"/>
                  </a:lnTo>
                  <a:lnTo>
                    <a:pt x="133" y="29"/>
                  </a:lnTo>
                  <a:lnTo>
                    <a:pt x="71" y="42"/>
                  </a:lnTo>
                  <a:lnTo>
                    <a:pt x="7" y="56"/>
                  </a:lnTo>
                  <a:lnTo>
                    <a:pt x="5" y="54"/>
                  </a:lnTo>
                  <a:close/>
                  <a:moveTo>
                    <a:pt x="4" y="60"/>
                  </a:moveTo>
                  <a:lnTo>
                    <a:pt x="4" y="60"/>
                  </a:lnTo>
                  <a:lnTo>
                    <a:pt x="68" y="47"/>
                  </a:lnTo>
                  <a:lnTo>
                    <a:pt x="131" y="34"/>
                  </a:lnTo>
                  <a:lnTo>
                    <a:pt x="133" y="35"/>
                  </a:lnTo>
                  <a:lnTo>
                    <a:pt x="69" y="49"/>
                  </a:lnTo>
                  <a:lnTo>
                    <a:pt x="7" y="62"/>
                  </a:lnTo>
                  <a:lnTo>
                    <a:pt x="4" y="60"/>
                  </a:lnTo>
                  <a:close/>
                  <a:moveTo>
                    <a:pt x="4" y="66"/>
                  </a:moveTo>
                  <a:lnTo>
                    <a:pt x="4" y="66"/>
                  </a:lnTo>
                  <a:lnTo>
                    <a:pt x="67" y="54"/>
                  </a:lnTo>
                  <a:lnTo>
                    <a:pt x="131" y="40"/>
                  </a:lnTo>
                  <a:lnTo>
                    <a:pt x="133" y="42"/>
                  </a:lnTo>
                  <a:lnTo>
                    <a:pt x="69" y="55"/>
                  </a:lnTo>
                  <a:lnTo>
                    <a:pt x="5" y="69"/>
                  </a:lnTo>
                  <a:lnTo>
                    <a:pt x="4" y="66"/>
                  </a:lnTo>
                  <a:close/>
                  <a:moveTo>
                    <a:pt x="3" y="72"/>
                  </a:moveTo>
                  <a:lnTo>
                    <a:pt x="3" y="72"/>
                  </a:lnTo>
                  <a:lnTo>
                    <a:pt x="67" y="60"/>
                  </a:lnTo>
                  <a:lnTo>
                    <a:pt x="131" y="47"/>
                  </a:lnTo>
                  <a:lnTo>
                    <a:pt x="133" y="49"/>
                  </a:lnTo>
                  <a:lnTo>
                    <a:pt x="69" y="62"/>
                  </a:lnTo>
                  <a:lnTo>
                    <a:pt x="5" y="75"/>
                  </a:lnTo>
                  <a:lnTo>
                    <a:pt x="3" y="72"/>
                  </a:lnTo>
                  <a:close/>
                  <a:moveTo>
                    <a:pt x="3" y="80"/>
                  </a:moveTo>
                  <a:lnTo>
                    <a:pt x="3" y="80"/>
                  </a:lnTo>
                  <a:lnTo>
                    <a:pt x="67" y="66"/>
                  </a:lnTo>
                  <a:lnTo>
                    <a:pt x="131" y="54"/>
                  </a:lnTo>
                  <a:lnTo>
                    <a:pt x="132" y="56"/>
                  </a:lnTo>
                  <a:lnTo>
                    <a:pt x="68" y="69"/>
                  </a:lnTo>
                  <a:lnTo>
                    <a:pt x="4" y="81"/>
                  </a:lnTo>
                  <a:lnTo>
                    <a:pt x="3" y="80"/>
                  </a:lnTo>
                  <a:close/>
                  <a:moveTo>
                    <a:pt x="2" y="85"/>
                  </a:moveTo>
                  <a:lnTo>
                    <a:pt x="2" y="85"/>
                  </a:lnTo>
                  <a:lnTo>
                    <a:pt x="66" y="74"/>
                  </a:lnTo>
                  <a:lnTo>
                    <a:pt x="130" y="61"/>
                  </a:lnTo>
                  <a:lnTo>
                    <a:pt x="132" y="62"/>
                  </a:lnTo>
                  <a:lnTo>
                    <a:pt x="68" y="75"/>
                  </a:lnTo>
                  <a:lnTo>
                    <a:pt x="4" y="87"/>
                  </a:lnTo>
                  <a:lnTo>
                    <a:pt x="2" y="85"/>
                  </a:lnTo>
                  <a:close/>
                  <a:moveTo>
                    <a:pt x="2" y="91"/>
                  </a:moveTo>
                  <a:lnTo>
                    <a:pt x="2" y="91"/>
                  </a:lnTo>
                  <a:lnTo>
                    <a:pt x="66" y="80"/>
                  </a:lnTo>
                  <a:lnTo>
                    <a:pt x="130" y="67"/>
                  </a:lnTo>
                  <a:lnTo>
                    <a:pt x="132" y="70"/>
                  </a:lnTo>
                  <a:lnTo>
                    <a:pt x="68" y="81"/>
                  </a:lnTo>
                  <a:lnTo>
                    <a:pt x="3" y="94"/>
                  </a:lnTo>
                  <a:lnTo>
                    <a:pt x="2" y="91"/>
                  </a:lnTo>
                  <a:close/>
                  <a:moveTo>
                    <a:pt x="0" y="98"/>
                  </a:moveTo>
                  <a:lnTo>
                    <a:pt x="0" y="98"/>
                  </a:lnTo>
                  <a:lnTo>
                    <a:pt x="66" y="86"/>
                  </a:lnTo>
                  <a:lnTo>
                    <a:pt x="130" y="74"/>
                  </a:lnTo>
                  <a:lnTo>
                    <a:pt x="132" y="76"/>
                  </a:lnTo>
                  <a:lnTo>
                    <a:pt x="67" y="87"/>
                  </a:lnTo>
                  <a:lnTo>
                    <a:pt x="3" y="100"/>
                  </a:lnTo>
                  <a:lnTo>
                    <a:pt x="0" y="98"/>
                  </a:lnTo>
                  <a:close/>
                  <a:moveTo>
                    <a:pt x="8" y="30"/>
                  </a:moveTo>
                  <a:lnTo>
                    <a:pt x="8" y="30"/>
                  </a:lnTo>
                  <a:lnTo>
                    <a:pt x="71" y="15"/>
                  </a:lnTo>
                  <a:lnTo>
                    <a:pt x="132" y="0"/>
                  </a:lnTo>
                  <a:lnTo>
                    <a:pt x="135" y="1"/>
                  </a:lnTo>
                  <a:lnTo>
                    <a:pt x="72" y="16"/>
                  </a:lnTo>
                  <a:lnTo>
                    <a:pt x="9" y="31"/>
                  </a:lnTo>
                  <a:lnTo>
                    <a:pt x="8" y="30"/>
                  </a:lnTo>
                  <a:close/>
                </a:path>
              </a:pathLst>
            </a:custGeom>
            <a:solidFill>
              <a:srgbClr val="B7B7B8"/>
            </a:solidFill>
            <a:ln w="9525">
              <a:noFill/>
              <a:round/>
              <a:headEnd/>
              <a:tailEnd/>
            </a:ln>
          </p:spPr>
          <p:txBody>
            <a:bodyPr/>
            <a:lstStyle/>
            <a:p>
              <a:endParaRPr lang="en-US" sz="3200"/>
            </a:p>
          </p:txBody>
        </p:sp>
        <p:sp>
          <p:nvSpPr>
            <p:cNvPr id="165921" name="Freeform 38"/>
            <p:cNvSpPr>
              <a:spLocks/>
            </p:cNvSpPr>
            <p:nvPr/>
          </p:nvSpPr>
          <p:spPr bwMode="auto">
            <a:xfrm>
              <a:off x="4723" y="3615"/>
              <a:ext cx="122" cy="84"/>
            </a:xfrm>
            <a:custGeom>
              <a:avLst/>
              <a:gdLst>
                <a:gd name="T0" fmla="*/ 31 w 122"/>
                <a:gd name="T1" fmla="*/ 21 h 84"/>
                <a:gd name="T2" fmla="*/ 31 w 122"/>
                <a:gd name="T3" fmla="*/ 21 h 84"/>
                <a:gd name="T4" fmla="*/ 76 w 122"/>
                <a:gd name="T5" fmla="*/ 11 h 84"/>
                <a:gd name="T6" fmla="*/ 76 w 122"/>
                <a:gd name="T7" fmla="*/ 11 h 84"/>
                <a:gd name="T8" fmla="*/ 122 w 122"/>
                <a:gd name="T9" fmla="*/ 0 h 84"/>
                <a:gd name="T10" fmla="*/ 122 w 122"/>
                <a:gd name="T11" fmla="*/ 0 h 84"/>
                <a:gd name="T12" fmla="*/ 120 w 122"/>
                <a:gd name="T13" fmla="*/ 42 h 84"/>
                <a:gd name="T14" fmla="*/ 120 w 122"/>
                <a:gd name="T15" fmla="*/ 42 h 84"/>
                <a:gd name="T16" fmla="*/ 119 w 122"/>
                <a:gd name="T17" fmla="*/ 84 h 84"/>
                <a:gd name="T18" fmla="*/ 119 w 122"/>
                <a:gd name="T19" fmla="*/ 84 h 84"/>
                <a:gd name="T20" fmla="*/ 120 w 122"/>
                <a:gd name="T21" fmla="*/ 20 h 84"/>
                <a:gd name="T22" fmla="*/ 120 w 122"/>
                <a:gd name="T23" fmla="*/ 20 h 84"/>
                <a:gd name="T24" fmla="*/ 120 w 122"/>
                <a:gd name="T25" fmla="*/ 2 h 84"/>
                <a:gd name="T26" fmla="*/ 120 w 122"/>
                <a:gd name="T27" fmla="*/ 2 h 84"/>
                <a:gd name="T28" fmla="*/ 97 w 122"/>
                <a:gd name="T29" fmla="*/ 7 h 84"/>
                <a:gd name="T30" fmla="*/ 54 w 122"/>
                <a:gd name="T31" fmla="*/ 17 h 84"/>
                <a:gd name="T32" fmla="*/ 54 w 122"/>
                <a:gd name="T33" fmla="*/ 17 h 84"/>
                <a:gd name="T34" fmla="*/ 14 w 122"/>
                <a:gd name="T35" fmla="*/ 27 h 84"/>
                <a:gd name="T36" fmla="*/ 2 w 122"/>
                <a:gd name="T37" fmla="*/ 30 h 84"/>
                <a:gd name="T38" fmla="*/ 0 w 122"/>
                <a:gd name="T39" fmla="*/ 31 h 84"/>
                <a:gd name="T40" fmla="*/ 1 w 122"/>
                <a:gd name="T41" fmla="*/ 30 h 84"/>
                <a:gd name="T42" fmla="*/ 1 w 122"/>
                <a:gd name="T43" fmla="*/ 30 h 84"/>
                <a:gd name="T44" fmla="*/ 16 w 122"/>
                <a:gd name="T45" fmla="*/ 25 h 84"/>
                <a:gd name="T46" fmla="*/ 31 w 122"/>
                <a:gd name="T47" fmla="*/ 21 h 84"/>
                <a:gd name="T48" fmla="*/ 31 w 122"/>
                <a:gd name="T49" fmla="*/ 21 h 8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2"/>
                <a:gd name="T76" fmla="*/ 0 h 84"/>
                <a:gd name="T77" fmla="*/ 122 w 122"/>
                <a:gd name="T78" fmla="*/ 84 h 8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2" h="84">
                  <a:moveTo>
                    <a:pt x="31" y="21"/>
                  </a:moveTo>
                  <a:lnTo>
                    <a:pt x="31" y="21"/>
                  </a:lnTo>
                  <a:lnTo>
                    <a:pt x="76" y="11"/>
                  </a:lnTo>
                  <a:lnTo>
                    <a:pt x="122" y="0"/>
                  </a:lnTo>
                  <a:lnTo>
                    <a:pt x="120" y="42"/>
                  </a:lnTo>
                  <a:lnTo>
                    <a:pt x="119" y="84"/>
                  </a:lnTo>
                  <a:lnTo>
                    <a:pt x="120" y="20"/>
                  </a:lnTo>
                  <a:lnTo>
                    <a:pt x="120" y="2"/>
                  </a:lnTo>
                  <a:lnTo>
                    <a:pt x="97" y="7"/>
                  </a:lnTo>
                  <a:lnTo>
                    <a:pt x="54" y="17"/>
                  </a:lnTo>
                  <a:lnTo>
                    <a:pt x="14" y="27"/>
                  </a:lnTo>
                  <a:lnTo>
                    <a:pt x="2" y="30"/>
                  </a:lnTo>
                  <a:lnTo>
                    <a:pt x="0" y="31"/>
                  </a:lnTo>
                  <a:lnTo>
                    <a:pt x="1" y="30"/>
                  </a:lnTo>
                  <a:lnTo>
                    <a:pt x="16" y="25"/>
                  </a:lnTo>
                  <a:lnTo>
                    <a:pt x="31" y="21"/>
                  </a:lnTo>
                  <a:close/>
                </a:path>
              </a:pathLst>
            </a:custGeom>
            <a:solidFill>
              <a:srgbClr val="E3E6E5"/>
            </a:solidFill>
            <a:ln w="9525">
              <a:noFill/>
              <a:round/>
              <a:headEnd/>
              <a:tailEnd/>
            </a:ln>
          </p:spPr>
          <p:txBody>
            <a:bodyPr/>
            <a:lstStyle/>
            <a:p>
              <a:endParaRPr lang="en-US" sz="3200"/>
            </a:p>
          </p:txBody>
        </p:sp>
        <p:sp>
          <p:nvSpPr>
            <p:cNvPr id="165922" name="Freeform 39"/>
            <p:cNvSpPr>
              <a:spLocks/>
            </p:cNvSpPr>
            <p:nvPr/>
          </p:nvSpPr>
          <p:spPr bwMode="auto">
            <a:xfrm>
              <a:off x="4856" y="3578"/>
              <a:ext cx="137" cy="124"/>
            </a:xfrm>
            <a:custGeom>
              <a:avLst/>
              <a:gdLst>
                <a:gd name="T0" fmla="*/ 2 w 137"/>
                <a:gd name="T1" fmla="*/ 32 h 124"/>
                <a:gd name="T2" fmla="*/ 2 w 137"/>
                <a:gd name="T3" fmla="*/ 32 h 124"/>
                <a:gd name="T4" fmla="*/ 69 w 137"/>
                <a:gd name="T5" fmla="*/ 15 h 124"/>
                <a:gd name="T6" fmla="*/ 69 w 137"/>
                <a:gd name="T7" fmla="*/ 15 h 124"/>
                <a:gd name="T8" fmla="*/ 135 w 137"/>
                <a:gd name="T9" fmla="*/ 0 h 124"/>
                <a:gd name="T10" fmla="*/ 135 w 137"/>
                <a:gd name="T11" fmla="*/ 0 h 124"/>
                <a:gd name="T12" fmla="*/ 135 w 137"/>
                <a:gd name="T13" fmla="*/ 50 h 124"/>
                <a:gd name="T14" fmla="*/ 135 w 137"/>
                <a:gd name="T15" fmla="*/ 50 h 124"/>
                <a:gd name="T16" fmla="*/ 137 w 137"/>
                <a:gd name="T17" fmla="*/ 101 h 124"/>
                <a:gd name="T18" fmla="*/ 137 w 137"/>
                <a:gd name="T19" fmla="*/ 101 h 124"/>
                <a:gd name="T20" fmla="*/ 68 w 137"/>
                <a:gd name="T21" fmla="*/ 112 h 124"/>
                <a:gd name="T22" fmla="*/ 68 w 137"/>
                <a:gd name="T23" fmla="*/ 112 h 124"/>
                <a:gd name="T24" fmla="*/ 0 w 137"/>
                <a:gd name="T25" fmla="*/ 124 h 124"/>
                <a:gd name="T26" fmla="*/ 0 w 137"/>
                <a:gd name="T27" fmla="*/ 124 h 124"/>
                <a:gd name="T28" fmla="*/ 1 w 137"/>
                <a:gd name="T29" fmla="*/ 78 h 124"/>
                <a:gd name="T30" fmla="*/ 1 w 137"/>
                <a:gd name="T31" fmla="*/ 78 h 124"/>
                <a:gd name="T32" fmla="*/ 2 w 137"/>
                <a:gd name="T33" fmla="*/ 32 h 124"/>
                <a:gd name="T34" fmla="*/ 2 w 137"/>
                <a:gd name="T35" fmla="*/ 32 h 1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7"/>
                <a:gd name="T55" fmla="*/ 0 h 124"/>
                <a:gd name="T56" fmla="*/ 137 w 137"/>
                <a:gd name="T57" fmla="*/ 124 h 1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7" h="124">
                  <a:moveTo>
                    <a:pt x="2" y="32"/>
                  </a:moveTo>
                  <a:lnTo>
                    <a:pt x="2" y="32"/>
                  </a:lnTo>
                  <a:lnTo>
                    <a:pt x="69" y="15"/>
                  </a:lnTo>
                  <a:lnTo>
                    <a:pt x="135" y="0"/>
                  </a:lnTo>
                  <a:lnTo>
                    <a:pt x="135" y="50"/>
                  </a:lnTo>
                  <a:lnTo>
                    <a:pt x="137" y="101"/>
                  </a:lnTo>
                  <a:lnTo>
                    <a:pt x="68" y="112"/>
                  </a:lnTo>
                  <a:lnTo>
                    <a:pt x="0" y="124"/>
                  </a:lnTo>
                  <a:lnTo>
                    <a:pt x="1" y="78"/>
                  </a:lnTo>
                  <a:lnTo>
                    <a:pt x="2" y="32"/>
                  </a:lnTo>
                  <a:close/>
                </a:path>
              </a:pathLst>
            </a:custGeom>
            <a:solidFill>
              <a:srgbClr val="4C4952"/>
            </a:solidFill>
            <a:ln w="9525">
              <a:noFill/>
              <a:round/>
              <a:headEnd/>
              <a:tailEnd/>
            </a:ln>
          </p:spPr>
          <p:txBody>
            <a:bodyPr/>
            <a:lstStyle/>
            <a:p>
              <a:endParaRPr lang="en-US" sz="3200"/>
            </a:p>
          </p:txBody>
        </p:sp>
        <p:sp>
          <p:nvSpPr>
            <p:cNvPr id="165923" name="Freeform 40"/>
            <p:cNvSpPr>
              <a:spLocks/>
            </p:cNvSpPr>
            <p:nvPr/>
          </p:nvSpPr>
          <p:spPr bwMode="auto">
            <a:xfrm>
              <a:off x="4857" y="3580"/>
              <a:ext cx="134" cy="120"/>
            </a:xfrm>
            <a:custGeom>
              <a:avLst/>
              <a:gdLst>
                <a:gd name="T0" fmla="*/ 4 w 134"/>
                <a:gd name="T1" fmla="*/ 31 h 120"/>
                <a:gd name="T2" fmla="*/ 4 w 134"/>
                <a:gd name="T3" fmla="*/ 31 h 120"/>
                <a:gd name="T4" fmla="*/ 68 w 134"/>
                <a:gd name="T5" fmla="*/ 15 h 120"/>
                <a:gd name="T6" fmla="*/ 68 w 134"/>
                <a:gd name="T7" fmla="*/ 15 h 120"/>
                <a:gd name="T8" fmla="*/ 133 w 134"/>
                <a:gd name="T9" fmla="*/ 0 h 120"/>
                <a:gd name="T10" fmla="*/ 133 w 134"/>
                <a:gd name="T11" fmla="*/ 0 h 120"/>
                <a:gd name="T12" fmla="*/ 134 w 134"/>
                <a:gd name="T13" fmla="*/ 48 h 120"/>
                <a:gd name="T14" fmla="*/ 134 w 134"/>
                <a:gd name="T15" fmla="*/ 48 h 120"/>
                <a:gd name="T16" fmla="*/ 134 w 134"/>
                <a:gd name="T17" fmla="*/ 96 h 120"/>
                <a:gd name="T18" fmla="*/ 134 w 134"/>
                <a:gd name="T19" fmla="*/ 96 h 120"/>
                <a:gd name="T20" fmla="*/ 68 w 134"/>
                <a:gd name="T21" fmla="*/ 107 h 120"/>
                <a:gd name="T22" fmla="*/ 68 w 134"/>
                <a:gd name="T23" fmla="*/ 107 h 120"/>
                <a:gd name="T24" fmla="*/ 0 w 134"/>
                <a:gd name="T25" fmla="*/ 120 h 120"/>
                <a:gd name="T26" fmla="*/ 0 w 134"/>
                <a:gd name="T27" fmla="*/ 120 h 120"/>
                <a:gd name="T28" fmla="*/ 3 w 134"/>
                <a:gd name="T29" fmla="*/ 75 h 120"/>
                <a:gd name="T30" fmla="*/ 3 w 134"/>
                <a:gd name="T31" fmla="*/ 75 h 120"/>
                <a:gd name="T32" fmla="*/ 4 w 134"/>
                <a:gd name="T33" fmla="*/ 31 h 120"/>
                <a:gd name="T34" fmla="*/ 4 w 134"/>
                <a:gd name="T35" fmla="*/ 31 h 1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
                <a:gd name="T55" fmla="*/ 0 h 120"/>
                <a:gd name="T56" fmla="*/ 134 w 134"/>
                <a:gd name="T57" fmla="*/ 120 h 1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 h="120">
                  <a:moveTo>
                    <a:pt x="4" y="31"/>
                  </a:moveTo>
                  <a:lnTo>
                    <a:pt x="4" y="31"/>
                  </a:lnTo>
                  <a:lnTo>
                    <a:pt x="68" y="15"/>
                  </a:lnTo>
                  <a:lnTo>
                    <a:pt x="133" y="0"/>
                  </a:lnTo>
                  <a:lnTo>
                    <a:pt x="134" y="48"/>
                  </a:lnTo>
                  <a:lnTo>
                    <a:pt x="134" y="96"/>
                  </a:lnTo>
                  <a:lnTo>
                    <a:pt x="68" y="107"/>
                  </a:lnTo>
                  <a:lnTo>
                    <a:pt x="0" y="120"/>
                  </a:lnTo>
                  <a:lnTo>
                    <a:pt x="3" y="75"/>
                  </a:lnTo>
                  <a:lnTo>
                    <a:pt x="4" y="31"/>
                  </a:lnTo>
                  <a:close/>
                </a:path>
              </a:pathLst>
            </a:custGeom>
            <a:solidFill>
              <a:srgbClr val="B7B7B8"/>
            </a:solidFill>
            <a:ln w="9525">
              <a:noFill/>
              <a:round/>
              <a:headEnd/>
              <a:tailEnd/>
            </a:ln>
          </p:spPr>
          <p:txBody>
            <a:bodyPr/>
            <a:lstStyle/>
            <a:p>
              <a:endParaRPr lang="en-US" sz="3200"/>
            </a:p>
          </p:txBody>
        </p:sp>
        <p:sp>
          <p:nvSpPr>
            <p:cNvPr id="165924" name="Freeform 41"/>
            <p:cNvSpPr>
              <a:spLocks/>
            </p:cNvSpPr>
            <p:nvPr/>
          </p:nvSpPr>
          <p:spPr bwMode="auto">
            <a:xfrm>
              <a:off x="4970" y="3585"/>
              <a:ext cx="18" cy="92"/>
            </a:xfrm>
            <a:custGeom>
              <a:avLst/>
              <a:gdLst>
                <a:gd name="T0" fmla="*/ 0 w 18"/>
                <a:gd name="T1" fmla="*/ 3 h 92"/>
                <a:gd name="T2" fmla="*/ 0 w 18"/>
                <a:gd name="T3" fmla="*/ 3 h 92"/>
                <a:gd name="T4" fmla="*/ 16 w 18"/>
                <a:gd name="T5" fmla="*/ 0 h 92"/>
                <a:gd name="T6" fmla="*/ 16 w 18"/>
                <a:gd name="T7" fmla="*/ 0 h 92"/>
                <a:gd name="T8" fmla="*/ 18 w 18"/>
                <a:gd name="T9" fmla="*/ 43 h 92"/>
                <a:gd name="T10" fmla="*/ 18 w 18"/>
                <a:gd name="T11" fmla="*/ 43 h 92"/>
                <a:gd name="T12" fmla="*/ 18 w 18"/>
                <a:gd name="T13" fmla="*/ 89 h 92"/>
                <a:gd name="T14" fmla="*/ 18 w 18"/>
                <a:gd name="T15" fmla="*/ 89 h 92"/>
                <a:gd name="T16" fmla="*/ 0 w 18"/>
                <a:gd name="T17" fmla="*/ 92 h 92"/>
                <a:gd name="T18" fmla="*/ 0 w 18"/>
                <a:gd name="T19" fmla="*/ 92 h 92"/>
                <a:gd name="T20" fmla="*/ 0 w 18"/>
                <a:gd name="T21" fmla="*/ 47 h 92"/>
                <a:gd name="T22" fmla="*/ 0 w 18"/>
                <a:gd name="T23" fmla="*/ 47 h 92"/>
                <a:gd name="T24" fmla="*/ 0 w 18"/>
                <a:gd name="T25" fmla="*/ 3 h 92"/>
                <a:gd name="T26" fmla="*/ 0 w 18"/>
                <a:gd name="T27" fmla="*/ 3 h 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
                <a:gd name="T43" fmla="*/ 0 h 92"/>
                <a:gd name="T44" fmla="*/ 18 w 18"/>
                <a:gd name="T45" fmla="*/ 92 h 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 h="92">
                  <a:moveTo>
                    <a:pt x="0" y="3"/>
                  </a:moveTo>
                  <a:lnTo>
                    <a:pt x="0" y="3"/>
                  </a:lnTo>
                  <a:lnTo>
                    <a:pt x="16" y="0"/>
                  </a:lnTo>
                  <a:lnTo>
                    <a:pt x="18" y="43"/>
                  </a:lnTo>
                  <a:lnTo>
                    <a:pt x="18" y="89"/>
                  </a:lnTo>
                  <a:lnTo>
                    <a:pt x="0" y="92"/>
                  </a:lnTo>
                  <a:lnTo>
                    <a:pt x="0" y="47"/>
                  </a:lnTo>
                  <a:lnTo>
                    <a:pt x="0" y="3"/>
                  </a:lnTo>
                  <a:close/>
                </a:path>
              </a:pathLst>
            </a:custGeom>
            <a:solidFill>
              <a:srgbClr val="23242B"/>
            </a:solidFill>
            <a:ln w="9525">
              <a:noFill/>
              <a:round/>
              <a:headEnd/>
              <a:tailEnd/>
            </a:ln>
          </p:spPr>
          <p:txBody>
            <a:bodyPr/>
            <a:lstStyle/>
            <a:p>
              <a:endParaRPr lang="en-US" sz="3200"/>
            </a:p>
          </p:txBody>
        </p:sp>
        <p:sp>
          <p:nvSpPr>
            <p:cNvPr id="165925" name="Freeform 42"/>
            <p:cNvSpPr>
              <a:spLocks/>
            </p:cNvSpPr>
            <p:nvPr/>
          </p:nvSpPr>
          <p:spPr bwMode="auto">
            <a:xfrm>
              <a:off x="4949" y="3588"/>
              <a:ext cx="20" cy="93"/>
            </a:xfrm>
            <a:custGeom>
              <a:avLst/>
              <a:gdLst>
                <a:gd name="T0" fmla="*/ 0 w 20"/>
                <a:gd name="T1" fmla="*/ 5 h 93"/>
                <a:gd name="T2" fmla="*/ 0 w 20"/>
                <a:gd name="T3" fmla="*/ 5 h 93"/>
                <a:gd name="T4" fmla="*/ 18 w 20"/>
                <a:gd name="T5" fmla="*/ 0 h 93"/>
                <a:gd name="T6" fmla="*/ 18 w 20"/>
                <a:gd name="T7" fmla="*/ 0 h 93"/>
                <a:gd name="T8" fmla="*/ 20 w 20"/>
                <a:gd name="T9" fmla="*/ 45 h 93"/>
                <a:gd name="T10" fmla="*/ 20 w 20"/>
                <a:gd name="T11" fmla="*/ 45 h 93"/>
                <a:gd name="T12" fmla="*/ 20 w 20"/>
                <a:gd name="T13" fmla="*/ 89 h 93"/>
                <a:gd name="T14" fmla="*/ 20 w 20"/>
                <a:gd name="T15" fmla="*/ 89 h 93"/>
                <a:gd name="T16" fmla="*/ 0 w 20"/>
                <a:gd name="T17" fmla="*/ 93 h 93"/>
                <a:gd name="T18" fmla="*/ 0 w 20"/>
                <a:gd name="T19" fmla="*/ 93 h 93"/>
                <a:gd name="T20" fmla="*/ 0 w 20"/>
                <a:gd name="T21" fmla="*/ 49 h 93"/>
                <a:gd name="T22" fmla="*/ 0 w 20"/>
                <a:gd name="T23" fmla="*/ 49 h 93"/>
                <a:gd name="T24" fmla="*/ 0 w 20"/>
                <a:gd name="T25" fmla="*/ 5 h 93"/>
                <a:gd name="T26" fmla="*/ 0 w 20"/>
                <a:gd name="T27" fmla="*/ 5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93"/>
                <a:gd name="T44" fmla="*/ 20 w 20"/>
                <a:gd name="T45" fmla="*/ 93 h 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93">
                  <a:moveTo>
                    <a:pt x="0" y="5"/>
                  </a:moveTo>
                  <a:lnTo>
                    <a:pt x="0" y="5"/>
                  </a:lnTo>
                  <a:lnTo>
                    <a:pt x="18" y="0"/>
                  </a:lnTo>
                  <a:lnTo>
                    <a:pt x="20" y="45"/>
                  </a:lnTo>
                  <a:lnTo>
                    <a:pt x="20" y="89"/>
                  </a:lnTo>
                  <a:lnTo>
                    <a:pt x="0" y="93"/>
                  </a:lnTo>
                  <a:lnTo>
                    <a:pt x="0" y="49"/>
                  </a:lnTo>
                  <a:lnTo>
                    <a:pt x="0" y="5"/>
                  </a:lnTo>
                  <a:close/>
                </a:path>
              </a:pathLst>
            </a:custGeom>
            <a:solidFill>
              <a:srgbClr val="23242B"/>
            </a:solidFill>
            <a:ln w="9525">
              <a:noFill/>
              <a:round/>
              <a:headEnd/>
              <a:tailEnd/>
            </a:ln>
          </p:spPr>
          <p:txBody>
            <a:bodyPr/>
            <a:lstStyle/>
            <a:p>
              <a:endParaRPr lang="en-US" sz="3200"/>
            </a:p>
          </p:txBody>
        </p:sp>
        <p:sp>
          <p:nvSpPr>
            <p:cNvPr id="165926" name="Freeform 43"/>
            <p:cNvSpPr>
              <a:spLocks/>
            </p:cNvSpPr>
            <p:nvPr/>
          </p:nvSpPr>
          <p:spPr bwMode="auto">
            <a:xfrm>
              <a:off x="4926" y="3593"/>
              <a:ext cx="20" cy="92"/>
            </a:xfrm>
            <a:custGeom>
              <a:avLst/>
              <a:gdLst>
                <a:gd name="T0" fmla="*/ 1 w 20"/>
                <a:gd name="T1" fmla="*/ 5 h 92"/>
                <a:gd name="T2" fmla="*/ 1 w 20"/>
                <a:gd name="T3" fmla="*/ 5 h 92"/>
                <a:gd name="T4" fmla="*/ 20 w 20"/>
                <a:gd name="T5" fmla="*/ 0 h 92"/>
                <a:gd name="T6" fmla="*/ 20 w 20"/>
                <a:gd name="T7" fmla="*/ 0 h 92"/>
                <a:gd name="T8" fmla="*/ 20 w 20"/>
                <a:gd name="T9" fmla="*/ 44 h 92"/>
                <a:gd name="T10" fmla="*/ 20 w 20"/>
                <a:gd name="T11" fmla="*/ 44 h 92"/>
                <a:gd name="T12" fmla="*/ 20 w 20"/>
                <a:gd name="T13" fmla="*/ 88 h 92"/>
                <a:gd name="T14" fmla="*/ 20 w 20"/>
                <a:gd name="T15" fmla="*/ 88 h 92"/>
                <a:gd name="T16" fmla="*/ 0 w 20"/>
                <a:gd name="T17" fmla="*/ 92 h 92"/>
                <a:gd name="T18" fmla="*/ 0 w 20"/>
                <a:gd name="T19" fmla="*/ 92 h 92"/>
                <a:gd name="T20" fmla="*/ 0 w 20"/>
                <a:gd name="T21" fmla="*/ 48 h 92"/>
                <a:gd name="T22" fmla="*/ 0 w 20"/>
                <a:gd name="T23" fmla="*/ 48 h 92"/>
                <a:gd name="T24" fmla="*/ 1 w 20"/>
                <a:gd name="T25" fmla="*/ 5 h 92"/>
                <a:gd name="T26" fmla="*/ 1 w 20"/>
                <a:gd name="T27" fmla="*/ 5 h 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92"/>
                <a:gd name="T44" fmla="*/ 20 w 20"/>
                <a:gd name="T45" fmla="*/ 92 h 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92">
                  <a:moveTo>
                    <a:pt x="1" y="5"/>
                  </a:moveTo>
                  <a:lnTo>
                    <a:pt x="1" y="5"/>
                  </a:lnTo>
                  <a:lnTo>
                    <a:pt x="20" y="0"/>
                  </a:lnTo>
                  <a:lnTo>
                    <a:pt x="20" y="44"/>
                  </a:lnTo>
                  <a:lnTo>
                    <a:pt x="20" y="88"/>
                  </a:lnTo>
                  <a:lnTo>
                    <a:pt x="0" y="92"/>
                  </a:lnTo>
                  <a:lnTo>
                    <a:pt x="0" y="48"/>
                  </a:lnTo>
                  <a:lnTo>
                    <a:pt x="1" y="5"/>
                  </a:lnTo>
                  <a:close/>
                </a:path>
              </a:pathLst>
            </a:custGeom>
            <a:solidFill>
              <a:srgbClr val="23242B"/>
            </a:solidFill>
            <a:ln w="9525">
              <a:noFill/>
              <a:round/>
              <a:headEnd/>
              <a:tailEnd/>
            </a:ln>
          </p:spPr>
          <p:txBody>
            <a:bodyPr/>
            <a:lstStyle/>
            <a:p>
              <a:endParaRPr lang="en-US" sz="3200"/>
            </a:p>
          </p:txBody>
        </p:sp>
        <p:sp>
          <p:nvSpPr>
            <p:cNvPr id="165927" name="Freeform 44"/>
            <p:cNvSpPr>
              <a:spLocks/>
            </p:cNvSpPr>
            <p:nvPr/>
          </p:nvSpPr>
          <p:spPr bwMode="auto">
            <a:xfrm>
              <a:off x="4904" y="3598"/>
              <a:ext cx="21" cy="91"/>
            </a:xfrm>
            <a:custGeom>
              <a:avLst/>
              <a:gdLst>
                <a:gd name="T0" fmla="*/ 2 w 21"/>
                <a:gd name="T1" fmla="*/ 5 h 91"/>
                <a:gd name="T2" fmla="*/ 2 w 21"/>
                <a:gd name="T3" fmla="*/ 5 h 91"/>
                <a:gd name="T4" fmla="*/ 21 w 21"/>
                <a:gd name="T5" fmla="*/ 0 h 91"/>
                <a:gd name="T6" fmla="*/ 21 w 21"/>
                <a:gd name="T7" fmla="*/ 0 h 91"/>
                <a:gd name="T8" fmla="*/ 21 w 21"/>
                <a:gd name="T9" fmla="*/ 44 h 91"/>
                <a:gd name="T10" fmla="*/ 21 w 21"/>
                <a:gd name="T11" fmla="*/ 44 h 91"/>
                <a:gd name="T12" fmla="*/ 20 w 21"/>
                <a:gd name="T13" fmla="*/ 87 h 91"/>
                <a:gd name="T14" fmla="*/ 20 w 21"/>
                <a:gd name="T15" fmla="*/ 87 h 91"/>
                <a:gd name="T16" fmla="*/ 0 w 21"/>
                <a:gd name="T17" fmla="*/ 91 h 91"/>
                <a:gd name="T18" fmla="*/ 0 w 21"/>
                <a:gd name="T19" fmla="*/ 91 h 91"/>
                <a:gd name="T20" fmla="*/ 1 w 21"/>
                <a:gd name="T21" fmla="*/ 48 h 91"/>
                <a:gd name="T22" fmla="*/ 1 w 21"/>
                <a:gd name="T23" fmla="*/ 48 h 91"/>
                <a:gd name="T24" fmla="*/ 2 w 21"/>
                <a:gd name="T25" fmla="*/ 5 h 91"/>
                <a:gd name="T26" fmla="*/ 2 w 21"/>
                <a:gd name="T27" fmla="*/ 5 h 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91"/>
                <a:gd name="T44" fmla="*/ 21 w 21"/>
                <a:gd name="T45" fmla="*/ 91 h 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91">
                  <a:moveTo>
                    <a:pt x="2" y="5"/>
                  </a:moveTo>
                  <a:lnTo>
                    <a:pt x="2" y="5"/>
                  </a:lnTo>
                  <a:lnTo>
                    <a:pt x="21" y="0"/>
                  </a:lnTo>
                  <a:lnTo>
                    <a:pt x="21" y="44"/>
                  </a:lnTo>
                  <a:lnTo>
                    <a:pt x="20" y="87"/>
                  </a:lnTo>
                  <a:lnTo>
                    <a:pt x="0" y="91"/>
                  </a:lnTo>
                  <a:lnTo>
                    <a:pt x="1" y="48"/>
                  </a:lnTo>
                  <a:lnTo>
                    <a:pt x="2" y="5"/>
                  </a:lnTo>
                  <a:close/>
                </a:path>
              </a:pathLst>
            </a:custGeom>
            <a:solidFill>
              <a:srgbClr val="23242B"/>
            </a:solidFill>
            <a:ln w="9525">
              <a:noFill/>
              <a:round/>
              <a:headEnd/>
              <a:tailEnd/>
            </a:ln>
          </p:spPr>
          <p:txBody>
            <a:bodyPr/>
            <a:lstStyle/>
            <a:p>
              <a:endParaRPr lang="en-US" sz="3200"/>
            </a:p>
          </p:txBody>
        </p:sp>
        <p:sp>
          <p:nvSpPr>
            <p:cNvPr id="165928" name="Freeform 45"/>
            <p:cNvSpPr>
              <a:spLocks/>
            </p:cNvSpPr>
            <p:nvPr/>
          </p:nvSpPr>
          <p:spPr bwMode="auto">
            <a:xfrm>
              <a:off x="4882" y="3603"/>
              <a:ext cx="22" cy="89"/>
            </a:xfrm>
            <a:custGeom>
              <a:avLst/>
              <a:gdLst>
                <a:gd name="T0" fmla="*/ 1 w 22"/>
                <a:gd name="T1" fmla="*/ 5 h 89"/>
                <a:gd name="T2" fmla="*/ 1 w 22"/>
                <a:gd name="T3" fmla="*/ 5 h 89"/>
                <a:gd name="T4" fmla="*/ 22 w 22"/>
                <a:gd name="T5" fmla="*/ 0 h 89"/>
                <a:gd name="T6" fmla="*/ 22 w 22"/>
                <a:gd name="T7" fmla="*/ 0 h 89"/>
                <a:gd name="T8" fmla="*/ 20 w 22"/>
                <a:gd name="T9" fmla="*/ 43 h 89"/>
                <a:gd name="T10" fmla="*/ 20 w 22"/>
                <a:gd name="T11" fmla="*/ 43 h 89"/>
                <a:gd name="T12" fmla="*/ 20 w 22"/>
                <a:gd name="T13" fmla="*/ 86 h 89"/>
                <a:gd name="T14" fmla="*/ 20 w 22"/>
                <a:gd name="T15" fmla="*/ 86 h 89"/>
                <a:gd name="T16" fmla="*/ 0 w 22"/>
                <a:gd name="T17" fmla="*/ 89 h 89"/>
                <a:gd name="T18" fmla="*/ 0 w 22"/>
                <a:gd name="T19" fmla="*/ 89 h 89"/>
                <a:gd name="T20" fmla="*/ 1 w 22"/>
                <a:gd name="T21" fmla="*/ 47 h 89"/>
                <a:gd name="T22" fmla="*/ 1 w 22"/>
                <a:gd name="T23" fmla="*/ 47 h 89"/>
                <a:gd name="T24" fmla="*/ 1 w 22"/>
                <a:gd name="T25" fmla="*/ 5 h 89"/>
                <a:gd name="T26" fmla="*/ 1 w 22"/>
                <a:gd name="T27" fmla="*/ 5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89"/>
                <a:gd name="T44" fmla="*/ 22 w 22"/>
                <a:gd name="T45" fmla="*/ 89 h 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89">
                  <a:moveTo>
                    <a:pt x="1" y="5"/>
                  </a:moveTo>
                  <a:lnTo>
                    <a:pt x="1" y="5"/>
                  </a:lnTo>
                  <a:lnTo>
                    <a:pt x="22" y="0"/>
                  </a:lnTo>
                  <a:lnTo>
                    <a:pt x="20" y="43"/>
                  </a:lnTo>
                  <a:lnTo>
                    <a:pt x="20" y="86"/>
                  </a:lnTo>
                  <a:lnTo>
                    <a:pt x="0" y="89"/>
                  </a:lnTo>
                  <a:lnTo>
                    <a:pt x="1" y="47"/>
                  </a:lnTo>
                  <a:lnTo>
                    <a:pt x="1" y="5"/>
                  </a:lnTo>
                  <a:close/>
                </a:path>
              </a:pathLst>
            </a:custGeom>
            <a:solidFill>
              <a:srgbClr val="23242B"/>
            </a:solidFill>
            <a:ln w="9525">
              <a:noFill/>
              <a:round/>
              <a:headEnd/>
              <a:tailEnd/>
            </a:ln>
          </p:spPr>
          <p:txBody>
            <a:bodyPr/>
            <a:lstStyle/>
            <a:p>
              <a:endParaRPr lang="en-US" sz="3200"/>
            </a:p>
          </p:txBody>
        </p:sp>
        <p:sp>
          <p:nvSpPr>
            <p:cNvPr id="165929" name="Freeform 46"/>
            <p:cNvSpPr>
              <a:spLocks/>
            </p:cNvSpPr>
            <p:nvPr/>
          </p:nvSpPr>
          <p:spPr bwMode="auto">
            <a:xfrm>
              <a:off x="4861" y="3608"/>
              <a:ext cx="21" cy="88"/>
            </a:xfrm>
            <a:custGeom>
              <a:avLst/>
              <a:gdLst>
                <a:gd name="T0" fmla="*/ 2 w 21"/>
                <a:gd name="T1" fmla="*/ 5 h 88"/>
                <a:gd name="T2" fmla="*/ 2 w 21"/>
                <a:gd name="T3" fmla="*/ 5 h 88"/>
                <a:gd name="T4" fmla="*/ 21 w 21"/>
                <a:gd name="T5" fmla="*/ 0 h 88"/>
                <a:gd name="T6" fmla="*/ 21 w 21"/>
                <a:gd name="T7" fmla="*/ 0 h 88"/>
                <a:gd name="T8" fmla="*/ 20 w 21"/>
                <a:gd name="T9" fmla="*/ 43 h 88"/>
                <a:gd name="T10" fmla="*/ 20 w 21"/>
                <a:gd name="T11" fmla="*/ 43 h 88"/>
                <a:gd name="T12" fmla="*/ 19 w 21"/>
                <a:gd name="T13" fmla="*/ 84 h 88"/>
                <a:gd name="T14" fmla="*/ 19 w 21"/>
                <a:gd name="T15" fmla="*/ 84 h 88"/>
                <a:gd name="T16" fmla="*/ 0 w 21"/>
                <a:gd name="T17" fmla="*/ 88 h 88"/>
                <a:gd name="T18" fmla="*/ 0 w 21"/>
                <a:gd name="T19" fmla="*/ 88 h 88"/>
                <a:gd name="T20" fmla="*/ 1 w 21"/>
                <a:gd name="T21" fmla="*/ 47 h 88"/>
                <a:gd name="T22" fmla="*/ 1 w 21"/>
                <a:gd name="T23" fmla="*/ 47 h 88"/>
                <a:gd name="T24" fmla="*/ 2 w 21"/>
                <a:gd name="T25" fmla="*/ 5 h 88"/>
                <a:gd name="T26" fmla="*/ 2 w 21"/>
                <a:gd name="T27" fmla="*/ 5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88"/>
                <a:gd name="T44" fmla="*/ 21 w 21"/>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88">
                  <a:moveTo>
                    <a:pt x="2" y="5"/>
                  </a:moveTo>
                  <a:lnTo>
                    <a:pt x="2" y="5"/>
                  </a:lnTo>
                  <a:lnTo>
                    <a:pt x="21" y="0"/>
                  </a:lnTo>
                  <a:lnTo>
                    <a:pt x="20" y="43"/>
                  </a:lnTo>
                  <a:lnTo>
                    <a:pt x="19" y="84"/>
                  </a:lnTo>
                  <a:lnTo>
                    <a:pt x="0" y="88"/>
                  </a:lnTo>
                  <a:lnTo>
                    <a:pt x="1" y="47"/>
                  </a:lnTo>
                  <a:lnTo>
                    <a:pt x="2" y="5"/>
                  </a:lnTo>
                  <a:close/>
                </a:path>
              </a:pathLst>
            </a:custGeom>
            <a:solidFill>
              <a:srgbClr val="23242B"/>
            </a:solidFill>
            <a:ln w="9525">
              <a:noFill/>
              <a:round/>
              <a:headEnd/>
              <a:tailEnd/>
            </a:ln>
          </p:spPr>
          <p:txBody>
            <a:bodyPr/>
            <a:lstStyle/>
            <a:p>
              <a:endParaRPr lang="en-US" sz="3200"/>
            </a:p>
          </p:txBody>
        </p:sp>
        <p:sp>
          <p:nvSpPr>
            <p:cNvPr id="165930" name="Freeform 47"/>
            <p:cNvSpPr>
              <a:spLocks noEditPoints="1"/>
            </p:cNvSpPr>
            <p:nvPr/>
          </p:nvSpPr>
          <p:spPr bwMode="auto">
            <a:xfrm>
              <a:off x="4882" y="3586"/>
              <a:ext cx="108" cy="103"/>
            </a:xfrm>
            <a:custGeom>
              <a:avLst/>
              <a:gdLst>
                <a:gd name="T0" fmla="*/ 54 w 108"/>
                <a:gd name="T1" fmla="*/ 19 h 103"/>
                <a:gd name="T2" fmla="*/ 106 w 108"/>
                <a:gd name="T3" fmla="*/ 7 h 103"/>
                <a:gd name="T4" fmla="*/ 55 w 108"/>
                <a:gd name="T5" fmla="*/ 21 h 103"/>
                <a:gd name="T6" fmla="*/ 4 w 108"/>
                <a:gd name="T7" fmla="*/ 32 h 103"/>
                <a:gd name="T8" fmla="*/ 1 w 108"/>
                <a:gd name="T9" fmla="*/ 37 h 103"/>
                <a:gd name="T10" fmla="*/ 54 w 108"/>
                <a:gd name="T11" fmla="*/ 26 h 103"/>
                <a:gd name="T12" fmla="*/ 108 w 108"/>
                <a:gd name="T13" fmla="*/ 16 h 103"/>
                <a:gd name="T14" fmla="*/ 55 w 108"/>
                <a:gd name="T15" fmla="*/ 27 h 103"/>
                <a:gd name="T16" fmla="*/ 1 w 108"/>
                <a:gd name="T17" fmla="*/ 37 h 103"/>
                <a:gd name="T18" fmla="*/ 1 w 108"/>
                <a:gd name="T19" fmla="*/ 45 h 103"/>
                <a:gd name="T20" fmla="*/ 106 w 108"/>
                <a:gd name="T21" fmla="*/ 22 h 103"/>
                <a:gd name="T22" fmla="*/ 108 w 108"/>
                <a:gd name="T23" fmla="*/ 24 h 103"/>
                <a:gd name="T24" fmla="*/ 4 w 108"/>
                <a:gd name="T25" fmla="*/ 46 h 103"/>
                <a:gd name="T26" fmla="*/ 1 w 108"/>
                <a:gd name="T27" fmla="*/ 45 h 103"/>
                <a:gd name="T28" fmla="*/ 54 w 108"/>
                <a:gd name="T29" fmla="*/ 40 h 103"/>
                <a:gd name="T30" fmla="*/ 106 w 108"/>
                <a:gd name="T31" fmla="*/ 30 h 103"/>
                <a:gd name="T32" fmla="*/ 55 w 108"/>
                <a:gd name="T33" fmla="*/ 42 h 103"/>
                <a:gd name="T34" fmla="*/ 4 w 108"/>
                <a:gd name="T35" fmla="*/ 54 h 103"/>
                <a:gd name="T36" fmla="*/ 1 w 108"/>
                <a:gd name="T37" fmla="*/ 59 h 103"/>
                <a:gd name="T38" fmla="*/ 53 w 108"/>
                <a:gd name="T39" fmla="*/ 47 h 103"/>
                <a:gd name="T40" fmla="*/ 108 w 108"/>
                <a:gd name="T41" fmla="*/ 39 h 103"/>
                <a:gd name="T42" fmla="*/ 55 w 108"/>
                <a:gd name="T43" fmla="*/ 50 h 103"/>
                <a:gd name="T44" fmla="*/ 1 w 108"/>
                <a:gd name="T45" fmla="*/ 59 h 103"/>
                <a:gd name="T46" fmla="*/ 1 w 108"/>
                <a:gd name="T47" fmla="*/ 65 h 103"/>
                <a:gd name="T48" fmla="*/ 106 w 108"/>
                <a:gd name="T49" fmla="*/ 44 h 103"/>
                <a:gd name="T50" fmla="*/ 108 w 108"/>
                <a:gd name="T51" fmla="*/ 46 h 103"/>
                <a:gd name="T52" fmla="*/ 4 w 108"/>
                <a:gd name="T53" fmla="*/ 68 h 103"/>
                <a:gd name="T54" fmla="*/ 1 w 108"/>
                <a:gd name="T55" fmla="*/ 65 h 103"/>
                <a:gd name="T56" fmla="*/ 53 w 108"/>
                <a:gd name="T57" fmla="*/ 63 h 103"/>
                <a:gd name="T58" fmla="*/ 106 w 108"/>
                <a:gd name="T59" fmla="*/ 51 h 103"/>
                <a:gd name="T60" fmla="*/ 55 w 108"/>
                <a:gd name="T61" fmla="*/ 64 h 103"/>
                <a:gd name="T62" fmla="*/ 3 w 108"/>
                <a:gd name="T63" fmla="*/ 74 h 103"/>
                <a:gd name="T64" fmla="*/ 1 w 108"/>
                <a:gd name="T65" fmla="*/ 80 h 103"/>
                <a:gd name="T66" fmla="*/ 53 w 108"/>
                <a:gd name="T67" fmla="*/ 69 h 103"/>
                <a:gd name="T68" fmla="*/ 108 w 108"/>
                <a:gd name="T69" fmla="*/ 61 h 103"/>
                <a:gd name="T70" fmla="*/ 55 w 108"/>
                <a:gd name="T71" fmla="*/ 71 h 103"/>
                <a:gd name="T72" fmla="*/ 1 w 108"/>
                <a:gd name="T73" fmla="*/ 80 h 103"/>
                <a:gd name="T74" fmla="*/ 0 w 108"/>
                <a:gd name="T75" fmla="*/ 86 h 103"/>
                <a:gd name="T76" fmla="*/ 106 w 108"/>
                <a:gd name="T77" fmla="*/ 66 h 103"/>
                <a:gd name="T78" fmla="*/ 108 w 108"/>
                <a:gd name="T79" fmla="*/ 69 h 103"/>
                <a:gd name="T80" fmla="*/ 3 w 108"/>
                <a:gd name="T81" fmla="*/ 89 h 103"/>
                <a:gd name="T82" fmla="*/ 0 w 108"/>
                <a:gd name="T83" fmla="*/ 86 h 103"/>
                <a:gd name="T84" fmla="*/ 53 w 108"/>
                <a:gd name="T85" fmla="*/ 84 h 103"/>
                <a:gd name="T86" fmla="*/ 106 w 108"/>
                <a:gd name="T87" fmla="*/ 74 h 103"/>
                <a:gd name="T88" fmla="*/ 55 w 108"/>
                <a:gd name="T89" fmla="*/ 85 h 103"/>
                <a:gd name="T90" fmla="*/ 3 w 108"/>
                <a:gd name="T91" fmla="*/ 95 h 103"/>
                <a:gd name="T92" fmla="*/ 0 w 108"/>
                <a:gd name="T93" fmla="*/ 100 h 103"/>
                <a:gd name="T94" fmla="*/ 53 w 108"/>
                <a:gd name="T95" fmla="*/ 90 h 103"/>
                <a:gd name="T96" fmla="*/ 108 w 108"/>
                <a:gd name="T97" fmla="*/ 83 h 103"/>
                <a:gd name="T98" fmla="*/ 55 w 108"/>
                <a:gd name="T99" fmla="*/ 93 h 103"/>
                <a:gd name="T100" fmla="*/ 0 w 108"/>
                <a:gd name="T101" fmla="*/ 100 h 103"/>
                <a:gd name="T102" fmla="*/ 3 w 108"/>
                <a:gd name="T103" fmla="*/ 24 h 103"/>
                <a:gd name="T104" fmla="*/ 106 w 108"/>
                <a:gd name="T105" fmla="*/ 0 h 103"/>
                <a:gd name="T106" fmla="*/ 107 w 108"/>
                <a:gd name="T107" fmla="*/ 2 h 103"/>
                <a:gd name="T108" fmla="*/ 4 w 108"/>
                <a:gd name="T109" fmla="*/ 26 h 103"/>
                <a:gd name="T110" fmla="*/ 3 w 108"/>
                <a:gd name="T111" fmla="*/ 24 h 1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8"/>
                <a:gd name="T169" fmla="*/ 0 h 103"/>
                <a:gd name="T170" fmla="*/ 108 w 108"/>
                <a:gd name="T171" fmla="*/ 103 h 10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8" h="103">
                  <a:moveTo>
                    <a:pt x="1" y="31"/>
                  </a:moveTo>
                  <a:lnTo>
                    <a:pt x="1" y="31"/>
                  </a:lnTo>
                  <a:lnTo>
                    <a:pt x="54" y="19"/>
                  </a:lnTo>
                  <a:lnTo>
                    <a:pt x="106" y="7"/>
                  </a:lnTo>
                  <a:lnTo>
                    <a:pt x="108" y="10"/>
                  </a:lnTo>
                  <a:lnTo>
                    <a:pt x="55" y="21"/>
                  </a:lnTo>
                  <a:lnTo>
                    <a:pt x="4" y="32"/>
                  </a:lnTo>
                  <a:lnTo>
                    <a:pt x="1" y="31"/>
                  </a:lnTo>
                  <a:close/>
                  <a:moveTo>
                    <a:pt x="1" y="37"/>
                  </a:moveTo>
                  <a:lnTo>
                    <a:pt x="1" y="37"/>
                  </a:lnTo>
                  <a:lnTo>
                    <a:pt x="54" y="26"/>
                  </a:lnTo>
                  <a:lnTo>
                    <a:pt x="106" y="15"/>
                  </a:lnTo>
                  <a:lnTo>
                    <a:pt x="108" y="16"/>
                  </a:lnTo>
                  <a:lnTo>
                    <a:pt x="55" y="27"/>
                  </a:lnTo>
                  <a:lnTo>
                    <a:pt x="4" y="40"/>
                  </a:lnTo>
                  <a:lnTo>
                    <a:pt x="1" y="37"/>
                  </a:lnTo>
                  <a:close/>
                  <a:moveTo>
                    <a:pt x="1" y="45"/>
                  </a:moveTo>
                  <a:lnTo>
                    <a:pt x="1" y="45"/>
                  </a:lnTo>
                  <a:lnTo>
                    <a:pt x="54" y="34"/>
                  </a:lnTo>
                  <a:lnTo>
                    <a:pt x="106" y="22"/>
                  </a:lnTo>
                  <a:lnTo>
                    <a:pt x="108" y="24"/>
                  </a:lnTo>
                  <a:lnTo>
                    <a:pt x="55" y="35"/>
                  </a:lnTo>
                  <a:lnTo>
                    <a:pt x="4" y="46"/>
                  </a:lnTo>
                  <a:lnTo>
                    <a:pt x="1" y="45"/>
                  </a:lnTo>
                  <a:close/>
                  <a:moveTo>
                    <a:pt x="1" y="51"/>
                  </a:moveTo>
                  <a:lnTo>
                    <a:pt x="1" y="51"/>
                  </a:lnTo>
                  <a:lnTo>
                    <a:pt x="54" y="40"/>
                  </a:lnTo>
                  <a:lnTo>
                    <a:pt x="106" y="30"/>
                  </a:lnTo>
                  <a:lnTo>
                    <a:pt x="108" y="31"/>
                  </a:lnTo>
                  <a:lnTo>
                    <a:pt x="55" y="42"/>
                  </a:lnTo>
                  <a:lnTo>
                    <a:pt x="4" y="54"/>
                  </a:lnTo>
                  <a:lnTo>
                    <a:pt x="1" y="51"/>
                  </a:lnTo>
                  <a:close/>
                  <a:moveTo>
                    <a:pt x="1" y="59"/>
                  </a:moveTo>
                  <a:lnTo>
                    <a:pt x="1" y="59"/>
                  </a:lnTo>
                  <a:lnTo>
                    <a:pt x="53" y="47"/>
                  </a:lnTo>
                  <a:lnTo>
                    <a:pt x="106" y="36"/>
                  </a:lnTo>
                  <a:lnTo>
                    <a:pt x="108" y="39"/>
                  </a:lnTo>
                  <a:lnTo>
                    <a:pt x="55" y="50"/>
                  </a:lnTo>
                  <a:lnTo>
                    <a:pt x="4" y="60"/>
                  </a:lnTo>
                  <a:lnTo>
                    <a:pt x="1" y="59"/>
                  </a:lnTo>
                  <a:close/>
                  <a:moveTo>
                    <a:pt x="1" y="65"/>
                  </a:moveTo>
                  <a:lnTo>
                    <a:pt x="1" y="65"/>
                  </a:lnTo>
                  <a:lnTo>
                    <a:pt x="53" y="55"/>
                  </a:lnTo>
                  <a:lnTo>
                    <a:pt x="106" y="44"/>
                  </a:lnTo>
                  <a:lnTo>
                    <a:pt x="108" y="46"/>
                  </a:lnTo>
                  <a:lnTo>
                    <a:pt x="55" y="56"/>
                  </a:lnTo>
                  <a:lnTo>
                    <a:pt x="4" y="68"/>
                  </a:lnTo>
                  <a:lnTo>
                    <a:pt x="1" y="65"/>
                  </a:lnTo>
                  <a:close/>
                  <a:moveTo>
                    <a:pt x="1" y="73"/>
                  </a:moveTo>
                  <a:lnTo>
                    <a:pt x="1" y="73"/>
                  </a:lnTo>
                  <a:lnTo>
                    <a:pt x="53" y="63"/>
                  </a:lnTo>
                  <a:lnTo>
                    <a:pt x="106" y="51"/>
                  </a:lnTo>
                  <a:lnTo>
                    <a:pt x="108" y="54"/>
                  </a:lnTo>
                  <a:lnTo>
                    <a:pt x="55" y="64"/>
                  </a:lnTo>
                  <a:lnTo>
                    <a:pt x="3" y="74"/>
                  </a:lnTo>
                  <a:lnTo>
                    <a:pt x="1" y="73"/>
                  </a:lnTo>
                  <a:close/>
                  <a:moveTo>
                    <a:pt x="1" y="80"/>
                  </a:moveTo>
                  <a:lnTo>
                    <a:pt x="1" y="80"/>
                  </a:lnTo>
                  <a:lnTo>
                    <a:pt x="53" y="69"/>
                  </a:lnTo>
                  <a:lnTo>
                    <a:pt x="106" y="59"/>
                  </a:lnTo>
                  <a:lnTo>
                    <a:pt x="108" y="61"/>
                  </a:lnTo>
                  <a:lnTo>
                    <a:pt x="55" y="71"/>
                  </a:lnTo>
                  <a:lnTo>
                    <a:pt x="3" y="81"/>
                  </a:lnTo>
                  <a:lnTo>
                    <a:pt x="1" y="80"/>
                  </a:lnTo>
                  <a:close/>
                  <a:moveTo>
                    <a:pt x="0" y="86"/>
                  </a:moveTo>
                  <a:lnTo>
                    <a:pt x="0" y="86"/>
                  </a:lnTo>
                  <a:lnTo>
                    <a:pt x="53" y="76"/>
                  </a:lnTo>
                  <a:lnTo>
                    <a:pt x="106" y="66"/>
                  </a:lnTo>
                  <a:lnTo>
                    <a:pt x="108" y="69"/>
                  </a:lnTo>
                  <a:lnTo>
                    <a:pt x="55" y="79"/>
                  </a:lnTo>
                  <a:lnTo>
                    <a:pt x="3" y="89"/>
                  </a:lnTo>
                  <a:lnTo>
                    <a:pt x="0" y="86"/>
                  </a:lnTo>
                  <a:close/>
                  <a:moveTo>
                    <a:pt x="0" y="94"/>
                  </a:moveTo>
                  <a:lnTo>
                    <a:pt x="0" y="94"/>
                  </a:lnTo>
                  <a:lnTo>
                    <a:pt x="53" y="84"/>
                  </a:lnTo>
                  <a:lnTo>
                    <a:pt x="106" y="74"/>
                  </a:lnTo>
                  <a:lnTo>
                    <a:pt x="108" y="76"/>
                  </a:lnTo>
                  <a:lnTo>
                    <a:pt x="55" y="85"/>
                  </a:lnTo>
                  <a:lnTo>
                    <a:pt x="3" y="95"/>
                  </a:lnTo>
                  <a:lnTo>
                    <a:pt x="0" y="94"/>
                  </a:lnTo>
                  <a:close/>
                  <a:moveTo>
                    <a:pt x="0" y="100"/>
                  </a:moveTo>
                  <a:lnTo>
                    <a:pt x="0" y="100"/>
                  </a:lnTo>
                  <a:lnTo>
                    <a:pt x="53" y="90"/>
                  </a:lnTo>
                  <a:lnTo>
                    <a:pt x="106" y="81"/>
                  </a:lnTo>
                  <a:lnTo>
                    <a:pt x="108" y="83"/>
                  </a:lnTo>
                  <a:lnTo>
                    <a:pt x="55" y="93"/>
                  </a:lnTo>
                  <a:lnTo>
                    <a:pt x="3" y="103"/>
                  </a:lnTo>
                  <a:lnTo>
                    <a:pt x="0" y="100"/>
                  </a:lnTo>
                  <a:close/>
                  <a:moveTo>
                    <a:pt x="3" y="24"/>
                  </a:moveTo>
                  <a:lnTo>
                    <a:pt x="3" y="24"/>
                  </a:lnTo>
                  <a:lnTo>
                    <a:pt x="54" y="12"/>
                  </a:lnTo>
                  <a:lnTo>
                    <a:pt x="106" y="0"/>
                  </a:lnTo>
                  <a:lnTo>
                    <a:pt x="107" y="2"/>
                  </a:lnTo>
                  <a:lnTo>
                    <a:pt x="55" y="14"/>
                  </a:lnTo>
                  <a:lnTo>
                    <a:pt x="4" y="26"/>
                  </a:lnTo>
                  <a:lnTo>
                    <a:pt x="3" y="24"/>
                  </a:lnTo>
                  <a:close/>
                </a:path>
              </a:pathLst>
            </a:custGeom>
            <a:solidFill>
              <a:srgbClr val="B7B7B8"/>
            </a:solidFill>
            <a:ln w="9525">
              <a:noFill/>
              <a:round/>
              <a:headEnd/>
              <a:tailEnd/>
            </a:ln>
          </p:spPr>
          <p:txBody>
            <a:bodyPr/>
            <a:lstStyle/>
            <a:p>
              <a:endParaRPr lang="en-US" sz="3200"/>
            </a:p>
          </p:txBody>
        </p:sp>
        <p:sp>
          <p:nvSpPr>
            <p:cNvPr id="165931" name="Freeform 48"/>
            <p:cNvSpPr>
              <a:spLocks/>
            </p:cNvSpPr>
            <p:nvPr/>
          </p:nvSpPr>
          <p:spPr bwMode="auto">
            <a:xfrm>
              <a:off x="4867" y="3581"/>
              <a:ext cx="123" cy="90"/>
            </a:xfrm>
            <a:custGeom>
              <a:avLst/>
              <a:gdLst>
                <a:gd name="T0" fmla="*/ 32 w 123"/>
                <a:gd name="T1" fmla="*/ 21 h 90"/>
                <a:gd name="T2" fmla="*/ 32 w 123"/>
                <a:gd name="T3" fmla="*/ 21 h 90"/>
                <a:gd name="T4" fmla="*/ 77 w 123"/>
                <a:gd name="T5" fmla="*/ 11 h 90"/>
                <a:gd name="T6" fmla="*/ 77 w 123"/>
                <a:gd name="T7" fmla="*/ 11 h 90"/>
                <a:gd name="T8" fmla="*/ 123 w 123"/>
                <a:gd name="T9" fmla="*/ 0 h 90"/>
                <a:gd name="T10" fmla="*/ 123 w 123"/>
                <a:gd name="T11" fmla="*/ 0 h 90"/>
                <a:gd name="T12" fmla="*/ 123 w 123"/>
                <a:gd name="T13" fmla="*/ 45 h 90"/>
                <a:gd name="T14" fmla="*/ 123 w 123"/>
                <a:gd name="T15" fmla="*/ 45 h 90"/>
                <a:gd name="T16" fmla="*/ 123 w 123"/>
                <a:gd name="T17" fmla="*/ 90 h 90"/>
                <a:gd name="T18" fmla="*/ 123 w 123"/>
                <a:gd name="T19" fmla="*/ 90 h 90"/>
                <a:gd name="T20" fmla="*/ 122 w 123"/>
                <a:gd name="T21" fmla="*/ 21 h 90"/>
                <a:gd name="T22" fmla="*/ 122 w 123"/>
                <a:gd name="T23" fmla="*/ 21 h 90"/>
                <a:gd name="T24" fmla="*/ 121 w 123"/>
                <a:gd name="T25" fmla="*/ 2 h 90"/>
                <a:gd name="T26" fmla="*/ 121 w 123"/>
                <a:gd name="T27" fmla="*/ 2 h 90"/>
                <a:gd name="T28" fmla="*/ 97 w 123"/>
                <a:gd name="T29" fmla="*/ 7 h 90"/>
                <a:gd name="T30" fmla="*/ 54 w 123"/>
                <a:gd name="T31" fmla="*/ 17 h 90"/>
                <a:gd name="T32" fmla="*/ 54 w 123"/>
                <a:gd name="T33" fmla="*/ 17 h 90"/>
                <a:gd name="T34" fmla="*/ 15 w 123"/>
                <a:gd name="T35" fmla="*/ 27 h 90"/>
                <a:gd name="T36" fmla="*/ 3 w 123"/>
                <a:gd name="T37" fmla="*/ 30 h 90"/>
                <a:gd name="T38" fmla="*/ 0 w 123"/>
                <a:gd name="T39" fmla="*/ 30 h 90"/>
                <a:gd name="T40" fmla="*/ 1 w 123"/>
                <a:gd name="T41" fmla="*/ 30 h 90"/>
                <a:gd name="T42" fmla="*/ 1 w 123"/>
                <a:gd name="T43" fmla="*/ 30 h 90"/>
                <a:gd name="T44" fmla="*/ 16 w 123"/>
                <a:gd name="T45" fmla="*/ 25 h 90"/>
                <a:gd name="T46" fmla="*/ 32 w 123"/>
                <a:gd name="T47" fmla="*/ 21 h 90"/>
                <a:gd name="T48" fmla="*/ 32 w 123"/>
                <a:gd name="T49" fmla="*/ 21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3"/>
                <a:gd name="T76" fmla="*/ 0 h 90"/>
                <a:gd name="T77" fmla="*/ 123 w 123"/>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3" h="90">
                  <a:moveTo>
                    <a:pt x="32" y="21"/>
                  </a:moveTo>
                  <a:lnTo>
                    <a:pt x="32" y="21"/>
                  </a:lnTo>
                  <a:lnTo>
                    <a:pt x="77" y="11"/>
                  </a:lnTo>
                  <a:lnTo>
                    <a:pt x="123" y="0"/>
                  </a:lnTo>
                  <a:lnTo>
                    <a:pt x="123" y="45"/>
                  </a:lnTo>
                  <a:lnTo>
                    <a:pt x="123" y="90"/>
                  </a:lnTo>
                  <a:lnTo>
                    <a:pt x="122" y="21"/>
                  </a:lnTo>
                  <a:lnTo>
                    <a:pt x="121" y="2"/>
                  </a:lnTo>
                  <a:lnTo>
                    <a:pt x="97" y="7"/>
                  </a:lnTo>
                  <a:lnTo>
                    <a:pt x="54" y="17"/>
                  </a:lnTo>
                  <a:lnTo>
                    <a:pt x="15" y="27"/>
                  </a:lnTo>
                  <a:lnTo>
                    <a:pt x="3" y="30"/>
                  </a:lnTo>
                  <a:lnTo>
                    <a:pt x="0" y="30"/>
                  </a:lnTo>
                  <a:lnTo>
                    <a:pt x="1" y="30"/>
                  </a:lnTo>
                  <a:lnTo>
                    <a:pt x="16" y="25"/>
                  </a:lnTo>
                  <a:lnTo>
                    <a:pt x="32" y="21"/>
                  </a:lnTo>
                  <a:close/>
                </a:path>
              </a:pathLst>
            </a:custGeom>
            <a:solidFill>
              <a:srgbClr val="E3E6E5"/>
            </a:solidFill>
            <a:ln w="9525">
              <a:noFill/>
              <a:round/>
              <a:headEnd/>
              <a:tailEnd/>
            </a:ln>
          </p:spPr>
          <p:txBody>
            <a:bodyPr/>
            <a:lstStyle/>
            <a:p>
              <a:endParaRPr lang="en-US" sz="3200"/>
            </a:p>
          </p:txBody>
        </p:sp>
        <p:sp>
          <p:nvSpPr>
            <p:cNvPr id="165932" name="Freeform 49"/>
            <p:cNvSpPr>
              <a:spLocks noEditPoints="1"/>
            </p:cNvSpPr>
            <p:nvPr/>
          </p:nvSpPr>
          <p:spPr bwMode="auto">
            <a:xfrm>
              <a:off x="4861" y="3608"/>
              <a:ext cx="21" cy="88"/>
            </a:xfrm>
            <a:custGeom>
              <a:avLst/>
              <a:gdLst>
                <a:gd name="T0" fmla="*/ 21 w 21"/>
                <a:gd name="T1" fmla="*/ 0 h 88"/>
                <a:gd name="T2" fmla="*/ 2 w 21"/>
                <a:gd name="T3" fmla="*/ 5 h 88"/>
                <a:gd name="T4" fmla="*/ 21 w 21"/>
                <a:gd name="T5" fmla="*/ 2 h 88"/>
                <a:gd name="T6" fmla="*/ 0 w 21"/>
                <a:gd name="T7" fmla="*/ 56 h 88"/>
                <a:gd name="T8" fmla="*/ 4 w 21"/>
                <a:gd name="T9" fmla="*/ 53 h 88"/>
                <a:gd name="T10" fmla="*/ 16 w 21"/>
                <a:gd name="T11" fmla="*/ 49 h 88"/>
                <a:gd name="T12" fmla="*/ 1 w 21"/>
                <a:gd name="T13" fmla="*/ 51 h 88"/>
                <a:gd name="T14" fmla="*/ 20 w 21"/>
                <a:gd name="T15" fmla="*/ 47 h 88"/>
                <a:gd name="T16" fmla="*/ 1 w 21"/>
                <a:gd name="T17" fmla="*/ 49 h 88"/>
                <a:gd name="T18" fmla="*/ 6 w 21"/>
                <a:gd name="T19" fmla="*/ 47 h 88"/>
                <a:gd name="T20" fmla="*/ 19 w 21"/>
                <a:gd name="T21" fmla="*/ 43 h 88"/>
                <a:gd name="T22" fmla="*/ 1 w 21"/>
                <a:gd name="T23" fmla="*/ 44 h 88"/>
                <a:gd name="T24" fmla="*/ 19 w 21"/>
                <a:gd name="T25" fmla="*/ 41 h 88"/>
                <a:gd name="T26" fmla="*/ 1 w 21"/>
                <a:gd name="T27" fmla="*/ 43 h 88"/>
                <a:gd name="T28" fmla="*/ 5 w 21"/>
                <a:gd name="T29" fmla="*/ 41 h 88"/>
                <a:gd name="T30" fmla="*/ 17 w 21"/>
                <a:gd name="T31" fmla="*/ 37 h 88"/>
                <a:gd name="T32" fmla="*/ 1 w 21"/>
                <a:gd name="T33" fmla="*/ 39 h 88"/>
                <a:gd name="T34" fmla="*/ 16 w 21"/>
                <a:gd name="T35" fmla="*/ 35 h 88"/>
                <a:gd name="T36" fmla="*/ 1 w 21"/>
                <a:gd name="T37" fmla="*/ 37 h 88"/>
                <a:gd name="T38" fmla="*/ 9 w 21"/>
                <a:gd name="T39" fmla="*/ 34 h 88"/>
                <a:gd name="T40" fmla="*/ 1 w 21"/>
                <a:gd name="T41" fmla="*/ 33 h 88"/>
                <a:gd name="T42" fmla="*/ 10 w 21"/>
                <a:gd name="T43" fmla="*/ 29 h 88"/>
                <a:gd name="T44" fmla="*/ 1 w 21"/>
                <a:gd name="T45" fmla="*/ 30 h 88"/>
                <a:gd name="T46" fmla="*/ 11 w 21"/>
                <a:gd name="T47" fmla="*/ 25 h 88"/>
                <a:gd name="T48" fmla="*/ 1 w 21"/>
                <a:gd name="T49" fmla="*/ 27 h 88"/>
                <a:gd name="T50" fmla="*/ 11 w 21"/>
                <a:gd name="T51" fmla="*/ 23 h 88"/>
                <a:gd name="T52" fmla="*/ 1 w 21"/>
                <a:gd name="T53" fmla="*/ 23 h 88"/>
                <a:gd name="T54" fmla="*/ 9 w 21"/>
                <a:gd name="T55" fmla="*/ 19 h 88"/>
                <a:gd name="T56" fmla="*/ 1 w 21"/>
                <a:gd name="T57" fmla="*/ 19 h 88"/>
                <a:gd name="T58" fmla="*/ 10 w 21"/>
                <a:gd name="T59" fmla="*/ 15 h 88"/>
                <a:gd name="T60" fmla="*/ 2 w 21"/>
                <a:gd name="T61" fmla="*/ 15 h 88"/>
                <a:gd name="T62" fmla="*/ 11 w 21"/>
                <a:gd name="T63" fmla="*/ 12 h 88"/>
                <a:gd name="T64" fmla="*/ 2 w 21"/>
                <a:gd name="T65" fmla="*/ 12 h 88"/>
                <a:gd name="T66" fmla="*/ 12 w 21"/>
                <a:gd name="T67" fmla="*/ 8 h 88"/>
                <a:gd name="T68" fmla="*/ 2 w 21"/>
                <a:gd name="T69" fmla="*/ 9 h 88"/>
                <a:gd name="T70" fmla="*/ 12 w 21"/>
                <a:gd name="T71" fmla="*/ 5 h 88"/>
                <a:gd name="T72" fmla="*/ 20 w 21"/>
                <a:gd name="T73" fmla="*/ 53 h 88"/>
                <a:gd name="T74" fmla="*/ 0 w 21"/>
                <a:gd name="T75" fmla="*/ 59 h 88"/>
                <a:gd name="T76" fmla="*/ 14 w 21"/>
                <a:gd name="T77" fmla="*/ 56 h 88"/>
                <a:gd name="T78" fmla="*/ 20 w 21"/>
                <a:gd name="T79" fmla="*/ 56 h 88"/>
                <a:gd name="T80" fmla="*/ 0 w 21"/>
                <a:gd name="T81" fmla="*/ 74 h 88"/>
                <a:gd name="T82" fmla="*/ 9 w 21"/>
                <a:gd name="T83" fmla="*/ 71 h 88"/>
                <a:gd name="T84" fmla="*/ 0 w 21"/>
                <a:gd name="T85" fmla="*/ 69 h 88"/>
                <a:gd name="T86" fmla="*/ 10 w 21"/>
                <a:gd name="T87" fmla="*/ 67 h 88"/>
                <a:gd name="T88" fmla="*/ 0 w 21"/>
                <a:gd name="T89" fmla="*/ 67 h 88"/>
                <a:gd name="T90" fmla="*/ 11 w 21"/>
                <a:gd name="T91" fmla="*/ 62 h 88"/>
                <a:gd name="T92" fmla="*/ 0 w 21"/>
                <a:gd name="T93" fmla="*/ 63 h 88"/>
                <a:gd name="T94" fmla="*/ 12 w 21"/>
                <a:gd name="T95" fmla="*/ 59 h 88"/>
                <a:gd name="T96" fmla="*/ 19 w 21"/>
                <a:gd name="T97" fmla="*/ 71 h 88"/>
                <a:gd name="T98" fmla="*/ 11 w 21"/>
                <a:gd name="T99" fmla="*/ 86 h 88"/>
                <a:gd name="T100" fmla="*/ 0 w 21"/>
                <a:gd name="T101" fmla="*/ 88 h 88"/>
                <a:gd name="T102" fmla="*/ 10 w 21"/>
                <a:gd name="T103" fmla="*/ 83 h 88"/>
                <a:gd name="T104" fmla="*/ 0 w 21"/>
                <a:gd name="T105" fmla="*/ 84 h 88"/>
                <a:gd name="T106" fmla="*/ 10 w 21"/>
                <a:gd name="T107" fmla="*/ 81 h 88"/>
                <a:gd name="T108" fmla="*/ 0 w 21"/>
                <a:gd name="T109" fmla="*/ 81 h 88"/>
                <a:gd name="T110" fmla="*/ 12 w 21"/>
                <a:gd name="T111" fmla="*/ 74 h 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
                <a:gd name="T169" fmla="*/ 0 h 88"/>
                <a:gd name="T170" fmla="*/ 21 w 21"/>
                <a:gd name="T171" fmla="*/ 88 h 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 h="88">
                  <a:moveTo>
                    <a:pt x="2" y="5"/>
                  </a:moveTo>
                  <a:lnTo>
                    <a:pt x="2" y="5"/>
                  </a:lnTo>
                  <a:lnTo>
                    <a:pt x="21" y="0"/>
                  </a:lnTo>
                  <a:lnTo>
                    <a:pt x="21" y="2"/>
                  </a:lnTo>
                  <a:lnTo>
                    <a:pt x="2" y="5"/>
                  </a:lnTo>
                  <a:close/>
                  <a:moveTo>
                    <a:pt x="21" y="2"/>
                  </a:moveTo>
                  <a:lnTo>
                    <a:pt x="21" y="2"/>
                  </a:lnTo>
                  <a:lnTo>
                    <a:pt x="20" y="52"/>
                  </a:lnTo>
                  <a:lnTo>
                    <a:pt x="0" y="56"/>
                  </a:lnTo>
                  <a:lnTo>
                    <a:pt x="1" y="54"/>
                  </a:lnTo>
                  <a:lnTo>
                    <a:pt x="4" y="53"/>
                  </a:lnTo>
                  <a:lnTo>
                    <a:pt x="16" y="51"/>
                  </a:lnTo>
                  <a:lnTo>
                    <a:pt x="16" y="49"/>
                  </a:lnTo>
                  <a:lnTo>
                    <a:pt x="1" y="53"/>
                  </a:lnTo>
                  <a:lnTo>
                    <a:pt x="1" y="51"/>
                  </a:lnTo>
                  <a:lnTo>
                    <a:pt x="7" y="51"/>
                  </a:lnTo>
                  <a:lnTo>
                    <a:pt x="20" y="47"/>
                  </a:lnTo>
                  <a:lnTo>
                    <a:pt x="20" y="46"/>
                  </a:lnTo>
                  <a:lnTo>
                    <a:pt x="1" y="49"/>
                  </a:lnTo>
                  <a:lnTo>
                    <a:pt x="1" y="48"/>
                  </a:lnTo>
                  <a:lnTo>
                    <a:pt x="6" y="47"/>
                  </a:lnTo>
                  <a:lnTo>
                    <a:pt x="19" y="44"/>
                  </a:lnTo>
                  <a:lnTo>
                    <a:pt x="19" y="43"/>
                  </a:lnTo>
                  <a:lnTo>
                    <a:pt x="1" y="47"/>
                  </a:lnTo>
                  <a:lnTo>
                    <a:pt x="1" y="44"/>
                  </a:lnTo>
                  <a:lnTo>
                    <a:pt x="5" y="44"/>
                  </a:lnTo>
                  <a:lnTo>
                    <a:pt x="19" y="41"/>
                  </a:lnTo>
                  <a:lnTo>
                    <a:pt x="19" y="39"/>
                  </a:lnTo>
                  <a:lnTo>
                    <a:pt x="1" y="43"/>
                  </a:lnTo>
                  <a:lnTo>
                    <a:pt x="1" y="41"/>
                  </a:lnTo>
                  <a:lnTo>
                    <a:pt x="5" y="41"/>
                  </a:lnTo>
                  <a:lnTo>
                    <a:pt x="17" y="38"/>
                  </a:lnTo>
                  <a:lnTo>
                    <a:pt x="17" y="37"/>
                  </a:lnTo>
                  <a:lnTo>
                    <a:pt x="1" y="41"/>
                  </a:lnTo>
                  <a:lnTo>
                    <a:pt x="1" y="39"/>
                  </a:lnTo>
                  <a:lnTo>
                    <a:pt x="4" y="38"/>
                  </a:lnTo>
                  <a:lnTo>
                    <a:pt x="16" y="35"/>
                  </a:lnTo>
                  <a:lnTo>
                    <a:pt x="16" y="34"/>
                  </a:lnTo>
                  <a:lnTo>
                    <a:pt x="1" y="37"/>
                  </a:lnTo>
                  <a:lnTo>
                    <a:pt x="1" y="35"/>
                  </a:lnTo>
                  <a:lnTo>
                    <a:pt x="9" y="34"/>
                  </a:lnTo>
                  <a:lnTo>
                    <a:pt x="17" y="30"/>
                  </a:lnTo>
                  <a:lnTo>
                    <a:pt x="1" y="33"/>
                  </a:lnTo>
                  <a:lnTo>
                    <a:pt x="1" y="32"/>
                  </a:lnTo>
                  <a:lnTo>
                    <a:pt x="10" y="29"/>
                  </a:lnTo>
                  <a:lnTo>
                    <a:pt x="19" y="27"/>
                  </a:lnTo>
                  <a:lnTo>
                    <a:pt x="1" y="30"/>
                  </a:lnTo>
                  <a:lnTo>
                    <a:pt x="1" y="28"/>
                  </a:lnTo>
                  <a:lnTo>
                    <a:pt x="11" y="25"/>
                  </a:lnTo>
                  <a:lnTo>
                    <a:pt x="20" y="22"/>
                  </a:lnTo>
                  <a:lnTo>
                    <a:pt x="1" y="27"/>
                  </a:lnTo>
                  <a:lnTo>
                    <a:pt x="1" y="25"/>
                  </a:lnTo>
                  <a:lnTo>
                    <a:pt x="11" y="23"/>
                  </a:lnTo>
                  <a:lnTo>
                    <a:pt x="20" y="18"/>
                  </a:lnTo>
                  <a:lnTo>
                    <a:pt x="1" y="23"/>
                  </a:lnTo>
                  <a:lnTo>
                    <a:pt x="1" y="20"/>
                  </a:lnTo>
                  <a:lnTo>
                    <a:pt x="9" y="19"/>
                  </a:lnTo>
                  <a:lnTo>
                    <a:pt x="17" y="15"/>
                  </a:lnTo>
                  <a:lnTo>
                    <a:pt x="1" y="19"/>
                  </a:lnTo>
                  <a:lnTo>
                    <a:pt x="2" y="17"/>
                  </a:lnTo>
                  <a:lnTo>
                    <a:pt x="10" y="15"/>
                  </a:lnTo>
                  <a:lnTo>
                    <a:pt x="19" y="12"/>
                  </a:lnTo>
                  <a:lnTo>
                    <a:pt x="2" y="15"/>
                  </a:lnTo>
                  <a:lnTo>
                    <a:pt x="2" y="14"/>
                  </a:lnTo>
                  <a:lnTo>
                    <a:pt x="11" y="12"/>
                  </a:lnTo>
                  <a:lnTo>
                    <a:pt x="19" y="8"/>
                  </a:lnTo>
                  <a:lnTo>
                    <a:pt x="2" y="12"/>
                  </a:lnTo>
                  <a:lnTo>
                    <a:pt x="2" y="10"/>
                  </a:lnTo>
                  <a:lnTo>
                    <a:pt x="12" y="8"/>
                  </a:lnTo>
                  <a:lnTo>
                    <a:pt x="20" y="4"/>
                  </a:lnTo>
                  <a:lnTo>
                    <a:pt x="2" y="9"/>
                  </a:lnTo>
                  <a:lnTo>
                    <a:pt x="2" y="8"/>
                  </a:lnTo>
                  <a:lnTo>
                    <a:pt x="12" y="5"/>
                  </a:lnTo>
                  <a:lnTo>
                    <a:pt x="21" y="2"/>
                  </a:lnTo>
                  <a:close/>
                  <a:moveTo>
                    <a:pt x="20" y="53"/>
                  </a:moveTo>
                  <a:lnTo>
                    <a:pt x="20" y="53"/>
                  </a:lnTo>
                  <a:lnTo>
                    <a:pt x="20" y="56"/>
                  </a:lnTo>
                  <a:lnTo>
                    <a:pt x="0" y="59"/>
                  </a:lnTo>
                  <a:lnTo>
                    <a:pt x="0" y="58"/>
                  </a:lnTo>
                  <a:lnTo>
                    <a:pt x="14" y="56"/>
                  </a:lnTo>
                  <a:lnTo>
                    <a:pt x="20" y="53"/>
                  </a:lnTo>
                  <a:close/>
                  <a:moveTo>
                    <a:pt x="20" y="56"/>
                  </a:moveTo>
                  <a:lnTo>
                    <a:pt x="20" y="56"/>
                  </a:lnTo>
                  <a:lnTo>
                    <a:pt x="19" y="71"/>
                  </a:lnTo>
                  <a:lnTo>
                    <a:pt x="0" y="74"/>
                  </a:lnTo>
                  <a:lnTo>
                    <a:pt x="0" y="72"/>
                  </a:lnTo>
                  <a:lnTo>
                    <a:pt x="9" y="71"/>
                  </a:lnTo>
                  <a:lnTo>
                    <a:pt x="17" y="67"/>
                  </a:lnTo>
                  <a:lnTo>
                    <a:pt x="0" y="69"/>
                  </a:lnTo>
                  <a:lnTo>
                    <a:pt x="0" y="68"/>
                  </a:lnTo>
                  <a:lnTo>
                    <a:pt x="10" y="67"/>
                  </a:lnTo>
                  <a:lnTo>
                    <a:pt x="19" y="63"/>
                  </a:lnTo>
                  <a:lnTo>
                    <a:pt x="0" y="67"/>
                  </a:lnTo>
                  <a:lnTo>
                    <a:pt x="0" y="64"/>
                  </a:lnTo>
                  <a:lnTo>
                    <a:pt x="11" y="62"/>
                  </a:lnTo>
                  <a:lnTo>
                    <a:pt x="20" y="59"/>
                  </a:lnTo>
                  <a:lnTo>
                    <a:pt x="0" y="63"/>
                  </a:lnTo>
                  <a:lnTo>
                    <a:pt x="0" y="62"/>
                  </a:lnTo>
                  <a:lnTo>
                    <a:pt x="12" y="59"/>
                  </a:lnTo>
                  <a:lnTo>
                    <a:pt x="20" y="56"/>
                  </a:lnTo>
                  <a:close/>
                  <a:moveTo>
                    <a:pt x="19" y="71"/>
                  </a:moveTo>
                  <a:lnTo>
                    <a:pt x="19" y="71"/>
                  </a:lnTo>
                  <a:lnTo>
                    <a:pt x="19" y="84"/>
                  </a:lnTo>
                  <a:lnTo>
                    <a:pt x="11" y="86"/>
                  </a:lnTo>
                  <a:lnTo>
                    <a:pt x="17" y="84"/>
                  </a:lnTo>
                  <a:lnTo>
                    <a:pt x="0" y="88"/>
                  </a:lnTo>
                  <a:lnTo>
                    <a:pt x="0" y="86"/>
                  </a:lnTo>
                  <a:lnTo>
                    <a:pt x="10" y="83"/>
                  </a:lnTo>
                  <a:lnTo>
                    <a:pt x="17" y="81"/>
                  </a:lnTo>
                  <a:lnTo>
                    <a:pt x="0" y="84"/>
                  </a:lnTo>
                  <a:lnTo>
                    <a:pt x="0" y="82"/>
                  </a:lnTo>
                  <a:lnTo>
                    <a:pt x="10" y="81"/>
                  </a:lnTo>
                  <a:lnTo>
                    <a:pt x="19" y="77"/>
                  </a:lnTo>
                  <a:lnTo>
                    <a:pt x="0" y="81"/>
                  </a:lnTo>
                  <a:lnTo>
                    <a:pt x="0" y="76"/>
                  </a:lnTo>
                  <a:lnTo>
                    <a:pt x="12" y="74"/>
                  </a:lnTo>
                  <a:lnTo>
                    <a:pt x="19" y="71"/>
                  </a:lnTo>
                  <a:close/>
                </a:path>
              </a:pathLst>
            </a:custGeom>
            <a:solidFill>
              <a:srgbClr val="B7B7B8"/>
            </a:solidFill>
            <a:ln w="9525">
              <a:noFill/>
              <a:round/>
              <a:headEnd/>
              <a:tailEnd/>
            </a:ln>
          </p:spPr>
          <p:txBody>
            <a:bodyPr/>
            <a:lstStyle/>
            <a:p>
              <a:endParaRPr lang="en-US" sz="3200"/>
            </a:p>
          </p:txBody>
        </p:sp>
        <p:sp>
          <p:nvSpPr>
            <p:cNvPr id="165933" name="Freeform 50"/>
            <p:cNvSpPr>
              <a:spLocks/>
            </p:cNvSpPr>
            <p:nvPr/>
          </p:nvSpPr>
          <p:spPr bwMode="auto">
            <a:xfrm>
              <a:off x="4848" y="3822"/>
              <a:ext cx="148" cy="105"/>
            </a:xfrm>
            <a:custGeom>
              <a:avLst/>
              <a:gdLst>
                <a:gd name="T0" fmla="*/ 3 w 148"/>
                <a:gd name="T1" fmla="*/ 12 h 105"/>
                <a:gd name="T2" fmla="*/ 3 w 148"/>
                <a:gd name="T3" fmla="*/ 12 h 105"/>
                <a:gd name="T4" fmla="*/ 74 w 148"/>
                <a:gd name="T5" fmla="*/ 6 h 105"/>
                <a:gd name="T6" fmla="*/ 74 w 148"/>
                <a:gd name="T7" fmla="*/ 6 h 105"/>
                <a:gd name="T8" fmla="*/ 147 w 148"/>
                <a:gd name="T9" fmla="*/ 0 h 105"/>
                <a:gd name="T10" fmla="*/ 147 w 148"/>
                <a:gd name="T11" fmla="*/ 0 h 105"/>
                <a:gd name="T12" fmla="*/ 147 w 148"/>
                <a:gd name="T13" fmla="*/ 50 h 105"/>
                <a:gd name="T14" fmla="*/ 147 w 148"/>
                <a:gd name="T15" fmla="*/ 50 h 105"/>
                <a:gd name="T16" fmla="*/ 148 w 148"/>
                <a:gd name="T17" fmla="*/ 100 h 105"/>
                <a:gd name="T18" fmla="*/ 148 w 148"/>
                <a:gd name="T19" fmla="*/ 100 h 105"/>
                <a:gd name="T20" fmla="*/ 74 w 148"/>
                <a:gd name="T21" fmla="*/ 102 h 105"/>
                <a:gd name="T22" fmla="*/ 74 w 148"/>
                <a:gd name="T23" fmla="*/ 102 h 105"/>
                <a:gd name="T24" fmla="*/ 0 w 148"/>
                <a:gd name="T25" fmla="*/ 105 h 105"/>
                <a:gd name="T26" fmla="*/ 0 w 148"/>
                <a:gd name="T27" fmla="*/ 105 h 105"/>
                <a:gd name="T28" fmla="*/ 2 w 148"/>
                <a:gd name="T29" fmla="*/ 59 h 105"/>
                <a:gd name="T30" fmla="*/ 2 w 148"/>
                <a:gd name="T31" fmla="*/ 59 h 105"/>
                <a:gd name="T32" fmla="*/ 3 w 148"/>
                <a:gd name="T33" fmla="*/ 12 h 105"/>
                <a:gd name="T34" fmla="*/ 3 w 148"/>
                <a:gd name="T35" fmla="*/ 12 h 1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8"/>
                <a:gd name="T55" fmla="*/ 0 h 105"/>
                <a:gd name="T56" fmla="*/ 148 w 148"/>
                <a:gd name="T57" fmla="*/ 105 h 1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8" h="105">
                  <a:moveTo>
                    <a:pt x="3" y="12"/>
                  </a:moveTo>
                  <a:lnTo>
                    <a:pt x="3" y="12"/>
                  </a:lnTo>
                  <a:lnTo>
                    <a:pt x="74" y="6"/>
                  </a:lnTo>
                  <a:lnTo>
                    <a:pt x="147" y="0"/>
                  </a:lnTo>
                  <a:lnTo>
                    <a:pt x="147" y="50"/>
                  </a:lnTo>
                  <a:lnTo>
                    <a:pt x="148" y="100"/>
                  </a:lnTo>
                  <a:lnTo>
                    <a:pt x="74" y="102"/>
                  </a:lnTo>
                  <a:lnTo>
                    <a:pt x="0" y="105"/>
                  </a:lnTo>
                  <a:lnTo>
                    <a:pt x="2" y="59"/>
                  </a:lnTo>
                  <a:lnTo>
                    <a:pt x="3" y="12"/>
                  </a:lnTo>
                  <a:close/>
                </a:path>
              </a:pathLst>
            </a:custGeom>
            <a:solidFill>
              <a:srgbClr val="4C4952"/>
            </a:solidFill>
            <a:ln w="9525">
              <a:noFill/>
              <a:round/>
              <a:headEnd/>
              <a:tailEnd/>
            </a:ln>
          </p:spPr>
          <p:txBody>
            <a:bodyPr/>
            <a:lstStyle/>
            <a:p>
              <a:endParaRPr lang="en-US" sz="3200"/>
            </a:p>
          </p:txBody>
        </p:sp>
        <p:sp>
          <p:nvSpPr>
            <p:cNvPr id="165934" name="Freeform 51"/>
            <p:cNvSpPr>
              <a:spLocks/>
            </p:cNvSpPr>
            <p:nvPr/>
          </p:nvSpPr>
          <p:spPr bwMode="auto">
            <a:xfrm>
              <a:off x="4850" y="3823"/>
              <a:ext cx="145" cy="103"/>
            </a:xfrm>
            <a:custGeom>
              <a:avLst/>
              <a:gdLst>
                <a:gd name="T0" fmla="*/ 3 w 145"/>
                <a:gd name="T1" fmla="*/ 12 h 103"/>
                <a:gd name="T2" fmla="*/ 3 w 145"/>
                <a:gd name="T3" fmla="*/ 12 h 103"/>
                <a:gd name="T4" fmla="*/ 74 w 145"/>
                <a:gd name="T5" fmla="*/ 6 h 103"/>
                <a:gd name="T6" fmla="*/ 74 w 145"/>
                <a:gd name="T7" fmla="*/ 6 h 103"/>
                <a:gd name="T8" fmla="*/ 144 w 145"/>
                <a:gd name="T9" fmla="*/ 0 h 103"/>
                <a:gd name="T10" fmla="*/ 144 w 145"/>
                <a:gd name="T11" fmla="*/ 0 h 103"/>
                <a:gd name="T12" fmla="*/ 144 w 145"/>
                <a:gd name="T13" fmla="*/ 48 h 103"/>
                <a:gd name="T14" fmla="*/ 144 w 145"/>
                <a:gd name="T15" fmla="*/ 48 h 103"/>
                <a:gd name="T16" fmla="*/ 145 w 145"/>
                <a:gd name="T17" fmla="*/ 96 h 103"/>
                <a:gd name="T18" fmla="*/ 145 w 145"/>
                <a:gd name="T19" fmla="*/ 96 h 103"/>
                <a:gd name="T20" fmla="*/ 72 w 145"/>
                <a:gd name="T21" fmla="*/ 99 h 103"/>
                <a:gd name="T22" fmla="*/ 72 w 145"/>
                <a:gd name="T23" fmla="*/ 99 h 103"/>
                <a:gd name="T24" fmla="*/ 0 w 145"/>
                <a:gd name="T25" fmla="*/ 103 h 103"/>
                <a:gd name="T26" fmla="*/ 0 w 145"/>
                <a:gd name="T27" fmla="*/ 103 h 103"/>
                <a:gd name="T28" fmla="*/ 1 w 145"/>
                <a:gd name="T29" fmla="*/ 58 h 103"/>
                <a:gd name="T30" fmla="*/ 1 w 145"/>
                <a:gd name="T31" fmla="*/ 58 h 103"/>
                <a:gd name="T32" fmla="*/ 3 w 145"/>
                <a:gd name="T33" fmla="*/ 12 h 103"/>
                <a:gd name="T34" fmla="*/ 3 w 145"/>
                <a:gd name="T35" fmla="*/ 12 h 1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5"/>
                <a:gd name="T55" fmla="*/ 0 h 103"/>
                <a:gd name="T56" fmla="*/ 145 w 145"/>
                <a:gd name="T57" fmla="*/ 103 h 10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5" h="103">
                  <a:moveTo>
                    <a:pt x="3" y="12"/>
                  </a:moveTo>
                  <a:lnTo>
                    <a:pt x="3" y="12"/>
                  </a:lnTo>
                  <a:lnTo>
                    <a:pt x="74" y="6"/>
                  </a:lnTo>
                  <a:lnTo>
                    <a:pt x="144" y="0"/>
                  </a:lnTo>
                  <a:lnTo>
                    <a:pt x="144" y="48"/>
                  </a:lnTo>
                  <a:lnTo>
                    <a:pt x="145" y="96"/>
                  </a:lnTo>
                  <a:lnTo>
                    <a:pt x="72" y="99"/>
                  </a:lnTo>
                  <a:lnTo>
                    <a:pt x="0" y="103"/>
                  </a:lnTo>
                  <a:lnTo>
                    <a:pt x="1" y="58"/>
                  </a:lnTo>
                  <a:lnTo>
                    <a:pt x="3" y="12"/>
                  </a:lnTo>
                  <a:close/>
                </a:path>
              </a:pathLst>
            </a:custGeom>
            <a:solidFill>
              <a:srgbClr val="B7B7B8"/>
            </a:solidFill>
            <a:ln w="9525">
              <a:noFill/>
              <a:round/>
              <a:headEnd/>
              <a:tailEnd/>
            </a:ln>
          </p:spPr>
          <p:txBody>
            <a:bodyPr/>
            <a:lstStyle/>
            <a:p>
              <a:endParaRPr lang="en-US" sz="3200"/>
            </a:p>
          </p:txBody>
        </p:sp>
        <p:sp>
          <p:nvSpPr>
            <p:cNvPr id="165935" name="Freeform 52"/>
            <p:cNvSpPr>
              <a:spLocks/>
            </p:cNvSpPr>
            <p:nvPr/>
          </p:nvSpPr>
          <p:spPr bwMode="auto">
            <a:xfrm>
              <a:off x="4971" y="3827"/>
              <a:ext cx="20" cy="90"/>
            </a:xfrm>
            <a:custGeom>
              <a:avLst/>
              <a:gdLst>
                <a:gd name="T0" fmla="*/ 0 w 20"/>
                <a:gd name="T1" fmla="*/ 1 h 90"/>
                <a:gd name="T2" fmla="*/ 0 w 20"/>
                <a:gd name="T3" fmla="*/ 1 h 90"/>
                <a:gd name="T4" fmla="*/ 19 w 20"/>
                <a:gd name="T5" fmla="*/ 0 h 90"/>
                <a:gd name="T6" fmla="*/ 19 w 20"/>
                <a:gd name="T7" fmla="*/ 0 h 90"/>
                <a:gd name="T8" fmla="*/ 19 w 20"/>
                <a:gd name="T9" fmla="*/ 45 h 90"/>
                <a:gd name="T10" fmla="*/ 19 w 20"/>
                <a:gd name="T11" fmla="*/ 45 h 90"/>
                <a:gd name="T12" fmla="*/ 20 w 20"/>
                <a:gd name="T13" fmla="*/ 90 h 90"/>
                <a:gd name="T14" fmla="*/ 20 w 20"/>
                <a:gd name="T15" fmla="*/ 90 h 90"/>
                <a:gd name="T16" fmla="*/ 1 w 20"/>
                <a:gd name="T17" fmla="*/ 90 h 90"/>
                <a:gd name="T18" fmla="*/ 1 w 20"/>
                <a:gd name="T19" fmla="*/ 90 h 90"/>
                <a:gd name="T20" fmla="*/ 0 w 20"/>
                <a:gd name="T21" fmla="*/ 46 h 90"/>
                <a:gd name="T22" fmla="*/ 0 w 20"/>
                <a:gd name="T23" fmla="*/ 46 h 90"/>
                <a:gd name="T24" fmla="*/ 0 w 20"/>
                <a:gd name="T25" fmla="*/ 1 h 90"/>
                <a:gd name="T26" fmla="*/ 0 w 20"/>
                <a:gd name="T27" fmla="*/ 1 h 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90"/>
                <a:gd name="T44" fmla="*/ 20 w 20"/>
                <a:gd name="T45" fmla="*/ 90 h 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90">
                  <a:moveTo>
                    <a:pt x="0" y="1"/>
                  </a:moveTo>
                  <a:lnTo>
                    <a:pt x="0" y="1"/>
                  </a:lnTo>
                  <a:lnTo>
                    <a:pt x="19" y="0"/>
                  </a:lnTo>
                  <a:lnTo>
                    <a:pt x="19" y="45"/>
                  </a:lnTo>
                  <a:lnTo>
                    <a:pt x="20" y="90"/>
                  </a:lnTo>
                  <a:lnTo>
                    <a:pt x="1" y="90"/>
                  </a:lnTo>
                  <a:lnTo>
                    <a:pt x="0" y="46"/>
                  </a:lnTo>
                  <a:lnTo>
                    <a:pt x="0" y="1"/>
                  </a:lnTo>
                  <a:close/>
                </a:path>
              </a:pathLst>
            </a:custGeom>
            <a:solidFill>
              <a:srgbClr val="23242B"/>
            </a:solidFill>
            <a:ln w="9525">
              <a:noFill/>
              <a:round/>
              <a:headEnd/>
              <a:tailEnd/>
            </a:ln>
          </p:spPr>
          <p:txBody>
            <a:bodyPr/>
            <a:lstStyle/>
            <a:p>
              <a:endParaRPr lang="en-US" sz="3200"/>
            </a:p>
          </p:txBody>
        </p:sp>
        <p:sp>
          <p:nvSpPr>
            <p:cNvPr id="165936" name="Freeform 53"/>
            <p:cNvSpPr>
              <a:spLocks/>
            </p:cNvSpPr>
            <p:nvPr/>
          </p:nvSpPr>
          <p:spPr bwMode="auto">
            <a:xfrm>
              <a:off x="4949" y="3828"/>
              <a:ext cx="21" cy="90"/>
            </a:xfrm>
            <a:custGeom>
              <a:avLst/>
              <a:gdLst>
                <a:gd name="T0" fmla="*/ 0 w 21"/>
                <a:gd name="T1" fmla="*/ 2 h 90"/>
                <a:gd name="T2" fmla="*/ 0 w 21"/>
                <a:gd name="T3" fmla="*/ 2 h 90"/>
                <a:gd name="T4" fmla="*/ 21 w 21"/>
                <a:gd name="T5" fmla="*/ 0 h 90"/>
                <a:gd name="T6" fmla="*/ 21 w 21"/>
                <a:gd name="T7" fmla="*/ 0 h 90"/>
                <a:gd name="T8" fmla="*/ 21 w 21"/>
                <a:gd name="T9" fmla="*/ 45 h 90"/>
                <a:gd name="T10" fmla="*/ 21 w 21"/>
                <a:gd name="T11" fmla="*/ 45 h 90"/>
                <a:gd name="T12" fmla="*/ 21 w 21"/>
                <a:gd name="T13" fmla="*/ 89 h 90"/>
                <a:gd name="T14" fmla="*/ 21 w 21"/>
                <a:gd name="T15" fmla="*/ 89 h 90"/>
                <a:gd name="T16" fmla="*/ 0 w 21"/>
                <a:gd name="T17" fmla="*/ 90 h 90"/>
                <a:gd name="T18" fmla="*/ 0 w 21"/>
                <a:gd name="T19" fmla="*/ 90 h 90"/>
                <a:gd name="T20" fmla="*/ 0 w 21"/>
                <a:gd name="T21" fmla="*/ 46 h 90"/>
                <a:gd name="T22" fmla="*/ 0 w 21"/>
                <a:gd name="T23" fmla="*/ 46 h 90"/>
                <a:gd name="T24" fmla="*/ 0 w 21"/>
                <a:gd name="T25" fmla="*/ 2 h 90"/>
                <a:gd name="T26" fmla="*/ 0 w 21"/>
                <a:gd name="T27" fmla="*/ 2 h 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90"/>
                <a:gd name="T44" fmla="*/ 21 w 21"/>
                <a:gd name="T45" fmla="*/ 90 h 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90">
                  <a:moveTo>
                    <a:pt x="0" y="2"/>
                  </a:moveTo>
                  <a:lnTo>
                    <a:pt x="0" y="2"/>
                  </a:lnTo>
                  <a:lnTo>
                    <a:pt x="21" y="0"/>
                  </a:lnTo>
                  <a:lnTo>
                    <a:pt x="21" y="45"/>
                  </a:lnTo>
                  <a:lnTo>
                    <a:pt x="21" y="89"/>
                  </a:lnTo>
                  <a:lnTo>
                    <a:pt x="0" y="90"/>
                  </a:lnTo>
                  <a:lnTo>
                    <a:pt x="0" y="46"/>
                  </a:lnTo>
                  <a:lnTo>
                    <a:pt x="0" y="2"/>
                  </a:lnTo>
                  <a:close/>
                </a:path>
              </a:pathLst>
            </a:custGeom>
            <a:solidFill>
              <a:srgbClr val="23242B"/>
            </a:solidFill>
            <a:ln w="9525">
              <a:noFill/>
              <a:round/>
              <a:headEnd/>
              <a:tailEnd/>
            </a:ln>
          </p:spPr>
          <p:txBody>
            <a:bodyPr/>
            <a:lstStyle/>
            <a:p>
              <a:endParaRPr lang="en-US" sz="3200"/>
            </a:p>
          </p:txBody>
        </p:sp>
        <p:sp>
          <p:nvSpPr>
            <p:cNvPr id="165937" name="Freeform 54"/>
            <p:cNvSpPr>
              <a:spLocks/>
            </p:cNvSpPr>
            <p:nvPr/>
          </p:nvSpPr>
          <p:spPr bwMode="auto">
            <a:xfrm>
              <a:off x="4924" y="3830"/>
              <a:ext cx="22" cy="89"/>
            </a:xfrm>
            <a:custGeom>
              <a:avLst/>
              <a:gdLst>
                <a:gd name="T0" fmla="*/ 1 w 22"/>
                <a:gd name="T1" fmla="*/ 3 h 89"/>
                <a:gd name="T2" fmla="*/ 1 w 22"/>
                <a:gd name="T3" fmla="*/ 3 h 89"/>
                <a:gd name="T4" fmla="*/ 22 w 22"/>
                <a:gd name="T5" fmla="*/ 0 h 89"/>
                <a:gd name="T6" fmla="*/ 22 w 22"/>
                <a:gd name="T7" fmla="*/ 0 h 89"/>
                <a:gd name="T8" fmla="*/ 22 w 22"/>
                <a:gd name="T9" fmla="*/ 44 h 89"/>
                <a:gd name="T10" fmla="*/ 22 w 22"/>
                <a:gd name="T11" fmla="*/ 44 h 89"/>
                <a:gd name="T12" fmla="*/ 22 w 22"/>
                <a:gd name="T13" fmla="*/ 88 h 89"/>
                <a:gd name="T14" fmla="*/ 22 w 22"/>
                <a:gd name="T15" fmla="*/ 88 h 89"/>
                <a:gd name="T16" fmla="*/ 0 w 22"/>
                <a:gd name="T17" fmla="*/ 89 h 89"/>
                <a:gd name="T18" fmla="*/ 0 w 22"/>
                <a:gd name="T19" fmla="*/ 89 h 89"/>
                <a:gd name="T20" fmla="*/ 1 w 22"/>
                <a:gd name="T21" fmla="*/ 46 h 89"/>
                <a:gd name="T22" fmla="*/ 1 w 22"/>
                <a:gd name="T23" fmla="*/ 46 h 89"/>
                <a:gd name="T24" fmla="*/ 1 w 22"/>
                <a:gd name="T25" fmla="*/ 3 h 89"/>
                <a:gd name="T26" fmla="*/ 1 w 22"/>
                <a:gd name="T27" fmla="*/ 3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89"/>
                <a:gd name="T44" fmla="*/ 22 w 22"/>
                <a:gd name="T45" fmla="*/ 89 h 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89">
                  <a:moveTo>
                    <a:pt x="1" y="3"/>
                  </a:moveTo>
                  <a:lnTo>
                    <a:pt x="1" y="3"/>
                  </a:lnTo>
                  <a:lnTo>
                    <a:pt x="22" y="0"/>
                  </a:lnTo>
                  <a:lnTo>
                    <a:pt x="22" y="44"/>
                  </a:lnTo>
                  <a:lnTo>
                    <a:pt x="22" y="88"/>
                  </a:lnTo>
                  <a:lnTo>
                    <a:pt x="0" y="89"/>
                  </a:lnTo>
                  <a:lnTo>
                    <a:pt x="1" y="46"/>
                  </a:lnTo>
                  <a:lnTo>
                    <a:pt x="1" y="3"/>
                  </a:lnTo>
                  <a:close/>
                </a:path>
              </a:pathLst>
            </a:custGeom>
            <a:solidFill>
              <a:srgbClr val="23242B"/>
            </a:solidFill>
            <a:ln w="9525">
              <a:noFill/>
              <a:round/>
              <a:headEnd/>
              <a:tailEnd/>
            </a:ln>
          </p:spPr>
          <p:txBody>
            <a:bodyPr/>
            <a:lstStyle/>
            <a:p>
              <a:endParaRPr lang="en-US" sz="3200"/>
            </a:p>
          </p:txBody>
        </p:sp>
        <p:sp>
          <p:nvSpPr>
            <p:cNvPr id="165938" name="Freeform 55"/>
            <p:cNvSpPr>
              <a:spLocks/>
            </p:cNvSpPr>
            <p:nvPr/>
          </p:nvSpPr>
          <p:spPr bwMode="auto">
            <a:xfrm>
              <a:off x="4900" y="3833"/>
              <a:ext cx="22" cy="88"/>
            </a:xfrm>
            <a:custGeom>
              <a:avLst/>
              <a:gdLst>
                <a:gd name="T0" fmla="*/ 1 w 22"/>
                <a:gd name="T1" fmla="*/ 1 h 88"/>
                <a:gd name="T2" fmla="*/ 1 w 22"/>
                <a:gd name="T3" fmla="*/ 1 h 88"/>
                <a:gd name="T4" fmla="*/ 22 w 22"/>
                <a:gd name="T5" fmla="*/ 0 h 88"/>
                <a:gd name="T6" fmla="*/ 22 w 22"/>
                <a:gd name="T7" fmla="*/ 0 h 88"/>
                <a:gd name="T8" fmla="*/ 22 w 22"/>
                <a:gd name="T9" fmla="*/ 43 h 88"/>
                <a:gd name="T10" fmla="*/ 22 w 22"/>
                <a:gd name="T11" fmla="*/ 43 h 88"/>
                <a:gd name="T12" fmla="*/ 22 w 22"/>
                <a:gd name="T13" fmla="*/ 86 h 88"/>
                <a:gd name="T14" fmla="*/ 22 w 22"/>
                <a:gd name="T15" fmla="*/ 86 h 88"/>
                <a:gd name="T16" fmla="*/ 0 w 22"/>
                <a:gd name="T17" fmla="*/ 88 h 88"/>
                <a:gd name="T18" fmla="*/ 0 w 22"/>
                <a:gd name="T19" fmla="*/ 88 h 88"/>
                <a:gd name="T20" fmla="*/ 1 w 22"/>
                <a:gd name="T21" fmla="*/ 45 h 88"/>
                <a:gd name="T22" fmla="*/ 1 w 22"/>
                <a:gd name="T23" fmla="*/ 45 h 88"/>
                <a:gd name="T24" fmla="*/ 1 w 22"/>
                <a:gd name="T25" fmla="*/ 1 h 88"/>
                <a:gd name="T26" fmla="*/ 1 w 22"/>
                <a:gd name="T27" fmla="*/ 1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88"/>
                <a:gd name="T44" fmla="*/ 22 w 22"/>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88">
                  <a:moveTo>
                    <a:pt x="1" y="1"/>
                  </a:moveTo>
                  <a:lnTo>
                    <a:pt x="1" y="1"/>
                  </a:lnTo>
                  <a:lnTo>
                    <a:pt x="22" y="0"/>
                  </a:lnTo>
                  <a:lnTo>
                    <a:pt x="22" y="43"/>
                  </a:lnTo>
                  <a:lnTo>
                    <a:pt x="22" y="86"/>
                  </a:lnTo>
                  <a:lnTo>
                    <a:pt x="0" y="88"/>
                  </a:lnTo>
                  <a:lnTo>
                    <a:pt x="1" y="45"/>
                  </a:lnTo>
                  <a:lnTo>
                    <a:pt x="1" y="1"/>
                  </a:lnTo>
                  <a:close/>
                </a:path>
              </a:pathLst>
            </a:custGeom>
            <a:solidFill>
              <a:srgbClr val="23242B"/>
            </a:solidFill>
            <a:ln w="9525">
              <a:noFill/>
              <a:round/>
              <a:headEnd/>
              <a:tailEnd/>
            </a:ln>
          </p:spPr>
          <p:txBody>
            <a:bodyPr/>
            <a:lstStyle/>
            <a:p>
              <a:endParaRPr lang="en-US" sz="3200"/>
            </a:p>
          </p:txBody>
        </p:sp>
        <p:sp>
          <p:nvSpPr>
            <p:cNvPr id="165939" name="Freeform 56"/>
            <p:cNvSpPr>
              <a:spLocks/>
            </p:cNvSpPr>
            <p:nvPr/>
          </p:nvSpPr>
          <p:spPr bwMode="auto">
            <a:xfrm>
              <a:off x="4876" y="3835"/>
              <a:ext cx="24" cy="87"/>
            </a:xfrm>
            <a:custGeom>
              <a:avLst/>
              <a:gdLst>
                <a:gd name="T0" fmla="*/ 2 w 24"/>
                <a:gd name="T1" fmla="*/ 2 h 87"/>
                <a:gd name="T2" fmla="*/ 2 w 24"/>
                <a:gd name="T3" fmla="*/ 2 h 87"/>
                <a:gd name="T4" fmla="*/ 24 w 24"/>
                <a:gd name="T5" fmla="*/ 0 h 87"/>
                <a:gd name="T6" fmla="*/ 24 w 24"/>
                <a:gd name="T7" fmla="*/ 0 h 87"/>
                <a:gd name="T8" fmla="*/ 23 w 24"/>
                <a:gd name="T9" fmla="*/ 43 h 87"/>
                <a:gd name="T10" fmla="*/ 23 w 24"/>
                <a:gd name="T11" fmla="*/ 43 h 87"/>
                <a:gd name="T12" fmla="*/ 23 w 24"/>
                <a:gd name="T13" fmla="*/ 86 h 87"/>
                <a:gd name="T14" fmla="*/ 23 w 24"/>
                <a:gd name="T15" fmla="*/ 86 h 87"/>
                <a:gd name="T16" fmla="*/ 0 w 24"/>
                <a:gd name="T17" fmla="*/ 87 h 87"/>
                <a:gd name="T18" fmla="*/ 0 w 24"/>
                <a:gd name="T19" fmla="*/ 87 h 87"/>
                <a:gd name="T20" fmla="*/ 1 w 24"/>
                <a:gd name="T21" fmla="*/ 44 h 87"/>
                <a:gd name="T22" fmla="*/ 1 w 24"/>
                <a:gd name="T23" fmla="*/ 44 h 87"/>
                <a:gd name="T24" fmla="*/ 2 w 24"/>
                <a:gd name="T25" fmla="*/ 2 h 87"/>
                <a:gd name="T26" fmla="*/ 2 w 24"/>
                <a:gd name="T27" fmla="*/ 2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87"/>
                <a:gd name="T44" fmla="*/ 24 w 24"/>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87">
                  <a:moveTo>
                    <a:pt x="2" y="2"/>
                  </a:moveTo>
                  <a:lnTo>
                    <a:pt x="2" y="2"/>
                  </a:lnTo>
                  <a:lnTo>
                    <a:pt x="24" y="0"/>
                  </a:lnTo>
                  <a:lnTo>
                    <a:pt x="23" y="43"/>
                  </a:lnTo>
                  <a:lnTo>
                    <a:pt x="23" y="86"/>
                  </a:lnTo>
                  <a:lnTo>
                    <a:pt x="0" y="87"/>
                  </a:lnTo>
                  <a:lnTo>
                    <a:pt x="1" y="44"/>
                  </a:lnTo>
                  <a:lnTo>
                    <a:pt x="2" y="2"/>
                  </a:lnTo>
                  <a:close/>
                </a:path>
              </a:pathLst>
            </a:custGeom>
            <a:solidFill>
              <a:srgbClr val="23242B"/>
            </a:solidFill>
            <a:ln w="9525">
              <a:noFill/>
              <a:round/>
              <a:headEnd/>
              <a:tailEnd/>
            </a:ln>
          </p:spPr>
          <p:txBody>
            <a:bodyPr/>
            <a:lstStyle/>
            <a:p>
              <a:endParaRPr lang="en-US" sz="3200"/>
            </a:p>
          </p:txBody>
        </p:sp>
        <p:sp>
          <p:nvSpPr>
            <p:cNvPr id="165940" name="Freeform 57"/>
            <p:cNvSpPr>
              <a:spLocks/>
            </p:cNvSpPr>
            <p:nvPr/>
          </p:nvSpPr>
          <p:spPr bwMode="auto">
            <a:xfrm>
              <a:off x="4853" y="3837"/>
              <a:ext cx="23" cy="85"/>
            </a:xfrm>
            <a:custGeom>
              <a:avLst/>
              <a:gdLst>
                <a:gd name="T0" fmla="*/ 3 w 23"/>
                <a:gd name="T1" fmla="*/ 2 h 85"/>
                <a:gd name="T2" fmla="*/ 3 w 23"/>
                <a:gd name="T3" fmla="*/ 2 h 85"/>
                <a:gd name="T4" fmla="*/ 23 w 23"/>
                <a:gd name="T5" fmla="*/ 0 h 85"/>
                <a:gd name="T6" fmla="*/ 23 w 23"/>
                <a:gd name="T7" fmla="*/ 0 h 85"/>
                <a:gd name="T8" fmla="*/ 22 w 23"/>
                <a:gd name="T9" fmla="*/ 42 h 85"/>
                <a:gd name="T10" fmla="*/ 22 w 23"/>
                <a:gd name="T11" fmla="*/ 42 h 85"/>
                <a:gd name="T12" fmla="*/ 22 w 23"/>
                <a:gd name="T13" fmla="*/ 85 h 85"/>
                <a:gd name="T14" fmla="*/ 22 w 23"/>
                <a:gd name="T15" fmla="*/ 85 h 85"/>
                <a:gd name="T16" fmla="*/ 0 w 23"/>
                <a:gd name="T17" fmla="*/ 85 h 85"/>
                <a:gd name="T18" fmla="*/ 0 w 23"/>
                <a:gd name="T19" fmla="*/ 85 h 85"/>
                <a:gd name="T20" fmla="*/ 2 w 23"/>
                <a:gd name="T21" fmla="*/ 44 h 85"/>
                <a:gd name="T22" fmla="*/ 2 w 23"/>
                <a:gd name="T23" fmla="*/ 44 h 85"/>
                <a:gd name="T24" fmla="*/ 3 w 23"/>
                <a:gd name="T25" fmla="*/ 2 h 85"/>
                <a:gd name="T26" fmla="*/ 3 w 23"/>
                <a:gd name="T27" fmla="*/ 2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85"/>
                <a:gd name="T44" fmla="*/ 23 w 23"/>
                <a:gd name="T45" fmla="*/ 85 h 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85">
                  <a:moveTo>
                    <a:pt x="3" y="2"/>
                  </a:moveTo>
                  <a:lnTo>
                    <a:pt x="3" y="2"/>
                  </a:lnTo>
                  <a:lnTo>
                    <a:pt x="23" y="0"/>
                  </a:lnTo>
                  <a:lnTo>
                    <a:pt x="22" y="42"/>
                  </a:lnTo>
                  <a:lnTo>
                    <a:pt x="22" y="85"/>
                  </a:lnTo>
                  <a:lnTo>
                    <a:pt x="0" y="85"/>
                  </a:lnTo>
                  <a:lnTo>
                    <a:pt x="2" y="44"/>
                  </a:lnTo>
                  <a:lnTo>
                    <a:pt x="3" y="2"/>
                  </a:lnTo>
                  <a:close/>
                </a:path>
              </a:pathLst>
            </a:custGeom>
            <a:solidFill>
              <a:srgbClr val="23242B"/>
            </a:solidFill>
            <a:ln w="9525">
              <a:noFill/>
              <a:round/>
              <a:headEnd/>
              <a:tailEnd/>
            </a:ln>
          </p:spPr>
          <p:txBody>
            <a:bodyPr/>
            <a:lstStyle/>
            <a:p>
              <a:endParaRPr lang="en-US" sz="3200"/>
            </a:p>
          </p:txBody>
        </p:sp>
        <p:sp>
          <p:nvSpPr>
            <p:cNvPr id="165941" name="Freeform 58"/>
            <p:cNvSpPr>
              <a:spLocks noEditPoints="1"/>
            </p:cNvSpPr>
            <p:nvPr/>
          </p:nvSpPr>
          <p:spPr bwMode="auto">
            <a:xfrm>
              <a:off x="4947" y="3829"/>
              <a:ext cx="47" cy="85"/>
            </a:xfrm>
            <a:custGeom>
              <a:avLst/>
              <a:gdLst>
                <a:gd name="T0" fmla="*/ 0 w 47"/>
                <a:gd name="T1" fmla="*/ 10 h 85"/>
                <a:gd name="T2" fmla="*/ 43 w 47"/>
                <a:gd name="T3" fmla="*/ 6 h 85"/>
                <a:gd name="T4" fmla="*/ 46 w 47"/>
                <a:gd name="T5" fmla="*/ 9 h 85"/>
                <a:gd name="T6" fmla="*/ 3 w 47"/>
                <a:gd name="T7" fmla="*/ 13 h 85"/>
                <a:gd name="T8" fmla="*/ 0 w 47"/>
                <a:gd name="T9" fmla="*/ 10 h 85"/>
                <a:gd name="T10" fmla="*/ 0 w 47"/>
                <a:gd name="T11" fmla="*/ 18 h 85"/>
                <a:gd name="T12" fmla="*/ 43 w 47"/>
                <a:gd name="T13" fmla="*/ 14 h 85"/>
                <a:gd name="T14" fmla="*/ 46 w 47"/>
                <a:gd name="T15" fmla="*/ 16 h 85"/>
                <a:gd name="T16" fmla="*/ 3 w 47"/>
                <a:gd name="T17" fmla="*/ 20 h 85"/>
                <a:gd name="T18" fmla="*/ 0 w 47"/>
                <a:gd name="T19" fmla="*/ 18 h 85"/>
                <a:gd name="T20" fmla="*/ 0 w 47"/>
                <a:gd name="T21" fmla="*/ 25 h 85"/>
                <a:gd name="T22" fmla="*/ 43 w 47"/>
                <a:gd name="T23" fmla="*/ 21 h 85"/>
                <a:gd name="T24" fmla="*/ 46 w 47"/>
                <a:gd name="T25" fmla="*/ 24 h 85"/>
                <a:gd name="T26" fmla="*/ 3 w 47"/>
                <a:gd name="T27" fmla="*/ 28 h 85"/>
                <a:gd name="T28" fmla="*/ 0 w 47"/>
                <a:gd name="T29" fmla="*/ 25 h 85"/>
                <a:gd name="T30" fmla="*/ 0 w 47"/>
                <a:gd name="T31" fmla="*/ 33 h 85"/>
                <a:gd name="T32" fmla="*/ 44 w 47"/>
                <a:gd name="T33" fmla="*/ 29 h 85"/>
                <a:gd name="T34" fmla="*/ 47 w 47"/>
                <a:gd name="T35" fmla="*/ 32 h 85"/>
                <a:gd name="T36" fmla="*/ 3 w 47"/>
                <a:gd name="T37" fmla="*/ 34 h 85"/>
                <a:gd name="T38" fmla="*/ 0 w 47"/>
                <a:gd name="T39" fmla="*/ 33 h 85"/>
                <a:gd name="T40" fmla="*/ 0 w 47"/>
                <a:gd name="T41" fmla="*/ 39 h 85"/>
                <a:gd name="T42" fmla="*/ 44 w 47"/>
                <a:gd name="T43" fmla="*/ 37 h 85"/>
                <a:gd name="T44" fmla="*/ 47 w 47"/>
                <a:gd name="T45" fmla="*/ 39 h 85"/>
                <a:gd name="T46" fmla="*/ 3 w 47"/>
                <a:gd name="T47" fmla="*/ 42 h 85"/>
                <a:gd name="T48" fmla="*/ 0 w 47"/>
                <a:gd name="T49" fmla="*/ 39 h 85"/>
                <a:gd name="T50" fmla="*/ 0 w 47"/>
                <a:gd name="T51" fmla="*/ 47 h 85"/>
                <a:gd name="T52" fmla="*/ 44 w 47"/>
                <a:gd name="T53" fmla="*/ 44 h 85"/>
                <a:gd name="T54" fmla="*/ 47 w 47"/>
                <a:gd name="T55" fmla="*/ 47 h 85"/>
                <a:gd name="T56" fmla="*/ 3 w 47"/>
                <a:gd name="T57" fmla="*/ 49 h 85"/>
                <a:gd name="T58" fmla="*/ 0 w 47"/>
                <a:gd name="T59" fmla="*/ 47 h 85"/>
                <a:gd name="T60" fmla="*/ 0 w 47"/>
                <a:gd name="T61" fmla="*/ 54 h 85"/>
                <a:gd name="T62" fmla="*/ 44 w 47"/>
                <a:gd name="T63" fmla="*/ 52 h 85"/>
                <a:gd name="T64" fmla="*/ 47 w 47"/>
                <a:gd name="T65" fmla="*/ 54 h 85"/>
                <a:gd name="T66" fmla="*/ 3 w 47"/>
                <a:gd name="T67" fmla="*/ 57 h 85"/>
                <a:gd name="T68" fmla="*/ 0 w 47"/>
                <a:gd name="T69" fmla="*/ 54 h 85"/>
                <a:gd name="T70" fmla="*/ 0 w 47"/>
                <a:gd name="T71" fmla="*/ 62 h 85"/>
                <a:gd name="T72" fmla="*/ 44 w 47"/>
                <a:gd name="T73" fmla="*/ 59 h 85"/>
                <a:gd name="T74" fmla="*/ 47 w 47"/>
                <a:gd name="T75" fmla="*/ 60 h 85"/>
                <a:gd name="T76" fmla="*/ 3 w 47"/>
                <a:gd name="T77" fmla="*/ 63 h 85"/>
                <a:gd name="T78" fmla="*/ 0 w 47"/>
                <a:gd name="T79" fmla="*/ 62 h 85"/>
                <a:gd name="T80" fmla="*/ 0 w 47"/>
                <a:gd name="T81" fmla="*/ 68 h 85"/>
                <a:gd name="T82" fmla="*/ 44 w 47"/>
                <a:gd name="T83" fmla="*/ 65 h 85"/>
                <a:gd name="T84" fmla="*/ 47 w 47"/>
                <a:gd name="T85" fmla="*/ 68 h 85"/>
                <a:gd name="T86" fmla="*/ 3 w 47"/>
                <a:gd name="T87" fmla="*/ 70 h 85"/>
                <a:gd name="T88" fmla="*/ 0 w 47"/>
                <a:gd name="T89" fmla="*/ 68 h 85"/>
                <a:gd name="T90" fmla="*/ 0 w 47"/>
                <a:gd name="T91" fmla="*/ 75 h 85"/>
                <a:gd name="T92" fmla="*/ 44 w 47"/>
                <a:gd name="T93" fmla="*/ 73 h 85"/>
                <a:gd name="T94" fmla="*/ 47 w 47"/>
                <a:gd name="T95" fmla="*/ 75 h 85"/>
                <a:gd name="T96" fmla="*/ 3 w 47"/>
                <a:gd name="T97" fmla="*/ 78 h 85"/>
                <a:gd name="T98" fmla="*/ 0 w 47"/>
                <a:gd name="T99" fmla="*/ 75 h 85"/>
                <a:gd name="T100" fmla="*/ 0 w 47"/>
                <a:gd name="T101" fmla="*/ 83 h 85"/>
                <a:gd name="T102" fmla="*/ 44 w 47"/>
                <a:gd name="T103" fmla="*/ 80 h 85"/>
                <a:gd name="T104" fmla="*/ 47 w 47"/>
                <a:gd name="T105" fmla="*/ 83 h 85"/>
                <a:gd name="T106" fmla="*/ 3 w 47"/>
                <a:gd name="T107" fmla="*/ 85 h 85"/>
                <a:gd name="T108" fmla="*/ 0 w 47"/>
                <a:gd name="T109" fmla="*/ 83 h 85"/>
                <a:gd name="T110" fmla="*/ 0 w 47"/>
                <a:gd name="T111" fmla="*/ 4 h 85"/>
                <a:gd name="T112" fmla="*/ 43 w 47"/>
                <a:gd name="T113" fmla="*/ 0 h 85"/>
                <a:gd name="T114" fmla="*/ 46 w 47"/>
                <a:gd name="T115" fmla="*/ 1 h 85"/>
                <a:gd name="T116" fmla="*/ 3 w 47"/>
                <a:gd name="T117" fmla="*/ 5 h 85"/>
                <a:gd name="T118" fmla="*/ 0 w 47"/>
                <a:gd name="T119" fmla="*/ 4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7"/>
                <a:gd name="T181" fmla="*/ 0 h 85"/>
                <a:gd name="T182" fmla="*/ 47 w 47"/>
                <a:gd name="T183" fmla="*/ 85 h 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7" h="85">
                  <a:moveTo>
                    <a:pt x="0" y="10"/>
                  </a:moveTo>
                  <a:lnTo>
                    <a:pt x="0" y="10"/>
                  </a:lnTo>
                  <a:lnTo>
                    <a:pt x="43" y="6"/>
                  </a:lnTo>
                  <a:lnTo>
                    <a:pt x="46" y="9"/>
                  </a:lnTo>
                  <a:lnTo>
                    <a:pt x="3" y="13"/>
                  </a:lnTo>
                  <a:lnTo>
                    <a:pt x="0" y="10"/>
                  </a:lnTo>
                  <a:close/>
                  <a:moveTo>
                    <a:pt x="0" y="18"/>
                  </a:moveTo>
                  <a:lnTo>
                    <a:pt x="0" y="18"/>
                  </a:lnTo>
                  <a:lnTo>
                    <a:pt x="43" y="14"/>
                  </a:lnTo>
                  <a:lnTo>
                    <a:pt x="46" y="16"/>
                  </a:lnTo>
                  <a:lnTo>
                    <a:pt x="3" y="20"/>
                  </a:lnTo>
                  <a:lnTo>
                    <a:pt x="0" y="18"/>
                  </a:lnTo>
                  <a:close/>
                  <a:moveTo>
                    <a:pt x="0" y="25"/>
                  </a:moveTo>
                  <a:lnTo>
                    <a:pt x="0" y="25"/>
                  </a:lnTo>
                  <a:lnTo>
                    <a:pt x="43" y="21"/>
                  </a:lnTo>
                  <a:lnTo>
                    <a:pt x="46" y="24"/>
                  </a:lnTo>
                  <a:lnTo>
                    <a:pt x="3" y="28"/>
                  </a:lnTo>
                  <a:lnTo>
                    <a:pt x="0" y="25"/>
                  </a:lnTo>
                  <a:close/>
                  <a:moveTo>
                    <a:pt x="0" y="33"/>
                  </a:moveTo>
                  <a:lnTo>
                    <a:pt x="0" y="33"/>
                  </a:lnTo>
                  <a:lnTo>
                    <a:pt x="44" y="29"/>
                  </a:lnTo>
                  <a:lnTo>
                    <a:pt x="47" y="32"/>
                  </a:lnTo>
                  <a:lnTo>
                    <a:pt x="3" y="34"/>
                  </a:lnTo>
                  <a:lnTo>
                    <a:pt x="0" y="33"/>
                  </a:lnTo>
                  <a:close/>
                  <a:moveTo>
                    <a:pt x="0" y="39"/>
                  </a:moveTo>
                  <a:lnTo>
                    <a:pt x="0" y="39"/>
                  </a:lnTo>
                  <a:lnTo>
                    <a:pt x="44" y="37"/>
                  </a:lnTo>
                  <a:lnTo>
                    <a:pt x="47" y="39"/>
                  </a:lnTo>
                  <a:lnTo>
                    <a:pt x="3" y="42"/>
                  </a:lnTo>
                  <a:lnTo>
                    <a:pt x="0" y="39"/>
                  </a:lnTo>
                  <a:close/>
                  <a:moveTo>
                    <a:pt x="0" y="47"/>
                  </a:moveTo>
                  <a:lnTo>
                    <a:pt x="0" y="47"/>
                  </a:lnTo>
                  <a:lnTo>
                    <a:pt x="44" y="44"/>
                  </a:lnTo>
                  <a:lnTo>
                    <a:pt x="47" y="47"/>
                  </a:lnTo>
                  <a:lnTo>
                    <a:pt x="3" y="49"/>
                  </a:lnTo>
                  <a:lnTo>
                    <a:pt x="0" y="47"/>
                  </a:lnTo>
                  <a:close/>
                  <a:moveTo>
                    <a:pt x="0" y="54"/>
                  </a:moveTo>
                  <a:lnTo>
                    <a:pt x="0" y="54"/>
                  </a:lnTo>
                  <a:lnTo>
                    <a:pt x="44" y="52"/>
                  </a:lnTo>
                  <a:lnTo>
                    <a:pt x="47" y="54"/>
                  </a:lnTo>
                  <a:lnTo>
                    <a:pt x="3" y="57"/>
                  </a:lnTo>
                  <a:lnTo>
                    <a:pt x="0" y="54"/>
                  </a:lnTo>
                  <a:close/>
                  <a:moveTo>
                    <a:pt x="0" y="62"/>
                  </a:moveTo>
                  <a:lnTo>
                    <a:pt x="0" y="62"/>
                  </a:lnTo>
                  <a:lnTo>
                    <a:pt x="44" y="59"/>
                  </a:lnTo>
                  <a:lnTo>
                    <a:pt x="47" y="60"/>
                  </a:lnTo>
                  <a:lnTo>
                    <a:pt x="3" y="63"/>
                  </a:lnTo>
                  <a:lnTo>
                    <a:pt x="0" y="62"/>
                  </a:lnTo>
                  <a:close/>
                  <a:moveTo>
                    <a:pt x="0" y="68"/>
                  </a:moveTo>
                  <a:lnTo>
                    <a:pt x="0" y="68"/>
                  </a:lnTo>
                  <a:lnTo>
                    <a:pt x="44" y="65"/>
                  </a:lnTo>
                  <a:lnTo>
                    <a:pt x="47" y="68"/>
                  </a:lnTo>
                  <a:lnTo>
                    <a:pt x="3" y="70"/>
                  </a:lnTo>
                  <a:lnTo>
                    <a:pt x="0" y="68"/>
                  </a:lnTo>
                  <a:close/>
                  <a:moveTo>
                    <a:pt x="0" y="75"/>
                  </a:moveTo>
                  <a:lnTo>
                    <a:pt x="0" y="75"/>
                  </a:lnTo>
                  <a:lnTo>
                    <a:pt x="44" y="73"/>
                  </a:lnTo>
                  <a:lnTo>
                    <a:pt x="47" y="75"/>
                  </a:lnTo>
                  <a:lnTo>
                    <a:pt x="3" y="78"/>
                  </a:lnTo>
                  <a:lnTo>
                    <a:pt x="0" y="75"/>
                  </a:lnTo>
                  <a:close/>
                  <a:moveTo>
                    <a:pt x="0" y="83"/>
                  </a:moveTo>
                  <a:lnTo>
                    <a:pt x="0" y="83"/>
                  </a:lnTo>
                  <a:lnTo>
                    <a:pt x="44" y="80"/>
                  </a:lnTo>
                  <a:lnTo>
                    <a:pt x="47" y="83"/>
                  </a:lnTo>
                  <a:lnTo>
                    <a:pt x="3" y="85"/>
                  </a:lnTo>
                  <a:lnTo>
                    <a:pt x="0" y="83"/>
                  </a:lnTo>
                  <a:close/>
                  <a:moveTo>
                    <a:pt x="0" y="4"/>
                  </a:moveTo>
                  <a:lnTo>
                    <a:pt x="0" y="4"/>
                  </a:lnTo>
                  <a:lnTo>
                    <a:pt x="43" y="0"/>
                  </a:lnTo>
                  <a:lnTo>
                    <a:pt x="46" y="1"/>
                  </a:lnTo>
                  <a:lnTo>
                    <a:pt x="3" y="5"/>
                  </a:lnTo>
                  <a:lnTo>
                    <a:pt x="0" y="4"/>
                  </a:lnTo>
                  <a:close/>
                </a:path>
              </a:pathLst>
            </a:custGeom>
            <a:solidFill>
              <a:srgbClr val="B7B7B8"/>
            </a:solidFill>
            <a:ln w="9525">
              <a:noFill/>
              <a:round/>
              <a:headEnd/>
              <a:tailEnd/>
            </a:ln>
          </p:spPr>
          <p:txBody>
            <a:bodyPr/>
            <a:lstStyle/>
            <a:p>
              <a:endParaRPr lang="en-US" sz="3200"/>
            </a:p>
          </p:txBody>
        </p:sp>
        <p:sp>
          <p:nvSpPr>
            <p:cNvPr id="165942" name="Freeform 59"/>
            <p:cNvSpPr>
              <a:spLocks/>
            </p:cNvSpPr>
            <p:nvPr/>
          </p:nvSpPr>
          <p:spPr bwMode="auto">
            <a:xfrm>
              <a:off x="4861" y="3824"/>
              <a:ext cx="133" cy="90"/>
            </a:xfrm>
            <a:custGeom>
              <a:avLst/>
              <a:gdLst>
                <a:gd name="T0" fmla="*/ 33 w 133"/>
                <a:gd name="T1" fmla="*/ 9 h 90"/>
                <a:gd name="T2" fmla="*/ 33 w 133"/>
                <a:gd name="T3" fmla="*/ 9 h 90"/>
                <a:gd name="T4" fmla="*/ 83 w 133"/>
                <a:gd name="T5" fmla="*/ 4 h 90"/>
                <a:gd name="T6" fmla="*/ 83 w 133"/>
                <a:gd name="T7" fmla="*/ 4 h 90"/>
                <a:gd name="T8" fmla="*/ 132 w 133"/>
                <a:gd name="T9" fmla="*/ 0 h 90"/>
                <a:gd name="T10" fmla="*/ 132 w 133"/>
                <a:gd name="T11" fmla="*/ 0 h 90"/>
                <a:gd name="T12" fmla="*/ 133 w 133"/>
                <a:gd name="T13" fmla="*/ 45 h 90"/>
                <a:gd name="T14" fmla="*/ 133 w 133"/>
                <a:gd name="T15" fmla="*/ 45 h 90"/>
                <a:gd name="T16" fmla="*/ 133 w 133"/>
                <a:gd name="T17" fmla="*/ 90 h 90"/>
                <a:gd name="T18" fmla="*/ 133 w 133"/>
                <a:gd name="T19" fmla="*/ 90 h 90"/>
                <a:gd name="T20" fmla="*/ 130 w 133"/>
                <a:gd name="T21" fmla="*/ 20 h 90"/>
                <a:gd name="T22" fmla="*/ 130 w 133"/>
                <a:gd name="T23" fmla="*/ 20 h 90"/>
                <a:gd name="T24" fmla="*/ 130 w 133"/>
                <a:gd name="T25" fmla="*/ 3 h 90"/>
                <a:gd name="T26" fmla="*/ 130 w 133"/>
                <a:gd name="T27" fmla="*/ 3 h 90"/>
                <a:gd name="T28" fmla="*/ 104 w 133"/>
                <a:gd name="T29" fmla="*/ 4 h 90"/>
                <a:gd name="T30" fmla="*/ 58 w 133"/>
                <a:gd name="T31" fmla="*/ 8 h 90"/>
                <a:gd name="T32" fmla="*/ 58 w 133"/>
                <a:gd name="T33" fmla="*/ 8 h 90"/>
                <a:gd name="T34" fmla="*/ 15 w 133"/>
                <a:gd name="T35" fmla="*/ 13 h 90"/>
                <a:gd name="T36" fmla="*/ 2 w 133"/>
                <a:gd name="T37" fmla="*/ 14 h 90"/>
                <a:gd name="T38" fmla="*/ 0 w 133"/>
                <a:gd name="T39" fmla="*/ 14 h 90"/>
                <a:gd name="T40" fmla="*/ 1 w 133"/>
                <a:gd name="T41" fmla="*/ 13 h 90"/>
                <a:gd name="T42" fmla="*/ 1 w 133"/>
                <a:gd name="T43" fmla="*/ 13 h 90"/>
                <a:gd name="T44" fmla="*/ 17 w 133"/>
                <a:gd name="T45" fmla="*/ 10 h 90"/>
                <a:gd name="T46" fmla="*/ 33 w 133"/>
                <a:gd name="T47" fmla="*/ 9 h 90"/>
                <a:gd name="T48" fmla="*/ 33 w 133"/>
                <a:gd name="T49" fmla="*/ 9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3"/>
                <a:gd name="T76" fmla="*/ 0 h 90"/>
                <a:gd name="T77" fmla="*/ 133 w 133"/>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3" h="90">
                  <a:moveTo>
                    <a:pt x="33" y="9"/>
                  </a:moveTo>
                  <a:lnTo>
                    <a:pt x="33" y="9"/>
                  </a:lnTo>
                  <a:lnTo>
                    <a:pt x="83" y="4"/>
                  </a:lnTo>
                  <a:lnTo>
                    <a:pt x="132" y="0"/>
                  </a:lnTo>
                  <a:lnTo>
                    <a:pt x="133" y="45"/>
                  </a:lnTo>
                  <a:lnTo>
                    <a:pt x="133" y="90"/>
                  </a:lnTo>
                  <a:lnTo>
                    <a:pt x="130" y="20"/>
                  </a:lnTo>
                  <a:lnTo>
                    <a:pt x="130" y="3"/>
                  </a:lnTo>
                  <a:lnTo>
                    <a:pt x="104" y="4"/>
                  </a:lnTo>
                  <a:lnTo>
                    <a:pt x="58" y="8"/>
                  </a:lnTo>
                  <a:lnTo>
                    <a:pt x="15" y="13"/>
                  </a:lnTo>
                  <a:lnTo>
                    <a:pt x="2" y="14"/>
                  </a:lnTo>
                  <a:lnTo>
                    <a:pt x="0" y="14"/>
                  </a:lnTo>
                  <a:lnTo>
                    <a:pt x="1" y="13"/>
                  </a:lnTo>
                  <a:lnTo>
                    <a:pt x="17" y="10"/>
                  </a:lnTo>
                  <a:lnTo>
                    <a:pt x="33" y="9"/>
                  </a:lnTo>
                  <a:close/>
                </a:path>
              </a:pathLst>
            </a:custGeom>
            <a:solidFill>
              <a:srgbClr val="E3E6E5"/>
            </a:solidFill>
            <a:ln w="9525">
              <a:noFill/>
              <a:round/>
              <a:headEnd/>
              <a:tailEnd/>
            </a:ln>
          </p:spPr>
          <p:txBody>
            <a:bodyPr/>
            <a:lstStyle/>
            <a:p>
              <a:endParaRPr lang="en-US" sz="3200"/>
            </a:p>
          </p:txBody>
        </p:sp>
        <p:sp>
          <p:nvSpPr>
            <p:cNvPr id="165943" name="Freeform 60"/>
            <p:cNvSpPr>
              <a:spLocks noEditPoints="1"/>
            </p:cNvSpPr>
            <p:nvPr/>
          </p:nvSpPr>
          <p:spPr bwMode="auto">
            <a:xfrm>
              <a:off x="4853" y="3837"/>
              <a:ext cx="23" cy="85"/>
            </a:xfrm>
            <a:custGeom>
              <a:avLst/>
              <a:gdLst>
                <a:gd name="T0" fmla="*/ 23 w 23"/>
                <a:gd name="T1" fmla="*/ 0 h 85"/>
                <a:gd name="T2" fmla="*/ 3 w 23"/>
                <a:gd name="T3" fmla="*/ 2 h 85"/>
                <a:gd name="T4" fmla="*/ 23 w 23"/>
                <a:gd name="T5" fmla="*/ 1 h 85"/>
                <a:gd name="T6" fmla="*/ 2 w 23"/>
                <a:gd name="T7" fmla="*/ 54 h 85"/>
                <a:gd name="T8" fmla="*/ 5 w 23"/>
                <a:gd name="T9" fmla="*/ 51 h 85"/>
                <a:gd name="T10" fmla="*/ 19 w 23"/>
                <a:gd name="T11" fmla="*/ 49 h 85"/>
                <a:gd name="T12" fmla="*/ 2 w 23"/>
                <a:gd name="T13" fmla="*/ 47 h 85"/>
                <a:gd name="T14" fmla="*/ 22 w 23"/>
                <a:gd name="T15" fmla="*/ 47 h 85"/>
                <a:gd name="T16" fmla="*/ 2 w 23"/>
                <a:gd name="T17" fmla="*/ 46 h 85"/>
                <a:gd name="T18" fmla="*/ 8 w 23"/>
                <a:gd name="T19" fmla="*/ 45 h 85"/>
                <a:gd name="T20" fmla="*/ 22 w 23"/>
                <a:gd name="T21" fmla="*/ 42 h 85"/>
                <a:gd name="T22" fmla="*/ 2 w 23"/>
                <a:gd name="T23" fmla="*/ 41 h 85"/>
                <a:gd name="T24" fmla="*/ 20 w 23"/>
                <a:gd name="T25" fmla="*/ 40 h 85"/>
                <a:gd name="T26" fmla="*/ 2 w 23"/>
                <a:gd name="T27" fmla="*/ 40 h 85"/>
                <a:gd name="T28" fmla="*/ 5 w 23"/>
                <a:gd name="T29" fmla="*/ 39 h 85"/>
                <a:gd name="T30" fmla="*/ 19 w 23"/>
                <a:gd name="T31" fmla="*/ 36 h 85"/>
                <a:gd name="T32" fmla="*/ 2 w 23"/>
                <a:gd name="T33" fmla="*/ 36 h 85"/>
                <a:gd name="T34" fmla="*/ 18 w 23"/>
                <a:gd name="T35" fmla="*/ 34 h 85"/>
                <a:gd name="T36" fmla="*/ 2 w 23"/>
                <a:gd name="T37" fmla="*/ 34 h 85"/>
                <a:gd name="T38" fmla="*/ 10 w 23"/>
                <a:gd name="T39" fmla="*/ 32 h 85"/>
                <a:gd name="T40" fmla="*/ 2 w 23"/>
                <a:gd name="T41" fmla="*/ 31 h 85"/>
                <a:gd name="T42" fmla="*/ 12 w 23"/>
                <a:gd name="T43" fmla="*/ 27 h 85"/>
                <a:gd name="T44" fmla="*/ 2 w 23"/>
                <a:gd name="T45" fmla="*/ 27 h 85"/>
                <a:gd name="T46" fmla="*/ 13 w 23"/>
                <a:gd name="T47" fmla="*/ 25 h 85"/>
                <a:gd name="T48" fmla="*/ 2 w 23"/>
                <a:gd name="T49" fmla="*/ 24 h 85"/>
                <a:gd name="T50" fmla="*/ 13 w 23"/>
                <a:gd name="T51" fmla="*/ 21 h 85"/>
                <a:gd name="T52" fmla="*/ 2 w 23"/>
                <a:gd name="T53" fmla="*/ 20 h 85"/>
                <a:gd name="T54" fmla="*/ 10 w 23"/>
                <a:gd name="T55" fmla="*/ 17 h 85"/>
                <a:gd name="T56" fmla="*/ 3 w 23"/>
                <a:gd name="T57" fmla="*/ 16 h 85"/>
                <a:gd name="T58" fmla="*/ 12 w 23"/>
                <a:gd name="T59" fmla="*/ 13 h 85"/>
                <a:gd name="T60" fmla="*/ 3 w 23"/>
                <a:gd name="T61" fmla="*/ 12 h 85"/>
                <a:gd name="T62" fmla="*/ 12 w 23"/>
                <a:gd name="T63" fmla="*/ 10 h 85"/>
                <a:gd name="T64" fmla="*/ 3 w 23"/>
                <a:gd name="T65" fmla="*/ 10 h 85"/>
                <a:gd name="T66" fmla="*/ 13 w 23"/>
                <a:gd name="T67" fmla="*/ 6 h 85"/>
                <a:gd name="T68" fmla="*/ 3 w 23"/>
                <a:gd name="T69" fmla="*/ 6 h 85"/>
                <a:gd name="T70" fmla="*/ 14 w 23"/>
                <a:gd name="T71" fmla="*/ 3 h 85"/>
                <a:gd name="T72" fmla="*/ 22 w 23"/>
                <a:gd name="T73" fmla="*/ 52 h 85"/>
                <a:gd name="T74" fmla="*/ 0 w 23"/>
                <a:gd name="T75" fmla="*/ 56 h 85"/>
                <a:gd name="T76" fmla="*/ 14 w 23"/>
                <a:gd name="T77" fmla="*/ 54 h 85"/>
                <a:gd name="T78" fmla="*/ 22 w 23"/>
                <a:gd name="T79" fmla="*/ 56 h 85"/>
                <a:gd name="T80" fmla="*/ 0 w 23"/>
                <a:gd name="T81" fmla="*/ 71 h 85"/>
                <a:gd name="T82" fmla="*/ 10 w 23"/>
                <a:gd name="T83" fmla="*/ 69 h 85"/>
                <a:gd name="T84" fmla="*/ 0 w 23"/>
                <a:gd name="T85" fmla="*/ 67 h 85"/>
                <a:gd name="T86" fmla="*/ 12 w 23"/>
                <a:gd name="T87" fmla="*/ 65 h 85"/>
                <a:gd name="T88" fmla="*/ 0 w 23"/>
                <a:gd name="T89" fmla="*/ 64 h 85"/>
                <a:gd name="T90" fmla="*/ 13 w 23"/>
                <a:gd name="T91" fmla="*/ 61 h 85"/>
                <a:gd name="T92" fmla="*/ 0 w 23"/>
                <a:gd name="T93" fmla="*/ 60 h 85"/>
                <a:gd name="T94" fmla="*/ 14 w 23"/>
                <a:gd name="T95" fmla="*/ 57 h 85"/>
                <a:gd name="T96" fmla="*/ 22 w 23"/>
                <a:gd name="T97" fmla="*/ 70 h 85"/>
                <a:gd name="T98" fmla="*/ 13 w 23"/>
                <a:gd name="T99" fmla="*/ 85 h 85"/>
                <a:gd name="T100" fmla="*/ 0 w 23"/>
                <a:gd name="T101" fmla="*/ 85 h 85"/>
                <a:gd name="T102" fmla="*/ 10 w 23"/>
                <a:gd name="T103" fmla="*/ 82 h 85"/>
                <a:gd name="T104" fmla="*/ 0 w 23"/>
                <a:gd name="T105" fmla="*/ 81 h 85"/>
                <a:gd name="T106" fmla="*/ 12 w 23"/>
                <a:gd name="T107" fmla="*/ 79 h 85"/>
                <a:gd name="T108" fmla="*/ 0 w 23"/>
                <a:gd name="T109" fmla="*/ 77 h 85"/>
                <a:gd name="T110" fmla="*/ 14 w 23"/>
                <a:gd name="T111" fmla="*/ 72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
                <a:gd name="T169" fmla="*/ 0 h 85"/>
                <a:gd name="T170" fmla="*/ 23 w 23"/>
                <a:gd name="T171" fmla="*/ 85 h 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 h="85">
                  <a:moveTo>
                    <a:pt x="3" y="2"/>
                  </a:moveTo>
                  <a:lnTo>
                    <a:pt x="3" y="2"/>
                  </a:lnTo>
                  <a:lnTo>
                    <a:pt x="23" y="0"/>
                  </a:lnTo>
                  <a:lnTo>
                    <a:pt x="23" y="1"/>
                  </a:lnTo>
                  <a:lnTo>
                    <a:pt x="3" y="2"/>
                  </a:lnTo>
                  <a:close/>
                  <a:moveTo>
                    <a:pt x="23" y="1"/>
                  </a:moveTo>
                  <a:lnTo>
                    <a:pt x="23" y="1"/>
                  </a:lnTo>
                  <a:lnTo>
                    <a:pt x="22" y="52"/>
                  </a:lnTo>
                  <a:lnTo>
                    <a:pt x="2" y="54"/>
                  </a:lnTo>
                  <a:lnTo>
                    <a:pt x="2" y="51"/>
                  </a:lnTo>
                  <a:lnTo>
                    <a:pt x="5" y="51"/>
                  </a:lnTo>
                  <a:lnTo>
                    <a:pt x="19" y="50"/>
                  </a:lnTo>
                  <a:lnTo>
                    <a:pt x="19" y="49"/>
                  </a:lnTo>
                  <a:lnTo>
                    <a:pt x="2" y="50"/>
                  </a:lnTo>
                  <a:lnTo>
                    <a:pt x="2" y="47"/>
                  </a:lnTo>
                  <a:lnTo>
                    <a:pt x="8" y="47"/>
                  </a:lnTo>
                  <a:lnTo>
                    <a:pt x="22" y="47"/>
                  </a:lnTo>
                  <a:lnTo>
                    <a:pt x="22" y="45"/>
                  </a:lnTo>
                  <a:lnTo>
                    <a:pt x="2" y="46"/>
                  </a:lnTo>
                  <a:lnTo>
                    <a:pt x="2" y="45"/>
                  </a:lnTo>
                  <a:lnTo>
                    <a:pt x="8" y="45"/>
                  </a:lnTo>
                  <a:lnTo>
                    <a:pt x="20" y="44"/>
                  </a:lnTo>
                  <a:lnTo>
                    <a:pt x="22" y="42"/>
                  </a:lnTo>
                  <a:lnTo>
                    <a:pt x="2" y="44"/>
                  </a:lnTo>
                  <a:lnTo>
                    <a:pt x="2" y="41"/>
                  </a:lnTo>
                  <a:lnTo>
                    <a:pt x="7" y="42"/>
                  </a:lnTo>
                  <a:lnTo>
                    <a:pt x="20" y="40"/>
                  </a:lnTo>
                  <a:lnTo>
                    <a:pt x="20" y="39"/>
                  </a:lnTo>
                  <a:lnTo>
                    <a:pt x="2" y="40"/>
                  </a:lnTo>
                  <a:lnTo>
                    <a:pt x="2" y="37"/>
                  </a:lnTo>
                  <a:lnTo>
                    <a:pt x="5" y="39"/>
                  </a:lnTo>
                  <a:lnTo>
                    <a:pt x="19" y="37"/>
                  </a:lnTo>
                  <a:lnTo>
                    <a:pt x="19" y="36"/>
                  </a:lnTo>
                  <a:lnTo>
                    <a:pt x="2" y="37"/>
                  </a:lnTo>
                  <a:lnTo>
                    <a:pt x="2" y="36"/>
                  </a:lnTo>
                  <a:lnTo>
                    <a:pt x="5" y="36"/>
                  </a:lnTo>
                  <a:lnTo>
                    <a:pt x="18" y="34"/>
                  </a:lnTo>
                  <a:lnTo>
                    <a:pt x="18" y="32"/>
                  </a:lnTo>
                  <a:lnTo>
                    <a:pt x="2" y="34"/>
                  </a:lnTo>
                  <a:lnTo>
                    <a:pt x="2" y="32"/>
                  </a:lnTo>
                  <a:lnTo>
                    <a:pt x="10" y="32"/>
                  </a:lnTo>
                  <a:lnTo>
                    <a:pt x="19" y="30"/>
                  </a:lnTo>
                  <a:lnTo>
                    <a:pt x="2" y="31"/>
                  </a:lnTo>
                  <a:lnTo>
                    <a:pt x="2" y="29"/>
                  </a:lnTo>
                  <a:lnTo>
                    <a:pt x="12" y="27"/>
                  </a:lnTo>
                  <a:lnTo>
                    <a:pt x="20" y="26"/>
                  </a:lnTo>
                  <a:lnTo>
                    <a:pt x="2" y="27"/>
                  </a:lnTo>
                  <a:lnTo>
                    <a:pt x="2" y="25"/>
                  </a:lnTo>
                  <a:lnTo>
                    <a:pt x="13" y="25"/>
                  </a:lnTo>
                  <a:lnTo>
                    <a:pt x="22" y="22"/>
                  </a:lnTo>
                  <a:lnTo>
                    <a:pt x="2" y="24"/>
                  </a:lnTo>
                  <a:lnTo>
                    <a:pt x="2" y="22"/>
                  </a:lnTo>
                  <a:lnTo>
                    <a:pt x="13" y="21"/>
                  </a:lnTo>
                  <a:lnTo>
                    <a:pt x="22" y="18"/>
                  </a:lnTo>
                  <a:lnTo>
                    <a:pt x="2" y="20"/>
                  </a:lnTo>
                  <a:lnTo>
                    <a:pt x="2" y="17"/>
                  </a:lnTo>
                  <a:lnTo>
                    <a:pt x="10" y="17"/>
                  </a:lnTo>
                  <a:lnTo>
                    <a:pt x="19" y="15"/>
                  </a:lnTo>
                  <a:lnTo>
                    <a:pt x="3" y="16"/>
                  </a:lnTo>
                  <a:lnTo>
                    <a:pt x="3" y="15"/>
                  </a:lnTo>
                  <a:lnTo>
                    <a:pt x="12" y="13"/>
                  </a:lnTo>
                  <a:lnTo>
                    <a:pt x="20" y="11"/>
                  </a:lnTo>
                  <a:lnTo>
                    <a:pt x="3" y="12"/>
                  </a:lnTo>
                  <a:lnTo>
                    <a:pt x="3" y="11"/>
                  </a:lnTo>
                  <a:lnTo>
                    <a:pt x="12" y="10"/>
                  </a:lnTo>
                  <a:lnTo>
                    <a:pt x="22" y="7"/>
                  </a:lnTo>
                  <a:lnTo>
                    <a:pt x="3" y="10"/>
                  </a:lnTo>
                  <a:lnTo>
                    <a:pt x="3" y="7"/>
                  </a:lnTo>
                  <a:lnTo>
                    <a:pt x="13" y="6"/>
                  </a:lnTo>
                  <a:lnTo>
                    <a:pt x="22" y="3"/>
                  </a:lnTo>
                  <a:lnTo>
                    <a:pt x="3" y="6"/>
                  </a:lnTo>
                  <a:lnTo>
                    <a:pt x="3" y="5"/>
                  </a:lnTo>
                  <a:lnTo>
                    <a:pt x="14" y="3"/>
                  </a:lnTo>
                  <a:lnTo>
                    <a:pt x="23" y="1"/>
                  </a:lnTo>
                  <a:close/>
                  <a:moveTo>
                    <a:pt x="22" y="52"/>
                  </a:moveTo>
                  <a:lnTo>
                    <a:pt x="22" y="52"/>
                  </a:lnTo>
                  <a:lnTo>
                    <a:pt x="22" y="55"/>
                  </a:lnTo>
                  <a:lnTo>
                    <a:pt x="0" y="56"/>
                  </a:lnTo>
                  <a:lnTo>
                    <a:pt x="0" y="55"/>
                  </a:lnTo>
                  <a:lnTo>
                    <a:pt x="14" y="54"/>
                  </a:lnTo>
                  <a:lnTo>
                    <a:pt x="22" y="52"/>
                  </a:lnTo>
                  <a:close/>
                  <a:moveTo>
                    <a:pt x="22" y="56"/>
                  </a:moveTo>
                  <a:lnTo>
                    <a:pt x="22" y="56"/>
                  </a:lnTo>
                  <a:lnTo>
                    <a:pt x="22" y="70"/>
                  </a:lnTo>
                  <a:lnTo>
                    <a:pt x="0" y="71"/>
                  </a:lnTo>
                  <a:lnTo>
                    <a:pt x="0" y="69"/>
                  </a:lnTo>
                  <a:lnTo>
                    <a:pt x="10" y="69"/>
                  </a:lnTo>
                  <a:lnTo>
                    <a:pt x="19" y="66"/>
                  </a:lnTo>
                  <a:lnTo>
                    <a:pt x="0" y="67"/>
                  </a:lnTo>
                  <a:lnTo>
                    <a:pt x="0" y="65"/>
                  </a:lnTo>
                  <a:lnTo>
                    <a:pt x="12" y="65"/>
                  </a:lnTo>
                  <a:lnTo>
                    <a:pt x="20" y="62"/>
                  </a:lnTo>
                  <a:lnTo>
                    <a:pt x="0" y="64"/>
                  </a:lnTo>
                  <a:lnTo>
                    <a:pt x="0" y="61"/>
                  </a:lnTo>
                  <a:lnTo>
                    <a:pt x="13" y="61"/>
                  </a:lnTo>
                  <a:lnTo>
                    <a:pt x="22" y="59"/>
                  </a:lnTo>
                  <a:lnTo>
                    <a:pt x="0" y="60"/>
                  </a:lnTo>
                  <a:lnTo>
                    <a:pt x="0" y="59"/>
                  </a:lnTo>
                  <a:lnTo>
                    <a:pt x="14" y="57"/>
                  </a:lnTo>
                  <a:lnTo>
                    <a:pt x="22" y="56"/>
                  </a:lnTo>
                  <a:close/>
                  <a:moveTo>
                    <a:pt x="22" y="70"/>
                  </a:moveTo>
                  <a:lnTo>
                    <a:pt x="22" y="70"/>
                  </a:lnTo>
                  <a:lnTo>
                    <a:pt x="22" y="85"/>
                  </a:lnTo>
                  <a:lnTo>
                    <a:pt x="13" y="85"/>
                  </a:lnTo>
                  <a:lnTo>
                    <a:pt x="19" y="84"/>
                  </a:lnTo>
                  <a:lnTo>
                    <a:pt x="0" y="85"/>
                  </a:lnTo>
                  <a:lnTo>
                    <a:pt x="0" y="82"/>
                  </a:lnTo>
                  <a:lnTo>
                    <a:pt x="10" y="82"/>
                  </a:lnTo>
                  <a:lnTo>
                    <a:pt x="20" y="80"/>
                  </a:lnTo>
                  <a:lnTo>
                    <a:pt x="0" y="81"/>
                  </a:lnTo>
                  <a:lnTo>
                    <a:pt x="0" y="79"/>
                  </a:lnTo>
                  <a:lnTo>
                    <a:pt x="12" y="79"/>
                  </a:lnTo>
                  <a:lnTo>
                    <a:pt x="22" y="76"/>
                  </a:lnTo>
                  <a:lnTo>
                    <a:pt x="0" y="77"/>
                  </a:lnTo>
                  <a:lnTo>
                    <a:pt x="0" y="74"/>
                  </a:lnTo>
                  <a:lnTo>
                    <a:pt x="14" y="72"/>
                  </a:lnTo>
                  <a:lnTo>
                    <a:pt x="22" y="70"/>
                  </a:lnTo>
                  <a:close/>
                </a:path>
              </a:pathLst>
            </a:custGeom>
            <a:solidFill>
              <a:srgbClr val="B7B7B8"/>
            </a:solidFill>
            <a:ln w="9525">
              <a:noFill/>
              <a:round/>
              <a:headEnd/>
              <a:tailEnd/>
            </a:ln>
          </p:spPr>
          <p:txBody>
            <a:bodyPr/>
            <a:lstStyle/>
            <a:p>
              <a:endParaRPr lang="en-US" sz="3200"/>
            </a:p>
          </p:txBody>
        </p:sp>
        <p:sp>
          <p:nvSpPr>
            <p:cNvPr id="165944" name="Freeform 61"/>
            <p:cNvSpPr>
              <a:spLocks noEditPoints="1"/>
            </p:cNvSpPr>
            <p:nvPr/>
          </p:nvSpPr>
          <p:spPr bwMode="auto">
            <a:xfrm>
              <a:off x="4876" y="3835"/>
              <a:ext cx="24" cy="86"/>
            </a:xfrm>
            <a:custGeom>
              <a:avLst/>
              <a:gdLst>
                <a:gd name="T0" fmla="*/ 24 w 24"/>
                <a:gd name="T1" fmla="*/ 0 h 86"/>
                <a:gd name="T2" fmla="*/ 2 w 24"/>
                <a:gd name="T3" fmla="*/ 3 h 86"/>
                <a:gd name="T4" fmla="*/ 24 w 24"/>
                <a:gd name="T5" fmla="*/ 0 h 86"/>
                <a:gd name="T6" fmla="*/ 1 w 24"/>
                <a:gd name="T7" fmla="*/ 53 h 86"/>
                <a:gd name="T8" fmla="*/ 5 w 24"/>
                <a:gd name="T9" fmla="*/ 52 h 86"/>
                <a:gd name="T10" fmla="*/ 20 w 24"/>
                <a:gd name="T11" fmla="*/ 49 h 86"/>
                <a:gd name="T12" fmla="*/ 1 w 24"/>
                <a:gd name="T13" fmla="*/ 48 h 86"/>
                <a:gd name="T14" fmla="*/ 24 w 24"/>
                <a:gd name="T15" fmla="*/ 47 h 86"/>
                <a:gd name="T16" fmla="*/ 1 w 24"/>
                <a:gd name="T17" fmla="*/ 47 h 86"/>
                <a:gd name="T18" fmla="*/ 7 w 24"/>
                <a:gd name="T19" fmla="*/ 46 h 86"/>
                <a:gd name="T20" fmla="*/ 23 w 24"/>
                <a:gd name="T21" fmla="*/ 42 h 86"/>
                <a:gd name="T22" fmla="*/ 1 w 24"/>
                <a:gd name="T23" fmla="*/ 42 h 86"/>
                <a:gd name="T24" fmla="*/ 21 w 24"/>
                <a:gd name="T25" fmla="*/ 41 h 86"/>
                <a:gd name="T26" fmla="*/ 1 w 24"/>
                <a:gd name="T27" fmla="*/ 41 h 86"/>
                <a:gd name="T28" fmla="*/ 6 w 24"/>
                <a:gd name="T29" fmla="*/ 38 h 86"/>
                <a:gd name="T30" fmla="*/ 20 w 24"/>
                <a:gd name="T31" fmla="*/ 37 h 86"/>
                <a:gd name="T32" fmla="*/ 1 w 24"/>
                <a:gd name="T33" fmla="*/ 36 h 86"/>
                <a:gd name="T34" fmla="*/ 20 w 24"/>
                <a:gd name="T35" fmla="*/ 34 h 86"/>
                <a:gd name="T36" fmla="*/ 1 w 24"/>
                <a:gd name="T37" fmla="*/ 34 h 86"/>
                <a:gd name="T38" fmla="*/ 11 w 24"/>
                <a:gd name="T39" fmla="*/ 32 h 86"/>
                <a:gd name="T40" fmla="*/ 1 w 24"/>
                <a:gd name="T41" fmla="*/ 31 h 86"/>
                <a:gd name="T42" fmla="*/ 12 w 24"/>
                <a:gd name="T43" fmla="*/ 28 h 86"/>
                <a:gd name="T44" fmla="*/ 2 w 24"/>
                <a:gd name="T45" fmla="*/ 28 h 86"/>
                <a:gd name="T46" fmla="*/ 14 w 24"/>
                <a:gd name="T47" fmla="*/ 24 h 86"/>
                <a:gd name="T48" fmla="*/ 2 w 24"/>
                <a:gd name="T49" fmla="*/ 23 h 86"/>
                <a:gd name="T50" fmla="*/ 14 w 24"/>
                <a:gd name="T51" fmla="*/ 20 h 86"/>
                <a:gd name="T52" fmla="*/ 2 w 24"/>
                <a:gd name="T53" fmla="*/ 19 h 86"/>
                <a:gd name="T54" fmla="*/ 10 w 24"/>
                <a:gd name="T55" fmla="*/ 17 h 86"/>
                <a:gd name="T56" fmla="*/ 2 w 24"/>
                <a:gd name="T57" fmla="*/ 15 h 86"/>
                <a:gd name="T58" fmla="*/ 11 w 24"/>
                <a:gd name="T59" fmla="*/ 13 h 86"/>
                <a:gd name="T60" fmla="*/ 2 w 24"/>
                <a:gd name="T61" fmla="*/ 13 h 86"/>
                <a:gd name="T62" fmla="*/ 12 w 24"/>
                <a:gd name="T63" fmla="*/ 10 h 86"/>
                <a:gd name="T64" fmla="*/ 2 w 24"/>
                <a:gd name="T65" fmla="*/ 9 h 86"/>
                <a:gd name="T66" fmla="*/ 14 w 24"/>
                <a:gd name="T67" fmla="*/ 7 h 86"/>
                <a:gd name="T68" fmla="*/ 2 w 24"/>
                <a:gd name="T69" fmla="*/ 5 h 86"/>
                <a:gd name="T70" fmla="*/ 15 w 24"/>
                <a:gd name="T71" fmla="*/ 3 h 86"/>
                <a:gd name="T72" fmla="*/ 24 w 24"/>
                <a:gd name="T73" fmla="*/ 53 h 86"/>
                <a:gd name="T74" fmla="*/ 1 w 24"/>
                <a:gd name="T75" fmla="*/ 57 h 86"/>
                <a:gd name="T76" fmla="*/ 16 w 24"/>
                <a:gd name="T77" fmla="*/ 54 h 86"/>
                <a:gd name="T78" fmla="*/ 24 w 24"/>
                <a:gd name="T79" fmla="*/ 56 h 86"/>
                <a:gd name="T80" fmla="*/ 1 w 24"/>
                <a:gd name="T81" fmla="*/ 72 h 86"/>
                <a:gd name="T82" fmla="*/ 11 w 24"/>
                <a:gd name="T83" fmla="*/ 69 h 86"/>
                <a:gd name="T84" fmla="*/ 1 w 24"/>
                <a:gd name="T85" fmla="*/ 68 h 86"/>
                <a:gd name="T86" fmla="*/ 12 w 24"/>
                <a:gd name="T87" fmla="*/ 66 h 86"/>
                <a:gd name="T88" fmla="*/ 1 w 24"/>
                <a:gd name="T89" fmla="*/ 64 h 86"/>
                <a:gd name="T90" fmla="*/ 14 w 24"/>
                <a:gd name="T91" fmla="*/ 61 h 86"/>
                <a:gd name="T92" fmla="*/ 1 w 24"/>
                <a:gd name="T93" fmla="*/ 61 h 86"/>
                <a:gd name="T94" fmla="*/ 15 w 24"/>
                <a:gd name="T95" fmla="*/ 58 h 86"/>
                <a:gd name="T96" fmla="*/ 23 w 24"/>
                <a:gd name="T97" fmla="*/ 71 h 86"/>
                <a:gd name="T98" fmla="*/ 15 w 24"/>
                <a:gd name="T99" fmla="*/ 86 h 86"/>
                <a:gd name="T100" fmla="*/ 0 w 24"/>
                <a:gd name="T101" fmla="*/ 86 h 86"/>
                <a:gd name="T102" fmla="*/ 11 w 24"/>
                <a:gd name="T103" fmla="*/ 83 h 86"/>
                <a:gd name="T104" fmla="*/ 0 w 24"/>
                <a:gd name="T105" fmla="*/ 82 h 86"/>
                <a:gd name="T106" fmla="*/ 12 w 24"/>
                <a:gd name="T107" fmla="*/ 79 h 86"/>
                <a:gd name="T108" fmla="*/ 1 w 24"/>
                <a:gd name="T109" fmla="*/ 78 h 86"/>
                <a:gd name="T110" fmla="*/ 15 w 24"/>
                <a:gd name="T111" fmla="*/ 73 h 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
                <a:gd name="T169" fmla="*/ 0 h 86"/>
                <a:gd name="T170" fmla="*/ 24 w 24"/>
                <a:gd name="T171" fmla="*/ 86 h 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 h="86">
                  <a:moveTo>
                    <a:pt x="2" y="2"/>
                  </a:moveTo>
                  <a:lnTo>
                    <a:pt x="2" y="2"/>
                  </a:lnTo>
                  <a:lnTo>
                    <a:pt x="24" y="0"/>
                  </a:lnTo>
                  <a:lnTo>
                    <a:pt x="2" y="3"/>
                  </a:lnTo>
                  <a:lnTo>
                    <a:pt x="2" y="2"/>
                  </a:lnTo>
                  <a:close/>
                  <a:moveTo>
                    <a:pt x="24" y="0"/>
                  </a:moveTo>
                  <a:lnTo>
                    <a:pt x="24" y="0"/>
                  </a:lnTo>
                  <a:lnTo>
                    <a:pt x="24" y="52"/>
                  </a:lnTo>
                  <a:lnTo>
                    <a:pt x="1" y="53"/>
                  </a:lnTo>
                  <a:lnTo>
                    <a:pt x="1" y="52"/>
                  </a:lnTo>
                  <a:lnTo>
                    <a:pt x="5" y="52"/>
                  </a:lnTo>
                  <a:lnTo>
                    <a:pt x="20" y="51"/>
                  </a:lnTo>
                  <a:lnTo>
                    <a:pt x="20" y="49"/>
                  </a:lnTo>
                  <a:lnTo>
                    <a:pt x="1" y="51"/>
                  </a:lnTo>
                  <a:lnTo>
                    <a:pt x="1" y="48"/>
                  </a:lnTo>
                  <a:lnTo>
                    <a:pt x="9" y="48"/>
                  </a:lnTo>
                  <a:lnTo>
                    <a:pt x="24" y="47"/>
                  </a:lnTo>
                  <a:lnTo>
                    <a:pt x="24" y="46"/>
                  </a:lnTo>
                  <a:lnTo>
                    <a:pt x="1" y="47"/>
                  </a:lnTo>
                  <a:lnTo>
                    <a:pt x="1" y="46"/>
                  </a:lnTo>
                  <a:lnTo>
                    <a:pt x="7" y="46"/>
                  </a:lnTo>
                  <a:lnTo>
                    <a:pt x="23" y="44"/>
                  </a:lnTo>
                  <a:lnTo>
                    <a:pt x="23" y="42"/>
                  </a:lnTo>
                  <a:lnTo>
                    <a:pt x="1" y="43"/>
                  </a:lnTo>
                  <a:lnTo>
                    <a:pt x="1" y="42"/>
                  </a:lnTo>
                  <a:lnTo>
                    <a:pt x="7" y="42"/>
                  </a:lnTo>
                  <a:lnTo>
                    <a:pt x="21" y="41"/>
                  </a:lnTo>
                  <a:lnTo>
                    <a:pt x="21" y="39"/>
                  </a:lnTo>
                  <a:lnTo>
                    <a:pt x="1" y="41"/>
                  </a:lnTo>
                  <a:lnTo>
                    <a:pt x="1" y="38"/>
                  </a:lnTo>
                  <a:lnTo>
                    <a:pt x="6" y="38"/>
                  </a:lnTo>
                  <a:lnTo>
                    <a:pt x="20" y="37"/>
                  </a:lnTo>
                  <a:lnTo>
                    <a:pt x="1" y="38"/>
                  </a:lnTo>
                  <a:lnTo>
                    <a:pt x="1" y="36"/>
                  </a:lnTo>
                  <a:lnTo>
                    <a:pt x="5" y="37"/>
                  </a:lnTo>
                  <a:lnTo>
                    <a:pt x="20" y="34"/>
                  </a:lnTo>
                  <a:lnTo>
                    <a:pt x="20" y="33"/>
                  </a:lnTo>
                  <a:lnTo>
                    <a:pt x="1" y="34"/>
                  </a:lnTo>
                  <a:lnTo>
                    <a:pt x="1" y="33"/>
                  </a:lnTo>
                  <a:lnTo>
                    <a:pt x="11" y="32"/>
                  </a:lnTo>
                  <a:lnTo>
                    <a:pt x="20" y="29"/>
                  </a:lnTo>
                  <a:lnTo>
                    <a:pt x="1" y="31"/>
                  </a:lnTo>
                  <a:lnTo>
                    <a:pt x="2" y="28"/>
                  </a:lnTo>
                  <a:lnTo>
                    <a:pt x="12" y="28"/>
                  </a:lnTo>
                  <a:lnTo>
                    <a:pt x="21" y="26"/>
                  </a:lnTo>
                  <a:lnTo>
                    <a:pt x="2" y="28"/>
                  </a:lnTo>
                  <a:lnTo>
                    <a:pt x="2" y="26"/>
                  </a:lnTo>
                  <a:lnTo>
                    <a:pt x="14" y="24"/>
                  </a:lnTo>
                  <a:lnTo>
                    <a:pt x="23" y="22"/>
                  </a:lnTo>
                  <a:lnTo>
                    <a:pt x="2" y="23"/>
                  </a:lnTo>
                  <a:lnTo>
                    <a:pt x="2" y="22"/>
                  </a:lnTo>
                  <a:lnTo>
                    <a:pt x="14" y="20"/>
                  </a:lnTo>
                  <a:lnTo>
                    <a:pt x="24" y="18"/>
                  </a:lnTo>
                  <a:lnTo>
                    <a:pt x="2" y="19"/>
                  </a:lnTo>
                  <a:lnTo>
                    <a:pt x="2" y="18"/>
                  </a:lnTo>
                  <a:lnTo>
                    <a:pt x="10" y="17"/>
                  </a:lnTo>
                  <a:lnTo>
                    <a:pt x="20" y="14"/>
                  </a:lnTo>
                  <a:lnTo>
                    <a:pt x="2" y="15"/>
                  </a:lnTo>
                  <a:lnTo>
                    <a:pt x="2" y="14"/>
                  </a:lnTo>
                  <a:lnTo>
                    <a:pt x="11" y="13"/>
                  </a:lnTo>
                  <a:lnTo>
                    <a:pt x="21" y="10"/>
                  </a:lnTo>
                  <a:lnTo>
                    <a:pt x="2" y="13"/>
                  </a:lnTo>
                  <a:lnTo>
                    <a:pt x="2" y="12"/>
                  </a:lnTo>
                  <a:lnTo>
                    <a:pt x="12" y="10"/>
                  </a:lnTo>
                  <a:lnTo>
                    <a:pt x="23" y="8"/>
                  </a:lnTo>
                  <a:lnTo>
                    <a:pt x="2" y="9"/>
                  </a:lnTo>
                  <a:lnTo>
                    <a:pt x="2" y="7"/>
                  </a:lnTo>
                  <a:lnTo>
                    <a:pt x="14" y="7"/>
                  </a:lnTo>
                  <a:lnTo>
                    <a:pt x="24" y="4"/>
                  </a:lnTo>
                  <a:lnTo>
                    <a:pt x="2" y="5"/>
                  </a:lnTo>
                  <a:lnTo>
                    <a:pt x="2" y="4"/>
                  </a:lnTo>
                  <a:lnTo>
                    <a:pt x="15" y="3"/>
                  </a:lnTo>
                  <a:lnTo>
                    <a:pt x="24" y="0"/>
                  </a:lnTo>
                  <a:close/>
                  <a:moveTo>
                    <a:pt x="24" y="53"/>
                  </a:moveTo>
                  <a:lnTo>
                    <a:pt x="24" y="53"/>
                  </a:lnTo>
                  <a:lnTo>
                    <a:pt x="24" y="56"/>
                  </a:lnTo>
                  <a:lnTo>
                    <a:pt x="1" y="57"/>
                  </a:lnTo>
                  <a:lnTo>
                    <a:pt x="1" y="56"/>
                  </a:lnTo>
                  <a:lnTo>
                    <a:pt x="16" y="54"/>
                  </a:lnTo>
                  <a:lnTo>
                    <a:pt x="24" y="53"/>
                  </a:lnTo>
                  <a:close/>
                  <a:moveTo>
                    <a:pt x="24" y="56"/>
                  </a:moveTo>
                  <a:lnTo>
                    <a:pt x="24" y="56"/>
                  </a:lnTo>
                  <a:lnTo>
                    <a:pt x="23" y="71"/>
                  </a:lnTo>
                  <a:lnTo>
                    <a:pt x="1" y="72"/>
                  </a:lnTo>
                  <a:lnTo>
                    <a:pt x="1" y="69"/>
                  </a:lnTo>
                  <a:lnTo>
                    <a:pt x="11" y="69"/>
                  </a:lnTo>
                  <a:lnTo>
                    <a:pt x="21" y="67"/>
                  </a:lnTo>
                  <a:lnTo>
                    <a:pt x="1" y="68"/>
                  </a:lnTo>
                  <a:lnTo>
                    <a:pt x="1" y="66"/>
                  </a:lnTo>
                  <a:lnTo>
                    <a:pt x="12" y="66"/>
                  </a:lnTo>
                  <a:lnTo>
                    <a:pt x="23" y="63"/>
                  </a:lnTo>
                  <a:lnTo>
                    <a:pt x="1" y="64"/>
                  </a:lnTo>
                  <a:lnTo>
                    <a:pt x="1" y="62"/>
                  </a:lnTo>
                  <a:lnTo>
                    <a:pt x="14" y="61"/>
                  </a:lnTo>
                  <a:lnTo>
                    <a:pt x="24" y="59"/>
                  </a:lnTo>
                  <a:lnTo>
                    <a:pt x="1" y="61"/>
                  </a:lnTo>
                  <a:lnTo>
                    <a:pt x="1" y="59"/>
                  </a:lnTo>
                  <a:lnTo>
                    <a:pt x="15" y="58"/>
                  </a:lnTo>
                  <a:lnTo>
                    <a:pt x="24" y="56"/>
                  </a:lnTo>
                  <a:close/>
                  <a:moveTo>
                    <a:pt x="23" y="71"/>
                  </a:moveTo>
                  <a:lnTo>
                    <a:pt x="23" y="71"/>
                  </a:lnTo>
                  <a:lnTo>
                    <a:pt x="23" y="86"/>
                  </a:lnTo>
                  <a:lnTo>
                    <a:pt x="15" y="86"/>
                  </a:lnTo>
                  <a:lnTo>
                    <a:pt x="20" y="84"/>
                  </a:lnTo>
                  <a:lnTo>
                    <a:pt x="0" y="86"/>
                  </a:lnTo>
                  <a:lnTo>
                    <a:pt x="0" y="83"/>
                  </a:lnTo>
                  <a:lnTo>
                    <a:pt x="11" y="83"/>
                  </a:lnTo>
                  <a:lnTo>
                    <a:pt x="21" y="81"/>
                  </a:lnTo>
                  <a:lnTo>
                    <a:pt x="0" y="82"/>
                  </a:lnTo>
                  <a:lnTo>
                    <a:pt x="0" y="79"/>
                  </a:lnTo>
                  <a:lnTo>
                    <a:pt x="12" y="79"/>
                  </a:lnTo>
                  <a:lnTo>
                    <a:pt x="23" y="77"/>
                  </a:lnTo>
                  <a:lnTo>
                    <a:pt x="1" y="78"/>
                  </a:lnTo>
                  <a:lnTo>
                    <a:pt x="1" y="74"/>
                  </a:lnTo>
                  <a:lnTo>
                    <a:pt x="15" y="73"/>
                  </a:lnTo>
                  <a:lnTo>
                    <a:pt x="23" y="71"/>
                  </a:lnTo>
                  <a:close/>
                </a:path>
              </a:pathLst>
            </a:custGeom>
            <a:solidFill>
              <a:srgbClr val="B7B7B8"/>
            </a:solidFill>
            <a:ln w="9525">
              <a:noFill/>
              <a:round/>
              <a:headEnd/>
              <a:tailEnd/>
            </a:ln>
          </p:spPr>
          <p:txBody>
            <a:bodyPr/>
            <a:lstStyle/>
            <a:p>
              <a:endParaRPr lang="en-US" sz="3200"/>
            </a:p>
          </p:txBody>
        </p:sp>
        <p:sp>
          <p:nvSpPr>
            <p:cNvPr id="165945" name="Freeform 62"/>
            <p:cNvSpPr>
              <a:spLocks noEditPoints="1"/>
            </p:cNvSpPr>
            <p:nvPr/>
          </p:nvSpPr>
          <p:spPr bwMode="auto">
            <a:xfrm>
              <a:off x="4900" y="3833"/>
              <a:ext cx="24" cy="86"/>
            </a:xfrm>
            <a:custGeom>
              <a:avLst/>
              <a:gdLst>
                <a:gd name="T0" fmla="*/ 24 w 24"/>
                <a:gd name="T1" fmla="*/ 0 h 86"/>
                <a:gd name="T2" fmla="*/ 1 w 24"/>
                <a:gd name="T3" fmla="*/ 2 h 86"/>
                <a:gd name="T4" fmla="*/ 24 w 24"/>
                <a:gd name="T5" fmla="*/ 1 h 86"/>
                <a:gd name="T6" fmla="*/ 1 w 24"/>
                <a:gd name="T7" fmla="*/ 54 h 86"/>
                <a:gd name="T8" fmla="*/ 5 w 24"/>
                <a:gd name="T9" fmla="*/ 53 h 86"/>
                <a:gd name="T10" fmla="*/ 20 w 24"/>
                <a:gd name="T11" fmla="*/ 50 h 86"/>
                <a:gd name="T12" fmla="*/ 1 w 24"/>
                <a:gd name="T13" fmla="*/ 49 h 86"/>
                <a:gd name="T14" fmla="*/ 22 w 24"/>
                <a:gd name="T15" fmla="*/ 48 h 86"/>
                <a:gd name="T16" fmla="*/ 1 w 24"/>
                <a:gd name="T17" fmla="*/ 48 h 86"/>
                <a:gd name="T18" fmla="*/ 7 w 24"/>
                <a:gd name="T19" fmla="*/ 45 h 86"/>
                <a:gd name="T20" fmla="*/ 22 w 24"/>
                <a:gd name="T21" fmla="*/ 43 h 86"/>
                <a:gd name="T22" fmla="*/ 1 w 24"/>
                <a:gd name="T23" fmla="*/ 43 h 86"/>
                <a:gd name="T24" fmla="*/ 21 w 24"/>
                <a:gd name="T25" fmla="*/ 41 h 86"/>
                <a:gd name="T26" fmla="*/ 1 w 24"/>
                <a:gd name="T27" fmla="*/ 41 h 86"/>
                <a:gd name="T28" fmla="*/ 5 w 24"/>
                <a:gd name="T29" fmla="*/ 39 h 86"/>
                <a:gd name="T30" fmla="*/ 20 w 24"/>
                <a:gd name="T31" fmla="*/ 36 h 86"/>
                <a:gd name="T32" fmla="*/ 1 w 24"/>
                <a:gd name="T33" fmla="*/ 36 h 86"/>
                <a:gd name="T34" fmla="*/ 19 w 24"/>
                <a:gd name="T35" fmla="*/ 35 h 86"/>
                <a:gd name="T36" fmla="*/ 1 w 24"/>
                <a:gd name="T37" fmla="*/ 35 h 86"/>
                <a:gd name="T38" fmla="*/ 10 w 24"/>
                <a:gd name="T39" fmla="*/ 33 h 86"/>
                <a:gd name="T40" fmla="*/ 1 w 24"/>
                <a:gd name="T41" fmla="*/ 31 h 86"/>
                <a:gd name="T42" fmla="*/ 11 w 24"/>
                <a:gd name="T43" fmla="*/ 28 h 86"/>
                <a:gd name="T44" fmla="*/ 1 w 24"/>
                <a:gd name="T45" fmla="*/ 28 h 86"/>
                <a:gd name="T46" fmla="*/ 12 w 24"/>
                <a:gd name="T47" fmla="*/ 25 h 86"/>
                <a:gd name="T48" fmla="*/ 1 w 24"/>
                <a:gd name="T49" fmla="*/ 24 h 86"/>
                <a:gd name="T50" fmla="*/ 14 w 24"/>
                <a:gd name="T51" fmla="*/ 21 h 86"/>
                <a:gd name="T52" fmla="*/ 1 w 24"/>
                <a:gd name="T53" fmla="*/ 20 h 86"/>
                <a:gd name="T54" fmla="*/ 10 w 24"/>
                <a:gd name="T55" fmla="*/ 17 h 86"/>
                <a:gd name="T56" fmla="*/ 1 w 24"/>
                <a:gd name="T57" fmla="*/ 16 h 86"/>
                <a:gd name="T58" fmla="*/ 11 w 24"/>
                <a:gd name="T59" fmla="*/ 14 h 86"/>
                <a:gd name="T60" fmla="*/ 1 w 24"/>
                <a:gd name="T61" fmla="*/ 12 h 86"/>
                <a:gd name="T62" fmla="*/ 12 w 24"/>
                <a:gd name="T63" fmla="*/ 10 h 86"/>
                <a:gd name="T64" fmla="*/ 1 w 24"/>
                <a:gd name="T65" fmla="*/ 9 h 86"/>
                <a:gd name="T66" fmla="*/ 12 w 24"/>
                <a:gd name="T67" fmla="*/ 6 h 86"/>
                <a:gd name="T68" fmla="*/ 1 w 24"/>
                <a:gd name="T69" fmla="*/ 5 h 86"/>
                <a:gd name="T70" fmla="*/ 14 w 24"/>
                <a:gd name="T71" fmla="*/ 4 h 86"/>
                <a:gd name="T72" fmla="*/ 22 w 24"/>
                <a:gd name="T73" fmla="*/ 53 h 86"/>
                <a:gd name="T74" fmla="*/ 1 w 24"/>
                <a:gd name="T75" fmla="*/ 58 h 86"/>
                <a:gd name="T76" fmla="*/ 15 w 24"/>
                <a:gd name="T77" fmla="*/ 55 h 86"/>
                <a:gd name="T78" fmla="*/ 22 w 24"/>
                <a:gd name="T79" fmla="*/ 56 h 86"/>
                <a:gd name="T80" fmla="*/ 0 w 24"/>
                <a:gd name="T81" fmla="*/ 73 h 86"/>
                <a:gd name="T82" fmla="*/ 11 w 24"/>
                <a:gd name="T83" fmla="*/ 70 h 86"/>
                <a:gd name="T84" fmla="*/ 1 w 24"/>
                <a:gd name="T85" fmla="*/ 69 h 86"/>
                <a:gd name="T86" fmla="*/ 12 w 24"/>
                <a:gd name="T87" fmla="*/ 66 h 86"/>
                <a:gd name="T88" fmla="*/ 1 w 24"/>
                <a:gd name="T89" fmla="*/ 65 h 86"/>
                <a:gd name="T90" fmla="*/ 14 w 24"/>
                <a:gd name="T91" fmla="*/ 61 h 86"/>
                <a:gd name="T92" fmla="*/ 1 w 24"/>
                <a:gd name="T93" fmla="*/ 61 h 86"/>
                <a:gd name="T94" fmla="*/ 14 w 24"/>
                <a:gd name="T95" fmla="*/ 59 h 86"/>
                <a:gd name="T96" fmla="*/ 22 w 24"/>
                <a:gd name="T97" fmla="*/ 71 h 86"/>
                <a:gd name="T98" fmla="*/ 15 w 24"/>
                <a:gd name="T99" fmla="*/ 86 h 86"/>
                <a:gd name="T100" fmla="*/ 0 w 24"/>
                <a:gd name="T101" fmla="*/ 86 h 86"/>
                <a:gd name="T102" fmla="*/ 11 w 24"/>
                <a:gd name="T103" fmla="*/ 84 h 86"/>
                <a:gd name="T104" fmla="*/ 0 w 24"/>
                <a:gd name="T105" fmla="*/ 83 h 86"/>
                <a:gd name="T106" fmla="*/ 12 w 24"/>
                <a:gd name="T107" fmla="*/ 80 h 86"/>
                <a:gd name="T108" fmla="*/ 0 w 24"/>
                <a:gd name="T109" fmla="*/ 79 h 86"/>
                <a:gd name="T110" fmla="*/ 15 w 24"/>
                <a:gd name="T111" fmla="*/ 74 h 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
                <a:gd name="T169" fmla="*/ 0 h 86"/>
                <a:gd name="T170" fmla="*/ 24 w 24"/>
                <a:gd name="T171" fmla="*/ 86 h 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 h="86">
                  <a:moveTo>
                    <a:pt x="1" y="1"/>
                  </a:moveTo>
                  <a:lnTo>
                    <a:pt x="1" y="1"/>
                  </a:lnTo>
                  <a:lnTo>
                    <a:pt x="24" y="0"/>
                  </a:lnTo>
                  <a:lnTo>
                    <a:pt x="24" y="1"/>
                  </a:lnTo>
                  <a:lnTo>
                    <a:pt x="1" y="2"/>
                  </a:lnTo>
                  <a:lnTo>
                    <a:pt x="1" y="1"/>
                  </a:lnTo>
                  <a:close/>
                  <a:moveTo>
                    <a:pt x="24" y="1"/>
                  </a:moveTo>
                  <a:lnTo>
                    <a:pt x="24" y="1"/>
                  </a:lnTo>
                  <a:lnTo>
                    <a:pt x="22" y="53"/>
                  </a:lnTo>
                  <a:lnTo>
                    <a:pt x="1" y="54"/>
                  </a:lnTo>
                  <a:lnTo>
                    <a:pt x="1" y="51"/>
                  </a:lnTo>
                  <a:lnTo>
                    <a:pt x="5" y="53"/>
                  </a:lnTo>
                  <a:lnTo>
                    <a:pt x="20" y="51"/>
                  </a:lnTo>
                  <a:lnTo>
                    <a:pt x="20" y="50"/>
                  </a:lnTo>
                  <a:lnTo>
                    <a:pt x="1" y="51"/>
                  </a:lnTo>
                  <a:lnTo>
                    <a:pt x="1" y="49"/>
                  </a:lnTo>
                  <a:lnTo>
                    <a:pt x="9" y="49"/>
                  </a:lnTo>
                  <a:lnTo>
                    <a:pt x="22" y="48"/>
                  </a:lnTo>
                  <a:lnTo>
                    <a:pt x="22" y="46"/>
                  </a:lnTo>
                  <a:lnTo>
                    <a:pt x="1" y="48"/>
                  </a:lnTo>
                  <a:lnTo>
                    <a:pt x="1" y="45"/>
                  </a:lnTo>
                  <a:lnTo>
                    <a:pt x="7" y="45"/>
                  </a:lnTo>
                  <a:lnTo>
                    <a:pt x="22" y="45"/>
                  </a:lnTo>
                  <a:lnTo>
                    <a:pt x="22" y="43"/>
                  </a:lnTo>
                  <a:lnTo>
                    <a:pt x="1" y="44"/>
                  </a:lnTo>
                  <a:lnTo>
                    <a:pt x="1" y="43"/>
                  </a:lnTo>
                  <a:lnTo>
                    <a:pt x="6" y="43"/>
                  </a:lnTo>
                  <a:lnTo>
                    <a:pt x="21" y="41"/>
                  </a:lnTo>
                  <a:lnTo>
                    <a:pt x="21" y="40"/>
                  </a:lnTo>
                  <a:lnTo>
                    <a:pt x="1" y="41"/>
                  </a:lnTo>
                  <a:lnTo>
                    <a:pt x="1" y="39"/>
                  </a:lnTo>
                  <a:lnTo>
                    <a:pt x="5" y="39"/>
                  </a:lnTo>
                  <a:lnTo>
                    <a:pt x="20" y="38"/>
                  </a:lnTo>
                  <a:lnTo>
                    <a:pt x="20" y="36"/>
                  </a:lnTo>
                  <a:lnTo>
                    <a:pt x="1" y="38"/>
                  </a:lnTo>
                  <a:lnTo>
                    <a:pt x="1" y="36"/>
                  </a:lnTo>
                  <a:lnTo>
                    <a:pt x="5" y="36"/>
                  </a:lnTo>
                  <a:lnTo>
                    <a:pt x="19" y="35"/>
                  </a:lnTo>
                  <a:lnTo>
                    <a:pt x="19" y="34"/>
                  </a:lnTo>
                  <a:lnTo>
                    <a:pt x="1" y="35"/>
                  </a:lnTo>
                  <a:lnTo>
                    <a:pt x="1" y="33"/>
                  </a:lnTo>
                  <a:lnTo>
                    <a:pt x="10" y="33"/>
                  </a:lnTo>
                  <a:lnTo>
                    <a:pt x="20" y="30"/>
                  </a:lnTo>
                  <a:lnTo>
                    <a:pt x="1" y="31"/>
                  </a:lnTo>
                  <a:lnTo>
                    <a:pt x="1" y="29"/>
                  </a:lnTo>
                  <a:lnTo>
                    <a:pt x="11" y="28"/>
                  </a:lnTo>
                  <a:lnTo>
                    <a:pt x="21" y="26"/>
                  </a:lnTo>
                  <a:lnTo>
                    <a:pt x="1" y="28"/>
                  </a:lnTo>
                  <a:lnTo>
                    <a:pt x="1" y="25"/>
                  </a:lnTo>
                  <a:lnTo>
                    <a:pt x="12" y="25"/>
                  </a:lnTo>
                  <a:lnTo>
                    <a:pt x="22" y="22"/>
                  </a:lnTo>
                  <a:lnTo>
                    <a:pt x="1" y="24"/>
                  </a:lnTo>
                  <a:lnTo>
                    <a:pt x="1" y="22"/>
                  </a:lnTo>
                  <a:lnTo>
                    <a:pt x="14" y="21"/>
                  </a:lnTo>
                  <a:lnTo>
                    <a:pt x="22" y="17"/>
                  </a:lnTo>
                  <a:lnTo>
                    <a:pt x="1" y="20"/>
                  </a:lnTo>
                  <a:lnTo>
                    <a:pt x="1" y="17"/>
                  </a:lnTo>
                  <a:lnTo>
                    <a:pt x="10" y="17"/>
                  </a:lnTo>
                  <a:lnTo>
                    <a:pt x="19" y="15"/>
                  </a:lnTo>
                  <a:lnTo>
                    <a:pt x="1" y="16"/>
                  </a:lnTo>
                  <a:lnTo>
                    <a:pt x="1" y="14"/>
                  </a:lnTo>
                  <a:lnTo>
                    <a:pt x="11" y="14"/>
                  </a:lnTo>
                  <a:lnTo>
                    <a:pt x="20" y="11"/>
                  </a:lnTo>
                  <a:lnTo>
                    <a:pt x="1" y="12"/>
                  </a:lnTo>
                  <a:lnTo>
                    <a:pt x="1" y="11"/>
                  </a:lnTo>
                  <a:lnTo>
                    <a:pt x="12" y="10"/>
                  </a:lnTo>
                  <a:lnTo>
                    <a:pt x="21" y="7"/>
                  </a:lnTo>
                  <a:lnTo>
                    <a:pt x="1" y="9"/>
                  </a:lnTo>
                  <a:lnTo>
                    <a:pt x="1" y="7"/>
                  </a:lnTo>
                  <a:lnTo>
                    <a:pt x="12" y="6"/>
                  </a:lnTo>
                  <a:lnTo>
                    <a:pt x="22" y="4"/>
                  </a:lnTo>
                  <a:lnTo>
                    <a:pt x="1" y="5"/>
                  </a:lnTo>
                  <a:lnTo>
                    <a:pt x="14" y="4"/>
                  </a:lnTo>
                  <a:lnTo>
                    <a:pt x="24" y="1"/>
                  </a:lnTo>
                  <a:close/>
                  <a:moveTo>
                    <a:pt x="22" y="53"/>
                  </a:moveTo>
                  <a:lnTo>
                    <a:pt x="22" y="53"/>
                  </a:lnTo>
                  <a:lnTo>
                    <a:pt x="22" y="56"/>
                  </a:lnTo>
                  <a:lnTo>
                    <a:pt x="1" y="58"/>
                  </a:lnTo>
                  <a:lnTo>
                    <a:pt x="1" y="56"/>
                  </a:lnTo>
                  <a:lnTo>
                    <a:pt x="15" y="55"/>
                  </a:lnTo>
                  <a:lnTo>
                    <a:pt x="22" y="53"/>
                  </a:lnTo>
                  <a:close/>
                  <a:moveTo>
                    <a:pt x="22" y="56"/>
                  </a:moveTo>
                  <a:lnTo>
                    <a:pt x="22" y="56"/>
                  </a:lnTo>
                  <a:lnTo>
                    <a:pt x="22" y="71"/>
                  </a:lnTo>
                  <a:lnTo>
                    <a:pt x="0" y="73"/>
                  </a:lnTo>
                  <a:lnTo>
                    <a:pt x="1" y="70"/>
                  </a:lnTo>
                  <a:lnTo>
                    <a:pt x="11" y="70"/>
                  </a:lnTo>
                  <a:lnTo>
                    <a:pt x="20" y="68"/>
                  </a:lnTo>
                  <a:lnTo>
                    <a:pt x="1" y="69"/>
                  </a:lnTo>
                  <a:lnTo>
                    <a:pt x="1" y="66"/>
                  </a:lnTo>
                  <a:lnTo>
                    <a:pt x="12" y="66"/>
                  </a:lnTo>
                  <a:lnTo>
                    <a:pt x="21" y="64"/>
                  </a:lnTo>
                  <a:lnTo>
                    <a:pt x="1" y="65"/>
                  </a:lnTo>
                  <a:lnTo>
                    <a:pt x="1" y="63"/>
                  </a:lnTo>
                  <a:lnTo>
                    <a:pt x="14" y="61"/>
                  </a:lnTo>
                  <a:lnTo>
                    <a:pt x="22" y="60"/>
                  </a:lnTo>
                  <a:lnTo>
                    <a:pt x="1" y="61"/>
                  </a:lnTo>
                  <a:lnTo>
                    <a:pt x="1" y="60"/>
                  </a:lnTo>
                  <a:lnTo>
                    <a:pt x="14" y="59"/>
                  </a:lnTo>
                  <a:lnTo>
                    <a:pt x="22" y="56"/>
                  </a:lnTo>
                  <a:close/>
                  <a:moveTo>
                    <a:pt x="22" y="71"/>
                  </a:moveTo>
                  <a:lnTo>
                    <a:pt x="22" y="71"/>
                  </a:lnTo>
                  <a:lnTo>
                    <a:pt x="22" y="86"/>
                  </a:lnTo>
                  <a:lnTo>
                    <a:pt x="15" y="86"/>
                  </a:lnTo>
                  <a:lnTo>
                    <a:pt x="20" y="85"/>
                  </a:lnTo>
                  <a:lnTo>
                    <a:pt x="0" y="86"/>
                  </a:lnTo>
                  <a:lnTo>
                    <a:pt x="0" y="84"/>
                  </a:lnTo>
                  <a:lnTo>
                    <a:pt x="11" y="84"/>
                  </a:lnTo>
                  <a:lnTo>
                    <a:pt x="21" y="83"/>
                  </a:lnTo>
                  <a:lnTo>
                    <a:pt x="0" y="83"/>
                  </a:lnTo>
                  <a:lnTo>
                    <a:pt x="0" y="80"/>
                  </a:lnTo>
                  <a:lnTo>
                    <a:pt x="12" y="80"/>
                  </a:lnTo>
                  <a:lnTo>
                    <a:pt x="22" y="78"/>
                  </a:lnTo>
                  <a:lnTo>
                    <a:pt x="0" y="79"/>
                  </a:lnTo>
                  <a:lnTo>
                    <a:pt x="0" y="75"/>
                  </a:lnTo>
                  <a:lnTo>
                    <a:pt x="15" y="74"/>
                  </a:lnTo>
                  <a:lnTo>
                    <a:pt x="22" y="71"/>
                  </a:lnTo>
                  <a:close/>
                </a:path>
              </a:pathLst>
            </a:custGeom>
            <a:solidFill>
              <a:srgbClr val="B7B7B8"/>
            </a:solidFill>
            <a:ln w="9525">
              <a:noFill/>
              <a:round/>
              <a:headEnd/>
              <a:tailEnd/>
            </a:ln>
          </p:spPr>
          <p:txBody>
            <a:bodyPr/>
            <a:lstStyle/>
            <a:p>
              <a:endParaRPr lang="en-US" sz="3200"/>
            </a:p>
          </p:txBody>
        </p:sp>
        <p:sp>
          <p:nvSpPr>
            <p:cNvPr id="165946" name="Freeform 63"/>
            <p:cNvSpPr>
              <a:spLocks noEditPoints="1"/>
            </p:cNvSpPr>
            <p:nvPr/>
          </p:nvSpPr>
          <p:spPr bwMode="auto">
            <a:xfrm>
              <a:off x="4925" y="3830"/>
              <a:ext cx="22" cy="88"/>
            </a:xfrm>
            <a:custGeom>
              <a:avLst/>
              <a:gdLst>
                <a:gd name="T0" fmla="*/ 22 w 22"/>
                <a:gd name="T1" fmla="*/ 0 h 88"/>
                <a:gd name="T2" fmla="*/ 0 w 22"/>
                <a:gd name="T3" fmla="*/ 3 h 88"/>
                <a:gd name="T4" fmla="*/ 22 w 22"/>
                <a:gd name="T5" fmla="*/ 2 h 88"/>
                <a:gd name="T6" fmla="*/ 0 w 22"/>
                <a:gd name="T7" fmla="*/ 56 h 88"/>
                <a:gd name="T8" fmla="*/ 4 w 22"/>
                <a:gd name="T9" fmla="*/ 53 h 88"/>
                <a:gd name="T10" fmla="*/ 19 w 22"/>
                <a:gd name="T11" fmla="*/ 52 h 88"/>
                <a:gd name="T12" fmla="*/ 0 w 22"/>
                <a:gd name="T13" fmla="*/ 51 h 88"/>
                <a:gd name="T14" fmla="*/ 21 w 22"/>
                <a:gd name="T15" fmla="*/ 49 h 88"/>
                <a:gd name="T16" fmla="*/ 0 w 22"/>
                <a:gd name="T17" fmla="*/ 48 h 88"/>
                <a:gd name="T18" fmla="*/ 6 w 22"/>
                <a:gd name="T19" fmla="*/ 47 h 88"/>
                <a:gd name="T20" fmla="*/ 21 w 22"/>
                <a:gd name="T21" fmla="*/ 44 h 88"/>
                <a:gd name="T22" fmla="*/ 0 w 22"/>
                <a:gd name="T23" fmla="*/ 44 h 88"/>
                <a:gd name="T24" fmla="*/ 20 w 22"/>
                <a:gd name="T25" fmla="*/ 42 h 88"/>
                <a:gd name="T26" fmla="*/ 0 w 22"/>
                <a:gd name="T27" fmla="*/ 42 h 88"/>
                <a:gd name="T28" fmla="*/ 5 w 22"/>
                <a:gd name="T29" fmla="*/ 41 h 88"/>
                <a:gd name="T30" fmla="*/ 19 w 22"/>
                <a:gd name="T31" fmla="*/ 38 h 88"/>
                <a:gd name="T32" fmla="*/ 0 w 22"/>
                <a:gd name="T33" fmla="*/ 38 h 88"/>
                <a:gd name="T34" fmla="*/ 17 w 22"/>
                <a:gd name="T35" fmla="*/ 36 h 88"/>
                <a:gd name="T36" fmla="*/ 0 w 22"/>
                <a:gd name="T37" fmla="*/ 36 h 88"/>
                <a:gd name="T38" fmla="*/ 9 w 22"/>
                <a:gd name="T39" fmla="*/ 33 h 88"/>
                <a:gd name="T40" fmla="*/ 0 w 22"/>
                <a:gd name="T41" fmla="*/ 32 h 88"/>
                <a:gd name="T42" fmla="*/ 10 w 22"/>
                <a:gd name="T43" fmla="*/ 29 h 88"/>
                <a:gd name="T44" fmla="*/ 0 w 22"/>
                <a:gd name="T45" fmla="*/ 29 h 88"/>
                <a:gd name="T46" fmla="*/ 11 w 22"/>
                <a:gd name="T47" fmla="*/ 25 h 88"/>
                <a:gd name="T48" fmla="*/ 0 w 22"/>
                <a:gd name="T49" fmla="*/ 24 h 88"/>
                <a:gd name="T50" fmla="*/ 12 w 22"/>
                <a:gd name="T51" fmla="*/ 22 h 88"/>
                <a:gd name="T52" fmla="*/ 0 w 22"/>
                <a:gd name="T53" fmla="*/ 20 h 88"/>
                <a:gd name="T54" fmla="*/ 9 w 22"/>
                <a:gd name="T55" fmla="*/ 18 h 88"/>
                <a:gd name="T56" fmla="*/ 0 w 22"/>
                <a:gd name="T57" fmla="*/ 17 h 88"/>
                <a:gd name="T58" fmla="*/ 10 w 22"/>
                <a:gd name="T59" fmla="*/ 14 h 88"/>
                <a:gd name="T60" fmla="*/ 0 w 22"/>
                <a:gd name="T61" fmla="*/ 13 h 88"/>
                <a:gd name="T62" fmla="*/ 10 w 22"/>
                <a:gd name="T63" fmla="*/ 12 h 88"/>
                <a:gd name="T64" fmla="*/ 0 w 22"/>
                <a:gd name="T65" fmla="*/ 10 h 88"/>
                <a:gd name="T66" fmla="*/ 11 w 22"/>
                <a:gd name="T67" fmla="*/ 7 h 88"/>
                <a:gd name="T68" fmla="*/ 0 w 22"/>
                <a:gd name="T69" fmla="*/ 7 h 88"/>
                <a:gd name="T70" fmla="*/ 12 w 22"/>
                <a:gd name="T71" fmla="*/ 4 h 88"/>
                <a:gd name="T72" fmla="*/ 22 w 22"/>
                <a:gd name="T73" fmla="*/ 54 h 88"/>
                <a:gd name="T74" fmla="*/ 0 w 22"/>
                <a:gd name="T75" fmla="*/ 59 h 88"/>
                <a:gd name="T76" fmla="*/ 15 w 22"/>
                <a:gd name="T77" fmla="*/ 57 h 88"/>
                <a:gd name="T78" fmla="*/ 22 w 22"/>
                <a:gd name="T79" fmla="*/ 58 h 88"/>
                <a:gd name="T80" fmla="*/ 0 w 22"/>
                <a:gd name="T81" fmla="*/ 74 h 88"/>
                <a:gd name="T82" fmla="*/ 10 w 22"/>
                <a:gd name="T83" fmla="*/ 72 h 88"/>
                <a:gd name="T84" fmla="*/ 0 w 22"/>
                <a:gd name="T85" fmla="*/ 71 h 88"/>
                <a:gd name="T86" fmla="*/ 11 w 22"/>
                <a:gd name="T87" fmla="*/ 68 h 88"/>
                <a:gd name="T88" fmla="*/ 0 w 22"/>
                <a:gd name="T89" fmla="*/ 67 h 88"/>
                <a:gd name="T90" fmla="*/ 12 w 22"/>
                <a:gd name="T91" fmla="*/ 63 h 88"/>
                <a:gd name="T92" fmla="*/ 0 w 22"/>
                <a:gd name="T93" fmla="*/ 63 h 88"/>
                <a:gd name="T94" fmla="*/ 14 w 22"/>
                <a:gd name="T95" fmla="*/ 61 h 88"/>
                <a:gd name="T96" fmla="*/ 22 w 22"/>
                <a:gd name="T97" fmla="*/ 73 h 88"/>
                <a:gd name="T98" fmla="*/ 14 w 22"/>
                <a:gd name="T99" fmla="*/ 88 h 88"/>
                <a:gd name="T100" fmla="*/ 0 w 22"/>
                <a:gd name="T101" fmla="*/ 88 h 88"/>
                <a:gd name="T102" fmla="*/ 11 w 22"/>
                <a:gd name="T103" fmla="*/ 86 h 88"/>
                <a:gd name="T104" fmla="*/ 0 w 22"/>
                <a:gd name="T105" fmla="*/ 84 h 88"/>
                <a:gd name="T106" fmla="*/ 12 w 22"/>
                <a:gd name="T107" fmla="*/ 82 h 88"/>
                <a:gd name="T108" fmla="*/ 0 w 22"/>
                <a:gd name="T109" fmla="*/ 81 h 88"/>
                <a:gd name="T110" fmla="*/ 14 w 22"/>
                <a:gd name="T111" fmla="*/ 76 h 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
                <a:gd name="T169" fmla="*/ 0 h 88"/>
                <a:gd name="T170" fmla="*/ 22 w 22"/>
                <a:gd name="T171" fmla="*/ 88 h 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 h="88">
                  <a:moveTo>
                    <a:pt x="0" y="3"/>
                  </a:moveTo>
                  <a:lnTo>
                    <a:pt x="0" y="3"/>
                  </a:lnTo>
                  <a:lnTo>
                    <a:pt x="22" y="0"/>
                  </a:lnTo>
                  <a:lnTo>
                    <a:pt x="22" y="2"/>
                  </a:lnTo>
                  <a:lnTo>
                    <a:pt x="0" y="3"/>
                  </a:lnTo>
                  <a:close/>
                  <a:moveTo>
                    <a:pt x="22" y="2"/>
                  </a:moveTo>
                  <a:lnTo>
                    <a:pt x="22" y="2"/>
                  </a:lnTo>
                  <a:lnTo>
                    <a:pt x="22" y="54"/>
                  </a:lnTo>
                  <a:lnTo>
                    <a:pt x="0" y="56"/>
                  </a:lnTo>
                  <a:lnTo>
                    <a:pt x="0" y="53"/>
                  </a:lnTo>
                  <a:lnTo>
                    <a:pt x="4" y="53"/>
                  </a:lnTo>
                  <a:lnTo>
                    <a:pt x="19" y="53"/>
                  </a:lnTo>
                  <a:lnTo>
                    <a:pt x="19" y="52"/>
                  </a:lnTo>
                  <a:lnTo>
                    <a:pt x="0" y="53"/>
                  </a:lnTo>
                  <a:lnTo>
                    <a:pt x="0" y="51"/>
                  </a:lnTo>
                  <a:lnTo>
                    <a:pt x="7" y="51"/>
                  </a:lnTo>
                  <a:lnTo>
                    <a:pt x="21" y="49"/>
                  </a:lnTo>
                  <a:lnTo>
                    <a:pt x="21" y="47"/>
                  </a:lnTo>
                  <a:lnTo>
                    <a:pt x="0" y="48"/>
                  </a:lnTo>
                  <a:lnTo>
                    <a:pt x="0" y="47"/>
                  </a:lnTo>
                  <a:lnTo>
                    <a:pt x="6" y="47"/>
                  </a:lnTo>
                  <a:lnTo>
                    <a:pt x="21" y="46"/>
                  </a:lnTo>
                  <a:lnTo>
                    <a:pt x="21" y="44"/>
                  </a:lnTo>
                  <a:lnTo>
                    <a:pt x="0" y="46"/>
                  </a:lnTo>
                  <a:lnTo>
                    <a:pt x="0" y="44"/>
                  </a:lnTo>
                  <a:lnTo>
                    <a:pt x="5" y="44"/>
                  </a:lnTo>
                  <a:lnTo>
                    <a:pt x="20" y="42"/>
                  </a:lnTo>
                  <a:lnTo>
                    <a:pt x="20" y="41"/>
                  </a:lnTo>
                  <a:lnTo>
                    <a:pt x="0" y="42"/>
                  </a:lnTo>
                  <a:lnTo>
                    <a:pt x="0" y="39"/>
                  </a:lnTo>
                  <a:lnTo>
                    <a:pt x="5" y="41"/>
                  </a:lnTo>
                  <a:lnTo>
                    <a:pt x="19" y="39"/>
                  </a:lnTo>
                  <a:lnTo>
                    <a:pt x="19" y="38"/>
                  </a:lnTo>
                  <a:lnTo>
                    <a:pt x="0" y="39"/>
                  </a:lnTo>
                  <a:lnTo>
                    <a:pt x="0" y="38"/>
                  </a:lnTo>
                  <a:lnTo>
                    <a:pt x="4" y="38"/>
                  </a:lnTo>
                  <a:lnTo>
                    <a:pt x="17" y="36"/>
                  </a:lnTo>
                  <a:lnTo>
                    <a:pt x="17" y="34"/>
                  </a:lnTo>
                  <a:lnTo>
                    <a:pt x="0" y="36"/>
                  </a:lnTo>
                  <a:lnTo>
                    <a:pt x="0" y="34"/>
                  </a:lnTo>
                  <a:lnTo>
                    <a:pt x="9" y="33"/>
                  </a:lnTo>
                  <a:lnTo>
                    <a:pt x="19" y="31"/>
                  </a:lnTo>
                  <a:lnTo>
                    <a:pt x="0" y="32"/>
                  </a:lnTo>
                  <a:lnTo>
                    <a:pt x="0" y="31"/>
                  </a:lnTo>
                  <a:lnTo>
                    <a:pt x="10" y="29"/>
                  </a:lnTo>
                  <a:lnTo>
                    <a:pt x="20" y="27"/>
                  </a:lnTo>
                  <a:lnTo>
                    <a:pt x="0" y="29"/>
                  </a:lnTo>
                  <a:lnTo>
                    <a:pt x="0" y="27"/>
                  </a:lnTo>
                  <a:lnTo>
                    <a:pt x="11" y="25"/>
                  </a:lnTo>
                  <a:lnTo>
                    <a:pt x="21" y="23"/>
                  </a:lnTo>
                  <a:lnTo>
                    <a:pt x="0" y="24"/>
                  </a:lnTo>
                  <a:lnTo>
                    <a:pt x="0" y="23"/>
                  </a:lnTo>
                  <a:lnTo>
                    <a:pt x="12" y="22"/>
                  </a:lnTo>
                  <a:lnTo>
                    <a:pt x="21" y="19"/>
                  </a:lnTo>
                  <a:lnTo>
                    <a:pt x="0" y="20"/>
                  </a:lnTo>
                  <a:lnTo>
                    <a:pt x="0" y="19"/>
                  </a:lnTo>
                  <a:lnTo>
                    <a:pt x="9" y="18"/>
                  </a:lnTo>
                  <a:lnTo>
                    <a:pt x="17" y="15"/>
                  </a:lnTo>
                  <a:lnTo>
                    <a:pt x="0" y="17"/>
                  </a:lnTo>
                  <a:lnTo>
                    <a:pt x="0" y="15"/>
                  </a:lnTo>
                  <a:lnTo>
                    <a:pt x="10" y="14"/>
                  </a:lnTo>
                  <a:lnTo>
                    <a:pt x="19" y="12"/>
                  </a:lnTo>
                  <a:lnTo>
                    <a:pt x="0" y="13"/>
                  </a:lnTo>
                  <a:lnTo>
                    <a:pt x="0" y="12"/>
                  </a:lnTo>
                  <a:lnTo>
                    <a:pt x="10" y="12"/>
                  </a:lnTo>
                  <a:lnTo>
                    <a:pt x="20" y="8"/>
                  </a:lnTo>
                  <a:lnTo>
                    <a:pt x="0" y="10"/>
                  </a:lnTo>
                  <a:lnTo>
                    <a:pt x="0" y="8"/>
                  </a:lnTo>
                  <a:lnTo>
                    <a:pt x="11" y="7"/>
                  </a:lnTo>
                  <a:lnTo>
                    <a:pt x="21" y="4"/>
                  </a:lnTo>
                  <a:lnTo>
                    <a:pt x="0" y="7"/>
                  </a:lnTo>
                  <a:lnTo>
                    <a:pt x="0" y="5"/>
                  </a:lnTo>
                  <a:lnTo>
                    <a:pt x="12" y="4"/>
                  </a:lnTo>
                  <a:lnTo>
                    <a:pt x="22" y="2"/>
                  </a:lnTo>
                  <a:close/>
                  <a:moveTo>
                    <a:pt x="22" y="54"/>
                  </a:moveTo>
                  <a:lnTo>
                    <a:pt x="22" y="54"/>
                  </a:lnTo>
                  <a:lnTo>
                    <a:pt x="22" y="58"/>
                  </a:lnTo>
                  <a:lnTo>
                    <a:pt x="0" y="59"/>
                  </a:lnTo>
                  <a:lnTo>
                    <a:pt x="0" y="58"/>
                  </a:lnTo>
                  <a:lnTo>
                    <a:pt x="15" y="57"/>
                  </a:lnTo>
                  <a:lnTo>
                    <a:pt x="22" y="54"/>
                  </a:lnTo>
                  <a:close/>
                  <a:moveTo>
                    <a:pt x="22" y="58"/>
                  </a:moveTo>
                  <a:lnTo>
                    <a:pt x="22" y="58"/>
                  </a:lnTo>
                  <a:lnTo>
                    <a:pt x="22" y="73"/>
                  </a:lnTo>
                  <a:lnTo>
                    <a:pt x="0" y="74"/>
                  </a:lnTo>
                  <a:lnTo>
                    <a:pt x="0" y="72"/>
                  </a:lnTo>
                  <a:lnTo>
                    <a:pt x="10" y="72"/>
                  </a:lnTo>
                  <a:lnTo>
                    <a:pt x="20" y="69"/>
                  </a:lnTo>
                  <a:lnTo>
                    <a:pt x="0" y="71"/>
                  </a:lnTo>
                  <a:lnTo>
                    <a:pt x="0" y="68"/>
                  </a:lnTo>
                  <a:lnTo>
                    <a:pt x="11" y="68"/>
                  </a:lnTo>
                  <a:lnTo>
                    <a:pt x="21" y="66"/>
                  </a:lnTo>
                  <a:lnTo>
                    <a:pt x="0" y="67"/>
                  </a:lnTo>
                  <a:lnTo>
                    <a:pt x="0" y="64"/>
                  </a:lnTo>
                  <a:lnTo>
                    <a:pt x="12" y="63"/>
                  </a:lnTo>
                  <a:lnTo>
                    <a:pt x="22" y="62"/>
                  </a:lnTo>
                  <a:lnTo>
                    <a:pt x="0" y="63"/>
                  </a:lnTo>
                  <a:lnTo>
                    <a:pt x="0" y="62"/>
                  </a:lnTo>
                  <a:lnTo>
                    <a:pt x="14" y="61"/>
                  </a:lnTo>
                  <a:lnTo>
                    <a:pt x="22" y="58"/>
                  </a:lnTo>
                  <a:close/>
                  <a:moveTo>
                    <a:pt x="22" y="73"/>
                  </a:moveTo>
                  <a:lnTo>
                    <a:pt x="22" y="73"/>
                  </a:lnTo>
                  <a:lnTo>
                    <a:pt x="22" y="88"/>
                  </a:lnTo>
                  <a:lnTo>
                    <a:pt x="14" y="88"/>
                  </a:lnTo>
                  <a:lnTo>
                    <a:pt x="20" y="88"/>
                  </a:lnTo>
                  <a:lnTo>
                    <a:pt x="0" y="88"/>
                  </a:lnTo>
                  <a:lnTo>
                    <a:pt x="0" y="86"/>
                  </a:lnTo>
                  <a:lnTo>
                    <a:pt x="11" y="86"/>
                  </a:lnTo>
                  <a:lnTo>
                    <a:pt x="21" y="84"/>
                  </a:lnTo>
                  <a:lnTo>
                    <a:pt x="0" y="84"/>
                  </a:lnTo>
                  <a:lnTo>
                    <a:pt x="0" y="83"/>
                  </a:lnTo>
                  <a:lnTo>
                    <a:pt x="12" y="82"/>
                  </a:lnTo>
                  <a:lnTo>
                    <a:pt x="21" y="79"/>
                  </a:lnTo>
                  <a:lnTo>
                    <a:pt x="0" y="81"/>
                  </a:lnTo>
                  <a:lnTo>
                    <a:pt x="0" y="77"/>
                  </a:lnTo>
                  <a:lnTo>
                    <a:pt x="14" y="76"/>
                  </a:lnTo>
                  <a:lnTo>
                    <a:pt x="22" y="73"/>
                  </a:lnTo>
                  <a:close/>
                </a:path>
              </a:pathLst>
            </a:custGeom>
            <a:solidFill>
              <a:srgbClr val="B7B7B8"/>
            </a:solidFill>
            <a:ln w="9525">
              <a:noFill/>
              <a:round/>
              <a:headEnd/>
              <a:tailEnd/>
            </a:ln>
          </p:spPr>
          <p:txBody>
            <a:bodyPr/>
            <a:lstStyle/>
            <a:p>
              <a:endParaRPr lang="en-US" sz="3200"/>
            </a:p>
          </p:txBody>
        </p:sp>
        <p:sp>
          <p:nvSpPr>
            <p:cNvPr id="165947" name="Freeform 64"/>
            <p:cNvSpPr>
              <a:spLocks/>
            </p:cNvSpPr>
            <p:nvPr/>
          </p:nvSpPr>
          <p:spPr bwMode="auto">
            <a:xfrm>
              <a:off x="4687" y="3837"/>
              <a:ext cx="151" cy="98"/>
            </a:xfrm>
            <a:custGeom>
              <a:avLst/>
              <a:gdLst>
                <a:gd name="T0" fmla="*/ 8 w 151"/>
                <a:gd name="T1" fmla="*/ 12 h 98"/>
                <a:gd name="T2" fmla="*/ 8 w 151"/>
                <a:gd name="T3" fmla="*/ 12 h 98"/>
                <a:gd name="T4" fmla="*/ 80 w 151"/>
                <a:gd name="T5" fmla="*/ 6 h 98"/>
                <a:gd name="T6" fmla="*/ 80 w 151"/>
                <a:gd name="T7" fmla="*/ 6 h 98"/>
                <a:gd name="T8" fmla="*/ 151 w 151"/>
                <a:gd name="T9" fmla="*/ 0 h 98"/>
                <a:gd name="T10" fmla="*/ 151 w 151"/>
                <a:gd name="T11" fmla="*/ 0 h 98"/>
                <a:gd name="T12" fmla="*/ 150 w 151"/>
                <a:gd name="T13" fmla="*/ 45 h 98"/>
                <a:gd name="T14" fmla="*/ 150 w 151"/>
                <a:gd name="T15" fmla="*/ 45 h 98"/>
                <a:gd name="T16" fmla="*/ 148 w 151"/>
                <a:gd name="T17" fmla="*/ 91 h 98"/>
                <a:gd name="T18" fmla="*/ 148 w 151"/>
                <a:gd name="T19" fmla="*/ 91 h 98"/>
                <a:gd name="T20" fmla="*/ 74 w 151"/>
                <a:gd name="T21" fmla="*/ 94 h 98"/>
                <a:gd name="T22" fmla="*/ 74 w 151"/>
                <a:gd name="T23" fmla="*/ 94 h 98"/>
                <a:gd name="T24" fmla="*/ 0 w 151"/>
                <a:gd name="T25" fmla="*/ 98 h 98"/>
                <a:gd name="T26" fmla="*/ 0 w 151"/>
                <a:gd name="T27" fmla="*/ 98 h 98"/>
                <a:gd name="T28" fmla="*/ 5 w 151"/>
                <a:gd name="T29" fmla="*/ 55 h 98"/>
                <a:gd name="T30" fmla="*/ 5 w 151"/>
                <a:gd name="T31" fmla="*/ 55 h 98"/>
                <a:gd name="T32" fmla="*/ 8 w 151"/>
                <a:gd name="T33" fmla="*/ 12 h 98"/>
                <a:gd name="T34" fmla="*/ 8 w 151"/>
                <a:gd name="T35" fmla="*/ 12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1"/>
                <a:gd name="T55" fmla="*/ 0 h 98"/>
                <a:gd name="T56" fmla="*/ 151 w 151"/>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1" h="98">
                  <a:moveTo>
                    <a:pt x="8" y="12"/>
                  </a:moveTo>
                  <a:lnTo>
                    <a:pt x="8" y="12"/>
                  </a:lnTo>
                  <a:lnTo>
                    <a:pt x="80" y="6"/>
                  </a:lnTo>
                  <a:lnTo>
                    <a:pt x="151" y="0"/>
                  </a:lnTo>
                  <a:lnTo>
                    <a:pt x="150" y="45"/>
                  </a:lnTo>
                  <a:lnTo>
                    <a:pt x="148" y="91"/>
                  </a:lnTo>
                  <a:lnTo>
                    <a:pt x="74" y="94"/>
                  </a:lnTo>
                  <a:lnTo>
                    <a:pt x="0" y="98"/>
                  </a:lnTo>
                  <a:lnTo>
                    <a:pt x="5" y="55"/>
                  </a:lnTo>
                  <a:lnTo>
                    <a:pt x="8" y="12"/>
                  </a:lnTo>
                  <a:close/>
                </a:path>
              </a:pathLst>
            </a:custGeom>
            <a:solidFill>
              <a:srgbClr val="4C4952"/>
            </a:solidFill>
            <a:ln w="9525">
              <a:noFill/>
              <a:round/>
              <a:headEnd/>
              <a:tailEnd/>
            </a:ln>
          </p:spPr>
          <p:txBody>
            <a:bodyPr/>
            <a:lstStyle/>
            <a:p>
              <a:endParaRPr lang="en-US" sz="3200"/>
            </a:p>
          </p:txBody>
        </p:sp>
        <p:sp>
          <p:nvSpPr>
            <p:cNvPr id="165948" name="Freeform 65"/>
            <p:cNvSpPr>
              <a:spLocks/>
            </p:cNvSpPr>
            <p:nvPr/>
          </p:nvSpPr>
          <p:spPr bwMode="auto">
            <a:xfrm>
              <a:off x="4689" y="3838"/>
              <a:ext cx="149" cy="94"/>
            </a:xfrm>
            <a:custGeom>
              <a:avLst/>
              <a:gdLst>
                <a:gd name="T0" fmla="*/ 8 w 149"/>
                <a:gd name="T1" fmla="*/ 12 h 94"/>
                <a:gd name="T2" fmla="*/ 8 w 149"/>
                <a:gd name="T3" fmla="*/ 12 h 94"/>
                <a:gd name="T4" fmla="*/ 78 w 149"/>
                <a:gd name="T5" fmla="*/ 6 h 94"/>
                <a:gd name="T6" fmla="*/ 78 w 149"/>
                <a:gd name="T7" fmla="*/ 6 h 94"/>
                <a:gd name="T8" fmla="*/ 149 w 149"/>
                <a:gd name="T9" fmla="*/ 0 h 94"/>
                <a:gd name="T10" fmla="*/ 149 w 149"/>
                <a:gd name="T11" fmla="*/ 0 h 94"/>
                <a:gd name="T12" fmla="*/ 147 w 149"/>
                <a:gd name="T13" fmla="*/ 44 h 94"/>
                <a:gd name="T14" fmla="*/ 147 w 149"/>
                <a:gd name="T15" fmla="*/ 44 h 94"/>
                <a:gd name="T16" fmla="*/ 146 w 149"/>
                <a:gd name="T17" fmla="*/ 88 h 94"/>
                <a:gd name="T18" fmla="*/ 146 w 149"/>
                <a:gd name="T19" fmla="*/ 88 h 94"/>
                <a:gd name="T20" fmla="*/ 73 w 149"/>
                <a:gd name="T21" fmla="*/ 92 h 94"/>
                <a:gd name="T22" fmla="*/ 73 w 149"/>
                <a:gd name="T23" fmla="*/ 92 h 94"/>
                <a:gd name="T24" fmla="*/ 0 w 149"/>
                <a:gd name="T25" fmla="*/ 94 h 94"/>
                <a:gd name="T26" fmla="*/ 0 w 149"/>
                <a:gd name="T27" fmla="*/ 94 h 94"/>
                <a:gd name="T28" fmla="*/ 4 w 149"/>
                <a:gd name="T29" fmla="*/ 54 h 94"/>
                <a:gd name="T30" fmla="*/ 4 w 149"/>
                <a:gd name="T31" fmla="*/ 54 h 94"/>
                <a:gd name="T32" fmla="*/ 8 w 149"/>
                <a:gd name="T33" fmla="*/ 12 h 94"/>
                <a:gd name="T34" fmla="*/ 8 w 149"/>
                <a:gd name="T35" fmla="*/ 12 h 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94"/>
                <a:gd name="T56" fmla="*/ 149 w 149"/>
                <a:gd name="T57" fmla="*/ 94 h 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94">
                  <a:moveTo>
                    <a:pt x="8" y="12"/>
                  </a:moveTo>
                  <a:lnTo>
                    <a:pt x="8" y="12"/>
                  </a:lnTo>
                  <a:lnTo>
                    <a:pt x="78" y="6"/>
                  </a:lnTo>
                  <a:lnTo>
                    <a:pt x="149" y="0"/>
                  </a:lnTo>
                  <a:lnTo>
                    <a:pt x="147" y="44"/>
                  </a:lnTo>
                  <a:lnTo>
                    <a:pt x="146" y="88"/>
                  </a:lnTo>
                  <a:lnTo>
                    <a:pt x="73" y="92"/>
                  </a:lnTo>
                  <a:lnTo>
                    <a:pt x="0" y="94"/>
                  </a:lnTo>
                  <a:lnTo>
                    <a:pt x="4" y="54"/>
                  </a:lnTo>
                  <a:lnTo>
                    <a:pt x="8" y="12"/>
                  </a:lnTo>
                  <a:close/>
                </a:path>
              </a:pathLst>
            </a:custGeom>
            <a:solidFill>
              <a:srgbClr val="B7B7B8"/>
            </a:solidFill>
            <a:ln w="9525">
              <a:noFill/>
              <a:round/>
              <a:headEnd/>
              <a:tailEnd/>
            </a:ln>
          </p:spPr>
          <p:txBody>
            <a:bodyPr/>
            <a:lstStyle/>
            <a:p>
              <a:endParaRPr lang="en-US" sz="3200"/>
            </a:p>
          </p:txBody>
        </p:sp>
        <p:sp>
          <p:nvSpPr>
            <p:cNvPr id="165949" name="Freeform 66"/>
            <p:cNvSpPr>
              <a:spLocks/>
            </p:cNvSpPr>
            <p:nvPr/>
          </p:nvSpPr>
          <p:spPr bwMode="auto">
            <a:xfrm>
              <a:off x="4812" y="3840"/>
              <a:ext cx="23" cy="84"/>
            </a:xfrm>
            <a:custGeom>
              <a:avLst/>
              <a:gdLst>
                <a:gd name="T0" fmla="*/ 4 w 23"/>
                <a:gd name="T1" fmla="*/ 3 h 84"/>
                <a:gd name="T2" fmla="*/ 4 w 23"/>
                <a:gd name="T3" fmla="*/ 3 h 84"/>
                <a:gd name="T4" fmla="*/ 23 w 23"/>
                <a:gd name="T5" fmla="*/ 0 h 84"/>
                <a:gd name="T6" fmla="*/ 23 w 23"/>
                <a:gd name="T7" fmla="*/ 0 h 84"/>
                <a:gd name="T8" fmla="*/ 20 w 23"/>
                <a:gd name="T9" fmla="*/ 42 h 84"/>
                <a:gd name="T10" fmla="*/ 20 w 23"/>
                <a:gd name="T11" fmla="*/ 42 h 84"/>
                <a:gd name="T12" fmla="*/ 19 w 23"/>
                <a:gd name="T13" fmla="*/ 83 h 84"/>
                <a:gd name="T14" fmla="*/ 19 w 23"/>
                <a:gd name="T15" fmla="*/ 83 h 84"/>
                <a:gd name="T16" fmla="*/ 0 w 23"/>
                <a:gd name="T17" fmla="*/ 84 h 84"/>
                <a:gd name="T18" fmla="*/ 0 w 23"/>
                <a:gd name="T19" fmla="*/ 84 h 84"/>
                <a:gd name="T20" fmla="*/ 1 w 23"/>
                <a:gd name="T21" fmla="*/ 43 h 84"/>
                <a:gd name="T22" fmla="*/ 1 w 23"/>
                <a:gd name="T23" fmla="*/ 43 h 84"/>
                <a:gd name="T24" fmla="*/ 4 w 23"/>
                <a:gd name="T25" fmla="*/ 3 h 84"/>
                <a:gd name="T26" fmla="*/ 4 w 23"/>
                <a:gd name="T27" fmla="*/ 3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84"/>
                <a:gd name="T44" fmla="*/ 23 w 23"/>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84">
                  <a:moveTo>
                    <a:pt x="4" y="3"/>
                  </a:moveTo>
                  <a:lnTo>
                    <a:pt x="4" y="3"/>
                  </a:lnTo>
                  <a:lnTo>
                    <a:pt x="23" y="0"/>
                  </a:lnTo>
                  <a:lnTo>
                    <a:pt x="20" y="42"/>
                  </a:lnTo>
                  <a:lnTo>
                    <a:pt x="19" y="83"/>
                  </a:lnTo>
                  <a:lnTo>
                    <a:pt x="0" y="84"/>
                  </a:lnTo>
                  <a:lnTo>
                    <a:pt x="1" y="43"/>
                  </a:lnTo>
                  <a:lnTo>
                    <a:pt x="4" y="3"/>
                  </a:lnTo>
                  <a:close/>
                </a:path>
              </a:pathLst>
            </a:custGeom>
            <a:solidFill>
              <a:srgbClr val="23242B"/>
            </a:solidFill>
            <a:ln w="9525">
              <a:noFill/>
              <a:round/>
              <a:headEnd/>
              <a:tailEnd/>
            </a:ln>
          </p:spPr>
          <p:txBody>
            <a:bodyPr/>
            <a:lstStyle/>
            <a:p>
              <a:endParaRPr lang="en-US" sz="3200"/>
            </a:p>
          </p:txBody>
        </p:sp>
        <p:sp>
          <p:nvSpPr>
            <p:cNvPr id="165950" name="Freeform 67"/>
            <p:cNvSpPr>
              <a:spLocks/>
            </p:cNvSpPr>
            <p:nvPr/>
          </p:nvSpPr>
          <p:spPr bwMode="auto">
            <a:xfrm>
              <a:off x="4788" y="3843"/>
              <a:ext cx="25" cy="83"/>
            </a:xfrm>
            <a:custGeom>
              <a:avLst/>
              <a:gdLst>
                <a:gd name="T0" fmla="*/ 4 w 25"/>
                <a:gd name="T1" fmla="*/ 1 h 83"/>
                <a:gd name="T2" fmla="*/ 4 w 25"/>
                <a:gd name="T3" fmla="*/ 1 h 83"/>
                <a:gd name="T4" fmla="*/ 25 w 25"/>
                <a:gd name="T5" fmla="*/ 0 h 83"/>
                <a:gd name="T6" fmla="*/ 25 w 25"/>
                <a:gd name="T7" fmla="*/ 0 h 83"/>
                <a:gd name="T8" fmla="*/ 24 w 25"/>
                <a:gd name="T9" fmla="*/ 41 h 83"/>
                <a:gd name="T10" fmla="*/ 24 w 25"/>
                <a:gd name="T11" fmla="*/ 41 h 83"/>
                <a:gd name="T12" fmla="*/ 21 w 25"/>
                <a:gd name="T13" fmla="*/ 81 h 83"/>
                <a:gd name="T14" fmla="*/ 21 w 25"/>
                <a:gd name="T15" fmla="*/ 81 h 83"/>
                <a:gd name="T16" fmla="*/ 0 w 25"/>
                <a:gd name="T17" fmla="*/ 83 h 83"/>
                <a:gd name="T18" fmla="*/ 0 w 25"/>
                <a:gd name="T19" fmla="*/ 83 h 83"/>
                <a:gd name="T20" fmla="*/ 1 w 25"/>
                <a:gd name="T21" fmla="*/ 43 h 83"/>
                <a:gd name="T22" fmla="*/ 1 w 25"/>
                <a:gd name="T23" fmla="*/ 43 h 83"/>
                <a:gd name="T24" fmla="*/ 4 w 25"/>
                <a:gd name="T25" fmla="*/ 1 h 83"/>
                <a:gd name="T26" fmla="*/ 4 w 25"/>
                <a:gd name="T27" fmla="*/ 1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83"/>
                <a:gd name="T44" fmla="*/ 25 w 25"/>
                <a:gd name="T45" fmla="*/ 83 h 8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83">
                  <a:moveTo>
                    <a:pt x="4" y="1"/>
                  </a:moveTo>
                  <a:lnTo>
                    <a:pt x="4" y="1"/>
                  </a:lnTo>
                  <a:lnTo>
                    <a:pt x="25" y="0"/>
                  </a:lnTo>
                  <a:lnTo>
                    <a:pt x="24" y="41"/>
                  </a:lnTo>
                  <a:lnTo>
                    <a:pt x="21" y="81"/>
                  </a:lnTo>
                  <a:lnTo>
                    <a:pt x="0" y="83"/>
                  </a:lnTo>
                  <a:lnTo>
                    <a:pt x="1" y="43"/>
                  </a:lnTo>
                  <a:lnTo>
                    <a:pt x="4" y="1"/>
                  </a:lnTo>
                  <a:close/>
                </a:path>
              </a:pathLst>
            </a:custGeom>
            <a:solidFill>
              <a:srgbClr val="23242B"/>
            </a:solidFill>
            <a:ln w="9525">
              <a:noFill/>
              <a:round/>
              <a:headEnd/>
              <a:tailEnd/>
            </a:ln>
          </p:spPr>
          <p:txBody>
            <a:bodyPr/>
            <a:lstStyle/>
            <a:p>
              <a:endParaRPr lang="en-US" sz="3200"/>
            </a:p>
          </p:txBody>
        </p:sp>
        <p:sp>
          <p:nvSpPr>
            <p:cNvPr id="165951" name="Freeform 68"/>
            <p:cNvSpPr>
              <a:spLocks/>
            </p:cNvSpPr>
            <p:nvPr/>
          </p:nvSpPr>
          <p:spPr bwMode="auto">
            <a:xfrm>
              <a:off x="4763" y="3845"/>
              <a:ext cx="28" cy="82"/>
            </a:xfrm>
            <a:custGeom>
              <a:avLst/>
              <a:gdLst>
                <a:gd name="T0" fmla="*/ 6 w 28"/>
                <a:gd name="T1" fmla="*/ 2 h 82"/>
                <a:gd name="T2" fmla="*/ 6 w 28"/>
                <a:gd name="T3" fmla="*/ 2 h 82"/>
                <a:gd name="T4" fmla="*/ 28 w 28"/>
                <a:gd name="T5" fmla="*/ 0 h 82"/>
                <a:gd name="T6" fmla="*/ 28 w 28"/>
                <a:gd name="T7" fmla="*/ 0 h 82"/>
                <a:gd name="T8" fmla="*/ 25 w 28"/>
                <a:gd name="T9" fmla="*/ 41 h 82"/>
                <a:gd name="T10" fmla="*/ 25 w 28"/>
                <a:gd name="T11" fmla="*/ 41 h 82"/>
                <a:gd name="T12" fmla="*/ 23 w 28"/>
                <a:gd name="T13" fmla="*/ 81 h 82"/>
                <a:gd name="T14" fmla="*/ 23 w 28"/>
                <a:gd name="T15" fmla="*/ 81 h 82"/>
                <a:gd name="T16" fmla="*/ 0 w 28"/>
                <a:gd name="T17" fmla="*/ 82 h 82"/>
                <a:gd name="T18" fmla="*/ 0 w 28"/>
                <a:gd name="T19" fmla="*/ 82 h 82"/>
                <a:gd name="T20" fmla="*/ 4 w 28"/>
                <a:gd name="T21" fmla="*/ 42 h 82"/>
                <a:gd name="T22" fmla="*/ 4 w 28"/>
                <a:gd name="T23" fmla="*/ 42 h 82"/>
                <a:gd name="T24" fmla="*/ 6 w 28"/>
                <a:gd name="T25" fmla="*/ 2 h 82"/>
                <a:gd name="T26" fmla="*/ 6 w 28"/>
                <a:gd name="T27" fmla="*/ 2 h 8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82"/>
                <a:gd name="T44" fmla="*/ 28 w 28"/>
                <a:gd name="T45" fmla="*/ 82 h 8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82">
                  <a:moveTo>
                    <a:pt x="6" y="2"/>
                  </a:moveTo>
                  <a:lnTo>
                    <a:pt x="6" y="2"/>
                  </a:lnTo>
                  <a:lnTo>
                    <a:pt x="28" y="0"/>
                  </a:lnTo>
                  <a:lnTo>
                    <a:pt x="25" y="41"/>
                  </a:lnTo>
                  <a:lnTo>
                    <a:pt x="23" y="81"/>
                  </a:lnTo>
                  <a:lnTo>
                    <a:pt x="0" y="82"/>
                  </a:lnTo>
                  <a:lnTo>
                    <a:pt x="4" y="42"/>
                  </a:lnTo>
                  <a:lnTo>
                    <a:pt x="6" y="2"/>
                  </a:lnTo>
                  <a:close/>
                </a:path>
              </a:pathLst>
            </a:custGeom>
            <a:solidFill>
              <a:srgbClr val="23242B"/>
            </a:solidFill>
            <a:ln w="9525">
              <a:noFill/>
              <a:round/>
              <a:headEnd/>
              <a:tailEnd/>
            </a:ln>
          </p:spPr>
          <p:txBody>
            <a:bodyPr/>
            <a:lstStyle/>
            <a:p>
              <a:endParaRPr lang="en-US" sz="3200"/>
            </a:p>
          </p:txBody>
        </p:sp>
        <p:sp>
          <p:nvSpPr>
            <p:cNvPr id="165952" name="Freeform 69"/>
            <p:cNvSpPr>
              <a:spLocks/>
            </p:cNvSpPr>
            <p:nvPr/>
          </p:nvSpPr>
          <p:spPr bwMode="auto">
            <a:xfrm>
              <a:off x="4739" y="3847"/>
              <a:ext cx="28" cy="81"/>
            </a:xfrm>
            <a:custGeom>
              <a:avLst/>
              <a:gdLst>
                <a:gd name="T0" fmla="*/ 7 w 28"/>
                <a:gd name="T1" fmla="*/ 2 h 81"/>
                <a:gd name="T2" fmla="*/ 7 w 28"/>
                <a:gd name="T3" fmla="*/ 2 h 81"/>
                <a:gd name="T4" fmla="*/ 28 w 28"/>
                <a:gd name="T5" fmla="*/ 0 h 81"/>
                <a:gd name="T6" fmla="*/ 28 w 28"/>
                <a:gd name="T7" fmla="*/ 0 h 81"/>
                <a:gd name="T8" fmla="*/ 25 w 28"/>
                <a:gd name="T9" fmla="*/ 40 h 81"/>
                <a:gd name="T10" fmla="*/ 25 w 28"/>
                <a:gd name="T11" fmla="*/ 40 h 81"/>
                <a:gd name="T12" fmla="*/ 23 w 28"/>
                <a:gd name="T13" fmla="*/ 80 h 81"/>
                <a:gd name="T14" fmla="*/ 23 w 28"/>
                <a:gd name="T15" fmla="*/ 80 h 81"/>
                <a:gd name="T16" fmla="*/ 0 w 28"/>
                <a:gd name="T17" fmla="*/ 81 h 81"/>
                <a:gd name="T18" fmla="*/ 0 w 28"/>
                <a:gd name="T19" fmla="*/ 81 h 81"/>
                <a:gd name="T20" fmla="*/ 4 w 28"/>
                <a:gd name="T21" fmla="*/ 41 h 81"/>
                <a:gd name="T22" fmla="*/ 4 w 28"/>
                <a:gd name="T23" fmla="*/ 41 h 81"/>
                <a:gd name="T24" fmla="*/ 7 w 28"/>
                <a:gd name="T25" fmla="*/ 2 h 81"/>
                <a:gd name="T26" fmla="*/ 7 w 28"/>
                <a:gd name="T27" fmla="*/ 2 h 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81"/>
                <a:gd name="T44" fmla="*/ 28 w 28"/>
                <a:gd name="T45" fmla="*/ 81 h 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81">
                  <a:moveTo>
                    <a:pt x="7" y="2"/>
                  </a:moveTo>
                  <a:lnTo>
                    <a:pt x="7" y="2"/>
                  </a:lnTo>
                  <a:lnTo>
                    <a:pt x="28" y="0"/>
                  </a:lnTo>
                  <a:lnTo>
                    <a:pt x="25" y="40"/>
                  </a:lnTo>
                  <a:lnTo>
                    <a:pt x="23" y="80"/>
                  </a:lnTo>
                  <a:lnTo>
                    <a:pt x="0" y="81"/>
                  </a:lnTo>
                  <a:lnTo>
                    <a:pt x="4" y="41"/>
                  </a:lnTo>
                  <a:lnTo>
                    <a:pt x="7" y="2"/>
                  </a:lnTo>
                  <a:close/>
                </a:path>
              </a:pathLst>
            </a:custGeom>
            <a:solidFill>
              <a:srgbClr val="23242B"/>
            </a:solidFill>
            <a:ln w="9525">
              <a:noFill/>
              <a:round/>
              <a:headEnd/>
              <a:tailEnd/>
            </a:ln>
          </p:spPr>
          <p:txBody>
            <a:bodyPr/>
            <a:lstStyle/>
            <a:p>
              <a:endParaRPr lang="en-US" sz="3200"/>
            </a:p>
          </p:txBody>
        </p:sp>
        <p:sp>
          <p:nvSpPr>
            <p:cNvPr id="165953" name="Freeform 70"/>
            <p:cNvSpPr>
              <a:spLocks/>
            </p:cNvSpPr>
            <p:nvPr/>
          </p:nvSpPr>
          <p:spPr bwMode="auto">
            <a:xfrm>
              <a:off x="4715" y="3849"/>
              <a:ext cx="28" cy="79"/>
            </a:xfrm>
            <a:custGeom>
              <a:avLst/>
              <a:gdLst>
                <a:gd name="T0" fmla="*/ 8 w 28"/>
                <a:gd name="T1" fmla="*/ 3 h 79"/>
                <a:gd name="T2" fmla="*/ 8 w 28"/>
                <a:gd name="T3" fmla="*/ 3 h 79"/>
                <a:gd name="T4" fmla="*/ 28 w 28"/>
                <a:gd name="T5" fmla="*/ 0 h 79"/>
                <a:gd name="T6" fmla="*/ 28 w 28"/>
                <a:gd name="T7" fmla="*/ 0 h 79"/>
                <a:gd name="T8" fmla="*/ 26 w 28"/>
                <a:gd name="T9" fmla="*/ 39 h 79"/>
                <a:gd name="T10" fmla="*/ 26 w 28"/>
                <a:gd name="T11" fmla="*/ 39 h 79"/>
                <a:gd name="T12" fmla="*/ 23 w 28"/>
                <a:gd name="T13" fmla="*/ 79 h 79"/>
                <a:gd name="T14" fmla="*/ 23 w 28"/>
                <a:gd name="T15" fmla="*/ 79 h 79"/>
                <a:gd name="T16" fmla="*/ 0 w 28"/>
                <a:gd name="T17" fmla="*/ 79 h 79"/>
                <a:gd name="T18" fmla="*/ 0 w 28"/>
                <a:gd name="T19" fmla="*/ 79 h 79"/>
                <a:gd name="T20" fmla="*/ 4 w 28"/>
                <a:gd name="T21" fmla="*/ 42 h 79"/>
                <a:gd name="T22" fmla="*/ 4 w 28"/>
                <a:gd name="T23" fmla="*/ 42 h 79"/>
                <a:gd name="T24" fmla="*/ 8 w 28"/>
                <a:gd name="T25" fmla="*/ 3 h 79"/>
                <a:gd name="T26" fmla="*/ 8 w 28"/>
                <a:gd name="T27" fmla="*/ 3 h 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79"/>
                <a:gd name="T44" fmla="*/ 28 w 28"/>
                <a:gd name="T45" fmla="*/ 79 h 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79">
                  <a:moveTo>
                    <a:pt x="8" y="3"/>
                  </a:moveTo>
                  <a:lnTo>
                    <a:pt x="8" y="3"/>
                  </a:lnTo>
                  <a:lnTo>
                    <a:pt x="28" y="0"/>
                  </a:lnTo>
                  <a:lnTo>
                    <a:pt x="26" y="39"/>
                  </a:lnTo>
                  <a:lnTo>
                    <a:pt x="23" y="79"/>
                  </a:lnTo>
                  <a:lnTo>
                    <a:pt x="0" y="79"/>
                  </a:lnTo>
                  <a:lnTo>
                    <a:pt x="4" y="42"/>
                  </a:lnTo>
                  <a:lnTo>
                    <a:pt x="8" y="3"/>
                  </a:lnTo>
                  <a:close/>
                </a:path>
              </a:pathLst>
            </a:custGeom>
            <a:solidFill>
              <a:srgbClr val="23242B"/>
            </a:solidFill>
            <a:ln w="9525">
              <a:noFill/>
              <a:round/>
              <a:headEnd/>
              <a:tailEnd/>
            </a:ln>
          </p:spPr>
          <p:txBody>
            <a:bodyPr/>
            <a:lstStyle/>
            <a:p>
              <a:endParaRPr lang="en-US" sz="3200"/>
            </a:p>
          </p:txBody>
        </p:sp>
        <p:sp>
          <p:nvSpPr>
            <p:cNvPr id="165954" name="Freeform 71"/>
            <p:cNvSpPr>
              <a:spLocks/>
            </p:cNvSpPr>
            <p:nvPr/>
          </p:nvSpPr>
          <p:spPr bwMode="auto">
            <a:xfrm>
              <a:off x="4693" y="3852"/>
              <a:ext cx="27" cy="78"/>
            </a:xfrm>
            <a:custGeom>
              <a:avLst/>
              <a:gdLst>
                <a:gd name="T0" fmla="*/ 6 w 27"/>
                <a:gd name="T1" fmla="*/ 1 h 78"/>
                <a:gd name="T2" fmla="*/ 6 w 27"/>
                <a:gd name="T3" fmla="*/ 1 h 78"/>
                <a:gd name="T4" fmla="*/ 27 w 27"/>
                <a:gd name="T5" fmla="*/ 0 h 78"/>
                <a:gd name="T6" fmla="*/ 27 w 27"/>
                <a:gd name="T7" fmla="*/ 0 h 78"/>
                <a:gd name="T8" fmla="*/ 24 w 27"/>
                <a:gd name="T9" fmla="*/ 39 h 78"/>
                <a:gd name="T10" fmla="*/ 24 w 27"/>
                <a:gd name="T11" fmla="*/ 39 h 78"/>
                <a:gd name="T12" fmla="*/ 20 w 27"/>
                <a:gd name="T13" fmla="*/ 78 h 78"/>
                <a:gd name="T14" fmla="*/ 20 w 27"/>
                <a:gd name="T15" fmla="*/ 78 h 78"/>
                <a:gd name="T16" fmla="*/ 0 w 27"/>
                <a:gd name="T17" fmla="*/ 78 h 78"/>
                <a:gd name="T18" fmla="*/ 0 w 27"/>
                <a:gd name="T19" fmla="*/ 78 h 78"/>
                <a:gd name="T20" fmla="*/ 4 w 27"/>
                <a:gd name="T21" fmla="*/ 40 h 78"/>
                <a:gd name="T22" fmla="*/ 4 w 27"/>
                <a:gd name="T23" fmla="*/ 40 h 78"/>
                <a:gd name="T24" fmla="*/ 6 w 27"/>
                <a:gd name="T25" fmla="*/ 1 h 78"/>
                <a:gd name="T26" fmla="*/ 6 w 27"/>
                <a:gd name="T27" fmla="*/ 1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
                <a:gd name="T43" fmla="*/ 0 h 78"/>
                <a:gd name="T44" fmla="*/ 27 w 27"/>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 h="78">
                  <a:moveTo>
                    <a:pt x="6" y="1"/>
                  </a:moveTo>
                  <a:lnTo>
                    <a:pt x="6" y="1"/>
                  </a:lnTo>
                  <a:lnTo>
                    <a:pt x="27" y="0"/>
                  </a:lnTo>
                  <a:lnTo>
                    <a:pt x="24" y="39"/>
                  </a:lnTo>
                  <a:lnTo>
                    <a:pt x="20" y="78"/>
                  </a:lnTo>
                  <a:lnTo>
                    <a:pt x="0" y="78"/>
                  </a:lnTo>
                  <a:lnTo>
                    <a:pt x="4" y="40"/>
                  </a:lnTo>
                  <a:lnTo>
                    <a:pt x="6" y="1"/>
                  </a:lnTo>
                  <a:close/>
                </a:path>
              </a:pathLst>
            </a:custGeom>
            <a:solidFill>
              <a:srgbClr val="B7B7B8"/>
            </a:solidFill>
            <a:ln w="9525">
              <a:noFill/>
              <a:round/>
              <a:headEnd/>
              <a:tailEnd/>
            </a:ln>
          </p:spPr>
          <p:txBody>
            <a:bodyPr/>
            <a:lstStyle/>
            <a:p>
              <a:endParaRPr lang="en-US" sz="3200"/>
            </a:p>
          </p:txBody>
        </p:sp>
        <p:sp>
          <p:nvSpPr>
            <p:cNvPr id="165955" name="Freeform 72"/>
            <p:cNvSpPr>
              <a:spLocks noEditPoints="1"/>
            </p:cNvSpPr>
            <p:nvPr/>
          </p:nvSpPr>
          <p:spPr bwMode="auto">
            <a:xfrm>
              <a:off x="4788" y="3843"/>
              <a:ext cx="49" cy="79"/>
            </a:xfrm>
            <a:custGeom>
              <a:avLst/>
              <a:gdLst>
                <a:gd name="T0" fmla="*/ 4 w 49"/>
                <a:gd name="T1" fmla="*/ 10 h 79"/>
                <a:gd name="T2" fmla="*/ 47 w 49"/>
                <a:gd name="T3" fmla="*/ 6 h 79"/>
                <a:gd name="T4" fmla="*/ 48 w 49"/>
                <a:gd name="T5" fmla="*/ 9 h 79"/>
                <a:gd name="T6" fmla="*/ 5 w 49"/>
                <a:gd name="T7" fmla="*/ 12 h 79"/>
                <a:gd name="T8" fmla="*/ 4 w 49"/>
                <a:gd name="T9" fmla="*/ 10 h 79"/>
                <a:gd name="T10" fmla="*/ 3 w 49"/>
                <a:gd name="T11" fmla="*/ 16 h 79"/>
                <a:gd name="T12" fmla="*/ 45 w 49"/>
                <a:gd name="T13" fmla="*/ 14 h 79"/>
                <a:gd name="T14" fmla="*/ 48 w 49"/>
                <a:gd name="T15" fmla="*/ 15 h 79"/>
                <a:gd name="T16" fmla="*/ 5 w 49"/>
                <a:gd name="T17" fmla="*/ 19 h 79"/>
                <a:gd name="T18" fmla="*/ 3 w 49"/>
                <a:gd name="T19" fmla="*/ 16 h 79"/>
                <a:gd name="T20" fmla="*/ 3 w 49"/>
                <a:gd name="T21" fmla="*/ 24 h 79"/>
                <a:gd name="T22" fmla="*/ 45 w 49"/>
                <a:gd name="T23" fmla="*/ 20 h 79"/>
                <a:gd name="T24" fmla="*/ 48 w 49"/>
                <a:gd name="T25" fmla="*/ 23 h 79"/>
                <a:gd name="T26" fmla="*/ 5 w 49"/>
                <a:gd name="T27" fmla="*/ 25 h 79"/>
                <a:gd name="T28" fmla="*/ 3 w 49"/>
                <a:gd name="T29" fmla="*/ 24 h 79"/>
                <a:gd name="T30" fmla="*/ 3 w 49"/>
                <a:gd name="T31" fmla="*/ 30 h 79"/>
                <a:gd name="T32" fmla="*/ 45 w 49"/>
                <a:gd name="T33" fmla="*/ 26 h 79"/>
                <a:gd name="T34" fmla="*/ 48 w 49"/>
                <a:gd name="T35" fmla="*/ 29 h 79"/>
                <a:gd name="T36" fmla="*/ 5 w 49"/>
                <a:gd name="T37" fmla="*/ 33 h 79"/>
                <a:gd name="T38" fmla="*/ 3 w 49"/>
                <a:gd name="T39" fmla="*/ 30 h 79"/>
                <a:gd name="T40" fmla="*/ 1 w 49"/>
                <a:gd name="T41" fmla="*/ 36 h 79"/>
                <a:gd name="T42" fmla="*/ 45 w 49"/>
                <a:gd name="T43" fmla="*/ 34 h 79"/>
                <a:gd name="T44" fmla="*/ 48 w 49"/>
                <a:gd name="T45" fmla="*/ 36 h 79"/>
                <a:gd name="T46" fmla="*/ 4 w 49"/>
                <a:gd name="T47" fmla="*/ 39 h 79"/>
                <a:gd name="T48" fmla="*/ 1 w 49"/>
                <a:gd name="T49" fmla="*/ 36 h 79"/>
                <a:gd name="T50" fmla="*/ 1 w 49"/>
                <a:gd name="T51" fmla="*/ 44 h 79"/>
                <a:gd name="T52" fmla="*/ 44 w 49"/>
                <a:gd name="T53" fmla="*/ 40 h 79"/>
                <a:gd name="T54" fmla="*/ 47 w 49"/>
                <a:gd name="T55" fmla="*/ 43 h 79"/>
                <a:gd name="T56" fmla="*/ 4 w 49"/>
                <a:gd name="T57" fmla="*/ 45 h 79"/>
                <a:gd name="T58" fmla="*/ 1 w 49"/>
                <a:gd name="T59" fmla="*/ 44 h 79"/>
                <a:gd name="T60" fmla="*/ 1 w 49"/>
                <a:gd name="T61" fmla="*/ 50 h 79"/>
                <a:gd name="T62" fmla="*/ 44 w 49"/>
                <a:gd name="T63" fmla="*/ 48 h 79"/>
                <a:gd name="T64" fmla="*/ 47 w 49"/>
                <a:gd name="T65" fmla="*/ 49 h 79"/>
                <a:gd name="T66" fmla="*/ 4 w 49"/>
                <a:gd name="T67" fmla="*/ 53 h 79"/>
                <a:gd name="T68" fmla="*/ 1 w 49"/>
                <a:gd name="T69" fmla="*/ 50 h 79"/>
                <a:gd name="T70" fmla="*/ 1 w 49"/>
                <a:gd name="T71" fmla="*/ 56 h 79"/>
                <a:gd name="T72" fmla="*/ 44 w 49"/>
                <a:gd name="T73" fmla="*/ 54 h 79"/>
                <a:gd name="T74" fmla="*/ 47 w 49"/>
                <a:gd name="T75" fmla="*/ 56 h 79"/>
                <a:gd name="T76" fmla="*/ 3 w 49"/>
                <a:gd name="T77" fmla="*/ 59 h 79"/>
                <a:gd name="T78" fmla="*/ 1 w 49"/>
                <a:gd name="T79" fmla="*/ 56 h 79"/>
                <a:gd name="T80" fmla="*/ 0 w 49"/>
                <a:gd name="T81" fmla="*/ 63 h 79"/>
                <a:gd name="T82" fmla="*/ 44 w 49"/>
                <a:gd name="T83" fmla="*/ 61 h 79"/>
                <a:gd name="T84" fmla="*/ 47 w 49"/>
                <a:gd name="T85" fmla="*/ 63 h 79"/>
                <a:gd name="T86" fmla="*/ 3 w 49"/>
                <a:gd name="T87" fmla="*/ 65 h 79"/>
                <a:gd name="T88" fmla="*/ 0 w 49"/>
                <a:gd name="T89" fmla="*/ 63 h 79"/>
                <a:gd name="T90" fmla="*/ 0 w 49"/>
                <a:gd name="T91" fmla="*/ 70 h 79"/>
                <a:gd name="T92" fmla="*/ 44 w 49"/>
                <a:gd name="T93" fmla="*/ 68 h 79"/>
                <a:gd name="T94" fmla="*/ 45 w 49"/>
                <a:gd name="T95" fmla="*/ 70 h 79"/>
                <a:gd name="T96" fmla="*/ 3 w 49"/>
                <a:gd name="T97" fmla="*/ 71 h 79"/>
                <a:gd name="T98" fmla="*/ 0 w 49"/>
                <a:gd name="T99" fmla="*/ 70 h 79"/>
                <a:gd name="T100" fmla="*/ 0 w 49"/>
                <a:gd name="T101" fmla="*/ 76 h 79"/>
                <a:gd name="T102" fmla="*/ 43 w 49"/>
                <a:gd name="T103" fmla="*/ 74 h 79"/>
                <a:gd name="T104" fmla="*/ 45 w 49"/>
                <a:gd name="T105" fmla="*/ 76 h 79"/>
                <a:gd name="T106" fmla="*/ 3 w 49"/>
                <a:gd name="T107" fmla="*/ 79 h 79"/>
                <a:gd name="T108" fmla="*/ 0 w 49"/>
                <a:gd name="T109" fmla="*/ 76 h 79"/>
                <a:gd name="T110" fmla="*/ 4 w 49"/>
                <a:gd name="T111" fmla="*/ 4 h 79"/>
                <a:gd name="T112" fmla="*/ 47 w 49"/>
                <a:gd name="T113" fmla="*/ 0 h 79"/>
                <a:gd name="T114" fmla="*/ 49 w 49"/>
                <a:gd name="T115" fmla="*/ 1 h 79"/>
                <a:gd name="T116" fmla="*/ 6 w 49"/>
                <a:gd name="T117" fmla="*/ 5 h 79"/>
                <a:gd name="T118" fmla="*/ 4 w 49"/>
                <a:gd name="T119" fmla="*/ 4 h 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9"/>
                <a:gd name="T181" fmla="*/ 0 h 79"/>
                <a:gd name="T182" fmla="*/ 49 w 49"/>
                <a:gd name="T183" fmla="*/ 79 h 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9" h="79">
                  <a:moveTo>
                    <a:pt x="4" y="10"/>
                  </a:moveTo>
                  <a:lnTo>
                    <a:pt x="4" y="10"/>
                  </a:lnTo>
                  <a:lnTo>
                    <a:pt x="47" y="6"/>
                  </a:lnTo>
                  <a:lnTo>
                    <a:pt x="48" y="9"/>
                  </a:lnTo>
                  <a:lnTo>
                    <a:pt x="5" y="12"/>
                  </a:lnTo>
                  <a:lnTo>
                    <a:pt x="4" y="10"/>
                  </a:lnTo>
                  <a:close/>
                  <a:moveTo>
                    <a:pt x="3" y="16"/>
                  </a:moveTo>
                  <a:lnTo>
                    <a:pt x="3" y="16"/>
                  </a:lnTo>
                  <a:lnTo>
                    <a:pt x="45" y="14"/>
                  </a:lnTo>
                  <a:lnTo>
                    <a:pt x="48" y="15"/>
                  </a:lnTo>
                  <a:lnTo>
                    <a:pt x="5" y="19"/>
                  </a:lnTo>
                  <a:lnTo>
                    <a:pt x="3" y="16"/>
                  </a:lnTo>
                  <a:close/>
                  <a:moveTo>
                    <a:pt x="3" y="24"/>
                  </a:moveTo>
                  <a:lnTo>
                    <a:pt x="3" y="24"/>
                  </a:lnTo>
                  <a:lnTo>
                    <a:pt x="45" y="20"/>
                  </a:lnTo>
                  <a:lnTo>
                    <a:pt x="48" y="23"/>
                  </a:lnTo>
                  <a:lnTo>
                    <a:pt x="5" y="25"/>
                  </a:lnTo>
                  <a:lnTo>
                    <a:pt x="3" y="24"/>
                  </a:lnTo>
                  <a:close/>
                  <a:moveTo>
                    <a:pt x="3" y="30"/>
                  </a:moveTo>
                  <a:lnTo>
                    <a:pt x="3" y="30"/>
                  </a:lnTo>
                  <a:lnTo>
                    <a:pt x="45" y="26"/>
                  </a:lnTo>
                  <a:lnTo>
                    <a:pt x="48" y="29"/>
                  </a:lnTo>
                  <a:lnTo>
                    <a:pt x="5" y="33"/>
                  </a:lnTo>
                  <a:lnTo>
                    <a:pt x="3" y="30"/>
                  </a:lnTo>
                  <a:close/>
                  <a:moveTo>
                    <a:pt x="1" y="36"/>
                  </a:moveTo>
                  <a:lnTo>
                    <a:pt x="1" y="36"/>
                  </a:lnTo>
                  <a:lnTo>
                    <a:pt x="45" y="34"/>
                  </a:lnTo>
                  <a:lnTo>
                    <a:pt x="48" y="36"/>
                  </a:lnTo>
                  <a:lnTo>
                    <a:pt x="4" y="39"/>
                  </a:lnTo>
                  <a:lnTo>
                    <a:pt x="1" y="36"/>
                  </a:lnTo>
                  <a:close/>
                  <a:moveTo>
                    <a:pt x="1" y="44"/>
                  </a:moveTo>
                  <a:lnTo>
                    <a:pt x="1" y="44"/>
                  </a:lnTo>
                  <a:lnTo>
                    <a:pt x="44" y="40"/>
                  </a:lnTo>
                  <a:lnTo>
                    <a:pt x="47" y="43"/>
                  </a:lnTo>
                  <a:lnTo>
                    <a:pt x="4" y="45"/>
                  </a:lnTo>
                  <a:lnTo>
                    <a:pt x="1" y="44"/>
                  </a:lnTo>
                  <a:close/>
                  <a:moveTo>
                    <a:pt x="1" y="50"/>
                  </a:moveTo>
                  <a:lnTo>
                    <a:pt x="1" y="50"/>
                  </a:lnTo>
                  <a:lnTo>
                    <a:pt x="44" y="48"/>
                  </a:lnTo>
                  <a:lnTo>
                    <a:pt x="47" y="49"/>
                  </a:lnTo>
                  <a:lnTo>
                    <a:pt x="4" y="53"/>
                  </a:lnTo>
                  <a:lnTo>
                    <a:pt x="1" y="50"/>
                  </a:lnTo>
                  <a:close/>
                  <a:moveTo>
                    <a:pt x="1" y="56"/>
                  </a:moveTo>
                  <a:lnTo>
                    <a:pt x="1" y="56"/>
                  </a:lnTo>
                  <a:lnTo>
                    <a:pt x="44" y="54"/>
                  </a:lnTo>
                  <a:lnTo>
                    <a:pt x="47" y="56"/>
                  </a:lnTo>
                  <a:lnTo>
                    <a:pt x="3" y="59"/>
                  </a:lnTo>
                  <a:lnTo>
                    <a:pt x="1" y="56"/>
                  </a:lnTo>
                  <a:close/>
                  <a:moveTo>
                    <a:pt x="0" y="63"/>
                  </a:moveTo>
                  <a:lnTo>
                    <a:pt x="0" y="63"/>
                  </a:lnTo>
                  <a:lnTo>
                    <a:pt x="44" y="61"/>
                  </a:lnTo>
                  <a:lnTo>
                    <a:pt x="47" y="63"/>
                  </a:lnTo>
                  <a:lnTo>
                    <a:pt x="3" y="65"/>
                  </a:lnTo>
                  <a:lnTo>
                    <a:pt x="0" y="63"/>
                  </a:lnTo>
                  <a:close/>
                  <a:moveTo>
                    <a:pt x="0" y="70"/>
                  </a:moveTo>
                  <a:lnTo>
                    <a:pt x="0" y="70"/>
                  </a:lnTo>
                  <a:lnTo>
                    <a:pt x="44" y="68"/>
                  </a:lnTo>
                  <a:lnTo>
                    <a:pt x="45" y="70"/>
                  </a:lnTo>
                  <a:lnTo>
                    <a:pt x="3" y="71"/>
                  </a:lnTo>
                  <a:lnTo>
                    <a:pt x="0" y="70"/>
                  </a:lnTo>
                  <a:close/>
                  <a:moveTo>
                    <a:pt x="0" y="76"/>
                  </a:moveTo>
                  <a:lnTo>
                    <a:pt x="0" y="76"/>
                  </a:lnTo>
                  <a:lnTo>
                    <a:pt x="43" y="74"/>
                  </a:lnTo>
                  <a:lnTo>
                    <a:pt x="45" y="76"/>
                  </a:lnTo>
                  <a:lnTo>
                    <a:pt x="3" y="79"/>
                  </a:lnTo>
                  <a:lnTo>
                    <a:pt x="0" y="76"/>
                  </a:lnTo>
                  <a:close/>
                  <a:moveTo>
                    <a:pt x="4" y="4"/>
                  </a:moveTo>
                  <a:lnTo>
                    <a:pt x="4" y="4"/>
                  </a:lnTo>
                  <a:lnTo>
                    <a:pt x="47" y="0"/>
                  </a:lnTo>
                  <a:lnTo>
                    <a:pt x="49" y="1"/>
                  </a:lnTo>
                  <a:lnTo>
                    <a:pt x="6" y="5"/>
                  </a:lnTo>
                  <a:lnTo>
                    <a:pt x="4" y="4"/>
                  </a:lnTo>
                  <a:close/>
                </a:path>
              </a:pathLst>
            </a:custGeom>
            <a:solidFill>
              <a:srgbClr val="B7B7B8"/>
            </a:solidFill>
            <a:ln w="9525">
              <a:noFill/>
              <a:round/>
              <a:headEnd/>
              <a:tailEnd/>
            </a:ln>
          </p:spPr>
          <p:txBody>
            <a:bodyPr/>
            <a:lstStyle/>
            <a:p>
              <a:endParaRPr lang="en-US" sz="3200"/>
            </a:p>
          </p:txBody>
        </p:sp>
        <p:sp>
          <p:nvSpPr>
            <p:cNvPr id="165956" name="Freeform 73"/>
            <p:cNvSpPr>
              <a:spLocks/>
            </p:cNvSpPr>
            <p:nvPr/>
          </p:nvSpPr>
          <p:spPr bwMode="auto">
            <a:xfrm>
              <a:off x="4704" y="3839"/>
              <a:ext cx="133" cy="83"/>
            </a:xfrm>
            <a:custGeom>
              <a:avLst/>
              <a:gdLst>
                <a:gd name="T0" fmla="*/ 34 w 133"/>
                <a:gd name="T1" fmla="*/ 9 h 83"/>
                <a:gd name="T2" fmla="*/ 34 w 133"/>
                <a:gd name="T3" fmla="*/ 9 h 83"/>
                <a:gd name="T4" fmla="*/ 83 w 133"/>
                <a:gd name="T5" fmla="*/ 4 h 83"/>
                <a:gd name="T6" fmla="*/ 83 w 133"/>
                <a:gd name="T7" fmla="*/ 4 h 83"/>
                <a:gd name="T8" fmla="*/ 133 w 133"/>
                <a:gd name="T9" fmla="*/ 0 h 83"/>
                <a:gd name="T10" fmla="*/ 133 w 133"/>
                <a:gd name="T11" fmla="*/ 0 h 83"/>
                <a:gd name="T12" fmla="*/ 132 w 133"/>
                <a:gd name="T13" fmla="*/ 42 h 83"/>
                <a:gd name="T14" fmla="*/ 132 w 133"/>
                <a:gd name="T15" fmla="*/ 42 h 83"/>
                <a:gd name="T16" fmla="*/ 129 w 133"/>
                <a:gd name="T17" fmla="*/ 83 h 83"/>
                <a:gd name="T18" fmla="*/ 129 w 133"/>
                <a:gd name="T19" fmla="*/ 83 h 83"/>
                <a:gd name="T20" fmla="*/ 131 w 133"/>
                <a:gd name="T21" fmla="*/ 19 h 83"/>
                <a:gd name="T22" fmla="*/ 131 w 133"/>
                <a:gd name="T23" fmla="*/ 19 h 83"/>
                <a:gd name="T24" fmla="*/ 131 w 133"/>
                <a:gd name="T25" fmla="*/ 1 h 83"/>
                <a:gd name="T26" fmla="*/ 131 w 133"/>
                <a:gd name="T27" fmla="*/ 1 h 83"/>
                <a:gd name="T28" fmla="*/ 105 w 133"/>
                <a:gd name="T29" fmla="*/ 3 h 83"/>
                <a:gd name="T30" fmla="*/ 58 w 133"/>
                <a:gd name="T31" fmla="*/ 8 h 83"/>
                <a:gd name="T32" fmla="*/ 58 w 133"/>
                <a:gd name="T33" fmla="*/ 8 h 83"/>
                <a:gd name="T34" fmla="*/ 16 w 133"/>
                <a:gd name="T35" fmla="*/ 13 h 83"/>
                <a:gd name="T36" fmla="*/ 3 w 133"/>
                <a:gd name="T37" fmla="*/ 13 h 83"/>
                <a:gd name="T38" fmla="*/ 0 w 133"/>
                <a:gd name="T39" fmla="*/ 13 h 83"/>
                <a:gd name="T40" fmla="*/ 3 w 133"/>
                <a:gd name="T41" fmla="*/ 13 h 83"/>
                <a:gd name="T42" fmla="*/ 3 w 133"/>
                <a:gd name="T43" fmla="*/ 13 h 83"/>
                <a:gd name="T44" fmla="*/ 18 w 133"/>
                <a:gd name="T45" fmla="*/ 10 h 83"/>
                <a:gd name="T46" fmla="*/ 34 w 133"/>
                <a:gd name="T47" fmla="*/ 9 h 83"/>
                <a:gd name="T48" fmla="*/ 34 w 133"/>
                <a:gd name="T49" fmla="*/ 9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3"/>
                <a:gd name="T76" fmla="*/ 0 h 83"/>
                <a:gd name="T77" fmla="*/ 133 w 133"/>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3" h="83">
                  <a:moveTo>
                    <a:pt x="34" y="9"/>
                  </a:moveTo>
                  <a:lnTo>
                    <a:pt x="34" y="9"/>
                  </a:lnTo>
                  <a:lnTo>
                    <a:pt x="83" y="4"/>
                  </a:lnTo>
                  <a:lnTo>
                    <a:pt x="133" y="0"/>
                  </a:lnTo>
                  <a:lnTo>
                    <a:pt x="132" y="42"/>
                  </a:lnTo>
                  <a:lnTo>
                    <a:pt x="129" y="83"/>
                  </a:lnTo>
                  <a:lnTo>
                    <a:pt x="131" y="19"/>
                  </a:lnTo>
                  <a:lnTo>
                    <a:pt x="131" y="1"/>
                  </a:lnTo>
                  <a:lnTo>
                    <a:pt x="105" y="3"/>
                  </a:lnTo>
                  <a:lnTo>
                    <a:pt x="58" y="8"/>
                  </a:lnTo>
                  <a:lnTo>
                    <a:pt x="16" y="13"/>
                  </a:lnTo>
                  <a:lnTo>
                    <a:pt x="3" y="13"/>
                  </a:lnTo>
                  <a:lnTo>
                    <a:pt x="0" y="13"/>
                  </a:lnTo>
                  <a:lnTo>
                    <a:pt x="3" y="13"/>
                  </a:lnTo>
                  <a:lnTo>
                    <a:pt x="18" y="10"/>
                  </a:lnTo>
                  <a:lnTo>
                    <a:pt x="34" y="9"/>
                  </a:lnTo>
                  <a:close/>
                </a:path>
              </a:pathLst>
            </a:custGeom>
            <a:solidFill>
              <a:srgbClr val="E3E6E5"/>
            </a:solidFill>
            <a:ln w="9525">
              <a:noFill/>
              <a:round/>
              <a:headEnd/>
              <a:tailEnd/>
            </a:ln>
          </p:spPr>
          <p:txBody>
            <a:bodyPr/>
            <a:lstStyle/>
            <a:p>
              <a:endParaRPr lang="en-US" sz="3200"/>
            </a:p>
          </p:txBody>
        </p:sp>
        <p:sp>
          <p:nvSpPr>
            <p:cNvPr id="165957" name="Freeform 74"/>
            <p:cNvSpPr>
              <a:spLocks noEditPoints="1"/>
            </p:cNvSpPr>
            <p:nvPr/>
          </p:nvSpPr>
          <p:spPr bwMode="auto">
            <a:xfrm>
              <a:off x="4764" y="3845"/>
              <a:ext cx="27" cy="81"/>
            </a:xfrm>
            <a:custGeom>
              <a:avLst/>
              <a:gdLst>
                <a:gd name="T0" fmla="*/ 27 w 27"/>
                <a:gd name="T1" fmla="*/ 0 h 81"/>
                <a:gd name="T2" fmla="*/ 5 w 27"/>
                <a:gd name="T3" fmla="*/ 3 h 81"/>
                <a:gd name="T4" fmla="*/ 27 w 27"/>
                <a:gd name="T5" fmla="*/ 0 h 81"/>
                <a:gd name="T6" fmla="*/ 2 w 27"/>
                <a:gd name="T7" fmla="*/ 51 h 81"/>
                <a:gd name="T8" fmla="*/ 7 w 27"/>
                <a:gd name="T9" fmla="*/ 48 h 81"/>
                <a:gd name="T10" fmla="*/ 20 w 27"/>
                <a:gd name="T11" fmla="*/ 47 h 81"/>
                <a:gd name="T12" fmla="*/ 3 w 27"/>
                <a:gd name="T13" fmla="*/ 46 h 81"/>
                <a:gd name="T14" fmla="*/ 24 w 27"/>
                <a:gd name="T15" fmla="*/ 44 h 81"/>
                <a:gd name="T16" fmla="*/ 3 w 27"/>
                <a:gd name="T17" fmla="*/ 44 h 81"/>
                <a:gd name="T18" fmla="*/ 9 w 27"/>
                <a:gd name="T19" fmla="*/ 43 h 81"/>
                <a:gd name="T20" fmla="*/ 23 w 27"/>
                <a:gd name="T21" fmla="*/ 39 h 81"/>
                <a:gd name="T22" fmla="*/ 3 w 27"/>
                <a:gd name="T23" fmla="*/ 39 h 81"/>
                <a:gd name="T24" fmla="*/ 23 w 27"/>
                <a:gd name="T25" fmla="*/ 38 h 81"/>
                <a:gd name="T26" fmla="*/ 3 w 27"/>
                <a:gd name="T27" fmla="*/ 38 h 81"/>
                <a:gd name="T28" fmla="*/ 8 w 27"/>
                <a:gd name="T29" fmla="*/ 37 h 81"/>
                <a:gd name="T30" fmla="*/ 22 w 27"/>
                <a:gd name="T31" fmla="*/ 34 h 81"/>
                <a:gd name="T32" fmla="*/ 3 w 27"/>
                <a:gd name="T33" fmla="*/ 34 h 81"/>
                <a:gd name="T34" fmla="*/ 20 w 27"/>
                <a:gd name="T35" fmla="*/ 32 h 81"/>
                <a:gd name="T36" fmla="*/ 3 w 27"/>
                <a:gd name="T37" fmla="*/ 33 h 81"/>
                <a:gd name="T38" fmla="*/ 13 w 27"/>
                <a:gd name="T39" fmla="*/ 31 h 81"/>
                <a:gd name="T40" fmla="*/ 3 w 27"/>
                <a:gd name="T41" fmla="*/ 29 h 81"/>
                <a:gd name="T42" fmla="*/ 14 w 27"/>
                <a:gd name="T43" fmla="*/ 27 h 81"/>
                <a:gd name="T44" fmla="*/ 4 w 27"/>
                <a:gd name="T45" fmla="*/ 26 h 81"/>
                <a:gd name="T46" fmla="*/ 15 w 27"/>
                <a:gd name="T47" fmla="*/ 23 h 81"/>
                <a:gd name="T48" fmla="*/ 4 w 27"/>
                <a:gd name="T49" fmla="*/ 22 h 81"/>
                <a:gd name="T50" fmla="*/ 15 w 27"/>
                <a:gd name="T51" fmla="*/ 21 h 81"/>
                <a:gd name="T52" fmla="*/ 4 w 27"/>
                <a:gd name="T53" fmla="*/ 19 h 81"/>
                <a:gd name="T54" fmla="*/ 13 w 27"/>
                <a:gd name="T55" fmla="*/ 17 h 81"/>
                <a:gd name="T56" fmla="*/ 4 w 27"/>
                <a:gd name="T57" fmla="*/ 16 h 81"/>
                <a:gd name="T58" fmla="*/ 14 w 27"/>
                <a:gd name="T59" fmla="*/ 13 h 81"/>
                <a:gd name="T60" fmla="*/ 4 w 27"/>
                <a:gd name="T61" fmla="*/ 12 h 81"/>
                <a:gd name="T62" fmla="*/ 15 w 27"/>
                <a:gd name="T63" fmla="*/ 9 h 81"/>
                <a:gd name="T64" fmla="*/ 5 w 27"/>
                <a:gd name="T65" fmla="*/ 9 h 81"/>
                <a:gd name="T66" fmla="*/ 17 w 27"/>
                <a:gd name="T67" fmla="*/ 5 h 81"/>
                <a:gd name="T68" fmla="*/ 5 w 27"/>
                <a:gd name="T69" fmla="*/ 5 h 81"/>
                <a:gd name="T70" fmla="*/ 18 w 27"/>
                <a:gd name="T71" fmla="*/ 3 h 81"/>
                <a:gd name="T72" fmla="*/ 24 w 27"/>
                <a:gd name="T73" fmla="*/ 49 h 81"/>
                <a:gd name="T74" fmla="*/ 2 w 27"/>
                <a:gd name="T75" fmla="*/ 54 h 81"/>
                <a:gd name="T76" fmla="*/ 17 w 27"/>
                <a:gd name="T77" fmla="*/ 52 h 81"/>
                <a:gd name="T78" fmla="*/ 24 w 27"/>
                <a:gd name="T79" fmla="*/ 53 h 81"/>
                <a:gd name="T80" fmla="*/ 0 w 27"/>
                <a:gd name="T81" fmla="*/ 68 h 81"/>
                <a:gd name="T82" fmla="*/ 12 w 27"/>
                <a:gd name="T83" fmla="*/ 66 h 81"/>
                <a:gd name="T84" fmla="*/ 2 w 27"/>
                <a:gd name="T85" fmla="*/ 64 h 81"/>
                <a:gd name="T86" fmla="*/ 13 w 27"/>
                <a:gd name="T87" fmla="*/ 62 h 81"/>
                <a:gd name="T88" fmla="*/ 2 w 27"/>
                <a:gd name="T89" fmla="*/ 61 h 81"/>
                <a:gd name="T90" fmla="*/ 14 w 27"/>
                <a:gd name="T91" fmla="*/ 58 h 81"/>
                <a:gd name="T92" fmla="*/ 2 w 27"/>
                <a:gd name="T93" fmla="*/ 57 h 81"/>
                <a:gd name="T94" fmla="*/ 15 w 27"/>
                <a:gd name="T95" fmla="*/ 56 h 81"/>
                <a:gd name="T96" fmla="*/ 23 w 27"/>
                <a:gd name="T97" fmla="*/ 67 h 81"/>
                <a:gd name="T98" fmla="*/ 14 w 27"/>
                <a:gd name="T99" fmla="*/ 81 h 81"/>
                <a:gd name="T100" fmla="*/ 0 w 27"/>
                <a:gd name="T101" fmla="*/ 81 h 81"/>
                <a:gd name="T102" fmla="*/ 12 w 27"/>
                <a:gd name="T103" fmla="*/ 78 h 81"/>
                <a:gd name="T104" fmla="*/ 0 w 27"/>
                <a:gd name="T105" fmla="*/ 78 h 81"/>
                <a:gd name="T106" fmla="*/ 13 w 27"/>
                <a:gd name="T107" fmla="*/ 74 h 81"/>
                <a:gd name="T108" fmla="*/ 0 w 27"/>
                <a:gd name="T109" fmla="*/ 73 h 81"/>
                <a:gd name="T110" fmla="*/ 14 w 27"/>
                <a:gd name="T111" fmla="*/ 69 h 8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
                <a:gd name="T169" fmla="*/ 0 h 81"/>
                <a:gd name="T170" fmla="*/ 27 w 27"/>
                <a:gd name="T171" fmla="*/ 81 h 8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 h="81">
                  <a:moveTo>
                    <a:pt x="5" y="2"/>
                  </a:moveTo>
                  <a:lnTo>
                    <a:pt x="5" y="2"/>
                  </a:lnTo>
                  <a:lnTo>
                    <a:pt x="27" y="0"/>
                  </a:lnTo>
                  <a:lnTo>
                    <a:pt x="5" y="3"/>
                  </a:lnTo>
                  <a:lnTo>
                    <a:pt x="5" y="2"/>
                  </a:lnTo>
                  <a:close/>
                  <a:moveTo>
                    <a:pt x="27" y="0"/>
                  </a:moveTo>
                  <a:lnTo>
                    <a:pt x="27" y="0"/>
                  </a:lnTo>
                  <a:lnTo>
                    <a:pt x="24" y="49"/>
                  </a:lnTo>
                  <a:lnTo>
                    <a:pt x="2" y="51"/>
                  </a:lnTo>
                  <a:lnTo>
                    <a:pt x="2" y="48"/>
                  </a:lnTo>
                  <a:lnTo>
                    <a:pt x="7" y="48"/>
                  </a:lnTo>
                  <a:lnTo>
                    <a:pt x="20" y="48"/>
                  </a:lnTo>
                  <a:lnTo>
                    <a:pt x="20" y="47"/>
                  </a:lnTo>
                  <a:lnTo>
                    <a:pt x="2" y="48"/>
                  </a:lnTo>
                  <a:lnTo>
                    <a:pt x="3" y="46"/>
                  </a:lnTo>
                  <a:lnTo>
                    <a:pt x="9" y="46"/>
                  </a:lnTo>
                  <a:lnTo>
                    <a:pt x="24" y="44"/>
                  </a:lnTo>
                  <a:lnTo>
                    <a:pt x="24" y="43"/>
                  </a:lnTo>
                  <a:lnTo>
                    <a:pt x="3" y="44"/>
                  </a:lnTo>
                  <a:lnTo>
                    <a:pt x="3" y="43"/>
                  </a:lnTo>
                  <a:lnTo>
                    <a:pt x="9" y="43"/>
                  </a:lnTo>
                  <a:lnTo>
                    <a:pt x="23" y="42"/>
                  </a:lnTo>
                  <a:lnTo>
                    <a:pt x="23" y="39"/>
                  </a:lnTo>
                  <a:lnTo>
                    <a:pt x="3" y="42"/>
                  </a:lnTo>
                  <a:lnTo>
                    <a:pt x="3" y="39"/>
                  </a:lnTo>
                  <a:lnTo>
                    <a:pt x="8" y="39"/>
                  </a:lnTo>
                  <a:lnTo>
                    <a:pt x="23" y="38"/>
                  </a:lnTo>
                  <a:lnTo>
                    <a:pt x="23" y="37"/>
                  </a:lnTo>
                  <a:lnTo>
                    <a:pt x="3" y="38"/>
                  </a:lnTo>
                  <a:lnTo>
                    <a:pt x="3" y="36"/>
                  </a:lnTo>
                  <a:lnTo>
                    <a:pt x="8" y="37"/>
                  </a:lnTo>
                  <a:lnTo>
                    <a:pt x="22" y="36"/>
                  </a:lnTo>
                  <a:lnTo>
                    <a:pt x="22" y="34"/>
                  </a:lnTo>
                  <a:lnTo>
                    <a:pt x="3" y="36"/>
                  </a:lnTo>
                  <a:lnTo>
                    <a:pt x="3" y="34"/>
                  </a:lnTo>
                  <a:lnTo>
                    <a:pt x="7" y="34"/>
                  </a:lnTo>
                  <a:lnTo>
                    <a:pt x="20" y="32"/>
                  </a:lnTo>
                  <a:lnTo>
                    <a:pt x="22" y="32"/>
                  </a:lnTo>
                  <a:lnTo>
                    <a:pt x="3" y="33"/>
                  </a:lnTo>
                  <a:lnTo>
                    <a:pt x="3" y="31"/>
                  </a:lnTo>
                  <a:lnTo>
                    <a:pt x="13" y="31"/>
                  </a:lnTo>
                  <a:lnTo>
                    <a:pt x="22" y="28"/>
                  </a:lnTo>
                  <a:lnTo>
                    <a:pt x="3" y="29"/>
                  </a:lnTo>
                  <a:lnTo>
                    <a:pt x="4" y="27"/>
                  </a:lnTo>
                  <a:lnTo>
                    <a:pt x="14" y="27"/>
                  </a:lnTo>
                  <a:lnTo>
                    <a:pt x="23" y="24"/>
                  </a:lnTo>
                  <a:lnTo>
                    <a:pt x="4" y="26"/>
                  </a:lnTo>
                  <a:lnTo>
                    <a:pt x="4" y="24"/>
                  </a:lnTo>
                  <a:lnTo>
                    <a:pt x="15" y="23"/>
                  </a:lnTo>
                  <a:lnTo>
                    <a:pt x="24" y="21"/>
                  </a:lnTo>
                  <a:lnTo>
                    <a:pt x="4" y="22"/>
                  </a:lnTo>
                  <a:lnTo>
                    <a:pt x="4" y="21"/>
                  </a:lnTo>
                  <a:lnTo>
                    <a:pt x="15" y="21"/>
                  </a:lnTo>
                  <a:lnTo>
                    <a:pt x="25" y="17"/>
                  </a:lnTo>
                  <a:lnTo>
                    <a:pt x="4" y="19"/>
                  </a:lnTo>
                  <a:lnTo>
                    <a:pt x="4" y="17"/>
                  </a:lnTo>
                  <a:lnTo>
                    <a:pt x="13" y="17"/>
                  </a:lnTo>
                  <a:lnTo>
                    <a:pt x="22" y="14"/>
                  </a:lnTo>
                  <a:lnTo>
                    <a:pt x="4" y="16"/>
                  </a:lnTo>
                  <a:lnTo>
                    <a:pt x="4" y="14"/>
                  </a:lnTo>
                  <a:lnTo>
                    <a:pt x="14" y="13"/>
                  </a:lnTo>
                  <a:lnTo>
                    <a:pt x="23" y="10"/>
                  </a:lnTo>
                  <a:lnTo>
                    <a:pt x="4" y="12"/>
                  </a:lnTo>
                  <a:lnTo>
                    <a:pt x="4" y="10"/>
                  </a:lnTo>
                  <a:lnTo>
                    <a:pt x="15" y="9"/>
                  </a:lnTo>
                  <a:lnTo>
                    <a:pt x="24" y="7"/>
                  </a:lnTo>
                  <a:lnTo>
                    <a:pt x="5" y="9"/>
                  </a:lnTo>
                  <a:lnTo>
                    <a:pt x="5" y="7"/>
                  </a:lnTo>
                  <a:lnTo>
                    <a:pt x="17" y="5"/>
                  </a:lnTo>
                  <a:lnTo>
                    <a:pt x="25" y="3"/>
                  </a:lnTo>
                  <a:lnTo>
                    <a:pt x="5" y="5"/>
                  </a:lnTo>
                  <a:lnTo>
                    <a:pt x="5" y="4"/>
                  </a:lnTo>
                  <a:lnTo>
                    <a:pt x="18" y="3"/>
                  </a:lnTo>
                  <a:lnTo>
                    <a:pt x="27" y="0"/>
                  </a:lnTo>
                  <a:close/>
                  <a:moveTo>
                    <a:pt x="24" y="49"/>
                  </a:moveTo>
                  <a:lnTo>
                    <a:pt x="24" y="49"/>
                  </a:lnTo>
                  <a:lnTo>
                    <a:pt x="24" y="53"/>
                  </a:lnTo>
                  <a:lnTo>
                    <a:pt x="2" y="54"/>
                  </a:lnTo>
                  <a:lnTo>
                    <a:pt x="2" y="52"/>
                  </a:lnTo>
                  <a:lnTo>
                    <a:pt x="17" y="52"/>
                  </a:lnTo>
                  <a:lnTo>
                    <a:pt x="24" y="49"/>
                  </a:lnTo>
                  <a:close/>
                  <a:moveTo>
                    <a:pt x="24" y="53"/>
                  </a:moveTo>
                  <a:lnTo>
                    <a:pt x="24" y="53"/>
                  </a:lnTo>
                  <a:lnTo>
                    <a:pt x="23" y="67"/>
                  </a:lnTo>
                  <a:lnTo>
                    <a:pt x="0" y="68"/>
                  </a:lnTo>
                  <a:lnTo>
                    <a:pt x="2" y="66"/>
                  </a:lnTo>
                  <a:lnTo>
                    <a:pt x="12" y="66"/>
                  </a:lnTo>
                  <a:lnTo>
                    <a:pt x="22" y="63"/>
                  </a:lnTo>
                  <a:lnTo>
                    <a:pt x="2" y="64"/>
                  </a:lnTo>
                  <a:lnTo>
                    <a:pt x="2" y="62"/>
                  </a:lnTo>
                  <a:lnTo>
                    <a:pt x="13" y="62"/>
                  </a:lnTo>
                  <a:lnTo>
                    <a:pt x="23" y="59"/>
                  </a:lnTo>
                  <a:lnTo>
                    <a:pt x="2" y="61"/>
                  </a:lnTo>
                  <a:lnTo>
                    <a:pt x="2" y="58"/>
                  </a:lnTo>
                  <a:lnTo>
                    <a:pt x="14" y="58"/>
                  </a:lnTo>
                  <a:lnTo>
                    <a:pt x="24" y="56"/>
                  </a:lnTo>
                  <a:lnTo>
                    <a:pt x="2" y="57"/>
                  </a:lnTo>
                  <a:lnTo>
                    <a:pt x="2" y="56"/>
                  </a:lnTo>
                  <a:lnTo>
                    <a:pt x="15" y="56"/>
                  </a:lnTo>
                  <a:lnTo>
                    <a:pt x="24" y="53"/>
                  </a:lnTo>
                  <a:close/>
                  <a:moveTo>
                    <a:pt x="23" y="67"/>
                  </a:moveTo>
                  <a:lnTo>
                    <a:pt x="23" y="67"/>
                  </a:lnTo>
                  <a:lnTo>
                    <a:pt x="23" y="81"/>
                  </a:lnTo>
                  <a:lnTo>
                    <a:pt x="14" y="81"/>
                  </a:lnTo>
                  <a:lnTo>
                    <a:pt x="20" y="79"/>
                  </a:lnTo>
                  <a:lnTo>
                    <a:pt x="0" y="81"/>
                  </a:lnTo>
                  <a:lnTo>
                    <a:pt x="0" y="78"/>
                  </a:lnTo>
                  <a:lnTo>
                    <a:pt x="12" y="78"/>
                  </a:lnTo>
                  <a:lnTo>
                    <a:pt x="22" y="77"/>
                  </a:lnTo>
                  <a:lnTo>
                    <a:pt x="0" y="78"/>
                  </a:lnTo>
                  <a:lnTo>
                    <a:pt x="0" y="76"/>
                  </a:lnTo>
                  <a:lnTo>
                    <a:pt x="13" y="74"/>
                  </a:lnTo>
                  <a:lnTo>
                    <a:pt x="23" y="72"/>
                  </a:lnTo>
                  <a:lnTo>
                    <a:pt x="0" y="73"/>
                  </a:lnTo>
                  <a:lnTo>
                    <a:pt x="0" y="69"/>
                  </a:lnTo>
                  <a:lnTo>
                    <a:pt x="14" y="69"/>
                  </a:lnTo>
                  <a:lnTo>
                    <a:pt x="23" y="67"/>
                  </a:lnTo>
                  <a:close/>
                </a:path>
              </a:pathLst>
            </a:custGeom>
            <a:solidFill>
              <a:srgbClr val="B7B7B8"/>
            </a:solidFill>
            <a:ln w="9525">
              <a:noFill/>
              <a:round/>
              <a:headEnd/>
              <a:tailEnd/>
            </a:ln>
          </p:spPr>
          <p:txBody>
            <a:bodyPr/>
            <a:lstStyle/>
            <a:p>
              <a:endParaRPr lang="en-US" sz="3200"/>
            </a:p>
          </p:txBody>
        </p:sp>
        <p:sp>
          <p:nvSpPr>
            <p:cNvPr id="165958" name="Freeform 75"/>
            <p:cNvSpPr>
              <a:spLocks noEditPoints="1"/>
            </p:cNvSpPr>
            <p:nvPr/>
          </p:nvSpPr>
          <p:spPr bwMode="auto">
            <a:xfrm>
              <a:off x="4715" y="3876"/>
              <a:ext cx="51" cy="52"/>
            </a:xfrm>
            <a:custGeom>
              <a:avLst/>
              <a:gdLst>
                <a:gd name="T0" fmla="*/ 27 w 51"/>
                <a:gd name="T1" fmla="*/ 21 h 52"/>
                <a:gd name="T2" fmla="*/ 31 w 51"/>
                <a:gd name="T3" fmla="*/ 20 h 52"/>
                <a:gd name="T4" fmla="*/ 27 w 51"/>
                <a:gd name="T5" fmla="*/ 18 h 52"/>
                <a:gd name="T6" fmla="*/ 34 w 51"/>
                <a:gd name="T7" fmla="*/ 16 h 52"/>
                <a:gd name="T8" fmla="*/ 28 w 51"/>
                <a:gd name="T9" fmla="*/ 15 h 52"/>
                <a:gd name="T10" fmla="*/ 34 w 51"/>
                <a:gd name="T11" fmla="*/ 13 h 52"/>
                <a:gd name="T12" fmla="*/ 28 w 51"/>
                <a:gd name="T13" fmla="*/ 12 h 52"/>
                <a:gd name="T14" fmla="*/ 33 w 51"/>
                <a:gd name="T15" fmla="*/ 11 h 52"/>
                <a:gd name="T16" fmla="*/ 28 w 51"/>
                <a:gd name="T17" fmla="*/ 10 h 52"/>
                <a:gd name="T18" fmla="*/ 32 w 51"/>
                <a:gd name="T19" fmla="*/ 7 h 52"/>
                <a:gd name="T20" fmla="*/ 28 w 51"/>
                <a:gd name="T21" fmla="*/ 6 h 52"/>
                <a:gd name="T22" fmla="*/ 32 w 51"/>
                <a:gd name="T23" fmla="*/ 5 h 52"/>
                <a:gd name="T24" fmla="*/ 28 w 51"/>
                <a:gd name="T25" fmla="*/ 3 h 52"/>
                <a:gd name="T26" fmla="*/ 38 w 51"/>
                <a:gd name="T27" fmla="*/ 1 h 52"/>
                <a:gd name="T28" fmla="*/ 49 w 51"/>
                <a:gd name="T29" fmla="*/ 20 h 52"/>
                <a:gd name="T30" fmla="*/ 27 w 51"/>
                <a:gd name="T31" fmla="*/ 25 h 52"/>
                <a:gd name="T32" fmla="*/ 49 w 51"/>
                <a:gd name="T33" fmla="*/ 20 h 52"/>
                <a:gd name="T34" fmla="*/ 48 w 51"/>
                <a:gd name="T35" fmla="*/ 37 h 52"/>
                <a:gd name="T36" fmla="*/ 36 w 51"/>
                <a:gd name="T37" fmla="*/ 36 h 52"/>
                <a:gd name="T38" fmla="*/ 26 w 51"/>
                <a:gd name="T39" fmla="*/ 35 h 52"/>
                <a:gd name="T40" fmla="*/ 47 w 51"/>
                <a:gd name="T41" fmla="*/ 30 h 52"/>
                <a:gd name="T42" fmla="*/ 27 w 51"/>
                <a:gd name="T43" fmla="*/ 28 h 52"/>
                <a:gd name="T44" fmla="*/ 27 w 51"/>
                <a:gd name="T45" fmla="*/ 27 h 52"/>
                <a:gd name="T46" fmla="*/ 41 w 51"/>
                <a:gd name="T47" fmla="*/ 26 h 52"/>
                <a:gd name="T48" fmla="*/ 47 w 51"/>
                <a:gd name="T49" fmla="*/ 51 h 52"/>
                <a:gd name="T50" fmla="*/ 44 w 51"/>
                <a:gd name="T51" fmla="*/ 50 h 52"/>
                <a:gd name="T52" fmla="*/ 36 w 51"/>
                <a:gd name="T53" fmla="*/ 48 h 52"/>
                <a:gd name="T54" fmla="*/ 26 w 51"/>
                <a:gd name="T55" fmla="*/ 47 h 52"/>
                <a:gd name="T56" fmla="*/ 47 w 51"/>
                <a:gd name="T57" fmla="*/ 42 h 52"/>
                <a:gd name="T58" fmla="*/ 26 w 51"/>
                <a:gd name="T59" fmla="*/ 40 h 52"/>
                <a:gd name="T60" fmla="*/ 27 w 51"/>
                <a:gd name="T61" fmla="*/ 2 h 52"/>
                <a:gd name="T62" fmla="*/ 3 w 51"/>
                <a:gd name="T63" fmla="*/ 22 h 52"/>
                <a:gd name="T64" fmla="*/ 22 w 51"/>
                <a:gd name="T65" fmla="*/ 20 h 52"/>
                <a:gd name="T66" fmla="*/ 4 w 51"/>
                <a:gd name="T67" fmla="*/ 20 h 52"/>
                <a:gd name="T68" fmla="*/ 26 w 51"/>
                <a:gd name="T69" fmla="*/ 17 h 52"/>
                <a:gd name="T70" fmla="*/ 4 w 51"/>
                <a:gd name="T71" fmla="*/ 16 h 52"/>
                <a:gd name="T72" fmla="*/ 26 w 51"/>
                <a:gd name="T73" fmla="*/ 13 h 52"/>
                <a:gd name="T74" fmla="*/ 4 w 51"/>
                <a:gd name="T75" fmla="*/ 13 h 52"/>
                <a:gd name="T76" fmla="*/ 24 w 51"/>
                <a:gd name="T77" fmla="*/ 11 h 52"/>
                <a:gd name="T78" fmla="*/ 4 w 51"/>
                <a:gd name="T79" fmla="*/ 11 h 52"/>
                <a:gd name="T80" fmla="*/ 23 w 51"/>
                <a:gd name="T81" fmla="*/ 7 h 52"/>
                <a:gd name="T82" fmla="*/ 4 w 51"/>
                <a:gd name="T83" fmla="*/ 8 h 52"/>
                <a:gd name="T84" fmla="*/ 23 w 51"/>
                <a:gd name="T85" fmla="*/ 5 h 52"/>
                <a:gd name="T86" fmla="*/ 5 w 51"/>
                <a:gd name="T87" fmla="*/ 5 h 52"/>
                <a:gd name="T88" fmla="*/ 16 w 51"/>
                <a:gd name="T89" fmla="*/ 2 h 52"/>
                <a:gd name="T90" fmla="*/ 26 w 51"/>
                <a:gd name="T91" fmla="*/ 22 h 52"/>
                <a:gd name="T92" fmla="*/ 3 w 51"/>
                <a:gd name="T93" fmla="*/ 25 h 52"/>
                <a:gd name="T94" fmla="*/ 26 w 51"/>
                <a:gd name="T95" fmla="*/ 22 h 52"/>
                <a:gd name="T96" fmla="*/ 2 w 51"/>
                <a:gd name="T97" fmla="*/ 40 h 52"/>
                <a:gd name="T98" fmla="*/ 13 w 51"/>
                <a:gd name="T99" fmla="*/ 37 h 52"/>
                <a:gd name="T100" fmla="*/ 3 w 51"/>
                <a:gd name="T101" fmla="*/ 35 h 52"/>
                <a:gd name="T102" fmla="*/ 24 w 51"/>
                <a:gd name="T103" fmla="*/ 31 h 52"/>
                <a:gd name="T104" fmla="*/ 16 w 51"/>
                <a:gd name="T105" fmla="*/ 30 h 52"/>
                <a:gd name="T106" fmla="*/ 3 w 51"/>
                <a:gd name="T107" fmla="*/ 30 h 52"/>
                <a:gd name="T108" fmla="*/ 26 w 51"/>
                <a:gd name="T109" fmla="*/ 25 h 52"/>
                <a:gd name="T110" fmla="*/ 23 w 51"/>
                <a:gd name="T111" fmla="*/ 52 h 52"/>
                <a:gd name="T112" fmla="*/ 0 w 51"/>
                <a:gd name="T113" fmla="*/ 52 h 52"/>
                <a:gd name="T114" fmla="*/ 13 w 51"/>
                <a:gd name="T115" fmla="*/ 50 h 52"/>
                <a:gd name="T116" fmla="*/ 2 w 51"/>
                <a:gd name="T117" fmla="*/ 47 h 52"/>
                <a:gd name="T118" fmla="*/ 23 w 51"/>
                <a:gd name="T119" fmla="*/ 43 h 52"/>
                <a:gd name="T120" fmla="*/ 16 w 51"/>
                <a:gd name="T121" fmla="*/ 41 h 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1"/>
                <a:gd name="T184" fmla="*/ 0 h 52"/>
                <a:gd name="T185" fmla="*/ 51 w 51"/>
                <a:gd name="T186" fmla="*/ 52 h 5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1" h="52">
                  <a:moveTo>
                    <a:pt x="51" y="0"/>
                  </a:moveTo>
                  <a:lnTo>
                    <a:pt x="51" y="0"/>
                  </a:lnTo>
                  <a:lnTo>
                    <a:pt x="49" y="20"/>
                  </a:lnTo>
                  <a:lnTo>
                    <a:pt x="27" y="21"/>
                  </a:lnTo>
                  <a:lnTo>
                    <a:pt x="27" y="20"/>
                  </a:lnTo>
                  <a:lnTo>
                    <a:pt x="31" y="20"/>
                  </a:lnTo>
                  <a:lnTo>
                    <a:pt x="46" y="18"/>
                  </a:lnTo>
                  <a:lnTo>
                    <a:pt x="46" y="17"/>
                  </a:lnTo>
                  <a:lnTo>
                    <a:pt x="27" y="18"/>
                  </a:lnTo>
                  <a:lnTo>
                    <a:pt x="27" y="16"/>
                  </a:lnTo>
                  <a:lnTo>
                    <a:pt x="34" y="16"/>
                  </a:lnTo>
                  <a:lnTo>
                    <a:pt x="49" y="15"/>
                  </a:lnTo>
                  <a:lnTo>
                    <a:pt x="49" y="13"/>
                  </a:lnTo>
                  <a:lnTo>
                    <a:pt x="28" y="15"/>
                  </a:lnTo>
                  <a:lnTo>
                    <a:pt x="28" y="13"/>
                  </a:lnTo>
                  <a:lnTo>
                    <a:pt x="34" y="13"/>
                  </a:lnTo>
                  <a:lnTo>
                    <a:pt x="48" y="12"/>
                  </a:lnTo>
                  <a:lnTo>
                    <a:pt x="48" y="11"/>
                  </a:lnTo>
                  <a:lnTo>
                    <a:pt x="28" y="12"/>
                  </a:lnTo>
                  <a:lnTo>
                    <a:pt x="28" y="11"/>
                  </a:lnTo>
                  <a:lnTo>
                    <a:pt x="33" y="11"/>
                  </a:lnTo>
                  <a:lnTo>
                    <a:pt x="48" y="8"/>
                  </a:lnTo>
                  <a:lnTo>
                    <a:pt x="48" y="7"/>
                  </a:lnTo>
                  <a:lnTo>
                    <a:pt x="28" y="10"/>
                  </a:lnTo>
                  <a:lnTo>
                    <a:pt x="28" y="7"/>
                  </a:lnTo>
                  <a:lnTo>
                    <a:pt x="32" y="7"/>
                  </a:lnTo>
                  <a:lnTo>
                    <a:pt x="47" y="6"/>
                  </a:lnTo>
                  <a:lnTo>
                    <a:pt x="47" y="5"/>
                  </a:lnTo>
                  <a:lnTo>
                    <a:pt x="28" y="6"/>
                  </a:lnTo>
                  <a:lnTo>
                    <a:pt x="28" y="5"/>
                  </a:lnTo>
                  <a:lnTo>
                    <a:pt x="32" y="5"/>
                  </a:lnTo>
                  <a:lnTo>
                    <a:pt x="46" y="3"/>
                  </a:lnTo>
                  <a:lnTo>
                    <a:pt x="46" y="2"/>
                  </a:lnTo>
                  <a:lnTo>
                    <a:pt x="28" y="3"/>
                  </a:lnTo>
                  <a:lnTo>
                    <a:pt x="28" y="2"/>
                  </a:lnTo>
                  <a:lnTo>
                    <a:pt x="38" y="1"/>
                  </a:lnTo>
                  <a:lnTo>
                    <a:pt x="39" y="1"/>
                  </a:lnTo>
                  <a:lnTo>
                    <a:pt x="51" y="0"/>
                  </a:lnTo>
                  <a:close/>
                  <a:moveTo>
                    <a:pt x="49" y="20"/>
                  </a:moveTo>
                  <a:lnTo>
                    <a:pt x="49" y="20"/>
                  </a:lnTo>
                  <a:lnTo>
                    <a:pt x="49" y="23"/>
                  </a:lnTo>
                  <a:lnTo>
                    <a:pt x="27" y="25"/>
                  </a:lnTo>
                  <a:lnTo>
                    <a:pt x="27" y="23"/>
                  </a:lnTo>
                  <a:lnTo>
                    <a:pt x="42" y="22"/>
                  </a:lnTo>
                  <a:lnTo>
                    <a:pt x="49" y="20"/>
                  </a:lnTo>
                  <a:close/>
                  <a:moveTo>
                    <a:pt x="49" y="23"/>
                  </a:moveTo>
                  <a:lnTo>
                    <a:pt x="49" y="23"/>
                  </a:lnTo>
                  <a:lnTo>
                    <a:pt x="48" y="37"/>
                  </a:lnTo>
                  <a:lnTo>
                    <a:pt x="26" y="38"/>
                  </a:lnTo>
                  <a:lnTo>
                    <a:pt x="26" y="36"/>
                  </a:lnTo>
                  <a:lnTo>
                    <a:pt x="36" y="36"/>
                  </a:lnTo>
                  <a:lnTo>
                    <a:pt x="46" y="33"/>
                  </a:lnTo>
                  <a:lnTo>
                    <a:pt x="26" y="35"/>
                  </a:lnTo>
                  <a:lnTo>
                    <a:pt x="26" y="32"/>
                  </a:lnTo>
                  <a:lnTo>
                    <a:pt x="38" y="32"/>
                  </a:lnTo>
                  <a:lnTo>
                    <a:pt x="47" y="30"/>
                  </a:lnTo>
                  <a:lnTo>
                    <a:pt x="27" y="31"/>
                  </a:lnTo>
                  <a:lnTo>
                    <a:pt x="27" y="28"/>
                  </a:lnTo>
                  <a:lnTo>
                    <a:pt x="39" y="28"/>
                  </a:lnTo>
                  <a:lnTo>
                    <a:pt x="48" y="26"/>
                  </a:lnTo>
                  <a:lnTo>
                    <a:pt x="27" y="27"/>
                  </a:lnTo>
                  <a:lnTo>
                    <a:pt x="27" y="26"/>
                  </a:lnTo>
                  <a:lnTo>
                    <a:pt x="41" y="26"/>
                  </a:lnTo>
                  <a:lnTo>
                    <a:pt x="49" y="23"/>
                  </a:lnTo>
                  <a:close/>
                  <a:moveTo>
                    <a:pt x="48" y="37"/>
                  </a:moveTo>
                  <a:lnTo>
                    <a:pt x="48" y="37"/>
                  </a:lnTo>
                  <a:lnTo>
                    <a:pt x="47" y="51"/>
                  </a:lnTo>
                  <a:lnTo>
                    <a:pt x="39" y="51"/>
                  </a:lnTo>
                  <a:lnTo>
                    <a:pt x="44" y="50"/>
                  </a:lnTo>
                  <a:lnTo>
                    <a:pt x="24" y="51"/>
                  </a:lnTo>
                  <a:lnTo>
                    <a:pt x="24" y="48"/>
                  </a:lnTo>
                  <a:lnTo>
                    <a:pt x="36" y="48"/>
                  </a:lnTo>
                  <a:lnTo>
                    <a:pt x="46" y="47"/>
                  </a:lnTo>
                  <a:lnTo>
                    <a:pt x="26" y="47"/>
                  </a:lnTo>
                  <a:lnTo>
                    <a:pt x="26" y="46"/>
                  </a:lnTo>
                  <a:lnTo>
                    <a:pt x="38" y="45"/>
                  </a:lnTo>
                  <a:lnTo>
                    <a:pt x="47" y="42"/>
                  </a:lnTo>
                  <a:lnTo>
                    <a:pt x="26" y="43"/>
                  </a:lnTo>
                  <a:lnTo>
                    <a:pt x="26" y="40"/>
                  </a:lnTo>
                  <a:lnTo>
                    <a:pt x="39" y="40"/>
                  </a:lnTo>
                  <a:lnTo>
                    <a:pt x="48" y="37"/>
                  </a:lnTo>
                  <a:close/>
                  <a:moveTo>
                    <a:pt x="27" y="2"/>
                  </a:moveTo>
                  <a:lnTo>
                    <a:pt x="27" y="2"/>
                  </a:lnTo>
                  <a:lnTo>
                    <a:pt x="26" y="21"/>
                  </a:lnTo>
                  <a:lnTo>
                    <a:pt x="3" y="22"/>
                  </a:lnTo>
                  <a:lnTo>
                    <a:pt x="4" y="21"/>
                  </a:lnTo>
                  <a:lnTo>
                    <a:pt x="8" y="21"/>
                  </a:lnTo>
                  <a:lnTo>
                    <a:pt x="22" y="20"/>
                  </a:lnTo>
                  <a:lnTo>
                    <a:pt x="22" y="18"/>
                  </a:lnTo>
                  <a:lnTo>
                    <a:pt x="4" y="20"/>
                  </a:lnTo>
                  <a:lnTo>
                    <a:pt x="4" y="17"/>
                  </a:lnTo>
                  <a:lnTo>
                    <a:pt x="12" y="17"/>
                  </a:lnTo>
                  <a:lnTo>
                    <a:pt x="26" y="17"/>
                  </a:lnTo>
                  <a:lnTo>
                    <a:pt x="26" y="15"/>
                  </a:lnTo>
                  <a:lnTo>
                    <a:pt x="4" y="16"/>
                  </a:lnTo>
                  <a:lnTo>
                    <a:pt x="4" y="15"/>
                  </a:lnTo>
                  <a:lnTo>
                    <a:pt x="10" y="15"/>
                  </a:lnTo>
                  <a:lnTo>
                    <a:pt x="26" y="13"/>
                  </a:lnTo>
                  <a:lnTo>
                    <a:pt x="26" y="12"/>
                  </a:lnTo>
                  <a:lnTo>
                    <a:pt x="4" y="13"/>
                  </a:lnTo>
                  <a:lnTo>
                    <a:pt x="4" y="12"/>
                  </a:lnTo>
                  <a:lnTo>
                    <a:pt x="9" y="12"/>
                  </a:lnTo>
                  <a:lnTo>
                    <a:pt x="24" y="11"/>
                  </a:lnTo>
                  <a:lnTo>
                    <a:pt x="24" y="10"/>
                  </a:lnTo>
                  <a:lnTo>
                    <a:pt x="4" y="11"/>
                  </a:lnTo>
                  <a:lnTo>
                    <a:pt x="4" y="8"/>
                  </a:lnTo>
                  <a:lnTo>
                    <a:pt x="9" y="8"/>
                  </a:lnTo>
                  <a:lnTo>
                    <a:pt x="23" y="7"/>
                  </a:lnTo>
                  <a:lnTo>
                    <a:pt x="4" y="8"/>
                  </a:lnTo>
                  <a:lnTo>
                    <a:pt x="5" y="7"/>
                  </a:lnTo>
                  <a:lnTo>
                    <a:pt x="8" y="7"/>
                  </a:lnTo>
                  <a:lnTo>
                    <a:pt x="23" y="5"/>
                  </a:lnTo>
                  <a:lnTo>
                    <a:pt x="23" y="3"/>
                  </a:lnTo>
                  <a:lnTo>
                    <a:pt x="5" y="5"/>
                  </a:lnTo>
                  <a:lnTo>
                    <a:pt x="5" y="3"/>
                  </a:lnTo>
                  <a:lnTo>
                    <a:pt x="14" y="3"/>
                  </a:lnTo>
                  <a:lnTo>
                    <a:pt x="16" y="2"/>
                  </a:lnTo>
                  <a:lnTo>
                    <a:pt x="27" y="2"/>
                  </a:lnTo>
                  <a:close/>
                  <a:moveTo>
                    <a:pt x="26" y="22"/>
                  </a:moveTo>
                  <a:lnTo>
                    <a:pt x="26" y="22"/>
                  </a:lnTo>
                  <a:lnTo>
                    <a:pt x="26" y="25"/>
                  </a:lnTo>
                  <a:lnTo>
                    <a:pt x="3" y="26"/>
                  </a:lnTo>
                  <a:lnTo>
                    <a:pt x="3" y="25"/>
                  </a:lnTo>
                  <a:lnTo>
                    <a:pt x="18" y="23"/>
                  </a:lnTo>
                  <a:lnTo>
                    <a:pt x="26" y="22"/>
                  </a:lnTo>
                  <a:close/>
                  <a:moveTo>
                    <a:pt x="26" y="25"/>
                  </a:moveTo>
                  <a:lnTo>
                    <a:pt x="26" y="25"/>
                  </a:lnTo>
                  <a:lnTo>
                    <a:pt x="24" y="38"/>
                  </a:lnTo>
                  <a:lnTo>
                    <a:pt x="2" y="40"/>
                  </a:lnTo>
                  <a:lnTo>
                    <a:pt x="2" y="37"/>
                  </a:lnTo>
                  <a:lnTo>
                    <a:pt x="13" y="37"/>
                  </a:lnTo>
                  <a:lnTo>
                    <a:pt x="22" y="35"/>
                  </a:lnTo>
                  <a:lnTo>
                    <a:pt x="3" y="36"/>
                  </a:lnTo>
                  <a:lnTo>
                    <a:pt x="3" y="35"/>
                  </a:lnTo>
                  <a:lnTo>
                    <a:pt x="14" y="33"/>
                  </a:lnTo>
                  <a:lnTo>
                    <a:pt x="24" y="31"/>
                  </a:lnTo>
                  <a:lnTo>
                    <a:pt x="3" y="32"/>
                  </a:lnTo>
                  <a:lnTo>
                    <a:pt x="3" y="31"/>
                  </a:lnTo>
                  <a:lnTo>
                    <a:pt x="16" y="30"/>
                  </a:lnTo>
                  <a:lnTo>
                    <a:pt x="26" y="28"/>
                  </a:lnTo>
                  <a:lnTo>
                    <a:pt x="3" y="30"/>
                  </a:lnTo>
                  <a:lnTo>
                    <a:pt x="3" y="27"/>
                  </a:lnTo>
                  <a:lnTo>
                    <a:pt x="17" y="27"/>
                  </a:lnTo>
                  <a:lnTo>
                    <a:pt x="26" y="25"/>
                  </a:lnTo>
                  <a:close/>
                  <a:moveTo>
                    <a:pt x="24" y="38"/>
                  </a:moveTo>
                  <a:lnTo>
                    <a:pt x="24" y="38"/>
                  </a:lnTo>
                  <a:lnTo>
                    <a:pt x="23" y="52"/>
                  </a:lnTo>
                  <a:lnTo>
                    <a:pt x="16" y="52"/>
                  </a:lnTo>
                  <a:lnTo>
                    <a:pt x="21" y="51"/>
                  </a:lnTo>
                  <a:lnTo>
                    <a:pt x="0" y="52"/>
                  </a:lnTo>
                  <a:lnTo>
                    <a:pt x="2" y="50"/>
                  </a:lnTo>
                  <a:lnTo>
                    <a:pt x="13" y="50"/>
                  </a:lnTo>
                  <a:lnTo>
                    <a:pt x="22" y="48"/>
                  </a:lnTo>
                  <a:lnTo>
                    <a:pt x="2" y="48"/>
                  </a:lnTo>
                  <a:lnTo>
                    <a:pt x="2" y="47"/>
                  </a:lnTo>
                  <a:lnTo>
                    <a:pt x="14" y="46"/>
                  </a:lnTo>
                  <a:lnTo>
                    <a:pt x="23" y="43"/>
                  </a:lnTo>
                  <a:lnTo>
                    <a:pt x="2" y="45"/>
                  </a:lnTo>
                  <a:lnTo>
                    <a:pt x="2" y="41"/>
                  </a:lnTo>
                  <a:lnTo>
                    <a:pt x="16" y="41"/>
                  </a:lnTo>
                  <a:lnTo>
                    <a:pt x="24" y="38"/>
                  </a:lnTo>
                  <a:close/>
                </a:path>
              </a:pathLst>
            </a:custGeom>
            <a:solidFill>
              <a:srgbClr val="B7B7B8"/>
            </a:solidFill>
            <a:ln w="9525">
              <a:noFill/>
              <a:round/>
              <a:headEnd/>
              <a:tailEnd/>
            </a:ln>
          </p:spPr>
          <p:txBody>
            <a:bodyPr/>
            <a:lstStyle/>
            <a:p>
              <a:endParaRPr lang="en-US" sz="3200"/>
            </a:p>
          </p:txBody>
        </p:sp>
        <p:sp>
          <p:nvSpPr>
            <p:cNvPr id="165959" name="Freeform 76"/>
            <p:cNvSpPr>
              <a:spLocks noEditPoints="1"/>
            </p:cNvSpPr>
            <p:nvPr/>
          </p:nvSpPr>
          <p:spPr bwMode="auto">
            <a:xfrm>
              <a:off x="4720" y="3849"/>
              <a:ext cx="47" cy="25"/>
            </a:xfrm>
            <a:custGeom>
              <a:avLst/>
              <a:gdLst>
                <a:gd name="T0" fmla="*/ 2 w 47"/>
                <a:gd name="T1" fmla="*/ 10 h 25"/>
                <a:gd name="T2" fmla="*/ 2 w 47"/>
                <a:gd name="T3" fmla="*/ 10 h 25"/>
                <a:gd name="T4" fmla="*/ 44 w 47"/>
                <a:gd name="T5" fmla="*/ 6 h 25"/>
                <a:gd name="T6" fmla="*/ 44 w 47"/>
                <a:gd name="T7" fmla="*/ 6 h 25"/>
                <a:gd name="T8" fmla="*/ 47 w 47"/>
                <a:gd name="T9" fmla="*/ 9 h 25"/>
                <a:gd name="T10" fmla="*/ 47 w 47"/>
                <a:gd name="T11" fmla="*/ 9 h 25"/>
                <a:gd name="T12" fmla="*/ 4 w 47"/>
                <a:gd name="T13" fmla="*/ 13 h 25"/>
                <a:gd name="T14" fmla="*/ 4 w 47"/>
                <a:gd name="T15" fmla="*/ 13 h 25"/>
                <a:gd name="T16" fmla="*/ 2 w 47"/>
                <a:gd name="T17" fmla="*/ 10 h 25"/>
                <a:gd name="T18" fmla="*/ 2 w 47"/>
                <a:gd name="T19" fmla="*/ 10 h 25"/>
                <a:gd name="T20" fmla="*/ 2 w 47"/>
                <a:gd name="T21" fmla="*/ 17 h 25"/>
                <a:gd name="T22" fmla="*/ 2 w 47"/>
                <a:gd name="T23" fmla="*/ 17 h 25"/>
                <a:gd name="T24" fmla="*/ 44 w 47"/>
                <a:gd name="T25" fmla="*/ 13 h 25"/>
                <a:gd name="T26" fmla="*/ 44 w 47"/>
                <a:gd name="T27" fmla="*/ 13 h 25"/>
                <a:gd name="T28" fmla="*/ 47 w 47"/>
                <a:gd name="T29" fmla="*/ 15 h 25"/>
                <a:gd name="T30" fmla="*/ 47 w 47"/>
                <a:gd name="T31" fmla="*/ 15 h 25"/>
                <a:gd name="T32" fmla="*/ 3 w 47"/>
                <a:gd name="T33" fmla="*/ 19 h 25"/>
                <a:gd name="T34" fmla="*/ 3 w 47"/>
                <a:gd name="T35" fmla="*/ 19 h 25"/>
                <a:gd name="T36" fmla="*/ 2 w 47"/>
                <a:gd name="T37" fmla="*/ 17 h 25"/>
                <a:gd name="T38" fmla="*/ 2 w 47"/>
                <a:gd name="T39" fmla="*/ 17 h 25"/>
                <a:gd name="T40" fmla="*/ 0 w 47"/>
                <a:gd name="T41" fmla="*/ 23 h 25"/>
                <a:gd name="T42" fmla="*/ 0 w 47"/>
                <a:gd name="T43" fmla="*/ 23 h 25"/>
                <a:gd name="T44" fmla="*/ 43 w 47"/>
                <a:gd name="T45" fmla="*/ 19 h 25"/>
                <a:gd name="T46" fmla="*/ 43 w 47"/>
                <a:gd name="T47" fmla="*/ 19 h 25"/>
                <a:gd name="T48" fmla="*/ 46 w 47"/>
                <a:gd name="T49" fmla="*/ 22 h 25"/>
                <a:gd name="T50" fmla="*/ 46 w 47"/>
                <a:gd name="T51" fmla="*/ 22 h 25"/>
                <a:gd name="T52" fmla="*/ 3 w 47"/>
                <a:gd name="T53" fmla="*/ 25 h 25"/>
                <a:gd name="T54" fmla="*/ 3 w 47"/>
                <a:gd name="T55" fmla="*/ 25 h 25"/>
                <a:gd name="T56" fmla="*/ 0 w 47"/>
                <a:gd name="T57" fmla="*/ 23 h 25"/>
                <a:gd name="T58" fmla="*/ 0 w 47"/>
                <a:gd name="T59" fmla="*/ 23 h 25"/>
                <a:gd name="T60" fmla="*/ 3 w 47"/>
                <a:gd name="T61" fmla="*/ 4 h 25"/>
                <a:gd name="T62" fmla="*/ 3 w 47"/>
                <a:gd name="T63" fmla="*/ 4 h 25"/>
                <a:gd name="T64" fmla="*/ 44 w 47"/>
                <a:gd name="T65" fmla="*/ 0 h 25"/>
                <a:gd name="T66" fmla="*/ 44 w 47"/>
                <a:gd name="T67" fmla="*/ 0 h 25"/>
                <a:gd name="T68" fmla="*/ 47 w 47"/>
                <a:gd name="T69" fmla="*/ 1 h 25"/>
                <a:gd name="T70" fmla="*/ 47 w 47"/>
                <a:gd name="T71" fmla="*/ 1 h 25"/>
                <a:gd name="T72" fmla="*/ 4 w 47"/>
                <a:gd name="T73" fmla="*/ 5 h 25"/>
                <a:gd name="T74" fmla="*/ 4 w 47"/>
                <a:gd name="T75" fmla="*/ 5 h 25"/>
                <a:gd name="T76" fmla="*/ 3 w 47"/>
                <a:gd name="T77" fmla="*/ 4 h 25"/>
                <a:gd name="T78" fmla="*/ 3 w 47"/>
                <a:gd name="T79" fmla="*/ 4 h 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
                <a:gd name="T121" fmla="*/ 0 h 25"/>
                <a:gd name="T122" fmla="*/ 47 w 47"/>
                <a:gd name="T123" fmla="*/ 25 h 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 h="25">
                  <a:moveTo>
                    <a:pt x="2" y="10"/>
                  </a:moveTo>
                  <a:lnTo>
                    <a:pt x="2" y="10"/>
                  </a:lnTo>
                  <a:lnTo>
                    <a:pt x="44" y="6"/>
                  </a:lnTo>
                  <a:lnTo>
                    <a:pt x="47" y="9"/>
                  </a:lnTo>
                  <a:lnTo>
                    <a:pt x="4" y="13"/>
                  </a:lnTo>
                  <a:lnTo>
                    <a:pt x="2" y="10"/>
                  </a:lnTo>
                  <a:close/>
                  <a:moveTo>
                    <a:pt x="2" y="17"/>
                  </a:moveTo>
                  <a:lnTo>
                    <a:pt x="2" y="17"/>
                  </a:lnTo>
                  <a:lnTo>
                    <a:pt x="44" y="13"/>
                  </a:lnTo>
                  <a:lnTo>
                    <a:pt x="47" y="15"/>
                  </a:lnTo>
                  <a:lnTo>
                    <a:pt x="3" y="19"/>
                  </a:lnTo>
                  <a:lnTo>
                    <a:pt x="2" y="17"/>
                  </a:lnTo>
                  <a:close/>
                  <a:moveTo>
                    <a:pt x="0" y="23"/>
                  </a:moveTo>
                  <a:lnTo>
                    <a:pt x="0" y="23"/>
                  </a:lnTo>
                  <a:lnTo>
                    <a:pt x="43" y="19"/>
                  </a:lnTo>
                  <a:lnTo>
                    <a:pt x="46" y="22"/>
                  </a:lnTo>
                  <a:lnTo>
                    <a:pt x="3" y="25"/>
                  </a:lnTo>
                  <a:lnTo>
                    <a:pt x="0" y="23"/>
                  </a:lnTo>
                  <a:close/>
                  <a:moveTo>
                    <a:pt x="3" y="4"/>
                  </a:moveTo>
                  <a:lnTo>
                    <a:pt x="3" y="4"/>
                  </a:lnTo>
                  <a:lnTo>
                    <a:pt x="44" y="0"/>
                  </a:lnTo>
                  <a:lnTo>
                    <a:pt x="47" y="1"/>
                  </a:lnTo>
                  <a:lnTo>
                    <a:pt x="4" y="5"/>
                  </a:lnTo>
                  <a:lnTo>
                    <a:pt x="3" y="4"/>
                  </a:lnTo>
                  <a:close/>
                </a:path>
              </a:pathLst>
            </a:custGeom>
            <a:solidFill>
              <a:srgbClr val="B7B7B8"/>
            </a:solidFill>
            <a:ln w="9525">
              <a:noFill/>
              <a:round/>
              <a:headEnd/>
              <a:tailEnd/>
            </a:ln>
          </p:spPr>
          <p:txBody>
            <a:bodyPr/>
            <a:lstStyle/>
            <a:p>
              <a:endParaRPr lang="en-US" sz="3200"/>
            </a:p>
          </p:txBody>
        </p:sp>
        <p:sp>
          <p:nvSpPr>
            <p:cNvPr id="165960" name="Freeform 77"/>
            <p:cNvSpPr>
              <a:spLocks/>
            </p:cNvSpPr>
            <p:nvPr/>
          </p:nvSpPr>
          <p:spPr bwMode="auto">
            <a:xfrm>
              <a:off x="4704" y="3646"/>
              <a:ext cx="291" cy="87"/>
            </a:xfrm>
            <a:custGeom>
              <a:avLst/>
              <a:gdLst>
                <a:gd name="T0" fmla="*/ 1 w 291"/>
                <a:gd name="T1" fmla="*/ 58 h 87"/>
                <a:gd name="T2" fmla="*/ 73 w 291"/>
                <a:gd name="T3" fmla="*/ 43 h 87"/>
                <a:gd name="T4" fmla="*/ 146 w 291"/>
                <a:gd name="T5" fmla="*/ 29 h 87"/>
                <a:gd name="T6" fmla="*/ 218 w 291"/>
                <a:gd name="T7" fmla="*/ 14 h 87"/>
                <a:gd name="T8" fmla="*/ 291 w 291"/>
                <a:gd name="T9" fmla="*/ 0 h 87"/>
                <a:gd name="T10" fmla="*/ 291 w 291"/>
                <a:gd name="T11" fmla="*/ 3 h 87"/>
                <a:gd name="T12" fmla="*/ 287 w 291"/>
                <a:gd name="T13" fmla="*/ 4 h 87"/>
                <a:gd name="T14" fmla="*/ 287 w 291"/>
                <a:gd name="T15" fmla="*/ 38 h 87"/>
                <a:gd name="T16" fmla="*/ 285 w 291"/>
                <a:gd name="T17" fmla="*/ 39 h 87"/>
                <a:gd name="T18" fmla="*/ 284 w 291"/>
                <a:gd name="T19" fmla="*/ 4 h 87"/>
                <a:gd name="T20" fmla="*/ 262 w 291"/>
                <a:gd name="T21" fmla="*/ 9 h 87"/>
                <a:gd name="T22" fmla="*/ 262 w 291"/>
                <a:gd name="T23" fmla="*/ 43 h 87"/>
                <a:gd name="T24" fmla="*/ 260 w 291"/>
                <a:gd name="T25" fmla="*/ 43 h 87"/>
                <a:gd name="T26" fmla="*/ 260 w 291"/>
                <a:gd name="T27" fmla="*/ 9 h 87"/>
                <a:gd name="T28" fmla="*/ 237 w 291"/>
                <a:gd name="T29" fmla="*/ 14 h 87"/>
                <a:gd name="T30" fmla="*/ 237 w 291"/>
                <a:gd name="T31" fmla="*/ 46 h 87"/>
                <a:gd name="T32" fmla="*/ 235 w 291"/>
                <a:gd name="T33" fmla="*/ 46 h 87"/>
                <a:gd name="T34" fmla="*/ 235 w 291"/>
                <a:gd name="T35" fmla="*/ 14 h 87"/>
                <a:gd name="T36" fmla="*/ 212 w 291"/>
                <a:gd name="T37" fmla="*/ 18 h 87"/>
                <a:gd name="T38" fmla="*/ 212 w 291"/>
                <a:gd name="T39" fmla="*/ 51 h 87"/>
                <a:gd name="T40" fmla="*/ 210 w 291"/>
                <a:gd name="T41" fmla="*/ 51 h 87"/>
                <a:gd name="T42" fmla="*/ 210 w 291"/>
                <a:gd name="T43" fmla="*/ 19 h 87"/>
                <a:gd name="T44" fmla="*/ 188 w 291"/>
                <a:gd name="T45" fmla="*/ 23 h 87"/>
                <a:gd name="T46" fmla="*/ 187 w 291"/>
                <a:gd name="T47" fmla="*/ 55 h 87"/>
                <a:gd name="T48" fmla="*/ 184 w 291"/>
                <a:gd name="T49" fmla="*/ 55 h 87"/>
                <a:gd name="T50" fmla="*/ 184 w 291"/>
                <a:gd name="T51" fmla="*/ 24 h 87"/>
                <a:gd name="T52" fmla="*/ 163 w 291"/>
                <a:gd name="T53" fmla="*/ 28 h 87"/>
                <a:gd name="T54" fmla="*/ 162 w 291"/>
                <a:gd name="T55" fmla="*/ 59 h 87"/>
                <a:gd name="T56" fmla="*/ 159 w 291"/>
                <a:gd name="T57" fmla="*/ 60 h 87"/>
                <a:gd name="T58" fmla="*/ 161 w 291"/>
                <a:gd name="T59" fmla="*/ 28 h 87"/>
                <a:gd name="T60" fmla="*/ 138 w 291"/>
                <a:gd name="T61" fmla="*/ 33 h 87"/>
                <a:gd name="T62" fmla="*/ 137 w 291"/>
                <a:gd name="T63" fmla="*/ 64 h 87"/>
                <a:gd name="T64" fmla="*/ 134 w 291"/>
                <a:gd name="T65" fmla="*/ 64 h 87"/>
                <a:gd name="T66" fmla="*/ 136 w 291"/>
                <a:gd name="T67" fmla="*/ 33 h 87"/>
                <a:gd name="T68" fmla="*/ 113 w 291"/>
                <a:gd name="T69" fmla="*/ 38 h 87"/>
                <a:gd name="T70" fmla="*/ 112 w 291"/>
                <a:gd name="T71" fmla="*/ 68 h 87"/>
                <a:gd name="T72" fmla="*/ 109 w 291"/>
                <a:gd name="T73" fmla="*/ 69 h 87"/>
                <a:gd name="T74" fmla="*/ 111 w 291"/>
                <a:gd name="T75" fmla="*/ 38 h 87"/>
                <a:gd name="T76" fmla="*/ 88 w 291"/>
                <a:gd name="T77" fmla="*/ 43 h 87"/>
                <a:gd name="T78" fmla="*/ 87 w 291"/>
                <a:gd name="T79" fmla="*/ 73 h 87"/>
                <a:gd name="T80" fmla="*/ 84 w 291"/>
                <a:gd name="T81" fmla="*/ 73 h 87"/>
                <a:gd name="T82" fmla="*/ 85 w 291"/>
                <a:gd name="T83" fmla="*/ 43 h 87"/>
                <a:gd name="T84" fmla="*/ 64 w 291"/>
                <a:gd name="T85" fmla="*/ 46 h 87"/>
                <a:gd name="T86" fmla="*/ 62 w 291"/>
                <a:gd name="T87" fmla="*/ 77 h 87"/>
                <a:gd name="T88" fmla="*/ 59 w 291"/>
                <a:gd name="T89" fmla="*/ 78 h 87"/>
                <a:gd name="T90" fmla="*/ 62 w 291"/>
                <a:gd name="T91" fmla="*/ 48 h 87"/>
                <a:gd name="T92" fmla="*/ 39 w 291"/>
                <a:gd name="T93" fmla="*/ 51 h 87"/>
                <a:gd name="T94" fmla="*/ 37 w 291"/>
                <a:gd name="T95" fmla="*/ 82 h 87"/>
                <a:gd name="T96" fmla="*/ 34 w 291"/>
                <a:gd name="T97" fmla="*/ 82 h 87"/>
                <a:gd name="T98" fmla="*/ 37 w 291"/>
                <a:gd name="T99" fmla="*/ 53 h 87"/>
                <a:gd name="T100" fmla="*/ 14 w 291"/>
                <a:gd name="T101" fmla="*/ 56 h 87"/>
                <a:gd name="T102" fmla="*/ 11 w 291"/>
                <a:gd name="T103" fmla="*/ 85 h 87"/>
                <a:gd name="T104" fmla="*/ 9 w 291"/>
                <a:gd name="T105" fmla="*/ 87 h 87"/>
                <a:gd name="T106" fmla="*/ 11 w 291"/>
                <a:gd name="T107" fmla="*/ 58 h 87"/>
                <a:gd name="T108" fmla="*/ 0 w 291"/>
                <a:gd name="T109" fmla="*/ 59 h 87"/>
                <a:gd name="T110" fmla="*/ 1 w 291"/>
                <a:gd name="T111" fmla="*/ 58 h 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1"/>
                <a:gd name="T169" fmla="*/ 0 h 87"/>
                <a:gd name="T170" fmla="*/ 291 w 291"/>
                <a:gd name="T171" fmla="*/ 87 h 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1" h="87">
                  <a:moveTo>
                    <a:pt x="1" y="58"/>
                  </a:moveTo>
                  <a:lnTo>
                    <a:pt x="1" y="58"/>
                  </a:lnTo>
                  <a:lnTo>
                    <a:pt x="73" y="43"/>
                  </a:lnTo>
                  <a:lnTo>
                    <a:pt x="146" y="29"/>
                  </a:lnTo>
                  <a:lnTo>
                    <a:pt x="218" y="14"/>
                  </a:lnTo>
                  <a:lnTo>
                    <a:pt x="291" y="0"/>
                  </a:lnTo>
                  <a:lnTo>
                    <a:pt x="291" y="3"/>
                  </a:lnTo>
                  <a:lnTo>
                    <a:pt x="287" y="4"/>
                  </a:lnTo>
                  <a:lnTo>
                    <a:pt x="287" y="38"/>
                  </a:lnTo>
                  <a:lnTo>
                    <a:pt x="285" y="39"/>
                  </a:lnTo>
                  <a:lnTo>
                    <a:pt x="284" y="4"/>
                  </a:lnTo>
                  <a:lnTo>
                    <a:pt x="262" y="9"/>
                  </a:lnTo>
                  <a:lnTo>
                    <a:pt x="262" y="43"/>
                  </a:lnTo>
                  <a:lnTo>
                    <a:pt x="260" y="43"/>
                  </a:lnTo>
                  <a:lnTo>
                    <a:pt x="260" y="9"/>
                  </a:lnTo>
                  <a:lnTo>
                    <a:pt x="237" y="14"/>
                  </a:lnTo>
                  <a:lnTo>
                    <a:pt x="237" y="46"/>
                  </a:lnTo>
                  <a:lnTo>
                    <a:pt x="235" y="46"/>
                  </a:lnTo>
                  <a:lnTo>
                    <a:pt x="235" y="14"/>
                  </a:lnTo>
                  <a:lnTo>
                    <a:pt x="212" y="18"/>
                  </a:lnTo>
                  <a:lnTo>
                    <a:pt x="212" y="51"/>
                  </a:lnTo>
                  <a:lnTo>
                    <a:pt x="210" y="51"/>
                  </a:lnTo>
                  <a:lnTo>
                    <a:pt x="210" y="19"/>
                  </a:lnTo>
                  <a:lnTo>
                    <a:pt x="188" y="23"/>
                  </a:lnTo>
                  <a:lnTo>
                    <a:pt x="187" y="55"/>
                  </a:lnTo>
                  <a:lnTo>
                    <a:pt x="184" y="55"/>
                  </a:lnTo>
                  <a:lnTo>
                    <a:pt x="184" y="24"/>
                  </a:lnTo>
                  <a:lnTo>
                    <a:pt x="163" y="28"/>
                  </a:lnTo>
                  <a:lnTo>
                    <a:pt x="162" y="59"/>
                  </a:lnTo>
                  <a:lnTo>
                    <a:pt x="159" y="60"/>
                  </a:lnTo>
                  <a:lnTo>
                    <a:pt x="161" y="28"/>
                  </a:lnTo>
                  <a:lnTo>
                    <a:pt x="138" y="33"/>
                  </a:lnTo>
                  <a:lnTo>
                    <a:pt x="137" y="64"/>
                  </a:lnTo>
                  <a:lnTo>
                    <a:pt x="134" y="64"/>
                  </a:lnTo>
                  <a:lnTo>
                    <a:pt x="136" y="33"/>
                  </a:lnTo>
                  <a:lnTo>
                    <a:pt x="113" y="38"/>
                  </a:lnTo>
                  <a:lnTo>
                    <a:pt x="112" y="68"/>
                  </a:lnTo>
                  <a:lnTo>
                    <a:pt x="109" y="69"/>
                  </a:lnTo>
                  <a:lnTo>
                    <a:pt x="111" y="38"/>
                  </a:lnTo>
                  <a:lnTo>
                    <a:pt x="88" y="43"/>
                  </a:lnTo>
                  <a:lnTo>
                    <a:pt x="87" y="73"/>
                  </a:lnTo>
                  <a:lnTo>
                    <a:pt x="84" y="73"/>
                  </a:lnTo>
                  <a:lnTo>
                    <a:pt x="85" y="43"/>
                  </a:lnTo>
                  <a:lnTo>
                    <a:pt x="64" y="46"/>
                  </a:lnTo>
                  <a:lnTo>
                    <a:pt x="62" y="77"/>
                  </a:lnTo>
                  <a:lnTo>
                    <a:pt x="59" y="78"/>
                  </a:lnTo>
                  <a:lnTo>
                    <a:pt x="62" y="48"/>
                  </a:lnTo>
                  <a:lnTo>
                    <a:pt x="39" y="51"/>
                  </a:lnTo>
                  <a:lnTo>
                    <a:pt x="37" y="82"/>
                  </a:lnTo>
                  <a:lnTo>
                    <a:pt x="34" y="82"/>
                  </a:lnTo>
                  <a:lnTo>
                    <a:pt x="37" y="53"/>
                  </a:lnTo>
                  <a:lnTo>
                    <a:pt x="14" y="56"/>
                  </a:lnTo>
                  <a:lnTo>
                    <a:pt x="11" y="85"/>
                  </a:lnTo>
                  <a:lnTo>
                    <a:pt x="9" y="87"/>
                  </a:lnTo>
                  <a:lnTo>
                    <a:pt x="11" y="58"/>
                  </a:lnTo>
                  <a:lnTo>
                    <a:pt x="0" y="59"/>
                  </a:lnTo>
                  <a:lnTo>
                    <a:pt x="1" y="58"/>
                  </a:lnTo>
                  <a:close/>
                </a:path>
              </a:pathLst>
            </a:custGeom>
            <a:solidFill>
              <a:srgbClr val="318BA3"/>
            </a:solidFill>
            <a:ln w="9525">
              <a:noFill/>
              <a:round/>
              <a:headEnd/>
              <a:tailEnd/>
            </a:ln>
          </p:spPr>
          <p:txBody>
            <a:bodyPr/>
            <a:lstStyle/>
            <a:p>
              <a:endParaRPr lang="en-US" sz="3200"/>
            </a:p>
          </p:txBody>
        </p:sp>
        <p:sp>
          <p:nvSpPr>
            <p:cNvPr id="165961" name="Freeform 78"/>
            <p:cNvSpPr>
              <a:spLocks/>
            </p:cNvSpPr>
            <p:nvPr/>
          </p:nvSpPr>
          <p:spPr bwMode="auto">
            <a:xfrm>
              <a:off x="4684" y="3891"/>
              <a:ext cx="315" cy="49"/>
            </a:xfrm>
            <a:custGeom>
              <a:avLst/>
              <a:gdLst>
                <a:gd name="T0" fmla="*/ 0 w 315"/>
                <a:gd name="T1" fmla="*/ 17 h 49"/>
                <a:gd name="T2" fmla="*/ 79 w 315"/>
                <a:gd name="T3" fmla="*/ 13 h 49"/>
                <a:gd name="T4" fmla="*/ 158 w 315"/>
                <a:gd name="T5" fmla="*/ 8 h 49"/>
                <a:gd name="T6" fmla="*/ 236 w 315"/>
                <a:gd name="T7" fmla="*/ 3 h 49"/>
                <a:gd name="T8" fmla="*/ 315 w 315"/>
                <a:gd name="T9" fmla="*/ 0 h 49"/>
                <a:gd name="T10" fmla="*/ 315 w 315"/>
                <a:gd name="T11" fmla="*/ 2 h 49"/>
                <a:gd name="T12" fmla="*/ 310 w 315"/>
                <a:gd name="T13" fmla="*/ 2 h 49"/>
                <a:gd name="T14" fmla="*/ 311 w 315"/>
                <a:gd name="T15" fmla="*/ 36 h 49"/>
                <a:gd name="T16" fmla="*/ 307 w 315"/>
                <a:gd name="T17" fmla="*/ 36 h 49"/>
                <a:gd name="T18" fmla="*/ 307 w 315"/>
                <a:gd name="T19" fmla="*/ 2 h 49"/>
                <a:gd name="T20" fmla="*/ 283 w 315"/>
                <a:gd name="T21" fmla="*/ 3 h 49"/>
                <a:gd name="T22" fmla="*/ 283 w 315"/>
                <a:gd name="T23" fmla="*/ 37 h 49"/>
                <a:gd name="T24" fmla="*/ 281 w 315"/>
                <a:gd name="T25" fmla="*/ 37 h 49"/>
                <a:gd name="T26" fmla="*/ 281 w 315"/>
                <a:gd name="T27" fmla="*/ 5 h 49"/>
                <a:gd name="T28" fmla="*/ 256 w 315"/>
                <a:gd name="T29" fmla="*/ 6 h 49"/>
                <a:gd name="T30" fmla="*/ 256 w 315"/>
                <a:gd name="T31" fmla="*/ 39 h 49"/>
                <a:gd name="T32" fmla="*/ 253 w 315"/>
                <a:gd name="T33" fmla="*/ 39 h 49"/>
                <a:gd name="T34" fmla="*/ 253 w 315"/>
                <a:gd name="T35" fmla="*/ 6 h 49"/>
                <a:gd name="T36" fmla="*/ 230 w 315"/>
                <a:gd name="T37" fmla="*/ 7 h 49"/>
                <a:gd name="T38" fmla="*/ 230 w 315"/>
                <a:gd name="T39" fmla="*/ 40 h 49"/>
                <a:gd name="T40" fmla="*/ 226 w 315"/>
                <a:gd name="T41" fmla="*/ 40 h 49"/>
                <a:gd name="T42" fmla="*/ 227 w 315"/>
                <a:gd name="T43" fmla="*/ 7 h 49"/>
                <a:gd name="T44" fmla="*/ 203 w 315"/>
                <a:gd name="T45" fmla="*/ 8 h 49"/>
                <a:gd name="T46" fmla="*/ 202 w 315"/>
                <a:gd name="T47" fmla="*/ 41 h 49"/>
                <a:gd name="T48" fmla="*/ 199 w 315"/>
                <a:gd name="T49" fmla="*/ 41 h 49"/>
                <a:gd name="T50" fmla="*/ 199 w 315"/>
                <a:gd name="T51" fmla="*/ 8 h 49"/>
                <a:gd name="T52" fmla="*/ 176 w 315"/>
                <a:gd name="T53" fmla="*/ 10 h 49"/>
                <a:gd name="T54" fmla="*/ 174 w 315"/>
                <a:gd name="T55" fmla="*/ 41 h 49"/>
                <a:gd name="T56" fmla="*/ 172 w 315"/>
                <a:gd name="T57" fmla="*/ 42 h 49"/>
                <a:gd name="T58" fmla="*/ 173 w 315"/>
                <a:gd name="T59" fmla="*/ 10 h 49"/>
                <a:gd name="T60" fmla="*/ 149 w 315"/>
                <a:gd name="T61" fmla="*/ 11 h 49"/>
                <a:gd name="T62" fmla="*/ 148 w 315"/>
                <a:gd name="T63" fmla="*/ 42 h 49"/>
                <a:gd name="T64" fmla="*/ 144 w 315"/>
                <a:gd name="T65" fmla="*/ 42 h 49"/>
                <a:gd name="T66" fmla="*/ 146 w 315"/>
                <a:gd name="T67" fmla="*/ 12 h 49"/>
                <a:gd name="T68" fmla="*/ 122 w 315"/>
                <a:gd name="T69" fmla="*/ 13 h 49"/>
                <a:gd name="T70" fmla="*/ 120 w 315"/>
                <a:gd name="T71" fmla="*/ 44 h 49"/>
                <a:gd name="T72" fmla="*/ 118 w 315"/>
                <a:gd name="T73" fmla="*/ 44 h 49"/>
                <a:gd name="T74" fmla="*/ 119 w 315"/>
                <a:gd name="T75" fmla="*/ 13 h 49"/>
                <a:gd name="T76" fmla="*/ 95 w 315"/>
                <a:gd name="T77" fmla="*/ 15 h 49"/>
                <a:gd name="T78" fmla="*/ 93 w 315"/>
                <a:gd name="T79" fmla="*/ 45 h 49"/>
                <a:gd name="T80" fmla="*/ 90 w 315"/>
                <a:gd name="T81" fmla="*/ 45 h 49"/>
                <a:gd name="T82" fmla="*/ 93 w 315"/>
                <a:gd name="T83" fmla="*/ 15 h 49"/>
                <a:gd name="T84" fmla="*/ 69 w 315"/>
                <a:gd name="T85" fmla="*/ 16 h 49"/>
                <a:gd name="T86" fmla="*/ 67 w 315"/>
                <a:gd name="T87" fmla="*/ 46 h 49"/>
                <a:gd name="T88" fmla="*/ 63 w 315"/>
                <a:gd name="T89" fmla="*/ 46 h 49"/>
                <a:gd name="T90" fmla="*/ 65 w 315"/>
                <a:gd name="T91" fmla="*/ 16 h 49"/>
                <a:gd name="T92" fmla="*/ 41 w 315"/>
                <a:gd name="T93" fmla="*/ 17 h 49"/>
                <a:gd name="T94" fmla="*/ 39 w 315"/>
                <a:gd name="T95" fmla="*/ 47 h 49"/>
                <a:gd name="T96" fmla="*/ 36 w 315"/>
                <a:gd name="T97" fmla="*/ 47 h 49"/>
                <a:gd name="T98" fmla="*/ 39 w 315"/>
                <a:gd name="T99" fmla="*/ 17 h 49"/>
                <a:gd name="T100" fmla="*/ 15 w 315"/>
                <a:gd name="T101" fmla="*/ 20 h 49"/>
                <a:gd name="T102" fmla="*/ 13 w 315"/>
                <a:gd name="T103" fmla="*/ 49 h 49"/>
                <a:gd name="T104" fmla="*/ 9 w 315"/>
                <a:gd name="T105" fmla="*/ 49 h 49"/>
                <a:gd name="T106" fmla="*/ 11 w 315"/>
                <a:gd name="T107" fmla="*/ 20 h 49"/>
                <a:gd name="T108" fmla="*/ 0 w 315"/>
                <a:gd name="T109" fmla="*/ 20 h 49"/>
                <a:gd name="T110" fmla="*/ 0 w 315"/>
                <a:gd name="T111" fmla="*/ 17 h 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15"/>
                <a:gd name="T169" fmla="*/ 0 h 49"/>
                <a:gd name="T170" fmla="*/ 315 w 315"/>
                <a:gd name="T171" fmla="*/ 49 h 4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15" h="49">
                  <a:moveTo>
                    <a:pt x="0" y="17"/>
                  </a:moveTo>
                  <a:lnTo>
                    <a:pt x="0" y="17"/>
                  </a:lnTo>
                  <a:lnTo>
                    <a:pt x="79" y="13"/>
                  </a:lnTo>
                  <a:lnTo>
                    <a:pt x="158" y="8"/>
                  </a:lnTo>
                  <a:lnTo>
                    <a:pt x="236" y="3"/>
                  </a:lnTo>
                  <a:lnTo>
                    <a:pt x="315" y="0"/>
                  </a:lnTo>
                  <a:lnTo>
                    <a:pt x="315" y="2"/>
                  </a:lnTo>
                  <a:lnTo>
                    <a:pt x="310" y="2"/>
                  </a:lnTo>
                  <a:lnTo>
                    <a:pt x="311" y="36"/>
                  </a:lnTo>
                  <a:lnTo>
                    <a:pt x="307" y="36"/>
                  </a:lnTo>
                  <a:lnTo>
                    <a:pt x="307" y="2"/>
                  </a:lnTo>
                  <a:lnTo>
                    <a:pt x="283" y="3"/>
                  </a:lnTo>
                  <a:lnTo>
                    <a:pt x="283" y="37"/>
                  </a:lnTo>
                  <a:lnTo>
                    <a:pt x="281" y="37"/>
                  </a:lnTo>
                  <a:lnTo>
                    <a:pt x="281" y="5"/>
                  </a:lnTo>
                  <a:lnTo>
                    <a:pt x="256" y="6"/>
                  </a:lnTo>
                  <a:lnTo>
                    <a:pt x="256" y="39"/>
                  </a:lnTo>
                  <a:lnTo>
                    <a:pt x="253" y="39"/>
                  </a:lnTo>
                  <a:lnTo>
                    <a:pt x="253" y="6"/>
                  </a:lnTo>
                  <a:lnTo>
                    <a:pt x="230" y="7"/>
                  </a:lnTo>
                  <a:lnTo>
                    <a:pt x="230" y="40"/>
                  </a:lnTo>
                  <a:lnTo>
                    <a:pt x="226" y="40"/>
                  </a:lnTo>
                  <a:lnTo>
                    <a:pt x="227" y="7"/>
                  </a:lnTo>
                  <a:lnTo>
                    <a:pt x="203" y="8"/>
                  </a:lnTo>
                  <a:lnTo>
                    <a:pt x="202" y="41"/>
                  </a:lnTo>
                  <a:lnTo>
                    <a:pt x="199" y="41"/>
                  </a:lnTo>
                  <a:lnTo>
                    <a:pt x="199" y="8"/>
                  </a:lnTo>
                  <a:lnTo>
                    <a:pt x="176" y="10"/>
                  </a:lnTo>
                  <a:lnTo>
                    <a:pt x="174" y="41"/>
                  </a:lnTo>
                  <a:lnTo>
                    <a:pt x="172" y="42"/>
                  </a:lnTo>
                  <a:lnTo>
                    <a:pt x="173" y="10"/>
                  </a:lnTo>
                  <a:lnTo>
                    <a:pt x="149" y="11"/>
                  </a:lnTo>
                  <a:lnTo>
                    <a:pt x="148" y="42"/>
                  </a:lnTo>
                  <a:lnTo>
                    <a:pt x="144" y="42"/>
                  </a:lnTo>
                  <a:lnTo>
                    <a:pt x="146" y="12"/>
                  </a:lnTo>
                  <a:lnTo>
                    <a:pt x="122" y="13"/>
                  </a:lnTo>
                  <a:lnTo>
                    <a:pt x="120" y="44"/>
                  </a:lnTo>
                  <a:lnTo>
                    <a:pt x="118" y="44"/>
                  </a:lnTo>
                  <a:lnTo>
                    <a:pt x="119" y="13"/>
                  </a:lnTo>
                  <a:lnTo>
                    <a:pt x="95" y="15"/>
                  </a:lnTo>
                  <a:lnTo>
                    <a:pt x="93" y="45"/>
                  </a:lnTo>
                  <a:lnTo>
                    <a:pt x="90" y="45"/>
                  </a:lnTo>
                  <a:lnTo>
                    <a:pt x="93" y="15"/>
                  </a:lnTo>
                  <a:lnTo>
                    <a:pt x="69" y="16"/>
                  </a:lnTo>
                  <a:lnTo>
                    <a:pt x="67" y="46"/>
                  </a:lnTo>
                  <a:lnTo>
                    <a:pt x="63" y="46"/>
                  </a:lnTo>
                  <a:lnTo>
                    <a:pt x="65" y="16"/>
                  </a:lnTo>
                  <a:lnTo>
                    <a:pt x="41" y="17"/>
                  </a:lnTo>
                  <a:lnTo>
                    <a:pt x="39" y="47"/>
                  </a:lnTo>
                  <a:lnTo>
                    <a:pt x="36" y="47"/>
                  </a:lnTo>
                  <a:lnTo>
                    <a:pt x="39" y="17"/>
                  </a:lnTo>
                  <a:lnTo>
                    <a:pt x="15" y="20"/>
                  </a:lnTo>
                  <a:lnTo>
                    <a:pt x="13" y="49"/>
                  </a:lnTo>
                  <a:lnTo>
                    <a:pt x="9" y="49"/>
                  </a:lnTo>
                  <a:lnTo>
                    <a:pt x="11" y="20"/>
                  </a:lnTo>
                  <a:lnTo>
                    <a:pt x="0" y="20"/>
                  </a:lnTo>
                  <a:lnTo>
                    <a:pt x="0" y="17"/>
                  </a:lnTo>
                  <a:close/>
                </a:path>
              </a:pathLst>
            </a:custGeom>
            <a:solidFill>
              <a:srgbClr val="318BA3"/>
            </a:solidFill>
            <a:ln w="9525">
              <a:noFill/>
              <a:round/>
              <a:headEnd/>
              <a:tailEnd/>
            </a:ln>
          </p:spPr>
          <p:txBody>
            <a:bodyPr/>
            <a:lstStyle/>
            <a:p>
              <a:endParaRPr lang="en-US" sz="3200"/>
            </a:p>
          </p:txBody>
        </p:sp>
        <p:sp>
          <p:nvSpPr>
            <p:cNvPr id="165962" name="Freeform 79"/>
            <p:cNvSpPr>
              <a:spLocks/>
            </p:cNvSpPr>
            <p:nvPr/>
          </p:nvSpPr>
          <p:spPr bwMode="auto">
            <a:xfrm>
              <a:off x="4697" y="3800"/>
              <a:ext cx="297" cy="35"/>
            </a:xfrm>
            <a:custGeom>
              <a:avLst/>
              <a:gdLst>
                <a:gd name="T0" fmla="*/ 0 w 297"/>
                <a:gd name="T1" fmla="*/ 32 h 35"/>
                <a:gd name="T2" fmla="*/ 0 w 297"/>
                <a:gd name="T3" fmla="*/ 32 h 35"/>
                <a:gd name="T4" fmla="*/ 75 w 297"/>
                <a:gd name="T5" fmla="*/ 24 h 35"/>
                <a:gd name="T6" fmla="*/ 75 w 297"/>
                <a:gd name="T7" fmla="*/ 24 h 35"/>
                <a:gd name="T8" fmla="*/ 149 w 297"/>
                <a:gd name="T9" fmla="*/ 15 h 35"/>
                <a:gd name="T10" fmla="*/ 149 w 297"/>
                <a:gd name="T11" fmla="*/ 15 h 35"/>
                <a:gd name="T12" fmla="*/ 223 w 297"/>
                <a:gd name="T13" fmla="*/ 8 h 35"/>
                <a:gd name="T14" fmla="*/ 223 w 297"/>
                <a:gd name="T15" fmla="*/ 8 h 35"/>
                <a:gd name="T16" fmla="*/ 297 w 297"/>
                <a:gd name="T17" fmla="*/ 0 h 35"/>
                <a:gd name="T18" fmla="*/ 297 w 297"/>
                <a:gd name="T19" fmla="*/ 0 h 35"/>
                <a:gd name="T20" fmla="*/ 297 w 297"/>
                <a:gd name="T21" fmla="*/ 2 h 35"/>
                <a:gd name="T22" fmla="*/ 297 w 297"/>
                <a:gd name="T23" fmla="*/ 2 h 35"/>
                <a:gd name="T24" fmla="*/ 294 w 297"/>
                <a:gd name="T25" fmla="*/ 5 h 35"/>
                <a:gd name="T26" fmla="*/ 294 w 297"/>
                <a:gd name="T27" fmla="*/ 5 h 35"/>
                <a:gd name="T28" fmla="*/ 220 w 297"/>
                <a:gd name="T29" fmla="*/ 13 h 35"/>
                <a:gd name="T30" fmla="*/ 220 w 297"/>
                <a:gd name="T31" fmla="*/ 13 h 35"/>
                <a:gd name="T32" fmla="*/ 146 w 297"/>
                <a:gd name="T33" fmla="*/ 20 h 35"/>
                <a:gd name="T34" fmla="*/ 146 w 297"/>
                <a:gd name="T35" fmla="*/ 20 h 35"/>
                <a:gd name="T36" fmla="*/ 74 w 297"/>
                <a:gd name="T37" fmla="*/ 28 h 35"/>
                <a:gd name="T38" fmla="*/ 74 w 297"/>
                <a:gd name="T39" fmla="*/ 28 h 35"/>
                <a:gd name="T40" fmla="*/ 0 w 297"/>
                <a:gd name="T41" fmla="*/ 35 h 35"/>
                <a:gd name="T42" fmla="*/ 0 w 297"/>
                <a:gd name="T43" fmla="*/ 35 h 35"/>
                <a:gd name="T44" fmla="*/ 0 w 297"/>
                <a:gd name="T45" fmla="*/ 32 h 35"/>
                <a:gd name="T46" fmla="*/ 0 w 297"/>
                <a:gd name="T47" fmla="*/ 32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97"/>
                <a:gd name="T73" fmla="*/ 0 h 35"/>
                <a:gd name="T74" fmla="*/ 297 w 297"/>
                <a:gd name="T75" fmla="*/ 35 h 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97" h="35">
                  <a:moveTo>
                    <a:pt x="0" y="32"/>
                  </a:moveTo>
                  <a:lnTo>
                    <a:pt x="0" y="32"/>
                  </a:lnTo>
                  <a:lnTo>
                    <a:pt x="75" y="24"/>
                  </a:lnTo>
                  <a:lnTo>
                    <a:pt x="149" y="15"/>
                  </a:lnTo>
                  <a:lnTo>
                    <a:pt x="223" y="8"/>
                  </a:lnTo>
                  <a:lnTo>
                    <a:pt x="297" y="0"/>
                  </a:lnTo>
                  <a:lnTo>
                    <a:pt x="297" y="2"/>
                  </a:lnTo>
                  <a:lnTo>
                    <a:pt x="294" y="5"/>
                  </a:lnTo>
                  <a:lnTo>
                    <a:pt x="220" y="13"/>
                  </a:lnTo>
                  <a:lnTo>
                    <a:pt x="146" y="20"/>
                  </a:lnTo>
                  <a:lnTo>
                    <a:pt x="74" y="28"/>
                  </a:lnTo>
                  <a:lnTo>
                    <a:pt x="0" y="35"/>
                  </a:lnTo>
                  <a:lnTo>
                    <a:pt x="0" y="32"/>
                  </a:lnTo>
                  <a:close/>
                </a:path>
              </a:pathLst>
            </a:custGeom>
            <a:solidFill>
              <a:srgbClr val="96989A"/>
            </a:solidFill>
            <a:ln w="9525">
              <a:noFill/>
              <a:round/>
              <a:headEnd/>
              <a:tailEnd/>
            </a:ln>
          </p:spPr>
          <p:txBody>
            <a:bodyPr/>
            <a:lstStyle/>
            <a:p>
              <a:endParaRPr lang="en-US" sz="3200"/>
            </a:p>
          </p:txBody>
        </p:sp>
        <p:sp>
          <p:nvSpPr>
            <p:cNvPr id="165963" name="Freeform 80"/>
            <p:cNvSpPr>
              <a:spLocks/>
            </p:cNvSpPr>
            <p:nvPr/>
          </p:nvSpPr>
          <p:spPr bwMode="auto">
            <a:xfrm>
              <a:off x="4697" y="3797"/>
              <a:ext cx="297" cy="36"/>
            </a:xfrm>
            <a:custGeom>
              <a:avLst/>
              <a:gdLst>
                <a:gd name="T0" fmla="*/ 0 w 297"/>
                <a:gd name="T1" fmla="*/ 31 h 36"/>
                <a:gd name="T2" fmla="*/ 0 w 297"/>
                <a:gd name="T3" fmla="*/ 31 h 36"/>
                <a:gd name="T4" fmla="*/ 75 w 297"/>
                <a:gd name="T5" fmla="*/ 23 h 36"/>
                <a:gd name="T6" fmla="*/ 75 w 297"/>
                <a:gd name="T7" fmla="*/ 23 h 36"/>
                <a:gd name="T8" fmla="*/ 149 w 297"/>
                <a:gd name="T9" fmla="*/ 15 h 36"/>
                <a:gd name="T10" fmla="*/ 149 w 297"/>
                <a:gd name="T11" fmla="*/ 15 h 36"/>
                <a:gd name="T12" fmla="*/ 223 w 297"/>
                <a:gd name="T13" fmla="*/ 7 h 36"/>
                <a:gd name="T14" fmla="*/ 223 w 297"/>
                <a:gd name="T15" fmla="*/ 7 h 36"/>
                <a:gd name="T16" fmla="*/ 297 w 297"/>
                <a:gd name="T17" fmla="*/ 0 h 36"/>
                <a:gd name="T18" fmla="*/ 297 w 297"/>
                <a:gd name="T19" fmla="*/ 0 h 36"/>
                <a:gd name="T20" fmla="*/ 297 w 297"/>
                <a:gd name="T21" fmla="*/ 5 h 36"/>
                <a:gd name="T22" fmla="*/ 297 w 297"/>
                <a:gd name="T23" fmla="*/ 5 h 36"/>
                <a:gd name="T24" fmla="*/ 223 w 297"/>
                <a:gd name="T25" fmla="*/ 12 h 36"/>
                <a:gd name="T26" fmla="*/ 223 w 297"/>
                <a:gd name="T27" fmla="*/ 12 h 36"/>
                <a:gd name="T28" fmla="*/ 149 w 297"/>
                <a:gd name="T29" fmla="*/ 21 h 36"/>
                <a:gd name="T30" fmla="*/ 149 w 297"/>
                <a:gd name="T31" fmla="*/ 21 h 36"/>
                <a:gd name="T32" fmla="*/ 74 w 297"/>
                <a:gd name="T33" fmla="*/ 28 h 36"/>
                <a:gd name="T34" fmla="*/ 74 w 297"/>
                <a:gd name="T35" fmla="*/ 28 h 36"/>
                <a:gd name="T36" fmla="*/ 0 w 297"/>
                <a:gd name="T37" fmla="*/ 36 h 36"/>
                <a:gd name="T38" fmla="*/ 0 w 297"/>
                <a:gd name="T39" fmla="*/ 36 h 36"/>
                <a:gd name="T40" fmla="*/ 0 w 297"/>
                <a:gd name="T41" fmla="*/ 31 h 36"/>
                <a:gd name="T42" fmla="*/ 0 w 297"/>
                <a:gd name="T43" fmla="*/ 3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7"/>
                <a:gd name="T67" fmla="*/ 0 h 36"/>
                <a:gd name="T68" fmla="*/ 297 w 297"/>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7" h="36">
                  <a:moveTo>
                    <a:pt x="0" y="31"/>
                  </a:moveTo>
                  <a:lnTo>
                    <a:pt x="0" y="31"/>
                  </a:lnTo>
                  <a:lnTo>
                    <a:pt x="75" y="23"/>
                  </a:lnTo>
                  <a:lnTo>
                    <a:pt x="149" y="15"/>
                  </a:lnTo>
                  <a:lnTo>
                    <a:pt x="223" y="7"/>
                  </a:lnTo>
                  <a:lnTo>
                    <a:pt x="297" y="0"/>
                  </a:lnTo>
                  <a:lnTo>
                    <a:pt x="297" y="5"/>
                  </a:lnTo>
                  <a:lnTo>
                    <a:pt x="223" y="12"/>
                  </a:lnTo>
                  <a:lnTo>
                    <a:pt x="149" y="21"/>
                  </a:lnTo>
                  <a:lnTo>
                    <a:pt x="74" y="28"/>
                  </a:lnTo>
                  <a:lnTo>
                    <a:pt x="0" y="36"/>
                  </a:lnTo>
                  <a:lnTo>
                    <a:pt x="0" y="31"/>
                  </a:lnTo>
                  <a:close/>
                </a:path>
              </a:pathLst>
            </a:custGeom>
            <a:solidFill>
              <a:srgbClr val="D6DDE3"/>
            </a:solidFill>
            <a:ln w="9525">
              <a:noFill/>
              <a:round/>
              <a:headEnd/>
              <a:tailEnd/>
            </a:ln>
          </p:spPr>
          <p:txBody>
            <a:bodyPr/>
            <a:lstStyle/>
            <a:p>
              <a:endParaRPr lang="en-US" sz="3200"/>
            </a:p>
          </p:txBody>
        </p:sp>
        <p:sp>
          <p:nvSpPr>
            <p:cNvPr id="165964" name="Freeform 81"/>
            <p:cNvSpPr>
              <a:spLocks/>
            </p:cNvSpPr>
            <p:nvPr/>
          </p:nvSpPr>
          <p:spPr bwMode="auto">
            <a:xfrm>
              <a:off x="4705" y="3686"/>
              <a:ext cx="288" cy="54"/>
            </a:xfrm>
            <a:custGeom>
              <a:avLst/>
              <a:gdLst>
                <a:gd name="T0" fmla="*/ 2 w 288"/>
                <a:gd name="T1" fmla="*/ 49 h 54"/>
                <a:gd name="T2" fmla="*/ 2 w 288"/>
                <a:gd name="T3" fmla="*/ 49 h 54"/>
                <a:gd name="T4" fmla="*/ 73 w 288"/>
                <a:gd name="T5" fmla="*/ 37 h 54"/>
                <a:gd name="T6" fmla="*/ 73 w 288"/>
                <a:gd name="T7" fmla="*/ 37 h 54"/>
                <a:gd name="T8" fmla="*/ 145 w 288"/>
                <a:gd name="T9" fmla="*/ 24 h 54"/>
                <a:gd name="T10" fmla="*/ 145 w 288"/>
                <a:gd name="T11" fmla="*/ 24 h 54"/>
                <a:gd name="T12" fmla="*/ 216 w 288"/>
                <a:gd name="T13" fmla="*/ 13 h 54"/>
                <a:gd name="T14" fmla="*/ 216 w 288"/>
                <a:gd name="T15" fmla="*/ 13 h 54"/>
                <a:gd name="T16" fmla="*/ 288 w 288"/>
                <a:gd name="T17" fmla="*/ 0 h 54"/>
                <a:gd name="T18" fmla="*/ 288 w 288"/>
                <a:gd name="T19" fmla="*/ 0 h 54"/>
                <a:gd name="T20" fmla="*/ 288 w 288"/>
                <a:gd name="T21" fmla="*/ 3 h 54"/>
                <a:gd name="T22" fmla="*/ 288 w 288"/>
                <a:gd name="T23" fmla="*/ 3 h 54"/>
                <a:gd name="T24" fmla="*/ 285 w 288"/>
                <a:gd name="T25" fmla="*/ 6 h 54"/>
                <a:gd name="T26" fmla="*/ 285 w 288"/>
                <a:gd name="T27" fmla="*/ 6 h 54"/>
                <a:gd name="T28" fmla="*/ 214 w 288"/>
                <a:gd name="T29" fmla="*/ 18 h 54"/>
                <a:gd name="T30" fmla="*/ 214 w 288"/>
                <a:gd name="T31" fmla="*/ 18 h 54"/>
                <a:gd name="T32" fmla="*/ 143 w 288"/>
                <a:gd name="T33" fmla="*/ 29 h 54"/>
                <a:gd name="T34" fmla="*/ 143 w 288"/>
                <a:gd name="T35" fmla="*/ 29 h 54"/>
                <a:gd name="T36" fmla="*/ 72 w 288"/>
                <a:gd name="T37" fmla="*/ 42 h 54"/>
                <a:gd name="T38" fmla="*/ 72 w 288"/>
                <a:gd name="T39" fmla="*/ 42 h 54"/>
                <a:gd name="T40" fmla="*/ 0 w 288"/>
                <a:gd name="T41" fmla="*/ 54 h 54"/>
                <a:gd name="T42" fmla="*/ 0 w 288"/>
                <a:gd name="T43" fmla="*/ 54 h 54"/>
                <a:gd name="T44" fmla="*/ 2 w 288"/>
                <a:gd name="T45" fmla="*/ 49 h 54"/>
                <a:gd name="T46" fmla="*/ 2 w 288"/>
                <a:gd name="T47" fmla="*/ 49 h 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8"/>
                <a:gd name="T73" fmla="*/ 0 h 54"/>
                <a:gd name="T74" fmla="*/ 288 w 288"/>
                <a:gd name="T75" fmla="*/ 54 h 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8" h="54">
                  <a:moveTo>
                    <a:pt x="2" y="49"/>
                  </a:moveTo>
                  <a:lnTo>
                    <a:pt x="2" y="49"/>
                  </a:lnTo>
                  <a:lnTo>
                    <a:pt x="73" y="37"/>
                  </a:lnTo>
                  <a:lnTo>
                    <a:pt x="145" y="24"/>
                  </a:lnTo>
                  <a:lnTo>
                    <a:pt x="216" y="13"/>
                  </a:lnTo>
                  <a:lnTo>
                    <a:pt x="288" y="0"/>
                  </a:lnTo>
                  <a:lnTo>
                    <a:pt x="288" y="3"/>
                  </a:lnTo>
                  <a:lnTo>
                    <a:pt x="285" y="6"/>
                  </a:lnTo>
                  <a:lnTo>
                    <a:pt x="214" y="18"/>
                  </a:lnTo>
                  <a:lnTo>
                    <a:pt x="143" y="29"/>
                  </a:lnTo>
                  <a:lnTo>
                    <a:pt x="72" y="42"/>
                  </a:lnTo>
                  <a:lnTo>
                    <a:pt x="0" y="54"/>
                  </a:lnTo>
                  <a:lnTo>
                    <a:pt x="2" y="49"/>
                  </a:lnTo>
                  <a:close/>
                </a:path>
              </a:pathLst>
            </a:custGeom>
            <a:solidFill>
              <a:srgbClr val="96989A"/>
            </a:solidFill>
            <a:ln w="9525">
              <a:noFill/>
              <a:round/>
              <a:headEnd/>
              <a:tailEnd/>
            </a:ln>
          </p:spPr>
          <p:txBody>
            <a:bodyPr/>
            <a:lstStyle/>
            <a:p>
              <a:endParaRPr lang="en-US" sz="3200"/>
            </a:p>
          </p:txBody>
        </p:sp>
        <p:sp>
          <p:nvSpPr>
            <p:cNvPr id="165965" name="Freeform 82"/>
            <p:cNvSpPr>
              <a:spLocks/>
            </p:cNvSpPr>
            <p:nvPr/>
          </p:nvSpPr>
          <p:spPr bwMode="auto">
            <a:xfrm>
              <a:off x="4707" y="3682"/>
              <a:ext cx="286" cy="56"/>
            </a:xfrm>
            <a:custGeom>
              <a:avLst/>
              <a:gdLst>
                <a:gd name="T0" fmla="*/ 0 w 286"/>
                <a:gd name="T1" fmla="*/ 51 h 56"/>
                <a:gd name="T2" fmla="*/ 0 w 286"/>
                <a:gd name="T3" fmla="*/ 51 h 56"/>
                <a:gd name="T4" fmla="*/ 71 w 286"/>
                <a:gd name="T5" fmla="*/ 38 h 56"/>
                <a:gd name="T6" fmla="*/ 71 w 286"/>
                <a:gd name="T7" fmla="*/ 38 h 56"/>
                <a:gd name="T8" fmla="*/ 143 w 286"/>
                <a:gd name="T9" fmla="*/ 25 h 56"/>
                <a:gd name="T10" fmla="*/ 143 w 286"/>
                <a:gd name="T11" fmla="*/ 25 h 56"/>
                <a:gd name="T12" fmla="*/ 214 w 286"/>
                <a:gd name="T13" fmla="*/ 13 h 56"/>
                <a:gd name="T14" fmla="*/ 214 w 286"/>
                <a:gd name="T15" fmla="*/ 13 h 56"/>
                <a:gd name="T16" fmla="*/ 286 w 286"/>
                <a:gd name="T17" fmla="*/ 0 h 56"/>
                <a:gd name="T18" fmla="*/ 286 w 286"/>
                <a:gd name="T19" fmla="*/ 0 h 56"/>
                <a:gd name="T20" fmla="*/ 286 w 286"/>
                <a:gd name="T21" fmla="*/ 7 h 56"/>
                <a:gd name="T22" fmla="*/ 286 w 286"/>
                <a:gd name="T23" fmla="*/ 7 h 56"/>
                <a:gd name="T24" fmla="*/ 214 w 286"/>
                <a:gd name="T25" fmla="*/ 18 h 56"/>
                <a:gd name="T26" fmla="*/ 214 w 286"/>
                <a:gd name="T27" fmla="*/ 18 h 56"/>
                <a:gd name="T28" fmla="*/ 143 w 286"/>
                <a:gd name="T29" fmla="*/ 30 h 56"/>
                <a:gd name="T30" fmla="*/ 143 w 286"/>
                <a:gd name="T31" fmla="*/ 30 h 56"/>
                <a:gd name="T32" fmla="*/ 71 w 286"/>
                <a:gd name="T33" fmla="*/ 43 h 56"/>
                <a:gd name="T34" fmla="*/ 71 w 286"/>
                <a:gd name="T35" fmla="*/ 43 h 56"/>
                <a:gd name="T36" fmla="*/ 0 w 286"/>
                <a:gd name="T37" fmla="*/ 56 h 56"/>
                <a:gd name="T38" fmla="*/ 0 w 286"/>
                <a:gd name="T39" fmla="*/ 56 h 56"/>
                <a:gd name="T40" fmla="*/ 0 w 286"/>
                <a:gd name="T41" fmla="*/ 51 h 56"/>
                <a:gd name="T42" fmla="*/ 0 w 286"/>
                <a:gd name="T43" fmla="*/ 51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6"/>
                <a:gd name="T67" fmla="*/ 0 h 56"/>
                <a:gd name="T68" fmla="*/ 286 w 286"/>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6" h="56">
                  <a:moveTo>
                    <a:pt x="0" y="51"/>
                  </a:moveTo>
                  <a:lnTo>
                    <a:pt x="0" y="51"/>
                  </a:lnTo>
                  <a:lnTo>
                    <a:pt x="71" y="38"/>
                  </a:lnTo>
                  <a:lnTo>
                    <a:pt x="143" y="25"/>
                  </a:lnTo>
                  <a:lnTo>
                    <a:pt x="214" y="13"/>
                  </a:lnTo>
                  <a:lnTo>
                    <a:pt x="286" y="0"/>
                  </a:lnTo>
                  <a:lnTo>
                    <a:pt x="286" y="7"/>
                  </a:lnTo>
                  <a:lnTo>
                    <a:pt x="214" y="18"/>
                  </a:lnTo>
                  <a:lnTo>
                    <a:pt x="143" y="30"/>
                  </a:lnTo>
                  <a:lnTo>
                    <a:pt x="71" y="43"/>
                  </a:lnTo>
                  <a:lnTo>
                    <a:pt x="0" y="56"/>
                  </a:lnTo>
                  <a:lnTo>
                    <a:pt x="0" y="51"/>
                  </a:lnTo>
                  <a:close/>
                </a:path>
              </a:pathLst>
            </a:custGeom>
            <a:solidFill>
              <a:srgbClr val="D6DDE3"/>
            </a:solidFill>
            <a:ln w="9525">
              <a:noFill/>
              <a:round/>
              <a:headEnd/>
              <a:tailEnd/>
            </a:ln>
          </p:spPr>
          <p:txBody>
            <a:bodyPr/>
            <a:lstStyle/>
            <a:p>
              <a:endParaRPr lang="en-US" sz="3200"/>
            </a:p>
          </p:txBody>
        </p:sp>
        <p:sp>
          <p:nvSpPr>
            <p:cNvPr id="165966" name="Freeform 83"/>
            <p:cNvSpPr>
              <a:spLocks/>
            </p:cNvSpPr>
            <p:nvPr/>
          </p:nvSpPr>
          <p:spPr bwMode="auto">
            <a:xfrm>
              <a:off x="4852" y="3695"/>
              <a:ext cx="142" cy="115"/>
            </a:xfrm>
            <a:custGeom>
              <a:avLst/>
              <a:gdLst>
                <a:gd name="T0" fmla="*/ 3 w 142"/>
                <a:gd name="T1" fmla="*/ 23 h 115"/>
                <a:gd name="T2" fmla="*/ 3 w 142"/>
                <a:gd name="T3" fmla="*/ 23 h 115"/>
                <a:gd name="T4" fmla="*/ 72 w 142"/>
                <a:gd name="T5" fmla="*/ 11 h 115"/>
                <a:gd name="T6" fmla="*/ 72 w 142"/>
                <a:gd name="T7" fmla="*/ 11 h 115"/>
                <a:gd name="T8" fmla="*/ 141 w 142"/>
                <a:gd name="T9" fmla="*/ 0 h 115"/>
                <a:gd name="T10" fmla="*/ 141 w 142"/>
                <a:gd name="T11" fmla="*/ 0 h 115"/>
                <a:gd name="T12" fmla="*/ 141 w 142"/>
                <a:gd name="T13" fmla="*/ 50 h 115"/>
                <a:gd name="T14" fmla="*/ 141 w 142"/>
                <a:gd name="T15" fmla="*/ 50 h 115"/>
                <a:gd name="T16" fmla="*/ 142 w 142"/>
                <a:gd name="T17" fmla="*/ 100 h 115"/>
                <a:gd name="T18" fmla="*/ 142 w 142"/>
                <a:gd name="T19" fmla="*/ 100 h 115"/>
                <a:gd name="T20" fmla="*/ 70 w 142"/>
                <a:gd name="T21" fmla="*/ 108 h 115"/>
                <a:gd name="T22" fmla="*/ 70 w 142"/>
                <a:gd name="T23" fmla="*/ 108 h 115"/>
                <a:gd name="T24" fmla="*/ 0 w 142"/>
                <a:gd name="T25" fmla="*/ 115 h 115"/>
                <a:gd name="T26" fmla="*/ 0 w 142"/>
                <a:gd name="T27" fmla="*/ 115 h 115"/>
                <a:gd name="T28" fmla="*/ 1 w 142"/>
                <a:gd name="T29" fmla="*/ 69 h 115"/>
                <a:gd name="T30" fmla="*/ 1 w 142"/>
                <a:gd name="T31" fmla="*/ 69 h 115"/>
                <a:gd name="T32" fmla="*/ 3 w 142"/>
                <a:gd name="T33" fmla="*/ 23 h 115"/>
                <a:gd name="T34" fmla="*/ 3 w 142"/>
                <a:gd name="T35" fmla="*/ 23 h 1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2"/>
                <a:gd name="T55" fmla="*/ 0 h 115"/>
                <a:gd name="T56" fmla="*/ 142 w 142"/>
                <a:gd name="T57" fmla="*/ 115 h 1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2" h="115">
                  <a:moveTo>
                    <a:pt x="3" y="23"/>
                  </a:moveTo>
                  <a:lnTo>
                    <a:pt x="3" y="23"/>
                  </a:lnTo>
                  <a:lnTo>
                    <a:pt x="72" y="11"/>
                  </a:lnTo>
                  <a:lnTo>
                    <a:pt x="141" y="0"/>
                  </a:lnTo>
                  <a:lnTo>
                    <a:pt x="141" y="50"/>
                  </a:lnTo>
                  <a:lnTo>
                    <a:pt x="142" y="100"/>
                  </a:lnTo>
                  <a:lnTo>
                    <a:pt x="70" y="108"/>
                  </a:lnTo>
                  <a:lnTo>
                    <a:pt x="0" y="115"/>
                  </a:lnTo>
                  <a:lnTo>
                    <a:pt x="1" y="69"/>
                  </a:lnTo>
                  <a:lnTo>
                    <a:pt x="3" y="23"/>
                  </a:lnTo>
                  <a:close/>
                </a:path>
              </a:pathLst>
            </a:custGeom>
            <a:solidFill>
              <a:srgbClr val="4C4952"/>
            </a:solidFill>
            <a:ln w="9525">
              <a:noFill/>
              <a:round/>
              <a:headEnd/>
              <a:tailEnd/>
            </a:ln>
          </p:spPr>
          <p:txBody>
            <a:bodyPr/>
            <a:lstStyle/>
            <a:p>
              <a:endParaRPr lang="en-US" sz="3200"/>
            </a:p>
          </p:txBody>
        </p:sp>
        <p:sp>
          <p:nvSpPr>
            <p:cNvPr id="165967" name="Freeform 84"/>
            <p:cNvSpPr>
              <a:spLocks/>
            </p:cNvSpPr>
            <p:nvPr/>
          </p:nvSpPr>
          <p:spPr bwMode="auto">
            <a:xfrm>
              <a:off x="4853" y="3696"/>
              <a:ext cx="140" cy="112"/>
            </a:xfrm>
            <a:custGeom>
              <a:avLst/>
              <a:gdLst>
                <a:gd name="T0" fmla="*/ 4 w 140"/>
                <a:gd name="T1" fmla="*/ 23 h 112"/>
                <a:gd name="T2" fmla="*/ 4 w 140"/>
                <a:gd name="T3" fmla="*/ 23 h 112"/>
                <a:gd name="T4" fmla="*/ 71 w 140"/>
                <a:gd name="T5" fmla="*/ 11 h 112"/>
                <a:gd name="T6" fmla="*/ 71 w 140"/>
                <a:gd name="T7" fmla="*/ 11 h 112"/>
                <a:gd name="T8" fmla="*/ 138 w 140"/>
                <a:gd name="T9" fmla="*/ 0 h 112"/>
                <a:gd name="T10" fmla="*/ 138 w 140"/>
                <a:gd name="T11" fmla="*/ 0 h 112"/>
                <a:gd name="T12" fmla="*/ 140 w 140"/>
                <a:gd name="T13" fmla="*/ 48 h 112"/>
                <a:gd name="T14" fmla="*/ 140 w 140"/>
                <a:gd name="T15" fmla="*/ 48 h 112"/>
                <a:gd name="T16" fmla="*/ 140 w 140"/>
                <a:gd name="T17" fmla="*/ 97 h 112"/>
                <a:gd name="T18" fmla="*/ 140 w 140"/>
                <a:gd name="T19" fmla="*/ 97 h 112"/>
                <a:gd name="T20" fmla="*/ 71 w 140"/>
                <a:gd name="T21" fmla="*/ 104 h 112"/>
                <a:gd name="T22" fmla="*/ 71 w 140"/>
                <a:gd name="T23" fmla="*/ 104 h 112"/>
                <a:gd name="T24" fmla="*/ 0 w 140"/>
                <a:gd name="T25" fmla="*/ 112 h 112"/>
                <a:gd name="T26" fmla="*/ 0 w 140"/>
                <a:gd name="T27" fmla="*/ 112 h 112"/>
                <a:gd name="T28" fmla="*/ 2 w 140"/>
                <a:gd name="T29" fmla="*/ 67 h 112"/>
                <a:gd name="T30" fmla="*/ 2 w 140"/>
                <a:gd name="T31" fmla="*/ 67 h 112"/>
                <a:gd name="T32" fmla="*/ 4 w 140"/>
                <a:gd name="T33" fmla="*/ 23 h 112"/>
                <a:gd name="T34" fmla="*/ 4 w 140"/>
                <a:gd name="T35" fmla="*/ 23 h 1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0"/>
                <a:gd name="T55" fmla="*/ 0 h 112"/>
                <a:gd name="T56" fmla="*/ 140 w 140"/>
                <a:gd name="T57" fmla="*/ 112 h 1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0" h="112">
                  <a:moveTo>
                    <a:pt x="4" y="23"/>
                  </a:moveTo>
                  <a:lnTo>
                    <a:pt x="4" y="23"/>
                  </a:lnTo>
                  <a:lnTo>
                    <a:pt x="71" y="11"/>
                  </a:lnTo>
                  <a:lnTo>
                    <a:pt x="138" y="0"/>
                  </a:lnTo>
                  <a:lnTo>
                    <a:pt x="140" y="48"/>
                  </a:lnTo>
                  <a:lnTo>
                    <a:pt x="140" y="97"/>
                  </a:lnTo>
                  <a:lnTo>
                    <a:pt x="71" y="104"/>
                  </a:lnTo>
                  <a:lnTo>
                    <a:pt x="0" y="112"/>
                  </a:lnTo>
                  <a:lnTo>
                    <a:pt x="2" y="67"/>
                  </a:lnTo>
                  <a:lnTo>
                    <a:pt x="4" y="23"/>
                  </a:lnTo>
                  <a:close/>
                </a:path>
              </a:pathLst>
            </a:custGeom>
            <a:solidFill>
              <a:srgbClr val="B7B7B8"/>
            </a:solidFill>
            <a:ln w="9525">
              <a:noFill/>
              <a:round/>
              <a:headEnd/>
              <a:tailEnd/>
            </a:ln>
          </p:spPr>
          <p:txBody>
            <a:bodyPr/>
            <a:lstStyle/>
            <a:p>
              <a:endParaRPr lang="en-US" sz="3200"/>
            </a:p>
          </p:txBody>
        </p:sp>
        <p:sp>
          <p:nvSpPr>
            <p:cNvPr id="165968" name="Freeform 85"/>
            <p:cNvSpPr>
              <a:spLocks noEditPoints="1"/>
            </p:cNvSpPr>
            <p:nvPr/>
          </p:nvSpPr>
          <p:spPr bwMode="auto">
            <a:xfrm>
              <a:off x="4857" y="3700"/>
              <a:ext cx="132" cy="105"/>
            </a:xfrm>
            <a:custGeom>
              <a:avLst/>
              <a:gdLst>
                <a:gd name="T0" fmla="*/ 3 w 132"/>
                <a:gd name="T1" fmla="*/ 21 h 105"/>
                <a:gd name="T2" fmla="*/ 21 w 132"/>
                <a:gd name="T3" fmla="*/ 18 h 105"/>
                <a:gd name="T4" fmla="*/ 21 w 132"/>
                <a:gd name="T5" fmla="*/ 60 h 105"/>
                <a:gd name="T6" fmla="*/ 20 w 132"/>
                <a:gd name="T7" fmla="*/ 103 h 105"/>
                <a:gd name="T8" fmla="*/ 0 w 132"/>
                <a:gd name="T9" fmla="*/ 105 h 105"/>
                <a:gd name="T10" fmla="*/ 1 w 132"/>
                <a:gd name="T11" fmla="*/ 63 h 105"/>
                <a:gd name="T12" fmla="*/ 3 w 132"/>
                <a:gd name="T13" fmla="*/ 21 h 105"/>
                <a:gd name="T14" fmla="*/ 24 w 132"/>
                <a:gd name="T15" fmla="*/ 18 h 105"/>
                <a:gd name="T16" fmla="*/ 44 w 132"/>
                <a:gd name="T17" fmla="*/ 14 h 105"/>
                <a:gd name="T18" fmla="*/ 44 w 132"/>
                <a:gd name="T19" fmla="*/ 58 h 105"/>
                <a:gd name="T20" fmla="*/ 43 w 132"/>
                <a:gd name="T21" fmla="*/ 100 h 105"/>
                <a:gd name="T22" fmla="*/ 21 w 132"/>
                <a:gd name="T23" fmla="*/ 103 h 105"/>
                <a:gd name="T24" fmla="*/ 23 w 132"/>
                <a:gd name="T25" fmla="*/ 60 h 105"/>
                <a:gd name="T26" fmla="*/ 24 w 132"/>
                <a:gd name="T27" fmla="*/ 18 h 105"/>
                <a:gd name="T28" fmla="*/ 47 w 132"/>
                <a:gd name="T29" fmla="*/ 14 h 105"/>
                <a:gd name="T30" fmla="*/ 67 w 132"/>
                <a:gd name="T31" fmla="*/ 10 h 105"/>
                <a:gd name="T32" fmla="*/ 67 w 132"/>
                <a:gd name="T33" fmla="*/ 54 h 105"/>
                <a:gd name="T34" fmla="*/ 65 w 132"/>
                <a:gd name="T35" fmla="*/ 98 h 105"/>
                <a:gd name="T36" fmla="*/ 45 w 132"/>
                <a:gd name="T37" fmla="*/ 99 h 105"/>
                <a:gd name="T38" fmla="*/ 45 w 132"/>
                <a:gd name="T39" fmla="*/ 56 h 105"/>
                <a:gd name="T40" fmla="*/ 47 w 132"/>
                <a:gd name="T41" fmla="*/ 14 h 105"/>
                <a:gd name="T42" fmla="*/ 69 w 132"/>
                <a:gd name="T43" fmla="*/ 10 h 105"/>
                <a:gd name="T44" fmla="*/ 89 w 132"/>
                <a:gd name="T45" fmla="*/ 7 h 105"/>
                <a:gd name="T46" fmla="*/ 89 w 132"/>
                <a:gd name="T47" fmla="*/ 51 h 105"/>
                <a:gd name="T48" fmla="*/ 89 w 132"/>
                <a:gd name="T49" fmla="*/ 95 h 105"/>
                <a:gd name="T50" fmla="*/ 68 w 132"/>
                <a:gd name="T51" fmla="*/ 97 h 105"/>
                <a:gd name="T52" fmla="*/ 68 w 132"/>
                <a:gd name="T53" fmla="*/ 54 h 105"/>
                <a:gd name="T54" fmla="*/ 69 w 132"/>
                <a:gd name="T55" fmla="*/ 10 h 105"/>
                <a:gd name="T56" fmla="*/ 90 w 132"/>
                <a:gd name="T57" fmla="*/ 6 h 105"/>
                <a:gd name="T58" fmla="*/ 112 w 132"/>
                <a:gd name="T59" fmla="*/ 4 h 105"/>
                <a:gd name="T60" fmla="*/ 112 w 132"/>
                <a:gd name="T61" fmla="*/ 48 h 105"/>
                <a:gd name="T62" fmla="*/ 112 w 132"/>
                <a:gd name="T63" fmla="*/ 93 h 105"/>
                <a:gd name="T64" fmla="*/ 90 w 132"/>
                <a:gd name="T65" fmla="*/ 94 h 105"/>
                <a:gd name="T66" fmla="*/ 90 w 132"/>
                <a:gd name="T67" fmla="*/ 50 h 105"/>
                <a:gd name="T68" fmla="*/ 90 w 132"/>
                <a:gd name="T69" fmla="*/ 6 h 105"/>
                <a:gd name="T70" fmla="*/ 113 w 132"/>
                <a:gd name="T71" fmla="*/ 2 h 105"/>
                <a:gd name="T72" fmla="*/ 131 w 132"/>
                <a:gd name="T73" fmla="*/ 0 h 105"/>
                <a:gd name="T74" fmla="*/ 132 w 132"/>
                <a:gd name="T75" fmla="*/ 45 h 105"/>
                <a:gd name="T76" fmla="*/ 132 w 132"/>
                <a:gd name="T77" fmla="*/ 90 h 105"/>
                <a:gd name="T78" fmla="*/ 114 w 132"/>
                <a:gd name="T79" fmla="*/ 92 h 105"/>
                <a:gd name="T80" fmla="*/ 114 w 132"/>
                <a:gd name="T81" fmla="*/ 48 h 105"/>
                <a:gd name="T82" fmla="*/ 113 w 132"/>
                <a:gd name="T83" fmla="*/ 2 h 1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2"/>
                <a:gd name="T127" fmla="*/ 0 h 105"/>
                <a:gd name="T128" fmla="*/ 132 w 132"/>
                <a:gd name="T129" fmla="*/ 105 h 1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2" h="105">
                  <a:moveTo>
                    <a:pt x="3" y="21"/>
                  </a:moveTo>
                  <a:lnTo>
                    <a:pt x="3" y="21"/>
                  </a:lnTo>
                  <a:lnTo>
                    <a:pt x="21" y="18"/>
                  </a:lnTo>
                  <a:lnTo>
                    <a:pt x="21" y="60"/>
                  </a:lnTo>
                  <a:lnTo>
                    <a:pt x="20" y="103"/>
                  </a:lnTo>
                  <a:lnTo>
                    <a:pt x="0" y="105"/>
                  </a:lnTo>
                  <a:lnTo>
                    <a:pt x="1" y="63"/>
                  </a:lnTo>
                  <a:lnTo>
                    <a:pt x="3" y="21"/>
                  </a:lnTo>
                  <a:close/>
                  <a:moveTo>
                    <a:pt x="24" y="18"/>
                  </a:moveTo>
                  <a:lnTo>
                    <a:pt x="24" y="18"/>
                  </a:lnTo>
                  <a:lnTo>
                    <a:pt x="44" y="14"/>
                  </a:lnTo>
                  <a:lnTo>
                    <a:pt x="44" y="58"/>
                  </a:lnTo>
                  <a:lnTo>
                    <a:pt x="43" y="100"/>
                  </a:lnTo>
                  <a:lnTo>
                    <a:pt x="21" y="103"/>
                  </a:lnTo>
                  <a:lnTo>
                    <a:pt x="23" y="60"/>
                  </a:lnTo>
                  <a:lnTo>
                    <a:pt x="24" y="18"/>
                  </a:lnTo>
                  <a:close/>
                  <a:moveTo>
                    <a:pt x="47" y="14"/>
                  </a:moveTo>
                  <a:lnTo>
                    <a:pt x="47" y="14"/>
                  </a:lnTo>
                  <a:lnTo>
                    <a:pt x="67" y="10"/>
                  </a:lnTo>
                  <a:lnTo>
                    <a:pt x="67" y="54"/>
                  </a:lnTo>
                  <a:lnTo>
                    <a:pt x="65" y="98"/>
                  </a:lnTo>
                  <a:lnTo>
                    <a:pt x="45" y="99"/>
                  </a:lnTo>
                  <a:lnTo>
                    <a:pt x="45" y="56"/>
                  </a:lnTo>
                  <a:lnTo>
                    <a:pt x="47" y="14"/>
                  </a:lnTo>
                  <a:close/>
                  <a:moveTo>
                    <a:pt x="69" y="10"/>
                  </a:moveTo>
                  <a:lnTo>
                    <a:pt x="69" y="10"/>
                  </a:lnTo>
                  <a:lnTo>
                    <a:pt x="89" y="7"/>
                  </a:lnTo>
                  <a:lnTo>
                    <a:pt x="89" y="51"/>
                  </a:lnTo>
                  <a:lnTo>
                    <a:pt x="89" y="95"/>
                  </a:lnTo>
                  <a:lnTo>
                    <a:pt x="68" y="97"/>
                  </a:lnTo>
                  <a:lnTo>
                    <a:pt x="68" y="54"/>
                  </a:lnTo>
                  <a:lnTo>
                    <a:pt x="69" y="10"/>
                  </a:lnTo>
                  <a:close/>
                  <a:moveTo>
                    <a:pt x="90" y="6"/>
                  </a:moveTo>
                  <a:lnTo>
                    <a:pt x="90" y="6"/>
                  </a:lnTo>
                  <a:lnTo>
                    <a:pt x="112" y="4"/>
                  </a:lnTo>
                  <a:lnTo>
                    <a:pt x="112" y="48"/>
                  </a:lnTo>
                  <a:lnTo>
                    <a:pt x="112" y="93"/>
                  </a:lnTo>
                  <a:lnTo>
                    <a:pt x="90" y="94"/>
                  </a:lnTo>
                  <a:lnTo>
                    <a:pt x="90" y="50"/>
                  </a:lnTo>
                  <a:lnTo>
                    <a:pt x="90" y="6"/>
                  </a:lnTo>
                  <a:close/>
                  <a:moveTo>
                    <a:pt x="113" y="2"/>
                  </a:moveTo>
                  <a:lnTo>
                    <a:pt x="113" y="2"/>
                  </a:lnTo>
                  <a:lnTo>
                    <a:pt x="131" y="0"/>
                  </a:lnTo>
                  <a:lnTo>
                    <a:pt x="132" y="45"/>
                  </a:lnTo>
                  <a:lnTo>
                    <a:pt x="132" y="90"/>
                  </a:lnTo>
                  <a:lnTo>
                    <a:pt x="114" y="92"/>
                  </a:lnTo>
                  <a:lnTo>
                    <a:pt x="114" y="48"/>
                  </a:lnTo>
                  <a:lnTo>
                    <a:pt x="113" y="2"/>
                  </a:lnTo>
                  <a:close/>
                </a:path>
              </a:pathLst>
            </a:custGeom>
            <a:solidFill>
              <a:srgbClr val="23242B"/>
            </a:solidFill>
            <a:ln w="9525">
              <a:noFill/>
              <a:round/>
              <a:headEnd/>
              <a:tailEnd/>
            </a:ln>
          </p:spPr>
          <p:txBody>
            <a:bodyPr/>
            <a:lstStyle/>
            <a:p>
              <a:endParaRPr lang="en-US" sz="3200"/>
            </a:p>
          </p:txBody>
        </p:sp>
        <p:sp>
          <p:nvSpPr>
            <p:cNvPr id="165969" name="Freeform 86"/>
            <p:cNvSpPr>
              <a:spLocks noEditPoints="1"/>
            </p:cNvSpPr>
            <p:nvPr/>
          </p:nvSpPr>
          <p:spPr bwMode="auto">
            <a:xfrm>
              <a:off x="4856" y="3702"/>
              <a:ext cx="135" cy="98"/>
            </a:xfrm>
            <a:custGeom>
              <a:avLst/>
              <a:gdLst>
                <a:gd name="T0" fmla="*/ 68 w 135"/>
                <a:gd name="T1" fmla="*/ 18 h 98"/>
                <a:gd name="T2" fmla="*/ 133 w 135"/>
                <a:gd name="T3" fmla="*/ 8 h 98"/>
                <a:gd name="T4" fmla="*/ 70 w 135"/>
                <a:gd name="T5" fmla="*/ 19 h 98"/>
                <a:gd name="T6" fmla="*/ 4 w 135"/>
                <a:gd name="T7" fmla="*/ 29 h 98"/>
                <a:gd name="T8" fmla="*/ 1 w 135"/>
                <a:gd name="T9" fmla="*/ 34 h 98"/>
                <a:gd name="T10" fmla="*/ 68 w 135"/>
                <a:gd name="T11" fmla="*/ 24 h 98"/>
                <a:gd name="T12" fmla="*/ 135 w 135"/>
                <a:gd name="T13" fmla="*/ 17 h 98"/>
                <a:gd name="T14" fmla="*/ 70 w 135"/>
                <a:gd name="T15" fmla="*/ 27 h 98"/>
                <a:gd name="T16" fmla="*/ 1 w 135"/>
                <a:gd name="T17" fmla="*/ 34 h 98"/>
                <a:gd name="T18" fmla="*/ 1 w 135"/>
                <a:gd name="T19" fmla="*/ 42 h 98"/>
                <a:gd name="T20" fmla="*/ 133 w 135"/>
                <a:gd name="T21" fmla="*/ 22 h 98"/>
                <a:gd name="T22" fmla="*/ 135 w 135"/>
                <a:gd name="T23" fmla="*/ 24 h 98"/>
                <a:gd name="T24" fmla="*/ 4 w 135"/>
                <a:gd name="T25" fmla="*/ 43 h 98"/>
                <a:gd name="T26" fmla="*/ 1 w 135"/>
                <a:gd name="T27" fmla="*/ 42 h 98"/>
                <a:gd name="T28" fmla="*/ 68 w 135"/>
                <a:gd name="T29" fmla="*/ 39 h 98"/>
                <a:gd name="T30" fmla="*/ 133 w 135"/>
                <a:gd name="T31" fmla="*/ 29 h 98"/>
                <a:gd name="T32" fmla="*/ 69 w 135"/>
                <a:gd name="T33" fmla="*/ 41 h 98"/>
                <a:gd name="T34" fmla="*/ 4 w 135"/>
                <a:gd name="T35" fmla="*/ 51 h 98"/>
                <a:gd name="T36" fmla="*/ 1 w 135"/>
                <a:gd name="T37" fmla="*/ 56 h 98"/>
                <a:gd name="T38" fmla="*/ 66 w 135"/>
                <a:gd name="T39" fmla="*/ 46 h 98"/>
                <a:gd name="T40" fmla="*/ 135 w 135"/>
                <a:gd name="T41" fmla="*/ 39 h 98"/>
                <a:gd name="T42" fmla="*/ 69 w 135"/>
                <a:gd name="T43" fmla="*/ 48 h 98"/>
                <a:gd name="T44" fmla="*/ 1 w 135"/>
                <a:gd name="T45" fmla="*/ 56 h 98"/>
                <a:gd name="T46" fmla="*/ 1 w 135"/>
                <a:gd name="T47" fmla="*/ 62 h 98"/>
                <a:gd name="T48" fmla="*/ 133 w 135"/>
                <a:gd name="T49" fmla="*/ 44 h 98"/>
                <a:gd name="T50" fmla="*/ 135 w 135"/>
                <a:gd name="T51" fmla="*/ 47 h 98"/>
                <a:gd name="T52" fmla="*/ 4 w 135"/>
                <a:gd name="T53" fmla="*/ 64 h 98"/>
                <a:gd name="T54" fmla="*/ 1 w 135"/>
                <a:gd name="T55" fmla="*/ 62 h 98"/>
                <a:gd name="T56" fmla="*/ 66 w 135"/>
                <a:gd name="T57" fmla="*/ 61 h 98"/>
                <a:gd name="T58" fmla="*/ 133 w 135"/>
                <a:gd name="T59" fmla="*/ 52 h 98"/>
                <a:gd name="T60" fmla="*/ 69 w 135"/>
                <a:gd name="T61" fmla="*/ 62 h 98"/>
                <a:gd name="T62" fmla="*/ 2 w 135"/>
                <a:gd name="T63" fmla="*/ 71 h 98"/>
                <a:gd name="T64" fmla="*/ 0 w 135"/>
                <a:gd name="T65" fmla="*/ 76 h 98"/>
                <a:gd name="T66" fmla="*/ 66 w 135"/>
                <a:gd name="T67" fmla="*/ 67 h 98"/>
                <a:gd name="T68" fmla="*/ 135 w 135"/>
                <a:gd name="T69" fmla="*/ 62 h 98"/>
                <a:gd name="T70" fmla="*/ 69 w 135"/>
                <a:gd name="T71" fmla="*/ 69 h 98"/>
                <a:gd name="T72" fmla="*/ 0 w 135"/>
                <a:gd name="T73" fmla="*/ 76 h 98"/>
                <a:gd name="T74" fmla="*/ 0 w 135"/>
                <a:gd name="T75" fmla="*/ 83 h 98"/>
                <a:gd name="T76" fmla="*/ 133 w 135"/>
                <a:gd name="T77" fmla="*/ 67 h 98"/>
                <a:gd name="T78" fmla="*/ 135 w 135"/>
                <a:gd name="T79" fmla="*/ 68 h 98"/>
                <a:gd name="T80" fmla="*/ 2 w 135"/>
                <a:gd name="T81" fmla="*/ 85 h 98"/>
                <a:gd name="T82" fmla="*/ 0 w 135"/>
                <a:gd name="T83" fmla="*/ 83 h 98"/>
                <a:gd name="T84" fmla="*/ 66 w 135"/>
                <a:gd name="T85" fmla="*/ 82 h 98"/>
                <a:gd name="T86" fmla="*/ 133 w 135"/>
                <a:gd name="T87" fmla="*/ 74 h 98"/>
                <a:gd name="T88" fmla="*/ 69 w 135"/>
                <a:gd name="T89" fmla="*/ 85 h 98"/>
                <a:gd name="T90" fmla="*/ 2 w 135"/>
                <a:gd name="T91" fmla="*/ 92 h 98"/>
                <a:gd name="T92" fmla="*/ 0 w 135"/>
                <a:gd name="T93" fmla="*/ 97 h 98"/>
                <a:gd name="T94" fmla="*/ 66 w 135"/>
                <a:gd name="T95" fmla="*/ 90 h 98"/>
                <a:gd name="T96" fmla="*/ 135 w 135"/>
                <a:gd name="T97" fmla="*/ 83 h 98"/>
                <a:gd name="T98" fmla="*/ 69 w 135"/>
                <a:gd name="T99" fmla="*/ 91 h 98"/>
                <a:gd name="T100" fmla="*/ 0 w 135"/>
                <a:gd name="T101" fmla="*/ 97 h 98"/>
                <a:gd name="T102" fmla="*/ 2 w 135"/>
                <a:gd name="T103" fmla="*/ 21 h 98"/>
                <a:gd name="T104" fmla="*/ 133 w 135"/>
                <a:gd name="T105" fmla="*/ 0 h 98"/>
                <a:gd name="T106" fmla="*/ 135 w 135"/>
                <a:gd name="T107" fmla="*/ 2 h 98"/>
                <a:gd name="T108" fmla="*/ 5 w 135"/>
                <a:gd name="T109" fmla="*/ 23 h 98"/>
                <a:gd name="T110" fmla="*/ 2 w 135"/>
                <a:gd name="T111" fmla="*/ 21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5"/>
                <a:gd name="T169" fmla="*/ 0 h 98"/>
                <a:gd name="T170" fmla="*/ 135 w 135"/>
                <a:gd name="T171" fmla="*/ 98 h 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5" h="98">
                  <a:moveTo>
                    <a:pt x="2" y="28"/>
                  </a:moveTo>
                  <a:lnTo>
                    <a:pt x="2" y="28"/>
                  </a:lnTo>
                  <a:lnTo>
                    <a:pt x="68" y="18"/>
                  </a:lnTo>
                  <a:lnTo>
                    <a:pt x="133" y="8"/>
                  </a:lnTo>
                  <a:lnTo>
                    <a:pt x="135" y="9"/>
                  </a:lnTo>
                  <a:lnTo>
                    <a:pt x="70" y="19"/>
                  </a:lnTo>
                  <a:lnTo>
                    <a:pt x="4" y="29"/>
                  </a:lnTo>
                  <a:lnTo>
                    <a:pt x="2" y="28"/>
                  </a:lnTo>
                  <a:close/>
                  <a:moveTo>
                    <a:pt x="1" y="34"/>
                  </a:moveTo>
                  <a:lnTo>
                    <a:pt x="1" y="34"/>
                  </a:lnTo>
                  <a:lnTo>
                    <a:pt x="68" y="24"/>
                  </a:lnTo>
                  <a:lnTo>
                    <a:pt x="133" y="14"/>
                  </a:lnTo>
                  <a:lnTo>
                    <a:pt x="135" y="17"/>
                  </a:lnTo>
                  <a:lnTo>
                    <a:pt x="70" y="27"/>
                  </a:lnTo>
                  <a:lnTo>
                    <a:pt x="4" y="37"/>
                  </a:lnTo>
                  <a:lnTo>
                    <a:pt x="1" y="34"/>
                  </a:lnTo>
                  <a:close/>
                  <a:moveTo>
                    <a:pt x="1" y="42"/>
                  </a:moveTo>
                  <a:lnTo>
                    <a:pt x="1" y="42"/>
                  </a:lnTo>
                  <a:lnTo>
                    <a:pt x="68" y="32"/>
                  </a:lnTo>
                  <a:lnTo>
                    <a:pt x="133" y="22"/>
                  </a:lnTo>
                  <a:lnTo>
                    <a:pt x="135" y="24"/>
                  </a:lnTo>
                  <a:lnTo>
                    <a:pt x="69" y="34"/>
                  </a:lnTo>
                  <a:lnTo>
                    <a:pt x="4" y="43"/>
                  </a:lnTo>
                  <a:lnTo>
                    <a:pt x="1" y="42"/>
                  </a:lnTo>
                  <a:close/>
                  <a:moveTo>
                    <a:pt x="1" y="48"/>
                  </a:moveTo>
                  <a:lnTo>
                    <a:pt x="1" y="48"/>
                  </a:lnTo>
                  <a:lnTo>
                    <a:pt x="68" y="39"/>
                  </a:lnTo>
                  <a:lnTo>
                    <a:pt x="133" y="29"/>
                  </a:lnTo>
                  <a:lnTo>
                    <a:pt x="135" y="32"/>
                  </a:lnTo>
                  <a:lnTo>
                    <a:pt x="69" y="41"/>
                  </a:lnTo>
                  <a:lnTo>
                    <a:pt x="4" y="51"/>
                  </a:lnTo>
                  <a:lnTo>
                    <a:pt x="1" y="48"/>
                  </a:lnTo>
                  <a:close/>
                  <a:moveTo>
                    <a:pt x="1" y="56"/>
                  </a:moveTo>
                  <a:lnTo>
                    <a:pt x="1" y="56"/>
                  </a:lnTo>
                  <a:lnTo>
                    <a:pt x="66" y="46"/>
                  </a:lnTo>
                  <a:lnTo>
                    <a:pt x="133" y="37"/>
                  </a:lnTo>
                  <a:lnTo>
                    <a:pt x="135" y="39"/>
                  </a:lnTo>
                  <a:lnTo>
                    <a:pt x="69" y="48"/>
                  </a:lnTo>
                  <a:lnTo>
                    <a:pt x="4" y="57"/>
                  </a:lnTo>
                  <a:lnTo>
                    <a:pt x="1" y="56"/>
                  </a:lnTo>
                  <a:close/>
                  <a:moveTo>
                    <a:pt x="1" y="62"/>
                  </a:moveTo>
                  <a:lnTo>
                    <a:pt x="1" y="62"/>
                  </a:lnTo>
                  <a:lnTo>
                    <a:pt x="66" y="53"/>
                  </a:lnTo>
                  <a:lnTo>
                    <a:pt x="133" y="44"/>
                  </a:lnTo>
                  <a:lnTo>
                    <a:pt x="135" y="47"/>
                  </a:lnTo>
                  <a:lnTo>
                    <a:pt x="69" y="56"/>
                  </a:lnTo>
                  <a:lnTo>
                    <a:pt x="4" y="64"/>
                  </a:lnTo>
                  <a:lnTo>
                    <a:pt x="1" y="62"/>
                  </a:lnTo>
                  <a:close/>
                  <a:moveTo>
                    <a:pt x="1" y="69"/>
                  </a:moveTo>
                  <a:lnTo>
                    <a:pt x="1" y="69"/>
                  </a:lnTo>
                  <a:lnTo>
                    <a:pt x="66" y="61"/>
                  </a:lnTo>
                  <a:lnTo>
                    <a:pt x="133" y="52"/>
                  </a:lnTo>
                  <a:lnTo>
                    <a:pt x="135" y="54"/>
                  </a:lnTo>
                  <a:lnTo>
                    <a:pt x="69" y="62"/>
                  </a:lnTo>
                  <a:lnTo>
                    <a:pt x="2" y="71"/>
                  </a:lnTo>
                  <a:lnTo>
                    <a:pt x="1" y="69"/>
                  </a:lnTo>
                  <a:close/>
                  <a:moveTo>
                    <a:pt x="0" y="76"/>
                  </a:moveTo>
                  <a:lnTo>
                    <a:pt x="0" y="76"/>
                  </a:lnTo>
                  <a:lnTo>
                    <a:pt x="66" y="67"/>
                  </a:lnTo>
                  <a:lnTo>
                    <a:pt x="133" y="59"/>
                  </a:lnTo>
                  <a:lnTo>
                    <a:pt x="135" y="62"/>
                  </a:lnTo>
                  <a:lnTo>
                    <a:pt x="69" y="69"/>
                  </a:lnTo>
                  <a:lnTo>
                    <a:pt x="2" y="78"/>
                  </a:lnTo>
                  <a:lnTo>
                    <a:pt x="0" y="76"/>
                  </a:lnTo>
                  <a:close/>
                  <a:moveTo>
                    <a:pt x="0" y="83"/>
                  </a:moveTo>
                  <a:lnTo>
                    <a:pt x="0" y="83"/>
                  </a:lnTo>
                  <a:lnTo>
                    <a:pt x="66" y="74"/>
                  </a:lnTo>
                  <a:lnTo>
                    <a:pt x="133" y="67"/>
                  </a:lnTo>
                  <a:lnTo>
                    <a:pt x="135" y="68"/>
                  </a:lnTo>
                  <a:lnTo>
                    <a:pt x="69" y="77"/>
                  </a:lnTo>
                  <a:lnTo>
                    <a:pt x="2" y="85"/>
                  </a:lnTo>
                  <a:lnTo>
                    <a:pt x="0" y="83"/>
                  </a:lnTo>
                  <a:close/>
                  <a:moveTo>
                    <a:pt x="0" y="90"/>
                  </a:moveTo>
                  <a:lnTo>
                    <a:pt x="0" y="90"/>
                  </a:lnTo>
                  <a:lnTo>
                    <a:pt x="66" y="82"/>
                  </a:lnTo>
                  <a:lnTo>
                    <a:pt x="133" y="74"/>
                  </a:lnTo>
                  <a:lnTo>
                    <a:pt x="135" y="76"/>
                  </a:lnTo>
                  <a:lnTo>
                    <a:pt x="69" y="85"/>
                  </a:lnTo>
                  <a:lnTo>
                    <a:pt x="2" y="92"/>
                  </a:lnTo>
                  <a:lnTo>
                    <a:pt x="0" y="90"/>
                  </a:lnTo>
                  <a:close/>
                  <a:moveTo>
                    <a:pt x="0" y="97"/>
                  </a:moveTo>
                  <a:lnTo>
                    <a:pt x="0" y="97"/>
                  </a:lnTo>
                  <a:lnTo>
                    <a:pt x="66" y="90"/>
                  </a:lnTo>
                  <a:lnTo>
                    <a:pt x="134" y="81"/>
                  </a:lnTo>
                  <a:lnTo>
                    <a:pt x="135" y="83"/>
                  </a:lnTo>
                  <a:lnTo>
                    <a:pt x="69" y="91"/>
                  </a:lnTo>
                  <a:lnTo>
                    <a:pt x="2" y="98"/>
                  </a:lnTo>
                  <a:lnTo>
                    <a:pt x="0" y="97"/>
                  </a:lnTo>
                  <a:close/>
                  <a:moveTo>
                    <a:pt x="2" y="21"/>
                  </a:moveTo>
                  <a:lnTo>
                    <a:pt x="2" y="21"/>
                  </a:lnTo>
                  <a:lnTo>
                    <a:pt x="68" y="10"/>
                  </a:lnTo>
                  <a:lnTo>
                    <a:pt x="133" y="0"/>
                  </a:lnTo>
                  <a:lnTo>
                    <a:pt x="135" y="2"/>
                  </a:lnTo>
                  <a:lnTo>
                    <a:pt x="70" y="13"/>
                  </a:lnTo>
                  <a:lnTo>
                    <a:pt x="5" y="23"/>
                  </a:lnTo>
                  <a:lnTo>
                    <a:pt x="2" y="21"/>
                  </a:lnTo>
                  <a:close/>
                </a:path>
              </a:pathLst>
            </a:custGeom>
            <a:solidFill>
              <a:srgbClr val="B7B7B8"/>
            </a:solidFill>
            <a:ln w="9525">
              <a:noFill/>
              <a:round/>
              <a:headEnd/>
              <a:tailEnd/>
            </a:ln>
          </p:spPr>
          <p:txBody>
            <a:bodyPr/>
            <a:lstStyle/>
            <a:p>
              <a:endParaRPr lang="en-US" sz="3200"/>
            </a:p>
          </p:txBody>
        </p:sp>
        <p:sp>
          <p:nvSpPr>
            <p:cNvPr id="165970" name="Freeform 87"/>
            <p:cNvSpPr>
              <a:spLocks/>
            </p:cNvSpPr>
            <p:nvPr/>
          </p:nvSpPr>
          <p:spPr bwMode="auto">
            <a:xfrm>
              <a:off x="4865" y="3697"/>
              <a:ext cx="126" cy="91"/>
            </a:xfrm>
            <a:custGeom>
              <a:avLst/>
              <a:gdLst>
                <a:gd name="T0" fmla="*/ 31 w 126"/>
                <a:gd name="T1" fmla="*/ 15 h 91"/>
                <a:gd name="T2" fmla="*/ 31 w 126"/>
                <a:gd name="T3" fmla="*/ 15 h 91"/>
                <a:gd name="T4" fmla="*/ 79 w 126"/>
                <a:gd name="T5" fmla="*/ 8 h 91"/>
                <a:gd name="T6" fmla="*/ 79 w 126"/>
                <a:gd name="T7" fmla="*/ 8 h 91"/>
                <a:gd name="T8" fmla="*/ 126 w 126"/>
                <a:gd name="T9" fmla="*/ 0 h 91"/>
                <a:gd name="T10" fmla="*/ 126 w 126"/>
                <a:gd name="T11" fmla="*/ 0 h 91"/>
                <a:gd name="T12" fmla="*/ 126 w 126"/>
                <a:gd name="T13" fmla="*/ 46 h 91"/>
                <a:gd name="T14" fmla="*/ 126 w 126"/>
                <a:gd name="T15" fmla="*/ 46 h 91"/>
                <a:gd name="T16" fmla="*/ 126 w 126"/>
                <a:gd name="T17" fmla="*/ 91 h 91"/>
                <a:gd name="T18" fmla="*/ 126 w 126"/>
                <a:gd name="T19" fmla="*/ 91 h 91"/>
                <a:gd name="T20" fmla="*/ 125 w 126"/>
                <a:gd name="T21" fmla="*/ 22 h 91"/>
                <a:gd name="T22" fmla="*/ 125 w 126"/>
                <a:gd name="T23" fmla="*/ 22 h 91"/>
                <a:gd name="T24" fmla="*/ 124 w 126"/>
                <a:gd name="T25" fmla="*/ 3 h 91"/>
                <a:gd name="T26" fmla="*/ 124 w 126"/>
                <a:gd name="T27" fmla="*/ 3 h 91"/>
                <a:gd name="T28" fmla="*/ 100 w 126"/>
                <a:gd name="T29" fmla="*/ 5 h 91"/>
                <a:gd name="T30" fmla="*/ 55 w 126"/>
                <a:gd name="T31" fmla="*/ 13 h 91"/>
                <a:gd name="T32" fmla="*/ 55 w 126"/>
                <a:gd name="T33" fmla="*/ 13 h 91"/>
                <a:gd name="T34" fmla="*/ 13 w 126"/>
                <a:gd name="T35" fmla="*/ 21 h 91"/>
                <a:gd name="T36" fmla="*/ 1 w 126"/>
                <a:gd name="T37" fmla="*/ 23 h 91"/>
                <a:gd name="T38" fmla="*/ 0 w 126"/>
                <a:gd name="T39" fmla="*/ 23 h 91"/>
                <a:gd name="T40" fmla="*/ 1 w 126"/>
                <a:gd name="T41" fmla="*/ 22 h 91"/>
                <a:gd name="T42" fmla="*/ 1 w 126"/>
                <a:gd name="T43" fmla="*/ 22 h 91"/>
                <a:gd name="T44" fmla="*/ 16 w 126"/>
                <a:gd name="T45" fmla="*/ 18 h 91"/>
                <a:gd name="T46" fmla="*/ 31 w 126"/>
                <a:gd name="T47" fmla="*/ 15 h 91"/>
                <a:gd name="T48" fmla="*/ 31 w 126"/>
                <a:gd name="T49" fmla="*/ 15 h 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6"/>
                <a:gd name="T76" fmla="*/ 0 h 91"/>
                <a:gd name="T77" fmla="*/ 126 w 126"/>
                <a:gd name="T78" fmla="*/ 91 h 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6" h="91">
                  <a:moveTo>
                    <a:pt x="31" y="15"/>
                  </a:moveTo>
                  <a:lnTo>
                    <a:pt x="31" y="15"/>
                  </a:lnTo>
                  <a:lnTo>
                    <a:pt x="79" y="8"/>
                  </a:lnTo>
                  <a:lnTo>
                    <a:pt x="126" y="0"/>
                  </a:lnTo>
                  <a:lnTo>
                    <a:pt x="126" y="46"/>
                  </a:lnTo>
                  <a:lnTo>
                    <a:pt x="126" y="91"/>
                  </a:lnTo>
                  <a:lnTo>
                    <a:pt x="125" y="22"/>
                  </a:lnTo>
                  <a:lnTo>
                    <a:pt x="124" y="3"/>
                  </a:lnTo>
                  <a:lnTo>
                    <a:pt x="100" y="5"/>
                  </a:lnTo>
                  <a:lnTo>
                    <a:pt x="55" y="13"/>
                  </a:lnTo>
                  <a:lnTo>
                    <a:pt x="13" y="21"/>
                  </a:lnTo>
                  <a:lnTo>
                    <a:pt x="1" y="23"/>
                  </a:lnTo>
                  <a:lnTo>
                    <a:pt x="0" y="23"/>
                  </a:lnTo>
                  <a:lnTo>
                    <a:pt x="1" y="22"/>
                  </a:lnTo>
                  <a:lnTo>
                    <a:pt x="16" y="18"/>
                  </a:lnTo>
                  <a:lnTo>
                    <a:pt x="31" y="15"/>
                  </a:lnTo>
                  <a:close/>
                </a:path>
              </a:pathLst>
            </a:custGeom>
            <a:solidFill>
              <a:srgbClr val="E3E6E5"/>
            </a:solidFill>
            <a:ln w="9525">
              <a:noFill/>
              <a:round/>
              <a:headEnd/>
              <a:tailEnd/>
            </a:ln>
          </p:spPr>
          <p:txBody>
            <a:bodyPr/>
            <a:lstStyle/>
            <a:p>
              <a:endParaRPr lang="en-US" sz="3200"/>
            </a:p>
          </p:txBody>
        </p:sp>
        <p:sp>
          <p:nvSpPr>
            <p:cNvPr id="165971" name="Freeform 88"/>
            <p:cNvSpPr>
              <a:spLocks/>
            </p:cNvSpPr>
            <p:nvPr/>
          </p:nvSpPr>
          <p:spPr bwMode="auto">
            <a:xfrm>
              <a:off x="4695" y="3759"/>
              <a:ext cx="301" cy="69"/>
            </a:xfrm>
            <a:custGeom>
              <a:avLst/>
              <a:gdLst>
                <a:gd name="T0" fmla="*/ 0 w 301"/>
                <a:gd name="T1" fmla="*/ 39 h 69"/>
                <a:gd name="T2" fmla="*/ 76 w 301"/>
                <a:gd name="T3" fmla="*/ 29 h 69"/>
                <a:gd name="T4" fmla="*/ 151 w 301"/>
                <a:gd name="T5" fmla="*/ 20 h 69"/>
                <a:gd name="T6" fmla="*/ 226 w 301"/>
                <a:gd name="T7" fmla="*/ 10 h 69"/>
                <a:gd name="T8" fmla="*/ 301 w 301"/>
                <a:gd name="T9" fmla="*/ 0 h 69"/>
                <a:gd name="T10" fmla="*/ 301 w 301"/>
                <a:gd name="T11" fmla="*/ 2 h 69"/>
                <a:gd name="T12" fmla="*/ 298 w 301"/>
                <a:gd name="T13" fmla="*/ 4 h 69"/>
                <a:gd name="T14" fmla="*/ 298 w 301"/>
                <a:gd name="T15" fmla="*/ 38 h 69"/>
                <a:gd name="T16" fmla="*/ 295 w 301"/>
                <a:gd name="T17" fmla="*/ 38 h 69"/>
                <a:gd name="T18" fmla="*/ 295 w 301"/>
                <a:gd name="T19" fmla="*/ 4 h 69"/>
                <a:gd name="T20" fmla="*/ 271 w 301"/>
                <a:gd name="T21" fmla="*/ 6 h 69"/>
                <a:gd name="T22" fmla="*/ 271 w 301"/>
                <a:gd name="T23" fmla="*/ 40 h 69"/>
                <a:gd name="T24" fmla="*/ 269 w 301"/>
                <a:gd name="T25" fmla="*/ 40 h 69"/>
                <a:gd name="T26" fmla="*/ 269 w 301"/>
                <a:gd name="T27" fmla="*/ 7 h 69"/>
                <a:gd name="T28" fmla="*/ 246 w 301"/>
                <a:gd name="T29" fmla="*/ 10 h 69"/>
                <a:gd name="T30" fmla="*/ 246 w 301"/>
                <a:gd name="T31" fmla="*/ 43 h 69"/>
                <a:gd name="T32" fmla="*/ 242 w 301"/>
                <a:gd name="T33" fmla="*/ 44 h 69"/>
                <a:gd name="T34" fmla="*/ 244 w 301"/>
                <a:gd name="T35" fmla="*/ 10 h 69"/>
                <a:gd name="T36" fmla="*/ 220 w 301"/>
                <a:gd name="T37" fmla="*/ 14 h 69"/>
                <a:gd name="T38" fmla="*/ 220 w 301"/>
                <a:gd name="T39" fmla="*/ 46 h 69"/>
                <a:gd name="T40" fmla="*/ 217 w 301"/>
                <a:gd name="T41" fmla="*/ 46 h 69"/>
                <a:gd name="T42" fmla="*/ 217 w 301"/>
                <a:gd name="T43" fmla="*/ 14 h 69"/>
                <a:gd name="T44" fmla="*/ 195 w 301"/>
                <a:gd name="T45" fmla="*/ 16 h 69"/>
                <a:gd name="T46" fmla="*/ 193 w 301"/>
                <a:gd name="T47" fmla="*/ 49 h 69"/>
                <a:gd name="T48" fmla="*/ 191 w 301"/>
                <a:gd name="T49" fmla="*/ 49 h 69"/>
                <a:gd name="T50" fmla="*/ 192 w 301"/>
                <a:gd name="T51" fmla="*/ 17 h 69"/>
                <a:gd name="T52" fmla="*/ 168 w 301"/>
                <a:gd name="T53" fmla="*/ 20 h 69"/>
                <a:gd name="T54" fmla="*/ 167 w 301"/>
                <a:gd name="T55" fmla="*/ 51 h 69"/>
                <a:gd name="T56" fmla="*/ 165 w 301"/>
                <a:gd name="T57" fmla="*/ 51 h 69"/>
                <a:gd name="T58" fmla="*/ 166 w 301"/>
                <a:gd name="T59" fmla="*/ 20 h 69"/>
                <a:gd name="T60" fmla="*/ 143 w 301"/>
                <a:gd name="T61" fmla="*/ 22 h 69"/>
                <a:gd name="T62" fmla="*/ 142 w 301"/>
                <a:gd name="T63" fmla="*/ 54 h 69"/>
                <a:gd name="T64" fmla="*/ 138 w 301"/>
                <a:gd name="T65" fmla="*/ 55 h 69"/>
                <a:gd name="T66" fmla="*/ 140 w 301"/>
                <a:gd name="T67" fmla="*/ 24 h 69"/>
                <a:gd name="T68" fmla="*/ 117 w 301"/>
                <a:gd name="T69" fmla="*/ 26 h 69"/>
                <a:gd name="T70" fmla="*/ 116 w 301"/>
                <a:gd name="T71" fmla="*/ 58 h 69"/>
                <a:gd name="T72" fmla="*/ 113 w 301"/>
                <a:gd name="T73" fmla="*/ 58 h 69"/>
                <a:gd name="T74" fmla="*/ 114 w 301"/>
                <a:gd name="T75" fmla="*/ 26 h 69"/>
                <a:gd name="T76" fmla="*/ 92 w 301"/>
                <a:gd name="T77" fmla="*/ 30 h 69"/>
                <a:gd name="T78" fmla="*/ 89 w 301"/>
                <a:gd name="T79" fmla="*/ 60 h 69"/>
                <a:gd name="T80" fmla="*/ 87 w 301"/>
                <a:gd name="T81" fmla="*/ 60 h 69"/>
                <a:gd name="T82" fmla="*/ 88 w 301"/>
                <a:gd name="T83" fmla="*/ 30 h 69"/>
                <a:gd name="T84" fmla="*/ 66 w 301"/>
                <a:gd name="T85" fmla="*/ 33 h 69"/>
                <a:gd name="T86" fmla="*/ 63 w 301"/>
                <a:gd name="T87" fmla="*/ 63 h 69"/>
                <a:gd name="T88" fmla="*/ 61 w 301"/>
                <a:gd name="T89" fmla="*/ 63 h 69"/>
                <a:gd name="T90" fmla="*/ 63 w 301"/>
                <a:gd name="T91" fmla="*/ 34 h 69"/>
                <a:gd name="T92" fmla="*/ 41 w 301"/>
                <a:gd name="T93" fmla="*/ 36 h 69"/>
                <a:gd name="T94" fmla="*/ 38 w 301"/>
                <a:gd name="T95" fmla="*/ 65 h 69"/>
                <a:gd name="T96" fmla="*/ 34 w 301"/>
                <a:gd name="T97" fmla="*/ 66 h 69"/>
                <a:gd name="T98" fmla="*/ 37 w 301"/>
                <a:gd name="T99" fmla="*/ 36 h 69"/>
                <a:gd name="T100" fmla="*/ 14 w 301"/>
                <a:gd name="T101" fmla="*/ 40 h 69"/>
                <a:gd name="T102" fmla="*/ 12 w 301"/>
                <a:gd name="T103" fmla="*/ 69 h 69"/>
                <a:gd name="T104" fmla="*/ 9 w 301"/>
                <a:gd name="T105" fmla="*/ 69 h 69"/>
                <a:gd name="T106" fmla="*/ 12 w 301"/>
                <a:gd name="T107" fmla="*/ 40 h 69"/>
                <a:gd name="T108" fmla="*/ 0 w 301"/>
                <a:gd name="T109" fmla="*/ 41 h 69"/>
                <a:gd name="T110" fmla="*/ 0 w 301"/>
                <a:gd name="T111" fmla="*/ 39 h 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1"/>
                <a:gd name="T169" fmla="*/ 0 h 69"/>
                <a:gd name="T170" fmla="*/ 301 w 301"/>
                <a:gd name="T171" fmla="*/ 69 h 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1" h="69">
                  <a:moveTo>
                    <a:pt x="0" y="39"/>
                  </a:moveTo>
                  <a:lnTo>
                    <a:pt x="0" y="39"/>
                  </a:lnTo>
                  <a:lnTo>
                    <a:pt x="76" y="29"/>
                  </a:lnTo>
                  <a:lnTo>
                    <a:pt x="151" y="20"/>
                  </a:lnTo>
                  <a:lnTo>
                    <a:pt x="226" y="10"/>
                  </a:lnTo>
                  <a:lnTo>
                    <a:pt x="301" y="0"/>
                  </a:lnTo>
                  <a:lnTo>
                    <a:pt x="301" y="2"/>
                  </a:lnTo>
                  <a:lnTo>
                    <a:pt x="298" y="4"/>
                  </a:lnTo>
                  <a:lnTo>
                    <a:pt x="298" y="38"/>
                  </a:lnTo>
                  <a:lnTo>
                    <a:pt x="295" y="38"/>
                  </a:lnTo>
                  <a:lnTo>
                    <a:pt x="295" y="4"/>
                  </a:lnTo>
                  <a:lnTo>
                    <a:pt x="271" y="6"/>
                  </a:lnTo>
                  <a:lnTo>
                    <a:pt x="271" y="40"/>
                  </a:lnTo>
                  <a:lnTo>
                    <a:pt x="269" y="40"/>
                  </a:lnTo>
                  <a:lnTo>
                    <a:pt x="269" y="7"/>
                  </a:lnTo>
                  <a:lnTo>
                    <a:pt x="246" y="10"/>
                  </a:lnTo>
                  <a:lnTo>
                    <a:pt x="246" y="43"/>
                  </a:lnTo>
                  <a:lnTo>
                    <a:pt x="242" y="44"/>
                  </a:lnTo>
                  <a:lnTo>
                    <a:pt x="244" y="10"/>
                  </a:lnTo>
                  <a:lnTo>
                    <a:pt x="220" y="14"/>
                  </a:lnTo>
                  <a:lnTo>
                    <a:pt x="220" y="46"/>
                  </a:lnTo>
                  <a:lnTo>
                    <a:pt x="217" y="46"/>
                  </a:lnTo>
                  <a:lnTo>
                    <a:pt x="217" y="14"/>
                  </a:lnTo>
                  <a:lnTo>
                    <a:pt x="195" y="16"/>
                  </a:lnTo>
                  <a:lnTo>
                    <a:pt x="193" y="49"/>
                  </a:lnTo>
                  <a:lnTo>
                    <a:pt x="191" y="49"/>
                  </a:lnTo>
                  <a:lnTo>
                    <a:pt x="192" y="17"/>
                  </a:lnTo>
                  <a:lnTo>
                    <a:pt x="168" y="20"/>
                  </a:lnTo>
                  <a:lnTo>
                    <a:pt x="167" y="51"/>
                  </a:lnTo>
                  <a:lnTo>
                    <a:pt x="165" y="51"/>
                  </a:lnTo>
                  <a:lnTo>
                    <a:pt x="166" y="20"/>
                  </a:lnTo>
                  <a:lnTo>
                    <a:pt x="143" y="22"/>
                  </a:lnTo>
                  <a:lnTo>
                    <a:pt x="142" y="54"/>
                  </a:lnTo>
                  <a:lnTo>
                    <a:pt x="138" y="55"/>
                  </a:lnTo>
                  <a:lnTo>
                    <a:pt x="140" y="24"/>
                  </a:lnTo>
                  <a:lnTo>
                    <a:pt x="117" y="26"/>
                  </a:lnTo>
                  <a:lnTo>
                    <a:pt x="116" y="58"/>
                  </a:lnTo>
                  <a:lnTo>
                    <a:pt x="113" y="58"/>
                  </a:lnTo>
                  <a:lnTo>
                    <a:pt x="114" y="26"/>
                  </a:lnTo>
                  <a:lnTo>
                    <a:pt x="92" y="30"/>
                  </a:lnTo>
                  <a:lnTo>
                    <a:pt x="89" y="60"/>
                  </a:lnTo>
                  <a:lnTo>
                    <a:pt x="87" y="60"/>
                  </a:lnTo>
                  <a:lnTo>
                    <a:pt x="88" y="30"/>
                  </a:lnTo>
                  <a:lnTo>
                    <a:pt x="66" y="33"/>
                  </a:lnTo>
                  <a:lnTo>
                    <a:pt x="63" y="63"/>
                  </a:lnTo>
                  <a:lnTo>
                    <a:pt x="61" y="63"/>
                  </a:lnTo>
                  <a:lnTo>
                    <a:pt x="63" y="34"/>
                  </a:lnTo>
                  <a:lnTo>
                    <a:pt x="41" y="36"/>
                  </a:lnTo>
                  <a:lnTo>
                    <a:pt x="38" y="65"/>
                  </a:lnTo>
                  <a:lnTo>
                    <a:pt x="34" y="66"/>
                  </a:lnTo>
                  <a:lnTo>
                    <a:pt x="37" y="36"/>
                  </a:lnTo>
                  <a:lnTo>
                    <a:pt x="14" y="40"/>
                  </a:lnTo>
                  <a:lnTo>
                    <a:pt x="12" y="69"/>
                  </a:lnTo>
                  <a:lnTo>
                    <a:pt x="9" y="69"/>
                  </a:lnTo>
                  <a:lnTo>
                    <a:pt x="12" y="40"/>
                  </a:lnTo>
                  <a:lnTo>
                    <a:pt x="0" y="41"/>
                  </a:lnTo>
                  <a:lnTo>
                    <a:pt x="0" y="39"/>
                  </a:lnTo>
                  <a:close/>
                </a:path>
              </a:pathLst>
            </a:custGeom>
            <a:solidFill>
              <a:srgbClr val="318BA3"/>
            </a:solidFill>
            <a:ln w="9525">
              <a:noFill/>
              <a:round/>
              <a:headEnd/>
              <a:tailEnd/>
            </a:ln>
          </p:spPr>
          <p:txBody>
            <a:bodyPr/>
            <a:lstStyle/>
            <a:p>
              <a:endParaRPr lang="en-US" sz="3200"/>
            </a:p>
          </p:txBody>
        </p:sp>
        <p:sp>
          <p:nvSpPr>
            <p:cNvPr id="165972" name="Freeform 89"/>
            <p:cNvSpPr>
              <a:spLocks/>
            </p:cNvSpPr>
            <p:nvPr/>
          </p:nvSpPr>
          <p:spPr bwMode="auto">
            <a:xfrm>
              <a:off x="4611" y="3923"/>
              <a:ext cx="592" cy="119"/>
            </a:xfrm>
            <a:custGeom>
              <a:avLst/>
              <a:gdLst>
                <a:gd name="T0" fmla="*/ 592 w 592"/>
                <a:gd name="T1" fmla="*/ 55 h 119"/>
                <a:gd name="T2" fmla="*/ 587 w 592"/>
                <a:gd name="T3" fmla="*/ 62 h 119"/>
                <a:gd name="T4" fmla="*/ 590 w 592"/>
                <a:gd name="T5" fmla="*/ 116 h 119"/>
                <a:gd name="T6" fmla="*/ 0 w 592"/>
                <a:gd name="T7" fmla="*/ 119 h 119"/>
                <a:gd name="T8" fmla="*/ 12 w 592"/>
                <a:gd name="T9" fmla="*/ 25 h 119"/>
                <a:gd name="T10" fmla="*/ 5 w 592"/>
                <a:gd name="T11" fmla="*/ 19 h 119"/>
                <a:gd name="T12" fmla="*/ 506 w 592"/>
                <a:gd name="T13" fmla="*/ 0 h 119"/>
                <a:gd name="T14" fmla="*/ 592 w 592"/>
                <a:gd name="T15" fmla="*/ 55 h 119"/>
                <a:gd name="T16" fmla="*/ 592 w 592"/>
                <a:gd name="T17" fmla="*/ 55 h 1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2"/>
                <a:gd name="T28" fmla="*/ 0 h 119"/>
                <a:gd name="T29" fmla="*/ 592 w 592"/>
                <a:gd name="T30" fmla="*/ 119 h 1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2" h="119">
                  <a:moveTo>
                    <a:pt x="592" y="55"/>
                  </a:moveTo>
                  <a:lnTo>
                    <a:pt x="587" y="62"/>
                  </a:lnTo>
                  <a:lnTo>
                    <a:pt x="590" y="116"/>
                  </a:lnTo>
                  <a:lnTo>
                    <a:pt x="0" y="119"/>
                  </a:lnTo>
                  <a:lnTo>
                    <a:pt x="12" y="25"/>
                  </a:lnTo>
                  <a:lnTo>
                    <a:pt x="5" y="19"/>
                  </a:lnTo>
                  <a:lnTo>
                    <a:pt x="506" y="0"/>
                  </a:lnTo>
                  <a:lnTo>
                    <a:pt x="592" y="55"/>
                  </a:lnTo>
                  <a:close/>
                </a:path>
              </a:pathLst>
            </a:custGeom>
            <a:solidFill>
              <a:srgbClr val="6F5127"/>
            </a:solidFill>
            <a:ln w="9525">
              <a:noFill/>
              <a:round/>
              <a:headEnd/>
              <a:tailEnd/>
            </a:ln>
          </p:spPr>
          <p:txBody>
            <a:bodyPr/>
            <a:lstStyle/>
            <a:p>
              <a:endParaRPr lang="en-US" sz="3200"/>
            </a:p>
          </p:txBody>
        </p:sp>
        <p:sp>
          <p:nvSpPr>
            <p:cNvPr id="165973" name="Freeform 90"/>
            <p:cNvSpPr>
              <a:spLocks noEditPoints="1"/>
            </p:cNvSpPr>
            <p:nvPr/>
          </p:nvSpPr>
          <p:spPr bwMode="auto">
            <a:xfrm>
              <a:off x="4620" y="3935"/>
              <a:ext cx="483" cy="104"/>
            </a:xfrm>
            <a:custGeom>
              <a:avLst/>
              <a:gdLst>
                <a:gd name="T0" fmla="*/ 10 w 483"/>
                <a:gd name="T1" fmla="*/ 17 h 104"/>
                <a:gd name="T2" fmla="*/ 53 w 483"/>
                <a:gd name="T3" fmla="*/ 16 h 104"/>
                <a:gd name="T4" fmla="*/ 45 w 483"/>
                <a:gd name="T5" fmla="*/ 102 h 104"/>
                <a:gd name="T6" fmla="*/ 0 w 483"/>
                <a:gd name="T7" fmla="*/ 104 h 104"/>
                <a:gd name="T8" fmla="*/ 10 w 483"/>
                <a:gd name="T9" fmla="*/ 17 h 104"/>
                <a:gd name="T10" fmla="*/ 58 w 483"/>
                <a:gd name="T11" fmla="*/ 15 h 104"/>
                <a:gd name="T12" fmla="*/ 100 w 483"/>
                <a:gd name="T13" fmla="*/ 13 h 104"/>
                <a:gd name="T14" fmla="*/ 93 w 483"/>
                <a:gd name="T15" fmla="*/ 101 h 104"/>
                <a:gd name="T16" fmla="*/ 49 w 483"/>
                <a:gd name="T17" fmla="*/ 102 h 104"/>
                <a:gd name="T18" fmla="*/ 58 w 483"/>
                <a:gd name="T19" fmla="*/ 15 h 104"/>
                <a:gd name="T20" fmla="*/ 104 w 483"/>
                <a:gd name="T21" fmla="*/ 13 h 104"/>
                <a:gd name="T22" fmla="*/ 147 w 483"/>
                <a:gd name="T23" fmla="*/ 12 h 104"/>
                <a:gd name="T24" fmla="*/ 141 w 483"/>
                <a:gd name="T25" fmla="*/ 101 h 104"/>
                <a:gd name="T26" fmla="*/ 97 w 483"/>
                <a:gd name="T27" fmla="*/ 101 h 104"/>
                <a:gd name="T28" fmla="*/ 104 w 483"/>
                <a:gd name="T29" fmla="*/ 13 h 104"/>
                <a:gd name="T30" fmla="*/ 151 w 483"/>
                <a:gd name="T31" fmla="*/ 13 h 104"/>
                <a:gd name="T32" fmla="*/ 193 w 483"/>
                <a:gd name="T33" fmla="*/ 12 h 104"/>
                <a:gd name="T34" fmla="*/ 188 w 483"/>
                <a:gd name="T35" fmla="*/ 101 h 104"/>
                <a:gd name="T36" fmla="*/ 143 w 483"/>
                <a:gd name="T37" fmla="*/ 101 h 104"/>
                <a:gd name="T38" fmla="*/ 151 w 483"/>
                <a:gd name="T39" fmla="*/ 13 h 104"/>
                <a:gd name="T40" fmla="*/ 198 w 483"/>
                <a:gd name="T41" fmla="*/ 8 h 104"/>
                <a:gd name="T42" fmla="*/ 243 w 483"/>
                <a:gd name="T43" fmla="*/ 7 h 104"/>
                <a:gd name="T44" fmla="*/ 240 w 483"/>
                <a:gd name="T45" fmla="*/ 102 h 104"/>
                <a:gd name="T46" fmla="*/ 192 w 483"/>
                <a:gd name="T47" fmla="*/ 104 h 104"/>
                <a:gd name="T48" fmla="*/ 198 w 483"/>
                <a:gd name="T49" fmla="*/ 8 h 104"/>
                <a:gd name="T50" fmla="*/ 247 w 483"/>
                <a:gd name="T51" fmla="*/ 8 h 104"/>
                <a:gd name="T52" fmla="*/ 294 w 483"/>
                <a:gd name="T53" fmla="*/ 6 h 104"/>
                <a:gd name="T54" fmla="*/ 290 w 483"/>
                <a:gd name="T55" fmla="*/ 102 h 104"/>
                <a:gd name="T56" fmla="*/ 242 w 483"/>
                <a:gd name="T57" fmla="*/ 104 h 104"/>
                <a:gd name="T58" fmla="*/ 247 w 483"/>
                <a:gd name="T59" fmla="*/ 8 h 104"/>
                <a:gd name="T60" fmla="*/ 296 w 483"/>
                <a:gd name="T61" fmla="*/ 7 h 104"/>
                <a:gd name="T62" fmla="*/ 342 w 483"/>
                <a:gd name="T63" fmla="*/ 5 h 104"/>
                <a:gd name="T64" fmla="*/ 340 w 483"/>
                <a:gd name="T65" fmla="*/ 102 h 104"/>
                <a:gd name="T66" fmla="*/ 292 w 483"/>
                <a:gd name="T67" fmla="*/ 102 h 104"/>
                <a:gd name="T68" fmla="*/ 296 w 483"/>
                <a:gd name="T69" fmla="*/ 7 h 104"/>
                <a:gd name="T70" fmla="*/ 351 w 483"/>
                <a:gd name="T71" fmla="*/ 3 h 104"/>
                <a:gd name="T72" fmla="*/ 398 w 483"/>
                <a:gd name="T73" fmla="*/ 2 h 104"/>
                <a:gd name="T74" fmla="*/ 396 w 483"/>
                <a:gd name="T75" fmla="*/ 101 h 104"/>
                <a:gd name="T76" fmla="*/ 349 w 483"/>
                <a:gd name="T77" fmla="*/ 102 h 104"/>
                <a:gd name="T78" fmla="*/ 351 w 483"/>
                <a:gd name="T79" fmla="*/ 3 h 104"/>
                <a:gd name="T80" fmla="*/ 400 w 483"/>
                <a:gd name="T81" fmla="*/ 2 h 104"/>
                <a:gd name="T82" fmla="*/ 483 w 483"/>
                <a:gd name="T83" fmla="*/ 0 h 104"/>
                <a:gd name="T84" fmla="*/ 483 w 483"/>
                <a:gd name="T85" fmla="*/ 100 h 104"/>
                <a:gd name="T86" fmla="*/ 398 w 483"/>
                <a:gd name="T87" fmla="*/ 101 h 104"/>
                <a:gd name="T88" fmla="*/ 400 w 483"/>
                <a:gd name="T89" fmla="*/ 2 h 1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83"/>
                <a:gd name="T136" fmla="*/ 0 h 104"/>
                <a:gd name="T137" fmla="*/ 483 w 483"/>
                <a:gd name="T138" fmla="*/ 104 h 1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83" h="104">
                  <a:moveTo>
                    <a:pt x="10" y="17"/>
                  </a:moveTo>
                  <a:lnTo>
                    <a:pt x="10" y="17"/>
                  </a:lnTo>
                  <a:lnTo>
                    <a:pt x="53" y="16"/>
                  </a:lnTo>
                  <a:lnTo>
                    <a:pt x="45" y="102"/>
                  </a:lnTo>
                  <a:lnTo>
                    <a:pt x="0" y="104"/>
                  </a:lnTo>
                  <a:lnTo>
                    <a:pt x="10" y="17"/>
                  </a:lnTo>
                  <a:close/>
                  <a:moveTo>
                    <a:pt x="58" y="15"/>
                  </a:moveTo>
                  <a:lnTo>
                    <a:pt x="58" y="15"/>
                  </a:lnTo>
                  <a:lnTo>
                    <a:pt x="100" y="13"/>
                  </a:lnTo>
                  <a:lnTo>
                    <a:pt x="93" y="101"/>
                  </a:lnTo>
                  <a:lnTo>
                    <a:pt x="49" y="102"/>
                  </a:lnTo>
                  <a:lnTo>
                    <a:pt x="58" y="15"/>
                  </a:lnTo>
                  <a:close/>
                  <a:moveTo>
                    <a:pt x="104" y="13"/>
                  </a:moveTo>
                  <a:lnTo>
                    <a:pt x="104" y="13"/>
                  </a:lnTo>
                  <a:lnTo>
                    <a:pt x="147" y="12"/>
                  </a:lnTo>
                  <a:lnTo>
                    <a:pt x="141" y="101"/>
                  </a:lnTo>
                  <a:lnTo>
                    <a:pt x="97" y="101"/>
                  </a:lnTo>
                  <a:lnTo>
                    <a:pt x="104" y="13"/>
                  </a:lnTo>
                  <a:close/>
                  <a:moveTo>
                    <a:pt x="151" y="13"/>
                  </a:moveTo>
                  <a:lnTo>
                    <a:pt x="151" y="13"/>
                  </a:lnTo>
                  <a:lnTo>
                    <a:pt x="193" y="12"/>
                  </a:lnTo>
                  <a:lnTo>
                    <a:pt x="188" y="101"/>
                  </a:lnTo>
                  <a:lnTo>
                    <a:pt x="143" y="101"/>
                  </a:lnTo>
                  <a:lnTo>
                    <a:pt x="151" y="13"/>
                  </a:lnTo>
                  <a:close/>
                  <a:moveTo>
                    <a:pt x="198" y="8"/>
                  </a:moveTo>
                  <a:lnTo>
                    <a:pt x="198" y="8"/>
                  </a:lnTo>
                  <a:lnTo>
                    <a:pt x="243" y="7"/>
                  </a:lnTo>
                  <a:lnTo>
                    <a:pt x="240" y="102"/>
                  </a:lnTo>
                  <a:lnTo>
                    <a:pt x="192" y="104"/>
                  </a:lnTo>
                  <a:lnTo>
                    <a:pt x="198" y="8"/>
                  </a:lnTo>
                  <a:close/>
                  <a:moveTo>
                    <a:pt x="247" y="8"/>
                  </a:moveTo>
                  <a:lnTo>
                    <a:pt x="247" y="8"/>
                  </a:lnTo>
                  <a:lnTo>
                    <a:pt x="294" y="6"/>
                  </a:lnTo>
                  <a:lnTo>
                    <a:pt x="290" y="102"/>
                  </a:lnTo>
                  <a:lnTo>
                    <a:pt x="242" y="104"/>
                  </a:lnTo>
                  <a:lnTo>
                    <a:pt x="247" y="8"/>
                  </a:lnTo>
                  <a:close/>
                  <a:moveTo>
                    <a:pt x="296" y="7"/>
                  </a:moveTo>
                  <a:lnTo>
                    <a:pt x="296" y="7"/>
                  </a:lnTo>
                  <a:lnTo>
                    <a:pt x="342" y="5"/>
                  </a:lnTo>
                  <a:lnTo>
                    <a:pt x="340" y="102"/>
                  </a:lnTo>
                  <a:lnTo>
                    <a:pt x="292" y="102"/>
                  </a:lnTo>
                  <a:lnTo>
                    <a:pt x="296" y="7"/>
                  </a:lnTo>
                  <a:close/>
                  <a:moveTo>
                    <a:pt x="351" y="3"/>
                  </a:moveTo>
                  <a:lnTo>
                    <a:pt x="351" y="3"/>
                  </a:lnTo>
                  <a:lnTo>
                    <a:pt x="398" y="2"/>
                  </a:lnTo>
                  <a:lnTo>
                    <a:pt x="396" y="101"/>
                  </a:lnTo>
                  <a:lnTo>
                    <a:pt x="349" y="102"/>
                  </a:lnTo>
                  <a:lnTo>
                    <a:pt x="351" y="3"/>
                  </a:lnTo>
                  <a:close/>
                  <a:moveTo>
                    <a:pt x="400" y="2"/>
                  </a:moveTo>
                  <a:lnTo>
                    <a:pt x="400" y="2"/>
                  </a:lnTo>
                  <a:lnTo>
                    <a:pt x="483" y="0"/>
                  </a:lnTo>
                  <a:lnTo>
                    <a:pt x="483" y="100"/>
                  </a:lnTo>
                  <a:lnTo>
                    <a:pt x="398" y="101"/>
                  </a:lnTo>
                  <a:lnTo>
                    <a:pt x="400" y="2"/>
                  </a:lnTo>
                  <a:close/>
                </a:path>
              </a:pathLst>
            </a:custGeom>
            <a:solidFill>
              <a:srgbClr val="ADA18E"/>
            </a:solidFill>
            <a:ln w="9525">
              <a:noFill/>
              <a:round/>
              <a:headEnd/>
              <a:tailEnd/>
            </a:ln>
          </p:spPr>
          <p:txBody>
            <a:bodyPr/>
            <a:lstStyle/>
            <a:p>
              <a:endParaRPr lang="en-US" sz="3200"/>
            </a:p>
          </p:txBody>
        </p:sp>
        <p:sp>
          <p:nvSpPr>
            <p:cNvPr id="165974" name="Freeform 91"/>
            <p:cNvSpPr>
              <a:spLocks noEditPoints="1"/>
            </p:cNvSpPr>
            <p:nvPr/>
          </p:nvSpPr>
          <p:spPr bwMode="auto">
            <a:xfrm>
              <a:off x="4624" y="3938"/>
              <a:ext cx="474" cy="98"/>
            </a:xfrm>
            <a:custGeom>
              <a:avLst/>
              <a:gdLst>
                <a:gd name="T0" fmla="*/ 45 w 474"/>
                <a:gd name="T1" fmla="*/ 17 h 98"/>
                <a:gd name="T2" fmla="*/ 5 w 474"/>
                <a:gd name="T3" fmla="*/ 52 h 98"/>
                <a:gd name="T4" fmla="*/ 9 w 474"/>
                <a:gd name="T5" fmla="*/ 18 h 98"/>
                <a:gd name="T6" fmla="*/ 41 w 474"/>
                <a:gd name="T7" fmla="*/ 54 h 98"/>
                <a:gd name="T8" fmla="*/ 0 w 474"/>
                <a:gd name="T9" fmla="*/ 98 h 98"/>
                <a:gd name="T10" fmla="*/ 5 w 474"/>
                <a:gd name="T11" fmla="*/ 55 h 98"/>
                <a:gd name="T12" fmla="*/ 93 w 474"/>
                <a:gd name="T13" fmla="*/ 14 h 98"/>
                <a:gd name="T14" fmla="*/ 53 w 474"/>
                <a:gd name="T15" fmla="*/ 49 h 98"/>
                <a:gd name="T16" fmla="*/ 56 w 474"/>
                <a:gd name="T17" fmla="*/ 15 h 98"/>
                <a:gd name="T18" fmla="*/ 89 w 474"/>
                <a:gd name="T19" fmla="*/ 53 h 98"/>
                <a:gd name="T20" fmla="*/ 49 w 474"/>
                <a:gd name="T21" fmla="*/ 97 h 98"/>
                <a:gd name="T22" fmla="*/ 53 w 474"/>
                <a:gd name="T23" fmla="*/ 53 h 98"/>
                <a:gd name="T24" fmla="*/ 139 w 474"/>
                <a:gd name="T25" fmla="*/ 13 h 98"/>
                <a:gd name="T26" fmla="*/ 100 w 474"/>
                <a:gd name="T27" fmla="*/ 49 h 98"/>
                <a:gd name="T28" fmla="*/ 103 w 474"/>
                <a:gd name="T29" fmla="*/ 14 h 98"/>
                <a:gd name="T30" fmla="*/ 135 w 474"/>
                <a:gd name="T31" fmla="*/ 52 h 98"/>
                <a:gd name="T32" fmla="*/ 95 w 474"/>
                <a:gd name="T33" fmla="*/ 96 h 98"/>
                <a:gd name="T34" fmla="*/ 99 w 474"/>
                <a:gd name="T35" fmla="*/ 53 h 98"/>
                <a:gd name="T36" fmla="*/ 185 w 474"/>
                <a:gd name="T37" fmla="*/ 12 h 98"/>
                <a:gd name="T38" fmla="*/ 147 w 474"/>
                <a:gd name="T39" fmla="*/ 48 h 98"/>
                <a:gd name="T40" fmla="*/ 149 w 474"/>
                <a:gd name="T41" fmla="*/ 13 h 98"/>
                <a:gd name="T42" fmla="*/ 183 w 474"/>
                <a:gd name="T43" fmla="*/ 50 h 98"/>
                <a:gd name="T44" fmla="*/ 143 w 474"/>
                <a:gd name="T45" fmla="*/ 96 h 98"/>
                <a:gd name="T46" fmla="*/ 147 w 474"/>
                <a:gd name="T47" fmla="*/ 52 h 98"/>
                <a:gd name="T48" fmla="*/ 236 w 474"/>
                <a:gd name="T49" fmla="*/ 8 h 98"/>
                <a:gd name="T50" fmla="*/ 194 w 474"/>
                <a:gd name="T51" fmla="*/ 47 h 98"/>
                <a:gd name="T52" fmla="*/ 197 w 474"/>
                <a:gd name="T53" fmla="*/ 9 h 98"/>
                <a:gd name="T54" fmla="*/ 233 w 474"/>
                <a:gd name="T55" fmla="*/ 50 h 98"/>
                <a:gd name="T56" fmla="*/ 192 w 474"/>
                <a:gd name="T57" fmla="*/ 98 h 98"/>
                <a:gd name="T58" fmla="*/ 194 w 474"/>
                <a:gd name="T59" fmla="*/ 50 h 98"/>
                <a:gd name="T60" fmla="*/ 285 w 474"/>
                <a:gd name="T61" fmla="*/ 7 h 98"/>
                <a:gd name="T62" fmla="*/ 244 w 474"/>
                <a:gd name="T63" fmla="*/ 47 h 98"/>
                <a:gd name="T64" fmla="*/ 247 w 474"/>
                <a:gd name="T65" fmla="*/ 8 h 98"/>
                <a:gd name="T66" fmla="*/ 283 w 474"/>
                <a:gd name="T67" fmla="*/ 49 h 98"/>
                <a:gd name="T68" fmla="*/ 242 w 474"/>
                <a:gd name="T69" fmla="*/ 98 h 98"/>
                <a:gd name="T70" fmla="*/ 244 w 474"/>
                <a:gd name="T71" fmla="*/ 50 h 98"/>
                <a:gd name="T72" fmla="*/ 333 w 474"/>
                <a:gd name="T73" fmla="*/ 7 h 98"/>
                <a:gd name="T74" fmla="*/ 295 w 474"/>
                <a:gd name="T75" fmla="*/ 45 h 98"/>
                <a:gd name="T76" fmla="*/ 296 w 474"/>
                <a:gd name="T77" fmla="*/ 7 h 98"/>
                <a:gd name="T78" fmla="*/ 332 w 474"/>
                <a:gd name="T79" fmla="*/ 48 h 98"/>
                <a:gd name="T80" fmla="*/ 292 w 474"/>
                <a:gd name="T81" fmla="*/ 97 h 98"/>
                <a:gd name="T82" fmla="*/ 295 w 474"/>
                <a:gd name="T83" fmla="*/ 49 h 98"/>
                <a:gd name="T84" fmla="*/ 390 w 474"/>
                <a:gd name="T85" fmla="*/ 3 h 98"/>
                <a:gd name="T86" fmla="*/ 350 w 474"/>
                <a:gd name="T87" fmla="*/ 43 h 98"/>
                <a:gd name="T88" fmla="*/ 351 w 474"/>
                <a:gd name="T89" fmla="*/ 4 h 98"/>
                <a:gd name="T90" fmla="*/ 389 w 474"/>
                <a:gd name="T91" fmla="*/ 47 h 98"/>
                <a:gd name="T92" fmla="*/ 348 w 474"/>
                <a:gd name="T93" fmla="*/ 97 h 98"/>
                <a:gd name="T94" fmla="*/ 350 w 474"/>
                <a:gd name="T95" fmla="*/ 48 h 98"/>
                <a:gd name="T96" fmla="*/ 474 w 474"/>
                <a:gd name="T97" fmla="*/ 0 h 98"/>
                <a:gd name="T98" fmla="*/ 399 w 474"/>
                <a:gd name="T99" fmla="*/ 42 h 98"/>
                <a:gd name="T100" fmla="*/ 399 w 474"/>
                <a:gd name="T101" fmla="*/ 3 h 98"/>
                <a:gd name="T102" fmla="*/ 474 w 474"/>
                <a:gd name="T103" fmla="*/ 44 h 98"/>
                <a:gd name="T104" fmla="*/ 397 w 474"/>
                <a:gd name="T105" fmla="*/ 96 h 98"/>
                <a:gd name="T106" fmla="*/ 399 w 474"/>
                <a:gd name="T107" fmla="*/ 47 h 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4"/>
                <a:gd name="T163" fmla="*/ 0 h 98"/>
                <a:gd name="T164" fmla="*/ 474 w 474"/>
                <a:gd name="T165" fmla="*/ 98 h 9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4" h="98">
                  <a:moveTo>
                    <a:pt x="9" y="18"/>
                  </a:moveTo>
                  <a:lnTo>
                    <a:pt x="45" y="17"/>
                  </a:lnTo>
                  <a:lnTo>
                    <a:pt x="41" y="50"/>
                  </a:lnTo>
                  <a:lnTo>
                    <a:pt x="5" y="52"/>
                  </a:lnTo>
                  <a:lnTo>
                    <a:pt x="9" y="18"/>
                  </a:lnTo>
                  <a:close/>
                  <a:moveTo>
                    <a:pt x="5" y="55"/>
                  </a:moveTo>
                  <a:lnTo>
                    <a:pt x="41" y="54"/>
                  </a:lnTo>
                  <a:lnTo>
                    <a:pt x="36" y="98"/>
                  </a:lnTo>
                  <a:lnTo>
                    <a:pt x="0" y="98"/>
                  </a:lnTo>
                  <a:lnTo>
                    <a:pt x="5" y="55"/>
                  </a:lnTo>
                  <a:close/>
                  <a:moveTo>
                    <a:pt x="56" y="15"/>
                  </a:moveTo>
                  <a:lnTo>
                    <a:pt x="93" y="14"/>
                  </a:lnTo>
                  <a:lnTo>
                    <a:pt x="89" y="49"/>
                  </a:lnTo>
                  <a:lnTo>
                    <a:pt x="53" y="49"/>
                  </a:lnTo>
                  <a:lnTo>
                    <a:pt x="56" y="15"/>
                  </a:lnTo>
                  <a:close/>
                  <a:moveTo>
                    <a:pt x="53" y="53"/>
                  </a:moveTo>
                  <a:lnTo>
                    <a:pt x="89" y="53"/>
                  </a:lnTo>
                  <a:lnTo>
                    <a:pt x="85" y="96"/>
                  </a:lnTo>
                  <a:lnTo>
                    <a:pt x="49" y="97"/>
                  </a:lnTo>
                  <a:lnTo>
                    <a:pt x="53" y="53"/>
                  </a:lnTo>
                  <a:close/>
                  <a:moveTo>
                    <a:pt x="103" y="14"/>
                  </a:moveTo>
                  <a:lnTo>
                    <a:pt x="139" y="13"/>
                  </a:lnTo>
                  <a:lnTo>
                    <a:pt x="137" y="48"/>
                  </a:lnTo>
                  <a:lnTo>
                    <a:pt x="100" y="49"/>
                  </a:lnTo>
                  <a:lnTo>
                    <a:pt x="103" y="14"/>
                  </a:lnTo>
                  <a:close/>
                  <a:moveTo>
                    <a:pt x="99" y="53"/>
                  </a:moveTo>
                  <a:lnTo>
                    <a:pt x="135" y="52"/>
                  </a:lnTo>
                  <a:lnTo>
                    <a:pt x="133" y="96"/>
                  </a:lnTo>
                  <a:lnTo>
                    <a:pt x="95" y="96"/>
                  </a:lnTo>
                  <a:lnTo>
                    <a:pt x="99" y="53"/>
                  </a:lnTo>
                  <a:close/>
                  <a:moveTo>
                    <a:pt x="149" y="13"/>
                  </a:moveTo>
                  <a:lnTo>
                    <a:pt x="185" y="12"/>
                  </a:lnTo>
                  <a:lnTo>
                    <a:pt x="183" y="48"/>
                  </a:lnTo>
                  <a:lnTo>
                    <a:pt x="147" y="48"/>
                  </a:lnTo>
                  <a:lnTo>
                    <a:pt x="149" y="13"/>
                  </a:lnTo>
                  <a:close/>
                  <a:moveTo>
                    <a:pt x="147" y="52"/>
                  </a:moveTo>
                  <a:lnTo>
                    <a:pt x="183" y="50"/>
                  </a:lnTo>
                  <a:lnTo>
                    <a:pt x="179" y="96"/>
                  </a:lnTo>
                  <a:lnTo>
                    <a:pt x="143" y="96"/>
                  </a:lnTo>
                  <a:lnTo>
                    <a:pt x="147" y="52"/>
                  </a:lnTo>
                  <a:close/>
                  <a:moveTo>
                    <a:pt x="197" y="9"/>
                  </a:moveTo>
                  <a:lnTo>
                    <a:pt x="236" y="8"/>
                  </a:lnTo>
                  <a:lnTo>
                    <a:pt x="233" y="47"/>
                  </a:lnTo>
                  <a:lnTo>
                    <a:pt x="194" y="47"/>
                  </a:lnTo>
                  <a:lnTo>
                    <a:pt x="197" y="9"/>
                  </a:lnTo>
                  <a:close/>
                  <a:moveTo>
                    <a:pt x="194" y="50"/>
                  </a:moveTo>
                  <a:lnTo>
                    <a:pt x="233" y="50"/>
                  </a:lnTo>
                  <a:lnTo>
                    <a:pt x="231" y="97"/>
                  </a:lnTo>
                  <a:lnTo>
                    <a:pt x="192" y="98"/>
                  </a:lnTo>
                  <a:lnTo>
                    <a:pt x="194" y="50"/>
                  </a:lnTo>
                  <a:close/>
                  <a:moveTo>
                    <a:pt x="247" y="8"/>
                  </a:moveTo>
                  <a:lnTo>
                    <a:pt x="285" y="7"/>
                  </a:lnTo>
                  <a:lnTo>
                    <a:pt x="283" y="45"/>
                  </a:lnTo>
                  <a:lnTo>
                    <a:pt x="244" y="47"/>
                  </a:lnTo>
                  <a:lnTo>
                    <a:pt x="247" y="8"/>
                  </a:lnTo>
                  <a:close/>
                  <a:moveTo>
                    <a:pt x="244" y="50"/>
                  </a:moveTo>
                  <a:lnTo>
                    <a:pt x="283" y="49"/>
                  </a:lnTo>
                  <a:lnTo>
                    <a:pt x="281" y="97"/>
                  </a:lnTo>
                  <a:lnTo>
                    <a:pt x="242" y="98"/>
                  </a:lnTo>
                  <a:lnTo>
                    <a:pt x="244" y="50"/>
                  </a:lnTo>
                  <a:close/>
                  <a:moveTo>
                    <a:pt x="296" y="7"/>
                  </a:moveTo>
                  <a:lnTo>
                    <a:pt x="333" y="7"/>
                  </a:lnTo>
                  <a:lnTo>
                    <a:pt x="332" y="44"/>
                  </a:lnTo>
                  <a:lnTo>
                    <a:pt x="295" y="45"/>
                  </a:lnTo>
                  <a:lnTo>
                    <a:pt x="296" y="7"/>
                  </a:lnTo>
                  <a:close/>
                  <a:moveTo>
                    <a:pt x="295" y="49"/>
                  </a:moveTo>
                  <a:lnTo>
                    <a:pt x="332" y="48"/>
                  </a:lnTo>
                  <a:lnTo>
                    <a:pt x="331" y="97"/>
                  </a:lnTo>
                  <a:lnTo>
                    <a:pt x="292" y="97"/>
                  </a:lnTo>
                  <a:lnTo>
                    <a:pt x="295" y="49"/>
                  </a:lnTo>
                  <a:close/>
                  <a:moveTo>
                    <a:pt x="351" y="4"/>
                  </a:moveTo>
                  <a:lnTo>
                    <a:pt x="390" y="3"/>
                  </a:lnTo>
                  <a:lnTo>
                    <a:pt x="389" y="42"/>
                  </a:lnTo>
                  <a:lnTo>
                    <a:pt x="350" y="43"/>
                  </a:lnTo>
                  <a:lnTo>
                    <a:pt x="351" y="4"/>
                  </a:lnTo>
                  <a:close/>
                  <a:moveTo>
                    <a:pt x="350" y="48"/>
                  </a:moveTo>
                  <a:lnTo>
                    <a:pt x="389" y="47"/>
                  </a:lnTo>
                  <a:lnTo>
                    <a:pt x="387" y="96"/>
                  </a:lnTo>
                  <a:lnTo>
                    <a:pt x="348" y="97"/>
                  </a:lnTo>
                  <a:lnTo>
                    <a:pt x="350" y="48"/>
                  </a:lnTo>
                  <a:close/>
                  <a:moveTo>
                    <a:pt x="399" y="3"/>
                  </a:moveTo>
                  <a:lnTo>
                    <a:pt x="474" y="0"/>
                  </a:lnTo>
                  <a:lnTo>
                    <a:pt x="474" y="40"/>
                  </a:lnTo>
                  <a:lnTo>
                    <a:pt x="399" y="42"/>
                  </a:lnTo>
                  <a:lnTo>
                    <a:pt x="399" y="3"/>
                  </a:lnTo>
                  <a:close/>
                  <a:moveTo>
                    <a:pt x="399" y="47"/>
                  </a:moveTo>
                  <a:lnTo>
                    <a:pt x="474" y="44"/>
                  </a:lnTo>
                  <a:lnTo>
                    <a:pt x="474" y="94"/>
                  </a:lnTo>
                  <a:lnTo>
                    <a:pt x="397" y="96"/>
                  </a:lnTo>
                  <a:lnTo>
                    <a:pt x="399" y="47"/>
                  </a:lnTo>
                  <a:close/>
                </a:path>
              </a:pathLst>
            </a:custGeom>
            <a:solidFill>
              <a:srgbClr val="716863"/>
            </a:solidFill>
            <a:ln w="9525">
              <a:noFill/>
              <a:round/>
              <a:headEnd/>
              <a:tailEnd/>
            </a:ln>
          </p:spPr>
          <p:txBody>
            <a:bodyPr/>
            <a:lstStyle/>
            <a:p>
              <a:endParaRPr lang="en-US" sz="3200"/>
            </a:p>
          </p:txBody>
        </p:sp>
        <p:sp>
          <p:nvSpPr>
            <p:cNvPr id="165975" name="Freeform 92"/>
            <p:cNvSpPr>
              <a:spLocks noEditPoints="1"/>
            </p:cNvSpPr>
            <p:nvPr/>
          </p:nvSpPr>
          <p:spPr bwMode="auto">
            <a:xfrm>
              <a:off x="4628" y="3940"/>
              <a:ext cx="470" cy="96"/>
            </a:xfrm>
            <a:custGeom>
              <a:avLst/>
              <a:gdLst>
                <a:gd name="T0" fmla="*/ 133 w 470"/>
                <a:gd name="T1" fmla="*/ 46 h 96"/>
                <a:gd name="T2" fmla="*/ 101 w 470"/>
                <a:gd name="T3" fmla="*/ 15 h 96"/>
                <a:gd name="T4" fmla="*/ 135 w 470"/>
                <a:gd name="T5" fmla="*/ 13 h 96"/>
                <a:gd name="T6" fmla="*/ 131 w 470"/>
                <a:gd name="T7" fmla="*/ 52 h 96"/>
                <a:gd name="T8" fmla="*/ 95 w 470"/>
                <a:gd name="T9" fmla="*/ 94 h 96"/>
                <a:gd name="T10" fmla="*/ 99 w 470"/>
                <a:gd name="T11" fmla="*/ 52 h 96"/>
                <a:gd name="T12" fmla="*/ 37 w 470"/>
                <a:gd name="T13" fmla="*/ 48 h 96"/>
                <a:gd name="T14" fmla="*/ 7 w 470"/>
                <a:gd name="T15" fmla="*/ 17 h 96"/>
                <a:gd name="T16" fmla="*/ 41 w 470"/>
                <a:gd name="T17" fmla="*/ 16 h 96"/>
                <a:gd name="T18" fmla="*/ 37 w 470"/>
                <a:gd name="T19" fmla="*/ 55 h 96"/>
                <a:gd name="T20" fmla="*/ 0 w 470"/>
                <a:gd name="T21" fmla="*/ 96 h 96"/>
                <a:gd name="T22" fmla="*/ 3 w 470"/>
                <a:gd name="T23" fmla="*/ 55 h 96"/>
                <a:gd name="T24" fmla="*/ 85 w 470"/>
                <a:gd name="T25" fmla="*/ 47 h 96"/>
                <a:gd name="T26" fmla="*/ 55 w 470"/>
                <a:gd name="T27" fmla="*/ 16 h 96"/>
                <a:gd name="T28" fmla="*/ 87 w 470"/>
                <a:gd name="T29" fmla="*/ 15 h 96"/>
                <a:gd name="T30" fmla="*/ 85 w 470"/>
                <a:gd name="T31" fmla="*/ 52 h 96"/>
                <a:gd name="T32" fmla="*/ 47 w 470"/>
                <a:gd name="T33" fmla="*/ 95 h 96"/>
                <a:gd name="T34" fmla="*/ 51 w 470"/>
                <a:gd name="T35" fmla="*/ 53 h 96"/>
                <a:gd name="T36" fmla="*/ 229 w 470"/>
                <a:gd name="T37" fmla="*/ 45 h 96"/>
                <a:gd name="T38" fmla="*/ 197 w 470"/>
                <a:gd name="T39" fmla="*/ 10 h 96"/>
                <a:gd name="T40" fmla="*/ 232 w 470"/>
                <a:gd name="T41" fmla="*/ 8 h 96"/>
                <a:gd name="T42" fmla="*/ 229 w 470"/>
                <a:gd name="T43" fmla="*/ 51 h 96"/>
                <a:gd name="T44" fmla="*/ 192 w 470"/>
                <a:gd name="T45" fmla="*/ 96 h 96"/>
                <a:gd name="T46" fmla="*/ 194 w 470"/>
                <a:gd name="T47" fmla="*/ 51 h 96"/>
                <a:gd name="T48" fmla="*/ 179 w 470"/>
                <a:gd name="T49" fmla="*/ 46 h 96"/>
                <a:gd name="T50" fmla="*/ 148 w 470"/>
                <a:gd name="T51" fmla="*/ 13 h 96"/>
                <a:gd name="T52" fmla="*/ 181 w 470"/>
                <a:gd name="T53" fmla="*/ 12 h 96"/>
                <a:gd name="T54" fmla="*/ 179 w 470"/>
                <a:gd name="T55" fmla="*/ 51 h 96"/>
                <a:gd name="T56" fmla="*/ 143 w 470"/>
                <a:gd name="T57" fmla="*/ 94 h 96"/>
                <a:gd name="T58" fmla="*/ 145 w 470"/>
                <a:gd name="T59" fmla="*/ 52 h 96"/>
                <a:gd name="T60" fmla="*/ 470 w 470"/>
                <a:gd name="T61" fmla="*/ 38 h 96"/>
                <a:gd name="T62" fmla="*/ 397 w 470"/>
                <a:gd name="T63" fmla="*/ 2 h 96"/>
                <a:gd name="T64" fmla="*/ 470 w 470"/>
                <a:gd name="T65" fmla="*/ 0 h 96"/>
                <a:gd name="T66" fmla="*/ 470 w 470"/>
                <a:gd name="T67" fmla="*/ 45 h 96"/>
                <a:gd name="T68" fmla="*/ 396 w 470"/>
                <a:gd name="T69" fmla="*/ 94 h 96"/>
                <a:gd name="T70" fmla="*/ 397 w 470"/>
                <a:gd name="T71" fmla="*/ 46 h 96"/>
                <a:gd name="T72" fmla="*/ 385 w 470"/>
                <a:gd name="T73" fmla="*/ 40 h 96"/>
                <a:gd name="T74" fmla="*/ 350 w 470"/>
                <a:gd name="T75" fmla="*/ 5 h 96"/>
                <a:gd name="T76" fmla="*/ 386 w 470"/>
                <a:gd name="T77" fmla="*/ 3 h 96"/>
                <a:gd name="T78" fmla="*/ 385 w 470"/>
                <a:gd name="T79" fmla="*/ 47 h 96"/>
                <a:gd name="T80" fmla="*/ 347 w 470"/>
                <a:gd name="T81" fmla="*/ 95 h 96"/>
                <a:gd name="T82" fmla="*/ 348 w 470"/>
                <a:gd name="T83" fmla="*/ 47 h 96"/>
                <a:gd name="T84" fmla="*/ 328 w 470"/>
                <a:gd name="T85" fmla="*/ 42 h 96"/>
                <a:gd name="T86" fmla="*/ 294 w 470"/>
                <a:gd name="T87" fmla="*/ 7 h 96"/>
                <a:gd name="T88" fmla="*/ 329 w 470"/>
                <a:gd name="T89" fmla="*/ 6 h 96"/>
                <a:gd name="T90" fmla="*/ 328 w 470"/>
                <a:gd name="T91" fmla="*/ 48 h 96"/>
                <a:gd name="T92" fmla="*/ 292 w 470"/>
                <a:gd name="T93" fmla="*/ 95 h 96"/>
                <a:gd name="T94" fmla="*/ 293 w 470"/>
                <a:gd name="T95" fmla="*/ 50 h 96"/>
                <a:gd name="T96" fmla="*/ 279 w 470"/>
                <a:gd name="T97" fmla="*/ 43 h 96"/>
                <a:gd name="T98" fmla="*/ 245 w 470"/>
                <a:gd name="T99" fmla="*/ 8 h 96"/>
                <a:gd name="T100" fmla="*/ 281 w 470"/>
                <a:gd name="T101" fmla="*/ 7 h 96"/>
                <a:gd name="T102" fmla="*/ 279 w 470"/>
                <a:gd name="T103" fmla="*/ 50 h 96"/>
                <a:gd name="T104" fmla="*/ 242 w 470"/>
                <a:gd name="T105" fmla="*/ 95 h 96"/>
                <a:gd name="T106" fmla="*/ 243 w 470"/>
                <a:gd name="T107" fmla="*/ 51 h 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0"/>
                <a:gd name="T163" fmla="*/ 0 h 96"/>
                <a:gd name="T164" fmla="*/ 470 w 470"/>
                <a:gd name="T165" fmla="*/ 96 h 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0" h="96">
                  <a:moveTo>
                    <a:pt x="135" y="13"/>
                  </a:moveTo>
                  <a:lnTo>
                    <a:pt x="133" y="46"/>
                  </a:lnTo>
                  <a:lnTo>
                    <a:pt x="99" y="47"/>
                  </a:lnTo>
                  <a:lnTo>
                    <a:pt x="101" y="15"/>
                  </a:lnTo>
                  <a:lnTo>
                    <a:pt x="135" y="13"/>
                  </a:lnTo>
                  <a:close/>
                  <a:moveTo>
                    <a:pt x="99" y="52"/>
                  </a:moveTo>
                  <a:lnTo>
                    <a:pt x="131" y="52"/>
                  </a:lnTo>
                  <a:lnTo>
                    <a:pt x="129" y="94"/>
                  </a:lnTo>
                  <a:lnTo>
                    <a:pt x="95" y="94"/>
                  </a:lnTo>
                  <a:lnTo>
                    <a:pt x="99" y="52"/>
                  </a:lnTo>
                  <a:close/>
                  <a:moveTo>
                    <a:pt x="41" y="16"/>
                  </a:moveTo>
                  <a:lnTo>
                    <a:pt x="37" y="48"/>
                  </a:lnTo>
                  <a:lnTo>
                    <a:pt x="5" y="50"/>
                  </a:lnTo>
                  <a:lnTo>
                    <a:pt x="7" y="17"/>
                  </a:lnTo>
                  <a:lnTo>
                    <a:pt x="41" y="16"/>
                  </a:lnTo>
                  <a:close/>
                  <a:moveTo>
                    <a:pt x="3" y="55"/>
                  </a:moveTo>
                  <a:lnTo>
                    <a:pt x="37" y="55"/>
                  </a:lnTo>
                  <a:lnTo>
                    <a:pt x="32" y="96"/>
                  </a:lnTo>
                  <a:lnTo>
                    <a:pt x="0" y="96"/>
                  </a:lnTo>
                  <a:lnTo>
                    <a:pt x="3" y="55"/>
                  </a:lnTo>
                  <a:close/>
                  <a:moveTo>
                    <a:pt x="87" y="15"/>
                  </a:moveTo>
                  <a:lnTo>
                    <a:pt x="85" y="47"/>
                  </a:lnTo>
                  <a:lnTo>
                    <a:pt x="52" y="47"/>
                  </a:lnTo>
                  <a:lnTo>
                    <a:pt x="55" y="16"/>
                  </a:lnTo>
                  <a:lnTo>
                    <a:pt x="87" y="15"/>
                  </a:lnTo>
                  <a:close/>
                  <a:moveTo>
                    <a:pt x="51" y="53"/>
                  </a:moveTo>
                  <a:lnTo>
                    <a:pt x="85" y="52"/>
                  </a:lnTo>
                  <a:lnTo>
                    <a:pt x="81" y="94"/>
                  </a:lnTo>
                  <a:lnTo>
                    <a:pt x="47" y="95"/>
                  </a:lnTo>
                  <a:lnTo>
                    <a:pt x="51" y="53"/>
                  </a:lnTo>
                  <a:close/>
                  <a:moveTo>
                    <a:pt x="232" y="8"/>
                  </a:moveTo>
                  <a:lnTo>
                    <a:pt x="229" y="45"/>
                  </a:lnTo>
                  <a:lnTo>
                    <a:pt x="194" y="45"/>
                  </a:lnTo>
                  <a:lnTo>
                    <a:pt x="197" y="10"/>
                  </a:lnTo>
                  <a:lnTo>
                    <a:pt x="232" y="8"/>
                  </a:lnTo>
                  <a:close/>
                  <a:moveTo>
                    <a:pt x="194" y="51"/>
                  </a:moveTo>
                  <a:lnTo>
                    <a:pt x="229" y="51"/>
                  </a:lnTo>
                  <a:lnTo>
                    <a:pt x="227" y="95"/>
                  </a:lnTo>
                  <a:lnTo>
                    <a:pt x="192" y="96"/>
                  </a:lnTo>
                  <a:lnTo>
                    <a:pt x="194" y="51"/>
                  </a:lnTo>
                  <a:close/>
                  <a:moveTo>
                    <a:pt x="181" y="12"/>
                  </a:moveTo>
                  <a:lnTo>
                    <a:pt x="179" y="46"/>
                  </a:lnTo>
                  <a:lnTo>
                    <a:pt x="145" y="46"/>
                  </a:lnTo>
                  <a:lnTo>
                    <a:pt x="148" y="13"/>
                  </a:lnTo>
                  <a:lnTo>
                    <a:pt x="181" y="12"/>
                  </a:lnTo>
                  <a:close/>
                  <a:moveTo>
                    <a:pt x="145" y="52"/>
                  </a:moveTo>
                  <a:lnTo>
                    <a:pt x="179" y="51"/>
                  </a:lnTo>
                  <a:lnTo>
                    <a:pt x="175" y="94"/>
                  </a:lnTo>
                  <a:lnTo>
                    <a:pt x="143" y="94"/>
                  </a:lnTo>
                  <a:lnTo>
                    <a:pt x="145" y="52"/>
                  </a:lnTo>
                  <a:close/>
                  <a:moveTo>
                    <a:pt x="470" y="0"/>
                  </a:moveTo>
                  <a:lnTo>
                    <a:pt x="470" y="38"/>
                  </a:lnTo>
                  <a:lnTo>
                    <a:pt x="397" y="40"/>
                  </a:lnTo>
                  <a:lnTo>
                    <a:pt x="397" y="2"/>
                  </a:lnTo>
                  <a:lnTo>
                    <a:pt x="470" y="0"/>
                  </a:lnTo>
                  <a:close/>
                  <a:moveTo>
                    <a:pt x="397" y="46"/>
                  </a:moveTo>
                  <a:lnTo>
                    <a:pt x="470" y="45"/>
                  </a:lnTo>
                  <a:lnTo>
                    <a:pt x="470" y="92"/>
                  </a:lnTo>
                  <a:lnTo>
                    <a:pt x="396" y="94"/>
                  </a:lnTo>
                  <a:lnTo>
                    <a:pt x="397" y="46"/>
                  </a:lnTo>
                  <a:close/>
                  <a:moveTo>
                    <a:pt x="386" y="3"/>
                  </a:moveTo>
                  <a:lnTo>
                    <a:pt x="385" y="40"/>
                  </a:lnTo>
                  <a:lnTo>
                    <a:pt x="348" y="41"/>
                  </a:lnTo>
                  <a:lnTo>
                    <a:pt x="350" y="5"/>
                  </a:lnTo>
                  <a:lnTo>
                    <a:pt x="386" y="3"/>
                  </a:lnTo>
                  <a:close/>
                  <a:moveTo>
                    <a:pt x="348" y="47"/>
                  </a:moveTo>
                  <a:lnTo>
                    <a:pt x="385" y="47"/>
                  </a:lnTo>
                  <a:lnTo>
                    <a:pt x="383" y="94"/>
                  </a:lnTo>
                  <a:lnTo>
                    <a:pt x="347" y="95"/>
                  </a:lnTo>
                  <a:lnTo>
                    <a:pt x="348" y="47"/>
                  </a:lnTo>
                  <a:close/>
                  <a:moveTo>
                    <a:pt x="329" y="6"/>
                  </a:moveTo>
                  <a:lnTo>
                    <a:pt x="328" y="42"/>
                  </a:lnTo>
                  <a:lnTo>
                    <a:pt x="293" y="43"/>
                  </a:lnTo>
                  <a:lnTo>
                    <a:pt x="294" y="7"/>
                  </a:lnTo>
                  <a:lnTo>
                    <a:pt x="329" y="6"/>
                  </a:lnTo>
                  <a:close/>
                  <a:moveTo>
                    <a:pt x="293" y="50"/>
                  </a:moveTo>
                  <a:lnTo>
                    <a:pt x="328" y="48"/>
                  </a:lnTo>
                  <a:lnTo>
                    <a:pt x="327" y="95"/>
                  </a:lnTo>
                  <a:lnTo>
                    <a:pt x="292" y="95"/>
                  </a:lnTo>
                  <a:lnTo>
                    <a:pt x="293" y="50"/>
                  </a:lnTo>
                  <a:close/>
                  <a:moveTo>
                    <a:pt x="281" y="7"/>
                  </a:moveTo>
                  <a:lnTo>
                    <a:pt x="279" y="43"/>
                  </a:lnTo>
                  <a:lnTo>
                    <a:pt x="244" y="43"/>
                  </a:lnTo>
                  <a:lnTo>
                    <a:pt x="245" y="8"/>
                  </a:lnTo>
                  <a:lnTo>
                    <a:pt x="281" y="7"/>
                  </a:lnTo>
                  <a:close/>
                  <a:moveTo>
                    <a:pt x="243" y="51"/>
                  </a:moveTo>
                  <a:lnTo>
                    <a:pt x="279" y="50"/>
                  </a:lnTo>
                  <a:lnTo>
                    <a:pt x="277" y="95"/>
                  </a:lnTo>
                  <a:lnTo>
                    <a:pt x="242" y="95"/>
                  </a:lnTo>
                  <a:lnTo>
                    <a:pt x="243" y="51"/>
                  </a:lnTo>
                  <a:close/>
                </a:path>
              </a:pathLst>
            </a:custGeom>
            <a:solidFill>
              <a:srgbClr val="382A1F"/>
            </a:solidFill>
            <a:ln w="9525">
              <a:noFill/>
              <a:round/>
              <a:headEnd/>
              <a:tailEnd/>
            </a:ln>
          </p:spPr>
          <p:txBody>
            <a:bodyPr/>
            <a:lstStyle/>
            <a:p>
              <a:endParaRPr lang="en-US" sz="3200"/>
            </a:p>
          </p:txBody>
        </p:sp>
        <p:sp>
          <p:nvSpPr>
            <p:cNvPr id="165976" name="Freeform 93"/>
            <p:cNvSpPr>
              <a:spLocks/>
            </p:cNvSpPr>
            <p:nvPr/>
          </p:nvSpPr>
          <p:spPr bwMode="auto">
            <a:xfrm>
              <a:off x="4616" y="3923"/>
              <a:ext cx="587" cy="62"/>
            </a:xfrm>
            <a:custGeom>
              <a:avLst/>
              <a:gdLst>
                <a:gd name="T0" fmla="*/ 587 w 587"/>
                <a:gd name="T1" fmla="*/ 55 h 62"/>
                <a:gd name="T2" fmla="*/ 582 w 587"/>
                <a:gd name="T3" fmla="*/ 62 h 62"/>
                <a:gd name="T4" fmla="*/ 498 w 587"/>
                <a:gd name="T5" fmla="*/ 13 h 62"/>
                <a:gd name="T6" fmla="*/ 7 w 587"/>
                <a:gd name="T7" fmla="*/ 25 h 62"/>
                <a:gd name="T8" fmla="*/ 0 w 587"/>
                <a:gd name="T9" fmla="*/ 19 h 62"/>
                <a:gd name="T10" fmla="*/ 501 w 587"/>
                <a:gd name="T11" fmla="*/ 0 h 62"/>
                <a:gd name="T12" fmla="*/ 587 w 587"/>
                <a:gd name="T13" fmla="*/ 55 h 62"/>
                <a:gd name="T14" fmla="*/ 587 w 587"/>
                <a:gd name="T15" fmla="*/ 55 h 62"/>
                <a:gd name="T16" fmla="*/ 0 60000 65536"/>
                <a:gd name="T17" fmla="*/ 0 60000 65536"/>
                <a:gd name="T18" fmla="*/ 0 60000 65536"/>
                <a:gd name="T19" fmla="*/ 0 60000 65536"/>
                <a:gd name="T20" fmla="*/ 0 60000 65536"/>
                <a:gd name="T21" fmla="*/ 0 60000 65536"/>
                <a:gd name="T22" fmla="*/ 0 60000 65536"/>
                <a:gd name="T23" fmla="*/ 0 60000 65536"/>
                <a:gd name="T24" fmla="*/ 0 w 587"/>
                <a:gd name="T25" fmla="*/ 0 h 62"/>
                <a:gd name="T26" fmla="*/ 587 w 587"/>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7" h="62">
                  <a:moveTo>
                    <a:pt x="587" y="55"/>
                  </a:moveTo>
                  <a:lnTo>
                    <a:pt x="582" y="62"/>
                  </a:lnTo>
                  <a:lnTo>
                    <a:pt x="498" y="13"/>
                  </a:lnTo>
                  <a:lnTo>
                    <a:pt x="7" y="25"/>
                  </a:lnTo>
                  <a:lnTo>
                    <a:pt x="0" y="19"/>
                  </a:lnTo>
                  <a:lnTo>
                    <a:pt x="501" y="0"/>
                  </a:lnTo>
                  <a:lnTo>
                    <a:pt x="587" y="55"/>
                  </a:lnTo>
                  <a:close/>
                </a:path>
              </a:pathLst>
            </a:custGeom>
            <a:solidFill>
              <a:srgbClr val="2E2215"/>
            </a:solidFill>
            <a:ln w="9525">
              <a:noFill/>
              <a:round/>
              <a:headEnd/>
              <a:tailEnd/>
            </a:ln>
          </p:spPr>
          <p:txBody>
            <a:bodyPr/>
            <a:lstStyle/>
            <a:p>
              <a:endParaRPr lang="en-US" sz="3200"/>
            </a:p>
          </p:txBody>
        </p:sp>
        <p:sp>
          <p:nvSpPr>
            <p:cNvPr id="165977" name="Freeform 94"/>
            <p:cNvSpPr>
              <a:spLocks/>
            </p:cNvSpPr>
            <p:nvPr/>
          </p:nvSpPr>
          <p:spPr bwMode="auto">
            <a:xfrm>
              <a:off x="5105" y="3521"/>
              <a:ext cx="106" cy="233"/>
            </a:xfrm>
            <a:custGeom>
              <a:avLst/>
              <a:gdLst>
                <a:gd name="T0" fmla="*/ 12 w 106"/>
                <a:gd name="T1" fmla="*/ 0 h 233"/>
                <a:gd name="T2" fmla="*/ 106 w 106"/>
                <a:gd name="T3" fmla="*/ 228 h 233"/>
                <a:gd name="T4" fmla="*/ 106 w 106"/>
                <a:gd name="T5" fmla="*/ 232 h 233"/>
                <a:gd name="T6" fmla="*/ 94 w 106"/>
                <a:gd name="T7" fmla="*/ 233 h 233"/>
                <a:gd name="T8" fmla="*/ 2 w 106"/>
                <a:gd name="T9" fmla="*/ 31 h 233"/>
                <a:gd name="T10" fmla="*/ 0 w 106"/>
                <a:gd name="T11" fmla="*/ 28 h 233"/>
                <a:gd name="T12" fmla="*/ 12 w 106"/>
                <a:gd name="T13" fmla="*/ 0 h 233"/>
                <a:gd name="T14" fmla="*/ 12 w 106"/>
                <a:gd name="T15" fmla="*/ 0 h 233"/>
                <a:gd name="T16" fmla="*/ 0 60000 65536"/>
                <a:gd name="T17" fmla="*/ 0 60000 65536"/>
                <a:gd name="T18" fmla="*/ 0 60000 65536"/>
                <a:gd name="T19" fmla="*/ 0 60000 65536"/>
                <a:gd name="T20" fmla="*/ 0 60000 65536"/>
                <a:gd name="T21" fmla="*/ 0 60000 65536"/>
                <a:gd name="T22" fmla="*/ 0 60000 65536"/>
                <a:gd name="T23" fmla="*/ 0 60000 65536"/>
                <a:gd name="T24" fmla="*/ 0 w 106"/>
                <a:gd name="T25" fmla="*/ 0 h 233"/>
                <a:gd name="T26" fmla="*/ 106 w 106"/>
                <a:gd name="T27" fmla="*/ 233 h 2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 h="233">
                  <a:moveTo>
                    <a:pt x="12" y="0"/>
                  </a:moveTo>
                  <a:lnTo>
                    <a:pt x="106" y="228"/>
                  </a:lnTo>
                  <a:lnTo>
                    <a:pt x="106" y="232"/>
                  </a:lnTo>
                  <a:lnTo>
                    <a:pt x="94" y="233"/>
                  </a:lnTo>
                  <a:lnTo>
                    <a:pt x="2" y="31"/>
                  </a:lnTo>
                  <a:lnTo>
                    <a:pt x="0" y="28"/>
                  </a:lnTo>
                  <a:lnTo>
                    <a:pt x="12" y="0"/>
                  </a:lnTo>
                  <a:close/>
                </a:path>
              </a:pathLst>
            </a:custGeom>
            <a:solidFill>
              <a:srgbClr val="8F5410"/>
            </a:solidFill>
            <a:ln w="9525">
              <a:noFill/>
              <a:round/>
              <a:headEnd/>
              <a:tailEnd/>
            </a:ln>
          </p:spPr>
          <p:txBody>
            <a:bodyPr/>
            <a:lstStyle/>
            <a:p>
              <a:endParaRPr lang="en-US" sz="3200"/>
            </a:p>
          </p:txBody>
        </p:sp>
        <p:sp>
          <p:nvSpPr>
            <p:cNvPr id="165978" name="Freeform 95"/>
            <p:cNvSpPr>
              <a:spLocks/>
            </p:cNvSpPr>
            <p:nvPr/>
          </p:nvSpPr>
          <p:spPr bwMode="auto">
            <a:xfrm>
              <a:off x="5125" y="3608"/>
              <a:ext cx="12" cy="52"/>
            </a:xfrm>
            <a:custGeom>
              <a:avLst/>
              <a:gdLst>
                <a:gd name="T0" fmla="*/ 12 w 12"/>
                <a:gd name="T1" fmla="*/ 24 h 52"/>
                <a:gd name="T2" fmla="*/ 0 w 12"/>
                <a:gd name="T3" fmla="*/ 0 h 52"/>
                <a:gd name="T4" fmla="*/ 0 w 12"/>
                <a:gd name="T5" fmla="*/ 32 h 52"/>
                <a:gd name="T6" fmla="*/ 12 w 12"/>
                <a:gd name="T7" fmla="*/ 52 h 52"/>
                <a:gd name="T8" fmla="*/ 12 w 12"/>
                <a:gd name="T9" fmla="*/ 24 h 52"/>
                <a:gd name="T10" fmla="*/ 12 w 12"/>
                <a:gd name="T11" fmla="*/ 24 h 52"/>
                <a:gd name="T12" fmla="*/ 0 60000 65536"/>
                <a:gd name="T13" fmla="*/ 0 60000 65536"/>
                <a:gd name="T14" fmla="*/ 0 60000 65536"/>
                <a:gd name="T15" fmla="*/ 0 60000 65536"/>
                <a:gd name="T16" fmla="*/ 0 60000 65536"/>
                <a:gd name="T17" fmla="*/ 0 60000 65536"/>
                <a:gd name="T18" fmla="*/ 0 w 12"/>
                <a:gd name="T19" fmla="*/ 0 h 52"/>
                <a:gd name="T20" fmla="*/ 12 w 12"/>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12" h="52">
                  <a:moveTo>
                    <a:pt x="12" y="24"/>
                  </a:moveTo>
                  <a:lnTo>
                    <a:pt x="0" y="0"/>
                  </a:lnTo>
                  <a:lnTo>
                    <a:pt x="0" y="32"/>
                  </a:lnTo>
                  <a:lnTo>
                    <a:pt x="12" y="52"/>
                  </a:lnTo>
                  <a:lnTo>
                    <a:pt x="12" y="24"/>
                  </a:lnTo>
                  <a:close/>
                </a:path>
              </a:pathLst>
            </a:custGeom>
            <a:solidFill>
              <a:srgbClr val="C6A44D"/>
            </a:solidFill>
            <a:ln w="9525">
              <a:noFill/>
              <a:round/>
              <a:headEnd/>
              <a:tailEnd/>
            </a:ln>
          </p:spPr>
          <p:txBody>
            <a:bodyPr/>
            <a:lstStyle/>
            <a:p>
              <a:endParaRPr lang="en-US" sz="3200"/>
            </a:p>
          </p:txBody>
        </p:sp>
        <p:sp>
          <p:nvSpPr>
            <p:cNvPr id="165979" name="Freeform 96"/>
            <p:cNvSpPr>
              <a:spLocks/>
            </p:cNvSpPr>
            <p:nvPr/>
          </p:nvSpPr>
          <p:spPr bwMode="auto">
            <a:xfrm>
              <a:off x="5125" y="3618"/>
              <a:ext cx="9" cy="36"/>
            </a:xfrm>
            <a:custGeom>
              <a:avLst/>
              <a:gdLst>
                <a:gd name="T0" fmla="*/ 0 w 9"/>
                <a:gd name="T1" fmla="*/ 0 h 36"/>
                <a:gd name="T2" fmla="*/ 0 w 9"/>
                <a:gd name="T3" fmla="*/ 22 h 36"/>
                <a:gd name="T4" fmla="*/ 9 w 9"/>
                <a:gd name="T5" fmla="*/ 36 h 36"/>
                <a:gd name="T6" fmla="*/ 8 w 9"/>
                <a:gd name="T7" fmla="*/ 18 h 36"/>
                <a:gd name="T8" fmla="*/ 0 w 9"/>
                <a:gd name="T9" fmla="*/ 0 h 36"/>
                <a:gd name="T10" fmla="*/ 0 w 9"/>
                <a:gd name="T11" fmla="*/ 0 h 36"/>
                <a:gd name="T12" fmla="*/ 0 60000 65536"/>
                <a:gd name="T13" fmla="*/ 0 60000 65536"/>
                <a:gd name="T14" fmla="*/ 0 60000 65536"/>
                <a:gd name="T15" fmla="*/ 0 60000 65536"/>
                <a:gd name="T16" fmla="*/ 0 60000 65536"/>
                <a:gd name="T17" fmla="*/ 0 60000 65536"/>
                <a:gd name="T18" fmla="*/ 0 w 9"/>
                <a:gd name="T19" fmla="*/ 0 h 36"/>
                <a:gd name="T20" fmla="*/ 9 w 9"/>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9" h="36">
                  <a:moveTo>
                    <a:pt x="0" y="0"/>
                  </a:moveTo>
                  <a:lnTo>
                    <a:pt x="0" y="22"/>
                  </a:lnTo>
                  <a:lnTo>
                    <a:pt x="9" y="36"/>
                  </a:lnTo>
                  <a:lnTo>
                    <a:pt x="8" y="18"/>
                  </a:lnTo>
                  <a:lnTo>
                    <a:pt x="0" y="0"/>
                  </a:lnTo>
                  <a:close/>
                </a:path>
              </a:pathLst>
            </a:custGeom>
            <a:solidFill>
              <a:srgbClr val="6E5028"/>
            </a:solidFill>
            <a:ln w="9525">
              <a:noFill/>
              <a:round/>
              <a:headEnd/>
              <a:tailEnd/>
            </a:ln>
          </p:spPr>
          <p:txBody>
            <a:bodyPr/>
            <a:lstStyle/>
            <a:p>
              <a:endParaRPr lang="en-US" sz="3200"/>
            </a:p>
          </p:txBody>
        </p:sp>
        <p:sp>
          <p:nvSpPr>
            <p:cNvPr id="165980" name="Freeform 97"/>
            <p:cNvSpPr>
              <a:spLocks/>
            </p:cNvSpPr>
            <p:nvPr/>
          </p:nvSpPr>
          <p:spPr bwMode="auto">
            <a:xfrm>
              <a:off x="5132" y="3719"/>
              <a:ext cx="11" cy="45"/>
            </a:xfrm>
            <a:custGeom>
              <a:avLst/>
              <a:gdLst>
                <a:gd name="T0" fmla="*/ 10 w 11"/>
                <a:gd name="T1" fmla="*/ 19 h 45"/>
                <a:gd name="T2" fmla="*/ 0 w 11"/>
                <a:gd name="T3" fmla="*/ 0 h 45"/>
                <a:gd name="T4" fmla="*/ 1 w 11"/>
                <a:gd name="T5" fmla="*/ 31 h 45"/>
                <a:gd name="T6" fmla="*/ 11 w 11"/>
                <a:gd name="T7" fmla="*/ 45 h 45"/>
                <a:gd name="T8" fmla="*/ 10 w 11"/>
                <a:gd name="T9" fmla="*/ 19 h 45"/>
                <a:gd name="T10" fmla="*/ 10 w 11"/>
                <a:gd name="T11" fmla="*/ 19 h 45"/>
                <a:gd name="T12" fmla="*/ 0 60000 65536"/>
                <a:gd name="T13" fmla="*/ 0 60000 65536"/>
                <a:gd name="T14" fmla="*/ 0 60000 65536"/>
                <a:gd name="T15" fmla="*/ 0 60000 65536"/>
                <a:gd name="T16" fmla="*/ 0 60000 65536"/>
                <a:gd name="T17" fmla="*/ 0 60000 65536"/>
                <a:gd name="T18" fmla="*/ 0 w 11"/>
                <a:gd name="T19" fmla="*/ 0 h 45"/>
                <a:gd name="T20" fmla="*/ 11 w 11"/>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1" h="45">
                  <a:moveTo>
                    <a:pt x="10" y="19"/>
                  </a:moveTo>
                  <a:lnTo>
                    <a:pt x="0" y="0"/>
                  </a:lnTo>
                  <a:lnTo>
                    <a:pt x="1" y="31"/>
                  </a:lnTo>
                  <a:lnTo>
                    <a:pt x="11" y="45"/>
                  </a:lnTo>
                  <a:lnTo>
                    <a:pt x="10" y="19"/>
                  </a:lnTo>
                  <a:close/>
                </a:path>
              </a:pathLst>
            </a:custGeom>
            <a:solidFill>
              <a:srgbClr val="C6A44D"/>
            </a:solidFill>
            <a:ln w="9525">
              <a:noFill/>
              <a:round/>
              <a:headEnd/>
              <a:tailEnd/>
            </a:ln>
          </p:spPr>
          <p:txBody>
            <a:bodyPr/>
            <a:lstStyle/>
            <a:p>
              <a:endParaRPr lang="en-US" sz="3200"/>
            </a:p>
          </p:txBody>
        </p:sp>
        <p:sp>
          <p:nvSpPr>
            <p:cNvPr id="165981" name="Freeform 98"/>
            <p:cNvSpPr>
              <a:spLocks/>
            </p:cNvSpPr>
            <p:nvPr/>
          </p:nvSpPr>
          <p:spPr bwMode="auto">
            <a:xfrm>
              <a:off x="5132" y="3729"/>
              <a:ext cx="8" cy="31"/>
            </a:xfrm>
            <a:custGeom>
              <a:avLst/>
              <a:gdLst>
                <a:gd name="T0" fmla="*/ 0 w 8"/>
                <a:gd name="T1" fmla="*/ 0 h 31"/>
                <a:gd name="T2" fmla="*/ 1 w 8"/>
                <a:gd name="T3" fmla="*/ 21 h 31"/>
                <a:gd name="T4" fmla="*/ 8 w 8"/>
                <a:gd name="T5" fmla="*/ 31 h 31"/>
                <a:gd name="T6" fmla="*/ 7 w 8"/>
                <a:gd name="T7" fmla="*/ 12 h 31"/>
                <a:gd name="T8" fmla="*/ 0 w 8"/>
                <a:gd name="T9" fmla="*/ 0 h 31"/>
                <a:gd name="T10" fmla="*/ 0 w 8"/>
                <a:gd name="T11" fmla="*/ 0 h 31"/>
                <a:gd name="T12" fmla="*/ 0 60000 65536"/>
                <a:gd name="T13" fmla="*/ 0 60000 65536"/>
                <a:gd name="T14" fmla="*/ 0 60000 65536"/>
                <a:gd name="T15" fmla="*/ 0 60000 65536"/>
                <a:gd name="T16" fmla="*/ 0 60000 65536"/>
                <a:gd name="T17" fmla="*/ 0 60000 65536"/>
                <a:gd name="T18" fmla="*/ 0 w 8"/>
                <a:gd name="T19" fmla="*/ 0 h 31"/>
                <a:gd name="T20" fmla="*/ 8 w 8"/>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8" h="31">
                  <a:moveTo>
                    <a:pt x="0" y="0"/>
                  </a:moveTo>
                  <a:lnTo>
                    <a:pt x="1" y="21"/>
                  </a:lnTo>
                  <a:lnTo>
                    <a:pt x="8" y="31"/>
                  </a:lnTo>
                  <a:lnTo>
                    <a:pt x="7" y="12"/>
                  </a:lnTo>
                  <a:lnTo>
                    <a:pt x="0" y="0"/>
                  </a:lnTo>
                  <a:close/>
                </a:path>
              </a:pathLst>
            </a:custGeom>
            <a:solidFill>
              <a:srgbClr val="6E5028"/>
            </a:solidFill>
            <a:ln w="9525">
              <a:noFill/>
              <a:round/>
              <a:headEnd/>
              <a:tailEnd/>
            </a:ln>
          </p:spPr>
          <p:txBody>
            <a:bodyPr/>
            <a:lstStyle/>
            <a:p>
              <a:endParaRPr lang="en-US" sz="3200"/>
            </a:p>
          </p:txBody>
        </p:sp>
        <p:sp>
          <p:nvSpPr>
            <p:cNvPr id="165982" name="Freeform 99"/>
            <p:cNvSpPr>
              <a:spLocks/>
            </p:cNvSpPr>
            <p:nvPr/>
          </p:nvSpPr>
          <p:spPr bwMode="auto">
            <a:xfrm>
              <a:off x="5152" y="3753"/>
              <a:ext cx="11" cy="45"/>
            </a:xfrm>
            <a:custGeom>
              <a:avLst/>
              <a:gdLst>
                <a:gd name="T0" fmla="*/ 10 w 11"/>
                <a:gd name="T1" fmla="*/ 18 h 45"/>
                <a:gd name="T2" fmla="*/ 0 w 11"/>
                <a:gd name="T3" fmla="*/ 0 h 45"/>
                <a:gd name="T4" fmla="*/ 0 w 11"/>
                <a:gd name="T5" fmla="*/ 31 h 45"/>
                <a:gd name="T6" fmla="*/ 11 w 11"/>
                <a:gd name="T7" fmla="*/ 45 h 45"/>
                <a:gd name="T8" fmla="*/ 10 w 11"/>
                <a:gd name="T9" fmla="*/ 18 h 45"/>
                <a:gd name="T10" fmla="*/ 10 w 11"/>
                <a:gd name="T11" fmla="*/ 18 h 45"/>
                <a:gd name="T12" fmla="*/ 0 60000 65536"/>
                <a:gd name="T13" fmla="*/ 0 60000 65536"/>
                <a:gd name="T14" fmla="*/ 0 60000 65536"/>
                <a:gd name="T15" fmla="*/ 0 60000 65536"/>
                <a:gd name="T16" fmla="*/ 0 60000 65536"/>
                <a:gd name="T17" fmla="*/ 0 60000 65536"/>
                <a:gd name="T18" fmla="*/ 0 w 11"/>
                <a:gd name="T19" fmla="*/ 0 h 45"/>
                <a:gd name="T20" fmla="*/ 11 w 11"/>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1" h="45">
                  <a:moveTo>
                    <a:pt x="10" y="18"/>
                  </a:moveTo>
                  <a:lnTo>
                    <a:pt x="0" y="0"/>
                  </a:lnTo>
                  <a:lnTo>
                    <a:pt x="0" y="31"/>
                  </a:lnTo>
                  <a:lnTo>
                    <a:pt x="11" y="45"/>
                  </a:lnTo>
                  <a:lnTo>
                    <a:pt x="10" y="18"/>
                  </a:lnTo>
                  <a:close/>
                </a:path>
              </a:pathLst>
            </a:custGeom>
            <a:solidFill>
              <a:srgbClr val="C6A44D"/>
            </a:solidFill>
            <a:ln w="9525">
              <a:noFill/>
              <a:round/>
              <a:headEnd/>
              <a:tailEnd/>
            </a:ln>
          </p:spPr>
          <p:txBody>
            <a:bodyPr/>
            <a:lstStyle/>
            <a:p>
              <a:endParaRPr lang="en-US" sz="3200"/>
            </a:p>
          </p:txBody>
        </p:sp>
        <p:sp>
          <p:nvSpPr>
            <p:cNvPr id="165983" name="Freeform 100"/>
            <p:cNvSpPr>
              <a:spLocks/>
            </p:cNvSpPr>
            <p:nvPr/>
          </p:nvSpPr>
          <p:spPr bwMode="auto">
            <a:xfrm>
              <a:off x="5152" y="3763"/>
              <a:ext cx="7" cy="31"/>
            </a:xfrm>
            <a:custGeom>
              <a:avLst/>
              <a:gdLst>
                <a:gd name="T0" fmla="*/ 0 w 7"/>
                <a:gd name="T1" fmla="*/ 0 h 31"/>
                <a:gd name="T2" fmla="*/ 0 w 7"/>
                <a:gd name="T3" fmla="*/ 21 h 31"/>
                <a:gd name="T4" fmla="*/ 7 w 7"/>
                <a:gd name="T5" fmla="*/ 31 h 31"/>
                <a:gd name="T6" fmla="*/ 7 w 7"/>
                <a:gd name="T7" fmla="*/ 12 h 31"/>
                <a:gd name="T8" fmla="*/ 0 w 7"/>
                <a:gd name="T9" fmla="*/ 0 h 31"/>
                <a:gd name="T10" fmla="*/ 0 w 7"/>
                <a:gd name="T11" fmla="*/ 0 h 31"/>
                <a:gd name="T12" fmla="*/ 0 60000 65536"/>
                <a:gd name="T13" fmla="*/ 0 60000 65536"/>
                <a:gd name="T14" fmla="*/ 0 60000 65536"/>
                <a:gd name="T15" fmla="*/ 0 60000 65536"/>
                <a:gd name="T16" fmla="*/ 0 60000 65536"/>
                <a:gd name="T17" fmla="*/ 0 60000 65536"/>
                <a:gd name="T18" fmla="*/ 0 w 7"/>
                <a:gd name="T19" fmla="*/ 0 h 31"/>
                <a:gd name="T20" fmla="*/ 7 w 7"/>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7" h="31">
                  <a:moveTo>
                    <a:pt x="0" y="0"/>
                  </a:moveTo>
                  <a:lnTo>
                    <a:pt x="0" y="21"/>
                  </a:lnTo>
                  <a:lnTo>
                    <a:pt x="7" y="31"/>
                  </a:lnTo>
                  <a:lnTo>
                    <a:pt x="7" y="12"/>
                  </a:lnTo>
                  <a:lnTo>
                    <a:pt x="0" y="0"/>
                  </a:lnTo>
                  <a:close/>
                </a:path>
              </a:pathLst>
            </a:custGeom>
            <a:solidFill>
              <a:srgbClr val="6E5028"/>
            </a:solidFill>
            <a:ln w="9525">
              <a:noFill/>
              <a:round/>
              <a:headEnd/>
              <a:tailEnd/>
            </a:ln>
          </p:spPr>
          <p:txBody>
            <a:bodyPr/>
            <a:lstStyle/>
            <a:p>
              <a:endParaRPr lang="en-US" sz="3200"/>
            </a:p>
          </p:txBody>
        </p:sp>
        <p:sp>
          <p:nvSpPr>
            <p:cNvPr id="165984" name="Freeform 101"/>
            <p:cNvSpPr>
              <a:spLocks/>
            </p:cNvSpPr>
            <p:nvPr/>
          </p:nvSpPr>
          <p:spPr bwMode="auto">
            <a:xfrm>
              <a:off x="5143" y="3646"/>
              <a:ext cx="13" cy="51"/>
            </a:xfrm>
            <a:custGeom>
              <a:avLst/>
              <a:gdLst>
                <a:gd name="T0" fmla="*/ 11 w 13"/>
                <a:gd name="T1" fmla="*/ 24 h 51"/>
                <a:gd name="T2" fmla="*/ 0 w 13"/>
                <a:gd name="T3" fmla="*/ 0 h 51"/>
                <a:gd name="T4" fmla="*/ 1 w 13"/>
                <a:gd name="T5" fmla="*/ 31 h 51"/>
                <a:gd name="T6" fmla="*/ 13 w 13"/>
                <a:gd name="T7" fmla="*/ 51 h 51"/>
                <a:gd name="T8" fmla="*/ 11 w 13"/>
                <a:gd name="T9" fmla="*/ 24 h 51"/>
                <a:gd name="T10" fmla="*/ 11 w 13"/>
                <a:gd name="T11" fmla="*/ 24 h 51"/>
                <a:gd name="T12" fmla="*/ 0 60000 65536"/>
                <a:gd name="T13" fmla="*/ 0 60000 65536"/>
                <a:gd name="T14" fmla="*/ 0 60000 65536"/>
                <a:gd name="T15" fmla="*/ 0 60000 65536"/>
                <a:gd name="T16" fmla="*/ 0 60000 65536"/>
                <a:gd name="T17" fmla="*/ 0 60000 65536"/>
                <a:gd name="T18" fmla="*/ 0 w 13"/>
                <a:gd name="T19" fmla="*/ 0 h 51"/>
                <a:gd name="T20" fmla="*/ 13 w 13"/>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3" h="51">
                  <a:moveTo>
                    <a:pt x="11" y="24"/>
                  </a:moveTo>
                  <a:lnTo>
                    <a:pt x="0" y="0"/>
                  </a:lnTo>
                  <a:lnTo>
                    <a:pt x="1" y="31"/>
                  </a:lnTo>
                  <a:lnTo>
                    <a:pt x="13" y="51"/>
                  </a:lnTo>
                  <a:lnTo>
                    <a:pt x="11" y="24"/>
                  </a:lnTo>
                  <a:close/>
                </a:path>
              </a:pathLst>
            </a:custGeom>
            <a:solidFill>
              <a:srgbClr val="C6A44D"/>
            </a:solidFill>
            <a:ln w="9525">
              <a:noFill/>
              <a:round/>
              <a:headEnd/>
              <a:tailEnd/>
            </a:ln>
          </p:spPr>
          <p:txBody>
            <a:bodyPr/>
            <a:lstStyle/>
            <a:p>
              <a:endParaRPr lang="en-US" sz="3200"/>
            </a:p>
          </p:txBody>
        </p:sp>
        <p:sp>
          <p:nvSpPr>
            <p:cNvPr id="165985" name="Freeform 102"/>
            <p:cNvSpPr>
              <a:spLocks/>
            </p:cNvSpPr>
            <p:nvPr/>
          </p:nvSpPr>
          <p:spPr bwMode="auto">
            <a:xfrm>
              <a:off x="5144" y="3656"/>
              <a:ext cx="8" cy="35"/>
            </a:xfrm>
            <a:custGeom>
              <a:avLst/>
              <a:gdLst>
                <a:gd name="T0" fmla="*/ 0 w 8"/>
                <a:gd name="T1" fmla="*/ 0 h 35"/>
                <a:gd name="T2" fmla="*/ 0 w 8"/>
                <a:gd name="T3" fmla="*/ 21 h 35"/>
                <a:gd name="T4" fmla="*/ 8 w 8"/>
                <a:gd name="T5" fmla="*/ 35 h 35"/>
                <a:gd name="T6" fmla="*/ 8 w 8"/>
                <a:gd name="T7" fmla="*/ 16 h 35"/>
                <a:gd name="T8" fmla="*/ 0 w 8"/>
                <a:gd name="T9" fmla="*/ 0 h 35"/>
                <a:gd name="T10" fmla="*/ 0 w 8"/>
                <a:gd name="T11" fmla="*/ 0 h 35"/>
                <a:gd name="T12" fmla="*/ 0 60000 65536"/>
                <a:gd name="T13" fmla="*/ 0 60000 65536"/>
                <a:gd name="T14" fmla="*/ 0 60000 65536"/>
                <a:gd name="T15" fmla="*/ 0 60000 65536"/>
                <a:gd name="T16" fmla="*/ 0 60000 65536"/>
                <a:gd name="T17" fmla="*/ 0 60000 65536"/>
                <a:gd name="T18" fmla="*/ 0 w 8"/>
                <a:gd name="T19" fmla="*/ 0 h 35"/>
                <a:gd name="T20" fmla="*/ 8 w 8"/>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8" h="35">
                  <a:moveTo>
                    <a:pt x="0" y="0"/>
                  </a:moveTo>
                  <a:lnTo>
                    <a:pt x="0" y="21"/>
                  </a:lnTo>
                  <a:lnTo>
                    <a:pt x="8" y="35"/>
                  </a:lnTo>
                  <a:lnTo>
                    <a:pt x="8" y="16"/>
                  </a:lnTo>
                  <a:lnTo>
                    <a:pt x="0" y="0"/>
                  </a:lnTo>
                  <a:close/>
                </a:path>
              </a:pathLst>
            </a:custGeom>
            <a:solidFill>
              <a:srgbClr val="6E5028"/>
            </a:solidFill>
            <a:ln w="9525">
              <a:noFill/>
              <a:round/>
              <a:headEnd/>
              <a:tailEnd/>
            </a:ln>
          </p:spPr>
          <p:txBody>
            <a:bodyPr/>
            <a:lstStyle/>
            <a:p>
              <a:endParaRPr lang="en-US" sz="3200"/>
            </a:p>
          </p:txBody>
        </p:sp>
        <p:sp>
          <p:nvSpPr>
            <p:cNvPr id="165986" name="Freeform 103"/>
            <p:cNvSpPr>
              <a:spLocks/>
            </p:cNvSpPr>
            <p:nvPr/>
          </p:nvSpPr>
          <p:spPr bwMode="auto">
            <a:xfrm>
              <a:off x="5137" y="3845"/>
              <a:ext cx="11" cy="48"/>
            </a:xfrm>
            <a:custGeom>
              <a:avLst/>
              <a:gdLst>
                <a:gd name="T0" fmla="*/ 10 w 11"/>
                <a:gd name="T1" fmla="*/ 16 h 48"/>
                <a:gd name="T2" fmla="*/ 0 w 11"/>
                <a:gd name="T3" fmla="*/ 0 h 48"/>
                <a:gd name="T4" fmla="*/ 0 w 11"/>
                <a:gd name="T5" fmla="*/ 38 h 48"/>
                <a:gd name="T6" fmla="*/ 3 w 11"/>
                <a:gd name="T7" fmla="*/ 41 h 48"/>
                <a:gd name="T8" fmla="*/ 11 w 11"/>
                <a:gd name="T9" fmla="*/ 48 h 48"/>
                <a:gd name="T10" fmla="*/ 10 w 11"/>
                <a:gd name="T11" fmla="*/ 16 h 48"/>
                <a:gd name="T12" fmla="*/ 10 w 11"/>
                <a:gd name="T13" fmla="*/ 16 h 48"/>
                <a:gd name="T14" fmla="*/ 0 60000 65536"/>
                <a:gd name="T15" fmla="*/ 0 60000 65536"/>
                <a:gd name="T16" fmla="*/ 0 60000 65536"/>
                <a:gd name="T17" fmla="*/ 0 60000 65536"/>
                <a:gd name="T18" fmla="*/ 0 60000 65536"/>
                <a:gd name="T19" fmla="*/ 0 60000 65536"/>
                <a:gd name="T20" fmla="*/ 0 60000 65536"/>
                <a:gd name="T21" fmla="*/ 0 w 11"/>
                <a:gd name="T22" fmla="*/ 0 h 48"/>
                <a:gd name="T23" fmla="*/ 11 w 11"/>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48">
                  <a:moveTo>
                    <a:pt x="10" y="16"/>
                  </a:moveTo>
                  <a:lnTo>
                    <a:pt x="0" y="0"/>
                  </a:lnTo>
                  <a:lnTo>
                    <a:pt x="0" y="38"/>
                  </a:lnTo>
                  <a:lnTo>
                    <a:pt x="3" y="41"/>
                  </a:lnTo>
                  <a:lnTo>
                    <a:pt x="11" y="48"/>
                  </a:lnTo>
                  <a:lnTo>
                    <a:pt x="10" y="16"/>
                  </a:lnTo>
                  <a:close/>
                </a:path>
              </a:pathLst>
            </a:custGeom>
            <a:solidFill>
              <a:srgbClr val="C6A44D"/>
            </a:solidFill>
            <a:ln w="9525">
              <a:noFill/>
              <a:round/>
              <a:headEnd/>
              <a:tailEnd/>
            </a:ln>
          </p:spPr>
          <p:txBody>
            <a:bodyPr/>
            <a:lstStyle/>
            <a:p>
              <a:endParaRPr lang="en-US" sz="3200"/>
            </a:p>
          </p:txBody>
        </p:sp>
        <p:sp>
          <p:nvSpPr>
            <p:cNvPr id="165987" name="Freeform 104"/>
            <p:cNvSpPr>
              <a:spLocks/>
            </p:cNvSpPr>
            <p:nvPr/>
          </p:nvSpPr>
          <p:spPr bwMode="auto">
            <a:xfrm>
              <a:off x="5137" y="3858"/>
              <a:ext cx="9" cy="33"/>
            </a:xfrm>
            <a:custGeom>
              <a:avLst/>
              <a:gdLst>
                <a:gd name="T0" fmla="*/ 0 w 9"/>
                <a:gd name="T1" fmla="*/ 0 h 33"/>
                <a:gd name="T2" fmla="*/ 0 w 9"/>
                <a:gd name="T3" fmla="*/ 25 h 33"/>
                <a:gd name="T4" fmla="*/ 3 w 9"/>
                <a:gd name="T5" fmla="*/ 28 h 33"/>
                <a:gd name="T6" fmla="*/ 9 w 9"/>
                <a:gd name="T7" fmla="*/ 33 h 33"/>
                <a:gd name="T8" fmla="*/ 7 w 9"/>
                <a:gd name="T9" fmla="*/ 10 h 33"/>
                <a:gd name="T10" fmla="*/ 0 w 9"/>
                <a:gd name="T11" fmla="*/ 0 h 33"/>
                <a:gd name="T12" fmla="*/ 0 w 9"/>
                <a:gd name="T13" fmla="*/ 0 h 33"/>
                <a:gd name="T14" fmla="*/ 0 60000 65536"/>
                <a:gd name="T15" fmla="*/ 0 60000 65536"/>
                <a:gd name="T16" fmla="*/ 0 60000 65536"/>
                <a:gd name="T17" fmla="*/ 0 60000 65536"/>
                <a:gd name="T18" fmla="*/ 0 60000 65536"/>
                <a:gd name="T19" fmla="*/ 0 60000 65536"/>
                <a:gd name="T20" fmla="*/ 0 60000 65536"/>
                <a:gd name="T21" fmla="*/ 0 w 9"/>
                <a:gd name="T22" fmla="*/ 0 h 33"/>
                <a:gd name="T23" fmla="*/ 9 w 9"/>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33">
                  <a:moveTo>
                    <a:pt x="0" y="0"/>
                  </a:moveTo>
                  <a:lnTo>
                    <a:pt x="0" y="25"/>
                  </a:lnTo>
                  <a:lnTo>
                    <a:pt x="3" y="28"/>
                  </a:lnTo>
                  <a:lnTo>
                    <a:pt x="9" y="33"/>
                  </a:lnTo>
                  <a:lnTo>
                    <a:pt x="7" y="10"/>
                  </a:lnTo>
                  <a:lnTo>
                    <a:pt x="0" y="0"/>
                  </a:lnTo>
                  <a:close/>
                </a:path>
              </a:pathLst>
            </a:custGeom>
            <a:solidFill>
              <a:srgbClr val="6E5028"/>
            </a:solidFill>
            <a:ln w="9525">
              <a:noFill/>
              <a:round/>
              <a:headEnd/>
              <a:tailEnd/>
            </a:ln>
          </p:spPr>
          <p:txBody>
            <a:bodyPr/>
            <a:lstStyle/>
            <a:p>
              <a:endParaRPr lang="en-US" sz="3200"/>
            </a:p>
          </p:txBody>
        </p:sp>
        <p:sp>
          <p:nvSpPr>
            <p:cNvPr id="165988" name="Freeform 105"/>
            <p:cNvSpPr>
              <a:spLocks/>
            </p:cNvSpPr>
            <p:nvPr/>
          </p:nvSpPr>
          <p:spPr bwMode="auto">
            <a:xfrm>
              <a:off x="5157" y="3869"/>
              <a:ext cx="11" cy="43"/>
            </a:xfrm>
            <a:custGeom>
              <a:avLst/>
              <a:gdLst>
                <a:gd name="T0" fmla="*/ 10 w 11"/>
                <a:gd name="T1" fmla="*/ 15 h 43"/>
                <a:gd name="T2" fmla="*/ 0 w 11"/>
                <a:gd name="T3" fmla="*/ 0 h 43"/>
                <a:gd name="T4" fmla="*/ 0 w 11"/>
                <a:gd name="T5" fmla="*/ 33 h 43"/>
                <a:gd name="T6" fmla="*/ 11 w 11"/>
                <a:gd name="T7" fmla="*/ 43 h 43"/>
                <a:gd name="T8" fmla="*/ 10 w 11"/>
                <a:gd name="T9" fmla="*/ 15 h 43"/>
                <a:gd name="T10" fmla="*/ 10 w 11"/>
                <a:gd name="T11" fmla="*/ 15 h 43"/>
                <a:gd name="T12" fmla="*/ 0 60000 65536"/>
                <a:gd name="T13" fmla="*/ 0 60000 65536"/>
                <a:gd name="T14" fmla="*/ 0 60000 65536"/>
                <a:gd name="T15" fmla="*/ 0 60000 65536"/>
                <a:gd name="T16" fmla="*/ 0 60000 65536"/>
                <a:gd name="T17" fmla="*/ 0 60000 65536"/>
                <a:gd name="T18" fmla="*/ 0 w 11"/>
                <a:gd name="T19" fmla="*/ 0 h 43"/>
                <a:gd name="T20" fmla="*/ 11 w 11"/>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11" h="43">
                  <a:moveTo>
                    <a:pt x="10" y="15"/>
                  </a:moveTo>
                  <a:lnTo>
                    <a:pt x="0" y="0"/>
                  </a:lnTo>
                  <a:lnTo>
                    <a:pt x="0" y="33"/>
                  </a:lnTo>
                  <a:lnTo>
                    <a:pt x="11" y="43"/>
                  </a:lnTo>
                  <a:lnTo>
                    <a:pt x="10" y="15"/>
                  </a:lnTo>
                  <a:close/>
                </a:path>
              </a:pathLst>
            </a:custGeom>
            <a:solidFill>
              <a:srgbClr val="C6A44D"/>
            </a:solidFill>
            <a:ln w="9525">
              <a:noFill/>
              <a:round/>
              <a:headEnd/>
              <a:tailEnd/>
            </a:ln>
          </p:spPr>
          <p:txBody>
            <a:bodyPr/>
            <a:lstStyle/>
            <a:p>
              <a:endParaRPr lang="en-US" sz="3200"/>
            </a:p>
          </p:txBody>
        </p:sp>
        <p:sp>
          <p:nvSpPr>
            <p:cNvPr id="165989" name="Freeform 106"/>
            <p:cNvSpPr>
              <a:spLocks/>
            </p:cNvSpPr>
            <p:nvPr/>
          </p:nvSpPr>
          <p:spPr bwMode="auto">
            <a:xfrm>
              <a:off x="5157" y="3882"/>
              <a:ext cx="7" cy="26"/>
            </a:xfrm>
            <a:custGeom>
              <a:avLst/>
              <a:gdLst>
                <a:gd name="T0" fmla="*/ 0 w 7"/>
                <a:gd name="T1" fmla="*/ 0 h 26"/>
                <a:gd name="T2" fmla="*/ 0 w 7"/>
                <a:gd name="T3" fmla="*/ 20 h 26"/>
                <a:gd name="T4" fmla="*/ 7 w 7"/>
                <a:gd name="T5" fmla="*/ 26 h 26"/>
                <a:gd name="T6" fmla="*/ 7 w 7"/>
                <a:gd name="T7" fmla="*/ 10 h 26"/>
                <a:gd name="T8" fmla="*/ 0 w 7"/>
                <a:gd name="T9" fmla="*/ 0 h 26"/>
                <a:gd name="T10" fmla="*/ 0 w 7"/>
                <a:gd name="T11" fmla="*/ 0 h 26"/>
                <a:gd name="T12" fmla="*/ 0 60000 65536"/>
                <a:gd name="T13" fmla="*/ 0 60000 65536"/>
                <a:gd name="T14" fmla="*/ 0 60000 65536"/>
                <a:gd name="T15" fmla="*/ 0 60000 65536"/>
                <a:gd name="T16" fmla="*/ 0 60000 65536"/>
                <a:gd name="T17" fmla="*/ 0 60000 65536"/>
                <a:gd name="T18" fmla="*/ 0 w 7"/>
                <a:gd name="T19" fmla="*/ 0 h 26"/>
                <a:gd name="T20" fmla="*/ 7 w 7"/>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7" h="26">
                  <a:moveTo>
                    <a:pt x="0" y="0"/>
                  </a:moveTo>
                  <a:lnTo>
                    <a:pt x="0" y="20"/>
                  </a:lnTo>
                  <a:lnTo>
                    <a:pt x="7" y="26"/>
                  </a:lnTo>
                  <a:lnTo>
                    <a:pt x="7" y="10"/>
                  </a:lnTo>
                  <a:lnTo>
                    <a:pt x="0" y="0"/>
                  </a:lnTo>
                  <a:close/>
                </a:path>
              </a:pathLst>
            </a:custGeom>
            <a:solidFill>
              <a:srgbClr val="6E5028"/>
            </a:solidFill>
            <a:ln w="9525">
              <a:noFill/>
              <a:round/>
              <a:headEnd/>
              <a:tailEnd/>
            </a:ln>
          </p:spPr>
          <p:txBody>
            <a:bodyPr/>
            <a:lstStyle/>
            <a:p>
              <a:endParaRPr lang="en-US" sz="3200"/>
            </a:p>
          </p:txBody>
        </p:sp>
        <p:sp>
          <p:nvSpPr>
            <p:cNvPr id="165990" name="Freeform 107"/>
            <p:cNvSpPr>
              <a:spLocks/>
            </p:cNvSpPr>
            <p:nvPr/>
          </p:nvSpPr>
          <p:spPr bwMode="auto">
            <a:xfrm>
              <a:off x="5177" y="3894"/>
              <a:ext cx="11" cy="37"/>
            </a:xfrm>
            <a:custGeom>
              <a:avLst/>
              <a:gdLst>
                <a:gd name="T0" fmla="*/ 11 w 11"/>
                <a:gd name="T1" fmla="*/ 15 h 37"/>
                <a:gd name="T2" fmla="*/ 0 w 11"/>
                <a:gd name="T3" fmla="*/ 0 h 37"/>
                <a:gd name="T4" fmla="*/ 0 w 11"/>
                <a:gd name="T5" fmla="*/ 27 h 37"/>
                <a:gd name="T6" fmla="*/ 11 w 11"/>
                <a:gd name="T7" fmla="*/ 37 h 37"/>
                <a:gd name="T8" fmla="*/ 11 w 11"/>
                <a:gd name="T9" fmla="*/ 15 h 37"/>
                <a:gd name="T10" fmla="*/ 11 w 11"/>
                <a:gd name="T11" fmla="*/ 15 h 37"/>
                <a:gd name="T12" fmla="*/ 0 60000 65536"/>
                <a:gd name="T13" fmla="*/ 0 60000 65536"/>
                <a:gd name="T14" fmla="*/ 0 60000 65536"/>
                <a:gd name="T15" fmla="*/ 0 60000 65536"/>
                <a:gd name="T16" fmla="*/ 0 60000 65536"/>
                <a:gd name="T17" fmla="*/ 0 60000 65536"/>
                <a:gd name="T18" fmla="*/ 0 w 11"/>
                <a:gd name="T19" fmla="*/ 0 h 37"/>
                <a:gd name="T20" fmla="*/ 11 w 11"/>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1" h="37">
                  <a:moveTo>
                    <a:pt x="11" y="15"/>
                  </a:moveTo>
                  <a:lnTo>
                    <a:pt x="0" y="0"/>
                  </a:lnTo>
                  <a:lnTo>
                    <a:pt x="0" y="27"/>
                  </a:lnTo>
                  <a:lnTo>
                    <a:pt x="11" y="37"/>
                  </a:lnTo>
                  <a:lnTo>
                    <a:pt x="11" y="15"/>
                  </a:lnTo>
                  <a:close/>
                </a:path>
              </a:pathLst>
            </a:custGeom>
            <a:solidFill>
              <a:srgbClr val="C6A44D"/>
            </a:solidFill>
            <a:ln w="9525">
              <a:noFill/>
              <a:round/>
              <a:headEnd/>
              <a:tailEnd/>
            </a:ln>
          </p:spPr>
          <p:txBody>
            <a:bodyPr/>
            <a:lstStyle/>
            <a:p>
              <a:endParaRPr lang="en-US" sz="3200"/>
            </a:p>
          </p:txBody>
        </p:sp>
        <p:sp>
          <p:nvSpPr>
            <p:cNvPr id="165991" name="Freeform 108"/>
            <p:cNvSpPr>
              <a:spLocks/>
            </p:cNvSpPr>
            <p:nvPr/>
          </p:nvSpPr>
          <p:spPr bwMode="auto">
            <a:xfrm>
              <a:off x="5177" y="3906"/>
              <a:ext cx="7" cy="22"/>
            </a:xfrm>
            <a:custGeom>
              <a:avLst/>
              <a:gdLst>
                <a:gd name="T0" fmla="*/ 0 w 7"/>
                <a:gd name="T1" fmla="*/ 0 h 22"/>
                <a:gd name="T2" fmla="*/ 0 w 7"/>
                <a:gd name="T3" fmla="*/ 15 h 22"/>
                <a:gd name="T4" fmla="*/ 7 w 7"/>
                <a:gd name="T5" fmla="*/ 22 h 22"/>
                <a:gd name="T6" fmla="*/ 7 w 7"/>
                <a:gd name="T7" fmla="*/ 10 h 22"/>
                <a:gd name="T8" fmla="*/ 0 w 7"/>
                <a:gd name="T9" fmla="*/ 0 h 22"/>
                <a:gd name="T10" fmla="*/ 0 w 7"/>
                <a:gd name="T11" fmla="*/ 0 h 22"/>
                <a:gd name="T12" fmla="*/ 0 60000 65536"/>
                <a:gd name="T13" fmla="*/ 0 60000 65536"/>
                <a:gd name="T14" fmla="*/ 0 60000 65536"/>
                <a:gd name="T15" fmla="*/ 0 60000 65536"/>
                <a:gd name="T16" fmla="*/ 0 60000 65536"/>
                <a:gd name="T17" fmla="*/ 0 60000 65536"/>
                <a:gd name="T18" fmla="*/ 0 w 7"/>
                <a:gd name="T19" fmla="*/ 0 h 22"/>
                <a:gd name="T20" fmla="*/ 7 w 7"/>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7" h="22">
                  <a:moveTo>
                    <a:pt x="0" y="0"/>
                  </a:moveTo>
                  <a:lnTo>
                    <a:pt x="0" y="15"/>
                  </a:lnTo>
                  <a:lnTo>
                    <a:pt x="7" y="22"/>
                  </a:lnTo>
                  <a:lnTo>
                    <a:pt x="7" y="10"/>
                  </a:lnTo>
                  <a:lnTo>
                    <a:pt x="0" y="0"/>
                  </a:lnTo>
                  <a:close/>
                </a:path>
              </a:pathLst>
            </a:custGeom>
            <a:solidFill>
              <a:srgbClr val="6E5028"/>
            </a:solidFill>
            <a:ln w="9525">
              <a:noFill/>
              <a:round/>
              <a:headEnd/>
              <a:tailEnd/>
            </a:ln>
          </p:spPr>
          <p:txBody>
            <a:bodyPr/>
            <a:lstStyle/>
            <a:p>
              <a:endParaRPr lang="en-US" sz="3200"/>
            </a:p>
          </p:txBody>
        </p:sp>
        <p:sp>
          <p:nvSpPr>
            <p:cNvPr id="165992" name="Freeform 109"/>
            <p:cNvSpPr>
              <a:spLocks/>
            </p:cNvSpPr>
            <p:nvPr/>
          </p:nvSpPr>
          <p:spPr bwMode="auto">
            <a:xfrm>
              <a:off x="4616" y="3923"/>
              <a:ext cx="501" cy="23"/>
            </a:xfrm>
            <a:custGeom>
              <a:avLst/>
              <a:gdLst>
                <a:gd name="T0" fmla="*/ 4 w 501"/>
                <a:gd name="T1" fmla="*/ 23 h 23"/>
                <a:gd name="T2" fmla="*/ 0 w 501"/>
                <a:gd name="T3" fmla="*/ 19 h 23"/>
                <a:gd name="T4" fmla="*/ 501 w 501"/>
                <a:gd name="T5" fmla="*/ 0 h 23"/>
                <a:gd name="T6" fmla="*/ 498 w 501"/>
                <a:gd name="T7" fmla="*/ 4 h 23"/>
                <a:gd name="T8" fmla="*/ 4 w 501"/>
                <a:gd name="T9" fmla="*/ 23 h 23"/>
                <a:gd name="T10" fmla="*/ 4 w 501"/>
                <a:gd name="T11" fmla="*/ 23 h 23"/>
                <a:gd name="T12" fmla="*/ 0 60000 65536"/>
                <a:gd name="T13" fmla="*/ 0 60000 65536"/>
                <a:gd name="T14" fmla="*/ 0 60000 65536"/>
                <a:gd name="T15" fmla="*/ 0 60000 65536"/>
                <a:gd name="T16" fmla="*/ 0 60000 65536"/>
                <a:gd name="T17" fmla="*/ 0 60000 65536"/>
                <a:gd name="T18" fmla="*/ 0 w 501"/>
                <a:gd name="T19" fmla="*/ 0 h 23"/>
                <a:gd name="T20" fmla="*/ 501 w 50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501" h="23">
                  <a:moveTo>
                    <a:pt x="4" y="23"/>
                  </a:moveTo>
                  <a:lnTo>
                    <a:pt x="0" y="19"/>
                  </a:lnTo>
                  <a:lnTo>
                    <a:pt x="501" y="0"/>
                  </a:lnTo>
                  <a:lnTo>
                    <a:pt x="498" y="4"/>
                  </a:lnTo>
                  <a:lnTo>
                    <a:pt x="4" y="23"/>
                  </a:lnTo>
                  <a:close/>
                </a:path>
              </a:pathLst>
            </a:custGeom>
            <a:solidFill>
              <a:srgbClr val="7D5516"/>
            </a:solidFill>
            <a:ln w="9525">
              <a:noFill/>
              <a:round/>
              <a:headEnd/>
              <a:tailEnd/>
            </a:ln>
          </p:spPr>
          <p:txBody>
            <a:bodyPr/>
            <a:lstStyle/>
            <a:p>
              <a:endParaRPr lang="en-US" sz="3200"/>
            </a:p>
          </p:txBody>
        </p:sp>
        <p:sp>
          <p:nvSpPr>
            <p:cNvPr id="165993" name="Freeform 110"/>
            <p:cNvSpPr>
              <a:spLocks/>
            </p:cNvSpPr>
            <p:nvPr/>
          </p:nvSpPr>
          <p:spPr bwMode="auto">
            <a:xfrm>
              <a:off x="4584" y="4001"/>
              <a:ext cx="640" cy="66"/>
            </a:xfrm>
            <a:custGeom>
              <a:avLst/>
              <a:gdLst>
                <a:gd name="T0" fmla="*/ 9 w 640"/>
                <a:gd name="T1" fmla="*/ 58 h 66"/>
                <a:gd name="T2" fmla="*/ 639 w 640"/>
                <a:gd name="T3" fmla="*/ 59 h 66"/>
                <a:gd name="T4" fmla="*/ 639 w 640"/>
                <a:gd name="T5" fmla="*/ 14 h 66"/>
                <a:gd name="T6" fmla="*/ 629 w 640"/>
                <a:gd name="T7" fmla="*/ 20 h 66"/>
                <a:gd name="T8" fmla="*/ 604 w 640"/>
                <a:gd name="T9" fmla="*/ 5 h 66"/>
                <a:gd name="T10" fmla="*/ 594 w 640"/>
                <a:gd name="T11" fmla="*/ 8 h 66"/>
                <a:gd name="T12" fmla="*/ 575 w 640"/>
                <a:gd name="T13" fmla="*/ 6 h 66"/>
                <a:gd name="T14" fmla="*/ 569 w 640"/>
                <a:gd name="T15" fmla="*/ 8 h 66"/>
                <a:gd name="T16" fmla="*/ 574 w 640"/>
                <a:gd name="T17" fmla="*/ 19 h 66"/>
                <a:gd name="T18" fmla="*/ 560 w 640"/>
                <a:gd name="T19" fmla="*/ 11 h 66"/>
                <a:gd name="T20" fmla="*/ 553 w 640"/>
                <a:gd name="T21" fmla="*/ 1 h 66"/>
                <a:gd name="T22" fmla="*/ 548 w 640"/>
                <a:gd name="T23" fmla="*/ 11 h 66"/>
                <a:gd name="T24" fmla="*/ 535 w 640"/>
                <a:gd name="T25" fmla="*/ 15 h 66"/>
                <a:gd name="T26" fmla="*/ 505 w 640"/>
                <a:gd name="T27" fmla="*/ 1 h 66"/>
                <a:gd name="T28" fmla="*/ 488 w 640"/>
                <a:gd name="T29" fmla="*/ 3 h 66"/>
                <a:gd name="T30" fmla="*/ 457 w 640"/>
                <a:gd name="T31" fmla="*/ 8 h 66"/>
                <a:gd name="T32" fmla="*/ 427 w 640"/>
                <a:gd name="T33" fmla="*/ 14 h 66"/>
                <a:gd name="T34" fmla="*/ 397 w 640"/>
                <a:gd name="T35" fmla="*/ 20 h 66"/>
                <a:gd name="T36" fmla="*/ 367 w 640"/>
                <a:gd name="T37" fmla="*/ 11 h 66"/>
                <a:gd name="T38" fmla="*/ 361 w 640"/>
                <a:gd name="T39" fmla="*/ 16 h 66"/>
                <a:gd name="T40" fmla="*/ 351 w 640"/>
                <a:gd name="T41" fmla="*/ 18 h 66"/>
                <a:gd name="T42" fmla="*/ 333 w 640"/>
                <a:gd name="T43" fmla="*/ 19 h 66"/>
                <a:gd name="T44" fmla="*/ 304 w 640"/>
                <a:gd name="T45" fmla="*/ 24 h 66"/>
                <a:gd name="T46" fmla="*/ 273 w 640"/>
                <a:gd name="T47" fmla="*/ 31 h 66"/>
                <a:gd name="T48" fmla="*/ 249 w 640"/>
                <a:gd name="T49" fmla="*/ 38 h 66"/>
                <a:gd name="T50" fmla="*/ 237 w 640"/>
                <a:gd name="T51" fmla="*/ 33 h 66"/>
                <a:gd name="T52" fmla="*/ 219 w 640"/>
                <a:gd name="T53" fmla="*/ 24 h 66"/>
                <a:gd name="T54" fmla="*/ 207 w 640"/>
                <a:gd name="T55" fmla="*/ 15 h 66"/>
                <a:gd name="T56" fmla="*/ 199 w 640"/>
                <a:gd name="T57" fmla="*/ 13 h 66"/>
                <a:gd name="T58" fmla="*/ 182 w 640"/>
                <a:gd name="T59" fmla="*/ 30 h 66"/>
                <a:gd name="T60" fmla="*/ 178 w 640"/>
                <a:gd name="T61" fmla="*/ 28 h 66"/>
                <a:gd name="T62" fmla="*/ 182 w 640"/>
                <a:gd name="T63" fmla="*/ 14 h 66"/>
                <a:gd name="T64" fmla="*/ 162 w 640"/>
                <a:gd name="T65" fmla="*/ 28 h 66"/>
                <a:gd name="T66" fmla="*/ 162 w 640"/>
                <a:gd name="T67" fmla="*/ 23 h 66"/>
                <a:gd name="T68" fmla="*/ 165 w 640"/>
                <a:gd name="T69" fmla="*/ 15 h 66"/>
                <a:gd name="T70" fmla="*/ 160 w 640"/>
                <a:gd name="T71" fmla="*/ 21 h 66"/>
                <a:gd name="T72" fmla="*/ 141 w 640"/>
                <a:gd name="T73" fmla="*/ 25 h 66"/>
                <a:gd name="T74" fmla="*/ 118 w 640"/>
                <a:gd name="T75" fmla="*/ 16 h 66"/>
                <a:gd name="T76" fmla="*/ 108 w 640"/>
                <a:gd name="T77" fmla="*/ 25 h 66"/>
                <a:gd name="T78" fmla="*/ 93 w 640"/>
                <a:gd name="T79" fmla="*/ 34 h 66"/>
                <a:gd name="T80" fmla="*/ 83 w 640"/>
                <a:gd name="T81" fmla="*/ 23 h 66"/>
                <a:gd name="T82" fmla="*/ 74 w 640"/>
                <a:gd name="T83" fmla="*/ 23 h 66"/>
                <a:gd name="T84" fmla="*/ 63 w 640"/>
                <a:gd name="T85" fmla="*/ 18 h 66"/>
                <a:gd name="T86" fmla="*/ 47 w 640"/>
                <a:gd name="T87" fmla="*/ 25 h 66"/>
                <a:gd name="T88" fmla="*/ 40 w 640"/>
                <a:gd name="T89" fmla="*/ 21 h 66"/>
                <a:gd name="T90" fmla="*/ 30 w 640"/>
                <a:gd name="T91" fmla="*/ 24 h 66"/>
                <a:gd name="T92" fmla="*/ 22 w 640"/>
                <a:gd name="T93" fmla="*/ 14 h 66"/>
                <a:gd name="T94" fmla="*/ 5 w 640"/>
                <a:gd name="T95" fmla="*/ 30 h 6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0"/>
                <a:gd name="T145" fmla="*/ 0 h 66"/>
                <a:gd name="T146" fmla="*/ 640 w 640"/>
                <a:gd name="T147" fmla="*/ 66 h 6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0" h="66">
                  <a:moveTo>
                    <a:pt x="0" y="36"/>
                  </a:moveTo>
                  <a:lnTo>
                    <a:pt x="0" y="36"/>
                  </a:lnTo>
                  <a:lnTo>
                    <a:pt x="5" y="48"/>
                  </a:lnTo>
                  <a:lnTo>
                    <a:pt x="9" y="58"/>
                  </a:lnTo>
                  <a:lnTo>
                    <a:pt x="12" y="66"/>
                  </a:lnTo>
                  <a:lnTo>
                    <a:pt x="639" y="66"/>
                  </a:lnTo>
                  <a:lnTo>
                    <a:pt x="639" y="59"/>
                  </a:lnTo>
                  <a:lnTo>
                    <a:pt x="640" y="50"/>
                  </a:lnTo>
                  <a:lnTo>
                    <a:pt x="640" y="14"/>
                  </a:lnTo>
                  <a:lnTo>
                    <a:pt x="639" y="14"/>
                  </a:lnTo>
                  <a:lnTo>
                    <a:pt x="637" y="15"/>
                  </a:lnTo>
                  <a:lnTo>
                    <a:pt x="632" y="19"/>
                  </a:lnTo>
                  <a:lnTo>
                    <a:pt x="629" y="20"/>
                  </a:lnTo>
                  <a:lnTo>
                    <a:pt x="618" y="14"/>
                  </a:lnTo>
                  <a:lnTo>
                    <a:pt x="609" y="9"/>
                  </a:lnTo>
                  <a:lnTo>
                    <a:pt x="604" y="5"/>
                  </a:lnTo>
                  <a:lnTo>
                    <a:pt x="603" y="4"/>
                  </a:lnTo>
                  <a:lnTo>
                    <a:pt x="600" y="4"/>
                  </a:lnTo>
                  <a:lnTo>
                    <a:pt x="594" y="8"/>
                  </a:lnTo>
                  <a:lnTo>
                    <a:pt x="589" y="9"/>
                  </a:lnTo>
                  <a:lnTo>
                    <a:pt x="584" y="9"/>
                  </a:lnTo>
                  <a:lnTo>
                    <a:pt x="579" y="8"/>
                  </a:lnTo>
                  <a:lnTo>
                    <a:pt x="575" y="6"/>
                  </a:lnTo>
                  <a:lnTo>
                    <a:pt x="569" y="4"/>
                  </a:lnTo>
                  <a:lnTo>
                    <a:pt x="568" y="5"/>
                  </a:lnTo>
                  <a:lnTo>
                    <a:pt x="569" y="8"/>
                  </a:lnTo>
                  <a:lnTo>
                    <a:pt x="573" y="14"/>
                  </a:lnTo>
                  <a:lnTo>
                    <a:pt x="574" y="18"/>
                  </a:lnTo>
                  <a:lnTo>
                    <a:pt x="574" y="19"/>
                  </a:lnTo>
                  <a:lnTo>
                    <a:pt x="568" y="16"/>
                  </a:lnTo>
                  <a:lnTo>
                    <a:pt x="564" y="14"/>
                  </a:lnTo>
                  <a:lnTo>
                    <a:pt x="560" y="11"/>
                  </a:lnTo>
                  <a:lnTo>
                    <a:pt x="558" y="5"/>
                  </a:lnTo>
                  <a:lnTo>
                    <a:pt x="556" y="3"/>
                  </a:lnTo>
                  <a:lnTo>
                    <a:pt x="555" y="1"/>
                  </a:lnTo>
                  <a:lnTo>
                    <a:pt x="553" y="1"/>
                  </a:lnTo>
                  <a:lnTo>
                    <a:pt x="550" y="4"/>
                  </a:lnTo>
                  <a:lnTo>
                    <a:pt x="549" y="9"/>
                  </a:lnTo>
                  <a:lnTo>
                    <a:pt x="548" y="11"/>
                  </a:lnTo>
                  <a:lnTo>
                    <a:pt x="546" y="16"/>
                  </a:lnTo>
                  <a:lnTo>
                    <a:pt x="545" y="18"/>
                  </a:lnTo>
                  <a:lnTo>
                    <a:pt x="544" y="18"/>
                  </a:lnTo>
                  <a:lnTo>
                    <a:pt x="535" y="15"/>
                  </a:lnTo>
                  <a:lnTo>
                    <a:pt x="523" y="9"/>
                  </a:lnTo>
                  <a:lnTo>
                    <a:pt x="511" y="4"/>
                  </a:lnTo>
                  <a:lnTo>
                    <a:pt x="505" y="1"/>
                  </a:lnTo>
                  <a:lnTo>
                    <a:pt x="499" y="0"/>
                  </a:lnTo>
                  <a:lnTo>
                    <a:pt x="494" y="1"/>
                  </a:lnTo>
                  <a:lnTo>
                    <a:pt x="488" y="3"/>
                  </a:lnTo>
                  <a:lnTo>
                    <a:pt x="480" y="6"/>
                  </a:lnTo>
                  <a:lnTo>
                    <a:pt x="475" y="8"/>
                  </a:lnTo>
                  <a:lnTo>
                    <a:pt x="470" y="8"/>
                  </a:lnTo>
                  <a:lnTo>
                    <a:pt x="457" y="8"/>
                  </a:lnTo>
                  <a:lnTo>
                    <a:pt x="449" y="9"/>
                  </a:lnTo>
                  <a:lnTo>
                    <a:pt x="441" y="10"/>
                  </a:lnTo>
                  <a:lnTo>
                    <a:pt x="427" y="14"/>
                  </a:lnTo>
                  <a:lnTo>
                    <a:pt x="414" y="18"/>
                  </a:lnTo>
                  <a:lnTo>
                    <a:pt x="406" y="19"/>
                  </a:lnTo>
                  <a:lnTo>
                    <a:pt x="397" y="20"/>
                  </a:lnTo>
                  <a:lnTo>
                    <a:pt x="390" y="19"/>
                  </a:lnTo>
                  <a:lnTo>
                    <a:pt x="383" y="18"/>
                  </a:lnTo>
                  <a:lnTo>
                    <a:pt x="373" y="14"/>
                  </a:lnTo>
                  <a:lnTo>
                    <a:pt x="367" y="11"/>
                  </a:lnTo>
                  <a:lnTo>
                    <a:pt x="365" y="11"/>
                  </a:lnTo>
                  <a:lnTo>
                    <a:pt x="362" y="14"/>
                  </a:lnTo>
                  <a:lnTo>
                    <a:pt x="361" y="16"/>
                  </a:lnTo>
                  <a:lnTo>
                    <a:pt x="358" y="18"/>
                  </a:lnTo>
                  <a:lnTo>
                    <a:pt x="355" y="19"/>
                  </a:lnTo>
                  <a:lnTo>
                    <a:pt x="352" y="19"/>
                  </a:lnTo>
                  <a:lnTo>
                    <a:pt x="351" y="18"/>
                  </a:lnTo>
                  <a:lnTo>
                    <a:pt x="333" y="16"/>
                  </a:lnTo>
                  <a:lnTo>
                    <a:pt x="333" y="18"/>
                  </a:lnTo>
                  <a:lnTo>
                    <a:pt x="333" y="19"/>
                  </a:lnTo>
                  <a:lnTo>
                    <a:pt x="328" y="20"/>
                  </a:lnTo>
                  <a:lnTo>
                    <a:pt x="318" y="21"/>
                  </a:lnTo>
                  <a:lnTo>
                    <a:pt x="304" y="24"/>
                  </a:lnTo>
                  <a:lnTo>
                    <a:pt x="292" y="28"/>
                  </a:lnTo>
                  <a:lnTo>
                    <a:pt x="282" y="30"/>
                  </a:lnTo>
                  <a:lnTo>
                    <a:pt x="273" y="31"/>
                  </a:lnTo>
                  <a:lnTo>
                    <a:pt x="267" y="33"/>
                  </a:lnTo>
                  <a:lnTo>
                    <a:pt x="259" y="35"/>
                  </a:lnTo>
                  <a:lnTo>
                    <a:pt x="253" y="38"/>
                  </a:lnTo>
                  <a:lnTo>
                    <a:pt x="249" y="38"/>
                  </a:lnTo>
                  <a:lnTo>
                    <a:pt x="244" y="36"/>
                  </a:lnTo>
                  <a:lnTo>
                    <a:pt x="241" y="35"/>
                  </a:lnTo>
                  <a:lnTo>
                    <a:pt x="237" y="33"/>
                  </a:lnTo>
                  <a:lnTo>
                    <a:pt x="232" y="29"/>
                  </a:lnTo>
                  <a:lnTo>
                    <a:pt x="227" y="25"/>
                  </a:lnTo>
                  <a:lnTo>
                    <a:pt x="223" y="24"/>
                  </a:lnTo>
                  <a:lnTo>
                    <a:pt x="219" y="24"/>
                  </a:lnTo>
                  <a:lnTo>
                    <a:pt x="214" y="24"/>
                  </a:lnTo>
                  <a:lnTo>
                    <a:pt x="212" y="21"/>
                  </a:lnTo>
                  <a:lnTo>
                    <a:pt x="207" y="15"/>
                  </a:lnTo>
                  <a:lnTo>
                    <a:pt x="205" y="11"/>
                  </a:lnTo>
                  <a:lnTo>
                    <a:pt x="203" y="10"/>
                  </a:lnTo>
                  <a:lnTo>
                    <a:pt x="202" y="10"/>
                  </a:lnTo>
                  <a:lnTo>
                    <a:pt x="199" y="13"/>
                  </a:lnTo>
                  <a:lnTo>
                    <a:pt x="192" y="20"/>
                  </a:lnTo>
                  <a:lnTo>
                    <a:pt x="185" y="29"/>
                  </a:lnTo>
                  <a:lnTo>
                    <a:pt x="182" y="30"/>
                  </a:lnTo>
                  <a:lnTo>
                    <a:pt x="179" y="31"/>
                  </a:lnTo>
                  <a:lnTo>
                    <a:pt x="178" y="30"/>
                  </a:lnTo>
                  <a:lnTo>
                    <a:pt x="178" y="28"/>
                  </a:lnTo>
                  <a:lnTo>
                    <a:pt x="178" y="23"/>
                  </a:lnTo>
                  <a:lnTo>
                    <a:pt x="179" y="19"/>
                  </a:lnTo>
                  <a:lnTo>
                    <a:pt x="182" y="15"/>
                  </a:lnTo>
                  <a:lnTo>
                    <a:pt x="182" y="14"/>
                  </a:lnTo>
                  <a:lnTo>
                    <a:pt x="178" y="16"/>
                  </a:lnTo>
                  <a:lnTo>
                    <a:pt x="164" y="26"/>
                  </a:lnTo>
                  <a:lnTo>
                    <a:pt x="162" y="28"/>
                  </a:lnTo>
                  <a:lnTo>
                    <a:pt x="162" y="26"/>
                  </a:lnTo>
                  <a:lnTo>
                    <a:pt x="162" y="23"/>
                  </a:lnTo>
                  <a:lnTo>
                    <a:pt x="167" y="16"/>
                  </a:lnTo>
                  <a:lnTo>
                    <a:pt x="170" y="13"/>
                  </a:lnTo>
                  <a:lnTo>
                    <a:pt x="165" y="15"/>
                  </a:lnTo>
                  <a:lnTo>
                    <a:pt x="162" y="16"/>
                  </a:lnTo>
                  <a:lnTo>
                    <a:pt x="160" y="19"/>
                  </a:lnTo>
                  <a:lnTo>
                    <a:pt x="160" y="20"/>
                  </a:lnTo>
                  <a:lnTo>
                    <a:pt x="160" y="21"/>
                  </a:lnTo>
                  <a:lnTo>
                    <a:pt x="158" y="21"/>
                  </a:lnTo>
                  <a:lnTo>
                    <a:pt x="148" y="24"/>
                  </a:lnTo>
                  <a:lnTo>
                    <a:pt x="141" y="25"/>
                  </a:lnTo>
                  <a:lnTo>
                    <a:pt x="135" y="24"/>
                  </a:lnTo>
                  <a:lnTo>
                    <a:pt x="129" y="21"/>
                  </a:lnTo>
                  <a:lnTo>
                    <a:pt x="125" y="19"/>
                  </a:lnTo>
                  <a:lnTo>
                    <a:pt x="118" y="16"/>
                  </a:lnTo>
                  <a:lnTo>
                    <a:pt x="115" y="16"/>
                  </a:lnTo>
                  <a:lnTo>
                    <a:pt x="113" y="18"/>
                  </a:lnTo>
                  <a:lnTo>
                    <a:pt x="108" y="25"/>
                  </a:lnTo>
                  <a:lnTo>
                    <a:pt x="101" y="31"/>
                  </a:lnTo>
                  <a:lnTo>
                    <a:pt x="94" y="36"/>
                  </a:lnTo>
                  <a:lnTo>
                    <a:pt x="93" y="34"/>
                  </a:lnTo>
                  <a:lnTo>
                    <a:pt x="90" y="29"/>
                  </a:lnTo>
                  <a:lnTo>
                    <a:pt x="88" y="25"/>
                  </a:lnTo>
                  <a:lnTo>
                    <a:pt x="85" y="24"/>
                  </a:lnTo>
                  <a:lnTo>
                    <a:pt x="83" y="23"/>
                  </a:lnTo>
                  <a:lnTo>
                    <a:pt x="80" y="23"/>
                  </a:lnTo>
                  <a:lnTo>
                    <a:pt x="76" y="23"/>
                  </a:lnTo>
                  <a:lnTo>
                    <a:pt x="74" y="23"/>
                  </a:lnTo>
                  <a:lnTo>
                    <a:pt x="71" y="19"/>
                  </a:lnTo>
                  <a:lnTo>
                    <a:pt x="69" y="18"/>
                  </a:lnTo>
                  <a:lnTo>
                    <a:pt x="66" y="16"/>
                  </a:lnTo>
                  <a:lnTo>
                    <a:pt x="63" y="18"/>
                  </a:lnTo>
                  <a:lnTo>
                    <a:pt x="56" y="21"/>
                  </a:lnTo>
                  <a:lnTo>
                    <a:pt x="51" y="24"/>
                  </a:lnTo>
                  <a:lnTo>
                    <a:pt x="47" y="25"/>
                  </a:lnTo>
                  <a:lnTo>
                    <a:pt x="46" y="25"/>
                  </a:lnTo>
                  <a:lnTo>
                    <a:pt x="44" y="24"/>
                  </a:lnTo>
                  <a:lnTo>
                    <a:pt x="42" y="21"/>
                  </a:lnTo>
                  <a:lnTo>
                    <a:pt x="40" y="21"/>
                  </a:lnTo>
                  <a:lnTo>
                    <a:pt x="36" y="23"/>
                  </a:lnTo>
                  <a:lnTo>
                    <a:pt x="34" y="24"/>
                  </a:lnTo>
                  <a:lnTo>
                    <a:pt x="30" y="24"/>
                  </a:lnTo>
                  <a:lnTo>
                    <a:pt x="29" y="21"/>
                  </a:lnTo>
                  <a:lnTo>
                    <a:pt x="26" y="19"/>
                  </a:lnTo>
                  <a:lnTo>
                    <a:pt x="25" y="16"/>
                  </a:lnTo>
                  <a:lnTo>
                    <a:pt x="22" y="14"/>
                  </a:lnTo>
                  <a:lnTo>
                    <a:pt x="20" y="14"/>
                  </a:lnTo>
                  <a:lnTo>
                    <a:pt x="17" y="16"/>
                  </a:lnTo>
                  <a:lnTo>
                    <a:pt x="5" y="30"/>
                  </a:lnTo>
                  <a:lnTo>
                    <a:pt x="0" y="36"/>
                  </a:lnTo>
                  <a:close/>
                </a:path>
              </a:pathLst>
            </a:custGeom>
            <a:solidFill>
              <a:srgbClr val="97B355"/>
            </a:solidFill>
            <a:ln w="9525">
              <a:noFill/>
              <a:round/>
              <a:headEnd/>
              <a:tailEnd/>
            </a:ln>
          </p:spPr>
          <p:txBody>
            <a:bodyPr/>
            <a:lstStyle/>
            <a:p>
              <a:endParaRPr lang="en-US" sz="3200"/>
            </a:p>
          </p:txBody>
        </p:sp>
        <p:sp>
          <p:nvSpPr>
            <p:cNvPr id="165994" name="Freeform 111"/>
            <p:cNvSpPr>
              <a:spLocks/>
            </p:cNvSpPr>
            <p:nvPr/>
          </p:nvSpPr>
          <p:spPr bwMode="auto">
            <a:xfrm>
              <a:off x="4588" y="4020"/>
              <a:ext cx="636" cy="47"/>
            </a:xfrm>
            <a:custGeom>
              <a:avLst/>
              <a:gdLst>
                <a:gd name="T0" fmla="*/ 5 w 636"/>
                <a:gd name="T1" fmla="*/ 36 h 47"/>
                <a:gd name="T2" fmla="*/ 633 w 636"/>
                <a:gd name="T3" fmla="*/ 47 h 47"/>
                <a:gd name="T4" fmla="*/ 635 w 636"/>
                <a:gd name="T5" fmla="*/ 40 h 47"/>
                <a:gd name="T6" fmla="*/ 636 w 636"/>
                <a:gd name="T7" fmla="*/ 17 h 47"/>
                <a:gd name="T8" fmla="*/ 630 w 636"/>
                <a:gd name="T9" fmla="*/ 14 h 47"/>
                <a:gd name="T10" fmla="*/ 623 w 636"/>
                <a:gd name="T11" fmla="*/ 17 h 47"/>
                <a:gd name="T12" fmla="*/ 609 w 636"/>
                <a:gd name="T13" fmla="*/ 12 h 47"/>
                <a:gd name="T14" fmla="*/ 594 w 636"/>
                <a:gd name="T15" fmla="*/ 4 h 47"/>
                <a:gd name="T16" fmla="*/ 585 w 636"/>
                <a:gd name="T17" fmla="*/ 7 h 47"/>
                <a:gd name="T18" fmla="*/ 570 w 636"/>
                <a:gd name="T19" fmla="*/ 7 h 47"/>
                <a:gd name="T20" fmla="*/ 560 w 636"/>
                <a:gd name="T21" fmla="*/ 4 h 47"/>
                <a:gd name="T22" fmla="*/ 564 w 636"/>
                <a:gd name="T23" fmla="*/ 14 h 47"/>
                <a:gd name="T24" fmla="*/ 565 w 636"/>
                <a:gd name="T25" fmla="*/ 17 h 47"/>
                <a:gd name="T26" fmla="*/ 555 w 636"/>
                <a:gd name="T27" fmla="*/ 14 h 47"/>
                <a:gd name="T28" fmla="*/ 547 w 636"/>
                <a:gd name="T29" fmla="*/ 1 h 47"/>
                <a:gd name="T30" fmla="*/ 542 w 636"/>
                <a:gd name="T31" fmla="*/ 4 h 47"/>
                <a:gd name="T32" fmla="*/ 539 w 636"/>
                <a:gd name="T33" fmla="*/ 11 h 47"/>
                <a:gd name="T34" fmla="*/ 535 w 636"/>
                <a:gd name="T35" fmla="*/ 17 h 47"/>
                <a:gd name="T36" fmla="*/ 515 w 636"/>
                <a:gd name="T37" fmla="*/ 9 h 47"/>
                <a:gd name="T38" fmla="*/ 491 w 636"/>
                <a:gd name="T39" fmla="*/ 0 h 47"/>
                <a:gd name="T40" fmla="*/ 480 w 636"/>
                <a:gd name="T41" fmla="*/ 2 h 47"/>
                <a:gd name="T42" fmla="*/ 461 w 636"/>
                <a:gd name="T43" fmla="*/ 6 h 47"/>
                <a:gd name="T44" fmla="*/ 441 w 636"/>
                <a:gd name="T45" fmla="*/ 7 h 47"/>
                <a:gd name="T46" fmla="*/ 405 w 636"/>
                <a:gd name="T47" fmla="*/ 17 h 47"/>
                <a:gd name="T48" fmla="*/ 390 w 636"/>
                <a:gd name="T49" fmla="*/ 19 h 47"/>
                <a:gd name="T50" fmla="*/ 364 w 636"/>
                <a:gd name="T51" fmla="*/ 14 h 47"/>
                <a:gd name="T52" fmla="*/ 354 w 636"/>
                <a:gd name="T53" fmla="*/ 12 h 47"/>
                <a:gd name="T54" fmla="*/ 351 w 636"/>
                <a:gd name="T55" fmla="*/ 17 h 47"/>
                <a:gd name="T56" fmla="*/ 342 w 636"/>
                <a:gd name="T57" fmla="*/ 17 h 47"/>
                <a:gd name="T58" fmla="*/ 326 w 636"/>
                <a:gd name="T59" fmla="*/ 16 h 47"/>
                <a:gd name="T60" fmla="*/ 309 w 636"/>
                <a:gd name="T61" fmla="*/ 21 h 47"/>
                <a:gd name="T62" fmla="*/ 284 w 636"/>
                <a:gd name="T63" fmla="*/ 21 h 47"/>
                <a:gd name="T64" fmla="*/ 259 w 636"/>
                <a:gd name="T65" fmla="*/ 21 h 47"/>
                <a:gd name="T66" fmla="*/ 242 w 636"/>
                <a:gd name="T67" fmla="*/ 25 h 47"/>
                <a:gd name="T68" fmla="*/ 230 w 636"/>
                <a:gd name="T69" fmla="*/ 22 h 47"/>
                <a:gd name="T70" fmla="*/ 210 w 636"/>
                <a:gd name="T71" fmla="*/ 24 h 47"/>
                <a:gd name="T72" fmla="*/ 198 w 636"/>
                <a:gd name="T73" fmla="*/ 16 h 47"/>
                <a:gd name="T74" fmla="*/ 191 w 636"/>
                <a:gd name="T75" fmla="*/ 12 h 47"/>
                <a:gd name="T76" fmla="*/ 181 w 636"/>
                <a:gd name="T77" fmla="*/ 25 h 47"/>
                <a:gd name="T78" fmla="*/ 175 w 636"/>
                <a:gd name="T79" fmla="*/ 29 h 47"/>
                <a:gd name="T80" fmla="*/ 175 w 636"/>
                <a:gd name="T81" fmla="*/ 16 h 47"/>
                <a:gd name="T82" fmla="*/ 171 w 636"/>
                <a:gd name="T83" fmla="*/ 15 h 47"/>
                <a:gd name="T84" fmla="*/ 163 w 636"/>
                <a:gd name="T85" fmla="*/ 20 h 47"/>
                <a:gd name="T86" fmla="*/ 160 w 636"/>
                <a:gd name="T87" fmla="*/ 17 h 47"/>
                <a:gd name="T88" fmla="*/ 156 w 636"/>
                <a:gd name="T89" fmla="*/ 15 h 47"/>
                <a:gd name="T90" fmla="*/ 153 w 636"/>
                <a:gd name="T91" fmla="*/ 19 h 47"/>
                <a:gd name="T92" fmla="*/ 151 w 636"/>
                <a:gd name="T93" fmla="*/ 22 h 47"/>
                <a:gd name="T94" fmla="*/ 131 w 636"/>
                <a:gd name="T95" fmla="*/ 24 h 47"/>
                <a:gd name="T96" fmla="*/ 116 w 636"/>
                <a:gd name="T97" fmla="*/ 15 h 47"/>
                <a:gd name="T98" fmla="*/ 106 w 636"/>
                <a:gd name="T99" fmla="*/ 11 h 47"/>
                <a:gd name="T100" fmla="*/ 100 w 636"/>
                <a:gd name="T101" fmla="*/ 16 h 47"/>
                <a:gd name="T102" fmla="*/ 86 w 636"/>
                <a:gd name="T103" fmla="*/ 19 h 47"/>
                <a:gd name="T104" fmla="*/ 71 w 636"/>
                <a:gd name="T105" fmla="*/ 22 h 47"/>
                <a:gd name="T106" fmla="*/ 66 w 636"/>
                <a:gd name="T107" fmla="*/ 21 h 47"/>
                <a:gd name="T108" fmla="*/ 57 w 636"/>
                <a:gd name="T109" fmla="*/ 16 h 47"/>
                <a:gd name="T110" fmla="*/ 48 w 636"/>
                <a:gd name="T111" fmla="*/ 21 h 47"/>
                <a:gd name="T112" fmla="*/ 37 w 636"/>
                <a:gd name="T113" fmla="*/ 25 h 47"/>
                <a:gd name="T114" fmla="*/ 31 w 636"/>
                <a:gd name="T115" fmla="*/ 20 h 47"/>
                <a:gd name="T116" fmla="*/ 25 w 636"/>
                <a:gd name="T117" fmla="*/ 24 h 47"/>
                <a:gd name="T118" fmla="*/ 18 w 636"/>
                <a:gd name="T119" fmla="*/ 17 h 47"/>
                <a:gd name="T120" fmla="*/ 12 w 636"/>
                <a:gd name="T121" fmla="*/ 14 h 47"/>
                <a:gd name="T122" fmla="*/ 0 w 636"/>
                <a:gd name="T123" fmla="*/ 25 h 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36"/>
                <a:gd name="T187" fmla="*/ 0 h 47"/>
                <a:gd name="T188" fmla="*/ 636 w 636"/>
                <a:gd name="T189" fmla="*/ 47 h 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36" h="47">
                  <a:moveTo>
                    <a:pt x="0" y="25"/>
                  </a:moveTo>
                  <a:lnTo>
                    <a:pt x="0" y="25"/>
                  </a:lnTo>
                  <a:lnTo>
                    <a:pt x="5" y="36"/>
                  </a:lnTo>
                  <a:lnTo>
                    <a:pt x="8" y="47"/>
                  </a:lnTo>
                  <a:lnTo>
                    <a:pt x="633" y="47"/>
                  </a:lnTo>
                  <a:lnTo>
                    <a:pt x="635" y="40"/>
                  </a:lnTo>
                  <a:lnTo>
                    <a:pt x="636" y="31"/>
                  </a:lnTo>
                  <a:lnTo>
                    <a:pt x="636" y="17"/>
                  </a:lnTo>
                  <a:lnTo>
                    <a:pt x="635" y="15"/>
                  </a:lnTo>
                  <a:lnTo>
                    <a:pt x="634" y="14"/>
                  </a:lnTo>
                  <a:lnTo>
                    <a:pt x="630" y="14"/>
                  </a:lnTo>
                  <a:lnTo>
                    <a:pt x="628" y="15"/>
                  </a:lnTo>
                  <a:lnTo>
                    <a:pt x="623" y="17"/>
                  </a:lnTo>
                  <a:lnTo>
                    <a:pt x="620" y="19"/>
                  </a:lnTo>
                  <a:lnTo>
                    <a:pt x="609" y="12"/>
                  </a:lnTo>
                  <a:lnTo>
                    <a:pt x="601" y="7"/>
                  </a:lnTo>
                  <a:lnTo>
                    <a:pt x="596" y="4"/>
                  </a:lnTo>
                  <a:lnTo>
                    <a:pt x="594" y="4"/>
                  </a:lnTo>
                  <a:lnTo>
                    <a:pt x="591" y="4"/>
                  </a:lnTo>
                  <a:lnTo>
                    <a:pt x="585" y="7"/>
                  </a:lnTo>
                  <a:lnTo>
                    <a:pt x="580" y="9"/>
                  </a:lnTo>
                  <a:lnTo>
                    <a:pt x="575" y="9"/>
                  </a:lnTo>
                  <a:lnTo>
                    <a:pt x="570" y="7"/>
                  </a:lnTo>
                  <a:lnTo>
                    <a:pt x="566" y="6"/>
                  </a:lnTo>
                  <a:lnTo>
                    <a:pt x="560" y="4"/>
                  </a:lnTo>
                  <a:lnTo>
                    <a:pt x="560" y="7"/>
                  </a:lnTo>
                  <a:lnTo>
                    <a:pt x="564" y="14"/>
                  </a:lnTo>
                  <a:lnTo>
                    <a:pt x="566" y="17"/>
                  </a:lnTo>
                  <a:lnTo>
                    <a:pt x="565" y="17"/>
                  </a:lnTo>
                  <a:lnTo>
                    <a:pt x="559" y="16"/>
                  </a:lnTo>
                  <a:lnTo>
                    <a:pt x="555" y="14"/>
                  </a:lnTo>
                  <a:lnTo>
                    <a:pt x="552" y="11"/>
                  </a:lnTo>
                  <a:lnTo>
                    <a:pt x="549" y="4"/>
                  </a:lnTo>
                  <a:lnTo>
                    <a:pt x="547" y="1"/>
                  </a:lnTo>
                  <a:lnTo>
                    <a:pt x="546" y="1"/>
                  </a:lnTo>
                  <a:lnTo>
                    <a:pt x="545" y="1"/>
                  </a:lnTo>
                  <a:lnTo>
                    <a:pt x="542" y="4"/>
                  </a:lnTo>
                  <a:lnTo>
                    <a:pt x="540" y="7"/>
                  </a:lnTo>
                  <a:lnTo>
                    <a:pt x="539" y="11"/>
                  </a:lnTo>
                  <a:lnTo>
                    <a:pt x="537" y="16"/>
                  </a:lnTo>
                  <a:lnTo>
                    <a:pt x="537" y="17"/>
                  </a:lnTo>
                  <a:lnTo>
                    <a:pt x="535" y="17"/>
                  </a:lnTo>
                  <a:lnTo>
                    <a:pt x="526" y="15"/>
                  </a:lnTo>
                  <a:lnTo>
                    <a:pt x="515" y="9"/>
                  </a:lnTo>
                  <a:lnTo>
                    <a:pt x="502" y="2"/>
                  </a:lnTo>
                  <a:lnTo>
                    <a:pt x="496" y="1"/>
                  </a:lnTo>
                  <a:lnTo>
                    <a:pt x="491" y="0"/>
                  </a:lnTo>
                  <a:lnTo>
                    <a:pt x="485" y="0"/>
                  </a:lnTo>
                  <a:lnTo>
                    <a:pt x="480" y="2"/>
                  </a:lnTo>
                  <a:lnTo>
                    <a:pt x="471" y="6"/>
                  </a:lnTo>
                  <a:lnTo>
                    <a:pt x="467" y="7"/>
                  </a:lnTo>
                  <a:lnTo>
                    <a:pt x="461" y="6"/>
                  </a:lnTo>
                  <a:lnTo>
                    <a:pt x="448" y="7"/>
                  </a:lnTo>
                  <a:lnTo>
                    <a:pt x="441" y="7"/>
                  </a:lnTo>
                  <a:lnTo>
                    <a:pt x="433" y="10"/>
                  </a:lnTo>
                  <a:lnTo>
                    <a:pt x="418" y="14"/>
                  </a:lnTo>
                  <a:lnTo>
                    <a:pt x="405" y="17"/>
                  </a:lnTo>
                  <a:lnTo>
                    <a:pt x="397" y="19"/>
                  </a:lnTo>
                  <a:lnTo>
                    <a:pt x="390" y="19"/>
                  </a:lnTo>
                  <a:lnTo>
                    <a:pt x="381" y="19"/>
                  </a:lnTo>
                  <a:lnTo>
                    <a:pt x="374" y="17"/>
                  </a:lnTo>
                  <a:lnTo>
                    <a:pt x="364" y="14"/>
                  </a:lnTo>
                  <a:lnTo>
                    <a:pt x="358" y="11"/>
                  </a:lnTo>
                  <a:lnTo>
                    <a:pt x="356" y="11"/>
                  </a:lnTo>
                  <a:lnTo>
                    <a:pt x="354" y="12"/>
                  </a:lnTo>
                  <a:lnTo>
                    <a:pt x="352" y="15"/>
                  </a:lnTo>
                  <a:lnTo>
                    <a:pt x="351" y="17"/>
                  </a:lnTo>
                  <a:lnTo>
                    <a:pt x="346" y="19"/>
                  </a:lnTo>
                  <a:lnTo>
                    <a:pt x="343" y="17"/>
                  </a:lnTo>
                  <a:lnTo>
                    <a:pt x="342" y="17"/>
                  </a:lnTo>
                  <a:lnTo>
                    <a:pt x="324" y="16"/>
                  </a:lnTo>
                  <a:lnTo>
                    <a:pt x="326" y="16"/>
                  </a:lnTo>
                  <a:lnTo>
                    <a:pt x="324" y="17"/>
                  </a:lnTo>
                  <a:lnTo>
                    <a:pt x="321" y="19"/>
                  </a:lnTo>
                  <a:lnTo>
                    <a:pt x="309" y="21"/>
                  </a:lnTo>
                  <a:lnTo>
                    <a:pt x="295" y="21"/>
                  </a:lnTo>
                  <a:lnTo>
                    <a:pt x="284" y="21"/>
                  </a:lnTo>
                  <a:lnTo>
                    <a:pt x="267" y="20"/>
                  </a:lnTo>
                  <a:lnTo>
                    <a:pt x="259" y="21"/>
                  </a:lnTo>
                  <a:lnTo>
                    <a:pt x="253" y="24"/>
                  </a:lnTo>
                  <a:lnTo>
                    <a:pt x="247" y="25"/>
                  </a:lnTo>
                  <a:lnTo>
                    <a:pt x="242" y="25"/>
                  </a:lnTo>
                  <a:lnTo>
                    <a:pt x="238" y="25"/>
                  </a:lnTo>
                  <a:lnTo>
                    <a:pt x="230" y="22"/>
                  </a:lnTo>
                  <a:lnTo>
                    <a:pt x="224" y="22"/>
                  </a:lnTo>
                  <a:lnTo>
                    <a:pt x="210" y="24"/>
                  </a:lnTo>
                  <a:lnTo>
                    <a:pt x="206" y="24"/>
                  </a:lnTo>
                  <a:lnTo>
                    <a:pt x="203" y="21"/>
                  </a:lnTo>
                  <a:lnTo>
                    <a:pt x="198" y="16"/>
                  </a:lnTo>
                  <a:lnTo>
                    <a:pt x="196" y="14"/>
                  </a:lnTo>
                  <a:lnTo>
                    <a:pt x="194" y="12"/>
                  </a:lnTo>
                  <a:lnTo>
                    <a:pt x="191" y="12"/>
                  </a:lnTo>
                  <a:lnTo>
                    <a:pt x="189" y="15"/>
                  </a:lnTo>
                  <a:lnTo>
                    <a:pt x="181" y="25"/>
                  </a:lnTo>
                  <a:lnTo>
                    <a:pt x="176" y="29"/>
                  </a:lnTo>
                  <a:lnTo>
                    <a:pt x="175" y="29"/>
                  </a:lnTo>
                  <a:lnTo>
                    <a:pt x="175" y="25"/>
                  </a:lnTo>
                  <a:lnTo>
                    <a:pt x="175" y="20"/>
                  </a:lnTo>
                  <a:lnTo>
                    <a:pt x="175" y="16"/>
                  </a:lnTo>
                  <a:lnTo>
                    <a:pt x="174" y="15"/>
                  </a:lnTo>
                  <a:lnTo>
                    <a:pt x="173" y="15"/>
                  </a:lnTo>
                  <a:lnTo>
                    <a:pt x="171" y="15"/>
                  </a:lnTo>
                  <a:lnTo>
                    <a:pt x="169" y="16"/>
                  </a:lnTo>
                  <a:lnTo>
                    <a:pt x="163" y="20"/>
                  </a:lnTo>
                  <a:lnTo>
                    <a:pt x="160" y="20"/>
                  </a:lnTo>
                  <a:lnTo>
                    <a:pt x="160" y="19"/>
                  </a:lnTo>
                  <a:lnTo>
                    <a:pt x="160" y="17"/>
                  </a:lnTo>
                  <a:lnTo>
                    <a:pt x="161" y="12"/>
                  </a:lnTo>
                  <a:lnTo>
                    <a:pt x="160" y="12"/>
                  </a:lnTo>
                  <a:lnTo>
                    <a:pt x="156" y="15"/>
                  </a:lnTo>
                  <a:lnTo>
                    <a:pt x="154" y="16"/>
                  </a:lnTo>
                  <a:lnTo>
                    <a:pt x="153" y="19"/>
                  </a:lnTo>
                  <a:lnTo>
                    <a:pt x="154" y="20"/>
                  </a:lnTo>
                  <a:lnTo>
                    <a:pt x="153" y="21"/>
                  </a:lnTo>
                  <a:lnTo>
                    <a:pt x="151" y="22"/>
                  </a:lnTo>
                  <a:lnTo>
                    <a:pt x="140" y="24"/>
                  </a:lnTo>
                  <a:lnTo>
                    <a:pt x="131" y="24"/>
                  </a:lnTo>
                  <a:lnTo>
                    <a:pt x="125" y="21"/>
                  </a:lnTo>
                  <a:lnTo>
                    <a:pt x="120" y="19"/>
                  </a:lnTo>
                  <a:lnTo>
                    <a:pt x="116" y="15"/>
                  </a:lnTo>
                  <a:lnTo>
                    <a:pt x="110" y="10"/>
                  </a:lnTo>
                  <a:lnTo>
                    <a:pt x="107" y="9"/>
                  </a:lnTo>
                  <a:lnTo>
                    <a:pt x="106" y="11"/>
                  </a:lnTo>
                  <a:lnTo>
                    <a:pt x="102" y="14"/>
                  </a:lnTo>
                  <a:lnTo>
                    <a:pt x="100" y="16"/>
                  </a:lnTo>
                  <a:lnTo>
                    <a:pt x="94" y="19"/>
                  </a:lnTo>
                  <a:lnTo>
                    <a:pt x="89" y="19"/>
                  </a:lnTo>
                  <a:lnTo>
                    <a:pt x="86" y="19"/>
                  </a:lnTo>
                  <a:lnTo>
                    <a:pt x="82" y="20"/>
                  </a:lnTo>
                  <a:lnTo>
                    <a:pt x="71" y="22"/>
                  </a:lnTo>
                  <a:lnTo>
                    <a:pt x="69" y="22"/>
                  </a:lnTo>
                  <a:lnTo>
                    <a:pt x="66" y="21"/>
                  </a:lnTo>
                  <a:lnTo>
                    <a:pt x="62" y="17"/>
                  </a:lnTo>
                  <a:lnTo>
                    <a:pt x="60" y="16"/>
                  </a:lnTo>
                  <a:lnTo>
                    <a:pt x="57" y="16"/>
                  </a:lnTo>
                  <a:lnTo>
                    <a:pt x="53" y="17"/>
                  </a:lnTo>
                  <a:lnTo>
                    <a:pt x="48" y="21"/>
                  </a:lnTo>
                  <a:lnTo>
                    <a:pt x="42" y="24"/>
                  </a:lnTo>
                  <a:lnTo>
                    <a:pt x="40" y="25"/>
                  </a:lnTo>
                  <a:lnTo>
                    <a:pt x="37" y="25"/>
                  </a:lnTo>
                  <a:lnTo>
                    <a:pt x="36" y="24"/>
                  </a:lnTo>
                  <a:lnTo>
                    <a:pt x="33" y="20"/>
                  </a:lnTo>
                  <a:lnTo>
                    <a:pt x="31" y="20"/>
                  </a:lnTo>
                  <a:lnTo>
                    <a:pt x="28" y="22"/>
                  </a:lnTo>
                  <a:lnTo>
                    <a:pt x="25" y="24"/>
                  </a:lnTo>
                  <a:lnTo>
                    <a:pt x="22" y="22"/>
                  </a:lnTo>
                  <a:lnTo>
                    <a:pt x="20" y="21"/>
                  </a:lnTo>
                  <a:lnTo>
                    <a:pt x="18" y="17"/>
                  </a:lnTo>
                  <a:lnTo>
                    <a:pt x="16" y="15"/>
                  </a:lnTo>
                  <a:lnTo>
                    <a:pt x="15" y="14"/>
                  </a:lnTo>
                  <a:lnTo>
                    <a:pt x="12" y="14"/>
                  </a:lnTo>
                  <a:lnTo>
                    <a:pt x="8" y="16"/>
                  </a:lnTo>
                  <a:lnTo>
                    <a:pt x="0" y="25"/>
                  </a:lnTo>
                  <a:close/>
                </a:path>
              </a:pathLst>
            </a:custGeom>
            <a:solidFill>
              <a:srgbClr val="565F22"/>
            </a:solidFill>
            <a:ln w="9525">
              <a:noFill/>
              <a:round/>
              <a:headEnd/>
              <a:tailEnd/>
            </a:ln>
          </p:spPr>
          <p:txBody>
            <a:bodyPr/>
            <a:lstStyle/>
            <a:p>
              <a:endParaRPr lang="en-US" sz="3200"/>
            </a:p>
          </p:txBody>
        </p:sp>
      </p:grpSp>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a:ln/>
        </p:spPr>
        <p:txBody>
          <a:bodyPr/>
          <a:lstStyle/>
          <a:p>
            <a:pPr>
              <a:defRPr/>
            </a:pPr>
            <a:fld id="{227AF7CE-B3AC-47D1-BDEE-8E9888E71071}" type="slidenum">
              <a:rPr lang="en-US"/>
              <a:pPr>
                <a:defRPr/>
              </a:pPr>
              <a:t>134</a:t>
            </a:fld>
            <a:endParaRPr lang="en-US"/>
          </a:p>
        </p:txBody>
      </p:sp>
      <p:sp>
        <p:nvSpPr>
          <p:cNvPr id="166916" name="Rectangle 2"/>
          <p:cNvSpPr>
            <a:spLocks noGrp="1" noChangeArrowheads="1"/>
          </p:cNvSpPr>
          <p:nvPr>
            <p:ph type="body" idx="4294967295"/>
          </p:nvPr>
        </p:nvSpPr>
        <p:spPr/>
        <p:txBody>
          <a:bodyPr/>
          <a:lstStyle/>
          <a:p>
            <a:pPr eaLnBrk="1" hangingPunct="1">
              <a:buFontTx/>
              <a:buNone/>
              <a:tabLst>
                <a:tab pos="7315200" algn="l"/>
              </a:tabLst>
            </a:pPr>
            <a:r>
              <a:rPr lang="en-US" sz="2400" dirty="0" smtClean="0"/>
              <a:t>VHF / UHF Transceivers</a:t>
            </a:r>
          </a:p>
          <a:p>
            <a:pPr lvl="1" eaLnBrk="1" hangingPunct="1">
              <a:tabLst>
                <a:tab pos="7315200" algn="l"/>
              </a:tabLst>
            </a:pPr>
            <a:r>
              <a:rPr lang="en-US" sz="2000" dirty="0" smtClean="0"/>
              <a:t>The most universal choice for </a:t>
            </a:r>
            <a:r>
              <a:rPr lang="en-US" sz="2000" dirty="0" err="1" smtClean="0"/>
              <a:t>emcomm</a:t>
            </a:r>
            <a:r>
              <a:rPr lang="en-US" sz="2000" dirty="0" smtClean="0"/>
              <a:t> is the dual </a:t>
            </a:r>
            <a:br>
              <a:rPr lang="en-US" sz="2000" dirty="0" smtClean="0"/>
            </a:br>
            <a:r>
              <a:rPr lang="en-US" sz="2000" dirty="0" smtClean="0"/>
              <a:t>band 30-50 watt FM transceiver.  This class of radio </a:t>
            </a:r>
            <a:br>
              <a:rPr lang="en-US" sz="2000" dirty="0" smtClean="0"/>
            </a:br>
            <a:r>
              <a:rPr lang="en-US" sz="2000" dirty="0" smtClean="0"/>
              <a:t>is generally rugged, reliable and can operate at fairly </a:t>
            </a:r>
            <a:br>
              <a:rPr lang="en-US" sz="2000" dirty="0" smtClean="0"/>
            </a:br>
            <a:r>
              <a:rPr lang="en-US" sz="2000" dirty="0" smtClean="0"/>
              <a:t>high duty cycles (an external cooling fan is always a </a:t>
            </a:r>
            <a:br>
              <a:rPr lang="en-US" sz="2000" dirty="0" smtClean="0"/>
            </a:br>
            <a:r>
              <a:rPr lang="en-US" sz="2000" dirty="0" smtClean="0"/>
              <a:t>good idea and will prolong the life of the radio).  </a:t>
            </a:r>
            <a:br>
              <a:rPr lang="en-US" sz="2000" dirty="0" smtClean="0"/>
            </a:br>
            <a:endParaRPr lang="en-US" sz="2000" dirty="0" smtClean="0"/>
          </a:p>
          <a:p>
            <a:pPr lvl="1" eaLnBrk="1" hangingPunct="1">
              <a:tabLst>
                <a:tab pos="7315200" algn="l"/>
              </a:tabLst>
            </a:pPr>
            <a:r>
              <a:rPr lang="en-US" sz="2000" dirty="0" smtClean="0"/>
              <a:t>A second radio to monitor other nets can be quite </a:t>
            </a:r>
            <a:br>
              <a:rPr lang="en-US" sz="2000" dirty="0" smtClean="0"/>
            </a:br>
            <a:r>
              <a:rPr lang="en-US" sz="2000" dirty="0" smtClean="0"/>
              <a:t>useful.  This can be an HT or just a scanner </a:t>
            </a:r>
            <a:br>
              <a:rPr lang="en-US" sz="2000" dirty="0" smtClean="0"/>
            </a:br>
            <a:r>
              <a:rPr lang="en-US" sz="2000" dirty="0" smtClean="0"/>
              <a:t>programmed for the amateur frequencies likely </a:t>
            </a:r>
            <a:br>
              <a:rPr lang="en-US" sz="2000" dirty="0" smtClean="0"/>
            </a:br>
            <a:r>
              <a:rPr lang="en-US" sz="2000" dirty="0" smtClean="0"/>
              <a:t>to be used (many of the newer HT’s have a </a:t>
            </a:r>
            <a:br>
              <a:rPr lang="en-US" sz="2000" dirty="0" smtClean="0"/>
            </a:br>
            <a:r>
              <a:rPr lang="en-US" sz="2000" dirty="0" smtClean="0"/>
              <a:t>scanning function built in) </a:t>
            </a:r>
          </a:p>
          <a:p>
            <a:pPr lvl="1" eaLnBrk="1" hangingPunct="1">
              <a:buFontTx/>
              <a:buNone/>
              <a:tabLst>
                <a:tab pos="7315200" algn="l"/>
              </a:tabLst>
            </a:pPr>
            <a:endParaRPr lang="en-US" sz="2000" dirty="0" smtClean="0"/>
          </a:p>
        </p:txBody>
      </p:sp>
      <p:sp>
        <p:nvSpPr>
          <p:cNvPr id="166917" name="Rectangle 3"/>
          <p:cNvSpPr>
            <a:spLocks noGrp="1" noChangeArrowheads="1"/>
          </p:cNvSpPr>
          <p:nvPr>
            <p:ph type="title" idx="4294967295"/>
          </p:nvPr>
        </p:nvSpPr>
        <p:spPr>
          <a:xfrm>
            <a:off x="457200" y="228600"/>
            <a:ext cx="8229600" cy="1143000"/>
          </a:xfrm>
        </p:spPr>
        <p:txBody>
          <a:bodyPr/>
          <a:lstStyle/>
          <a:p>
            <a:pPr algn="l" eaLnBrk="1" hangingPunct="1"/>
            <a:r>
              <a:rPr lang="en-US" sz="3200" b="1" smtClean="0">
                <a:solidFill>
                  <a:schemeClr val="accent2"/>
                </a:solidFill>
              </a:rPr>
              <a:t>Equipment Choices </a:t>
            </a:r>
            <a:r>
              <a:rPr lang="en-US" sz="2000" b="1" smtClean="0">
                <a:solidFill>
                  <a:schemeClr val="tx1"/>
                </a:solidFill>
              </a:rPr>
              <a:t>for Emergency Communication</a:t>
            </a:r>
          </a:p>
        </p:txBody>
      </p:sp>
      <p:sp>
        <p:nvSpPr>
          <p:cNvPr id="166918"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18 </a:t>
            </a:r>
            <a:endParaRPr lang="en-US" b="1" dirty="0"/>
          </a:p>
        </p:txBody>
      </p:sp>
      <p:pic>
        <p:nvPicPr>
          <p:cNvPr id="166919" name="Picture 5"/>
          <p:cNvPicPr>
            <a:picLocks noChangeAspect="1" noChangeArrowheads="1"/>
          </p:cNvPicPr>
          <p:nvPr/>
        </p:nvPicPr>
        <p:blipFill>
          <a:blip r:embed="rId2" cstate="print"/>
          <a:srcRect/>
          <a:stretch>
            <a:fillRect/>
          </a:stretch>
        </p:blipFill>
        <p:spPr bwMode="auto">
          <a:xfrm>
            <a:off x="7391400" y="1828800"/>
            <a:ext cx="1293813" cy="760413"/>
          </a:xfrm>
          <a:prstGeom prst="rect">
            <a:avLst/>
          </a:prstGeom>
          <a:noFill/>
          <a:ln w="9525">
            <a:noFill/>
            <a:miter lim="800000"/>
            <a:headEnd/>
            <a:tailEnd/>
          </a:ln>
        </p:spPr>
      </p:pic>
      <p:graphicFrame>
        <p:nvGraphicFramePr>
          <p:cNvPr id="146448" name="Group 16"/>
          <p:cNvGraphicFramePr>
            <a:graphicFrameLocks noGrp="1"/>
          </p:cNvGraphicFramePr>
          <p:nvPr/>
        </p:nvGraphicFramePr>
        <p:xfrm>
          <a:off x="2414588" y="1949450"/>
          <a:ext cx="3810000" cy="2881313"/>
        </p:xfrm>
        <a:graphic>
          <a:graphicData uri="http://schemas.openxmlformats.org/drawingml/2006/table">
            <a:tbl>
              <a:tblPr/>
              <a:tblGrid>
                <a:gridCol w="3810000"/>
              </a:tblGrid>
              <a:tr h="288131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Tahoma" charset="0"/>
                          <a:cs typeface="Tahoma" charset="0"/>
                        </a:rPr>
                        <a:t>  </a:t>
                      </a:r>
                      <a:r>
                        <a:rPr kumimoji="0" lang="en-US" sz="18300" b="0" i="0" u="none" strike="noStrike" cap="none" normalizeH="0" baseline="0" smtClean="0">
                          <a:ln>
                            <a:noFill/>
                          </a:ln>
                          <a:solidFill>
                            <a:srgbClr val="000000"/>
                          </a:solidFill>
                          <a:effectLst/>
                          <a:latin typeface="Tahoma" charset="0"/>
                          <a:cs typeface="Tahoma" charset="0"/>
                        </a:rPr>
                        <a:t> </a:t>
                      </a:r>
                      <a:endParaRPr kumimoji="0" lang="en-US" sz="900" b="0" i="0" u="none" strike="noStrike" cap="none" normalizeH="0" baseline="0" smtClean="0">
                        <a:ln>
                          <a:noFill/>
                        </a:ln>
                        <a:solidFill>
                          <a:srgbClr val="000000"/>
                        </a:solidFill>
                        <a:effectLst/>
                        <a:latin typeface="Tahoma" charset="0"/>
                        <a:cs typeface="Tahoma"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166922" name="Picture 8" descr="FT-60R_thumb"/>
          <p:cNvPicPr>
            <a:picLocks noChangeAspect="1" noChangeArrowheads="1"/>
          </p:cNvPicPr>
          <p:nvPr/>
        </p:nvPicPr>
        <p:blipFill>
          <a:blip r:embed="rId3" cstate="print"/>
          <a:srcRect/>
          <a:stretch>
            <a:fillRect/>
          </a:stretch>
        </p:blipFill>
        <p:spPr bwMode="auto">
          <a:xfrm>
            <a:off x="7391400" y="3581400"/>
            <a:ext cx="561975" cy="2914650"/>
          </a:xfrm>
          <a:prstGeom prst="rect">
            <a:avLst/>
          </a:prstGeom>
          <a:noFill/>
          <a:ln w="9525">
            <a:noFill/>
            <a:miter lim="800000"/>
            <a:headEnd/>
            <a:tailEnd/>
          </a:ln>
        </p:spPr>
      </p:pic>
      <p:pic>
        <p:nvPicPr>
          <p:cNvPr id="166923" name="Picture 18" descr="577_315_196"/>
          <p:cNvPicPr>
            <a:picLocks noChangeAspect="1" noChangeArrowheads="1"/>
          </p:cNvPicPr>
          <p:nvPr/>
        </p:nvPicPr>
        <p:blipFill>
          <a:blip r:embed="rId4" cstate="print"/>
          <a:srcRect/>
          <a:stretch>
            <a:fillRect/>
          </a:stretch>
        </p:blipFill>
        <p:spPr bwMode="auto">
          <a:xfrm>
            <a:off x="7467600" y="2590800"/>
            <a:ext cx="1347788" cy="838200"/>
          </a:xfrm>
          <a:prstGeom prst="rect">
            <a:avLst/>
          </a:prstGeom>
          <a:noFill/>
          <a:ln w="9525">
            <a:noFill/>
            <a:miter lim="800000"/>
            <a:headEnd/>
            <a:tailEnd/>
          </a:ln>
        </p:spPr>
      </p:pic>
      <p:pic>
        <p:nvPicPr>
          <p:cNvPr id="166924" name="Picture 19"/>
          <p:cNvPicPr>
            <a:picLocks noChangeAspect="1" noChangeArrowheads="1"/>
          </p:cNvPicPr>
          <p:nvPr/>
        </p:nvPicPr>
        <p:blipFill>
          <a:blip r:embed="rId5" cstate="print"/>
          <a:srcRect/>
          <a:stretch>
            <a:fillRect/>
          </a:stretch>
        </p:blipFill>
        <p:spPr bwMode="auto">
          <a:xfrm>
            <a:off x="5105400" y="5486400"/>
            <a:ext cx="1981200" cy="6937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BDE41E12-54AF-404C-AC61-AEBF869A6FCF}" type="slidenum">
              <a:rPr lang="en-US"/>
              <a:pPr>
                <a:defRPr/>
              </a:pPr>
              <a:t>135</a:t>
            </a:fld>
            <a:endParaRPr lang="en-US"/>
          </a:p>
        </p:txBody>
      </p:sp>
      <p:sp>
        <p:nvSpPr>
          <p:cNvPr id="167940" name="Rectangle 2"/>
          <p:cNvSpPr>
            <a:spLocks noGrp="1" noChangeArrowheads="1"/>
          </p:cNvSpPr>
          <p:nvPr>
            <p:ph type="body" idx="4294967295"/>
          </p:nvPr>
        </p:nvSpPr>
        <p:spPr>
          <a:xfrm>
            <a:off x="914400" y="1143000"/>
            <a:ext cx="8229600" cy="4953000"/>
          </a:xfrm>
        </p:spPr>
        <p:txBody>
          <a:bodyPr/>
          <a:lstStyle/>
          <a:p>
            <a:pPr lvl="1" eaLnBrk="1" hangingPunct="1">
              <a:lnSpc>
                <a:spcPct val="90000"/>
              </a:lnSpc>
            </a:pPr>
            <a:r>
              <a:rPr lang="en-US" sz="2400" smtClean="0"/>
              <a:t>When using a second radio be sure to use enough separation between the antennas to prevent de-sensing the monitor receiver when transmitting</a:t>
            </a:r>
          </a:p>
          <a:p>
            <a:pPr eaLnBrk="1" hangingPunct="1">
              <a:lnSpc>
                <a:spcPct val="90000"/>
              </a:lnSpc>
            </a:pPr>
            <a:r>
              <a:rPr lang="en-US" sz="2400" b="1" smtClean="0"/>
              <a:t>Radio Receiver Performance</a:t>
            </a:r>
            <a:br>
              <a:rPr lang="en-US" sz="2400" b="1" smtClean="0"/>
            </a:br>
            <a:r>
              <a:rPr lang="en-US" sz="2400" smtClean="0"/>
              <a:t>For radios on all bands there are several aspects of their performance that can effect its suitability for emcomm. </a:t>
            </a:r>
          </a:p>
          <a:p>
            <a:pPr lvl="2" eaLnBrk="1" hangingPunct="1">
              <a:lnSpc>
                <a:spcPct val="90000"/>
              </a:lnSpc>
            </a:pPr>
            <a:r>
              <a:rPr lang="en-US" b="1" u="sng" smtClean="0"/>
              <a:t>Sensitivity </a:t>
            </a:r>
            <a:r>
              <a:rPr lang="en-US" smtClean="0"/>
              <a:t>– The ability to receive weak signals- </a:t>
            </a:r>
            <a:br>
              <a:rPr lang="en-US" smtClean="0"/>
            </a:br>
            <a:r>
              <a:rPr lang="en-US" smtClean="0"/>
              <a:t>This is primarily a function of the receiver front end </a:t>
            </a:r>
            <a:br>
              <a:rPr lang="en-US" smtClean="0"/>
            </a:br>
            <a:r>
              <a:rPr lang="en-US" smtClean="0"/>
              <a:t>noise figure or how much noise the receiver front </a:t>
            </a:r>
            <a:br>
              <a:rPr lang="en-US" smtClean="0"/>
            </a:br>
            <a:r>
              <a:rPr lang="en-US" smtClean="0"/>
              <a:t>end adds. </a:t>
            </a:r>
          </a:p>
          <a:p>
            <a:pPr lvl="2" eaLnBrk="1" hangingPunct="1">
              <a:lnSpc>
                <a:spcPct val="90000"/>
              </a:lnSpc>
            </a:pPr>
            <a:r>
              <a:rPr lang="en-US" b="1" u="sng" smtClean="0"/>
              <a:t>Selectivity </a:t>
            </a:r>
            <a:r>
              <a:rPr lang="en-US" smtClean="0"/>
              <a:t>– The ability to reject signals on adjacent frequencies while selecting the desired frequency</a:t>
            </a:r>
            <a:r>
              <a:rPr lang="en-US" sz="2000" smtClean="0"/>
              <a:t>.  </a:t>
            </a:r>
            <a:r>
              <a:rPr lang="en-US" sz="1800" smtClean="0"/>
              <a:t> </a:t>
            </a:r>
          </a:p>
        </p:txBody>
      </p:sp>
      <p:sp>
        <p:nvSpPr>
          <p:cNvPr id="167941" name="Rectangle 3"/>
          <p:cNvSpPr>
            <a:spLocks noGrp="1" noChangeArrowheads="1"/>
          </p:cNvSpPr>
          <p:nvPr>
            <p:ph type="title" idx="4294967295"/>
          </p:nvPr>
        </p:nvSpPr>
        <p:spPr>
          <a:xfrm>
            <a:off x="457200" y="228600"/>
            <a:ext cx="8229600" cy="1143000"/>
          </a:xfrm>
        </p:spPr>
        <p:txBody>
          <a:bodyPr/>
          <a:lstStyle/>
          <a:p>
            <a:pPr algn="l" eaLnBrk="1" hangingPunct="1"/>
            <a:r>
              <a:rPr lang="en-US" sz="3200" b="1" smtClean="0">
                <a:solidFill>
                  <a:schemeClr val="accent2"/>
                </a:solidFill>
              </a:rPr>
              <a:t>Equipment Choices </a:t>
            </a:r>
            <a:r>
              <a:rPr lang="en-US" sz="2000" b="1" smtClean="0">
                <a:solidFill>
                  <a:schemeClr val="tx1"/>
                </a:solidFill>
              </a:rPr>
              <a:t>for Emergency Communication</a:t>
            </a:r>
          </a:p>
        </p:txBody>
      </p:sp>
      <p:sp>
        <p:nvSpPr>
          <p:cNvPr id="167942"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18 </a:t>
            </a:r>
            <a:endParaRPr lang="en-US" b="1" dirty="0"/>
          </a:p>
        </p:txBody>
      </p:sp>
      <p:graphicFrame>
        <p:nvGraphicFramePr>
          <p:cNvPr id="147471" name="Group 15"/>
          <p:cNvGraphicFramePr>
            <a:graphicFrameLocks noGrp="1"/>
          </p:cNvGraphicFramePr>
          <p:nvPr/>
        </p:nvGraphicFramePr>
        <p:xfrm>
          <a:off x="1847850" y="2692400"/>
          <a:ext cx="3810000" cy="228600"/>
        </p:xfrm>
        <a:graphic>
          <a:graphicData uri="http://schemas.openxmlformats.org/drawingml/2006/table">
            <a:tbl>
              <a:tblPr/>
              <a:tblGrid>
                <a:gridCol w="3810000"/>
              </a:tblGrid>
              <a:tr h="22860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Tahoma" charset="0"/>
                          <a:cs typeface="Tahoma" charset="0"/>
                        </a:rPr>
                        <a:t>  </a:t>
                      </a:r>
                      <a:endParaRPr kumimoji="0" lang="en-US" sz="9000" b="0" i="0" u="none" strike="noStrike" cap="none" normalizeH="0" baseline="0" smtClean="0">
                        <a:ln>
                          <a:noFill/>
                        </a:ln>
                        <a:solidFill>
                          <a:srgbClr val="000000"/>
                        </a:solidFill>
                        <a:effectLst/>
                        <a:latin typeface="Tahoma" charset="0"/>
                        <a:cs typeface="Tahoma"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147481" name="Group 25"/>
          <p:cNvGraphicFramePr>
            <a:graphicFrameLocks noGrp="1"/>
          </p:cNvGraphicFramePr>
          <p:nvPr/>
        </p:nvGraphicFramePr>
        <p:xfrm>
          <a:off x="1790700" y="2740025"/>
          <a:ext cx="3810000" cy="228600"/>
        </p:xfrm>
        <a:graphic>
          <a:graphicData uri="http://schemas.openxmlformats.org/drawingml/2006/table">
            <a:tbl>
              <a:tblPr/>
              <a:tblGrid>
                <a:gridCol w="3810000"/>
              </a:tblGrid>
              <a:tr h="22860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Tahoma" charset="0"/>
                          <a:cs typeface="Tahoma" charset="0"/>
                        </a:rPr>
                        <a:t>  </a:t>
                      </a:r>
                      <a:endParaRPr kumimoji="0" lang="en-US" sz="8400" b="0" i="0" u="none" strike="noStrike" cap="none" normalizeH="0" baseline="0" smtClean="0">
                        <a:ln>
                          <a:noFill/>
                        </a:ln>
                        <a:solidFill>
                          <a:srgbClr val="000000"/>
                        </a:solidFill>
                        <a:effectLst/>
                        <a:latin typeface="Tahoma" charset="0"/>
                        <a:cs typeface="Tahoma"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167947" name="Picture 26" descr="MCj01871590000[1]"/>
          <p:cNvPicPr>
            <a:picLocks noChangeAspect="1" noChangeArrowheads="1"/>
          </p:cNvPicPr>
          <p:nvPr/>
        </p:nvPicPr>
        <p:blipFill>
          <a:blip r:embed="rId2" cstate="print"/>
          <a:srcRect/>
          <a:stretch>
            <a:fillRect/>
          </a:stretch>
        </p:blipFill>
        <p:spPr bwMode="auto">
          <a:xfrm>
            <a:off x="457200" y="3810000"/>
            <a:ext cx="1539875" cy="12636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2F13AA0C-8025-4D13-BD97-BC2D0B4A8F3E}" type="slidenum">
              <a:rPr lang="en-US"/>
              <a:pPr>
                <a:defRPr/>
              </a:pPr>
              <a:t>136</a:t>
            </a:fld>
            <a:endParaRPr lang="en-US"/>
          </a:p>
        </p:txBody>
      </p:sp>
      <p:sp>
        <p:nvSpPr>
          <p:cNvPr id="168964" name="Rectangle 2"/>
          <p:cNvSpPr>
            <a:spLocks noGrp="1" noChangeArrowheads="1"/>
          </p:cNvSpPr>
          <p:nvPr>
            <p:ph type="body" idx="4294967295"/>
          </p:nvPr>
        </p:nvSpPr>
        <p:spPr>
          <a:xfrm>
            <a:off x="457200" y="1600200"/>
            <a:ext cx="8534400" cy="4525963"/>
          </a:xfrm>
        </p:spPr>
        <p:txBody>
          <a:bodyPr/>
          <a:lstStyle/>
          <a:p>
            <a:pPr lvl="3" eaLnBrk="1" hangingPunct="1"/>
            <a:r>
              <a:rPr lang="en-US" sz="2400" b="1" u="sng" smtClean="0"/>
              <a:t>Intermodulation Rejection</a:t>
            </a:r>
            <a:r>
              <a:rPr lang="en-US" sz="2400" smtClean="0"/>
              <a:t> – This is the ability of the receiver front end to prevent undesired signals from causing interference.  Intermodulation distortion frequently is caused by interfering signals outside the amateur band.  Today's radios have wide frequency range beyond the amateur bands that allow interfering signals into the receiver front end.  External bandpass filters solve this problem.   </a:t>
            </a:r>
          </a:p>
          <a:p>
            <a:pPr lvl="3" eaLnBrk="1" hangingPunct="1"/>
            <a:r>
              <a:rPr lang="en-US" sz="2400" smtClean="0"/>
              <a:t>In the field changing to another frequency will most likely eliminate the problem</a:t>
            </a:r>
          </a:p>
          <a:p>
            <a:pPr eaLnBrk="1" hangingPunct="1">
              <a:buFontTx/>
              <a:buNone/>
            </a:pPr>
            <a:endParaRPr lang="en-US" sz="2400" smtClean="0"/>
          </a:p>
        </p:txBody>
      </p:sp>
      <p:sp>
        <p:nvSpPr>
          <p:cNvPr id="168965" name="Rectangle 3"/>
          <p:cNvSpPr>
            <a:spLocks noGrp="1" noChangeArrowheads="1"/>
          </p:cNvSpPr>
          <p:nvPr>
            <p:ph type="title" idx="4294967295"/>
          </p:nvPr>
        </p:nvSpPr>
        <p:spPr>
          <a:xfrm>
            <a:off x="457200" y="228600"/>
            <a:ext cx="8229600" cy="1143000"/>
          </a:xfrm>
        </p:spPr>
        <p:txBody>
          <a:bodyPr/>
          <a:lstStyle/>
          <a:p>
            <a:pPr algn="l" eaLnBrk="1" hangingPunct="1"/>
            <a:r>
              <a:rPr lang="en-US" sz="3200" b="1" smtClean="0">
                <a:solidFill>
                  <a:schemeClr val="accent2"/>
                </a:solidFill>
              </a:rPr>
              <a:t>Equipment Choices </a:t>
            </a:r>
            <a:r>
              <a:rPr lang="en-US" sz="2000" b="1" smtClean="0">
                <a:solidFill>
                  <a:schemeClr val="tx1"/>
                </a:solidFill>
              </a:rPr>
              <a:t>for Emergency Communication</a:t>
            </a:r>
          </a:p>
        </p:txBody>
      </p:sp>
      <p:sp>
        <p:nvSpPr>
          <p:cNvPr id="168966"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18 </a:t>
            </a:r>
            <a:endParaRPr lang="en-US" b="1" dirty="0"/>
          </a:p>
        </p:txBody>
      </p:sp>
      <p:pic>
        <p:nvPicPr>
          <p:cNvPr id="168967" name="Picture 5"/>
          <p:cNvPicPr>
            <a:picLocks noChangeAspect="1" noChangeArrowheads="1"/>
          </p:cNvPicPr>
          <p:nvPr/>
        </p:nvPicPr>
        <p:blipFill>
          <a:blip r:embed="rId2" cstate="print"/>
          <a:srcRect/>
          <a:stretch>
            <a:fillRect/>
          </a:stretch>
        </p:blipFill>
        <p:spPr bwMode="auto">
          <a:xfrm>
            <a:off x="304800" y="3582988"/>
            <a:ext cx="1676400" cy="998537"/>
          </a:xfrm>
          <a:prstGeom prst="rect">
            <a:avLst/>
          </a:prstGeom>
          <a:noFill/>
          <a:ln w="9525">
            <a:noFill/>
            <a:miter lim="800000"/>
            <a:headEnd/>
            <a:tailEnd/>
          </a:ln>
        </p:spPr>
      </p:pic>
      <p:pic>
        <p:nvPicPr>
          <p:cNvPr id="168968" name="Picture 8"/>
          <p:cNvPicPr>
            <a:picLocks noChangeAspect="1" noChangeArrowheads="1"/>
          </p:cNvPicPr>
          <p:nvPr/>
        </p:nvPicPr>
        <p:blipFill>
          <a:blip r:embed="rId3" cstate="print"/>
          <a:srcRect/>
          <a:stretch>
            <a:fillRect/>
          </a:stretch>
        </p:blipFill>
        <p:spPr bwMode="auto">
          <a:xfrm>
            <a:off x="304800" y="1981200"/>
            <a:ext cx="1676400" cy="1027113"/>
          </a:xfrm>
          <a:prstGeom prst="rect">
            <a:avLst/>
          </a:prstGeom>
          <a:solidFill>
            <a:srgbClr val="FF6600"/>
          </a:solid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077FD95E-25AF-4558-8A4F-6BA9166C8429}" type="slidenum">
              <a:rPr lang="en-US"/>
              <a:pPr>
                <a:defRPr/>
              </a:pPr>
              <a:t>137</a:t>
            </a:fld>
            <a:endParaRPr lang="en-US"/>
          </a:p>
        </p:txBody>
      </p:sp>
      <p:sp>
        <p:nvSpPr>
          <p:cNvPr id="169988" name="Rectangle 3"/>
          <p:cNvSpPr>
            <a:spLocks noGrp="1" noChangeArrowheads="1"/>
          </p:cNvSpPr>
          <p:nvPr>
            <p:ph type="title" idx="4294967295"/>
          </p:nvPr>
        </p:nvSpPr>
        <p:spPr>
          <a:xfrm>
            <a:off x="457200" y="228600"/>
            <a:ext cx="8229600" cy="1143000"/>
          </a:xfrm>
        </p:spPr>
        <p:txBody>
          <a:bodyPr/>
          <a:lstStyle/>
          <a:p>
            <a:pPr algn="l" eaLnBrk="1" hangingPunct="1"/>
            <a:r>
              <a:rPr lang="en-US" sz="3200" b="1" smtClean="0">
                <a:solidFill>
                  <a:schemeClr val="accent2"/>
                </a:solidFill>
              </a:rPr>
              <a:t>Equipment Choices </a:t>
            </a:r>
            <a:r>
              <a:rPr lang="en-US" sz="2000" b="1" smtClean="0">
                <a:solidFill>
                  <a:schemeClr val="tx1"/>
                </a:solidFill>
              </a:rPr>
              <a:t>for Emergency Communication</a:t>
            </a:r>
          </a:p>
        </p:txBody>
      </p:sp>
      <p:sp>
        <p:nvSpPr>
          <p:cNvPr id="169989"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18 </a:t>
            </a:r>
            <a:endParaRPr lang="en-US" b="1" dirty="0"/>
          </a:p>
        </p:txBody>
      </p:sp>
      <p:sp>
        <p:nvSpPr>
          <p:cNvPr id="169990" name="Rectangle 9"/>
          <p:cNvSpPr>
            <a:spLocks noGrp="1" noChangeArrowheads="1"/>
          </p:cNvSpPr>
          <p:nvPr>
            <p:ph type="body" idx="4294967295"/>
          </p:nvPr>
        </p:nvSpPr>
        <p:spPr>
          <a:xfrm>
            <a:off x="533400" y="1447800"/>
            <a:ext cx="8229600" cy="4525963"/>
          </a:xfrm>
        </p:spPr>
        <p:txBody>
          <a:bodyPr/>
          <a:lstStyle/>
          <a:p>
            <a:pPr eaLnBrk="1" hangingPunct="1">
              <a:buFontTx/>
              <a:buNone/>
            </a:pPr>
            <a:r>
              <a:rPr lang="en-US" sz="2800" smtClean="0"/>
              <a:t>HF Transceivers </a:t>
            </a:r>
          </a:p>
          <a:p>
            <a:pPr lvl="1" eaLnBrk="1" hangingPunct="1"/>
            <a:r>
              <a:rPr lang="en-US" sz="2000" smtClean="0"/>
              <a:t>Unless you are running QRP HF radios require </a:t>
            </a:r>
            <a:br>
              <a:rPr lang="en-US" sz="2000" smtClean="0"/>
            </a:br>
            <a:r>
              <a:rPr lang="en-US" sz="2000" smtClean="0"/>
              <a:t>significant power from emergency generators or </a:t>
            </a:r>
            <a:br>
              <a:rPr lang="en-US" sz="2000" smtClean="0"/>
            </a:br>
            <a:r>
              <a:rPr lang="en-US" sz="2000" smtClean="0"/>
              <a:t>large batteries.   Having an HF radio with both </a:t>
            </a:r>
            <a:br>
              <a:rPr lang="en-US" sz="2000" smtClean="0"/>
            </a:br>
            <a:r>
              <a:rPr lang="en-US" sz="2000" smtClean="0"/>
              <a:t>AC and DC power (external Power supply or </a:t>
            </a:r>
            <a:br>
              <a:rPr lang="en-US" sz="2000" smtClean="0"/>
            </a:br>
            <a:r>
              <a:rPr lang="en-US" sz="2000" smtClean="0"/>
              <a:t>battery) is desirable. </a:t>
            </a:r>
          </a:p>
          <a:p>
            <a:pPr lvl="1" eaLnBrk="1" hangingPunct="1"/>
            <a:r>
              <a:rPr lang="en-US" sz="2000" smtClean="0"/>
              <a:t>Do not use DC to DC Converters to power HF rigs.  </a:t>
            </a:r>
            <a:br>
              <a:rPr lang="en-US" sz="2000" smtClean="0"/>
            </a:br>
            <a:r>
              <a:rPr lang="en-US" sz="2000" smtClean="0"/>
              <a:t>They may generate a lot of RF “hash”.  </a:t>
            </a:r>
          </a:p>
          <a:p>
            <a:pPr lvl="1" eaLnBrk="1" hangingPunct="1"/>
            <a:r>
              <a:rPr lang="en-US" sz="2000" smtClean="0"/>
              <a:t>HF radios with adjustable power output allow the </a:t>
            </a:r>
          </a:p>
          <a:p>
            <a:pPr lvl="1" eaLnBrk="1" hangingPunct="1">
              <a:buFontTx/>
              <a:buNone/>
            </a:pPr>
            <a:r>
              <a:rPr lang="en-US" sz="2000" smtClean="0"/>
              <a:t>    use of low TX power to extend battery life and </a:t>
            </a:r>
            <a:br>
              <a:rPr lang="en-US" sz="2000" smtClean="0"/>
            </a:br>
            <a:r>
              <a:rPr lang="en-US" sz="2000" smtClean="0"/>
              <a:t>High power when needed to get through.</a:t>
            </a:r>
          </a:p>
          <a:p>
            <a:pPr eaLnBrk="1" hangingPunct="1"/>
            <a:endParaRPr lang="en-US" sz="2000" smtClean="0"/>
          </a:p>
        </p:txBody>
      </p:sp>
      <p:pic>
        <p:nvPicPr>
          <p:cNvPr id="169991" name="Picture 11" descr="FT-897D_thumb"/>
          <p:cNvPicPr>
            <a:picLocks noChangeAspect="1" noChangeArrowheads="1"/>
          </p:cNvPicPr>
          <p:nvPr/>
        </p:nvPicPr>
        <p:blipFill>
          <a:blip r:embed="rId2" cstate="print"/>
          <a:srcRect/>
          <a:stretch>
            <a:fillRect/>
          </a:stretch>
        </p:blipFill>
        <p:spPr bwMode="auto">
          <a:xfrm>
            <a:off x="7315200" y="1828800"/>
            <a:ext cx="1447800" cy="1220788"/>
          </a:xfrm>
          <a:prstGeom prst="rect">
            <a:avLst/>
          </a:prstGeom>
          <a:noFill/>
          <a:ln w="9525">
            <a:noFill/>
            <a:miter lim="800000"/>
            <a:headEnd/>
            <a:tailEnd/>
          </a:ln>
        </p:spPr>
      </p:pic>
      <p:pic>
        <p:nvPicPr>
          <p:cNvPr id="169992" name="Picture 12" descr="FT-857D_thumb"/>
          <p:cNvPicPr>
            <a:picLocks noChangeAspect="1" noChangeArrowheads="1"/>
          </p:cNvPicPr>
          <p:nvPr/>
        </p:nvPicPr>
        <p:blipFill>
          <a:blip r:embed="rId3" cstate="print"/>
          <a:srcRect/>
          <a:stretch>
            <a:fillRect/>
          </a:stretch>
        </p:blipFill>
        <p:spPr bwMode="auto">
          <a:xfrm>
            <a:off x="7315200" y="3581400"/>
            <a:ext cx="1371600" cy="1011238"/>
          </a:xfrm>
          <a:prstGeom prst="rect">
            <a:avLst/>
          </a:prstGeom>
          <a:noFill/>
          <a:ln w="9525">
            <a:noFill/>
            <a:miter lim="800000"/>
            <a:headEnd/>
            <a:tailEnd/>
          </a:ln>
        </p:spPr>
      </p:pic>
      <p:pic>
        <p:nvPicPr>
          <p:cNvPr id="169993" name="Picture 13"/>
          <p:cNvPicPr>
            <a:picLocks noChangeAspect="1" noChangeArrowheads="1"/>
          </p:cNvPicPr>
          <p:nvPr/>
        </p:nvPicPr>
        <p:blipFill>
          <a:blip r:embed="rId4" cstate="print"/>
          <a:srcRect/>
          <a:stretch>
            <a:fillRect/>
          </a:stretch>
        </p:blipFill>
        <p:spPr bwMode="auto">
          <a:xfrm>
            <a:off x="7239000" y="5181600"/>
            <a:ext cx="1676400" cy="6302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AB32F86F-E6CA-454A-A9F3-6C920FB32437}" type="slidenum">
              <a:rPr lang="en-US"/>
              <a:pPr>
                <a:defRPr/>
              </a:pPr>
              <a:t>138</a:t>
            </a:fld>
            <a:endParaRPr lang="en-US"/>
          </a:p>
        </p:txBody>
      </p:sp>
      <p:sp>
        <p:nvSpPr>
          <p:cNvPr id="171012" name="Rectangle 2"/>
          <p:cNvSpPr>
            <a:spLocks noGrp="1" noChangeArrowheads="1"/>
          </p:cNvSpPr>
          <p:nvPr>
            <p:ph type="body" idx="4294967295"/>
          </p:nvPr>
        </p:nvSpPr>
        <p:spPr/>
        <p:txBody>
          <a:bodyPr/>
          <a:lstStyle/>
          <a:p>
            <a:pPr eaLnBrk="1" hangingPunct="1"/>
            <a:r>
              <a:rPr lang="en-US" sz="2400" smtClean="0"/>
              <a:t>Receiver filters are very important for HF receivers.  Choice of filters will depend on the mode of operation (PSK, RTTY, CW and phone).  </a:t>
            </a:r>
          </a:p>
          <a:p>
            <a:pPr eaLnBrk="1" hangingPunct="1"/>
            <a:r>
              <a:rPr lang="en-US" sz="2400" smtClean="0"/>
              <a:t>Digital Signal Processing may be the </a:t>
            </a:r>
            <a:br>
              <a:rPr lang="en-US" sz="2400" smtClean="0"/>
            </a:br>
            <a:r>
              <a:rPr lang="en-US" sz="2400" smtClean="0"/>
              <a:t>single most important  filtering feature </a:t>
            </a:r>
            <a:br>
              <a:rPr lang="en-US" sz="2400" smtClean="0"/>
            </a:br>
            <a:r>
              <a:rPr lang="en-US" sz="2400" smtClean="0"/>
              <a:t>available.   Internal and external DSP </a:t>
            </a:r>
            <a:br>
              <a:rPr lang="en-US" sz="2400" smtClean="0"/>
            </a:br>
            <a:r>
              <a:rPr lang="en-US" sz="2400" smtClean="0"/>
              <a:t>circuits can allow clear reception of </a:t>
            </a:r>
            <a:br>
              <a:rPr lang="en-US" sz="2400" smtClean="0"/>
            </a:br>
            <a:r>
              <a:rPr lang="en-US" sz="2400" smtClean="0"/>
              <a:t>signals that otherwise might not be </a:t>
            </a:r>
            <a:br>
              <a:rPr lang="en-US" sz="2400" smtClean="0"/>
            </a:br>
            <a:r>
              <a:rPr lang="en-US" sz="2400" smtClean="0"/>
              <a:t>possible in situations with high RF </a:t>
            </a:r>
            <a:br>
              <a:rPr lang="en-US" sz="2400" smtClean="0"/>
            </a:br>
            <a:r>
              <a:rPr lang="en-US" sz="2400" smtClean="0"/>
              <a:t>location or path noise. </a:t>
            </a:r>
          </a:p>
        </p:txBody>
      </p:sp>
      <p:sp>
        <p:nvSpPr>
          <p:cNvPr id="171013" name="Rectangle 3"/>
          <p:cNvSpPr>
            <a:spLocks noGrp="1" noChangeArrowheads="1"/>
          </p:cNvSpPr>
          <p:nvPr>
            <p:ph type="title" idx="4294967295"/>
          </p:nvPr>
        </p:nvSpPr>
        <p:spPr>
          <a:xfrm>
            <a:off x="457200" y="228600"/>
            <a:ext cx="8229600" cy="1143000"/>
          </a:xfrm>
        </p:spPr>
        <p:txBody>
          <a:bodyPr/>
          <a:lstStyle/>
          <a:p>
            <a:pPr algn="l" eaLnBrk="1" hangingPunct="1"/>
            <a:r>
              <a:rPr lang="en-US" sz="3200" b="1" smtClean="0">
                <a:solidFill>
                  <a:schemeClr val="accent2"/>
                </a:solidFill>
              </a:rPr>
              <a:t>Equipment Choices </a:t>
            </a:r>
            <a:r>
              <a:rPr lang="en-US" sz="2000" b="1" smtClean="0">
                <a:solidFill>
                  <a:schemeClr val="tx1"/>
                </a:solidFill>
              </a:rPr>
              <a:t>for Emergency Communication</a:t>
            </a:r>
          </a:p>
        </p:txBody>
      </p:sp>
      <p:sp>
        <p:nvSpPr>
          <p:cNvPr id="171014"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18 </a:t>
            </a:r>
            <a:endParaRPr lang="en-US" b="1" dirty="0"/>
          </a:p>
        </p:txBody>
      </p:sp>
      <p:pic>
        <p:nvPicPr>
          <p:cNvPr id="171015" name="Picture 5"/>
          <p:cNvPicPr>
            <a:picLocks noChangeAspect="1" noChangeArrowheads="1"/>
          </p:cNvPicPr>
          <p:nvPr/>
        </p:nvPicPr>
        <p:blipFill>
          <a:blip r:embed="rId2" cstate="print"/>
          <a:srcRect/>
          <a:stretch>
            <a:fillRect/>
          </a:stretch>
        </p:blipFill>
        <p:spPr bwMode="auto">
          <a:xfrm>
            <a:off x="6172200" y="2895600"/>
            <a:ext cx="1752600" cy="21605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6"/>
          <p:cNvSpPr>
            <a:spLocks noGrp="1" noChangeArrowheads="1"/>
          </p:cNvSpPr>
          <p:nvPr>
            <p:ph type="sldNum" sz="quarter" idx="12"/>
          </p:nvPr>
        </p:nvSpPr>
        <p:spPr>
          <a:ln/>
        </p:spPr>
        <p:txBody>
          <a:bodyPr/>
          <a:lstStyle/>
          <a:p>
            <a:pPr>
              <a:defRPr/>
            </a:pPr>
            <a:fld id="{7C21A712-DD92-4E51-BE47-5E5B1A4AE5CF}" type="slidenum">
              <a:rPr lang="en-US"/>
              <a:pPr>
                <a:defRPr/>
              </a:pPr>
              <a:t>139</a:t>
            </a:fld>
            <a:endParaRPr lang="en-US"/>
          </a:p>
        </p:txBody>
      </p:sp>
      <p:sp>
        <p:nvSpPr>
          <p:cNvPr id="172036" name="Rectangle 2"/>
          <p:cNvSpPr>
            <a:spLocks noGrp="1" noChangeArrowheads="1"/>
          </p:cNvSpPr>
          <p:nvPr>
            <p:ph type="body" idx="4294967295"/>
          </p:nvPr>
        </p:nvSpPr>
        <p:spPr/>
        <p:txBody>
          <a:bodyPr/>
          <a:lstStyle/>
          <a:p>
            <a:pPr eaLnBrk="1" hangingPunct="1">
              <a:buFontTx/>
              <a:buNone/>
            </a:pPr>
            <a:r>
              <a:rPr lang="en-US" sz="2400" b="1" u="sng" dirty="0" smtClean="0"/>
              <a:t>VHF/UHF Antennas </a:t>
            </a:r>
            <a:r>
              <a:rPr lang="en-US" sz="2400" dirty="0" smtClean="0"/>
              <a:t>– </a:t>
            </a:r>
          </a:p>
          <a:p>
            <a:pPr eaLnBrk="1" hangingPunct="1"/>
            <a:r>
              <a:rPr lang="en-US" sz="2000" b="1" dirty="0" smtClean="0">
                <a:solidFill>
                  <a:srgbClr val="FF0000"/>
                </a:solidFill>
              </a:rPr>
              <a:t>A good antenna mounted as high as possible is more important than high transmitter power</a:t>
            </a:r>
            <a:r>
              <a:rPr lang="en-US" sz="2000" dirty="0" smtClean="0"/>
              <a:t>.  Gain antennas increase your effective signal strength allowing lower power operation for longer battery life. </a:t>
            </a:r>
          </a:p>
          <a:p>
            <a:pPr eaLnBrk="1" hangingPunct="1"/>
            <a:r>
              <a:rPr lang="en-US" sz="2000" dirty="0" smtClean="0"/>
              <a:t>A unity gain antenna like a J-Pole with fatter lobes may be better for getting out of a valley</a:t>
            </a:r>
          </a:p>
          <a:p>
            <a:pPr eaLnBrk="1" hangingPunct="1"/>
            <a:r>
              <a:rPr lang="en-US" sz="2000" dirty="0" smtClean="0"/>
              <a:t>Directional antennas are a better choice for Packet to prevent multi-path interference.  </a:t>
            </a:r>
          </a:p>
          <a:p>
            <a:pPr eaLnBrk="1" hangingPunct="1"/>
            <a:r>
              <a:rPr lang="en-US" sz="2000" dirty="0" smtClean="0"/>
              <a:t>Hand held antennas known as “rubber </a:t>
            </a:r>
            <a:r>
              <a:rPr lang="en-US" sz="2000" dirty="0" err="1" smtClean="0"/>
              <a:t>duckies</a:t>
            </a:r>
            <a:r>
              <a:rPr lang="en-US" sz="2000" dirty="0" smtClean="0"/>
              <a:t>” have </a:t>
            </a:r>
          </a:p>
          <a:p>
            <a:pPr eaLnBrk="1" hangingPunct="1">
              <a:buFontTx/>
              <a:buNone/>
            </a:pPr>
            <a:r>
              <a:rPr lang="en-US" sz="2000" dirty="0" smtClean="0"/>
              <a:t>	negative gain (loss).  Use at least a ¼ wave flexible </a:t>
            </a:r>
          </a:p>
          <a:p>
            <a:pPr eaLnBrk="1" hangingPunct="1">
              <a:buFontTx/>
              <a:buNone/>
            </a:pPr>
            <a:r>
              <a:rPr lang="en-US" sz="2000" dirty="0" smtClean="0"/>
              <a:t>	antenna for most operations and a 5/8 wave for more range </a:t>
            </a:r>
            <a:br>
              <a:rPr lang="en-US" sz="2000" dirty="0" smtClean="0"/>
            </a:br>
            <a:r>
              <a:rPr lang="en-US" sz="2000" dirty="0" smtClean="0"/>
              <a:t>in open areas. </a:t>
            </a:r>
          </a:p>
          <a:p>
            <a:pPr eaLnBrk="1" hangingPunct="1">
              <a:buFontTx/>
              <a:buNone/>
            </a:pPr>
            <a:endParaRPr lang="en-US" sz="2000" dirty="0" smtClean="0"/>
          </a:p>
        </p:txBody>
      </p:sp>
      <p:sp>
        <p:nvSpPr>
          <p:cNvPr id="172037" name="Rectangle 3"/>
          <p:cNvSpPr>
            <a:spLocks noGrp="1" noChangeArrowheads="1"/>
          </p:cNvSpPr>
          <p:nvPr>
            <p:ph type="title" idx="4294967295"/>
          </p:nvPr>
        </p:nvSpPr>
        <p:spPr>
          <a:xfrm>
            <a:off x="457200" y="228600"/>
            <a:ext cx="8229600" cy="1143000"/>
          </a:xfrm>
        </p:spPr>
        <p:txBody>
          <a:bodyPr/>
          <a:lstStyle/>
          <a:p>
            <a:pPr algn="l" eaLnBrk="1" hangingPunct="1"/>
            <a:r>
              <a:rPr lang="en-US" sz="3200" b="1" smtClean="0">
                <a:solidFill>
                  <a:schemeClr val="accent2"/>
                </a:solidFill>
              </a:rPr>
              <a:t>Equipment Choices </a:t>
            </a:r>
            <a:r>
              <a:rPr lang="en-US" sz="2000" b="1" smtClean="0">
                <a:solidFill>
                  <a:schemeClr val="tx1"/>
                </a:solidFill>
              </a:rPr>
              <a:t>for Emergency Communication</a:t>
            </a:r>
          </a:p>
        </p:txBody>
      </p:sp>
      <p:sp>
        <p:nvSpPr>
          <p:cNvPr id="172038"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18 </a:t>
            </a:r>
            <a:endParaRPr lang="en-US" b="1" dirty="0"/>
          </a:p>
        </p:txBody>
      </p:sp>
      <p:grpSp>
        <p:nvGrpSpPr>
          <p:cNvPr id="172039" name="Group 38"/>
          <p:cNvGrpSpPr>
            <a:grpSpLocks/>
          </p:cNvGrpSpPr>
          <p:nvPr/>
        </p:nvGrpSpPr>
        <p:grpSpPr bwMode="auto">
          <a:xfrm>
            <a:off x="7620000" y="4495800"/>
            <a:ext cx="990600" cy="1066800"/>
            <a:chOff x="3312" y="3264"/>
            <a:chExt cx="864" cy="864"/>
          </a:xfrm>
        </p:grpSpPr>
        <p:grpSp>
          <p:nvGrpSpPr>
            <p:cNvPr id="172040" name="Group 37"/>
            <p:cNvGrpSpPr>
              <a:grpSpLocks/>
            </p:cNvGrpSpPr>
            <p:nvPr/>
          </p:nvGrpSpPr>
          <p:grpSpPr bwMode="auto">
            <a:xfrm>
              <a:off x="3696" y="3264"/>
              <a:ext cx="0" cy="576"/>
              <a:chOff x="3696" y="3264"/>
              <a:chExt cx="0" cy="576"/>
            </a:xfrm>
          </p:grpSpPr>
          <p:sp>
            <p:nvSpPr>
              <p:cNvPr id="172041" name="Line 34"/>
              <p:cNvSpPr>
                <a:spLocks noChangeShapeType="1"/>
              </p:cNvSpPr>
              <p:nvPr/>
            </p:nvSpPr>
            <p:spPr bwMode="auto">
              <a:xfrm flipV="1">
                <a:off x="3696" y="3504"/>
                <a:ext cx="0" cy="336"/>
              </a:xfrm>
              <a:prstGeom prst="line">
                <a:avLst/>
              </a:prstGeom>
              <a:noFill/>
              <a:ln w="76200">
                <a:solidFill>
                  <a:schemeClr val="tx1"/>
                </a:solidFill>
                <a:round/>
                <a:headEnd/>
                <a:tailEnd/>
              </a:ln>
            </p:spPr>
            <p:txBody>
              <a:bodyPr/>
              <a:lstStyle/>
              <a:p>
                <a:endParaRPr lang="en-US"/>
              </a:p>
            </p:txBody>
          </p:sp>
          <p:sp>
            <p:nvSpPr>
              <p:cNvPr id="172042" name="Line 36"/>
              <p:cNvSpPr>
                <a:spLocks noChangeShapeType="1"/>
              </p:cNvSpPr>
              <p:nvPr/>
            </p:nvSpPr>
            <p:spPr bwMode="auto">
              <a:xfrm flipV="1">
                <a:off x="3696" y="3264"/>
                <a:ext cx="0" cy="240"/>
              </a:xfrm>
              <a:prstGeom prst="line">
                <a:avLst/>
              </a:prstGeom>
              <a:noFill/>
              <a:ln w="38100">
                <a:solidFill>
                  <a:schemeClr val="tx1"/>
                </a:solidFill>
                <a:round/>
                <a:headEnd/>
                <a:tailEnd/>
              </a:ln>
            </p:spPr>
            <p:txBody>
              <a:bodyPr/>
              <a:lstStyle/>
              <a:p>
                <a:endParaRPr lang="en-US"/>
              </a:p>
            </p:txBody>
          </p:sp>
        </p:grpSp>
        <p:grpSp>
          <p:nvGrpSpPr>
            <p:cNvPr id="172043" name="Group 33"/>
            <p:cNvGrpSpPr>
              <a:grpSpLocks/>
            </p:cNvGrpSpPr>
            <p:nvPr/>
          </p:nvGrpSpPr>
          <p:grpSpPr bwMode="auto">
            <a:xfrm>
              <a:off x="3312" y="3408"/>
              <a:ext cx="864" cy="720"/>
              <a:chOff x="3408" y="3216"/>
              <a:chExt cx="1144" cy="1006"/>
            </a:xfrm>
          </p:grpSpPr>
          <p:sp>
            <p:nvSpPr>
              <p:cNvPr id="172044" name="AutoShape 6"/>
              <p:cNvSpPr>
                <a:spLocks noChangeAspect="1" noChangeArrowheads="1" noTextEdit="1"/>
              </p:cNvSpPr>
              <p:nvPr/>
            </p:nvSpPr>
            <p:spPr bwMode="auto">
              <a:xfrm>
                <a:off x="3408" y="3216"/>
                <a:ext cx="1144" cy="1006"/>
              </a:xfrm>
              <a:prstGeom prst="rect">
                <a:avLst/>
              </a:prstGeom>
              <a:noFill/>
              <a:ln w="9525">
                <a:noFill/>
                <a:miter lim="800000"/>
                <a:headEnd/>
                <a:tailEnd/>
              </a:ln>
            </p:spPr>
            <p:txBody>
              <a:bodyPr/>
              <a:lstStyle/>
              <a:p>
                <a:endParaRPr lang="en-US"/>
              </a:p>
            </p:txBody>
          </p:sp>
          <p:sp>
            <p:nvSpPr>
              <p:cNvPr id="172045" name="Freeform 9"/>
              <p:cNvSpPr>
                <a:spLocks/>
              </p:cNvSpPr>
              <p:nvPr/>
            </p:nvSpPr>
            <p:spPr bwMode="auto">
              <a:xfrm>
                <a:off x="3538" y="3376"/>
                <a:ext cx="800" cy="702"/>
              </a:xfrm>
              <a:custGeom>
                <a:avLst/>
                <a:gdLst>
                  <a:gd name="T0" fmla="*/ 0 w 1601"/>
                  <a:gd name="T1" fmla="*/ 0 h 1405"/>
                  <a:gd name="T2" fmla="*/ 0 w 1601"/>
                  <a:gd name="T3" fmla="*/ 0 h 1405"/>
                  <a:gd name="T4" fmla="*/ 0 w 1601"/>
                  <a:gd name="T5" fmla="*/ 0 h 1405"/>
                  <a:gd name="T6" fmla="*/ 0 w 1601"/>
                  <a:gd name="T7" fmla="*/ 0 h 1405"/>
                  <a:gd name="T8" fmla="*/ 0 w 1601"/>
                  <a:gd name="T9" fmla="*/ 0 h 1405"/>
                  <a:gd name="T10" fmla="*/ 0 w 1601"/>
                  <a:gd name="T11" fmla="*/ 0 h 1405"/>
                  <a:gd name="T12" fmla="*/ 0 w 1601"/>
                  <a:gd name="T13" fmla="*/ 0 h 1405"/>
                  <a:gd name="T14" fmla="*/ 0 w 1601"/>
                  <a:gd name="T15" fmla="*/ 0 h 1405"/>
                  <a:gd name="T16" fmla="*/ 0 w 1601"/>
                  <a:gd name="T17" fmla="*/ 0 h 1405"/>
                  <a:gd name="T18" fmla="*/ 0 w 1601"/>
                  <a:gd name="T19" fmla="*/ 0 h 1405"/>
                  <a:gd name="T20" fmla="*/ 0 w 1601"/>
                  <a:gd name="T21" fmla="*/ 0 h 1405"/>
                  <a:gd name="T22" fmla="*/ 0 w 1601"/>
                  <a:gd name="T23" fmla="*/ 0 h 1405"/>
                  <a:gd name="T24" fmla="*/ 0 w 1601"/>
                  <a:gd name="T25" fmla="*/ 0 h 1405"/>
                  <a:gd name="T26" fmla="*/ 0 w 1601"/>
                  <a:gd name="T27" fmla="*/ 0 h 1405"/>
                  <a:gd name="T28" fmla="*/ 0 w 1601"/>
                  <a:gd name="T29" fmla="*/ 0 h 1405"/>
                  <a:gd name="T30" fmla="*/ 0 w 1601"/>
                  <a:gd name="T31" fmla="*/ 0 h 1405"/>
                  <a:gd name="T32" fmla="*/ 0 w 1601"/>
                  <a:gd name="T33" fmla="*/ 0 h 1405"/>
                  <a:gd name="T34" fmla="*/ 0 w 1601"/>
                  <a:gd name="T35" fmla="*/ 0 h 1405"/>
                  <a:gd name="T36" fmla="*/ 0 w 1601"/>
                  <a:gd name="T37" fmla="*/ 0 h 1405"/>
                  <a:gd name="T38" fmla="*/ 0 w 1601"/>
                  <a:gd name="T39" fmla="*/ 0 h 1405"/>
                  <a:gd name="T40" fmla="*/ 0 w 1601"/>
                  <a:gd name="T41" fmla="*/ 0 h 1405"/>
                  <a:gd name="T42" fmla="*/ 0 w 1601"/>
                  <a:gd name="T43" fmla="*/ 0 h 1405"/>
                  <a:gd name="T44" fmla="*/ 0 w 1601"/>
                  <a:gd name="T45" fmla="*/ 0 h 1405"/>
                  <a:gd name="T46" fmla="*/ 0 w 1601"/>
                  <a:gd name="T47" fmla="*/ 0 h 1405"/>
                  <a:gd name="T48" fmla="*/ 0 w 1601"/>
                  <a:gd name="T49" fmla="*/ 0 h 1405"/>
                  <a:gd name="T50" fmla="*/ 0 w 1601"/>
                  <a:gd name="T51" fmla="*/ 0 h 1405"/>
                  <a:gd name="T52" fmla="*/ 0 w 1601"/>
                  <a:gd name="T53" fmla="*/ 0 h 1405"/>
                  <a:gd name="T54" fmla="*/ 0 w 1601"/>
                  <a:gd name="T55" fmla="*/ 0 h 1405"/>
                  <a:gd name="T56" fmla="*/ 0 w 1601"/>
                  <a:gd name="T57" fmla="*/ 0 h 1405"/>
                  <a:gd name="T58" fmla="*/ 0 w 1601"/>
                  <a:gd name="T59" fmla="*/ 0 h 1405"/>
                  <a:gd name="T60" fmla="*/ 0 w 1601"/>
                  <a:gd name="T61" fmla="*/ 0 h 1405"/>
                  <a:gd name="T62" fmla="*/ 0 w 1601"/>
                  <a:gd name="T63" fmla="*/ 0 h 1405"/>
                  <a:gd name="T64" fmla="*/ 0 w 1601"/>
                  <a:gd name="T65" fmla="*/ 0 h 1405"/>
                  <a:gd name="T66" fmla="*/ 0 w 1601"/>
                  <a:gd name="T67" fmla="*/ 0 h 1405"/>
                  <a:gd name="T68" fmla="*/ 0 w 1601"/>
                  <a:gd name="T69" fmla="*/ 0 h 1405"/>
                  <a:gd name="T70" fmla="*/ 0 w 1601"/>
                  <a:gd name="T71" fmla="*/ 0 h 1405"/>
                  <a:gd name="T72" fmla="*/ 0 w 1601"/>
                  <a:gd name="T73" fmla="*/ 0 h 1405"/>
                  <a:gd name="T74" fmla="*/ 0 w 1601"/>
                  <a:gd name="T75" fmla="*/ 0 h 1405"/>
                  <a:gd name="T76" fmla="*/ 0 w 1601"/>
                  <a:gd name="T77" fmla="*/ 0 h 1405"/>
                  <a:gd name="T78" fmla="*/ 0 w 1601"/>
                  <a:gd name="T79" fmla="*/ 0 h 1405"/>
                  <a:gd name="T80" fmla="*/ 0 w 1601"/>
                  <a:gd name="T81" fmla="*/ 0 h 1405"/>
                  <a:gd name="T82" fmla="*/ 0 w 1601"/>
                  <a:gd name="T83" fmla="*/ 0 h 1405"/>
                  <a:gd name="T84" fmla="*/ 0 w 1601"/>
                  <a:gd name="T85" fmla="*/ 0 h 1405"/>
                  <a:gd name="T86" fmla="*/ 0 w 1601"/>
                  <a:gd name="T87" fmla="*/ 0 h 1405"/>
                  <a:gd name="T88" fmla="*/ 0 w 1601"/>
                  <a:gd name="T89" fmla="*/ 0 h 1405"/>
                  <a:gd name="T90" fmla="*/ 0 w 1601"/>
                  <a:gd name="T91" fmla="*/ 0 h 1405"/>
                  <a:gd name="T92" fmla="*/ 0 w 1601"/>
                  <a:gd name="T93" fmla="*/ 0 h 1405"/>
                  <a:gd name="T94" fmla="*/ 0 w 1601"/>
                  <a:gd name="T95" fmla="*/ 0 h 140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01"/>
                  <a:gd name="T145" fmla="*/ 0 h 1405"/>
                  <a:gd name="T146" fmla="*/ 1601 w 1601"/>
                  <a:gd name="T147" fmla="*/ 1405 h 140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01" h="1405">
                    <a:moveTo>
                      <a:pt x="810" y="511"/>
                    </a:moveTo>
                    <a:lnTo>
                      <a:pt x="679" y="527"/>
                    </a:lnTo>
                    <a:lnTo>
                      <a:pt x="467" y="614"/>
                    </a:lnTo>
                    <a:lnTo>
                      <a:pt x="399" y="568"/>
                    </a:lnTo>
                    <a:lnTo>
                      <a:pt x="395" y="564"/>
                    </a:lnTo>
                    <a:lnTo>
                      <a:pt x="382" y="551"/>
                    </a:lnTo>
                    <a:lnTo>
                      <a:pt x="365" y="534"/>
                    </a:lnTo>
                    <a:lnTo>
                      <a:pt x="344" y="514"/>
                    </a:lnTo>
                    <a:lnTo>
                      <a:pt x="322" y="495"/>
                    </a:lnTo>
                    <a:lnTo>
                      <a:pt x="303" y="476"/>
                    </a:lnTo>
                    <a:lnTo>
                      <a:pt x="288" y="463"/>
                    </a:lnTo>
                    <a:lnTo>
                      <a:pt x="280" y="458"/>
                    </a:lnTo>
                    <a:lnTo>
                      <a:pt x="273" y="452"/>
                    </a:lnTo>
                    <a:lnTo>
                      <a:pt x="260" y="440"/>
                    </a:lnTo>
                    <a:lnTo>
                      <a:pt x="244" y="424"/>
                    </a:lnTo>
                    <a:lnTo>
                      <a:pt x="228" y="406"/>
                    </a:lnTo>
                    <a:lnTo>
                      <a:pt x="212" y="387"/>
                    </a:lnTo>
                    <a:lnTo>
                      <a:pt x="198" y="372"/>
                    </a:lnTo>
                    <a:lnTo>
                      <a:pt x="187" y="362"/>
                    </a:lnTo>
                    <a:lnTo>
                      <a:pt x="184" y="357"/>
                    </a:lnTo>
                    <a:lnTo>
                      <a:pt x="182" y="357"/>
                    </a:lnTo>
                    <a:lnTo>
                      <a:pt x="175" y="357"/>
                    </a:lnTo>
                    <a:lnTo>
                      <a:pt x="166" y="359"/>
                    </a:lnTo>
                    <a:lnTo>
                      <a:pt x="154" y="359"/>
                    </a:lnTo>
                    <a:lnTo>
                      <a:pt x="141" y="360"/>
                    </a:lnTo>
                    <a:lnTo>
                      <a:pt x="131" y="362"/>
                    </a:lnTo>
                    <a:lnTo>
                      <a:pt x="121" y="365"/>
                    </a:lnTo>
                    <a:lnTo>
                      <a:pt x="115" y="369"/>
                    </a:lnTo>
                    <a:lnTo>
                      <a:pt x="107" y="377"/>
                    </a:lnTo>
                    <a:lnTo>
                      <a:pt x="94" y="391"/>
                    </a:lnTo>
                    <a:lnTo>
                      <a:pt x="77" y="409"/>
                    </a:lnTo>
                    <a:lnTo>
                      <a:pt x="58" y="431"/>
                    </a:lnTo>
                    <a:lnTo>
                      <a:pt x="40" y="453"/>
                    </a:lnTo>
                    <a:lnTo>
                      <a:pt x="24" y="474"/>
                    </a:lnTo>
                    <a:lnTo>
                      <a:pt x="12" y="493"/>
                    </a:lnTo>
                    <a:lnTo>
                      <a:pt x="8" y="507"/>
                    </a:lnTo>
                    <a:lnTo>
                      <a:pt x="3" y="543"/>
                    </a:lnTo>
                    <a:lnTo>
                      <a:pt x="0" y="592"/>
                    </a:lnTo>
                    <a:lnTo>
                      <a:pt x="1" y="644"/>
                    </a:lnTo>
                    <a:lnTo>
                      <a:pt x="8" y="684"/>
                    </a:lnTo>
                    <a:lnTo>
                      <a:pt x="15" y="701"/>
                    </a:lnTo>
                    <a:lnTo>
                      <a:pt x="25" y="723"/>
                    </a:lnTo>
                    <a:lnTo>
                      <a:pt x="38" y="746"/>
                    </a:lnTo>
                    <a:lnTo>
                      <a:pt x="49" y="769"/>
                    </a:lnTo>
                    <a:lnTo>
                      <a:pt x="61" y="791"/>
                    </a:lnTo>
                    <a:lnTo>
                      <a:pt x="71" y="809"/>
                    </a:lnTo>
                    <a:lnTo>
                      <a:pt x="78" y="821"/>
                    </a:lnTo>
                    <a:lnTo>
                      <a:pt x="80" y="825"/>
                    </a:lnTo>
                    <a:lnTo>
                      <a:pt x="79" y="858"/>
                    </a:lnTo>
                    <a:lnTo>
                      <a:pt x="78" y="930"/>
                    </a:lnTo>
                    <a:lnTo>
                      <a:pt x="80" y="1006"/>
                    </a:lnTo>
                    <a:lnTo>
                      <a:pt x="88" y="1049"/>
                    </a:lnTo>
                    <a:lnTo>
                      <a:pt x="95" y="1060"/>
                    </a:lnTo>
                    <a:lnTo>
                      <a:pt x="107" y="1078"/>
                    </a:lnTo>
                    <a:lnTo>
                      <a:pt x="119" y="1102"/>
                    </a:lnTo>
                    <a:lnTo>
                      <a:pt x="134" y="1128"/>
                    </a:lnTo>
                    <a:lnTo>
                      <a:pt x="152" y="1156"/>
                    </a:lnTo>
                    <a:lnTo>
                      <a:pt x="170" y="1182"/>
                    </a:lnTo>
                    <a:lnTo>
                      <a:pt x="189" y="1206"/>
                    </a:lnTo>
                    <a:lnTo>
                      <a:pt x="207" y="1225"/>
                    </a:lnTo>
                    <a:lnTo>
                      <a:pt x="217" y="1233"/>
                    </a:lnTo>
                    <a:lnTo>
                      <a:pt x="228" y="1242"/>
                    </a:lnTo>
                    <a:lnTo>
                      <a:pt x="240" y="1250"/>
                    </a:lnTo>
                    <a:lnTo>
                      <a:pt x="253" y="1260"/>
                    </a:lnTo>
                    <a:lnTo>
                      <a:pt x="267" y="1269"/>
                    </a:lnTo>
                    <a:lnTo>
                      <a:pt x="281" y="1277"/>
                    </a:lnTo>
                    <a:lnTo>
                      <a:pt x="295" y="1286"/>
                    </a:lnTo>
                    <a:lnTo>
                      <a:pt x="310" y="1294"/>
                    </a:lnTo>
                    <a:lnTo>
                      <a:pt x="323" y="1303"/>
                    </a:lnTo>
                    <a:lnTo>
                      <a:pt x="337" y="1310"/>
                    </a:lnTo>
                    <a:lnTo>
                      <a:pt x="351" y="1318"/>
                    </a:lnTo>
                    <a:lnTo>
                      <a:pt x="364" y="1325"/>
                    </a:lnTo>
                    <a:lnTo>
                      <a:pt x="375" y="1331"/>
                    </a:lnTo>
                    <a:lnTo>
                      <a:pt x="386" y="1336"/>
                    </a:lnTo>
                    <a:lnTo>
                      <a:pt x="395" y="1340"/>
                    </a:lnTo>
                    <a:lnTo>
                      <a:pt x="403" y="1344"/>
                    </a:lnTo>
                    <a:lnTo>
                      <a:pt x="412" y="1347"/>
                    </a:lnTo>
                    <a:lnTo>
                      <a:pt x="426" y="1350"/>
                    </a:lnTo>
                    <a:lnTo>
                      <a:pt x="443" y="1354"/>
                    </a:lnTo>
                    <a:lnTo>
                      <a:pt x="464" y="1358"/>
                    </a:lnTo>
                    <a:lnTo>
                      <a:pt x="487" y="1361"/>
                    </a:lnTo>
                    <a:lnTo>
                      <a:pt x="511" y="1365"/>
                    </a:lnTo>
                    <a:lnTo>
                      <a:pt x="536" y="1369"/>
                    </a:lnTo>
                    <a:lnTo>
                      <a:pt x="563" y="1373"/>
                    </a:lnTo>
                    <a:lnTo>
                      <a:pt x="588" y="1376"/>
                    </a:lnTo>
                    <a:lnTo>
                      <a:pt x="614" y="1380"/>
                    </a:lnTo>
                    <a:lnTo>
                      <a:pt x="638" y="1382"/>
                    </a:lnTo>
                    <a:lnTo>
                      <a:pt x="661" y="1385"/>
                    </a:lnTo>
                    <a:lnTo>
                      <a:pt x="680" y="1386"/>
                    </a:lnTo>
                    <a:lnTo>
                      <a:pt x="697" y="1389"/>
                    </a:lnTo>
                    <a:lnTo>
                      <a:pt x="709" y="1390"/>
                    </a:lnTo>
                    <a:lnTo>
                      <a:pt x="717" y="1390"/>
                    </a:lnTo>
                    <a:lnTo>
                      <a:pt x="725" y="1390"/>
                    </a:lnTo>
                    <a:lnTo>
                      <a:pt x="738" y="1390"/>
                    </a:lnTo>
                    <a:lnTo>
                      <a:pt x="755" y="1391"/>
                    </a:lnTo>
                    <a:lnTo>
                      <a:pt x="775" y="1392"/>
                    </a:lnTo>
                    <a:lnTo>
                      <a:pt x="798" y="1392"/>
                    </a:lnTo>
                    <a:lnTo>
                      <a:pt x="823" y="1393"/>
                    </a:lnTo>
                    <a:lnTo>
                      <a:pt x="851" y="1395"/>
                    </a:lnTo>
                    <a:lnTo>
                      <a:pt x="879" y="1396"/>
                    </a:lnTo>
                    <a:lnTo>
                      <a:pt x="907" y="1397"/>
                    </a:lnTo>
                    <a:lnTo>
                      <a:pt x="936" y="1399"/>
                    </a:lnTo>
                    <a:lnTo>
                      <a:pt x="964" y="1400"/>
                    </a:lnTo>
                    <a:lnTo>
                      <a:pt x="990" y="1401"/>
                    </a:lnTo>
                    <a:lnTo>
                      <a:pt x="1016" y="1403"/>
                    </a:lnTo>
                    <a:lnTo>
                      <a:pt x="1039" y="1404"/>
                    </a:lnTo>
                    <a:lnTo>
                      <a:pt x="1058" y="1404"/>
                    </a:lnTo>
                    <a:lnTo>
                      <a:pt x="1075" y="1405"/>
                    </a:lnTo>
                    <a:lnTo>
                      <a:pt x="1089" y="1405"/>
                    </a:lnTo>
                    <a:lnTo>
                      <a:pt x="1107" y="1404"/>
                    </a:lnTo>
                    <a:lnTo>
                      <a:pt x="1125" y="1400"/>
                    </a:lnTo>
                    <a:lnTo>
                      <a:pt x="1145" y="1396"/>
                    </a:lnTo>
                    <a:lnTo>
                      <a:pt x="1166" y="1391"/>
                    </a:lnTo>
                    <a:lnTo>
                      <a:pt x="1187" y="1384"/>
                    </a:lnTo>
                    <a:lnTo>
                      <a:pt x="1208" y="1377"/>
                    </a:lnTo>
                    <a:lnTo>
                      <a:pt x="1229" y="1370"/>
                    </a:lnTo>
                    <a:lnTo>
                      <a:pt x="1250" y="1363"/>
                    </a:lnTo>
                    <a:lnTo>
                      <a:pt x="1269" y="1356"/>
                    </a:lnTo>
                    <a:lnTo>
                      <a:pt x="1286" y="1348"/>
                    </a:lnTo>
                    <a:lnTo>
                      <a:pt x="1304" y="1343"/>
                    </a:lnTo>
                    <a:lnTo>
                      <a:pt x="1318" y="1337"/>
                    </a:lnTo>
                    <a:lnTo>
                      <a:pt x="1330" y="1331"/>
                    </a:lnTo>
                    <a:lnTo>
                      <a:pt x="1339" y="1327"/>
                    </a:lnTo>
                    <a:lnTo>
                      <a:pt x="1346" y="1324"/>
                    </a:lnTo>
                    <a:lnTo>
                      <a:pt x="1360" y="1316"/>
                    </a:lnTo>
                    <a:lnTo>
                      <a:pt x="1380" y="1301"/>
                    </a:lnTo>
                    <a:lnTo>
                      <a:pt x="1403" y="1283"/>
                    </a:lnTo>
                    <a:lnTo>
                      <a:pt x="1426" y="1263"/>
                    </a:lnTo>
                    <a:lnTo>
                      <a:pt x="1448" y="1244"/>
                    </a:lnTo>
                    <a:lnTo>
                      <a:pt x="1467" y="1226"/>
                    </a:lnTo>
                    <a:lnTo>
                      <a:pt x="1480" y="1215"/>
                    </a:lnTo>
                    <a:lnTo>
                      <a:pt x="1485" y="1210"/>
                    </a:lnTo>
                    <a:lnTo>
                      <a:pt x="1486" y="1204"/>
                    </a:lnTo>
                    <a:lnTo>
                      <a:pt x="1490" y="1191"/>
                    </a:lnTo>
                    <a:lnTo>
                      <a:pt x="1496" y="1170"/>
                    </a:lnTo>
                    <a:lnTo>
                      <a:pt x="1502" y="1146"/>
                    </a:lnTo>
                    <a:lnTo>
                      <a:pt x="1509" y="1120"/>
                    </a:lnTo>
                    <a:lnTo>
                      <a:pt x="1516" y="1098"/>
                    </a:lnTo>
                    <a:lnTo>
                      <a:pt x="1520" y="1081"/>
                    </a:lnTo>
                    <a:lnTo>
                      <a:pt x="1523" y="1072"/>
                    </a:lnTo>
                    <a:lnTo>
                      <a:pt x="1526" y="1023"/>
                    </a:lnTo>
                    <a:lnTo>
                      <a:pt x="1528" y="929"/>
                    </a:lnTo>
                    <a:lnTo>
                      <a:pt x="1530" y="837"/>
                    </a:lnTo>
                    <a:lnTo>
                      <a:pt x="1531" y="795"/>
                    </a:lnTo>
                    <a:lnTo>
                      <a:pt x="1504" y="707"/>
                    </a:lnTo>
                    <a:lnTo>
                      <a:pt x="1565" y="622"/>
                    </a:lnTo>
                    <a:lnTo>
                      <a:pt x="1588" y="484"/>
                    </a:lnTo>
                    <a:lnTo>
                      <a:pt x="1588" y="470"/>
                    </a:lnTo>
                    <a:lnTo>
                      <a:pt x="1589" y="437"/>
                    </a:lnTo>
                    <a:lnTo>
                      <a:pt x="1593" y="401"/>
                    </a:lnTo>
                    <a:lnTo>
                      <a:pt x="1600" y="377"/>
                    </a:lnTo>
                    <a:lnTo>
                      <a:pt x="1601" y="364"/>
                    </a:lnTo>
                    <a:lnTo>
                      <a:pt x="1598" y="342"/>
                    </a:lnTo>
                    <a:lnTo>
                      <a:pt x="1591" y="315"/>
                    </a:lnTo>
                    <a:lnTo>
                      <a:pt x="1583" y="285"/>
                    </a:lnTo>
                    <a:lnTo>
                      <a:pt x="1572" y="255"/>
                    </a:lnTo>
                    <a:lnTo>
                      <a:pt x="1563" y="227"/>
                    </a:lnTo>
                    <a:lnTo>
                      <a:pt x="1555" y="205"/>
                    </a:lnTo>
                    <a:lnTo>
                      <a:pt x="1550" y="193"/>
                    </a:lnTo>
                    <a:lnTo>
                      <a:pt x="1545" y="183"/>
                    </a:lnTo>
                    <a:lnTo>
                      <a:pt x="1533" y="171"/>
                    </a:lnTo>
                    <a:lnTo>
                      <a:pt x="1518" y="157"/>
                    </a:lnTo>
                    <a:lnTo>
                      <a:pt x="1502" y="141"/>
                    </a:lnTo>
                    <a:lnTo>
                      <a:pt x="1485" y="126"/>
                    </a:lnTo>
                    <a:lnTo>
                      <a:pt x="1470" y="112"/>
                    </a:lnTo>
                    <a:lnTo>
                      <a:pt x="1457" y="100"/>
                    </a:lnTo>
                    <a:lnTo>
                      <a:pt x="1450" y="92"/>
                    </a:lnTo>
                    <a:lnTo>
                      <a:pt x="1442" y="85"/>
                    </a:lnTo>
                    <a:lnTo>
                      <a:pt x="1427" y="75"/>
                    </a:lnTo>
                    <a:lnTo>
                      <a:pt x="1407" y="62"/>
                    </a:lnTo>
                    <a:lnTo>
                      <a:pt x="1387" y="51"/>
                    </a:lnTo>
                    <a:lnTo>
                      <a:pt x="1366" y="39"/>
                    </a:lnTo>
                    <a:lnTo>
                      <a:pt x="1349" y="29"/>
                    </a:lnTo>
                    <a:lnTo>
                      <a:pt x="1336" y="22"/>
                    </a:lnTo>
                    <a:lnTo>
                      <a:pt x="1331" y="20"/>
                    </a:lnTo>
                    <a:lnTo>
                      <a:pt x="1208" y="0"/>
                    </a:lnTo>
                    <a:lnTo>
                      <a:pt x="1043" y="54"/>
                    </a:lnTo>
                    <a:lnTo>
                      <a:pt x="879" y="162"/>
                    </a:lnTo>
                    <a:lnTo>
                      <a:pt x="875" y="166"/>
                    </a:lnTo>
                    <a:lnTo>
                      <a:pt x="867" y="180"/>
                    </a:lnTo>
                    <a:lnTo>
                      <a:pt x="856" y="198"/>
                    </a:lnTo>
                    <a:lnTo>
                      <a:pt x="843" y="221"/>
                    </a:lnTo>
                    <a:lnTo>
                      <a:pt x="829" y="244"/>
                    </a:lnTo>
                    <a:lnTo>
                      <a:pt x="818" y="265"/>
                    </a:lnTo>
                    <a:lnTo>
                      <a:pt x="810" y="281"/>
                    </a:lnTo>
                    <a:lnTo>
                      <a:pt x="806" y="292"/>
                    </a:lnTo>
                    <a:lnTo>
                      <a:pt x="804" y="319"/>
                    </a:lnTo>
                    <a:lnTo>
                      <a:pt x="800" y="365"/>
                    </a:lnTo>
                    <a:lnTo>
                      <a:pt x="797" y="412"/>
                    </a:lnTo>
                    <a:lnTo>
                      <a:pt x="795" y="438"/>
                    </a:lnTo>
                    <a:lnTo>
                      <a:pt x="797" y="455"/>
                    </a:lnTo>
                    <a:lnTo>
                      <a:pt x="803" y="480"/>
                    </a:lnTo>
                    <a:lnTo>
                      <a:pt x="807" y="501"/>
                    </a:lnTo>
                    <a:lnTo>
                      <a:pt x="810" y="511"/>
                    </a:lnTo>
                    <a:close/>
                  </a:path>
                </a:pathLst>
              </a:custGeom>
              <a:solidFill>
                <a:srgbClr val="FFFF96"/>
              </a:solidFill>
              <a:ln w="9525">
                <a:noFill/>
                <a:round/>
                <a:headEnd/>
                <a:tailEnd/>
              </a:ln>
            </p:spPr>
            <p:txBody>
              <a:bodyPr/>
              <a:lstStyle/>
              <a:p>
                <a:endParaRPr lang="en-US" sz="3200"/>
              </a:p>
            </p:txBody>
          </p:sp>
          <p:sp>
            <p:nvSpPr>
              <p:cNvPr id="172046" name="Freeform 10"/>
              <p:cNvSpPr>
                <a:spLocks/>
              </p:cNvSpPr>
              <p:nvPr/>
            </p:nvSpPr>
            <p:spPr bwMode="auto">
              <a:xfrm>
                <a:off x="4175" y="3614"/>
                <a:ext cx="209" cy="119"/>
              </a:xfrm>
              <a:custGeom>
                <a:avLst/>
                <a:gdLst>
                  <a:gd name="T0" fmla="*/ 1 w 418"/>
                  <a:gd name="T1" fmla="*/ 0 h 240"/>
                  <a:gd name="T2" fmla="*/ 1 w 418"/>
                  <a:gd name="T3" fmla="*/ 0 h 240"/>
                  <a:gd name="T4" fmla="*/ 1 w 418"/>
                  <a:gd name="T5" fmla="*/ 0 h 240"/>
                  <a:gd name="T6" fmla="*/ 1 w 418"/>
                  <a:gd name="T7" fmla="*/ 0 h 240"/>
                  <a:gd name="T8" fmla="*/ 0 w 418"/>
                  <a:gd name="T9" fmla="*/ 0 h 240"/>
                  <a:gd name="T10" fmla="*/ 1 w 418"/>
                  <a:gd name="T11" fmla="*/ 0 h 240"/>
                  <a:gd name="T12" fmla="*/ 1 w 418"/>
                  <a:gd name="T13" fmla="*/ 0 h 240"/>
                  <a:gd name="T14" fmla="*/ 1 w 418"/>
                  <a:gd name="T15" fmla="*/ 0 h 240"/>
                  <a:gd name="T16" fmla="*/ 1 w 418"/>
                  <a:gd name="T17" fmla="*/ 0 h 240"/>
                  <a:gd name="T18" fmla="*/ 1 w 418"/>
                  <a:gd name="T19" fmla="*/ 0 h 240"/>
                  <a:gd name="T20" fmla="*/ 1 w 418"/>
                  <a:gd name="T21" fmla="*/ 0 h 240"/>
                  <a:gd name="T22" fmla="*/ 1 w 418"/>
                  <a:gd name="T23" fmla="*/ 0 h 240"/>
                  <a:gd name="T24" fmla="*/ 1 w 418"/>
                  <a:gd name="T25" fmla="*/ 0 h 240"/>
                  <a:gd name="T26" fmla="*/ 1 w 418"/>
                  <a:gd name="T27" fmla="*/ 0 h 240"/>
                  <a:gd name="T28" fmla="*/ 1 w 418"/>
                  <a:gd name="T29" fmla="*/ 0 h 240"/>
                  <a:gd name="T30" fmla="*/ 1 w 418"/>
                  <a:gd name="T31" fmla="*/ 0 h 240"/>
                  <a:gd name="T32" fmla="*/ 1 w 418"/>
                  <a:gd name="T33" fmla="*/ 0 h 240"/>
                  <a:gd name="T34" fmla="*/ 1 w 418"/>
                  <a:gd name="T35" fmla="*/ 0 h 240"/>
                  <a:gd name="T36" fmla="*/ 1 w 418"/>
                  <a:gd name="T37" fmla="*/ 0 h 240"/>
                  <a:gd name="T38" fmla="*/ 1 w 418"/>
                  <a:gd name="T39" fmla="*/ 0 h 240"/>
                  <a:gd name="T40" fmla="*/ 1 w 418"/>
                  <a:gd name="T41" fmla="*/ 0 h 240"/>
                  <a:gd name="T42" fmla="*/ 1 w 418"/>
                  <a:gd name="T43" fmla="*/ 0 h 240"/>
                  <a:gd name="T44" fmla="*/ 1 w 418"/>
                  <a:gd name="T45" fmla="*/ 0 h 240"/>
                  <a:gd name="T46" fmla="*/ 1 w 418"/>
                  <a:gd name="T47" fmla="*/ 0 h 240"/>
                  <a:gd name="T48" fmla="*/ 1 w 418"/>
                  <a:gd name="T49" fmla="*/ 0 h 240"/>
                  <a:gd name="T50" fmla="*/ 1 w 418"/>
                  <a:gd name="T51" fmla="*/ 0 h 240"/>
                  <a:gd name="T52" fmla="*/ 1 w 418"/>
                  <a:gd name="T53" fmla="*/ 0 h 240"/>
                  <a:gd name="T54" fmla="*/ 1 w 418"/>
                  <a:gd name="T55" fmla="*/ 0 h 240"/>
                  <a:gd name="T56" fmla="*/ 1 w 418"/>
                  <a:gd name="T57" fmla="*/ 0 h 240"/>
                  <a:gd name="T58" fmla="*/ 1 w 418"/>
                  <a:gd name="T59" fmla="*/ 0 h 240"/>
                  <a:gd name="T60" fmla="*/ 1 w 418"/>
                  <a:gd name="T61" fmla="*/ 0 h 240"/>
                  <a:gd name="T62" fmla="*/ 1 w 418"/>
                  <a:gd name="T63" fmla="*/ 0 h 240"/>
                  <a:gd name="T64" fmla="*/ 1 w 418"/>
                  <a:gd name="T65" fmla="*/ 0 h 240"/>
                  <a:gd name="T66" fmla="*/ 1 w 418"/>
                  <a:gd name="T67" fmla="*/ 0 h 240"/>
                  <a:gd name="T68" fmla="*/ 1 w 418"/>
                  <a:gd name="T69" fmla="*/ 0 h 240"/>
                  <a:gd name="T70" fmla="*/ 1 w 418"/>
                  <a:gd name="T71" fmla="*/ 0 h 240"/>
                  <a:gd name="T72" fmla="*/ 1 w 418"/>
                  <a:gd name="T73" fmla="*/ 0 h 240"/>
                  <a:gd name="T74" fmla="*/ 1 w 418"/>
                  <a:gd name="T75" fmla="*/ 0 h 240"/>
                  <a:gd name="T76" fmla="*/ 1 w 418"/>
                  <a:gd name="T77" fmla="*/ 0 h 240"/>
                  <a:gd name="T78" fmla="*/ 1 w 418"/>
                  <a:gd name="T79" fmla="*/ 0 h 240"/>
                  <a:gd name="T80" fmla="*/ 1 w 418"/>
                  <a:gd name="T81" fmla="*/ 0 h 240"/>
                  <a:gd name="T82" fmla="*/ 1 w 418"/>
                  <a:gd name="T83" fmla="*/ 0 h 240"/>
                  <a:gd name="T84" fmla="*/ 1 w 418"/>
                  <a:gd name="T85" fmla="*/ 0 h 240"/>
                  <a:gd name="T86" fmla="*/ 1 w 418"/>
                  <a:gd name="T87" fmla="*/ 0 h 240"/>
                  <a:gd name="T88" fmla="*/ 1 w 418"/>
                  <a:gd name="T89" fmla="*/ 0 h 240"/>
                  <a:gd name="T90" fmla="*/ 1 w 418"/>
                  <a:gd name="T91" fmla="*/ 0 h 240"/>
                  <a:gd name="T92" fmla="*/ 1 w 418"/>
                  <a:gd name="T93" fmla="*/ 0 h 240"/>
                  <a:gd name="T94" fmla="*/ 1 w 418"/>
                  <a:gd name="T95" fmla="*/ 0 h 240"/>
                  <a:gd name="T96" fmla="*/ 1 w 418"/>
                  <a:gd name="T97" fmla="*/ 0 h 240"/>
                  <a:gd name="T98" fmla="*/ 1 w 418"/>
                  <a:gd name="T99" fmla="*/ 0 h 240"/>
                  <a:gd name="T100" fmla="*/ 1 w 418"/>
                  <a:gd name="T101" fmla="*/ 0 h 240"/>
                  <a:gd name="T102" fmla="*/ 1 w 418"/>
                  <a:gd name="T103" fmla="*/ 0 h 240"/>
                  <a:gd name="T104" fmla="*/ 1 w 418"/>
                  <a:gd name="T105" fmla="*/ 0 h 240"/>
                  <a:gd name="T106" fmla="*/ 1 w 418"/>
                  <a:gd name="T107" fmla="*/ 0 h 240"/>
                  <a:gd name="T108" fmla="*/ 1 w 418"/>
                  <a:gd name="T109" fmla="*/ 0 h 240"/>
                  <a:gd name="T110" fmla="*/ 1 w 418"/>
                  <a:gd name="T111" fmla="*/ 0 h 240"/>
                  <a:gd name="T112" fmla="*/ 1 w 418"/>
                  <a:gd name="T113" fmla="*/ 0 h 240"/>
                  <a:gd name="T114" fmla="*/ 1 w 418"/>
                  <a:gd name="T115" fmla="*/ 0 h 240"/>
                  <a:gd name="T116" fmla="*/ 1 w 418"/>
                  <a:gd name="T117" fmla="*/ 0 h 2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18"/>
                  <a:gd name="T178" fmla="*/ 0 h 240"/>
                  <a:gd name="T179" fmla="*/ 418 w 418"/>
                  <a:gd name="T180" fmla="*/ 240 h 24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18" h="240">
                    <a:moveTo>
                      <a:pt x="249" y="0"/>
                    </a:moveTo>
                    <a:lnTo>
                      <a:pt x="165" y="74"/>
                    </a:lnTo>
                    <a:lnTo>
                      <a:pt x="57" y="104"/>
                    </a:lnTo>
                    <a:lnTo>
                      <a:pt x="8" y="120"/>
                    </a:lnTo>
                    <a:lnTo>
                      <a:pt x="0" y="161"/>
                    </a:lnTo>
                    <a:lnTo>
                      <a:pt x="2" y="163"/>
                    </a:lnTo>
                    <a:lnTo>
                      <a:pt x="7" y="164"/>
                    </a:lnTo>
                    <a:lnTo>
                      <a:pt x="14" y="167"/>
                    </a:lnTo>
                    <a:lnTo>
                      <a:pt x="23" y="171"/>
                    </a:lnTo>
                    <a:lnTo>
                      <a:pt x="32" y="174"/>
                    </a:lnTo>
                    <a:lnTo>
                      <a:pt x="40" y="178"/>
                    </a:lnTo>
                    <a:lnTo>
                      <a:pt x="48" y="181"/>
                    </a:lnTo>
                    <a:lnTo>
                      <a:pt x="54" y="184"/>
                    </a:lnTo>
                    <a:lnTo>
                      <a:pt x="60" y="188"/>
                    </a:lnTo>
                    <a:lnTo>
                      <a:pt x="69" y="194"/>
                    </a:lnTo>
                    <a:lnTo>
                      <a:pt x="79" y="199"/>
                    </a:lnTo>
                    <a:lnTo>
                      <a:pt x="91" y="206"/>
                    </a:lnTo>
                    <a:lnTo>
                      <a:pt x="103" y="213"/>
                    </a:lnTo>
                    <a:lnTo>
                      <a:pt x="115" y="220"/>
                    </a:lnTo>
                    <a:lnTo>
                      <a:pt x="127" y="226"/>
                    </a:lnTo>
                    <a:lnTo>
                      <a:pt x="135" y="231"/>
                    </a:lnTo>
                    <a:lnTo>
                      <a:pt x="142" y="234"/>
                    </a:lnTo>
                    <a:lnTo>
                      <a:pt x="150" y="237"/>
                    </a:lnTo>
                    <a:lnTo>
                      <a:pt x="156" y="239"/>
                    </a:lnTo>
                    <a:lnTo>
                      <a:pt x="163" y="240"/>
                    </a:lnTo>
                    <a:lnTo>
                      <a:pt x="170" y="240"/>
                    </a:lnTo>
                    <a:lnTo>
                      <a:pt x="177" y="239"/>
                    </a:lnTo>
                    <a:lnTo>
                      <a:pt x="183" y="237"/>
                    </a:lnTo>
                    <a:lnTo>
                      <a:pt x="188" y="235"/>
                    </a:lnTo>
                    <a:lnTo>
                      <a:pt x="193" y="232"/>
                    </a:lnTo>
                    <a:lnTo>
                      <a:pt x="200" y="226"/>
                    </a:lnTo>
                    <a:lnTo>
                      <a:pt x="208" y="220"/>
                    </a:lnTo>
                    <a:lnTo>
                      <a:pt x="218" y="214"/>
                    </a:lnTo>
                    <a:lnTo>
                      <a:pt x="227" y="209"/>
                    </a:lnTo>
                    <a:lnTo>
                      <a:pt x="236" y="203"/>
                    </a:lnTo>
                    <a:lnTo>
                      <a:pt x="245" y="198"/>
                    </a:lnTo>
                    <a:lnTo>
                      <a:pt x="253" y="196"/>
                    </a:lnTo>
                    <a:lnTo>
                      <a:pt x="261" y="195"/>
                    </a:lnTo>
                    <a:lnTo>
                      <a:pt x="273" y="193"/>
                    </a:lnTo>
                    <a:lnTo>
                      <a:pt x="287" y="190"/>
                    </a:lnTo>
                    <a:lnTo>
                      <a:pt x="301" y="188"/>
                    </a:lnTo>
                    <a:lnTo>
                      <a:pt x="314" y="186"/>
                    </a:lnTo>
                    <a:lnTo>
                      <a:pt x="328" y="183"/>
                    </a:lnTo>
                    <a:lnTo>
                      <a:pt x="340" y="180"/>
                    </a:lnTo>
                    <a:lnTo>
                      <a:pt x="349" y="178"/>
                    </a:lnTo>
                    <a:lnTo>
                      <a:pt x="357" y="173"/>
                    </a:lnTo>
                    <a:lnTo>
                      <a:pt x="366" y="167"/>
                    </a:lnTo>
                    <a:lnTo>
                      <a:pt x="377" y="159"/>
                    </a:lnTo>
                    <a:lnTo>
                      <a:pt x="387" y="151"/>
                    </a:lnTo>
                    <a:lnTo>
                      <a:pt x="396" y="144"/>
                    </a:lnTo>
                    <a:lnTo>
                      <a:pt x="403" y="137"/>
                    </a:lnTo>
                    <a:lnTo>
                      <a:pt x="408" y="133"/>
                    </a:lnTo>
                    <a:lnTo>
                      <a:pt x="410" y="131"/>
                    </a:lnTo>
                    <a:lnTo>
                      <a:pt x="406" y="85"/>
                    </a:lnTo>
                    <a:lnTo>
                      <a:pt x="418" y="51"/>
                    </a:lnTo>
                    <a:lnTo>
                      <a:pt x="410" y="23"/>
                    </a:lnTo>
                    <a:lnTo>
                      <a:pt x="360" y="31"/>
                    </a:lnTo>
                    <a:lnTo>
                      <a:pt x="288" y="12"/>
                    </a:lnTo>
                    <a:lnTo>
                      <a:pt x="249" y="0"/>
                    </a:lnTo>
                    <a:close/>
                  </a:path>
                </a:pathLst>
              </a:custGeom>
              <a:solidFill>
                <a:srgbClr val="FFC623"/>
              </a:solidFill>
              <a:ln w="9525">
                <a:noFill/>
                <a:round/>
                <a:headEnd/>
                <a:tailEnd/>
              </a:ln>
            </p:spPr>
            <p:txBody>
              <a:bodyPr/>
              <a:lstStyle/>
              <a:p>
                <a:endParaRPr lang="en-US" sz="3200"/>
              </a:p>
            </p:txBody>
          </p:sp>
          <p:sp>
            <p:nvSpPr>
              <p:cNvPr id="172047" name="Freeform 11"/>
              <p:cNvSpPr>
                <a:spLocks/>
              </p:cNvSpPr>
              <p:nvPr/>
            </p:nvSpPr>
            <p:spPr bwMode="auto">
              <a:xfrm>
                <a:off x="4147" y="3538"/>
                <a:ext cx="60" cy="59"/>
              </a:xfrm>
              <a:custGeom>
                <a:avLst/>
                <a:gdLst>
                  <a:gd name="T0" fmla="*/ 1 w 120"/>
                  <a:gd name="T1" fmla="*/ 0 h 119"/>
                  <a:gd name="T2" fmla="*/ 1 w 120"/>
                  <a:gd name="T3" fmla="*/ 0 h 119"/>
                  <a:gd name="T4" fmla="*/ 1 w 120"/>
                  <a:gd name="T5" fmla="*/ 0 h 119"/>
                  <a:gd name="T6" fmla="*/ 1 w 120"/>
                  <a:gd name="T7" fmla="*/ 0 h 119"/>
                  <a:gd name="T8" fmla="*/ 1 w 120"/>
                  <a:gd name="T9" fmla="*/ 0 h 119"/>
                  <a:gd name="T10" fmla="*/ 1 w 120"/>
                  <a:gd name="T11" fmla="*/ 0 h 119"/>
                  <a:gd name="T12" fmla="*/ 1 w 120"/>
                  <a:gd name="T13" fmla="*/ 0 h 119"/>
                  <a:gd name="T14" fmla="*/ 1 w 120"/>
                  <a:gd name="T15" fmla="*/ 0 h 119"/>
                  <a:gd name="T16" fmla="*/ 1 w 120"/>
                  <a:gd name="T17" fmla="*/ 0 h 119"/>
                  <a:gd name="T18" fmla="*/ 1 w 120"/>
                  <a:gd name="T19" fmla="*/ 0 h 119"/>
                  <a:gd name="T20" fmla="*/ 1 w 120"/>
                  <a:gd name="T21" fmla="*/ 0 h 119"/>
                  <a:gd name="T22" fmla="*/ 1 w 120"/>
                  <a:gd name="T23" fmla="*/ 0 h 119"/>
                  <a:gd name="T24" fmla="*/ 1 w 120"/>
                  <a:gd name="T25" fmla="*/ 0 h 119"/>
                  <a:gd name="T26" fmla="*/ 1 w 120"/>
                  <a:gd name="T27" fmla="*/ 0 h 119"/>
                  <a:gd name="T28" fmla="*/ 1 w 120"/>
                  <a:gd name="T29" fmla="*/ 0 h 119"/>
                  <a:gd name="T30" fmla="*/ 1 w 120"/>
                  <a:gd name="T31" fmla="*/ 0 h 119"/>
                  <a:gd name="T32" fmla="*/ 1 w 120"/>
                  <a:gd name="T33" fmla="*/ 0 h 119"/>
                  <a:gd name="T34" fmla="*/ 1 w 120"/>
                  <a:gd name="T35" fmla="*/ 0 h 119"/>
                  <a:gd name="T36" fmla="*/ 1 w 120"/>
                  <a:gd name="T37" fmla="*/ 0 h 119"/>
                  <a:gd name="T38" fmla="*/ 1 w 120"/>
                  <a:gd name="T39" fmla="*/ 0 h 119"/>
                  <a:gd name="T40" fmla="*/ 1 w 120"/>
                  <a:gd name="T41" fmla="*/ 0 h 119"/>
                  <a:gd name="T42" fmla="*/ 1 w 120"/>
                  <a:gd name="T43" fmla="*/ 0 h 119"/>
                  <a:gd name="T44" fmla="*/ 1 w 120"/>
                  <a:gd name="T45" fmla="*/ 0 h 119"/>
                  <a:gd name="T46" fmla="*/ 1 w 120"/>
                  <a:gd name="T47" fmla="*/ 0 h 119"/>
                  <a:gd name="T48" fmla="*/ 0 w 120"/>
                  <a:gd name="T49" fmla="*/ 0 h 119"/>
                  <a:gd name="T50" fmla="*/ 1 w 120"/>
                  <a:gd name="T51" fmla="*/ 0 h 119"/>
                  <a:gd name="T52" fmla="*/ 1 w 120"/>
                  <a:gd name="T53" fmla="*/ 0 h 119"/>
                  <a:gd name="T54" fmla="*/ 1 w 120"/>
                  <a:gd name="T55" fmla="*/ 0 h 119"/>
                  <a:gd name="T56" fmla="*/ 1 w 120"/>
                  <a:gd name="T57" fmla="*/ 0 h 119"/>
                  <a:gd name="T58" fmla="*/ 1 w 120"/>
                  <a:gd name="T59" fmla="*/ 0 h 119"/>
                  <a:gd name="T60" fmla="*/ 1 w 120"/>
                  <a:gd name="T61" fmla="*/ 0 h 119"/>
                  <a:gd name="T62" fmla="*/ 1 w 120"/>
                  <a:gd name="T63" fmla="*/ 0 h 119"/>
                  <a:gd name="T64" fmla="*/ 1 w 120"/>
                  <a:gd name="T65" fmla="*/ 0 h 1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0"/>
                  <a:gd name="T100" fmla="*/ 0 h 119"/>
                  <a:gd name="T101" fmla="*/ 120 w 120"/>
                  <a:gd name="T102" fmla="*/ 119 h 1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0" h="119">
                    <a:moveTo>
                      <a:pt x="60" y="119"/>
                    </a:moveTo>
                    <a:lnTo>
                      <a:pt x="73" y="118"/>
                    </a:lnTo>
                    <a:lnTo>
                      <a:pt x="83" y="114"/>
                    </a:lnTo>
                    <a:lnTo>
                      <a:pt x="94" y="108"/>
                    </a:lnTo>
                    <a:lnTo>
                      <a:pt x="103" y="102"/>
                    </a:lnTo>
                    <a:lnTo>
                      <a:pt x="110" y="92"/>
                    </a:lnTo>
                    <a:lnTo>
                      <a:pt x="116" y="82"/>
                    </a:lnTo>
                    <a:lnTo>
                      <a:pt x="119" y="72"/>
                    </a:lnTo>
                    <a:lnTo>
                      <a:pt x="120" y="59"/>
                    </a:lnTo>
                    <a:lnTo>
                      <a:pt x="119" y="47"/>
                    </a:lnTo>
                    <a:lnTo>
                      <a:pt x="116" y="36"/>
                    </a:lnTo>
                    <a:lnTo>
                      <a:pt x="110" y="27"/>
                    </a:lnTo>
                    <a:lnTo>
                      <a:pt x="103" y="17"/>
                    </a:lnTo>
                    <a:lnTo>
                      <a:pt x="94" y="11"/>
                    </a:lnTo>
                    <a:lnTo>
                      <a:pt x="83" y="5"/>
                    </a:lnTo>
                    <a:lnTo>
                      <a:pt x="73" y="1"/>
                    </a:lnTo>
                    <a:lnTo>
                      <a:pt x="60" y="0"/>
                    </a:lnTo>
                    <a:lnTo>
                      <a:pt x="49" y="1"/>
                    </a:lnTo>
                    <a:lnTo>
                      <a:pt x="37" y="5"/>
                    </a:lnTo>
                    <a:lnTo>
                      <a:pt x="27" y="11"/>
                    </a:lnTo>
                    <a:lnTo>
                      <a:pt x="19" y="17"/>
                    </a:lnTo>
                    <a:lnTo>
                      <a:pt x="11" y="27"/>
                    </a:lnTo>
                    <a:lnTo>
                      <a:pt x="5" y="36"/>
                    </a:lnTo>
                    <a:lnTo>
                      <a:pt x="2" y="47"/>
                    </a:lnTo>
                    <a:lnTo>
                      <a:pt x="0" y="59"/>
                    </a:lnTo>
                    <a:lnTo>
                      <a:pt x="2" y="72"/>
                    </a:lnTo>
                    <a:lnTo>
                      <a:pt x="5" y="82"/>
                    </a:lnTo>
                    <a:lnTo>
                      <a:pt x="11" y="92"/>
                    </a:lnTo>
                    <a:lnTo>
                      <a:pt x="19" y="102"/>
                    </a:lnTo>
                    <a:lnTo>
                      <a:pt x="27" y="108"/>
                    </a:lnTo>
                    <a:lnTo>
                      <a:pt x="37" y="114"/>
                    </a:lnTo>
                    <a:lnTo>
                      <a:pt x="49" y="118"/>
                    </a:lnTo>
                    <a:lnTo>
                      <a:pt x="60" y="119"/>
                    </a:lnTo>
                    <a:close/>
                  </a:path>
                </a:pathLst>
              </a:custGeom>
              <a:solidFill>
                <a:srgbClr val="A3F9FF"/>
              </a:solidFill>
              <a:ln w="9525">
                <a:noFill/>
                <a:round/>
                <a:headEnd/>
                <a:tailEnd/>
              </a:ln>
            </p:spPr>
            <p:txBody>
              <a:bodyPr/>
              <a:lstStyle/>
              <a:p>
                <a:endParaRPr lang="en-US" sz="3200"/>
              </a:p>
            </p:txBody>
          </p:sp>
          <p:sp>
            <p:nvSpPr>
              <p:cNvPr id="172048" name="Freeform 12"/>
              <p:cNvSpPr>
                <a:spLocks/>
              </p:cNvSpPr>
              <p:nvPr/>
            </p:nvSpPr>
            <p:spPr bwMode="auto">
              <a:xfrm>
                <a:off x="4272" y="3506"/>
                <a:ext cx="46" cy="55"/>
              </a:xfrm>
              <a:custGeom>
                <a:avLst/>
                <a:gdLst>
                  <a:gd name="T0" fmla="*/ 0 w 93"/>
                  <a:gd name="T1" fmla="*/ 1 h 109"/>
                  <a:gd name="T2" fmla="*/ 0 w 93"/>
                  <a:gd name="T3" fmla="*/ 1 h 109"/>
                  <a:gd name="T4" fmla="*/ 0 w 93"/>
                  <a:gd name="T5" fmla="*/ 1 h 109"/>
                  <a:gd name="T6" fmla="*/ 0 w 93"/>
                  <a:gd name="T7" fmla="*/ 1 h 109"/>
                  <a:gd name="T8" fmla="*/ 0 w 93"/>
                  <a:gd name="T9" fmla="*/ 1 h 109"/>
                  <a:gd name="T10" fmla="*/ 0 w 93"/>
                  <a:gd name="T11" fmla="*/ 1 h 109"/>
                  <a:gd name="T12" fmla="*/ 0 w 93"/>
                  <a:gd name="T13" fmla="*/ 1 h 109"/>
                  <a:gd name="T14" fmla="*/ 0 w 93"/>
                  <a:gd name="T15" fmla="*/ 1 h 109"/>
                  <a:gd name="T16" fmla="*/ 0 w 93"/>
                  <a:gd name="T17" fmla="*/ 1 h 109"/>
                  <a:gd name="T18" fmla="*/ 0 w 93"/>
                  <a:gd name="T19" fmla="*/ 1 h 109"/>
                  <a:gd name="T20" fmla="*/ 0 w 93"/>
                  <a:gd name="T21" fmla="*/ 1 h 109"/>
                  <a:gd name="T22" fmla="*/ 0 w 93"/>
                  <a:gd name="T23" fmla="*/ 1 h 109"/>
                  <a:gd name="T24" fmla="*/ 0 w 93"/>
                  <a:gd name="T25" fmla="*/ 1 h 109"/>
                  <a:gd name="T26" fmla="*/ 0 w 93"/>
                  <a:gd name="T27" fmla="*/ 1 h 109"/>
                  <a:gd name="T28" fmla="*/ 0 w 93"/>
                  <a:gd name="T29" fmla="*/ 1 h 109"/>
                  <a:gd name="T30" fmla="*/ 0 w 93"/>
                  <a:gd name="T31" fmla="*/ 1 h 109"/>
                  <a:gd name="T32" fmla="*/ 0 w 93"/>
                  <a:gd name="T33" fmla="*/ 0 h 109"/>
                  <a:gd name="T34" fmla="*/ 0 w 93"/>
                  <a:gd name="T35" fmla="*/ 1 h 109"/>
                  <a:gd name="T36" fmla="*/ 0 w 93"/>
                  <a:gd name="T37" fmla="*/ 1 h 109"/>
                  <a:gd name="T38" fmla="*/ 0 w 93"/>
                  <a:gd name="T39" fmla="*/ 1 h 109"/>
                  <a:gd name="T40" fmla="*/ 0 w 93"/>
                  <a:gd name="T41" fmla="*/ 1 h 109"/>
                  <a:gd name="T42" fmla="*/ 0 w 93"/>
                  <a:gd name="T43" fmla="*/ 1 h 109"/>
                  <a:gd name="T44" fmla="*/ 0 w 93"/>
                  <a:gd name="T45" fmla="*/ 1 h 109"/>
                  <a:gd name="T46" fmla="*/ 0 w 93"/>
                  <a:gd name="T47" fmla="*/ 1 h 109"/>
                  <a:gd name="T48" fmla="*/ 0 w 93"/>
                  <a:gd name="T49" fmla="*/ 1 h 109"/>
                  <a:gd name="T50" fmla="*/ 0 w 93"/>
                  <a:gd name="T51" fmla="*/ 1 h 109"/>
                  <a:gd name="T52" fmla="*/ 0 w 93"/>
                  <a:gd name="T53" fmla="*/ 1 h 109"/>
                  <a:gd name="T54" fmla="*/ 0 w 93"/>
                  <a:gd name="T55" fmla="*/ 1 h 109"/>
                  <a:gd name="T56" fmla="*/ 0 w 93"/>
                  <a:gd name="T57" fmla="*/ 1 h 109"/>
                  <a:gd name="T58" fmla="*/ 0 w 93"/>
                  <a:gd name="T59" fmla="*/ 1 h 109"/>
                  <a:gd name="T60" fmla="*/ 0 w 93"/>
                  <a:gd name="T61" fmla="*/ 1 h 109"/>
                  <a:gd name="T62" fmla="*/ 0 w 93"/>
                  <a:gd name="T63" fmla="*/ 1 h 109"/>
                  <a:gd name="T64" fmla="*/ 0 w 93"/>
                  <a:gd name="T65" fmla="*/ 1 h 1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3"/>
                  <a:gd name="T100" fmla="*/ 0 h 109"/>
                  <a:gd name="T101" fmla="*/ 93 w 93"/>
                  <a:gd name="T102" fmla="*/ 109 h 1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3" h="109">
                    <a:moveTo>
                      <a:pt x="46" y="109"/>
                    </a:moveTo>
                    <a:lnTo>
                      <a:pt x="56" y="108"/>
                    </a:lnTo>
                    <a:lnTo>
                      <a:pt x="65" y="104"/>
                    </a:lnTo>
                    <a:lnTo>
                      <a:pt x="72" y="100"/>
                    </a:lnTo>
                    <a:lnTo>
                      <a:pt x="79" y="93"/>
                    </a:lnTo>
                    <a:lnTo>
                      <a:pt x="84" y="85"/>
                    </a:lnTo>
                    <a:lnTo>
                      <a:pt x="89" y="75"/>
                    </a:lnTo>
                    <a:lnTo>
                      <a:pt x="91" y="65"/>
                    </a:lnTo>
                    <a:lnTo>
                      <a:pt x="93" y="54"/>
                    </a:lnTo>
                    <a:lnTo>
                      <a:pt x="91" y="43"/>
                    </a:lnTo>
                    <a:lnTo>
                      <a:pt x="89" y="33"/>
                    </a:lnTo>
                    <a:lnTo>
                      <a:pt x="84" y="24"/>
                    </a:lnTo>
                    <a:lnTo>
                      <a:pt x="79" y="16"/>
                    </a:lnTo>
                    <a:lnTo>
                      <a:pt x="72" y="9"/>
                    </a:lnTo>
                    <a:lnTo>
                      <a:pt x="65" y="4"/>
                    </a:lnTo>
                    <a:lnTo>
                      <a:pt x="56" y="1"/>
                    </a:lnTo>
                    <a:lnTo>
                      <a:pt x="46" y="0"/>
                    </a:lnTo>
                    <a:lnTo>
                      <a:pt x="37" y="1"/>
                    </a:lnTo>
                    <a:lnTo>
                      <a:pt x="28" y="4"/>
                    </a:lnTo>
                    <a:lnTo>
                      <a:pt x="21" y="9"/>
                    </a:lnTo>
                    <a:lnTo>
                      <a:pt x="14" y="16"/>
                    </a:lnTo>
                    <a:lnTo>
                      <a:pt x="8" y="24"/>
                    </a:lnTo>
                    <a:lnTo>
                      <a:pt x="4" y="33"/>
                    </a:lnTo>
                    <a:lnTo>
                      <a:pt x="2" y="43"/>
                    </a:lnTo>
                    <a:lnTo>
                      <a:pt x="0" y="54"/>
                    </a:lnTo>
                    <a:lnTo>
                      <a:pt x="2" y="65"/>
                    </a:lnTo>
                    <a:lnTo>
                      <a:pt x="4" y="75"/>
                    </a:lnTo>
                    <a:lnTo>
                      <a:pt x="8" y="85"/>
                    </a:lnTo>
                    <a:lnTo>
                      <a:pt x="14" y="93"/>
                    </a:lnTo>
                    <a:lnTo>
                      <a:pt x="21" y="100"/>
                    </a:lnTo>
                    <a:lnTo>
                      <a:pt x="28" y="104"/>
                    </a:lnTo>
                    <a:lnTo>
                      <a:pt x="37" y="108"/>
                    </a:lnTo>
                    <a:lnTo>
                      <a:pt x="46" y="109"/>
                    </a:lnTo>
                    <a:close/>
                  </a:path>
                </a:pathLst>
              </a:custGeom>
              <a:solidFill>
                <a:srgbClr val="A3F9FF"/>
              </a:solidFill>
              <a:ln w="9525">
                <a:noFill/>
                <a:round/>
                <a:headEnd/>
                <a:tailEnd/>
              </a:ln>
            </p:spPr>
            <p:txBody>
              <a:bodyPr/>
              <a:lstStyle/>
              <a:p>
                <a:endParaRPr lang="en-US" sz="3200"/>
              </a:p>
            </p:txBody>
          </p:sp>
          <p:sp>
            <p:nvSpPr>
              <p:cNvPr id="172049" name="Freeform 13"/>
              <p:cNvSpPr>
                <a:spLocks/>
              </p:cNvSpPr>
              <p:nvPr/>
            </p:nvSpPr>
            <p:spPr bwMode="auto">
              <a:xfrm>
                <a:off x="3536" y="3550"/>
                <a:ext cx="127" cy="455"/>
              </a:xfrm>
              <a:custGeom>
                <a:avLst/>
                <a:gdLst>
                  <a:gd name="T0" fmla="*/ 0 w 255"/>
                  <a:gd name="T1" fmla="*/ 0 h 911"/>
                  <a:gd name="T2" fmla="*/ 0 w 255"/>
                  <a:gd name="T3" fmla="*/ 0 h 911"/>
                  <a:gd name="T4" fmla="*/ 0 w 255"/>
                  <a:gd name="T5" fmla="*/ 0 h 911"/>
                  <a:gd name="T6" fmla="*/ 0 w 255"/>
                  <a:gd name="T7" fmla="*/ 0 h 911"/>
                  <a:gd name="T8" fmla="*/ 0 w 255"/>
                  <a:gd name="T9" fmla="*/ 0 h 911"/>
                  <a:gd name="T10" fmla="*/ 0 w 255"/>
                  <a:gd name="T11" fmla="*/ 0 h 911"/>
                  <a:gd name="T12" fmla="*/ 0 w 255"/>
                  <a:gd name="T13" fmla="*/ 0 h 911"/>
                  <a:gd name="T14" fmla="*/ 0 w 255"/>
                  <a:gd name="T15" fmla="*/ 0 h 911"/>
                  <a:gd name="T16" fmla="*/ 0 w 255"/>
                  <a:gd name="T17" fmla="*/ 0 h 911"/>
                  <a:gd name="T18" fmla="*/ 0 w 255"/>
                  <a:gd name="T19" fmla="*/ 0 h 911"/>
                  <a:gd name="T20" fmla="*/ 0 w 255"/>
                  <a:gd name="T21" fmla="*/ 0 h 911"/>
                  <a:gd name="T22" fmla="*/ 0 w 255"/>
                  <a:gd name="T23" fmla="*/ 0 h 911"/>
                  <a:gd name="T24" fmla="*/ 0 w 255"/>
                  <a:gd name="T25" fmla="*/ 0 h 911"/>
                  <a:gd name="T26" fmla="*/ 0 w 255"/>
                  <a:gd name="T27" fmla="*/ 0 h 911"/>
                  <a:gd name="T28" fmla="*/ 0 w 255"/>
                  <a:gd name="T29" fmla="*/ 0 h 911"/>
                  <a:gd name="T30" fmla="*/ 0 w 255"/>
                  <a:gd name="T31" fmla="*/ 0 h 911"/>
                  <a:gd name="T32" fmla="*/ 0 w 255"/>
                  <a:gd name="T33" fmla="*/ 0 h 911"/>
                  <a:gd name="T34" fmla="*/ 0 w 255"/>
                  <a:gd name="T35" fmla="*/ 0 h 911"/>
                  <a:gd name="T36" fmla="*/ 0 w 255"/>
                  <a:gd name="T37" fmla="*/ 0 h 911"/>
                  <a:gd name="T38" fmla="*/ 0 w 255"/>
                  <a:gd name="T39" fmla="*/ 0 h 911"/>
                  <a:gd name="T40" fmla="*/ 0 w 255"/>
                  <a:gd name="T41" fmla="*/ 0 h 911"/>
                  <a:gd name="T42" fmla="*/ 0 w 255"/>
                  <a:gd name="T43" fmla="*/ 0 h 911"/>
                  <a:gd name="T44" fmla="*/ 0 w 255"/>
                  <a:gd name="T45" fmla="*/ 0 h 911"/>
                  <a:gd name="T46" fmla="*/ 0 w 255"/>
                  <a:gd name="T47" fmla="*/ 0 h 911"/>
                  <a:gd name="T48" fmla="*/ 0 w 255"/>
                  <a:gd name="T49" fmla="*/ 0 h 911"/>
                  <a:gd name="T50" fmla="*/ 0 w 255"/>
                  <a:gd name="T51" fmla="*/ 0 h 911"/>
                  <a:gd name="T52" fmla="*/ 0 w 255"/>
                  <a:gd name="T53" fmla="*/ 0 h 911"/>
                  <a:gd name="T54" fmla="*/ 0 w 255"/>
                  <a:gd name="T55" fmla="*/ 0 h 911"/>
                  <a:gd name="T56" fmla="*/ 0 w 255"/>
                  <a:gd name="T57" fmla="*/ 0 h 911"/>
                  <a:gd name="T58" fmla="*/ 0 w 255"/>
                  <a:gd name="T59" fmla="*/ 0 h 911"/>
                  <a:gd name="T60" fmla="*/ 0 w 255"/>
                  <a:gd name="T61" fmla="*/ 0 h 911"/>
                  <a:gd name="T62" fmla="*/ 0 w 255"/>
                  <a:gd name="T63" fmla="*/ 0 h 911"/>
                  <a:gd name="T64" fmla="*/ 0 w 255"/>
                  <a:gd name="T65" fmla="*/ 0 h 911"/>
                  <a:gd name="T66" fmla="*/ 0 w 255"/>
                  <a:gd name="T67" fmla="*/ 0 h 911"/>
                  <a:gd name="T68" fmla="*/ 0 w 255"/>
                  <a:gd name="T69" fmla="*/ 0 h 911"/>
                  <a:gd name="T70" fmla="*/ 0 w 255"/>
                  <a:gd name="T71" fmla="*/ 0 h 911"/>
                  <a:gd name="T72" fmla="*/ 0 w 255"/>
                  <a:gd name="T73" fmla="*/ 0 h 911"/>
                  <a:gd name="T74" fmla="*/ 0 w 255"/>
                  <a:gd name="T75" fmla="*/ 0 h 911"/>
                  <a:gd name="T76" fmla="*/ 0 w 255"/>
                  <a:gd name="T77" fmla="*/ 0 h 911"/>
                  <a:gd name="T78" fmla="*/ 0 w 255"/>
                  <a:gd name="T79" fmla="*/ 0 h 911"/>
                  <a:gd name="T80" fmla="*/ 0 w 255"/>
                  <a:gd name="T81" fmla="*/ 0 h 911"/>
                  <a:gd name="T82" fmla="*/ 0 w 255"/>
                  <a:gd name="T83" fmla="*/ 0 h 911"/>
                  <a:gd name="T84" fmla="*/ 0 w 255"/>
                  <a:gd name="T85" fmla="*/ 0 h 911"/>
                  <a:gd name="T86" fmla="*/ 0 w 255"/>
                  <a:gd name="T87" fmla="*/ 0 h 911"/>
                  <a:gd name="T88" fmla="*/ 0 w 255"/>
                  <a:gd name="T89" fmla="*/ 0 h 9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5"/>
                  <a:gd name="T136" fmla="*/ 0 h 911"/>
                  <a:gd name="T137" fmla="*/ 255 w 255"/>
                  <a:gd name="T138" fmla="*/ 911 h 91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5" h="911">
                    <a:moveTo>
                      <a:pt x="166" y="0"/>
                    </a:moveTo>
                    <a:lnTo>
                      <a:pt x="66" y="51"/>
                    </a:lnTo>
                    <a:lnTo>
                      <a:pt x="63" y="56"/>
                    </a:lnTo>
                    <a:lnTo>
                      <a:pt x="56" y="69"/>
                    </a:lnTo>
                    <a:lnTo>
                      <a:pt x="46" y="88"/>
                    </a:lnTo>
                    <a:lnTo>
                      <a:pt x="36" y="111"/>
                    </a:lnTo>
                    <a:lnTo>
                      <a:pt x="24" y="134"/>
                    </a:lnTo>
                    <a:lnTo>
                      <a:pt x="14" y="155"/>
                    </a:lnTo>
                    <a:lnTo>
                      <a:pt x="7" y="171"/>
                    </a:lnTo>
                    <a:lnTo>
                      <a:pt x="5" y="181"/>
                    </a:lnTo>
                    <a:lnTo>
                      <a:pt x="3" y="205"/>
                    </a:lnTo>
                    <a:lnTo>
                      <a:pt x="1" y="245"/>
                    </a:lnTo>
                    <a:lnTo>
                      <a:pt x="0" y="285"/>
                    </a:lnTo>
                    <a:lnTo>
                      <a:pt x="1" y="311"/>
                    </a:lnTo>
                    <a:lnTo>
                      <a:pt x="3" y="320"/>
                    </a:lnTo>
                    <a:lnTo>
                      <a:pt x="6" y="330"/>
                    </a:lnTo>
                    <a:lnTo>
                      <a:pt x="9" y="341"/>
                    </a:lnTo>
                    <a:lnTo>
                      <a:pt x="14" y="353"/>
                    </a:lnTo>
                    <a:lnTo>
                      <a:pt x="18" y="366"/>
                    </a:lnTo>
                    <a:lnTo>
                      <a:pt x="24" y="378"/>
                    </a:lnTo>
                    <a:lnTo>
                      <a:pt x="30" y="390"/>
                    </a:lnTo>
                    <a:lnTo>
                      <a:pt x="36" y="400"/>
                    </a:lnTo>
                    <a:lnTo>
                      <a:pt x="41" y="411"/>
                    </a:lnTo>
                    <a:lnTo>
                      <a:pt x="47" y="421"/>
                    </a:lnTo>
                    <a:lnTo>
                      <a:pt x="54" y="431"/>
                    </a:lnTo>
                    <a:lnTo>
                      <a:pt x="60" y="442"/>
                    </a:lnTo>
                    <a:lnTo>
                      <a:pt x="65" y="452"/>
                    </a:lnTo>
                    <a:lnTo>
                      <a:pt x="70" y="460"/>
                    </a:lnTo>
                    <a:lnTo>
                      <a:pt x="74" y="467"/>
                    </a:lnTo>
                    <a:lnTo>
                      <a:pt x="77" y="473"/>
                    </a:lnTo>
                    <a:lnTo>
                      <a:pt x="82" y="505"/>
                    </a:lnTo>
                    <a:lnTo>
                      <a:pt x="83" y="567"/>
                    </a:lnTo>
                    <a:lnTo>
                      <a:pt x="84" y="630"/>
                    </a:lnTo>
                    <a:lnTo>
                      <a:pt x="85" y="665"/>
                    </a:lnTo>
                    <a:lnTo>
                      <a:pt x="88" y="676"/>
                    </a:lnTo>
                    <a:lnTo>
                      <a:pt x="93" y="692"/>
                    </a:lnTo>
                    <a:lnTo>
                      <a:pt x="101" y="714"/>
                    </a:lnTo>
                    <a:lnTo>
                      <a:pt x="111" y="738"/>
                    </a:lnTo>
                    <a:lnTo>
                      <a:pt x="120" y="762"/>
                    </a:lnTo>
                    <a:lnTo>
                      <a:pt x="129" y="785"/>
                    </a:lnTo>
                    <a:lnTo>
                      <a:pt x="138" y="805"/>
                    </a:lnTo>
                    <a:lnTo>
                      <a:pt x="146" y="819"/>
                    </a:lnTo>
                    <a:lnTo>
                      <a:pt x="154" y="829"/>
                    </a:lnTo>
                    <a:lnTo>
                      <a:pt x="164" y="839"/>
                    </a:lnTo>
                    <a:lnTo>
                      <a:pt x="174" y="850"/>
                    </a:lnTo>
                    <a:lnTo>
                      <a:pt x="186" y="860"/>
                    </a:lnTo>
                    <a:lnTo>
                      <a:pt x="197" y="872"/>
                    </a:lnTo>
                    <a:lnTo>
                      <a:pt x="211" y="883"/>
                    </a:lnTo>
                    <a:lnTo>
                      <a:pt x="226" y="895"/>
                    </a:lnTo>
                    <a:lnTo>
                      <a:pt x="241" y="906"/>
                    </a:lnTo>
                    <a:lnTo>
                      <a:pt x="252" y="911"/>
                    </a:lnTo>
                    <a:lnTo>
                      <a:pt x="255" y="903"/>
                    </a:lnTo>
                    <a:lnTo>
                      <a:pt x="250" y="884"/>
                    </a:lnTo>
                    <a:lnTo>
                      <a:pt x="241" y="858"/>
                    </a:lnTo>
                    <a:lnTo>
                      <a:pt x="228" y="827"/>
                    </a:lnTo>
                    <a:lnTo>
                      <a:pt x="214" y="792"/>
                    </a:lnTo>
                    <a:lnTo>
                      <a:pt x="200" y="756"/>
                    </a:lnTo>
                    <a:lnTo>
                      <a:pt x="189" y="723"/>
                    </a:lnTo>
                    <a:lnTo>
                      <a:pt x="177" y="655"/>
                    </a:lnTo>
                    <a:lnTo>
                      <a:pt x="171" y="571"/>
                    </a:lnTo>
                    <a:lnTo>
                      <a:pt x="168" y="498"/>
                    </a:lnTo>
                    <a:lnTo>
                      <a:pt x="169" y="461"/>
                    </a:lnTo>
                    <a:lnTo>
                      <a:pt x="167" y="454"/>
                    </a:lnTo>
                    <a:lnTo>
                      <a:pt x="159" y="443"/>
                    </a:lnTo>
                    <a:lnTo>
                      <a:pt x="146" y="429"/>
                    </a:lnTo>
                    <a:lnTo>
                      <a:pt x="131" y="412"/>
                    </a:lnTo>
                    <a:lnTo>
                      <a:pt x="115" y="392"/>
                    </a:lnTo>
                    <a:lnTo>
                      <a:pt x="99" y="373"/>
                    </a:lnTo>
                    <a:lnTo>
                      <a:pt x="85" y="354"/>
                    </a:lnTo>
                    <a:lnTo>
                      <a:pt x="76" y="336"/>
                    </a:lnTo>
                    <a:lnTo>
                      <a:pt x="62" y="272"/>
                    </a:lnTo>
                    <a:lnTo>
                      <a:pt x="61" y="208"/>
                    </a:lnTo>
                    <a:lnTo>
                      <a:pt x="67" y="158"/>
                    </a:lnTo>
                    <a:lnTo>
                      <a:pt x="70" y="139"/>
                    </a:lnTo>
                    <a:lnTo>
                      <a:pt x="73" y="136"/>
                    </a:lnTo>
                    <a:lnTo>
                      <a:pt x="78" y="129"/>
                    </a:lnTo>
                    <a:lnTo>
                      <a:pt x="86" y="119"/>
                    </a:lnTo>
                    <a:lnTo>
                      <a:pt x="97" y="108"/>
                    </a:lnTo>
                    <a:lnTo>
                      <a:pt x="108" y="96"/>
                    </a:lnTo>
                    <a:lnTo>
                      <a:pt x="121" y="83"/>
                    </a:lnTo>
                    <a:lnTo>
                      <a:pt x="133" y="73"/>
                    </a:lnTo>
                    <a:lnTo>
                      <a:pt x="143" y="66"/>
                    </a:lnTo>
                    <a:lnTo>
                      <a:pt x="153" y="61"/>
                    </a:lnTo>
                    <a:lnTo>
                      <a:pt x="165" y="57"/>
                    </a:lnTo>
                    <a:lnTo>
                      <a:pt x="177" y="53"/>
                    </a:lnTo>
                    <a:lnTo>
                      <a:pt x="189" y="51"/>
                    </a:lnTo>
                    <a:lnTo>
                      <a:pt x="199" y="49"/>
                    </a:lnTo>
                    <a:lnTo>
                      <a:pt x="207" y="48"/>
                    </a:lnTo>
                    <a:lnTo>
                      <a:pt x="213" y="46"/>
                    </a:lnTo>
                    <a:lnTo>
                      <a:pt x="215" y="46"/>
                    </a:lnTo>
                    <a:lnTo>
                      <a:pt x="166" y="0"/>
                    </a:lnTo>
                    <a:close/>
                  </a:path>
                </a:pathLst>
              </a:custGeom>
              <a:solidFill>
                <a:srgbClr val="FFFFFF"/>
              </a:solidFill>
              <a:ln w="9525">
                <a:noFill/>
                <a:round/>
                <a:headEnd/>
                <a:tailEnd/>
              </a:ln>
            </p:spPr>
            <p:txBody>
              <a:bodyPr/>
              <a:lstStyle/>
              <a:p>
                <a:endParaRPr lang="en-US" sz="3200"/>
              </a:p>
            </p:txBody>
          </p:sp>
          <p:sp>
            <p:nvSpPr>
              <p:cNvPr id="172050" name="Freeform 14"/>
              <p:cNvSpPr>
                <a:spLocks/>
              </p:cNvSpPr>
              <p:nvPr/>
            </p:nvSpPr>
            <p:spPr bwMode="auto">
              <a:xfrm>
                <a:off x="3676" y="3625"/>
                <a:ext cx="296" cy="103"/>
              </a:xfrm>
              <a:custGeom>
                <a:avLst/>
                <a:gdLst>
                  <a:gd name="T0" fmla="*/ 1 w 591"/>
                  <a:gd name="T1" fmla="*/ 1 h 206"/>
                  <a:gd name="T2" fmla="*/ 1 w 591"/>
                  <a:gd name="T3" fmla="*/ 1 h 206"/>
                  <a:gd name="T4" fmla="*/ 1 w 591"/>
                  <a:gd name="T5" fmla="*/ 1 h 206"/>
                  <a:gd name="T6" fmla="*/ 1 w 591"/>
                  <a:gd name="T7" fmla="*/ 1 h 206"/>
                  <a:gd name="T8" fmla="*/ 1 w 591"/>
                  <a:gd name="T9" fmla="*/ 1 h 206"/>
                  <a:gd name="T10" fmla="*/ 1 w 591"/>
                  <a:gd name="T11" fmla="*/ 1 h 206"/>
                  <a:gd name="T12" fmla="*/ 1 w 591"/>
                  <a:gd name="T13" fmla="*/ 1 h 206"/>
                  <a:gd name="T14" fmla="*/ 1 w 591"/>
                  <a:gd name="T15" fmla="*/ 1 h 206"/>
                  <a:gd name="T16" fmla="*/ 1 w 591"/>
                  <a:gd name="T17" fmla="*/ 1 h 206"/>
                  <a:gd name="T18" fmla="*/ 1 w 591"/>
                  <a:gd name="T19" fmla="*/ 1 h 206"/>
                  <a:gd name="T20" fmla="*/ 1 w 591"/>
                  <a:gd name="T21" fmla="*/ 1 h 206"/>
                  <a:gd name="T22" fmla="*/ 1 w 591"/>
                  <a:gd name="T23" fmla="*/ 1 h 206"/>
                  <a:gd name="T24" fmla="*/ 0 w 591"/>
                  <a:gd name="T25" fmla="*/ 1 h 206"/>
                  <a:gd name="T26" fmla="*/ 1 w 591"/>
                  <a:gd name="T27" fmla="*/ 1 h 206"/>
                  <a:gd name="T28" fmla="*/ 1 w 591"/>
                  <a:gd name="T29" fmla="*/ 1 h 206"/>
                  <a:gd name="T30" fmla="*/ 1 w 591"/>
                  <a:gd name="T31" fmla="*/ 1 h 206"/>
                  <a:gd name="T32" fmla="*/ 1 w 591"/>
                  <a:gd name="T33" fmla="*/ 1 h 206"/>
                  <a:gd name="T34" fmla="*/ 1 w 591"/>
                  <a:gd name="T35" fmla="*/ 1 h 206"/>
                  <a:gd name="T36" fmla="*/ 1 w 591"/>
                  <a:gd name="T37" fmla="*/ 1 h 206"/>
                  <a:gd name="T38" fmla="*/ 1 w 591"/>
                  <a:gd name="T39" fmla="*/ 1 h 206"/>
                  <a:gd name="T40" fmla="*/ 1 w 591"/>
                  <a:gd name="T41" fmla="*/ 1 h 206"/>
                  <a:gd name="T42" fmla="*/ 1 w 591"/>
                  <a:gd name="T43" fmla="*/ 1 h 206"/>
                  <a:gd name="T44" fmla="*/ 1 w 591"/>
                  <a:gd name="T45" fmla="*/ 1 h 206"/>
                  <a:gd name="T46" fmla="*/ 1 w 591"/>
                  <a:gd name="T47" fmla="*/ 1 h 206"/>
                  <a:gd name="T48" fmla="*/ 1 w 591"/>
                  <a:gd name="T49" fmla="*/ 1 h 206"/>
                  <a:gd name="T50" fmla="*/ 1 w 591"/>
                  <a:gd name="T51" fmla="*/ 1 h 206"/>
                  <a:gd name="T52" fmla="*/ 1 w 591"/>
                  <a:gd name="T53" fmla="*/ 1 h 206"/>
                  <a:gd name="T54" fmla="*/ 1 w 591"/>
                  <a:gd name="T55" fmla="*/ 1 h 206"/>
                  <a:gd name="T56" fmla="*/ 1 w 591"/>
                  <a:gd name="T57" fmla="*/ 1 h 206"/>
                  <a:gd name="T58" fmla="*/ 1 w 591"/>
                  <a:gd name="T59" fmla="*/ 1 h 206"/>
                  <a:gd name="T60" fmla="*/ 1 w 591"/>
                  <a:gd name="T61" fmla="*/ 1 h 206"/>
                  <a:gd name="T62" fmla="*/ 1 w 591"/>
                  <a:gd name="T63" fmla="*/ 1 h 206"/>
                  <a:gd name="T64" fmla="*/ 1 w 591"/>
                  <a:gd name="T65" fmla="*/ 1 h 2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1"/>
                  <a:gd name="T100" fmla="*/ 0 h 206"/>
                  <a:gd name="T101" fmla="*/ 591 w 591"/>
                  <a:gd name="T102" fmla="*/ 206 h 2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1" h="206">
                    <a:moveTo>
                      <a:pt x="519" y="0"/>
                    </a:moveTo>
                    <a:lnTo>
                      <a:pt x="341" y="39"/>
                    </a:lnTo>
                    <a:lnTo>
                      <a:pt x="335" y="42"/>
                    </a:lnTo>
                    <a:lnTo>
                      <a:pt x="322" y="47"/>
                    </a:lnTo>
                    <a:lnTo>
                      <a:pt x="301" y="57"/>
                    </a:lnTo>
                    <a:lnTo>
                      <a:pt x="277" y="67"/>
                    </a:lnTo>
                    <a:lnTo>
                      <a:pt x="250" y="78"/>
                    </a:lnTo>
                    <a:lnTo>
                      <a:pt x="225" y="89"/>
                    </a:lnTo>
                    <a:lnTo>
                      <a:pt x="203" y="98"/>
                    </a:lnTo>
                    <a:lnTo>
                      <a:pt x="188" y="104"/>
                    </a:lnTo>
                    <a:lnTo>
                      <a:pt x="175" y="110"/>
                    </a:lnTo>
                    <a:lnTo>
                      <a:pt x="161" y="118"/>
                    </a:lnTo>
                    <a:lnTo>
                      <a:pt x="146" y="127"/>
                    </a:lnTo>
                    <a:lnTo>
                      <a:pt x="131" y="136"/>
                    </a:lnTo>
                    <a:lnTo>
                      <a:pt x="115" y="145"/>
                    </a:lnTo>
                    <a:lnTo>
                      <a:pt x="102" y="152"/>
                    </a:lnTo>
                    <a:lnTo>
                      <a:pt x="89" y="157"/>
                    </a:lnTo>
                    <a:lnTo>
                      <a:pt x="77" y="158"/>
                    </a:lnTo>
                    <a:lnTo>
                      <a:pt x="66" y="156"/>
                    </a:lnTo>
                    <a:lnTo>
                      <a:pt x="53" y="151"/>
                    </a:lnTo>
                    <a:lnTo>
                      <a:pt x="40" y="145"/>
                    </a:lnTo>
                    <a:lnTo>
                      <a:pt x="29" y="140"/>
                    </a:lnTo>
                    <a:lnTo>
                      <a:pt x="17" y="134"/>
                    </a:lnTo>
                    <a:lnTo>
                      <a:pt x="8" y="128"/>
                    </a:lnTo>
                    <a:lnTo>
                      <a:pt x="2" y="125"/>
                    </a:lnTo>
                    <a:lnTo>
                      <a:pt x="0" y="123"/>
                    </a:lnTo>
                    <a:lnTo>
                      <a:pt x="0" y="126"/>
                    </a:lnTo>
                    <a:lnTo>
                      <a:pt x="1" y="133"/>
                    </a:lnTo>
                    <a:lnTo>
                      <a:pt x="2" y="143"/>
                    </a:lnTo>
                    <a:lnTo>
                      <a:pt x="6" y="155"/>
                    </a:lnTo>
                    <a:lnTo>
                      <a:pt x="10" y="166"/>
                    </a:lnTo>
                    <a:lnTo>
                      <a:pt x="16" y="179"/>
                    </a:lnTo>
                    <a:lnTo>
                      <a:pt x="24" y="189"/>
                    </a:lnTo>
                    <a:lnTo>
                      <a:pt x="35" y="196"/>
                    </a:lnTo>
                    <a:lnTo>
                      <a:pt x="47" y="201"/>
                    </a:lnTo>
                    <a:lnTo>
                      <a:pt x="61" y="204"/>
                    </a:lnTo>
                    <a:lnTo>
                      <a:pt x="76" y="206"/>
                    </a:lnTo>
                    <a:lnTo>
                      <a:pt x="92" y="206"/>
                    </a:lnTo>
                    <a:lnTo>
                      <a:pt x="107" y="204"/>
                    </a:lnTo>
                    <a:lnTo>
                      <a:pt x="121" y="202"/>
                    </a:lnTo>
                    <a:lnTo>
                      <a:pt x="134" y="197"/>
                    </a:lnTo>
                    <a:lnTo>
                      <a:pt x="145" y="193"/>
                    </a:lnTo>
                    <a:lnTo>
                      <a:pt x="157" y="187"/>
                    </a:lnTo>
                    <a:lnTo>
                      <a:pt x="171" y="180"/>
                    </a:lnTo>
                    <a:lnTo>
                      <a:pt x="187" y="173"/>
                    </a:lnTo>
                    <a:lnTo>
                      <a:pt x="205" y="164"/>
                    </a:lnTo>
                    <a:lnTo>
                      <a:pt x="227" y="155"/>
                    </a:lnTo>
                    <a:lnTo>
                      <a:pt x="251" y="143"/>
                    </a:lnTo>
                    <a:lnTo>
                      <a:pt x="280" y="130"/>
                    </a:lnTo>
                    <a:lnTo>
                      <a:pt x="311" y="115"/>
                    </a:lnTo>
                    <a:lnTo>
                      <a:pt x="333" y="106"/>
                    </a:lnTo>
                    <a:lnTo>
                      <a:pt x="354" y="99"/>
                    </a:lnTo>
                    <a:lnTo>
                      <a:pt x="373" y="93"/>
                    </a:lnTo>
                    <a:lnTo>
                      <a:pt x="393" y="90"/>
                    </a:lnTo>
                    <a:lnTo>
                      <a:pt x="410" y="88"/>
                    </a:lnTo>
                    <a:lnTo>
                      <a:pt x="428" y="87"/>
                    </a:lnTo>
                    <a:lnTo>
                      <a:pt x="443" y="85"/>
                    </a:lnTo>
                    <a:lnTo>
                      <a:pt x="456" y="85"/>
                    </a:lnTo>
                    <a:lnTo>
                      <a:pt x="472" y="87"/>
                    </a:lnTo>
                    <a:lnTo>
                      <a:pt x="492" y="88"/>
                    </a:lnTo>
                    <a:lnTo>
                      <a:pt x="514" y="91"/>
                    </a:lnTo>
                    <a:lnTo>
                      <a:pt x="537" y="95"/>
                    </a:lnTo>
                    <a:lnTo>
                      <a:pt x="558" y="98"/>
                    </a:lnTo>
                    <a:lnTo>
                      <a:pt x="575" y="100"/>
                    </a:lnTo>
                    <a:lnTo>
                      <a:pt x="587" y="103"/>
                    </a:lnTo>
                    <a:lnTo>
                      <a:pt x="591" y="104"/>
                    </a:lnTo>
                    <a:lnTo>
                      <a:pt x="519" y="0"/>
                    </a:lnTo>
                    <a:close/>
                  </a:path>
                </a:pathLst>
              </a:custGeom>
              <a:solidFill>
                <a:srgbClr val="FFFFFF"/>
              </a:solidFill>
              <a:ln w="9525">
                <a:noFill/>
                <a:round/>
                <a:headEnd/>
                <a:tailEnd/>
              </a:ln>
            </p:spPr>
            <p:txBody>
              <a:bodyPr/>
              <a:lstStyle/>
              <a:p>
                <a:endParaRPr lang="en-US" sz="3200"/>
              </a:p>
            </p:txBody>
          </p:sp>
          <p:sp>
            <p:nvSpPr>
              <p:cNvPr id="172051" name="Freeform 15"/>
              <p:cNvSpPr>
                <a:spLocks/>
              </p:cNvSpPr>
              <p:nvPr/>
            </p:nvSpPr>
            <p:spPr bwMode="auto">
              <a:xfrm>
                <a:off x="3930" y="3378"/>
                <a:ext cx="321" cy="330"/>
              </a:xfrm>
              <a:custGeom>
                <a:avLst/>
                <a:gdLst>
                  <a:gd name="T0" fmla="*/ 0 w 643"/>
                  <a:gd name="T1" fmla="*/ 1 h 660"/>
                  <a:gd name="T2" fmla="*/ 0 w 643"/>
                  <a:gd name="T3" fmla="*/ 1 h 660"/>
                  <a:gd name="T4" fmla="*/ 0 w 643"/>
                  <a:gd name="T5" fmla="*/ 1 h 660"/>
                  <a:gd name="T6" fmla="*/ 0 w 643"/>
                  <a:gd name="T7" fmla="*/ 1 h 660"/>
                  <a:gd name="T8" fmla="*/ 0 w 643"/>
                  <a:gd name="T9" fmla="*/ 1 h 660"/>
                  <a:gd name="T10" fmla="*/ 0 w 643"/>
                  <a:gd name="T11" fmla="*/ 1 h 660"/>
                  <a:gd name="T12" fmla="*/ 0 w 643"/>
                  <a:gd name="T13" fmla="*/ 1 h 660"/>
                  <a:gd name="T14" fmla="*/ 0 w 643"/>
                  <a:gd name="T15" fmla="*/ 1 h 660"/>
                  <a:gd name="T16" fmla="*/ 0 w 643"/>
                  <a:gd name="T17" fmla="*/ 1 h 660"/>
                  <a:gd name="T18" fmla="*/ 0 w 643"/>
                  <a:gd name="T19" fmla="*/ 1 h 660"/>
                  <a:gd name="T20" fmla="*/ 0 w 643"/>
                  <a:gd name="T21" fmla="*/ 1 h 660"/>
                  <a:gd name="T22" fmla="*/ 0 w 643"/>
                  <a:gd name="T23" fmla="*/ 1 h 660"/>
                  <a:gd name="T24" fmla="*/ 0 w 643"/>
                  <a:gd name="T25" fmla="*/ 1 h 660"/>
                  <a:gd name="T26" fmla="*/ 0 w 643"/>
                  <a:gd name="T27" fmla="*/ 1 h 660"/>
                  <a:gd name="T28" fmla="*/ 0 w 643"/>
                  <a:gd name="T29" fmla="*/ 1 h 660"/>
                  <a:gd name="T30" fmla="*/ 0 w 643"/>
                  <a:gd name="T31" fmla="*/ 1 h 660"/>
                  <a:gd name="T32" fmla="*/ 0 w 643"/>
                  <a:gd name="T33" fmla="*/ 1 h 660"/>
                  <a:gd name="T34" fmla="*/ 0 w 643"/>
                  <a:gd name="T35" fmla="*/ 1 h 660"/>
                  <a:gd name="T36" fmla="*/ 0 w 643"/>
                  <a:gd name="T37" fmla="*/ 1 h 660"/>
                  <a:gd name="T38" fmla="*/ 0 w 643"/>
                  <a:gd name="T39" fmla="*/ 1 h 660"/>
                  <a:gd name="T40" fmla="*/ 0 w 643"/>
                  <a:gd name="T41" fmla="*/ 1 h 660"/>
                  <a:gd name="T42" fmla="*/ 0 w 643"/>
                  <a:gd name="T43" fmla="*/ 1 h 660"/>
                  <a:gd name="T44" fmla="*/ 0 w 643"/>
                  <a:gd name="T45" fmla="*/ 1 h 660"/>
                  <a:gd name="T46" fmla="*/ 0 w 643"/>
                  <a:gd name="T47" fmla="*/ 1 h 660"/>
                  <a:gd name="T48" fmla="*/ 0 w 643"/>
                  <a:gd name="T49" fmla="*/ 1 h 660"/>
                  <a:gd name="T50" fmla="*/ 0 w 643"/>
                  <a:gd name="T51" fmla="*/ 1 h 660"/>
                  <a:gd name="T52" fmla="*/ 0 w 643"/>
                  <a:gd name="T53" fmla="*/ 1 h 660"/>
                  <a:gd name="T54" fmla="*/ 0 w 643"/>
                  <a:gd name="T55" fmla="*/ 1 h 660"/>
                  <a:gd name="T56" fmla="*/ 0 w 643"/>
                  <a:gd name="T57" fmla="*/ 1 h 660"/>
                  <a:gd name="T58" fmla="*/ 0 w 643"/>
                  <a:gd name="T59" fmla="*/ 1 h 660"/>
                  <a:gd name="T60" fmla="*/ 0 w 643"/>
                  <a:gd name="T61" fmla="*/ 1 h 660"/>
                  <a:gd name="T62" fmla="*/ 0 w 643"/>
                  <a:gd name="T63" fmla="*/ 1 h 660"/>
                  <a:gd name="T64" fmla="*/ 0 w 643"/>
                  <a:gd name="T65" fmla="*/ 1 h 660"/>
                  <a:gd name="T66" fmla="*/ 0 w 643"/>
                  <a:gd name="T67" fmla="*/ 1 h 660"/>
                  <a:gd name="T68" fmla="*/ 0 w 643"/>
                  <a:gd name="T69" fmla="*/ 1 h 660"/>
                  <a:gd name="T70" fmla="*/ 0 w 643"/>
                  <a:gd name="T71" fmla="*/ 1 h 660"/>
                  <a:gd name="T72" fmla="*/ 0 w 643"/>
                  <a:gd name="T73" fmla="*/ 1 h 660"/>
                  <a:gd name="T74" fmla="*/ 0 w 643"/>
                  <a:gd name="T75" fmla="*/ 1 h 660"/>
                  <a:gd name="T76" fmla="*/ 0 w 643"/>
                  <a:gd name="T77" fmla="*/ 1 h 660"/>
                  <a:gd name="T78" fmla="*/ 0 w 643"/>
                  <a:gd name="T79" fmla="*/ 1 h 660"/>
                  <a:gd name="T80" fmla="*/ 0 w 643"/>
                  <a:gd name="T81" fmla="*/ 1 h 660"/>
                  <a:gd name="T82" fmla="*/ 0 w 643"/>
                  <a:gd name="T83" fmla="*/ 1 h 660"/>
                  <a:gd name="T84" fmla="*/ 0 w 643"/>
                  <a:gd name="T85" fmla="*/ 1 h 660"/>
                  <a:gd name="T86" fmla="*/ 0 w 643"/>
                  <a:gd name="T87" fmla="*/ 1 h 660"/>
                  <a:gd name="T88" fmla="*/ 0 w 643"/>
                  <a:gd name="T89" fmla="*/ 0 h 660"/>
                  <a:gd name="T90" fmla="*/ 0 w 643"/>
                  <a:gd name="T91" fmla="*/ 0 h 660"/>
                  <a:gd name="T92" fmla="*/ 0 w 643"/>
                  <a:gd name="T93" fmla="*/ 0 h 660"/>
                  <a:gd name="T94" fmla="*/ 0 w 643"/>
                  <a:gd name="T95" fmla="*/ 0 h 660"/>
                  <a:gd name="T96" fmla="*/ 0 w 643"/>
                  <a:gd name="T97" fmla="*/ 0 h 6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43"/>
                  <a:gd name="T148" fmla="*/ 0 h 660"/>
                  <a:gd name="T149" fmla="*/ 643 w 643"/>
                  <a:gd name="T150" fmla="*/ 660 h 6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43" h="660">
                    <a:moveTo>
                      <a:pt x="643" y="63"/>
                    </a:moveTo>
                    <a:lnTo>
                      <a:pt x="642" y="63"/>
                    </a:lnTo>
                    <a:lnTo>
                      <a:pt x="638" y="62"/>
                    </a:lnTo>
                    <a:lnTo>
                      <a:pt x="631" y="61"/>
                    </a:lnTo>
                    <a:lnTo>
                      <a:pt x="623" y="59"/>
                    </a:lnTo>
                    <a:lnTo>
                      <a:pt x="614" y="57"/>
                    </a:lnTo>
                    <a:lnTo>
                      <a:pt x="601" y="55"/>
                    </a:lnTo>
                    <a:lnTo>
                      <a:pt x="589" y="53"/>
                    </a:lnTo>
                    <a:lnTo>
                      <a:pt x="574" y="52"/>
                    </a:lnTo>
                    <a:lnTo>
                      <a:pt x="558" y="49"/>
                    </a:lnTo>
                    <a:lnTo>
                      <a:pt x="539" y="48"/>
                    </a:lnTo>
                    <a:lnTo>
                      <a:pt x="522" y="47"/>
                    </a:lnTo>
                    <a:lnTo>
                      <a:pt x="502" y="47"/>
                    </a:lnTo>
                    <a:lnTo>
                      <a:pt x="483" y="47"/>
                    </a:lnTo>
                    <a:lnTo>
                      <a:pt x="463" y="48"/>
                    </a:lnTo>
                    <a:lnTo>
                      <a:pt x="442" y="50"/>
                    </a:lnTo>
                    <a:lnTo>
                      <a:pt x="422" y="53"/>
                    </a:lnTo>
                    <a:lnTo>
                      <a:pt x="414" y="55"/>
                    </a:lnTo>
                    <a:lnTo>
                      <a:pt x="399" y="60"/>
                    </a:lnTo>
                    <a:lnTo>
                      <a:pt x="379" y="67"/>
                    </a:lnTo>
                    <a:lnTo>
                      <a:pt x="357" y="75"/>
                    </a:lnTo>
                    <a:lnTo>
                      <a:pt x="332" y="85"/>
                    </a:lnTo>
                    <a:lnTo>
                      <a:pt x="308" y="95"/>
                    </a:lnTo>
                    <a:lnTo>
                      <a:pt x="285" y="107"/>
                    </a:lnTo>
                    <a:lnTo>
                      <a:pt x="264" y="118"/>
                    </a:lnTo>
                    <a:lnTo>
                      <a:pt x="257" y="123"/>
                    </a:lnTo>
                    <a:lnTo>
                      <a:pt x="245" y="132"/>
                    </a:lnTo>
                    <a:lnTo>
                      <a:pt x="232" y="145"/>
                    </a:lnTo>
                    <a:lnTo>
                      <a:pt x="214" y="161"/>
                    </a:lnTo>
                    <a:lnTo>
                      <a:pt x="196" y="177"/>
                    </a:lnTo>
                    <a:lnTo>
                      <a:pt x="179" y="195"/>
                    </a:lnTo>
                    <a:lnTo>
                      <a:pt x="162" y="211"/>
                    </a:lnTo>
                    <a:lnTo>
                      <a:pt x="149" y="226"/>
                    </a:lnTo>
                    <a:lnTo>
                      <a:pt x="137" y="241"/>
                    </a:lnTo>
                    <a:lnTo>
                      <a:pt x="126" y="259"/>
                    </a:lnTo>
                    <a:lnTo>
                      <a:pt x="115" y="279"/>
                    </a:lnTo>
                    <a:lnTo>
                      <a:pt x="106" y="302"/>
                    </a:lnTo>
                    <a:lnTo>
                      <a:pt x="99" y="325"/>
                    </a:lnTo>
                    <a:lnTo>
                      <a:pt x="92" y="349"/>
                    </a:lnTo>
                    <a:lnTo>
                      <a:pt x="89" y="373"/>
                    </a:lnTo>
                    <a:lnTo>
                      <a:pt x="88" y="396"/>
                    </a:lnTo>
                    <a:lnTo>
                      <a:pt x="91" y="445"/>
                    </a:lnTo>
                    <a:lnTo>
                      <a:pt x="100" y="491"/>
                    </a:lnTo>
                    <a:lnTo>
                      <a:pt x="109" y="529"/>
                    </a:lnTo>
                    <a:lnTo>
                      <a:pt x="115" y="551"/>
                    </a:lnTo>
                    <a:lnTo>
                      <a:pt x="120" y="566"/>
                    </a:lnTo>
                    <a:lnTo>
                      <a:pt x="126" y="582"/>
                    </a:lnTo>
                    <a:lnTo>
                      <a:pt x="131" y="600"/>
                    </a:lnTo>
                    <a:lnTo>
                      <a:pt x="139" y="619"/>
                    </a:lnTo>
                    <a:lnTo>
                      <a:pt x="145" y="635"/>
                    </a:lnTo>
                    <a:lnTo>
                      <a:pt x="151" y="647"/>
                    </a:lnTo>
                    <a:lnTo>
                      <a:pt x="156" y="657"/>
                    </a:lnTo>
                    <a:lnTo>
                      <a:pt x="157" y="660"/>
                    </a:lnTo>
                    <a:lnTo>
                      <a:pt x="61" y="583"/>
                    </a:lnTo>
                    <a:lnTo>
                      <a:pt x="59" y="576"/>
                    </a:lnTo>
                    <a:lnTo>
                      <a:pt x="51" y="558"/>
                    </a:lnTo>
                    <a:lnTo>
                      <a:pt x="40" y="531"/>
                    </a:lnTo>
                    <a:lnTo>
                      <a:pt x="29" y="501"/>
                    </a:lnTo>
                    <a:lnTo>
                      <a:pt x="17" y="470"/>
                    </a:lnTo>
                    <a:lnTo>
                      <a:pt x="8" y="442"/>
                    </a:lnTo>
                    <a:lnTo>
                      <a:pt x="1" y="420"/>
                    </a:lnTo>
                    <a:lnTo>
                      <a:pt x="0" y="410"/>
                    </a:lnTo>
                    <a:lnTo>
                      <a:pt x="5" y="381"/>
                    </a:lnTo>
                    <a:lnTo>
                      <a:pt x="14" y="327"/>
                    </a:lnTo>
                    <a:lnTo>
                      <a:pt x="22" y="271"/>
                    </a:lnTo>
                    <a:lnTo>
                      <a:pt x="27" y="237"/>
                    </a:lnTo>
                    <a:lnTo>
                      <a:pt x="32" y="227"/>
                    </a:lnTo>
                    <a:lnTo>
                      <a:pt x="45" y="208"/>
                    </a:lnTo>
                    <a:lnTo>
                      <a:pt x="61" y="188"/>
                    </a:lnTo>
                    <a:lnTo>
                      <a:pt x="82" y="165"/>
                    </a:lnTo>
                    <a:lnTo>
                      <a:pt x="101" y="142"/>
                    </a:lnTo>
                    <a:lnTo>
                      <a:pt x="121" y="121"/>
                    </a:lnTo>
                    <a:lnTo>
                      <a:pt x="136" y="107"/>
                    </a:lnTo>
                    <a:lnTo>
                      <a:pt x="145" y="99"/>
                    </a:lnTo>
                    <a:lnTo>
                      <a:pt x="154" y="94"/>
                    </a:lnTo>
                    <a:lnTo>
                      <a:pt x="169" y="87"/>
                    </a:lnTo>
                    <a:lnTo>
                      <a:pt x="189" y="77"/>
                    </a:lnTo>
                    <a:lnTo>
                      <a:pt x="209" y="67"/>
                    </a:lnTo>
                    <a:lnTo>
                      <a:pt x="229" y="56"/>
                    </a:lnTo>
                    <a:lnTo>
                      <a:pt x="248" y="46"/>
                    </a:lnTo>
                    <a:lnTo>
                      <a:pt x="263" y="39"/>
                    </a:lnTo>
                    <a:lnTo>
                      <a:pt x="272" y="34"/>
                    </a:lnTo>
                    <a:lnTo>
                      <a:pt x="282" y="31"/>
                    </a:lnTo>
                    <a:lnTo>
                      <a:pt x="301" y="25"/>
                    </a:lnTo>
                    <a:lnTo>
                      <a:pt x="325" y="19"/>
                    </a:lnTo>
                    <a:lnTo>
                      <a:pt x="351" y="14"/>
                    </a:lnTo>
                    <a:lnTo>
                      <a:pt x="378" y="9"/>
                    </a:lnTo>
                    <a:lnTo>
                      <a:pt x="402" y="4"/>
                    </a:lnTo>
                    <a:lnTo>
                      <a:pt x="422" y="1"/>
                    </a:lnTo>
                    <a:lnTo>
                      <a:pt x="433" y="0"/>
                    </a:lnTo>
                    <a:lnTo>
                      <a:pt x="444" y="0"/>
                    </a:lnTo>
                    <a:lnTo>
                      <a:pt x="457" y="0"/>
                    </a:lnTo>
                    <a:lnTo>
                      <a:pt x="475" y="0"/>
                    </a:lnTo>
                    <a:lnTo>
                      <a:pt x="492" y="0"/>
                    </a:lnTo>
                    <a:lnTo>
                      <a:pt x="509" y="0"/>
                    </a:lnTo>
                    <a:lnTo>
                      <a:pt x="523" y="0"/>
                    </a:lnTo>
                    <a:lnTo>
                      <a:pt x="533" y="0"/>
                    </a:lnTo>
                    <a:lnTo>
                      <a:pt x="537" y="0"/>
                    </a:lnTo>
                    <a:lnTo>
                      <a:pt x="643" y="63"/>
                    </a:lnTo>
                    <a:close/>
                  </a:path>
                </a:pathLst>
              </a:custGeom>
              <a:solidFill>
                <a:srgbClr val="FFFFFF"/>
              </a:solidFill>
              <a:ln w="9525">
                <a:noFill/>
                <a:round/>
                <a:headEnd/>
                <a:tailEnd/>
              </a:ln>
            </p:spPr>
            <p:txBody>
              <a:bodyPr/>
              <a:lstStyle/>
              <a:p>
                <a:endParaRPr lang="en-US" sz="3200"/>
              </a:p>
            </p:txBody>
          </p:sp>
          <p:sp>
            <p:nvSpPr>
              <p:cNvPr id="172052" name="Freeform 16"/>
              <p:cNvSpPr>
                <a:spLocks/>
              </p:cNvSpPr>
              <p:nvPr/>
            </p:nvSpPr>
            <p:spPr bwMode="auto">
              <a:xfrm>
                <a:off x="4177" y="3631"/>
                <a:ext cx="106" cy="60"/>
              </a:xfrm>
              <a:custGeom>
                <a:avLst/>
                <a:gdLst>
                  <a:gd name="T0" fmla="*/ 0 w 212"/>
                  <a:gd name="T1" fmla="*/ 1 h 120"/>
                  <a:gd name="T2" fmla="*/ 1 w 212"/>
                  <a:gd name="T3" fmla="*/ 1 h 120"/>
                  <a:gd name="T4" fmla="*/ 1 w 212"/>
                  <a:gd name="T5" fmla="*/ 1 h 120"/>
                  <a:gd name="T6" fmla="*/ 1 w 212"/>
                  <a:gd name="T7" fmla="*/ 1 h 120"/>
                  <a:gd name="T8" fmla="*/ 1 w 212"/>
                  <a:gd name="T9" fmla="*/ 1 h 120"/>
                  <a:gd name="T10" fmla="*/ 1 w 212"/>
                  <a:gd name="T11" fmla="*/ 1 h 120"/>
                  <a:gd name="T12" fmla="*/ 1 w 212"/>
                  <a:gd name="T13" fmla="*/ 1 h 120"/>
                  <a:gd name="T14" fmla="*/ 1 w 212"/>
                  <a:gd name="T15" fmla="*/ 1 h 120"/>
                  <a:gd name="T16" fmla="*/ 1 w 212"/>
                  <a:gd name="T17" fmla="*/ 1 h 120"/>
                  <a:gd name="T18" fmla="*/ 1 w 212"/>
                  <a:gd name="T19" fmla="*/ 1 h 120"/>
                  <a:gd name="T20" fmla="*/ 1 w 212"/>
                  <a:gd name="T21" fmla="*/ 1 h 120"/>
                  <a:gd name="T22" fmla="*/ 1 w 212"/>
                  <a:gd name="T23" fmla="*/ 1 h 120"/>
                  <a:gd name="T24" fmla="*/ 1 w 212"/>
                  <a:gd name="T25" fmla="*/ 1 h 120"/>
                  <a:gd name="T26" fmla="*/ 1 w 212"/>
                  <a:gd name="T27" fmla="*/ 1 h 120"/>
                  <a:gd name="T28" fmla="*/ 1 w 212"/>
                  <a:gd name="T29" fmla="*/ 1 h 120"/>
                  <a:gd name="T30" fmla="*/ 1 w 212"/>
                  <a:gd name="T31" fmla="*/ 1 h 120"/>
                  <a:gd name="T32" fmla="*/ 1 w 212"/>
                  <a:gd name="T33" fmla="*/ 1 h 120"/>
                  <a:gd name="T34" fmla="*/ 1 w 212"/>
                  <a:gd name="T35" fmla="*/ 1 h 120"/>
                  <a:gd name="T36" fmla="*/ 1 w 212"/>
                  <a:gd name="T37" fmla="*/ 1 h 120"/>
                  <a:gd name="T38" fmla="*/ 1 w 212"/>
                  <a:gd name="T39" fmla="*/ 1 h 120"/>
                  <a:gd name="T40" fmla="*/ 1 w 212"/>
                  <a:gd name="T41" fmla="*/ 1 h 120"/>
                  <a:gd name="T42" fmla="*/ 1 w 212"/>
                  <a:gd name="T43" fmla="*/ 1 h 120"/>
                  <a:gd name="T44" fmla="*/ 1 w 212"/>
                  <a:gd name="T45" fmla="*/ 1 h 120"/>
                  <a:gd name="T46" fmla="*/ 1 w 212"/>
                  <a:gd name="T47" fmla="*/ 1 h 120"/>
                  <a:gd name="T48" fmla="*/ 1 w 212"/>
                  <a:gd name="T49" fmla="*/ 1 h 120"/>
                  <a:gd name="T50" fmla="*/ 1 w 212"/>
                  <a:gd name="T51" fmla="*/ 0 h 120"/>
                  <a:gd name="T52" fmla="*/ 1 w 212"/>
                  <a:gd name="T53" fmla="*/ 1 h 120"/>
                  <a:gd name="T54" fmla="*/ 1 w 212"/>
                  <a:gd name="T55" fmla="*/ 1 h 120"/>
                  <a:gd name="T56" fmla="*/ 1 w 212"/>
                  <a:gd name="T57" fmla="*/ 1 h 120"/>
                  <a:gd name="T58" fmla="*/ 0 w 212"/>
                  <a:gd name="T59" fmla="*/ 1 h 120"/>
                  <a:gd name="T60" fmla="*/ 0 w 212"/>
                  <a:gd name="T61" fmla="*/ 1 h 12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12"/>
                  <a:gd name="T94" fmla="*/ 0 h 120"/>
                  <a:gd name="T95" fmla="*/ 212 w 212"/>
                  <a:gd name="T96" fmla="*/ 120 h 12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12" h="120">
                    <a:moveTo>
                      <a:pt x="0" y="108"/>
                    </a:moveTo>
                    <a:lnTo>
                      <a:pt x="54" y="120"/>
                    </a:lnTo>
                    <a:lnTo>
                      <a:pt x="56" y="120"/>
                    </a:lnTo>
                    <a:lnTo>
                      <a:pt x="60" y="118"/>
                    </a:lnTo>
                    <a:lnTo>
                      <a:pt x="67" y="117"/>
                    </a:lnTo>
                    <a:lnTo>
                      <a:pt x="75" y="115"/>
                    </a:lnTo>
                    <a:lnTo>
                      <a:pt x="83" y="113"/>
                    </a:lnTo>
                    <a:lnTo>
                      <a:pt x="91" y="111"/>
                    </a:lnTo>
                    <a:lnTo>
                      <a:pt x="98" y="109"/>
                    </a:lnTo>
                    <a:lnTo>
                      <a:pt x="104" y="108"/>
                    </a:lnTo>
                    <a:lnTo>
                      <a:pt x="109" y="107"/>
                    </a:lnTo>
                    <a:lnTo>
                      <a:pt x="115" y="105"/>
                    </a:lnTo>
                    <a:lnTo>
                      <a:pt x="122" y="102"/>
                    </a:lnTo>
                    <a:lnTo>
                      <a:pt x="130" y="99"/>
                    </a:lnTo>
                    <a:lnTo>
                      <a:pt x="140" y="95"/>
                    </a:lnTo>
                    <a:lnTo>
                      <a:pt x="149" y="91"/>
                    </a:lnTo>
                    <a:lnTo>
                      <a:pt x="157" y="85"/>
                    </a:lnTo>
                    <a:lnTo>
                      <a:pt x="166" y="77"/>
                    </a:lnTo>
                    <a:lnTo>
                      <a:pt x="174" y="66"/>
                    </a:lnTo>
                    <a:lnTo>
                      <a:pt x="183" y="55"/>
                    </a:lnTo>
                    <a:lnTo>
                      <a:pt x="190" y="42"/>
                    </a:lnTo>
                    <a:lnTo>
                      <a:pt x="198" y="30"/>
                    </a:lnTo>
                    <a:lnTo>
                      <a:pt x="204" y="18"/>
                    </a:lnTo>
                    <a:lnTo>
                      <a:pt x="209" y="9"/>
                    </a:lnTo>
                    <a:lnTo>
                      <a:pt x="211" y="2"/>
                    </a:lnTo>
                    <a:lnTo>
                      <a:pt x="212" y="0"/>
                    </a:lnTo>
                    <a:lnTo>
                      <a:pt x="135" y="54"/>
                    </a:lnTo>
                    <a:lnTo>
                      <a:pt x="66" y="73"/>
                    </a:lnTo>
                    <a:lnTo>
                      <a:pt x="46" y="57"/>
                    </a:lnTo>
                    <a:lnTo>
                      <a:pt x="0" y="77"/>
                    </a:lnTo>
                    <a:lnTo>
                      <a:pt x="0" y="108"/>
                    </a:lnTo>
                    <a:close/>
                  </a:path>
                </a:pathLst>
              </a:custGeom>
              <a:solidFill>
                <a:srgbClr val="FFFFFF"/>
              </a:solidFill>
              <a:ln w="9525">
                <a:noFill/>
                <a:round/>
                <a:headEnd/>
                <a:tailEnd/>
              </a:ln>
            </p:spPr>
            <p:txBody>
              <a:bodyPr/>
              <a:lstStyle/>
              <a:p>
                <a:endParaRPr lang="en-US" sz="3200"/>
              </a:p>
            </p:txBody>
          </p:sp>
          <p:sp>
            <p:nvSpPr>
              <p:cNvPr id="172053" name="Freeform 17"/>
              <p:cNvSpPr>
                <a:spLocks/>
              </p:cNvSpPr>
              <p:nvPr/>
            </p:nvSpPr>
            <p:spPr bwMode="auto">
              <a:xfrm>
                <a:off x="3688" y="3697"/>
                <a:ext cx="293" cy="115"/>
              </a:xfrm>
              <a:custGeom>
                <a:avLst/>
                <a:gdLst>
                  <a:gd name="T0" fmla="*/ 0 w 588"/>
                  <a:gd name="T1" fmla="*/ 0 h 231"/>
                  <a:gd name="T2" fmla="*/ 0 w 588"/>
                  <a:gd name="T3" fmla="*/ 0 h 231"/>
                  <a:gd name="T4" fmla="*/ 0 w 588"/>
                  <a:gd name="T5" fmla="*/ 0 h 231"/>
                  <a:gd name="T6" fmla="*/ 0 w 588"/>
                  <a:gd name="T7" fmla="*/ 0 h 231"/>
                  <a:gd name="T8" fmla="*/ 0 w 588"/>
                  <a:gd name="T9" fmla="*/ 0 h 231"/>
                  <a:gd name="T10" fmla="*/ 0 w 588"/>
                  <a:gd name="T11" fmla="*/ 0 h 231"/>
                  <a:gd name="T12" fmla="*/ 0 w 588"/>
                  <a:gd name="T13" fmla="*/ 0 h 231"/>
                  <a:gd name="T14" fmla="*/ 0 w 588"/>
                  <a:gd name="T15" fmla="*/ 0 h 231"/>
                  <a:gd name="T16" fmla="*/ 0 w 588"/>
                  <a:gd name="T17" fmla="*/ 0 h 231"/>
                  <a:gd name="T18" fmla="*/ 0 w 588"/>
                  <a:gd name="T19" fmla="*/ 0 h 231"/>
                  <a:gd name="T20" fmla="*/ 0 w 588"/>
                  <a:gd name="T21" fmla="*/ 0 h 231"/>
                  <a:gd name="T22" fmla="*/ 0 w 588"/>
                  <a:gd name="T23" fmla="*/ 0 h 231"/>
                  <a:gd name="T24" fmla="*/ 0 w 588"/>
                  <a:gd name="T25" fmla="*/ 0 h 231"/>
                  <a:gd name="T26" fmla="*/ 0 w 588"/>
                  <a:gd name="T27" fmla="*/ 0 h 231"/>
                  <a:gd name="T28" fmla="*/ 0 w 588"/>
                  <a:gd name="T29" fmla="*/ 0 h 231"/>
                  <a:gd name="T30" fmla="*/ 0 w 588"/>
                  <a:gd name="T31" fmla="*/ 0 h 231"/>
                  <a:gd name="T32" fmla="*/ 0 w 588"/>
                  <a:gd name="T33" fmla="*/ 0 h 231"/>
                  <a:gd name="T34" fmla="*/ 0 w 588"/>
                  <a:gd name="T35" fmla="*/ 0 h 231"/>
                  <a:gd name="T36" fmla="*/ 0 w 588"/>
                  <a:gd name="T37" fmla="*/ 0 h 231"/>
                  <a:gd name="T38" fmla="*/ 0 w 588"/>
                  <a:gd name="T39" fmla="*/ 0 h 231"/>
                  <a:gd name="T40" fmla="*/ 0 w 588"/>
                  <a:gd name="T41" fmla="*/ 0 h 231"/>
                  <a:gd name="T42" fmla="*/ 0 w 588"/>
                  <a:gd name="T43" fmla="*/ 0 h 231"/>
                  <a:gd name="T44" fmla="*/ 0 w 588"/>
                  <a:gd name="T45" fmla="*/ 0 h 231"/>
                  <a:gd name="T46" fmla="*/ 0 w 588"/>
                  <a:gd name="T47" fmla="*/ 0 h 231"/>
                  <a:gd name="T48" fmla="*/ 0 w 588"/>
                  <a:gd name="T49" fmla="*/ 0 h 231"/>
                  <a:gd name="T50" fmla="*/ 0 w 588"/>
                  <a:gd name="T51" fmla="*/ 0 h 231"/>
                  <a:gd name="T52" fmla="*/ 0 w 588"/>
                  <a:gd name="T53" fmla="*/ 0 h 231"/>
                  <a:gd name="T54" fmla="*/ 0 w 588"/>
                  <a:gd name="T55" fmla="*/ 0 h 231"/>
                  <a:gd name="T56" fmla="*/ 0 w 588"/>
                  <a:gd name="T57" fmla="*/ 0 h 231"/>
                  <a:gd name="T58" fmla="*/ 0 w 588"/>
                  <a:gd name="T59" fmla="*/ 0 h 231"/>
                  <a:gd name="T60" fmla="*/ 0 w 588"/>
                  <a:gd name="T61" fmla="*/ 0 h 231"/>
                  <a:gd name="T62" fmla="*/ 0 w 588"/>
                  <a:gd name="T63" fmla="*/ 0 h 2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8"/>
                  <a:gd name="T97" fmla="*/ 0 h 231"/>
                  <a:gd name="T98" fmla="*/ 588 w 588"/>
                  <a:gd name="T99" fmla="*/ 231 h 2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8" h="231">
                    <a:moveTo>
                      <a:pt x="549" y="42"/>
                    </a:moveTo>
                    <a:lnTo>
                      <a:pt x="430" y="0"/>
                    </a:lnTo>
                    <a:lnTo>
                      <a:pt x="424" y="2"/>
                    </a:lnTo>
                    <a:lnTo>
                      <a:pt x="410" y="7"/>
                    </a:lnTo>
                    <a:lnTo>
                      <a:pt x="391" y="14"/>
                    </a:lnTo>
                    <a:lnTo>
                      <a:pt x="367" y="22"/>
                    </a:lnTo>
                    <a:lnTo>
                      <a:pt x="342" y="31"/>
                    </a:lnTo>
                    <a:lnTo>
                      <a:pt x="322" y="40"/>
                    </a:lnTo>
                    <a:lnTo>
                      <a:pt x="304" y="47"/>
                    </a:lnTo>
                    <a:lnTo>
                      <a:pt x="295" y="53"/>
                    </a:lnTo>
                    <a:lnTo>
                      <a:pt x="285" y="60"/>
                    </a:lnTo>
                    <a:lnTo>
                      <a:pt x="266" y="73"/>
                    </a:lnTo>
                    <a:lnTo>
                      <a:pt x="242" y="89"/>
                    </a:lnTo>
                    <a:lnTo>
                      <a:pt x="214" y="105"/>
                    </a:lnTo>
                    <a:lnTo>
                      <a:pt x="187" y="121"/>
                    </a:lnTo>
                    <a:lnTo>
                      <a:pt x="164" y="135"/>
                    </a:lnTo>
                    <a:lnTo>
                      <a:pt x="148" y="145"/>
                    </a:lnTo>
                    <a:lnTo>
                      <a:pt x="142" y="149"/>
                    </a:lnTo>
                    <a:lnTo>
                      <a:pt x="69" y="180"/>
                    </a:lnTo>
                    <a:lnTo>
                      <a:pt x="0" y="180"/>
                    </a:lnTo>
                    <a:lnTo>
                      <a:pt x="0" y="187"/>
                    </a:lnTo>
                    <a:lnTo>
                      <a:pt x="1" y="203"/>
                    </a:lnTo>
                    <a:lnTo>
                      <a:pt x="8" y="220"/>
                    </a:lnTo>
                    <a:lnTo>
                      <a:pt x="23" y="229"/>
                    </a:lnTo>
                    <a:lnTo>
                      <a:pt x="34" y="231"/>
                    </a:lnTo>
                    <a:lnTo>
                      <a:pt x="45" y="231"/>
                    </a:lnTo>
                    <a:lnTo>
                      <a:pt x="57" y="231"/>
                    </a:lnTo>
                    <a:lnTo>
                      <a:pt x="69" y="229"/>
                    </a:lnTo>
                    <a:lnTo>
                      <a:pt x="81" y="227"/>
                    </a:lnTo>
                    <a:lnTo>
                      <a:pt x="92" y="226"/>
                    </a:lnTo>
                    <a:lnTo>
                      <a:pt x="103" y="224"/>
                    </a:lnTo>
                    <a:lnTo>
                      <a:pt x="112" y="222"/>
                    </a:lnTo>
                    <a:lnTo>
                      <a:pt x="118" y="220"/>
                    </a:lnTo>
                    <a:lnTo>
                      <a:pt x="127" y="216"/>
                    </a:lnTo>
                    <a:lnTo>
                      <a:pt x="140" y="210"/>
                    </a:lnTo>
                    <a:lnTo>
                      <a:pt x="155" y="201"/>
                    </a:lnTo>
                    <a:lnTo>
                      <a:pt x="172" y="191"/>
                    </a:lnTo>
                    <a:lnTo>
                      <a:pt x="191" y="181"/>
                    </a:lnTo>
                    <a:lnTo>
                      <a:pt x="212" y="169"/>
                    </a:lnTo>
                    <a:lnTo>
                      <a:pt x="233" y="157"/>
                    </a:lnTo>
                    <a:lnTo>
                      <a:pt x="255" y="145"/>
                    </a:lnTo>
                    <a:lnTo>
                      <a:pt x="278" y="133"/>
                    </a:lnTo>
                    <a:lnTo>
                      <a:pt x="299" y="121"/>
                    </a:lnTo>
                    <a:lnTo>
                      <a:pt x="320" y="111"/>
                    </a:lnTo>
                    <a:lnTo>
                      <a:pt x="340" y="100"/>
                    </a:lnTo>
                    <a:lnTo>
                      <a:pt x="358" y="92"/>
                    </a:lnTo>
                    <a:lnTo>
                      <a:pt x="375" y="85"/>
                    </a:lnTo>
                    <a:lnTo>
                      <a:pt x="388" y="81"/>
                    </a:lnTo>
                    <a:lnTo>
                      <a:pt x="408" y="76"/>
                    </a:lnTo>
                    <a:lnTo>
                      <a:pt x="426" y="74"/>
                    </a:lnTo>
                    <a:lnTo>
                      <a:pt x="445" y="73"/>
                    </a:lnTo>
                    <a:lnTo>
                      <a:pt x="463" y="73"/>
                    </a:lnTo>
                    <a:lnTo>
                      <a:pt x="481" y="74"/>
                    </a:lnTo>
                    <a:lnTo>
                      <a:pt x="497" y="75"/>
                    </a:lnTo>
                    <a:lnTo>
                      <a:pt x="513" y="78"/>
                    </a:lnTo>
                    <a:lnTo>
                      <a:pt x="527" y="82"/>
                    </a:lnTo>
                    <a:lnTo>
                      <a:pt x="540" y="85"/>
                    </a:lnTo>
                    <a:lnTo>
                      <a:pt x="552" y="89"/>
                    </a:lnTo>
                    <a:lnTo>
                      <a:pt x="562" y="92"/>
                    </a:lnTo>
                    <a:lnTo>
                      <a:pt x="572" y="96"/>
                    </a:lnTo>
                    <a:lnTo>
                      <a:pt x="579" y="99"/>
                    </a:lnTo>
                    <a:lnTo>
                      <a:pt x="583" y="101"/>
                    </a:lnTo>
                    <a:lnTo>
                      <a:pt x="587" y="104"/>
                    </a:lnTo>
                    <a:lnTo>
                      <a:pt x="588" y="104"/>
                    </a:lnTo>
                    <a:lnTo>
                      <a:pt x="549" y="42"/>
                    </a:lnTo>
                    <a:close/>
                  </a:path>
                </a:pathLst>
              </a:custGeom>
              <a:solidFill>
                <a:srgbClr val="FFFFFF"/>
              </a:solidFill>
              <a:ln w="9525">
                <a:noFill/>
                <a:round/>
                <a:headEnd/>
                <a:tailEnd/>
              </a:ln>
            </p:spPr>
            <p:txBody>
              <a:bodyPr/>
              <a:lstStyle/>
              <a:p>
                <a:endParaRPr lang="en-US" sz="3200"/>
              </a:p>
            </p:txBody>
          </p:sp>
          <p:sp>
            <p:nvSpPr>
              <p:cNvPr id="172054" name="Freeform 18"/>
              <p:cNvSpPr>
                <a:spLocks/>
              </p:cNvSpPr>
              <p:nvPr/>
            </p:nvSpPr>
            <p:spPr bwMode="auto">
              <a:xfrm>
                <a:off x="4154" y="3550"/>
                <a:ext cx="30" cy="41"/>
              </a:xfrm>
              <a:custGeom>
                <a:avLst/>
                <a:gdLst>
                  <a:gd name="T0" fmla="*/ 1 w 60"/>
                  <a:gd name="T1" fmla="*/ 1 h 82"/>
                  <a:gd name="T2" fmla="*/ 1 w 60"/>
                  <a:gd name="T3" fmla="*/ 1 h 82"/>
                  <a:gd name="T4" fmla="*/ 1 w 60"/>
                  <a:gd name="T5" fmla="*/ 1 h 82"/>
                  <a:gd name="T6" fmla="*/ 1 w 60"/>
                  <a:gd name="T7" fmla="*/ 1 h 82"/>
                  <a:gd name="T8" fmla="*/ 1 w 60"/>
                  <a:gd name="T9" fmla="*/ 1 h 82"/>
                  <a:gd name="T10" fmla="*/ 1 w 60"/>
                  <a:gd name="T11" fmla="*/ 1 h 82"/>
                  <a:gd name="T12" fmla="*/ 1 w 60"/>
                  <a:gd name="T13" fmla="*/ 1 h 82"/>
                  <a:gd name="T14" fmla="*/ 1 w 60"/>
                  <a:gd name="T15" fmla="*/ 1 h 82"/>
                  <a:gd name="T16" fmla="*/ 1 w 60"/>
                  <a:gd name="T17" fmla="*/ 0 h 82"/>
                  <a:gd name="T18" fmla="*/ 1 w 60"/>
                  <a:gd name="T19" fmla="*/ 1 h 82"/>
                  <a:gd name="T20" fmla="*/ 1 w 60"/>
                  <a:gd name="T21" fmla="*/ 1 h 82"/>
                  <a:gd name="T22" fmla="*/ 1 w 60"/>
                  <a:gd name="T23" fmla="*/ 1 h 82"/>
                  <a:gd name="T24" fmla="*/ 0 w 60"/>
                  <a:gd name="T25" fmla="*/ 1 h 82"/>
                  <a:gd name="T26" fmla="*/ 1 w 60"/>
                  <a:gd name="T27" fmla="*/ 1 h 82"/>
                  <a:gd name="T28" fmla="*/ 1 w 60"/>
                  <a:gd name="T29" fmla="*/ 1 h 82"/>
                  <a:gd name="T30" fmla="*/ 1 w 60"/>
                  <a:gd name="T31" fmla="*/ 1 h 82"/>
                  <a:gd name="T32" fmla="*/ 1 w 60"/>
                  <a:gd name="T33" fmla="*/ 1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82"/>
                  <a:gd name="T53" fmla="*/ 60 w 60"/>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82">
                    <a:moveTo>
                      <a:pt x="30" y="82"/>
                    </a:moveTo>
                    <a:lnTo>
                      <a:pt x="42" y="79"/>
                    </a:lnTo>
                    <a:lnTo>
                      <a:pt x="51" y="69"/>
                    </a:lnTo>
                    <a:lnTo>
                      <a:pt x="58" y="57"/>
                    </a:lnTo>
                    <a:lnTo>
                      <a:pt x="60" y="41"/>
                    </a:lnTo>
                    <a:lnTo>
                      <a:pt x="58" y="26"/>
                    </a:lnTo>
                    <a:lnTo>
                      <a:pt x="51" y="12"/>
                    </a:lnTo>
                    <a:lnTo>
                      <a:pt x="42" y="4"/>
                    </a:lnTo>
                    <a:lnTo>
                      <a:pt x="30" y="0"/>
                    </a:lnTo>
                    <a:lnTo>
                      <a:pt x="19" y="4"/>
                    </a:lnTo>
                    <a:lnTo>
                      <a:pt x="9" y="12"/>
                    </a:lnTo>
                    <a:lnTo>
                      <a:pt x="2" y="26"/>
                    </a:lnTo>
                    <a:lnTo>
                      <a:pt x="0" y="41"/>
                    </a:lnTo>
                    <a:lnTo>
                      <a:pt x="2" y="57"/>
                    </a:lnTo>
                    <a:lnTo>
                      <a:pt x="9" y="69"/>
                    </a:lnTo>
                    <a:lnTo>
                      <a:pt x="19" y="79"/>
                    </a:lnTo>
                    <a:lnTo>
                      <a:pt x="30" y="82"/>
                    </a:lnTo>
                    <a:close/>
                  </a:path>
                </a:pathLst>
              </a:custGeom>
              <a:solidFill>
                <a:srgbClr val="FFFFFF"/>
              </a:solidFill>
              <a:ln w="9525">
                <a:noFill/>
                <a:round/>
                <a:headEnd/>
                <a:tailEnd/>
              </a:ln>
            </p:spPr>
            <p:txBody>
              <a:bodyPr/>
              <a:lstStyle/>
              <a:p>
                <a:endParaRPr lang="en-US" sz="3200"/>
              </a:p>
            </p:txBody>
          </p:sp>
          <p:sp>
            <p:nvSpPr>
              <p:cNvPr id="172055" name="Freeform 19"/>
              <p:cNvSpPr>
                <a:spLocks/>
              </p:cNvSpPr>
              <p:nvPr/>
            </p:nvSpPr>
            <p:spPr bwMode="auto">
              <a:xfrm>
                <a:off x="4274" y="3517"/>
                <a:ext cx="19" cy="33"/>
              </a:xfrm>
              <a:custGeom>
                <a:avLst/>
                <a:gdLst>
                  <a:gd name="T0" fmla="*/ 1 w 38"/>
                  <a:gd name="T1" fmla="*/ 1 h 66"/>
                  <a:gd name="T2" fmla="*/ 1 w 38"/>
                  <a:gd name="T3" fmla="*/ 1 h 66"/>
                  <a:gd name="T4" fmla="*/ 1 w 38"/>
                  <a:gd name="T5" fmla="*/ 1 h 66"/>
                  <a:gd name="T6" fmla="*/ 1 w 38"/>
                  <a:gd name="T7" fmla="*/ 1 h 66"/>
                  <a:gd name="T8" fmla="*/ 1 w 38"/>
                  <a:gd name="T9" fmla="*/ 1 h 66"/>
                  <a:gd name="T10" fmla="*/ 1 w 38"/>
                  <a:gd name="T11" fmla="*/ 1 h 66"/>
                  <a:gd name="T12" fmla="*/ 1 w 38"/>
                  <a:gd name="T13" fmla="*/ 1 h 66"/>
                  <a:gd name="T14" fmla="*/ 1 w 38"/>
                  <a:gd name="T15" fmla="*/ 1 h 66"/>
                  <a:gd name="T16" fmla="*/ 1 w 38"/>
                  <a:gd name="T17" fmla="*/ 0 h 66"/>
                  <a:gd name="T18" fmla="*/ 1 w 38"/>
                  <a:gd name="T19" fmla="*/ 1 h 66"/>
                  <a:gd name="T20" fmla="*/ 1 w 38"/>
                  <a:gd name="T21" fmla="*/ 1 h 66"/>
                  <a:gd name="T22" fmla="*/ 1 w 38"/>
                  <a:gd name="T23" fmla="*/ 1 h 66"/>
                  <a:gd name="T24" fmla="*/ 0 w 38"/>
                  <a:gd name="T25" fmla="*/ 1 h 66"/>
                  <a:gd name="T26" fmla="*/ 1 w 38"/>
                  <a:gd name="T27" fmla="*/ 1 h 66"/>
                  <a:gd name="T28" fmla="*/ 1 w 38"/>
                  <a:gd name="T29" fmla="*/ 1 h 66"/>
                  <a:gd name="T30" fmla="*/ 1 w 38"/>
                  <a:gd name="T31" fmla="*/ 1 h 66"/>
                  <a:gd name="T32" fmla="*/ 1 w 38"/>
                  <a:gd name="T33" fmla="*/ 1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66"/>
                  <a:gd name="T53" fmla="*/ 38 w 38"/>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66">
                    <a:moveTo>
                      <a:pt x="18" y="66"/>
                    </a:moveTo>
                    <a:lnTo>
                      <a:pt x="25" y="64"/>
                    </a:lnTo>
                    <a:lnTo>
                      <a:pt x="32" y="56"/>
                    </a:lnTo>
                    <a:lnTo>
                      <a:pt x="37" y="45"/>
                    </a:lnTo>
                    <a:lnTo>
                      <a:pt x="38" y="33"/>
                    </a:lnTo>
                    <a:lnTo>
                      <a:pt x="37" y="20"/>
                    </a:lnTo>
                    <a:lnTo>
                      <a:pt x="32" y="10"/>
                    </a:lnTo>
                    <a:lnTo>
                      <a:pt x="25" y="3"/>
                    </a:lnTo>
                    <a:lnTo>
                      <a:pt x="18" y="0"/>
                    </a:lnTo>
                    <a:lnTo>
                      <a:pt x="11" y="3"/>
                    </a:lnTo>
                    <a:lnTo>
                      <a:pt x="6" y="10"/>
                    </a:lnTo>
                    <a:lnTo>
                      <a:pt x="1" y="20"/>
                    </a:lnTo>
                    <a:lnTo>
                      <a:pt x="0" y="33"/>
                    </a:lnTo>
                    <a:lnTo>
                      <a:pt x="1" y="45"/>
                    </a:lnTo>
                    <a:lnTo>
                      <a:pt x="6" y="56"/>
                    </a:lnTo>
                    <a:lnTo>
                      <a:pt x="11" y="64"/>
                    </a:lnTo>
                    <a:lnTo>
                      <a:pt x="18" y="66"/>
                    </a:lnTo>
                    <a:close/>
                  </a:path>
                </a:pathLst>
              </a:custGeom>
              <a:solidFill>
                <a:srgbClr val="FFFFFF"/>
              </a:solidFill>
              <a:ln w="9525">
                <a:noFill/>
                <a:round/>
                <a:headEnd/>
                <a:tailEnd/>
              </a:ln>
            </p:spPr>
            <p:txBody>
              <a:bodyPr/>
              <a:lstStyle/>
              <a:p>
                <a:endParaRPr lang="en-US" sz="3200"/>
              </a:p>
            </p:txBody>
          </p:sp>
          <p:sp>
            <p:nvSpPr>
              <p:cNvPr id="172056" name="Freeform 20"/>
              <p:cNvSpPr>
                <a:spLocks/>
              </p:cNvSpPr>
              <p:nvPr/>
            </p:nvSpPr>
            <p:spPr bwMode="auto">
              <a:xfrm>
                <a:off x="3583" y="3596"/>
                <a:ext cx="42" cy="137"/>
              </a:xfrm>
              <a:custGeom>
                <a:avLst/>
                <a:gdLst>
                  <a:gd name="T0" fmla="*/ 0 w 86"/>
                  <a:gd name="T1" fmla="*/ 0 h 274"/>
                  <a:gd name="T2" fmla="*/ 0 w 86"/>
                  <a:gd name="T3" fmla="*/ 1 h 274"/>
                  <a:gd name="T4" fmla="*/ 0 w 86"/>
                  <a:gd name="T5" fmla="*/ 1 h 274"/>
                  <a:gd name="T6" fmla="*/ 0 w 86"/>
                  <a:gd name="T7" fmla="*/ 1 h 274"/>
                  <a:gd name="T8" fmla="*/ 0 w 86"/>
                  <a:gd name="T9" fmla="*/ 1 h 274"/>
                  <a:gd name="T10" fmla="*/ 0 w 86"/>
                  <a:gd name="T11" fmla="*/ 1 h 274"/>
                  <a:gd name="T12" fmla="*/ 0 w 86"/>
                  <a:gd name="T13" fmla="*/ 1 h 274"/>
                  <a:gd name="T14" fmla="*/ 0 w 86"/>
                  <a:gd name="T15" fmla="*/ 1 h 274"/>
                  <a:gd name="T16" fmla="*/ 0 w 86"/>
                  <a:gd name="T17" fmla="*/ 1 h 274"/>
                  <a:gd name="T18" fmla="*/ 0 w 86"/>
                  <a:gd name="T19" fmla="*/ 1 h 274"/>
                  <a:gd name="T20" fmla="*/ 0 w 86"/>
                  <a:gd name="T21" fmla="*/ 1 h 274"/>
                  <a:gd name="T22" fmla="*/ 0 w 86"/>
                  <a:gd name="T23" fmla="*/ 0 h 2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
                  <a:gd name="T37" fmla="*/ 0 h 274"/>
                  <a:gd name="T38" fmla="*/ 86 w 86"/>
                  <a:gd name="T39" fmla="*/ 274 h 2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 h="274">
                    <a:moveTo>
                      <a:pt x="80" y="0"/>
                    </a:moveTo>
                    <a:lnTo>
                      <a:pt x="55" y="3"/>
                    </a:lnTo>
                    <a:lnTo>
                      <a:pt x="37" y="51"/>
                    </a:lnTo>
                    <a:lnTo>
                      <a:pt x="52" y="130"/>
                    </a:lnTo>
                    <a:lnTo>
                      <a:pt x="20" y="126"/>
                    </a:lnTo>
                    <a:lnTo>
                      <a:pt x="0" y="178"/>
                    </a:lnTo>
                    <a:lnTo>
                      <a:pt x="26" y="233"/>
                    </a:lnTo>
                    <a:lnTo>
                      <a:pt x="60" y="274"/>
                    </a:lnTo>
                    <a:lnTo>
                      <a:pt x="41" y="164"/>
                    </a:lnTo>
                    <a:lnTo>
                      <a:pt x="86" y="155"/>
                    </a:lnTo>
                    <a:lnTo>
                      <a:pt x="68" y="66"/>
                    </a:lnTo>
                    <a:lnTo>
                      <a:pt x="80" y="0"/>
                    </a:lnTo>
                    <a:close/>
                  </a:path>
                </a:pathLst>
              </a:custGeom>
              <a:solidFill>
                <a:srgbClr val="FFFFFF"/>
              </a:solidFill>
              <a:ln w="9525">
                <a:noFill/>
                <a:round/>
                <a:headEnd/>
                <a:tailEnd/>
              </a:ln>
            </p:spPr>
            <p:txBody>
              <a:bodyPr/>
              <a:lstStyle/>
              <a:p>
                <a:endParaRPr lang="en-US" sz="3200"/>
              </a:p>
            </p:txBody>
          </p:sp>
          <p:sp>
            <p:nvSpPr>
              <p:cNvPr id="172057" name="Freeform 21"/>
              <p:cNvSpPr>
                <a:spLocks/>
              </p:cNvSpPr>
              <p:nvPr/>
            </p:nvSpPr>
            <p:spPr bwMode="auto">
              <a:xfrm>
                <a:off x="3809" y="3788"/>
                <a:ext cx="144" cy="61"/>
              </a:xfrm>
              <a:custGeom>
                <a:avLst/>
                <a:gdLst>
                  <a:gd name="T0" fmla="*/ 1 w 288"/>
                  <a:gd name="T1" fmla="*/ 1 h 121"/>
                  <a:gd name="T2" fmla="*/ 1 w 288"/>
                  <a:gd name="T3" fmla="*/ 1 h 121"/>
                  <a:gd name="T4" fmla="*/ 1 w 288"/>
                  <a:gd name="T5" fmla="*/ 1 h 121"/>
                  <a:gd name="T6" fmla="*/ 1 w 288"/>
                  <a:gd name="T7" fmla="*/ 1 h 121"/>
                  <a:gd name="T8" fmla="*/ 1 w 288"/>
                  <a:gd name="T9" fmla="*/ 1 h 121"/>
                  <a:gd name="T10" fmla="*/ 1 w 288"/>
                  <a:gd name="T11" fmla="*/ 1 h 121"/>
                  <a:gd name="T12" fmla="*/ 1 w 288"/>
                  <a:gd name="T13" fmla="*/ 1 h 121"/>
                  <a:gd name="T14" fmla="*/ 1 w 288"/>
                  <a:gd name="T15" fmla="*/ 1 h 121"/>
                  <a:gd name="T16" fmla="*/ 1 w 288"/>
                  <a:gd name="T17" fmla="*/ 1 h 121"/>
                  <a:gd name="T18" fmla="*/ 1 w 288"/>
                  <a:gd name="T19" fmla="*/ 1 h 121"/>
                  <a:gd name="T20" fmla="*/ 1 w 288"/>
                  <a:gd name="T21" fmla="*/ 1 h 121"/>
                  <a:gd name="T22" fmla="*/ 1 w 288"/>
                  <a:gd name="T23" fmla="*/ 1 h 121"/>
                  <a:gd name="T24" fmla="*/ 1 w 288"/>
                  <a:gd name="T25" fmla="*/ 1 h 121"/>
                  <a:gd name="T26" fmla="*/ 1 w 288"/>
                  <a:gd name="T27" fmla="*/ 1 h 121"/>
                  <a:gd name="T28" fmla="*/ 1 w 288"/>
                  <a:gd name="T29" fmla="*/ 1 h 121"/>
                  <a:gd name="T30" fmla="*/ 1 w 288"/>
                  <a:gd name="T31" fmla="*/ 1 h 121"/>
                  <a:gd name="T32" fmla="*/ 1 w 288"/>
                  <a:gd name="T33" fmla="*/ 1 h 121"/>
                  <a:gd name="T34" fmla="*/ 1 w 288"/>
                  <a:gd name="T35" fmla="*/ 1 h 121"/>
                  <a:gd name="T36" fmla="*/ 1 w 288"/>
                  <a:gd name="T37" fmla="*/ 1 h 121"/>
                  <a:gd name="T38" fmla="*/ 1 w 288"/>
                  <a:gd name="T39" fmla="*/ 1 h 121"/>
                  <a:gd name="T40" fmla="*/ 1 w 288"/>
                  <a:gd name="T41" fmla="*/ 1 h 121"/>
                  <a:gd name="T42" fmla="*/ 1 w 288"/>
                  <a:gd name="T43" fmla="*/ 1 h 121"/>
                  <a:gd name="T44" fmla="*/ 1 w 288"/>
                  <a:gd name="T45" fmla="*/ 1 h 121"/>
                  <a:gd name="T46" fmla="*/ 1 w 288"/>
                  <a:gd name="T47" fmla="*/ 1 h 121"/>
                  <a:gd name="T48" fmla="*/ 1 w 288"/>
                  <a:gd name="T49" fmla="*/ 1 h 121"/>
                  <a:gd name="T50" fmla="*/ 1 w 288"/>
                  <a:gd name="T51" fmla="*/ 1 h 121"/>
                  <a:gd name="T52" fmla="*/ 1 w 288"/>
                  <a:gd name="T53" fmla="*/ 1 h 121"/>
                  <a:gd name="T54" fmla="*/ 1 w 288"/>
                  <a:gd name="T55" fmla="*/ 1 h 121"/>
                  <a:gd name="T56" fmla="*/ 1 w 288"/>
                  <a:gd name="T57" fmla="*/ 1 h 121"/>
                  <a:gd name="T58" fmla="*/ 1 w 288"/>
                  <a:gd name="T59" fmla="*/ 1 h 121"/>
                  <a:gd name="T60" fmla="*/ 1 w 288"/>
                  <a:gd name="T61" fmla="*/ 1 h 121"/>
                  <a:gd name="T62" fmla="*/ 1 w 288"/>
                  <a:gd name="T63" fmla="*/ 1 h 121"/>
                  <a:gd name="T64" fmla="*/ 1 w 288"/>
                  <a:gd name="T65" fmla="*/ 1 h 121"/>
                  <a:gd name="T66" fmla="*/ 1 w 288"/>
                  <a:gd name="T67" fmla="*/ 1 h 1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8"/>
                  <a:gd name="T103" fmla="*/ 0 h 121"/>
                  <a:gd name="T104" fmla="*/ 288 w 288"/>
                  <a:gd name="T105" fmla="*/ 121 h 1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8" h="121">
                    <a:moveTo>
                      <a:pt x="0" y="0"/>
                    </a:moveTo>
                    <a:lnTo>
                      <a:pt x="1" y="4"/>
                    </a:lnTo>
                    <a:lnTo>
                      <a:pt x="5" y="12"/>
                    </a:lnTo>
                    <a:lnTo>
                      <a:pt x="9" y="23"/>
                    </a:lnTo>
                    <a:lnTo>
                      <a:pt x="15" y="36"/>
                    </a:lnTo>
                    <a:lnTo>
                      <a:pt x="22" y="50"/>
                    </a:lnTo>
                    <a:lnTo>
                      <a:pt x="30" y="62"/>
                    </a:lnTo>
                    <a:lnTo>
                      <a:pt x="38" y="71"/>
                    </a:lnTo>
                    <a:lnTo>
                      <a:pt x="46" y="75"/>
                    </a:lnTo>
                    <a:lnTo>
                      <a:pt x="57" y="75"/>
                    </a:lnTo>
                    <a:lnTo>
                      <a:pt x="69" y="74"/>
                    </a:lnTo>
                    <a:lnTo>
                      <a:pt x="85" y="73"/>
                    </a:lnTo>
                    <a:lnTo>
                      <a:pt x="103" y="71"/>
                    </a:lnTo>
                    <a:lnTo>
                      <a:pt x="119" y="68"/>
                    </a:lnTo>
                    <a:lnTo>
                      <a:pt x="131" y="66"/>
                    </a:lnTo>
                    <a:lnTo>
                      <a:pt x="141" y="65"/>
                    </a:lnTo>
                    <a:lnTo>
                      <a:pt x="144" y="64"/>
                    </a:lnTo>
                    <a:lnTo>
                      <a:pt x="146" y="66"/>
                    </a:lnTo>
                    <a:lnTo>
                      <a:pt x="152" y="74"/>
                    </a:lnTo>
                    <a:lnTo>
                      <a:pt x="160" y="83"/>
                    </a:lnTo>
                    <a:lnTo>
                      <a:pt x="169" y="92"/>
                    </a:lnTo>
                    <a:lnTo>
                      <a:pt x="175" y="97"/>
                    </a:lnTo>
                    <a:lnTo>
                      <a:pt x="182" y="102"/>
                    </a:lnTo>
                    <a:lnTo>
                      <a:pt x="190" y="106"/>
                    </a:lnTo>
                    <a:lnTo>
                      <a:pt x="199" y="111"/>
                    </a:lnTo>
                    <a:lnTo>
                      <a:pt x="210" y="115"/>
                    </a:lnTo>
                    <a:lnTo>
                      <a:pt x="220" y="118"/>
                    </a:lnTo>
                    <a:lnTo>
                      <a:pt x="229" y="120"/>
                    </a:lnTo>
                    <a:lnTo>
                      <a:pt x="239" y="121"/>
                    </a:lnTo>
                    <a:lnTo>
                      <a:pt x="248" y="120"/>
                    </a:lnTo>
                    <a:lnTo>
                      <a:pt x="256" y="119"/>
                    </a:lnTo>
                    <a:lnTo>
                      <a:pt x="264" y="117"/>
                    </a:lnTo>
                    <a:lnTo>
                      <a:pt x="272" y="113"/>
                    </a:lnTo>
                    <a:lnTo>
                      <a:pt x="279" y="111"/>
                    </a:lnTo>
                    <a:lnTo>
                      <a:pt x="284" y="109"/>
                    </a:lnTo>
                    <a:lnTo>
                      <a:pt x="287" y="107"/>
                    </a:lnTo>
                    <a:lnTo>
                      <a:pt x="288" y="106"/>
                    </a:lnTo>
                    <a:lnTo>
                      <a:pt x="287" y="106"/>
                    </a:lnTo>
                    <a:lnTo>
                      <a:pt x="284" y="105"/>
                    </a:lnTo>
                    <a:lnTo>
                      <a:pt x="279" y="103"/>
                    </a:lnTo>
                    <a:lnTo>
                      <a:pt x="271" y="101"/>
                    </a:lnTo>
                    <a:lnTo>
                      <a:pt x="262" y="98"/>
                    </a:lnTo>
                    <a:lnTo>
                      <a:pt x="250" y="95"/>
                    </a:lnTo>
                    <a:lnTo>
                      <a:pt x="236" y="91"/>
                    </a:lnTo>
                    <a:lnTo>
                      <a:pt x="221" y="87"/>
                    </a:lnTo>
                    <a:lnTo>
                      <a:pt x="206" y="81"/>
                    </a:lnTo>
                    <a:lnTo>
                      <a:pt x="192" y="72"/>
                    </a:lnTo>
                    <a:lnTo>
                      <a:pt x="182" y="61"/>
                    </a:lnTo>
                    <a:lnTo>
                      <a:pt x="173" y="51"/>
                    </a:lnTo>
                    <a:lnTo>
                      <a:pt x="165" y="41"/>
                    </a:lnTo>
                    <a:lnTo>
                      <a:pt x="160" y="31"/>
                    </a:lnTo>
                    <a:lnTo>
                      <a:pt x="157" y="26"/>
                    </a:lnTo>
                    <a:lnTo>
                      <a:pt x="156" y="23"/>
                    </a:lnTo>
                    <a:lnTo>
                      <a:pt x="153" y="23"/>
                    </a:lnTo>
                    <a:lnTo>
                      <a:pt x="146" y="26"/>
                    </a:lnTo>
                    <a:lnTo>
                      <a:pt x="137" y="27"/>
                    </a:lnTo>
                    <a:lnTo>
                      <a:pt x="125" y="29"/>
                    </a:lnTo>
                    <a:lnTo>
                      <a:pt x="111" y="31"/>
                    </a:lnTo>
                    <a:lnTo>
                      <a:pt x="95" y="34"/>
                    </a:lnTo>
                    <a:lnTo>
                      <a:pt x="78" y="36"/>
                    </a:lnTo>
                    <a:lnTo>
                      <a:pt x="63" y="37"/>
                    </a:lnTo>
                    <a:lnTo>
                      <a:pt x="58" y="36"/>
                    </a:lnTo>
                    <a:lnTo>
                      <a:pt x="48" y="31"/>
                    </a:lnTo>
                    <a:lnTo>
                      <a:pt x="38" y="26"/>
                    </a:lnTo>
                    <a:lnTo>
                      <a:pt x="28" y="19"/>
                    </a:lnTo>
                    <a:lnTo>
                      <a:pt x="17" y="12"/>
                    </a:lnTo>
                    <a:lnTo>
                      <a:pt x="8" y="6"/>
                    </a:lnTo>
                    <a:lnTo>
                      <a:pt x="2" y="1"/>
                    </a:lnTo>
                    <a:lnTo>
                      <a:pt x="0" y="0"/>
                    </a:lnTo>
                    <a:close/>
                  </a:path>
                </a:pathLst>
              </a:custGeom>
              <a:solidFill>
                <a:srgbClr val="FFFFFF"/>
              </a:solidFill>
              <a:ln w="9525">
                <a:noFill/>
                <a:round/>
                <a:headEnd/>
                <a:tailEnd/>
              </a:ln>
            </p:spPr>
            <p:txBody>
              <a:bodyPr/>
              <a:lstStyle/>
              <a:p>
                <a:endParaRPr lang="en-US" sz="3200"/>
              </a:p>
            </p:txBody>
          </p:sp>
          <p:sp>
            <p:nvSpPr>
              <p:cNvPr id="172058" name="Freeform 22"/>
              <p:cNvSpPr>
                <a:spLocks/>
              </p:cNvSpPr>
              <p:nvPr/>
            </p:nvSpPr>
            <p:spPr bwMode="auto">
              <a:xfrm>
                <a:off x="3676" y="3369"/>
                <a:ext cx="669" cy="368"/>
              </a:xfrm>
              <a:custGeom>
                <a:avLst/>
                <a:gdLst>
                  <a:gd name="T0" fmla="*/ 1 w 1338"/>
                  <a:gd name="T1" fmla="*/ 0 h 738"/>
                  <a:gd name="T2" fmla="*/ 1 w 1338"/>
                  <a:gd name="T3" fmla="*/ 0 h 738"/>
                  <a:gd name="T4" fmla="*/ 1 w 1338"/>
                  <a:gd name="T5" fmla="*/ 0 h 738"/>
                  <a:gd name="T6" fmla="*/ 1 w 1338"/>
                  <a:gd name="T7" fmla="*/ 0 h 738"/>
                  <a:gd name="T8" fmla="*/ 1 w 1338"/>
                  <a:gd name="T9" fmla="*/ 0 h 738"/>
                  <a:gd name="T10" fmla="*/ 1 w 1338"/>
                  <a:gd name="T11" fmla="*/ 0 h 738"/>
                  <a:gd name="T12" fmla="*/ 1 w 1338"/>
                  <a:gd name="T13" fmla="*/ 0 h 738"/>
                  <a:gd name="T14" fmla="*/ 1 w 1338"/>
                  <a:gd name="T15" fmla="*/ 0 h 738"/>
                  <a:gd name="T16" fmla="*/ 1 w 1338"/>
                  <a:gd name="T17" fmla="*/ 0 h 738"/>
                  <a:gd name="T18" fmla="*/ 1 w 1338"/>
                  <a:gd name="T19" fmla="*/ 0 h 738"/>
                  <a:gd name="T20" fmla="*/ 1 w 1338"/>
                  <a:gd name="T21" fmla="*/ 0 h 738"/>
                  <a:gd name="T22" fmla="*/ 1 w 1338"/>
                  <a:gd name="T23" fmla="*/ 0 h 738"/>
                  <a:gd name="T24" fmla="*/ 1 w 1338"/>
                  <a:gd name="T25" fmla="*/ 0 h 738"/>
                  <a:gd name="T26" fmla="*/ 1 w 1338"/>
                  <a:gd name="T27" fmla="*/ 0 h 738"/>
                  <a:gd name="T28" fmla="*/ 1 w 1338"/>
                  <a:gd name="T29" fmla="*/ 0 h 738"/>
                  <a:gd name="T30" fmla="*/ 1 w 1338"/>
                  <a:gd name="T31" fmla="*/ 0 h 738"/>
                  <a:gd name="T32" fmla="*/ 1 w 1338"/>
                  <a:gd name="T33" fmla="*/ 0 h 738"/>
                  <a:gd name="T34" fmla="*/ 1 w 1338"/>
                  <a:gd name="T35" fmla="*/ 0 h 738"/>
                  <a:gd name="T36" fmla="*/ 1 w 1338"/>
                  <a:gd name="T37" fmla="*/ 0 h 738"/>
                  <a:gd name="T38" fmla="*/ 1 w 1338"/>
                  <a:gd name="T39" fmla="*/ 0 h 738"/>
                  <a:gd name="T40" fmla="*/ 1 w 1338"/>
                  <a:gd name="T41" fmla="*/ 0 h 738"/>
                  <a:gd name="T42" fmla="*/ 1 w 1338"/>
                  <a:gd name="T43" fmla="*/ 0 h 738"/>
                  <a:gd name="T44" fmla="*/ 1 w 1338"/>
                  <a:gd name="T45" fmla="*/ 0 h 738"/>
                  <a:gd name="T46" fmla="*/ 1 w 1338"/>
                  <a:gd name="T47" fmla="*/ 0 h 738"/>
                  <a:gd name="T48" fmla="*/ 1 w 1338"/>
                  <a:gd name="T49" fmla="*/ 0 h 738"/>
                  <a:gd name="T50" fmla="*/ 1 w 1338"/>
                  <a:gd name="T51" fmla="*/ 0 h 738"/>
                  <a:gd name="T52" fmla="*/ 1 w 1338"/>
                  <a:gd name="T53" fmla="*/ 0 h 738"/>
                  <a:gd name="T54" fmla="*/ 1 w 1338"/>
                  <a:gd name="T55" fmla="*/ 0 h 738"/>
                  <a:gd name="T56" fmla="*/ 1 w 1338"/>
                  <a:gd name="T57" fmla="*/ 0 h 738"/>
                  <a:gd name="T58" fmla="*/ 1 w 1338"/>
                  <a:gd name="T59" fmla="*/ 0 h 738"/>
                  <a:gd name="T60" fmla="*/ 1 w 1338"/>
                  <a:gd name="T61" fmla="*/ 0 h 738"/>
                  <a:gd name="T62" fmla="*/ 0 w 1338"/>
                  <a:gd name="T63" fmla="*/ 0 h 738"/>
                  <a:gd name="T64" fmla="*/ 1 w 1338"/>
                  <a:gd name="T65" fmla="*/ 0 h 738"/>
                  <a:gd name="T66" fmla="*/ 1 w 1338"/>
                  <a:gd name="T67" fmla="*/ 0 h 738"/>
                  <a:gd name="T68" fmla="*/ 1 w 1338"/>
                  <a:gd name="T69" fmla="*/ 0 h 738"/>
                  <a:gd name="T70" fmla="*/ 1 w 1338"/>
                  <a:gd name="T71" fmla="*/ 0 h 738"/>
                  <a:gd name="T72" fmla="*/ 1 w 1338"/>
                  <a:gd name="T73" fmla="*/ 0 h 738"/>
                  <a:gd name="T74" fmla="*/ 1 w 1338"/>
                  <a:gd name="T75" fmla="*/ 0 h 738"/>
                  <a:gd name="T76" fmla="*/ 1 w 1338"/>
                  <a:gd name="T77" fmla="*/ 0 h 738"/>
                  <a:gd name="T78" fmla="*/ 1 w 1338"/>
                  <a:gd name="T79" fmla="*/ 0 h 738"/>
                  <a:gd name="T80" fmla="*/ 1 w 1338"/>
                  <a:gd name="T81" fmla="*/ 0 h 738"/>
                  <a:gd name="T82" fmla="*/ 1 w 1338"/>
                  <a:gd name="T83" fmla="*/ 0 h 738"/>
                  <a:gd name="T84" fmla="*/ 1 w 1338"/>
                  <a:gd name="T85" fmla="*/ 0 h 738"/>
                  <a:gd name="T86" fmla="*/ 1 w 1338"/>
                  <a:gd name="T87" fmla="*/ 0 h 738"/>
                  <a:gd name="T88" fmla="*/ 1 w 1338"/>
                  <a:gd name="T89" fmla="*/ 0 h 738"/>
                  <a:gd name="T90" fmla="*/ 1 w 1338"/>
                  <a:gd name="T91" fmla="*/ 0 h 738"/>
                  <a:gd name="T92" fmla="*/ 1 w 1338"/>
                  <a:gd name="T93" fmla="*/ 0 h 738"/>
                  <a:gd name="T94" fmla="*/ 1 w 1338"/>
                  <a:gd name="T95" fmla="*/ 0 h 738"/>
                  <a:gd name="T96" fmla="*/ 1 w 1338"/>
                  <a:gd name="T97" fmla="*/ 0 h 7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38"/>
                  <a:gd name="T148" fmla="*/ 0 h 738"/>
                  <a:gd name="T149" fmla="*/ 1338 w 1338"/>
                  <a:gd name="T150" fmla="*/ 738 h 73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38" h="738">
                    <a:moveTo>
                      <a:pt x="1035" y="6"/>
                    </a:moveTo>
                    <a:lnTo>
                      <a:pt x="1054" y="10"/>
                    </a:lnTo>
                    <a:lnTo>
                      <a:pt x="1076" y="16"/>
                    </a:lnTo>
                    <a:lnTo>
                      <a:pt x="1098" y="25"/>
                    </a:lnTo>
                    <a:lnTo>
                      <a:pt x="1120" y="36"/>
                    </a:lnTo>
                    <a:lnTo>
                      <a:pt x="1143" y="49"/>
                    </a:lnTo>
                    <a:lnTo>
                      <a:pt x="1166" y="64"/>
                    </a:lnTo>
                    <a:lnTo>
                      <a:pt x="1188" y="80"/>
                    </a:lnTo>
                    <a:lnTo>
                      <a:pt x="1210" y="98"/>
                    </a:lnTo>
                    <a:lnTo>
                      <a:pt x="1232" y="119"/>
                    </a:lnTo>
                    <a:lnTo>
                      <a:pt x="1251" y="140"/>
                    </a:lnTo>
                    <a:lnTo>
                      <a:pt x="1270" y="164"/>
                    </a:lnTo>
                    <a:lnTo>
                      <a:pt x="1287" y="188"/>
                    </a:lnTo>
                    <a:lnTo>
                      <a:pt x="1302" y="215"/>
                    </a:lnTo>
                    <a:lnTo>
                      <a:pt x="1315" y="242"/>
                    </a:lnTo>
                    <a:lnTo>
                      <a:pt x="1325" y="271"/>
                    </a:lnTo>
                    <a:lnTo>
                      <a:pt x="1333" y="301"/>
                    </a:lnTo>
                    <a:lnTo>
                      <a:pt x="1338" y="338"/>
                    </a:lnTo>
                    <a:lnTo>
                      <a:pt x="1338" y="376"/>
                    </a:lnTo>
                    <a:lnTo>
                      <a:pt x="1330" y="413"/>
                    </a:lnTo>
                    <a:lnTo>
                      <a:pt x="1315" y="445"/>
                    </a:lnTo>
                    <a:lnTo>
                      <a:pt x="1316" y="422"/>
                    </a:lnTo>
                    <a:lnTo>
                      <a:pt x="1316" y="397"/>
                    </a:lnTo>
                    <a:lnTo>
                      <a:pt x="1315" y="370"/>
                    </a:lnTo>
                    <a:lnTo>
                      <a:pt x="1311" y="343"/>
                    </a:lnTo>
                    <a:lnTo>
                      <a:pt x="1307" y="317"/>
                    </a:lnTo>
                    <a:lnTo>
                      <a:pt x="1301" y="293"/>
                    </a:lnTo>
                    <a:lnTo>
                      <a:pt x="1293" y="273"/>
                    </a:lnTo>
                    <a:lnTo>
                      <a:pt x="1282" y="257"/>
                    </a:lnTo>
                    <a:lnTo>
                      <a:pt x="1281" y="255"/>
                    </a:lnTo>
                    <a:lnTo>
                      <a:pt x="1279" y="250"/>
                    </a:lnTo>
                    <a:lnTo>
                      <a:pt x="1273" y="242"/>
                    </a:lnTo>
                    <a:lnTo>
                      <a:pt x="1266" y="232"/>
                    </a:lnTo>
                    <a:lnTo>
                      <a:pt x="1258" y="218"/>
                    </a:lnTo>
                    <a:lnTo>
                      <a:pt x="1247" y="204"/>
                    </a:lnTo>
                    <a:lnTo>
                      <a:pt x="1234" y="188"/>
                    </a:lnTo>
                    <a:lnTo>
                      <a:pt x="1219" y="171"/>
                    </a:lnTo>
                    <a:lnTo>
                      <a:pt x="1203" y="154"/>
                    </a:lnTo>
                    <a:lnTo>
                      <a:pt x="1183" y="135"/>
                    </a:lnTo>
                    <a:lnTo>
                      <a:pt x="1163" y="118"/>
                    </a:lnTo>
                    <a:lnTo>
                      <a:pt x="1140" y="101"/>
                    </a:lnTo>
                    <a:lnTo>
                      <a:pt x="1114" y="84"/>
                    </a:lnTo>
                    <a:lnTo>
                      <a:pt x="1088" y="69"/>
                    </a:lnTo>
                    <a:lnTo>
                      <a:pt x="1058" y="56"/>
                    </a:lnTo>
                    <a:lnTo>
                      <a:pt x="1027" y="45"/>
                    </a:lnTo>
                    <a:lnTo>
                      <a:pt x="1007" y="44"/>
                    </a:lnTo>
                    <a:lnTo>
                      <a:pt x="989" y="43"/>
                    </a:lnTo>
                    <a:lnTo>
                      <a:pt x="969" y="42"/>
                    </a:lnTo>
                    <a:lnTo>
                      <a:pt x="951" y="42"/>
                    </a:lnTo>
                    <a:lnTo>
                      <a:pt x="931" y="42"/>
                    </a:lnTo>
                    <a:lnTo>
                      <a:pt x="913" y="43"/>
                    </a:lnTo>
                    <a:lnTo>
                      <a:pt x="893" y="44"/>
                    </a:lnTo>
                    <a:lnTo>
                      <a:pt x="875" y="48"/>
                    </a:lnTo>
                    <a:lnTo>
                      <a:pt x="848" y="55"/>
                    </a:lnTo>
                    <a:lnTo>
                      <a:pt x="820" y="64"/>
                    </a:lnTo>
                    <a:lnTo>
                      <a:pt x="793" y="75"/>
                    </a:lnTo>
                    <a:lnTo>
                      <a:pt x="766" y="88"/>
                    </a:lnTo>
                    <a:lnTo>
                      <a:pt x="740" y="103"/>
                    </a:lnTo>
                    <a:lnTo>
                      <a:pt x="714" y="119"/>
                    </a:lnTo>
                    <a:lnTo>
                      <a:pt x="689" y="136"/>
                    </a:lnTo>
                    <a:lnTo>
                      <a:pt x="666" y="156"/>
                    </a:lnTo>
                    <a:lnTo>
                      <a:pt x="643" y="177"/>
                    </a:lnTo>
                    <a:lnTo>
                      <a:pt x="622" y="199"/>
                    </a:lnTo>
                    <a:lnTo>
                      <a:pt x="604" y="222"/>
                    </a:lnTo>
                    <a:lnTo>
                      <a:pt x="588" y="246"/>
                    </a:lnTo>
                    <a:lnTo>
                      <a:pt x="573" y="271"/>
                    </a:lnTo>
                    <a:lnTo>
                      <a:pt x="561" y="298"/>
                    </a:lnTo>
                    <a:lnTo>
                      <a:pt x="551" y="325"/>
                    </a:lnTo>
                    <a:lnTo>
                      <a:pt x="545" y="354"/>
                    </a:lnTo>
                    <a:lnTo>
                      <a:pt x="542" y="403"/>
                    </a:lnTo>
                    <a:lnTo>
                      <a:pt x="545" y="450"/>
                    </a:lnTo>
                    <a:lnTo>
                      <a:pt x="554" y="495"/>
                    </a:lnTo>
                    <a:lnTo>
                      <a:pt x="570" y="537"/>
                    </a:lnTo>
                    <a:lnTo>
                      <a:pt x="591" y="578"/>
                    </a:lnTo>
                    <a:lnTo>
                      <a:pt x="616" y="615"/>
                    </a:lnTo>
                    <a:lnTo>
                      <a:pt x="649" y="650"/>
                    </a:lnTo>
                    <a:lnTo>
                      <a:pt x="684" y="683"/>
                    </a:lnTo>
                    <a:lnTo>
                      <a:pt x="694" y="688"/>
                    </a:lnTo>
                    <a:lnTo>
                      <a:pt x="704" y="694"/>
                    </a:lnTo>
                    <a:lnTo>
                      <a:pt x="716" y="700"/>
                    </a:lnTo>
                    <a:lnTo>
                      <a:pt x="727" y="706"/>
                    </a:lnTo>
                    <a:lnTo>
                      <a:pt x="741" y="712"/>
                    </a:lnTo>
                    <a:lnTo>
                      <a:pt x="755" y="719"/>
                    </a:lnTo>
                    <a:lnTo>
                      <a:pt x="769" y="727"/>
                    </a:lnTo>
                    <a:lnTo>
                      <a:pt x="784" y="738"/>
                    </a:lnTo>
                    <a:lnTo>
                      <a:pt x="758" y="736"/>
                    </a:lnTo>
                    <a:lnTo>
                      <a:pt x="734" y="731"/>
                    </a:lnTo>
                    <a:lnTo>
                      <a:pt x="711" y="725"/>
                    </a:lnTo>
                    <a:lnTo>
                      <a:pt x="690" y="717"/>
                    </a:lnTo>
                    <a:lnTo>
                      <a:pt x="669" y="708"/>
                    </a:lnTo>
                    <a:lnTo>
                      <a:pt x="650" y="696"/>
                    </a:lnTo>
                    <a:lnTo>
                      <a:pt x="633" y="685"/>
                    </a:lnTo>
                    <a:lnTo>
                      <a:pt x="615" y="671"/>
                    </a:lnTo>
                    <a:lnTo>
                      <a:pt x="599" y="657"/>
                    </a:lnTo>
                    <a:lnTo>
                      <a:pt x="584" y="643"/>
                    </a:lnTo>
                    <a:lnTo>
                      <a:pt x="570" y="628"/>
                    </a:lnTo>
                    <a:lnTo>
                      <a:pt x="558" y="613"/>
                    </a:lnTo>
                    <a:lnTo>
                      <a:pt x="546" y="597"/>
                    </a:lnTo>
                    <a:lnTo>
                      <a:pt x="536" y="582"/>
                    </a:lnTo>
                    <a:lnTo>
                      <a:pt x="525" y="567"/>
                    </a:lnTo>
                    <a:lnTo>
                      <a:pt x="516" y="553"/>
                    </a:lnTo>
                    <a:lnTo>
                      <a:pt x="486" y="551"/>
                    </a:lnTo>
                    <a:lnTo>
                      <a:pt x="457" y="551"/>
                    </a:lnTo>
                    <a:lnTo>
                      <a:pt x="430" y="553"/>
                    </a:lnTo>
                    <a:lnTo>
                      <a:pt x="402" y="558"/>
                    </a:lnTo>
                    <a:lnTo>
                      <a:pt x="377" y="564"/>
                    </a:lnTo>
                    <a:lnTo>
                      <a:pt x="350" y="573"/>
                    </a:lnTo>
                    <a:lnTo>
                      <a:pt x="326" y="582"/>
                    </a:lnTo>
                    <a:lnTo>
                      <a:pt x="301" y="593"/>
                    </a:lnTo>
                    <a:lnTo>
                      <a:pt x="277" y="604"/>
                    </a:lnTo>
                    <a:lnTo>
                      <a:pt x="252" y="616"/>
                    </a:lnTo>
                    <a:lnTo>
                      <a:pt x="228" y="628"/>
                    </a:lnTo>
                    <a:lnTo>
                      <a:pt x="204" y="640"/>
                    </a:lnTo>
                    <a:lnTo>
                      <a:pt x="179" y="651"/>
                    </a:lnTo>
                    <a:lnTo>
                      <a:pt x="153" y="663"/>
                    </a:lnTo>
                    <a:lnTo>
                      <a:pt x="128" y="672"/>
                    </a:lnTo>
                    <a:lnTo>
                      <a:pt x="102" y="681"/>
                    </a:lnTo>
                    <a:lnTo>
                      <a:pt x="91" y="684"/>
                    </a:lnTo>
                    <a:lnTo>
                      <a:pt x="80" y="685"/>
                    </a:lnTo>
                    <a:lnTo>
                      <a:pt x="69" y="684"/>
                    </a:lnTo>
                    <a:lnTo>
                      <a:pt x="59" y="683"/>
                    </a:lnTo>
                    <a:lnTo>
                      <a:pt x="49" y="679"/>
                    </a:lnTo>
                    <a:lnTo>
                      <a:pt x="39" y="676"/>
                    </a:lnTo>
                    <a:lnTo>
                      <a:pt x="30" y="672"/>
                    </a:lnTo>
                    <a:lnTo>
                      <a:pt x="21" y="668"/>
                    </a:lnTo>
                    <a:lnTo>
                      <a:pt x="10" y="658"/>
                    </a:lnTo>
                    <a:lnTo>
                      <a:pt x="4" y="647"/>
                    </a:lnTo>
                    <a:lnTo>
                      <a:pt x="0" y="635"/>
                    </a:lnTo>
                    <a:lnTo>
                      <a:pt x="1" y="624"/>
                    </a:lnTo>
                    <a:lnTo>
                      <a:pt x="8" y="626"/>
                    </a:lnTo>
                    <a:lnTo>
                      <a:pt x="16" y="632"/>
                    </a:lnTo>
                    <a:lnTo>
                      <a:pt x="24" y="638"/>
                    </a:lnTo>
                    <a:lnTo>
                      <a:pt x="34" y="645"/>
                    </a:lnTo>
                    <a:lnTo>
                      <a:pt x="43" y="649"/>
                    </a:lnTo>
                    <a:lnTo>
                      <a:pt x="53" y="653"/>
                    </a:lnTo>
                    <a:lnTo>
                      <a:pt x="65" y="653"/>
                    </a:lnTo>
                    <a:lnTo>
                      <a:pt x="76" y="648"/>
                    </a:lnTo>
                    <a:lnTo>
                      <a:pt x="93" y="640"/>
                    </a:lnTo>
                    <a:lnTo>
                      <a:pt x="111" y="632"/>
                    </a:lnTo>
                    <a:lnTo>
                      <a:pt x="128" y="625"/>
                    </a:lnTo>
                    <a:lnTo>
                      <a:pt x="146" y="618"/>
                    </a:lnTo>
                    <a:lnTo>
                      <a:pt x="164" y="610"/>
                    </a:lnTo>
                    <a:lnTo>
                      <a:pt x="182" y="603"/>
                    </a:lnTo>
                    <a:lnTo>
                      <a:pt x="199" y="595"/>
                    </a:lnTo>
                    <a:lnTo>
                      <a:pt x="217" y="586"/>
                    </a:lnTo>
                    <a:lnTo>
                      <a:pt x="233" y="578"/>
                    </a:lnTo>
                    <a:lnTo>
                      <a:pt x="250" y="571"/>
                    </a:lnTo>
                    <a:lnTo>
                      <a:pt x="267" y="564"/>
                    </a:lnTo>
                    <a:lnTo>
                      <a:pt x="285" y="557"/>
                    </a:lnTo>
                    <a:lnTo>
                      <a:pt x="302" y="551"/>
                    </a:lnTo>
                    <a:lnTo>
                      <a:pt x="319" y="544"/>
                    </a:lnTo>
                    <a:lnTo>
                      <a:pt x="337" y="538"/>
                    </a:lnTo>
                    <a:lnTo>
                      <a:pt x="354" y="533"/>
                    </a:lnTo>
                    <a:lnTo>
                      <a:pt x="372" y="528"/>
                    </a:lnTo>
                    <a:lnTo>
                      <a:pt x="390" y="524"/>
                    </a:lnTo>
                    <a:lnTo>
                      <a:pt x="408" y="519"/>
                    </a:lnTo>
                    <a:lnTo>
                      <a:pt x="425" y="514"/>
                    </a:lnTo>
                    <a:lnTo>
                      <a:pt x="444" y="511"/>
                    </a:lnTo>
                    <a:lnTo>
                      <a:pt x="462" y="507"/>
                    </a:lnTo>
                    <a:lnTo>
                      <a:pt x="481" y="504"/>
                    </a:lnTo>
                    <a:lnTo>
                      <a:pt x="499" y="502"/>
                    </a:lnTo>
                    <a:lnTo>
                      <a:pt x="500" y="485"/>
                    </a:lnTo>
                    <a:lnTo>
                      <a:pt x="498" y="469"/>
                    </a:lnTo>
                    <a:lnTo>
                      <a:pt x="493" y="453"/>
                    </a:lnTo>
                    <a:lnTo>
                      <a:pt x="490" y="437"/>
                    </a:lnTo>
                    <a:lnTo>
                      <a:pt x="491" y="391"/>
                    </a:lnTo>
                    <a:lnTo>
                      <a:pt x="494" y="345"/>
                    </a:lnTo>
                    <a:lnTo>
                      <a:pt x="504" y="301"/>
                    </a:lnTo>
                    <a:lnTo>
                      <a:pt x="517" y="260"/>
                    </a:lnTo>
                    <a:lnTo>
                      <a:pt x="536" y="219"/>
                    </a:lnTo>
                    <a:lnTo>
                      <a:pt x="559" y="182"/>
                    </a:lnTo>
                    <a:lnTo>
                      <a:pt x="589" y="149"/>
                    </a:lnTo>
                    <a:lnTo>
                      <a:pt x="623" y="118"/>
                    </a:lnTo>
                    <a:lnTo>
                      <a:pt x="635" y="110"/>
                    </a:lnTo>
                    <a:lnTo>
                      <a:pt x="646" y="102"/>
                    </a:lnTo>
                    <a:lnTo>
                      <a:pt x="659" y="93"/>
                    </a:lnTo>
                    <a:lnTo>
                      <a:pt x="673" y="86"/>
                    </a:lnTo>
                    <a:lnTo>
                      <a:pt x="686" y="78"/>
                    </a:lnTo>
                    <a:lnTo>
                      <a:pt x="701" y="69"/>
                    </a:lnTo>
                    <a:lnTo>
                      <a:pt x="714" y="63"/>
                    </a:lnTo>
                    <a:lnTo>
                      <a:pt x="729" y="55"/>
                    </a:lnTo>
                    <a:lnTo>
                      <a:pt x="744" y="49"/>
                    </a:lnTo>
                    <a:lnTo>
                      <a:pt x="760" y="42"/>
                    </a:lnTo>
                    <a:lnTo>
                      <a:pt x="775" y="35"/>
                    </a:lnTo>
                    <a:lnTo>
                      <a:pt x="792" y="29"/>
                    </a:lnTo>
                    <a:lnTo>
                      <a:pt x="808" y="23"/>
                    </a:lnTo>
                    <a:lnTo>
                      <a:pt x="824" y="19"/>
                    </a:lnTo>
                    <a:lnTo>
                      <a:pt x="840" y="14"/>
                    </a:lnTo>
                    <a:lnTo>
                      <a:pt x="856" y="10"/>
                    </a:lnTo>
                    <a:lnTo>
                      <a:pt x="860" y="8"/>
                    </a:lnTo>
                    <a:lnTo>
                      <a:pt x="870" y="7"/>
                    </a:lnTo>
                    <a:lnTo>
                      <a:pt x="885" y="5"/>
                    </a:lnTo>
                    <a:lnTo>
                      <a:pt x="907" y="3"/>
                    </a:lnTo>
                    <a:lnTo>
                      <a:pt x="932" y="1"/>
                    </a:lnTo>
                    <a:lnTo>
                      <a:pt x="963" y="0"/>
                    </a:lnTo>
                    <a:lnTo>
                      <a:pt x="998" y="3"/>
                    </a:lnTo>
                    <a:lnTo>
                      <a:pt x="1035" y="6"/>
                    </a:lnTo>
                    <a:close/>
                  </a:path>
                </a:pathLst>
              </a:custGeom>
              <a:solidFill>
                <a:srgbClr val="000000"/>
              </a:solidFill>
              <a:ln w="9525">
                <a:noFill/>
                <a:round/>
                <a:headEnd/>
                <a:tailEnd/>
              </a:ln>
            </p:spPr>
            <p:txBody>
              <a:bodyPr/>
              <a:lstStyle/>
              <a:p>
                <a:endParaRPr lang="en-US" sz="3200"/>
              </a:p>
            </p:txBody>
          </p:sp>
          <p:sp>
            <p:nvSpPr>
              <p:cNvPr id="172059" name="Freeform 23"/>
              <p:cNvSpPr>
                <a:spLocks/>
              </p:cNvSpPr>
              <p:nvPr/>
            </p:nvSpPr>
            <p:spPr bwMode="auto">
              <a:xfrm>
                <a:off x="4292" y="3524"/>
                <a:ext cx="26" cy="24"/>
              </a:xfrm>
              <a:custGeom>
                <a:avLst/>
                <a:gdLst>
                  <a:gd name="T0" fmla="*/ 1 w 51"/>
                  <a:gd name="T1" fmla="*/ 1 h 48"/>
                  <a:gd name="T2" fmla="*/ 1 w 51"/>
                  <a:gd name="T3" fmla="*/ 1 h 48"/>
                  <a:gd name="T4" fmla="*/ 1 w 51"/>
                  <a:gd name="T5" fmla="*/ 1 h 48"/>
                  <a:gd name="T6" fmla="*/ 1 w 51"/>
                  <a:gd name="T7" fmla="*/ 1 h 48"/>
                  <a:gd name="T8" fmla="*/ 1 w 51"/>
                  <a:gd name="T9" fmla="*/ 1 h 48"/>
                  <a:gd name="T10" fmla="*/ 1 w 51"/>
                  <a:gd name="T11" fmla="*/ 1 h 48"/>
                  <a:gd name="T12" fmla="*/ 1 w 51"/>
                  <a:gd name="T13" fmla="*/ 1 h 48"/>
                  <a:gd name="T14" fmla="*/ 1 w 51"/>
                  <a:gd name="T15" fmla="*/ 1 h 48"/>
                  <a:gd name="T16" fmla="*/ 1 w 51"/>
                  <a:gd name="T17" fmla="*/ 1 h 48"/>
                  <a:gd name="T18" fmla="*/ 1 w 51"/>
                  <a:gd name="T19" fmla="*/ 1 h 48"/>
                  <a:gd name="T20" fmla="*/ 1 w 51"/>
                  <a:gd name="T21" fmla="*/ 1 h 48"/>
                  <a:gd name="T22" fmla="*/ 1 w 51"/>
                  <a:gd name="T23" fmla="*/ 1 h 48"/>
                  <a:gd name="T24" fmla="*/ 0 w 51"/>
                  <a:gd name="T25" fmla="*/ 1 h 48"/>
                  <a:gd name="T26" fmla="*/ 1 w 51"/>
                  <a:gd name="T27" fmla="*/ 1 h 48"/>
                  <a:gd name="T28" fmla="*/ 1 w 51"/>
                  <a:gd name="T29" fmla="*/ 1 h 48"/>
                  <a:gd name="T30" fmla="*/ 1 w 51"/>
                  <a:gd name="T31" fmla="*/ 1 h 48"/>
                  <a:gd name="T32" fmla="*/ 1 w 51"/>
                  <a:gd name="T33" fmla="*/ 1 h 48"/>
                  <a:gd name="T34" fmla="*/ 1 w 51"/>
                  <a:gd name="T35" fmla="*/ 0 h 48"/>
                  <a:gd name="T36" fmla="*/ 1 w 51"/>
                  <a:gd name="T37" fmla="*/ 1 h 48"/>
                  <a:gd name="T38" fmla="*/ 1 w 51"/>
                  <a:gd name="T39" fmla="*/ 1 h 48"/>
                  <a:gd name="T40" fmla="*/ 1 w 51"/>
                  <a:gd name="T41" fmla="*/ 1 h 48"/>
                  <a:gd name="T42" fmla="*/ 1 w 51"/>
                  <a:gd name="T43" fmla="*/ 1 h 48"/>
                  <a:gd name="T44" fmla="*/ 1 w 51"/>
                  <a:gd name="T45" fmla="*/ 1 h 48"/>
                  <a:gd name="T46" fmla="*/ 1 w 51"/>
                  <a:gd name="T47" fmla="*/ 1 h 48"/>
                  <a:gd name="T48" fmla="*/ 1 w 51"/>
                  <a:gd name="T49" fmla="*/ 1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
                  <a:gd name="T76" fmla="*/ 0 h 48"/>
                  <a:gd name="T77" fmla="*/ 51 w 51"/>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 h="48">
                    <a:moveTo>
                      <a:pt x="47" y="18"/>
                    </a:moveTo>
                    <a:lnTo>
                      <a:pt x="51" y="26"/>
                    </a:lnTo>
                    <a:lnTo>
                      <a:pt x="48" y="34"/>
                    </a:lnTo>
                    <a:lnTo>
                      <a:pt x="44" y="41"/>
                    </a:lnTo>
                    <a:lnTo>
                      <a:pt x="39" y="48"/>
                    </a:lnTo>
                    <a:lnTo>
                      <a:pt x="33" y="47"/>
                    </a:lnTo>
                    <a:lnTo>
                      <a:pt x="29" y="40"/>
                    </a:lnTo>
                    <a:lnTo>
                      <a:pt x="26" y="32"/>
                    </a:lnTo>
                    <a:lnTo>
                      <a:pt x="27" y="26"/>
                    </a:lnTo>
                    <a:lnTo>
                      <a:pt x="21" y="22"/>
                    </a:lnTo>
                    <a:lnTo>
                      <a:pt x="13" y="25"/>
                    </a:lnTo>
                    <a:lnTo>
                      <a:pt x="6" y="26"/>
                    </a:lnTo>
                    <a:lnTo>
                      <a:pt x="0" y="18"/>
                    </a:lnTo>
                    <a:lnTo>
                      <a:pt x="2" y="13"/>
                    </a:lnTo>
                    <a:lnTo>
                      <a:pt x="3" y="7"/>
                    </a:lnTo>
                    <a:lnTo>
                      <a:pt x="6" y="4"/>
                    </a:lnTo>
                    <a:lnTo>
                      <a:pt x="11" y="2"/>
                    </a:lnTo>
                    <a:lnTo>
                      <a:pt x="17" y="0"/>
                    </a:lnTo>
                    <a:lnTo>
                      <a:pt x="22" y="2"/>
                    </a:lnTo>
                    <a:lnTo>
                      <a:pt x="26" y="2"/>
                    </a:lnTo>
                    <a:lnTo>
                      <a:pt x="31" y="4"/>
                    </a:lnTo>
                    <a:lnTo>
                      <a:pt x="36" y="6"/>
                    </a:lnTo>
                    <a:lnTo>
                      <a:pt x="40" y="10"/>
                    </a:lnTo>
                    <a:lnTo>
                      <a:pt x="44" y="13"/>
                    </a:lnTo>
                    <a:lnTo>
                      <a:pt x="47" y="18"/>
                    </a:lnTo>
                    <a:close/>
                  </a:path>
                </a:pathLst>
              </a:custGeom>
              <a:solidFill>
                <a:srgbClr val="000000"/>
              </a:solidFill>
              <a:ln w="9525">
                <a:noFill/>
                <a:round/>
                <a:headEnd/>
                <a:tailEnd/>
              </a:ln>
            </p:spPr>
            <p:txBody>
              <a:bodyPr/>
              <a:lstStyle/>
              <a:p>
                <a:endParaRPr lang="en-US" sz="3200"/>
              </a:p>
            </p:txBody>
          </p:sp>
          <p:sp>
            <p:nvSpPr>
              <p:cNvPr id="172060" name="Freeform 24"/>
              <p:cNvSpPr>
                <a:spLocks/>
              </p:cNvSpPr>
              <p:nvPr/>
            </p:nvSpPr>
            <p:spPr bwMode="auto">
              <a:xfrm>
                <a:off x="4146" y="3533"/>
                <a:ext cx="51" cy="68"/>
              </a:xfrm>
              <a:custGeom>
                <a:avLst/>
                <a:gdLst>
                  <a:gd name="T0" fmla="*/ 0 w 103"/>
                  <a:gd name="T1" fmla="*/ 0 h 137"/>
                  <a:gd name="T2" fmla="*/ 0 w 103"/>
                  <a:gd name="T3" fmla="*/ 0 h 137"/>
                  <a:gd name="T4" fmla="*/ 0 w 103"/>
                  <a:gd name="T5" fmla="*/ 0 h 137"/>
                  <a:gd name="T6" fmla="*/ 0 w 103"/>
                  <a:gd name="T7" fmla="*/ 0 h 137"/>
                  <a:gd name="T8" fmla="*/ 0 w 103"/>
                  <a:gd name="T9" fmla="*/ 0 h 137"/>
                  <a:gd name="T10" fmla="*/ 0 w 103"/>
                  <a:gd name="T11" fmla="*/ 0 h 137"/>
                  <a:gd name="T12" fmla="*/ 0 w 103"/>
                  <a:gd name="T13" fmla="*/ 0 h 137"/>
                  <a:gd name="T14" fmla="*/ 0 w 103"/>
                  <a:gd name="T15" fmla="*/ 0 h 137"/>
                  <a:gd name="T16" fmla="*/ 0 w 103"/>
                  <a:gd name="T17" fmla="*/ 0 h 137"/>
                  <a:gd name="T18" fmla="*/ 0 w 103"/>
                  <a:gd name="T19" fmla="*/ 0 h 137"/>
                  <a:gd name="T20" fmla="*/ 0 w 103"/>
                  <a:gd name="T21" fmla="*/ 0 h 137"/>
                  <a:gd name="T22" fmla="*/ 0 w 103"/>
                  <a:gd name="T23" fmla="*/ 0 h 137"/>
                  <a:gd name="T24" fmla="*/ 0 w 103"/>
                  <a:gd name="T25" fmla="*/ 0 h 137"/>
                  <a:gd name="T26" fmla="*/ 0 w 103"/>
                  <a:gd name="T27" fmla="*/ 0 h 137"/>
                  <a:gd name="T28" fmla="*/ 0 w 103"/>
                  <a:gd name="T29" fmla="*/ 0 h 137"/>
                  <a:gd name="T30" fmla="*/ 0 w 103"/>
                  <a:gd name="T31" fmla="*/ 0 h 137"/>
                  <a:gd name="T32" fmla="*/ 0 w 103"/>
                  <a:gd name="T33" fmla="*/ 0 h 137"/>
                  <a:gd name="T34" fmla="*/ 0 w 103"/>
                  <a:gd name="T35" fmla="*/ 0 h 137"/>
                  <a:gd name="T36" fmla="*/ 0 w 103"/>
                  <a:gd name="T37" fmla="*/ 0 h 137"/>
                  <a:gd name="T38" fmla="*/ 0 w 103"/>
                  <a:gd name="T39" fmla="*/ 0 h 137"/>
                  <a:gd name="T40" fmla="*/ 0 w 103"/>
                  <a:gd name="T41" fmla="*/ 0 h 137"/>
                  <a:gd name="T42" fmla="*/ 0 w 103"/>
                  <a:gd name="T43" fmla="*/ 0 h 137"/>
                  <a:gd name="T44" fmla="*/ 0 w 103"/>
                  <a:gd name="T45" fmla="*/ 0 h 137"/>
                  <a:gd name="T46" fmla="*/ 0 w 103"/>
                  <a:gd name="T47" fmla="*/ 0 h 137"/>
                  <a:gd name="T48" fmla="*/ 0 w 103"/>
                  <a:gd name="T49" fmla="*/ 0 h 137"/>
                  <a:gd name="T50" fmla="*/ 0 w 103"/>
                  <a:gd name="T51" fmla="*/ 0 h 137"/>
                  <a:gd name="T52" fmla="*/ 0 w 103"/>
                  <a:gd name="T53" fmla="*/ 0 h 137"/>
                  <a:gd name="T54" fmla="*/ 0 w 103"/>
                  <a:gd name="T55" fmla="*/ 0 h 137"/>
                  <a:gd name="T56" fmla="*/ 0 w 103"/>
                  <a:gd name="T57" fmla="*/ 0 h 137"/>
                  <a:gd name="T58" fmla="*/ 0 w 103"/>
                  <a:gd name="T59" fmla="*/ 0 h 137"/>
                  <a:gd name="T60" fmla="*/ 0 w 103"/>
                  <a:gd name="T61" fmla="*/ 0 h 137"/>
                  <a:gd name="T62" fmla="*/ 0 w 103"/>
                  <a:gd name="T63" fmla="*/ 0 h 137"/>
                  <a:gd name="T64" fmla="*/ 0 w 103"/>
                  <a:gd name="T65" fmla="*/ 0 h 137"/>
                  <a:gd name="T66" fmla="*/ 0 w 103"/>
                  <a:gd name="T67" fmla="*/ 0 h 137"/>
                  <a:gd name="T68" fmla="*/ 0 w 103"/>
                  <a:gd name="T69" fmla="*/ 0 h 137"/>
                  <a:gd name="T70" fmla="*/ 0 w 103"/>
                  <a:gd name="T71" fmla="*/ 0 h 137"/>
                  <a:gd name="T72" fmla="*/ 0 w 103"/>
                  <a:gd name="T73" fmla="*/ 0 h 137"/>
                  <a:gd name="T74" fmla="*/ 0 w 103"/>
                  <a:gd name="T75" fmla="*/ 0 h 137"/>
                  <a:gd name="T76" fmla="*/ 0 w 103"/>
                  <a:gd name="T77" fmla="*/ 0 h 137"/>
                  <a:gd name="T78" fmla="*/ 0 w 103"/>
                  <a:gd name="T79" fmla="*/ 0 h 137"/>
                  <a:gd name="T80" fmla="*/ 0 w 103"/>
                  <a:gd name="T81" fmla="*/ 0 h 1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3"/>
                  <a:gd name="T124" fmla="*/ 0 h 137"/>
                  <a:gd name="T125" fmla="*/ 103 w 103"/>
                  <a:gd name="T126" fmla="*/ 137 h 1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3" h="137">
                    <a:moveTo>
                      <a:pt x="103" y="7"/>
                    </a:moveTo>
                    <a:lnTo>
                      <a:pt x="96" y="12"/>
                    </a:lnTo>
                    <a:lnTo>
                      <a:pt x="89" y="17"/>
                    </a:lnTo>
                    <a:lnTo>
                      <a:pt x="82" y="19"/>
                    </a:lnTo>
                    <a:lnTo>
                      <a:pt x="76" y="23"/>
                    </a:lnTo>
                    <a:lnTo>
                      <a:pt x="69" y="24"/>
                    </a:lnTo>
                    <a:lnTo>
                      <a:pt x="64" y="26"/>
                    </a:lnTo>
                    <a:lnTo>
                      <a:pt x="58" y="29"/>
                    </a:lnTo>
                    <a:lnTo>
                      <a:pt x="52" y="32"/>
                    </a:lnTo>
                    <a:lnTo>
                      <a:pt x="38" y="41"/>
                    </a:lnTo>
                    <a:lnTo>
                      <a:pt x="29" y="54"/>
                    </a:lnTo>
                    <a:lnTo>
                      <a:pt x="27" y="68"/>
                    </a:lnTo>
                    <a:lnTo>
                      <a:pt x="29" y="83"/>
                    </a:lnTo>
                    <a:lnTo>
                      <a:pt x="37" y="94"/>
                    </a:lnTo>
                    <a:lnTo>
                      <a:pt x="47" y="101"/>
                    </a:lnTo>
                    <a:lnTo>
                      <a:pt x="57" y="107"/>
                    </a:lnTo>
                    <a:lnTo>
                      <a:pt x="67" y="112"/>
                    </a:lnTo>
                    <a:lnTo>
                      <a:pt x="75" y="116"/>
                    </a:lnTo>
                    <a:lnTo>
                      <a:pt x="81" y="120"/>
                    </a:lnTo>
                    <a:lnTo>
                      <a:pt x="84" y="127"/>
                    </a:lnTo>
                    <a:lnTo>
                      <a:pt x="83" y="135"/>
                    </a:lnTo>
                    <a:lnTo>
                      <a:pt x="73" y="137"/>
                    </a:lnTo>
                    <a:lnTo>
                      <a:pt x="62" y="137"/>
                    </a:lnTo>
                    <a:lnTo>
                      <a:pt x="53" y="136"/>
                    </a:lnTo>
                    <a:lnTo>
                      <a:pt x="44" y="133"/>
                    </a:lnTo>
                    <a:lnTo>
                      <a:pt x="36" y="131"/>
                    </a:lnTo>
                    <a:lnTo>
                      <a:pt x="28" y="128"/>
                    </a:lnTo>
                    <a:lnTo>
                      <a:pt x="21" y="124"/>
                    </a:lnTo>
                    <a:lnTo>
                      <a:pt x="15" y="120"/>
                    </a:lnTo>
                    <a:lnTo>
                      <a:pt x="5" y="101"/>
                    </a:lnTo>
                    <a:lnTo>
                      <a:pt x="0" y="80"/>
                    </a:lnTo>
                    <a:lnTo>
                      <a:pt x="1" y="61"/>
                    </a:lnTo>
                    <a:lnTo>
                      <a:pt x="6" y="39"/>
                    </a:lnTo>
                    <a:lnTo>
                      <a:pt x="19" y="24"/>
                    </a:lnTo>
                    <a:lnTo>
                      <a:pt x="30" y="12"/>
                    </a:lnTo>
                    <a:lnTo>
                      <a:pt x="42" y="6"/>
                    </a:lnTo>
                    <a:lnTo>
                      <a:pt x="53" y="1"/>
                    </a:lnTo>
                    <a:lnTo>
                      <a:pt x="65" y="0"/>
                    </a:lnTo>
                    <a:lnTo>
                      <a:pt x="77" y="1"/>
                    </a:lnTo>
                    <a:lnTo>
                      <a:pt x="90" y="3"/>
                    </a:lnTo>
                    <a:lnTo>
                      <a:pt x="103" y="7"/>
                    </a:lnTo>
                    <a:close/>
                  </a:path>
                </a:pathLst>
              </a:custGeom>
              <a:solidFill>
                <a:srgbClr val="000000"/>
              </a:solidFill>
              <a:ln w="9525">
                <a:noFill/>
                <a:round/>
                <a:headEnd/>
                <a:tailEnd/>
              </a:ln>
            </p:spPr>
            <p:txBody>
              <a:bodyPr/>
              <a:lstStyle/>
              <a:p>
                <a:endParaRPr lang="en-US" sz="3200"/>
              </a:p>
            </p:txBody>
          </p:sp>
          <p:sp>
            <p:nvSpPr>
              <p:cNvPr id="172061" name="Freeform 25"/>
              <p:cNvSpPr>
                <a:spLocks/>
              </p:cNvSpPr>
              <p:nvPr/>
            </p:nvSpPr>
            <p:spPr bwMode="auto">
              <a:xfrm>
                <a:off x="4266" y="3505"/>
                <a:ext cx="44" cy="58"/>
              </a:xfrm>
              <a:custGeom>
                <a:avLst/>
                <a:gdLst>
                  <a:gd name="T0" fmla="*/ 1 w 88"/>
                  <a:gd name="T1" fmla="*/ 0 h 118"/>
                  <a:gd name="T2" fmla="*/ 1 w 88"/>
                  <a:gd name="T3" fmla="*/ 0 h 118"/>
                  <a:gd name="T4" fmla="*/ 1 w 88"/>
                  <a:gd name="T5" fmla="*/ 0 h 118"/>
                  <a:gd name="T6" fmla="*/ 1 w 88"/>
                  <a:gd name="T7" fmla="*/ 0 h 118"/>
                  <a:gd name="T8" fmla="*/ 1 w 88"/>
                  <a:gd name="T9" fmla="*/ 0 h 118"/>
                  <a:gd name="T10" fmla="*/ 1 w 88"/>
                  <a:gd name="T11" fmla="*/ 0 h 118"/>
                  <a:gd name="T12" fmla="*/ 1 w 88"/>
                  <a:gd name="T13" fmla="*/ 0 h 118"/>
                  <a:gd name="T14" fmla="*/ 1 w 88"/>
                  <a:gd name="T15" fmla="*/ 0 h 118"/>
                  <a:gd name="T16" fmla="*/ 1 w 88"/>
                  <a:gd name="T17" fmla="*/ 0 h 118"/>
                  <a:gd name="T18" fmla="*/ 1 w 88"/>
                  <a:gd name="T19" fmla="*/ 0 h 118"/>
                  <a:gd name="T20" fmla="*/ 1 w 88"/>
                  <a:gd name="T21" fmla="*/ 0 h 118"/>
                  <a:gd name="T22" fmla="*/ 1 w 88"/>
                  <a:gd name="T23" fmla="*/ 0 h 118"/>
                  <a:gd name="T24" fmla="*/ 1 w 88"/>
                  <a:gd name="T25" fmla="*/ 0 h 118"/>
                  <a:gd name="T26" fmla="*/ 1 w 88"/>
                  <a:gd name="T27" fmla="*/ 0 h 118"/>
                  <a:gd name="T28" fmla="*/ 1 w 88"/>
                  <a:gd name="T29" fmla="*/ 0 h 118"/>
                  <a:gd name="T30" fmla="*/ 1 w 88"/>
                  <a:gd name="T31" fmla="*/ 0 h 118"/>
                  <a:gd name="T32" fmla="*/ 1 w 88"/>
                  <a:gd name="T33" fmla="*/ 0 h 118"/>
                  <a:gd name="T34" fmla="*/ 1 w 88"/>
                  <a:gd name="T35" fmla="*/ 0 h 118"/>
                  <a:gd name="T36" fmla="*/ 1 w 88"/>
                  <a:gd name="T37" fmla="*/ 0 h 118"/>
                  <a:gd name="T38" fmla="*/ 1 w 88"/>
                  <a:gd name="T39" fmla="*/ 0 h 118"/>
                  <a:gd name="T40" fmla="*/ 1 w 88"/>
                  <a:gd name="T41" fmla="*/ 0 h 118"/>
                  <a:gd name="T42" fmla="*/ 1 w 88"/>
                  <a:gd name="T43" fmla="*/ 0 h 118"/>
                  <a:gd name="T44" fmla="*/ 1 w 88"/>
                  <a:gd name="T45" fmla="*/ 0 h 118"/>
                  <a:gd name="T46" fmla="*/ 1 w 88"/>
                  <a:gd name="T47" fmla="*/ 0 h 118"/>
                  <a:gd name="T48" fmla="*/ 1 w 88"/>
                  <a:gd name="T49" fmla="*/ 0 h 118"/>
                  <a:gd name="T50" fmla="*/ 1 w 88"/>
                  <a:gd name="T51" fmla="*/ 0 h 118"/>
                  <a:gd name="T52" fmla="*/ 1 w 88"/>
                  <a:gd name="T53" fmla="*/ 0 h 118"/>
                  <a:gd name="T54" fmla="*/ 1 w 88"/>
                  <a:gd name="T55" fmla="*/ 0 h 118"/>
                  <a:gd name="T56" fmla="*/ 1 w 88"/>
                  <a:gd name="T57" fmla="*/ 0 h 118"/>
                  <a:gd name="T58" fmla="*/ 1 w 88"/>
                  <a:gd name="T59" fmla="*/ 0 h 118"/>
                  <a:gd name="T60" fmla="*/ 0 w 88"/>
                  <a:gd name="T61" fmla="*/ 0 h 118"/>
                  <a:gd name="T62" fmla="*/ 0 w 88"/>
                  <a:gd name="T63" fmla="*/ 0 h 118"/>
                  <a:gd name="T64" fmla="*/ 1 w 88"/>
                  <a:gd name="T65" fmla="*/ 0 h 118"/>
                  <a:gd name="T66" fmla="*/ 1 w 88"/>
                  <a:gd name="T67" fmla="*/ 0 h 118"/>
                  <a:gd name="T68" fmla="*/ 1 w 88"/>
                  <a:gd name="T69" fmla="*/ 0 h 118"/>
                  <a:gd name="T70" fmla="*/ 1 w 88"/>
                  <a:gd name="T71" fmla="*/ 0 h 118"/>
                  <a:gd name="T72" fmla="*/ 1 w 88"/>
                  <a:gd name="T73" fmla="*/ 0 h 118"/>
                  <a:gd name="T74" fmla="*/ 1 w 88"/>
                  <a:gd name="T75" fmla="*/ 0 h 118"/>
                  <a:gd name="T76" fmla="*/ 1 w 88"/>
                  <a:gd name="T77" fmla="*/ 0 h 118"/>
                  <a:gd name="T78" fmla="*/ 1 w 88"/>
                  <a:gd name="T79" fmla="*/ 0 h 118"/>
                  <a:gd name="T80" fmla="*/ 1 w 88"/>
                  <a:gd name="T81" fmla="*/ 0 h 1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8"/>
                  <a:gd name="T124" fmla="*/ 0 h 118"/>
                  <a:gd name="T125" fmla="*/ 88 w 88"/>
                  <a:gd name="T126" fmla="*/ 118 h 1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8" h="118">
                    <a:moveTo>
                      <a:pt x="88" y="6"/>
                    </a:moveTo>
                    <a:lnTo>
                      <a:pt x="82" y="11"/>
                    </a:lnTo>
                    <a:lnTo>
                      <a:pt x="75" y="14"/>
                    </a:lnTo>
                    <a:lnTo>
                      <a:pt x="70" y="18"/>
                    </a:lnTo>
                    <a:lnTo>
                      <a:pt x="65" y="20"/>
                    </a:lnTo>
                    <a:lnTo>
                      <a:pt x="59" y="21"/>
                    </a:lnTo>
                    <a:lnTo>
                      <a:pt x="54" y="23"/>
                    </a:lnTo>
                    <a:lnTo>
                      <a:pt x="48" y="26"/>
                    </a:lnTo>
                    <a:lnTo>
                      <a:pt x="44" y="28"/>
                    </a:lnTo>
                    <a:lnTo>
                      <a:pt x="32" y="35"/>
                    </a:lnTo>
                    <a:lnTo>
                      <a:pt x="24" y="46"/>
                    </a:lnTo>
                    <a:lnTo>
                      <a:pt x="22" y="59"/>
                    </a:lnTo>
                    <a:lnTo>
                      <a:pt x="24" y="72"/>
                    </a:lnTo>
                    <a:lnTo>
                      <a:pt x="31" y="81"/>
                    </a:lnTo>
                    <a:lnTo>
                      <a:pt x="40" y="88"/>
                    </a:lnTo>
                    <a:lnTo>
                      <a:pt x="48" y="92"/>
                    </a:lnTo>
                    <a:lnTo>
                      <a:pt x="56" y="96"/>
                    </a:lnTo>
                    <a:lnTo>
                      <a:pt x="63" y="99"/>
                    </a:lnTo>
                    <a:lnTo>
                      <a:pt x="69" y="104"/>
                    </a:lnTo>
                    <a:lnTo>
                      <a:pt x="71" y="109"/>
                    </a:lnTo>
                    <a:lnTo>
                      <a:pt x="70" y="116"/>
                    </a:lnTo>
                    <a:lnTo>
                      <a:pt x="62" y="117"/>
                    </a:lnTo>
                    <a:lnTo>
                      <a:pt x="53" y="118"/>
                    </a:lnTo>
                    <a:lnTo>
                      <a:pt x="45" y="117"/>
                    </a:lnTo>
                    <a:lnTo>
                      <a:pt x="38" y="116"/>
                    </a:lnTo>
                    <a:lnTo>
                      <a:pt x="30" y="113"/>
                    </a:lnTo>
                    <a:lnTo>
                      <a:pt x="24" y="110"/>
                    </a:lnTo>
                    <a:lnTo>
                      <a:pt x="17" y="106"/>
                    </a:lnTo>
                    <a:lnTo>
                      <a:pt x="13" y="103"/>
                    </a:lnTo>
                    <a:lnTo>
                      <a:pt x="3" y="87"/>
                    </a:lnTo>
                    <a:lnTo>
                      <a:pt x="0" y="69"/>
                    </a:lnTo>
                    <a:lnTo>
                      <a:pt x="0" y="52"/>
                    </a:lnTo>
                    <a:lnTo>
                      <a:pt x="5" y="34"/>
                    </a:lnTo>
                    <a:lnTo>
                      <a:pt x="15" y="21"/>
                    </a:lnTo>
                    <a:lnTo>
                      <a:pt x="25" y="12"/>
                    </a:lnTo>
                    <a:lnTo>
                      <a:pt x="36" y="5"/>
                    </a:lnTo>
                    <a:lnTo>
                      <a:pt x="45" y="1"/>
                    </a:lnTo>
                    <a:lnTo>
                      <a:pt x="55" y="0"/>
                    </a:lnTo>
                    <a:lnTo>
                      <a:pt x="66" y="0"/>
                    </a:lnTo>
                    <a:lnTo>
                      <a:pt x="76" y="3"/>
                    </a:lnTo>
                    <a:lnTo>
                      <a:pt x="88" y="6"/>
                    </a:lnTo>
                    <a:close/>
                  </a:path>
                </a:pathLst>
              </a:custGeom>
              <a:solidFill>
                <a:srgbClr val="000000"/>
              </a:solidFill>
              <a:ln w="9525">
                <a:noFill/>
                <a:round/>
                <a:headEnd/>
                <a:tailEnd/>
              </a:ln>
            </p:spPr>
            <p:txBody>
              <a:bodyPr/>
              <a:lstStyle/>
              <a:p>
                <a:endParaRPr lang="en-US" sz="3200"/>
              </a:p>
            </p:txBody>
          </p:sp>
          <p:sp>
            <p:nvSpPr>
              <p:cNvPr id="172062" name="Freeform 26"/>
              <p:cNvSpPr>
                <a:spLocks/>
              </p:cNvSpPr>
              <p:nvPr/>
            </p:nvSpPr>
            <p:spPr bwMode="auto">
              <a:xfrm>
                <a:off x="3527" y="3544"/>
                <a:ext cx="753" cy="542"/>
              </a:xfrm>
              <a:custGeom>
                <a:avLst/>
                <a:gdLst>
                  <a:gd name="T0" fmla="*/ 1 w 1506"/>
                  <a:gd name="T1" fmla="*/ 1 h 1083"/>
                  <a:gd name="T2" fmla="*/ 1 w 1506"/>
                  <a:gd name="T3" fmla="*/ 1 h 1083"/>
                  <a:gd name="T4" fmla="*/ 1 w 1506"/>
                  <a:gd name="T5" fmla="*/ 1 h 1083"/>
                  <a:gd name="T6" fmla="*/ 1 w 1506"/>
                  <a:gd name="T7" fmla="*/ 1 h 1083"/>
                  <a:gd name="T8" fmla="*/ 1 w 1506"/>
                  <a:gd name="T9" fmla="*/ 1 h 1083"/>
                  <a:gd name="T10" fmla="*/ 1 w 1506"/>
                  <a:gd name="T11" fmla="*/ 1 h 1083"/>
                  <a:gd name="T12" fmla="*/ 1 w 1506"/>
                  <a:gd name="T13" fmla="*/ 1 h 1083"/>
                  <a:gd name="T14" fmla="*/ 1 w 1506"/>
                  <a:gd name="T15" fmla="*/ 1 h 1083"/>
                  <a:gd name="T16" fmla="*/ 1 w 1506"/>
                  <a:gd name="T17" fmla="*/ 1 h 1083"/>
                  <a:gd name="T18" fmla="*/ 1 w 1506"/>
                  <a:gd name="T19" fmla="*/ 1 h 1083"/>
                  <a:gd name="T20" fmla="*/ 1 w 1506"/>
                  <a:gd name="T21" fmla="*/ 1 h 1083"/>
                  <a:gd name="T22" fmla="*/ 1 w 1506"/>
                  <a:gd name="T23" fmla="*/ 1 h 1083"/>
                  <a:gd name="T24" fmla="*/ 1 w 1506"/>
                  <a:gd name="T25" fmla="*/ 1 h 1083"/>
                  <a:gd name="T26" fmla="*/ 1 w 1506"/>
                  <a:gd name="T27" fmla="*/ 1 h 1083"/>
                  <a:gd name="T28" fmla="*/ 1 w 1506"/>
                  <a:gd name="T29" fmla="*/ 1 h 1083"/>
                  <a:gd name="T30" fmla="*/ 1 w 1506"/>
                  <a:gd name="T31" fmla="*/ 1 h 1083"/>
                  <a:gd name="T32" fmla="*/ 1 w 1506"/>
                  <a:gd name="T33" fmla="*/ 1 h 1083"/>
                  <a:gd name="T34" fmla="*/ 1 w 1506"/>
                  <a:gd name="T35" fmla="*/ 1 h 1083"/>
                  <a:gd name="T36" fmla="*/ 1 w 1506"/>
                  <a:gd name="T37" fmla="*/ 1 h 1083"/>
                  <a:gd name="T38" fmla="*/ 1 w 1506"/>
                  <a:gd name="T39" fmla="*/ 1 h 1083"/>
                  <a:gd name="T40" fmla="*/ 1 w 1506"/>
                  <a:gd name="T41" fmla="*/ 1 h 1083"/>
                  <a:gd name="T42" fmla="*/ 1 w 1506"/>
                  <a:gd name="T43" fmla="*/ 1 h 1083"/>
                  <a:gd name="T44" fmla="*/ 1 w 1506"/>
                  <a:gd name="T45" fmla="*/ 1 h 1083"/>
                  <a:gd name="T46" fmla="*/ 1 w 1506"/>
                  <a:gd name="T47" fmla="*/ 1 h 1083"/>
                  <a:gd name="T48" fmla="*/ 1 w 1506"/>
                  <a:gd name="T49" fmla="*/ 1 h 1083"/>
                  <a:gd name="T50" fmla="*/ 1 w 1506"/>
                  <a:gd name="T51" fmla="*/ 1 h 1083"/>
                  <a:gd name="T52" fmla="*/ 1 w 1506"/>
                  <a:gd name="T53" fmla="*/ 1 h 1083"/>
                  <a:gd name="T54" fmla="*/ 1 w 1506"/>
                  <a:gd name="T55" fmla="*/ 1 h 1083"/>
                  <a:gd name="T56" fmla="*/ 1 w 1506"/>
                  <a:gd name="T57" fmla="*/ 1 h 1083"/>
                  <a:gd name="T58" fmla="*/ 1 w 1506"/>
                  <a:gd name="T59" fmla="*/ 1 h 1083"/>
                  <a:gd name="T60" fmla="*/ 1 w 1506"/>
                  <a:gd name="T61" fmla="*/ 1 h 1083"/>
                  <a:gd name="T62" fmla="*/ 1 w 1506"/>
                  <a:gd name="T63" fmla="*/ 1 h 1083"/>
                  <a:gd name="T64" fmla="*/ 1 w 1506"/>
                  <a:gd name="T65" fmla="*/ 1 h 1083"/>
                  <a:gd name="T66" fmla="*/ 1 w 1506"/>
                  <a:gd name="T67" fmla="*/ 1 h 1083"/>
                  <a:gd name="T68" fmla="*/ 1 w 1506"/>
                  <a:gd name="T69" fmla="*/ 1 h 1083"/>
                  <a:gd name="T70" fmla="*/ 1 w 1506"/>
                  <a:gd name="T71" fmla="*/ 1 h 1083"/>
                  <a:gd name="T72" fmla="*/ 1 w 1506"/>
                  <a:gd name="T73" fmla="*/ 1 h 1083"/>
                  <a:gd name="T74" fmla="*/ 1 w 1506"/>
                  <a:gd name="T75" fmla="*/ 1 h 1083"/>
                  <a:gd name="T76" fmla="*/ 1 w 1506"/>
                  <a:gd name="T77" fmla="*/ 1 h 1083"/>
                  <a:gd name="T78" fmla="*/ 1 w 1506"/>
                  <a:gd name="T79" fmla="*/ 1 h 1083"/>
                  <a:gd name="T80" fmla="*/ 1 w 1506"/>
                  <a:gd name="T81" fmla="*/ 1 h 1083"/>
                  <a:gd name="T82" fmla="*/ 1 w 1506"/>
                  <a:gd name="T83" fmla="*/ 1 h 1083"/>
                  <a:gd name="T84" fmla="*/ 1 w 1506"/>
                  <a:gd name="T85" fmla="*/ 1 h 1083"/>
                  <a:gd name="T86" fmla="*/ 1 w 1506"/>
                  <a:gd name="T87" fmla="*/ 1 h 1083"/>
                  <a:gd name="T88" fmla="*/ 1 w 1506"/>
                  <a:gd name="T89" fmla="*/ 1 h 1083"/>
                  <a:gd name="T90" fmla="*/ 1 w 1506"/>
                  <a:gd name="T91" fmla="*/ 1 h 1083"/>
                  <a:gd name="T92" fmla="*/ 1 w 1506"/>
                  <a:gd name="T93" fmla="*/ 1 h 1083"/>
                  <a:gd name="T94" fmla="*/ 1 w 1506"/>
                  <a:gd name="T95" fmla="*/ 1 h 1083"/>
                  <a:gd name="T96" fmla="*/ 1 w 1506"/>
                  <a:gd name="T97" fmla="*/ 1 h 1083"/>
                  <a:gd name="T98" fmla="*/ 1 w 1506"/>
                  <a:gd name="T99" fmla="*/ 1 h 1083"/>
                  <a:gd name="T100" fmla="*/ 1 w 1506"/>
                  <a:gd name="T101" fmla="*/ 1 h 1083"/>
                  <a:gd name="T102" fmla="*/ 1 w 1506"/>
                  <a:gd name="T103" fmla="*/ 1 h 1083"/>
                  <a:gd name="T104" fmla="*/ 1 w 1506"/>
                  <a:gd name="T105" fmla="*/ 1 h 1083"/>
                  <a:gd name="T106" fmla="*/ 1 w 1506"/>
                  <a:gd name="T107" fmla="*/ 0 h 1083"/>
                  <a:gd name="T108" fmla="*/ 1 w 1506"/>
                  <a:gd name="T109" fmla="*/ 1 h 1083"/>
                  <a:gd name="T110" fmla="*/ 1 w 1506"/>
                  <a:gd name="T111" fmla="*/ 1 h 1083"/>
                  <a:gd name="T112" fmla="*/ 1 w 1506"/>
                  <a:gd name="T113" fmla="*/ 1 h 1083"/>
                  <a:gd name="T114" fmla="*/ 1 w 1506"/>
                  <a:gd name="T115" fmla="*/ 1 h 1083"/>
                  <a:gd name="T116" fmla="*/ 1 w 1506"/>
                  <a:gd name="T117" fmla="*/ 1 h 10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06"/>
                  <a:gd name="T178" fmla="*/ 0 h 1083"/>
                  <a:gd name="T179" fmla="*/ 1506 w 1506"/>
                  <a:gd name="T180" fmla="*/ 1083 h 10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06" h="1083">
                    <a:moveTo>
                      <a:pt x="448" y="241"/>
                    </a:moveTo>
                    <a:lnTo>
                      <a:pt x="435" y="241"/>
                    </a:lnTo>
                    <a:lnTo>
                      <a:pt x="422" y="237"/>
                    </a:lnTo>
                    <a:lnTo>
                      <a:pt x="405" y="231"/>
                    </a:lnTo>
                    <a:lnTo>
                      <a:pt x="390" y="222"/>
                    </a:lnTo>
                    <a:lnTo>
                      <a:pt x="373" y="210"/>
                    </a:lnTo>
                    <a:lnTo>
                      <a:pt x="357" y="196"/>
                    </a:lnTo>
                    <a:lnTo>
                      <a:pt x="340" y="181"/>
                    </a:lnTo>
                    <a:lnTo>
                      <a:pt x="322" y="163"/>
                    </a:lnTo>
                    <a:lnTo>
                      <a:pt x="305" y="146"/>
                    </a:lnTo>
                    <a:lnTo>
                      <a:pt x="288" y="128"/>
                    </a:lnTo>
                    <a:lnTo>
                      <a:pt x="271" y="110"/>
                    </a:lnTo>
                    <a:lnTo>
                      <a:pt x="256" y="93"/>
                    </a:lnTo>
                    <a:lnTo>
                      <a:pt x="240" y="76"/>
                    </a:lnTo>
                    <a:lnTo>
                      <a:pt x="226" y="61"/>
                    </a:lnTo>
                    <a:lnTo>
                      <a:pt x="212" y="47"/>
                    </a:lnTo>
                    <a:lnTo>
                      <a:pt x="200" y="36"/>
                    </a:lnTo>
                    <a:lnTo>
                      <a:pt x="184" y="34"/>
                    </a:lnTo>
                    <a:lnTo>
                      <a:pt x="169" y="37"/>
                    </a:lnTo>
                    <a:lnTo>
                      <a:pt x="155" y="41"/>
                    </a:lnTo>
                    <a:lnTo>
                      <a:pt x="142" y="48"/>
                    </a:lnTo>
                    <a:lnTo>
                      <a:pt x="129" y="57"/>
                    </a:lnTo>
                    <a:lnTo>
                      <a:pt x="116" y="68"/>
                    </a:lnTo>
                    <a:lnTo>
                      <a:pt x="106" y="80"/>
                    </a:lnTo>
                    <a:lnTo>
                      <a:pt x="96" y="93"/>
                    </a:lnTo>
                    <a:lnTo>
                      <a:pt x="61" y="166"/>
                    </a:lnTo>
                    <a:lnTo>
                      <a:pt x="45" y="233"/>
                    </a:lnTo>
                    <a:lnTo>
                      <a:pt x="45" y="294"/>
                    </a:lnTo>
                    <a:lnTo>
                      <a:pt x="56" y="346"/>
                    </a:lnTo>
                    <a:lnTo>
                      <a:pt x="75" y="390"/>
                    </a:lnTo>
                    <a:lnTo>
                      <a:pt x="94" y="427"/>
                    </a:lnTo>
                    <a:lnTo>
                      <a:pt x="113" y="455"/>
                    </a:lnTo>
                    <a:lnTo>
                      <a:pt x="125" y="473"/>
                    </a:lnTo>
                    <a:lnTo>
                      <a:pt x="130" y="682"/>
                    </a:lnTo>
                    <a:lnTo>
                      <a:pt x="139" y="718"/>
                    </a:lnTo>
                    <a:lnTo>
                      <a:pt x="151" y="751"/>
                    </a:lnTo>
                    <a:lnTo>
                      <a:pt x="166" y="782"/>
                    </a:lnTo>
                    <a:lnTo>
                      <a:pt x="183" y="811"/>
                    </a:lnTo>
                    <a:lnTo>
                      <a:pt x="204" y="836"/>
                    </a:lnTo>
                    <a:lnTo>
                      <a:pt x="225" y="861"/>
                    </a:lnTo>
                    <a:lnTo>
                      <a:pt x="248" y="883"/>
                    </a:lnTo>
                    <a:lnTo>
                      <a:pt x="273" y="902"/>
                    </a:lnTo>
                    <a:lnTo>
                      <a:pt x="297" y="921"/>
                    </a:lnTo>
                    <a:lnTo>
                      <a:pt x="322" y="936"/>
                    </a:lnTo>
                    <a:lnTo>
                      <a:pt x="349" y="949"/>
                    </a:lnTo>
                    <a:lnTo>
                      <a:pt x="374" y="962"/>
                    </a:lnTo>
                    <a:lnTo>
                      <a:pt x="399" y="972"/>
                    </a:lnTo>
                    <a:lnTo>
                      <a:pt x="423" y="982"/>
                    </a:lnTo>
                    <a:lnTo>
                      <a:pt x="446" y="990"/>
                    </a:lnTo>
                    <a:lnTo>
                      <a:pt x="466" y="995"/>
                    </a:lnTo>
                    <a:lnTo>
                      <a:pt x="490" y="1001"/>
                    </a:lnTo>
                    <a:lnTo>
                      <a:pt x="517" y="1006"/>
                    </a:lnTo>
                    <a:lnTo>
                      <a:pt x="549" y="1012"/>
                    </a:lnTo>
                    <a:lnTo>
                      <a:pt x="585" y="1016"/>
                    </a:lnTo>
                    <a:lnTo>
                      <a:pt x="624" y="1021"/>
                    </a:lnTo>
                    <a:lnTo>
                      <a:pt x="666" y="1025"/>
                    </a:lnTo>
                    <a:lnTo>
                      <a:pt x="710" y="1030"/>
                    </a:lnTo>
                    <a:lnTo>
                      <a:pt x="754" y="1033"/>
                    </a:lnTo>
                    <a:lnTo>
                      <a:pt x="799" y="1037"/>
                    </a:lnTo>
                    <a:lnTo>
                      <a:pt x="846" y="1040"/>
                    </a:lnTo>
                    <a:lnTo>
                      <a:pt x="889" y="1043"/>
                    </a:lnTo>
                    <a:lnTo>
                      <a:pt x="933" y="1045"/>
                    </a:lnTo>
                    <a:lnTo>
                      <a:pt x="975" y="1046"/>
                    </a:lnTo>
                    <a:lnTo>
                      <a:pt x="1013" y="1047"/>
                    </a:lnTo>
                    <a:lnTo>
                      <a:pt x="1048" y="1047"/>
                    </a:lnTo>
                    <a:lnTo>
                      <a:pt x="1079" y="1046"/>
                    </a:lnTo>
                    <a:lnTo>
                      <a:pt x="1107" y="1045"/>
                    </a:lnTo>
                    <a:lnTo>
                      <a:pt x="1134" y="1043"/>
                    </a:lnTo>
                    <a:lnTo>
                      <a:pt x="1159" y="1040"/>
                    </a:lnTo>
                    <a:lnTo>
                      <a:pt x="1182" y="1037"/>
                    </a:lnTo>
                    <a:lnTo>
                      <a:pt x="1203" y="1033"/>
                    </a:lnTo>
                    <a:lnTo>
                      <a:pt x="1223" y="1030"/>
                    </a:lnTo>
                    <a:lnTo>
                      <a:pt x="1243" y="1024"/>
                    </a:lnTo>
                    <a:lnTo>
                      <a:pt x="1261" y="1020"/>
                    </a:lnTo>
                    <a:lnTo>
                      <a:pt x="1279" y="1013"/>
                    </a:lnTo>
                    <a:lnTo>
                      <a:pt x="1296" y="1006"/>
                    </a:lnTo>
                    <a:lnTo>
                      <a:pt x="1313" y="999"/>
                    </a:lnTo>
                    <a:lnTo>
                      <a:pt x="1329" y="991"/>
                    </a:lnTo>
                    <a:lnTo>
                      <a:pt x="1347" y="982"/>
                    </a:lnTo>
                    <a:lnTo>
                      <a:pt x="1363" y="972"/>
                    </a:lnTo>
                    <a:lnTo>
                      <a:pt x="1380" y="962"/>
                    </a:lnTo>
                    <a:lnTo>
                      <a:pt x="1397" y="952"/>
                    </a:lnTo>
                    <a:lnTo>
                      <a:pt x="1411" y="941"/>
                    </a:lnTo>
                    <a:lnTo>
                      <a:pt x="1427" y="930"/>
                    </a:lnTo>
                    <a:lnTo>
                      <a:pt x="1445" y="917"/>
                    </a:lnTo>
                    <a:lnTo>
                      <a:pt x="1463" y="904"/>
                    </a:lnTo>
                    <a:lnTo>
                      <a:pt x="1479" y="894"/>
                    </a:lnTo>
                    <a:lnTo>
                      <a:pt x="1493" y="885"/>
                    </a:lnTo>
                    <a:lnTo>
                      <a:pt x="1502" y="879"/>
                    </a:lnTo>
                    <a:lnTo>
                      <a:pt x="1506" y="877"/>
                    </a:lnTo>
                    <a:lnTo>
                      <a:pt x="1495" y="899"/>
                    </a:lnTo>
                    <a:lnTo>
                      <a:pt x="1483" y="918"/>
                    </a:lnTo>
                    <a:lnTo>
                      <a:pt x="1469" y="938"/>
                    </a:lnTo>
                    <a:lnTo>
                      <a:pt x="1451" y="955"/>
                    </a:lnTo>
                    <a:lnTo>
                      <a:pt x="1433" y="971"/>
                    </a:lnTo>
                    <a:lnTo>
                      <a:pt x="1413" y="986"/>
                    </a:lnTo>
                    <a:lnTo>
                      <a:pt x="1393" y="1000"/>
                    </a:lnTo>
                    <a:lnTo>
                      <a:pt x="1371" y="1013"/>
                    </a:lnTo>
                    <a:lnTo>
                      <a:pt x="1349" y="1023"/>
                    </a:lnTo>
                    <a:lnTo>
                      <a:pt x="1326" y="1033"/>
                    </a:lnTo>
                    <a:lnTo>
                      <a:pt x="1304" y="1043"/>
                    </a:lnTo>
                    <a:lnTo>
                      <a:pt x="1281" y="1051"/>
                    </a:lnTo>
                    <a:lnTo>
                      <a:pt x="1259" y="1058"/>
                    </a:lnTo>
                    <a:lnTo>
                      <a:pt x="1238" y="1063"/>
                    </a:lnTo>
                    <a:lnTo>
                      <a:pt x="1219" y="1069"/>
                    </a:lnTo>
                    <a:lnTo>
                      <a:pt x="1200" y="1073"/>
                    </a:lnTo>
                    <a:lnTo>
                      <a:pt x="1168" y="1077"/>
                    </a:lnTo>
                    <a:lnTo>
                      <a:pt x="1130" y="1081"/>
                    </a:lnTo>
                    <a:lnTo>
                      <a:pt x="1086" y="1083"/>
                    </a:lnTo>
                    <a:lnTo>
                      <a:pt x="1037" y="1083"/>
                    </a:lnTo>
                    <a:lnTo>
                      <a:pt x="985" y="1083"/>
                    </a:lnTo>
                    <a:lnTo>
                      <a:pt x="930" y="1082"/>
                    </a:lnTo>
                    <a:lnTo>
                      <a:pt x="873" y="1080"/>
                    </a:lnTo>
                    <a:lnTo>
                      <a:pt x="816" y="1077"/>
                    </a:lnTo>
                    <a:lnTo>
                      <a:pt x="759" y="1074"/>
                    </a:lnTo>
                    <a:lnTo>
                      <a:pt x="704" y="1069"/>
                    </a:lnTo>
                    <a:lnTo>
                      <a:pt x="651" y="1065"/>
                    </a:lnTo>
                    <a:lnTo>
                      <a:pt x="602" y="1059"/>
                    </a:lnTo>
                    <a:lnTo>
                      <a:pt x="557" y="1053"/>
                    </a:lnTo>
                    <a:lnTo>
                      <a:pt x="519" y="1047"/>
                    </a:lnTo>
                    <a:lnTo>
                      <a:pt x="487" y="1040"/>
                    </a:lnTo>
                    <a:lnTo>
                      <a:pt x="463" y="1035"/>
                    </a:lnTo>
                    <a:lnTo>
                      <a:pt x="443" y="1029"/>
                    </a:lnTo>
                    <a:lnTo>
                      <a:pt x="423" y="1021"/>
                    </a:lnTo>
                    <a:lnTo>
                      <a:pt x="401" y="1013"/>
                    </a:lnTo>
                    <a:lnTo>
                      <a:pt x="379" y="1005"/>
                    </a:lnTo>
                    <a:lnTo>
                      <a:pt x="355" y="994"/>
                    </a:lnTo>
                    <a:lnTo>
                      <a:pt x="332" y="983"/>
                    </a:lnTo>
                    <a:lnTo>
                      <a:pt x="309" y="971"/>
                    </a:lnTo>
                    <a:lnTo>
                      <a:pt x="284" y="957"/>
                    </a:lnTo>
                    <a:lnTo>
                      <a:pt x="261" y="942"/>
                    </a:lnTo>
                    <a:lnTo>
                      <a:pt x="240" y="926"/>
                    </a:lnTo>
                    <a:lnTo>
                      <a:pt x="219" y="909"/>
                    </a:lnTo>
                    <a:lnTo>
                      <a:pt x="198" y="891"/>
                    </a:lnTo>
                    <a:lnTo>
                      <a:pt x="180" y="871"/>
                    </a:lnTo>
                    <a:lnTo>
                      <a:pt x="163" y="849"/>
                    </a:lnTo>
                    <a:lnTo>
                      <a:pt x="149" y="826"/>
                    </a:lnTo>
                    <a:lnTo>
                      <a:pt x="136" y="801"/>
                    </a:lnTo>
                    <a:lnTo>
                      <a:pt x="120" y="765"/>
                    </a:lnTo>
                    <a:lnTo>
                      <a:pt x="105" y="728"/>
                    </a:lnTo>
                    <a:lnTo>
                      <a:pt x="93" y="690"/>
                    </a:lnTo>
                    <a:lnTo>
                      <a:pt x="85" y="651"/>
                    </a:lnTo>
                    <a:lnTo>
                      <a:pt x="79" y="611"/>
                    </a:lnTo>
                    <a:lnTo>
                      <a:pt x="78" y="570"/>
                    </a:lnTo>
                    <a:lnTo>
                      <a:pt x="81" y="530"/>
                    </a:lnTo>
                    <a:lnTo>
                      <a:pt x="87" y="488"/>
                    </a:lnTo>
                    <a:lnTo>
                      <a:pt x="63" y="456"/>
                    </a:lnTo>
                    <a:lnTo>
                      <a:pt x="43" y="422"/>
                    </a:lnTo>
                    <a:lnTo>
                      <a:pt x="25" y="386"/>
                    </a:lnTo>
                    <a:lnTo>
                      <a:pt x="11" y="349"/>
                    </a:lnTo>
                    <a:lnTo>
                      <a:pt x="2" y="310"/>
                    </a:lnTo>
                    <a:lnTo>
                      <a:pt x="0" y="267"/>
                    </a:lnTo>
                    <a:lnTo>
                      <a:pt x="3" y="222"/>
                    </a:lnTo>
                    <a:lnTo>
                      <a:pt x="15" y="175"/>
                    </a:lnTo>
                    <a:lnTo>
                      <a:pt x="28" y="142"/>
                    </a:lnTo>
                    <a:lnTo>
                      <a:pt x="41" y="112"/>
                    </a:lnTo>
                    <a:lnTo>
                      <a:pt x="59" y="84"/>
                    </a:lnTo>
                    <a:lnTo>
                      <a:pt x="78" y="60"/>
                    </a:lnTo>
                    <a:lnTo>
                      <a:pt x="100" y="39"/>
                    </a:lnTo>
                    <a:lnTo>
                      <a:pt x="124" y="22"/>
                    </a:lnTo>
                    <a:lnTo>
                      <a:pt x="151" y="9"/>
                    </a:lnTo>
                    <a:lnTo>
                      <a:pt x="180" y="0"/>
                    </a:lnTo>
                    <a:lnTo>
                      <a:pt x="189" y="1"/>
                    </a:lnTo>
                    <a:lnTo>
                      <a:pt x="200" y="6"/>
                    </a:lnTo>
                    <a:lnTo>
                      <a:pt x="213" y="12"/>
                    </a:lnTo>
                    <a:lnTo>
                      <a:pt x="227" y="23"/>
                    </a:lnTo>
                    <a:lnTo>
                      <a:pt x="241" y="36"/>
                    </a:lnTo>
                    <a:lnTo>
                      <a:pt x="257" y="49"/>
                    </a:lnTo>
                    <a:lnTo>
                      <a:pt x="274" y="67"/>
                    </a:lnTo>
                    <a:lnTo>
                      <a:pt x="291" y="84"/>
                    </a:lnTo>
                    <a:lnTo>
                      <a:pt x="310" y="102"/>
                    </a:lnTo>
                    <a:lnTo>
                      <a:pt x="328" y="123"/>
                    </a:lnTo>
                    <a:lnTo>
                      <a:pt x="348" y="143"/>
                    </a:lnTo>
                    <a:lnTo>
                      <a:pt x="367" y="163"/>
                    </a:lnTo>
                    <a:lnTo>
                      <a:pt x="387" y="184"/>
                    </a:lnTo>
                    <a:lnTo>
                      <a:pt x="408" y="204"/>
                    </a:lnTo>
                    <a:lnTo>
                      <a:pt x="428" y="222"/>
                    </a:lnTo>
                    <a:lnTo>
                      <a:pt x="448" y="241"/>
                    </a:lnTo>
                    <a:close/>
                  </a:path>
                </a:pathLst>
              </a:custGeom>
              <a:solidFill>
                <a:srgbClr val="000000"/>
              </a:solidFill>
              <a:ln w="9525">
                <a:noFill/>
                <a:round/>
                <a:headEnd/>
                <a:tailEnd/>
              </a:ln>
            </p:spPr>
            <p:txBody>
              <a:bodyPr/>
              <a:lstStyle/>
              <a:p>
                <a:endParaRPr lang="en-US" sz="3200"/>
              </a:p>
            </p:txBody>
          </p:sp>
          <p:sp>
            <p:nvSpPr>
              <p:cNvPr id="172063" name="Freeform 27"/>
              <p:cNvSpPr>
                <a:spLocks/>
              </p:cNvSpPr>
              <p:nvPr/>
            </p:nvSpPr>
            <p:spPr bwMode="auto">
              <a:xfrm>
                <a:off x="4178" y="3554"/>
                <a:ext cx="27" cy="30"/>
              </a:xfrm>
              <a:custGeom>
                <a:avLst/>
                <a:gdLst>
                  <a:gd name="T0" fmla="*/ 0 w 55"/>
                  <a:gd name="T1" fmla="*/ 1 h 59"/>
                  <a:gd name="T2" fmla="*/ 0 w 55"/>
                  <a:gd name="T3" fmla="*/ 1 h 59"/>
                  <a:gd name="T4" fmla="*/ 0 w 55"/>
                  <a:gd name="T5" fmla="*/ 1 h 59"/>
                  <a:gd name="T6" fmla="*/ 0 w 55"/>
                  <a:gd name="T7" fmla="*/ 1 h 59"/>
                  <a:gd name="T8" fmla="*/ 0 w 55"/>
                  <a:gd name="T9" fmla="*/ 1 h 59"/>
                  <a:gd name="T10" fmla="*/ 0 w 55"/>
                  <a:gd name="T11" fmla="*/ 1 h 59"/>
                  <a:gd name="T12" fmla="*/ 0 w 55"/>
                  <a:gd name="T13" fmla="*/ 1 h 59"/>
                  <a:gd name="T14" fmla="*/ 0 w 55"/>
                  <a:gd name="T15" fmla="*/ 1 h 59"/>
                  <a:gd name="T16" fmla="*/ 0 w 55"/>
                  <a:gd name="T17" fmla="*/ 1 h 59"/>
                  <a:gd name="T18" fmla="*/ 0 w 55"/>
                  <a:gd name="T19" fmla="*/ 1 h 59"/>
                  <a:gd name="T20" fmla="*/ 0 w 55"/>
                  <a:gd name="T21" fmla="*/ 1 h 59"/>
                  <a:gd name="T22" fmla="*/ 0 w 55"/>
                  <a:gd name="T23" fmla="*/ 1 h 59"/>
                  <a:gd name="T24" fmla="*/ 0 w 55"/>
                  <a:gd name="T25" fmla="*/ 1 h 59"/>
                  <a:gd name="T26" fmla="*/ 0 w 55"/>
                  <a:gd name="T27" fmla="*/ 1 h 59"/>
                  <a:gd name="T28" fmla="*/ 0 w 55"/>
                  <a:gd name="T29" fmla="*/ 1 h 59"/>
                  <a:gd name="T30" fmla="*/ 0 w 55"/>
                  <a:gd name="T31" fmla="*/ 1 h 59"/>
                  <a:gd name="T32" fmla="*/ 0 w 55"/>
                  <a:gd name="T33" fmla="*/ 0 h 59"/>
                  <a:gd name="T34" fmla="*/ 0 w 55"/>
                  <a:gd name="T35" fmla="*/ 1 h 59"/>
                  <a:gd name="T36" fmla="*/ 0 w 55"/>
                  <a:gd name="T37" fmla="*/ 1 h 59"/>
                  <a:gd name="T38" fmla="*/ 0 w 55"/>
                  <a:gd name="T39" fmla="*/ 1 h 59"/>
                  <a:gd name="T40" fmla="*/ 0 w 55"/>
                  <a:gd name="T41" fmla="*/ 1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59"/>
                  <a:gd name="T65" fmla="*/ 55 w 55"/>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59">
                    <a:moveTo>
                      <a:pt x="53" y="20"/>
                    </a:moveTo>
                    <a:lnTo>
                      <a:pt x="55" y="32"/>
                    </a:lnTo>
                    <a:lnTo>
                      <a:pt x="54" y="43"/>
                    </a:lnTo>
                    <a:lnTo>
                      <a:pt x="48" y="52"/>
                    </a:lnTo>
                    <a:lnTo>
                      <a:pt x="38" y="59"/>
                    </a:lnTo>
                    <a:lnTo>
                      <a:pt x="36" y="52"/>
                    </a:lnTo>
                    <a:lnTo>
                      <a:pt x="36" y="41"/>
                    </a:lnTo>
                    <a:lnTo>
                      <a:pt x="33" y="28"/>
                    </a:lnTo>
                    <a:lnTo>
                      <a:pt x="25" y="18"/>
                    </a:lnTo>
                    <a:lnTo>
                      <a:pt x="18" y="18"/>
                    </a:lnTo>
                    <a:lnTo>
                      <a:pt x="11" y="19"/>
                    </a:lnTo>
                    <a:lnTo>
                      <a:pt x="4" y="21"/>
                    </a:lnTo>
                    <a:lnTo>
                      <a:pt x="0" y="20"/>
                    </a:lnTo>
                    <a:lnTo>
                      <a:pt x="1" y="12"/>
                    </a:lnTo>
                    <a:lnTo>
                      <a:pt x="6" y="7"/>
                    </a:lnTo>
                    <a:lnTo>
                      <a:pt x="15" y="4"/>
                    </a:lnTo>
                    <a:lnTo>
                      <a:pt x="21" y="0"/>
                    </a:lnTo>
                    <a:lnTo>
                      <a:pt x="31" y="3"/>
                    </a:lnTo>
                    <a:lnTo>
                      <a:pt x="39" y="7"/>
                    </a:lnTo>
                    <a:lnTo>
                      <a:pt x="46" y="13"/>
                    </a:lnTo>
                    <a:lnTo>
                      <a:pt x="53" y="20"/>
                    </a:lnTo>
                    <a:close/>
                  </a:path>
                </a:pathLst>
              </a:custGeom>
              <a:solidFill>
                <a:srgbClr val="000000"/>
              </a:solidFill>
              <a:ln w="9525">
                <a:noFill/>
                <a:round/>
                <a:headEnd/>
                <a:tailEnd/>
              </a:ln>
            </p:spPr>
            <p:txBody>
              <a:bodyPr/>
              <a:lstStyle/>
              <a:p>
                <a:endParaRPr lang="en-US" sz="3200"/>
              </a:p>
            </p:txBody>
          </p:sp>
          <p:sp>
            <p:nvSpPr>
              <p:cNvPr id="172064" name="Freeform 28"/>
              <p:cNvSpPr>
                <a:spLocks/>
              </p:cNvSpPr>
              <p:nvPr/>
            </p:nvSpPr>
            <p:spPr bwMode="auto">
              <a:xfrm>
                <a:off x="3576" y="3590"/>
                <a:ext cx="86" cy="152"/>
              </a:xfrm>
              <a:custGeom>
                <a:avLst/>
                <a:gdLst>
                  <a:gd name="T0" fmla="*/ 1 w 172"/>
                  <a:gd name="T1" fmla="*/ 1 h 304"/>
                  <a:gd name="T2" fmla="*/ 1 w 172"/>
                  <a:gd name="T3" fmla="*/ 1 h 304"/>
                  <a:gd name="T4" fmla="*/ 1 w 172"/>
                  <a:gd name="T5" fmla="*/ 1 h 304"/>
                  <a:gd name="T6" fmla="*/ 1 w 172"/>
                  <a:gd name="T7" fmla="*/ 1 h 304"/>
                  <a:gd name="T8" fmla="*/ 1 w 172"/>
                  <a:gd name="T9" fmla="*/ 1 h 304"/>
                  <a:gd name="T10" fmla="*/ 1 w 172"/>
                  <a:gd name="T11" fmla="*/ 1 h 304"/>
                  <a:gd name="T12" fmla="*/ 1 w 172"/>
                  <a:gd name="T13" fmla="*/ 1 h 304"/>
                  <a:gd name="T14" fmla="*/ 1 w 172"/>
                  <a:gd name="T15" fmla="*/ 1 h 304"/>
                  <a:gd name="T16" fmla="*/ 1 w 172"/>
                  <a:gd name="T17" fmla="*/ 1 h 304"/>
                  <a:gd name="T18" fmla="*/ 1 w 172"/>
                  <a:gd name="T19" fmla="*/ 1 h 304"/>
                  <a:gd name="T20" fmla="*/ 1 w 172"/>
                  <a:gd name="T21" fmla="*/ 1 h 304"/>
                  <a:gd name="T22" fmla="*/ 1 w 172"/>
                  <a:gd name="T23" fmla="*/ 1 h 304"/>
                  <a:gd name="T24" fmla="*/ 1 w 172"/>
                  <a:gd name="T25" fmla="*/ 1 h 304"/>
                  <a:gd name="T26" fmla="*/ 1 w 172"/>
                  <a:gd name="T27" fmla="*/ 1 h 304"/>
                  <a:gd name="T28" fmla="*/ 1 w 172"/>
                  <a:gd name="T29" fmla="*/ 1 h 304"/>
                  <a:gd name="T30" fmla="*/ 1 w 172"/>
                  <a:gd name="T31" fmla="*/ 1 h 304"/>
                  <a:gd name="T32" fmla="*/ 1 w 172"/>
                  <a:gd name="T33" fmla="*/ 1 h 304"/>
                  <a:gd name="T34" fmla="*/ 1 w 172"/>
                  <a:gd name="T35" fmla="*/ 1 h 304"/>
                  <a:gd name="T36" fmla="*/ 1 w 172"/>
                  <a:gd name="T37" fmla="*/ 1 h 304"/>
                  <a:gd name="T38" fmla="*/ 1 w 172"/>
                  <a:gd name="T39" fmla="*/ 1 h 304"/>
                  <a:gd name="T40" fmla="*/ 1 w 172"/>
                  <a:gd name="T41" fmla="*/ 1 h 304"/>
                  <a:gd name="T42" fmla="*/ 1 w 172"/>
                  <a:gd name="T43" fmla="*/ 1 h 304"/>
                  <a:gd name="T44" fmla="*/ 1 w 172"/>
                  <a:gd name="T45" fmla="*/ 1 h 304"/>
                  <a:gd name="T46" fmla="*/ 1 w 172"/>
                  <a:gd name="T47" fmla="*/ 1 h 304"/>
                  <a:gd name="T48" fmla="*/ 1 w 172"/>
                  <a:gd name="T49" fmla="*/ 1 h 304"/>
                  <a:gd name="T50" fmla="*/ 1 w 172"/>
                  <a:gd name="T51" fmla="*/ 1 h 304"/>
                  <a:gd name="T52" fmla="*/ 0 w 172"/>
                  <a:gd name="T53" fmla="*/ 1 h 304"/>
                  <a:gd name="T54" fmla="*/ 1 w 172"/>
                  <a:gd name="T55" fmla="*/ 1 h 304"/>
                  <a:gd name="T56" fmla="*/ 1 w 172"/>
                  <a:gd name="T57" fmla="*/ 1 h 304"/>
                  <a:gd name="T58" fmla="*/ 1 w 172"/>
                  <a:gd name="T59" fmla="*/ 1 h 304"/>
                  <a:gd name="T60" fmla="*/ 1 w 172"/>
                  <a:gd name="T61" fmla="*/ 1 h 304"/>
                  <a:gd name="T62" fmla="*/ 1 w 172"/>
                  <a:gd name="T63" fmla="*/ 1 h 304"/>
                  <a:gd name="T64" fmla="*/ 1 w 172"/>
                  <a:gd name="T65" fmla="*/ 1 h 304"/>
                  <a:gd name="T66" fmla="*/ 1 w 172"/>
                  <a:gd name="T67" fmla="*/ 1 h 304"/>
                  <a:gd name="T68" fmla="*/ 1 w 172"/>
                  <a:gd name="T69" fmla="*/ 1 h 304"/>
                  <a:gd name="T70" fmla="*/ 1 w 172"/>
                  <a:gd name="T71" fmla="*/ 1 h 304"/>
                  <a:gd name="T72" fmla="*/ 1 w 172"/>
                  <a:gd name="T73" fmla="*/ 0 h 304"/>
                  <a:gd name="T74" fmla="*/ 1 w 172"/>
                  <a:gd name="T75" fmla="*/ 1 h 304"/>
                  <a:gd name="T76" fmla="*/ 1 w 172"/>
                  <a:gd name="T77" fmla="*/ 1 h 304"/>
                  <a:gd name="T78" fmla="*/ 1 w 172"/>
                  <a:gd name="T79" fmla="*/ 1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2"/>
                  <a:gd name="T121" fmla="*/ 0 h 304"/>
                  <a:gd name="T122" fmla="*/ 172 w 172"/>
                  <a:gd name="T123" fmla="*/ 304 h 3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2" h="304">
                    <a:moveTo>
                      <a:pt x="139" y="45"/>
                    </a:moveTo>
                    <a:lnTo>
                      <a:pt x="147" y="40"/>
                    </a:lnTo>
                    <a:lnTo>
                      <a:pt x="155" y="40"/>
                    </a:lnTo>
                    <a:lnTo>
                      <a:pt x="163" y="42"/>
                    </a:lnTo>
                    <a:lnTo>
                      <a:pt x="172" y="45"/>
                    </a:lnTo>
                    <a:lnTo>
                      <a:pt x="172" y="48"/>
                    </a:lnTo>
                    <a:lnTo>
                      <a:pt x="170" y="52"/>
                    </a:lnTo>
                    <a:lnTo>
                      <a:pt x="167" y="57"/>
                    </a:lnTo>
                    <a:lnTo>
                      <a:pt x="161" y="63"/>
                    </a:lnTo>
                    <a:lnTo>
                      <a:pt x="156" y="69"/>
                    </a:lnTo>
                    <a:lnTo>
                      <a:pt x="149" y="75"/>
                    </a:lnTo>
                    <a:lnTo>
                      <a:pt x="144" y="79"/>
                    </a:lnTo>
                    <a:lnTo>
                      <a:pt x="139" y="84"/>
                    </a:lnTo>
                    <a:lnTo>
                      <a:pt x="131" y="86"/>
                    </a:lnTo>
                    <a:lnTo>
                      <a:pt x="124" y="82"/>
                    </a:lnTo>
                    <a:lnTo>
                      <a:pt x="118" y="71"/>
                    </a:lnTo>
                    <a:lnTo>
                      <a:pt x="114" y="60"/>
                    </a:lnTo>
                    <a:lnTo>
                      <a:pt x="107" y="46"/>
                    </a:lnTo>
                    <a:lnTo>
                      <a:pt x="100" y="34"/>
                    </a:lnTo>
                    <a:lnTo>
                      <a:pt x="91" y="25"/>
                    </a:lnTo>
                    <a:lnTo>
                      <a:pt x="78" y="22"/>
                    </a:lnTo>
                    <a:lnTo>
                      <a:pt x="69" y="39"/>
                    </a:lnTo>
                    <a:lnTo>
                      <a:pt x="65" y="57"/>
                    </a:lnTo>
                    <a:lnTo>
                      <a:pt x="64" y="76"/>
                    </a:lnTo>
                    <a:lnTo>
                      <a:pt x="66" y="94"/>
                    </a:lnTo>
                    <a:lnTo>
                      <a:pt x="71" y="113"/>
                    </a:lnTo>
                    <a:lnTo>
                      <a:pt x="76" y="131"/>
                    </a:lnTo>
                    <a:lnTo>
                      <a:pt x="80" y="150"/>
                    </a:lnTo>
                    <a:lnTo>
                      <a:pt x="83" y="168"/>
                    </a:lnTo>
                    <a:lnTo>
                      <a:pt x="75" y="170"/>
                    </a:lnTo>
                    <a:lnTo>
                      <a:pt x="69" y="169"/>
                    </a:lnTo>
                    <a:lnTo>
                      <a:pt x="63" y="167"/>
                    </a:lnTo>
                    <a:lnTo>
                      <a:pt x="60" y="163"/>
                    </a:lnTo>
                    <a:lnTo>
                      <a:pt x="56" y="159"/>
                    </a:lnTo>
                    <a:lnTo>
                      <a:pt x="53" y="154"/>
                    </a:lnTo>
                    <a:lnTo>
                      <a:pt x="48" y="150"/>
                    </a:lnTo>
                    <a:lnTo>
                      <a:pt x="43" y="146"/>
                    </a:lnTo>
                    <a:lnTo>
                      <a:pt x="37" y="168"/>
                    </a:lnTo>
                    <a:lnTo>
                      <a:pt x="35" y="189"/>
                    </a:lnTo>
                    <a:lnTo>
                      <a:pt x="38" y="210"/>
                    </a:lnTo>
                    <a:lnTo>
                      <a:pt x="45" y="229"/>
                    </a:lnTo>
                    <a:lnTo>
                      <a:pt x="54" y="249"/>
                    </a:lnTo>
                    <a:lnTo>
                      <a:pt x="63" y="267"/>
                    </a:lnTo>
                    <a:lnTo>
                      <a:pt x="72" y="286"/>
                    </a:lnTo>
                    <a:lnTo>
                      <a:pt x="80" y="304"/>
                    </a:lnTo>
                    <a:lnTo>
                      <a:pt x="75" y="304"/>
                    </a:lnTo>
                    <a:lnTo>
                      <a:pt x="65" y="297"/>
                    </a:lnTo>
                    <a:lnTo>
                      <a:pt x="52" y="286"/>
                    </a:lnTo>
                    <a:lnTo>
                      <a:pt x="37" y="271"/>
                    </a:lnTo>
                    <a:lnTo>
                      <a:pt x="23" y="252"/>
                    </a:lnTo>
                    <a:lnTo>
                      <a:pt x="10" y="234"/>
                    </a:lnTo>
                    <a:lnTo>
                      <a:pt x="2" y="214"/>
                    </a:lnTo>
                    <a:lnTo>
                      <a:pt x="0" y="196"/>
                    </a:lnTo>
                    <a:lnTo>
                      <a:pt x="0" y="176"/>
                    </a:lnTo>
                    <a:lnTo>
                      <a:pt x="1" y="158"/>
                    </a:lnTo>
                    <a:lnTo>
                      <a:pt x="5" y="140"/>
                    </a:lnTo>
                    <a:lnTo>
                      <a:pt x="12" y="124"/>
                    </a:lnTo>
                    <a:lnTo>
                      <a:pt x="17" y="122"/>
                    </a:lnTo>
                    <a:lnTo>
                      <a:pt x="20" y="120"/>
                    </a:lnTo>
                    <a:lnTo>
                      <a:pt x="25" y="117"/>
                    </a:lnTo>
                    <a:lnTo>
                      <a:pt x="31" y="116"/>
                    </a:lnTo>
                    <a:lnTo>
                      <a:pt x="35" y="115"/>
                    </a:lnTo>
                    <a:lnTo>
                      <a:pt x="40" y="116"/>
                    </a:lnTo>
                    <a:lnTo>
                      <a:pt x="43" y="117"/>
                    </a:lnTo>
                    <a:lnTo>
                      <a:pt x="48" y="121"/>
                    </a:lnTo>
                    <a:lnTo>
                      <a:pt x="46" y="106"/>
                    </a:lnTo>
                    <a:lnTo>
                      <a:pt x="43" y="90"/>
                    </a:lnTo>
                    <a:lnTo>
                      <a:pt x="42" y="72"/>
                    </a:lnTo>
                    <a:lnTo>
                      <a:pt x="42" y="55"/>
                    </a:lnTo>
                    <a:lnTo>
                      <a:pt x="45" y="39"/>
                    </a:lnTo>
                    <a:lnTo>
                      <a:pt x="49" y="23"/>
                    </a:lnTo>
                    <a:lnTo>
                      <a:pt x="56" y="10"/>
                    </a:lnTo>
                    <a:lnTo>
                      <a:pt x="68" y="0"/>
                    </a:lnTo>
                    <a:lnTo>
                      <a:pt x="79" y="0"/>
                    </a:lnTo>
                    <a:lnTo>
                      <a:pt x="90" y="1"/>
                    </a:lnTo>
                    <a:lnTo>
                      <a:pt x="100" y="6"/>
                    </a:lnTo>
                    <a:lnTo>
                      <a:pt x="109" y="10"/>
                    </a:lnTo>
                    <a:lnTo>
                      <a:pt x="118" y="17"/>
                    </a:lnTo>
                    <a:lnTo>
                      <a:pt x="126" y="25"/>
                    </a:lnTo>
                    <a:lnTo>
                      <a:pt x="133" y="34"/>
                    </a:lnTo>
                    <a:lnTo>
                      <a:pt x="139" y="45"/>
                    </a:lnTo>
                    <a:close/>
                  </a:path>
                </a:pathLst>
              </a:custGeom>
              <a:solidFill>
                <a:srgbClr val="000000"/>
              </a:solidFill>
              <a:ln w="9525">
                <a:noFill/>
                <a:round/>
                <a:headEnd/>
                <a:tailEnd/>
              </a:ln>
            </p:spPr>
            <p:txBody>
              <a:bodyPr/>
              <a:lstStyle/>
              <a:p>
                <a:endParaRPr lang="en-US" sz="3200"/>
              </a:p>
            </p:txBody>
          </p:sp>
          <p:sp>
            <p:nvSpPr>
              <p:cNvPr id="172065" name="Freeform 29"/>
              <p:cNvSpPr>
                <a:spLocks/>
              </p:cNvSpPr>
              <p:nvPr/>
            </p:nvSpPr>
            <p:spPr bwMode="auto">
              <a:xfrm>
                <a:off x="4169" y="3605"/>
                <a:ext cx="224" cy="102"/>
              </a:xfrm>
              <a:custGeom>
                <a:avLst/>
                <a:gdLst>
                  <a:gd name="T0" fmla="*/ 1 w 448"/>
                  <a:gd name="T1" fmla="*/ 1 h 204"/>
                  <a:gd name="T2" fmla="*/ 1 w 448"/>
                  <a:gd name="T3" fmla="*/ 1 h 204"/>
                  <a:gd name="T4" fmla="*/ 1 w 448"/>
                  <a:gd name="T5" fmla="*/ 1 h 204"/>
                  <a:gd name="T6" fmla="*/ 1 w 448"/>
                  <a:gd name="T7" fmla="*/ 1 h 204"/>
                  <a:gd name="T8" fmla="*/ 1 w 448"/>
                  <a:gd name="T9" fmla="*/ 1 h 204"/>
                  <a:gd name="T10" fmla="*/ 1 w 448"/>
                  <a:gd name="T11" fmla="*/ 1 h 204"/>
                  <a:gd name="T12" fmla="*/ 1 w 448"/>
                  <a:gd name="T13" fmla="*/ 1 h 204"/>
                  <a:gd name="T14" fmla="*/ 1 w 448"/>
                  <a:gd name="T15" fmla="*/ 1 h 204"/>
                  <a:gd name="T16" fmla="*/ 1 w 448"/>
                  <a:gd name="T17" fmla="*/ 1 h 204"/>
                  <a:gd name="T18" fmla="*/ 1 w 448"/>
                  <a:gd name="T19" fmla="*/ 1 h 204"/>
                  <a:gd name="T20" fmla="*/ 1 w 448"/>
                  <a:gd name="T21" fmla="*/ 1 h 204"/>
                  <a:gd name="T22" fmla="*/ 1 w 448"/>
                  <a:gd name="T23" fmla="*/ 1 h 204"/>
                  <a:gd name="T24" fmla="*/ 1 w 448"/>
                  <a:gd name="T25" fmla="*/ 1 h 204"/>
                  <a:gd name="T26" fmla="*/ 0 w 448"/>
                  <a:gd name="T27" fmla="*/ 1 h 204"/>
                  <a:gd name="T28" fmla="*/ 1 w 448"/>
                  <a:gd name="T29" fmla="*/ 1 h 204"/>
                  <a:gd name="T30" fmla="*/ 1 w 448"/>
                  <a:gd name="T31" fmla="*/ 1 h 204"/>
                  <a:gd name="T32" fmla="*/ 1 w 448"/>
                  <a:gd name="T33" fmla="*/ 1 h 204"/>
                  <a:gd name="T34" fmla="*/ 1 w 448"/>
                  <a:gd name="T35" fmla="*/ 1 h 204"/>
                  <a:gd name="T36" fmla="*/ 1 w 448"/>
                  <a:gd name="T37" fmla="*/ 1 h 204"/>
                  <a:gd name="T38" fmla="*/ 1 w 448"/>
                  <a:gd name="T39" fmla="*/ 1 h 204"/>
                  <a:gd name="T40" fmla="*/ 1 w 448"/>
                  <a:gd name="T41" fmla="*/ 1 h 204"/>
                  <a:gd name="T42" fmla="*/ 1 w 448"/>
                  <a:gd name="T43" fmla="*/ 1 h 204"/>
                  <a:gd name="T44" fmla="*/ 1 w 448"/>
                  <a:gd name="T45" fmla="*/ 1 h 204"/>
                  <a:gd name="T46" fmla="*/ 1 w 448"/>
                  <a:gd name="T47" fmla="*/ 1 h 204"/>
                  <a:gd name="T48" fmla="*/ 1 w 448"/>
                  <a:gd name="T49" fmla="*/ 1 h 204"/>
                  <a:gd name="T50" fmla="*/ 1 w 448"/>
                  <a:gd name="T51" fmla="*/ 1 h 204"/>
                  <a:gd name="T52" fmla="*/ 1 w 448"/>
                  <a:gd name="T53" fmla="*/ 1 h 204"/>
                  <a:gd name="T54" fmla="*/ 1 w 448"/>
                  <a:gd name="T55" fmla="*/ 1 h 204"/>
                  <a:gd name="T56" fmla="*/ 1 w 448"/>
                  <a:gd name="T57" fmla="*/ 1 h 204"/>
                  <a:gd name="T58" fmla="*/ 1 w 448"/>
                  <a:gd name="T59" fmla="*/ 1 h 204"/>
                  <a:gd name="T60" fmla="*/ 1 w 448"/>
                  <a:gd name="T61" fmla="*/ 1 h 204"/>
                  <a:gd name="T62" fmla="*/ 1 w 448"/>
                  <a:gd name="T63" fmla="*/ 1 h 204"/>
                  <a:gd name="T64" fmla="*/ 1 w 448"/>
                  <a:gd name="T65" fmla="*/ 1 h 204"/>
                  <a:gd name="T66" fmla="*/ 1 w 448"/>
                  <a:gd name="T67" fmla="*/ 1 h 204"/>
                  <a:gd name="T68" fmla="*/ 1 w 448"/>
                  <a:gd name="T69" fmla="*/ 1 h 204"/>
                  <a:gd name="T70" fmla="*/ 1 w 448"/>
                  <a:gd name="T71" fmla="*/ 1 h 204"/>
                  <a:gd name="T72" fmla="*/ 1 w 448"/>
                  <a:gd name="T73" fmla="*/ 1 h 204"/>
                  <a:gd name="T74" fmla="*/ 1 w 448"/>
                  <a:gd name="T75" fmla="*/ 1 h 204"/>
                  <a:gd name="T76" fmla="*/ 1 w 448"/>
                  <a:gd name="T77" fmla="*/ 1 h 204"/>
                  <a:gd name="T78" fmla="*/ 1 w 448"/>
                  <a:gd name="T79" fmla="*/ 1 h 204"/>
                  <a:gd name="T80" fmla="*/ 1 w 448"/>
                  <a:gd name="T81" fmla="*/ 1 h 204"/>
                  <a:gd name="T82" fmla="*/ 1 w 448"/>
                  <a:gd name="T83" fmla="*/ 1 h 204"/>
                  <a:gd name="T84" fmla="*/ 1 w 448"/>
                  <a:gd name="T85" fmla="*/ 1 h 2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48"/>
                  <a:gd name="T130" fmla="*/ 0 h 204"/>
                  <a:gd name="T131" fmla="*/ 448 w 448"/>
                  <a:gd name="T132" fmla="*/ 204 h 20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48" h="204">
                    <a:moveTo>
                      <a:pt x="434" y="37"/>
                    </a:moveTo>
                    <a:lnTo>
                      <a:pt x="441" y="49"/>
                    </a:lnTo>
                    <a:lnTo>
                      <a:pt x="446" y="62"/>
                    </a:lnTo>
                    <a:lnTo>
                      <a:pt x="448" y="76"/>
                    </a:lnTo>
                    <a:lnTo>
                      <a:pt x="444" y="90"/>
                    </a:lnTo>
                    <a:lnTo>
                      <a:pt x="433" y="99"/>
                    </a:lnTo>
                    <a:lnTo>
                      <a:pt x="422" y="106"/>
                    </a:lnTo>
                    <a:lnTo>
                      <a:pt x="411" y="112"/>
                    </a:lnTo>
                    <a:lnTo>
                      <a:pt x="400" y="116"/>
                    </a:lnTo>
                    <a:lnTo>
                      <a:pt x="388" y="120"/>
                    </a:lnTo>
                    <a:lnTo>
                      <a:pt x="377" y="122"/>
                    </a:lnTo>
                    <a:lnTo>
                      <a:pt x="364" y="123"/>
                    </a:lnTo>
                    <a:lnTo>
                      <a:pt x="352" y="125"/>
                    </a:lnTo>
                    <a:lnTo>
                      <a:pt x="339" y="128"/>
                    </a:lnTo>
                    <a:lnTo>
                      <a:pt x="326" y="130"/>
                    </a:lnTo>
                    <a:lnTo>
                      <a:pt x="314" y="133"/>
                    </a:lnTo>
                    <a:lnTo>
                      <a:pt x="301" y="139"/>
                    </a:lnTo>
                    <a:lnTo>
                      <a:pt x="287" y="145"/>
                    </a:lnTo>
                    <a:lnTo>
                      <a:pt x="273" y="153"/>
                    </a:lnTo>
                    <a:lnTo>
                      <a:pt x="259" y="163"/>
                    </a:lnTo>
                    <a:lnTo>
                      <a:pt x="246" y="176"/>
                    </a:lnTo>
                    <a:lnTo>
                      <a:pt x="228" y="184"/>
                    </a:lnTo>
                    <a:lnTo>
                      <a:pt x="211" y="191"/>
                    </a:lnTo>
                    <a:lnTo>
                      <a:pt x="195" y="197"/>
                    </a:lnTo>
                    <a:lnTo>
                      <a:pt x="179" y="201"/>
                    </a:lnTo>
                    <a:lnTo>
                      <a:pt x="160" y="204"/>
                    </a:lnTo>
                    <a:lnTo>
                      <a:pt x="141" y="203"/>
                    </a:lnTo>
                    <a:lnTo>
                      <a:pt x="119" y="198"/>
                    </a:lnTo>
                    <a:lnTo>
                      <a:pt x="93" y="189"/>
                    </a:lnTo>
                    <a:lnTo>
                      <a:pt x="83" y="184"/>
                    </a:lnTo>
                    <a:lnTo>
                      <a:pt x="74" y="180"/>
                    </a:lnTo>
                    <a:lnTo>
                      <a:pt x="67" y="176"/>
                    </a:lnTo>
                    <a:lnTo>
                      <a:pt x="59" y="173"/>
                    </a:lnTo>
                    <a:lnTo>
                      <a:pt x="52" y="170"/>
                    </a:lnTo>
                    <a:lnTo>
                      <a:pt x="46" y="168"/>
                    </a:lnTo>
                    <a:lnTo>
                      <a:pt x="40" y="167"/>
                    </a:lnTo>
                    <a:lnTo>
                      <a:pt x="34" y="167"/>
                    </a:lnTo>
                    <a:lnTo>
                      <a:pt x="27" y="174"/>
                    </a:lnTo>
                    <a:lnTo>
                      <a:pt x="21" y="181"/>
                    </a:lnTo>
                    <a:lnTo>
                      <a:pt x="14" y="186"/>
                    </a:lnTo>
                    <a:lnTo>
                      <a:pt x="5" y="185"/>
                    </a:lnTo>
                    <a:lnTo>
                      <a:pt x="0" y="173"/>
                    </a:lnTo>
                    <a:lnTo>
                      <a:pt x="4" y="160"/>
                    </a:lnTo>
                    <a:lnTo>
                      <a:pt x="12" y="148"/>
                    </a:lnTo>
                    <a:lnTo>
                      <a:pt x="17" y="136"/>
                    </a:lnTo>
                    <a:lnTo>
                      <a:pt x="31" y="140"/>
                    </a:lnTo>
                    <a:lnTo>
                      <a:pt x="44" y="146"/>
                    </a:lnTo>
                    <a:lnTo>
                      <a:pt x="58" y="152"/>
                    </a:lnTo>
                    <a:lnTo>
                      <a:pt x="70" y="158"/>
                    </a:lnTo>
                    <a:lnTo>
                      <a:pt x="84" y="163"/>
                    </a:lnTo>
                    <a:lnTo>
                      <a:pt x="97" y="167"/>
                    </a:lnTo>
                    <a:lnTo>
                      <a:pt x="112" y="169"/>
                    </a:lnTo>
                    <a:lnTo>
                      <a:pt x="127" y="170"/>
                    </a:lnTo>
                    <a:lnTo>
                      <a:pt x="144" y="173"/>
                    </a:lnTo>
                    <a:lnTo>
                      <a:pt x="160" y="172"/>
                    </a:lnTo>
                    <a:lnTo>
                      <a:pt x="175" y="168"/>
                    </a:lnTo>
                    <a:lnTo>
                      <a:pt x="189" y="163"/>
                    </a:lnTo>
                    <a:lnTo>
                      <a:pt x="203" y="157"/>
                    </a:lnTo>
                    <a:lnTo>
                      <a:pt x="216" y="148"/>
                    </a:lnTo>
                    <a:lnTo>
                      <a:pt x="229" y="140"/>
                    </a:lnTo>
                    <a:lnTo>
                      <a:pt x="242" y="131"/>
                    </a:lnTo>
                    <a:lnTo>
                      <a:pt x="255" y="122"/>
                    </a:lnTo>
                    <a:lnTo>
                      <a:pt x="267" y="114"/>
                    </a:lnTo>
                    <a:lnTo>
                      <a:pt x="280" y="106"/>
                    </a:lnTo>
                    <a:lnTo>
                      <a:pt x="294" y="99"/>
                    </a:lnTo>
                    <a:lnTo>
                      <a:pt x="309" y="94"/>
                    </a:lnTo>
                    <a:lnTo>
                      <a:pt x="324" y="91"/>
                    </a:lnTo>
                    <a:lnTo>
                      <a:pt x="340" y="91"/>
                    </a:lnTo>
                    <a:lnTo>
                      <a:pt x="357" y="93"/>
                    </a:lnTo>
                    <a:lnTo>
                      <a:pt x="365" y="91"/>
                    </a:lnTo>
                    <a:lnTo>
                      <a:pt x="373" y="89"/>
                    </a:lnTo>
                    <a:lnTo>
                      <a:pt x="383" y="87"/>
                    </a:lnTo>
                    <a:lnTo>
                      <a:pt x="391" y="85"/>
                    </a:lnTo>
                    <a:lnTo>
                      <a:pt x="399" y="82"/>
                    </a:lnTo>
                    <a:lnTo>
                      <a:pt x="405" y="77"/>
                    </a:lnTo>
                    <a:lnTo>
                      <a:pt x="409" y="71"/>
                    </a:lnTo>
                    <a:lnTo>
                      <a:pt x="413" y="63"/>
                    </a:lnTo>
                    <a:lnTo>
                      <a:pt x="395" y="61"/>
                    </a:lnTo>
                    <a:lnTo>
                      <a:pt x="378" y="59"/>
                    </a:lnTo>
                    <a:lnTo>
                      <a:pt x="360" y="55"/>
                    </a:lnTo>
                    <a:lnTo>
                      <a:pt x="342" y="52"/>
                    </a:lnTo>
                    <a:lnTo>
                      <a:pt x="325" y="47"/>
                    </a:lnTo>
                    <a:lnTo>
                      <a:pt x="309" y="41"/>
                    </a:lnTo>
                    <a:lnTo>
                      <a:pt x="294" y="36"/>
                    </a:lnTo>
                    <a:lnTo>
                      <a:pt x="280" y="30"/>
                    </a:lnTo>
                    <a:lnTo>
                      <a:pt x="271" y="40"/>
                    </a:lnTo>
                    <a:lnTo>
                      <a:pt x="261" y="49"/>
                    </a:lnTo>
                    <a:lnTo>
                      <a:pt x="250" y="60"/>
                    </a:lnTo>
                    <a:lnTo>
                      <a:pt x="239" y="70"/>
                    </a:lnTo>
                    <a:lnTo>
                      <a:pt x="227" y="79"/>
                    </a:lnTo>
                    <a:lnTo>
                      <a:pt x="214" y="90"/>
                    </a:lnTo>
                    <a:lnTo>
                      <a:pt x="202" y="98"/>
                    </a:lnTo>
                    <a:lnTo>
                      <a:pt x="189" y="106"/>
                    </a:lnTo>
                    <a:lnTo>
                      <a:pt x="175" y="113"/>
                    </a:lnTo>
                    <a:lnTo>
                      <a:pt x="161" y="120"/>
                    </a:lnTo>
                    <a:lnTo>
                      <a:pt x="148" y="124"/>
                    </a:lnTo>
                    <a:lnTo>
                      <a:pt x="133" y="128"/>
                    </a:lnTo>
                    <a:lnTo>
                      <a:pt x="119" y="130"/>
                    </a:lnTo>
                    <a:lnTo>
                      <a:pt x="104" y="130"/>
                    </a:lnTo>
                    <a:lnTo>
                      <a:pt x="88" y="129"/>
                    </a:lnTo>
                    <a:lnTo>
                      <a:pt x="73" y="125"/>
                    </a:lnTo>
                    <a:lnTo>
                      <a:pt x="70" y="122"/>
                    </a:lnTo>
                    <a:lnTo>
                      <a:pt x="68" y="117"/>
                    </a:lnTo>
                    <a:lnTo>
                      <a:pt x="67" y="114"/>
                    </a:lnTo>
                    <a:lnTo>
                      <a:pt x="67" y="109"/>
                    </a:lnTo>
                    <a:lnTo>
                      <a:pt x="83" y="113"/>
                    </a:lnTo>
                    <a:lnTo>
                      <a:pt x="98" y="113"/>
                    </a:lnTo>
                    <a:lnTo>
                      <a:pt x="113" y="110"/>
                    </a:lnTo>
                    <a:lnTo>
                      <a:pt x="126" y="107"/>
                    </a:lnTo>
                    <a:lnTo>
                      <a:pt x="138" y="100"/>
                    </a:lnTo>
                    <a:lnTo>
                      <a:pt x="150" y="93"/>
                    </a:lnTo>
                    <a:lnTo>
                      <a:pt x="161" y="84"/>
                    </a:lnTo>
                    <a:lnTo>
                      <a:pt x="172" y="74"/>
                    </a:lnTo>
                    <a:lnTo>
                      <a:pt x="182" y="63"/>
                    </a:lnTo>
                    <a:lnTo>
                      <a:pt x="193" y="53"/>
                    </a:lnTo>
                    <a:lnTo>
                      <a:pt x="203" y="42"/>
                    </a:lnTo>
                    <a:lnTo>
                      <a:pt x="213" y="32"/>
                    </a:lnTo>
                    <a:lnTo>
                      <a:pt x="224" y="22"/>
                    </a:lnTo>
                    <a:lnTo>
                      <a:pt x="235" y="14"/>
                    </a:lnTo>
                    <a:lnTo>
                      <a:pt x="247" y="6"/>
                    </a:lnTo>
                    <a:lnTo>
                      <a:pt x="258" y="0"/>
                    </a:lnTo>
                    <a:lnTo>
                      <a:pt x="281" y="3"/>
                    </a:lnTo>
                    <a:lnTo>
                      <a:pt x="302" y="9"/>
                    </a:lnTo>
                    <a:lnTo>
                      <a:pt x="323" y="16"/>
                    </a:lnTo>
                    <a:lnTo>
                      <a:pt x="343" y="24"/>
                    </a:lnTo>
                    <a:lnTo>
                      <a:pt x="364" y="31"/>
                    </a:lnTo>
                    <a:lnTo>
                      <a:pt x="386" y="37"/>
                    </a:lnTo>
                    <a:lnTo>
                      <a:pt x="409" y="39"/>
                    </a:lnTo>
                    <a:lnTo>
                      <a:pt x="434" y="37"/>
                    </a:lnTo>
                    <a:close/>
                  </a:path>
                </a:pathLst>
              </a:custGeom>
              <a:solidFill>
                <a:srgbClr val="000000"/>
              </a:solidFill>
              <a:ln w="9525">
                <a:noFill/>
                <a:round/>
                <a:headEnd/>
                <a:tailEnd/>
              </a:ln>
            </p:spPr>
            <p:txBody>
              <a:bodyPr/>
              <a:lstStyle/>
              <a:p>
                <a:endParaRPr lang="en-US" sz="3200"/>
              </a:p>
            </p:txBody>
          </p:sp>
          <p:sp>
            <p:nvSpPr>
              <p:cNvPr id="172066" name="Freeform 30"/>
              <p:cNvSpPr>
                <a:spLocks/>
              </p:cNvSpPr>
              <p:nvPr/>
            </p:nvSpPr>
            <p:spPr bwMode="auto">
              <a:xfrm>
                <a:off x="4088" y="3679"/>
                <a:ext cx="293" cy="275"/>
              </a:xfrm>
              <a:custGeom>
                <a:avLst/>
                <a:gdLst>
                  <a:gd name="T0" fmla="*/ 1 w 586"/>
                  <a:gd name="T1" fmla="*/ 1 h 550"/>
                  <a:gd name="T2" fmla="*/ 1 w 586"/>
                  <a:gd name="T3" fmla="*/ 1 h 550"/>
                  <a:gd name="T4" fmla="*/ 1 w 586"/>
                  <a:gd name="T5" fmla="*/ 1 h 550"/>
                  <a:gd name="T6" fmla="*/ 1 w 586"/>
                  <a:gd name="T7" fmla="*/ 1 h 550"/>
                  <a:gd name="T8" fmla="*/ 1 w 586"/>
                  <a:gd name="T9" fmla="*/ 1 h 550"/>
                  <a:gd name="T10" fmla="*/ 1 w 586"/>
                  <a:gd name="T11" fmla="*/ 1 h 550"/>
                  <a:gd name="T12" fmla="*/ 1 w 586"/>
                  <a:gd name="T13" fmla="*/ 1 h 550"/>
                  <a:gd name="T14" fmla="*/ 1 w 586"/>
                  <a:gd name="T15" fmla="*/ 1 h 550"/>
                  <a:gd name="T16" fmla="*/ 1 w 586"/>
                  <a:gd name="T17" fmla="*/ 1 h 550"/>
                  <a:gd name="T18" fmla="*/ 1 w 586"/>
                  <a:gd name="T19" fmla="*/ 1 h 550"/>
                  <a:gd name="T20" fmla="*/ 1 w 586"/>
                  <a:gd name="T21" fmla="*/ 1 h 550"/>
                  <a:gd name="T22" fmla="*/ 1 w 586"/>
                  <a:gd name="T23" fmla="*/ 1 h 550"/>
                  <a:gd name="T24" fmla="*/ 1 w 586"/>
                  <a:gd name="T25" fmla="*/ 1 h 550"/>
                  <a:gd name="T26" fmla="*/ 1 w 586"/>
                  <a:gd name="T27" fmla="*/ 1 h 550"/>
                  <a:gd name="T28" fmla="*/ 1 w 586"/>
                  <a:gd name="T29" fmla="*/ 1 h 550"/>
                  <a:gd name="T30" fmla="*/ 1 w 586"/>
                  <a:gd name="T31" fmla="*/ 1 h 550"/>
                  <a:gd name="T32" fmla="*/ 1 w 586"/>
                  <a:gd name="T33" fmla="*/ 1 h 550"/>
                  <a:gd name="T34" fmla="*/ 1 w 586"/>
                  <a:gd name="T35" fmla="*/ 1 h 550"/>
                  <a:gd name="T36" fmla="*/ 1 w 586"/>
                  <a:gd name="T37" fmla="*/ 1 h 550"/>
                  <a:gd name="T38" fmla="*/ 1 w 586"/>
                  <a:gd name="T39" fmla="*/ 1 h 550"/>
                  <a:gd name="T40" fmla="*/ 1 w 586"/>
                  <a:gd name="T41" fmla="*/ 1 h 550"/>
                  <a:gd name="T42" fmla="*/ 1 w 586"/>
                  <a:gd name="T43" fmla="*/ 1 h 550"/>
                  <a:gd name="T44" fmla="*/ 1 w 586"/>
                  <a:gd name="T45" fmla="*/ 1 h 550"/>
                  <a:gd name="T46" fmla="*/ 1 w 586"/>
                  <a:gd name="T47" fmla="*/ 1 h 550"/>
                  <a:gd name="T48" fmla="*/ 1 w 586"/>
                  <a:gd name="T49" fmla="*/ 1 h 550"/>
                  <a:gd name="T50" fmla="*/ 1 w 586"/>
                  <a:gd name="T51" fmla="*/ 1 h 550"/>
                  <a:gd name="T52" fmla="*/ 1 w 586"/>
                  <a:gd name="T53" fmla="*/ 1 h 550"/>
                  <a:gd name="T54" fmla="*/ 1 w 586"/>
                  <a:gd name="T55" fmla="*/ 1 h 550"/>
                  <a:gd name="T56" fmla="*/ 1 w 586"/>
                  <a:gd name="T57" fmla="*/ 1 h 550"/>
                  <a:gd name="T58" fmla="*/ 1 w 586"/>
                  <a:gd name="T59" fmla="*/ 1 h 550"/>
                  <a:gd name="T60" fmla="*/ 1 w 586"/>
                  <a:gd name="T61" fmla="*/ 1 h 550"/>
                  <a:gd name="T62" fmla="*/ 1 w 586"/>
                  <a:gd name="T63" fmla="*/ 1 h 550"/>
                  <a:gd name="T64" fmla="*/ 1 w 586"/>
                  <a:gd name="T65" fmla="*/ 1 h 550"/>
                  <a:gd name="T66" fmla="*/ 1 w 586"/>
                  <a:gd name="T67" fmla="*/ 1 h 550"/>
                  <a:gd name="T68" fmla="*/ 1 w 586"/>
                  <a:gd name="T69" fmla="*/ 1 h 550"/>
                  <a:gd name="T70" fmla="*/ 1 w 586"/>
                  <a:gd name="T71" fmla="*/ 1 h 550"/>
                  <a:gd name="T72" fmla="*/ 1 w 586"/>
                  <a:gd name="T73" fmla="*/ 1 h 550"/>
                  <a:gd name="T74" fmla="*/ 1 w 586"/>
                  <a:gd name="T75" fmla="*/ 1 h 550"/>
                  <a:gd name="T76" fmla="*/ 1 w 586"/>
                  <a:gd name="T77" fmla="*/ 1 h 550"/>
                  <a:gd name="T78" fmla="*/ 1 w 586"/>
                  <a:gd name="T79" fmla="*/ 1 h 550"/>
                  <a:gd name="T80" fmla="*/ 1 w 586"/>
                  <a:gd name="T81" fmla="*/ 1 h 550"/>
                  <a:gd name="T82" fmla="*/ 1 w 586"/>
                  <a:gd name="T83" fmla="*/ 1 h 550"/>
                  <a:gd name="T84" fmla="*/ 1 w 586"/>
                  <a:gd name="T85" fmla="*/ 0 h 550"/>
                  <a:gd name="T86" fmla="*/ 1 w 586"/>
                  <a:gd name="T87" fmla="*/ 1 h 5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86"/>
                  <a:gd name="T133" fmla="*/ 0 h 550"/>
                  <a:gd name="T134" fmla="*/ 586 w 586"/>
                  <a:gd name="T135" fmla="*/ 550 h 5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86" h="550">
                    <a:moveTo>
                      <a:pt x="586" y="10"/>
                    </a:moveTo>
                    <a:lnTo>
                      <a:pt x="572" y="33"/>
                    </a:lnTo>
                    <a:lnTo>
                      <a:pt x="554" y="48"/>
                    </a:lnTo>
                    <a:lnTo>
                      <a:pt x="532" y="58"/>
                    </a:lnTo>
                    <a:lnTo>
                      <a:pt x="508" y="66"/>
                    </a:lnTo>
                    <a:lnTo>
                      <a:pt x="481" y="73"/>
                    </a:lnTo>
                    <a:lnTo>
                      <a:pt x="456" y="81"/>
                    </a:lnTo>
                    <a:lnTo>
                      <a:pt x="433" y="93"/>
                    </a:lnTo>
                    <a:lnTo>
                      <a:pt x="412" y="109"/>
                    </a:lnTo>
                    <a:lnTo>
                      <a:pt x="441" y="158"/>
                    </a:lnTo>
                    <a:lnTo>
                      <a:pt x="455" y="222"/>
                    </a:lnTo>
                    <a:lnTo>
                      <a:pt x="455" y="294"/>
                    </a:lnTo>
                    <a:lnTo>
                      <a:pt x="448" y="368"/>
                    </a:lnTo>
                    <a:lnTo>
                      <a:pt x="434" y="437"/>
                    </a:lnTo>
                    <a:lnTo>
                      <a:pt x="419" y="496"/>
                    </a:lnTo>
                    <a:lnTo>
                      <a:pt x="405" y="535"/>
                    </a:lnTo>
                    <a:lnTo>
                      <a:pt x="396" y="550"/>
                    </a:lnTo>
                    <a:lnTo>
                      <a:pt x="405" y="435"/>
                    </a:lnTo>
                    <a:lnTo>
                      <a:pt x="412" y="345"/>
                    </a:lnTo>
                    <a:lnTo>
                      <a:pt x="416" y="275"/>
                    </a:lnTo>
                    <a:lnTo>
                      <a:pt x="417" y="223"/>
                    </a:lnTo>
                    <a:lnTo>
                      <a:pt x="415" y="184"/>
                    </a:lnTo>
                    <a:lnTo>
                      <a:pt x="407" y="156"/>
                    </a:lnTo>
                    <a:lnTo>
                      <a:pt x="394" y="134"/>
                    </a:lnTo>
                    <a:lnTo>
                      <a:pt x="377" y="116"/>
                    </a:lnTo>
                    <a:lnTo>
                      <a:pt x="364" y="120"/>
                    </a:lnTo>
                    <a:lnTo>
                      <a:pt x="348" y="125"/>
                    </a:lnTo>
                    <a:lnTo>
                      <a:pt x="327" y="131"/>
                    </a:lnTo>
                    <a:lnTo>
                      <a:pt x="304" y="136"/>
                    </a:lnTo>
                    <a:lnTo>
                      <a:pt x="277" y="141"/>
                    </a:lnTo>
                    <a:lnTo>
                      <a:pt x="250" y="146"/>
                    </a:lnTo>
                    <a:lnTo>
                      <a:pt x="221" y="149"/>
                    </a:lnTo>
                    <a:lnTo>
                      <a:pt x="191" y="151"/>
                    </a:lnTo>
                    <a:lnTo>
                      <a:pt x="161" y="151"/>
                    </a:lnTo>
                    <a:lnTo>
                      <a:pt x="132" y="149"/>
                    </a:lnTo>
                    <a:lnTo>
                      <a:pt x="104" y="145"/>
                    </a:lnTo>
                    <a:lnTo>
                      <a:pt x="77" y="136"/>
                    </a:lnTo>
                    <a:lnTo>
                      <a:pt x="53" y="125"/>
                    </a:lnTo>
                    <a:lnTo>
                      <a:pt x="32" y="110"/>
                    </a:lnTo>
                    <a:lnTo>
                      <a:pt x="14" y="91"/>
                    </a:lnTo>
                    <a:lnTo>
                      <a:pt x="0" y="67"/>
                    </a:lnTo>
                    <a:lnTo>
                      <a:pt x="1" y="67"/>
                    </a:lnTo>
                    <a:lnTo>
                      <a:pt x="4" y="68"/>
                    </a:lnTo>
                    <a:lnTo>
                      <a:pt x="9" y="72"/>
                    </a:lnTo>
                    <a:lnTo>
                      <a:pt x="17" y="77"/>
                    </a:lnTo>
                    <a:lnTo>
                      <a:pt x="26" y="81"/>
                    </a:lnTo>
                    <a:lnTo>
                      <a:pt x="38" y="87"/>
                    </a:lnTo>
                    <a:lnTo>
                      <a:pt x="51" y="91"/>
                    </a:lnTo>
                    <a:lnTo>
                      <a:pt x="67" y="97"/>
                    </a:lnTo>
                    <a:lnTo>
                      <a:pt x="84" y="102"/>
                    </a:lnTo>
                    <a:lnTo>
                      <a:pt x="105" y="105"/>
                    </a:lnTo>
                    <a:lnTo>
                      <a:pt x="127" y="109"/>
                    </a:lnTo>
                    <a:lnTo>
                      <a:pt x="151" y="109"/>
                    </a:lnTo>
                    <a:lnTo>
                      <a:pt x="176" y="109"/>
                    </a:lnTo>
                    <a:lnTo>
                      <a:pt x="205" y="105"/>
                    </a:lnTo>
                    <a:lnTo>
                      <a:pt x="236" y="100"/>
                    </a:lnTo>
                    <a:lnTo>
                      <a:pt x="268" y="91"/>
                    </a:lnTo>
                    <a:lnTo>
                      <a:pt x="265" y="86"/>
                    </a:lnTo>
                    <a:lnTo>
                      <a:pt x="260" y="80"/>
                    </a:lnTo>
                    <a:lnTo>
                      <a:pt x="257" y="74"/>
                    </a:lnTo>
                    <a:lnTo>
                      <a:pt x="258" y="66"/>
                    </a:lnTo>
                    <a:lnTo>
                      <a:pt x="269" y="66"/>
                    </a:lnTo>
                    <a:lnTo>
                      <a:pt x="281" y="71"/>
                    </a:lnTo>
                    <a:lnTo>
                      <a:pt x="291" y="77"/>
                    </a:lnTo>
                    <a:lnTo>
                      <a:pt x="303" y="83"/>
                    </a:lnTo>
                    <a:lnTo>
                      <a:pt x="313" y="89"/>
                    </a:lnTo>
                    <a:lnTo>
                      <a:pt x="325" y="94"/>
                    </a:lnTo>
                    <a:lnTo>
                      <a:pt x="337" y="95"/>
                    </a:lnTo>
                    <a:lnTo>
                      <a:pt x="351" y="91"/>
                    </a:lnTo>
                    <a:lnTo>
                      <a:pt x="371" y="79"/>
                    </a:lnTo>
                    <a:lnTo>
                      <a:pt x="389" y="68"/>
                    </a:lnTo>
                    <a:lnTo>
                      <a:pt x="407" y="60"/>
                    </a:lnTo>
                    <a:lnTo>
                      <a:pt x="424" y="53"/>
                    </a:lnTo>
                    <a:lnTo>
                      <a:pt x="440" y="49"/>
                    </a:lnTo>
                    <a:lnTo>
                      <a:pt x="455" y="44"/>
                    </a:lnTo>
                    <a:lnTo>
                      <a:pt x="470" y="41"/>
                    </a:lnTo>
                    <a:lnTo>
                      <a:pt x="485" y="37"/>
                    </a:lnTo>
                    <a:lnTo>
                      <a:pt x="498" y="35"/>
                    </a:lnTo>
                    <a:lnTo>
                      <a:pt x="510" y="33"/>
                    </a:lnTo>
                    <a:lnTo>
                      <a:pt x="523" y="29"/>
                    </a:lnTo>
                    <a:lnTo>
                      <a:pt x="533" y="26"/>
                    </a:lnTo>
                    <a:lnTo>
                      <a:pt x="544" y="21"/>
                    </a:lnTo>
                    <a:lnTo>
                      <a:pt x="553" y="15"/>
                    </a:lnTo>
                    <a:lnTo>
                      <a:pt x="562" y="9"/>
                    </a:lnTo>
                    <a:lnTo>
                      <a:pt x="570" y="0"/>
                    </a:lnTo>
                    <a:lnTo>
                      <a:pt x="576" y="0"/>
                    </a:lnTo>
                    <a:lnTo>
                      <a:pt x="580" y="2"/>
                    </a:lnTo>
                    <a:lnTo>
                      <a:pt x="584" y="5"/>
                    </a:lnTo>
                    <a:lnTo>
                      <a:pt x="586" y="10"/>
                    </a:lnTo>
                    <a:close/>
                  </a:path>
                </a:pathLst>
              </a:custGeom>
              <a:solidFill>
                <a:srgbClr val="000000"/>
              </a:solidFill>
              <a:ln w="9525">
                <a:noFill/>
                <a:round/>
                <a:headEnd/>
                <a:tailEnd/>
              </a:ln>
            </p:spPr>
            <p:txBody>
              <a:bodyPr/>
              <a:lstStyle/>
              <a:p>
                <a:endParaRPr lang="en-US" sz="3200"/>
              </a:p>
            </p:txBody>
          </p:sp>
          <p:sp>
            <p:nvSpPr>
              <p:cNvPr id="172067" name="Freeform 31"/>
              <p:cNvSpPr>
                <a:spLocks/>
              </p:cNvSpPr>
              <p:nvPr/>
            </p:nvSpPr>
            <p:spPr bwMode="auto">
              <a:xfrm>
                <a:off x="3681" y="3693"/>
                <a:ext cx="290" cy="228"/>
              </a:xfrm>
              <a:custGeom>
                <a:avLst/>
                <a:gdLst>
                  <a:gd name="T0" fmla="*/ 0 w 581"/>
                  <a:gd name="T1" fmla="*/ 1 h 455"/>
                  <a:gd name="T2" fmla="*/ 0 w 581"/>
                  <a:gd name="T3" fmla="*/ 1 h 455"/>
                  <a:gd name="T4" fmla="*/ 0 w 581"/>
                  <a:gd name="T5" fmla="*/ 1 h 455"/>
                  <a:gd name="T6" fmla="*/ 0 w 581"/>
                  <a:gd name="T7" fmla="*/ 1 h 455"/>
                  <a:gd name="T8" fmla="*/ 0 w 581"/>
                  <a:gd name="T9" fmla="*/ 1 h 455"/>
                  <a:gd name="T10" fmla="*/ 0 w 581"/>
                  <a:gd name="T11" fmla="*/ 1 h 455"/>
                  <a:gd name="T12" fmla="*/ 0 w 581"/>
                  <a:gd name="T13" fmla="*/ 1 h 455"/>
                  <a:gd name="T14" fmla="*/ 0 w 581"/>
                  <a:gd name="T15" fmla="*/ 1 h 455"/>
                  <a:gd name="T16" fmla="*/ 0 w 581"/>
                  <a:gd name="T17" fmla="*/ 1 h 455"/>
                  <a:gd name="T18" fmla="*/ 0 w 581"/>
                  <a:gd name="T19" fmla="*/ 1 h 455"/>
                  <a:gd name="T20" fmla="*/ 0 w 581"/>
                  <a:gd name="T21" fmla="*/ 1 h 455"/>
                  <a:gd name="T22" fmla="*/ 0 w 581"/>
                  <a:gd name="T23" fmla="*/ 1 h 455"/>
                  <a:gd name="T24" fmla="*/ 0 w 581"/>
                  <a:gd name="T25" fmla="*/ 1 h 455"/>
                  <a:gd name="T26" fmla="*/ 0 w 581"/>
                  <a:gd name="T27" fmla="*/ 1 h 455"/>
                  <a:gd name="T28" fmla="*/ 0 w 581"/>
                  <a:gd name="T29" fmla="*/ 1 h 455"/>
                  <a:gd name="T30" fmla="*/ 0 w 581"/>
                  <a:gd name="T31" fmla="*/ 1 h 455"/>
                  <a:gd name="T32" fmla="*/ 0 w 581"/>
                  <a:gd name="T33" fmla="*/ 1 h 455"/>
                  <a:gd name="T34" fmla="*/ 0 w 581"/>
                  <a:gd name="T35" fmla="*/ 1 h 455"/>
                  <a:gd name="T36" fmla="*/ 0 w 581"/>
                  <a:gd name="T37" fmla="*/ 1 h 455"/>
                  <a:gd name="T38" fmla="*/ 0 w 581"/>
                  <a:gd name="T39" fmla="*/ 1 h 455"/>
                  <a:gd name="T40" fmla="*/ 0 w 581"/>
                  <a:gd name="T41" fmla="*/ 1 h 455"/>
                  <a:gd name="T42" fmla="*/ 0 w 581"/>
                  <a:gd name="T43" fmla="*/ 1 h 455"/>
                  <a:gd name="T44" fmla="*/ 0 w 581"/>
                  <a:gd name="T45" fmla="*/ 1 h 455"/>
                  <a:gd name="T46" fmla="*/ 0 w 581"/>
                  <a:gd name="T47" fmla="*/ 1 h 455"/>
                  <a:gd name="T48" fmla="*/ 0 w 581"/>
                  <a:gd name="T49" fmla="*/ 1 h 455"/>
                  <a:gd name="T50" fmla="*/ 0 w 581"/>
                  <a:gd name="T51" fmla="*/ 1 h 455"/>
                  <a:gd name="T52" fmla="*/ 0 w 581"/>
                  <a:gd name="T53" fmla="*/ 1 h 455"/>
                  <a:gd name="T54" fmla="*/ 0 w 581"/>
                  <a:gd name="T55" fmla="*/ 1 h 455"/>
                  <a:gd name="T56" fmla="*/ 0 w 581"/>
                  <a:gd name="T57" fmla="*/ 1 h 455"/>
                  <a:gd name="T58" fmla="*/ 0 w 581"/>
                  <a:gd name="T59" fmla="*/ 1 h 455"/>
                  <a:gd name="T60" fmla="*/ 0 w 581"/>
                  <a:gd name="T61" fmla="*/ 1 h 455"/>
                  <a:gd name="T62" fmla="*/ 0 w 581"/>
                  <a:gd name="T63" fmla="*/ 1 h 455"/>
                  <a:gd name="T64" fmla="*/ 0 w 581"/>
                  <a:gd name="T65" fmla="*/ 1 h 455"/>
                  <a:gd name="T66" fmla="*/ 0 w 581"/>
                  <a:gd name="T67" fmla="*/ 1 h 455"/>
                  <a:gd name="T68" fmla="*/ 0 w 581"/>
                  <a:gd name="T69" fmla="*/ 1 h 455"/>
                  <a:gd name="T70" fmla="*/ 0 w 581"/>
                  <a:gd name="T71" fmla="*/ 1 h 455"/>
                  <a:gd name="T72" fmla="*/ 0 w 581"/>
                  <a:gd name="T73" fmla="*/ 1 h 455"/>
                  <a:gd name="T74" fmla="*/ 0 w 581"/>
                  <a:gd name="T75" fmla="*/ 1 h 455"/>
                  <a:gd name="T76" fmla="*/ 0 w 581"/>
                  <a:gd name="T77" fmla="*/ 1 h 455"/>
                  <a:gd name="T78" fmla="*/ 0 w 581"/>
                  <a:gd name="T79" fmla="*/ 1 h 455"/>
                  <a:gd name="T80" fmla="*/ 0 w 581"/>
                  <a:gd name="T81" fmla="*/ 1 h 455"/>
                  <a:gd name="T82" fmla="*/ 0 w 581"/>
                  <a:gd name="T83" fmla="*/ 1 h 455"/>
                  <a:gd name="T84" fmla="*/ 0 w 581"/>
                  <a:gd name="T85" fmla="*/ 1 h 455"/>
                  <a:gd name="T86" fmla="*/ 0 w 581"/>
                  <a:gd name="T87" fmla="*/ 1 h 455"/>
                  <a:gd name="T88" fmla="*/ 0 w 581"/>
                  <a:gd name="T89" fmla="*/ 1 h 455"/>
                  <a:gd name="T90" fmla="*/ 0 w 581"/>
                  <a:gd name="T91" fmla="*/ 1 h 455"/>
                  <a:gd name="T92" fmla="*/ 0 w 581"/>
                  <a:gd name="T93" fmla="*/ 1 h 455"/>
                  <a:gd name="T94" fmla="*/ 0 w 581"/>
                  <a:gd name="T95" fmla="*/ 1 h 455"/>
                  <a:gd name="T96" fmla="*/ 0 w 581"/>
                  <a:gd name="T97" fmla="*/ 1 h 455"/>
                  <a:gd name="T98" fmla="*/ 0 w 581"/>
                  <a:gd name="T99" fmla="*/ 1 h 455"/>
                  <a:gd name="T100" fmla="*/ 0 w 581"/>
                  <a:gd name="T101" fmla="*/ 1 h 455"/>
                  <a:gd name="T102" fmla="*/ 0 w 581"/>
                  <a:gd name="T103" fmla="*/ 1 h 455"/>
                  <a:gd name="T104" fmla="*/ 0 w 581"/>
                  <a:gd name="T105" fmla="*/ 1 h 455"/>
                  <a:gd name="T106" fmla="*/ 0 w 581"/>
                  <a:gd name="T107" fmla="*/ 1 h 455"/>
                  <a:gd name="T108" fmla="*/ 0 w 581"/>
                  <a:gd name="T109" fmla="*/ 1 h 4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1"/>
                  <a:gd name="T166" fmla="*/ 0 h 455"/>
                  <a:gd name="T167" fmla="*/ 581 w 581"/>
                  <a:gd name="T168" fmla="*/ 455 h 45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1" h="455">
                    <a:moveTo>
                      <a:pt x="581" y="74"/>
                    </a:moveTo>
                    <a:lnTo>
                      <a:pt x="571" y="68"/>
                    </a:lnTo>
                    <a:lnTo>
                      <a:pt x="560" y="61"/>
                    </a:lnTo>
                    <a:lnTo>
                      <a:pt x="550" y="55"/>
                    </a:lnTo>
                    <a:lnTo>
                      <a:pt x="540" y="50"/>
                    </a:lnTo>
                    <a:lnTo>
                      <a:pt x="530" y="45"/>
                    </a:lnTo>
                    <a:lnTo>
                      <a:pt x="520" y="40"/>
                    </a:lnTo>
                    <a:lnTo>
                      <a:pt x="511" y="38"/>
                    </a:lnTo>
                    <a:lnTo>
                      <a:pt x="501" y="37"/>
                    </a:lnTo>
                    <a:lnTo>
                      <a:pt x="475" y="35"/>
                    </a:lnTo>
                    <a:lnTo>
                      <a:pt x="448" y="36"/>
                    </a:lnTo>
                    <a:lnTo>
                      <a:pt x="424" y="39"/>
                    </a:lnTo>
                    <a:lnTo>
                      <a:pt x="400" y="45"/>
                    </a:lnTo>
                    <a:lnTo>
                      <a:pt x="376" y="53"/>
                    </a:lnTo>
                    <a:lnTo>
                      <a:pt x="354" y="62"/>
                    </a:lnTo>
                    <a:lnTo>
                      <a:pt x="331" y="73"/>
                    </a:lnTo>
                    <a:lnTo>
                      <a:pt x="309" y="84"/>
                    </a:lnTo>
                    <a:lnTo>
                      <a:pt x="287" y="97"/>
                    </a:lnTo>
                    <a:lnTo>
                      <a:pt x="266" y="110"/>
                    </a:lnTo>
                    <a:lnTo>
                      <a:pt x="245" y="123"/>
                    </a:lnTo>
                    <a:lnTo>
                      <a:pt x="224" y="136"/>
                    </a:lnTo>
                    <a:lnTo>
                      <a:pt x="202" y="150"/>
                    </a:lnTo>
                    <a:lnTo>
                      <a:pt x="181" y="163"/>
                    </a:lnTo>
                    <a:lnTo>
                      <a:pt x="159" y="174"/>
                    </a:lnTo>
                    <a:lnTo>
                      <a:pt x="137" y="184"/>
                    </a:lnTo>
                    <a:lnTo>
                      <a:pt x="127" y="190"/>
                    </a:lnTo>
                    <a:lnTo>
                      <a:pt x="117" y="195"/>
                    </a:lnTo>
                    <a:lnTo>
                      <a:pt x="105" y="198"/>
                    </a:lnTo>
                    <a:lnTo>
                      <a:pt x="94" y="201"/>
                    </a:lnTo>
                    <a:lnTo>
                      <a:pt x="81" y="202"/>
                    </a:lnTo>
                    <a:lnTo>
                      <a:pt x="67" y="202"/>
                    </a:lnTo>
                    <a:lnTo>
                      <a:pt x="52" y="201"/>
                    </a:lnTo>
                    <a:lnTo>
                      <a:pt x="35" y="197"/>
                    </a:lnTo>
                    <a:lnTo>
                      <a:pt x="33" y="216"/>
                    </a:lnTo>
                    <a:lnTo>
                      <a:pt x="38" y="235"/>
                    </a:lnTo>
                    <a:lnTo>
                      <a:pt x="46" y="252"/>
                    </a:lnTo>
                    <a:lnTo>
                      <a:pt x="58" y="267"/>
                    </a:lnTo>
                    <a:lnTo>
                      <a:pt x="75" y="279"/>
                    </a:lnTo>
                    <a:lnTo>
                      <a:pt x="94" y="287"/>
                    </a:lnTo>
                    <a:lnTo>
                      <a:pt x="112" y="295"/>
                    </a:lnTo>
                    <a:lnTo>
                      <a:pt x="133" y="300"/>
                    </a:lnTo>
                    <a:lnTo>
                      <a:pt x="154" y="303"/>
                    </a:lnTo>
                    <a:lnTo>
                      <a:pt x="174" y="304"/>
                    </a:lnTo>
                    <a:lnTo>
                      <a:pt x="195" y="304"/>
                    </a:lnTo>
                    <a:lnTo>
                      <a:pt x="216" y="302"/>
                    </a:lnTo>
                    <a:lnTo>
                      <a:pt x="219" y="323"/>
                    </a:lnTo>
                    <a:lnTo>
                      <a:pt x="219" y="345"/>
                    </a:lnTo>
                    <a:lnTo>
                      <a:pt x="223" y="365"/>
                    </a:lnTo>
                    <a:lnTo>
                      <a:pt x="237" y="382"/>
                    </a:lnTo>
                    <a:lnTo>
                      <a:pt x="253" y="391"/>
                    </a:lnTo>
                    <a:lnTo>
                      <a:pt x="268" y="397"/>
                    </a:lnTo>
                    <a:lnTo>
                      <a:pt x="281" y="400"/>
                    </a:lnTo>
                    <a:lnTo>
                      <a:pt x="295" y="401"/>
                    </a:lnTo>
                    <a:lnTo>
                      <a:pt x="307" y="400"/>
                    </a:lnTo>
                    <a:lnTo>
                      <a:pt x="318" y="395"/>
                    </a:lnTo>
                    <a:lnTo>
                      <a:pt x="330" y="388"/>
                    </a:lnTo>
                    <a:lnTo>
                      <a:pt x="339" y="379"/>
                    </a:lnTo>
                    <a:lnTo>
                      <a:pt x="351" y="382"/>
                    </a:lnTo>
                    <a:lnTo>
                      <a:pt x="357" y="386"/>
                    </a:lnTo>
                    <a:lnTo>
                      <a:pt x="362" y="391"/>
                    </a:lnTo>
                    <a:lnTo>
                      <a:pt x="366" y="398"/>
                    </a:lnTo>
                    <a:lnTo>
                      <a:pt x="370" y="405"/>
                    </a:lnTo>
                    <a:lnTo>
                      <a:pt x="376" y="412"/>
                    </a:lnTo>
                    <a:lnTo>
                      <a:pt x="386" y="418"/>
                    </a:lnTo>
                    <a:lnTo>
                      <a:pt x="404" y="425"/>
                    </a:lnTo>
                    <a:lnTo>
                      <a:pt x="424" y="428"/>
                    </a:lnTo>
                    <a:lnTo>
                      <a:pt x="442" y="425"/>
                    </a:lnTo>
                    <a:lnTo>
                      <a:pt x="457" y="421"/>
                    </a:lnTo>
                    <a:lnTo>
                      <a:pt x="468" y="414"/>
                    </a:lnTo>
                    <a:lnTo>
                      <a:pt x="478" y="408"/>
                    </a:lnTo>
                    <a:lnTo>
                      <a:pt x="488" y="405"/>
                    </a:lnTo>
                    <a:lnTo>
                      <a:pt x="496" y="403"/>
                    </a:lnTo>
                    <a:lnTo>
                      <a:pt x="505" y="408"/>
                    </a:lnTo>
                    <a:lnTo>
                      <a:pt x="504" y="416"/>
                    </a:lnTo>
                    <a:lnTo>
                      <a:pt x="499" y="423"/>
                    </a:lnTo>
                    <a:lnTo>
                      <a:pt x="495" y="429"/>
                    </a:lnTo>
                    <a:lnTo>
                      <a:pt x="488" y="433"/>
                    </a:lnTo>
                    <a:lnTo>
                      <a:pt x="481" y="438"/>
                    </a:lnTo>
                    <a:lnTo>
                      <a:pt x="474" y="443"/>
                    </a:lnTo>
                    <a:lnTo>
                      <a:pt x="467" y="446"/>
                    </a:lnTo>
                    <a:lnTo>
                      <a:pt x="460" y="450"/>
                    </a:lnTo>
                    <a:lnTo>
                      <a:pt x="445" y="454"/>
                    </a:lnTo>
                    <a:lnTo>
                      <a:pt x="429" y="455"/>
                    </a:lnTo>
                    <a:lnTo>
                      <a:pt x="414" y="454"/>
                    </a:lnTo>
                    <a:lnTo>
                      <a:pt x="400" y="451"/>
                    </a:lnTo>
                    <a:lnTo>
                      <a:pt x="385" y="445"/>
                    </a:lnTo>
                    <a:lnTo>
                      <a:pt x="372" y="438"/>
                    </a:lnTo>
                    <a:lnTo>
                      <a:pt x="359" y="430"/>
                    </a:lnTo>
                    <a:lnTo>
                      <a:pt x="347" y="421"/>
                    </a:lnTo>
                    <a:lnTo>
                      <a:pt x="338" y="422"/>
                    </a:lnTo>
                    <a:lnTo>
                      <a:pt x="331" y="425"/>
                    </a:lnTo>
                    <a:lnTo>
                      <a:pt x="323" y="430"/>
                    </a:lnTo>
                    <a:lnTo>
                      <a:pt x="316" y="435"/>
                    </a:lnTo>
                    <a:lnTo>
                      <a:pt x="299" y="436"/>
                    </a:lnTo>
                    <a:lnTo>
                      <a:pt x="281" y="436"/>
                    </a:lnTo>
                    <a:lnTo>
                      <a:pt x="264" y="435"/>
                    </a:lnTo>
                    <a:lnTo>
                      <a:pt x="248" y="431"/>
                    </a:lnTo>
                    <a:lnTo>
                      <a:pt x="232" y="426"/>
                    </a:lnTo>
                    <a:lnTo>
                      <a:pt x="217" y="420"/>
                    </a:lnTo>
                    <a:lnTo>
                      <a:pt x="203" y="408"/>
                    </a:lnTo>
                    <a:lnTo>
                      <a:pt x="192" y="394"/>
                    </a:lnTo>
                    <a:lnTo>
                      <a:pt x="187" y="382"/>
                    </a:lnTo>
                    <a:lnTo>
                      <a:pt x="185" y="369"/>
                    </a:lnTo>
                    <a:lnTo>
                      <a:pt x="185" y="355"/>
                    </a:lnTo>
                    <a:lnTo>
                      <a:pt x="187" y="342"/>
                    </a:lnTo>
                    <a:lnTo>
                      <a:pt x="162" y="345"/>
                    </a:lnTo>
                    <a:lnTo>
                      <a:pt x="136" y="344"/>
                    </a:lnTo>
                    <a:lnTo>
                      <a:pt x="112" y="340"/>
                    </a:lnTo>
                    <a:lnTo>
                      <a:pt x="89" y="333"/>
                    </a:lnTo>
                    <a:lnTo>
                      <a:pt x="67" y="324"/>
                    </a:lnTo>
                    <a:lnTo>
                      <a:pt x="46" y="311"/>
                    </a:lnTo>
                    <a:lnTo>
                      <a:pt x="29" y="295"/>
                    </a:lnTo>
                    <a:lnTo>
                      <a:pt x="13" y="276"/>
                    </a:lnTo>
                    <a:lnTo>
                      <a:pt x="5" y="246"/>
                    </a:lnTo>
                    <a:lnTo>
                      <a:pt x="0" y="213"/>
                    </a:lnTo>
                    <a:lnTo>
                      <a:pt x="1" y="182"/>
                    </a:lnTo>
                    <a:lnTo>
                      <a:pt x="11" y="155"/>
                    </a:lnTo>
                    <a:lnTo>
                      <a:pt x="15" y="157"/>
                    </a:lnTo>
                    <a:lnTo>
                      <a:pt x="19" y="160"/>
                    </a:lnTo>
                    <a:lnTo>
                      <a:pt x="23" y="164"/>
                    </a:lnTo>
                    <a:lnTo>
                      <a:pt x="28" y="167"/>
                    </a:lnTo>
                    <a:lnTo>
                      <a:pt x="33" y="170"/>
                    </a:lnTo>
                    <a:lnTo>
                      <a:pt x="37" y="173"/>
                    </a:lnTo>
                    <a:lnTo>
                      <a:pt x="42" y="175"/>
                    </a:lnTo>
                    <a:lnTo>
                      <a:pt x="46" y="176"/>
                    </a:lnTo>
                    <a:lnTo>
                      <a:pt x="61" y="178"/>
                    </a:lnTo>
                    <a:lnTo>
                      <a:pt x="76" y="176"/>
                    </a:lnTo>
                    <a:lnTo>
                      <a:pt x="93" y="173"/>
                    </a:lnTo>
                    <a:lnTo>
                      <a:pt x="110" y="167"/>
                    </a:lnTo>
                    <a:lnTo>
                      <a:pt x="127" y="160"/>
                    </a:lnTo>
                    <a:lnTo>
                      <a:pt x="144" y="151"/>
                    </a:lnTo>
                    <a:lnTo>
                      <a:pt x="162" y="142"/>
                    </a:lnTo>
                    <a:lnTo>
                      <a:pt x="179" y="130"/>
                    </a:lnTo>
                    <a:lnTo>
                      <a:pt x="195" y="120"/>
                    </a:lnTo>
                    <a:lnTo>
                      <a:pt x="212" y="108"/>
                    </a:lnTo>
                    <a:lnTo>
                      <a:pt x="227" y="97"/>
                    </a:lnTo>
                    <a:lnTo>
                      <a:pt x="241" y="87"/>
                    </a:lnTo>
                    <a:lnTo>
                      <a:pt x="255" y="76"/>
                    </a:lnTo>
                    <a:lnTo>
                      <a:pt x="266" y="67"/>
                    </a:lnTo>
                    <a:lnTo>
                      <a:pt x="277" y="59"/>
                    </a:lnTo>
                    <a:lnTo>
                      <a:pt x="286" y="53"/>
                    </a:lnTo>
                    <a:lnTo>
                      <a:pt x="299" y="45"/>
                    </a:lnTo>
                    <a:lnTo>
                      <a:pt x="311" y="37"/>
                    </a:lnTo>
                    <a:lnTo>
                      <a:pt x="325" y="30"/>
                    </a:lnTo>
                    <a:lnTo>
                      <a:pt x="340" y="23"/>
                    </a:lnTo>
                    <a:lnTo>
                      <a:pt x="354" y="17"/>
                    </a:lnTo>
                    <a:lnTo>
                      <a:pt x="369" y="13"/>
                    </a:lnTo>
                    <a:lnTo>
                      <a:pt x="385" y="8"/>
                    </a:lnTo>
                    <a:lnTo>
                      <a:pt x="400" y="5"/>
                    </a:lnTo>
                    <a:lnTo>
                      <a:pt x="416" y="2"/>
                    </a:lnTo>
                    <a:lnTo>
                      <a:pt x="434" y="1"/>
                    </a:lnTo>
                    <a:lnTo>
                      <a:pt x="450" y="0"/>
                    </a:lnTo>
                    <a:lnTo>
                      <a:pt x="467" y="1"/>
                    </a:lnTo>
                    <a:lnTo>
                      <a:pt x="483" y="4"/>
                    </a:lnTo>
                    <a:lnTo>
                      <a:pt x="500" y="7"/>
                    </a:lnTo>
                    <a:lnTo>
                      <a:pt x="518" y="12"/>
                    </a:lnTo>
                    <a:lnTo>
                      <a:pt x="535" y="19"/>
                    </a:lnTo>
                    <a:lnTo>
                      <a:pt x="541" y="22"/>
                    </a:lnTo>
                    <a:lnTo>
                      <a:pt x="549" y="27"/>
                    </a:lnTo>
                    <a:lnTo>
                      <a:pt x="557" y="34"/>
                    </a:lnTo>
                    <a:lnTo>
                      <a:pt x="565" y="42"/>
                    </a:lnTo>
                    <a:lnTo>
                      <a:pt x="573" y="51"/>
                    </a:lnTo>
                    <a:lnTo>
                      <a:pt x="579" y="59"/>
                    </a:lnTo>
                    <a:lnTo>
                      <a:pt x="581" y="67"/>
                    </a:lnTo>
                    <a:lnTo>
                      <a:pt x="581" y="74"/>
                    </a:lnTo>
                    <a:close/>
                  </a:path>
                </a:pathLst>
              </a:custGeom>
              <a:solidFill>
                <a:srgbClr val="000000"/>
              </a:solidFill>
              <a:ln w="9525">
                <a:noFill/>
                <a:round/>
                <a:headEnd/>
                <a:tailEnd/>
              </a:ln>
            </p:spPr>
            <p:txBody>
              <a:bodyPr/>
              <a:lstStyle/>
              <a:p>
                <a:endParaRPr lang="en-US" sz="3200"/>
              </a:p>
            </p:txBody>
          </p:sp>
          <p:sp>
            <p:nvSpPr>
              <p:cNvPr id="172068" name="Freeform 32"/>
              <p:cNvSpPr>
                <a:spLocks/>
              </p:cNvSpPr>
              <p:nvPr/>
            </p:nvSpPr>
            <p:spPr bwMode="auto">
              <a:xfrm>
                <a:off x="3803" y="3785"/>
                <a:ext cx="141" cy="67"/>
              </a:xfrm>
              <a:custGeom>
                <a:avLst/>
                <a:gdLst>
                  <a:gd name="T0" fmla="*/ 0 w 283"/>
                  <a:gd name="T1" fmla="*/ 1 h 134"/>
                  <a:gd name="T2" fmla="*/ 0 w 283"/>
                  <a:gd name="T3" fmla="*/ 1 h 134"/>
                  <a:gd name="T4" fmla="*/ 0 w 283"/>
                  <a:gd name="T5" fmla="*/ 1 h 134"/>
                  <a:gd name="T6" fmla="*/ 0 w 283"/>
                  <a:gd name="T7" fmla="*/ 1 h 134"/>
                  <a:gd name="T8" fmla="*/ 0 w 283"/>
                  <a:gd name="T9" fmla="*/ 1 h 134"/>
                  <a:gd name="T10" fmla="*/ 0 w 283"/>
                  <a:gd name="T11" fmla="*/ 1 h 134"/>
                  <a:gd name="T12" fmla="*/ 0 w 283"/>
                  <a:gd name="T13" fmla="*/ 1 h 134"/>
                  <a:gd name="T14" fmla="*/ 0 w 283"/>
                  <a:gd name="T15" fmla="*/ 1 h 134"/>
                  <a:gd name="T16" fmla="*/ 0 w 283"/>
                  <a:gd name="T17" fmla="*/ 1 h 134"/>
                  <a:gd name="T18" fmla="*/ 0 w 283"/>
                  <a:gd name="T19" fmla="*/ 1 h 134"/>
                  <a:gd name="T20" fmla="*/ 0 w 283"/>
                  <a:gd name="T21" fmla="*/ 1 h 134"/>
                  <a:gd name="T22" fmla="*/ 0 w 283"/>
                  <a:gd name="T23" fmla="*/ 1 h 134"/>
                  <a:gd name="T24" fmla="*/ 0 w 283"/>
                  <a:gd name="T25" fmla="*/ 1 h 134"/>
                  <a:gd name="T26" fmla="*/ 0 w 283"/>
                  <a:gd name="T27" fmla="*/ 1 h 134"/>
                  <a:gd name="T28" fmla="*/ 0 w 283"/>
                  <a:gd name="T29" fmla="*/ 1 h 134"/>
                  <a:gd name="T30" fmla="*/ 0 w 283"/>
                  <a:gd name="T31" fmla="*/ 1 h 134"/>
                  <a:gd name="T32" fmla="*/ 0 w 283"/>
                  <a:gd name="T33" fmla="*/ 1 h 134"/>
                  <a:gd name="T34" fmla="*/ 0 w 283"/>
                  <a:gd name="T35" fmla="*/ 1 h 134"/>
                  <a:gd name="T36" fmla="*/ 0 w 283"/>
                  <a:gd name="T37" fmla="*/ 1 h 134"/>
                  <a:gd name="T38" fmla="*/ 0 w 283"/>
                  <a:gd name="T39" fmla="*/ 1 h 134"/>
                  <a:gd name="T40" fmla="*/ 0 w 283"/>
                  <a:gd name="T41" fmla="*/ 1 h 134"/>
                  <a:gd name="T42" fmla="*/ 0 w 283"/>
                  <a:gd name="T43" fmla="*/ 1 h 134"/>
                  <a:gd name="T44" fmla="*/ 0 w 283"/>
                  <a:gd name="T45" fmla="*/ 1 h 134"/>
                  <a:gd name="T46" fmla="*/ 0 w 283"/>
                  <a:gd name="T47" fmla="*/ 1 h 134"/>
                  <a:gd name="T48" fmla="*/ 0 w 283"/>
                  <a:gd name="T49" fmla="*/ 1 h 134"/>
                  <a:gd name="T50" fmla="*/ 0 w 283"/>
                  <a:gd name="T51" fmla="*/ 1 h 134"/>
                  <a:gd name="T52" fmla="*/ 0 w 283"/>
                  <a:gd name="T53" fmla="*/ 1 h 134"/>
                  <a:gd name="T54" fmla="*/ 0 w 283"/>
                  <a:gd name="T55" fmla="*/ 1 h 134"/>
                  <a:gd name="T56" fmla="*/ 0 w 283"/>
                  <a:gd name="T57" fmla="*/ 1 h 134"/>
                  <a:gd name="T58" fmla="*/ 0 w 283"/>
                  <a:gd name="T59" fmla="*/ 1 h 134"/>
                  <a:gd name="T60" fmla="*/ 0 w 283"/>
                  <a:gd name="T61" fmla="*/ 1 h 134"/>
                  <a:gd name="T62" fmla="*/ 0 w 283"/>
                  <a:gd name="T63" fmla="*/ 1 h 1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3"/>
                  <a:gd name="T97" fmla="*/ 0 h 134"/>
                  <a:gd name="T98" fmla="*/ 283 w 283"/>
                  <a:gd name="T99" fmla="*/ 134 h 1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3" h="134">
                    <a:moveTo>
                      <a:pt x="23" y="33"/>
                    </a:moveTo>
                    <a:lnTo>
                      <a:pt x="31" y="49"/>
                    </a:lnTo>
                    <a:lnTo>
                      <a:pt x="41" y="59"/>
                    </a:lnTo>
                    <a:lnTo>
                      <a:pt x="55" y="66"/>
                    </a:lnTo>
                    <a:lnTo>
                      <a:pt x="71" y="69"/>
                    </a:lnTo>
                    <a:lnTo>
                      <a:pt x="88" y="69"/>
                    </a:lnTo>
                    <a:lnTo>
                      <a:pt x="104" y="66"/>
                    </a:lnTo>
                    <a:lnTo>
                      <a:pt x="122" y="61"/>
                    </a:lnTo>
                    <a:lnTo>
                      <a:pt x="137" y="56"/>
                    </a:lnTo>
                    <a:lnTo>
                      <a:pt x="141" y="56"/>
                    </a:lnTo>
                    <a:lnTo>
                      <a:pt x="147" y="55"/>
                    </a:lnTo>
                    <a:lnTo>
                      <a:pt x="152" y="52"/>
                    </a:lnTo>
                    <a:lnTo>
                      <a:pt x="157" y="51"/>
                    </a:lnTo>
                    <a:lnTo>
                      <a:pt x="162" y="51"/>
                    </a:lnTo>
                    <a:lnTo>
                      <a:pt x="167" y="51"/>
                    </a:lnTo>
                    <a:lnTo>
                      <a:pt x="171" y="55"/>
                    </a:lnTo>
                    <a:lnTo>
                      <a:pt x="175" y="59"/>
                    </a:lnTo>
                    <a:lnTo>
                      <a:pt x="172" y="68"/>
                    </a:lnTo>
                    <a:lnTo>
                      <a:pt x="174" y="75"/>
                    </a:lnTo>
                    <a:lnTo>
                      <a:pt x="176" y="82"/>
                    </a:lnTo>
                    <a:lnTo>
                      <a:pt x="179" y="89"/>
                    </a:lnTo>
                    <a:lnTo>
                      <a:pt x="185" y="94"/>
                    </a:lnTo>
                    <a:lnTo>
                      <a:pt x="191" y="99"/>
                    </a:lnTo>
                    <a:lnTo>
                      <a:pt x="197" y="103"/>
                    </a:lnTo>
                    <a:lnTo>
                      <a:pt x="201" y="106"/>
                    </a:lnTo>
                    <a:lnTo>
                      <a:pt x="208" y="110"/>
                    </a:lnTo>
                    <a:lnTo>
                      <a:pt x="217" y="111"/>
                    </a:lnTo>
                    <a:lnTo>
                      <a:pt x="228" y="111"/>
                    </a:lnTo>
                    <a:lnTo>
                      <a:pt x="239" y="111"/>
                    </a:lnTo>
                    <a:lnTo>
                      <a:pt x="251" y="111"/>
                    </a:lnTo>
                    <a:lnTo>
                      <a:pt x="262" y="113"/>
                    </a:lnTo>
                    <a:lnTo>
                      <a:pt x="274" y="117"/>
                    </a:lnTo>
                    <a:lnTo>
                      <a:pt x="283" y="122"/>
                    </a:lnTo>
                    <a:lnTo>
                      <a:pt x="275" y="127"/>
                    </a:lnTo>
                    <a:lnTo>
                      <a:pt x="263" y="131"/>
                    </a:lnTo>
                    <a:lnTo>
                      <a:pt x="251" y="133"/>
                    </a:lnTo>
                    <a:lnTo>
                      <a:pt x="237" y="134"/>
                    </a:lnTo>
                    <a:lnTo>
                      <a:pt x="224" y="134"/>
                    </a:lnTo>
                    <a:lnTo>
                      <a:pt x="210" y="133"/>
                    </a:lnTo>
                    <a:lnTo>
                      <a:pt x="200" y="131"/>
                    </a:lnTo>
                    <a:lnTo>
                      <a:pt x="191" y="128"/>
                    </a:lnTo>
                    <a:lnTo>
                      <a:pt x="178" y="120"/>
                    </a:lnTo>
                    <a:lnTo>
                      <a:pt x="168" y="112"/>
                    </a:lnTo>
                    <a:lnTo>
                      <a:pt x="160" y="104"/>
                    </a:lnTo>
                    <a:lnTo>
                      <a:pt x="153" y="96"/>
                    </a:lnTo>
                    <a:lnTo>
                      <a:pt x="146" y="90"/>
                    </a:lnTo>
                    <a:lnTo>
                      <a:pt x="138" y="87"/>
                    </a:lnTo>
                    <a:lnTo>
                      <a:pt x="129" y="87"/>
                    </a:lnTo>
                    <a:lnTo>
                      <a:pt x="117" y="91"/>
                    </a:lnTo>
                    <a:lnTo>
                      <a:pt x="98" y="97"/>
                    </a:lnTo>
                    <a:lnTo>
                      <a:pt x="79" y="101"/>
                    </a:lnTo>
                    <a:lnTo>
                      <a:pt x="62" y="101"/>
                    </a:lnTo>
                    <a:lnTo>
                      <a:pt x="47" y="98"/>
                    </a:lnTo>
                    <a:lnTo>
                      <a:pt x="32" y="91"/>
                    </a:lnTo>
                    <a:lnTo>
                      <a:pt x="19" y="80"/>
                    </a:lnTo>
                    <a:lnTo>
                      <a:pt x="9" y="64"/>
                    </a:lnTo>
                    <a:lnTo>
                      <a:pt x="1" y="42"/>
                    </a:lnTo>
                    <a:lnTo>
                      <a:pt x="1" y="30"/>
                    </a:lnTo>
                    <a:lnTo>
                      <a:pt x="0" y="19"/>
                    </a:lnTo>
                    <a:lnTo>
                      <a:pt x="2" y="8"/>
                    </a:lnTo>
                    <a:lnTo>
                      <a:pt x="9" y="0"/>
                    </a:lnTo>
                    <a:lnTo>
                      <a:pt x="13" y="4"/>
                    </a:lnTo>
                    <a:lnTo>
                      <a:pt x="18" y="13"/>
                    </a:lnTo>
                    <a:lnTo>
                      <a:pt x="20" y="23"/>
                    </a:lnTo>
                    <a:lnTo>
                      <a:pt x="23" y="33"/>
                    </a:lnTo>
                    <a:close/>
                  </a:path>
                </a:pathLst>
              </a:custGeom>
              <a:solidFill>
                <a:srgbClr val="000000"/>
              </a:solidFill>
              <a:ln w="9525">
                <a:noFill/>
                <a:round/>
                <a:headEnd/>
                <a:tailEnd/>
              </a:ln>
            </p:spPr>
            <p:txBody>
              <a:bodyPr/>
              <a:lstStyle/>
              <a:p>
                <a:endParaRPr lang="en-US" sz="3200"/>
              </a:p>
            </p:txBody>
          </p:sp>
        </p:grpSp>
      </p:gr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D54E767C-C483-40BB-A267-FF209DFB8C78}" type="slidenum">
              <a:rPr lang="en-US"/>
              <a:pPr>
                <a:defRPr/>
              </a:pPr>
              <a:t>14</a:t>
            </a:fld>
            <a:endParaRPr lang="en-US"/>
          </a:p>
        </p:txBody>
      </p:sp>
      <p:sp>
        <p:nvSpPr>
          <p:cNvPr id="15365" name="Rectangle 3"/>
          <p:cNvSpPr>
            <a:spLocks noGrp="1" noChangeArrowheads="1"/>
          </p:cNvSpPr>
          <p:nvPr>
            <p:ph type="title"/>
          </p:nvPr>
        </p:nvSpPr>
        <p:spPr>
          <a:xfrm>
            <a:off x="457200" y="228600"/>
            <a:ext cx="8229600" cy="1143000"/>
          </a:xfrm>
        </p:spPr>
        <p:txBody>
          <a:bodyPr/>
          <a:lstStyle/>
          <a:p>
            <a:pPr eaLnBrk="1" hangingPunct="1"/>
            <a:r>
              <a:rPr lang="en-US" sz="3200" b="1" smtClean="0">
                <a:solidFill>
                  <a:schemeClr val="accent2"/>
                </a:solidFill>
              </a:rPr>
              <a:t>Amateurs as professionals  </a:t>
            </a:r>
            <a:br>
              <a:rPr lang="en-US" sz="3200" b="1" smtClean="0">
                <a:solidFill>
                  <a:schemeClr val="accent2"/>
                </a:solidFill>
              </a:rPr>
            </a:br>
            <a:r>
              <a:rPr lang="en-US" sz="3200" i="1" smtClean="0">
                <a:solidFill>
                  <a:schemeClr val="accent2"/>
                </a:solidFill>
                <a:latin typeface="Times New Roman" pitchFamily="18" charset="0"/>
              </a:rPr>
              <a:t>The served agency relationship</a:t>
            </a:r>
            <a:endParaRPr lang="en-US" sz="3200" i="1" smtClean="0">
              <a:latin typeface="Times New Roman" pitchFamily="18" charset="0"/>
            </a:endParaRPr>
          </a:p>
        </p:txBody>
      </p:sp>
      <p:sp>
        <p:nvSpPr>
          <p:cNvPr id="15366" name="Rectangle 4"/>
          <p:cNvSpPr>
            <a:spLocks noGrp="1" noChangeArrowheads="1"/>
          </p:cNvSpPr>
          <p:nvPr>
            <p:ph type="body" idx="1"/>
          </p:nvPr>
        </p:nvSpPr>
        <p:spPr/>
        <p:txBody>
          <a:bodyPr/>
          <a:lstStyle/>
          <a:p>
            <a:pPr eaLnBrk="1" hangingPunct="1">
              <a:lnSpc>
                <a:spcPct val="90000"/>
              </a:lnSpc>
            </a:pPr>
            <a:r>
              <a:rPr lang="en-US" sz="2400" smtClean="0"/>
              <a:t>Your attitude is everything!  It is more important than your radio skills and equipment.  Historically speaking attitudes of some Amateur Radio volunteers has been our weakest point.  As one Served Agency once put it “working with ham radio operators is like herding cats” </a:t>
            </a:r>
          </a:p>
          <a:p>
            <a:pPr eaLnBrk="1" hangingPunct="1">
              <a:lnSpc>
                <a:spcPct val="90000"/>
              </a:lnSpc>
            </a:pPr>
            <a:r>
              <a:rPr lang="en-US" sz="2400" smtClean="0"/>
              <a:t>Although our name says “amateurs” it’s real reference is to the fact that we are not paid for our efforts.  We are professional and have the skills and equipment to do an excellent job when called upon.</a:t>
            </a:r>
          </a:p>
        </p:txBody>
      </p:sp>
      <p:sp>
        <p:nvSpPr>
          <p:cNvPr id="15367" name="Text Box 5"/>
          <p:cNvSpPr txBox="1">
            <a:spLocks noChangeArrowheads="1"/>
          </p:cNvSpPr>
          <p:nvPr/>
        </p:nvSpPr>
        <p:spPr bwMode="auto">
          <a:xfrm>
            <a:off x="457200" y="228600"/>
            <a:ext cx="838200" cy="366713"/>
          </a:xfrm>
          <a:prstGeom prst="rect">
            <a:avLst/>
          </a:prstGeom>
          <a:solidFill>
            <a:srgbClr val="FF0000"/>
          </a:solidFill>
          <a:ln w="9525">
            <a:noFill/>
            <a:miter lim="800000"/>
            <a:headEnd/>
            <a:tailEnd/>
          </a:ln>
        </p:spPr>
        <p:txBody>
          <a:bodyPr>
            <a:spAutoFit/>
          </a:bodyPr>
          <a:lstStyle/>
          <a:p>
            <a:pPr>
              <a:spcBef>
                <a:spcPct val="50000"/>
              </a:spcBef>
            </a:pPr>
            <a:r>
              <a:rPr lang="en-US" b="1">
                <a:solidFill>
                  <a:schemeClr val="bg1"/>
                </a:solidFill>
              </a:rPr>
              <a:t>LU 2</a:t>
            </a:r>
            <a:endParaRPr lang="en-US">
              <a:solidFill>
                <a:schemeClr val="bg1"/>
              </a:solidFill>
            </a:endParaRPr>
          </a:p>
        </p:txBody>
      </p:sp>
      <p:pic>
        <p:nvPicPr>
          <p:cNvPr id="15368" name="Picture 9" descr="MCj00788230000[1]"/>
          <p:cNvPicPr>
            <a:picLocks noChangeAspect="1" noChangeArrowheads="1"/>
          </p:cNvPicPr>
          <p:nvPr/>
        </p:nvPicPr>
        <p:blipFill>
          <a:blip r:embed="rId2" cstate="print"/>
          <a:srcRect/>
          <a:stretch>
            <a:fillRect/>
          </a:stretch>
        </p:blipFill>
        <p:spPr bwMode="auto">
          <a:xfrm>
            <a:off x="4876800" y="4876800"/>
            <a:ext cx="1544638" cy="1714500"/>
          </a:xfrm>
          <a:prstGeom prst="rect">
            <a:avLst/>
          </a:prstGeom>
          <a:noFill/>
          <a:ln w="9525">
            <a:noFill/>
            <a:miter lim="800000"/>
            <a:headEnd/>
            <a:tailEnd/>
          </a:ln>
        </p:spPr>
      </p:pic>
      <p:pic>
        <p:nvPicPr>
          <p:cNvPr id="15369" name="Picture 14" descr="MCPE07003_0000[1]"/>
          <p:cNvPicPr>
            <a:picLocks noChangeAspect="1" noChangeArrowheads="1"/>
          </p:cNvPicPr>
          <p:nvPr/>
        </p:nvPicPr>
        <p:blipFill>
          <a:blip r:embed="rId3" cstate="print"/>
          <a:srcRect/>
          <a:stretch>
            <a:fillRect/>
          </a:stretch>
        </p:blipFill>
        <p:spPr bwMode="auto">
          <a:xfrm>
            <a:off x="2362200" y="4953000"/>
            <a:ext cx="1804988" cy="16795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06B4BF10-A496-4DB3-B8FC-030AAEDA631F}" type="slidenum">
              <a:rPr lang="en-US"/>
              <a:pPr>
                <a:defRPr/>
              </a:pPr>
              <a:t>140</a:t>
            </a:fld>
            <a:endParaRPr lang="en-US"/>
          </a:p>
        </p:txBody>
      </p:sp>
      <p:sp>
        <p:nvSpPr>
          <p:cNvPr id="173060" name="Rectangle 2"/>
          <p:cNvSpPr>
            <a:spLocks noGrp="1" noChangeArrowheads="1"/>
          </p:cNvSpPr>
          <p:nvPr>
            <p:ph type="body" idx="4294967295"/>
          </p:nvPr>
        </p:nvSpPr>
        <p:spPr/>
        <p:txBody>
          <a:bodyPr/>
          <a:lstStyle/>
          <a:p>
            <a:pPr eaLnBrk="1" hangingPunct="1">
              <a:buFontTx/>
              <a:buNone/>
            </a:pPr>
            <a:r>
              <a:rPr lang="en-US" sz="2400" b="1" u="sng" smtClean="0"/>
              <a:t>HF Antennas </a:t>
            </a:r>
            <a:r>
              <a:rPr lang="en-US" sz="2400" smtClean="0"/>
              <a:t>–  There is no single perfect antenna for HF operation.   </a:t>
            </a:r>
          </a:p>
          <a:p>
            <a:pPr lvl="1" eaLnBrk="1" hangingPunct="1"/>
            <a:r>
              <a:rPr lang="en-US" sz="2000" smtClean="0"/>
              <a:t>For local operation a simple dipole antenna mounted  less than ¼ wavelength above the ground works well and is easy to deploy.  This is known as a NVIS antenna.  An antenna tunner is required. </a:t>
            </a:r>
          </a:p>
          <a:p>
            <a:pPr lvl="1" eaLnBrk="1" hangingPunct="1"/>
            <a:r>
              <a:rPr lang="en-US" sz="2000" smtClean="0"/>
              <a:t>A random length wire antenna with a tuner could also be effective. (needs a good ground connection)</a:t>
            </a:r>
          </a:p>
          <a:p>
            <a:pPr lvl="1" eaLnBrk="1" hangingPunct="1"/>
            <a:r>
              <a:rPr lang="en-US" sz="2000" smtClean="0"/>
              <a:t>For long range,  wire dipoles mounted high above the ground are effective and  if properly constructed will not need an antenna tuner</a:t>
            </a:r>
          </a:p>
          <a:p>
            <a:pPr lvl="1" eaLnBrk="1" hangingPunct="1"/>
            <a:r>
              <a:rPr lang="en-US" sz="2000" smtClean="0"/>
              <a:t>A trapped vertical antenna may work and a vehicle mounted antenna (Hamsticks, screw driver,etc.) could also be used. </a:t>
            </a:r>
          </a:p>
          <a:p>
            <a:pPr eaLnBrk="1" hangingPunct="1"/>
            <a:endParaRPr lang="en-US" sz="2400" smtClean="0"/>
          </a:p>
        </p:txBody>
      </p:sp>
      <p:sp>
        <p:nvSpPr>
          <p:cNvPr id="173061" name="Rectangle 3"/>
          <p:cNvSpPr>
            <a:spLocks noGrp="1" noChangeArrowheads="1"/>
          </p:cNvSpPr>
          <p:nvPr>
            <p:ph type="title" idx="4294967295"/>
          </p:nvPr>
        </p:nvSpPr>
        <p:spPr>
          <a:xfrm>
            <a:off x="457200" y="228600"/>
            <a:ext cx="8229600" cy="1143000"/>
          </a:xfrm>
        </p:spPr>
        <p:txBody>
          <a:bodyPr/>
          <a:lstStyle/>
          <a:p>
            <a:pPr algn="l" eaLnBrk="1" hangingPunct="1"/>
            <a:r>
              <a:rPr lang="en-US" sz="3200" b="1" smtClean="0">
                <a:solidFill>
                  <a:schemeClr val="accent2"/>
                </a:solidFill>
              </a:rPr>
              <a:t>Equipment Choices </a:t>
            </a:r>
            <a:r>
              <a:rPr lang="en-US" sz="2000" b="1" smtClean="0">
                <a:solidFill>
                  <a:schemeClr val="tx1"/>
                </a:solidFill>
              </a:rPr>
              <a:t>for Emergency Communication</a:t>
            </a:r>
          </a:p>
        </p:txBody>
      </p:sp>
      <p:sp>
        <p:nvSpPr>
          <p:cNvPr id="173062"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18 </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2379E57E-DF62-4B7A-9F7A-B3F0AED081A4}" type="slidenum">
              <a:rPr lang="en-US"/>
              <a:pPr>
                <a:defRPr/>
              </a:pPr>
              <a:t>141</a:t>
            </a:fld>
            <a:endParaRPr lang="en-US"/>
          </a:p>
        </p:txBody>
      </p:sp>
      <p:sp>
        <p:nvSpPr>
          <p:cNvPr id="174084" name="Rectangle 2"/>
          <p:cNvSpPr>
            <a:spLocks noGrp="1" noChangeArrowheads="1"/>
          </p:cNvSpPr>
          <p:nvPr>
            <p:ph type="body" idx="4294967295"/>
          </p:nvPr>
        </p:nvSpPr>
        <p:spPr/>
        <p:txBody>
          <a:bodyPr/>
          <a:lstStyle/>
          <a:p>
            <a:pPr eaLnBrk="1" hangingPunct="1">
              <a:buFontTx/>
              <a:buNone/>
            </a:pPr>
            <a:r>
              <a:rPr lang="en-US" sz="2400" b="1" u="sng" dirty="0" err="1" smtClean="0"/>
              <a:t>Feedline</a:t>
            </a:r>
            <a:r>
              <a:rPr lang="en-US" sz="2400" b="1" u="sng" dirty="0" smtClean="0"/>
              <a:t> (COAX) </a:t>
            </a:r>
            <a:r>
              <a:rPr lang="en-US" sz="2400" dirty="0" smtClean="0"/>
              <a:t>–</a:t>
            </a:r>
          </a:p>
          <a:p>
            <a:pPr eaLnBrk="1" hangingPunct="1"/>
            <a:r>
              <a:rPr lang="en-US" sz="2400" dirty="0" smtClean="0"/>
              <a:t>You will need enough coaxial cable to connect your radios to the antennas.  </a:t>
            </a:r>
          </a:p>
          <a:p>
            <a:pPr eaLnBrk="1" hangingPunct="1"/>
            <a:r>
              <a:rPr lang="en-US" sz="2400" dirty="0" smtClean="0"/>
              <a:t>Open wire feed line is generally not a good choice because of the difficulty of running it into a building and possible undesired human exposure. </a:t>
            </a:r>
          </a:p>
          <a:p>
            <a:pPr eaLnBrk="1" hangingPunct="1"/>
            <a:r>
              <a:rPr lang="en-US" sz="2400" dirty="0" smtClean="0"/>
              <a:t>For short runs RG58  may be useable but for longer runs use lower loss cable like RG8X, RG8, RG213 or 9913. RG8X is a compromise but because of its ease of transport it can be a good choice. </a:t>
            </a:r>
          </a:p>
        </p:txBody>
      </p:sp>
      <p:sp>
        <p:nvSpPr>
          <p:cNvPr id="174085" name="Rectangle 3"/>
          <p:cNvSpPr>
            <a:spLocks noGrp="1" noChangeArrowheads="1"/>
          </p:cNvSpPr>
          <p:nvPr>
            <p:ph type="title" idx="4294967295"/>
          </p:nvPr>
        </p:nvSpPr>
        <p:spPr>
          <a:xfrm>
            <a:off x="457200" y="228600"/>
            <a:ext cx="8229600" cy="1143000"/>
          </a:xfrm>
        </p:spPr>
        <p:txBody>
          <a:bodyPr/>
          <a:lstStyle/>
          <a:p>
            <a:pPr algn="l" eaLnBrk="1" hangingPunct="1"/>
            <a:r>
              <a:rPr lang="en-US" sz="3200" b="1" smtClean="0">
                <a:solidFill>
                  <a:schemeClr val="accent2"/>
                </a:solidFill>
              </a:rPr>
              <a:t>Equipment Choices </a:t>
            </a:r>
            <a:r>
              <a:rPr lang="en-US" sz="2000" b="1" smtClean="0">
                <a:solidFill>
                  <a:schemeClr val="tx1"/>
                </a:solidFill>
              </a:rPr>
              <a:t>for Emergency Communication</a:t>
            </a:r>
          </a:p>
        </p:txBody>
      </p:sp>
      <p:sp>
        <p:nvSpPr>
          <p:cNvPr id="174086"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18 </a:t>
            </a:r>
            <a:endParaRPr lang="en-US" b="1" dirty="0"/>
          </a:p>
        </p:txBody>
      </p:sp>
      <p:pic>
        <p:nvPicPr>
          <p:cNvPr id="174087" name="Picture 6" descr="http://homepages.uel.ac.uk/u0311625/lan.html">
            <a:hlinkClick r:id="rId2"/>
          </p:cNvPr>
          <p:cNvPicPr>
            <a:picLocks noChangeAspect="1" noChangeArrowheads="1"/>
          </p:cNvPicPr>
          <p:nvPr/>
        </p:nvPicPr>
        <p:blipFill>
          <a:blip r:embed="rId3" cstate="print"/>
          <a:srcRect/>
          <a:stretch>
            <a:fillRect/>
          </a:stretch>
        </p:blipFill>
        <p:spPr bwMode="auto">
          <a:xfrm>
            <a:off x="3276600" y="1600200"/>
            <a:ext cx="762000" cy="5429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F2C05DA5-1906-4E07-90CA-3716EB88252C}" type="slidenum">
              <a:rPr lang="en-US"/>
              <a:pPr>
                <a:defRPr/>
              </a:pPr>
              <a:t>142</a:t>
            </a:fld>
            <a:endParaRPr lang="en-US"/>
          </a:p>
        </p:txBody>
      </p:sp>
      <p:sp>
        <p:nvSpPr>
          <p:cNvPr id="175108" name="Rectangle 2"/>
          <p:cNvSpPr>
            <a:spLocks noGrp="1" noChangeArrowheads="1"/>
          </p:cNvSpPr>
          <p:nvPr>
            <p:ph type="body" idx="4294967295"/>
          </p:nvPr>
        </p:nvSpPr>
        <p:spPr/>
        <p:txBody>
          <a:bodyPr/>
          <a:lstStyle/>
          <a:p>
            <a:pPr eaLnBrk="1" hangingPunct="1">
              <a:buFontTx/>
              <a:buNone/>
            </a:pPr>
            <a:r>
              <a:rPr lang="en-US" sz="2400" b="1" u="sng" smtClean="0"/>
              <a:t>Operating Accessories </a:t>
            </a:r>
            <a:r>
              <a:rPr lang="en-US" sz="2400" smtClean="0"/>
              <a:t>–</a:t>
            </a:r>
          </a:p>
          <a:p>
            <a:pPr eaLnBrk="1" hangingPunct="1"/>
            <a:r>
              <a:rPr lang="en-US" sz="2400" smtClean="0"/>
              <a:t>Headphones are useful in any location, </a:t>
            </a:r>
            <a:br>
              <a:rPr lang="en-US" sz="2400" smtClean="0"/>
            </a:br>
            <a:r>
              <a:rPr lang="en-US" sz="2400" smtClean="0"/>
              <a:t>mandatory in others to avoid disturbing </a:t>
            </a:r>
            <a:br>
              <a:rPr lang="en-US" sz="2400" smtClean="0"/>
            </a:br>
            <a:r>
              <a:rPr lang="en-US" sz="2400" smtClean="0"/>
              <a:t>others and where multiple radios are in use. </a:t>
            </a:r>
          </a:p>
          <a:p>
            <a:pPr eaLnBrk="1" hangingPunct="1"/>
            <a:r>
              <a:rPr lang="en-US" sz="2400" smtClean="0"/>
              <a:t>If you have a VOX (Voice Operated Xmit.) headset/mike, turn off the VOX function and use manual push to talk during emcomm events.</a:t>
            </a:r>
          </a:p>
          <a:p>
            <a:pPr eaLnBrk="1" hangingPunct="1"/>
            <a:r>
              <a:rPr lang="en-US" sz="2400" smtClean="0"/>
              <a:t>If you need hands free operation consider </a:t>
            </a:r>
          </a:p>
          <a:p>
            <a:pPr eaLnBrk="1" hangingPunct="1">
              <a:buFontTx/>
              <a:buNone/>
            </a:pPr>
            <a:r>
              <a:rPr lang="en-US" sz="2400" smtClean="0"/>
              <a:t>	a desk microphone with a foot switch</a:t>
            </a:r>
          </a:p>
          <a:p>
            <a:pPr eaLnBrk="1" hangingPunct="1">
              <a:buFontTx/>
              <a:buNone/>
            </a:pPr>
            <a:endParaRPr lang="en-US" sz="2400" smtClean="0"/>
          </a:p>
        </p:txBody>
      </p:sp>
      <p:sp>
        <p:nvSpPr>
          <p:cNvPr id="175109" name="Rectangle 3"/>
          <p:cNvSpPr>
            <a:spLocks noGrp="1" noChangeArrowheads="1"/>
          </p:cNvSpPr>
          <p:nvPr>
            <p:ph type="title" idx="4294967295"/>
          </p:nvPr>
        </p:nvSpPr>
        <p:spPr>
          <a:xfrm>
            <a:off x="457200" y="228600"/>
            <a:ext cx="8229600" cy="1143000"/>
          </a:xfrm>
        </p:spPr>
        <p:txBody>
          <a:bodyPr/>
          <a:lstStyle/>
          <a:p>
            <a:pPr algn="l" eaLnBrk="1" hangingPunct="1"/>
            <a:r>
              <a:rPr lang="en-US" sz="3200" b="1" smtClean="0">
                <a:solidFill>
                  <a:schemeClr val="accent2"/>
                </a:solidFill>
              </a:rPr>
              <a:t>Equipment Choices </a:t>
            </a:r>
            <a:r>
              <a:rPr lang="en-US" sz="2000" b="1" smtClean="0">
                <a:solidFill>
                  <a:schemeClr val="tx1"/>
                </a:solidFill>
              </a:rPr>
              <a:t>for Emergency Communication</a:t>
            </a:r>
          </a:p>
        </p:txBody>
      </p:sp>
      <p:sp>
        <p:nvSpPr>
          <p:cNvPr id="175110"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18 </a:t>
            </a:r>
            <a:endParaRPr lang="en-US" b="1" dirty="0"/>
          </a:p>
        </p:txBody>
      </p:sp>
      <p:pic>
        <p:nvPicPr>
          <p:cNvPr id="175111" name="Picture 10" descr="MCj03248040000[1]"/>
          <p:cNvPicPr>
            <a:picLocks noChangeAspect="1" noChangeArrowheads="1"/>
          </p:cNvPicPr>
          <p:nvPr/>
        </p:nvPicPr>
        <p:blipFill>
          <a:blip r:embed="rId2" cstate="print"/>
          <a:srcRect/>
          <a:stretch>
            <a:fillRect/>
          </a:stretch>
        </p:blipFill>
        <p:spPr bwMode="auto">
          <a:xfrm>
            <a:off x="6858000" y="4343400"/>
            <a:ext cx="1817688" cy="1824038"/>
          </a:xfrm>
          <a:prstGeom prst="rect">
            <a:avLst/>
          </a:prstGeom>
          <a:noFill/>
          <a:ln w="9525">
            <a:noFill/>
            <a:miter lim="800000"/>
            <a:headEnd/>
            <a:tailEnd/>
          </a:ln>
        </p:spPr>
      </p:pic>
      <p:pic>
        <p:nvPicPr>
          <p:cNvPr id="175112" name="Picture 11" descr="MCj01991360000[1]"/>
          <p:cNvPicPr>
            <a:picLocks noChangeAspect="1" noChangeArrowheads="1"/>
          </p:cNvPicPr>
          <p:nvPr/>
        </p:nvPicPr>
        <p:blipFill>
          <a:blip r:embed="rId3" cstate="print"/>
          <a:srcRect/>
          <a:stretch>
            <a:fillRect/>
          </a:stretch>
        </p:blipFill>
        <p:spPr bwMode="auto">
          <a:xfrm>
            <a:off x="7010400" y="1600200"/>
            <a:ext cx="1290638" cy="15033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0B694499-1FB6-486D-9581-50E0E8F185CC}" type="slidenum">
              <a:rPr lang="en-US"/>
              <a:pPr>
                <a:defRPr/>
              </a:pPr>
              <a:t>143</a:t>
            </a:fld>
            <a:endParaRPr lang="en-US"/>
          </a:p>
        </p:txBody>
      </p:sp>
      <p:sp>
        <p:nvSpPr>
          <p:cNvPr id="176132" name="Rectangle 2"/>
          <p:cNvSpPr>
            <a:spLocks noGrp="1" noChangeArrowheads="1"/>
          </p:cNvSpPr>
          <p:nvPr>
            <p:ph type="body" idx="4294967295"/>
          </p:nvPr>
        </p:nvSpPr>
        <p:spPr/>
        <p:txBody>
          <a:bodyPr/>
          <a:lstStyle/>
          <a:p>
            <a:pPr marL="0" indent="0" eaLnBrk="1" hangingPunct="1">
              <a:buFontTx/>
              <a:buNone/>
            </a:pPr>
            <a:r>
              <a:rPr lang="en-US" sz="2400" b="1" u="sng" smtClean="0"/>
              <a:t>Batteries </a:t>
            </a:r>
            <a:r>
              <a:rPr lang="en-US" sz="2400" smtClean="0"/>
              <a:t>–Battery operation is critical for emcomm operations.  You can not rely on AC power being available. Choosing the right battery is a function of the anticipated current drain (dependent on transmit power setting) and expected duration of operations.  Keep in mind that you may not be able to recharge your batteries in the field. </a:t>
            </a:r>
          </a:p>
          <a:p>
            <a:pPr marL="0" indent="0" eaLnBrk="1" hangingPunct="1">
              <a:buFontTx/>
              <a:buNone/>
            </a:pPr>
            <a:endParaRPr lang="en-US" sz="2400" smtClean="0"/>
          </a:p>
          <a:p>
            <a:pPr lvl="1" eaLnBrk="1" hangingPunct="1"/>
            <a:r>
              <a:rPr lang="en-US" sz="2000" smtClean="0"/>
              <a:t>The ability to operate your hand held on disposable AA alkaline batteries is a plus.  Alkaline AA battery holders are available for most HT’s. </a:t>
            </a:r>
          </a:p>
          <a:p>
            <a:pPr lvl="1" eaLnBrk="1" hangingPunct="1"/>
            <a:r>
              <a:rPr lang="en-US" sz="2000" smtClean="0"/>
              <a:t>Have a cable to connect your HT, mobile, or HF rig to other batteries by using Anderson Power Pole connectors </a:t>
            </a:r>
            <a:endParaRPr lang="en-US" sz="2400" smtClean="0"/>
          </a:p>
        </p:txBody>
      </p:sp>
      <p:sp>
        <p:nvSpPr>
          <p:cNvPr id="176133" name="Rectangle 3"/>
          <p:cNvSpPr>
            <a:spLocks noGrp="1" noChangeArrowheads="1"/>
          </p:cNvSpPr>
          <p:nvPr>
            <p:ph type="title" idx="4294967295"/>
          </p:nvPr>
        </p:nvSpPr>
        <p:spPr>
          <a:xfrm>
            <a:off x="457200" y="228600"/>
            <a:ext cx="8229600" cy="1143000"/>
          </a:xfrm>
        </p:spPr>
        <p:txBody>
          <a:bodyPr/>
          <a:lstStyle/>
          <a:p>
            <a:pPr algn="l" eaLnBrk="1" hangingPunct="1"/>
            <a:r>
              <a:rPr lang="en-US" sz="3200" b="1" smtClean="0">
                <a:solidFill>
                  <a:schemeClr val="accent2"/>
                </a:solidFill>
              </a:rPr>
              <a:t>Equipment Choices </a:t>
            </a:r>
            <a:r>
              <a:rPr lang="en-US" sz="2000" b="1" smtClean="0">
                <a:solidFill>
                  <a:schemeClr val="tx1"/>
                </a:solidFill>
              </a:rPr>
              <a:t>for Emergency Communication</a:t>
            </a:r>
          </a:p>
        </p:txBody>
      </p:sp>
      <p:sp>
        <p:nvSpPr>
          <p:cNvPr id="176134"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18 </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6"/>
          <p:cNvSpPr>
            <a:spLocks noGrp="1" noChangeArrowheads="1"/>
          </p:cNvSpPr>
          <p:nvPr>
            <p:ph type="sldNum" sz="quarter" idx="12"/>
          </p:nvPr>
        </p:nvSpPr>
        <p:spPr>
          <a:ln/>
        </p:spPr>
        <p:txBody>
          <a:bodyPr/>
          <a:lstStyle/>
          <a:p>
            <a:pPr>
              <a:defRPr/>
            </a:pPr>
            <a:fld id="{A9DE9C8E-E47D-42DD-917C-5C413CCB2AA7}" type="slidenum">
              <a:rPr lang="en-US"/>
              <a:pPr>
                <a:defRPr/>
              </a:pPr>
              <a:t>144</a:t>
            </a:fld>
            <a:endParaRPr lang="en-US"/>
          </a:p>
        </p:txBody>
      </p:sp>
      <p:sp>
        <p:nvSpPr>
          <p:cNvPr id="177156" name="Rectangle 2"/>
          <p:cNvSpPr>
            <a:spLocks noGrp="1" noChangeArrowheads="1"/>
          </p:cNvSpPr>
          <p:nvPr>
            <p:ph type="body" idx="4294967295"/>
          </p:nvPr>
        </p:nvSpPr>
        <p:spPr/>
        <p:txBody>
          <a:bodyPr/>
          <a:lstStyle/>
          <a:p>
            <a:pPr lvl="1" eaLnBrk="1" hangingPunct="1"/>
            <a:r>
              <a:rPr lang="en-US" sz="2000" smtClean="0"/>
              <a:t>For higher power needs, lead acid based batteries are available from a few amp hour capacity to over 100 Amp Hour capacity common types available include:</a:t>
            </a:r>
          </a:p>
          <a:p>
            <a:pPr lvl="2" eaLnBrk="1" hangingPunct="1"/>
            <a:r>
              <a:rPr lang="en-US" sz="1800" smtClean="0"/>
              <a:t>Flooded cell automotive type (not recommended) and Marine deep cycle  type (recommended). </a:t>
            </a:r>
          </a:p>
          <a:p>
            <a:pPr lvl="2" eaLnBrk="1" hangingPunct="1"/>
            <a:r>
              <a:rPr lang="en-US" sz="1800" smtClean="0"/>
              <a:t>Sealed Lead acid (Gel Cells) </a:t>
            </a:r>
          </a:p>
          <a:p>
            <a:pPr lvl="2" eaLnBrk="1" hangingPunct="1"/>
            <a:r>
              <a:rPr lang="en-US" sz="1800" smtClean="0"/>
              <a:t>Absorbed Glass Mat (AGM)</a:t>
            </a:r>
          </a:p>
          <a:p>
            <a:pPr lvl="1" eaLnBrk="1" hangingPunct="1"/>
            <a:r>
              <a:rPr lang="en-US" sz="2000" smtClean="0"/>
              <a:t>Whenever charging batteries make sure you follow </a:t>
            </a:r>
            <a:br>
              <a:rPr lang="en-US" sz="2000" smtClean="0"/>
            </a:br>
            <a:r>
              <a:rPr lang="en-US" sz="2000" smtClean="0"/>
              <a:t>the manufactures or industry standard guidelines.  </a:t>
            </a:r>
            <a:br>
              <a:rPr lang="en-US" sz="2000" smtClean="0"/>
            </a:br>
            <a:r>
              <a:rPr lang="en-US" sz="2000" smtClean="0"/>
              <a:t>Batteries can be damaged or explode if they are </a:t>
            </a:r>
            <a:br>
              <a:rPr lang="en-US" sz="2000" smtClean="0"/>
            </a:br>
            <a:r>
              <a:rPr lang="en-US" sz="2000" smtClean="0"/>
              <a:t>charged with too high a current or too high</a:t>
            </a:r>
            <a:br>
              <a:rPr lang="en-US" sz="2000" smtClean="0"/>
            </a:br>
            <a:r>
              <a:rPr lang="en-US" sz="2000" smtClean="0"/>
              <a:t>a float voltage. </a:t>
            </a:r>
          </a:p>
          <a:p>
            <a:pPr eaLnBrk="1" hangingPunct="1">
              <a:buFontTx/>
              <a:buNone/>
            </a:pPr>
            <a:endParaRPr lang="en-US" sz="2400" smtClean="0"/>
          </a:p>
        </p:txBody>
      </p:sp>
      <p:sp>
        <p:nvSpPr>
          <p:cNvPr id="177157" name="Rectangle 3"/>
          <p:cNvSpPr>
            <a:spLocks noGrp="1" noChangeArrowheads="1"/>
          </p:cNvSpPr>
          <p:nvPr>
            <p:ph type="title" idx="4294967295"/>
          </p:nvPr>
        </p:nvSpPr>
        <p:spPr>
          <a:xfrm>
            <a:off x="457200" y="228600"/>
            <a:ext cx="8229600" cy="1143000"/>
          </a:xfrm>
        </p:spPr>
        <p:txBody>
          <a:bodyPr/>
          <a:lstStyle/>
          <a:p>
            <a:pPr algn="l" eaLnBrk="1" hangingPunct="1"/>
            <a:r>
              <a:rPr lang="en-US" sz="3200" b="1" smtClean="0">
                <a:solidFill>
                  <a:schemeClr val="accent2"/>
                </a:solidFill>
              </a:rPr>
              <a:t>Equipment Choices </a:t>
            </a:r>
            <a:r>
              <a:rPr lang="en-US" sz="2000" b="1" smtClean="0">
                <a:solidFill>
                  <a:schemeClr val="tx1"/>
                </a:solidFill>
              </a:rPr>
              <a:t>for Emergency Communication</a:t>
            </a:r>
          </a:p>
        </p:txBody>
      </p:sp>
      <p:sp>
        <p:nvSpPr>
          <p:cNvPr id="177158"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18 </a:t>
            </a:r>
            <a:endParaRPr lang="en-US" b="1" dirty="0"/>
          </a:p>
        </p:txBody>
      </p:sp>
      <p:pic>
        <p:nvPicPr>
          <p:cNvPr id="177159" name="Picture 5" descr="MCPE01485_0000[1]"/>
          <p:cNvPicPr>
            <a:picLocks noChangeAspect="1" noChangeArrowheads="1"/>
          </p:cNvPicPr>
          <p:nvPr/>
        </p:nvPicPr>
        <p:blipFill>
          <a:blip r:embed="rId2" cstate="print"/>
          <a:srcRect/>
          <a:stretch>
            <a:fillRect/>
          </a:stretch>
        </p:blipFill>
        <p:spPr bwMode="auto">
          <a:xfrm>
            <a:off x="6934200" y="3886200"/>
            <a:ext cx="1828800" cy="1711325"/>
          </a:xfrm>
          <a:prstGeom prst="rect">
            <a:avLst/>
          </a:prstGeom>
          <a:noFill/>
          <a:ln w="9525">
            <a:noFill/>
            <a:miter lim="800000"/>
            <a:headEnd/>
            <a:tailEnd/>
          </a:ln>
        </p:spPr>
      </p:pic>
      <p:grpSp>
        <p:nvGrpSpPr>
          <p:cNvPr id="177160" name="Group 6"/>
          <p:cNvGrpSpPr>
            <a:grpSpLocks/>
          </p:cNvGrpSpPr>
          <p:nvPr/>
        </p:nvGrpSpPr>
        <p:grpSpPr bwMode="auto">
          <a:xfrm>
            <a:off x="7543800" y="5029200"/>
            <a:ext cx="609600" cy="566738"/>
            <a:chOff x="3024" y="327"/>
            <a:chExt cx="851" cy="798"/>
          </a:xfrm>
        </p:grpSpPr>
        <p:sp>
          <p:nvSpPr>
            <p:cNvPr id="177161" name="Freeform 7"/>
            <p:cNvSpPr>
              <a:spLocks/>
            </p:cNvSpPr>
            <p:nvPr/>
          </p:nvSpPr>
          <p:spPr bwMode="auto">
            <a:xfrm>
              <a:off x="3641" y="427"/>
              <a:ext cx="106" cy="90"/>
            </a:xfrm>
            <a:custGeom>
              <a:avLst/>
              <a:gdLst>
                <a:gd name="T0" fmla="*/ 1 w 211"/>
                <a:gd name="T1" fmla="*/ 0 h 181"/>
                <a:gd name="T2" fmla="*/ 1 w 211"/>
                <a:gd name="T3" fmla="*/ 0 h 181"/>
                <a:gd name="T4" fmla="*/ 1 w 211"/>
                <a:gd name="T5" fmla="*/ 0 h 181"/>
                <a:gd name="T6" fmla="*/ 1 w 211"/>
                <a:gd name="T7" fmla="*/ 0 h 181"/>
                <a:gd name="T8" fmla="*/ 1 w 211"/>
                <a:gd name="T9" fmla="*/ 0 h 181"/>
                <a:gd name="T10" fmla="*/ 0 w 211"/>
                <a:gd name="T11" fmla="*/ 0 h 181"/>
                <a:gd name="T12" fmla="*/ 1 w 211"/>
                <a:gd name="T13" fmla="*/ 0 h 181"/>
                <a:gd name="T14" fmla="*/ 1 w 211"/>
                <a:gd name="T15" fmla="*/ 0 h 181"/>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181"/>
                <a:gd name="T26" fmla="*/ 211 w 211"/>
                <a:gd name="T27" fmla="*/ 181 h 1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181">
                  <a:moveTo>
                    <a:pt x="26" y="0"/>
                  </a:moveTo>
                  <a:lnTo>
                    <a:pt x="211" y="118"/>
                  </a:lnTo>
                  <a:lnTo>
                    <a:pt x="199" y="151"/>
                  </a:lnTo>
                  <a:lnTo>
                    <a:pt x="169" y="168"/>
                  </a:lnTo>
                  <a:lnTo>
                    <a:pt x="91" y="181"/>
                  </a:lnTo>
                  <a:lnTo>
                    <a:pt x="0" y="44"/>
                  </a:lnTo>
                  <a:lnTo>
                    <a:pt x="26" y="0"/>
                  </a:lnTo>
                  <a:close/>
                </a:path>
              </a:pathLst>
            </a:custGeom>
            <a:solidFill>
              <a:srgbClr val="8AC9BA"/>
            </a:solidFill>
            <a:ln w="9525">
              <a:noFill/>
              <a:round/>
              <a:headEnd/>
              <a:tailEnd/>
            </a:ln>
          </p:spPr>
          <p:txBody>
            <a:bodyPr/>
            <a:lstStyle/>
            <a:p>
              <a:endParaRPr lang="en-US" sz="3200"/>
            </a:p>
          </p:txBody>
        </p:sp>
        <p:sp>
          <p:nvSpPr>
            <p:cNvPr id="177162" name="Freeform 8"/>
            <p:cNvSpPr>
              <a:spLocks/>
            </p:cNvSpPr>
            <p:nvPr/>
          </p:nvSpPr>
          <p:spPr bwMode="auto">
            <a:xfrm>
              <a:off x="3577" y="354"/>
              <a:ext cx="69" cy="41"/>
            </a:xfrm>
            <a:custGeom>
              <a:avLst/>
              <a:gdLst>
                <a:gd name="T0" fmla="*/ 0 w 139"/>
                <a:gd name="T1" fmla="*/ 1 h 82"/>
                <a:gd name="T2" fmla="*/ 0 w 139"/>
                <a:gd name="T3" fmla="*/ 1 h 82"/>
                <a:gd name="T4" fmla="*/ 0 w 139"/>
                <a:gd name="T5" fmla="*/ 1 h 82"/>
                <a:gd name="T6" fmla="*/ 0 w 139"/>
                <a:gd name="T7" fmla="*/ 1 h 82"/>
                <a:gd name="T8" fmla="*/ 0 w 139"/>
                <a:gd name="T9" fmla="*/ 1 h 82"/>
                <a:gd name="T10" fmla="*/ 0 w 139"/>
                <a:gd name="T11" fmla="*/ 1 h 82"/>
                <a:gd name="T12" fmla="*/ 0 w 139"/>
                <a:gd name="T13" fmla="*/ 1 h 82"/>
                <a:gd name="T14" fmla="*/ 0 w 139"/>
                <a:gd name="T15" fmla="*/ 1 h 82"/>
                <a:gd name="T16" fmla="*/ 0 w 139"/>
                <a:gd name="T17" fmla="*/ 1 h 82"/>
                <a:gd name="T18" fmla="*/ 0 w 139"/>
                <a:gd name="T19" fmla="*/ 1 h 82"/>
                <a:gd name="T20" fmla="*/ 0 w 139"/>
                <a:gd name="T21" fmla="*/ 1 h 82"/>
                <a:gd name="T22" fmla="*/ 0 w 139"/>
                <a:gd name="T23" fmla="*/ 1 h 82"/>
                <a:gd name="T24" fmla="*/ 0 w 139"/>
                <a:gd name="T25" fmla="*/ 1 h 82"/>
                <a:gd name="T26" fmla="*/ 0 w 139"/>
                <a:gd name="T27" fmla="*/ 1 h 82"/>
                <a:gd name="T28" fmla="*/ 0 w 139"/>
                <a:gd name="T29" fmla="*/ 1 h 82"/>
                <a:gd name="T30" fmla="*/ 0 w 139"/>
                <a:gd name="T31" fmla="*/ 1 h 82"/>
                <a:gd name="T32" fmla="*/ 0 w 139"/>
                <a:gd name="T33" fmla="*/ 1 h 82"/>
                <a:gd name="T34" fmla="*/ 0 w 139"/>
                <a:gd name="T35" fmla="*/ 0 h 82"/>
                <a:gd name="T36" fmla="*/ 0 w 139"/>
                <a:gd name="T37" fmla="*/ 0 h 82"/>
                <a:gd name="T38" fmla="*/ 0 w 139"/>
                <a:gd name="T39" fmla="*/ 0 h 82"/>
                <a:gd name="T40" fmla="*/ 0 w 139"/>
                <a:gd name="T41" fmla="*/ 0 h 82"/>
                <a:gd name="T42" fmla="*/ 0 w 139"/>
                <a:gd name="T43" fmla="*/ 1 h 82"/>
                <a:gd name="T44" fmla="*/ 0 w 139"/>
                <a:gd name="T45" fmla="*/ 1 h 82"/>
                <a:gd name="T46" fmla="*/ 0 w 139"/>
                <a:gd name="T47" fmla="*/ 1 h 82"/>
                <a:gd name="T48" fmla="*/ 0 w 139"/>
                <a:gd name="T49" fmla="*/ 1 h 82"/>
                <a:gd name="T50" fmla="*/ 0 w 139"/>
                <a:gd name="T51" fmla="*/ 1 h 82"/>
                <a:gd name="T52" fmla="*/ 0 w 139"/>
                <a:gd name="T53" fmla="*/ 1 h 82"/>
                <a:gd name="T54" fmla="*/ 0 w 139"/>
                <a:gd name="T55" fmla="*/ 1 h 82"/>
                <a:gd name="T56" fmla="*/ 0 w 139"/>
                <a:gd name="T57" fmla="*/ 1 h 82"/>
                <a:gd name="T58" fmla="*/ 0 w 139"/>
                <a:gd name="T59" fmla="*/ 1 h 82"/>
                <a:gd name="T60" fmla="*/ 0 w 139"/>
                <a:gd name="T61" fmla="*/ 1 h 82"/>
                <a:gd name="T62" fmla="*/ 0 w 139"/>
                <a:gd name="T63" fmla="*/ 1 h 82"/>
                <a:gd name="T64" fmla="*/ 0 w 139"/>
                <a:gd name="T65" fmla="*/ 1 h 82"/>
                <a:gd name="T66" fmla="*/ 0 w 139"/>
                <a:gd name="T67" fmla="*/ 1 h 82"/>
                <a:gd name="T68" fmla="*/ 0 w 139"/>
                <a:gd name="T69" fmla="*/ 1 h 82"/>
                <a:gd name="T70" fmla="*/ 0 w 139"/>
                <a:gd name="T71" fmla="*/ 1 h 82"/>
                <a:gd name="T72" fmla="*/ 0 w 139"/>
                <a:gd name="T73" fmla="*/ 1 h 82"/>
                <a:gd name="T74" fmla="*/ 0 w 139"/>
                <a:gd name="T75" fmla="*/ 1 h 82"/>
                <a:gd name="T76" fmla="*/ 0 w 139"/>
                <a:gd name="T77" fmla="*/ 1 h 82"/>
                <a:gd name="T78" fmla="*/ 0 w 139"/>
                <a:gd name="T79" fmla="*/ 1 h 82"/>
                <a:gd name="T80" fmla="*/ 0 w 139"/>
                <a:gd name="T81" fmla="*/ 1 h 82"/>
                <a:gd name="T82" fmla="*/ 0 w 139"/>
                <a:gd name="T83" fmla="*/ 1 h 82"/>
                <a:gd name="T84" fmla="*/ 0 w 139"/>
                <a:gd name="T85" fmla="*/ 1 h 82"/>
                <a:gd name="T86" fmla="*/ 0 w 139"/>
                <a:gd name="T87" fmla="*/ 1 h 82"/>
                <a:gd name="T88" fmla="*/ 0 w 139"/>
                <a:gd name="T89" fmla="*/ 1 h 82"/>
                <a:gd name="T90" fmla="*/ 0 w 139"/>
                <a:gd name="T91" fmla="*/ 1 h 82"/>
                <a:gd name="T92" fmla="*/ 0 w 139"/>
                <a:gd name="T93" fmla="*/ 1 h 82"/>
                <a:gd name="T94" fmla="*/ 0 w 139"/>
                <a:gd name="T95" fmla="*/ 1 h 82"/>
                <a:gd name="T96" fmla="*/ 0 w 139"/>
                <a:gd name="T97" fmla="*/ 1 h 82"/>
                <a:gd name="T98" fmla="*/ 0 w 139"/>
                <a:gd name="T99" fmla="*/ 1 h 82"/>
                <a:gd name="T100" fmla="*/ 0 w 139"/>
                <a:gd name="T101" fmla="*/ 1 h 82"/>
                <a:gd name="T102" fmla="*/ 0 w 139"/>
                <a:gd name="T103" fmla="*/ 1 h 82"/>
                <a:gd name="T104" fmla="*/ 0 w 139"/>
                <a:gd name="T105" fmla="*/ 1 h 82"/>
                <a:gd name="T106" fmla="*/ 0 w 139"/>
                <a:gd name="T107" fmla="*/ 1 h 82"/>
                <a:gd name="T108" fmla="*/ 0 w 139"/>
                <a:gd name="T109" fmla="*/ 1 h 82"/>
                <a:gd name="T110" fmla="*/ 0 w 139"/>
                <a:gd name="T111" fmla="*/ 1 h 82"/>
                <a:gd name="T112" fmla="*/ 0 w 139"/>
                <a:gd name="T113" fmla="*/ 1 h 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9"/>
                <a:gd name="T172" fmla="*/ 0 h 82"/>
                <a:gd name="T173" fmla="*/ 139 w 139"/>
                <a:gd name="T174" fmla="*/ 82 h 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9" h="82">
                  <a:moveTo>
                    <a:pt x="16" y="65"/>
                  </a:moveTo>
                  <a:lnTo>
                    <a:pt x="14" y="63"/>
                  </a:lnTo>
                  <a:lnTo>
                    <a:pt x="10" y="57"/>
                  </a:lnTo>
                  <a:lnTo>
                    <a:pt x="4" y="48"/>
                  </a:lnTo>
                  <a:lnTo>
                    <a:pt x="2" y="38"/>
                  </a:lnTo>
                  <a:lnTo>
                    <a:pt x="0" y="32"/>
                  </a:lnTo>
                  <a:lnTo>
                    <a:pt x="2" y="27"/>
                  </a:lnTo>
                  <a:lnTo>
                    <a:pt x="4" y="21"/>
                  </a:lnTo>
                  <a:lnTo>
                    <a:pt x="8" y="17"/>
                  </a:lnTo>
                  <a:lnTo>
                    <a:pt x="14" y="11"/>
                  </a:lnTo>
                  <a:lnTo>
                    <a:pt x="21" y="10"/>
                  </a:lnTo>
                  <a:lnTo>
                    <a:pt x="23" y="6"/>
                  </a:lnTo>
                  <a:lnTo>
                    <a:pt x="29" y="6"/>
                  </a:lnTo>
                  <a:lnTo>
                    <a:pt x="35" y="4"/>
                  </a:lnTo>
                  <a:lnTo>
                    <a:pt x="42" y="4"/>
                  </a:lnTo>
                  <a:lnTo>
                    <a:pt x="48" y="2"/>
                  </a:lnTo>
                  <a:lnTo>
                    <a:pt x="54" y="2"/>
                  </a:lnTo>
                  <a:lnTo>
                    <a:pt x="59" y="0"/>
                  </a:lnTo>
                  <a:lnTo>
                    <a:pt x="65" y="0"/>
                  </a:lnTo>
                  <a:lnTo>
                    <a:pt x="69" y="0"/>
                  </a:lnTo>
                  <a:lnTo>
                    <a:pt x="75" y="0"/>
                  </a:lnTo>
                  <a:lnTo>
                    <a:pt x="80" y="2"/>
                  </a:lnTo>
                  <a:lnTo>
                    <a:pt x="86" y="4"/>
                  </a:lnTo>
                  <a:lnTo>
                    <a:pt x="94" y="4"/>
                  </a:lnTo>
                  <a:lnTo>
                    <a:pt x="103" y="8"/>
                  </a:lnTo>
                  <a:lnTo>
                    <a:pt x="109" y="11"/>
                  </a:lnTo>
                  <a:lnTo>
                    <a:pt x="116" y="15"/>
                  </a:lnTo>
                  <a:lnTo>
                    <a:pt x="120" y="17"/>
                  </a:lnTo>
                  <a:lnTo>
                    <a:pt x="126" y="21"/>
                  </a:lnTo>
                  <a:lnTo>
                    <a:pt x="130" y="25"/>
                  </a:lnTo>
                  <a:lnTo>
                    <a:pt x="134" y="29"/>
                  </a:lnTo>
                  <a:lnTo>
                    <a:pt x="137" y="32"/>
                  </a:lnTo>
                  <a:lnTo>
                    <a:pt x="139" y="36"/>
                  </a:lnTo>
                  <a:lnTo>
                    <a:pt x="139" y="40"/>
                  </a:lnTo>
                  <a:lnTo>
                    <a:pt x="137" y="46"/>
                  </a:lnTo>
                  <a:lnTo>
                    <a:pt x="135" y="53"/>
                  </a:lnTo>
                  <a:lnTo>
                    <a:pt x="132" y="59"/>
                  </a:lnTo>
                  <a:lnTo>
                    <a:pt x="126" y="67"/>
                  </a:lnTo>
                  <a:lnTo>
                    <a:pt x="122" y="68"/>
                  </a:lnTo>
                  <a:lnTo>
                    <a:pt x="118" y="72"/>
                  </a:lnTo>
                  <a:lnTo>
                    <a:pt x="113" y="74"/>
                  </a:lnTo>
                  <a:lnTo>
                    <a:pt x="107" y="76"/>
                  </a:lnTo>
                  <a:lnTo>
                    <a:pt x="99" y="78"/>
                  </a:lnTo>
                  <a:lnTo>
                    <a:pt x="92" y="78"/>
                  </a:lnTo>
                  <a:lnTo>
                    <a:pt x="86" y="80"/>
                  </a:lnTo>
                  <a:lnTo>
                    <a:pt x="80" y="80"/>
                  </a:lnTo>
                  <a:lnTo>
                    <a:pt x="75" y="80"/>
                  </a:lnTo>
                  <a:lnTo>
                    <a:pt x="69" y="82"/>
                  </a:lnTo>
                  <a:lnTo>
                    <a:pt x="63" y="82"/>
                  </a:lnTo>
                  <a:lnTo>
                    <a:pt x="59" y="82"/>
                  </a:lnTo>
                  <a:lnTo>
                    <a:pt x="50" y="82"/>
                  </a:lnTo>
                  <a:lnTo>
                    <a:pt x="44" y="80"/>
                  </a:lnTo>
                  <a:lnTo>
                    <a:pt x="40" y="80"/>
                  </a:lnTo>
                  <a:lnTo>
                    <a:pt x="16" y="65"/>
                  </a:lnTo>
                  <a:close/>
                </a:path>
              </a:pathLst>
            </a:custGeom>
            <a:solidFill>
              <a:srgbClr val="78B8A8"/>
            </a:solidFill>
            <a:ln w="9525">
              <a:noFill/>
              <a:round/>
              <a:headEnd/>
              <a:tailEnd/>
            </a:ln>
          </p:spPr>
          <p:txBody>
            <a:bodyPr/>
            <a:lstStyle/>
            <a:p>
              <a:endParaRPr lang="en-US" sz="3200"/>
            </a:p>
          </p:txBody>
        </p:sp>
        <p:sp>
          <p:nvSpPr>
            <p:cNvPr id="177163" name="Freeform 9"/>
            <p:cNvSpPr>
              <a:spLocks/>
            </p:cNvSpPr>
            <p:nvPr/>
          </p:nvSpPr>
          <p:spPr bwMode="auto">
            <a:xfrm>
              <a:off x="3229" y="397"/>
              <a:ext cx="67" cy="40"/>
            </a:xfrm>
            <a:custGeom>
              <a:avLst/>
              <a:gdLst>
                <a:gd name="T0" fmla="*/ 0 w 135"/>
                <a:gd name="T1" fmla="*/ 1 h 79"/>
                <a:gd name="T2" fmla="*/ 0 w 135"/>
                <a:gd name="T3" fmla="*/ 1 h 79"/>
                <a:gd name="T4" fmla="*/ 0 w 135"/>
                <a:gd name="T5" fmla="*/ 1 h 79"/>
                <a:gd name="T6" fmla="*/ 0 w 135"/>
                <a:gd name="T7" fmla="*/ 1 h 79"/>
                <a:gd name="T8" fmla="*/ 0 w 135"/>
                <a:gd name="T9" fmla="*/ 1 h 79"/>
                <a:gd name="T10" fmla="*/ 0 w 135"/>
                <a:gd name="T11" fmla="*/ 1 h 79"/>
                <a:gd name="T12" fmla="*/ 0 w 135"/>
                <a:gd name="T13" fmla="*/ 1 h 79"/>
                <a:gd name="T14" fmla="*/ 0 w 135"/>
                <a:gd name="T15" fmla="*/ 1 h 79"/>
                <a:gd name="T16" fmla="*/ 0 w 135"/>
                <a:gd name="T17" fmla="*/ 1 h 79"/>
                <a:gd name="T18" fmla="*/ 0 w 135"/>
                <a:gd name="T19" fmla="*/ 1 h 79"/>
                <a:gd name="T20" fmla="*/ 0 w 135"/>
                <a:gd name="T21" fmla="*/ 1 h 79"/>
                <a:gd name="T22" fmla="*/ 0 w 135"/>
                <a:gd name="T23" fmla="*/ 1 h 79"/>
                <a:gd name="T24" fmla="*/ 0 w 135"/>
                <a:gd name="T25" fmla="*/ 1 h 79"/>
                <a:gd name="T26" fmla="*/ 0 w 135"/>
                <a:gd name="T27" fmla="*/ 1 h 79"/>
                <a:gd name="T28" fmla="*/ 0 w 135"/>
                <a:gd name="T29" fmla="*/ 1 h 79"/>
                <a:gd name="T30" fmla="*/ 0 w 135"/>
                <a:gd name="T31" fmla="*/ 1 h 79"/>
                <a:gd name="T32" fmla="*/ 0 w 135"/>
                <a:gd name="T33" fmla="*/ 1 h 79"/>
                <a:gd name="T34" fmla="*/ 0 w 135"/>
                <a:gd name="T35" fmla="*/ 1 h 79"/>
                <a:gd name="T36" fmla="*/ 0 w 135"/>
                <a:gd name="T37" fmla="*/ 1 h 79"/>
                <a:gd name="T38" fmla="*/ 0 w 135"/>
                <a:gd name="T39" fmla="*/ 1 h 79"/>
                <a:gd name="T40" fmla="*/ 0 w 135"/>
                <a:gd name="T41" fmla="*/ 1 h 79"/>
                <a:gd name="T42" fmla="*/ 0 w 135"/>
                <a:gd name="T43" fmla="*/ 1 h 79"/>
                <a:gd name="T44" fmla="*/ 0 w 135"/>
                <a:gd name="T45" fmla="*/ 0 h 79"/>
                <a:gd name="T46" fmla="*/ 0 w 135"/>
                <a:gd name="T47" fmla="*/ 0 h 79"/>
                <a:gd name="T48" fmla="*/ 0 w 135"/>
                <a:gd name="T49" fmla="*/ 1 h 79"/>
                <a:gd name="T50" fmla="*/ 0 w 135"/>
                <a:gd name="T51" fmla="*/ 1 h 79"/>
                <a:gd name="T52" fmla="*/ 0 w 135"/>
                <a:gd name="T53" fmla="*/ 1 h 79"/>
                <a:gd name="T54" fmla="*/ 0 w 135"/>
                <a:gd name="T55" fmla="*/ 1 h 79"/>
                <a:gd name="T56" fmla="*/ 0 w 135"/>
                <a:gd name="T57" fmla="*/ 1 h 79"/>
                <a:gd name="T58" fmla="*/ 0 w 135"/>
                <a:gd name="T59" fmla="*/ 1 h 79"/>
                <a:gd name="T60" fmla="*/ 0 w 135"/>
                <a:gd name="T61" fmla="*/ 1 h 79"/>
                <a:gd name="T62" fmla="*/ 0 w 135"/>
                <a:gd name="T63" fmla="*/ 1 h 79"/>
                <a:gd name="T64" fmla="*/ 0 w 135"/>
                <a:gd name="T65" fmla="*/ 1 h 79"/>
                <a:gd name="T66" fmla="*/ 0 w 135"/>
                <a:gd name="T67" fmla="*/ 1 h 79"/>
                <a:gd name="T68" fmla="*/ 0 w 135"/>
                <a:gd name="T69" fmla="*/ 1 h 79"/>
                <a:gd name="T70" fmla="*/ 0 w 135"/>
                <a:gd name="T71" fmla="*/ 1 h 79"/>
                <a:gd name="T72" fmla="*/ 0 w 135"/>
                <a:gd name="T73" fmla="*/ 1 h 79"/>
                <a:gd name="T74" fmla="*/ 0 w 135"/>
                <a:gd name="T75" fmla="*/ 1 h 79"/>
                <a:gd name="T76" fmla="*/ 0 w 135"/>
                <a:gd name="T77" fmla="*/ 1 h 79"/>
                <a:gd name="T78" fmla="*/ 0 w 135"/>
                <a:gd name="T79" fmla="*/ 1 h 79"/>
                <a:gd name="T80" fmla="*/ 0 w 135"/>
                <a:gd name="T81" fmla="*/ 1 h 79"/>
                <a:gd name="T82" fmla="*/ 0 w 135"/>
                <a:gd name="T83" fmla="*/ 1 h 79"/>
                <a:gd name="T84" fmla="*/ 0 w 135"/>
                <a:gd name="T85" fmla="*/ 1 h 79"/>
                <a:gd name="T86" fmla="*/ 0 w 135"/>
                <a:gd name="T87" fmla="*/ 1 h 79"/>
                <a:gd name="T88" fmla="*/ 0 w 135"/>
                <a:gd name="T89" fmla="*/ 1 h 79"/>
                <a:gd name="T90" fmla="*/ 0 w 135"/>
                <a:gd name="T91" fmla="*/ 1 h 79"/>
                <a:gd name="T92" fmla="*/ 0 w 135"/>
                <a:gd name="T93" fmla="*/ 1 h 79"/>
                <a:gd name="T94" fmla="*/ 0 w 135"/>
                <a:gd name="T95" fmla="*/ 1 h 79"/>
                <a:gd name="T96" fmla="*/ 0 w 135"/>
                <a:gd name="T97" fmla="*/ 1 h 79"/>
                <a:gd name="T98" fmla="*/ 0 w 135"/>
                <a:gd name="T99" fmla="*/ 1 h 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5"/>
                <a:gd name="T151" fmla="*/ 0 h 79"/>
                <a:gd name="T152" fmla="*/ 135 w 135"/>
                <a:gd name="T153" fmla="*/ 79 h 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5" h="79">
                  <a:moveTo>
                    <a:pt x="70" y="79"/>
                  </a:moveTo>
                  <a:lnTo>
                    <a:pt x="68" y="79"/>
                  </a:lnTo>
                  <a:lnTo>
                    <a:pt x="64" y="79"/>
                  </a:lnTo>
                  <a:lnTo>
                    <a:pt x="61" y="78"/>
                  </a:lnTo>
                  <a:lnTo>
                    <a:pt x="55" y="78"/>
                  </a:lnTo>
                  <a:lnTo>
                    <a:pt x="47" y="76"/>
                  </a:lnTo>
                  <a:lnTo>
                    <a:pt x="40" y="74"/>
                  </a:lnTo>
                  <a:lnTo>
                    <a:pt x="32" y="70"/>
                  </a:lnTo>
                  <a:lnTo>
                    <a:pt x="26" y="68"/>
                  </a:lnTo>
                  <a:lnTo>
                    <a:pt x="19" y="64"/>
                  </a:lnTo>
                  <a:lnTo>
                    <a:pt x="11" y="60"/>
                  </a:lnTo>
                  <a:lnTo>
                    <a:pt x="5" y="57"/>
                  </a:lnTo>
                  <a:lnTo>
                    <a:pt x="2" y="53"/>
                  </a:lnTo>
                  <a:lnTo>
                    <a:pt x="0" y="45"/>
                  </a:lnTo>
                  <a:lnTo>
                    <a:pt x="0" y="40"/>
                  </a:lnTo>
                  <a:lnTo>
                    <a:pt x="0" y="32"/>
                  </a:lnTo>
                  <a:lnTo>
                    <a:pt x="5" y="24"/>
                  </a:lnTo>
                  <a:lnTo>
                    <a:pt x="9" y="17"/>
                  </a:lnTo>
                  <a:lnTo>
                    <a:pt x="17" y="11"/>
                  </a:lnTo>
                  <a:lnTo>
                    <a:pt x="24" y="5"/>
                  </a:lnTo>
                  <a:lnTo>
                    <a:pt x="34" y="3"/>
                  </a:lnTo>
                  <a:lnTo>
                    <a:pt x="42" y="2"/>
                  </a:lnTo>
                  <a:lnTo>
                    <a:pt x="53" y="0"/>
                  </a:lnTo>
                  <a:lnTo>
                    <a:pt x="62" y="0"/>
                  </a:lnTo>
                  <a:lnTo>
                    <a:pt x="72" y="2"/>
                  </a:lnTo>
                  <a:lnTo>
                    <a:pt x="80" y="2"/>
                  </a:lnTo>
                  <a:lnTo>
                    <a:pt x="89" y="3"/>
                  </a:lnTo>
                  <a:lnTo>
                    <a:pt x="97" y="5"/>
                  </a:lnTo>
                  <a:lnTo>
                    <a:pt x="102" y="7"/>
                  </a:lnTo>
                  <a:lnTo>
                    <a:pt x="108" y="9"/>
                  </a:lnTo>
                  <a:lnTo>
                    <a:pt x="114" y="11"/>
                  </a:lnTo>
                  <a:lnTo>
                    <a:pt x="116" y="11"/>
                  </a:lnTo>
                  <a:lnTo>
                    <a:pt x="118" y="13"/>
                  </a:lnTo>
                  <a:lnTo>
                    <a:pt x="121" y="17"/>
                  </a:lnTo>
                  <a:lnTo>
                    <a:pt x="123" y="21"/>
                  </a:lnTo>
                  <a:lnTo>
                    <a:pt x="129" y="28"/>
                  </a:lnTo>
                  <a:lnTo>
                    <a:pt x="131" y="34"/>
                  </a:lnTo>
                  <a:lnTo>
                    <a:pt x="135" y="43"/>
                  </a:lnTo>
                  <a:lnTo>
                    <a:pt x="135" y="49"/>
                  </a:lnTo>
                  <a:lnTo>
                    <a:pt x="135" y="57"/>
                  </a:lnTo>
                  <a:lnTo>
                    <a:pt x="129" y="62"/>
                  </a:lnTo>
                  <a:lnTo>
                    <a:pt x="123" y="68"/>
                  </a:lnTo>
                  <a:lnTo>
                    <a:pt x="118" y="72"/>
                  </a:lnTo>
                  <a:lnTo>
                    <a:pt x="112" y="76"/>
                  </a:lnTo>
                  <a:lnTo>
                    <a:pt x="106" y="76"/>
                  </a:lnTo>
                  <a:lnTo>
                    <a:pt x="100" y="78"/>
                  </a:lnTo>
                  <a:lnTo>
                    <a:pt x="97" y="79"/>
                  </a:lnTo>
                  <a:lnTo>
                    <a:pt x="70" y="79"/>
                  </a:lnTo>
                  <a:close/>
                </a:path>
              </a:pathLst>
            </a:custGeom>
            <a:solidFill>
              <a:srgbClr val="FF8057"/>
            </a:solidFill>
            <a:ln w="9525">
              <a:noFill/>
              <a:round/>
              <a:headEnd/>
              <a:tailEnd/>
            </a:ln>
          </p:spPr>
          <p:txBody>
            <a:bodyPr/>
            <a:lstStyle/>
            <a:p>
              <a:endParaRPr lang="en-US" sz="3200"/>
            </a:p>
          </p:txBody>
        </p:sp>
        <p:sp>
          <p:nvSpPr>
            <p:cNvPr id="177164" name="Freeform 10"/>
            <p:cNvSpPr>
              <a:spLocks/>
            </p:cNvSpPr>
            <p:nvPr/>
          </p:nvSpPr>
          <p:spPr bwMode="auto">
            <a:xfrm>
              <a:off x="3576" y="393"/>
              <a:ext cx="38" cy="56"/>
            </a:xfrm>
            <a:custGeom>
              <a:avLst/>
              <a:gdLst>
                <a:gd name="T0" fmla="*/ 1 w 76"/>
                <a:gd name="T1" fmla="*/ 0 h 112"/>
                <a:gd name="T2" fmla="*/ 1 w 76"/>
                <a:gd name="T3" fmla="*/ 1 h 112"/>
                <a:gd name="T4" fmla="*/ 1 w 76"/>
                <a:gd name="T5" fmla="*/ 1 h 112"/>
                <a:gd name="T6" fmla="*/ 1 w 76"/>
                <a:gd name="T7" fmla="*/ 1 h 112"/>
                <a:gd name="T8" fmla="*/ 0 w 76"/>
                <a:gd name="T9" fmla="*/ 1 h 112"/>
                <a:gd name="T10" fmla="*/ 1 w 76"/>
                <a:gd name="T11" fmla="*/ 0 h 112"/>
                <a:gd name="T12" fmla="*/ 1 w 76"/>
                <a:gd name="T13" fmla="*/ 0 h 112"/>
                <a:gd name="T14" fmla="*/ 0 60000 65536"/>
                <a:gd name="T15" fmla="*/ 0 60000 65536"/>
                <a:gd name="T16" fmla="*/ 0 60000 65536"/>
                <a:gd name="T17" fmla="*/ 0 60000 65536"/>
                <a:gd name="T18" fmla="*/ 0 60000 65536"/>
                <a:gd name="T19" fmla="*/ 0 60000 65536"/>
                <a:gd name="T20" fmla="*/ 0 60000 65536"/>
                <a:gd name="T21" fmla="*/ 0 w 76"/>
                <a:gd name="T22" fmla="*/ 0 h 112"/>
                <a:gd name="T23" fmla="*/ 76 w 76"/>
                <a:gd name="T24" fmla="*/ 112 h 1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112">
                  <a:moveTo>
                    <a:pt x="9" y="0"/>
                  </a:moveTo>
                  <a:lnTo>
                    <a:pt x="76" y="10"/>
                  </a:lnTo>
                  <a:lnTo>
                    <a:pt x="76" y="112"/>
                  </a:lnTo>
                  <a:lnTo>
                    <a:pt x="20" y="99"/>
                  </a:lnTo>
                  <a:lnTo>
                    <a:pt x="0" y="87"/>
                  </a:lnTo>
                  <a:lnTo>
                    <a:pt x="9" y="0"/>
                  </a:lnTo>
                  <a:close/>
                </a:path>
              </a:pathLst>
            </a:custGeom>
            <a:solidFill>
              <a:srgbClr val="E6FFE6"/>
            </a:solidFill>
            <a:ln w="9525">
              <a:noFill/>
              <a:round/>
              <a:headEnd/>
              <a:tailEnd/>
            </a:ln>
          </p:spPr>
          <p:txBody>
            <a:bodyPr/>
            <a:lstStyle/>
            <a:p>
              <a:endParaRPr lang="en-US" sz="3200"/>
            </a:p>
          </p:txBody>
        </p:sp>
        <p:sp>
          <p:nvSpPr>
            <p:cNvPr id="177165" name="Freeform 11"/>
            <p:cNvSpPr>
              <a:spLocks/>
            </p:cNvSpPr>
            <p:nvPr/>
          </p:nvSpPr>
          <p:spPr bwMode="auto">
            <a:xfrm>
              <a:off x="3225" y="435"/>
              <a:ext cx="35" cy="58"/>
            </a:xfrm>
            <a:custGeom>
              <a:avLst/>
              <a:gdLst>
                <a:gd name="T0" fmla="*/ 1 w 70"/>
                <a:gd name="T1" fmla="*/ 0 h 116"/>
                <a:gd name="T2" fmla="*/ 1 w 70"/>
                <a:gd name="T3" fmla="*/ 1 h 116"/>
                <a:gd name="T4" fmla="*/ 1 w 70"/>
                <a:gd name="T5" fmla="*/ 1 h 116"/>
                <a:gd name="T6" fmla="*/ 0 w 70"/>
                <a:gd name="T7" fmla="*/ 1 h 116"/>
                <a:gd name="T8" fmla="*/ 0 w 70"/>
                <a:gd name="T9" fmla="*/ 1 h 116"/>
                <a:gd name="T10" fmla="*/ 1 w 70"/>
                <a:gd name="T11" fmla="*/ 0 h 116"/>
                <a:gd name="T12" fmla="*/ 1 w 70"/>
                <a:gd name="T13" fmla="*/ 0 h 116"/>
                <a:gd name="T14" fmla="*/ 0 60000 65536"/>
                <a:gd name="T15" fmla="*/ 0 60000 65536"/>
                <a:gd name="T16" fmla="*/ 0 60000 65536"/>
                <a:gd name="T17" fmla="*/ 0 60000 65536"/>
                <a:gd name="T18" fmla="*/ 0 60000 65536"/>
                <a:gd name="T19" fmla="*/ 0 60000 65536"/>
                <a:gd name="T20" fmla="*/ 0 60000 65536"/>
                <a:gd name="T21" fmla="*/ 0 w 70"/>
                <a:gd name="T22" fmla="*/ 0 h 116"/>
                <a:gd name="T23" fmla="*/ 70 w 70"/>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16">
                  <a:moveTo>
                    <a:pt x="13" y="0"/>
                  </a:moveTo>
                  <a:lnTo>
                    <a:pt x="70" y="11"/>
                  </a:lnTo>
                  <a:lnTo>
                    <a:pt x="69" y="116"/>
                  </a:lnTo>
                  <a:lnTo>
                    <a:pt x="0" y="95"/>
                  </a:lnTo>
                  <a:lnTo>
                    <a:pt x="0" y="49"/>
                  </a:lnTo>
                  <a:lnTo>
                    <a:pt x="13" y="0"/>
                  </a:lnTo>
                  <a:close/>
                </a:path>
              </a:pathLst>
            </a:custGeom>
            <a:solidFill>
              <a:srgbClr val="E6FFE6"/>
            </a:solidFill>
            <a:ln w="9525">
              <a:noFill/>
              <a:round/>
              <a:headEnd/>
              <a:tailEnd/>
            </a:ln>
          </p:spPr>
          <p:txBody>
            <a:bodyPr/>
            <a:lstStyle/>
            <a:p>
              <a:endParaRPr lang="en-US" sz="3200"/>
            </a:p>
          </p:txBody>
        </p:sp>
        <p:sp>
          <p:nvSpPr>
            <p:cNvPr id="177166" name="Freeform 12"/>
            <p:cNvSpPr>
              <a:spLocks/>
            </p:cNvSpPr>
            <p:nvPr/>
          </p:nvSpPr>
          <p:spPr bwMode="auto">
            <a:xfrm>
              <a:off x="3248" y="430"/>
              <a:ext cx="50" cy="63"/>
            </a:xfrm>
            <a:custGeom>
              <a:avLst/>
              <a:gdLst>
                <a:gd name="T0" fmla="*/ 0 w 100"/>
                <a:gd name="T1" fmla="*/ 1 h 126"/>
                <a:gd name="T2" fmla="*/ 1 w 100"/>
                <a:gd name="T3" fmla="*/ 1 h 126"/>
                <a:gd name="T4" fmla="*/ 1 w 100"/>
                <a:gd name="T5" fmla="*/ 0 h 126"/>
                <a:gd name="T6" fmla="*/ 1 w 100"/>
                <a:gd name="T7" fmla="*/ 1 h 126"/>
                <a:gd name="T8" fmla="*/ 1 w 100"/>
                <a:gd name="T9" fmla="*/ 1 h 126"/>
                <a:gd name="T10" fmla="*/ 0 w 100"/>
                <a:gd name="T11" fmla="*/ 1 h 126"/>
                <a:gd name="T12" fmla="*/ 0 w 100"/>
                <a:gd name="T13" fmla="*/ 1 h 126"/>
                <a:gd name="T14" fmla="*/ 0 60000 65536"/>
                <a:gd name="T15" fmla="*/ 0 60000 65536"/>
                <a:gd name="T16" fmla="*/ 0 60000 65536"/>
                <a:gd name="T17" fmla="*/ 0 60000 65536"/>
                <a:gd name="T18" fmla="*/ 0 60000 65536"/>
                <a:gd name="T19" fmla="*/ 0 60000 65536"/>
                <a:gd name="T20" fmla="*/ 0 60000 65536"/>
                <a:gd name="T21" fmla="*/ 0 w 100"/>
                <a:gd name="T22" fmla="*/ 0 h 126"/>
                <a:gd name="T23" fmla="*/ 100 w 100"/>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 h="126">
                  <a:moveTo>
                    <a:pt x="0" y="118"/>
                  </a:moveTo>
                  <a:lnTo>
                    <a:pt x="13" y="15"/>
                  </a:lnTo>
                  <a:lnTo>
                    <a:pt x="99" y="0"/>
                  </a:lnTo>
                  <a:lnTo>
                    <a:pt x="100" y="108"/>
                  </a:lnTo>
                  <a:lnTo>
                    <a:pt x="59" y="126"/>
                  </a:lnTo>
                  <a:lnTo>
                    <a:pt x="0" y="118"/>
                  </a:lnTo>
                  <a:close/>
                </a:path>
              </a:pathLst>
            </a:custGeom>
            <a:solidFill>
              <a:srgbClr val="C2D6C2"/>
            </a:solidFill>
            <a:ln w="9525">
              <a:noFill/>
              <a:round/>
              <a:headEnd/>
              <a:tailEnd/>
            </a:ln>
          </p:spPr>
          <p:txBody>
            <a:bodyPr/>
            <a:lstStyle/>
            <a:p>
              <a:endParaRPr lang="en-US" sz="3200"/>
            </a:p>
          </p:txBody>
        </p:sp>
        <p:sp>
          <p:nvSpPr>
            <p:cNvPr id="177167" name="Freeform 13"/>
            <p:cNvSpPr>
              <a:spLocks/>
            </p:cNvSpPr>
            <p:nvPr/>
          </p:nvSpPr>
          <p:spPr bwMode="auto">
            <a:xfrm>
              <a:off x="3601" y="388"/>
              <a:ext cx="46" cy="62"/>
            </a:xfrm>
            <a:custGeom>
              <a:avLst/>
              <a:gdLst>
                <a:gd name="T0" fmla="*/ 0 w 91"/>
                <a:gd name="T1" fmla="*/ 1 h 124"/>
                <a:gd name="T2" fmla="*/ 1 w 91"/>
                <a:gd name="T3" fmla="*/ 0 h 124"/>
                <a:gd name="T4" fmla="*/ 1 w 91"/>
                <a:gd name="T5" fmla="*/ 1 h 124"/>
                <a:gd name="T6" fmla="*/ 1 w 91"/>
                <a:gd name="T7" fmla="*/ 1 h 124"/>
                <a:gd name="T8" fmla="*/ 1 w 91"/>
                <a:gd name="T9" fmla="*/ 1 h 124"/>
                <a:gd name="T10" fmla="*/ 0 w 91"/>
                <a:gd name="T11" fmla="*/ 1 h 124"/>
                <a:gd name="T12" fmla="*/ 0 w 91"/>
                <a:gd name="T13" fmla="*/ 1 h 124"/>
                <a:gd name="T14" fmla="*/ 0 60000 65536"/>
                <a:gd name="T15" fmla="*/ 0 60000 65536"/>
                <a:gd name="T16" fmla="*/ 0 60000 65536"/>
                <a:gd name="T17" fmla="*/ 0 60000 65536"/>
                <a:gd name="T18" fmla="*/ 0 60000 65536"/>
                <a:gd name="T19" fmla="*/ 0 60000 65536"/>
                <a:gd name="T20" fmla="*/ 0 60000 65536"/>
                <a:gd name="T21" fmla="*/ 0 w 91"/>
                <a:gd name="T22" fmla="*/ 0 h 124"/>
                <a:gd name="T23" fmla="*/ 91 w 91"/>
                <a:gd name="T24" fmla="*/ 124 h 1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124">
                  <a:moveTo>
                    <a:pt x="0" y="20"/>
                  </a:moveTo>
                  <a:lnTo>
                    <a:pt x="89" y="0"/>
                  </a:lnTo>
                  <a:lnTo>
                    <a:pt x="91" y="103"/>
                  </a:lnTo>
                  <a:lnTo>
                    <a:pt x="34" y="124"/>
                  </a:lnTo>
                  <a:lnTo>
                    <a:pt x="6" y="124"/>
                  </a:lnTo>
                  <a:lnTo>
                    <a:pt x="0" y="20"/>
                  </a:lnTo>
                  <a:close/>
                </a:path>
              </a:pathLst>
            </a:custGeom>
            <a:solidFill>
              <a:srgbClr val="C2D6C2"/>
            </a:solidFill>
            <a:ln w="9525">
              <a:noFill/>
              <a:round/>
              <a:headEnd/>
              <a:tailEnd/>
            </a:ln>
          </p:spPr>
          <p:txBody>
            <a:bodyPr/>
            <a:lstStyle/>
            <a:p>
              <a:endParaRPr lang="en-US" sz="3200"/>
            </a:p>
          </p:txBody>
        </p:sp>
        <p:sp>
          <p:nvSpPr>
            <p:cNvPr id="177168" name="Freeform 14"/>
            <p:cNvSpPr>
              <a:spLocks/>
            </p:cNvSpPr>
            <p:nvPr/>
          </p:nvSpPr>
          <p:spPr bwMode="auto">
            <a:xfrm>
              <a:off x="3161" y="383"/>
              <a:ext cx="555" cy="207"/>
            </a:xfrm>
            <a:custGeom>
              <a:avLst/>
              <a:gdLst>
                <a:gd name="T0" fmla="*/ 1 w 1110"/>
                <a:gd name="T1" fmla="*/ 1 h 412"/>
                <a:gd name="T2" fmla="*/ 1 w 1110"/>
                <a:gd name="T3" fmla="*/ 1 h 412"/>
                <a:gd name="T4" fmla="*/ 1 w 1110"/>
                <a:gd name="T5" fmla="*/ 1 h 412"/>
                <a:gd name="T6" fmla="*/ 1 w 1110"/>
                <a:gd name="T7" fmla="*/ 0 h 412"/>
                <a:gd name="T8" fmla="*/ 1 w 1110"/>
                <a:gd name="T9" fmla="*/ 0 h 412"/>
                <a:gd name="T10" fmla="*/ 1 w 1110"/>
                <a:gd name="T11" fmla="*/ 1 h 412"/>
                <a:gd name="T12" fmla="*/ 1 w 1110"/>
                <a:gd name="T13" fmla="*/ 1 h 412"/>
                <a:gd name="T14" fmla="*/ 1 w 1110"/>
                <a:gd name="T15" fmla="*/ 1 h 412"/>
                <a:gd name="T16" fmla="*/ 1 w 1110"/>
                <a:gd name="T17" fmla="*/ 1 h 412"/>
                <a:gd name="T18" fmla="*/ 1 w 1110"/>
                <a:gd name="T19" fmla="*/ 1 h 412"/>
                <a:gd name="T20" fmla="*/ 1 w 1110"/>
                <a:gd name="T21" fmla="*/ 1 h 412"/>
                <a:gd name="T22" fmla="*/ 1 w 1110"/>
                <a:gd name="T23" fmla="*/ 1 h 412"/>
                <a:gd name="T24" fmla="*/ 1 w 1110"/>
                <a:gd name="T25" fmla="*/ 1 h 412"/>
                <a:gd name="T26" fmla="*/ 1 w 1110"/>
                <a:gd name="T27" fmla="*/ 1 h 412"/>
                <a:gd name="T28" fmla="*/ 1 w 1110"/>
                <a:gd name="T29" fmla="*/ 1 h 412"/>
                <a:gd name="T30" fmla="*/ 1 w 1110"/>
                <a:gd name="T31" fmla="*/ 1 h 412"/>
                <a:gd name="T32" fmla="*/ 1 w 1110"/>
                <a:gd name="T33" fmla="*/ 1 h 412"/>
                <a:gd name="T34" fmla="*/ 1 w 1110"/>
                <a:gd name="T35" fmla="*/ 1 h 412"/>
                <a:gd name="T36" fmla="*/ 1 w 1110"/>
                <a:gd name="T37" fmla="*/ 1 h 412"/>
                <a:gd name="T38" fmla="*/ 1 w 1110"/>
                <a:gd name="T39" fmla="*/ 1 h 412"/>
                <a:gd name="T40" fmla="*/ 1 w 1110"/>
                <a:gd name="T41" fmla="*/ 1 h 412"/>
                <a:gd name="T42" fmla="*/ 1 w 1110"/>
                <a:gd name="T43" fmla="*/ 1 h 412"/>
                <a:gd name="T44" fmla="*/ 1 w 1110"/>
                <a:gd name="T45" fmla="*/ 1 h 412"/>
                <a:gd name="T46" fmla="*/ 1 w 1110"/>
                <a:gd name="T47" fmla="*/ 1 h 412"/>
                <a:gd name="T48" fmla="*/ 1 w 1110"/>
                <a:gd name="T49" fmla="*/ 1 h 412"/>
                <a:gd name="T50" fmla="*/ 1 w 1110"/>
                <a:gd name="T51" fmla="*/ 1 h 412"/>
                <a:gd name="T52" fmla="*/ 1 w 1110"/>
                <a:gd name="T53" fmla="*/ 1 h 412"/>
                <a:gd name="T54" fmla="*/ 1 w 1110"/>
                <a:gd name="T55" fmla="*/ 1 h 412"/>
                <a:gd name="T56" fmla="*/ 1 w 1110"/>
                <a:gd name="T57" fmla="*/ 1 h 412"/>
                <a:gd name="T58" fmla="*/ 1 w 1110"/>
                <a:gd name="T59" fmla="*/ 1 h 412"/>
                <a:gd name="T60" fmla="*/ 1 w 1110"/>
                <a:gd name="T61" fmla="*/ 1 h 412"/>
                <a:gd name="T62" fmla="*/ 1 w 1110"/>
                <a:gd name="T63" fmla="*/ 1 h 412"/>
                <a:gd name="T64" fmla="*/ 1 w 1110"/>
                <a:gd name="T65" fmla="*/ 1 h 412"/>
                <a:gd name="T66" fmla="*/ 1 w 1110"/>
                <a:gd name="T67" fmla="*/ 1 h 412"/>
                <a:gd name="T68" fmla="*/ 0 w 1110"/>
                <a:gd name="T69" fmla="*/ 1 h 412"/>
                <a:gd name="T70" fmla="*/ 1 w 1110"/>
                <a:gd name="T71" fmla="*/ 1 h 412"/>
                <a:gd name="T72" fmla="*/ 1 w 1110"/>
                <a:gd name="T73" fmla="*/ 1 h 412"/>
                <a:gd name="T74" fmla="*/ 1 w 1110"/>
                <a:gd name="T75" fmla="*/ 1 h 412"/>
                <a:gd name="T76" fmla="*/ 1 w 1110"/>
                <a:gd name="T77" fmla="*/ 1 h 412"/>
                <a:gd name="T78" fmla="*/ 1 w 1110"/>
                <a:gd name="T79" fmla="*/ 1 h 412"/>
                <a:gd name="T80" fmla="*/ 1 w 1110"/>
                <a:gd name="T81" fmla="*/ 1 h 412"/>
                <a:gd name="T82" fmla="*/ 1 w 1110"/>
                <a:gd name="T83" fmla="*/ 1 h 412"/>
                <a:gd name="T84" fmla="*/ 1 w 1110"/>
                <a:gd name="T85" fmla="*/ 1 h 412"/>
                <a:gd name="T86" fmla="*/ 1 w 1110"/>
                <a:gd name="T87" fmla="*/ 1 h 412"/>
                <a:gd name="T88" fmla="*/ 1 w 1110"/>
                <a:gd name="T89" fmla="*/ 1 h 412"/>
                <a:gd name="T90" fmla="*/ 1 w 1110"/>
                <a:gd name="T91" fmla="*/ 1 h 412"/>
                <a:gd name="T92" fmla="*/ 1 w 1110"/>
                <a:gd name="T93" fmla="*/ 1 h 412"/>
                <a:gd name="T94" fmla="*/ 1 w 1110"/>
                <a:gd name="T95" fmla="*/ 1 h 412"/>
                <a:gd name="T96" fmla="*/ 1 w 1110"/>
                <a:gd name="T97" fmla="*/ 1 h 412"/>
                <a:gd name="T98" fmla="*/ 1 w 1110"/>
                <a:gd name="T99" fmla="*/ 1 h 412"/>
                <a:gd name="T100" fmla="*/ 1 w 1110"/>
                <a:gd name="T101" fmla="*/ 1 h 412"/>
                <a:gd name="T102" fmla="*/ 1 w 1110"/>
                <a:gd name="T103" fmla="*/ 1 h 412"/>
                <a:gd name="T104" fmla="*/ 1 w 1110"/>
                <a:gd name="T105" fmla="*/ 1 h 412"/>
                <a:gd name="T106" fmla="*/ 1 w 1110"/>
                <a:gd name="T107" fmla="*/ 1 h 412"/>
                <a:gd name="T108" fmla="*/ 1 w 1110"/>
                <a:gd name="T109" fmla="*/ 1 h 412"/>
                <a:gd name="T110" fmla="*/ 1 w 1110"/>
                <a:gd name="T111" fmla="*/ 1 h 412"/>
                <a:gd name="T112" fmla="*/ 1 w 1110"/>
                <a:gd name="T113" fmla="*/ 1 h 412"/>
                <a:gd name="T114" fmla="*/ 1 w 1110"/>
                <a:gd name="T115" fmla="*/ 1 h 412"/>
                <a:gd name="T116" fmla="*/ 1 w 1110"/>
                <a:gd name="T117" fmla="*/ 1 h 412"/>
                <a:gd name="T118" fmla="*/ 1 w 1110"/>
                <a:gd name="T119" fmla="*/ 1 h 4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10"/>
                <a:gd name="T181" fmla="*/ 0 h 412"/>
                <a:gd name="T182" fmla="*/ 1110 w 1110"/>
                <a:gd name="T183" fmla="*/ 412 h 41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10" h="412">
                  <a:moveTo>
                    <a:pt x="610" y="17"/>
                  </a:moveTo>
                  <a:lnTo>
                    <a:pt x="610" y="17"/>
                  </a:lnTo>
                  <a:lnTo>
                    <a:pt x="616" y="15"/>
                  </a:lnTo>
                  <a:lnTo>
                    <a:pt x="619" y="15"/>
                  </a:lnTo>
                  <a:lnTo>
                    <a:pt x="623" y="13"/>
                  </a:lnTo>
                  <a:lnTo>
                    <a:pt x="629" y="13"/>
                  </a:lnTo>
                  <a:lnTo>
                    <a:pt x="635" y="13"/>
                  </a:lnTo>
                  <a:lnTo>
                    <a:pt x="640" y="11"/>
                  </a:lnTo>
                  <a:lnTo>
                    <a:pt x="648" y="9"/>
                  </a:lnTo>
                  <a:lnTo>
                    <a:pt x="656" y="9"/>
                  </a:lnTo>
                  <a:lnTo>
                    <a:pt x="663" y="8"/>
                  </a:lnTo>
                  <a:lnTo>
                    <a:pt x="671" y="8"/>
                  </a:lnTo>
                  <a:lnTo>
                    <a:pt x="680" y="6"/>
                  </a:lnTo>
                  <a:lnTo>
                    <a:pt x="688" y="6"/>
                  </a:lnTo>
                  <a:lnTo>
                    <a:pt x="697" y="6"/>
                  </a:lnTo>
                  <a:lnTo>
                    <a:pt x="705" y="4"/>
                  </a:lnTo>
                  <a:lnTo>
                    <a:pt x="715" y="2"/>
                  </a:lnTo>
                  <a:lnTo>
                    <a:pt x="722" y="2"/>
                  </a:lnTo>
                  <a:lnTo>
                    <a:pt x="732" y="2"/>
                  </a:lnTo>
                  <a:lnTo>
                    <a:pt x="739" y="0"/>
                  </a:lnTo>
                  <a:lnTo>
                    <a:pt x="747" y="0"/>
                  </a:lnTo>
                  <a:lnTo>
                    <a:pt x="754" y="0"/>
                  </a:lnTo>
                  <a:lnTo>
                    <a:pt x="764" y="0"/>
                  </a:lnTo>
                  <a:lnTo>
                    <a:pt x="770" y="0"/>
                  </a:lnTo>
                  <a:lnTo>
                    <a:pt x="777" y="0"/>
                  </a:lnTo>
                  <a:lnTo>
                    <a:pt x="783" y="0"/>
                  </a:lnTo>
                  <a:lnTo>
                    <a:pt x="791" y="2"/>
                  </a:lnTo>
                  <a:lnTo>
                    <a:pt x="794" y="2"/>
                  </a:lnTo>
                  <a:lnTo>
                    <a:pt x="800" y="2"/>
                  </a:lnTo>
                  <a:lnTo>
                    <a:pt x="804" y="4"/>
                  </a:lnTo>
                  <a:lnTo>
                    <a:pt x="808" y="6"/>
                  </a:lnTo>
                  <a:lnTo>
                    <a:pt x="819" y="101"/>
                  </a:lnTo>
                  <a:lnTo>
                    <a:pt x="821" y="103"/>
                  </a:lnTo>
                  <a:lnTo>
                    <a:pt x="829" y="108"/>
                  </a:lnTo>
                  <a:lnTo>
                    <a:pt x="832" y="110"/>
                  </a:lnTo>
                  <a:lnTo>
                    <a:pt x="838" y="116"/>
                  </a:lnTo>
                  <a:lnTo>
                    <a:pt x="846" y="120"/>
                  </a:lnTo>
                  <a:lnTo>
                    <a:pt x="855" y="125"/>
                  </a:lnTo>
                  <a:lnTo>
                    <a:pt x="863" y="127"/>
                  </a:lnTo>
                  <a:lnTo>
                    <a:pt x="872" y="131"/>
                  </a:lnTo>
                  <a:lnTo>
                    <a:pt x="878" y="131"/>
                  </a:lnTo>
                  <a:lnTo>
                    <a:pt x="884" y="133"/>
                  </a:lnTo>
                  <a:lnTo>
                    <a:pt x="889" y="133"/>
                  </a:lnTo>
                  <a:lnTo>
                    <a:pt x="895" y="135"/>
                  </a:lnTo>
                  <a:lnTo>
                    <a:pt x="901" y="133"/>
                  </a:lnTo>
                  <a:lnTo>
                    <a:pt x="907" y="133"/>
                  </a:lnTo>
                  <a:lnTo>
                    <a:pt x="912" y="133"/>
                  </a:lnTo>
                  <a:lnTo>
                    <a:pt x="920" y="133"/>
                  </a:lnTo>
                  <a:lnTo>
                    <a:pt x="926" y="131"/>
                  </a:lnTo>
                  <a:lnTo>
                    <a:pt x="933" y="129"/>
                  </a:lnTo>
                  <a:lnTo>
                    <a:pt x="939" y="127"/>
                  </a:lnTo>
                  <a:lnTo>
                    <a:pt x="946" y="125"/>
                  </a:lnTo>
                  <a:lnTo>
                    <a:pt x="962" y="118"/>
                  </a:lnTo>
                  <a:lnTo>
                    <a:pt x="967" y="122"/>
                  </a:lnTo>
                  <a:lnTo>
                    <a:pt x="973" y="125"/>
                  </a:lnTo>
                  <a:lnTo>
                    <a:pt x="984" y="131"/>
                  </a:lnTo>
                  <a:lnTo>
                    <a:pt x="988" y="135"/>
                  </a:lnTo>
                  <a:lnTo>
                    <a:pt x="994" y="137"/>
                  </a:lnTo>
                  <a:lnTo>
                    <a:pt x="1000" y="141"/>
                  </a:lnTo>
                  <a:lnTo>
                    <a:pt x="1007" y="144"/>
                  </a:lnTo>
                  <a:lnTo>
                    <a:pt x="1013" y="148"/>
                  </a:lnTo>
                  <a:lnTo>
                    <a:pt x="1019" y="152"/>
                  </a:lnTo>
                  <a:lnTo>
                    <a:pt x="1026" y="156"/>
                  </a:lnTo>
                  <a:lnTo>
                    <a:pt x="1034" y="162"/>
                  </a:lnTo>
                  <a:lnTo>
                    <a:pt x="1040" y="163"/>
                  </a:lnTo>
                  <a:lnTo>
                    <a:pt x="1047" y="169"/>
                  </a:lnTo>
                  <a:lnTo>
                    <a:pt x="1053" y="171"/>
                  </a:lnTo>
                  <a:lnTo>
                    <a:pt x="1060" y="177"/>
                  </a:lnTo>
                  <a:lnTo>
                    <a:pt x="1066" y="181"/>
                  </a:lnTo>
                  <a:lnTo>
                    <a:pt x="1072" y="184"/>
                  </a:lnTo>
                  <a:lnTo>
                    <a:pt x="1078" y="188"/>
                  </a:lnTo>
                  <a:lnTo>
                    <a:pt x="1083" y="194"/>
                  </a:lnTo>
                  <a:lnTo>
                    <a:pt x="1093" y="200"/>
                  </a:lnTo>
                  <a:lnTo>
                    <a:pt x="1100" y="205"/>
                  </a:lnTo>
                  <a:lnTo>
                    <a:pt x="1106" y="211"/>
                  </a:lnTo>
                  <a:lnTo>
                    <a:pt x="1108" y="215"/>
                  </a:lnTo>
                  <a:lnTo>
                    <a:pt x="1110" y="222"/>
                  </a:lnTo>
                  <a:lnTo>
                    <a:pt x="1108" y="232"/>
                  </a:lnTo>
                  <a:lnTo>
                    <a:pt x="1102" y="236"/>
                  </a:lnTo>
                  <a:lnTo>
                    <a:pt x="1095" y="243"/>
                  </a:lnTo>
                  <a:lnTo>
                    <a:pt x="1089" y="245"/>
                  </a:lnTo>
                  <a:lnTo>
                    <a:pt x="1083" y="249"/>
                  </a:lnTo>
                  <a:lnTo>
                    <a:pt x="1076" y="253"/>
                  </a:lnTo>
                  <a:lnTo>
                    <a:pt x="1066" y="257"/>
                  </a:lnTo>
                  <a:lnTo>
                    <a:pt x="1062" y="257"/>
                  </a:lnTo>
                  <a:lnTo>
                    <a:pt x="1059" y="258"/>
                  </a:lnTo>
                  <a:lnTo>
                    <a:pt x="1055" y="258"/>
                  </a:lnTo>
                  <a:lnTo>
                    <a:pt x="1049" y="260"/>
                  </a:lnTo>
                  <a:lnTo>
                    <a:pt x="1041" y="262"/>
                  </a:lnTo>
                  <a:lnTo>
                    <a:pt x="1036" y="264"/>
                  </a:lnTo>
                  <a:lnTo>
                    <a:pt x="1030" y="266"/>
                  </a:lnTo>
                  <a:lnTo>
                    <a:pt x="1022" y="268"/>
                  </a:lnTo>
                  <a:lnTo>
                    <a:pt x="1015" y="270"/>
                  </a:lnTo>
                  <a:lnTo>
                    <a:pt x="1005" y="272"/>
                  </a:lnTo>
                  <a:lnTo>
                    <a:pt x="996" y="276"/>
                  </a:lnTo>
                  <a:lnTo>
                    <a:pt x="988" y="277"/>
                  </a:lnTo>
                  <a:lnTo>
                    <a:pt x="977" y="281"/>
                  </a:lnTo>
                  <a:lnTo>
                    <a:pt x="967" y="283"/>
                  </a:lnTo>
                  <a:lnTo>
                    <a:pt x="956" y="287"/>
                  </a:lnTo>
                  <a:lnTo>
                    <a:pt x="946" y="289"/>
                  </a:lnTo>
                  <a:lnTo>
                    <a:pt x="933" y="293"/>
                  </a:lnTo>
                  <a:lnTo>
                    <a:pt x="922" y="295"/>
                  </a:lnTo>
                  <a:lnTo>
                    <a:pt x="910" y="298"/>
                  </a:lnTo>
                  <a:lnTo>
                    <a:pt x="897" y="300"/>
                  </a:lnTo>
                  <a:lnTo>
                    <a:pt x="884" y="304"/>
                  </a:lnTo>
                  <a:lnTo>
                    <a:pt x="870" y="308"/>
                  </a:lnTo>
                  <a:lnTo>
                    <a:pt x="859" y="312"/>
                  </a:lnTo>
                  <a:lnTo>
                    <a:pt x="846" y="316"/>
                  </a:lnTo>
                  <a:lnTo>
                    <a:pt x="830" y="317"/>
                  </a:lnTo>
                  <a:lnTo>
                    <a:pt x="817" y="321"/>
                  </a:lnTo>
                  <a:lnTo>
                    <a:pt x="804" y="325"/>
                  </a:lnTo>
                  <a:lnTo>
                    <a:pt x="791" y="329"/>
                  </a:lnTo>
                  <a:lnTo>
                    <a:pt x="777" y="331"/>
                  </a:lnTo>
                  <a:lnTo>
                    <a:pt x="764" y="335"/>
                  </a:lnTo>
                  <a:lnTo>
                    <a:pt x="751" y="338"/>
                  </a:lnTo>
                  <a:lnTo>
                    <a:pt x="737" y="342"/>
                  </a:lnTo>
                  <a:lnTo>
                    <a:pt x="722" y="346"/>
                  </a:lnTo>
                  <a:lnTo>
                    <a:pt x="709" y="348"/>
                  </a:lnTo>
                  <a:lnTo>
                    <a:pt x="695" y="352"/>
                  </a:lnTo>
                  <a:lnTo>
                    <a:pt x="682" y="355"/>
                  </a:lnTo>
                  <a:lnTo>
                    <a:pt x="667" y="357"/>
                  </a:lnTo>
                  <a:lnTo>
                    <a:pt x="656" y="361"/>
                  </a:lnTo>
                  <a:lnTo>
                    <a:pt x="640" y="363"/>
                  </a:lnTo>
                  <a:lnTo>
                    <a:pt x="629" y="369"/>
                  </a:lnTo>
                  <a:lnTo>
                    <a:pt x="616" y="371"/>
                  </a:lnTo>
                  <a:lnTo>
                    <a:pt x="604" y="373"/>
                  </a:lnTo>
                  <a:lnTo>
                    <a:pt x="593" y="376"/>
                  </a:lnTo>
                  <a:lnTo>
                    <a:pt x="581" y="378"/>
                  </a:lnTo>
                  <a:lnTo>
                    <a:pt x="570" y="382"/>
                  </a:lnTo>
                  <a:lnTo>
                    <a:pt x="559" y="384"/>
                  </a:lnTo>
                  <a:lnTo>
                    <a:pt x="547" y="388"/>
                  </a:lnTo>
                  <a:lnTo>
                    <a:pt x="540" y="390"/>
                  </a:lnTo>
                  <a:lnTo>
                    <a:pt x="528" y="392"/>
                  </a:lnTo>
                  <a:lnTo>
                    <a:pt x="519" y="393"/>
                  </a:lnTo>
                  <a:lnTo>
                    <a:pt x="509" y="395"/>
                  </a:lnTo>
                  <a:lnTo>
                    <a:pt x="502" y="399"/>
                  </a:lnTo>
                  <a:lnTo>
                    <a:pt x="494" y="399"/>
                  </a:lnTo>
                  <a:lnTo>
                    <a:pt x="486" y="401"/>
                  </a:lnTo>
                  <a:lnTo>
                    <a:pt x="481" y="403"/>
                  </a:lnTo>
                  <a:lnTo>
                    <a:pt x="475" y="405"/>
                  </a:lnTo>
                  <a:lnTo>
                    <a:pt x="469" y="407"/>
                  </a:lnTo>
                  <a:lnTo>
                    <a:pt x="464" y="407"/>
                  </a:lnTo>
                  <a:lnTo>
                    <a:pt x="460" y="409"/>
                  </a:lnTo>
                  <a:lnTo>
                    <a:pt x="458" y="411"/>
                  </a:lnTo>
                  <a:lnTo>
                    <a:pt x="452" y="411"/>
                  </a:lnTo>
                  <a:lnTo>
                    <a:pt x="452" y="412"/>
                  </a:lnTo>
                  <a:lnTo>
                    <a:pt x="450" y="412"/>
                  </a:lnTo>
                  <a:lnTo>
                    <a:pt x="446" y="412"/>
                  </a:lnTo>
                  <a:lnTo>
                    <a:pt x="441" y="412"/>
                  </a:lnTo>
                  <a:lnTo>
                    <a:pt x="437" y="412"/>
                  </a:lnTo>
                  <a:lnTo>
                    <a:pt x="427" y="412"/>
                  </a:lnTo>
                  <a:lnTo>
                    <a:pt x="420" y="412"/>
                  </a:lnTo>
                  <a:lnTo>
                    <a:pt x="414" y="412"/>
                  </a:lnTo>
                  <a:lnTo>
                    <a:pt x="410" y="412"/>
                  </a:lnTo>
                  <a:lnTo>
                    <a:pt x="405" y="412"/>
                  </a:lnTo>
                  <a:lnTo>
                    <a:pt x="399" y="412"/>
                  </a:lnTo>
                  <a:lnTo>
                    <a:pt x="393" y="411"/>
                  </a:lnTo>
                  <a:lnTo>
                    <a:pt x="388" y="409"/>
                  </a:lnTo>
                  <a:lnTo>
                    <a:pt x="380" y="407"/>
                  </a:lnTo>
                  <a:lnTo>
                    <a:pt x="374" y="407"/>
                  </a:lnTo>
                  <a:lnTo>
                    <a:pt x="367" y="405"/>
                  </a:lnTo>
                  <a:lnTo>
                    <a:pt x="361" y="403"/>
                  </a:lnTo>
                  <a:lnTo>
                    <a:pt x="353" y="399"/>
                  </a:lnTo>
                  <a:lnTo>
                    <a:pt x="348" y="397"/>
                  </a:lnTo>
                  <a:lnTo>
                    <a:pt x="340" y="393"/>
                  </a:lnTo>
                  <a:lnTo>
                    <a:pt x="334" y="392"/>
                  </a:lnTo>
                  <a:lnTo>
                    <a:pt x="327" y="388"/>
                  </a:lnTo>
                  <a:lnTo>
                    <a:pt x="321" y="384"/>
                  </a:lnTo>
                  <a:lnTo>
                    <a:pt x="313" y="378"/>
                  </a:lnTo>
                  <a:lnTo>
                    <a:pt x="306" y="374"/>
                  </a:lnTo>
                  <a:lnTo>
                    <a:pt x="298" y="369"/>
                  </a:lnTo>
                  <a:lnTo>
                    <a:pt x="292" y="363"/>
                  </a:lnTo>
                  <a:lnTo>
                    <a:pt x="0" y="118"/>
                  </a:lnTo>
                  <a:lnTo>
                    <a:pt x="0" y="114"/>
                  </a:lnTo>
                  <a:lnTo>
                    <a:pt x="2" y="106"/>
                  </a:lnTo>
                  <a:lnTo>
                    <a:pt x="4" y="101"/>
                  </a:lnTo>
                  <a:lnTo>
                    <a:pt x="9" y="97"/>
                  </a:lnTo>
                  <a:lnTo>
                    <a:pt x="11" y="95"/>
                  </a:lnTo>
                  <a:lnTo>
                    <a:pt x="17" y="93"/>
                  </a:lnTo>
                  <a:lnTo>
                    <a:pt x="23" y="91"/>
                  </a:lnTo>
                  <a:lnTo>
                    <a:pt x="28" y="91"/>
                  </a:lnTo>
                  <a:lnTo>
                    <a:pt x="34" y="87"/>
                  </a:lnTo>
                  <a:lnTo>
                    <a:pt x="42" y="87"/>
                  </a:lnTo>
                  <a:lnTo>
                    <a:pt x="49" y="86"/>
                  </a:lnTo>
                  <a:lnTo>
                    <a:pt x="57" y="86"/>
                  </a:lnTo>
                  <a:lnTo>
                    <a:pt x="64" y="84"/>
                  </a:lnTo>
                  <a:lnTo>
                    <a:pt x="72" y="84"/>
                  </a:lnTo>
                  <a:lnTo>
                    <a:pt x="80" y="84"/>
                  </a:lnTo>
                  <a:lnTo>
                    <a:pt x="87" y="84"/>
                  </a:lnTo>
                  <a:lnTo>
                    <a:pt x="93" y="82"/>
                  </a:lnTo>
                  <a:lnTo>
                    <a:pt x="99" y="82"/>
                  </a:lnTo>
                  <a:lnTo>
                    <a:pt x="104" y="82"/>
                  </a:lnTo>
                  <a:lnTo>
                    <a:pt x="110" y="82"/>
                  </a:lnTo>
                  <a:lnTo>
                    <a:pt x="118" y="82"/>
                  </a:lnTo>
                  <a:lnTo>
                    <a:pt x="119" y="82"/>
                  </a:lnTo>
                  <a:lnTo>
                    <a:pt x="121" y="188"/>
                  </a:lnTo>
                  <a:lnTo>
                    <a:pt x="125" y="190"/>
                  </a:lnTo>
                  <a:lnTo>
                    <a:pt x="131" y="192"/>
                  </a:lnTo>
                  <a:lnTo>
                    <a:pt x="138" y="196"/>
                  </a:lnTo>
                  <a:lnTo>
                    <a:pt x="146" y="200"/>
                  </a:lnTo>
                  <a:lnTo>
                    <a:pt x="156" y="203"/>
                  </a:lnTo>
                  <a:lnTo>
                    <a:pt x="159" y="205"/>
                  </a:lnTo>
                  <a:lnTo>
                    <a:pt x="165" y="207"/>
                  </a:lnTo>
                  <a:lnTo>
                    <a:pt x="171" y="209"/>
                  </a:lnTo>
                  <a:lnTo>
                    <a:pt x="177" y="213"/>
                  </a:lnTo>
                  <a:lnTo>
                    <a:pt x="184" y="213"/>
                  </a:lnTo>
                  <a:lnTo>
                    <a:pt x="190" y="215"/>
                  </a:lnTo>
                  <a:lnTo>
                    <a:pt x="196" y="215"/>
                  </a:lnTo>
                  <a:lnTo>
                    <a:pt x="201" y="217"/>
                  </a:lnTo>
                  <a:lnTo>
                    <a:pt x="207" y="217"/>
                  </a:lnTo>
                  <a:lnTo>
                    <a:pt x="213" y="217"/>
                  </a:lnTo>
                  <a:lnTo>
                    <a:pt x="220" y="217"/>
                  </a:lnTo>
                  <a:lnTo>
                    <a:pt x="226" y="217"/>
                  </a:lnTo>
                  <a:lnTo>
                    <a:pt x="232" y="215"/>
                  </a:lnTo>
                  <a:lnTo>
                    <a:pt x="237" y="215"/>
                  </a:lnTo>
                  <a:lnTo>
                    <a:pt x="245" y="211"/>
                  </a:lnTo>
                  <a:lnTo>
                    <a:pt x="251" y="209"/>
                  </a:lnTo>
                  <a:lnTo>
                    <a:pt x="254" y="205"/>
                  </a:lnTo>
                  <a:lnTo>
                    <a:pt x="260" y="203"/>
                  </a:lnTo>
                  <a:lnTo>
                    <a:pt x="266" y="198"/>
                  </a:lnTo>
                  <a:lnTo>
                    <a:pt x="272" y="194"/>
                  </a:lnTo>
                  <a:lnTo>
                    <a:pt x="270" y="118"/>
                  </a:lnTo>
                  <a:lnTo>
                    <a:pt x="424" y="247"/>
                  </a:lnTo>
                  <a:lnTo>
                    <a:pt x="424" y="249"/>
                  </a:lnTo>
                  <a:lnTo>
                    <a:pt x="431" y="257"/>
                  </a:lnTo>
                  <a:lnTo>
                    <a:pt x="437" y="260"/>
                  </a:lnTo>
                  <a:lnTo>
                    <a:pt x="445" y="264"/>
                  </a:lnTo>
                  <a:lnTo>
                    <a:pt x="446" y="266"/>
                  </a:lnTo>
                  <a:lnTo>
                    <a:pt x="452" y="270"/>
                  </a:lnTo>
                  <a:lnTo>
                    <a:pt x="458" y="272"/>
                  </a:lnTo>
                  <a:lnTo>
                    <a:pt x="464" y="274"/>
                  </a:lnTo>
                  <a:lnTo>
                    <a:pt x="469" y="276"/>
                  </a:lnTo>
                  <a:lnTo>
                    <a:pt x="475" y="277"/>
                  </a:lnTo>
                  <a:lnTo>
                    <a:pt x="481" y="279"/>
                  </a:lnTo>
                  <a:lnTo>
                    <a:pt x="490" y="281"/>
                  </a:lnTo>
                  <a:lnTo>
                    <a:pt x="496" y="281"/>
                  </a:lnTo>
                  <a:lnTo>
                    <a:pt x="505" y="281"/>
                  </a:lnTo>
                  <a:lnTo>
                    <a:pt x="515" y="281"/>
                  </a:lnTo>
                  <a:lnTo>
                    <a:pt x="524" y="283"/>
                  </a:lnTo>
                  <a:lnTo>
                    <a:pt x="528" y="281"/>
                  </a:lnTo>
                  <a:lnTo>
                    <a:pt x="534" y="281"/>
                  </a:lnTo>
                  <a:lnTo>
                    <a:pt x="540" y="279"/>
                  </a:lnTo>
                  <a:lnTo>
                    <a:pt x="545" y="279"/>
                  </a:lnTo>
                  <a:lnTo>
                    <a:pt x="549" y="279"/>
                  </a:lnTo>
                  <a:lnTo>
                    <a:pt x="555" y="277"/>
                  </a:lnTo>
                  <a:lnTo>
                    <a:pt x="561" y="277"/>
                  </a:lnTo>
                  <a:lnTo>
                    <a:pt x="568" y="277"/>
                  </a:lnTo>
                  <a:lnTo>
                    <a:pt x="574" y="276"/>
                  </a:lnTo>
                  <a:lnTo>
                    <a:pt x="580" y="274"/>
                  </a:lnTo>
                  <a:lnTo>
                    <a:pt x="587" y="272"/>
                  </a:lnTo>
                  <a:lnTo>
                    <a:pt x="595" y="272"/>
                  </a:lnTo>
                  <a:lnTo>
                    <a:pt x="600" y="268"/>
                  </a:lnTo>
                  <a:lnTo>
                    <a:pt x="608" y="266"/>
                  </a:lnTo>
                  <a:lnTo>
                    <a:pt x="614" y="264"/>
                  </a:lnTo>
                  <a:lnTo>
                    <a:pt x="623" y="262"/>
                  </a:lnTo>
                  <a:lnTo>
                    <a:pt x="813" y="220"/>
                  </a:lnTo>
                  <a:lnTo>
                    <a:pt x="815" y="219"/>
                  </a:lnTo>
                  <a:lnTo>
                    <a:pt x="819" y="219"/>
                  </a:lnTo>
                  <a:lnTo>
                    <a:pt x="825" y="217"/>
                  </a:lnTo>
                  <a:lnTo>
                    <a:pt x="830" y="215"/>
                  </a:lnTo>
                  <a:lnTo>
                    <a:pt x="836" y="209"/>
                  </a:lnTo>
                  <a:lnTo>
                    <a:pt x="842" y="203"/>
                  </a:lnTo>
                  <a:lnTo>
                    <a:pt x="844" y="200"/>
                  </a:lnTo>
                  <a:lnTo>
                    <a:pt x="844" y="196"/>
                  </a:lnTo>
                  <a:lnTo>
                    <a:pt x="844" y="190"/>
                  </a:lnTo>
                  <a:lnTo>
                    <a:pt x="844" y="186"/>
                  </a:lnTo>
                  <a:lnTo>
                    <a:pt x="842" y="182"/>
                  </a:lnTo>
                  <a:lnTo>
                    <a:pt x="838" y="177"/>
                  </a:lnTo>
                  <a:lnTo>
                    <a:pt x="834" y="173"/>
                  </a:lnTo>
                  <a:lnTo>
                    <a:pt x="830" y="169"/>
                  </a:lnTo>
                  <a:lnTo>
                    <a:pt x="823" y="163"/>
                  </a:lnTo>
                  <a:lnTo>
                    <a:pt x="817" y="158"/>
                  </a:lnTo>
                  <a:lnTo>
                    <a:pt x="810" y="152"/>
                  </a:lnTo>
                  <a:lnTo>
                    <a:pt x="804" y="146"/>
                  </a:lnTo>
                  <a:lnTo>
                    <a:pt x="794" y="139"/>
                  </a:lnTo>
                  <a:lnTo>
                    <a:pt x="785" y="133"/>
                  </a:lnTo>
                  <a:lnTo>
                    <a:pt x="775" y="125"/>
                  </a:lnTo>
                  <a:lnTo>
                    <a:pt x="766" y="118"/>
                  </a:lnTo>
                  <a:lnTo>
                    <a:pt x="760" y="114"/>
                  </a:lnTo>
                  <a:lnTo>
                    <a:pt x="754" y="110"/>
                  </a:lnTo>
                  <a:lnTo>
                    <a:pt x="749" y="106"/>
                  </a:lnTo>
                  <a:lnTo>
                    <a:pt x="745" y="105"/>
                  </a:lnTo>
                  <a:lnTo>
                    <a:pt x="739" y="101"/>
                  </a:lnTo>
                  <a:lnTo>
                    <a:pt x="734" y="97"/>
                  </a:lnTo>
                  <a:lnTo>
                    <a:pt x="728" y="93"/>
                  </a:lnTo>
                  <a:lnTo>
                    <a:pt x="724" y="91"/>
                  </a:lnTo>
                  <a:lnTo>
                    <a:pt x="718" y="87"/>
                  </a:lnTo>
                  <a:lnTo>
                    <a:pt x="713" y="84"/>
                  </a:lnTo>
                  <a:lnTo>
                    <a:pt x="705" y="80"/>
                  </a:lnTo>
                  <a:lnTo>
                    <a:pt x="701" y="76"/>
                  </a:lnTo>
                  <a:lnTo>
                    <a:pt x="690" y="68"/>
                  </a:lnTo>
                  <a:lnTo>
                    <a:pt x="680" y="63"/>
                  </a:lnTo>
                  <a:lnTo>
                    <a:pt x="671" y="55"/>
                  </a:lnTo>
                  <a:lnTo>
                    <a:pt x="661" y="49"/>
                  </a:lnTo>
                  <a:lnTo>
                    <a:pt x="652" y="44"/>
                  </a:lnTo>
                  <a:lnTo>
                    <a:pt x="644" y="40"/>
                  </a:lnTo>
                  <a:lnTo>
                    <a:pt x="635" y="34"/>
                  </a:lnTo>
                  <a:lnTo>
                    <a:pt x="629" y="30"/>
                  </a:lnTo>
                  <a:lnTo>
                    <a:pt x="623" y="27"/>
                  </a:lnTo>
                  <a:lnTo>
                    <a:pt x="618" y="23"/>
                  </a:lnTo>
                  <a:lnTo>
                    <a:pt x="612" y="19"/>
                  </a:lnTo>
                  <a:lnTo>
                    <a:pt x="610" y="17"/>
                  </a:lnTo>
                  <a:close/>
                </a:path>
              </a:pathLst>
            </a:custGeom>
            <a:solidFill>
              <a:srgbClr val="6BAB9C"/>
            </a:solidFill>
            <a:ln w="9525">
              <a:noFill/>
              <a:round/>
              <a:headEnd/>
              <a:tailEnd/>
            </a:ln>
          </p:spPr>
          <p:txBody>
            <a:bodyPr/>
            <a:lstStyle/>
            <a:p>
              <a:endParaRPr lang="en-US" sz="3200"/>
            </a:p>
          </p:txBody>
        </p:sp>
        <p:sp>
          <p:nvSpPr>
            <p:cNvPr id="177169" name="Freeform 15"/>
            <p:cNvSpPr>
              <a:spLocks/>
            </p:cNvSpPr>
            <p:nvPr/>
          </p:nvSpPr>
          <p:spPr bwMode="auto">
            <a:xfrm>
              <a:off x="3416" y="394"/>
              <a:ext cx="170" cy="108"/>
            </a:xfrm>
            <a:custGeom>
              <a:avLst/>
              <a:gdLst>
                <a:gd name="T0" fmla="*/ 1 w 340"/>
                <a:gd name="T1" fmla="*/ 0 h 217"/>
                <a:gd name="T2" fmla="*/ 1 w 340"/>
                <a:gd name="T3" fmla="*/ 0 h 217"/>
                <a:gd name="T4" fmla="*/ 1 w 340"/>
                <a:gd name="T5" fmla="*/ 0 h 217"/>
                <a:gd name="T6" fmla="*/ 1 w 340"/>
                <a:gd name="T7" fmla="*/ 0 h 217"/>
                <a:gd name="T8" fmla="*/ 1 w 340"/>
                <a:gd name="T9" fmla="*/ 0 h 217"/>
                <a:gd name="T10" fmla="*/ 1 w 340"/>
                <a:gd name="T11" fmla="*/ 0 h 217"/>
                <a:gd name="T12" fmla="*/ 1 w 340"/>
                <a:gd name="T13" fmla="*/ 0 h 217"/>
                <a:gd name="T14" fmla="*/ 1 w 340"/>
                <a:gd name="T15" fmla="*/ 0 h 217"/>
                <a:gd name="T16" fmla="*/ 1 w 340"/>
                <a:gd name="T17" fmla="*/ 0 h 217"/>
                <a:gd name="T18" fmla="*/ 1 w 340"/>
                <a:gd name="T19" fmla="*/ 0 h 217"/>
                <a:gd name="T20" fmla="*/ 1 w 340"/>
                <a:gd name="T21" fmla="*/ 0 h 217"/>
                <a:gd name="T22" fmla="*/ 1 w 340"/>
                <a:gd name="T23" fmla="*/ 0 h 217"/>
                <a:gd name="T24" fmla="*/ 1 w 340"/>
                <a:gd name="T25" fmla="*/ 0 h 217"/>
                <a:gd name="T26" fmla="*/ 1 w 340"/>
                <a:gd name="T27" fmla="*/ 0 h 217"/>
                <a:gd name="T28" fmla="*/ 1 w 340"/>
                <a:gd name="T29" fmla="*/ 0 h 217"/>
                <a:gd name="T30" fmla="*/ 0 w 340"/>
                <a:gd name="T31" fmla="*/ 0 h 217"/>
                <a:gd name="T32" fmla="*/ 1 w 340"/>
                <a:gd name="T33" fmla="*/ 0 h 217"/>
                <a:gd name="T34" fmla="*/ 1 w 340"/>
                <a:gd name="T35" fmla="*/ 0 h 2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0"/>
                <a:gd name="T55" fmla="*/ 0 h 217"/>
                <a:gd name="T56" fmla="*/ 340 w 340"/>
                <a:gd name="T57" fmla="*/ 217 h 2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0" h="217">
                  <a:moveTo>
                    <a:pt x="88" y="0"/>
                  </a:moveTo>
                  <a:lnTo>
                    <a:pt x="340" y="163"/>
                  </a:lnTo>
                  <a:lnTo>
                    <a:pt x="339" y="192"/>
                  </a:lnTo>
                  <a:lnTo>
                    <a:pt x="337" y="194"/>
                  </a:lnTo>
                  <a:lnTo>
                    <a:pt x="333" y="198"/>
                  </a:lnTo>
                  <a:lnTo>
                    <a:pt x="327" y="201"/>
                  </a:lnTo>
                  <a:lnTo>
                    <a:pt x="321" y="203"/>
                  </a:lnTo>
                  <a:lnTo>
                    <a:pt x="318" y="205"/>
                  </a:lnTo>
                  <a:lnTo>
                    <a:pt x="312" y="207"/>
                  </a:lnTo>
                  <a:lnTo>
                    <a:pt x="306" y="211"/>
                  </a:lnTo>
                  <a:lnTo>
                    <a:pt x="299" y="211"/>
                  </a:lnTo>
                  <a:lnTo>
                    <a:pt x="291" y="213"/>
                  </a:lnTo>
                  <a:lnTo>
                    <a:pt x="282" y="215"/>
                  </a:lnTo>
                  <a:lnTo>
                    <a:pt x="272" y="217"/>
                  </a:lnTo>
                  <a:lnTo>
                    <a:pt x="0" y="13"/>
                  </a:lnTo>
                  <a:lnTo>
                    <a:pt x="88" y="0"/>
                  </a:lnTo>
                  <a:close/>
                </a:path>
              </a:pathLst>
            </a:custGeom>
            <a:solidFill>
              <a:srgbClr val="CCCC9C"/>
            </a:solidFill>
            <a:ln w="9525">
              <a:noFill/>
              <a:round/>
              <a:headEnd/>
              <a:tailEnd/>
            </a:ln>
          </p:spPr>
          <p:txBody>
            <a:bodyPr/>
            <a:lstStyle/>
            <a:p>
              <a:endParaRPr lang="en-US" sz="3200"/>
            </a:p>
          </p:txBody>
        </p:sp>
        <p:sp>
          <p:nvSpPr>
            <p:cNvPr id="177170" name="Freeform 16"/>
            <p:cNvSpPr>
              <a:spLocks/>
            </p:cNvSpPr>
            <p:nvPr/>
          </p:nvSpPr>
          <p:spPr bwMode="auto">
            <a:xfrm>
              <a:off x="3298" y="404"/>
              <a:ext cx="264" cy="126"/>
            </a:xfrm>
            <a:custGeom>
              <a:avLst/>
              <a:gdLst>
                <a:gd name="T0" fmla="*/ 0 w 529"/>
                <a:gd name="T1" fmla="*/ 1 h 251"/>
                <a:gd name="T2" fmla="*/ 0 w 529"/>
                <a:gd name="T3" fmla="*/ 0 h 251"/>
                <a:gd name="T4" fmla="*/ 0 w 529"/>
                <a:gd name="T5" fmla="*/ 0 h 251"/>
                <a:gd name="T6" fmla="*/ 0 w 529"/>
                <a:gd name="T7" fmla="*/ 1 h 251"/>
                <a:gd name="T8" fmla="*/ 0 w 529"/>
                <a:gd name="T9" fmla="*/ 1 h 251"/>
                <a:gd name="T10" fmla="*/ 0 w 529"/>
                <a:gd name="T11" fmla="*/ 1 h 251"/>
                <a:gd name="T12" fmla="*/ 0 w 529"/>
                <a:gd name="T13" fmla="*/ 1 h 251"/>
                <a:gd name="T14" fmla="*/ 0 w 529"/>
                <a:gd name="T15" fmla="*/ 1 h 251"/>
                <a:gd name="T16" fmla="*/ 0 w 529"/>
                <a:gd name="T17" fmla="*/ 1 h 251"/>
                <a:gd name="T18" fmla="*/ 0 w 529"/>
                <a:gd name="T19" fmla="*/ 1 h 251"/>
                <a:gd name="T20" fmla="*/ 0 w 529"/>
                <a:gd name="T21" fmla="*/ 1 h 251"/>
                <a:gd name="T22" fmla="*/ 0 w 529"/>
                <a:gd name="T23" fmla="*/ 1 h 251"/>
                <a:gd name="T24" fmla="*/ 0 w 529"/>
                <a:gd name="T25" fmla="*/ 1 h 251"/>
                <a:gd name="T26" fmla="*/ 0 w 529"/>
                <a:gd name="T27" fmla="*/ 1 h 251"/>
                <a:gd name="T28" fmla="*/ 0 w 529"/>
                <a:gd name="T29" fmla="*/ 1 h 251"/>
                <a:gd name="T30" fmla="*/ 0 w 529"/>
                <a:gd name="T31" fmla="*/ 1 h 251"/>
                <a:gd name="T32" fmla="*/ 0 w 529"/>
                <a:gd name="T33" fmla="*/ 1 h 251"/>
                <a:gd name="T34" fmla="*/ 0 w 529"/>
                <a:gd name="T35" fmla="*/ 1 h 251"/>
                <a:gd name="T36" fmla="*/ 0 w 529"/>
                <a:gd name="T37" fmla="*/ 1 h 251"/>
                <a:gd name="T38" fmla="*/ 0 w 529"/>
                <a:gd name="T39" fmla="*/ 1 h 251"/>
                <a:gd name="T40" fmla="*/ 0 w 529"/>
                <a:gd name="T41" fmla="*/ 1 h 251"/>
                <a:gd name="T42" fmla="*/ 0 w 529"/>
                <a:gd name="T43" fmla="*/ 1 h 251"/>
                <a:gd name="T44" fmla="*/ 0 w 529"/>
                <a:gd name="T45" fmla="*/ 1 h 251"/>
                <a:gd name="T46" fmla="*/ 0 w 529"/>
                <a:gd name="T47" fmla="*/ 1 h 251"/>
                <a:gd name="T48" fmla="*/ 0 w 529"/>
                <a:gd name="T49" fmla="*/ 1 h 251"/>
                <a:gd name="T50" fmla="*/ 0 w 529"/>
                <a:gd name="T51" fmla="*/ 1 h 251"/>
                <a:gd name="T52" fmla="*/ 0 w 529"/>
                <a:gd name="T53" fmla="*/ 1 h 251"/>
                <a:gd name="T54" fmla="*/ 0 w 529"/>
                <a:gd name="T55" fmla="*/ 1 h 251"/>
                <a:gd name="T56" fmla="*/ 0 w 529"/>
                <a:gd name="T57" fmla="*/ 1 h 251"/>
                <a:gd name="T58" fmla="*/ 0 w 529"/>
                <a:gd name="T59" fmla="*/ 1 h 251"/>
                <a:gd name="T60" fmla="*/ 0 w 529"/>
                <a:gd name="T61" fmla="*/ 1 h 251"/>
                <a:gd name="T62" fmla="*/ 0 w 529"/>
                <a:gd name="T63" fmla="*/ 1 h 251"/>
                <a:gd name="T64" fmla="*/ 0 w 529"/>
                <a:gd name="T65" fmla="*/ 1 h 251"/>
                <a:gd name="T66" fmla="*/ 0 w 529"/>
                <a:gd name="T67" fmla="*/ 1 h 251"/>
                <a:gd name="T68" fmla="*/ 0 w 529"/>
                <a:gd name="T69" fmla="*/ 1 h 251"/>
                <a:gd name="T70" fmla="*/ 0 w 529"/>
                <a:gd name="T71" fmla="*/ 1 h 251"/>
                <a:gd name="T72" fmla="*/ 0 w 529"/>
                <a:gd name="T73" fmla="*/ 1 h 251"/>
                <a:gd name="T74" fmla="*/ 0 w 529"/>
                <a:gd name="T75" fmla="*/ 1 h 251"/>
                <a:gd name="T76" fmla="*/ 0 w 529"/>
                <a:gd name="T77" fmla="*/ 1 h 251"/>
                <a:gd name="T78" fmla="*/ 0 w 529"/>
                <a:gd name="T79" fmla="*/ 1 h 251"/>
                <a:gd name="T80" fmla="*/ 0 w 529"/>
                <a:gd name="T81" fmla="*/ 1 h 251"/>
                <a:gd name="T82" fmla="*/ 0 w 529"/>
                <a:gd name="T83" fmla="*/ 1 h 251"/>
                <a:gd name="T84" fmla="*/ 0 w 529"/>
                <a:gd name="T85" fmla="*/ 1 h 251"/>
                <a:gd name="T86" fmla="*/ 0 w 529"/>
                <a:gd name="T87" fmla="*/ 1 h 251"/>
                <a:gd name="T88" fmla="*/ 0 w 529"/>
                <a:gd name="T89" fmla="*/ 1 h 251"/>
                <a:gd name="T90" fmla="*/ 0 w 529"/>
                <a:gd name="T91" fmla="*/ 1 h 251"/>
                <a:gd name="T92" fmla="*/ 0 w 529"/>
                <a:gd name="T93" fmla="*/ 1 h 251"/>
                <a:gd name="T94" fmla="*/ 0 w 529"/>
                <a:gd name="T95" fmla="*/ 1 h 251"/>
                <a:gd name="T96" fmla="*/ 0 w 529"/>
                <a:gd name="T97" fmla="*/ 1 h 251"/>
                <a:gd name="T98" fmla="*/ 0 w 529"/>
                <a:gd name="T99" fmla="*/ 1 h 251"/>
                <a:gd name="T100" fmla="*/ 0 w 529"/>
                <a:gd name="T101" fmla="*/ 1 h 251"/>
                <a:gd name="T102" fmla="*/ 0 w 529"/>
                <a:gd name="T103" fmla="*/ 1 h 251"/>
                <a:gd name="T104" fmla="*/ 0 w 529"/>
                <a:gd name="T105" fmla="*/ 1 h 251"/>
                <a:gd name="T106" fmla="*/ 0 w 529"/>
                <a:gd name="T107" fmla="*/ 1 h 251"/>
                <a:gd name="T108" fmla="*/ 0 w 529"/>
                <a:gd name="T109" fmla="*/ 1 h 251"/>
                <a:gd name="T110" fmla="*/ 0 w 529"/>
                <a:gd name="T111" fmla="*/ 1 h 251"/>
                <a:gd name="T112" fmla="*/ 0 w 529"/>
                <a:gd name="T113" fmla="*/ 1 h 251"/>
                <a:gd name="T114" fmla="*/ 0 w 529"/>
                <a:gd name="T115" fmla="*/ 1 h 251"/>
                <a:gd name="T116" fmla="*/ 0 w 529"/>
                <a:gd name="T117" fmla="*/ 1 h 251"/>
                <a:gd name="T118" fmla="*/ 0 w 529"/>
                <a:gd name="T119" fmla="*/ 1 h 251"/>
                <a:gd name="T120" fmla="*/ 0 w 529"/>
                <a:gd name="T121" fmla="*/ 1 h 2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29"/>
                <a:gd name="T184" fmla="*/ 0 h 251"/>
                <a:gd name="T185" fmla="*/ 529 w 529"/>
                <a:gd name="T186" fmla="*/ 251 h 2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29" h="251">
                  <a:moveTo>
                    <a:pt x="0" y="38"/>
                  </a:moveTo>
                  <a:lnTo>
                    <a:pt x="276" y="0"/>
                  </a:lnTo>
                  <a:lnTo>
                    <a:pt x="278" y="0"/>
                  </a:lnTo>
                  <a:lnTo>
                    <a:pt x="286" y="6"/>
                  </a:lnTo>
                  <a:lnTo>
                    <a:pt x="289" y="7"/>
                  </a:lnTo>
                  <a:lnTo>
                    <a:pt x="297" y="11"/>
                  </a:lnTo>
                  <a:lnTo>
                    <a:pt x="303" y="15"/>
                  </a:lnTo>
                  <a:lnTo>
                    <a:pt x="312" y="23"/>
                  </a:lnTo>
                  <a:lnTo>
                    <a:pt x="322" y="26"/>
                  </a:lnTo>
                  <a:lnTo>
                    <a:pt x="329" y="32"/>
                  </a:lnTo>
                  <a:lnTo>
                    <a:pt x="335" y="36"/>
                  </a:lnTo>
                  <a:lnTo>
                    <a:pt x="339" y="38"/>
                  </a:lnTo>
                  <a:lnTo>
                    <a:pt x="345" y="42"/>
                  </a:lnTo>
                  <a:lnTo>
                    <a:pt x="350" y="45"/>
                  </a:lnTo>
                  <a:lnTo>
                    <a:pt x="356" y="47"/>
                  </a:lnTo>
                  <a:lnTo>
                    <a:pt x="362" y="51"/>
                  </a:lnTo>
                  <a:lnTo>
                    <a:pt x="367" y="55"/>
                  </a:lnTo>
                  <a:lnTo>
                    <a:pt x="373" y="59"/>
                  </a:lnTo>
                  <a:lnTo>
                    <a:pt x="379" y="63"/>
                  </a:lnTo>
                  <a:lnTo>
                    <a:pt x="384" y="66"/>
                  </a:lnTo>
                  <a:lnTo>
                    <a:pt x="390" y="70"/>
                  </a:lnTo>
                  <a:lnTo>
                    <a:pt x="396" y="74"/>
                  </a:lnTo>
                  <a:lnTo>
                    <a:pt x="402" y="76"/>
                  </a:lnTo>
                  <a:lnTo>
                    <a:pt x="407" y="80"/>
                  </a:lnTo>
                  <a:lnTo>
                    <a:pt x="413" y="83"/>
                  </a:lnTo>
                  <a:lnTo>
                    <a:pt x="419" y="87"/>
                  </a:lnTo>
                  <a:lnTo>
                    <a:pt x="424" y="91"/>
                  </a:lnTo>
                  <a:lnTo>
                    <a:pt x="430" y="93"/>
                  </a:lnTo>
                  <a:lnTo>
                    <a:pt x="436" y="97"/>
                  </a:lnTo>
                  <a:lnTo>
                    <a:pt x="442" y="101"/>
                  </a:lnTo>
                  <a:lnTo>
                    <a:pt x="451" y="108"/>
                  </a:lnTo>
                  <a:lnTo>
                    <a:pt x="462" y="114"/>
                  </a:lnTo>
                  <a:lnTo>
                    <a:pt x="472" y="120"/>
                  </a:lnTo>
                  <a:lnTo>
                    <a:pt x="481" y="127"/>
                  </a:lnTo>
                  <a:lnTo>
                    <a:pt x="489" y="131"/>
                  </a:lnTo>
                  <a:lnTo>
                    <a:pt x="499" y="137"/>
                  </a:lnTo>
                  <a:lnTo>
                    <a:pt x="506" y="142"/>
                  </a:lnTo>
                  <a:lnTo>
                    <a:pt x="512" y="146"/>
                  </a:lnTo>
                  <a:lnTo>
                    <a:pt x="518" y="150"/>
                  </a:lnTo>
                  <a:lnTo>
                    <a:pt x="521" y="154"/>
                  </a:lnTo>
                  <a:lnTo>
                    <a:pt x="523" y="156"/>
                  </a:lnTo>
                  <a:lnTo>
                    <a:pt x="527" y="158"/>
                  </a:lnTo>
                  <a:lnTo>
                    <a:pt x="529" y="161"/>
                  </a:lnTo>
                  <a:lnTo>
                    <a:pt x="529" y="167"/>
                  </a:lnTo>
                  <a:lnTo>
                    <a:pt x="527" y="173"/>
                  </a:lnTo>
                  <a:lnTo>
                    <a:pt x="523" y="178"/>
                  </a:lnTo>
                  <a:lnTo>
                    <a:pt x="519" y="182"/>
                  </a:lnTo>
                  <a:lnTo>
                    <a:pt x="514" y="184"/>
                  </a:lnTo>
                  <a:lnTo>
                    <a:pt x="508" y="188"/>
                  </a:lnTo>
                  <a:lnTo>
                    <a:pt x="502" y="190"/>
                  </a:lnTo>
                  <a:lnTo>
                    <a:pt x="493" y="194"/>
                  </a:lnTo>
                  <a:lnTo>
                    <a:pt x="483" y="196"/>
                  </a:lnTo>
                  <a:lnTo>
                    <a:pt x="478" y="197"/>
                  </a:lnTo>
                  <a:lnTo>
                    <a:pt x="474" y="199"/>
                  </a:lnTo>
                  <a:lnTo>
                    <a:pt x="468" y="201"/>
                  </a:lnTo>
                  <a:lnTo>
                    <a:pt x="462" y="203"/>
                  </a:lnTo>
                  <a:lnTo>
                    <a:pt x="223" y="251"/>
                  </a:lnTo>
                  <a:lnTo>
                    <a:pt x="156" y="209"/>
                  </a:lnTo>
                  <a:lnTo>
                    <a:pt x="2" y="68"/>
                  </a:lnTo>
                  <a:lnTo>
                    <a:pt x="0" y="38"/>
                  </a:lnTo>
                  <a:close/>
                </a:path>
              </a:pathLst>
            </a:custGeom>
            <a:solidFill>
              <a:srgbClr val="B3B38A"/>
            </a:solidFill>
            <a:ln w="9525">
              <a:noFill/>
              <a:round/>
              <a:headEnd/>
              <a:tailEnd/>
            </a:ln>
          </p:spPr>
          <p:txBody>
            <a:bodyPr/>
            <a:lstStyle/>
            <a:p>
              <a:endParaRPr lang="en-US" sz="3200"/>
            </a:p>
          </p:txBody>
        </p:sp>
        <p:sp>
          <p:nvSpPr>
            <p:cNvPr id="177171" name="Freeform 17"/>
            <p:cNvSpPr>
              <a:spLocks/>
            </p:cNvSpPr>
            <p:nvPr/>
          </p:nvSpPr>
          <p:spPr bwMode="auto">
            <a:xfrm>
              <a:off x="3071" y="329"/>
              <a:ext cx="523" cy="117"/>
            </a:xfrm>
            <a:custGeom>
              <a:avLst/>
              <a:gdLst>
                <a:gd name="T0" fmla="*/ 1 w 1046"/>
                <a:gd name="T1" fmla="*/ 1 h 233"/>
                <a:gd name="T2" fmla="*/ 1 w 1046"/>
                <a:gd name="T3" fmla="*/ 1 h 233"/>
                <a:gd name="T4" fmla="*/ 1 w 1046"/>
                <a:gd name="T5" fmla="*/ 1 h 233"/>
                <a:gd name="T6" fmla="*/ 1 w 1046"/>
                <a:gd name="T7" fmla="*/ 1 h 233"/>
                <a:gd name="T8" fmla="*/ 1 w 1046"/>
                <a:gd name="T9" fmla="*/ 1 h 233"/>
                <a:gd name="T10" fmla="*/ 1 w 1046"/>
                <a:gd name="T11" fmla="*/ 1 h 233"/>
                <a:gd name="T12" fmla="*/ 0 w 1046"/>
                <a:gd name="T13" fmla="*/ 1 h 233"/>
                <a:gd name="T14" fmla="*/ 1 w 1046"/>
                <a:gd name="T15" fmla="*/ 1 h 233"/>
                <a:gd name="T16" fmla="*/ 1 w 1046"/>
                <a:gd name="T17" fmla="*/ 1 h 233"/>
                <a:gd name="T18" fmla="*/ 1 w 1046"/>
                <a:gd name="T19" fmla="*/ 1 h 233"/>
                <a:gd name="T20" fmla="*/ 1 w 1046"/>
                <a:gd name="T21" fmla="*/ 1 h 233"/>
                <a:gd name="T22" fmla="*/ 1 w 1046"/>
                <a:gd name="T23" fmla="*/ 1 h 233"/>
                <a:gd name="T24" fmla="*/ 1 w 1046"/>
                <a:gd name="T25" fmla="*/ 1 h 233"/>
                <a:gd name="T26" fmla="*/ 1 w 1046"/>
                <a:gd name="T27" fmla="*/ 1 h 233"/>
                <a:gd name="T28" fmla="*/ 1 w 1046"/>
                <a:gd name="T29" fmla="*/ 1 h 233"/>
                <a:gd name="T30" fmla="*/ 1 w 1046"/>
                <a:gd name="T31" fmla="*/ 1 h 233"/>
                <a:gd name="T32" fmla="*/ 1 w 1046"/>
                <a:gd name="T33" fmla="*/ 1 h 233"/>
                <a:gd name="T34" fmla="*/ 1 w 1046"/>
                <a:gd name="T35" fmla="*/ 1 h 233"/>
                <a:gd name="T36" fmla="*/ 1 w 1046"/>
                <a:gd name="T37" fmla="*/ 1 h 233"/>
                <a:gd name="T38" fmla="*/ 1 w 1046"/>
                <a:gd name="T39" fmla="*/ 1 h 233"/>
                <a:gd name="T40" fmla="*/ 1 w 1046"/>
                <a:gd name="T41" fmla="*/ 1 h 233"/>
                <a:gd name="T42" fmla="*/ 1 w 1046"/>
                <a:gd name="T43" fmla="*/ 0 h 233"/>
                <a:gd name="T44" fmla="*/ 1 w 1046"/>
                <a:gd name="T45" fmla="*/ 0 h 233"/>
                <a:gd name="T46" fmla="*/ 1 w 1046"/>
                <a:gd name="T47" fmla="*/ 1 h 233"/>
                <a:gd name="T48" fmla="*/ 1 w 1046"/>
                <a:gd name="T49" fmla="*/ 1 h 233"/>
                <a:gd name="T50" fmla="*/ 1 w 1046"/>
                <a:gd name="T51" fmla="*/ 1 h 233"/>
                <a:gd name="T52" fmla="*/ 1 w 1046"/>
                <a:gd name="T53" fmla="*/ 1 h 233"/>
                <a:gd name="T54" fmla="*/ 1 w 1046"/>
                <a:gd name="T55" fmla="*/ 1 h 233"/>
                <a:gd name="T56" fmla="*/ 1 w 1046"/>
                <a:gd name="T57" fmla="*/ 1 h 233"/>
                <a:gd name="T58" fmla="*/ 1 w 1046"/>
                <a:gd name="T59" fmla="*/ 1 h 233"/>
                <a:gd name="T60" fmla="*/ 1 w 1046"/>
                <a:gd name="T61" fmla="*/ 1 h 233"/>
                <a:gd name="T62" fmla="*/ 1 w 1046"/>
                <a:gd name="T63" fmla="*/ 1 h 233"/>
                <a:gd name="T64" fmla="*/ 1 w 1046"/>
                <a:gd name="T65" fmla="*/ 1 h 233"/>
                <a:gd name="T66" fmla="*/ 1 w 1046"/>
                <a:gd name="T67" fmla="*/ 1 h 233"/>
                <a:gd name="T68" fmla="*/ 1 w 1046"/>
                <a:gd name="T69" fmla="*/ 1 h 233"/>
                <a:gd name="T70" fmla="*/ 1 w 1046"/>
                <a:gd name="T71" fmla="*/ 1 h 233"/>
                <a:gd name="T72" fmla="*/ 1 w 1046"/>
                <a:gd name="T73" fmla="*/ 1 h 2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6"/>
                <a:gd name="T112" fmla="*/ 0 h 233"/>
                <a:gd name="T113" fmla="*/ 1046 w 1046"/>
                <a:gd name="T114" fmla="*/ 233 h 23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6" h="233">
                  <a:moveTo>
                    <a:pt x="55" y="233"/>
                  </a:moveTo>
                  <a:lnTo>
                    <a:pt x="53" y="232"/>
                  </a:lnTo>
                  <a:lnTo>
                    <a:pt x="51" y="230"/>
                  </a:lnTo>
                  <a:lnTo>
                    <a:pt x="48" y="224"/>
                  </a:lnTo>
                  <a:lnTo>
                    <a:pt x="42" y="220"/>
                  </a:lnTo>
                  <a:lnTo>
                    <a:pt x="36" y="213"/>
                  </a:lnTo>
                  <a:lnTo>
                    <a:pt x="29" y="207"/>
                  </a:lnTo>
                  <a:lnTo>
                    <a:pt x="23" y="197"/>
                  </a:lnTo>
                  <a:lnTo>
                    <a:pt x="17" y="190"/>
                  </a:lnTo>
                  <a:lnTo>
                    <a:pt x="12" y="180"/>
                  </a:lnTo>
                  <a:lnTo>
                    <a:pt x="6" y="173"/>
                  </a:lnTo>
                  <a:lnTo>
                    <a:pt x="2" y="163"/>
                  </a:lnTo>
                  <a:lnTo>
                    <a:pt x="0" y="154"/>
                  </a:lnTo>
                  <a:lnTo>
                    <a:pt x="0" y="146"/>
                  </a:lnTo>
                  <a:lnTo>
                    <a:pt x="0" y="138"/>
                  </a:lnTo>
                  <a:lnTo>
                    <a:pt x="4" y="131"/>
                  </a:lnTo>
                  <a:lnTo>
                    <a:pt x="12" y="125"/>
                  </a:lnTo>
                  <a:lnTo>
                    <a:pt x="19" y="119"/>
                  </a:lnTo>
                  <a:lnTo>
                    <a:pt x="29" y="116"/>
                  </a:lnTo>
                  <a:lnTo>
                    <a:pt x="34" y="112"/>
                  </a:lnTo>
                  <a:lnTo>
                    <a:pt x="40" y="110"/>
                  </a:lnTo>
                  <a:lnTo>
                    <a:pt x="46" y="108"/>
                  </a:lnTo>
                  <a:lnTo>
                    <a:pt x="51" y="108"/>
                  </a:lnTo>
                  <a:lnTo>
                    <a:pt x="57" y="104"/>
                  </a:lnTo>
                  <a:lnTo>
                    <a:pt x="63" y="102"/>
                  </a:lnTo>
                  <a:lnTo>
                    <a:pt x="69" y="100"/>
                  </a:lnTo>
                  <a:lnTo>
                    <a:pt x="76" y="100"/>
                  </a:lnTo>
                  <a:lnTo>
                    <a:pt x="82" y="98"/>
                  </a:lnTo>
                  <a:lnTo>
                    <a:pt x="88" y="97"/>
                  </a:lnTo>
                  <a:lnTo>
                    <a:pt x="95" y="95"/>
                  </a:lnTo>
                  <a:lnTo>
                    <a:pt x="103" y="95"/>
                  </a:lnTo>
                  <a:lnTo>
                    <a:pt x="107" y="93"/>
                  </a:lnTo>
                  <a:lnTo>
                    <a:pt x="112" y="93"/>
                  </a:lnTo>
                  <a:lnTo>
                    <a:pt x="118" y="91"/>
                  </a:lnTo>
                  <a:lnTo>
                    <a:pt x="124" y="91"/>
                  </a:lnTo>
                  <a:lnTo>
                    <a:pt x="129" y="89"/>
                  </a:lnTo>
                  <a:lnTo>
                    <a:pt x="135" y="89"/>
                  </a:lnTo>
                  <a:lnTo>
                    <a:pt x="139" y="87"/>
                  </a:lnTo>
                  <a:lnTo>
                    <a:pt x="145" y="87"/>
                  </a:lnTo>
                  <a:lnTo>
                    <a:pt x="150" y="87"/>
                  </a:lnTo>
                  <a:lnTo>
                    <a:pt x="156" y="87"/>
                  </a:lnTo>
                  <a:lnTo>
                    <a:pt x="160" y="87"/>
                  </a:lnTo>
                  <a:lnTo>
                    <a:pt x="164" y="87"/>
                  </a:lnTo>
                  <a:lnTo>
                    <a:pt x="876" y="0"/>
                  </a:lnTo>
                  <a:lnTo>
                    <a:pt x="878" y="0"/>
                  </a:lnTo>
                  <a:lnTo>
                    <a:pt x="882" y="0"/>
                  </a:lnTo>
                  <a:lnTo>
                    <a:pt x="888" y="0"/>
                  </a:lnTo>
                  <a:lnTo>
                    <a:pt x="899" y="2"/>
                  </a:lnTo>
                  <a:lnTo>
                    <a:pt x="903" y="2"/>
                  </a:lnTo>
                  <a:lnTo>
                    <a:pt x="909" y="2"/>
                  </a:lnTo>
                  <a:lnTo>
                    <a:pt x="915" y="3"/>
                  </a:lnTo>
                  <a:lnTo>
                    <a:pt x="920" y="5"/>
                  </a:lnTo>
                  <a:lnTo>
                    <a:pt x="926" y="5"/>
                  </a:lnTo>
                  <a:lnTo>
                    <a:pt x="934" y="7"/>
                  </a:lnTo>
                  <a:lnTo>
                    <a:pt x="941" y="7"/>
                  </a:lnTo>
                  <a:lnTo>
                    <a:pt x="949" y="11"/>
                  </a:lnTo>
                  <a:lnTo>
                    <a:pt x="954" y="11"/>
                  </a:lnTo>
                  <a:lnTo>
                    <a:pt x="962" y="13"/>
                  </a:lnTo>
                  <a:lnTo>
                    <a:pt x="970" y="15"/>
                  </a:lnTo>
                  <a:lnTo>
                    <a:pt x="977" y="17"/>
                  </a:lnTo>
                  <a:lnTo>
                    <a:pt x="983" y="19"/>
                  </a:lnTo>
                  <a:lnTo>
                    <a:pt x="991" y="21"/>
                  </a:lnTo>
                  <a:lnTo>
                    <a:pt x="996" y="22"/>
                  </a:lnTo>
                  <a:lnTo>
                    <a:pt x="1004" y="26"/>
                  </a:lnTo>
                  <a:lnTo>
                    <a:pt x="1010" y="28"/>
                  </a:lnTo>
                  <a:lnTo>
                    <a:pt x="1015" y="32"/>
                  </a:lnTo>
                  <a:lnTo>
                    <a:pt x="1023" y="34"/>
                  </a:lnTo>
                  <a:lnTo>
                    <a:pt x="1029" y="38"/>
                  </a:lnTo>
                  <a:lnTo>
                    <a:pt x="1036" y="45"/>
                  </a:lnTo>
                  <a:lnTo>
                    <a:pt x="1046" y="53"/>
                  </a:lnTo>
                  <a:lnTo>
                    <a:pt x="998" y="89"/>
                  </a:lnTo>
                  <a:lnTo>
                    <a:pt x="772" y="76"/>
                  </a:lnTo>
                  <a:lnTo>
                    <a:pt x="101" y="173"/>
                  </a:lnTo>
                  <a:lnTo>
                    <a:pt x="55" y="233"/>
                  </a:lnTo>
                  <a:close/>
                </a:path>
              </a:pathLst>
            </a:custGeom>
            <a:solidFill>
              <a:srgbClr val="216152"/>
            </a:solidFill>
            <a:ln w="9525">
              <a:noFill/>
              <a:round/>
              <a:headEnd/>
              <a:tailEnd/>
            </a:ln>
          </p:spPr>
          <p:txBody>
            <a:bodyPr/>
            <a:lstStyle/>
            <a:p>
              <a:endParaRPr lang="en-US" sz="3200"/>
            </a:p>
          </p:txBody>
        </p:sp>
        <p:sp>
          <p:nvSpPr>
            <p:cNvPr id="177172" name="Freeform 18"/>
            <p:cNvSpPr>
              <a:spLocks/>
            </p:cNvSpPr>
            <p:nvPr/>
          </p:nvSpPr>
          <p:spPr bwMode="auto">
            <a:xfrm>
              <a:off x="3095" y="350"/>
              <a:ext cx="736" cy="290"/>
            </a:xfrm>
            <a:custGeom>
              <a:avLst/>
              <a:gdLst>
                <a:gd name="T0" fmla="*/ 1 w 1471"/>
                <a:gd name="T1" fmla="*/ 1 h 580"/>
                <a:gd name="T2" fmla="*/ 0 w 1471"/>
                <a:gd name="T3" fmla="*/ 1 h 580"/>
                <a:gd name="T4" fmla="*/ 1 w 1471"/>
                <a:gd name="T5" fmla="*/ 1 h 580"/>
                <a:gd name="T6" fmla="*/ 1 w 1471"/>
                <a:gd name="T7" fmla="*/ 1 h 580"/>
                <a:gd name="T8" fmla="*/ 1 w 1471"/>
                <a:gd name="T9" fmla="*/ 1 h 580"/>
                <a:gd name="T10" fmla="*/ 1 w 1471"/>
                <a:gd name="T11" fmla="*/ 1 h 580"/>
                <a:gd name="T12" fmla="*/ 1 w 1471"/>
                <a:gd name="T13" fmla="*/ 1 h 580"/>
                <a:gd name="T14" fmla="*/ 1 w 1471"/>
                <a:gd name="T15" fmla="*/ 1 h 580"/>
                <a:gd name="T16" fmla="*/ 1 w 1471"/>
                <a:gd name="T17" fmla="*/ 1 h 580"/>
                <a:gd name="T18" fmla="*/ 1 w 1471"/>
                <a:gd name="T19" fmla="*/ 1 h 580"/>
                <a:gd name="T20" fmla="*/ 1 w 1471"/>
                <a:gd name="T21" fmla="*/ 1 h 580"/>
                <a:gd name="T22" fmla="*/ 1 w 1471"/>
                <a:gd name="T23" fmla="*/ 1 h 580"/>
                <a:gd name="T24" fmla="*/ 1 w 1471"/>
                <a:gd name="T25" fmla="*/ 1 h 580"/>
                <a:gd name="T26" fmla="*/ 1 w 1471"/>
                <a:gd name="T27" fmla="*/ 1 h 580"/>
                <a:gd name="T28" fmla="*/ 1 w 1471"/>
                <a:gd name="T29" fmla="*/ 1 h 580"/>
                <a:gd name="T30" fmla="*/ 1 w 1471"/>
                <a:gd name="T31" fmla="*/ 1 h 580"/>
                <a:gd name="T32" fmla="*/ 1 w 1471"/>
                <a:gd name="T33" fmla="*/ 1 h 580"/>
                <a:gd name="T34" fmla="*/ 1 w 1471"/>
                <a:gd name="T35" fmla="*/ 1 h 580"/>
                <a:gd name="T36" fmla="*/ 1 w 1471"/>
                <a:gd name="T37" fmla="*/ 1 h 580"/>
                <a:gd name="T38" fmla="*/ 1 w 1471"/>
                <a:gd name="T39" fmla="*/ 0 h 580"/>
                <a:gd name="T40" fmla="*/ 1 w 1471"/>
                <a:gd name="T41" fmla="*/ 1 h 580"/>
                <a:gd name="T42" fmla="*/ 1 w 1471"/>
                <a:gd name="T43" fmla="*/ 1 h 580"/>
                <a:gd name="T44" fmla="*/ 1 w 1471"/>
                <a:gd name="T45" fmla="*/ 1 h 580"/>
                <a:gd name="T46" fmla="*/ 1 w 1471"/>
                <a:gd name="T47" fmla="*/ 1 h 580"/>
                <a:gd name="T48" fmla="*/ 1 w 1471"/>
                <a:gd name="T49" fmla="*/ 1 h 580"/>
                <a:gd name="T50" fmla="*/ 1 w 1471"/>
                <a:gd name="T51" fmla="*/ 1 h 580"/>
                <a:gd name="T52" fmla="*/ 1 w 1471"/>
                <a:gd name="T53" fmla="*/ 1 h 580"/>
                <a:gd name="T54" fmla="*/ 1 w 1471"/>
                <a:gd name="T55" fmla="*/ 1 h 580"/>
                <a:gd name="T56" fmla="*/ 1 w 1471"/>
                <a:gd name="T57" fmla="*/ 1 h 580"/>
                <a:gd name="T58" fmla="*/ 1 w 1471"/>
                <a:gd name="T59" fmla="*/ 1 h 580"/>
                <a:gd name="T60" fmla="*/ 1 w 1471"/>
                <a:gd name="T61" fmla="*/ 1 h 580"/>
                <a:gd name="T62" fmla="*/ 1 w 1471"/>
                <a:gd name="T63" fmla="*/ 1 h 580"/>
                <a:gd name="T64" fmla="*/ 1 w 1471"/>
                <a:gd name="T65" fmla="*/ 1 h 580"/>
                <a:gd name="T66" fmla="*/ 1 w 1471"/>
                <a:gd name="T67" fmla="*/ 1 h 580"/>
                <a:gd name="T68" fmla="*/ 1 w 1471"/>
                <a:gd name="T69" fmla="*/ 1 h 580"/>
                <a:gd name="T70" fmla="*/ 1 w 1471"/>
                <a:gd name="T71" fmla="*/ 1 h 580"/>
                <a:gd name="T72" fmla="*/ 1 w 1471"/>
                <a:gd name="T73" fmla="*/ 1 h 580"/>
                <a:gd name="T74" fmla="*/ 1 w 1471"/>
                <a:gd name="T75" fmla="*/ 1 h 580"/>
                <a:gd name="T76" fmla="*/ 1 w 1471"/>
                <a:gd name="T77" fmla="*/ 1 h 580"/>
                <a:gd name="T78" fmla="*/ 1 w 1471"/>
                <a:gd name="T79" fmla="*/ 1 h 580"/>
                <a:gd name="T80" fmla="*/ 1 w 1471"/>
                <a:gd name="T81" fmla="*/ 1 h 580"/>
                <a:gd name="T82" fmla="*/ 1 w 1471"/>
                <a:gd name="T83" fmla="*/ 1 h 580"/>
                <a:gd name="T84" fmla="*/ 1 w 1471"/>
                <a:gd name="T85" fmla="*/ 1 h 580"/>
                <a:gd name="T86" fmla="*/ 1 w 1471"/>
                <a:gd name="T87" fmla="*/ 1 h 580"/>
                <a:gd name="T88" fmla="*/ 1 w 1471"/>
                <a:gd name="T89" fmla="*/ 1 h 580"/>
                <a:gd name="T90" fmla="*/ 1 w 1471"/>
                <a:gd name="T91" fmla="*/ 1 h 580"/>
                <a:gd name="T92" fmla="*/ 1 w 1471"/>
                <a:gd name="T93" fmla="*/ 1 h 580"/>
                <a:gd name="T94" fmla="*/ 1 w 1471"/>
                <a:gd name="T95" fmla="*/ 1 h 580"/>
                <a:gd name="T96" fmla="*/ 1 w 1471"/>
                <a:gd name="T97" fmla="*/ 1 h 580"/>
                <a:gd name="T98" fmla="*/ 1 w 1471"/>
                <a:gd name="T99" fmla="*/ 1 h 580"/>
                <a:gd name="T100" fmla="*/ 1 w 1471"/>
                <a:gd name="T101" fmla="*/ 1 h 580"/>
                <a:gd name="T102" fmla="*/ 1 w 1471"/>
                <a:gd name="T103" fmla="*/ 1 h 580"/>
                <a:gd name="T104" fmla="*/ 1 w 1471"/>
                <a:gd name="T105" fmla="*/ 1 h 5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1"/>
                <a:gd name="T160" fmla="*/ 0 h 580"/>
                <a:gd name="T161" fmla="*/ 1471 w 1471"/>
                <a:gd name="T162" fmla="*/ 580 h 5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1" h="580">
                  <a:moveTo>
                    <a:pt x="336" y="479"/>
                  </a:moveTo>
                  <a:lnTo>
                    <a:pt x="5" y="164"/>
                  </a:lnTo>
                  <a:lnTo>
                    <a:pt x="3" y="160"/>
                  </a:lnTo>
                  <a:lnTo>
                    <a:pt x="2" y="154"/>
                  </a:lnTo>
                  <a:lnTo>
                    <a:pt x="0" y="151"/>
                  </a:lnTo>
                  <a:lnTo>
                    <a:pt x="0" y="147"/>
                  </a:lnTo>
                  <a:lnTo>
                    <a:pt x="0" y="141"/>
                  </a:lnTo>
                  <a:lnTo>
                    <a:pt x="0" y="135"/>
                  </a:lnTo>
                  <a:lnTo>
                    <a:pt x="0" y="130"/>
                  </a:lnTo>
                  <a:lnTo>
                    <a:pt x="3" y="124"/>
                  </a:lnTo>
                  <a:lnTo>
                    <a:pt x="7" y="118"/>
                  </a:lnTo>
                  <a:lnTo>
                    <a:pt x="13" y="113"/>
                  </a:lnTo>
                  <a:lnTo>
                    <a:pt x="19" y="107"/>
                  </a:lnTo>
                  <a:lnTo>
                    <a:pt x="28" y="103"/>
                  </a:lnTo>
                  <a:lnTo>
                    <a:pt x="34" y="101"/>
                  </a:lnTo>
                  <a:lnTo>
                    <a:pt x="40" y="99"/>
                  </a:lnTo>
                  <a:lnTo>
                    <a:pt x="45" y="97"/>
                  </a:lnTo>
                  <a:lnTo>
                    <a:pt x="55" y="97"/>
                  </a:lnTo>
                  <a:lnTo>
                    <a:pt x="57" y="96"/>
                  </a:lnTo>
                  <a:lnTo>
                    <a:pt x="62" y="94"/>
                  </a:lnTo>
                  <a:lnTo>
                    <a:pt x="68" y="94"/>
                  </a:lnTo>
                  <a:lnTo>
                    <a:pt x="76" y="92"/>
                  </a:lnTo>
                  <a:lnTo>
                    <a:pt x="81" y="90"/>
                  </a:lnTo>
                  <a:lnTo>
                    <a:pt x="91" y="90"/>
                  </a:lnTo>
                  <a:lnTo>
                    <a:pt x="98" y="88"/>
                  </a:lnTo>
                  <a:lnTo>
                    <a:pt x="110" y="88"/>
                  </a:lnTo>
                  <a:lnTo>
                    <a:pt x="121" y="86"/>
                  </a:lnTo>
                  <a:lnTo>
                    <a:pt x="133" y="84"/>
                  </a:lnTo>
                  <a:lnTo>
                    <a:pt x="144" y="82"/>
                  </a:lnTo>
                  <a:lnTo>
                    <a:pt x="157" y="80"/>
                  </a:lnTo>
                  <a:lnTo>
                    <a:pt x="171" y="78"/>
                  </a:lnTo>
                  <a:lnTo>
                    <a:pt x="186" y="76"/>
                  </a:lnTo>
                  <a:lnTo>
                    <a:pt x="199" y="75"/>
                  </a:lnTo>
                  <a:lnTo>
                    <a:pt x="214" y="75"/>
                  </a:lnTo>
                  <a:lnTo>
                    <a:pt x="230" y="71"/>
                  </a:lnTo>
                  <a:lnTo>
                    <a:pt x="245" y="69"/>
                  </a:lnTo>
                  <a:lnTo>
                    <a:pt x="260" y="67"/>
                  </a:lnTo>
                  <a:lnTo>
                    <a:pt x="277" y="67"/>
                  </a:lnTo>
                  <a:lnTo>
                    <a:pt x="294" y="63"/>
                  </a:lnTo>
                  <a:lnTo>
                    <a:pt x="311" y="61"/>
                  </a:lnTo>
                  <a:lnTo>
                    <a:pt x="329" y="59"/>
                  </a:lnTo>
                  <a:lnTo>
                    <a:pt x="346" y="57"/>
                  </a:lnTo>
                  <a:lnTo>
                    <a:pt x="363" y="56"/>
                  </a:lnTo>
                  <a:lnTo>
                    <a:pt x="382" y="54"/>
                  </a:lnTo>
                  <a:lnTo>
                    <a:pt x="399" y="52"/>
                  </a:lnTo>
                  <a:lnTo>
                    <a:pt x="418" y="50"/>
                  </a:lnTo>
                  <a:lnTo>
                    <a:pt x="435" y="48"/>
                  </a:lnTo>
                  <a:lnTo>
                    <a:pt x="454" y="46"/>
                  </a:lnTo>
                  <a:lnTo>
                    <a:pt x="473" y="44"/>
                  </a:lnTo>
                  <a:lnTo>
                    <a:pt x="492" y="42"/>
                  </a:lnTo>
                  <a:lnTo>
                    <a:pt x="509" y="40"/>
                  </a:lnTo>
                  <a:lnTo>
                    <a:pt x="528" y="38"/>
                  </a:lnTo>
                  <a:lnTo>
                    <a:pt x="545" y="37"/>
                  </a:lnTo>
                  <a:lnTo>
                    <a:pt x="562" y="35"/>
                  </a:lnTo>
                  <a:lnTo>
                    <a:pt x="579" y="31"/>
                  </a:lnTo>
                  <a:lnTo>
                    <a:pt x="598" y="29"/>
                  </a:lnTo>
                  <a:lnTo>
                    <a:pt x="616" y="27"/>
                  </a:lnTo>
                  <a:lnTo>
                    <a:pt x="633" y="27"/>
                  </a:lnTo>
                  <a:lnTo>
                    <a:pt x="648" y="23"/>
                  </a:lnTo>
                  <a:lnTo>
                    <a:pt x="665" y="21"/>
                  </a:lnTo>
                  <a:lnTo>
                    <a:pt x="680" y="19"/>
                  </a:lnTo>
                  <a:lnTo>
                    <a:pt x="695" y="19"/>
                  </a:lnTo>
                  <a:lnTo>
                    <a:pt x="711" y="18"/>
                  </a:lnTo>
                  <a:lnTo>
                    <a:pt x="726" y="16"/>
                  </a:lnTo>
                  <a:lnTo>
                    <a:pt x="739" y="14"/>
                  </a:lnTo>
                  <a:lnTo>
                    <a:pt x="754" y="14"/>
                  </a:lnTo>
                  <a:lnTo>
                    <a:pt x="766" y="12"/>
                  </a:lnTo>
                  <a:lnTo>
                    <a:pt x="779" y="10"/>
                  </a:lnTo>
                  <a:lnTo>
                    <a:pt x="790" y="8"/>
                  </a:lnTo>
                  <a:lnTo>
                    <a:pt x="802" y="8"/>
                  </a:lnTo>
                  <a:lnTo>
                    <a:pt x="811" y="6"/>
                  </a:lnTo>
                  <a:lnTo>
                    <a:pt x="821" y="6"/>
                  </a:lnTo>
                  <a:lnTo>
                    <a:pt x="830" y="4"/>
                  </a:lnTo>
                  <a:lnTo>
                    <a:pt x="838" y="4"/>
                  </a:lnTo>
                  <a:lnTo>
                    <a:pt x="846" y="4"/>
                  </a:lnTo>
                  <a:lnTo>
                    <a:pt x="853" y="2"/>
                  </a:lnTo>
                  <a:lnTo>
                    <a:pt x="857" y="0"/>
                  </a:lnTo>
                  <a:lnTo>
                    <a:pt x="863" y="0"/>
                  </a:lnTo>
                  <a:lnTo>
                    <a:pt x="868" y="0"/>
                  </a:lnTo>
                  <a:lnTo>
                    <a:pt x="872" y="0"/>
                  </a:lnTo>
                  <a:lnTo>
                    <a:pt x="874" y="0"/>
                  </a:lnTo>
                  <a:lnTo>
                    <a:pt x="882" y="2"/>
                  </a:lnTo>
                  <a:lnTo>
                    <a:pt x="887" y="2"/>
                  </a:lnTo>
                  <a:lnTo>
                    <a:pt x="893" y="4"/>
                  </a:lnTo>
                  <a:lnTo>
                    <a:pt x="901" y="4"/>
                  </a:lnTo>
                  <a:lnTo>
                    <a:pt x="910" y="8"/>
                  </a:lnTo>
                  <a:lnTo>
                    <a:pt x="916" y="8"/>
                  </a:lnTo>
                  <a:lnTo>
                    <a:pt x="925" y="10"/>
                  </a:lnTo>
                  <a:lnTo>
                    <a:pt x="933" y="14"/>
                  </a:lnTo>
                  <a:lnTo>
                    <a:pt x="941" y="18"/>
                  </a:lnTo>
                  <a:lnTo>
                    <a:pt x="948" y="19"/>
                  </a:lnTo>
                  <a:lnTo>
                    <a:pt x="956" y="23"/>
                  </a:lnTo>
                  <a:lnTo>
                    <a:pt x="962" y="27"/>
                  </a:lnTo>
                  <a:lnTo>
                    <a:pt x="969" y="33"/>
                  </a:lnTo>
                  <a:lnTo>
                    <a:pt x="954" y="78"/>
                  </a:lnTo>
                  <a:lnTo>
                    <a:pt x="840" y="61"/>
                  </a:lnTo>
                  <a:lnTo>
                    <a:pt x="401" y="132"/>
                  </a:lnTo>
                  <a:lnTo>
                    <a:pt x="397" y="128"/>
                  </a:lnTo>
                  <a:lnTo>
                    <a:pt x="393" y="120"/>
                  </a:lnTo>
                  <a:lnTo>
                    <a:pt x="387" y="116"/>
                  </a:lnTo>
                  <a:lnTo>
                    <a:pt x="384" y="113"/>
                  </a:lnTo>
                  <a:lnTo>
                    <a:pt x="376" y="109"/>
                  </a:lnTo>
                  <a:lnTo>
                    <a:pt x="368" y="105"/>
                  </a:lnTo>
                  <a:lnTo>
                    <a:pt x="359" y="101"/>
                  </a:lnTo>
                  <a:lnTo>
                    <a:pt x="351" y="99"/>
                  </a:lnTo>
                  <a:lnTo>
                    <a:pt x="346" y="99"/>
                  </a:lnTo>
                  <a:lnTo>
                    <a:pt x="340" y="97"/>
                  </a:lnTo>
                  <a:lnTo>
                    <a:pt x="334" y="97"/>
                  </a:lnTo>
                  <a:lnTo>
                    <a:pt x="330" y="99"/>
                  </a:lnTo>
                  <a:lnTo>
                    <a:pt x="323" y="99"/>
                  </a:lnTo>
                  <a:lnTo>
                    <a:pt x="317" y="99"/>
                  </a:lnTo>
                  <a:lnTo>
                    <a:pt x="310" y="99"/>
                  </a:lnTo>
                  <a:lnTo>
                    <a:pt x="302" y="103"/>
                  </a:lnTo>
                  <a:lnTo>
                    <a:pt x="294" y="103"/>
                  </a:lnTo>
                  <a:lnTo>
                    <a:pt x="289" y="107"/>
                  </a:lnTo>
                  <a:lnTo>
                    <a:pt x="281" y="111"/>
                  </a:lnTo>
                  <a:lnTo>
                    <a:pt x="273" y="115"/>
                  </a:lnTo>
                  <a:lnTo>
                    <a:pt x="266" y="134"/>
                  </a:lnTo>
                  <a:lnTo>
                    <a:pt x="137" y="164"/>
                  </a:lnTo>
                  <a:lnTo>
                    <a:pt x="146" y="198"/>
                  </a:lnTo>
                  <a:lnTo>
                    <a:pt x="456" y="459"/>
                  </a:lnTo>
                  <a:lnTo>
                    <a:pt x="458" y="460"/>
                  </a:lnTo>
                  <a:lnTo>
                    <a:pt x="462" y="460"/>
                  </a:lnTo>
                  <a:lnTo>
                    <a:pt x="467" y="462"/>
                  </a:lnTo>
                  <a:lnTo>
                    <a:pt x="473" y="464"/>
                  </a:lnTo>
                  <a:lnTo>
                    <a:pt x="481" y="468"/>
                  </a:lnTo>
                  <a:lnTo>
                    <a:pt x="488" y="470"/>
                  </a:lnTo>
                  <a:lnTo>
                    <a:pt x="498" y="474"/>
                  </a:lnTo>
                  <a:lnTo>
                    <a:pt x="502" y="474"/>
                  </a:lnTo>
                  <a:lnTo>
                    <a:pt x="507" y="474"/>
                  </a:lnTo>
                  <a:lnTo>
                    <a:pt x="513" y="476"/>
                  </a:lnTo>
                  <a:lnTo>
                    <a:pt x="519" y="476"/>
                  </a:lnTo>
                  <a:lnTo>
                    <a:pt x="524" y="476"/>
                  </a:lnTo>
                  <a:lnTo>
                    <a:pt x="530" y="478"/>
                  </a:lnTo>
                  <a:lnTo>
                    <a:pt x="536" y="478"/>
                  </a:lnTo>
                  <a:lnTo>
                    <a:pt x="541" y="479"/>
                  </a:lnTo>
                  <a:lnTo>
                    <a:pt x="547" y="479"/>
                  </a:lnTo>
                  <a:lnTo>
                    <a:pt x="553" y="479"/>
                  </a:lnTo>
                  <a:lnTo>
                    <a:pt x="559" y="479"/>
                  </a:lnTo>
                  <a:lnTo>
                    <a:pt x="566" y="479"/>
                  </a:lnTo>
                  <a:lnTo>
                    <a:pt x="572" y="478"/>
                  </a:lnTo>
                  <a:lnTo>
                    <a:pt x="578" y="478"/>
                  </a:lnTo>
                  <a:lnTo>
                    <a:pt x="585" y="478"/>
                  </a:lnTo>
                  <a:lnTo>
                    <a:pt x="593" y="478"/>
                  </a:lnTo>
                  <a:lnTo>
                    <a:pt x="595" y="476"/>
                  </a:lnTo>
                  <a:lnTo>
                    <a:pt x="600" y="474"/>
                  </a:lnTo>
                  <a:lnTo>
                    <a:pt x="604" y="474"/>
                  </a:lnTo>
                  <a:lnTo>
                    <a:pt x="612" y="472"/>
                  </a:lnTo>
                  <a:lnTo>
                    <a:pt x="617" y="470"/>
                  </a:lnTo>
                  <a:lnTo>
                    <a:pt x="625" y="468"/>
                  </a:lnTo>
                  <a:lnTo>
                    <a:pt x="633" y="466"/>
                  </a:lnTo>
                  <a:lnTo>
                    <a:pt x="642" y="464"/>
                  </a:lnTo>
                  <a:lnTo>
                    <a:pt x="652" y="462"/>
                  </a:lnTo>
                  <a:lnTo>
                    <a:pt x="661" y="460"/>
                  </a:lnTo>
                  <a:lnTo>
                    <a:pt x="671" y="457"/>
                  </a:lnTo>
                  <a:lnTo>
                    <a:pt x="682" y="455"/>
                  </a:lnTo>
                  <a:lnTo>
                    <a:pt x="694" y="453"/>
                  </a:lnTo>
                  <a:lnTo>
                    <a:pt x="705" y="449"/>
                  </a:lnTo>
                  <a:lnTo>
                    <a:pt x="718" y="447"/>
                  </a:lnTo>
                  <a:lnTo>
                    <a:pt x="733" y="443"/>
                  </a:lnTo>
                  <a:lnTo>
                    <a:pt x="745" y="440"/>
                  </a:lnTo>
                  <a:lnTo>
                    <a:pt x="760" y="436"/>
                  </a:lnTo>
                  <a:lnTo>
                    <a:pt x="773" y="432"/>
                  </a:lnTo>
                  <a:lnTo>
                    <a:pt x="789" y="428"/>
                  </a:lnTo>
                  <a:lnTo>
                    <a:pt x="804" y="424"/>
                  </a:lnTo>
                  <a:lnTo>
                    <a:pt x="817" y="422"/>
                  </a:lnTo>
                  <a:lnTo>
                    <a:pt x="832" y="419"/>
                  </a:lnTo>
                  <a:lnTo>
                    <a:pt x="849" y="415"/>
                  </a:lnTo>
                  <a:lnTo>
                    <a:pt x="865" y="411"/>
                  </a:lnTo>
                  <a:lnTo>
                    <a:pt x="880" y="407"/>
                  </a:lnTo>
                  <a:lnTo>
                    <a:pt x="895" y="403"/>
                  </a:lnTo>
                  <a:lnTo>
                    <a:pt x="912" y="400"/>
                  </a:lnTo>
                  <a:lnTo>
                    <a:pt x="927" y="396"/>
                  </a:lnTo>
                  <a:lnTo>
                    <a:pt x="944" y="392"/>
                  </a:lnTo>
                  <a:lnTo>
                    <a:pt x="960" y="388"/>
                  </a:lnTo>
                  <a:lnTo>
                    <a:pt x="979" y="386"/>
                  </a:lnTo>
                  <a:lnTo>
                    <a:pt x="994" y="381"/>
                  </a:lnTo>
                  <a:lnTo>
                    <a:pt x="1009" y="377"/>
                  </a:lnTo>
                  <a:lnTo>
                    <a:pt x="1024" y="373"/>
                  </a:lnTo>
                  <a:lnTo>
                    <a:pt x="1041" y="369"/>
                  </a:lnTo>
                  <a:lnTo>
                    <a:pt x="1057" y="365"/>
                  </a:lnTo>
                  <a:lnTo>
                    <a:pt x="1072" y="362"/>
                  </a:lnTo>
                  <a:lnTo>
                    <a:pt x="1087" y="358"/>
                  </a:lnTo>
                  <a:lnTo>
                    <a:pt x="1102" y="354"/>
                  </a:lnTo>
                  <a:lnTo>
                    <a:pt x="1116" y="350"/>
                  </a:lnTo>
                  <a:lnTo>
                    <a:pt x="1131" y="346"/>
                  </a:lnTo>
                  <a:lnTo>
                    <a:pt x="1144" y="343"/>
                  </a:lnTo>
                  <a:lnTo>
                    <a:pt x="1157" y="341"/>
                  </a:lnTo>
                  <a:lnTo>
                    <a:pt x="1171" y="337"/>
                  </a:lnTo>
                  <a:lnTo>
                    <a:pt x="1184" y="335"/>
                  </a:lnTo>
                  <a:lnTo>
                    <a:pt x="1195" y="331"/>
                  </a:lnTo>
                  <a:lnTo>
                    <a:pt x="1209" y="329"/>
                  </a:lnTo>
                  <a:lnTo>
                    <a:pt x="1220" y="327"/>
                  </a:lnTo>
                  <a:lnTo>
                    <a:pt x="1230" y="324"/>
                  </a:lnTo>
                  <a:lnTo>
                    <a:pt x="1239" y="322"/>
                  </a:lnTo>
                  <a:lnTo>
                    <a:pt x="1251" y="320"/>
                  </a:lnTo>
                  <a:lnTo>
                    <a:pt x="1260" y="316"/>
                  </a:lnTo>
                  <a:lnTo>
                    <a:pt x="1268" y="314"/>
                  </a:lnTo>
                  <a:lnTo>
                    <a:pt x="1275" y="312"/>
                  </a:lnTo>
                  <a:lnTo>
                    <a:pt x="1283" y="312"/>
                  </a:lnTo>
                  <a:lnTo>
                    <a:pt x="1289" y="310"/>
                  </a:lnTo>
                  <a:lnTo>
                    <a:pt x="1294" y="308"/>
                  </a:lnTo>
                  <a:lnTo>
                    <a:pt x="1300" y="306"/>
                  </a:lnTo>
                  <a:lnTo>
                    <a:pt x="1304" y="306"/>
                  </a:lnTo>
                  <a:lnTo>
                    <a:pt x="1309" y="305"/>
                  </a:lnTo>
                  <a:lnTo>
                    <a:pt x="1313" y="305"/>
                  </a:lnTo>
                  <a:lnTo>
                    <a:pt x="1304" y="272"/>
                  </a:lnTo>
                  <a:lnTo>
                    <a:pt x="1108" y="160"/>
                  </a:lnTo>
                  <a:lnTo>
                    <a:pt x="1117" y="84"/>
                  </a:lnTo>
                  <a:lnTo>
                    <a:pt x="1471" y="287"/>
                  </a:lnTo>
                  <a:lnTo>
                    <a:pt x="1471" y="324"/>
                  </a:lnTo>
                  <a:lnTo>
                    <a:pt x="521" y="580"/>
                  </a:lnTo>
                  <a:lnTo>
                    <a:pt x="386" y="536"/>
                  </a:lnTo>
                  <a:lnTo>
                    <a:pt x="336" y="479"/>
                  </a:lnTo>
                  <a:close/>
                </a:path>
              </a:pathLst>
            </a:custGeom>
            <a:solidFill>
              <a:srgbClr val="529182"/>
            </a:solidFill>
            <a:ln w="9525">
              <a:noFill/>
              <a:round/>
              <a:headEnd/>
              <a:tailEnd/>
            </a:ln>
          </p:spPr>
          <p:txBody>
            <a:bodyPr/>
            <a:lstStyle/>
            <a:p>
              <a:endParaRPr lang="en-US" sz="3200"/>
            </a:p>
          </p:txBody>
        </p:sp>
        <p:sp>
          <p:nvSpPr>
            <p:cNvPr id="177173" name="Freeform 19"/>
            <p:cNvSpPr>
              <a:spLocks/>
            </p:cNvSpPr>
            <p:nvPr/>
          </p:nvSpPr>
          <p:spPr bwMode="auto">
            <a:xfrm>
              <a:off x="3279" y="854"/>
              <a:ext cx="586" cy="253"/>
            </a:xfrm>
            <a:custGeom>
              <a:avLst/>
              <a:gdLst>
                <a:gd name="T0" fmla="*/ 1 w 1171"/>
                <a:gd name="T1" fmla="*/ 1 h 505"/>
                <a:gd name="T2" fmla="*/ 1 w 1171"/>
                <a:gd name="T3" fmla="*/ 1 h 505"/>
                <a:gd name="T4" fmla="*/ 1 w 1171"/>
                <a:gd name="T5" fmla="*/ 0 h 505"/>
                <a:gd name="T6" fmla="*/ 1 w 1171"/>
                <a:gd name="T7" fmla="*/ 0 h 505"/>
                <a:gd name="T8" fmla="*/ 1 w 1171"/>
                <a:gd name="T9" fmla="*/ 0 h 505"/>
                <a:gd name="T10" fmla="*/ 1 w 1171"/>
                <a:gd name="T11" fmla="*/ 0 h 505"/>
                <a:gd name="T12" fmla="*/ 1 w 1171"/>
                <a:gd name="T13" fmla="*/ 0 h 505"/>
                <a:gd name="T14" fmla="*/ 1 w 1171"/>
                <a:gd name="T15" fmla="*/ 1 h 505"/>
                <a:gd name="T16" fmla="*/ 1 w 1171"/>
                <a:gd name="T17" fmla="*/ 1 h 505"/>
                <a:gd name="T18" fmla="*/ 1 w 1171"/>
                <a:gd name="T19" fmla="*/ 1 h 505"/>
                <a:gd name="T20" fmla="*/ 1 w 1171"/>
                <a:gd name="T21" fmla="*/ 1 h 505"/>
                <a:gd name="T22" fmla="*/ 1 w 1171"/>
                <a:gd name="T23" fmla="*/ 1 h 505"/>
                <a:gd name="T24" fmla="*/ 1 w 1171"/>
                <a:gd name="T25" fmla="*/ 1 h 505"/>
                <a:gd name="T26" fmla="*/ 1 w 1171"/>
                <a:gd name="T27" fmla="*/ 1 h 505"/>
                <a:gd name="T28" fmla="*/ 1 w 1171"/>
                <a:gd name="T29" fmla="*/ 1 h 505"/>
                <a:gd name="T30" fmla="*/ 1 w 1171"/>
                <a:gd name="T31" fmla="*/ 1 h 505"/>
                <a:gd name="T32" fmla="*/ 1 w 1171"/>
                <a:gd name="T33" fmla="*/ 1 h 505"/>
                <a:gd name="T34" fmla="*/ 1 w 1171"/>
                <a:gd name="T35" fmla="*/ 1 h 505"/>
                <a:gd name="T36" fmla="*/ 1 w 1171"/>
                <a:gd name="T37" fmla="*/ 1 h 505"/>
                <a:gd name="T38" fmla="*/ 1 w 1171"/>
                <a:gd name="T39" fmla="*/ 1 h 505"/>
                <a:gd name="T40" fmla="*/ 1 w 1171"/>
                <a:gd name="T41" fmla="*/ 1 h 505"/>
                <a:gd name="T42" fmla="*/ 1 w 1171"/>
                <a:gd name="T43" fmla="*/ 1 h 505"/>
                <a:gd name="T44" fmla="*/ 1 w 1171"/>
                <a:gd name="T45" fmla="*/ 1 h 505"/>
                <a:gd name="T46" fmla="*/ 1 w 1171"/>
                <a:gd name="T47" fmla="*/ 1 h 505"/>
                <a:gd name="T48" fmla="*/ 1 w 1171"/>
                <a:gd name="T49" fmla="*/ 1 h 505"/>
                <a:gd name="T50" fmla="*/ 1 w 1171"/>
                <a:gd name="T51" fmla="*/ 1 h 505"/>
                <a:gd name="T52" fmla="*/ 1 w 1171"/>
                <a:gd name="T53" fmla="*/ 1 h 505"/>
                <a:gd name="T54" fmla="*/ 1 w 1171"/>
                <a:gd name="T55" fmla="*/ 1 h 505"/>
                <a:gd name="T56" fmla="*/ 1 w 1171"/>
                <a:gd name="T57" fmla="*/ 1 h 505"/>
                <a:gd name="T58" fmla="*/ 1 w 1171"/>
                <a:gd name="T59" fmla="*/ 1 h 505"/>
                <a:gd name="T60" fmla="*/ 0 w 1171"/>
                <a:gd name="T61" fmla="*/ 1 h 505"/>
                <a:gd name="T62" fmla="*/ 0 w 1171"/>
                <a:gd name="T63" fmla="*/ 1 h 505"/>
                <a:gd name="T64" fmla="*/ 0 w 1171"/>
                <a:gd name="T65" fmla="*/ 1 h 505"/>
                <a:gd name="T66" fmla="*/ 0 w 1171"/>
                <a:gd name="T67" fmla="*/ 1 h 505"/>
                <a:gd name="T68" fmla="*/ 0 w 1171"/>
                <a:gd name="T69" fmla="*/ 1 h 505"/>
                <a:gd name="T70" fmla="*/ 0 w 1171"/>
                <a:gd name="T71" fmla="*/ 1 h 505"/>
                <a:gd name="T72" fmla="*/ 0 w 1171"/>
                <a:gd name="T73" fmla="*/ 1 h 505"/>
                <a:gd name="T74" fmla="*/ 0 w 1171"/>
                <a:gd name="T75" fmla="*/ 1 h 505"/>
                <a:gd name="T76" fmla="*/ 0 w 1171"/>
                <a:gd name="T77" fmla="*/ 1 h 505"/>
                <a:gd name="T78" fmla="*/ 1 w 1171"/>
                <a:gd name="T79" fmla="*/ 1 h 505"/>
                <a:gd name="T80" fmla="*/ 1 w 1171"/>
                <a:gd name="T81" fmla="*/ 1 h 505"/>
                <a:gd name="T82" fmla="*/ 1 w 1171"/>
                <a:gd name="T83" fmla="*/ 1 h 505"/>
                <a:gd name="T84" fmla="*/ 1 w 1171"/>
                <a:gd name="T85" fmla="*/ 1 h 505"/>
                <a:gd name="T86" fmla="*/ 1 w 1171"/>
                <a:gd name="T87" fmla="*/ 1 h 505"/>
                <a:gd name="T88" fmla="*/ 1 w 1171"/>
                <a:gd name="T89" fmla="*/ 1 h 505"/>
                <a:gd name="T90" fmla="*/ 1 w 1171"/>
                <a:gd name="T91" fmla="*/ 1 h 505"/>
                <a:gd name="T92" fmla="*/ 1 w 1171"/>
                <a:gd name="T93" fmla="*/ 1 h 505"/>
                <a:gd name="T94" fmla="*/ 1 w 1171"/>
                <a:gd name="T95" fmla="*/ 1 h 505"/>
                <a:gd name="T96" fmla="*/ 1 w 1171"/>
                <a:gd name="T97" fmla="*/ 1 h 5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71"/>
                <a:gd name="T148" fmla="*/ 0 h 505"/>
                <a:gd name="T149" fmla="*/ 1171 w 1171"/>
                <a:gd name="T150" fmla="*/ 505 h 5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71" h="505">
                  <a:moveTo>
                    <a:pt x="25" y="350"/>
                  </a:moveTo>
                  <a:lnTo>
                    <a:pt x="99" y="344"/>
                  </a:lnTo>
                  <a:lnTo>
                    <a:pt x="1113" y="0"/>
                  </a:lnTo>
                  <a:lnTo>
                    <a:pt x="1114" y="0"/>
                  </a:lnTo>
                  <a:lnTo>
                    <a:pt x="1120" y="0"/>
                  </a:lnTo>
                  <a:lnTo>
                    <a:pt x="1122" y="0"/>
                  </a:lnTo>
                  <a:lnTo>
                    <a:pt x="1128" y="0"/>
                  </a:lnTo>
                  <a:lnTo>
                    <a:pt x="1133" y="2"/>
                  </a:lnTo>
                  <a:lnTo>
                    <a:pt x="1139" y="4"/>
                  </a:lnTo>
                  <a:lnTo>
                    <a:pt x="1145" y="7"/>
                  </a:lnTo>
                  <a:lnTo>
                    <a:pt x="1149" y="13"/>
                  </a:lnTo>
                  <a:lnTo>
                    <a:pt x="1154" y="19"/>
                  </a:lnTo>
                  <a:lnTo>
                    <a:pt x="1158" y="26"/>
                  </a:lnTo>
                  <a:lnTo>
                    <a:pt x="1160" y="30"/>
                  </a:lnTo>
                  <a:lnTo>
                    <a:pt x="1162" y="36"/>
                  </a:lnTo>
                  <a:lnTo>
                    <a:pt x="1164" y="44"/>
                  </a:lnTo>
                  <a:lnTo>
                    <a:pt x="1166" y="49"/>
                  </a:lnTo>
                  <a:lnTo>
                    <a:pt x="1168" y="55"/>
                  </a:lnTo>
                  <a:lnTo>
                    <a:pt x="1168" y="64"/>
                  </a:lnTo>
                  <a:lnTo>
                    <a:pt x="1170" y="72"/>
                  </a:lnTo>
                  <a:lnTo>
                    <a:pt x="1171" y="82"/>
                  </a:lnTo>
                  <a:lnTo>
                    <a:pt x="8" y="505"/>
                  </a:lnTo>
                  <a:lnTo>
                    <a:pt x="6" y="504"/>
                  </a:lnTo>
                  <a:lnTo>
                    <a:pt x="6" y="500"/>
                  </a:lnTo>
                  <a:lnTo>
                    <a:pt x="4" y="490"/>
                  </a:lnTo>
                  <a:lnTo>
                    <a:pt x="4" y="483"/>
                  </a:lnTo>
                  <a:lnTo>
                    <a:pt x="2" y="475"/>
                  </a:lnTo>
                  <a:lnTo>
                    <a:pt x="2" y="469"/>
                  </a:lnTo>
                  <a:lnTo>
                    <a:pt x="2" y="462"/>
                  </a:lnTo>
                  <a:lnTo>
                    <a:pt x="2" y="456"/>
                  </a:lnTo>
                  <a:lnTo>
                    <a:pt x="0" y="448"/>
                  </a:lnTo>
                  <a:lnTo>
                    <a:pt x="0" y="443"/>
                  </a:lnTo>
                  <a:lnTo>
                    <a:pt x="0" y="435"/>
                  </a:lnTo>
                  <a:lnTo>
                    <a:pt x="0" y="429"/>
                  </a:lnTo>
                  <a:lnTo>
                    <a:pt x="0" y="420"/>
                  </a:lnTo>
                  <a:lnTo>
                    <a:pt x="0" y="414"/>
                  </a:lnTo>
                  <a:lnTo>
                    <a:pt x="0" y="405"/>
                  </a:lnTo>
                  <a:lnTo>
                    <a:pt x="0" y="399"/>
                  </a:lnTo>
                  <a:lnTo>
                    <a:pt x="0" y="391"/>
                  </a:lnTo>
                  <a:lnTo>
                    <a:pt x="2" y="386"/>
                  </a:lnTo>
                  <a:lnTo>
                    <a:pt x="2" y="380"/>
                  </a:lnTo>
                  <a:lnTo>
                    <a:pt x="4" y="374"/>
                  </a:lnTo>
                  <a:lnTo>
                    <a:pt x="4" y="369"/>
                  </a:lnTo>
                  <a:lnTo>
                    <a:pt x="6" y="363"/>
                  </a:lnTo>
                  <a:lnTo>
                    <a:pt x="10" y="359"/>
                  </a:lnTo>
                  <a:lnTo>
                    <a:pt x="12" y="355"/>
                  </a:lnTo>
                  <a:lnTo>
                    <a:pt x="18" y="352"/>
                  </a:lnTo>
                  <a:lnTo>
                    <a:pt x="25" y="350"/>
                  </a:lnTo>
                  <a:close/>
                </a:path>
              </a:pathLst>
            </a:custGeom>
            <a:solidFill>
              <a:srgbClr val="666666"/>
            </a:solidFill>
            <a:ln w="9525">
              <a:noFill/>
              <a:round/>
              <a:headEnd/>
              <a:tailEnd/>
            </a:ln>
          </p:spPr>
          <p:txBody>
            <a:bodyPr/>
            <a:lstStyle/>
            <a:p>
              <a:endParaRPr lang="en-US" sz="3200"/>
            </a:p>
          </p:txBody>
        </p:sp>
        <p:sp>
          <p:nvSpPr>
            <p:cNvPr id="177174" name="Freeform 20"/>
            <p:cNvSpPr>
              <a:spLocks/>
            </p:cNvSpPr>
            <p:nvPr/>
          </p:nvSpPr>
          <p:spPr bwMode="auto">
            <a:xfrm>
              <a:off x="3034" y="760"/>
              <a:ext cx="258" cy="354"/>
            </a:xfrm>
            <a:custGeom>
              <a:avLst/>
              <a:gdLst>
                <a:gd name="T0" fmla="*/ 0 w 515"/>
                <a:gd name="T1" fmla="*/ 0 h 709"/>
                <a:gd name="T2" fmla="*/ 0 w 515"/>
                <a:gd name="T3" fmla="*/ 0 h 709"/>
                <a:gd name="T4" fmla="*/ 1 w 515"/>
                <a:gd name="T5" fmla="*/ 0 h 709"/>
                <a:gd name="T6" fmla="*/ 1 w 515"/>
                <a:gd name="T7" fmla="*/ 0 h 709"/>
                <a:gd name="T8" fmla="*/ 1 w 515"/>
                <a:gd name="T9" fmla="*/ 0 h 709"/>
                <a:gd name="T10" fmla="*/ 1 w 515"/>
                <a:gd name="T11" fmla="*/ 0 h 709"/>
                <a:gd name="T12" fmla="*/ 1 w 515"/>
                <a:gd name="T13" fmla="*/ 0 h 709"/>
                <a:gd name="T14" fmla="*/ 1 w 515"/>
                <a:gd name="T15" fmla="*/ 0 h 709"/>
                <a:gd name="T16" fmla="*/ 1 w 515"/>
                <a:gd name="T17" fmla="*/ 0 h 709"/>
                <a:gd name="T18" fmla="*/ 1 w 515"/>
                <a:gd name="T19" fmla="*/ 0 h 709"/>
                <a:gd name="T20" fmla="*/ 1 w 515"/>
                <a:gd name="T21" fmla="*/ 0 h 709"/>
                <a:gd name="T22" fmla="*/ 1 w 515"/>
                <a:gd name="T23" fmla="*/ 0 h 709"/>
                <a:gd name="T24" fmla="*/ 1 w 515"/>
                <a:gd name="T25" fmla="*/ 0 h 709"/>
                <a:gd name="T26" fmla="*/ 1 w 515"/>
                <a:gd name="T27" fmla="*/ 0 h 709"/>
                <a:gd name="T28" fmla="*/ 1 w 515"/>
                <a:gd name="T29" fmla="*/ 0 h 709"/>
                <a:gd name="T30" fmla="*/ 1 w 515"/>
                <a:gd name="T31" fmla="*/ 0 h 709"/>
                <a:gd name="T32" fmla="*/ 1 w 515"/>
                <a:gd name="T33" fmla="*/ 0 h 709"/>
                <a:gd name="T34" fmla="*/ 1 w 515"/>
                <a:gd name="T35" fmla="*/ 0 h 709"/>
                <a:gd name="T36" fmla="*/ 1 w 515"/>
                <a:gd name="T37" fmla="*/ 0 h 709"/>
                <a:gd name="T38" fmla="*/ 1 w 515"/>
                <a:gd name="T39" fmla="*/ 0 h 709"/>
                <a:gd name="T40" fmla="*/ 0 w 515"/>
                <a:gd name="T41" fmla="*/ 0 h 709"/>
                <a:gd name="T42" fmla="*/ 0 w 515"/>
                <a:gd name="T43" fmla="*/ 0 h 7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5"/>
                <a:gd name="T67" fmla="*/ 0 h 709"/>
                <a:gd name="T68" fmla="*/ 515 w 515"/>
                <a:gd name="T69" fmla="*/ 709 h 7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5" h="709">
                  <a:moveTo>
                    <a:pt x="0" y="72"/>
                  </a:moveTo>
                  <a:lnTo>
                    <a:pt x="0" y="68"/>
                  </a:lnTo>
                  <a:lnTo>
                    <a:pt x="2" y="61"/>
                  </a:lnTo>
                  <a:lnTo>
                    <a:pt x="2" y="55"/>
                  </a:lnTo>
                  <a:lnTo>
                    <a:pt x="4" y="49"/>
                  </a:lnTo>
                  <a:lnTo>
                    <a:pt x="6" y="43"/>
                  </a:lnTo>
                  <a:lnTo>
                    <a:pt x="9" y="36"/>
                  </a:lnTo>
                  <a:lnTo>
                    <a:pt x="11" y="28"/>
                  </a:lnTo>
                  <a:lnTo>
                    <a:pt x="17" y="22"/>
                  </a:lnTo>
                  <a:lnTo>
                    <a:pt x="23" y="17"/>
                  </a:lnTo>
                  <a:lnTo>
                    <a:pt x="30" y="11"/>
                  </a:lnTo>
                  <a:lnTo>
                    <a:pt x="38" y="5"/>
                  </a:lnTo>
                  <a:lnTo>
                    <a:pt x="48" y="3"/>
                  </a:lnTo>
                  <a:lnTo>
                    <a:pt x="53" y="2"/>
                  </a:lnTo>
                  <a:lnTo>
                    <a:pt x="59" y="0"/>
                  </a:lnTo>
                  <a:lnTo>
                    <a:pt x="65" y="0"/>
                  </a:lnTo>
                  <a:lnTo>
                    <a:pt x="72" y="0"/>
                  </a:lnTo>
                  <a:lnTo>
                    <a:pt x="515" y="538"/>
                  </a:lnTo>
                  <a:lnTo>
                    <a:pt x="477" y="709"/>
                  </a:lnTo>
                  <a:lnTo>
                    <a:pt x="48" y="144"/>
                  </a:lnTo>
                  <a:lnTo>
                    <a:pt x="0" y="72"/>
                  </a:lnTo>
                  <a:close/>
                </a:path>
              </a:pathLst>
            </a:custGeom>
            <a:solidFill>
              <a:srgbClr val="999999"/>
            </a:solidFill>
            <a:ln w="9525">
              <a:noFill/>
              <a:round/>
              <a:headEnd/>
              <a:tailEnd/>
            </a:ln>
          </p:spPr>
          <p:txBody>
            <a:bodyPr/>
            <a:lstStyle/>
            <a:p>
              <a:endParaRPr lang="en-US" sz="3200"/>
            </a:p>
          </p:txBody>
        </p:sp>
        <p:sp>
          <p:nvSpPr>
            <p:cNvPr id="177175" name="Freeform 21"/>
            <p:cNvSpPr>
              <a:spLocks/>
            </p:cNvSpPr>
            <p:nvPr/>
          </p:nvSpPr>
          <p:spPr bwMode="auto">
            <a:xfrm>
              <a:off x="3063" y="411"/>
              <a:ext cx="243" cy="609"/>
            </a:xfrm>
            <a:custGeom>
              <a:avLst/>
              <a:gdLst>
                <a:gd name="T0" fmla="*/ 0 w 487"/>
                <a:gd name="T1" fmla="*/ 1 h 1218"/>
                <a:gd name="T2" fmla="*/ 0 w 487"/>
                <a:gd name="T3" fmla="*/ 0 h 1218"/>
                <a:gd name="T4" fmla="*/ 0 w 487"/>
                <a:gd name="T5" fmla="*/ 1 h 1218"/>
                <a:gd name="T6" fmla="*/ 0 w 487"/>
                <a:gd name="T7" fmla="*/ 1 h 1218"/>
                <a:gd name="T8" fmla="*/ 0 w 487"/>
                <a:gd name="T9" fmla="*/ 1 h 1218"/>
                <a:gd name="T10" fmla="*/ 0 w 487"/>
                <a:gd name="T11" fmla="*/ 1 h 1218"/>
                <a:gd name="T12" fmla="*/ 0 w 487"/>
                <a:gd name="T13" fmla="*/ 1 h 1218"/>
                <a:gd name="T14" fmla="*/ 0 60000 65536"/>
                <a:gd name="T15" fmla="*/ 0 60000 65536"/>
                <a:gd name="T16" fmla="*/ 0 60000 65536"/>
                <a:gd name="T17" fmla="*/ 0 60000 65536"/>
                <a:gd name="T18" fmla="*/ 0 60000 65536"/>
                <a:gd name="T19" fmla="*/ 0 60000 65536"/>
                <a:gd name="T20" fmla="*/ 0 60000 65536"/>
                <a:gd name="T21" fmla="*/ 0 w 487"/>
                <a:gd name="T22" fmla="*/ 0 h 1218"/>
                <a:gd name="T23" fmla="*/ 487 w 487"/>
                <a:gd name="T24" fmla="*/ 1218 h 1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7" h="1218">
                  <a:moveTo>
                    <a:pt x="0" y="681"/>
                  </a:moveTo>
                  <a:lnTo>
                    <a:pt x="0" y="0"/>
                  </a:lnTo>
                  <a:lnTo>
                    <a:pt x="487" y="443"/>
                  </a:lnTo>
                  <a:lnTo>
                    <a:pt x="479" y="1218"/>
                  </a:lnTo>
                  <a:lnTo>
                    <a:pt x="422" y="1215"/>
                  </a:lnTo>
                  <a:lnTo>
                    <a:pt x="0" y="681"/>
                  </a:lnTo>
                  <a:close/>
                </a:path>
              </a:pathLst>
            </a:custGeom>
            <a:solidFill>
              <a:srgbClr val="B3B3B3"/>
            </a:solidFill>
            <a:ln w="9525">
              <a:noFill/>
              <a:round/>
              <a:headEnd/>
              <a:tailEnd/>
            </a:ln>
          </p:spPr>
          <p:txBody>
            <a:bodyPr/>
            <a:lstStyle/>
            <a:p>
              <a:endParaRPr lang="en-US" sz="3200"/>
            </a:p>
          </p:txBody>
        </p:sp>
        <p:sp>
          <p:nvSpPr>
            <p:cNvPr id="177176" name="Freeform 22"/>
            <p:cNvSpPr>
              <a:spLocks/>
            </p:cNvSpPr>
            <p:nvPr/>
          </p:nvSpPr>
          <p:spPr bwMode="auto">
            <a:xfrm>
              <a:off x="3307" y="510"/>
              <a:ext cx="540" cy="516"/>
            </a:xfrm>
            <a:custGeom>
              <a:avLst/>
              <a:gdLst>
                <a:gd name="T0" fmla="*/ 0 w 1079"/>
                <a:gd name="T1" fmla="*/ 1 h 1032"/>
                <a:gd name="T2" fmla="*/ 1 w 1079"/>
                <a:gd name="T3" fmla="*/ 1 h 1032"/>
                <a:gd name="T4" fmla="*/ 1 w 1079"/>
                <a:gd name="T5" fmla="*/ 1 h 1032"/>
                <a:gd name="T6" fmla="*/ 1 w 1079"/>
                <a:gd name="T7" fmla="*/ 0 h 1032"/>
                <a:gd name="T8" fmla="*/ 1 w 1079"/>
                <a:gd name="T9" fmla="*/ 1 h 1032"/>
                <a:gd name="T10" fmla="*/ 1 w 1079"/>
                <a:gd name="T11" fmla="*/ 1 h 1032"/>
                <a:gd name="T12" fmla="*/ 0 w 1079"/>
                <a:gd name="T13" fmla="*/ 1 h 1032"/>
                <a:gd name="T14" fmla="*/ 0 w 1079"/>
                <a:gd name="T15" fmla="*/ 1 h 1032"/>
                <a:gd name="T16" fmla="*/ 0 60000 65536"/>
                <a:gd name="T17" fmla="*/ 0 60000 65536"/>
                <a:gd name="T18" fmla="*/ 0 60000 65536"/>
                <a:gd name="T19" fmla="*/ 0 60000 65536"/>
                <a:gd name="T20" fmla="*/ 0 60000 65536"/>
                <a:gd name="T21" fmla="*/ 0 60000 65536"/>
                <a:gd name="T22" fmla="*/ 0 60000 65536"/>
                <a:gd name="T23" fmla="*/ 0 60000 65536"/>
                <a:gd name="T24" fmla="*/ 0 w 1079"/>
                <a:gd name="T25" fmla="*/ 0 h 1032"/>
                <a:gd name="T26" fmla="*/ 1079 w 1079"/>
                <a:gd name="T27" fmla="*/ 1032 h 10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9" h="1032">
                  <a:moveTo>
                    <a:pt x="0" y="1030"/>
                  </a:moveTo>
                  <a:lnTo>
                    <a:pt x="28" y="243"/>
                  </a:lnTo>
                  <a:lnTo>
                    <a:pt x="121" y="264"/>
                  </a:lnTo>
                  <a:lnTo>
                    <a:pt x="1079" y="0"/>
                  </a:lnTo>
                  <a:lnTo>
                    <a:pt x="1041" y="690"/>
                  </a:lnTo>
                  <a:lnTo>
                    <a:pt x="43" y="1032"/>
                  </a:lnTo>
                  <a:lnTo>
                    <a:pt x="0" y="1030"/>
                  </a:lnTo>
                  <a:close/>
                </a:path>
              </a:pathLst>
            </a:custGeom>
            <a:solidFill>
              <a:srgbClr val="808080"/>
            </a:solidFill>
            <a:ln w="9525">
              <a:noFill/>
              <a:round/>
              <a:headEnd/>
              <a:tailEnd/>
            </a:ln>
          </p:spPr>
          <p:txBody>
            <a:bodyPr/>
            <a:lstStyle/>
            <a:p>
              <a:endParaRPr lang="en-US" sz="3200"/>
            </a:p>
          </p:txBody>
        </p:sp>
        <p:sp>
          <p:nvSpPr>
            <p:cNvPr id="177177" name="Freeform 23"/>
            <p:cNvSpPr>
              <a:spLocks/>
            </p:cNvSpPr>
            <p:nvPr/>
          </p:nvSpPr>
          <p:spPr bwMode="auto">
            <a:xfrm>
              <a:off x="3054" y="327"/>
              <a:ext cx="802" cy="427"/>
            </a:xfrm>
            <a:custGeom>
              <a:avLst/>
              <a:gdLst>
                <a:gd name="T0" fmla="*/ 1 w 1604"/>
                <a:gd name="T1" fmla="*/ 1 h 853"/>
                <a:gd name="T2" fmla="*/ 1 w 1604"/>
                <a:gd name="T3" fmla="*/ 1 h 853"/>
                <a:gd name="T4" fmla="*/ 1 w 1604"/>
                <a:gd name="T5" fmla="*/ 1 h 853"/>
                <a:gd name="T6" fmla="*/ 1 w 1604"/>
                <a:gd name="T7" fmla="*/ 1 h 853"/>
                <a:gd name="T8" fmla="*/ 1 w 1604"/>
                <a:gd name="T9" fmla="*/ 1 h 853"/>
                <a:gd name="T10" fmla="*/ 1 w 1604"/>
                <a:gd name="T11" fmla="*/ 1 h 853"/>
                <a:gd name="T12" fmla="*/ 1 w 1604"/>
                <a:gd name="T13" fmla="*/ 1 h 853"/>
                <a:gd name="T14" fmla="*/ 1 w 1604"/>
                <a:gd name="T15" fmla="*/ 1 h 853"/>
                <a:gd name="T16" fmla="*/ 1 w 1604"/>
                <a:gd name="T17" fmla="*/ 0 h 853"/>
                <a:gd name="T18" fmla="*/ 1 w 1604"/>
                <a:gd name="T19" fmla="*/ 0 h 853"/>
                <a:gd name="T20" fmla="*/ 1 w 1604"/>
                <a:gd name="T21" fmla="*/ 1 h 853"/>
                <a:gd name="T22" fmla="*/ 1 w 1604"/>
                <a:gd name="T23" fmla="*/ 1 h 853"/>
                <a:gd name="T24" fmla="*/ 1 w 1604"/>
                <a:gd name="T25" fmla="*/ 1 h 853"/>
                <a:gd name="T26" fmla="*/ 1 w 1604"/>
                <a:gd name="T27" fmla="*/ 1 h 853"/>
                <a:gd name="T28" fmla="*/ 1 w 1604"/>
                <a:gd name="T29" fmla="*/ 1 h 853"/>
                <a:gd name="T30" fmla="*/ 1 w 1604"/>
                <a:gd name="T31" fmla="*/ 1 h 853"/>
                <a:gd name="T32" fmla="*/ 1 w 1604"/>
                <a:gd name="T33" fmla="*/ 1 h 853"/>
                <a:gd name="T34" fmla="*/ 1 w 1604"/>
                <a:gd name="T35" fmla="*/ 1 h 853"/>
                <a:gd name="T36" fmla="*/ 1 w 1604"/>
                <a:gd name="T37" fmla="*/ 1 h 853"/>
                <a:gd name="T38" fmla="*/ 1 w 1604"/>
                <a:gd name="T39" fmla="*/ 1 h 853"/>
                <a:gd name="T40" fmla="*/ 1 w 1604"/>
                <a:gd name="T41" fmla="*/ 1 h 853"/>
                <a:gd name="T42" fmla="*/ 1 w 1604"/>
                <a:gd name="T43" fmla="*/ 1 h 853"/>
                <a:gd name="T44" fmla="*/ 1 w 1604"/>
                <a:gd name="T45" fmla="*/ 1 h 853"/>
                <a:gd name="T46" fmla="*/ 1 w 1604"/>
                <a:gd name="T47" fmla="*/ 1 h 853"/>
                <a:gd name="T48" fmla="*/ 1 w 1604"/>
                <a:gd name="T49" fmla="*/ 1 h 853"/>
                <a:gd name="T50" fmla="*/ 1 w 1604"/>
                <a:gd name="T51" fmla="*/ 1 h 853"/>
                <a:gd name="T52" fmla="*/ 1 w 1604"/>
                <a:gd name="T53" fmla="*/ 1 h 853"/>
                <a:gd name="T54" fmla="*/ 1 w 1604"/>
                <a:gd name="T55" fmla="*/ 1 h 853"/>
                <a:gd name="T56" fmla="*/ 1 w 1604"/>
                <a:gd name="T57" fmla="*/ 1 h 853"/>
                <a:gd name="T58" fmla="*/ 1 w 1604"/>
                <a:gd name="T59" fmla="*/ 1 h 853"/>
                <a:gd name="T60" fmla="*/ 1 w 1604"/>
                <a:gd name="T61" fmla="*/ 1 h 853"/>
                <a:gd name="T62" fmla="*/ 1 w 1604"/>
                <a:gd name="T63" fmla="*/ 1 h 853"/>
                <a:gd name="T64" fmla="*/ 1 w 1604"/>
                <a:gd name="T65" fmla="*/ 1 h 853"/>
                <a:gd name="T66" fmla="*/ 1 w 1604"/>
                <a:gd name="T67" fmla="*/ 1 h 853"/>
                <a:gd name="T68" fmla="*/ 1 w 1604"/>
                <a:gd name="T69" fmla="*/ 1 h 853"/>
                <a:gd name="T70" fmla="*/ 1 w 1604"/>
                <a:gd name="T71" fmla="*/ 1 h 853"/>
                <a:gd name="T72" fmla="*/ 1 w 1604"/>
                <a:gd name="T73" fmla="*/ 1 h 853"/>
                <a:gd name="T74" fmla="*/ 1 w 1604"/>
                <a:gd name="T75" fmla="*/ 1 h 853"/>
                <a:gd name="T76" fmla="*/ 1 w 1604"/>
                <a:gd name="T77" fmla="*/ 1 h 853"/>
                <a:gd name="T78" fmla="*/ 1 w 1604"/>
                <a:gd name="T79" fmla="*/ 1 h 853"/>
                <a:gd name="T80" fmla="*/ 1 w 1604"/>
                <a:gd name="T81" fmla="*/ 1 h 853"/>
                <a:gd name="T82" fmla="*/ 1 w 1604"/>
                <a:gd name="T83" fmla="*/ 1 h 853"/>
                <a:gd name="T84" fmla="*/ 1 w 1604"/>
                <a:gd name="T85" fmla="*/ 1 h 853"/>
                <a:gd name="T86" fmla="*/ 1 w 1604"/>
                <a:gd name="T87" fmla="*/ 1 h 853"/>
                <a:gd name="T88" fmla="*/ 1 w 1604"/>
                <a:gd name="T89" fmla="*/ 1 h 853"/>
                <a:gd name="T90" fmla="*/ 1 w 1604"/>
                <a:gd name="T91" fmla="*/ 1 h 853"/>
                <a:gd name="T92" fmla="*/ 1 w 1604"/>
                <a:gd name="T93" fmla="*/ 1 h 853"/>
                <a:gd name="T94" fmla="*/ 1 w 1604"/>
                <a:gd name="T95" fmla="*/ 1 h 853"/>
                <a:gd name="T96" fmla="*/ 1 w 1604"/>
                <a:gd name="T97" fmla="*/ 1 h 853"/>
                <a:gd name="T98" fmla="*/ 1 w 1604"/>
                <a:gd name="T99" fmla="*/ 1 h 853"/>
                <a:gd name="T100" fmla="*/ 1 w 1604"/>
                <a:gd name="T101" fmla="*/ 1 h 853"/>
                <a:gd name="T102" fmla="*/ 1 w 1604"/>
                <a:gd name="T103" fmla="*/ 1 h 853"/>
                <a:gd name="T104" fmla="*/ 1 w 1604"/>
                <a:gd name="T105" fmla="*/ 1 h 853"/>
                <a:gd name="T106" fmla="*/ 1 w 1604"/>
                <a:gd name="T107" fmla="*/ 1 h 853"/>
                <a:gd name="T108" fmla="*/ 1 w 1604"/>
                <a:gd name="T109" fmla="*/ 1 h 853"/>
                <a:gd name="T110" fmla="*/ 1 w 1604"/>
                <a:gd name="T111" fmla="*/ 1 h 853"/>
                <a:gd name="T112" fmla="*/ 1 w 1604"/>
                <a:gd name="T113" fmla="*/ 1 h 853"/>
                <a:gd name="T114" fmla="*/ 1 w 1604"/>
                <a:gd name="T115" fmla="*/ 1 h 853"/>
                <a:gd name="T116" fmla="*/ 1 w 1604"/>
                <a:gd name="T117" fmla="*/ 1 h 853"/>
                <a:gd name="T118" fmla="*/ 1 w 1604"/>
                <a:gd name="T119" fmla="*/ 1 h 853"/>
                <a:gd name="T120" fmla="*/ 1 w 1604"/>
                <a:gd name="T121" fmla="*/ 1 h 853"/>
                <a:gd name="T122" fmla="*/ 1 w 1604"/>
                <a:gd name="T123" fmla="*/ 1 h 85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04"/>
                <a:gd name="T187" fmla="*/ 0 h 853"/>
                <a:gd name="T188" fmla="*/ 1604 w 1604"/>
                <a:gd name="T189" fmla="*/ 853 h 85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04" h="853">
                  <a:moveTo>
                    <a:pt x="8" y="851"/>
                  </a:moveTo>
                  <a:lnTo>
                    <a:pt x="2" y="192"/>
                  </a:lnTo>
                  <a:lnTo>
                    <a:pt x="0" y="188"/>
                  </a:lnTo>
                  <a:lnTo>
                    <a:pt x="0" y="180"/>
                  </a:lnTo>
                  <a:lnTo>
                    <a:pt x="0" y="175"/>
                  </a:lnTo>
                  <a:lnTo>
                    <a:pt x="2" y="167"/>
                  </a:lnTo>
                  <a:lnTo>
                    <a:pt x="2" y="161"/>
                  </a:lnTo>
                  <a:lnTo>
                    <a:pt x="6" y="154"/>
                  </a:lnTo>
                  <a:lnTo>
                    <a:pt x="9" y="146"/>
                  </a:lnTo>
                  <a:lnTo>
                    <a:pt x="15" y="139"/>
                  </a:lnTo>
                  <a:lnTo>
                    <a:pt x="21" y="131"/>
                  </a:lnTo>
                  <a:lnTo>
                    <a:pt x="30" y="125"/>
                  </a:lnTo>
                  <a:lnTo>
                    <a:pt x="34" y="121"/>
                  </a:lnTo>
                  <a:lnTo>
                    <a:pt x="40" y="118"/>
                  </a:lnTo>
                  <a:lnTo>
                    <a:pt x="46" y="114"/>
                  </a:lnTo>
                  <a:lnTo>
                    <a:pt x="53" y="112"/>
                  </a:lnTo>
                  <a:lnTo>
                    <a:pt x="59" y="108"/>
                  </a:lnTo>
                  <a:lnTo>
                    <a:pt x="68" y="104"/>
                  </a:lnTo>
                  <a:lnTo>
                    <a:pt x="76" y="102"/>
                  </a:lnTo>
                  <a:lnTo>
                    <a:pt x="85" y="101"/>
                  </a:lnTo>
                  <a:lnTo>
                    <a:pt x="89" y="99"/>
                  </a:lnTo>
                  <a:lnTo>
                    <a:pt x="95" y="99"/>
                  </a:lnTo>
                  <a:lnTo>
                    <a:pt x="101" y="97"/>
                  </a:lnTo>
                  <a:lnTo>
                    <a:pt x="110" y="95"/>
                  </a:lnTo>
                  <a:lnTo>
                    <a:pt x="118" y="93"/>
                  </a:lnTo>
                  <a:lnTo>
                    <a:pt x="127" y="93"/>
                  </a:lnTo>
                  <a:lnTo>
                    <a:pt x="137" y="91"/>
                  </a:lnTo>
                  <a:lnTo>
                    <a:pt x="148" y="89"/>
                  </a:lnTo>
                  <a:lnTo>
                    <a:pt x="158" y="87"/>
                  </a:lnTo>
                  <a:lnTo>
                    <a:pt x="169" y="85"/>
                  </a:lnTo>
                  <a:lnTo>
                    <a:pt x="180" y="83"/>
                  </a:lnTo>
                  <a:lnTo>
                    <a:pt x="194" y="82"/>
                  </a:lnTo>
                  <a:lnTo>
                    <a:pt x="207" y="80"/>
                  </a:lnTo>
                  <a:lnTo>
                    <a:pt x="222" y="78"/>
                  </a:lnTo>
                  <a:lnTo>
                    <a:pt x="236" y="76"/>
                  </a:lnTo>
                  <a:lnTo>
                    <a:pt x="251" y="76"/>
                  </a:lnTo>
                  <a:lnTo>
                    <a:pt x="266" y="72"/>
                  </a:lnTo>
                  <a:lnTo>
                    <a:pt x="281" y="70"/>
                  </a:lnTo>
                  <a:lnTo>
                    <a:pt x="296" y="68"/>
                  </a:lnTo>
                  <a:lnTo>
                    <a:pt x="314" y="66"/>
                  </a:lnTo>
                  <a:lnTo>
                    <a:pt x="329" y="64"/>
                  </a:lnTo>
                  <a:lnTo>
                    <a:pt x="346" y="63"/>
                  </a:lnTo>
                  <a:lnTo>
                    <a:pt x="363" y="61"/>
                  </a:lnTo>
                  <a:lnTo>
                    <a:pt x="380" y="59"/>
                  </a:lnTo>
                  <a:lnTo>
                    <a:pt x="399" y="55"/>
                  </a:lnTo>
                  <a:lnTo>
                    <a:pt x="416" y="53"/>
                  </a:lnTo>
                  <a:lnTo>
                    <a:pt x="433" y="51"/>
                  </a:lnTo>
                  <a:lnTo>
                    <a:pt x="450" y="49"/>
                  </a:lnTo>
                  <a:lnTo>
                    <a:pt x="469" y="47"/>
                  </a:lnTo>
                  <a:lnTo>
                    <a:pt x="487" y="45"/>
                  </a:lnTo>
                  <a:lnTo>
                    <a:pt x="504" y="44"/>
                  </a:lnTo>
                  <a:lnTo>
                    <a:pt x="523" y="42"/>
                  </a:lnTo>
                  <a:lnTo>
                    <a:pt x="540" y="38"/>
                  </a:lnTo>
                  <a:lnTo>
                    <a:pt x="557" y="36"/>
                  </a:lnTo>
                  <a:lnTo>
                    <a:pt x="574" y="34"/>
                  </a:lnTo>
                  <a:lnTo>
                    <a:pt x="591" y="32"/>
                  </a:lnTo>
                  <a:lnTo>
                    <a:pt x="608" y="30"/>
                  </a:lnTo>
                  <a:lnTo>
                    <a:pt x="625" y="28"/>
                  </a:lnTo>
                  <a:lnTo>
                    <a:pt x="641" y="26"/>
                  </a:lnTo>
                  <a:lnTo>
                    <a:pt x="658" y="25"/>
                  </a:lnTo>
                  <a:lnTo>
                    <a:pt x="675" y="23"/>
                  </a:lnTo>
                  <a:lnTo>
                    <a:pt x="690" y="21"/>
                  </a:lnTo>
                  <a:lnTo>
                    <a:pt x="703" y="19"/>
                  </a:lnTo>
                  <a:lnTo>
                    <a:pt x="718" y="17"/>
                  </a:lnTo>
                  <a:lnTo>
                    <a:pt x="734" y="15"/>
                  </a:lnTo>
                  <a:lnTo>
                    <a:pt x="749" y="15"/>
                  </a:lnTo>
                  <a:lnTo>
                    <a:pt x="762" y="13"/>
                  </a:lnTo>
                  <a:lnTo>
                    <a:pt x="776" y="11"/>
                  </a:lnTo>
                  <a:lnTo>
                    <a:pt x="787" y="9"/>
                  </a:lnTo>
                  <a:lnTo>
                    <a:pt x="798" y="9"/>
                  </a:lnTo>
                  <a:lnTo>
                    <a:pt x="810" y="7"/>
                  </a:lnTo>
                  <a:lnTo>
                    <a:pt x="821" y="6"/>
                  </a:lnTo>
                  <a:lnTo>
                    <a:pt x="831" y="6"/>
                  </a:lnTo>
                  <a:lnTo>
                    <a:pt x="840" y="4"/>
                  </a:lnTo>
                  <a:lnTo>
                    <a:pt x="848" y="4"/>
                  </a:lnTo>
                  <a:lnTo>
                    <a:pt x="855" y="4"/>
                  </a:lnTo>
                  <a:lnTo>
                    <a:pt x="863" y="2"/>
                  </a:lnTo>
                  <a:lnTo>
                    <a:pt x="869" y="2"/>
                  </a:lnTo>
                  <a:lnTo>
                    <a:pt x="874" y="0"/>
                  </a:lnTo>
                  <a:lnTo>
                    <a:pt x="878" y="0"/>
                  </a:lnTo>
                  <a:lnTo>
                    <a:pt x="884" y="0"/>
                  </a:lnTo>
                  <a:lnTo>
                    <a:pt x="888" y="0"/>
                  </a:lnTo>
                  <a:lnTo>
                    <a:pt x="891" y="0"/>
                  </a:lnTo>
                  <a:lnTo>
                    <a:pt x="897" y="0"/>
                  </a:lnTo>
                  <a:lnTo>
                    <a:pt x="907" y="0"/>
                  </a:lnTo>
                  <a:lnTo>
                    <a:pt x="910" y="0"/>
                  </a:lnTo>
                  <a:lnTo>
                    <a:pt x="916" y="0"/>
                  </a:lnTo>
                  <a:lnTo>
                    <a:pt x="922" y="0"/>
                  </a:lnTo>
                  <a:lnTo>
                    <a:pt x="930" y="0"/>
                  </a:lnTo>
                  <a:lnTo>
                    <a:pt x="935" y="0"/>
                  </a:lnTo>
                  <a:lnTo>
                    <a:pt x="943" y="0"/>
                  </a:lnTo>
                  <a:lnTo>
                    <a:pt x="950" y="2"/>
                  </a:lnTo>
                  <a:lnTo>
                    <a:pt x="958" y="4"/>
                  </a:lnTo>
                  <a:lnTo>
                    <a:pt x="966" y="4"/>
                  </a:lnTo>
                  <a:lnTo>
                    <a:pt x="973" y="4"/>
                  </a:lnTo>
                  <a:lnTo>
                    <a:pt x="983" y="6"/>
                  </a:lnTo>
                  <a:lnTo>
                    <a:pt x="992" y="7"/>
                  </a:lnTo>
                  <a:lnTo>
                    <a:pt x="1002" y="9"/>
                  </a:lnTo>
                  <a:lnTo>
                    <a:pt x="1011" y="11"/>
                  </a:lnTo>
                  <a:lnTo>
                    <a:pt x="1021" y="15"/>
                  </a:lnTo>
                  <a:lnTo>
                    <a:pt x="1030" y="19"/>
                  </a:lnTo>
                  <a:lnTo>
                    <a:pt x="1040" y="21"/>
                  </a:lnTo>
                  <a:lnTo>
                    <a:pt x="1049" y="25"/>
                  </a:lnTo>
                  <a:lnTo>
                    <a:pt x="1061" y="28"/>
                  </a:lnTo>
                  <a:lnTo>
                    <a:pt x="1070" y="32"/>
                  </a:lnTo>
                  <a:lnTo>
                    <a:pt x="1080" y="38"/>
                  </a:lnTo>
                  <a:lnTo>
                    <a:pt x="1091" y="42"/>
                  </a:lnTo>
                  <a:lnTo>
                    <a:pt x="1095" y="45"/>
                  </a:lnTo>
                  <a:lnTo>
                    <a:pt x="1101" y="49"/>
                  </a:lnTo>
                  <a:lnTo>
                    <a:pt x="1106" y="51"/>
                  </a:lnTo>
                  <a:lnTo>
                    <a:pt x="1112" y="55"/>
                  </a:lnTo>
                  <a:lnTo>
                    <a:pt x="1076" y="68"/>
                  </a:lnTo>
                  <a:lnTo>
                    <a:pt x="1072" y="66"/>
                  </a:lnTo>
                  <a:lnTo>
                    <a:pt x="1064" y="63"/>
                  </a:lnTo>
                  <a:lnTo>
                    <a:pt x="1059" y="59"/>
                  </a:lnTo>
                  <a:lnTo>
                    <a:pt x="1051" y="55"/>
                  </a:lnTo>
                  <a:lnTo>
                    <a:pt x="1044" y="51"/>
                  </a:lnTo>
                  <a:lnTo>
                    <a:pt x="1036" y="47"/>
                  </a:lnTo>
                  <a:lnTo>
                    <a:pt x="1026" y="42"/>
                  </a:lnTo>
                  <a:lnTo>
                    <a:pt x="1017" y="38"/>
                  </a:lnTo>
                  <a:lnTo>
                    <a:pt x="1011" y="36"/>
                  </a:lnTo>
                  <a:lnTo>
                    <a:pt x="1007" y="34"/>
                  </a:lnTo>
                  <a:lnTo>
                    <a:pt x="1002" y="32"/>
                  </a:lnTo>
                  <a:lnTo>
                    <a:pt x="996" y="32"/>
                  </a:lnTo>
                  <a:lnTo>
                    <a:pt x="988" y="28"/>
                  </a:lnTo>
                  <a:lnTo>
                    <a:pt x="983" y="28"/>
                  </a:lnTo>
                  <a:lnTo>
                    <a:pt x="977" y="26"/>
                  </a:lnTo>
                  <a:lnTo>
                    <a:pt x="971" y="25"/>
                  </a:lnTo>
                  <a:lnTo>
                    <a:pt x="966" y="23"/>
                  </a:lnTo>
                  <a:lnTo>
                    <a:pt x="960" y="23"/>
                  </a:lnTo>
                  <a:lnTo>
                    <a:pt x="954" y="23"/>
                  </a:lnTo>
                  <a:lnTo>
                    <a:pt x="949" y="23"/>
                  </a:lnTo>
                  <a:lnTo>
                    <a:pt x="943" y="21"/>
                  </a:lnTo>
                  <a:lnTo>
                    <a:pt x="939" y="21"/>
                  </a:lnTo>
                  <a:lnTo>
                    <a:pt x="933" y="21"/>
                  </a:lnTo>
                  <a:lnTo>
                    <a:pt x="928" y="21"/>
                  </a:lnTo>
                  <a:lnTo>
                    <a:pt x="918" y="21"/>
                  </a:lnTo>
                  <a:lnTo>
                    <a:pt x="910" y="23"/>
                  </a:lnTo>
                  <a:lnTo>
                    <a:pt x="901" y="23"/>
                  </a:lnTo>
                  <a:lnTo>
                    <a:pt x="891" y="25"/>
                  </a:lnTo>
                  <a:lnTo>
                    <a:pt x="880" y="25"/>
                  </a:lnTo>
                  <a:lnTo>
                    <a:pt x="869" y="26"/>
                  </a:lnTo>
                  <a:lnTo>
                    <a:pt x="855" y="26"/>
                  </a:lnTo>
                  <a:lnTo>
                    <a:pt x="842" y="28"/>
                  </a:lnTo>
                  <a:lnTo>
                    <a:pt x="829" y="30"/>
                  </a:lnTo>
                  <a:lnTo>
                    <a:pt x="815" y="32"/>
                  </a:lnTo>
                  <a:lnTo>
                    <a:pt x="802" y="32"/>
                  </a:lnTo>
                  <a:lnTo>
                    <a:pt x="787" y="36"/>
                  </a:lnTo>
                  <a:lnTo>
                    <a:pt x="770" y="36"/>
                  </a:lnTo>
                  <a:lnTo>
                    <a:pt x="755" y="38"/>
                  </a:lnTo>
                  <a:lnTo>
                    <a:pt x="738" y="40"/>
                  </a:lnTo>
                  <a:lnTo>
                    <a:pt x="720" y="42"/>
                  </a:lnTo>
                  <a:lnTo>
                    <a:pt x="701" y="44"/>
                  </a:lnTo>
                  <a:lnTo>
                    <a:pt x="684" y="45"/>
                  </a:lnTo>
                  <a:lnTo>
                    <a:pt x="667" y="49"/>
                  </a:lnTo>
                  <a:lnTo>
                    <a:pt x="650" y="51"/>
                  </a:lnTo>
                  <a:lnTo>
                    <a:pt x="631" y="53"/>
                  </a:lnTo>
                  <a:lnTo>
                    <a:pt x="612" y="55"/>
                  </a:lnTo>
                  <a:lnTo>
                    <a:pt x="593" y="57"/>
                  </a:lnTo>
                  <a:lnTo>
                    <a:pt x="574" y="61"/>
                  </a:lnTo>
                  <a:lnTo>
                    <a:pt x="555" y="63"/>
                  </a:lnTo>
                  <a:lnTo>
                    <a:pt x="538" y="64"/>
                  </a:lnTo>
                  <a:lnTo>
                    <a:pt x="517" y="66"/>
                  </a:lnTo>
                  <a:lnTo>
                    <a:pt x="500" y="70"/>
                  </a:lnTo>
                  <a:lnTo>
                    <a:pt x="479" y="72"/>
                  </a:lnTo>
                  <a:lnTo>
                    <a:pt x="462" y="74"/>
                  </a:lnTo>
                  <a:lnTo>
                    <a:pt x="441" y="76"/>
                  </a:lnTo>
                  <a:lnTo>
                    <a:pt x="424" y="78"/>
                  </a:lnTo>
                  <a:lnTo>
                    <a:pt x="405" y="80"/>
                  </a:lnTo>
                  <a:lnTo>
                    <a:pt x="386" y="82"/>
                  </a:lnTo>
                  <a:lnTo>
                    <a:pt x="369" y="83"/>
                  </a:lnTo>
                  <a:lnTo>
                    <a:pt x="352" y="87"/>
                  </a:lnTo>
                  <a:lnTo>
                    <a:pt x="333" y="89"/>
                  </a:lnTo>
                  <a:lnTo>
                    <a:pt x="315" y="91"/>
                  </a:lnTo>
                  <a:lnTo>
                    <a:pt x="298" y="93"/>
                  </a:lnTo>
                  <a:lnTo>
                    <a:pt x="283" y="95"/>
                  </a:lnTo>
                  <a:lnTo>
                    <a:pt x="266" y="97"/>
                  </a:lnTo>
                  <a:lnTo>
                    <a:pt x="251" y="99"/>
                  </a:lnTo>
                  <a:lnTo>
                    <a:pt x="238" y="101"/>
                  </a:lnTo>
                  <a:lnTo>
                    <a:pt x="224" y="102"/>
                  </a:lnTo>
                  <a:lnTo>
                    <a:pt x="209" y="104"/>
                  </a:lnTo>
                  <a:lnTo>
                    <a:pt x="198" y="106"/>
                  </a:lnTo>
                  <a:lnTo>
                    <a:pt x="184" y="106"/>
                  </a:lnTo>
                  <a:lnTo>
                    <a:pt x="173" y="110"/>
                  </a:lnTo>
                  <a:lnTo>
                    <a:pt x="161" y="110"/>
                  </a:lnTo>
                  <a:lnTo>
                    <a:pt x="152" y="112"/>
                  </a:lnTo>
                  <a:lnTo>
                    <a:pt x="142" y="114"/>
                  </a:lnTo>
                  <a:lnTo>
                    <a:pt x="135" y="116"/>
                  </a:lnTo>
                  <a:lnTo>
                    <a:pt x="125" y="116"/>
                  </a:lnTo>
                  <a:lnTo>
                    <a:pt x="120" y="116"/>
                  </a:lnTo>
                  <a:lnTo>
                    <a:pt x="114" y="118"/>
                  </a:lnTo>
                  <a:lnTo>
                    <a:pt x="110" y="118"/>
                  </a:lnTo>
                  <a:lnTo>
                    <a:pt x="104" y="120"/>
                  </a:lnTo>
                  <a:lnTo>
                    <a:pt x="103" y="120"/>
                  </a:lnTo>
                  <a:lnTo>
                    <a:pt x="99" y="120"/>
                  </a:lnTo>
                  <a:lnTo>
                    <a:pt x="93" y="123"/>
                  </a:lnTo>
                  <a:lnTo>
                    <a:pt x="84" y="129"/>
                  </a:lnTo>
                  <a:lnTo>
                    <a:pt x="76" y="137"/>
                  </a:lnTo>
                  <a:lnTo>
                    <a:pt x="72" y="141"/>
                  </a:lnTo>
                  <a:lnTo>
                    <a:pt x="70" y="146"/>
                  </a:lnTo>
                  <a:lnTo>
                    <a:pt x="70" y="152"/>
                  </a:lnTo>
                  <a:lnTo>
                    <a:pt x="70" y="160"/>
                  </a:lnTo>
                  <a:lnTo>
                    <a:pt x="72" y="165"/>
                  </a:lnTo>
                  <a:lnTo>
                    <a:pt x="78" y="175"/>
                  </a:lnTo>
                  <a:lnTo>
                    <a:pt x="80" y="179"/>
                  </a:lnTo>
                  <a:lnTo>
                    <a:pt x="84" y="184"/>
                  </a:lnTo>
                  <a:lnTo>
                    <a:pt x="87" y="188"/>
                  </a:lnTo>
                  <a:lnTo>
                    <a:pt x="93" y="194"/>
                  </a:lnTo>
                  <a:lnTo>
                    <a:pt x="99" y="199"/>
                  </a:lnTo>
                  <a:lnTo>
                    <a:pt x="106" y="205"/>
                  </a:lnTo>
                  <a:lnTo>
                    <a:pt x="110" y="209"/>
                  </a:lnTo>
                  <a:lnTo>
                    <a:pt x="114" y="213"/>
                  </a:lnTo>
                  <a:lnTo>
                    <a:pt x="120" y="217"/>
                  </a:lnTo>
                  <a:lnTo>
                    <a:pt x="125" y="222"/>
                  </a:lnTo>
                  <a:lnTo>
                    <a:pt x="129" y="228"/>
                  </a:lnTo>
                  <a:lnTo>
                    <a:pt x="137" y="234"/>
                  </a:lnTo>
                  <a:lnTo>
                    <a:pt x="142" y="239"/>
                  </a:lnTo>
                  <a:lnTo>
                    <a:pt x="148" y="245"/>
                  </a:lnTo>
                  <a:lnTo>
                    <a:pt x="154" y="251"/>
                  </a:lnTo>
                  <a:lnTo>
                    <a:pt x="161" y="256"/>
                  </a:lnTo>
                  <a:lnTo>
                    <a:pt x="167" y="264"/>
                  </a:lnTo>
                  <a:lnTo>
                    <a:pt x="175" y="270"/>
                  </a:lnTo>
                  <a:lnTo>
                    <a:pt x="182" y="275"/>
                  </a:lnTo>
                  <a:lnTo>
                    <a:pt x="190" y="283"/>
                  </a:lnTo>
                  <a:lnTo>
                    <a:pt x="198" y="289"/>
                  </a:lnTo>
                  <a:lnTo>
                    <a:pt x="205" y="298"/>
                  </a:lnTo>
                  <a:lnTo>
                    <a:pt x="213" y="304"/>
                  </a:lnTo>
                  <a:lnTo>
                    <a:pt x="220" y="312"/>
                  </a:lnTo>
                  <a:lnTo>
                    <a:pt x="228" y="319"/>
                  </a:lnTo>
                  <a:lnTo>
                    <a:pt x="238" y="327"/>
                  </a:lnTo>
                  <a:lnTo>
                    <a:pt x="245" y="334"/>
                  </a:lnTo>
                  <a:lnTo>
                    <a:pt x="253" y="342"/>
                  </a:lnTo>
                  <a:lnTo>
                    <a:pt x="260" y="350"/>
                  </a:lnTo>
                  <a:lnTo>
                    <a:pt x="270" y="359"/>
                  </a:lnTo>
                  <a:lnTo>
                    <a:pt x="277" y="367"/>
                  </a:lnTo>
                  <a:lnTo>
                    <a:pt x="287" y="374"/>
                  </a:lnTo>
                  <a:lnTo>
                    <a:pt x="295" y="382"/>
                  </a:lnTo>
                  <a:lnTo>
                    <a:pt x="304" y="389"/>
                  </a:lnTo>
                  <a:lnTo>
                    <a:pt x="312" y="397"/>
                  </a:lnTo>
                  <a:lnTo>
                    <a:pt x="319" y="405"/>
                  </a:lnTo>
                  <a:lnTo>
                    <a:pt x="327" y="410"/>
                  </a:lnTo>
                  <a:lnTo>
                    <a:pt x="334" y="420"/>
                  </a:lnTo>
                  <a:lnTo>
                    <a:pt x="342" y="426"/>
                  </a:lnTo>
                  <a:lnTo>
                    <a:pt x="350" y="433"/>
                  </a:lnTo>
                  <a:lnTo>
                    <a:pt x="357" y="441"/>
                  </a:lnTo>
                  <a:lnTo>
                    <a:pt x="367" y="448"/>
                  </a:lnTo>
                  <a:lnTo>
                    <a:pt x="373" y="454"/>
                  </a:lnTo>
                  <a:lnTo>
                    <a:pt x="380" y="460"/>
                  </a:lnTo>
                  <a:lnTo>
                    <a:pt x="386" y="467"/>
                  </a:lnTo>
                  <a:lnTo>
                    <a:pt x="395" y="473"/>
                  </a:lnTo>
                  <a:lnTo>
                    <a:pt x="401" y="481"/>
                  </a:lnTo>
                  <a:lnTo>
                    <a:pt x="409" y="486"/>
                  </a:lnTo>
                  <a:lnTo>
                    <a:pt x="414" y="492"/>
                  </a:lnTo>
                  <a:lnTo>
                    <a:pt x="420" y="498"/>
                  </a:lnTo>
                  <a:lnTo>
                    <a:pt x="426" y="504"/>
                  </a:lnTo>
                  <a:lnTo>
                    <a:pt x="431" y="507"/>
                  </a:lnTo>
                  <a:lnTo>
                    <a:pt x="435" y="513"/>
                  </a:lnTo>
                  <a:lnTo>
                    <a:pt x="441" y="517"/>
                  </a:lnTo>
                  <a:lnTo>
                    <a:pt x="449" y="524"/>
                  </a:lnTo>
                  <a:lnTo>
                    <a:pt x="458" y="532"/>
                  </a:lnTo>
                  <a:lnTo>
                    <a:pt x="464" y="538"/>
                  </a:lnTo>
                  <a:lnTo>
                    <a:pt x="468" y="543"/>
                  </a:lnTo>
                  <a:lnTo>
                    <a:pt x="471" y="545"/>
                  </a:lnTo>
                  <a:lnTo>
                    <a:pt x="473" y="547"/>
                  </a:lnTo>
                  <a:lnTo>
                    <a:pt x="475" y="549"/>
                  </a:lnTo>
                  <a:lnTo>
                    <a:pt x="479" y="551"/>
                  </a:lnTo>
                  <a:lnTo>
                    <a:pt x="485" y="557"/>
                  </a:lnTo>
                  <a:lnTo>
                    <a:pt x="492" y="561"/>
                  </a:lnTo>
                  <a:lnTo>
                    <a:pt x="500" y="566"/>
                  </a:lnTo>
                  <a:lnTo>
                    <a:pt x="504" y="570"/>
                  </a:lnTo>
                  <a:lnTo>
                    <a:pt x="509" y="572"/>
                  </a:lnTo>
                  <a:lnTo>
                    <a:pt x="515" y="576"/>
                  </a:lnTo>
                  <a:lnTo>
                    <a:pt x="521" y="580"/>
                  </a:lnTo>
                  <a:lnTo>
                    <a:pt x="528" y="581"/>
                  </a:lnTo>
                  <a:lnTo>
                    <a:pt x="534" y="583"/>
                  </a:lnTo>
                  <a:lnTo>
                    <a:pt x="540" y="587"/>
                  </a:lnTo>
                  <a:lnTo>
                    <a:pt x="547" y="589"/>
                  </a:lnTo>
                  <a:lnTo>
                    <a:pt x="553" y="591"/>
                  </a:lnTo>
                  <a:lnTo>
                    <a:pt x="561" y="593"/>
                  </a:lnTo>
                  <a:lnTo>
                    <a:pt x="566" y="595"/>
                  </a:lnTo>
                  <a:lnTo>
                    <a:pt x="576" y="597"/>
                  </a:lnTo>
                  <a:lnTo>
                    <a:pt x="582" y="599"/>
                  </a:lnTo>
                  <a:lnTo>
                    <a:pt x="591" y="599"/>
                  </a:lnTo>
                  <a:lnTo>
                    <a:pt x="599" y="599"/>
                  </a:lnTo>
                  <a:lnTo>
                    <a:pt x="608" y="600"/>
                  </a:lnTo>
                  <a:lnTo>
                    <a:pt x="616" y="599"/>
                  </a:lnTo>
                  <a:lnTo>
                    <a:pt x="623" y="599"/>
                  </a:lnTo>
                  <a:lnTo>
                    <a:pt x="633" y="599"/>
                  </a:lnTo>
                  <a:lnTo>
                    <a:pt x="642" y="597"/>
                  </a:lnTo>
                  <a:lnTo>
                    <a:pt x="646" y="595"/>
                  </a:lnTo>
                  <a:lnTo>
                    <a:pt x="652" y="593"/>
                  </a:lnTo>
                  <a:lnTo>
                    <a:pt x="658" y="591"/>
                  </a:lnTo>
                  <a:lnTo>
                    <a:pt x="667" y="591"/>
                  </a:lnTo>
                  <a:lnTo>
                    <a:pt x="675" y="589"/>
                  </a:lnTo>
                  <a:lnTo>
                    <a:pt x="684" y="587"/>
                  </a:lnTo>
                  <a:lnTo>
                    <a:pt x="692" y="583"/>
                  </a:lnTo>
                  <a:lnTo>
                    <a:pt x="703" y="581"/>
                  </a:lnTo>
                  <a:lnTo>
                    <a:pt x="715" y="578"/>
                  </a:lnTo>
                  <a:lnTo>
                    <a:pt x="726" y="576"/>
                  </a:lnTo>
                  <a:lnTo>
                    <a:pt x="739" y="572"/>
                  </a:lnTo>
                  <a:lnTo>
                    <a:pt x="753" y="568"/>
                  </a:lnTo>
                  <a:lnTo>
                    <a:pt x="766" y="564"/>
                  </a:lnTo>
                  <a:lnTo>
                    <a:pt x="781" y="561"/>
                  </a:lnTo>
                  <a:lnTo>
                    <a:pt x="796" y="557"/>
                  </a:lnTo>
                  <a:lnTo>
                    <a:pt x="814" y="555"/>
                  </a:lnTo>
                  <a:lnTo>
                    <a:pt x="827" y="549"/>
                  </a:lnTo>
                  <a:lnTo>
                    <a:pt x="844" y="545"/>
                  </a:lnTo>
                  <a:lnTo>
                    <a:pt x="861" y="540"/>
                  </a:lnTo>
                  <a:lnTo>
                    <a:pt x="878" y="536"/>
                  </a:lnTo>
                  <a:lnTo>
                    <a:pt x="895" y="530"/>
                  </a:lnTo>
                  <a:lnTo>
                    <a:pt x="912" y="526"/>
                  </a:lnTo>
                  <a:lnTo>
                    <a:pt x="931" y="521"/>
                  </a:lnTo>
                  <a:lnTo>
                    <a:pt x="950" y="517"/>
                  </a:lnTo>
                  <a:lnTo>
                    <a:pt x="968" y="511"/>
                  </a:lnTo>
                  <a:lnTo>
                    <a:pt x="985" y="507"/>
                  </a:lnTo>
                  <a:lnTo>
                    <a:pt x="1004" y="502"/>
                  </a:lnTo>
                  <a:lnTo>
                    <a:pt x="1023" y="498"/>
                  </a:lnTo>
                  <a:lnTo>
                    <a:pt x="1042" y="492"/>
                  </a:lnTo>
                  <a:lnTo>
                    <a:pt x="1061" y="488"/>
                  </a:lnTo>
                  <a:lnTo>
                    <a:pt x="1080" y="483"/>
                  </a:lnTo>
                  <a:lnTo>
                    <a:pt x="1099" y="479"/>
                  </a:lnTo>
                  <a:lnTo>
                    <a:pt x="1116" y="473"/>
                  </a:lnTo>
                  <a:lnTo>
                    <a:pt x="1137" y="467"/>
                  </a:lnTo>
                  <a:lnTo>
                    <a:pt x="1154" y="464"/>
                  </a:lnTo>
                  <a:lnTo>
                    <a:pt x="1173" y="458"/>
                  </a:lnTo>
                  <a:lnTo>
                    <a:pt x="1190" y="452"/>
                  </a:lnTo>
                  <a:lnTo>
                    <a:pt x="1209" y="448"/>
                  </a:lnTo>
                  <a:lnTo>
                    <a:pt x="1226" y="443"/>
                  </a:lnTo>
                  <a:lnTo>
                    <a:pt x="1243" y="439"/>
                  </a:lnTo>
                  <a:lnTo>
                    <a:pt x="1260" y="433"/>
                  </a:lnTo>
                  <a:lnTo>
                    <a:pt x="1277" y="429"/>
                  </a:lnTo>
                  <a:lnTo>
                    <a:pt x="1293" y="426"/>
                  </a:lnTo>
                  <a:lnTo>
                    <a:pt x="1308" y="422"/>
                  </a:lnTo>
                  <a:lnTo>
                    <a:pt x="1323" y="418"/>
                  </a:lnTo>
                  <a:lnTo>
                    <a:pt x="1340" y="412"/>
                  </a:lnTo>
                  <a:lnTo>
                    <a:pt x="1353" y="409"/>
                  </a:lnTo>
                  <a:lnTo>
                    <a:pt x="1369" y="407"/>
                  </a:lnTo>
                  <a:lnTo>
                    <a:pt x="1380" y="403"/>
                  </a:lnTo>
                  <a:lnTo>
                    <a:pt x="1393" y="399"/>
                  </a:lnTo>
                  <a:lnTo>
                    <a:pt x="1405" y="395"/>
                  </a:lnTo>
                  <a:lnTo>
                    <a:pt x="1416" y="393"/>
                  </a:lnTo>
                  <a:lnTo>
                    <a:pt x="1426" y="389"/>
                  </a:lnTo>
                  <a:lnTo>
                    <a:pt x="1437" y="388"/>
                  </a:lnTo>
                  <a:lnTo>
                    <a:pt x="1445" y="384"/>
                  </a:lnTo>
                  <a:lnTo>
                    <a:pt x="1454" y="384"/>
                  </a:lnTo>
                  <a:lnTo>
                    <a:pt x="1462" y="380"/>
                  </a:lnTo>
                  <a:lnTo>
                    <a:pt x="1468" y="378"/>
                  </a:lnTo>
                  <a:lnTo>
                    <a:pt x="1473" y="376"/>
                  </a:lnTo>
                  <a:lnTo>
                    <a:pt x="1479" y="376"/>
                  </a:lnTo>
                  <a:lnTo>
                    <a:pt x="1485" y="374"/>
                  </a:lnTo>
                  <a:lnTo>
                    <a:pt x="1488" y="374"/>
                  </a:lnTo>
                  <a:lnTo>
                    <a:pt x="1492" y="372"/>
                  </a:lnTo>
                  <a:lnTo>
                    <a:pt x="1496" y="370"/>
                  </a:lnTo>
                  <a:lnTo>
                    <a:pt x="1502" y="370"/>
                  </a:lnTo>
                  <a:lnTo>
                    <a:pt x="1507" y="367"/>
                  </a:lnTo>
                  <a:lnTo>
                    <a:pt x="1513" y="365"/>
                  </a:lnTo>
                  <a:lnTo>
                    <a:pt x="1521" y="363"/>
                  </a:lnTo>
                  <a:lnTo>
                    <a:pt x="1528" y="361"/>
                  </a:lnTo>
                  <a:lnTo>
                    <a:pt x="1532" y="357"/>
                  </a:lnTo>
                  <a:lnTo>
                    <a:pt x="1536" y="351"/>
                  </a:lnTo>
                  <a:lnTo>
                    <a:pt x="1538" y="348"/>
                  </a:lnTo>
                  <a:lnTo>
                    <a:pt x="1540" y="344"/>
                  </a:lnTo>
                  <a:lnTo>
                    <a:pt x="1538" y="340"/>
                  </a:lnTo>
                  <a:lnTo>
                    <a:pt x="1532" y="334"/>
                  </a:lnTo>
                  <a:lnTo>
                    <a:pt x="1528" y="332"/>
                  </a:lnTo>
                  <a:lnTo>
                    <a:pt x="1525" y="331"/>
                  </a:lnTo>
                  <a:lnTo>
                    <a:pt x="1519" y="329"/>
                  </a:lnTo>
                  <a:lnTo>
                    <a:pt x="1513" y="327"/>
                  </a:lnTo>
                  <a:lnTo>
                    <a:pt x="1192" y="142"/>
                  </a:lnTo>
                  <a:lnTo>
                    <a:pt x="1198" y="106"/>
                  </a:lnTo>
                  <a:lnTo>
                    <a:pt x="1526" y="287"/>
                  </a:lnTo>
                  <a:lnTo>
                    <a:pt x="1530" y="289"/>
                  </a:lnTo>
                  <a:lnTo>
                    <a:pt x="1534" y="289"/>
                  </a:lnTo>
                  <a:lnTo>
                    <a:pt x="1540" y="293"/>
                  </a:lnTo>
                  <a:lnTo>
                    <a:pt x="1545" y="294"/>
                  </a:lnTo>
                  <a:lnTo>
                    <a:pt x="1555" y="298"/>
                  </a:lnTo>
                  <a:lnTo>
                    <a:pt x="1563" y="302"/>
                  </a:lnTo>
                  <a:lnTo>
                    <a:pt x="1570" y="308"/>
                  </a:lnTo>
                  <a:lnTo>
                    <a:pt x="1578" y="312"/>
                  </a:lnTo>
                  <a:lnTo>
                    <a:pt x="1585" y="317"/>
                  </a:lnTo>
                  <a:lnTo>
                    <a:pt x="1591" y="323"/>
                  </a:lnTo>
                  <a:lnTo>
                    <a:pt x="1599" y="331"/>
                  </a:lnTo>
                  <a:lnTo>
                    <a:pt x="1602" y="336"/>
                  </a:lnTo>
                  <a:lnTo>
                    <a:pt x="1604" y="344"/>
                  </a:lnTo>
                  <a:lnTo>
                    <a:pt x="1604" y="351"/>
                  </a:lnTo>
                  <a:lnTo>
                    <a:pt x="1604" y="361"/>
                  </a:lnTo>
                  <a:lnTo>
                    <a:pt x="1601" y="367"/>
                  </a:lnTo>
                  <a:lnTo>
                    <a:pt x="1595" y="372"/>
                  </a:lnTo>
                  <a:lnTo>
                    <a:pt x="1591" y="376"/>
                  </a:lnTo>
                  <a:lnTo>
                    <a:pt x="1585" y="380"/>
                  </a:lnTo>
                  <a:lnTo>
                    <a:pt x="1578" y="384"/>
                  </a:lnTo>
                  <a:lnTo>
                    <a:pt x="1570" y="389"/>
                  </a:lnTo>
                  <a:lnTo>
                    <a:pt x="1566" y="391"/>
                  </a:lnTo>
                  <a:lnTo>
                    <a:pt x="1561" y="393"/>
                  </a:lnTo>
                  <a:lnTo>
                    <a:pt x="1555" y="395"/>
                  </a:lnTo>
                  <a:lnTo>
                    <a:pt x="1549" y="397"/>
                  </a:lnTo>
                  <a:lnTo>
                    <a:pt x="1544" y="399"/>
                  </a:lnTo>
                  <a:lnTo>
                    <a:pt x="1538" y="401"/>
                  </a:lnTo>
                  <a:lnTo>
                    <a:pt x="1530" y="405"/>
                  </a:lnTo>
                  <a:lnTo>
                    <a:pt x="1525" y="407"/>
                  </a:lnTo>
                  <a:lnTo>
                    <a:pt x="1515" y="409"/>
                  </a:lnTo>
                  <a:lnTo>
                    <a:pt x="1507" y="412"/>
                  </a:lnTo>
                  <a:lnTo>
                    <a:pt x="1498" y="414"/>
                  </a:lnTo>
                  <a:lnTo>
                    <a:pt x="1490" y="418"/>
                  </a:lnTo>
                  <a:lnTo>
                    <a:pt x="1479" y="422"/>
                  </a:lnTo>
                  <a:lnTo>
                    <a:pt x="1469" y="424"/>
                  </a:lnTo>
                  <a:lnTo>
                    <a:pt x="1460" y="428"/>
                  </a:lnTo>
                  <a:lnTo>
                    <a:pt x="1448" y="429"/>
                  </a:lnTo>
                  <a:lnTo>
                    <a:pt x="1443" y="429"/>
                  </a:lnTo>
                  <a:lnTo>
                    <a:pt x="1435" y="431"/>
                  </a:lnTo>
                  <a:lnTo>
                    <a:pt x="1429" y="433"/>
                  </a:lnTo>
                  <a:lnTo>
                    <a:pt x="1422" y="435"/>
                  </a:lnTo>
                  <a:lnTo>
                    <a:pt x="1414" y="437"/>
                  </a:lnTo>
                  <a:lnTo>
                    <a:pt x="1407" y="441"/>
                  </a:lnTo>
                  <a:lnTo>
                    <a:pt x="1397" y="443"/>
                  </a:lnTo>
                  <a:lnTo>
                    <a:pt x="1386" y="445"/>
                  </a:lnTo>
                  <a:lnTo>
                    <a:pt x="1374" y="447"/>
                  </a:lnTo>
                  <a:lnTo>
                    <a:pt x="1365" y="450"/>
                  </a:lnTo>
                  <a:lnTo>
                    <a:pt x="1352" y="454"/>
                  </a:lnTo>
                  <a:lnTo>
                    <a:pt x="1338" y="456"/>
                  </a:lnTo>
                  <a:lnTo>
                    <a:pt x="1325" y="460"/>
                  </a:lnTo>
                  <a:lnTo>
                    <a:pt x="1312" y="466"/>
                  </a:lnTo>
                  <a:lnTo>
                    <a:pt x="1295" y="467"/>
                  </a:lnTo>
                  <a:lnTo>
                    <a:pt x="1279" y="471"/>
                  </a:lnTo>
                  <a:lnTo>
                    <a:pt x="1264" y="475"/>
                  </a:lnTo>
                  <a:lnTo>
                    <a:pt x="1247" y="481"/>
                  </a:lnTo>
                  <a:lnTo>
                    <a:pt x="1230" y="485"/>
                  </a:lnTo>
                  <a:lnTo>
                    <a:pt x="1215" y="490"/>
                  </a:lnTo>
                  <a:lnTo>
                    <a:pt x="1198" y="494"/>
                  </a:lnTo>
                  <a:lnTo>
                    <a:pt x="1179" y="500"/>
                  </a:lnTo>
                  <a:lnTo>
                    <a:pt x="1161" y="504"/>
                  </a:lnTo>
                  <a:lnTo>
                    <a:pt x="1142" y="507"/>
                  </a:lnTo>
                  <a:lnTo>
                    <a:pt x="1125" y="513"/>
                  </a:lnTo>
                  <a:lnTo>
                    <a:pt x="1106" y="519"/>
                  </a:lnTo>
                  <a:lnTo>
                    <a:pt x="1087" y="523"/>
                  </a:lnTo>
                  <a:lnTo>
                    <a:pt x="1068" y="528"/>
                  </a:lnTo>
                  <a:lnTo>
                    <a:pt x="1049" y="532"/>
                  </a:lnTo>
                  <a:lnTo>
                    <a:pt x="1030" y="540"/>
                  </a:lnTo>
                  <a:lnTo>
                    <a:pt x="1011" y="543"/>
                  </a:lnTo>
                  <a:lnTo>
                    <a:pt x="992" y="547"/>
                  </a:lnTo>
                  <a:lnTo>
                    <a:pt x="973" y="553"/>
                  </a:lnTo>
                  <a:lnTo>
                    <a:pt x="954" y="557"/>
                  </a:lnTo>
                  <a:lnTo>
                    <a:pt x="935" y="562"/>
                  </a:lnTo>
                  <a:lnTo>
                    <a:pt x="916" y="566"/>
                  </a:lnTo>
                  <a:lnTo>
                    <a:pt x="899" y="572"/>
                  </a:lnTo>
                  <a:lnTo>
                    <a:pt x="882" y="576"/>
                  </a:lnTo>
                  <a:lnTo>
                    <a:pt x="865" y="580"/>
                  </a:lnTo>
                  <a:lnTo>
                    <a:pt x="846" y="585"/>
                  </a:lnTo>
                  <a:lnTo>
                    <a:pt x="831" y="589"/>
                  </a:lnTo>
                  <a:lnTo>
                    <a:pt x="814" y="593"/>
                  </a:lnTo>
                  <a:lnTo>
                    <a:pt x="798" y="597"/>
                  </a:lnTo>
                  <a:lnTo>
                    <a:pt x="781" y="602"/>
                  </a:lnTo>
                  <a:lnTo>
                    <a:pt x="768" y="606"/>
                  </a:lnTo>
                  <a:lnTo>
                    <a:pt x="755" y="612"/>
                  </a:lnTo>
                  <a:lnTo>
                    <a:pt x="739" y="614"/>
                  </a:lnTo>
                  <a:lnTo>
                    <a:pt x="726" y="618"/>
                  </a:lnTo>
                  <a:lnTo>
                    <a:pt x="713" y="619"/>
                  </a:lnTo>
                  <a:lnTo>
                    <a:pt x="701" y="623"/>
                  </a:lnTo>
                  <a:lnTo>
                    <a:pt x="690" y="625"/>
                  </a:lnTo>
                  <a:lnTo>
                    <a:pt x="680" y="629"/>
                  </a:lnTo>
                  <a:lnTo>
                    <a:pt x="671" y="631"/>
                  </a:lnTo>
                  <a:lnTo>
                    <a:pt x="663" y="635"/>
                  </a:lnTo>
                  <a:lnTo>
                    <a:pt x="654" y="635"/>
                  </a:lnTo>
                  <a:lnTo>
                    <a:pt x="648" y="637"/>
                  </a:lnTo>
                  <a:lnTo>
                    <a:pt x="641" y="638"/>
                  </a:lnTo>
                  <a:lnTo>
                    <a:pt x="637" y="640"/>
                  </a:lnTo>
                  <a:lnTo>
                    <a:pt x="631" y="642"/>
                  </a:lnTo>
                  <a:lnTo>
                    <a:pt x="629" y="644"/>
                  </a:lnTo>
                  <a:lnTo>
                    <a:pt x="627" y="644"/>
                  </a:lnTo>
                  <a:lnTo>
                    <a:pt x="625" y="644"/>
                  </a:lnTo>
                  <a:lnTo>
                    <a:pt x="618" y="644"/>
                  </a:lnTo>
                  <a:lnTo>
                    <a:pt x="612" y="644"/>
                  </a:lnTo>
                  <a:lnTo>
                    <a:pt x="606" y="642"/>
                  </a:lnTo>
                  <a:lnTo>
                    <a:pt x="603" y="642"/>
                  </a:lnTo>
                  <a:lnTo>
                    <a:pt x="595" y="642"/>
                  </a:lnTo>
                  <a:lnTo>
                    <a:pt x="591" y="642"/>
                  </a:lnTo>
                  <a:lnTo>
                    <a:pt x="584" y="640"/>
                  </a:lnTo>
                  <a:lnTo>
                    <a:pt x="578" y="640"/>
                  </a:lnTo>
                  <a:lnTo>
                    <a:pt x="572" y="638"/>
                  </a:lnTo>
                  <a:lnTo>
                    <a:pt x="565" y="638"/>
                  </a:lnTo>
                  <a:lnTo>
                    <a:pt x="557" y="637"/>
                  </a:lnTo>
                  <a:lnTo>
                    <a:pt x="549" y="635"/>
                  </a:lnTo>
                  <a:lnTo>
                    <a:pt x="542" y="633"/>
                  </a:lnTo>
                  <a:lnTo>
                    <a:pt x="534" y="631"/>
                  </a:lnTo>
                  <a:lnTo>
                    <a:pt x="526" y="627"/>
                  </a:lnTo>
                  <a:lnTo>
                    <a:pt x="517" y="625"/>
                  </a:lnTo>
                  <a:lnTo>
                    <a:pt x="507" y="621"/>
                  </a:lnTo>
                  <a:lnTo>
                    <a:pt x="500" y="619"/>
                  </a:lnTo>
                  <a:lnTo>
                    <a:pt x="490" y="614"/>
                  </a:lnTo>
                  <a:lnTo>
                    <a:pt x="483" y="610"/>
                  </a:lnTo>
                  <a:lnTo>
                    <a:pt x="473" y="606"/>
                  </a:lnTo>
                  <a:lnTo>
                    <a:pt x="464" y="600"/>
                  </a:lnTo>
                  <a:lnTo>
                    <a:pt x="454" y="593"/>
                  </a:lnTo>
                  <a:lnTo>
                    <a:pt x="445" y="587"/>
                  </a:lnTo>
                  <a:lnTo>
                    <a:pt x="437" y="581"/>
                  </a:lnTo>
                  <a:lnTo>
                    <a:pt x="428" y="576"/>
                  </a:lnTo>
                  <a:lnTo>
                    <a:pt x="422" y="570"/>
                  </a:lnTo>
                  <a:lnTo>
                    <a:pt x="418" y="566"/>
                  </a:lnTo>
                  <a:lnTo>
                    <a:pt x="412" y="561"/>
                  </a:lnTo>
                  <a:lnTo>
                    <a:pt x="407" y="557"/>
                  </a:lnTo>
                  <a:lnTo>
                    <a:pt x="401" y="551"/>
                  </a:lnTo>
                  <a:lnTo>
                    <a:pt x="395" y="547"/>
                  </a:lnTo>
                  <a:lnTo>
                    <a:pt x="388" y="542"/>
                  </a:lnTo>
                  <a:lnTo>
                    <a:pt x="382" y="536"/>
                  </a:lnTo>
                  <a:lnTo>
                    <a:pt x="374" y="528"/>
                  </a:lnTo>
                  <a:lnTo>
                    <a:pt x="367" y="523"/>
                  </a:lnTo>
                  <a:lnTo>
                    <a:pt x="361" y="517"/>
                  </a:lnTo>
                  <a:lnTo>
                    <a:pt x="353" y="511"/>
                  </a:lnTo>
                  <a:lnTo>
                    <a:pt x="346" y="504"/>
                  </a:lnTo>
                  <a:lnTo>
                    <a:pt x="338" y="498"/>
                  </a:lnTo>
                  <a:lnTo>
                    <a:pt x="331" y="490"/>
                  </a:lnTo>
                  <a:lnTo>
                    <a:pt x="323" y="485"/>
                  </a:lnTo>
                  <a:lnTo>
                    <a:pt x="315" y="477"/>
                  </a:lnTo>
                  <a:lnTo>
                    <a:pt x="308" y="469"/>
                  </a:lnTo>
                  <a:lnTo>
                    <a:pt x="298" y="462"/>
                  </a:lnTo>
                  <a:lnTo>
                    <a:pt x="291" y="454"/>
                  </a:lnTo>
                  <a:lnTo>
                    <a:pt x="283" y="447"/>
                  </a:lnTo>
                  <a:lnTo>
                    <a:pt x="276" y="439"/>
                  </a:lnTo>
                  <a:lnTo>
                    <a:pt x="266" y="431"/>
                  </a:lnTo>
                  <a:lnTo>
                    <a:pt x="258" y="424"/>
                  </a:lnTo>
                  <a:lnTo>
                    <a:pt x="249" y="414"/>
                  </a:lnTo>
                  <a:lnTo>
                    <a:pt x="241" y="409"/>
                  </a:lnTo>
                  <a:lnTo>
                    <a:pt x="232" y="399"/>
                  </a:lnTo>
                  <a:lnTo>
                    <a:pt x="224" y="393"/>
                  </a:lnTo>
                  <a:lnTo>
                    <a:pt x="217" y="386"/>
                  </a:lnTo>
                  <a:lnTo>
                    <a:pt x="207" y="378"/>
                  </a:lnTo>
                  <a:lnTo>
                    <a:pt x="200" y="370"/>
                  </a:lnTo>
                  <a:lnTo>
                    <a:pt x="192" y="363"/>
                  </a:lnTo>
                  <a:lnTo>
                    <a:pt x="182" y="355"/>
                  </a:lnTo>
                  <a:lnTo>
                    <a:pt x="175" y="348"/>
                  </a:lnTo>
                  <a:lnTo>
                    <a:pt x="167" y="338"/>
                  </a:lnTo>
                  <a:lnTo>
                    <a:pt x="160" y="332"/>
                  </a:lnTo>
                  <a:lnTo>
                    <a:pt x="150" y="325"/>
                  </a:lnTo>
                  <a:lnTo>
                    <a:pt x="142" y="317"/>
                  </a:lnTo>
                  <a:lnTo>
                    <a:pt x="135" y="310"/>
                  </a:lnTo>
                  <a:lnTo>
                    <a:pt x="127" y="304"/>
                  </a:lnTo>
                  <a:lnTo>
                    <a:pt x="120" y="296"/>
                  </a:lnTo>
                  <a:lnTo>
                    <a:pt x="114" y="289"/>
                  </a:lnTo>
                  <a:lnTo>
                    <a:pt x="106" y="283"/>
                  </a:lnTo>
                  <a:lnTo>
                    <a:pt x="101" y="277"/>
                  </a:lnTo>
                  <a:lnTo>
                    <a:pt x="93" y="272"/>
                  </a:lnTo>
                  <a:lnTo>
                    <a:pt x="87" y="266"/>
                  </a:lnTo>
                  <a:lnTo>
                    <a:pt x="82" y="260"/>
                  </a:lnTo>
                  <a:lnTo>
                    <a:pt x="78" y="256"/>
                  </a:lnTo>
                  <a:lnTo>
                    <a:pt x="72" y="251"/>
                  </a:lnTo>
                  <a:lnTo>
                    <a:pt x="65" y="245"/>
                  </a:lnTo>
                  <a:lnTo>
                    <a:pt x="61" y="239"/>
                  </a:lnTo>
                  <a:lnTo>
                    <a:pt x="55" y="236"/>
                  </a:lnTo>
                  <a:lnTo>
                    <a:pt x="47" y="228"/>
                  </a:lnTo>
                  <a:lnTo>
                    <a:pt x="42" y="222"/>
                  </a:lnTo>
                  <a:lnTo>
                    <a:pt x="34" y="217"/>
                  </a:lnTo>
                  <a:lnTo>
                    <a:pt x="32" y="213"/>
                  </a:lnTo>
                  <a:lnTo>
                    <a:pt x="28" y="211"/>
                  </a:lnTo>
                  <a:lnTo>
                    <a:pt x="44" y="853"/>
                  </a:lnTo>
                  <a:lnTo>
                    <a:pt x="8" y="851"/>
                  </a:lnTo>
                  <a:close/>
                </a:path>
              </a:pathLst>
            </a:custGeom>
            <a:solidFill>
              <a:srgbClr val="1A1A1A"/>
            </a:solidFill>
            <a:ln w="9525">
              <a:noFill/>
              <a:round/>
              <a:headEnd/>
              <a:tailEnd/>
            </a:ln>
          </p:spPr>
          <p:txBody>
            <a:bodyPr/>
            <a:lstStyle/>
            <a:p>
              <a:endParaRPr lang="en-US" sz="3200"/>
            </a:p>
          </p:txBody>
        </p:sp>
        <p:sp>
          <p:nvSpPr>
            <p:cNvPr id="177178" name="Freeform 24"/>
            <p:cNvSpPr>
              <a:spLocks/>
            </p:cNvSpPr>
            <p:nvPr/>
          </p:nvSpPr>
          <p:spPr bwMode="auto">
            <a:xfrm>
              <a:off x="3812" y="503"/>
              <a:ext cx="43" cy="361"/>
            </a:xfrm>
            <a:custGeom>
              <a:avLst/>
              <a:gdLst>
                <a:gd name="T0" fmla="*/ 1 w 85"/>
                <a:gd name="T1" fmla="*/ 0 h 723"/>
                <a:gd name="T2" fmla="*/ 1 w 85"/>
                <a:gd name="T3" fmla="*/ 0 h 723"/>
                <a:gd name="T4" fmla="*/ 1 w 85"/>
                <a:gd name="T5" fmla="*/ 0 h 723"/>
                <a:gd name="T6" fmla="*/ 0 w 85"/>
                <a:gd name="T7" fmla="*/ 0 h 723"/>
                <a:gd name="T8" fmla="*/ 1 w 85"/>
                <a:gd name="T9" fmla="*/ 0 h 723"/>
                <a:gd name="T10" fmla="*/ 1 w 85"/>
                <a:gd name="T11" fmla="*/ 0 h 723"/>
                <a:gd name="T12" fmla="*/ 1 w 85"/>
                <a:gd name="T13" fmla="*/ 0 h 723"/>
                <a:gd name="T14" fmla="*/ 0 60000 65536"/>
                <a:gd name="T15" fmla="*/ 0 60000 65536"/>
                <a:gd name="T16" fmla="*/ 0 60000 65536"/>
                <a:gd name="T17" fmla="*/ 0 60000 65536"/>
                <a:gd name="T18" fmla="*/ 0 60000 65536"/>
                <a:gd name="T19" fmla="*/ 0 60000 65536"/>
                <a:gd name="T20" fmla="*/ 0 60000 65536"/>
                <a:gd name="T21" fmla="*/ 0 w 85"/>
                <a:gd name="T22" fmla="*/ 0 h 723"/>
                <a:gd name="T23" fmla="*/ 85 w 85"/>
                <a:gd name="T24" fmla="*/ 723 h 7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723">
                  <a:moveTo>
                    <a:pt x="85" y="0"/>
                  </a:moveTo>
                  <a:lnTo>
                    <a:pt x="78" y="168"/>
                  </a:lnTo>
                  <a:lnTo>
                    <a:pt x="55" y="708"/>
                  </a:lnTo>
                  <a:lnTo>
                    <a:pt x="0" y="723"/>
                  </a:lnTo>
                  <a:lnTo>
                    <a:pt x="55" y="21"/>
                  </a:lnTo>
                  <a:lnTo>
                    <a:pt x="85" y="0"/>
                  </a:lnTo>
                  <a:close/>
                </a:path>
              </a:pathLst>
            </a:custGeom>
            <a:solidFill>
              <a:srgbClr val="1A1A1A"/>
            </a:solidFill>
            <a:ln w="9525">
              <a:noFill/>
              <a:round/>
              <a:headEnd/>
              <a:tailEnd/>
            </a:ln>
          </p:spPr>
          <p:txBody>
            <a:bodyPr/>
            <a:lstStyle/>
            <a:p>
              <a:endParaRPr lang="en-US" sz="3200"/>
            </a:p>
          </p:txBody>
        </p:sp>
        <p:sp>
          <p:nvSpPr>
            <p:cNvPr id="177179" name="Freeform 25"/>
            <p:cNvSpPr>
              <a:spLocks/>
            </p:cNvSpPr>
            <p:nvPr/>
          </p:nvSpPr>
          <p:spPr bwMode="auto">
            <a:xfrm>
              <a:off x="3024" y="748"/>
              <a:ext cx="851" cy="377"/>
            </a:xfrm>
            <a:custGeom>
              <a:avLst/>
              <a:gdLst>
                <a:gd name="T0" fmla="*/ 1 w 1701"/>
                <a:gd name="T1" fmla="*/ 1 h 753"/>
                <a:gd name="T2" fmla="*/ 1 w 1701"/>
                <a:gd name="T3" fmla="*/ 1 h 753"/>
                <a:gd name="T4" fmla="*/ 1 w 1701"/>
                <a:gd name="T5" fmla="*/ 1 h 753"/>
                <a:gd name="T6" fmla="*/ 1 w 1701"/>
                <a:gd name="T7" fmla="*/ 1 h 753"/>
                <a:gd name="T8" fmla="*/ 1 w 1701"/>
                <a:gd name="T9" fmla="*/ 1 h 753"/>
                <a:gd name="T10" fmla="*/ 1 w 1701"/>
                <a:gd name="T11" fmla="*/ 1 h 753"/>
                <a:gd name="T12" fmla="*/ 1 w 1701"/>
                <a:gd name="T13" fmla="*/ 1 h 753"/>
                <a:gd name="T14" fmla="*/ 1 w 1701"/>
                <a:gd name="T15" fmla="*/ 1 h 753"/>
                <a:gd name="T16" fmla="*/ 1 w 1701"/>
                <a:gd name="T17" fmla="*/ 1 h 753"/>
                <a:gd name="T18" fmla="*/ 1 w 1701"/>
                <a:gd name="T19" fmla="*/ 1 h 753"/>
                <a:gd name="T20" fmla="*/ 1 w 1701"/>
                <a:gd name="T21" fmla="*/ 1 h 753"/>
                <a:gd name="T22" fmla="*/ 1 w 1701"/>
                <a:gd name="T23" fmla="*/ 1 h 753"/>
                <a:gd name="T24" fmla="*/ 1 w 1701"/>
                <a:gd name="T25" fmla="*/ 1 h 753"/>
                <a:gd name="T26" fmla="*/ 1 w 1701"/>
                <a:gd name="T27" fmla="*/ 1 h 753"/>
                <a:gd name="T28" fmla="*/ 1 w 1701"/>
                <a:gd name="T29" fmla="*/ 1 h 753"/>
                <a:gd name="T30" fmla="*/ 1 w 1701"/>
                <a:gd name="T31" fmla="*/ 1 h 753"/>
                <a:gd name="T32" fmla="*/ 1 w 1701"/>
                <a:gd name="T33" fmla="*/ 1 h 753"/>
                <a:gd name="T34" fmla="*/ 1 w 1701"/>
                <a:gd name="T35" fmla="*/ 1 h 753"/>
                <a:gd name="T36" fmla="*/ 1 w 1701"/>
                <a:gd name="T37" fmla="*/ 1 h 753"/>
                <a:gd name="T38" fmla="*/ 1 w 1701"/>
                <a:gd name="T39" fmla="*/ 1 h 753"/>
                <a:gd name="T40" fmla="*/ 1 w 1701"/>
                <a:gd name="T41" fmla="*/ 1 h 753"/>
                <a:gd name="T42" fmla="*/ 0 w 1701"/>
                <a:gd name="T43" fmla="*/ 1 h 753"/>
                <a:gd name="T44" fmla="*/ 1 w 1701"/>
                <a:gd name="T45" fmla="*/ 1 h 753"/>
                <a:gd name="T46" fmla="*/ 1 w 1701"/>
                <a:gd name="T47" fmla="*/ 1 h 753"/>
                <a:gd name="T48" fmla="*/ 1 w 1701"/>
                <a:gd name="T49" fmla="*/ 1 h 753"/>
                <a:gd name="T50" fmla="*/ 1 w 1701"/>
                <a:gd name="T51" fmla="*/ 1 h 753"/>
                <a:gd name="T52" fmla="*/ 1 w 1701"/>
                <a:gd name="T53" fmla="*/ 1 h 753"/>
                <a:gd name="T54" fmla="*/ 1 w 1701"/>
                <a:gd name="T55" fmla="*/ 1 h 753"/>
                <a:gd name="T56" fmla="*/ 1 w 1701"/>
                <a:gd name="T57" fmla="*/ 1 h 753"/>
                <a:gd name="T58" fmla="*/ 1 w 1701"/>
                <a:gd name="T59" fmla="*/ 1 h 753"/>
                <a:gd name="T60" fmla="*/ 1 w 1701"/>
                <a:gd name="T61" fmla="*/ 1 h 753"/>
                <a:gd name="T62" fmla="*/ 1 w 1701"/>
                <a:gd name="T63" fmla="*/ 1 h 753"/>
                <a:gd name="T64" fmla="*/ 1 w 1701"/>
                <a:gd name="T65" fmla="*/ 1 h 753"/>
                <a:gd name="T66" fmla="*/ 1 w 1701"/>
                <a:gd name="T67" fmla="*/ 1 h 753"/>
                <a:gd name="T68" fmla="*/ 1 w 1701"/>
                <a:gd name="T69" fmla="*/ 1 h 753"/>
                <a:gd name="T70" fmla="*/ 1 w 1701"/>
                <a:gd name="T71" fmla="*/ 1 h 753"/>
                <a:gd name="T72" fmla="*/ 1 w 1701"/>
                <a:gd name="T73" fmla="*/ 1 h 753"/>
                <a:gd name="T74" fmla="*/ 1 w 1701"/>
                <a:gd name="T75" fmla="*/ 1 h 753"/>
                <a:gd name="T76" fmla="*/ 1 w 1701"/>
                <a:gd name="T77" fmla="*/ 1 h 753"/>
                <a:gd name="T78" fmla="*/ 1 w 1701"/>
                <a:gd name="T79" fmla="*/ 1 h 753"/>
                <a:gd name="T80" fmla="*/ 1 w 1701"/>
                <a:gd name="T81" fmla="*/ 1 h 753"/>
                <a:gd name="T82" fmla="*/ 1 w 1701"/>
                <a:gd name="T83" fmla="*/ 1 h 753"/>
                <a:gd name="T84" fmla="*/ 1 w 1701"/>
                <a:gd name="T85" fmla="*/ 1 h 753"/>
                <a:gd name="T86" fmla="*/ 1 w 1701"/>
                <a:gd name="T87" fmla="*/ 1 h 753"/>
                <a:gd name="T88" fmla="*/ 1 w 1701"/>
                <a:gd name="T89" fmla="*/ 1 h 753"/>
                <a:gd name="T90" fmla="*/ 1 w 1701"/>
                <a:gd name="T91" fmla="*/ 1 h 753"/>
                <a:gd name="T92" fmla="*/ 1 w 1701"/>
                <a:gd name="T93" fmla="*/ 1 h 753"/>
                <a:gd name="T94" fmla="*/ 1 w 1701"/>
                <a:gd name="T95" fmla="*/ 1 h 7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01"/>
                <a:gd name="T145" fmla="*/ 0 h 753"/>
                <a:gd name="T146" fmla="*/ 1701 w 1701"/>
                <a:gd name="T147" fmla="*/ 753 h 75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01" h="753">
                  <a:moveTo>
                    <a:pt x="1623" y="190"/>
                  </a:moveTo>
                  <a:lnTo>
                    <a:pt x="1627" y="190"/>
                  </a:lnTo>
                  <a:lnTo>
                    <a:pt x="1631" y="192"/>
                  </a:lnTo>
                  <a:lnTo>
                    <a:pt x="1637" y="194"/>
                  </a:lnTo>
                  <a:lnTo>
                    <a:pt x="1642" y="198"/>
                  </a:lnTo>
                  <a:lnTo>
                    <a:pt x="1652" y="201"/>
                  </a:lnTo>
                  <a:lnTo>
                    <a:pt x="1661" y="207"/>
                  </a:lnTo>
                  <a:lnTo>
                    <a:pt x="1669" y="213"/>
                  </a:lnTo>
                  <a:lnTo>
                    <a:pt x="1677" y="220"/>
                  </a:lnTo>
                  <a:lnTo>
                    <a:pt x="1684" y="228"/>
                  </a:lnTo>
                  <a:lnTo>
                    <a:pt x="1686" y="232"/>
                  </a:lnTo>
                  <a:lnTo>
                    <a:pt x="1690" y="237"/>
                  </a:lnTo>
                  <a:lnTo>
                    <a:pt x="1694" y="243"/>
                  </a:lnTo>
                  <a:lnTo>
                    <a:pt x="1696" y="251"/>
                  </a:lnTo>
                  <a:lnTo>
                    <a:pt x="1698" y="256"/>
                  </a:lnTo>
                  <a:lnTo>
                    <a:pt x="1699" y="262"/>
                  </a:lnTo>
                  <a:lnTo>
                    <a:pt x="1699" y="268"/>
                  </a:lnTo>
                  <a:lnTo>
                    <a:pt x="1701" y="277"/>
                  </a:lnTo>
                  <a:lnTo>
                    <a:pt x="1701" y="283"/>
                  </a:lnTo>
                  <a:lnTo>
                    <a:pt x="1701" y="293"/>
                  </a:lnTo>
                  <a:lnTo>
                    <a:pt x="1699" y="300"/>
                  </a:lnTo>
                  <a:lnTo>
                    <a:pt x="1698" y="312"/>
                  </a:lnTo>
                  <a:lnTo>
                    <a:pt x="1696" y="312"/>
                  </a:lnTo>
                  <a:lnTo>
                    <a:pt x="1694" y="312"/>
                  </a:lnTo>
                  <a:lnTo>
                    <a:pt x="1688" y="314"/>
                  </a:lnTo>
                  <a:lnTo>
                    <a:pt x="1682" y="317"/>
                  </a:lnTo>
                  <a:lnTo>
                    <a:pt x="1675" y="319"/>
                  </a:lnTo>
                  <a:lnTo>
                    <a:pt x="1667" y="323"/>
                  </a:lnTo>
                  <a:lnTo>
                    <a:pt x="1656" y="325"/>
                  </a:lnTo>
                  <a:lnTo>
                    <a:pt x="1644" y="331"/>
                  </a:lnTo>
                  <a:lnTo>
                    <a:pt x="1631" y="334"/>
                  </a:lnTo>
                  <a:lnTo>
                    <a:pt x="1618" y="340"/>
                  </a:lnTo>
                  <a:lnTo>
                    <a:pt x="1603" y="346"/>
                  </a:lnTo>
                  <a:lnTo>
                    <a:pt x="1585" y="353"/>
                  </a:lnTo>
                  <a:lnTo>
                    <a:pt x="1566" y="359"/>
                  </a:lnTo>
                  <a:lnTo>
                    <a:pt x="1549" y="367"/>
                  </a:lnTo>
                  <a:lnTo>
                    <a:pt x="1528" y="374"/>
                  </a:lnTo>
                  <a:lnTo>
                    <a:pt x="1509" y="382"/>
                  </a:lnTo>
                  <a:lnTo>
                    <a:pt x="1487" y="390"/>
                  </a:lnTo>
                  <a:lnTo>
                    <a:pt x="1466" y="397"/>
                  </a:lnTo>
                  <a:lnTo>
                    <a:pt x="1441" y="407"/>
                  </a:lnTo>
                  <a:lnTo>
                    <a:pt x="1418" y="414"/>
                  </a:lnTo>
                  <a:lnTo>
                    <a:pt x="1393" y="424"/>
                  </a:lnTo>
                  <a:lnTo>
                    <a:pt x="1369" y="431"/>
                  </a:lnTo>
                  <a:lnTo>
                    <a:pt x="1342" y="443"/>
                  </a:lnTo>
                  <a:lnTo>
                    <a:pt x="1317" y="452"/>
                  </a:lnTo>
                  <a:lnTo>
                    <a:pt x="1289" y="462"/>
                  </a:lnTo>
                  <a:lnTo>
                    <a:pt x="1262" y="471"/>
                  </a:lnTo>
                  <a:lnTo>
                    <a:pt x="1236" y="481"/>
                  </a:lnTo>
                  <a:lnTo>
                    <a:pt x="1209" y="492"/>
                  </a:lnTo>
                  <a:lnTo>
                    <a:pt x="1181" y="502"/>
                  </a:lnTo>
                  <a:lnTo>
                    <a:pt x="1152" y="513"/>
                  </a:lnTo>
                  <a:lnTo>
                    <a:pt x="1125" y="523"/>
                  </a:lnTo>
                  <a:lnTo>
                    <a:pt x="1097" y="534"/>
                  </a:lnTo>
                  <a:lnTo>
                    <a:pt x="1068" y="543"/>
                  </a:lnTo>
                  <a:lnTo>
                    <a:pt x="1040" y="553"/>
                  </a:lnTo>
                  <a:lnTo>
                    <a:pt x="1013" y="563"/>
                  </a:lnTo>
                  <a:lnTo>
                    <a:pt x="985" y="574"/>
                  </a:lnTo>
                  <a:lnTo>
                    <a:pt x="956" y="583"/>
                  </a:lnTo>
                  <a:lnTo>
                    <a:pt x="930" y="593"/>
                  </a:lnTo>
                  <a:lnTo>
                    <a:pt x="903" y="602"/>
                  </a:lnTo>
                  <a:lnTo>
                    <a:pt x="876" y="612"/>
                  </a:lnTo>
                  <a:lnTo>
                    <a:pt x="850" y="621"/>
                  </a:lnTo>
                  <a:lnTo>
                    <a:pt x="823" y="631"/>
                  </a:lnTo>
                  <a:lnTo>
                    <a:pt x="798" y="640"/>
                  </a:lnTo>
                  <a:lnTo>
                    <a:pt x="774" y="650"/>
                  </a:lnTo>
                  <a:lnTo>
                    <a:pt x="751" y="658"/>
                  </a:lnTo>
                  <a:lnTo>
                    <a:pt x="728" y="667"/>
                  </a:lnTo>
                  <a:lnTo>
                    <a:pt x="705" y="675"/>
                  </a:lnTo>
                  <a:lnTo>
                    <a:pt x="684" y="684"/>
                  </a:lnTo>
                  <a:lnTo>
                    <a:pt x="663" y="690"/>
                  </a:lnTo>
                  <a:lnTo>
                    <a:pt x="644" y="697"/>
                  </a:lnTo>
                  <a:lnTo>
                    <a:pt x="625" y="703"/>
                  </a:lnTo>
                  <a:lnTo>
                    <a:pt x="608" y="711"/>
                  </a:lnTo>
                  <a:lnTo>
                    <a:pt x="589" y="716"/>
                  </a:lnTo>
                  <a:lnTo>
                    <a:pt x="576" y="722"/>
                  </a:lnTo>
                  <a:lnTo>
                    <a:pt x="561" y="726"/>
                  </a:lnTo>
                  <a:lnTo>
                    <a:pt x="549" y="732"/>
                  </a:lnTo>
                  <a:lnTo>
                    <a:pt x="538" y="735"/>
                  </a:lnTo>
                  <a:lnTo>
                    <a:pt x="528" y="741"/>
                  </a:lnTo>
                  <a:lnTo>
                    <a:pt x="519" y="743"/>
                  </a:lnTo>
                  <a:lnTo>
                    <a:pt x="511" y="747"/>
                  </a:lnTo>
                  <a:lnTo>
                    <a:pt x="504" y="749"/>
                  </a:lnTo>
                  <a:lnTo>
                    <a:pt x="502" y="751"/>
                  </a:lnTo>
                  <a:lnTo>
                    <a:pt x="498" y="751"/>
                  </a:lnTo>
                  <a:lnTo>
                    <a:pt x="498" y="753"/>
                  </a:lnTo>
                  <a:lnTo>
                    <a:pt x="2" y="101"/>
                  </a:lnTo>
                  <a:lnTo>
                    <a:pt x="0" y="99"/>
                  </a:lnTo>
                  <a:lnTo>
                    <a:pt x="0" y="97"/>
                  </a:lnTo>
                  <a:lnTo>
                    <a:pt x="0" y="93"/>
                  </a:lnTo>
                  <a:lnTo>
                    <a:pt x="2" y="87"/>
                  </a:lnTo>
                  <a:lnTo>
                    <a:pt x="2" y="80"/>
                  </a:lnTo>
                  <a:lnTo>
                    <a:pt x="4" y="74"/>
                  </a:lnTo>
                  <a:lnTo>
                    <a:pt x="6" y="65"/>
                  </a:lnTo>
                  <a:lnTo>
                    <a:pt x="9" y="57"/>
                  </a:lnTo>
                  <a:lnTo>
                    <a:pt x="11" y="47"/>
                  </a:lnTo>
                  <a:lnTo>
                    <a:pt x="19" y="40"/>
                  </a:lnTo>
                  <a:lnTo>
                    <a:pt x="25" y="30"/>
                  </a:lnTo>
                  <a:lnTo>
                    <a:pt x="34" y="23"/>
                  </a:lnTo>
                  <a:lnTo>
                    <a:pt x="38" y="19"/>
                  </a:lnTo>
                  <a:lnTo>
                    <a:pt x="44" y="15"/>
                  </a:lnTo>
                  <a:lnTo>
                    <a:pt x="49" y="13"/>
                  </a:lnTo>
                  <a:lnTo>
                    <a:pt x="55" y="9"/>
                  </a:lnTo>
                  <a:lnTo>
                    <a:pt x="61" y="7"/>
                  </a:lnTo>
                  <a:lnTo>
                    <a:pt x="68" y="4"/>
                  </a:lnTo>
                  <a:lnTo>
                    <a:pt x="78" y="2"/>
                  </a:lnTo>
                  <a:lnTo>
                    <a:pt x="86" y="0"/>
                  </a:lnTo>
                  <a:lnTo>
                    <a:pt x="108" y="28"/>
                  </a:lnTo>
                  <a:lnTo>
                    <a:pt x="105" y="28"/>
                  </a:lnTo>
                  <a:lnTo>
                    <a:pt x="97" y="30"/>
                  </a:lnTo>
                  <a:lnTo>
                    <a:pt x="91" y="30"/>
                  </a:lnTo>
                  <a:lnTo>
                    <a:pt x="86" y="32"/>
                  </a:lnTo>
                  <a:lnTo>
                    <a:pt x="80" y="34"/>
                  </a:lnTo>
                  <a:lnTo>
                    <a:pt x="74" y="38"/>
                  </a:lnTo>
                  <a:lnTo>
                    <a:pt x="67" y="40"/>
                  </a:lnTo>
                  <a:lnTo>
                    <a:pt x="61" y="45"/>
                  </a:lnTo>
                  <a:lnTo>
                    <a:pt x="53" y="49"/>
                  </a:lnTo>
                  <a:lnTo>
                    <a:pt x="47" y="57"/>
                  </a:lnTo>
                  <a:lnTo>
                    <a:pt x="42" y="63"/>
                  </a:lnTo>
                  <a:lnTo>
                    <a:pt x="38" y="74"/>
                  </a:lnTo>
                  <a:lnTo>
                    <a:pt x="34" y="78"/>
                  </a:lnTo>
                  <a:lnTo>
                    <a:pt x="34" y="84"/>
                  </a:lnTo>
                  <a:lnTo>
                    <a:pt x="32" y="89"/>
                  </a:lnTo>
                  <a:lnTo>
                    <a:pt x="32" y="95"/>
                  </a:lnTo>
                  <a:lnTo>
                    <a:pt x="490" y="684"/>
                  </a:lnTo>
                  <a:lnTo>
                    <a:pt x="490" y="682"/>
                  </a:lnTo>
                  <a:lnTo>
                    <a:pt x="489" y="678"/>
                  </a:lnTo>
                  <a:lnTo>
                    <a:pt x="489" y="671"/>
                  </a:lnTo>
                  <a:lnTo>
                    <a:pt x="489" y="665"/>
                  </a:lnTo>
                  <a:lnTo>
                    <a:pt x="487" y="659"/>
                  </a:lnTo>
                  <a:lnTo>
                    <a:pt x="487" y="656"/>
                  </a:lnTo>
                  <a:lnTo>
                    <a:pt x="487" y="650"/>
                  </a:lnTo>
                  <a:lnTo>
                    <a:pt x="487" y="646"/>
                  </a:lnTo>
                  <a:lnTo>
                    <a:pt x="487" y="640"/>
                  </a:lnTo>
                  <a:lnTo>
                    <a:pt x="487" y="635"/>
                  </a:lnTo>
                  <a:lnTo>
                    <a:pt x="489" y="629"/>
                  </a:lnTo>
                  <a:lnTo>
                    <a:pt x="489" y="625"/>
                  </a:lnTo>
                  <a:lnTo>
                    <a:pt x="489" y="618"/>
                  </a:lnTo>
                  <a:lnTo>
                    <a:pt x="490" y="612"/>
                  </a:lnTo>
                  <a:lnTo>
                    <a:pt x="490" y="604"/>
                  </a:lnTo>
                  <a:lnTo>
                    <a:pt x="492" y="599"/>
                  </a:lnTo>
                  <a:lnTo>
                    <a:pt x="494" y="593"/>
                  </a:lnTo>
                  <a:lnTo>
                    <a:pt x="496" y="587"/>
                  </a:lnTo>
                  <a:lnTo>
                    <a:pt x="498" y="582"/>
                  </a:lnTo>
                  <a:lnTo>
                    <a:pt x="502" y="576"/>
                  </a:lnTo>
                  <a:lnTo>
                    <a:pt x="504" y="570"/>
                  </a:lnTo>
                  <a:lnTo>
                    <a:pt x="506" y="564"/>
                  </a:lnTo>
                  <a:lnTo>
                    <a:pt x="509" y="559"/>
                  </a:lnTo>
                  <a:lnTo>
                    <a:pt x="513" y="555"/>
                  </a:lnTo>
                  <a:lnTo>
                    <a:pt x="519" y="549"/>
                  </a:lnTo>
                  <a:lnTo>
                    <a:pt x="523" y="545"/>
                  </a:lnTo>
                  <a:lnTo>
                    <a:pt x="528" y="542"/>
                  </a:lnTo>
                  <a:lnTo>
                    <a:pt x="536" y="540"/>
                  </a:lnTo>
                  <a:lnTo>
                    <a:pt x="565" y="553"/>
                  </a:lnTo>
                  <a:lnTo>
                    <a:pt x="563" y="555"/>
                  </a:lnTo>
                  <a:lnTo>
                    <a:pt x="557" y="563"/>
                  </a:lnTo>
                  <a:lnTo>
                    <a:pt x="553" y="568"/>
                  </a:lnTo>
                  <a:lnTo>
                    <a:pt x="549" y="574"/>
                  </a:lnTo>
                  <a:lnTo>
                    <a:pt x="546" y="582"/>
                  </a:lnTo>
                  <a:lnTo>
                    <a:pt x="544" y="589"/>
                  </a:lnTo>
                  <a:lnTo>
                    <a:pt x="540" y="593"/>
                  </a:lnTo>
                  <a:lnTo>
                    <a:pt x="538" y="599"/>
                  </a:lnTo>
                  <a:lnTo>
                    <a:pt x="536" y="602"/>
                  </a:lnTo>
                  <a:lnTo>
                    <a:pt x="534" y="608"/>
                  </a:lnTo>
                  <a:lnTo>
                    <a:pt x="532" y="614"/>
                  </a:lnTo>
                  <a:lnTo>
                    <a:pt x="532" y="620"/>
                  </a:lnTo>
                  <a:lnTo>
                    <a:pt x="530" y="625"/>
                  </a:lnTo>
                  <a:lnTo>
                    <a:pt x="530" y="633"/>
                  </a:lnTo>
                  <a:lnTo>
                    <a:pt x="528" y="639"/>
                  </a:lnTo>
                  <a:lnTo>
                    <a:pt x="527" y="644"/>
                  </a:lnTo>
                  <a:lnTo>
                    <a:pt x="527" y="650"/>
                  </a:lnTo>
                  <a:lnTo>
                    <a:pt x="527" y="658"/>
                  </a:lnTo>
                  <a:lnTo>
                    <a:pt x="527" y="663"/>
                  </a:lnTo>
                  <a:lnTo>
                    <a:pt x="527" y="671"/>
                  </a:lnTo>
                  <a:lnTo>
                    <a:pt x="528" y="678"/>
                  </a:lnTo>
                  <a:lnTo>
                    <a:pt x="530" y="688"/>
                  </a:lnTo>
                  <a:lnTo>
                    <a:pt x="1663" y="283"/>
                  </a:lnTo>
                  <a:lnTo>
                    <a:pt x="1663" y="281"/>
                  </a:lnTo>
                  <a:lnTo>
                    <a:pt x="1663" y="275"/>
                  </a:lnTo>
                  <a:lnTo>
                    <a:pt x="1661" y="266"/>
                  </a:lnTo>
                  <a:lnTo>
                    <a:pt x="1658" y="256"/>
                  </a:lnTo>
                  <a:lnTo>
                    <a:pt x="1654" y="251"/>
                  </a:lnTo>
                  <a:lnTo>
                    <a:pt x="1650" y="245"/>
                  </a:lnTo>
                  <a:lnTo>
                    <a:pt x="1642" y="239"/>
                  </a:lnTo>
                  <a:lnTo>
                    <a:pt x="1637" y="236"/>
                  </a:lnTo>
                  <a:lnTo>
                    <a:pt x="1631" y="234"/>
                  </a:lnTo>
                  <a:lnTo>
                    <a:pt x="1627" y="232"/>
                  </a:lnTo>
                  <a:lnTo>
                    <a:pt x="1622" y="230"/>
                  </a:lnTo>
                  <a:lnTo>
                    <a:pt x="1618" y="228"/>
                  </a:lnTo>
                  <a:lnTo>
                    <a:pt x="1610" y="226"/>
                  </a:lnTo>
                  <a:lnTo>
                    <a:pt x="1604" y="226"/>
                  </a:lnTo>
                  <a:lnTo>
                    <a:pt x="1599" y="224"/>
                  </a:lnTo>
                  <a:lnTo>
                    <a:pt x="1591" y="224"/>
                  </a:lnTo>
                  <a:lnTo>
                    <a:pt x="1623" y="190"/>
                  </a:lnTo>
                  <a:close/>
                </a:path>
              </a:pathLst>
            </a:custGeom>
            <a:solidFill>
              <a:srgbClr val="1A1A1A"/>
            </a:solidFill>
            <a:ln w="9525">
              <a:noFill/>
              <a:round/>
              <a:headEnd/>
              <a:tailEnd/>
            </a:ln>
          </p:spPr>
          <p:txBody>
            <a:bodyPr/>
            <a:lstStyle/>
            <a:p>
              <a:endParaRPr lang="en-US" sz="3200"/>
            </a:p>
          </p:txBody>
        </p:sp>
        <p:sp>
          <p:nvSpPr>
            <p:cNvPr id="177180" name="Freeform 26"/>
            <p:cNvSpPr>
              <a:spLocks/>
            </p:cNvSpPr>
            <p:nvPr/>
          </p:nvSpPr>
          <p:spPr bwMode="auto">
            <a:xfrm>
              <a:off x="3293" y="612"/>
              <a:ext cx="39" cy="418"/>
            </a:xfrm>
            <a:custGeom>
              <a:avLst/>
              <a:gdLst>
                <a:gd name="T0" fmla="*/ 1 w 78"/>
                <a:gd name="T1" fmla="*/ 0 h 837"/>
                <a:gd name="T2" fmla="*/ 1 w 78"/>
                <a:gd name="T3" fmla="*/ 0 h 837"/>
                <a:gd name="T4" fmla="*/ 0 w 78"/>
                <a:gd name="T5" fmla="*/ 0 h 837"/>
                <a:gd name="T6" fmla="*/ 1 w 78"/>
                <a:gd name="T7" fmla="*/ 0 h 837"/>
                <a:gd name="T8" fmla="*/ 1 w 78"/>
                <a:gd name="T9" fmla="*/ 0 h 837"/>
                <a:gd name="T10" fmla="*/ 1 w 78"/>
                <a:gd name="T11" fmla="*/ 0 h 837"/>
                <a:gd name="T12" fmla="*/ 1 w 78"/>
                <a:gd name="T13" fmla="*/ 0 h 837"/>
                <a:gd name="T14" fmla="*/ 0 60000 65536"/>
                <a:gd name="T15" fmla="*/ 0 60000 65536"/>
                <a:gd name="T16" fmla="*/ 0 60000 65536"/>
                <a:gd name="T17" fmla="*/ 0 60000 65536"/>
                <a:gd name="T18" fmla="*/ 0 60000 65536"/>
                <a:gd name="T19" fmla="*/ 0 60000 65536"/>
                <a:gd name="T20" fmla="*/ 0 60000 65536"/>
                <a:gd name="T21" fmla="*/ 0 w 78"/>
                <a:gd name="T22" fmla="*/ 0 h 837"/>
                <a:gd name="T23" fmla="*/ 78 w 78"/>
                <a:gd name="T24" fmla="*/ 837 h 8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837">
                  <a:moveTo>
                    <a:pt x="78" y="44"/>
                  </a:moveTo>
                  <a:lnTo>
                    <a:pt x="51" y="837"/>
                  </a:lnTo>
                  <a:lnTo>
                    <a:pt x="0" y="814"/>
                  </a:lnTo>
                  <a:lnTo>
                    <a:pt x="2" y="0"/>
                  </a:lnTo>
                  <a:lnTo>
                    <a:pt x="27" y="17"/>
                  </a:lnTo>
                  <a:lnTo>
                    <a:pt x="78" y="44"/>
                  </a:lnTo>
                  <a:close/>
                </a:path>
              </a:pathLst>
            </a:custGeom>
            <a:solidFill>
              <a:srgbClr val="1A1A1A"/>
            </a:solidFill>
            <a:ln w="9525">
              <a:noFill/>
              <a:round/>
              <a:headEnd/>
              <a:tailEnd/>
            </a:ln>
          </p:spPr>
          <p:txBody>
            <a:bodyPr/>
            <a:lstStyle/>
            <a:p>
              <a:endParaRPr lang="en-US" sz="3200"/>
            </a:p>
          </p:txBody>
        </p:sp>
        <p:sp>
          <p:nvSpPr>
            <p:cNvPr id="177181" name="Freeform 27"/>
            <p:cNvSpPr>
              <a:spLocks/>
            </p:cNvSpPr>
            <p:nvPr/>
          </p:nvSpPr>
          <p:spPr bwMode="auto">
            <a:xfrm>
              <a:off x="3243" y="425"/>
              <a:ext cx="50" cy="19"/>
            </a:xfrm>
            <a:custGeom>
              <a:avLst/>
              <a:gdLst>
                <a:gd name="T0" fmla="*/ 0 w 101"/>
                <a:gd name="T1" fmla="*/ 1 h 38"/>
                <a:gd name="T2" fmla="*/ 0 w 101"/>
                <a:gd name="T3" fmla="*/ 1 h 38"/>
                <a:gd name="T4" fmla="*/ 0 w 101"/>
                <a:gd name="T5" fmla="*/ 1 h 38"/>
                <a:gd name="T6" fmla="*/ 0 w 101"/>
                <a:gd name="T7" fmla="*/ 1 h 38"/>
                <a:gd name="T8" fmla="*/ 0 w 101"/>
                <a:gd name="T9" fmla="*/ 1 h 38"/>
                <a:gd name="T10" fmla="*/ 0 w 101"/>
                <a:gd name="T11" fmla="*/ 1 h 38"/>
                <a:gd name="T12" fmla="*/ 0 w 101"/>
                <a:gd name="T13" fmla="*/ 1 h 38"/>
                <a:gd name="T14" fmla="*/ 0 w 101"/>
                <a:gd name="T15" fmla="*/ 1 h 38"/>
                <a:gd name="T16" fmla="*/ 0 w 101"/>
                <a:gd name="T17" fmla="*/ 1 h 38"/>
                <a:gd name="T18" fmla="*/ 0 w 101"/>
                <a:gd name="T19" fmla="*/ 1 h 38"/>
                <a:gd name="T20" fmla="*/ 0 w 101"/>
                <a:gd name="T21" fmla="*/ 1 h 38"/>
                <a:gd name="T22" fmla="*/ 0 w 101"/>
                <a:gd name="T23" fmla="*/ 1 h 38"/>
                <a:gd name="T24" fmla="*/ 0 w 101"/>
                <a:gd name="T25" fmla="*/ 1 h 38"/>
                <a:gd name="T26" fmla="*/ 0 w 101"/>
                <a:gd name="T27" fmla="*/ 1 h 38"/>
                <a:gd name="T28" fmla="*/ 0 w 101"/>
                <a:gd name="T29" fmla="*/ 1 h 38"/>
                <a:gd name="T30" fmla="*/ 0 w 101"/>
                <a:gd name="T31" fmla="*/ 0 h 38"/>
                <a:gd name="T32" fmla="*/ 0 w 101"/>
                <a:gd name="T33" fmla="*/ 1 h 38"/>
                <a:gd name="T34" fmla="*/ 0 w 101"/>
                <a:gd name="T35" fmla="*/ 1 h 38"/>
                <a:gd name="T36" fmla="*/ 0 w 101"/>
                <a:gd name="T37" fmla="*/ 1 h 38"/>
                <a:gd name="T38" fmla="*/ 0 w 101"/>
                <a:gd name="T39" fmla="*/ 1 h 38"/>
                <a:gd name="T40" fmla="*/ 0 w 101"/>
                <a:gd name="T41" fmla="*/ 1 h 38"/>
                <a:gd name="T42" fmla="*/ 0 w 101"/>
                <a:gd name="T43" fmla="*/ 1 h 38"/>
                <a:gd name="T44" fmla="*/ 0 w 101"/>
                <a:gd name="T45" fmla="*/ 1 h 38"/>
                <a:gd name="T46" fmla="*/ 0 w 101"/>
                <a:gd name="T47" fmla="*/ 1 h 38"/>
                <a:gd name="T48" fmla="*/ 0 w 101"/>
                <a:gd name="T49" fmla="*/ 1 h 38"/>
                <a:gd name="T50" fmla="*/ 0 w 101"/>
                <a:gd name="T51" fmla="*/ 1 h 38"/>
                <a:gd name="T52" fmla="*/ 0 w 101"/>
                <a:gd name="T53" fmla="*/ 1 h 38"/>
                <a:gd name="T54" fmla="*/ 0 w 101"/>
                <a:gd name="T55" fmla="*/ 1 h 38"/>
                <a:gd name="T56" fmla="*/ 0 w 101"/>
                <a:gd name="T57" fmla="*/ 1 h 38"/>
                <a:gd name="T58" fmla="*/ 0 w 101"/>
                <a:gd name="T59" fmla="*/ 1 h 38"/>
                <a:gd name="T60" fmla="*/ 0 w 101"/>
                <a:gd name="T61" fmla="*/ 1 h 38"/>
                <a:gd name="T62" fmla="*/ 0 w 101"/>
                <a:gd name="T63" fmla="*/ 1 h 38"/>
                <a:gd name="T64" fmla="*/ 0 w 101"/>
                <a:gd name="T65" fmla="*/ 1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1"/>
                <a:gd name="T100" fmla="*/ 0 h 38"/>
                <a:gd name="T101" fmla="*/ 101 w 101"/>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1" h="38">
                  <a:moveTo>
                    <a:pt x="0" y="9"/>
                  </a:moveTo>
                  <a:lnTo>
                    <a:pt x="2" y="9"/>
                  </a:lnTo>
                  <a:lnTo>
                    <a:pt x="10" y="9"/>
                  </a:lnTo>
                  <a:lnTo>
                    <a:pt x="14" y="9"/>
                  </a:lnTo>
                  <a:lnTo>
                    <a:pt x="19" y="11"/>
                  </a:lnTo>
                  <a:lnTo>
                    <a:pt x="25" y="11"/>
                  </a:lnTo>
                  <a:lnTo>
                    <a:pt x="33" y="11"/>
                  </a:lnTo>
                  <a:lnTo>
                    <a:pt x="38" y="11"/>
                  </a:lnTo>
                  <a:lnTo>
                    <a:pt x="46" y="11"/>
                  </a:lnTo>
                  <a:lnTo>
                    <a:pt x="53" y="11"/>
                  </a:lnTo>
                  <a:lnTo>
                    <a:pt x="61" y="11"/>
                  </a:lnTo>
                  <a:lnTo>
                    <a:pt x="67" y="9"/>
                  </a:lnTo>
                  <a:lnTo>
                    <a:pt x="74" y="7"/>
                  </a:lnTo>
                  <a:lnTo>
                    <a:pt x="82" y="5"/>
                  </a:lnTo>
                  <a:lnTo>
                    <a:pt x="88" y="3"/>
                  </a:lnTo>
                  <a:lnTo>
                    <a:pt x="101" y="0"/>
                  </a:lnTo>
                  <a:lnTo>
                    <a:pt x="90" y="24"/>
                  </a:lnTo>
                  <a:lnTo>
                    <a:pt x="88" y="24"/>
                  </a:lnTo>
                  <a:lnTo>
                    <a:pt x="82" y="28"/>
                  </a:lnTo>
                  <a:lnTo>
                    <a:pt x="76" y="28"/>
                  </a:lnTo>
                  <a:lnTo>
                    <a:pt x="72" y="30"/>
                  </a:lnTo>
                  <a:lnTo>
                    <a:pt x="69" y="32"/>
                  </a:lnTo>
                  <a:lnTo>
                    <a:pt x="63" y="34"/>
                  </a:lnTo>
                  <a:lnTo>
                    <a:pt x="57" y="36"/>
                  </a:lnTo>
                  <a:lnTo>
                    <a:pt x="50" y="38"/>
                  </a:lnTo>
                  <a:lnTo>
                    <a:pt x="42" y="38"/>
                  </a:lnTo>
                  <a:lnTo>
                    <a:pt x="36" y="38"/>
                  </a:lnTo>
                  <a:lnTo>
                    <a:pt x="27" y="38"/>
                  </a:lnTo>
                  <a:lnTo>
                    <a:pt x="19" y="38"/>
                  </a:lnTo>
                  <a:lnTo>
                    <a:pt x="10" y="34"/>
                  </a:lnTo>
                  <a:lnTo>
                    <a:pt x="2" y="32"/>
                  </a:lnTo>
                  <a:lnTo>
                    <a:pt x="0" y="9"/>
                  </a:lnTo>
                  <a:close/>
                </a:path>
              </a:pathLst>
            </a:custGeom>
            <a:solidFill>
              <a:srgbClr val="1A1A1A"/>
            </a:solidFill>
            <a:ln w="9525">
              <a:noFill/>
              <a:round/>
              <a:headEnd/>
              <a:tailEnd/>
            </a:ln>
          </p:spPr>
          <p:txBody>
            <a:bodyPr/>
            <a:lstStyle/>
            <a:p>
              <a:endParaRPr lang="en-US" sz="3200"/>
            </a:p>
          </p:txBody>
        </p:sp>
        <p:sp>
          <p:nvSpPr>
            <p:cNvPr id="177182" name="Freeform 28"/>
            <p:cNvSpPr>
              <a:spLocks/>
            </p:cNvSpPr>
            <p:nvPr/>
          </p:nvSpPr>
          <p:spPr bwMode="auto">
            <a:xfrm>
              <a:off x="3563" y="353"/>
              <a:ext cx="92" cy="49"/>
            </a:xfrm>
            <a:custGeom>
              <a:avLst/>
              <a:gdLst>
                <a:gd name="T0" fmla="*/ 1 w 182"/>
                <a:gd name="T1" fmla="*/ 1 h 97"/>
                <a:gd name="T2" fmla="*/ 1 w 182"/>
                <a:gd name="T3" fmla="*/ 1 h 97"/>
                <a:gd name="T4" fmla="*/ 1 w 182"/>
                <a:gd name="T5" fmla="*/ 1 h 97"/>
                <a:gd name="T6" fmla="*/ 1 w 182"/>
                <a:gd name="T7" fmla="*/ 1 h 97"/>
                <a:gd name="T8" fmla="*/ 1 w 182"/>
                <a:gd name="T9" fmla="*/ 1 h 97"/>
                <a:gd name="T10" fmla="*/ 1 w 182"/>
                <a:gd name="T11" fmla="*/ 1 h 97"/>
                <a:gd name="T12" fmla="*/ 1 w 182"/>
                <a:gd name="T13" fmla="*/ 1 h 97"/>
                <a:gd name="T14" fmla="*/ 1 w 182"/>
                <a:gd name="T15" fmla="*/ 1 h 97"/>
                <a:gd name="T16" fmla="*/ 1 w 182"/>
                <a:gd name="T17" fmla="*/ 1 h 97"/>
                <a:gd name="T18" fmla="*/ 1 w 182"/>
                <a:gd name="T19" fmla="*/ 1 h 97"/>
                <a:gd name="T20" fmla="*/ 1 w 182"/>
                <a:gd name="T21" fmla="*/ 1 h 97"/>
                <a:gd name="T22" fmla="*/ 1 w 182"/>
                <a:gd name="T23" fmla="*/ 1 h 97"/>
                <a:gd name="T24" fmla="*/ 1 w 182"/>
                <a:gd name="T25" fmla="*/ 1 h 97"/>
                <a:gd name="T26" fmla="*/ 1 w 182"/>
                <a:gd name="T27" fmla="*/ 1 h 97"/>
                <a:gd name="T28" fmla="*/ 1 w 182"/>
                <a:gd name="T29" fmla="*/ 1 h 97"/>
                <a:gd name="T30" fmla="*/ 1 w 182"/>
                <a:gd name="T31" fmla="*/ 0 h 97"/>
                <a:gd name="T32" fmla="*/ 1 w 182"/>
                <a:gd name="T33" fmla="*/ 1 h 97"/>
                <a:gd name="T34" fmla="*/ 1 w 182"/>
                <a:gd name="T35" fmla="*/ 1 h 97"/>
                <a:gd name="T36" fmla="*/ 1 w 182"/>
                <a:gd name="T37" fmla="*/ 1 h 97"/>
                <a:gd name="T38" fmla="*/ 1 w 182"/>
                <a:gd name="T39" fmla="*/ 1 h 97"/>
                <a:gd name="T40" fmla="*/ 1 w 182"/>
                <a:gd name="T41" fmla="*/ 1 h 97"/>
                <a:gd name="T42" fmla="*/ 1 w 182"/>
                <a:gd name="T43" fmla="*/ 1 h 97"/>
                <a:gd name="T44" fmla="*/ 1 w 182"/>
                <a:gd name="T45" fmla="*/ 1 h 97"/>
                <a:gd name="T46" fmla="*/ 1 w 182"/>
                <a:gd name="T47" fmla="*/ 1 h 97"/>
                <a:gd name="T48" fmla="*/ 1 w 182"/>
                <a:gd name="T49" fmla="*/ 1 h 97"/>
                <a:gd name="T50" fmla="*/ 1 w 182"/>
                <a:gd name="T51" fmla="*/ 1 h 97"/>
                <a:gd name="T52" fmla="*/ 1 w 182"/>
                <a:gd name="T53" fmla="*/ 1 h 97"/>
                <a:gd name="T54" fmla="*/ 1 w 182"/>
                <a:gd name="T55" fmla="*/ 1 h 97"/>
                <a:gd name="T56" fmla="*/ 1 w 182"/>
                <a:gd name="T57" fmla="*/ 1 h 97"/>
                <a:gd name="T58" fmla="*/ 1 w 182"/>
                <a:gd name="T59" fmla="*/ 1 h 97"/>
                <a:gd name="T60" fmla="*/ 1 w 182"/>
                <a:gd name="T61" fmla="*/ 1 h 97"/>
                <a:gd name="T62" fmla="*/ 1 w 182"/>
                <a:gd name="T63" fmla="*/ 1 h 97"/>
                <a:gd name="T64" fmla="*/ 1 w 182"/>
                <a:gd name="T65" fmla="*/ 1 h 97"/>
                <a:gd name="T66" fmla="*/ 1 w 182"/>
                <a:gd name="T67" fmla="*/ 1 h 97"/>
                <a:gd name="T68" fmla="*/ 1 w 182"/>
                <a:gd name="T69" fmla="*/ 1 h 97"/>
                <a:gd name="T70" fmla="*/ 1 w 182"/>
                <a:gd name="T71" fmla="*/ 1 h 97"/>
                <a:gd name="T72" fmla="*/ 1 w 182"/>
                <a:gd name="T73" fmla="*/ 1 h 97"/>
                <a:gd name="T74" fmla="*/ 1 w 182"/>
                <a:gd name="T75" fmla="*/ 1 h 97"/>
                <a:gd name="T76" fmla="*/ 1 w 182"/>
                <a:gd name="T77" fmla="*/ 1 h 97"/>
                <a:gd name="T78" fmla="*/ 1 w 182"/>
                <a:gd name="T79" fmla="*/ 1 h 97"/>
                <a:gd name="T80" fmla="*/ 1 w 182"/>
                <a:gd name="T81" fmla="*/ 1 h 97"/>
                <a:gd name="T82" fmla="*/ 1 w 182"/>
                <a:gd name="T83" fmla="*/ 1 h 97"/>
                <a:gd name="T84" fmla="*/ 1 w 182"/>
                <a:gd name="T85" fmla="*/ 1 h 97"/>
                <a:gd name="T86" fmla="*/ 1 w 182"/>
                <a:gd name="T87" fmla="*/ 1 h 97"/>
                <a:gd name="T88" fmla="*/ 1 w 182"/>
                <a:gd name="T89" fmla="*/ 1 h 97"/>
                <a:gd name="T90" fmla="*/ 1 w 182"/>
                <a:gd name="T91" fmla="*/ 1 h 97"/>
                <a:gd name="T92" fmla="*/ 1 w 182"/>
                <a:gd name="T93" fmla="*/ 1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2"/>
                <a:gd name="T142" fmla="*/ 0 h 97"/>
                <a:gd name="T143" fmla="*/ 182 w 182"/>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2" h="97">
                  <a:moveTo>
                    <a:pt x="110" y="74"/>
                  </a:moveTo>
                  <a:lnTo>
                    <a:pt x="93" y="95"/>
                  </a:lnTo>
                  <a:lnTo>
                    <a:pt x="91" y="93"/>
                  </a:lnTo>
                  <a:lnTo>
                    <a:pt x="89" y="93"/>
                  </a:lnTo>
                  <a:lnTo>
                    <a:pt x="85" y="93"/>
                  </a:lnTo>
                  <a:lnTo>
                    <a:pt x="80" y="93"/>
                  </a:lnTo>
                  <a:lnTo>
                    <a:pt x="74" y="93"/>
                  </a:lnTo>
                  <a:lnTo>
                    <a:pt x="66" y="93"/>
                  </a:lnTo>
                  <a:lnTo>
                    <a:pt x="61" y="91"/>
                  </a:lnTo>
                  <a:lnTo>
                    <a:pt x="53" y="91"/>
                  </a:lnTo>
                  <a:lnTo>
                    <a:pt x="45" y="88"/>
                  </a:lnTo>
                  <a:lnTo>
                    <a:pt x="38" y="86"/>
                  </a:lnTo>
                  <a:lnTo>
                    <a:pt x="28" y="82"/>
                  </a:lnTo>
                  <a:lnTo>
                    <a:pt x="23" y="78"/>
                  </a:lnTo>
                  <a:lnTo>
                    <a:pt x="15" y="72"/>
                  </a:lnTo>
                  <a:lnTo>
                    <a:pt x="9" y="69"/>
                  </a:lnTo>
                  <a:lnTo>
                    <a:pt x="6" y="61"/>
                  </a:lnTo>
                  <a:lnTo>
                    <a:pt x="4" y="53"/>
                  </a:lnTo>
                  <a:lnTo>
                    <a:pt x="0" y="46"/>
                  </a:lnTo>
                  <a:lnTo>
                    <a:pt x="2" y="38"/>
                  </a:lnTo>
                  <a:lnTo>
                    <a:pt x="4" y="32"/>
                  </a:lnTo>
                  <a:lnTo>
                    <a:pt x="7" y="27"/>
                  </a:lnTo>
                  <a:lnTo>
                    <a:pt x="13" y="21"/>
                  </a:lnTo>
                  <a:lnTo>
                    <a:pt x="19" y="15"/>
                  </a:lnTo>
                  <a:lnTo>
                    <a:pt x="26" y="12"/>
                  </a:lnTo>
                  <a:lnTo>
                    <a:pt x="36" y="10"/>
                  </a:lnTo>
                  <a:lnTo>
                    <a:pt x="45" y="6"/>
                  </a:lnTo>
                  <a:lnTo>
                    <a:pt x="55" y="4"/>
                  </a:lnTo>
                  <a:lnTo>
                    <a:pt x="63" y="2"/>
                  </a:lnTo>
                  <a:lnTo>
                    <a:pt x="74" y="2"/>
                  </a:lnTo>
                  <a:lnTo>
                    <a:pt x="84" y="0"/>
                  </a:lnTo>
                  <a:lnTo>
                    <a:pt x="93" y="0"/>
                  </a:lnTo>
                  <a:lnTo>
                    <a:pt x="101" y="0"/>
                  </a:lnTo>
                  <a:lnTo>
                    <a:pt x="110" y="2"/>
                  </a:lnTo>
                  <a:lnTo>
                    <a:pt x="118" y="2"/>
                  </a:lnTo>
                  <a:lnTo>
                    <a:pt x="125" y="4"/>
                  </a:lnTo>
                  <a:lnTo>
                    <a:pt x="133" y="6"/>
                  </a:lnTo>
                  <a:lnTo>
                    <a:pt x="141" y="10"/>
                  </a:lnTo>
                  <a:lnTo>
                    <a:pt x="148" y="12"/>
                  </a:lnTo>
                  <a:lnTo>
                    <a:pt x="154" y="15"/>
                  </a:lnTo>
                  <a:lnTo>
                    <a:pt x="161" y="19"/>
                  </a:lnTo>
                  <a:lnTo>
                    <a:pt x="169" y="23"/>
                  </a:lnTo>
                  <a:lnTo>
                    <a:pt x="173" y="27"/>
                  </a:lnTo>
                  <a:lnTo>
                    <a:pt x="177" y="32"/>
                  </a:lnTo>
                  <a:lnTo>
                    <a:pt x="180" y="36"/>
                  </a:lnTo>
                  <a:lnTo>
                    <a:pt x="182" y="42"/>
                  </a:lnTo>
                  <a:lnTo>
                    <a:pt x="182" y="51"/>
                  </a:lnTo>
                  <a:lnTo>
                    <a:pt x="175" y="63"/>
                  </a:lnTo>
                  <a:lnTo>
                    <a:pt x="173" y="67"/>
                  </a:lnTo>
                  <a:lnTo>
                    <a:pt x="169" y="70"/>
                  </a:lnTo>
                  <a:lnTo>
                    <a:pt x="163" y="76"/>
                  </a:lnTo>
                  <a:lnTo>
                    <a:pt x="160" y="80"/>
                  </a:lnTo>
                  <a:lnTo>
                    <a:pt x="156" y="82"/>
                  </a:lnTo>
                  <a:lnTo>
                    <a:pt x="150" y="86"/>
                  </a:lnTo>
                  <a:lnTo>
                    <a:pt x="144" y="88"/>
                  </a:lnTo>
                  <a:lnTo>
                    <a:pt x="137" y="90"/>
                  </a:lnTo>
                  <a:lnTo>
                    <a:pt x="129" y="93"/>
                  </a:lnTo>
                  <a:lnTo>
                    <a:pt x="120" y="95"/>
                  </a:lnTo>
                  <a:lnTo>
                    <a:pt x="110" y="97"/>
                  </a:lnTo>
                  <a:lnTo>
                    <a:pt x="125" y="70"/>
                  </a:lnTo>
                  <a:lnTo>
                    <a:pt x="127" y="69"/>
                  </a:lnTo>
                  <a:lnTo>
                    <a:pt x="131" y="67"/>
                  </a:lnTo>
                  <a:lnTo>
                    <a:pt x="139" y="63"/>
                  </a:lnTo>
                  <a:lnTo>
                    <a:pt x="146" y="59"/>
                  </a:lnTo>
                  <a:lnTo>
                    <a:pt x="152" y="51"/>
                  </a:lnTo>
                  <a:lnTo>
                    <a:pt x="156" y="44"/>
                  </a:lnTo>
                  <a:lnTo>
                    <a:pt x="156" y="38"/>
                  </a:lnTo>
                  <a:lnTo>
                    <a:pt x="148" y="32"/>
                  </a:lnTo>
                  <a:lnTo>
                    <a:pt x="142" y="27"/>
                  </a:lnTo>
                  <a:lnTo>
                    <a:pt x="135" y="25"/>
                  </a:lnTo>
                  <a:lnTo>
                    <a:pt x="127" y="21"/>
                  </a:lnTo>
                  <a:lnTo>
                    <a:pt x="122" y="19"/>
                  </a:lnTo>
                  <a:lnTo>
                    <a:pt x="112" y="17"/>
                  </a:lnTo>
                  <a:lnTo>
                    <a:pt x="104" y="17"/>
                  </a:lnTo>
                  <a:lnTo>
                    <a:pt x="95" y="15"/>
                  </a:lnTo>
                  <a:lnTo>
                    <a:pt x="87" y="17"/>
                  </a:lnTo>
                  <a:lnTo>
                    <a:pt x="78" y="17"/>
                  </a:lnTo>
                  <a:lnTo>
                    <a:pt x="70" y="17"/>
                  </a:lnTo>
                  <a:lnTo>
                    <a:pt x="63" y="19"/>
                  </a:lnTo>
                  <a:lnTo>
                    <a:pt x="57" y="23"/>
                  </a:lnTo>
                  <a:lnTo>
                    <a:pt x="51" y="25"/>
                  </a:lnTo>
                  <a:lnTo>
                    <a:pt x="47" y="29"/>
                  </a:lnTo>
                  <a:lnTo>
                    <a:pt x="44" y="34"/>
                  </a:lnTo>
                  <a:lnTo>
                    <a:pt x="42" y="40"/>
                  </a:lnTo>
                  <a:lnTo>
                    <a:pt x="42" y="48"/>
                  </a:lnTo>
                  <a:lnTo>
                    <a:pt x="47" y="55"/>
                  </a:lnTo>
                  <a:lnTo>
                    <a:pt x="53" y="63"/>
                  </a:lnTo>
                  <a:lnTo>
                    <a:pt x="63" y="67"/>
                  </a:lnTo>
                  <a:lnTo>
                    <a:pt x="72" y="69"/>
                  </a:lnTo>
                  <a:lnTo>
                    <a:pt x="82" y="70"/>
                  </a:lnTo>
                  <a:lnTo>
                    <a:pt x="87" y="72"/>
                  </a:lnTo>
                  <a:lnTo>
                    <a:pt x="89" y="72"/>
                  </a:lnTo>
                  <a:lnTo>
                    <a:pt x="110" y="74"/>
                  </a:lnTo>
                  <a:close/>
                </a:path>
              </a:pathLst>
            </a:custGeom>
            <a:solidFill>
              <a:srgbClr val="1A1A1A"/>
            </a:solidFill>
            <a:ln w="9525">
              <a:noFill/>
              <a:round/>
              <a:headEnd/>
              <a:tailEnd/>
            </a:ln>
          </p:spPr>
          <p:txBody>
            <a:bodyPr/>
            <a:lstStyle/>
            <a:p>
              <a:endParaRPr lang="en-US" sz="3200"/>
            </a:p>
          </p:txBody>
        </p:sp>
        <p:sp>
          <p:nvSpPr>
            <p:cNvPr id="177183" name="Freeform 29"/>
            <p:cNvSpPr>
              <a:spLocks/>
            </p:cNvSpPr>
            <p:nvPr/>
          </p:nvSpPr>
          <p:spPr bwMode="auto">
            <a:xfrm>
              <a:off x="3288" y="371"/>
              <a:ext cx="298" cy="56"/>
            </a:xfrm>
            <a:custGeom>
              <a:avLst/>
              <a:gdLst>
                <a:gd name="T0" fmla="*/ 1 w 596"/>
                <a:gd name="T1" fmla="*/ 1 h 112"/>
                <a:gd name="T2" fmla="*/ 1 w 596"/>
                <a:gd name="T3" fmla="*/ 0 h 112"/>
                <a:gd name="T4" fmla="*/ 1 w 596"/>
                <a:gd name="T5" fmla="*/ 0 h 112"/>
                <a:gd name="T6" fmla="*/ 1 w 596"/>
                <a:gd name="T7" fmla="*/ 1 h 112"/>
                <a:gd name="T8" fmla="*/ 1 w 596"/>
                <a:gd name="T9" fmla="*/ 1 h 112"/>
                <a:gd name="T10" fmla="*/ 1 w 596"/>
                <a:gd name="T11" fmla="*/ 1 h 112"/>
                <a:gd name="T12" fmla="*/ 1 w 596"/>
                <a:gd name="T13" fmla="*/ 1 h 112"/>
                <a:gd name="T14" fmla="*/ 1 w 596"/>
                <a:gd name="T15" fmla="*/ 1 h 112"/>
                <a:gd name="T16" fmla="*/ 1 w 596"/>
                <a:gd name="T17" fmla="*/ 1 h 112"/>
                <a:gd name="T18" fmla="*/ 1 w 596"/>
                <a:gd name="T19" fmla="*/ 1 h 112"/>
                <a:gd name="T20" fmla="*/ 1 w 596"/>
                <a:gd name="T21" fmla="*/ 1 h 112"/>
                <a:gd name="T22" fmla="*/ 1 w 596"/>
                <a:gd name="T23" fmla="*/ 1 h 112"/>
                <a:gd name="T24" fmla="*/ 1 w 596"/>
                <a:gd name="T25" fmla="*/ 1 h 112"/>
                <a:gd name="T26" fmla="*/ 1 w 596"/>
                <a:gd name="T27" fmla="*/ 1 h 112"/>
                <a:gd name="T28" fmla="*/ 1 w 596"/>
                <a:gd name="T29" fmla="*/ 1 h 112"/>
                <a:gd name="T30" fmla="*/ 1 w 596"/>
                <a:gd name="T31" fmla="*/ 1 h 112"/>
                <a:gd name="T32" fmla="*/ 1 w 596"/>
                <a:gd name="T33" fmla="*/ 1 h 112"/>
                <a:gd name="T34" fmla="*/ 1 w 596"/>
                <a:gd name="T35" fmla="*/ 1 h 112"/>
                <a:gd name="T36" fmla="*/ 1 w 596"/>
                <a:gd name="T37" fmla="*/ 1 h 112"/>
                <a:gd name="T38" fmla="*/ 1 w 596"/>
                <a:gd name="T39" fmla="*/ 1 h 112"/>
                <a:gd name="T40" fmla="*/ 1 w 596"/>
                <a:gd name="T41" fmla="*/ 1 h 112"/>
                <a:gd name="T42" fmla="*/ 1 w 596"/>
                <a:gd name="T43" fmla="*/ 1 h 112"/>
                <a:gd name="T44" fmla="*/ 1 w 596"/>
                <a:gd name="T45" fmla="*/ 1 h 112"/>
                <a:gd name="T46" fmla="*/ 1 w 596"/>
                <a:gd name="T47" fmla="*/ 1 h 112"/>
                <a:gd name="T48" fmla="*/ 1 w 596"/>
                <a:gd name="T49" fmla="*/ 1 h 112"/>
                <a:gd name="T50" fmla="*/ 1 w 596"/>
                <a:gd name="T51" fmla="*/ 1 h 112"/>
                <a:gd name="T52" fmla="*/ 1 w 596"/>
                <a:gd name="T53" fmla="*/ 1 h 112"/>
                <a:gd name="T54" fmla="*/ 1 w 596"/>
                <a:gd name="T55" fmla="*/ 1 h 112"/>
                <a:gd name="T56" fmla="*/ 1 w 596"/>
                <a:gd name="T57" fmla="*/ 1 h 112"/>
                <a:gd name="T58" fmla="*/ 1 w 596"/>
                <a:gd name="T59" fmla="*/ 1 h 112"/>
                <a:gd name="T60" fmla="*/ 1 w 596"/>
                <a:gd name="T61" fmla="*/ 1 h 112"/>
                <a:gd name="T62" fmla="*/ 1 w 596"/>
                <a:gd name="T63" fmla="*/ 1 h 112"/>
                <a:gd name="T64" fmla="*/ 1 w 596"/>
                <a:gd name="T65" fmla="*/ 1 h 112"/>
                <a:gd name="T66" fmla="*/ 1 w 596"/>
                <a:gd name="T67" fmla="*/ 1 h 112"/>
                <a:gd name="T68" fmla="*/ 1 w 596"/>
                <a:gd name="T69" fmla="*/ 1 h 112"/>
                <a:gd name="T70" fmla="*/ 1 w 596"/>
                <a:gd name="T71" fmla="*/ 1 h 112"/>
                <a:gd name="T72" fmla="*/ 1 w 596"/>
                <a:gd name="T73" fmla="*/ 1 h 112"/>
                <a:gd name="T74" fmla="*/ 1 w 596"/>
                <a:gd name="T75" fmla="*/ 1 h 112"/>
                <a:gd name="T76" fmla="*/ 1 w 596"/>
                <a:gd name="T77" fmla="*/ 1 h 112"/>
                <a:gd name="T78" fmla="*/ 1 w 596"/>
                <a:gd name="T79" fmla="*/ 1 h 112"/>
                <a:gd name="T80" fmla="*/ 1 w 596"/>
                <a:gd name="T81" fmla="*/ 1 h 112"/>
                <a:gd name="T82" fmla="*/ 1 w 596"/>
                <a:gd name="T83" fmla="*/ 1 h 112"/>
                <a:gd name="T84" fmla="*/ 1 w 596"/>
                <a:gd name="T85" fmla="*/ 1 h 112"/>
                <a:gd name="T86" fmla="*/ 1 w 596"/>
                <a:gd name="T87" fmla="*/ 1 h 112"/>
                <a:gd name="T88" fmla="*/ 1 w 596"/>
                <a:gd name="T89" fmla="*/ 1 h 112"/>
                <a:gd name="T90" fmla="*/ 1 w 596"/>
                <a:gd name="T91" fmla="*/ 1 h 112"/>
                <a:gd name="T92" fmla="*/ 1 w 596"/>
                <a:gd name="T93" fmla="*/ 1 h 112"/>
                <a:gd name="T94" fmla="*/ 1 w 596"/>
                <a:gd name="T95" fmla="*/ 1 h 112"/>
                <a:gd name="T96" fmla="*/ 1 w 596"/>
                <a:gd name="T97" fmla="*/ 1 h 112"/>
                <a:gd name="T98" fmla="*/ 1 w 596"/>
                <a:gd name="T99" fmla="*/ 1 h 112"/>
                <a:gd name="T100" fmla="*/ 1 w 596"/>
                <a:gd name="T101" fmla="*/ 1 h 112"/>
                <a:gd name="T102" fmla="*/ 0 w 596"/>
                <a:gd name="T103" fmla="*/ 1 h 1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6"/>
                <a:gd name="T157" fmla="*/ 0 h 112"/>
                <a:gd name="T158" fmla="*/ 596 w 596"/>
                <a:gd name="T159" fmla="*/ 112 h 11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6" h="112">
                  <a:moveTo>
                    <a:pt x="0" y="65"/>
                  </a:moveTo>
                  <a:lnTo>
                    <a:pt x="460" y="2"/>
                  </a:lnTo>
                  <a:lnTo>
                    <a:pt x="462" y="0"/>
                  </a:lnTo>
                  <a:lnTo>
                    <a:pt x="467" y="0"/>
                  </a:lnTo>
                  <a:lnTo>
                    <a:pt x="469" y="0"/>
                  </a:lnTo>
                  <a:lnTo>
                    <a:pt x="475" y="0"/>
                  </a:lnTo>
                  <a:lnTo>
                    <a:pt x="481" y="0"/>
                  </a:lnTo>
                  <a:lnTo>
                    <a:pt x="486" y="2"/>
                  </a:lnTo>
                  <a:lnTo>
                    <a:pt x="492" y="2"/>
                  </a:lnTo>
                  <a:lnTo>
                    <a:pt x="500" y="2"/>
                  </a:lnTo>
                  <a:lnTo>
                    <a:pt x="505" y="4"/>
                  </a:lnTo>
                  <a:lnTo>
                    <a:pt x="515" y="6"/>
                  </a:lnTo>
                  <a:lnTo>
                    <a:pt x="520" y="6"/>
                  </a:lnTo>
                  <a:lnTo>
                    <a:pt x="530" y="8"/>
                  </a:lnTo>
                  <a:lnTo>
                    <a:pt x="538" y="12"/>
                  </a:lnTo>
                  <a:lnTo>
                    <a:pt x="547" y="14"/>
                  </a:lnTo>
                  <a:lnTo>
                    <a:pt x="553" y="15"/>
                  </a:lnTo>
                  <a:lnTo>
                    <a:pt x="558" y="19"/>
                  </a:lnTo>
                  <a:lnTo>
                    <a:pt x="566" y="23"/>
                  </a:lnTo>
                  <a:lnTo>
                    <a:pt x="572" y="29"/>
                  </a:lnTo>
                  <a:lnTo>
                    <a:pt x="577" y="31"/>
                  </a:lnTo>
                  <a:lnTo>
                    <a:pt x="585" y="36"/>
                  </a:lnTo>
                  <a:lnTo>
                    <a:pt x="591" y="40"/>
                  </a:lnTo>
                  <a:lnTo>
                    <a:pt x="596" y="44"/>
                  </a:lnTo>
                  <a:lnTo>
                    <a:pt x="596" y="74"/>
                  </a:lnTo>
                  <a:lnTo>
                    <a:pt x="595" y="73"/>
                  </a:lnTo>
                  <a:lnTo>
                    <a:pt x="591" y="69"/>
                  </a:lnTo>
                  <a:lnTo>
                    <a:pt x="585" y="65"/>
                  </a:lnTo>
                  <a:lnTo>
                    <a:pt x="581" y="63"/>
                  </a:lnTo>
                  <a:lnTo>
                    <a:pt x="576" y="59"/>
                  </a:lnTo>
                  <a:lnTo>
                    <a:pt x="570" y="57"/>
                  </a:lnTo>
                  <a:lnTo>
                    <a:pt x="560" y="54"/>
                  </a:lnTo>
                  <a:lnTo>
                    <a:pt x="553" y="50"/>
                  </a:lnTo>
                  <a:lnTo>
                    <a:pt x="547" y="48"/>
                  </a:lnTo>
                  <a:lnTo>
                    <a:pt x="541" y="48"/>
                  </a:lnTo>
                  <a:lnTo>
                    <a:pt x="536" y="46"/>
                  </a:lnTo>
                  <a:lnTo>
                    <a:pt x="530" y="46"/>
                  </a:lnTo>
                  <a:lnTo>
                    <a:pt x="522" y="46"/>
                  </a:lnTo>
                  <a:lnTo>
                    <a:pt x="515" y="44"/>
                  </a:lnTo>
                  <a:lnTo>
                    <a:pt x="507" y="44"/>
                  </a:lnTo>
                  <a:lnTo>
                    <a:pt x="501" y="44"/>
                  </a:lnTo>
                  <a:lnTo>
                    <a:pt x="492" y="44"/>
                  </a:lnTo>
                  <a:lnTo>
                    <a:pt x="484" y="44"/>
                  </a:lnTo>
                  <a:lnTo>
                    <a:pt x="477" y="44"/>
                  </a:lnTo>
                  <a:lnTo>
                    <a:pt x="467" y="46"/>
                  </a:lnTo>
                  <a:lnTo>
                    <a:pt x="462" y="46"/>
                  </a:lnTo>
                  <a:lnTo>
                    <a:pt x="456" y="46"/>
                  </a:lnTo>
                  <a:lnTo>
                    <a:pt x="450" y="48"/>
                  </a:lnTo>
                  <a:lnTo>
                    <a:pt x="444" y="48"/>
                  </a:lnTo>
                  <a:lnTo>
                    <a:pt x="437" y="48"/>
                  </a:lnTo>
                  <a:lnTo>
                    <a:pt x="431" y="50"/>
                  </a:lnTo>
                  <a:lnTo>
                    <a:pt x="425" y="50"/>
                  </a:lnTo>
                  <a:lnTo>
                    <a:pt x="418" y="52"/>
                  </a:lnTo>
                  <a:lnTo>
                    <a:pt x="410" y="52"/>
                  </a:lnTo>
                  <a:lnTo>
                    <a:pt x="403" y="54"/>
                  </a:lnTo>
                  <a:lnTo>
                    <a:pt x="395" y="54"/>
                  </a:lnTo>
                  <a:lnTo>
                    <a:pt x="387" y="55"/>
                  </a:lnTo>
                  <a:lnTo>
                    <a:pt x="378" y="55"/>
                  </a:lnTo>
                  <a:lnTo>
                    <a:pt x="370" y="57"/>
                  </a:lnTo>
                  <a:lnTo>
                    <a:pt x="363" y="59"/>
                  </a:lnTo>
                  <a:lnTo>
                    <a:pt x="355" y="61"/>
                  </a:lnTo>
                  <a:lnTo>
                    <a:pt x="346" y="61"/>
                  </a:lnTo>
                  <a:lnTo>
                    <a:pt x="338" y="63"/>
                  </a:lnTo>
                  <a:lnTo>
                    <a:pt x="328" y="63"/>
                  </a:lnTo>
                  <a:lnTo>
                    <a:pt x="319" y="65"/>
                  </a:lnTo>
                  <a:lnTo>
                    <a:pt x="309" y="67"/>
                  </a:lnTo>
                  <a:lnTo>
                    <a:pt x="300" y="69"/>
                  </a:lnTo>
                  <a:lnTo>
                    <a:pt x="292" y="69"/>
                  </a:lnTo>
                  <a:lnTo>
                    <a:pt x="283" y="71"/>
                  </a:lnTo>
                  <a:lnTo>
                    <a:pt x="273" y="73"/>
                  </a:lnTo>
                  <a:lnTo>
                    <a:pt x="264" y="74"/>
                  </a:lnTo>
                  <a:lnTo>
                    <a:pt x="254" y="74"/>
                  </a:lnTo>
                  <a:lnTo>
                    <a:pt x="245" y="76"/>
                  </a:lnTo>
                  <a:lnTo>
                    <a:pt x="235" y="78"/>
                  </a:lnTo>
                  <a:lnTo>
                    <a:pt x="228" y="80"/>
                  </a:lnTo>
                  <a:lnTo>
                    <a:pt x="218" y="80"/>
                  </a:lnTo>
                  <a:lnTo>
                    <a:pt x="211" y="82"/>
                  </a:lnTo>
                  <a:lnTo>
                    <a:pt x="201" y="84"/>
                  </a:lnTo>
                  <a:lnTo>
                    <a:pt x="190" y="86"/>
                  </a:lnTo>
                  <a:lnTo>
                    <a:pt x="182" y="86"/>
                  </a:lnTo>
                  <a:lnTo>
                    <a:pt x="173" y="88"/>
                  </a:lnTo>
                  <a:lnTo>
                    <a:pt x="165" y="90"/>
                  </a:lnTo>
                  <a:lnTo>
                    <a:pt x="155" y="92"/>
                  </a:lnTo>
                  <a:lnTo>
                    <a:pt x="148" y="92"/>
                  </a:lnTo>
                  <a:lnTo>
                    <a:pt x="140" y="93"/>
                  </a:lnTo>
                  <a:lnTo>
                    <a:pt x="131" y="93"/>
                  </a:lnTo>
                  <a:lnTo>
                    <a:pt x="123" y="95"/>
                  </a:lnTo>
                  <a:lnTo>
                    <a:pt x="116" y="97"/>
                  </a:lnTo>
                  <a:lnTo>
                    <a:pt x="108" y="99"/>
                  </a:lnTo>
                  <a:lnTo>
                    <a:pt x="100" y="99"/>
                  </a:lnTo>
                  <a:lnTo>
                    <a:pt x="95" y="101"/>
                  </a:lnTo>
                  <a:lnTo>
                    <a:pt x="89" y="101"/>
                  </a:lnTo>
                  <a:lnTo>
                    <a:pt x="83" y="103"/>
                  </a:lnTo>
                  <a:lnTo>
                    <a:pt x="76" y="103"/>
                  </a:lnTo>
                  <a:lnTo>
                    <a:pt x="70" y="105"/>
                  </a:lnTo>
                  <a:lnTo>
                    <a:pt x="64" y="105"/>
                  </a:lnTo>
                  <a:lnTo>
                    <a:pt x="60" y="107"/>
                  </a:lnTo>
                  <a:lnTo>
                    <a:pt x="49" y="107"/>
                  </a:lnTo>
                  <a:lnTo>
                    <a:pt x="41" y="109"/>
                  </a:lnTo>
                  <a:lnTo>
                    <a:pt x="36" y="111"/>
                  </a:lnTo>
                  <a:lnTo>
                    <a:pt x="32" y="111"/>
                  </a:lnTo>
                  <a:lnTo>
                    <a:pt x="28" y="111"/>
                  </a:lnTo>
                  <a:lnTo>
                    <a:pt x="28" y="112"/>
                  </a:lnTo>
                  <a:lnTo>
                    <a:pt x="0" y="65"/>
                  </a:lnTo>
                  <a:close/>
                </a:path>
              </a:pathLst>
            </a:custGeom>
            <a:solidFill>
              <a:srgbClr val="1A1A1A"/>
            </a:solidFill>
            <a:ln w="9525">
              <a:noFill/>
              <a:round/>
              <a:headEnd/>
              <a:tailEnd/>
            </a:ln>
          </p:spPr>
          <p:txBody>
            <a:bodyPr/>
            <a:lstStyle/>
            <a:p>
              <a:endParaRPr lang="en-US" sz="3200"/>
            </a:p>
          </p:txBody>
        </p:sp>
        <p:sp>
          <p:nvSpPr>
            <p:cNvPr id="177184" name="Freeform 30"/>
            <p:cNvSpPr>
              <a:spLocks/>
            </p:cNvSpPr>
            <p:nvPr/>
          </p:nvSpPr>
          <p:spPr bwMode="auto">
            <a:xfrm>
              <a:off x="3149" y="411"/>
              <a:ext cx="623" cy="187"/>
            </a:xfrm>
            <a:custGeom>
              <a:avLst/>
              <a:gdLst>
                <a:gd name="T0" fmla="*/ 1 w 1245"/>
                <a:gd name="T1" fmla="*/ 0 h 375"/>
                <a:gd name="T2" fmla="*/ 1 w 1245"/>
                <a:gd name="T3" fmla="*/ 0 h 375"/>
                <a:gd name="T4" fmla="*/ 1 w 1245"/>
                <a:gd name="T5" fmla="*/ 0 h 375"/>
                <a:gd name="T6" fmla="*/ 1 w 1245"/>
                <a:gd name="T7" fmla="*/ 0 h 375"/>
                <a:gd name="T8" fmla="*/ 1 w 1245"/>
                <a:gd name="T9" fmla="*/ 0 h 375"/>
                <a:gd name="T10" fmla="*/ 1 w 1245"/>
                <a:gd name="T11" fmla="*/ 0 h 375"/>
                <a:gd name="T12" fmla="*/ 1 w 1245"/>
                <a:gd name="T13" fmla="*/ 0 h 375"/>
                <a:gd name="T14" fmla="*/ 1 w 1245"/>
                <a:gd name="T15" fmla="*/ 0 h 375"/>
                <a:gd name="T16" fmla="*/ 1 w 1245"/>
                <a:gd name="T17" fmla="*/ 0 h 375"/>
                <a:gd name="T18" fmla="*/ 1 w 1245"/>
                <a:gd name="T19" fmla="*/ 0 h 375"/>
                <a:gd name="T20" fmla="*/ 1 w 1245"/>
                <a:gd name="T21" fmla="*/ 0 h 375"/>
                <a:gd name="T22" fmla="*/ 1 w 1245"/>
                <a:gd name="T23" fmla="*/ 0 h 375"/>
                <a:gd name="T24" fmla="*/ 1 w 1245"/>
                <a:gd name="T25" fmla="*/ 0 h 375"/>
                <a:gd name="T26" fmla="*/ 1 w 1245"/>
                <a:gd name="T27" fmla="*/ 0 h 375"/>
                <a:gd name="T28" fmla="*/ 1 w 1245"/>
                <a:gd name="T29" fmla="*/ 0 h 375"/>
                <a:gd name="T30" fmla="*/ 1 w 1245"/>
                <a:gd name="T31" fmla="*/ 0 h 375"/>
                <a:gd name="T32" fmla="*/ 1 w 1245"/>
                <a:gd name="T33" fmla="*/ 0 h 375"/>
                <a:gd name="T34" fmla="*/ 1 w 1245"/>
                <a:gd name="T35" fmla="*/ 0 h 375"/>
                <a:gd name="T36" fmla="*/ 1 w 1245"/>
                <a:gd name="T37" fmla="*/ 0 h 375"/>
                <a:gd name="T38" fmla="*/ 1 w 1245"/>
                <a:gd name="T39" fmla="*/ 0 h 375"/>
                <a:gd name="T40" fmla="*/ 1 w 1245"/>
                <a:gd name="T41" fmla="*/ 0 h 375"/>
                <a:gd name="T42" fmla="*/ 1 w 1245"/>
                <a:gd name="T43" fmla="*/ 0 h 375"/>
                <a:gd name="T44" fmla="*/ 1 w 1245"/>
                <a:gd name="T45" fmla="*/ 0 h 375"/>
                <a:gd name="T46" fmla="*/ 1 w 1245"/>
                <a:gd name="T47" fmla="*/ 0 h 375"/>
                <a:gd name="T48" fmla="*/ 1 w 1245"/>
                <a:gd name="T49" fmla="*/ 0 h 375"/>
                <a:gd name="T50" fmla="*/ 1 w 1245"/>
                <a:gd name="T51" fmla="*/ 0 h 375"/>
                <a:gd name="T52" fmla="*/ 1 w 1245"/>
                <a:gd name="T53" fmla="*/ 0 h 375"/>
                <a:gd name="T54" fmla="*/ 1 w 1245"/>
                <a:gd name="T55" fmla="*/ 0 h 375"/>
                <a:gd name="T56" fmla="*/ 1 w 1245"/>
                <a:gd name="T57" fmla="*/ 0 h 375"/>
                <a:gd name="T58" fmla="*/ 1 w 1245"/>
                <a:gd name="T59" fmla="*/ 0 h 375"/>
                <a:gd name="T60" fmla="*/ 1 w 1245"/>
                <a:gd name="T61" fmla="*/ 0 h 375"/>
                <a:gd name="T62" fmla="*/ 1 w 1245"/>
                <a:gd name="T63" fmla="*/ 0 h 375"/>
                <a:gd name="T64" fmla="*/ 1 w 1245"/>
                <a:gd name="T65" fmla="*/ 0 h 375"/>
                <a:gd name="T66" fmla="*/ 1 w 1245"/>
                <a:gd name="T67" fmla="*/ 0 h 375"/>
                <a:gd name="T68" fmla="*/ 1 w 1245"/>
                <a:gd name="T69" fmla="*/ 0 h 375"/>
                <a:gd name="T70" fmla="*/ 1 w 1245"/>
                <a:gd name="T71" fmla="*/ 0 h 375"/>
                <a:gd name="T72" fmla="*/ 1 w 1245"/>
                <a:gd name="T73" fmla="*/ 0 h 375"/>
                <a:gd name="T74" fmla="*/ 1 w 1245"/>
                <a:gd name="T75" fmla="*/ 0 h 375"/>
                <a:gd name="T76" fmla="*/ 1 w 1245"/>
                <a:gd name="T77" fmla="*/ 0 h 375"/>
                <a:gd name="T78" fmla="*/ 1 w 1245"/>
                <a:gd name="T79" fmla="*/ 0 h 375"/>
                <a:gd name="T80" fmla="*/ 1 w 1245"/>
                <a:gd name="T81" fmla="*/ 0 h 375"/>
                <a:gd name="T82" fmla="*/ 1 w 1245"/>
                <a:gd name="T83" fmla="*/ 0 h 375"/>
                <a:gd name="T84" fmla="*/ 1 w 1245"/>
                <a:gd name="T85" fmla="*/ 0 h 375"/>
                <a:gd name="T86" fmla="*/ 1 w 1245"/>
                <a:gd name="T87" fmla="*/ 0 h 375"/>
                <a:gd name="T88" fmla="*/ 1 w 1245"/>
                <a:gd name="T89" fmla="*/ 0 h 375"/>
                <a:gd name="T90" fmla="*/ 1 w 1245"/>
                <a:gd name="T91" fmla="*/ 0 h 375"/>
                <a:gd name="T92" fmla="*/ 1 w 1245"/>
                <a:gd name="T93" fmla="*/ 0 h 375"/>
                <a:gd name="T94" fmla="*/ 1 w 1245"/>
                <a:gd name="T95" fmla="*/ 0 h 375"/>
                <a:gd name="T96" fmla="*/ 1 w 1245"/>
                <a:gd name="T97" fmla="*/ 0 h 375"/>
                <a:gd name="T98" fmla="*/ 1 w 1245"/>
                <a:gd name="T99" fmla="*/ 0 h 375"/>
                <a:gd name="T100" fmla="*/ 1 w 1245"/>
                <a:gd name="T101" fmla="*/ 0 h 375"/>
                <a:gd name="T102" fmla="*/ 1 w 1245"/>
                <a:gd name="T103" fmla="*/ 0 h 375"/>
                <a:gd name="T104" fmla="*/ 1 w 1245"/>
                <a:gd name="T105" fmla="*/ 0 h 375"/>
                <a:gd name="T106" fmla="*/ 1 w 1245"/>
                <a:gd name="T107" fmla="*/ 0 h 375"/>
                <a:gd name="T108" fmla="*/ 1 w 1245"/>
                <a:gd name="T109" fmla="*/ 0 h 375"/>
                <a:gd name="T110" fmla="*/ 1 w 1245"/>
                <a:gd name="T111" fmla="*/ 0 h 375"/>
                <a:gd name="T112" fmla="*/ 1 w 1245"/>
                <a:gd name="T113" fmla="*/ 0 h 375"/>
                <a:gd name="T114" fmla="*/ 1 w 1245"/>
                <a:gd name="T115" fmla="*/ 0 h 375"/>
                <a:gd name="T116" fmla="*/ 1 w 1245"/>
                <a:gd name="T117" fmla="*/ 0 h 3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45"/>
                <a:gd name="T178" fmla="*/ 0 h 375"/>
                <a:gd name="T179" fmla="*/ 1245 w 1245"/>
                <a:gd name="T180" fmla="*/ 375 h 3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45" h="375">
                  <a:moveTo>
                    <a:pt x="141" y="48"/>
                  </a:moveTo>
                  <a:lnTo>
                    <a:pt x="139" y="48"/>
                  </a:lnTo>
                  <a:lnTo>
                    <a:pt x="135" y="48"/>
                  </a:lnTo>
                  <a:lnTo>
                    <a:pt x="131" y="48"/>
                  </a:lnTo>
                  <a:lnTo>
                    <a:pt x="125" y="48"/>
                  </a:lnTo>
                  <a:lnTo>
                    <a:pt x="120" y="48"/>
                  </a:lnTo>
                  <a:lnTo>
                    <a:pt x="112" y="50"/>
                  </a:lnTo>
                  <a:lnTo>
                    <a:pt x="105" y="50"/>
                  </a:lnTo>
                  <a:lnTo>
                    <a:pt x="97" y="53"/>
                  </a:lnTo>
                  <a:lnTo>
                    <a:pt x="87" y="53"/>
                  </a:lnTo>
                  <a:lnTo>
                    <a:pt x="80" y="55"/>
                  </a:lnTo>
                  <a:lnTo>
                    <a:pt x="70" y="57"/>
                  </a:lnTo>
                  <a:lnTo>
                    <a:pt x="65" y="61"/>
                  </a:lnTo>
                  <a:lnTo>
                    <a:pt x="59" y="63"/>
                  </a:lnTo>
                  <a:lnTo>
                    <a:pt x="55" y="67"/>
                  </a:lnTo>
                  <a:lnTo>
                    <a:pt x="51" y="70"/>
                  </a:lnTo>
                  <a:lnTo>
                    <a:pt x="51" y="74"/>
                  </a:lnTo>
                  <a:lnTo>
                    <a:pt x="51" y="76"/>
                  </a:lnTo>
                  <a:lnTo>
                    <a:pt x="55" y="80"/>
                  </a:lnTo>
                  <a:lnTo>
                    <a:pt x="57" y="84"/>
                  </a:lnTo>
                  <a:lnTo>
                    <a:pt x="65" y="89"/>
                  </a:lnTo>
                  <a:lnTo>
                    <a:pt x="70" y="95"/>
                  </a:lnTo>
                  <a:lnTo>
                    <a:pt x="78" y="103"/>
                  </a:lnTo>
                  <a:lnTo>
                    <a:pt x="87" y="110"/>
                  </a:lnTo>
                  <a:lnTo>
                    <a:pt x="97" y="120"/>
                  </a:lnTo>
                  <a:lnTo>
                    <a:pt x="103" y="124"/>
                  </a:lnTo>
                  <a:lnTo>
                    <a:pt x="106" y="129"/>
                  </a:lnTo>
                  <a:lnTo>
                    <a:pt x="112" y="133"/>
                  </a:lnTo>
                  <a:lnTo>
                    <a:pt x="120" y="137"/>
                  </a:lnTo>
                  <a:lnTo>
                    <a:pt x="125" y="143"/>
                  </a:lnTo>
                  <a:lnTo>
                    <a:pt x="131" y="146"/>
                  </a:lnTo>
                  <a:lnTo>
                    <a:pt x="139" y="152"/>
                  </a:lnTo>
                  <a:lnTo>
                    <a:pt x="144" y="158"/>
                  </a:lnTo>
                  <a:lnTo>
                    <a:pt x="150" y="164"/>
                  </a:lnTo>
                  <a:lnTo>
                    <a:pt x="158" y="167"/>
                  </a:lnTo>
                  <a:lnTo>
                    <a:pt x="163" y="173"/>
                  </a:lnTo>
                  <a:lnTo>
                    <a:pt x="171" y="179"/>
                  </a:lnTo>
                  <a:lnTo>
                    <a:pt x="177" y="184"/>
                  </a:lnTo>
                  <a:lnTo>
                    <a:pt x="184" y="190"/>
                  </a:lnTo>
                  <a:lnTo>
                    <a:pt x="190" y="196"/>
                  </a:lnTo>
                  <a:lnTo>
                    <a:pt x="198" y="202"/>
                  </a:lnTo>
                  <a:lnTo>
                    <a:pt x="205" y="207"/>
                  </a:lnTo>
                  <a:lnTo>
                    <a:pt x="213" y="211"/>
                  </a:lnTo>
                  <a:lnTo>
                    <a:pt x="219" y="217"/>
                  </a:lnTo>
                  <a:lnTo>
                    <a:pt x="226" y="222"/>
                  </a:lnTo>
                  <a:lnTo>
                    <a:pt x="232" y="226"/>
                  </a:lnTo>
                  <a:lnTo>
                    <a:pt x="238" y="232"/>
                  </a:lnTo>
                  <a:lnTo>
                    <a:pt x="245" y="238"/>
                  </a:lnTo>
                  <a:lnTo>
                    <a:pt x="251" y="243"/>
                  </a:lnTo>
                  <a:lnTo>
                    <a:pt x="257" y="247"/>
                  </a:lnTo>
                  <a:lnTo>
                    <a:pt x="264" y="253"/>
                  </a:lnTo>
                  <a:lnTo>
                    <a:pt x="270" y="257"/>
                  </a:lnTo>
                  <a:lnTo>
                    <a:pt x="278" y="262"/>
                  </a:lnTo>
                  <a:lnTo>
                    <a:pt x="281" y="266"/>
                  </a:lnTo>
                  <a:lnTo>
                    <a:pt x="287" y="272"/>
                  </a:lnTo>
                  <a:lnTo>
                    <a:pt x="293" y="276"/>
                  </a:lnTo>
                  <a:lnTo>
                    <a:pt x="298" y="280"/>
                  </a:lnTo>
                  <a:lnTo>
                    <a:pt x="308" y="287"/>
                  </a:lnTo>
                  <a:lnTo>
                    <a:pt x="317" y="293"/>
                  </a:lnTo>
                  <a:lnTo>
                    <a:pt x="325" y="299"/>
                  </a:lnTo>
                  <a:lnTo>
                    <a:pt x="331" y="304"/>
                  </a:lnTo>
                  <a:lnTo>
                    <a:pt x="336" y="308"/>
                  </a:lnTo>
                  <a:lnTo>
                    <a:pt x="340" y="312"/>
                  </a:lnTo>
                  <a:lnTo>
                    <a:pt x="344" y="314"/>
                  </a:lnTo>
                  <a:lnTo>
                    <a:pt x="346" y="316"/>
                  </a:lnTo>
                  <a:lnTo>
                    <a:pt x="348" y="316"/>
                  </a:lnTo>
                  <a:lnTo>
                    <a:pt x="354" y="321"/>
                  </a:lnTo>
                  <a:lnTo>
                    <a:pt x="357" y="323"/>
                  </a:lnTo>
                  <a:lnTo>
                    <a:pt x="363" y="327"/>
                  </a:lnTo>
                  <a:lnTo>
                    <a:pt x="369" y="331"/>
                  </a:lnTo>
                  <a:lnTo>
                    <a:pt x="378" y="335"/>
                  </a:lnTo>
                  <a:lnTo>
                    <a:pt x="384" y="338"/>
                  </a:lnTo>
                  <a:lnTo>
                    <a:pt x="394" y="340"/>
                  </a:lnTo>
                  <a:lnTo>
                    <a:pt x="403" y="344"/>
                  </a:lnTo>
                  <a:lnTo>
                    <a:pt x="413" y="346"/>
                  </a:lnTo>
                  <a:lnTo>
                    <a:pt x="422" y="348"/>
                  </a:lnTo>
                  <a:lnTo>
                    <a:pt x="433" y="350"/>
                  </a:lnTo>
                  <a:lnTo>
                    <a:pt x="439" y="350"/>
                  </a:lnTo>
                  <a:lnTo>
                    <a:pt x="445" y="350"/>
                  </a:lnTo>
                  <a:lnTo>
                    <a:pt x="451" y="350"/>
                  </a:lnTo>
                  <a:lnTo>
                    <a:pt x="456" y="350"/>
                  </a:lnTo>
                  <a:lnTo>
                    <a:pt x="1133" y="192"/>
                  </a:lnTo>
                  <a:lnTo>
                    <a:pt x="1135" y="190"/>
                  </a:lnTo>
                  <a:lnTo>
                    <a:pt x="1141" y="190"/>
                  </a:lnTo>
                  <a:lnTo>
                    <a:pt x="1148" y="186"/>
                  </a:lnTo>
                  <a:lnTo>
                    <a:pt x="1158" y="183"/>
                  </a:lnTo>
                  <a:lnTo>
                    <a:pt x="1165" y="179"/>
                  </a:lnTo>
                  <a:lnTo>
                    <a:pt x="1171" y="173"/>
                  </a:lnTo>
                  <a:lnTo>
                    <a:pt x="1175" y="167"/>
                  </a:lnTo>
                  <a:lnTo>
                    <a:pt x="1175" y="160"/>
                  </a:lnTo>
                  <a:lnTo>
                    <a:pt x="1169" y="154"/>
                  </a:lnTo>
                  <a:lnTo>
                    <a:pt x="1163" y="150"/>
                  </a:lnTo>
                  <a:lnTo>
                    <a:pt x="1160" y="146"/>
                  </a:lnTo>
                  <a:lnTo>
                    <a:pt x="1154" y="143"/>
                  </a:lnTo>
                  <a:lnTo>
                    <a:pt x="1148" y="139"/>
                  </a:lnTo>
                  <a:lnTo>
                    <a:pt x="1144" y="137"/>
                  </a:lnTo>
                  <a:lnTo>
                    <a:pt x="1137" y="131"/>
                  </a:lnTo>
                  <a:lnTo>
                    <a:pt x="1129" y="127"/>
                  </a:lnTo>
                  <a:lnTo>
                    <a:pt x="1124" y="122"/>
                  </a:lnTo>
                  <a:lnTo>
                    <a:pt x="1116" y="118"/>
                  </a:lnTo>
                  <a:lnTo>
                    <a:pt x="1108" y="114"/>
                  </a:lnTo>
                  <a:lnTo>
                    <a:pt x="1101" y="108"/>
                  </a:lnTo>
                  <a:lnTo>
                    <a:pt x="1093" y="105"/>
                  </a:lnTo>
                  <a:lnTo>
                    <a:pt x="1087" y="101"/>
                  </a:lnTo>
                  <a:lnTo>
                    <a:pt x="1078" y="95"/>
                  </a:lnTo>
                  <a:lnTo>
                    <a:pt x="1072" y="91"/>
                  </a:lnTo>
                  <a:lnTo>
                    <a:pt x="1063" y="86"/>
                  </a:lnTo>
                  <a:lnTo>
                    <a:pt x="1057" y="82"/>
                  </a:lnTo>
                  <a:lnTo>
                    <a:pt x="1049" y="78"/>
                  </a:lnTo>
                  <a:lnTo>
                    <a:pt x="1042" y="74"/>
                  </a:lnTo>
                  <a:lnTo>
                    <a:pt x="1036" y="70"/>
                  </a:lnTo>
                  <a:lnTo>
                    <a:pt x="1030" y="69"/>
                  </a:lnTo>
                  <a:lnTo>
                    <a:pt x="1025" y="63"/>
                  </a:lnTo>
                  <a:lnTo>
                    <a:pt x="1021" y="61"/>
                  </a:lnTo>
                  <a:lnTo>
                    <a:pt x="1015" y="59"/>
                  </a:lnTo>
                  <a:lnTo>
                    <a:pt x="1013" y="57"/>
                  </a:lnTo>
                  <a:lnTo>
                    <a:pt x="1008" y="53"/>
                  </a:lnTo>
                  <a:lnTo>
                    <a:pt x="1002" y="12"/>
                  </a:lnTo>
                  <a:lnTo>
                    <a:pt x="1219" y="148"/>
                  </a:lnTo>
                  <a:lnTo>
                    <a:pt x="1220" y="148"/>
                  </a:lnTo>
                  <a:lnTo>
                    <a:pt x="1226" y="152"/>
                  </a:lnTo>
                  <a:lnTo>
                    <a:pt x="1232" y="154"/>
                  </a:lnTo>
                  <a:lnTo>
                    <a:pt x="1239" y="160"/>
                  </a:lnTo>
                  <a:lnTo>
                    <a:pt x="1243" y="165"/>
                  </a:lnTo>
                  <a:lnTo>
                    <a:pt x="1245" y="171"/>
                  </a:lnTo>
                  <a:lnTo>
                    <a:pt x="1243" y="175"/>
                  </a:lnTo>
                  <a:lnTo>
                    <a:pt x="1241" y="179"/>
                  </a:lnTo>
                  <a:lnTo>
                    <a:pt x="1238" y="183"/>
                  </a:lnTo>
                  <a:lnTo>
                    <a:pt x="1234" y="188"/>
                  </a:lnTo>
                  <a:lnTo>
                    <a:pt x="479" y="367"/>
                  </a:lnTo>
                  <a:lnTo>
                    <a:pt x="477" y="367"/>
                  </a:lnTo>
                  <a:lnTo>
                    <a:pt x="475" y="369"/>
                  </a:lnTo>
                  <a:lnTo>
                    <a:pt x="470" y="369"/>
                  </a:lnTo>
                  <a:lnTo>
                    <a:pt x="464" y="371"/>
                  </a:lnTo>
                  <a:lnTo>
                    <a:pt x="456" y="373"/>
                  </a:lnTo>
                  <a:lnTo>
                    <a:pt x="449" y="373"/>
                  </a:lnTo>
                  <a:lnTo>
                    <a:pt x="439" y="375"/>
                  </a:lnTo>
                  <a:lnTo>
                    <a:pt x="430" y="375"/>
                  </a:lnTo>
                  <a:lnTo>
                    <a:pt x="424" y="375"/>
                  </a:lnTo>
                  <a:lnTo>
                    <a:pt x="418" y="373"/>
                  </a:lnTo>
                  <a:lnTo>
                    <a:pt x="413" y="373"/>
                  </a:lnTo>
                  <a:lnTo>
                    <a:pt x="405" y="371"/>
                  </a:lnTo>
                  <a:lnTo>
                    <a:pt x="399" y="369"/>
                  </a:lnTo>
                  <a:lnTo>
                    <a:pt x="392" y="367"/>
                  </a:lnTo>
                  <a:lnTo>
                    <a:pt x="386" y="365"/>
                  </a:lnTo>
                  <a:lnTo>
                    <a:pt x="378" y="363"/>
                  </a:lnTo>
                  <a:lnTo>
                    <a:pt x="371" y="359"/>
                  </a:lnTo>
                  <a:lnTo>
                    <a:pt x="363" y="357"/>
                  </a:lnTo>
                  <a:lnTo>
                    <a:pt x="355" y="352"/>
                  </a:lnTo>
                  <a:lnTo>
                    <a:pt x="348" y="348"/>
                  </a:lnTo>
                  <a:lnTo>
                    <a:pt x="338" y="344"/>
                  </a:lnTo>
                  <a:lnTo>
                    <a:pt x="331" y="338"/>
                  </a:lnTo>
                  <a:lnTo>
                    <a:pt x="323" y="333"/>
                  </a:lnTo>
                  <a:lnTo>
                    <a:pt x="316" y="327"/>
                  </a:lnTo>
                  <a:lnTo>
                    <a:pt x="306" y="319"/>
                  </a:lnTo>
                  <a:lnTo>
                    <a:pt x="297" y="312"/>
                  </a:lnTo>
                  <a:lnTo>
                    <a:pt x="287" y="302"/>
                  </a:lnTo>
                  <a:lnTo>
                    <a:pt x="278" y="295"/>
                  </a:lnTo>
                  <a:lnTo>
                    <a:pt x="272" y="291"/>
                  </a:lnTo>
                  <a:lnTo>
                    <a:pt x="266" y="285"/>
                  </a:lnTo>
                  <a:lnTo>
                    <a:pt x="260" y="281"/>
                  </a:lnTo>
                  <a:lnTo>
                    <a:pt x="257" y="278"/>
                  </a:lnTo>
                  <a:lnTo>
                    <a:pt x="251" y="272"/>
                  </a:lnTo>
                  <a:lnTo>
                    <a:pt x="245" y="268"/>
                  </a:lnTo>
                  <a:lnTo>
                    <a:pt x="240" y="264"/>
                  </a:lnTo>
                  <a:lnTo>
                    <a:pt x="236" y="261"/>
                  </a:lnTo>
                  <a:lnTo>
                    <a:pt x="230" y="255"/>
                  </a:lnTo>
                  <a:lnTo>
                    <a:pt x="224" y="249"/>
                  </a:lnTo>
                  <a:lnTo>
                    <a:pt x="219" y="243"/>
                  </a:lnTo>
                  <a:lnTo>
                    <a:pt x="213" y="240"/>
                  </a:lnTo>
                  <a:lnTo>
                    <a:pt x="207" y="234"/>
                  </a:lnTo>
                  <a:lnTo>
                    <a:pt x="200" y="230"/>
                  </a:lnTo>
                  <a:lnTo>
                    <a:pt x="194" y="224"/>
                  </a:lnTo>
                  <a:lnTo>
                    <a:pt x="188" y="221"/>
                  </a:lnTo>
                  <a:lnTo>
                    <a:pt x="183" y="215"/>
                  </a:lnTo>
                  <a:lnTo>
                    <a:pt x="177" y="211"/>
                  </a:lnTo>
                  <a:lnTo>
                    <a:pt x="171" y="205"/>
                  </a:lnTo>
                  <a:lnTo>
                    <a:pt x="167" y="202"/>
                  </a:lnTo>
                  <a:lnTo>
                    <a:pt x="162" y="196"/>
                  </a:lnTo>
                  <a:lnTo>
                    <a:pt x="156" y="192"/>
                  </a:lnTo>
                  <a:lnTo>
                    <a:pt x="150" y="188"/>
                  </a:lnTo>
                  <a:lnTo>
                    <a:pt x="146" y="183"/>
                  </a:lnTo>
                  <a:lnTo>
                    <a:pt x="141" y="177"/>
                  </a:lnTo>
                  <a:lnTo>
                    <a:pt x="133" y="173"/>
                  </a:lnTo>
                  <a:lnTo>
                    <a:pt x="129" y="167"/>
                  </a:lnTo>
                  <a:lnTo>
                    <a:pt x="124" y="164"/>
                  </a:lnTo>
                  <a:lnTo>
                    <a:pt x="114" y="156"/>
                  </a:lnTo>
                  <a:lnTo>
                    <a:pt x="105" y="148"/>
                  </a:lnTo>
                  <a:lnTo>
                    <a:pt x="95" y="139"/>
                  </a:lnTo>
                  <a:lnTo>
                    <a:pt x="87" y="133"/>
                  </a:lnTo>
                  <a:lnTo>
                    <a:pt x="80" y="126"/>
                  </a:lnTo>
                  <a:lnTo>
                    <a:pt x="72" y="120"/>
                  </a:lnTo>
                  <a:lnTo>
                    <a:pt x="65" y="114"/>
                  </a:lnTo>
                  <a:lnTo>
                    <a:pt x="59" y="108"/>
                  </a:lnTo>
                  <a:lnTo>
                    <a:pt x="53" y="105"/>
                  </a:lnTo>
                  <a:lnTo>
                    <a:pt x="49" y="101"/>
                  </a:lnTo>
                  <a:lnTo>
                    <a:pt x="44" y="95"/>
                  </a:lnTo>
                  <a:lnTo>
                    <a:pt x="40" y="91"/>
                  </a:lnTo>
                  <a:lnTo>
                    <a:pt x="34" y="86"/>
                  </a:lnTo>
                  <a:lnTo>
                    <a:pt x="29" y="80"/>
                  </a:lnTo>
                  <a:lnTo>
                    <a:pt x="25" y="76"/>
                  </a:lnTo>
                  <a:lnTo>
                    <a:pt x="19" y="70"/>
                  </a:lnTo>
                  <a:lnTo>
                    <a:pt x="15" y="65"/>
                  </a:lnTo>
                  <a:lnTo>
                    <a:pt x="10" y="57"/>
                  </a:lnTo>
                  <a:lnTo>
                    <a:pt x="8" y="51"/>
                  </a:lnTo>
                  <a:lnTo>
                    <a:pt x="2" y="46"/>
                  </a:lnTo>
                  <a:lnTo>
                    <a:pt x="2" y="40"/>
                  </a:lnTo>
                  <a:lnTo>
                    <a:pt x="0" y="34"/>
                  </a:lnTo>
                  <a:lnTo>
                    <a:pt x="0" y="31"/>
                  </a:lnTo>
                  <a:lnTo>
                    <a:pt x="2" y="27"/>
                  </a:lnTo>
                  <a:lnTo>
                    <a:pt x="10" y="23"/>
                  </a:lnTo>
                  <a:lnTo>
                    <a:pt x="13" y="19"/>
                  </a:lnTo>
                  <a:lnTo>
                    <a:pt x="23" y="17"/>
                  </a:lnTo>
                  <a:lnTo>
                    <a:pt x="30" y="13"/>
                  </a:lnTo>
                  <a:lnTo>
                    <a:pt x="42" y="12"/>
                  </a:lnTo>
                  <a:lnTo>
                    <a:pt x="46" y="10"/>
                  </a:lnTo>
                  <a:lnTo>
                    <a:pt x="51" y="10"/>
                  </a:lnTo>
                  <a:lnTo>
                    <a:pt x="57" y="8"/>
                  </a:lnTo>
                  <a:lnTo>
                    <a:pt x="63" y="8"/>
                  </a:lnTo>
                  <a:lnTo>
                    <a:pt x="68" y="8"/>
                  </a:lnTo>
                  <a:lnTo>
                    <a:pt x="76" y="6"/>
                  </a:lnTo>
                  <a:lnTo>
                    <a:pt x="82" y="6"/>
                  </a:lnTo>
                  <a:lnTo>
                    <a:pt x="87" y="6"/>
                  </a:lnTo>
                  <a:lnTo>
                    <a:pt x="91" y="6"/>
                  </a:lnTo>
                  <a:lnTo>
                    <a:pt x="97" y="4"/>
                  </a:lnTo>
                  <a:lnTo>
                    <a:pt x="103" y="2"/>
                  </a:lnTo>
                  <a:lnTo>
                    <a:pt x="108" y="2"/>
                  </a:lnTo>
                  <a:lnTo>
                    <a:pt x="112" y="2"/>
                  </a:lnTo>
                  <a:lnTo>
                    <a:pt x="118" y="2"/>
                  </a:lnTo>
                  <a:lnTo>
                    <a:pt x="122" y="2"/>
                  </a:lnTo>
                  <a:lnTo>
                    <a:pt x="127" y="2"/>
                  </a:lnTo>
                  <a:lnTo>
                    <a:pt x="133" y="0"/>
                  </a:lnTo>
                  <a:lnTo>
                    <a:pt x="141" y="0"/>
                  </a:lnTo>
                  <a:lnTo>
                    <a:pt x="143" y="0"/>
                  </a:lnTo>
                  <a:lnTo>
                    <a:pt x="144" y="0"/>
                  </a:lnTo>
                  <a:lnTo>
                    <a:pt x="141" y="48"/>
                  </a:lnTo>
                  <a:close/>
                </a:path>
              </a:pathLst>
            </a:custGeom>
            <a:solidFill>
              <a:srgbClr val="1A1A1A"/>
            </a:solidFill>
            <a:ln w="9525">
              <a:noFill/>
              <a:round/>
              <a:headEnd/>
              <a:tailEnd/>
            </a:ln>
          </p:spPr>
          <p:txBody>
            <a:bodyPr/>
            <a:lstStyle/>
            <a:p>
              <a:endParaRPr lang="en-US" sz="3200"/>
            </a:p>
          </p:txBody>
        </p:sp>
        <p:sp>
          <p:nvSpPr>
            <p:cNvPr id="177185" name="Freeform 31"/>
            <p:cNvSpPr>
              <a:spLocks/>
            </p:cNvSpPr>
            <p:nvPr/>
          </p:nvSpPr>
          <p:spPr bwMode="auto">
            <a:xfrm>
              <a:off x="3298" y="392"/>
              <a:ext cx="300" cy="144"/>
            </a:xfrm>
            <a:custGeom>
              <a:avLst/>
              <a:gdLst>
                <a:gd name="T0" fmla="*/ 1 w 599"/>
                <a:gd name="T1" fmla="*/ 1 h 287"/>
                <a:gd name="T2" fmla="*/ 1 w 599"/>
                <a:gd name="T3" fmla="*/ 1 h 287"/>
                <a:gd name="T4" fmla="*/ 1 w 599"/>
                <a:gd name="T5" fmla="*/ 1 h 287"/>
                <a:gd name="T6" fmla="*/ 1 w 599"/>
                <a:gd name="T7" fmla="*/ 1 h 287"/>
                <a:gd name="T8" fmla="*/ 1 w 599"/>
                <a:gd name="T9" fmla="*/ 1 h 287"/>
                <a:gd name="T10" fmla="*/ 1 w 599"/>
                <a:gd name="T11" fmla="*/ 1 h 287"/>
                <a:gd name="T12" fmla="*/ 1 w 599"/>
                <a:gd name="T13" fmla="*/ 1 h 287"/>
                <a:gd name="T14" fmla="*/ 1 w 599"/>
                <a:gd name="T15" fmla="*/ 1 h 287"/>
                <a:gd name="T16" fmla="*/ 1 w 599"/>
                <a:gd name="T17" fmla="*/ 1 h 287"/>
                <a:gd name="T18" fmla="*/ 1 w 599"/>
                <a:gd name="T19" fmla="*/ 1 h 287"/>
                <a:gd name="T20" fmla="*/ 1 w 599"/>
                <a:gd name="T21" fmla="*/ 1 h 287"/>
                <a:gd name="T22" fmla="*/ 1 w 599"/>
                <a:gd name="T23" fmla="*/ 1 h 287"/>
                <a:gd name="T24" fmla="*/ 1 w 599"/>
                <a:gd name="T25" fmla="*/ 1 h 287"/>
                <a:gd name="T26" fmla="*/ 1 w 599"/>
                <a:gd name="T27" fmla="*/ 1 h 287"/>
                <a:gd name="T28" fmla="*/ 1 w 599"/>
                <a:gd name="T29" fmla="*/ 1 h 287"/>
                <a:gd name="T30" fmla="*/ 1 w 599"/>
                <a:gd name="T31" fmla="*/ 1 h 287"/>
                <a:gd name="T32" fmla="*/ 1 w 599"/>
                <a:gd name="T33" fmla="*/ 1 h 287"/>
                <a:gd name="T34" fmla="*/ 1 w 599"/>
                <a:gd name="T35" fmla="*/ 1 h 287"/>
                <a:gd name="T36" fmla="*/ 1 w 599"/>
                <a:gd name="T37" fmla="*/ 1 h 287"/>
                <a:gd name="T38" fmla="*/ 1 w 599"/>
                <a:gd name="T39" fmla="*/ 1 h 287"/>
                <a:gd name="T40" fmla="*/ 1 w 599"/>
                <a:gd name="T41" fmla="*/ 1 h 287"/>
                <a:gd name="T42" fmla="*/ 1 w 599"/>
                <a:gd name="T43" fmla="*/ 1 h 287"/>
                <a:gd name="T44" fmla="*/ 1 w 599"/>
                <a:gd name="T45" fmla="*/ 1 h 287"/>
                <a:gd name="T46" fmla="*/ 1 w 599"/>
                <a:gd name="T47" fmla="*/ 1 h 287"/>
                <a:gd name="T48" fmla="*/ 1 w 599"/>
                <a:gd name="T49" fmla="*/ 1 h 287"/>
                <a:gd name="T50" fmla="*/ 1 w 599"/>
                <a:gd name="T51" fmla="*/ 1 h 287"/>
                <a:gd name="T52" fmla="*/ 1 w 599"/>
                <a:gd name="T53" fmla="*/ 1 h 287"/>
                <a:gd name="T54" fmla="*/ 1 w 599"/>
                <a:gd name="T55" fmla="*/ 1 h 287"/>
                <a:gd name="T56" fmla="*/ 1 w 599"/>
                <a:gd name="T57" fmla="*/ 1 h 287"/>
                <a:gd name="T58" fmla="*/ 1 w 599"/>
                <a:gd name="T59" fmla="*/ 1 h 287"/>
                <a:gd name="T60" fmla="*/ 1 w 599"/>
                <a:gd name="T61" fmla="*/ 1 h 287"/>
                <a:gd name="T62" fmla="*/ 1 w 599"/>
                <a:gd name="T63" fmla="*/ 1 h 287"/>
                <a:gd name="T64" fmla="*/ 1 w 599"/>
                <a:gd name="T65" fmla="*/ 1 h 287"/>
                <a:gd name="T66" fmla="*/ 1 w 599"/>
                <a:gd name="T67" fmla="*/ 1 h 287"/>
                <a:gd name="T68" fmla="*/ 1 w 599"/>
                <a:gd name="T69" fmla="*/ 1 h 287"/>
                <a:gd name="T70" fmla="*/ 1 w 599"/>
                <a:gd name="T71" fmla="*/ 1 h 287"/>
                <a:gd name="T72" fmla="*/ 1 w 599"/>
                <a:gd name="T73" fmla="*/ 1 h 287"/>
                <a:gd name="T74" fmla="*/ 1 w 599"/>
                <a:gd name="T75" fmla="*/ 1 h 287"/>
                <a:gd name="T76" fmla="*/ 1 w 599"/>
                <a:gd name="T77" fmla="*/ 1 h 287"/>
                <a:gd name="T78" fmla="*/ 1 w 599"/>
                <a:gd name="T79" fmla="*/ 1 h 287"/>
                <a:gd name="T80" fmla="*/ 1 w 599"/>
                <a:gd name="T81" fmla="*/ 1 h 287"/>
                <a:gd name="T82" fmla="*/ 1 w 599"/>
                <a:gd name="T83" fmla="*/ 1 h 287"/>
                <a:gd name="T84" fmla="*/ 1 w 599"/>
                <a:gd name="T85" fmla="*/ 1 h 287"/>
                <a:gd name="T86" fmla="*/ 1 w 599"/>
                <a:gd name="T87" fmla="*/ 1 h 287"/>
                <a:gd name="T88" fmla="*/ 1 w 599"/>
                <a:gd name="T89" fmla="*/ 1 h 287"/>
                <a:gd name="T90" fmla="*/ 1 w 599"/>
                <a:gd name="T91" fmla="*/ 1 h 287"/>
                <a:gd name="T92" fmla="*/ 1 w 599"/>
                <a:gd name="T93" fmla="*/ 1 h 287"/>
                <a:gd name="T94" fmla="*/ 1 w 599"/>
                <a:gd name="T95" fmla="*/ 1 h 287"/>
                <a:gd name="T96" fmla="*/ 1 w 599"/>
                <a:gd name="T97" fmla="*/ 1 h 287"/>
                <a:gd name="T98" fmla="*/ 1 w 599"/>
                <a:gd name="T99" fmla="*/ 1 h 287"/>
                <a:gd name="T100" fmla="*/ 1 w 599"/>
                <a:gd name="T101" fmla="*/ 1 h 28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99"/>
                <a:gd name="T154" fmla="*/ 0 h 287"/>
                <a:gd name="T155" fmla="*/ 599 w 599"/>
                <a:gd name="T156" fmla="*/ 287 h 28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99" h="287">
                  <a:moveTo>
                    <a:pt x="69" y="143"/>
                  </a:moveTo>
                  <a:lnTo>
                    <a:pt x="183" y="240"/>
                  </a:lnTo>
                  <a:lnTo>
                    <a:pt x="189" y="243"/>
                  </a:lnTo>
                  <a:lnTo>
                    <a:pt x="196" y="247"/>
                  </a:lnTo>
                  <a:lnTo>
                    <a:pt x="206" y="253"/>
                  </a:lnTo>
                  <a:lnTo>
                    <a:pt x="211" y="255"/>
                  </a:lnTo>
                  <a:lnTo>
                    <a:pt x="217" y="257"/>
                  </a:lnTo>
                  <a:lnTo>
                    <a:pt x="223" y="259"/>
                  </a:lnTo>
                  <a:lnTo>
                    <a:pt x="229" y="260"/>
                  </a:lnTo>
                  <a:lnTo>
                    <a:pt x="234" y="260"/>
                  </a:lnTo>
                  <a:lnTo>
                    <a:pt x="242" y="262"/>
                  </a:lnTo>
                  <a:lnTo>
                    <a:pt x="248" y="262"/>
                  </a:lnTo>
                  <a:lnTo>
                    <a:pt x="253" y="262"/>
                  </a:lnTo>
                  <a:lnTo>
                    <a:pt x="255" y="260"/>
                  </a:lnTo>
                  <a:lnTo>
                    <a:pt x="261" y="260"/>
                  </a:lnTo>
                  <a:lnTo>
                    <a:pt x="265" y="259"/>
                  </a:lnTo>
                  <a:lnTo>
                    <a:pt x="272" y="259"/>
                  </a:lnTo>
                  <a:lnTo>
                    <a:pt x="278" y="257"/>
                  </a:lnTo>
                  <a:lnTo>
                    <a:pt x="288" y="255"/>
                  </a:lnTo>
                  <a:lnTo>
                    <a:pt x="295" y="253"/>
                  </a:lnTo>
                  <a:lnTo>
                    <a:pt x="307" y="251"/>
                  </a:lnTo>
                  <a:lnTo>
                    <a:pt x="316" y="249"/>
                  </a:lnTo>
                  <a:lnTo>
                    <a:pt x="327" y="247"/>
                  </a:lnTo>
                  <a:lnTo>
                    <a:pt x="333" y="245"/>
                  </a:lnTo>
                  <a:lnTo>
                    <a:pt x="339" y="245"/>
                  </a:lnTo>
                  <a:lnTo>
                    <a:pt x="345" y="243"/>
                  </a:lnTo>
                  <a:lnTo>
                    <a:pt x="350" y="243"/>
                  </a:lnTo>
                  <a:lnTo>
                    <a:pt x="356" y="241"/>
                  </a:lnTo>
                  <a:lnTo>
                    <a:pt x="362" y="240"/>
                  </a:lnTo>
                  <a:lnTo>
                    <a:pt x="367" y="240"/>
                  </a:lnTo>
                  <a:lnTo>
                    <a:pt x="375" y="238"/>
                  </a:lnTo>
                  <a:lnTo>
                    <a:pt x="381" y="236"/>
                  </a:lnTo>
                  <a:lnTo>
                    <a:pt x="386" y="236"/>
                  </a:lnTo>
                  <a:lnTo>
                    <a:pt x="392" y="234"/>
                  </a:lnTo>
                  <a:lnTo>
                    <a:pt x="400" y="234"/>
                  </a:lnTo>
                  <a:lnTo>
                    <a:pt x="405" y="232"/>
                  </a:lnTo>
                  <a:lnTo>
                    <a:pt x="411" y="232"/>
                  </a:lnTo>
                  <a:lnTo>
                    <a:pt x="417" y="230"/>
                  </a:lnTo>
                  <a:lnTo>
                    <a:pt x="422" y="228"/>
                  </a:lnTo>
                  <a:lnTo>
                    <a:pt x="428" y="226"/>
                  </a:lnTo>
                  <a:lnTo>
                    <a:pt x="434" y="226"/>
                  </a:lnTo>
                  <a:lnTo>
                    <a:pt x="440" y="224"/>
                  </a:lnTo>
                  <a:lnTo>
                    <a:pt x="445" y="222"/>
                  </a:lnTo>
                  <a:lnTo>
                    <a:pt x="451" y="221"/>
                  </a:lnTo>
                  <a:lnTo>
                    <a:pt x="457" y="221"/>
                  </a:lnTo>
                  <a:lnTo>
                    <a:pt x="461" y="219"/>
                  </a:lnTo>
                  <a:lnTo>
                    <a:pt x="466" y="219"/>
                  </a:lnTo>
                  <a:lnTo>
                    <a:pt x="476" y="217"/>
                  </a:lnTo>
                  <a:lnTo>
                    <a:pt x="485" y="215"/>
                  </a:lnTo>
                  <a:lnTo>
                    <a:pt x="493" y="213"/>
                  </a:lnTo>
                  <a:lnTo>
                    <a:pt x="500" y="213"/>
                  </a:lnTo>
                  <a:lnTo>
                    <a:pt x="508" y="211"/>
                  </a:lnTo>
                  <a:lnTo>
                    <a:pt x="514" y="211"/>
                  </a:lnTo>
                  <a:lnTo>
                    <a:pt x="521" y="209"/>
                  </a:lnTo>
                  <a:lnTo>
                    <a:pt x="525" y="209"/>
                  </a:lnTo>
                  <a:lnTo>
                    <a:pt x="527" y="207"/>
                  </a:lnTo>
                  <a:lnTo>
                    <a:pt x="533" y="205"/>
                  </a:lnTo>
                  <a:lnTo>
                    <a:pt x="540" y="202"/>
                  </a:lnTo>
                  <a:lnTo>
                    <a:pt x="550" y="200"/>
                  </a:lnTo>
                  <a:lnTo>
                    <a:pt x="557" y="194"/>
                  </a:lnTo>
                  <a:lnTo>
                    <a:pt x="565" y="188"/>
                  </a:lnTo>
                  <a:lnTo>
                    <a:pt x="567" y="183"/>
                  </a:lnTo>
                  <a:lnTo>
                    <a:pt x="563" y="175"/>
                  </a:lnTo>
                  <a:lnTo>
                    <a:pt x="559" y="173"/>
                  </a:lnTo>
                  <a:lnTo>
                    <a:pt x="556" y="169"/>
                  </a:lnTo>
                  <a:lnTo>
                    <a:pt x="550" y="165"/>
                  </a:lnTo>
                  <a:lnTo>
                    <a:pt x="546" y="162"/>
                  </a:lnTo>
                  <a:lnTo>
                    <a:pt x="538" y="156"/>
                  </a:lnTo>
                  <a:lnTo>
                    <a:pt x="531" y="152"/>
                  </a:lnTo>
                  <a:lnTo>
                    <a:pt x="523" y="146"/>
                  </a:lnTo>
                  <a:lnTo>
                    <a:pt x="516" y="141"/>
                  </a:lnTo>
                  <a:lnTo>
                    <a:pt x="504" y="135"/>
                  </a:lnTo>
                  <a:lnTo>
                    <a:pt x="495" y="127"/>
                  </a:lnTo>
                  <a:lnTo>
                    <a:pt x="483" y="122"/>
                  </a:lnTo>
                  <a:lnTo>
                    <a:pt x="474" y="114"/>
                  </a:lnTo>
                  <a:lnTo>
                    <a:pt x="468" y="110"/>
                  </a:lnTo>
                  <a:lnTo>
                    <a:pt x="464" y="107"/>
                  </a:lnTo>
                  <a:lnTo>
                    <a:pt x="459" y="103"/>
                  </a:lnTo>
                  <a:lnTo>
                    <a:pt x="453" y="99"/>
                  </a:lnTo>
                  <a:lnTo>
                    <a:pt x="447" y="95"/>
                  </a:lnTo>
                  <a:lnTo>
                    <a:pt x="443" y="93"/>
                  </a:lnTo>
                  <a:lnTo>
                    <a:pt x="436" y="89"/>
                  </a:lnTo>
                  <a:lnTo>
                    <a:pt x="432" y="86"/>
                  </a:lnTo>
                  <a:lnTo>
                    <a:pt x="426" y="82"/>
                  </a:lnTo>
                  <a:lnTo>
                    <a:pt x="421" y="78"/>
                  </a:lnTo>
                  <a:lnTo>
                    <a:pt x="415" y="74"/>
                  </a:lnTo>
                  <a:lnTo>
                    <a:pt x="409" y="72"/>
                  </a:lnTo>
                  <a:lnTo>
                    <a:pt x="398" y="65"/>
                  </a:lnTo>
                  <a:lnTo>
                    <a:pt x="388" y="59"/>
                  </a:lnTo>
                  <a:lnTo>
                    <a:pt x="383" y="55"/>
                  </a:lnTo>
                  <a:lnTo>
                    <a:pt x="377" y="51"/>
                  </a:lnTo>
                  <a:lnTo>
                    <a:pt x="373" y="50"/>
                  </a:lnTo>
                  <a:lnTo>
                    <a:pt x="367" y="46"/>
                  </a:lnTo>
                  <a:lnTo>
                    <a:pt x="358" y="40"/>
                  </a:lnTo>
                  <a:lnTo>
                    <a:pt x="350" y="34"/>
                  </a:lnTo>
                  <a:lnTo>
                    <a:pt x="343" y="29"/>
                  </a:lnTo>
                  <a:lnTo>
                    <a:pt x="337" y="25"/>
                  </a:lnTo>
                  <a:lnTo>
                    <a:pt x="329" y="21"/>
                  </a:lnTo>
                  <a:lnTo>
                    <a:pt x="326" y="19"/>
                  </a:lnTo>
                  <a:lnTo>
                    <a:pt x="318" y="13"/>
                  </a:lnTo>
                  <a:lnTo>
                    <a:pt x="316" y="13"/>
                  </a:lnTo>
                  <a:lnTo>
                    <a:pt x="360" y="0"/>
                  </a:lnTo>
                  <a:lnTo>
                    <a:pt x="578" y="150"/>
                  </a:lnTo>
                  <a:lnTo>
                    <a:pt x="580" y="150"/>
                  </a:lnTo>
                  <a:lnTo>
                    <a:pt x="584" y="154"/>
                  </a:lnTo>
                  <a:lnTo>
                    <a:pt x="590" y="160"/>
                  </a:lnTo>
                  <a:lnTo>
                    <a:pt x="595" y="167"/>
                  </a:lnTo>
                  <a:lnTo>
                    <a:pt x="599" y="175"/>
                  </a:lnTo>
                  <a:lnTo>
                    <a:pt x="597" y="186"/>
                  </a:lnTo>
                  <a:lnTo>
                    <a:pt x="594" y="190"/>
                  </a:lnTo>
                  <a:lnTo>
                    <a:pt x="590" y="196"/>
                  </a:lnTo>
                  <a:lnTo>
                    <a:pt x="584" y="202"/>
                  </a:lnTo>
                  <a:lnTo>
                    <a:pt x="576" y="207"/>
                  </a:lnTo>
                  <a:lnTo>
                    <a:pt x="571" y="209"/>
                  </a:lnTo>
                  <a:lnTo>
                    <a:pt x="563" y="211"/>
                  </a:lnTo>
                  <a:lnTo>
                    <a:pt x="556" y="213"/>
                  </a:lnTo>
                  <a:lnTo>
                    <a:pt x="548" y="217"/>
                  </a:lnTo>
                  <a:lnTo>
                    <a:pt x="538" y="219"/>
                  </a:lnTo>
                  <a:lnTo>
                    <a:pt x="529" y="222"/>
                  </a:lnTo>
                  <a:lnTo>
                    <a:pt x="523" y="222"/>
                  </a:lnTo>
                  <a:lnTo>
                    <a:pt x="518" y="226"/>
                  </a:lnTo>
                  <a:lnTo>
                    <a:pt x="512" y="226"/>
                  </a:lnTo>
                  <a:lnTo>
                    <a:pt x="506" y="228"/>
                  </a:lnTo>
                  <a:lnTo>
                    <a:pt x="499" y="230"/>
                  </a:lnTo>
                  <a:lnTo>
                    <a:pt x="493" y="232"/>
                  </a:lnTo>
                  <a:lnTo>
                    <a:pt x="485" y="232"/>
                  </a:lnTo>
                  <a:lnTo>
                    <a:pt x="480" y="234"/>
                  </a:lnTo>
                  <a:lnTo>
                    <a:pt x="474" y="236"/>
                  </a:lnTo>
                  <a:lnTo>
                    <a:pt x="468" y="238"/>
                  </a:lnTo>
                  <a:lnTo>
                    <a:pt x="461" y="240"/>
                  </a:lnTo>
                  <a:lnTo>
                    <a:pt x="455" y="241"/>
                  </a:lnTo>
                  <a:lnTo>
                    <a:pt x="447" y="241"/>
                  </a:lnTo>
                  <a:lnTo>
                    <a:pt x="442" y="243"/>
                  </a:lnTo>
                  <a:lnTo>
                    <a:pt x="434" y="245"/>
                  </a:lnTo>
                  <a:lnTo>
                    <a:pt x="428" y="247"/>
                  </a:lnTo>
                  <a:lnTo>
                    <a:pt x="421" y="247"/>
                  </a:lnTo>
                  <a:lnTo>
                    <a:pt x="415" y="249"/>
                  </a:lnTo>
                  <a:lnTo>
                    <a:pt x="407" y="251"/>
                  </a:lnTo>
                  <a:lnTo>
                    <a:pt x="402" y="253"/>
                  </a:lnTo>
                  <a:lnTo>
                    <a:pt x="394" y="253"/>
                  </a:lnTo>
                  <a:lnTo>
                    <a:pt x="388" y="255"/>
                  </a:lnTo>
                  <a:lnTo>
                    <a:pt x="381" y="257"/>
                  </a:lnTo>
                  <a:lnTo>
                    <a:pt x="375" y="259"/>
                  </a:lnTo>
                  <a:lnTo>
                    <a:pt x="367" y="259"/>
                  </a:lnTo>
                  <a:lnTo>
                    <a:pt x="360" y="260"/>
                  </a:lnTo>
                  <a:lnTo>
                    <a:pt x="354" y="260"/>
                  </a:lnTo>
                  <a:lnTo>
                    <a:pt x="348" y="262"/>
                  </a:lnTo>
                  <a:lnTo>
                    <a:pt x="343" y="262"/>
                  </a:lnTo>
                  <a:lnTo>
                    <a:pt x="337" y="264"/>
                  </a:lnTo>
                  <a:lnTo>
                    <a:pt x="331" y="264"/>
                  </a:lnTo>
                  <a:lnTo>
                    <a:pt x="326" y="266"/>
                  </a:lnTo>
                  <a:lnTo>
                    <a:pt x="320" y="268"/>
                  </a:lnTo>
                  <a:lnTo>
                    <a:pt x="314" y="268"/>
                  </a:lnTo>
                  <a:lnTo>
                    <a:pt x="310" y="270"/>
                  </a:lnTo>
                  <a:lnTo>
                    <a:pt x="305" y="272"/>
                  </a:lnTo>
                  <a:lnTo>
                    <a:pt x="295" y="272"/>
                  </a:lnTo>
                  <a:lnTo>
                    <a:pt x="288" y="274"/>
                  </a:lnTo>
                  <a:lnTo>
                    <a:pt x="280" y="276"/>
                  </a:lnTo>
                  <a:lnTo>
                    <a:pt x="276" y="278"/>
                  </a:lnTo>
                  <a:lnTo>
                    <a:pt x="267" y="280"/>
                  </a:lnTo>
                  <a:lnTo>
                    <a:pt x="265" y="280"/>
                  </a:lnTo>
                  <a:lnTo>
                    <a:pt x="263" y="280"/>
                  </a:lnTo>
                  <a:lnTo>
                    <a:pt x="257" y="283"/>
                  </a:lnTo>
                  <a:lnTo>
                    <a:pt x="251" y="283"/>
                  </a:lnTo>
                  <a:lnTo>
                    <a:pt x="248" y="285"/>
                  </a:lnTo>
                  <a:lnTo>
                    <a:pt x="240" y="285"/>
                  </a:lnTo>
                  <a:lnTo>
                    <a:pt x="234" y="287"/>
                  </a:lnTo>
                  <a:lnTo>
                    <a:pt x="227" y="285"/>
                  </a:lnTo>
                  <a:lnTo>
                    <a:pt x="219" y="285"/>
                  </a:lnTo>
                  <a:lnTo>
                    <a:pt x="210" y="281"/>
                  </a:lnTo>
                  <a:lnTo>
                    <a:pt x="202" y="280"/>
                  </a:lnTo>
                  <a:lnTo>
                    <a:pt x="192" y="274"/>
                  </a:lnTo>
                  <a:lnTo>
                    <a:pt x="183" y="270"/>
                  </a:lnTo>
                  <a:lnTo>
                    <a:pt x="173" y="262"/>
                  </a:lnTo>
                  <a:lnTo>
                    <a:pt x="164" y="253"/>
                  </a:lnTo>
                  <a:lnTo>
                    <a:pt x="156" y="247"/>
                  </a:lnTo>
                  <a:lnTo>
                    <a:pt x="151" y="243"/>
                  </a:lnTo>
                  <a:lnTo>
                    <a:pt x="145" y="238"/>
                  </a:lnTo>
                  <a:lnTo>
                    <a:pt x="139" y="232"/>
                  </a:lnTo>
                  <a:lnTo>
                    <a:pt x="134" y="226"/>
                  </a:lnTo>
                  <a:lnTo>
                    <a:pt x="126" y="221"/>
                  </a:lnTo>
                  <a:lnTo>
                    <a:pt x="120" y="215"/>
                  </a:lnTo>
                  <a:lnTo>
                    <a:pt x="115" y="209"/>
                  </a:lnTo>
                  <a:lnTo>
                    <a:pt x="105" y="203"/>
                  </a:lnTo>
                  <a:lnTo>
                    <a:pt x="99" y="198"/>
                  </a:lnTo>
                  <a:lnTo>
                    <a:pt x="92" y="192"/>
                  </a:lnTo>
                  <a:lnTo>
                    <a:pt x="86" y="186"/>
                  </a:lnTo>
                  <a:lnTo>
                    <a:pt x="78" y="181"/>
                  </a:lnTo>
                  <a:lnTo>
                    <a:pt x="73" y="175"/>
                  </a:lnTo>
                  <a:lnTo>
                    <a:pt x="67" y="171"/>
                  </a:lnTo>
                  <a:lnTo>
                    <a:pt x="61" y="165"/>
                  </a:lnTo>
                  <a:lnTo>
                    <a:pt x="54" y="160"/>
                  </a:lnTo>
                  <a:lnTo>
                    <a:pt x="48" y="154"/>
                  </a:lnTo>
                  <a:lnTo>
                    <a:pt x="40" y="150"/>
                  </a:lnTo>
                  <a:lnTo>
                    <a:pt x="37" y="146"/>
                  </a:lnTo>
                  <a:lnTo>
                    <a:pt x="25" y="137"/>
                  </a:lnTo>
                  <a:lnTo>
                    <a:pt x="18" y="131"/>
                  </a:lnTo>
                  <a:lnTo>
                    <a:pt x="10" y="126"/>
                  </a:lnTo>
                  <a:lnTo>
                    <a:pt x="4" y="122"/>
                  </a:lnTo>
                  <a:lnTo>
                    <a:pt x="0" y="118"/>
                  </a:lnTo>
                  <a:lnTo>
                    <a:pt x="0" y="82"/>
                  </a:lnTo>
                  <a:lnTo>
                    <a:pt x="69" y="143"/>
                  </a:lnTo>
                  <a:close/>
                </a:path>
              </a:pathLst>
            </a:custGeom>
            <a:solidFill>
              <a:srgbClr val="1A1A1A"/>
            </a:solidFill>
            <a:ln w="9525">
              <a:noFill/>
              <a:round/>
              <a:headEnd/>
              <a:tailEnd/>
            </a:ln>
          </p:spPr>
          <p:txBody>
            <a:bodyPr/>
            <a:lstStyle/>
            <a:p>
              <a:endParaRPr lang="en-US" sz="3200"/>
            </a:p>
          </p:txBody>
        </p:sp>
        <p:sp>
          <p:nvSpPr>
            <p:cNvPr id="177186" name="Freeform 32"/>
            <p:cNvSpPr>
              <a:spLocks/>
            </p:cNvSpPr>
            <p:nvPr/>
          </p:nvSpPr>
          <p:spPr bwMode="auto">
            <a:xfrm>
              <a:off x="3231" y="402"/>
              <a:ext cx="64" cy="33"/>
            </a:xfrm>
            <a:custGeom>
              <a:avLst/>
              <a:gdLst>
                <a:gd name="T0" fmla="*/ 0 w 130"/>
                <a:gd name="T1" fmla="*/ 0 h 67"/>
                <a:gd name="T2" fmla="*/ 0 w 130"/>
                <a:gd name="T3" fmla="*/ 0 h 67"/>
                <a:gd name="T4" fmla="*/ 0 w 130"/>
                <a:gd name="T5" fmla="*/ 0 h 67"/>
                <a:gd name="T6" fmla="*/ 0 w 130"/>
                <a:gd name="T7" fmla="*/ 0 h 67"/>
                <a:gd name="T8" fmla="*/ 0 w 130"/>
                <a:gd name="T9" fmla="*/ 0 h 67"/>
                <a:gd name="T10" fmla="*/ 0 w 130"/>
                <a:gd name="T11" fmla="*/ 0 h 67"/>
                <a:gd name="T12" fmla="*/ 0 w 130"/>
                <a:gd name="T13" fmla="*/ 0 h 67"/>
                <a:gd name="T14" fmla="*/ 0 w 130"/>
                <a:gd name="T15" fmla="*/ 0 h 67"/>
                <a:gd name="T16" fmla="*/ 0 w 130"/>
                <a:gd name="T17" fmla="*/ 0 h 67"/>
                <a:gd name="T18" fmla="*/ 0 w 130"/>
                <a:gd name="T19" fmla="*/ 0 h 67"/>
                <a:gd name="T20" fmla="*/ 0 w 130"/>
                <a:gd name="T21" fmla="*/ 0 h 67"/>
                <a:gd name="T22" fmla="*/ 0 w 130"/>
                <a:gd name="T23" fmla="*/ 0 h 67"/>
                <a:gd name="T24" fmla="*/ 0 w 130"/>
                <a:gd name="T25" fmla="*/ 0 h 67"/>
                <a:gd name="T26" fmla="*/ 0 w 130"/>
                <a:gd name="T27" fmla="*/ 0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0"/>
                <a:gd name="T43" fmla="*/ 0 h 67"/>
                <a:gd name="T44" fmla="*/ 130 w 130"/>
                <a:gd name="T45" fmla="*/ 67 h 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0" h="67">
                  <a:moveTo>
                    <a:pt x="14" y="61"/>
                  </a:moveTo>
                  <a:lnTo>
                    <a:pt x="46" y="32"/>
                  </a:lnTo>
                  <a:lnTo>
                    <a:pt x="0" y="21"/>
                  </a:lnTo>
                  <a:lnTo>
                    <a:pt x="18" y="8"/>
                  </a:lnTo>
                  <a:lnTo>
                    <a:pt x="61" y="17"/>
                  </a:lnTo>
                  <a:lnTo>
                    <a:pt x="80" y="0"/>
                  </a:lnTo>
                  <a:lnTo>
                    <a:pt x="97" y="4"/>
                  </a:lnTo>
                  <a:lnTo>
                    <a:pt x="78" y="25"/>
                  </a:lnTo>
                  <a:lnTo>
                    <a:pt x="130" y="38"/>
                  </a:lnTo>
                  <a:lnTo>
                    <a:pt x="124" y="53"/>
                  </a:lnTo>
                  <a:lnTo>
                    <a:pt x="65" y="36"/>
                  </a:lnTo>
                  <a:lnTo>
                    <a:pt x="39" y="67"/>
                  </a:lnTo>
                  <a:lnTo>
                    <a:pt x="14" y="61"/>
                  </a:lnTo>
                  <a:close/>
                </a:path>
              </a:pathLst>
            </a:custGeom>
            <a:solidFill>
              <a:srgbClr val="1A1A1A"/>
            </a:solidFill>
            <a:ln w="9525">
              <a:noFill/>
              <a:round/>
              <a:headEnd/>
              <a:tailEnd/>
            </a:ln>
          </p:spPr>
          <p:txBody>
            <a:bodyPr/>
            <a:lstStyle/>
            <a:p>
              <a:endParaRPr lang="en-US" sz="3200"/>
            </a:p>
          </p:txBody>
        </p:sp>
        <p:sp>
          <p:nvSpPr>
            <p:cNvPr id="177187" name="Freeform 33"/>
            <p:cNvSpPr>
              <a:spLocks/>
            </p:cNvSpPr>
            <p:nvPr/>
          </p:nvSpPr>
          <p:spPr bwMode="auto">
            <a:xfrm>
              <a:off x="3370" y="604"/>
              <a:ext cx="414" cy="408"/>
            </a:xfrm>
            <a:custGeom>
              <a:avLst/>
              <a:gdLst>
                <a:gd name="T0" fmla="*/ 1 w 827"/>
                <a:gd name="T1" fmla="*/ 1 h 815"/>
                <a:gd name="T2" fmla="*/ 1 w 827"/>
                <a:gd name="T3" fmla="*/ 1 h 815"/>
                <a:gd name="T4" fmla="*/ 1 w 827"/>
                <a:gd name="T5" fmla="*/ 1 h 815"/>
                <a:gd name="T6" fmla="*/ 1 w 827"/>
                <a:gd name="T7" fmla="*/ 1 h 815"/>
                <a:gd name="T8" fmla="*/ 1 w 827"/>
                <a:gd name="T9" fmla="*/ 1 h 815"/>
                <a:gd name="T10" fmla="*/ 1 w 827"/>
                <a:gd name="T11" fmla="*/ 1 h 815"/>
                <a:gd name="T12" fmla="*/ 1 w 827"/>
                <a:gd name="T13" fmla="*/ 1 h 815"/>
                <a:gd name="T14" fmla="*/ 1 w 827"/>
                <a:gd name="T15" fmla="*/ 1 h 815"/>
                <a:gd name="T16" fmla="*/ 1 w 827"/>
                <a:gd name="T17" fmla="*/ 1 h 815"/>
                <a:gd name="T18" fmla="*/ 1 w 827"/>
                <a:gd name="T19" fmla="*/ 1 h 815"/>
                <a:gd name="T20" fmla="*/ 1 w 827"/>
                <a:gd name="T21" fmla="*/ 1 h 815"/>
                <a:gd name="T22" fmla="*/ 1 w 827"/>
                <a:gd name="T23" fmla="*/ 1 h 815"/>
                <a:gd name="T24" fmla="*/ 1 w 827"/>
                <a:gd name="T25" fmla="*/ 1 h 815"/>
                <a:gd name="T26" fmla="*/ 1 w 827"/>
                <a:gd name="T27" fmla="*/ 1 h 815"/>
                <a:gd name="T28" fmla="*/ 1 w 827"/>
                <a:gd name="T29" fmla="*/ 1 h 815"/>
                <a:gd name="T30" fmla="*/ 1 w 827"/>
                <a:gd name="T31" fmla="*/ 1 h 815"/>
                <a:gd name="T32" fmla="*/ 1 w 827"/>
                <a:gd name="T33" fmla="*/ 1 h 815"/>
                <a:gd name="T34" fmla="*/ 1 w 827"/>
                <a:gd name="T35" fmla="*/ 1 h 815"/>
                <a:gd name="T36" fmla="*/ 1 w 827"/>
                <a:gd name="T37" fmla="*/ 1 h 815"/>
                <a:gd name="T38" fmla="*/ 1 w 827"/>
                <a:gd name="T39" fmla="*/ 1 h 815"/>
                <a:gd name="T40" fmla="*/ 1 w 827"/>
                <a:gd name="T41" fmla="*/ 1 h 815"/>
                <a:gd name="T42" fmla="*/ 1 w 827"/>
                <a:gd name="T43" fmla="*/ 1 h 815"/>
                <a:gd name="T44" fmla="*/ 1 w 827"/>
                <a:gd name="T45" fmla="*/ 1 h 815"/>
                <a:gd name="T46" fmla="*/ 1 w 827"/>
                <a:gd name="T47" fmla="*/ 1 h 815"/>
                <a:gd name="T48" fmla="*/ 1 w 827"/>
                <a:gd name="T49" fmla="*/ 1 h 815"/>
                <a:gd name="T50" fmla="*/ 1 w 827"/>
                <a:gd name="T51" fmla="*/ 1 h 815"/>
                <a:gd name="T52" fmla="*/ 1 w 827"/>
                <a:gd name="T53" fmla="*/ 1 h 815"/>
                <a:gd name="T54" fmla="*/ 1 w 827"/>
                <a:gd name="T55" fmla="*/ 1 h 815"/>
                <a:gd name="T56" fmla="*/ 1 w 827"/>
                <a:gd name="T57" fmla="*/ 1 h 815"/>
                <a:gd name="T58" fmla="*/ 1 w 827"/>
                <a:gd name="T59" fmla="*/ 1 h 815"/>
                <a:gd name="T60" fmla="*/ 1 w 827"/>
                <a:gd name="T61" fmla="*/ 1 h 815"/>
                <a:gd name="T62" fmla="*/ 1 w 827"/>
                <a:gd name="T63" fmla="*/ 1 h 815"/>
                <a:gd name="T64" fmla="*/ 1 w 827"/>
                <a:gd name="T65" fmla="*/ 1 h 815"/>
                <a:gd name="T66" fmla="*/ 1 w 827"/>
                <a:gd name="T67" fmla="*/ 1 h 815"/>
                <a:gd name="T68" fmla="*/ 1 w 827"/>
                <a:gd name="T69" fmla="*/ 1 h 815"/>
                <a:gd name="T70" fmla="*/ 1 w 827"/>
                <a:gd name="T71" fmla="*/ 1 h 815"/>
                <a:gd name="T72" fmla="*/ 1 w 827"/>
                <a:gd name="T73" fmla="*/ 1 h 815"/>
                <a:gd name="T74" fmla="*/ 1 w 827"/>
                <a:gd name="T75" fmla="*/ 1 h 815"/>
                <a:gd name="T76" fmla="*/ 1 w 827"/>
                <a:gd name="T77" fmla="*/ 1 h 815"/>
                <a:gd name="T78" fmla="*/ 1 w 827"/>
                <a:gd name="T79" fmla="*/ 1 h 815"/>
                <a:gd name="T80" fmla="*/ 1 w 827"/>
                <a:gd name="T81" fmla="*/ 1 h 815"/>
                <a:gd name="T82" fmla="*/ 1 w 827"/>
                <a:gd name="T83" fmla="*/ 1 h 815"/>
                <a:gd name="T84" fmla="*/ 1 w 827"/>
                <a:gd name="T85" fmla="*/ 1 h 815"/>
                <a:gd name="T86" fmla="*/ 1 w 827"/>
                <a:gd name="T87" fmla="*/ 1 h 815"/>
                <a:gd name="T88" fmla="*/ 1 w 827"/>
                <a:gd name="T89" fmla="*/ 1 h 815"/>
                <a:gd name="T90" fmla="*/ 1 w 827"/>
                <a:gd name="T91" fmla="*/ 1 h 815"/>
                <a:gd name="T92" fmla="*/ 1 w 827"/>
                <a:gd name="T93" fmla="*/ 1 h 815"/>
                <a:gd name="T94" fmla="*/ 1 w 827"/>
                <a:gd name="T95" fmla="*/ 1 h 815"/>
                <a:gd name="T96" fmla="*/ 1 w 827"/>
                <a:gd name="T97" fmla="*/ 1 h 815"/>
                <a:gd name="T98" fmla="*/ 1 w 827"/>
                <a:gd name="T99" fmla="*/ 1 h 815"/>
                <a:gd name="T100" fmla="*/ 1 w 827"/>
                <a:gd name="T101" fmla="*/ 1 h 815"/>
                <a:gd name="T102" fmla="*/ 1 w 827"/>
                <a:gd name="T103" fmla="*/ 1 h 815"/>
                <a:gd name="T104" fmla="*/ 1 w 827"/>
                <a:gd name="T105" fmla="*/ 1 h 815"/>
                <a:gd name="T106" fmla="*/ 1 w 827"/>
                <a:gd name="T107" fmla="*/ 1 h 815"/>
                <a:gd name="T108" fmla="*/ 1 w 827"/>
                <a:gd name="T109" fmla="*/ 1 h 815"/>
                <a:gd name="T110" fmla="*/ 1 w 827"/>
                <a:gd name="T111" fmla="*/ 1 h 815"/>
                <a:gd name="T112" fmla="*/ 1 w 827"/>
                <a:gd name="T113" fmla="*/ 1 h 815"/>
                <a:gd name="T114" fmla="*/ 1 w 827"/>
                <a:gd name="T115" fmla="*/ 1 h 815"/>
                <a:gd name="T116" fmla="*/ 1 w 827"/>
                <a:gd name="T117" fmla="*/ 1 h 815"/>
                <a:gd name="T118" fmla="*/ 1 w 827"/>
                <a:gd name="T119" fmla="*/ 1 h 815"/>
                <a:gd name="T120" fmla="*/ 1 w 827"/>
                <a:gd name="T121" fmla="*/ 1 h 815"/>
                <a:gd name="T122" fmla="*/ 1 w 827"/>
                <a:gd name="T123" fmla="*/ 1 h 8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7"/>
                <a:gd name="T187" fmla="*/ 0 h 815"/>
                <a:gd name="T188" fmla="*/ 827 w 827"/>
                <a:gd name="T189" fmla="*/ 815 h 81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7" h="815">
                  <a:moveTo>
                    <a:pt x="51" y="793"/>
                  </a:moveTo>
                  <a:lnTo>
                    <a:pt x="0" y="815"/>
                  </a:lnTo>
                  <a:lnTo>
                    <a:pt x="11" y="224"/>
                  </a:lnTo>
                  <a:lnTo>
                    <a:pt x="827" y="0"/>
                  </a:lnTo>
                  <a:lnTo>
                    <a:pt x="753" y="78"/>
                  </a:lnTo>
                  <a:lnTo>
                    <a:pt x="747" y="80"/>
                  </a:lnTo>
                  <a:lnTo>
                    <a:pt x="739" y="82"/>
                  </a:lnTo>
                  <a:lnTo>
                    <a:pt x="730" y="85"/>
                  </a:lnTo>
                  <a:lnTo>
                    <a:pt x="720" y="87"/>
                  </a:lnTo>
                  <a:lnTo>
                    <a:pt x="711" y="91"/>
                  </a:lnTo>
                  <a:lnTo>
                    <a:pt x="701" y="93"/>
                  </a:lnTo>
                  <a:lnTo>
                    <a:pt x="694" y="95"/>
                  </a:lnTo>
                  <a:lnTo>
                    <a:pt x="688" y="97"/>
                  </a:lnTo>
                  <a:lnTo>
                    <a:pt x="686" y="105"/>
                  </a:lnTo>
                  <a:lnTo>
                    <a:pt x="686" y="112"/>
                  </a:lnTo>
                  <a:lnTo>
                    <a:pt x="686" y="120"/>
                  </a:lnTo>
                  <a:lnTo>
                    <a:pt x="686" y="129"/>
                  </a:lnTo>
                  <a:lnTo>
                    <a:pt x="684" y="135"/>
                  </a:lnTo>
                  <a:lnTo>
                    <a:pt x="684" y="141"/>
                  </a:lnTo>
                  <a:lnTo>
                    <a:pt x="684" y="146"/>
                  </a:lnTo>
                  <a:lnTo>
                    <a:pt x="684" y="152"/>
                  </a:lnTo>
                  <a:lnTo>
                    <a:pt x="684" y="158"/>
                  </a:lnTo>
                  <a:lnTo>
                    <a:pt x="682" y="165"/>
                  </a:lnTo>
                  <a:lnTo>
                    <a:pt x="682" y="173"/>
                  </a:lnTo>
                  <a:lnTo>
                    <a:pt x="682" y="181"/>
                  </a:lnTo>
                  <a:lnTo>
                    <a:pt x="681" y="186"/>
                  </a:lnTo>
                  <a:lnTo>
                    <a:pt x="681" y="194"/>
                  </a:lnTo>
                  <a:lnTo>
                    <a:pt x="681" y="203"/>
                  </a:lnTo>
                  <a:lnTo>
                    <a:pt x="681" y="211"/>
                  </a:lnTo>
                  <a:lnTo>
                    <a:pt x="679" y="219"/>
                  </a:lnTo>
                  <a:lnTo>
                    <a:pt x="679" y="228"/>
                  </a:lnTo>
                  <a:lnTo>
                    <a:pt x="677" y="238"/>
                  </a:lnTo>
                  <a:lnTo>
                    <a:pt x="677" y="247"/>
                  </a:lnTo>
                  <a:lnTo>
                    <a:pt x="677" y="255"/>
                  </a:lnTo>
                  <a:lnTo>
                    <a:pt x="677" y="264"/>
                  </a:lnTo>
                  <a:lnTo>
                    <a:pt x="675" y="274"/>
                  </a:lnTo>
                  <a:lnTo>
                    <a:pt x="675" y="283"/>
                  </a:lnTo>
                  <a:lnTo>
                    <a:pt x="675" y="293"/>
                  </a:lnTo>
                  <a:lnTo>
                    <a:pt x="673" y="302"/>
                  </a:lnTo>
                  <a:lnTo>
                    <a:pt x="673" y="312"/>
                  </a:lnTo>
                  <a:lnTo>
                    <a:pt x="673" y="321"/>
                  </a:lnTo>
                  <a:lnTo>
                    <a:pt x="671" y="331"/>
                  </a:lnTo>
                  <a:lnTo>
                    <a:pt x="671" y="340"/>
                  </a:lnTo>
                  <a:lnTo>
                    <a:pt x="669" y="350"/>
                  </a:lnTo>
                  <a:lnTo>
                    <a:pt x="669" y="361"/>
                  </a:lnTo>
                  <a:lnTo>
                    <a:pt x="669" y="369"/>
                  </a:lnTo>
                  <a:lnTo>
                    <a:pt x="667" y="380"/>
                  </a:lnTo>
                  <a:lnTo>
                    <a:pt x="667" y="388"/>
                  </a:lnTo>
                  <a:lnTo>
                    <a:pt x="667" y="399"/>
                  </a:lnTo>
                  <a:lnTo>
                    <a:pt x="665" y="407"/>
                  </a:lnTo>
                  <a:lnTo>
                    <a:pt x="665" y="418"/>
                  </a:lnTo>
                  <a:lnTo>
                    <a:pt x="663" y="428"/>
                  </a:lnTo>
                  <a:lnTo>
                    <a:pt x="663" y="437"/>
                  </a:lnTo>
                  <a:lnTo>
                    <a:pt x="663" y="447"/>
                  </a:lnTo>
                  <a:lnTo>
                    <a:pt x="662" y="454"/>
                  </a:lnTo>
                  <a:lnTo>
                    <a:pt x="662" y="464"/>
                  </a:lnTo>
                  <a:lnTo>
                    <a:pt x="662" y="471"/>
                  </a:lnTo>
                  <a:lnTo>
                    <a:pt x="660" y="481"/>
                  </a:lnTo>
                  <a:lnTo>
                    <a:pt x="660" y="488"/>
                  </a:lnTo>
                  <a:lnTo>
                    <a:pt x="658" y="498"/>
                  </a:lnTo>
                  <a:lnTo>
                    <a:pt x="658" y="506"/>
                  </a:lnTo>
                  <a:lnTo>
                    <a:pt x="658" y="513"/>
                  </a:lnTo>
                  <a:lnTo>
                    <a:pt x="656" y="521"/>
                  </a:lnTo>
                  <a:lnTo>
                    <a:pt x="656" y="526"/>
                  </a:lnTo>
                  <a:lnTo>
                    <a:pt x="656" y="534"/>
                  </a:lnTo>
                  <a:lnTo>
                    <a:pt x="656" y="542"/>
                  </a:lnTo>
                  <a:lnTo>
                    <a:pt x="654" y="549"/>
                  </a:lnTo>
                  <a:lnTo>
                    <a:pt x="654" y="555"/>
                  </a:lnTo>
                  <a:lnTo>
                    <a:pt x="654" y="561"/>
                  </a:lnTo>
                  <a:lnTo>
                    <a:pt x="654" y="568"/>
                  </a:lnTo>
                  <a:lnTo>
                    <a:pt x="654" y="576"/>
                  </a:lnTo>
                  <a:lnTo>
                    <a:pt x="656" y="582"/>
                  </a:lnTo>
                  <a:lnTo>
                    <a:pt x="658" y="585"/>
                  </a:lnTo>
                  <a:lnTo>
                    <a:pt x="662" y="591"/>
                  </a:lnTo>
                  <a:lnTo>
                    <a:pt x="663" y="593"/>
                  </a:lnTo>
                  <a:lnTo>
                    <a:pt x="662" y="593"/>
                  </a:lnTo>
                  <a:lnTo>
                    <a:pt x="658" y="597"/>
                  </a:lnTo>
                  <a:lnTo>
                    <a:pt x="650" y="603"/>
                  </a:lnTo>
                  <a:lnTo>
                    <a:pt x="644" y="604"/>
                  </a:lnTo>
                  <a:lnTo>
                    <a:pt x="639" y="604"/>
                  </a:lnTo>
                  <a:lnTo>
                    <a:pt x="633" y="597"/>
                  </a:lnTo>
                  <a:lnTo>
                    <a:pt x="631" y="589"/>
                  </a:lnTo>
                  <a:lnTo>
                    <a:pt x="629" y="582"/>
                  </a:lnTo>
                  <a:lnTo>
                    <a:pt x="629" y="576"/>
                  </a:lnTo>
                  <a:lnTo>
                    <a:pt x="629" y="572"/>
                  </a:lnTo>
                  <a:lnTo>
                    <a:pt x="629" y="564"/>
                  </a:lnTo>
                  <a:lnTo>
                    <a:pt x="629" y="559"/>
                  </a:lnTo>
                  <a:lnTo>
                    <a:pt x="629" y="551"/>
                  </a:lnTo>
                  <a:lnTo>
                    <a:pt x="629" y="544"/>
                  </a:lnTo>
                  <a:lnTo>
                    <a:pt x="629" y="536"/>
                  </a:lnTo>
                  <a:lnTo>
                    <a:pt x="629" y="528"/>
                  </a:lnTo>
                  <a:lnTo>
                    <a:pt x="629" y="521"/>
                  </a:lnTo>
                  <a:lnTo>
                    <a:pt x="629" y="513"/>
                  </a:lnTo>
                  <a:lnTo>
                    <a:pt x="629" y="504"/>
                  </a:lnTo>
                  <a:lnTo>
                    <a:pt x="629" y="496"/>
                  </a:lnTo>
                  <a:lnTo>
                    <a:pt x="629" y="488"/>
                  </a:lnTo>
                  <a:lnTo>
                    <a:pt x="629" y="479"/>
                  </a:lnTo>
                  <a:lnTo>
                    <a:pt x="631" y="469"/>
                  </a:lnTo>
                  <a:lnTo>
                    <a:pt x="631" y="462"/>
                  </a:lnTo>
                  <a:lnTo>
                    <a:pt x="631" y="452"/>
                  </a:lnTo>
                  <a:lnTo>
                    <a:pt x="633" y="443"/>
                  </a:lnTo>
                  <a:lnTo>
                    <a:pt x="633" y="435"/>
                  </a:lnTo>
                  <a:lnTo>
                    <a:pt x="635" y="426"/>
                  </a:lnTo>
                  <a:lnTo>
                    <a:pt x="635" y="416"/>
                  </a:lnTo>
                  <a:lnTo>
                    <a:pt x="635" y="407"/>
                  </a:lnTo>
                  <a:lnTo>
                    <a:pt x="635" y="395"/>
                  </a:lnTo>
                  <a:lnTo>
                    <a:pt x="637" y="388"/>
                  </a:lnTo>
                  <a:lnTo>
                    <a:pt x="637" y="378"/>
                  </a:lnTo>
                  <a:lnTo>
                    <a:pt x="637" y="369"/>
                  </a:lnTo>
                  <a:lnTo>
                    <a:pt x="639" y="359"/>
                  </a:lnTo>
                  <a:lnTo>
                    <a:pt x="639" y="350"/>
                  </a:lnTo>
                  <a:lnTo>
                    <a:pt x="639" y="340"/>
                  </a:lnTo>
                  <a:lnTo>
                    <a:pt x="641" y="331"/>
                  </a:lnTo>
                  <a:lnTo>
                    <a:pt x="641" y="321"/>
                  </a:lnTo>
                  <a:lnTo>
                    <a:pt x="642" y="312"/>
                  </a:lnTo>
                  <a:lnTo>
                    <a:pt x="642" y="302"/>
                  </a:lnTo>
                  <a:lnTo>
                    <a:pt x="644" y="293"/>
                  </a:lnTo>
                  <a:lnTo>
                    <a:pt x="644" y="283"/>
                  </a:lnTo>
                  <a:lnTo>
                    <a:pt x="646" y="276"/>
                  </a:lnTo>
                  <a:lnTo>
                    <a:pt x="646" y="266"/>
                  </a:lnTo>
                  <a:lnTo>
                    <a:pt x="648" y="257"/>
                  </a:lnTo>
                  <a:lnTo>
                    <a:pt x="648" y="249"/>
                  </a:lnTo>
                  <a:lnTo>
                    <a:pt x="650" y="239"/>
                  </a:lnTo>
                  <a:lnTo>
                    <a:pt x="650" y="232"/>
                  </a:lnTo>
                  <a:lnTo>
                    <a:pt x="650" y="222"/>
                  </a:lnTo>
                  <a:lnTo>
                    <a:pt x="652" y="215"/>
                  </a:lnTo>
                  <a:lnTo>
                    <a:pt x="652" y="207"/>
                  </a:lnTo>
                  <a:lnTo>
                    <a:pt x="652" y="198"/>
                  </a:lnTo>
                  <a:lnTo>
                    <a:pt x="654" y="192"/>
                  </a:lnTo>
                  <a:lnTo>
                    <a:pt x="654" y="184"/>
                  </a:lnTo>
                  <a:lnTo>
                    <a:pt x="656" y="179"/>
                  </a:lnTo>
                  <a:lnTo>
                    <a:pt x="656" y="171"/>
                  </a:lnTo>
                  <a:lnTo>
                    <a:pt x="656" y="163"/>
                  </a:lnTo>
                  <a:lnTo>
                    <a:pt x="658" y="158"/>
                  </a:lnTo>
                  <a:lnTo>
                    <a:pt x="658" y="152"/>
                  </a:lnTo>
                  <a:lnTo>
                    <a:pt x="658" y="146"/>
                  </a:lnTo>
                  <a:lnTo>
                    <a:pt x="658" y="141"/>
                  </a:lnTo>
                  <a:lnTo>
                    <a:pt x="658" y="135"/>
                  </a:lnTo>
                  <a:lnTo>
                    <a:pt x="660" y="131"/>
                  </a:lnTo>
                  <a:lnTo>
                    <a:pt x="660" y="124"/>
                  </a:lnTo>
                  <a:lnTo>
                    <a:pt x="662" y="116"/>
                  </a:lnTo>
                  <a:lnTo>
                    <a:pt x="662" y="110"/>
                  </a:lnTo>
                  <a:lnTo>
                    <a:pt x="662" y="103"/>
                  </a:lnTo>
                  <a:lnTo>
                    <a:pt x="652" y="105"/>
                  </a:lnTo>
                  <a:lnTo>
                    <a:pt x="644" y="106"/>
                  </a:lnTo>
                  <a:lnTo>
                    <a:pt x="637" y="108"/>
                  </a:lnTo>
                  <a:lnTo>
                    <a:pt x="629" y="112"/>
                  </a:lnTo>
                  <a:lnTo>
                    <a:pt x="620" y="112"/>
                  </a:lnTo>
                  <a:lnTo>
                    <a:pt x="612" y="116"/>
                  </a:lnTo>
                  <a:lnTo>
                    <a:pt x="604" y="116"/>
                  </a:lnTo>
                  <a:lnTo>
                    <a:pt x="599" y="120"/>
                  </a:lnTo>
                  <a:lnTo>
                    <a:pt x="591" y="120"/>
                  </a:lnTo>
                  <a:lnTo>
                    <a:pt x="585" y="122"/>
                  </a:lnTo>
                  <a:lnTo>
                    <a:pt x="578" y="124"/>
                  </a:lnTo>
                  <a:lnTo>
                    <a:pt x="572" y="125"/>
                  </a:lnTo>
                  <a:lnTo>
                    <a:pt x="566" y="127"/>
                  </a:lnTo>
                  <a:lnTo>
                    <a:pt x="559" y="129"/>
                  </a:lnTo>
                  <a:lnTo>
                    <a:pt x="551" y="131"/>
                  </a:lnTo>
                  <a:lnTo>
                    <a:pt x="546" y="133"/>
                  </a:lnTo>
                  <a:lnTo>
                    <a:pt x="544" y="135"/>
                  </a:lnTo>
                  <a:lnTo>
                    <a:pt x="544" y="139"/>
                  </a:lnTo>
                  <a:lnTo>
                    <a:pt x="542" y="144"/>
                  </a:lnTo>
                  <a:lnTo>
                    <a:pt x="542" y="154"/>
                  </a:lnTo>
                  <a:lnTo>
                    <a:pt x="540" y="160"/>
                  </a:lnTo>
                  <a:lnTo>
                    <a:pt x="540" y="165"/>
                  </a:lnTo>
                  <a:lnTo>
                    <a:pt x="540" y="171"/>
                  </a:lnTo>
                  <a:lnTo>
                    <a:pt x="540" y="179"/>
                  </a:lnTo>
                  <a:lnTo>
                    <a:pt x="538" y="186"/>
                  </a:lnTo>
                  <a:lnTo>
                    <a:pt x="538" y="194"/>
                  </a:lnTo>
                  <a:lnTo>
                    <a:pt x="538" y="201"/>
                  </a:lnTo>
                  <a:lnTo>
                    <a:pt x="538" y="211"/>
                  </a:lnTo>
                  <a:lnTo>
                    <a:pt x="536" y="219"/>
                  </a:lnTo>
                  <a:lnTo>
                    <a:pt x="536" y="228"/>
                  </a:lnTo>
                  <a:lnTo>
                    <a:pt x="536" y="238"/>
                  </a:lnTo>
                  <a:lnTo>
                    <a:pt x="536" y="247"/>
                  </a:lnTo>
                  <a:lnTo>
                    <a:pt x="534" y="257"/>
                  </a:lnTo>
                  <a:lnTo>
                    <a:pt x="534" y="268"/>
                  </a:lnTo>
                  <a:lnTo>
                    <a:pt x="534" y="277"/>
                  </a:lnTo>
                  <a:lnTo>
                    <a:pt x="534" y="289"/>
                  </a:lnTo>
                  <a:lnTo>
                    <a:pt x="532" y="300"/>
                  </a:lnTo>
                  <a:lnTo>
                    <a:pt x="532" y="312"/>
                  </a:lnTo>
                  <a:lnTo>
                    <a:pt x="532" y="323"/>
                  </a:lnTo>
                  <a:lnTo>
                    <a:pt x="532" y="334"/>
                  </a:lnTo>
                  <a:lnTo>
                    <a:pt x="530" y="346"/>
                  </a:lnTo>
                  <a:lnTo>
                    <a:pt x="530" y="359"/>
                  </a:lnTo>
                  <a:lnTo>
                    <a:pt x="530" y="371"/>
                  </a:lnTo>
                  <a:lnTo>
                    <a:pt x="530" y="382"/>
                  </a:lnTo>
                  <a:lnTo>
                    <a:pt x="528" y="392"/>
                  </a:lnTo>
                  <a:lnTo>
                    <a:pt x="528" y="403"/>
                  </a:lnTo>
                  <a:lnTo>
                    <a:pt x="527" y="416"/>
                  </a:lnTo>
                  <a:lnTo>
                    <a:pt x="527" y="428"/>
                  </a:lnTo>
                  <a:lnTo>
                    <a:pt x="527" y="437"/>
                  </a:lnTo>
                  <a:lnTo>
                    <a:pt x="525" y="449"/>
                  </a:lnTo>
                  <a:lnTo>
                    <a:pt x="525" y="460"/>
                  </a:lnTo>
                  <a:lnTo>
                    <a:pt x="525" y="471"/>
                  </a:lnTo>
                  <a:lnTo>
                    <a:pt x="523" y="483"/>
                  </a:lnTo>
                  <a:lnTo>
                    <a:pt x="523" y="492"/>
                  </a:lnTo>
                  <a:lnTo>
                    <a:pt x="523" y="504"/>
                  </a:lnTo>
                  <a:lnTo>
                    <a:pt x="523" y="513"/>
                  </a:lnTo>
                  <a:lnTo>
                    <a:pt x="521" y="523"/>
                  </a:lnTo>
                  <a:lnTo>
                    <a:pt x="521" y="532"/>
                  </a:lnTo>
                  <a:lnTo>
                    <a:pt x="521" y="542"/>
                  </a:lnTo>
                  <a:lnTo>
                    <a:pt x="521" y="551"/>
                  </a:lnTo>
                  <a:lnTo>
                    <a:pt x="519" y="559"/>
                  </a:lnTo>
                  <a:lnTo>
                    <a:pt x="519" y="568"/>
                  </a:lnTo>
                  <a:lnTo>
                    <a:pt x="517" y="574"/>
                  </a:lnTo>
                  <a:lnTo>
                    <a:pt x="517" y="582"/>
                  </a:lnTo>
                  <a:lnTo>
                    <a:pt x="517" y="589"/>
                  </a:lnTo>
                  <a:lnTo>
                    <a:pt x="517" y="595"/>
                  </a:lnTo>
                  <a:lnTo>
                    <a:pt x="517" y="603"/>
                  </a:lnTo>
                  <a:lnTo>
                    <a:pt x="517" y="608"/>
                  </a:lnTo>
                  <a:lnTo>
                    <a:pt x="515" y="616"/>
                  </a:lnTo>
                  <a:lnTo>
                    <a:pt x="515" y="623"/>
                  </a:lnTo>
                  <a:lnTo>
                    <a:pt x="515" y="627"/>
                  </a:lnTo>
                  <a:lnTo>
                    <a:pt x="515" y="629"/>
                  </a:lnTo>
                  <a:lnTo>
                    <a:pt x="513" y="631"/>
                  </a:lnTo>
                  <a:lnTo>
                    <a:pt x="511" y="637"/>
                  </a:lnTo>
                  <a:lnTo>
                    <a:pt x="508" y="642"/>
                  </a:lnTo>
                  <a:lnTo>
                    <a:pt x="504" y="648"/>
                  </a:lnTo>
                  <a:lnTo>
                    <a:pt x="500" y="650"/>
                  </a:lnTo>
                  <a:lnTo>
                    <a:pt x="496" y="648"/>
                  </a:lnTo>
                  <a:lnTo>
                    <a:pt x="494" y="642"/>
                  </a:lnTo>
                  <a:lnTo>
                    <a:pt x="494" y="639"/>
                  </a:lnTo>
                  <a:lnTo>
                    <a:pt x="494" y="633"/>
                  </a:lnTo>
                  <a:lnTo>
                    <a:pt x="494" y="629"/>
                  </a:lnTo>
                  <a:lnTo>
                    <a:pt x="494" y="625"/>
                  </a:lnTo>
                  <a:lnTo>
                    <a:pt x="494" y="620"/>
                  </a:lnTo>
                  <a:lnTo>
                    <a:pt x="492" y="612"/>
                  </a:lnTo>
                  <a:lnTo>
                    <a:pt x="492" y="604"/>
                  </a:lnTo>
                  <a:lnTo>
                    <a:pt x="492" y="597"/>
                  </a:lnTo>
                  <a:lnTo>
                    <a:pt x="492" y="589"/>
                  </a:lnTo>
                  <a:lnTo>
                    <a:pt x="492" y="582"/>
                  </a:lnTo>
                  <a:lnTo>
                    <a:pt x="492" y="574"/>
                  </a:lnTo>
                  <a:lnTo>
                    <a:pt x="492" y="564"/>
                  </a:lnTo>
                  <a:lnTo>
                    <a:pt x="492" y="557"/>
                  </a:lnTo>
                  <a:lnTo>
                    <a:pt x="492" y="547"/>
                  </a:lnTo>
                  <a:lnTo>
                    <a:pt x="492" y="540"/>
                  </a:lnTo>
                  <a:lnTo>
                    <a:pt x="492" y="528"/>
                  </a:lnTo>
                  <a:lnTo>
                    <a:pt x="492" y="521"/>
                  </a:lnTo>
                  <a:lnTo>
                    <a:pt x="492" y="511"/>
                  </a:lnTo>
                  <a:lnTo>
                    <a:pt x="492" y="502"/>
                  </a:lnTo>
                  <a:lnTo>
                    <a:pt x="492" y="492"/>
                  </a:lnTo>
                  <a:lnTo>
                    <a:pt x="492" y="485"/>
                  </a:lnTo>
                  <a:lnTo>
                    <a:pt x="492" y="473"/>
                  </a:lnTo>
                  <a:lnTo>
                    <a:pt x="492" y="464"/>
                  </a:lnTo>
                  <a:lnTo>
                    <a:pt x="492" y="452"/>
                  </a:lnTo>
                  <a:lnTo>
                    <a:pt x="492" y="443"/>
                  </a:lnTo>
                  <a:lnTo>
                    <a:pt x="492" y="433"/>
                  </a:lnTo>
                  <a:lnTo>
                    <a:pt x="494" y="424"/>
                  </a:lnTo>
                  <a:lnTo>
                    <a:pt x="494" y="412"/>
                  </a:lnTo>
                  <a:lnTo>
                    <a:pt x="494" y="403"/>
                  </a:lnTo>
                  <a:lnTo>
                    <a:pt x="494" y="393"/>
                  </a:lnTo>
                  <a:lnTo>
                    <a:pt x="496" y="384"/>
                  </a:lnTo>
                  <a:lnTo>
                    <a:pt x="496" y="373"/>
                  </a:lnTo>
                  <a:lnTo>
                    <a:pt x="496" y="365"/>
                  </a:lnTo>
                  <a:lnTo>
                    <a:pt x="496" y="354"/>
                  </a:lnTo>
                  <a:lnTo>
                    <a:pt x="498" y="344"/>
                  </a:lnTo>
                  <a:lnTo>
                    <a:pt x="500" y="334"/>
                  </a:lnTo>
                  <a:lnTo>
                    <a:pt x="500" y="325"/>
                  </a:lnTo>
                  <a:lnTo>
                    <a:pt x="500" y="315"/>
                  </a:lnTo>
                  <a:lnTo>
                    <a:pt x="500" y="306"/>
                  </a:lnTo>
                  <a:lnTo>
                    <a:pt x="500" y="296"/>
                  </a:lnTo>
                  <a:lnTo>
                    <a:pt x="502" y="287"/>
                  </a:lnTo>
                  <a:lnTo>
                    <a:pt x="502" y="277"/>
                  </a:lnTo>
                  <a:lnTo>
                    <a:pt x="502" y="270"/>
                  </a:lnTo>
                  <a:lnTo>
                    <a:pt x="502" y="260"/>
                  </a:lnTo>
                  <a:lnTo>
                    <a:pt x="504" y="253"/>
                  </a:lnTo>
                  <a:lnTo>
                    <a:pt x="504" y="243"/>
                  </a:lnTo>
                  <a:lnTo>
                    <a:pt x="504" y="236"/>
                  </a:lnTo>
                  <a:lnTo>
                    <a:pt x="504" y="226"/>
                  </a:lnTo>
                  <a:lnTo>
                    <a:pt x="506" y="220"/>
                  </a:lnTo>
                  <a:lnTo>
                    <a:pt x="506" y="213"/>
                  </a:lnTo>
                  <a:lnTo>
                    <a:pt x="506" y="205"/>
                  </a:lnTo>
                  <a:lnTo>
                    <a:pt x="506" y="200"/>
                  </a:lnTo>
                  <a:lnTo>
                    <a:pt x="508" y="194"/>
                  </a:lnTo>
                  <a:lnTo>
                    <a:pt x="508" y="186"/>
                  </a:lnTo>
                  <a:lnTo>
                    <a:pt x="508" y="181"/>
                  </a:lnTo>
                  <a:lnTo>
                    <a:pt x="508" y="175"/>
                  </a:lnTo>
                  <a:lnTo>
                    <a:pt x="508" y="171"/>
                  </a:lnTo>
                  <a:lnTo>
                    <a:pt x="508" y="160"/>
                  </a:lnTo>
                  <a:lnTo>
                    <a:pt x="509" y="152"/>
                  </a:lnTo>
                  <a:lnTo>
                    <a:pt x="509" y="146"/>
                  </a:lnTo>
                  <a:lnTo>
                    <a:pt x="509" y="143"/>
                  </a:lnTo>
                  <a:lnTo>
                    <a:pt x="509" y="139"/>
                  </a:lnTo>
                  <a:lnTo>
                    <a:pt x="504" y="139"/>
                  </a:lnTo>
                  <a:lnTo>
                    <a:pt x="496" y="141"/>
                  </a:lnTo>
                  <a:lnTo>
                    <a:pt x="492" y="141"/>
                  </a:lnTo>
                  <a:lnTo>
                    <a:pt x="489" y="143"/>
                  </a:lnTo>
                  <a:lnTo>
                    <a:pt x="479" y="144"/>
                  </a:lnTo>
                  <a:lnTo>
                    <a:pt x="471" y="148"/>
                  </a:lnTo>
                  <a:lnTo>
                    <a:pt x="464" y="150"/>
                  </a:lnTo>
                  <a:lnTo>
                    <a:pt x="456" y="152"/>
                  </a:lnTo>
                  <a:lnTo>
                    <a:pt x="449" y="154"/>
                  </a:lnTo>
                  <a:lnTo>
                    <a:pt x="443" y="156"/>
                  </a:lnTo>
                  <a:lnTo>
                    <a:pt x="435" y="158"/>
                  </a:lnTo>
                  <a:lnTo>
                    <a:pt x="428" y="160"/>
                  </a:lnTo>
                  <a:lnTo>
                    <a:pt x="418" y="162"/>
                  </a:lnTo>
                  <a:lnTo>
                    <a:pt x="412" y="163"/>
                  </a:lnTo>
                  <a:lnTo>
                    <a:pt x="403" y="165"/>
                  </a:lnTo>
                  <a:lnTo>
                    <a:pt x="395" y="167"/>
                  </a:lnTo>
                  <a:lnTo>
                    <a:pt x="386" y="171"/>
                  </a:lnTo>
                  <a:lnTo>
                    <a:pt x="378" y="175"/>
                  </a:lnTo>
                  <a:lnTo>
                    <a:pt x="367" y="692"/>
                  </a:lnTo>
                  <a:lnTo>
                    <a:pt x="338" y="709"/>
                  </a:lnTo>
                  <a:lnTo>
                    <a:pt x="352" y="181"/>
                  </a:lnTo>
                  <a:lnTo>
                    <a:pt x="213" y="219"/>
                  </a:lnTo>
                  <a:lnTo>
                    <a:pt x="201" y="743"/>
                  </a:lnTo>
                  <a:lnTo>
                    <a:pt x="173" y="749"/>
                  </a:lnTo>
                  <a:lnTo>
                    <a:pt x="171" y="226"/>
                  </a:lnTo>
                  <a:lnTo>
                    <a:pt x="59" y="257"/>
                  </a:lnTo>
                  <a:lnTo>
                    <a:pt x="51" y="793"/>
                  </a:lnTo>
                  <a:close/>
                </a:path>
              </a:pathLst>
            </a:custGeom>
            <a:solidFill>
              <a:srgbClr val="666666"/>
            </a:solidFill>
            <a:ln w="9525">
              <a:noFill/>
              <a:round/>
              <a:headEnd/>
              <a:tailEnd/>
            </a:ln>
          </p:spPr>
          <p:txBody>
            <a:bodyPr/>
            <a:lstStyle/>
            <a:p>
              <a:endParaRPr lang="en-US" sz="3200"/>
            </a:p>
          </p:txBody>
        </p:sp>
        <p:sp>
          <p:nvSpPr>
            <p:cNvPr id="177188" name="Freeform 34"/>
            <p:cNvSpPr>
              <a:spLocks/>
            </p:cNvSpPr>
            <p:nvPr/>
          </p:nvSpPr>
          <p:spPr bwMode="auto">
            <a:xfrm>
              <a:off x="3735" y="610"/>
              <a:ext cx="37" cy="272"/>
            </a:xfrm>
            <a:custGeom>
              <a:avLst/>
              <a:gdLst>
                <a:gd name="T0" fmla="*/ 0 w 72"/>
                <a:gd name="T1" fmla="*/ 0 h 546"/>
                <a:gd name="T2" fmla="*/ 1 w 72"/>
                <a:gd name="T3" fmla="*/ 0 h 546"/>
                <a:gd name="T4" fmla="*/ 1 w 72"/>
                <a:gd name="T5" fmla="*/ 0 h 546"/>
                <a:gd name="T6" fmla="*/ 1 w 72"/>
                <a:gd name="T7" fmla="*/ 0 h 546"/>
                <a:gd name="T8" fmla="*/ 1 w 72"/>
                <a:gd name="T9" fmla="*/ 0 h 546"/>
                <a:gd name="T10" fmla="*/ 0 w 72"/>
                <a:gd name="T11" fmla="*/ 0 h 546"/>
                <a:gd name="T12" fmla="*/ 0 w 72"/>
                <a:gd name="T13" fmla="*/ 0 h 546"/>
                <a:gd name="T14" fmla="*/ 0 60000 65536"/>
                <a:gd name="T15" fmla="*/ 0 60000 65536"/>
                <a:gd name="T16" fmla="*/ 0 60000 65536"/>
                <a:gd name="T17" fmla="*/ 0 60000 65536"/>
                <a:gd name="T18" fmla="*/ 0 60000 65536"/>
                <a:gd name="T19" fmla="*/ 0 60000 65536"/>
                <a:gd name="T20" fmla="*/ 0 60000 65536"/>
                <a:gd name="T21" fmla="*/ 0 w 72"/>
                <a:gd name="T22" fmla="*/ 0 h 546"/>
                <a:gd name="T23" fmla="*/ 72 w 72"/>
                <a:gd name="T24" fmla="*/ 546 h 5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546">
                  <a:moveTo>
                    <a:pt x="0" y="544"/>
                  </a:moveTo>
                  <a:lnTo>
                    <a:pt x="23" y="67"/>
                  </a:lnTo>
                  <a:lnTo>
                    <a:pt x="72" y="0"/>
                  </a:lnTo>
                  <a:lnTo>
                    <a:pt x="51" y="523"/>
                  </a:lnTo>
                  <a:lnTo>
                    <a:pt x="30" y="546"/>
                  </a:lnTo>
                  <a:lnTo>
                    <a:pt x="0" y="544"/>
                  </a:lnTo>
                  <a:close/>
                </a:path>
              </a:pathLst>
            </a:custGeom>
            <a:solidFill>
              <a:srgbClr val="B3B3B3"/>
            </a:solidFill>
            <a:ln w="9525">
              <a:noFill/>
              <a:round/>
              <a:headEnd/>
              <a:tailEnd/>
            </a:ln>
          </p:spPr>
          <p:txBody>
            <a:bodyPr/>
            <a:lstStyle/>
            <a:p>
              <a:endParaRPr lang="en-US" sz="3200"/>
            </a:p>
          </p:txBody>
        </p:sp>
        <p:sp>
          <p:nvSpPr>
            <p:cNvPr id="177189" name="Freeform 35"/>
            <p:cNvSpPr>
              <a:spLocks/>
            </p:cNvSpPr>
            <p:nvPr/>
          </p:nvSpPr>
          <p:spPr bwMode="auto">
            <a:xfrm>
              <a:off x="3366" y="592"/>
              <a:ext cx="422" cy="417"/>
            </a:xfrm>
            <a:custGeom>
              <a:avLst/>
              <a:gdLst>
                <a:gd name="T0" fmla="*/ 0 w 845"/>
                <a:gd name="T1" fmla="*/ 0 h 835"/>
                <a:gd name="T2" fmla="*/ 0 w 845"/>
                <a:gd name="T3" fmla="*/ 0 h 835"/>
                <a:gd name="T4" fmla="*/ 0 w 845"/>
                <a:gd name="T5" fmla="*/ 0 h 835"/>
                <a:gd name="T6" fmla="*/ 0 w 845"/>
                <a:gd name="T7" fmla="*/ 0 h 835"/>
                <a:gd name="T8" fmla="*/ 0 w 845"/>
                <a:gd name="T9" fmla="*/ 0 h 835"/>
                <a:gd name="T10" fmla="*/ 0 w 845"/>
                <a:gd name="T11" fmla="*/ 0 h 835"/>
                <a:gd name="T12" fmla="*/ 0 w 845"/>
                <a:gd name="T13" fmla="*/ 0 h 835"/>
                <a:gd name="T14" fmla="*/ 0 w 845"/>
                <a:gd name="T15" fmla="*/ 0 h 835"/>
                <a:gd name="T16" fmla="*/ 0 w 845"/>
                <a:gd name="T17" fmla="*/ 0 h 835"/>
                <a:gd name="T18" fmla="*/ 0 w 845"/>
                <a:gd name="T19" fmla="*/ 0 h 8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5"/>
                <a:gd name="T31" fmla="*/ 0 h 835"/>
                <a:gd name="T32" fmla="*/ 845 w 845"/>
                <a:gd name="T33" fmla="*/ 835 h 8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5" h="835">
                  <a:moveTo>
                    <a:pt x="0" y="835"/>
                  </a:moveTo>
                  <a:lnTo>
                    <a:pt x="10" y="238"/>
                  </a:lnTo>
                  <a:lnTo>
                    <a:pt x="845" y="0"/>
                  </a:lnTo>
                  <a:lnTo>
                    <a:pt x="816" y="561"/>
                  </a:lnTo>
                  <a:lnTo>
                    <a:pt x="770" y="582"/>
                  </a:lnTo>
                  <a:lnTo>
                    <a:pt x="808" y="50"/>
                  </a:lnTo>
                  <a:lnTo>
                    <a:pt x="33" y="259"/>
                  </a:lnTo>
                  <a:lnTo>
                    <a:pt x="27" y="831"/>
                  </a:lnTo>
                  <a:lnTo>
                    <a:pt x="0" y="835"/>
                  </a:lnTo>
                  <a:close/>
                </a:path>
              </a:pathLst>
            </a:custGeom>
            <a:solidFill>
              <a:srgbClr val="1A1A1A"/>
            </a:solidFill>
            <a:ln w="9525">
              <a:noFill/>
              <a:round/>
              <a:headEnd/>
              <a:tailEnd/>
            </a:ln>
          </p:spPr>
          <p:txBody>
            <a:bodyPr/>
            <a:lstStyle/>
            <a:p>
              <a:endParaRPr lang="en-US" sz="3200"/>
            </a:p>
          </p:txBody>
        </p:sp>
        <p:sp>
          <p:nvSpPr>
            <p:cNvPr id="177190" name="Freeform 36"/>
            <p:cNvSpPr>
              <a:spLocks/>
            </p:cNvSpPr>
            <p:nvPr/>
          </p:nvSpPr>
          <p:spPr bwMode="auto">
            <a:xfrm>
              <a:off x="3663" y="633"/>
              <a:ext cx="32" cy="275"/>
            </a:xfrm>
            <a:custGeom>
              <a:avLst/>
              <a:gdLst>
                <a:gd name="T0" fmla="*/ 1 w 63"/>
                <a:gd name="T1" fmla="*/ 1 h 549"/>
                <a:gd name="T2" fmla="*/ 1 w 63"/>
                <a:gd name="T3" fmla="*/ 0 h 549"/>
                <a:gd name="T4" fmla="*/ 1 w 63"/>
                <a:gd name="T5" fmla="*/ 1 h 549"/>
                <a:gd name="T6" fmla="*/ 1 w 63"/>
                <a:gd name="T7" fmla="*/ 1 h 549"/>
                <a:gd name="T8" fmla="*/ 0 w 63"/>
                <a:gd name="T9" fmla="*/ 1 h 549"/>
                <a:gd name="T10" fmla="*/ 1 w 63"/>
                <a:gd name="T11" fmla="*/ 1 h 549"/>
                <a:gd name="T12" fmla="*/ 1 w 63"/>
                <a:gd name="T13" fmla="*/ 1 h 549"/>
                <a:gd name="T14" fmla="*/ 0 60000 65536"/>
                <a:gd name="T15" fmla="*/ 0 60000 65536"/>
                <a:gd name="T16" fmla="*/ 0 60000 65536"/>
                <a:gd name="T17" fmla="*/ 0 60000 65536"/>
                <a:gd name="T18" fmla="*/ 0 60000 65536"/>
                <a:gd name="T19" fmla="*/ 0 60000 65536"/>
                <a:gd name="T20" fmla="*/ 0 60000 65536"/>
                <a:gd name="T21" fmla="*/ 0 w 63"/>
                <a:gd name="T22" fmla="*/ 0 h 549"/>
                <a:gd name="T23" fmla="*/ 63 w 63"/>
                <a:gd name="T24" fmla="*/ 549 h 5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549">
                  <a:moveTo>
                    <a:pt x="23" y="57"/>
                  </a:moveTo>
                  <a:lnTo>
                    <a:pt x="63" y="0"/>
                  </a:lnTo>
                  <a:lnTo>
                    <a:pt x="46" y="534"/>
                  </a:lnTo>
                  <a:lnTo>
                    <a:pt x="8" y="549"/>
                  </a:lnTo>
                  <a:lnTo>
                    <a:pt x="0" y="545"/>
                  </a:lnTo>
                  <a:lnTo>
                    <a:pt x="23" y="57"/>
                  </a:lnTo>
                  <a:close/>
                </a:path>
              </a:pathLst>
            </a:custGeom>
            <a:solidFill>
              <a:srgbClr val="B3B3B3"/>
            </a:solidFill>
            <a:ln w="9525">
              <a:noFill/>
              <a:round/>
              <a:headEnd/>
              <a:tailEnd/>
            </a:ln>
          </p:spPr>
          <p:txBody>
            <a:bodyPr/>
            <a:lstStyle/>
            <a:p>
              <a:endParaRPr lang="en-US" sz="3200"/>
            </a:p>
          </p:txBody>
        </p:sp>
        <p:sp>
          <p:nvSpPr>
            <p:cNvPr id="177191" name="Freeform 37"/>
            <p:cNvSpPr>
              <a:spLocks/>
            </p:cNvSpPr>
            <p:nvPr/>
          </p:nvSpPr>
          <p:spPr bwMode="auto">
            <a:xfrm>
              <a:off x="3677" y="622"/>
              <a:ext cx="30" cy="287"/>
            </a:xfrm>
            <a:custGeom>
              <a:avLst/>
              <a:gdLst>
                <a:gd name="T0" fmla="*/ 1 w 59"/>
                <a:gd name="T1" fmla="*/ 1 h 574"/>
                <a:gd name="T2" fmla="*/ 1 w 59"/>
                <a:gd name="T3" fmla="*/ 0 h 574"/>
                <a:gd name="T4" fmla="*/ 1 w 59"/>
                <a:gd name="T5" fmla="*/ 1 h 574"/>
                <a:gd name="T6" fmla="*/ 0 w 59"/>
                <a:gd name="T7" fmla="*/ 1 h 574"/>
                <a:gd name="T8" fmla="*/ 1 w 59"/>
                <a:gd name="T9" fmla="*/ 1 h 574"/>
                <a:gd name="T10" fmla="*/ 1 w 59"/>
                <a:gd name="T11" fmla="*/ 1 h 574"/>
                <a:gd name="T12" fmla="*/ 1 w 59"/>
                <a:gd name="T13" fmla="*/ 1 h 574"/>
                <a:gd name="T14" fmla="*/ 0 60000 65536"/>
                <a:gd name="T15" fmla="*/ 0 60000 65536"/>
                <a:gd name="T16" fmla="*/ 0 60000 65536"/>
                <a:gd name="T17" fmla="*/ 0 60000 65536"/>
                <a:gd name="T18" fmla="*/ 0 60000 65536"/>
                <a:gd name="T19" fmla="*/ 0 60000 65536"/>
                <a:gd name="T20" fmla="*/ 0 60000 65536"/>
                <a:gd name="T21" fmla="*/ 0 w 59"/>
                <a:gd name="T22" fmla="*/ 0 h 574"/>
                <a:gd name="T23" fmla="*/ 59 w 59"/>
                <a:gd name="T24" fmla="*/ 574 h 5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574">
                  <a:moveTo>
                    <a:pt x="32" y="13"/>
                  </a:moveTo>
                  <a:lnTo>
                    <a:pt x="59" y="0"/>
                  </a:lnTo>
                  <a:lnTo>
                    <a:pt x="23" y="565"/>
                  </a:lnTo>
                  <a:lnTo>
                    <a:pt x="0" y="574"/>
                  </a:lnTo>
                  <a:lnTo>
                    <a:pt x="28" y="101"/>
                  </a:lnTo>
                  <a:lnTo>
                    <a:pt x="32" y="13"/>
                  </a:lnTo>
                  <a:close/>
                </a:path>
              </a:pathLst>
            </a:custGeom>
            <a:solidFill>
              <a:srgbClr val="1A1A1A"/>
            </a:solidFill>
            <a:ln w="9525">
              <a:noFill/>
              <a:round/>
              <a:headEnd/>
              <a:tailEnd/>
            </a:ln>
          </p:spPr>
          <p:txBody>
            <a:bodyPr/>
            <a:lstStyle/>
            <a:p>
              <a:endParaRPr lang="en-US" sz="3200"/>
            </a:p>
          </p:txBody>
        </p:sp>
        <p:sp>
          <p:nvSpPr>
            <p:cNvPr id="177192" name="Freeform 38"/>
            <p:cNvSpPr>
              <a:spLocks/>
            </p:cNvSpPr>
            <p:nvPr/>
          </p:nvSpPr>
          <p:spPr bwMode="auto">
            <a:xfrm>
              <a:off x="3595" y="652"/>
              <a:ext cx="25" cy="281"/>
            </a:xfrm>
            <a:custGeom>
              <a:avLst/>
              <a:gdLst>
                <a:gd name="T0" fmla="*/ 1 w 49"/>
                <a:gd name="T1" fmla="*/ 1 h 561"/>
                <a:gd name="T2" fmla="*/ 1 w 49"/>
                <a:gd name="T3" fmla="*/ 0 h 561"/>
                <a:gd name="T4" fmla="*/ 1 w 49"/>
                <a:gd name="T5" fmla="*/ 1 h 561"/>
                <a:gd name="T6" fmla="*/ 1 w 49"/>
                <a:gd name="T7" fmla="*/ 1 h 561"/>
                <a:gd name="T8" fmla="*/ 0 w 49"/>
                <a:gd name="T9" fmla="*/ 1 h 561"/>
                <a:gd name="T10" fmla="*/ 1 w 49"/>
                <a:gd name="T11" fmla="*/ 1 h 561"/>
                <a:gd name="T12" fmla="*/ 1 w 49"/>
                <a:gd name="T13" fmla="*/ 1 h 561"/>
                <a:gd name="T14" fmla="*/ 0 60000 65536"/>
                <a:gd name="T15" fmla="*/ 0 60000 65536"/>
                <a:gd name="T16" fmla="*/ 0 60000 65536"/>
                <a:gd name="T17" fmla="*/ 0 60000 65536"/>
                <a:gd name="T18" fmla="*/ 0 60000 65536"/>
                <a:gd name="T19" fmla="*/ 0 60000 65536"/>
                <a:gd name="T20" fmla="*/ 0 60000 65536"/>
                <a:gd name="T21" fmla="*/ 0 w 49"/>
                <a:gd name="T22" fmla="*/ 0 h 561"/>
                <a:gd name="T23" fmla="*/ 49 w 49"/>
                <a:gd name="T24" fmla="*/ 561 h 5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561">
                  <a:moveTo>
                    <a:pt x="19" y="55"/>
                  </a:moveTo>
                  <a:lnTo>
                    <a:pt x="49" y="0"/>
                  </a:lnTo>
                  <a:lnTo>
                    <a:pt x="40" y="547"/>
                  </a:lnTo>
                  <a:lnTo>
                    <a:pt x="24" y="551"/>
                  </a:lnTo>
                  <a:lnTo>
                    <a:pt x="0" y="561"/>
                  </a:lnTo>
                  <a:lnTo>
                    <a:pt x="19" y="55"/>
                  </a:lnTo>
                  <a:close/>
                </a:path>
              </a:pathLst>
            </a:custGeom>
            <a:solidFill>
              <a:srgbClr val="B3B3B3"/>
            </a:solidFill>
            <a:ln w="9525">
              <a:noFill/>
              <a:round/>
              <a:headEnd/>
              <a:tailEnd/>
            </a:ln>
          </p:spPr>
          <p:txBody>
            <a:bodyPr/>
            <a:lstStyle/>
            <a:p>
              <a:endParaRPr lang="en-US" sz="3200"/>
            </a:p>
          </p:txBody>
        </p:sp>
        <p:sp>
          <p:nvSpPr>
            <p:cNvPr id="177193" name="Freeform 39"/>
            <p:cNvSpPr>
              <a:spLocks/>
            </p:cNvSpPr>
            <p:nvPr/>
          </p:nvSpPr>
          <p:spPr bwMode="auto">
            <a:xfrm>
              <a:off x="3608" y="646"/>
              <a:ext cx="23" cy="291"/>
            </a:xfrm>
            <a:custGeom>
              <a:avLst/>
              <a:gdLst>
                <a:gd name="T0" fmla="*/ 1 w 46"/>
                <a:gd name="T1" fmla="*/ 1 h 581"/>
                <a:gd name="T2" fmla="*/ 1 w 46"/>
                <a:gd name="T3" fmla="*/ 0 h 581"/>
                <a:gd name="T4" fmla="*/ 1 w 46"/>
                <a:gd name="T5" fmla="*/ 1 h 581"/>
                <a:gd name="T6" fmla="*/ 0 w 46"/>
                <a:gd name="T7" fmla="*/ 1 h 581"/>
                <a:gd name="T8" fmla="*/ 1 w 46"/>
                <a:gd name="T9" fmla="*/ 1 h 581"/>
                <a:gd name="T10" fmla="*/ 1 w 46"/>
                <a:gd name="T11" fmla="*/ 1 h 581"/>
                <a:gd name="T12" fmla="*/ 1 w 46"/>
                <a:gd name="T13" fmla="*/ 1 h 581"/>
                <a:gd name="T14" fmla="*/ 0 60000 65536"/>
                <a:gd name="T15" fmla="*/ 0 60000 65536"/>
                <a:gd name="T16" fmla="*/ 0 60000 65536"/>
                <a:gd name="T17" fmla="*/ 0 60000 65536"/>
                <a:gd name="T18" fmla="*/ 0 60000 65536"/>
                <a:gd name="T19" fmla="*/ 0 60000 65536"/>
                <a:gd name="T20" fmla="*/ 0 60000 65536"/>
                <a:gd name="T21" fmla="*/ 0 w 46"/>
                <a:gd name="T22" fmla="*/ 0 h 581"/>
                <a:gd name="T23" fmla="*/ 46 w 46"/>
                <a:gd name="T24" fmla="*/ 581 h 5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581">
                  <a:moveTo>
                    <a:pt x="19" y="3"/>
                  </a:moveTo>
                  <a:lnTo>
                    <a:pt x="46" y="0"/>
                  </a:lnTo>
                  <a:lnTo>
                    <a:pt x="23" y="570"/>
                  </a:lnTo>
                  <a:lnTo>
                    <a:pt x="0" y="581"/>
                  </a:lnTo>
                  <a:lnTo>
                    <a:pt x="19" y="108"/>
                  </a:lnTo>
                  <a:lnTo>
                    <a:pt x="19" y="3"/>
                  </a:lnTo>
                  <a:close/>
                </a:path>
              </a:pathLst>
            </a:custGeom>
            <a:solidFill>
              <a:srgbClr val="1A1A1A"/>
            </a:solidFill>
            <a:ln w="9525">
              <a:noFill/>
              <a:round/>
              <a:headEnd/>
              <a:tailEnd/>
            </a:ln>
          </p:spPr>
          <p:txBody>
            <a:bodyPr/>
            <a:lstStyle/>
            <a:p>
              <a:endParaRPr lang="en-US" sz="3200"/>
            </a:p>
          </p:txBody>
        </p:sp>
        <p:sp>
          <p:nvSpPr>
            <p:cNvPr id="177194" name="Freeform 40"/>
            <p:cNvSpPr>
              <a:spLocks/>
            </p:cNvSpPr>
            <p:nvPr/>
          </p:nvSpPr>
          <p:spPr bwMode="auto">
            <a:xfrm>
              <a:off x="3515" y="671"/>
              <a:ext cx="28" cy="289"/>
            </a:xfrm>
            <a:custGeom>
              <a:avLst/>
              <a:gdLst>
                <a:gd name="T0" fmla="*/ 0 w 57"/>
                <a:gd name="T1" fmla="*/ 1 h 578"/>
                <a:gd name="T2" fmla="*/ 0 w 57"/>
                <a:gd name="T3" fmla="*/ 1 h 578"/>
                <a:gd name="T4" fmla="*/ 0 w 57"/>
                <a:gd name="T5" fmla="*/ 1 h 578"/>
                <a:gd name="T6" fmla="*/ 0 w 57"/>
                <a:gd name="T7" fmla="*/ 1 h 578"/>
                <a:gd name="T8" fmla="*/ 0 w 57"/>
                <a:gd name="T9" fmla="*/ 0 h 578"/>
                <a:gd name="T10" fmla="*/ 0 w 57"/>
                <a:gd name="T11" fmla="*/ 1 h 578"/>
                <a:gd name="T12" fmla="*/ 0 w 57"/>
                <a:gd name="T13" fmla="*/ 1 h 578"/>
                <a:gd name="T14" fmla="*/ 0 60000 65536"/>
                <a:gd name="T15" fmla="*/ 0 60000 65536"/>
                <a:gd name="T16" fmla="*/ 0 60000 65536"/>
                <a:gd name="T17" fmla="*/ 0 60000 65536"/>
                <a:gd name="T18" fmla="*/ 0 60000 65536"/>
                <a:gd name="T19" fmla="*/ 0 60000 65536"/>
                <a:gd name="T20" fmla="*/ 0 60000 65536"/>
                <a:gd name="T21" fmla="*/ 0 w 57"/>
                <a:gd name="T22" fmla="*/ 0 h 578"/>
                <a:gd name="T23" fmla="*/ 57 w 57"/>
                <a:gd name="T24" fmla="*/ 578 h 5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578">
                  <a:moveTo>
                    <a:pt x="47" y="559"/>
                  </a:moveTo>
                  <a:lnTo>
                    <a:pt x="32" y="564"/>
                  </a:lnTo>
                  <a:lnTo>
                    <a:pt x="0" y="578"/>
                  </a:lnTo>
                  <a:lnTo>
                    <a:pt x="19" y="57"/>
                  </a:lnTo>
                  <a:lnTo>
                    <a:pt x="57" y="0"/>
                  </a:lnTo>
                  <a:lnTo>
                    <a:pt x="47" y="559"/>
                  </a:lnTo>
                  <a:close/>
                </a:path>
              </a:pathLst>
            </a:custGeom>
            <a:solidFill>
              <a:srgbClr val="B3B3B3"/>
            </a:solidFill>
            <a:ln w="9525">
              <a:noFill/>
              <a:round/>
              <a:headEnd/>
              <a:tailEnd/>
            </a:ln>
          </p:spPr>
          <p:txBody>
            <a:bodyPr/>
            <a:lstStyle/>
            <a:p>
              <a:endParaRPr lang="en-US" sz="3200"/>
            </a:p>
          </p:txBody>
        </p:sp>
        <p:sp>
          <p:nvSpPr>
            <p:cNvPr id="177195" name="Freeform 41"/>
            <p:cNvSpPr>
              <a:spLocks/>
            </p:cNvSpPr>
            <p:nvPr/>
          </p:nvSpPr>
          <p:spPr bwMode="auto">
            <a:xfrm>
              <a:off x="3532" y="667"/>
              <a:ext cx="20" cy="291"/>
            </a:xfrm>
            <a:custGeom>
              <a:avLst/>
              <a:gdLst>
                <a:gd name="T0" fmla="*/ 1 w 40"/>
                <a:gd name="T1" fmla="*/ 1 h 582"/>
                <a:gd name="T2" fmla="*/ 1 w 40"/>
                <a:gd name="T3" fmla="*/ 0 h 582"/>
                <a:gd name="T4" fmla="*/ 1 w 40"/>
                <a:gd name="T5" fmla="*/ 1 h 582"/>
                <a:gd name="T6" fmla="*/ 0 w 40"/>
                <a:gd name="T7" fmla="*/ 1 h 582"/>
                <a:gd name="T8" fmla="*/ 1 w 40"/>
                <a:gd name="T9" fmla="*/ 1 h 582"/>
                <a:gd name="T10" fmla="*/ 1 w 40"/>
                <a:gd name="T11" fmla="*/ 1 h 582"/>
                <a:gd name="T12" fmla="*/ 1 w 40"/>
                <a:gd name="T13" fmla="*/ 1 h 582"/>
                <a:gd name="T14" fmla="*/ 0 60000 65536"/>
                <a:gd name="T15" fmla="*/ 0 60000 65536"/>
                <a:gd name="T16" fmla="*/ 0 60000 65536"/>
                <a:gd name="T17" fmla="*/ 0 60000 65536"/>
                <a:gd name="T18" fmla="*/ 0 60000 65536"/>
                <a:gd name="T19" fmla="*/ 0 60000 65536"/>
                <a:gd name="T20" fmla="*/ 0 60000 65536"/>
                <a:gd name="T21" fmla="*/ 0 w 40"/>
                <a:gd name="T22" fmla="*/ 0 h 582"/>
                <a:gd name="T23" fmla="*/ 40 w 40"/>
                <a:gd name="T24" fmla="*/ 582 h 5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582">
                  <a:moveTo>
                    <a:pt x="13" y="10"/>
                  </a:moveTo>
                  <a:lnTo>
                    <a:pt x="40" y="0"/>
                  </a:lnTo>
                  <a:lnTo>
                    <a:pt x="21" y="571"/>
                  </a:lnTo>
                  <a:lnTo>
                    <a:pt x="0" y="582"/>
                  </a:lnTo>
                  <a:lnTo>
                    <a:pt x="13" y="111"/>
                  </a:lnTo>
                  <a:lnTo>
                    <a:pt x="13" y="10"/>
                  </a:lnTo>
                  <a:close/>
                </a:path>
              </a:pathLst>
            </a:custGeom>
            <a:solidFill>
              <a:srgbClr val="1A1A1A"/>
            </a:solidFill>
            <a:ln w="9525">
              <a:noFill/>
              <a:round/>
              <a:headEnd/>
              <a:tailEnd/>
            </a:ln>
          </p:spPr>
          <p:txBody>
            <a:bodyPr/>
            <a:lstStyle/>
            <a:p>
              <a:endParaRPr lang="en-US" sz="3200"/>
            </a:p>
          </p:txBody>
        </p:sp>
        <p:sp>
          <p:nvSpPr>
            <p:cNvPr id="177196" name="Freeform 42"/>
            <p:cNvSpPr>
              <a:spLocks/>
            </p:cNvSpPr>
            <p:nvPr/>
          </p:nvSpPr>
          <p:spPr bwMode="auto">
            <a:xfrm>
              <a:off x="3438" y="693"/>
              <a:ext cx="19" cy="296"/>
            </a:xfrm>
            <a:custGeom>
              <a:avLst/>
              <a:gdLst>
                <a:gd name="T0" fmla="*/ 0 w 38"/>
                <a:gd name="T1" fmla="*/ 1 h 591"/>
                <a:gd name="T2" fmla="*/ 1 w 38"/>
                <a:gd name="T3" fmla="*/ 0 h 591"/>
                <a:gd name="T4" fmla="*/ 1 w 38"/>
                <a:gd name="T5" fmla="*/ 1 h 591"/>
                <a:gd name="T6" fmla="*/ 1 w 38"/>
                <a:gd name="T7" fmla="*/ 1 h 591"/>
                <a:gd name="T8" fmla="*/ 0 w 38"/>
                <a:gd name="T9" fmla="*/ 1 h 591"/>
                <a:gd name="T10" fmla="*/ 0 w 38"/>
                <a:gd name="T11" fmla="*/ 1 h 591"/>
                <a:gd name="T12" fmla="*/ 0 w 38"/>
                <a:gd name="T13" fmla="*/ 1 h 591"/>
                <a:gd name="T14" fmla="*/ 0 60000 65536"/>
                <a:gd name="T15" fmla="*/ 0 60000 65536"/>
                <a:gd name="T16" fmla="*/ 0 60000 65536"/>
                <a:gd name="T17" fmla="*/ 0 60000 65536"/>
                <a:gd name="T18" fmla="*/ 0 60000 65536"/>
                <a:gd name="T19" fmla="*/ 0 60000 65536"/>
                <a:gd name="T20" fmla="*/ 0 60000 65536"/>
                <a:gd name="T21" fmla="*/ 0 w 38"/>
                <a:gd name="T22" fmla="*/ 0 h 591"/>
                <a:gd name="T23" fmla="*/ 38 w 38"/>
                <a:gd name="T24" fmla="*/ 591 h 5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591">
                  <a:moveTo>
                    <a:pt x="0" y="60"/>
                  </a:moveTo>
                  <a:lnTo>
                    <a:pt x="32" y="0"/>
                  </a:lnTo>
                  <a:lnTo>
                    <a:pt x="38" y="570"/>
                  </a:lnTo>
                  <a:lnTo>
                    <a:pt x="23" y="579"/>
                  </a:lnTo>
                  <a:lnTo>
                    <a:pt x="0" y="591"/>
                  </a:lnTo>
                  <a:lnTo>
                    <a:pt x="0" y="60"/>
                  </a:lnTo>
                  <a:close/>
                </a:path>
              </a:pathLst>
            </a:custGeom>
            <a:solidFill>
              <a:srgbClr val="B3B3B3"/>
            </a:solidFill>
            <a:ln w="9525">
              <a:noFill/>
              <a:round/>
              <a:headEnd/>
              <a:tailEnd/>
            </a:ln>
          </p:spPr>
          <p:txBody>
            <a:bodyPr/>
            <a:lstStyle/>
            <a:p>
              <a:endParaRPr lang="en-US" sz="3200"/>
            </a:p>
          </p:txBody>
        </p:sp>
        <p:sp>
          <p:nvSpPr>
            <p:cNvPr id="177197" name="Freeform 43"/>
            <p:cNvSpPr>
              <a:spLocks/>
            </p:cNvSpPr>
            <p:nvPr/>
          </p:nvSpPr>
          <p:spPr bwMode="auto">
            <a:xfrm>
              <a:off x="3449" y="691"/>
              <a:ext cx="14" cy="292"/>
            </a:xfrm>
            <a:custGeom>
              <a:avLst/>
              <a:gdLst>
                <a:gd name="T0" fmla="*/ 1 w 26"/>
                <a:gd name="T1" fmla="*/ 1 h 583"/>
                <a:gd name="T2" fmla="*/ 1 w 26"/>
                <a:gd name="T3" fmla="*/ 0 h 583"/>
                <a:gd name="T4" fmla="*/ 1 w 26"/>
                <a:gd name="T5" fmla="*/ 1 h 583"/>
                <a:gd name="T6" fmla="*/ 0 w 26"/>
                <a:gd name="T7" fmla="*/ 1 h 583"/>
                <a:gd name="T8" fmla="*/ 1 w 26"/>
                <a:gd name="T9" fmla="*/ 1 h 583"/>
                <a:gd name="T10" fmla="*/ 1 w 26"/>
                <a:gd name="T11" fmla="*/ 1 h 583"/>
                <a:gd name="T12" fmla="*/ 1 w 26"/>
                <a:gd name="T13" fmla="*/ 1 h 583"/>
                <a:gd name="T14" fmla="*/ 0 60000 65536"/>
                <a:gd name="T15" fmla="*/ 0 60000 65536"/>
                <a:gd name="T16" fmla="*/ 0 60000 65536"/>
                <a:gd name="T17" fmla="*/ 0 60000 65536"/>
                <a:gd name="T18" fmla="*/ 0 60000 65536"/>
                <a:gd name="T19" fmla="*/ 0 60000 65536"/>
                <a:gd name="T20" fmla="*/ 0 60000 65536"/>
                <a:gd name="T21" fmla="*/ 0 w 26"/>
                <a:gd name="T22" fmla="*/ 0 h 583"/>
                <a:gd name="T23" fmla="*/ 26 w 26"/>
                <a:gd name="T24" fmla="*/ 583 h 5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83">
                  <a:moveTo>
                    <a:pt x="5" y="6"/>
                  </a:moveTo>
                  <a:lnTo>
                    <a:pt x="26" y="0"/>
                  </a:lnTo>
                  <a:lnTo>
                    <a:pt x="23" y="574"/>
                  </a:lnTo>
                  <a:lnTo>
                    <a:pt x="0" y="583"/>
                  </a:lnTo>
                  <a:lnTo>
                    <a:pt x="5" y="108"/>
                  </a:lnTo>
                  <a:lnTo>
                    <a:pt x="5" y="6"/>
                  </a:lnTo>
                  <a:close/>
                </a:path>
              </a:pathLst>
            </a:custGeom>
            <a:solidFill>
              <a:srgbClr val="1A1A1A"/>
            </a:solidFill>
            <a:ln w="9525">
              <a:noFill/>
              <a:round/>
              <a:headEnd/>
              <a:tailEnd/>
            </a:ln>
          </p:spPr>
          <p:txBody>
            <a:bodyPr/>
            <a:lstStyle/>
            <a:p>
              <a:endParaRPr lang="en-US" sz="3200"/>
            </a:p>
          </p:txBody>
        </p:sp>
        <p:sp>
          <p:nvSpPr>
            <p:cNvPr id="177198" name="Freeform 44"/>
            <p:cNvSpPr>
              <a:spLocks/>
            </p:cNvSpPr>
            <p:nvPr/>
          </p:nvSpPr>
          <p:spPr bwMode="auto">
            <a:xfrm>
              <a:off x="3100" y="542"/>
              <a:ext cx="150" cy="384"/>
            </a:xfrm>
            <a:custGeom>
              <a:avLst/>
              <a:gdLst>
                <a:gd name="T0" fmla="*/ 0 w 301"/>
                <a:gd name="T1" fmla="*/ 1 h 768"/>
                <a:gd name="T2" fmla="*/ 0 w 301"/>
                <a:gd name="T3" fmla="*/ 0 h 768"/>
                <a:gd name="T4" fmla="*/ 0 w 301"/>
                <a:gd name="T5" fmla="*/ 1 h 768"/>
                <a:gd name="T6" fmla="*/ 0 w 301"/>
                <a:gd name="T7" fmla="*/ 1 h 768"/>
                <a:gd name="T8" fmla="*/ 0 w 301"/>
                <a:gd name="T9" fmla="*/ 1 h 768"/>
                <a:gd name="T10" fmla="*/ 0 w 301"/>
                <a:gd name="T11" fmla="*/ 1 h 768"/>
                <a:gd name="T12" fmla="*/ 0 w 301"/>
                <a:gd name="T13" fmla="*/ 1 h 768"/>
                <a:gd name="T14" fmla="*/ 0 w 301"/>
                <a:gd name="T15" fmla="*/ 1 h 768"/>
                <a:gd name="T16" fmla="*/ 0 w 301"/>
                <a:gd name="T17" fmla="*/ 1 h 768"/>
                <a:gd name="T18" fmla="*/ 0 w 301"/>
                <a:gd name="T19" fmla="*/ 1 h 768"/>
                <a:gd name="T20" fmla="*/ 0 w 301"/>
                <a:gd name="T21" fmla="*/ 1 h 768"/>
                <a:gd name="T22" fmla="*/ 0 w 301"/>
                <a:gd name="T23" fmla="*/ 1 h 768"/>
                <a:gd name="T24" fmla="*/ 0 w 301"/>
                <a:gd name="T25" fmla="*/ 1 h 768"/>
                <a:gd name="T26" fmla="*/ 0 w 301"/>
                <a:gd name="T27" fmla="*/ 1 h 768"/>
                <a:gd name="T28" fmla="*/ 0 w 301"/>
                <a:gd name="T29" fmla="*/ 1 h 768"/>
                <a:gd name="T30" fmla="*/ 0 w 301"/>
                <a:gd name="T31" fmla="*/ 1 h 7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1"/>
                <a:gd name="T49" fmla="*/ 0 h 768"/>
                <a:gd name="T50" fmla="*/ 301 w 301"/>
                <a:gd name="T51" fmla="*/ 768 h 7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1" h="768">
                  <a:moveTo>
                    <a:pt x="2" y="500"/>
                  </a:moveTo>
                  <a:lnTo>
                    <a:pt x="0" y="0"/>
                  </a:lnTo>
                  <a:lnTo>
                    <a:pt x="301" y="318"/>
                  </a:lnTo>
                  <a:lnTo>
                    <a:pt x="297" y="352"/>
                  </a:lnTo>
                  <a:lnTo>
                    <a:pt x="217" y="270"/>
                  </a:lnTo>
                  <a:lnTo>
                    <a:pt x="207" y="768"/>
                  </a:lnTo>
                  <a:lnTo>
                    <a:pt x="186" y="728"/>
                  </a:lnTo>
                  <a:lnTo>
                    <a:pt x="185" y="242"/>
                  </a:lnTo>
                  <a:lnTo>
                    <a:pt x="114" y="162"/>
                  </a:lnTo>
                  <a:lnTo>
                    <a:pt x="109" y="633"/>
                  </a:lnTo>
                  <a:lnTo>
                    <a:pt x="84" y="593"/>
                  </a:lnTo>
                  <a:lnTo>
                    <a:pt x="80" y="132"/>
                  </a:lnTo>
                  <a:lnTo>
                    <a:pt x="27" y="69"/>
                  </a:lnTo>
                  <a:lnTo>
                    <a:pt x="27" y="533"/>
                  </a:lnTo>
                  <a:lnTo>
                    <a:pt x="2" y="500"/>
                  </a:lnTo>
                  <a:close/>
                </a:path>
              </a:pathLst>
            </a:custGeom>
            <a:solidFill>
              <a:srgbClr val="808080"/>
            </a:solidFill>
            <a:ln w="9525">
              <a:noFill/>
              <a:round/>
              <a:headEnd/>
              <a:tailEnd/>
            </a:ln>
          </p:spPr>
          <p:txBody>
            <a:bodyPr/>
            <a:lstStyle/>
            <a:p>
              <a:endParaRPr lang="en-US" sz="3200"/>
            </a:p>
          </p:txBody>
        </p:sp>
        <p:sp>
          <p:nvSpPr>
            <p:cNvPr id="177199" name="Freeform 45"/>
            <p:cNvSpPr>
              <a:spLocks/>
            </p:cNvSpPr>
            <p:nvPr/>
          </p:nvSpPr>
          <p:spPr bwMode="auto">
            <a:xfrm>
              <a:off x="3094" y="530"/>
              <a:ext cx="161" cy="447"/>
            </a:xfrm>
            <a:custGeom>
              <a:avLst/>
              <a:gdLst>
                <a:gd name="T0" fmla="*/ 1 w 321"/>
                <a:gd name="T1" fmla="*/ 0 h 895"/>
                <a:gd name="T2" fmla="*/ 0 w 321"/>
                <a:gd name="T3" fmla="*/ 0 h 895"/>
                <a:gd name="T4" fmla="*/ 1 w 321"/>
                <a:gd name="T5" fmla="*/ 0 h 895"/>
                <a:gd name="T6" fmla="*/ 1 w 321"/>
                <a:gd name="T7" fmla="*/ 0 h 895"/>
                <a:gd name="T8" fmla="*/ 1 w 321"/>
                <a:gd name="T9" fmla="*/ 0 h 895"/>
                <a:gd name="T10" fmla="*/ 1 w 321"/>
                <a:gd name="T11" fmla="*/ 0 h 895"/>
                <a:gd name="T12" fmla="*/ 1 w 321"/>
                <a:gd name="T13" fmla="*/ 0 h 895"/>
                <a:gd name="T14" fmla="*/ 1 w 321"/>
                <a:gd name="T15" fmla="*/ 0 h 895"/>
                <a:gd name="T16" fmla="*/ 1 w 321"/>
                <a:gd name="T17" fmla="*/ 0 h 895"/>
                <a:gd name="T18" fmla="*/ 1 w 321"/>
                <a:gd name="T19" fmla="*/ 0 h 8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1"/>
                <a:gd name="T31" fmla="*/ 0 h 895"/>
                <a:gd name="T32" fmla="*/ 321 w 321"/>
                <a:gd name="T33" fmla="*/ 895 h 8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1" h="895">
                  <a:moveTo>
                    <a:pt x="4" y="498"/>
                  </a:moveTo>
                  <a:lnTo>
                    <a:pt x="0" y="0"/>
                  </a:lnTo>
                  <a:lnTo>
                    <a:pt x="321" y="329"/>
                  </a:lnTo>
                  <a:lnTo>
                    <a:pt x="317" y="895"/>
                  </a:lnTo>
                  <a:lnTo>
                    <a:pt x="296" y="880"/>
                  </a:lnTo>
                  <a:lnTo>
                    <a:pt x="300" y="344"/>
                  </a:lnTo>
                  <a:lnTo>
                    <a:pt x="21" y="51"/>
                  </a:lnTo>
                  <a:lnTo>
                    <a:pt x="24" y="532"/>
                  </a:lnTo>
                  <a:lnTo>
                    <a:pt x="4" y="498"/>
                  </a:lnTo>
                  <a:close/>
                </a:path>
              </a:pathLst>
            </a:custGeom>
            <a:solidFill>
              <a:srgbClr val="1A1A1A"/>
            </a:solidFill>
            <a:ln w="9525">
              <a:noFill/>
              <a:round/>
              <a:headEnd/>
              <a:tailEnd/>
            </a:ln>
          </p:spPr>
          <p:txBody>
            <a:bodyPr/>
            <a:lstStyle/>
            <a:p>
              <a:endParaRPr lang="en-US" sz="3200"/>
            </a:p>
          </p:txBody>
        </p:sp>
        <p:sp>
          <p:nvSpPr>
            <p:cNvPr id="177200" name="Freeform 46"/>
            <p:cNvSpPr>
              <a:spLocks/>
            </p:cNvSpPr>
            <p:nvPr/>
          </p:nvSpPr>
          <p:spPr bwMode="auto">
            <a:xfrm>
              <a:off x="3055" y="741"/>
              <a:ext cx="782" cy="295"/>
            </a:xfrm>
            <a:custGeom>
              <a:avLst/>
              <a:gdLst>
                <a:gd name="T0" fmla="*/ 1 w 1564"/>
                <a:gd name="T1" fmla="*/ 0 h 591"/>
                <a:gd name="T2" fmla="*/ 1 w 1564"/>
                <a:gd name="T3" fmla="*/ 0 h 591"/>
                <a:gd name="T4" fmla="*/ 1 w 1564"/>
                <a:gd name="T5" fmla="*/ 0 h 591"/>
                <a:gd name="T6" fmla="*/ 1 w 1564"/>
                <a:gd name="T7" fmla="*/ 0 h 591"/>
                <a:gd name="T8" fmla="*/ 1 w 1564"/>
                <a:gd name="T9" fmla="*/ 0 h 591"/>
                <a:gd name="T10" fmla="*/ 1 w 1564"/>
                <a:gd name="T11" fmla="*/ 0 h 591"/>
                <a:gd name="T12" fmla="*/ 1 w 1564"/>
                <a:gd name="T13" fmla="*/ 0 h 591"/>
                <a:gd name="T14" fmla="*/ 1 w 1564"/>
                <a:gd name="T15" fmla="*/ 0 h 591"/>
                <a:gd name="T16" fmla="*/ 1 w 1564"/>
                <a:gd name="T17" fmla="*/ 0 h 591"/>
                <a:gd name="T18" fmla="*/ 1 w 1564"/>
                <a:gd name="T19" fmla="*/ 0 h 591"/>
                <a:gd name="T20" fmla="*/ 1 w 1564"/>
                <a:gd name="T21" fmla="*/ 0 h 591"/>
                <a:gd name="T22" fmla="*/ 1 w 1564"/>
                <a:gd name="T23" fmla="*/ 0 h 591"/>
                <a:gd name="T24" fmla="*/ 1 w 1564"/>
                <a:gd name="T25" fmla="*/ 0 h 591"/>
                <a:gd name="T26" fmla="*/ 1 w 1564"/>
                <a:gd name="T27" fmla="*/ 0 h 591"/>
                <a:gd name="T28" fmla="*/ 1 w 1564"/>
                <a:gd name="T29" fmla="*/ 0 h 591"/>
                <a:gd name="T30" fmla="*/ 1 w 1564"/>
                <a:gd name="T31" fmla="*/ 0 h 591"/>
                <a:gd name="T32" fmla="*/ 1 w 1564"/>
                <a:gd name="T33" fmla="*/ 0 h 591"/>
                <a:gd name="T34" fmla="*/ 1 w 1564"/>
                <a:gd name="T35" fmla="*/ 0 h 591"/>
                <a:gd name="T36" fmla="*/ 1 w 1564"/>
                <a:gd name="T37" fmla="*/ 0 h 591"/>
                <a:gd name="T38" fmla="*/ 1 w 1564"/>
                <a:gd name="T39" fmla="*/ 0 h 591"/>
                <a:gd name="T40" fmla="*/ 1 w 1564"/>
                <a:gd name="T41" fmla="*/ 0 h 591"/>
                <a:gd name="T42" fmla="*/ 1 w 1564"/>
                <a:gd name="T43" fmla="*/ 0 h 591"/>
                <a:gd name="T44" fmla="*/ 1 w 1564"/>
                <a:gd name="T45" fmla="*/ 0 h 591"/>
                <a:gd name="T46" fmla="*/ 1 w 1564"/>
                <a:gd name="T47" fmla="*/ 0 h 591"/>
                <a:gd name="T48" fmla="*/ 1 w 1564"/>
                <a:gd name="T49" fmla="*/ 0 h 591"/>
                <a:gd name="T50" fmla="*/ 1 w 1564"/>
                <a:gd name="T51" fmla="*/ 0 h 591"/>
                <a:gd name="T52" fmla="*/ 1 w 1564"/>
                <a:gd name="T53" fmla="*/ 0 h 591"/>
                <a:gd name="T54" fmla="*/ 1 w 1564"/>
                <a:gd name="T55" fmla="*/ 0 h 591"/>
                <a:gd name="T56" fmla="*/ 1 w 1564"/>
                <a:gd name="T57" fmla="*/ 0 h 591"/>
                <a:gd name="T58" fmla="*/ 1 w 1564"/>
                <a:gd name="T59" fmla="*/ 0 h 591"/>
                <a:gd name="T60" fmla="*/ 1 w 1564"/>
                <a:gd name="T61" fmla="*/ 0 h 591"/>
                <a:gd name="T62" fmla="*/ 1 w 1564"/>
                <a:gd name="T63" fmla="*/ 0 h 591"/>
                <a:gd name="T64" fmla="*/ 1 w 1564"/>
                <a:gd name="T65" fmla="*/ 0 h 591"/>
                <a:gd name="T66" fmla="*/ 1 w 1564"/>
                <a:gd name="T67" fmla="*/ 0 h 591"/>
                <a:gd name="T68" fmla="*/ 1 w 1564"/>
                <a:gd name="T69" fmla="*/ 0 h 591"/>
                <a:gd name="T70" fmla="*/ 1 w 1564"/>
                <a:gd name="T71" fmla="*/ 0 h 591"/>
                <a:gd name="T72" fmla="*/ 1 w 1564"/>
                <a:gd name="T73" fmla="*/ 0 h 591"/>
                <a:gd name="T74" fmla="*/ 1 w 1564"/>
                <a:gd name="T75" fmla="*/ 0 h 591"/>
                <a:gd name="T76" fmla="*/ 1 w 1564"/>
                <a:gd name="T77" fmla="*/ 0 h 591"/>
                <a:gd name="T78" fmla="*/ 1 w 1564"/>
                <a:gd name="T79" fmla="*/ 0 h 591"/>
                <a:gd name="T80" fmla="*/ 1 w 1564"/>
                <a:gd name="T81" fmla="*/ 0 h 591"/>
                <a:gd name="T82" fmla="*/ 1 w 1564"/>
                <a:gd name="T83" fmla="*/ 0 h 591"/>
                <a:gd name="T84" fmla="*/ 1 w 1564"/>
                <a:gd name="T85" fmla="*/ 0 h 591"/>
                <a:gd name="T86" fmla="*/ 0 w 1564"/>
                <a:gd name="T87" fmla="*/ 0 h 591"/>
                <a:gd name="T88" fmla="*/ 1 w 1564"/>
                <a:gd name="T89" fmla="*/ 0 h 5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4"/>
                <a:gd name="T136" fmla="*/ 0 h 591"/>
                <a:gd name="T137" fmla="*/ 1564 w 1564"/>
                <a:gd name="T138" fmla="*/ 591 h 5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4" h="591">
                  <a:moveTo>
                    <a:pt x="17" y="0"/>
                  </a:moveTo>
                  <a:lnTo>
                    <a:pt x="441" y="520"/>
                  </a:lnTo>
                  <a:lnTo>
                    <a:pt x="443" y="524"/>
                  </a:lnTo>
                  <a:lnTo>
                    <a:pt x="447" y="530"/>
                  </a:lnTo>
                  <a:lnTo>
                    <a:pt x="456" y="538"/>
                  </a:lnTo>
                  <a:lnTo>
                    <a:pt x="462" y="539"/>
                  </a:lnTo>
                  <a:lnTo>
                    <a:pt x="467" y="541"/>
                  </a:lnTo>
                  <a:lnTo>
                    <a:pt x="475" y="543"/>
                  </a:lnTo>
                  <a:lnTo>
                    <a:pt x="485" y="547"/>
                  </a:lnTo>
                  <a:lnTo>
                    <a:pt x="490" y="547"/>
                  </a:lnTo>
                  <a:lnTo>
                    <a:pt x="494" y="547"/>
                  </a:lnTo>
                  <a:lnTo>
                    <a:pt x="500" y="549"/>
                  </a:lnTo>
                  <a:lnTo>
                    <a:pt x="507" y="549"/>
                  </a:lnTo>
                  <a:lnTo>
                    <a:pt x="513" y="549"/>
                  </a:lnTo>
                  <a:lnTo>
                    <a:pt x="521" y="549"/>
                  </a:lnTo>
                  <a:lnTo>
                    <a:pt x="528" y="549"/>
                  </a:lnTo>
                  <a:lnTo>
                    <a:pt x="538" y="549"/>
                  </a:lnTo>
                  <a:lnTo>
                    <a:pt x="1481" y="228"/>
                  </a:lnTo>
                  <a:lnTo>
                    <a:pt x="1483" y="228"/>
                  </a:lnTo>
                  <a:lnTo>
                    <a:pt x="1490" y="226"/>
                  </a:lnTo>
                  <a:lnTo>
                    <a:pt x="1494" y="224"/>
                  </a:lnTo>
                  <a:lnTo>
                    <a:pt x="1500" y="222"/>
                  </a:lnTo>
                  <a:lnTo>
                    <a:pt x="1505" y="220"/>
                  </a:lnTo>
                  <a:lnTo>
                    <a:pt x="1513" y="218"/>
                  </a:lnTo>
                  <a:lnTo>
                    <a:pt x="1519" y="214"/>
                  </a:lnTo>
                  <a:lnTo>
                    <a:pt x="1524" y="211"/>
                  </a:lnTo>
                  <a:lnTo>
                    <a:pt x="1530" y="207"/>
                  </a:lnTo>
                  <a:lnTo>
                    <a:pt x="1538" y="203"/>
                  </a:lnTo>
                  <a:lnTo>
                    <a:pt x="1542" y="197"/>
                  </a:lnTo>
                  <a:lnTo>
                    <a:pt x="1547" y="194"/>
                  </a:lnTo>
                  <a:lnTo>
                    <a:pt x="1551" y="188"/>
                  </a:lnTo>
                  <a:lnTo>
                    <a:pt x="1555" y="184"/>
                  </a:lnTo>
                  <a:lnTo>
                    <a:pt x="1564" y="211"/>
                  </a:lnTo>
                  <a:lnTo>
                    <a:pt x="1562" y="211"/>
                  </a:lnTo>
                  <a:lnTo>
                    <a:pt x="1559" y="216"/>
                  </a:lnTo>
                  <a:lnTo>
                    <a:pt x="1553" y="222"/>
                  </a:lnTo>
                  <a:lnTo>
                    <a:pt x="1543" y="230"/>
                  </a:lnTo>
                  <a:lnTo>
                    <a:pt x="1538" y="233"/>
                  </a:lnTo>
                  <a:lnTo>
                    <a:pt x="1530" y="239"/>
                  </a:lnTo>
                  <a:lnTo>
                    <a:pt x="1523" y="243"/>
                  </a:lnTo>
                  <a:lnTo>
                    <a:pt x="1515" y="249"/>
                  </a:lnTo>
                  <a:lnTo>
                    <a:pt x="1509" y="251"/>
                  </a:lnTo>
                  <a:lnTo>
                    <a:pt x="1505" y="252"/>
                  </a:lnTo>
                  <a:lnTo>
                    <a:pt x="1500" y="254"/>
                  </a:lnTo>
                  <a:lnTo>
                    <a:pt x="1494" y="256"/>
                  </a:lnTo>
                  <a:lnTo>
                    <a:pt x="1488" y="258"/>
                  </a:lnTo>
                  <a:lnTo>
                    <a:pt x="1483" y="262"/>
                  </a:lnTo>
                  <a:lnTo>
                    <a:pt x="1477" y="264"/>
                  </a:lnTo>
                  <a:lnTo>
                    <a:pt x="1471" y="268"/>
                  </a:lnTo>
                  <a:lnTo>
                    <a:pt x="532" y="587"/>
                  </a:lnTo>
                  <a:lnTo>
                    <a:pt x="528" y="587"/>
                  </a:lnTo>
                  <a:lnTo>
                    <a:pt x="526" y="587"/>
                  </a:lnTo>
                  <a:lnTo>
                    <a:pt x="524" y="587"/>
                  </a:lnTo>
                  <a:lnTo>
                    <a:pt x="519" y="589"/>
                  </a:lnTo>
                  <a:lnTo>
                    <a:pt x="511" y="589"/>
                  </a:lnTo>
                  <a:lnTo>
                    <a:pt x="504" y="591"/>
                  </a:lnTo>
                  <a:lnTo>
                    <a:pt x="496" y="591"/>
                  </a:lnTo>
                  <a:lnTo>
                    <a:pt x="486" y="591"/>
                  </a:lnTo>
                  <a:lnTo>
                    <a:pt x="481" y="591"/>
                  </a:lnTo>
                  <a:lnTo>
                    <a:pt x="477" y="589"/>
                  </a:lnTo>
                  <a:lnTo>
                    <a:pt x="471" y="589"/>
                  </a:lnTo>
                  <a:lnTo>
                    <a:pt x="466" y="587"/>
                  </a:lnTo>
                  <a:lnTo>
                    <a:pt x="460" y="585"/>
                  </a:lnTo>
                  <a:lnTo>
                    <a:pt x="454" y="585"/>
                  </a:lnTo>
                  <a:lnTo>
                    <a:pt x="448" y="583"/>
                  </a:lnTo>
                  <a:lnTo>
                    <a:pt x="443" y="581"/>
                  </a:lnTo>
                  <a:lnTo>
                    <a:pt x="437" y="578"/>
                  </a:lnTo>
                  <a:lnTo>
                    <a:pt x="431" y="574"/>
                  </a:lnTo>
                  <a:lnTo>
                    <a:pt x="426" y="568"/>
                  </a:lnTo>
                  <a:lnTo>
                    <a:pt x="422" y="564"/>
                  </a:lnTo>
                  <a:lnTo>
                    <a:pt x="416" y="560"/>
                  </a:lnTo>
                  <a:lnTo>
                    <a:pt x="410" y="555"/>
                  </a:lnTo>
                  <a:lnTo>
                    <a:pt x="405" y="549"/>
                  </a:lnTo>
                  <a:lnTo>
                    <a:pt x="399" y="543"/>
                  </a:lnTo>
                  <a:lnTo>
                    <a:pt x="391" y="536"/>
                  </a:lnTo>
                  <a:lnTo>
                    <a:pt x="384" y="526"/>
                  </a:lnTo>
                  <a:lnTo>
                    <a:pt x="378" y="519"/>
                  </a:lnTo>
                  <a:lnTo>
                    <a:pt x="374" y="513"/>
                  </a:lnTo>
                  <a:lnTo>
                    <a:pt x="369" y="505"/>
                  </a:lnTo>
                  <a:lnTo>
                    <a:pt x="363" y="500"/>
                  </a:lnTo>
                  <a:lnTo>
                    <a:pt x="357" y="492"/>
                  </a:lnTo>
                  <a:lnTo>
                    <a:pt x="351" y="484"/>
                  </a:lnTo>
                  <a:lnTo>
                    <a:pt x="344" y="477"/>
                  </a:lnTo>
                  <a:lnTo>
                    <a:pt x="338" y="469"/>
                  </a:lnTo>
                  <a:lnTo>
                    <a:pt x="331" y="460"/>
                  </a:lnTo>
                  <a:lnTo>
                    <a:pt x="323" y="452"/>
                  </a:lnTo>
                  <a:lnTo>
                    <a:pt x="317" y="443"/>
                  </a:lnTo>
                  <a:lnTo>
                    <a:pt x="310" y="433"/>
                  </a:lnTo>
                  <a:lnTo>
                    <a:pt x="302" y="424"/>
                  </a:lnTo>
                  <a:lnTo>
                    <a:pt x="294" y="414"/>
                  </a:lnTo>
                  <a:lnTo>
                    <a:pt x="287" y="405"/>
                  </a:lnTo>
                  <a:lnTo>
                    <a:pt x="279" y="395"/>
                  </a:lnTo>
                  <a:lnTo>
                    <a:pt x="270" y="382"/>
                  </a:lnTo>
                  <a:lnTo>
                    <a:pt x="262" y="372"/>
                  </a:lnTo>
                  <a:lnTo>
                    <a:pt x="253" y="361"/>
                  </a:lnTo>
                  <a:lnTo>
                    <a:pt x="245" y="351"/>
                  </a:lnTo>
                  <a:lnTo>
                    <a:pt x="237" y="340"/>
                  </a:lnTo>
                  <a:lnTo>
                    <a:pt x="228" y="330"/>
                  </a:lnTo>
                  <a:lnTo>
                    <a:pt x="220" y="317"/>
                  </a:lnTo>
                  <a:lnTo>
                    <a:pt x="211" y="308"/>
                  </a:lnTo>
                  <a:lnTo>
                    <a:pt x="203" y="296"/>
                  </a:lnTo>
                  <a:lnTo>
                    <a:pt x="194" y="285"/>
                  </a:lnTo>
                  <a:lnTo>
                    <a:pt x="184" y="275"/>
                  </a:lnTo>
                  <a:lnTo>
                    <a:pt x="177" y="264"/>
                  </a:lnTo>
                  <a:lnTo>
                    <a:pt x="167" y="252"/>
                  </a:lnTo>
                  <a:lnTo>
                    <a:pt x="159" y="241"/>
                  </a:lnTo>
                  <a:lnTo>
                    <a:pt x="150" y="230"/>
                  </a:lnTo>
                  <a:lnTo>
                    <a:pt x="142" y="220"/>
                  </a:lnTo>
                  <a:lnTo>
                    <a:pt x="133" y="209"/>
                  </a:lnTo>
                  <a:lnTo>
                    <a:pt x="123" y="197"/>
                  </a:lnTo>
                  <a:lnTo>
                    <a:pt x="116" y="188"/>
                  </a:lnTo>
                  <a:lnTo>
                    <a:pt x="108" y="178"/>
                  </a:lnTo>
                  <a:lnTo>
                    <a:pt x="101" y="167"/>
                  </a:lnTo>
                  <a:lnTo>
                    <a:pt x="93" y="157"/>
                  </a:lnTo>
                  <a:lnTo>
                    <a:pt x="85" y="148"/>
                  </a:lnTo>
                  <a:lnTo>
                    <a:pt x="80" y="138"/>
                  </a:lnTo>
                  <a:lnTo>
                    <a:pt x="72" y="131"/>
                  </a:lnTo>
                  <a:lnTo>
                    <a:pt x="64" y="121"/>
                  </a:lnTo>
                  <a:lnTo>
                    <a:pt x="59" y="114"/>
                  </a:lnTo>
                  <a:lnTo>
                    <a:pt x="53" y="106"/>
                  </a:lnTo>
                  <a:lnTo>
                    <a:pt x="45" y="99"/>
                  </a:lnTo>
                  <a:lnTo>
                    <a:pt x="40" y="91"/>
                  </a:lnTo>
                  <a:lnTo>
                    <a:pt x="34" y="83"/>
                  </a:lnTo>
                  <a:lnTo>
                    <a:pt x="30" y="78"/>
                  </a:lnTo>
                  <a:lnTo>
                    <a:pt x="25" y="70"/>
                  </a:lnTo>
                  <a:lnTo>
                    <a:pt x="21" y="64"/>
                  </a:lnTo>
                  <a:lnTo>
                    <a:pt x="17" y="60"/>
                  </a:lnTo>
                  <a:lnTo>
                    <a:pt x="13" y="57"/>
                  </a:lnTo>
                  <a:lnTo>
                    <a:pt x="7" y="47"/>
                  </a:lnTo>
                  <a:lnTo>
                    <a:pt x="2" y="43"/>
                  </a:lnTo>
                  <a:lnTo>
                    <a:pt x="0" y="40"/>
                  </a:lnTo>
                  <a:lnTo>
                    <a:pt x="0" y="38"/>
                  </a:lnTo>
                  <a:lnTo>
                    <a:pt x="17" y="0"/>
                  </a:lnTo>
                  <a:close/>
                </a:path>
              </a:pathLst>
            </a:custGeom>
            <a:solidFill>
              <a:srgbClr val="1A1A1A"/>
            </a:solidFill>
            <a:ln w="9525">
              <a:noFill/>
              <a:round/>
              <a:headEnd/>
              <a:tailEnd/>
            </a:ln>
          </p:spPr>
          <p:txBody>
            <a:bodyPr/>
            <a:lstStyle/>
            <a:p>
              <a:endParaRPr lang="en-US" sz="3200"/>
            </a:p>
          </p:txBody>
        </p:sp>
        <p:sp>
          <p:nvSpPr>
            <p:cNvPr id="177201" name="Freeform 47"/>
            <p:cNvSpPr>
              <a:spLocks/>
            </p:cNvSpPr>
            <p:nvPr/>
          </p:nvSpPr>
          <p:spPr bwMode="auto">
            <a:xfrm>
              <a:off x="3135" y="584"/>
              <a:ext cx="9" cy="273"/>
            </a:xfrm>
            <a:custGeom>
              <a:avLst/>
              <a:gdLst>
                <a:gd name="T0" fmla="*/ 0 w 19"/>
                <a:gd name="T1" fmla="*/ 1 h 546"/>
                <a:gd name="T2" fmla="*/ 0 w 19"/>
                <a:gd name="T3" fmla="*/ 0 h 546"/>
                <a:gd name="T4" fmla="*/ 0 w 19"/>
                <a:gd name="T5" fmla="*/ 1 h 546"/>
                <a:gd name="T6" fmla="*/ 0 w 19"/>
                <a:gd name="T7" fmla="*/ 1 h 546"/>
                <a:gd name="T8" fmla="*/ 0 w 19"/>
                <a:gd name="T9" fmla="*/ 1 h 546"/>
                <a:gd name="T10" fmla="*/ 0 w 19"/>
                <a:gd name="T11" fmla="*/ 1 h 546"/>
                <a:gd name="T12" fmla="*/ 0 w 19"/>
                <a:gd name="T13" fmla="*/ 1 h 546"/>
                <a:gd name="T14" fmla="*/ 0 60000 65536"/>
                <a:gd name="T15" fmla="*/ 0 60000 65536"/>
                <a:gd name="T16" fmla="*/ 0 60000 65536"/>
                <a:gd name="T17" fmla="*/ 0 60000 65536"/>
                <a:gd name="T18" fmla="*/ 0 60000 65536"/>
                <a:gd name="T19" fmla="*/ 0 60000 65536"/>
                <a:gd name="T20" fmla="*/ 0 60000 65536"/>
                <a:gd name="T21" fmla="*/ 0 w 19"/>
                <a:gd name="T22" fmla="*/ 0 h 546"/>
                <a:gd name="T23" fmla="*/ 19 w 19"/>
                <a:gd name="T24" fmla="*/ 546 h 5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546">
                  <a:moveTo>
                    <a:pt x="0" y="498"/>
                  </a:moveTo>
                  <a:lnTo>
                    <a:pt x="0" y="0"/>
                  </a:lnTo>
                  <a:lnTo>
                    <a:pt x="19" y="27"/>
                  </a:lnTo>
                  <a:lnTo>
                    <a:pt x="19" y="546"/>
                  </a:lnTo>
                  <a:lnTo>
                    <a:pt x="6" y="528"/>
                  </a:lnTo>
                  <a:lnTo>
                    <a:pt x="0" y="498"/>
                  </a:lnTo>
                  <a:close/>
                </a:path>
              </a:pathLst>
            </a:custGeom>
            <a:solidFill>
              <a:srgbClr val="1A1A1A"/>
            </a:solidFill>
            <a:ln w="9525">
              <a:noFill/>
              <a:round/>
              <a:headEnd/>
              <a:tailEnd/>
            </a:ln>
          </p:spPr>
          <p:txBody>
            <a:bodyPr/>
            <a:lstStyle/>
            <a:p>
              <a:endParaRPr lang="en-US" sz="3200"/>
            </a:p>
          </p:txBody>
        </p:sp>
        <p:sp>
          <p:nvSpPr>
            <p:cNvPr id="177202" name="Freeform 48"/>
            <p:cNvSpPr>
              <a:spLocks/>
            </p:cNvSpPr>
            <p:nvPr/>
          </p:nvSpPr>
          <p:spPr bwMode="auto">
            <a:xfrm>
              <a:off x="3187" y="636"/>
              <a:ext cx="10" cy="273"/>
            </a:xfrm>
            <a:custGeom>
              <a:avLst/>
              <a:gdLst>
                <a:gd name="T0" fmla="*/ 0 w 19"/>
                <a:gd name="T1" fmla="*/ 1 h 545"/>
                <a:gd name="T2" fmla="*/ 0 w 19"/>
                <a:gd name="T3" fmla="*/ 0 h 545"/>
                <a:gd name="T4" fmla="*/ 1 w 19"/>
                <a:gd name="T5" fmla="*/ 1 h 545"/>
                <a:gd name="T6" fmla="*/ 1 w 19"/>
                <a:gd name="T7" fmla="*/ 1 h 545"/>
                <a:gd name="T8" fmla="*/ 1 w 19"/>
                <a:gd name="T9" fmla="*/ 1 h 545"/>
                <a:gd name="T10" fmla="*/ 0 w 19"/>
                <a:gd name="T11" fmla="*/ 1 h 545"/>
                <a:gd name="T12" fmla="*/ 0 w 19"/>
                <a:gd name="T13" fmla="*/ 1 h 545"/>
                <a:gd name="T14" fmla="*/ 0 60000 65536"/>
                <a:gd name="T15" fmla="*/ 0 60000 65536"/>
                <a:gd name="T16" fmla="*/ 0 60000 65536"/>
                <a:gd name="T17" fmla="*/ 0 60000 65536"/>
                <a:gd name="T18" fmla="*/ 0 60000 65536"/>
                <a:gd name="T19" fmla="*/ 0 60000 65536"/>
                <a:gd name="T20" fmla="*/ 0 60000 65536"/>
                <a:gd name="T21" fmla="*/ 0 w 19"/>
                <a:gd name="T22" fmla="*/ 0 h 545"/>
                <a:gd name="T23" fmla="*/ 19 w 19"/>
                <a:gd name="T24" fmla="*/ 545 h 5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545">
                  <a:moveTo>
                    <a:pt x="0" y="496"/>
                  </a:moveTo>
                  <a:lnTo>
                    <a:pt x="0" y="0"/>
                  </a:lnTo>
                  <a:lnTo>
                    <a:pt x="19" y="24"/>
                  </a:lnTo>
                  <a:lnTo>
                    <a:pt x="19" y="545"/>
                  </a:lnTo>
                  <a:lnTo>
                    <a:pt x="6" y="528"/>
                  </a:lnTo>
                  <a:lnTo>
                    <a:pt x="0" y="496"/>
                  </a:lnTo>
                  <a:close/>
                </a:path>
              </a:pathLst>
            </a:custGeom>
            <a:solidFill>
              <a:srgbClr val="1A1A1A"/>
            </a:solidFill>
            <a:ln w="9525">
              <a:noFill/>
              <a:round/>
              <a:headEnd/>
              <a:tailEnd/>
            </a:ln>
          </p:spPr>
          <p:txBody>
            <a:bodyPr/>
            <a:lstStyle/>
            <a:p>
              <a:endParaRPr lang="en-US" sz="3200"/>
            </a:p>
          </p:txBody>
        </p:sp>
        <p:sp>
          <p:nvSpPr>
            <p:cNvPr id="177203" name="Freeform 49"/>
            <p:cNvSpPr>
              <a:spLocks/>
            </p:cNvSpPr>
            <p:nvPr/>
          </p:nvSpPr>
          <p:spPr bwMode="auto">
            <a:xfrm>
              <a:off x="3626" y="388"/>
              <a:ext cx="21" cy="62"/>
            </a:xfrm>
            <a:custGeom>
              <a:avLst/>
              <a:gdLst>
                <a:gd name="T0" fmla="*/ 1 w 42"/>
                <a:gd name="T1" fmla="*/ 1 h 124"/>
                <a:gd name="T2" fmla="*/ 1 w 42"/>
                <a:gd name="T3" fmla="*/ 0 h 124"/>
                <a:gd name="T4" fmla="*/ 1 w 42"/>
                <a:gd name="T5" fmla="*/ 1 h 124"/>
                <a:gd name="T6" fmla="*/ 0 w 42"/>
                <a:gd name="T7" fmla="*/ 1 h 124"/>
                <a:gd name="T8" fmla="*/ 0 w 42"/>
                <a:gd name="T9" fmla="*/ 1 h 124"/>
                <a:gd name="T10" fmla="*/ 1 w 42"/>
                <a:gd name="T11" fmla="*/ 1 h 124"/>
                <a:gd name="T12" fmla="*/ 1 w 42"/>
                <a:gd name="T13" fmla="*/ 1 h 124"/>
                <a:gd name="T14" fmla="*/ 0 60000 65536"/>
                <a:gd name="T15" fmla="*/ 0 60000 65536"/>
                <a:gd name="T16" fmla="*/ 0 60000 65536"/>
                <a:gd name="T17" fmla="*/ 0 60000 65536"/>
                <a:gd name="T18" fmla="*/ 0 60000 65536"/>
                <a:gd name="T19" fmla="*/ 0 60000 65536"/>
                <a:gd name="T20" fmla="*/ 0 60000 65536"/>
                <a:gd name="T21" fmla="*/ 0 w 42"/>
                <a:gd name="T22" fmla="*/ 0 h 124"/>
                <a:gd name="T23" fmla="*/ 42 w 42"/>
                <a:gd name="T24" fmla="*/ 124 h 1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124">
                  <a:moveTo>
                    <a:pt x="12" y="10"/>
                  </a:moveTo>
                  <a:lnTo>
                    <a:pt x="40" y="0"/>
                  </a:lnTo>
                  <a:lnTo>
                    <a:pt x="42" y="103"/>
                  </a:lnTo>
                  <a:lnTo>
                    <a:pt x="0" y="124"/>
                  </a:lnTo>
                  <a:lnTo>
                    <a:pt x="0" y="20"/>
                  </a:lnTo>
                  <a:lnTo>
                    <a:pt x="12" y="10"/>
                  </a:lnTo>
                  <a:close/>
                </a:path>
              </a:pathLst>
            </a:custGeom>
            <a:solidFill>
              <a:srgbClr val="8A998A"/>
            </a:solidFill>
            <a:ln w="9525">
              <a:noFill/>
              <a:round/>
              <a:headEnd/>
              <a:tailEnd/>
            </a:ln>
          </p:spPr>
          <p:txBody>
            <a:bodyPr/>
            <a:lstStyle/>
            <a:p>
              <a:endParaRPr lang="en-US" sz="3200"/>
            </a:p>
          </p:txBody>
        </p:sp>
        <p:sp>
          <p:nvSpPr>
            <p:cNvPr id="177204" name="Freeform 50"/>
            <p:cNvSpPr>
              <a:spLocks/>
            </p:cNvSpPr>
            <p:nvPr/>
          </p:nvSpPr>
          <p:spPr bwMode="auto">
            <a:xfrm>
              <a:off x="3563" y="376"/>
              <a:ext cx="94" cy="82"/>
            </a:xfrm>
            <a:custGeom>
              <a:avLst/>
              <a:gdLst>
                <a:gd name="T0" fmla="*/ 1 w 186"/>
                <a:gd name="T1" fmla="*/ 1 h 163"/>
                <a:gd name="T2" fmla="*/ 1 w 186"/>
                <a:gd name="T3" fmla="*/ 1 h 163"/>
                <a:gd name="T4" fmla="*/ 1 w 186"/>
                <a:gd name="T5" fmla="*/ 1 h 163"/>
                <a:gd name="T6" fmla="*/ 1 w 186"/>
                <a:gd name="T7" fmla="*/ 1 h 163"/>
                <a:gd name="T8" fmla="*/ 1 w 186"/>
                <a:gd name="T9" fmla="*/ 1 h 163"/>
                <a:gd name="T10" fmla="*/ 1 w 186"/>
                <a:gd name="T11" fmla="*/ 1 h 163"/>
                <a:gd name="T12" fmla="*/ 1 w 186"/>
                <a:gd name="T13" fmla="*/ 1 h 163"/>
                <a:gd name="T14" fmla="*/ 1 w 186"/>
                <a:gd name="T15" fmla="*/ 1 h 163"/>
                <a:gd name="T16" fmla="*/ 1 w 186"/>
                <a:gd name="T17" fmla="*/ 1 h 163"/>
                <a:gd name="T18" fmla="*/ 1 w 186"/>
                <a:gd name="T19" fmla="*/ 1 h 163"/>
                <a:gd name="T20" fmla="*/ 1 w 186"/>
                <a:gd name="T21" fmla="*/ 1 h 163"/>
                <a:gd name="T22" fmla="*/ 1 w 186"/>
                <a:gd name="T23" fmla="*/ 1 h 163"/>
                <a:gd name="T24" fmla="*/ 1 w 186"/>
                <a:gd name="T25" fmla="*/ 1 h 163"/>
                <a:gd name="T26" fmla="*/ 1 w 186"/>
                <a:gd name="T27" fmla="*/ 1 h 163"/>
                <a:gd name="T28" fmla="*/ 1 w 186"/>
                <a:gd name="T29" fmla="*/ 1 h 163"/>
                <a:gd name="T30" fmla="*/ 1 w 186"/>
                <a:gd name="T31" fmla="*/ 1 h 163"/>
                <a:gd name="T32" fmla="*/ 1 w 186"/>
                <a:gd name="T33" fmla="*/ 1 h 163"/>
                <a:gd name="T34" fmla="*/ 1 w 186"/>
                <a:gd name="T35" fmla="*/ 1 h 163"/>
                <a:gd name="T36" fmla="*/ 1 w 186"/>
                <a:gd name="T37" fmla="*/ 1 h 163"/>
                <a:gd name="T38" fmla="*/ 1 w 186"/>
                <a:gd name="T39" fmla="*/ 1 h 163"/>
                <a:gd name="T40" fmla="*/ 1 w 186"/>
                <a:gd name="T41" fmla="*/ 1 h 163"/>
                <a:gd name="T42" fmla="*/ 1 w 186"/>
                <a:gd name="T43" fmla="*/ 1 h 163"/>
                <a:gd name="T44" fmla="*/ 1 w 186"/>
                <a:gd name="T45" fmla="*/ 1 h 163"/>
                <a:gd name="T46" fmla="*/ 1 w 186"/>
                <a:gd name="T47" fmla="*/ 0 h 163"/>
                <a:gd name="T48" fmla="*/ 1 w 186"/>
                <a:gd name="T49" fmla="*/ 1 h 163"/>
                <a:gd name="T50" fmla="*/ 1 w 186"/>
                <a:gd name="T51" fmla="*/ 1 h 163"/>
                <a:gd name="T52" fmla="*/ 1 w 186"/>
                <a:gd name="T53" fmla="*/ 1 h 163"/>
                <a:gd name="T54" fmla="*/ 1 w 186"/>
                <a:gd name="T55" fmla="*/ 1 h 163"/>
                <a:gd name="T56" fmla="*/ 1 w 186"/>
                <a:gd name="T57" fmla="*/ 1 h 163"/>
                <a:gd name="T58" fmla="*/ 1 w 186"/>
                <a:gd name="T59" fmla="*/ 1 h 163"/>
                <a:gd name="T60" fmla="*/ 1 w 186"/>
                <a:gd name="T61" fmla="*/ 1 h 163"/>
                <a:gd name="T62" fmla="*/ 1 w 186"/>
                <a:gd name="T63" fmla="*/ 1 h 163"/>
                <a:gd name="T64" fmla="*/ 1 w 186"/>
                <a:gd name="T65" fmla="*/ 1 h 163"/>
                <a:gd name="T66" fmla="*/ 1 w 186"/>
                <a:gd name="T67" fmla="*/ 1 h 163"/>
                <a:gd name="T68" fmla="*/ 1 w 186"/>
                <a:gd name="T69" fmla="*/ 1 h 163"/>
                <a:gd name="T70" fmla="*/ 1 w 186"/>
                <a:gd name="T71" fmla="*/ 1 h 163"/>
                <a:gd name="T72" fmla="*/ 1 w 186"/>
                <a:gd name="T73" fmla="*/ 1 h 163"/>
                <a:gd name="T74" fmla="*/ 1 w 186"/>
                <a:gd name="T75" fmla="*/ 1 h 163"/>
                <a:gd name="T76" fmla="*/ 1 w 186"/>
                <a:gd name="T77" fmla="*/ 1 h 163"/>
                <a:gd name="T78" fmla="*/ 1 w 186"/>
                <a:gd name="T79" fmla="*/ 1 h 163"/>
                <a:gd name="T80" fmla="*/ 1 w 186"/>
                <a:gd name="T81" fmla="*/ 1 h 163"/>
                <a:gd name="T82" fmla="*/ 1 w 186"/>
                <a:gd name="T83" fmla="*/ 1 h 163"/>
                <a:gd name="T84" fmla="*/ 1 w 186"/>
                <a:gd name="T85" fmla="*/ 1 h 163"/>
                <a:gd name="T86" fmla="*/ 1 w 186"/>
                <a:gd name="T87" fmla="*/ 1 h 163"/>
                <a:gd name="T88" fmla="*/ 1 w 186"/>
                <a:gd name="T89" fmla="*/ 1 h 163"/>
                <a:gd name="T90" fmla="*/ 1 w 186"/>
                <a:gd name="T91" fmla="*/ 1 h 163"/>
                <a:gd name="T92" fmla="*/ 1 w 186"/>
                <a:gd name="T93" fmla="*/ 1 h 163"/>
                <a:gd name="T94" fmla="*/ 1 w 186"/>
                <a:gd name="T95" fmla="*/ 1 h 163"/>
                <a:gd name="T96" fmla="*/ 1 w 186"/>
                <a:gd name="T97" fmla="*/ 1 h 163"/>
                <a:gd name="T98" fmla="*/ 1 w 186"/>
                <a:gd name="T99" fmla="*/ 1 h 163"/>
                <a:gd name="T100" fmla="*/ 0 w 186"/>
                <a:gd name="T101" fmla="*/ 1 h 163"/>
                <a:gd name="T102" fmla="*/ 1 w 186"/>
                <a:gd name="T103" fmla="*/ 1 h 163"/>
                <a:gd name="T104" fmla="*/ 1 w 186"/>
                <a:gd name="T105" fmla="*/ 1 h 163"/>
                <a:gd name="T106" fmla="*/ 1 w 186"/>
                <a:gd name="T107" fmla="*/ 1 h 1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6"/>
                <a:gd name="T163" fmla="*/ 0 h 163"/>
                <a:gd name="T164" fmla="*/ 186 w 186"/>
                <a:gd name="T165" fmla="*/ 163 h 1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6" h="163">
                  <a:moveTo>
                    <a:pt x="45" y="40"/>
                  </a:moveTo>
                  <a:lnTo>
                    <a:pt x="40" y="118"/>
                  </a:lnTo>
                  <a:lnTo>
                    <a:pt x="42" y="118"/>
                  </a:lnTo>
                  <a:lnTo>
                    <a:pt x="49" y="123"/>
                  </a:lnTo>
                  <a:lnTo>
                    <a:pt x="53" y="125"/>
                  </a:lnTo>
                  <a:lnTo>
                    <a:pt x="59" y="127"/>
                  </a:lnTo>
                  <a:lnTo>
                    <a:pt x="64" y="131"/>
                  </a:lnTo>
                  <a:lnTo>
                    <a:pt x="74" y="133"/>
                  </a:lnTo>
                  <a:lnTo>
                    <a:pt x="82" y="135"/>
                  </a:lnTo>
                  <a:lnTo>
                    <a:pt x="91" y="137"/>
                  </a:lnTo>
                  <a:lnTo>
                    <a:pt x="95" y="137"/>
                  </a:lnTo>
                  <a:lnTo>
                    <a:pt x="99" y="137"/>
                  </a:lnTo>
                  <a:lnTo>
                    <a:pt x="106" y="137"/>
                  </a:lnTo>
                  <a:lnTo>
                    <a:pt x="110" y="137"/>
                  </a:lnTo>
                  <a:lnTo>
                    <a:pt x="116" y="137"/>
                  </a:lnTo>
                  <a:lnTo>
                    <a:pt x="122" y="135"/>
                  </a:lnTo>
                  <a:lnTo>
                    <a:pt x="127" y="133"/>
                  </a:lnTo>
                  <a:lnTo>
                    <a:pt x="133" y="131"/>
                  </a:lnTo>
                  <a:lnTo>
                    <a:pt x="139" y="129"/>
                  </a:lnTo>
                  <a:lnTo>
                    <a:pt x="144" y="127"/>
                  </a:lnTo>
                  <a:lnTo>
                    <a:pt x="150" y="123"/>
                  </a:lnTo>
                  <a:lnTo>
                    <a:pt x="158" y="121"/>
                  </a:lnTo>
                  <a:lnTo>
                    <a:pt x="156" y="17"/>
                  </a:lnTo>
                  <a:lnTo>
                    <a:pt x="184" y="0"/>
                  </a:lnTo>
                  <a:lnTo>
                    <a:pt x="186" y="139"/>
                  </a:lnTo>
                  <a:lnTo>
                    <a:pt x="184" y="139"/>
                  </a:lnTo>
                  <a:lnTo>
                    <a:pt x="180" y="140"/>
                  </a:lnTo>
                  <a:lnTo>
                    <a:pt x="175" y="142"/>
                  </a:lnTo>
                  <a:lnTo>
                    <a:pt x="169" y="146"/>
                  </a:lnTo>
                  <a:lnTo>
                    <a:pt x="158" y="150"/>
                  </a:lnTo>
                  <a:lnTo>
                    <a:pt x="148" y="154"/>
                  </a:lnTo>
                  <a:lnTo>
                    <a:pt x="142" y="156"/>
                  </a:lnTo>
                  <a:lnTo>
                    <a:pt x="137" y="158"/>
                  </a:lnTo>
                  <a:lnTo>
                    <a:pt x="131" y="159"/>
                  </a:lnTo>
                  <a:lnTo>
                    <a:pt x="125" y="161"/>
                  </a:lnTo>
                  <a:lnTo>
                    <a:pt x="118" y="161"/>
                  </a:lnTo>
                  <a:lnTo>
                    <a:pt x="110" y="163"/>
                  </a:lnTo>
                  <a:lnTo>
                    <a:pt x="103" y="163"/>
                  </a:lnTo>
                  <a:lnTo>
                    <a:pt x="95" y="163"/>
                  </a:lnTo>
                  <a:lnTo>
                    <a:pt x="87" y="163"/>
                  </a:lnTo>
                  <a:lnTo>
                    <a:pt x="80" y="163"/>
                  </a:lnTo>
                  <a:lnTo>
                    <a:pt x="72" y="161"/>
                  </a:lnTo>
                  <a:lnTo>
                    <a:pt x="64" y="159"/>
                  </a:lnTo>
                  <a:lnTo>
                    <a:pt x="57" y="158"/>
                  </a:lnTo>
                  <a:lnTo>
                    <a:pt x="47" y="154"/>
                  </a:lnTo>
                  <a:lnTo>
                    <a:pt x="40" y="150"/>
                  </a:lnTo>
                  <a:lnTo>
                    <a:pt x="30" y="146"/>
                  </a:lnTo>
                  <a:lnTo>
                    <a:pt x="23" y="140"/>
                  </a:lnTo>
                  <a:lnTo>
                    <a:pt x="15" y="137"/>
                  </a:lnTo>
                  <a:lnTo>
                    <a:pt x="7" y="129"/>
                  </a:lnTo>
                  <a:lnTo>
                    <a:pt x="0" y="121"/>
                  </a:lnTo>
                  <a:lnTo>
                    <a:pt x="4" y="7"/>
                  </a:lnTo>
                  <a:lnTo>
                    <a:pt x="45" y="40"/>
                  </a:lnTo>
                  <a:close/>
                </a:path>
              </a:pathLst>
            </a:custGeom>
            <a:solidFill>
              <a:srgbClr val="1A1A1A"/>
            </a:solidFill>
            <a:ln w="9525">
              <a:noFill/>
              <a:round/>
              <a:headEnd/>
              <a:tailEnd/>
            </a:ln>
          </p:spPr>
          <p:txBody>
            <a:bodyPr/>
            <a:lstStyle/>
            <a:p>
              <a:endParaRPr lang="en-US" sz="3200"/>
            </a:p>
          </p:txBody>
        </p:sp>
        <p:sp>
          <p:nvSpPr>
            <p:cNvPr id="177205" name="Freeform 51"/>
            <p:cNvSpPr>
              <a:spLocks/>
            </p:cNvSpPr>
            <p:nvPr/>
          </p:nvSpPr>
          <p:spPr bwMode="auto">
            <a:xfrm>
              <a:off x="3600" y="358"/>
              <a:ext cx="24" cy="36"/>
            </a:xfrm>
            <a:custGeom>
              <a:avLst/>
              <a:gdLst>
                <a:gd name="T0" fmla="*/ 0 w 50"/>
                <a:gd name="T1" fmla="*/ 1 h 72"/>
                <a:gd name="T2" fmla="*/ 0 w 50"/>
                <a:gd name="T3" fmla="*/ 0 h 72"/>
                <a:gd name="T4" fmla="*/ 0 w 50"/>
                <a:gd name="T5" fmla="*/ 1 h 72"/>
                <a:gd name="T6" fmla="*/ 0 w 50"/>
                <a:gd name="T7" fmla="*/ 1 h 72"/>
                <a:gd name="T8" fmla="*/ 0 w 50"/>
                <a:gd name="T9" fmla="*/ 1 h 72"/>
                <a:gd name="T10" fmla="*/ 0 w 50"/>
                <a:gd name="T11" fmla="*/ 1 h 72"/>
                <a:gd name="T12" fmla="*/ 0 w 50"/>
                <a:gd name="T13" fmla="*/ 1 h 72"/>
                <a:gd name="T14" fmla="*/ 0 60000 65536"/>
                <a:gd name="T15" fmla="*/ 0 60000 65536"/>
                <a:gd name="T16" fmla="*/ 0 60000 65536"/>
                <a:gd name="T17" fmla="*/ 0 60000 65536"/>
                <a:gd name="T18" fmla="*/ 0 60000 65536"/>
                <a:gd name="T19" fmla="*/ 0 60000 65536"/>
                <a:gd name="T20" fmla="*/ 0 60000 65536"/>
                <a:gd name="T21" fmla="*/ 0 w 50"/>
                <a:gd name="T22" fmla="*/ 0 h 72"/>
                <a:gd name="T23" fmla="*/ 50 w 50"/>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72">
                  <a:moveTo>
                    <a:pt x="0" y="62"/>
                  </a:moveTo>
                  <a:lnTo>
                    <a:pt x="31" y="0"/>
                  </a:lnTo>
                  <a:lnTo>
                    <a:pt x="50" y="2"/>
                  </a:lnTo>
                  <a:lnTo>
                    <a:pt x="17" y="70"/>
                  </a:lnTo>
                  <a:lnTo>
                    <a:pt x="10" y="72"/>
                  </a:lnTo>
                  <a:lnTo>
                    <a:pt x="0" y="62"/>
                  </a:lnTo>
                  <a:close/>
                </a:path>
              </a:pathLst>
            </a:custGeom>
            <a:solidFill>
              <a:srgbClr val="1A1A1A"/>
            </a:solidFill>
            <a:ln w="9525">
              <a:noFill/>
              <a:round/>
              <a:headEnd/>
              <a:tailEnd/>
            </a:ln>
          </p:spPr>
          <p:txBody>
            <a:bodyPr/>
            <a:lstStyle/>
            <a:p>
              <a:endParaRPr lang="en-US" sz="3200"/>
            </a:p>
          </p:txBody>
        </p:sp>
        <p:sp>
          <p:nvSpPr>
            <p:cNvPr id="177206" name="Freeform 52"/>
            <p:cNvSpPr>
              <a:spLocks/>
            </p:cNvSpPr>
            <p:nvPr/>
          </p:nvSpPr>
          <p:spPr bwMode="auto">
            <a:xfrm>
              <a:off x="3593" y="383"/>
              <a:ext cx="49" cy="18"/>
            </a:xfrm>
            <a:custGeom>
              <a:avLst/>
              <a:gdLst>
                <a:gd name="T0" fmla="*/ 0 w 99"/>
                <a:gd name="T1" fmla="*/ 1 h 36"/>
                <a:gd name="T2" fmla="*/ 0 w 99"/>
                <a:gd name="T3" fmla="*/ 1 h 36"/>
                <a:gd name="T4" fmla="*/ 0 w 99"/>
                <a:gd name="T5" fmla="*/ 1 h 36"/>
                <a:gd name="T6" fmla="*/ 0 w 99"/>
                <a:gd name="T7" fmla="*/ 1 h 36"/>
                <a:gd name="T8" fmla="*/ 0 w 99"/>
                <a:gd name="T9" fmla="*/ 1 h 36"/>
                <a:gd name="T10" fmla="*/ 0 w 99"/>
                <a:gd name="T11" fmla="*/ 1 h 36"/>
                <a:gd name="T12" fmla="*/ 0 w 99"/>
                <a:gd name="T13" fmla="*/ 1 h 36"/>
                <a:gd name="T14" fmla="*/ 0 w 99"/>
                <a:gd name="T15" fmla="*/ 1 h 36"/>
                <a:gd name="T16" fmla="*/ 0 w 99"/>
                <a:gd name="T17" fmla="*/ 1 h 36"/>
                <a:gd name="T18" fmla="*/ 0 w 99"/>
                <a:gd name="T19" fmla="*/ 1 h 36"/>
                <a:gd name="T20" fmla="*/ 0 w 99"/>
                <a:gd name="T21" fmla="*/ 1 h 36"/>
                <a:gd name="T22" fmla="*/ 0 w 99"/>
                <a:gd name="T23" fmla="*/ 1 h 36"/>
                <a:gd name="T24" fmla="*/ 0 w 99"/>
                <a:gd name="T25" fmla="*/ 1 h 36"/>
                <a:gd name="T26" fmla="*/ 0 w 99"/>
                <a:gd name="T27" fmla="*/ 1 h 36"/>
                <a:gd name="T28" fmla="*/ 0 w 99"/>
                <a:gd name="T29" fmla="*/ 1 h 36"/>
                <a:gd name="T30" fmla="*/ 0 w 99"/>
                <a:gd name="T31" fmla="*/ 0 h 36"/>
                <a:gd name="T32" fmla="*/ 0 w 99"/>
                <a:gd name="T33" fmla="*/ 1 h 36"/>
                <a:gd name="T34" fmla="*/ 0 w 99"/>
                <a:gd name="T35" fmla="*/ 1 h 36"/>
                <a:gd name="T36" fmla="*/ 0 w 99"/>
                <a:gd name="T37" fmla="*/ 1 h 36"/>
                <a:gd name="T38" fmla="*/ 0 w 99"/>
                <a:gd name="T39" fmla="*/ 1 h 36"/>
                <a:gd name="T40" fmla="*/ 0 w 99"/>
                <a:gd name="T41" fmla="*/ 1 h 36"/>
                <a:gd name="T42" fmla="*/ 0 w 99"/>
                <a:gd name="T43" fmla="*/ 1 h 36"/>
                <a:gd name="T44" fmla="*/ 0 w 99"/>
                <a:gd name="T45" fmla="*/ 1 h 36"/>
                <a:gd name="T46" fmla="*/ 0 w 99"/>
                <a:gd name="T47" fmla="*/ 1 h 36"/>
                <a:gd name="T48" fmla="*/ 0 w 99"/>
                <a:gd name="T49" fmla="*/ 1 h 36"/>
                <a:gd name="T50" fmla="*/ 0 w 99"/>
                <a:gd name="T51" fmla="*/ 1 h 36"/>
                <a:gd name="T52" fmla="*/ 0 w 99"/>
                <a:gd name="T53" fmla="*/ 1 h 36"/>
                <a:gd name="T54" fmla="*/ 0 w 99"/>
                <a:gd name="T55" fmla="*/ 1 h 36"/>
                <a:gd name="T56" fmla="*/ 0 w 99"/>
                <a:gd name="T57" fmla="*/ 1 h 36"/>
                <a:gd name="T58" fmla="*/ 0 w 99"/>
                <a:gd name="T59" fmla="*/ 1 h 36"/>
                <a:gd name="T60" fmla="*/ 0 w 99"/>
                <a:gd name="T61" fmla="*/ 1 h 36"/>
                <a:gd name="T62" fmla="*/ 0 w 99"/>
                <a:gd name="T63" fmla="*/ 1 h 36"/>
                <a:gd name="T64" fmla="*/ 0 w 99"/>
                <a:gd name="T65" fmla="*/ 1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9"/>
                <a:gd name="T100" fmla="*/ 0 h 36"/>
                <a:gd name="T101" fmla="*/ 99 w 99"/>
                <a:gd name="T102" fmla="*/ 36 h 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9" h="36">
                  <a:moveTo>
                    <a:pt x="0" y="8"/>
                  </a:moveTo>
                  <a:lnTo>
                    <a:pt x="2" y="8"/>
                  </a:lnTo>
                  <a:lnTo>
                    <a:pt x="7" y="10"/>
                  </a:lnTo>
                  <a:lnTo>
                    <a:pt x="11" y="10"/>
                  </a:lnTo>
                  <a:lnTo>
                    <a:pt x="17" y="10"/>
                  </a:lnTo>
                  <a:lnTo>
                    <a:pt x="23" y="10"/>
                  </a:lnTo>
                  <a:lnTo>
                    <a:pt x="30" y="11"/>
                  </a:lnTo>
                  <a:lnTo>
                    <a:pt x="36" y="10"/>
                  </a:lnTo>
                  <a:lnTo>
                    <a:pt x="45" y="10"/>
                  </a:lnTo>
                  <a:lnTo>
                    <a:pt x="51" y="10"/>
                  </a:lnTo>
                  <a:lnTo>
                    <a:pt x="59" y="10"/>
                  </a:lnTo>
                  <a:lnTo>
                    <a:pt x="66" y="8"/>
                  </a:lnTo>
                  <a:lnTo>
                    <a:pt x="72" y="8"/>
                  </a:lnTo>
                  <a:lnTo>
                    <a:pt x="80" y="6"/>
                  </a:lnTo>
                  <a:lnTo>
                    <a:pt x="85" y="4"/>
                  </a:lnTo>
                  <a:lnTo>
                    <a:pt x="99" y="0"/>
                  </a:lnTo>
                  <a:lnTo>
                    <a:pt x="87" y="23"/>
                  </a:lnTo>
                  <a:lnTo>
                    <a:pt x="85" y="23"/>
                  </a:lnTo>
                  <a:lnTo>
                    <a:pt x="80" y="27"/>
                  </a:lnTo>
                  <a:lnTo>
                    <a:pt x="76" y="27"/>
                  </a:lnTo>
                  <a:lnTo>
                    <a:pt x="72" y="29"/>
                  </a:lnTo>
                  <a:lnTo>
                    <a:pt x="66" y="31"/>
                  </a:lnTo>
                  <a:lnTo>
                    <a:pt x="63" y="32"/>
                  </a:lnTo>
                  <a:lnTo>
                    <a:pt x="55" y="34"/>
                  </a:lnTo>
                  <a:lnTo>
                    <a:pt x="47" y="34"/>
                  </a:lnTo>
                  <a:lnTo>
                    <a:pt x="40" y="36"/>
                  </a:lnTo>
                  <a:lnTo>
                    <a:pt x="34" y="36"/>
                  </a:lnTo>
                  <a:lnTo>
                    <a:pt x="25" y="36"/>
                  </a:lnTo>
                  <a:lnTo>
                    <a:pt x="17" y="36"/>
                  </a:lnTo>
                  <a:lnTo>
                    <a:pt x="9" y="34"/>
                  </a:lnTo>
                  <a:lnTo>
                    <a:pt x="2" y="32"/>
                  </a:lnTo>
                  <a:lnTo>
                    <a:pt x="0" y="8"/>
                  </a:lnTo>
                  <a:close/>
                </a:path>
              </a:pathLst>
            </a:custGeom>
            <a:solidFill>
              <a:srgbClr val="1A1A1A"/>
            </a:solidFill>
            <a:ln w="9525">
              <a:noFill/>
              <a:round/>
              <a:headEnd/>
              <a:tailEnd/>
            </a:ln>
          </p:spPr>
          <p:txBody>
            <a:bodyPr/>
            <a:lstStyle/>
            <a:p>
              <a:endParaRPr lang="en-US" sz="3200"/>
            </a:p>
          </p:txBody>
        </p:sp>
        <p:sp>
          <p:nvSpPr>
            <p:cNvPr id="177207" name="Freeform 53"/>
            <p:cNvSpPr>
              <a:spLocks/>
            </p:cNvSpPr>
            <p:nvPr/>
          </p:nvSpPr>
          <p:spPr bwMode="auto">
            <a:xfrm>
              <a:off x="3270" y="433"/>
              <a:ext cx="28" cy="61"/>
            </a:xfrm>
            <a:custGeom>
              <a:avLst/>
              <a:gdLst>
                <a:gd name="T0" fmla="*/ 0 w 57"/>
                <a:gd name="T1" fmla="*/ 1 h 121"/>
                <a:gd name="T2" fmla="*/ 0 w 57"/>
                <a:gd name="T3" fmla="*/ 0 h 121"/>
                <a:gd name="T4" fmla="*/ 0 w 57"/>
                <a:gd name="T5" fmla="*/ 1 h 121"/>
                <a:gd name="T6" fmla="*/ 0 w 57"/>
                <a:gd name="T7" fmla="*/ 1 h 121"/>
                <a:gd name="T8" fmla="*/ 0 w 57"/>
                <a:gd name="T9" fmla="*/ 1 h 121"/>
                <a:gd name="T10" fmla="*/ 0 w 57"/>
                <a:gd name="T11" fmla="*/ 1 h 121"/>
                <a:gd name="T12" fmla="*/ 0 w 57"/>
                <a:gd name="T13" fmla="*/ 1 h 121"/>
                <a:gd name="T14" fmla="*/ 0 60000 65536"/>
                <a:gd name="T15" fmla="*/ 0 60000 65536"/>
                <a:gd name="T16" fmla="*/ 0 60000 65536"/>
                <a:gd name="T17" fmla="*/ 0 60000 65536"/>
                <a:gd name="T18" fmla="*/ 0 60000 65536"/>
                <a:gd name="T19" fmla="*/ 0 60000 65536"/>
                <a:gd name="T20" fmla="*/ 0 60000 65536"/>
                <a:gd name="T21" fmla="*/ 0 w 57"/>
                <a:gd name="T22" fmla="*/ 0 h 121"/>
                <a:gd name="T23" fmla="*/ 57 w 57"/>
                <a:gd name="T24" fmla="*/ 121 h 1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21">
                  <a:moveTo>
                    <a:pt x="16" y="7"/>
                  </a:moveTo>
                  <a:lnTo>
                    <a:pt x="57" y="0"/>
                  </a:lnTo>
                  <a:lnTo>
                    <a:pt x="54" y="116"/>
                  </a:lnTo>
                  <a:lnTo>
                    <a:pt x="0" y="121"/>
                  </a:lnTo>
                  <a:lnTo>
                    <a:pt x="4" y="19"/>
                  </a:lnTo>
                  <a:lnTo>
                    <a:pt x="16" y="7"/>
                  </a:lnTo>
                  <a:close/>
                </a:path>
              </a:pathLst>
            </a:custGeom>
            <a:solidFill>
              <a:srgbClr val="8A998A"/>
            </a:solidFill>
            <a:ln w="9525">
              <a:noFill/>
              <a:round/>
              <a:headEnd/>
              <a:tailEnd/>
            </a:ln>
          </p:spPr>
          <p:txBody>
            <a:bodyPr/>
            <a:lstStyle/>
            <a:p>
              <a:endParaRPr lang="en-US" sz="3200"/>
            </a:p>
          </p:txBody>
        </p:sp>
        <p:sp>
          <p:nvSpPr>
            <p:cNvPr id="177208" name="Freeform 54"/>
            <p:cNvSpPr>
              <a:spLocks/>
            </p:cNvSpPr>
            <p:nvPr/>
          </p:nvSpPr>
          <p:spPr bwMode="auto">
            <a:xfrm>
              <a:off x="3215" y="396"/>
              <a:ext cx="91" cy="48"/>
            </a:xfrm>
            <a:custGeom>
              <a:avLst/>
              <a:gdLst>
                <a:gd name="T0" fmla="*/ 0 w 183"/>
                <a:gd name="T1" fmla="*/ 0 h 97"/>
                <a:gd name="T2" fmla="*/ 0 w 183"/>
                <a:gd name="T3" fmla="*/ 0 h 97"/>
                <a:gd name="T4" fmla="*/ 0 w 183"/>
                <a:gd name="T5" fmla="*/ 0 h 97"/>
                <a:gd name="T6" fmla="*/ 0 w 183"/>
                <a:gd name="T7" fmla="*/ 0 h 97"/>
                <a:gd name="T8" fmla="*/ 0 w 183"/>
                <a:gd name="T9" fmla="*/ 0 h 97"/>
                <a:gd name="T10" fmla="*/ 0 w 183"/>
                <a:gd name="T11" fmla="*/ 0 h 97"/>
                <a:gd name="T12" fmla="*/ 0 w 183"/>
                <a:gd name="T13" fmla="*/ 0 h 97"/>
                <a:gd name="T14" fmla="*/ 0 w 183"/>
                <a:gd name="T15" fmla="*/ 0 h 97"/>
                <a:gd name="T16" fmla="*/ 0 w 183"/>
                <a:gd name="T17" fmla="*/ 0 h 97"/>
                <a:gd name="T18" fmla="*/ 0 w 183"/>
                <a:gd name="T19" fmla="*/ 0 h 97"/>
                <a:gd name="T20" fmla="*/ 0 w 183"/>
                <a:gd name="T21" fmla="*/ 0 h 97"/>
                <a:gd name="T22" fmla="*/ 0 w 183"/>
                <a:gd name="T23" fmla="*/ 0 h 97"/>
                <a:gd name="T24" fmla="*/ 0 w 183"/>
                <a:gd name="T25" fmla="*/ 0 h 97"/>
                <a:gd name="T26" fmla="*/ 0 w 183"/>
                <a:gd name="T27" fmla="*/ 0 h 97"/>
                <a:gd name="T28" fmla="*/ 0 w 183"/>
                <a:gd name="T29" fmla="*/ 0 h 97"/>
                <a:gd name="T30" fmla="*/ 0 w 183"/>
                <a:gd name="T31" fmla="*/ 0 h 97"/>
                <a:gd name="T32" fmla="*/ 0 w 183"/>
                <a:gd name="T33" fmla="*/ 0 h 97"/>
                <a:gd name="T34" fmla="*/ 0 w 183"/>
                <a:gd name="T35" fmla="*/ 0 h 97"/>
                <a:gd name="T36" fmla="*/ 0 w 183"/>
                <a:gd name="T37" fmla="*/ 0 h 97"/>
                <a:gd name="T38" fmla="*/ 0 w 183"/>
                <a:gd name="T39" fmla="*/ 0 h 97"/>
                <a:gd name="T40" fmla="*/ 0 w 183"/>
                <a:gd name="T41" fmla="*/ 0 h 97"/>
                <a:gd name="T42" fmla="*/ 0 w 183"/>
                <a:gd name="T43" fmla="*/ 0 h 97"/>
                <a:gd name="T44" fmla="*/ 0 w 183"/>
                <a:gd name="T45" fmla="*/ 0 h 97"/>
                <a:gd name="T46" fmla="*/ 0 w 183"/>
                <a:gd name="T47" fmla="*/ 0 h 97"/>
                <a:gd name="T48" fmla="*/ 0 w 183"/>
                <a:gd name="T49" fmla="*/ 0 h 97"/>
                <a:gd name="T50" fmla="*/ 0 w 183"/>
                <a:gd name="T51" fmla="*/ 0 h 97"/>
                <a:gd name="T52" fmla="*/ 0 w 183"/>
                <a:gd name="T53" fmla="*/ 0 h 97"/>
                <a:gd name="T54" fmla="*/ 0 w 183"/>
                <a:gd name="T55" fmla="*/ 0 h 97"/>
                <a:gd name="T56" fmla="*/ 0 w 183"/>
                <a:gd name="T57" fmla="*/ 0 h 97"/>
                <a:gd name="T58" fmla="*/ 0 w 183"/>
                <a:gd name="T59" fmla="*/ 0 h 97"/>
                <a:gd name="T60" fmla="*/ 0 w 183"/>
                <a:gd name="T61" fmla="*/ 0 h 97"/>
                <a:gd name="T62" fmla="*/ 0 w 183"/>
                <a:gd name="T63" fmla="*/ 0 h 97"/>
                <a:gd name="T64" fmla="*/ 0 w 183"/>
                <a:gd name="T65" fmla="*/ 0 h 97"/>
                <a:gd name="T66" fmla="*/ 0 w 183"/>
                <a:gd name="T67" fmla="*/ 0 h 97"/>
                <a:gd name="T68" fmla="*/ 0 w 183"/>
                <a:gd name="T69" fmla="*/ 0 h 97"/>
                <a:gd name="T70" fmla="*/ 0 w 183"/>
                <a:gd name="T71" fmla="*/ 0 h 97"/>
                <a:gd name="T72" fmla="*/ 0 w 183"/>
                <a:gd name="T73" fmla="*/ 0 h 97"/>
                <a:gd name="T74" fmla="*/ 0 w 183"/>
                <a:gd name="T75" fmla="*/ 0 h 97"/>
                <a:gd name="T76" fmla="*/ 0 w 183"/>
                <a:gd name="T77" fmla="*/ 0 h 97"/>
                <a:gd name="T78" fmla="*/ 0 w 183"/>
                <a:gd name="T79" fmla="*/ 0 h 97"/>
                <a:gd name="T80" fmla="*/ 0 w 183"/>
                <a:gd name="T81" fmla="*/ 0 h 97"/>
                <a:gd name="T82" fmla="*/ 0 w 183"/>
                <a:gd name="T83" fmla="*/ 0 h 97"/>
                <a:gd name="T84" fmla="*/ 0 w 183"/>
                <a:gd name="T85" fmla="*/ 0 h 97"/>
                <a:gd name="T86" fmla="*/ 0 w 183"/>
                <a:gd name="T87" fmla="*/ 0 h 97"/>
                <a:gd name="T88" fmla="*/ 0 w 183"/>
                <a:gd name="T89" fmla="*/ 0 h 97"/>
                <a:gd name="T90" fmla="*/ 0 w 183"/>
                <a:gd name="T91" fmla="*/ 0 h 97"/>
                <a:gd name="T92" fmla="*/ 0 w 183"/>
                <a:gd name="T93" fmla="*/ 0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3"/>
                <a:gd name="T142" fmla="*/ 0 h 97"/>
                <a:gd name="T143" fmla="*/ 183 w 183"/>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3" h="97">
                  <a:moveTo>
                    <a:pt x="110" y="74"/>
                  </a:moveTo>
                  <a:lnTo>
                    <a:pt x="93" y="97"/>
                  </a:lnTo>
                  <a:lnTo>
                    <a:pt x="91" y="95"/>
                  </a:lnTo>
                  <a:lnTo>
                    <a:pt x="90" y="95"/>
                  </a:lnTo>
                  <a:lnTo>
                    <a:pt x="86" y="95"/>
                  </a:lnTo>
                  <a:lnTo>
                    <a:pt x="80" y="95"/>
                  </a:lnTo>
                  <a:lnTo>
                    <a:pt x="74" y="93"/>
                  </a:lnTo>
                  <a:lnTo>
                    <a:pt x="67" y="93"/>
                  </a:lnTo>
                  <a:lnTo>
                    <a:pt x="59" y="93"/>
                  </a:lnTo>
                  <a:lnTo>
                    <a:pt x="53" y="91"/>
                  </a:lnTo>
                  <a:lnTo>
                    <a:pt x="44" y="89"/>
                  </a:lnTo>
                  <a:lnTo>
                    <a:pt x="36" y="85"/>
                  </a:lnTo>
                  <a:lnTo>
                    <a:pt x="29" y="81"/>
                  </a:lnTo>
                  <a:lnTo>
                    <a:pt x="23" y="80"/>
                  </a:lnTo>
                  <a:lnTo>
                    <a:pt x="17" y="74"/>
                  </a:lnTo>
                  <a:lnTo>
                    <a:pt x="12" y="68"/>
                  </a:lnTo>
                  <a:lnTo>
                    <a:pt x="6" y="62"/>
                  </a:lnTo>
                  <a:lnTo>
                    <a:pt x="4" y="55"/>
                  </a:lnTo>
                  <a:lnTo>
                    <a:pt x="0" y="47"/>
                  </a:lnTo>
                  <a:lnTo>
                    <a:pt x="2" y="40"/>
                  </a:lnTo>
                  <a:lnTo>
                    <a:pt x="4" y="32"/>
                  </a:lnTo>
                  <a:lnTo>
                    <a:pt x="8" y="26"/>
                  </a:lnTo>
                  <a:lnTo>
                    <a:pt x="13" y="21"/>
                  </a:lnTo>
                  <a:lnTo>
                    <a:pt x="19" y="15"/>
                  </a:lnTo>
                  <a:lnTo>
                    <a:pt x="27" y="11"/>
                  </a:lnTo>
                  <a:lnTo>
                    <a:pt x="36" y="9"/>
                  </a:lnTo>
                  <a:lnTo>
                    <a:pt x="46" y="5"/>
                  </a:lnTo>
                  <a:lnTo>
                    <a:pt x="55" y="4"/>
                  </a:lnTo>
                  <a:lnTo>
                    <a:pt x="63" y="0"/>
                  </a:lnTo>
                  <a:lnTo>
                    <a:pt x="74" y="0"/>
                  </a:lnTo>
                  <a:lnTo>
                    <a:pt x="84" y="0"/>
                  </a:lnTo>
                  <a:lnTo>
                    <a:pt x="93" y="0"/>
                  </a:lnTo>
                  <a:lnTo>
                    <a:pt x="103" y="0"/>
                  </a:lnTo>
                  <a:lnTo>
                    <a:pt x="110" y="2"/>
                  </a:lnTo>
                  <a:lnTo>
                    <a:pt x="118" y="2"/>
                  </a:lnTo>
                  <a:lnTo>
                    <a:pt x="126" y="4"/>
                  </a:lnTo>
                  <a:lnTo>
                    <a:pt x="133" y="5"/>
                  </a:lnTo>
                  <a:lnTo>
                    <a:pt x="143" y="7"/>
                  </a:lnTo>
                  <a:lnTo>
                    <a:pt x="148" y="11"/>
                  </a:lnTo>
                  <a:lnTo>
                    <a:pt x="156" y="15"/>
                  </a:lnTo>
                  <a:lnTo>
                    <a:pt x="162" y="19"/>
                  </a:lnTo>
                  <a:lnTo>
                    <a:pt x="169" y="23"/>
                  </a:lnTo>
                  <a:lnTo>
                    <a:pt x="177" y="32"/>
                  </a:lnTo>
                  <a:lnTo>
                    <a:pt x="183" y="42"/>
                  </a:lnTo>
                  <a:lnTo>
                    <a:pt x="181" y="51"/>
                  </a:lnTo>
                  <a:lnTo>
                    <a:pt x="175" y="62"/>
                  </a:lnTo>
                  <a:lnTo>
                    <a:pt x="173" y="66"/>
                  </a:lnTo>
                  <a:lnTo>
                    <a:pt x="169" y="70"/>
                  </a:lnTo>
                  <a:lnTo>
                    <a:pt x="164" y="78"/>
                  </a:lnTo>
                  <a:lnTo>
                    <a:pt x="160" y="80"/>
                  </a:lnTo>
                  <a:lnTo>
                    <a:pt x="156" y="81"/>
                  </a:lnTo>
                  <a:lnTo>
                    <a:pt x="150" y="85"/>
                  </a:lnTo>
                  <a:lnTo>
                    <a:pt x="145" y="87"/>
                  </a:lnTo>
                  <a:lnTo>
                    <a:pt x="135" y="89"/>
                  </a:lnTo>
                  <a:lnTo>
                    <a:pt x="128" y="93"/>
                  </a:lnTo>
                  <a:lnTo>
                    <a:pt x="120" y="93"/>
                  </a:lnTo>
                  <a:lnTo>
                    <a:pt x="110" y="97"/>
                  </a:lnTo>
                  <a:lnTo>
                    <a:pt x="124" y="72"/>
                  </a:lnTo>
                  <a:lnTo>
                    <a:pt x="126" y="70"/>
                  </a:lnTo>
                  <a:lnTo>
                    <a:pt x="131" y="68"/>
                  </a:lnTo>
                  <a:lnTo>
                    <a:pt x="139" y="62"/>
                  </a:lnTo>
                  <a:lnTo>
                    <a:pt x="147" y="59"/>
                  </a:lnTo>
                  <a:lnTo>
                    <a:pt x="152" y="51"/>
                  </a:lnTo>
                  <a:lnTo>
                    <a:pt x="156" y="45"/>
                  </a:lnTo>
                  <a:lnTo>
                    <a:pt x="156" y="38"/>
                  </a:lnTo>
                  <a:lnTo>
                    <a:pt x="150" y="30"/>
                  </a:lnTo>
                  <a:lnTo>
                    <a:pt x="143" y="26"/>
                  </a:lnTo>
                  <a:lnTo>
                    <a:pt x="135" y="23"/>
                  </a:lnTo>
                  <a:lnTo>
                    <a:pt x="128" y="21"/>
                  </a:lnTo>
                  <a:lnTo>
                    <a:pt x="122" y="19"/>
                  </a:lnTo>
                  <a:lnTo>
                    <a:pt x="112" y="15"/>
                  </a:lnTo>
                  <a:lnTo>
                    <a:pt x="105" y="15"/>
                  </a:lnTo>
                  <a:lnTo>
                    <a:pt x="95" y="15"/>
                  </a:lnTo>
                  <a:lnTo>
                    <a:pt x="88" y="15"/>
                  </a:lnTo>
                  <a:lnTo>
                    <a:pt x="80" y="15"/>
                  </a:lnTo>
                  <a:lnTo>
                    <a:pt x="71" y="17"/>
                  </a:lnTo>
                  <a:lnTo>
                    <a:pt x="63" y="19"/>
                  </a:lnTo>
                  <a:lnTo>
                    <a:pt x="57" y="21"/>
                  </a:lnTo>
                  <a:lnTo>
                    <a:pt x="52" y="24"/>
                  </a:lnTo>
                  <a:lnTo>
                    <a:pt x="46" y="28"/>
                  </a:lnTo>
                  <a:lnTo>
                    <a:pt x="44" y="32"/>
                  </a:lnTo>
                  <a:lnTo>
                    <a:pt x="42" y="40"/>
                  </a:lnTo>
                  <a:lnTo>
                    <a:pt x="40" y="43"/>
                  </a:lnTo>
                  <a:lnTo>
                    <a:pt x="40" y="49"/>
                  </a:lnTo>
                  <a:lnTo>
                    <a:pt x="42" y="53"/>
                  </a:lnTo>
                  <a:lnTo>
                    <a:pt x="46" y="57"/>
                  </a:lnTo>
                  <a:lnTo>
                    <a:pt x="53" y="62"/>
                  </a:lnTo>
                  <a:lnTo>
                    <a:pt x="63" y="68"/>
                  </a:lnTo>
                  <a:lnTo>
                    <a:pt x="72" y="70"/>
                  </a:lnTo>
                  <a:lnTo>
                    <a:pt x="82" y="72"/>
                  </a:lnTo>
                  <a:lnTo>
                    <a:pt x="88" y="72"/>
                  </a:lnTo>
                  <a:lnTo>
                    <a:pt x="91" y="74"/>
                  </a:lnTo>
                  <a:lnTo>
                    <a:pt x="110" y="74"/>
                  </a:lnTo>
                  <a:close/>
                </a:path>
              </a:pathLst>
            </a:custGeom>
            <a:solidFill>
              <a:srgbClr val="1A1A1A"/>
            </a:solidFill>
            <a:ln w="9525">
              <a:noFill/>
              <a:round/>
              <a:headEnd/>
              <a:tailEnd/>
            </a:ln>
          </p:spPr>
          <p:txBody>
            <a:bodyPr/>
            <a:lstStyle/>
            <a:p>
              <a:endParaRPr lang="en-US" sz="3200"/>
            </a:p>
          </p:txBody>
        </p:sp>
        <p:sp>
          <p:nvSpPr>
            <p:cNvPr id="177209" name="Freeform 55"/>
            <p:cNvSpPr>
              <a:spLocks/>
            </p:cNvSpPr>
            <p:nvPr/>
          </p:nvSpPr>
          <p:spPr bwMode="auto">
            <a:xfrm>
              <a:off x="3214" y="420"/>
              <a:ext cx="93" cy="81"/>
            </a:xfrm>
            <a:custGeom>
              <a:avLst/>
              <a:gdLst>
                <a:gd name="T0" fmla="*/ 0 w 187"/>
                <a:gd name="T1" fmla="*/ 0 h 164"/>
                <a:gd name="T2" fmla="*/ 0 w 187"/>
                <a:gd name="T3" fmla="*/ 0 h 164"/>
                <a:gd name="T4" fmla="*/ 0 w 187"/>
                <a:gd name="T5" fmla="*/ 0 h 164"/>
                <a:gd name="T6" fmla="*/ 0 w 187"/>
                <a:gd name="T7" fmla="*/ 0 h 164"/>
                <a:gd name="T8" fmla="*/ 0 w 187"/>
                <a:gd name="T9" fmla="*/ 0 h 164"/>
                <a:gd name="T10" fmla="*/ 0 w 187"/>
                <a:gd name="T11" fmla="*/ 0 h 164"/>
                <a:gd name="T12" fmla="*/ 0 w 187"/>
                <a:gd name="T13" fmla="*/ 0 h 164"/>
                <a:gd name="T14" fmla="*/ 0 w 187"/>
                <a:gd name="T15" fmla="*/ 0 h 164"/>
                <a:gd name="T16" fmla="*/ 0 w 187"/>
                <a:gd name="T17" fmla="*/ 0 h 164"/>
                <a:gd name="T18" fmla="*/ 0 w 187"/>
                <a:gd name="T19" fmla="*/ 0 h 164"/>
                <a:gd name="T20" fmla="*/ 0 w 187"/>
                <a:gd name="T21" fmla="*/ 0 h 164"/>
                <a:gd name="T22" fmla="*/ 0 w 187"/>
                <a:gd name="T23" fmla="*/ 0 h 164"/>
                <a:gd name="T24" fmla="*/ 0 w 187"/>
                <a:gd name="T25" fmla="*/ 0 h 164"/>
                <a:gd name="T26" fmla="*/ 0 w 187"/>
                <a:gd name="T27" fmla="*/ 0 h 164"/>
                <a:gd name="T28" fmla="*/ 0 w 187"/>
                <a:gd name="T29" fmla="*/ 0 h 164"/>
                <a:gd name="T30" fmla="*/ 0 w 187"/>
                <a:gd name="T31" fmla="*/ 0 h 164"/>
                <a:gd name="T32" fmla="*/ 0 w 187"/>
                <a:gd name="T33" fmla="*/ 0 h 164"/>
                <a:gd name="T34" fmla="*/ 0 w 187"/>
                <a:gd name="T35" fmla="*/ 0 h 164"/>
                <a:gd name="T36" fmla="*/ 0 w 187"/>
                <a:gd name="T37" fmla="*/ 0 h 164"/>
                <a:gd name="T38" fmla="*/ 0 w 187"/>
                <a:gd name="T39" fmla="*/ 0 h 164"/>
                <a:gd name="T40" fmla="*/ 0 w 187"/>
                <a:gd name="T41" fmla="*/ 0 h 164"/>
                <a:gd name="T42" fmla="*/ 0 w 187"/>
                <a:gd name="T43" fmla="*/ 0 h 164"/>
                <a:gd name="T44" fmla="*/ 0 w 187"/>
                <a:gd name="T45" fmla="*/ 0 h 164"/>
                <a:gd name="T46" fmla="*/ 0 w 187"/>
                <a:gd name="T47" fmla="*/ 0 h 164"/>
                <a:gd name="T48" fmla="*/ 0 w 187"/>
                <a:gd name="T49" fmla="*/ 0 h 164"/>
                <a:gd name="T50" fmla="*/ 0 w 187"/>
                <a:gd name="T51" fmla="*/ 0 h 164"/>
                <a:gd name="T52" fmla="*/ 0 w 187"/>
                <a:gd name="T53" fmla="*/ 0 h 164"/>
                <a:gd name="T54" fmla="*/ 0 w 187"/>
                <a:gd name="T55" fmla="*/ 0 h 164"/>
                <a:gd name="T56" fmla="*/ 0 w 187"/>
                <a:gd name="T57" fmla="*/ 0 h 164"/>
                <a:gd name="T58" fmla="*/ 0 w 187"/>
                <a:gd name="T59" fmla="*/ 0 h 164"/>
                <a:gd name="T60" fmla="*/ 0 w 187"/>
                <a:gd name="T61" fmla="*/ 0 h 164"/>
                <a:gd name="T62" fmla="*/ 0 w 187"/>
                <a:gd name="T63" fmla="*/ 0 h 164"/>
                <a:gd name="T64" fmla="*/ 0 w 187"/>
                <a:gd name="T65" fmla="*/ 0 h 164"/>
                <a:gd name="T66" fmla="*/ 0 w 187"/>
                <a:gd name="T67" fmla="*/ 0 h 164"/>
                <a:gd name="T68" fmla="*/ 0 w 187"/>
                <a:gd name="T69" fmla="*/ 0 h 164"/>
                <a:gd name="T70" fmla="*/ 0 w 187"/>
                <a:gd name="T71" fmla="*/ 0 h 164"/>
                <a:gd name="T72" fmla="*/ 0 w 187"/>
                <a:gd name="T73" fmla="*/ 0 h 164"/>
                <a:gd name="T74" fmla="*/ 0 w 187"/>
                <a:gd name="T75" fmla="*/ 0 h 164"/>
                <a:gd name="T76" fmla="*/ 0 w 187"/>
                <a:gd name="T77" fmla="*/ 0 h 164"/>
                <a:gd name="T78" fmla="*/ 0 w 187"/>
                <a:gd name="T79" fmla="*/ 0 h 164"/>
                <a:gd name="T80" fmla="*/ 0 w 187"/>
                <a:gd name="T81" fmla="*/ 0 h 164"/>
                <a:gd name="T82" fmla="*/ 0 w 187"/>
                <a:gd name="T83" fmla="*/ 0 h 164"/>
                <a:gd name="T84" fmla="*/ 0 w 187"/>
                <a:gd name="T85" fmla="*/ 0 h 164"/>
                <a:gd name="T86" fmla="*/ 0 w 187"/>
                <a:gd name="T87" fmla="*/ 0 h 164"/>
                <a:gd name="T88" fmla="*/ 0 w 187"/>
                <a:gd name="T89" fmla="*/ 0 h 164"/>
                <a:gd name="T90" fmla="*/ 0 w 187"/>
                <a:gd name="T91" fmla="*/ 0 h 164"/>
                <a:gd name="T92" fmla="*/ 0 w 187"/>
                <a:gd name="T93" fmla="*/ 0 h 164"/>
                <a:gd name="T94" fmla="*/ 0 w 187"/>
                <a:gd name="T95" fmla="*/ 0 h 164"/>
                <a:gd name="T96" fmla="*/ 0 w 187"/>
                <a:gd name="T97" fmla="*/ 0 h 164"/>
                <a:gd name="T98" fmla="*/ 0 w 187"/>
                <a:gd name="T99" fmla="*/ 0 h 164"/>
                <a:gd name="T100" fmla="*/ 0 w 187"/>
                <a:gd name="T101" fmla="*/ 0 h 164"/>
                <a:gd name="T102" fmla="*/ 0 w 187"/>
                <a:gd name="T103" fmla="*/ 0 h 164"/>
                <a:gd name="T104" fmla="*/ 0 w 187"/>
                <a:gd name="T105" fmla="*/ 0 h 164"/>
                <a:gd name="T106" fmla="*/ 0 w 187"/>
                <a:gd name="T107" fmla="*/ 0 h 1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7"/>
                <a:gd name="T163" fmla="*/ 0 h 164"/>
                <a:gd name="T164" fmla="*/ 187 w 187"/>
                <a:gd name="T165" fmla="*/ 164 h 16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7" h="164">
                  <a:moveTo>
                    <a:pt x="48" y="38"/>
                  </a:moveTo>
                  <a:lnTo>
                    <a:pt x="42" y="116"/>
                  </a:lnTo>
                  <a:lnTo>
                    <a:pt x="44" y="116"/>
                  </a:lnTo>
                  <a:lnTo>
                    <a:pt x="50" y="122"/>
                  </a:lnTo>
                  <a:lnTo>
                    <a:pt x="54" y="124"/>
                  </a:lnTo>
                  <a:lnTo>
                    <a:pt x="61" y="126"/>
                  </a:lnTo>
                  <a:lnTo>
                    <a:pt x="67" y="129"/>
                  </a:lnTo>
                  <a:lnTo>
                    <a:pt x="76" y="131"/>
                  </a:lnTo>
                  <a:lnTo>
                    <a:pt x="84" y="133"/>
                  </a:lnTo>
                  <a:lnTo>
                    <a:pt x="93" y="135"/>
                  </a:lnTo>
                  <a:lnTo>
                    <a:pt x="97" y="135"/>
                  </a:lnTo>
                  <a:lnTo>
                    <a:pt x="101" y="135"/>
                  </a:lnTo>
                  <a:lnTo>
                    <a:pt x="107" y="135"/>
                  </a:lnTo>
                  <a:lnTo>
                    <a:pt x="112" y="135"/>
                  </a:lnTo>
                  <a:lnTo>
                    <a:pt x="118" y="133"/>
                  </a:lnTo>
                  <a:lnTo>
                    <a:pt x="124" y="133"/>
                  </a:lnTo>
                  <a:lnTo>
                    <a:pt x="130" y="131"/>
                  </a:lnTo>
                  <a:lnTo>
                    <a:pt x="135" y="129"/>
                  </a:lnTo>
                  <a:lnTo>
                    <a:pt x="141" y="128"/>
                  </a:lnTo>
                  <a:lnTo>
                    <a:pt x="147" y="126"/>
                  </a:lnTo>
                  <a:lnTo>
                    <a:pt x="152" y="122"/>
                  </a:lnTo>
                  <a:lnTo>
                    <a:pt x="160" y="120"/>
                  </a:lnTo>
                  <a:lnTo>
                    <a:pt x="158" y="17"/>
                  </a:lnTo>
                  <a:lnTo>
                    <a:pt x="185" y="0"/>
                  </a:lnTo>
                  <a:lnTo>
                    <a:pt x="187" y="139"/>
                  </a:lnTo>
                  <a:lnTo>
                    <a:pt x="185" y="139"/>
                  </a:lnTo>
                  <a:lnTo>
                    <a:pt x="183" y="141"/>
                  </a:lnTo>
                  <a:lnTo>
                    <a:pt x="177" y="143"/>
                  </a:lnTo>
                  <a:lnTo>
                    <a:pt x="169" y="147"/>
                  </a:lnTo>
                  <a:lnTo>
                    <a:pt x="160" y="150"/>
                  </a:lnTo>
                  <a:lnTo>
                    <a:pt x="150" y="154"/>
                  </a:lnTo>
                  <a:lnTo>
                    <a:pt x="145" y="156"/>
                  </a:lnTo>
                  <a:lnTo>
                    <a:pt x="137" y="158"/>
                  </a:lnTo>
                  <a:lnTo>
                    <a:pt x="131" y="160"/>
                  </a:lnTo>
                  <a:lnTo>
                    <a:pt x="126" y="162"/>
                  </a:lnTo>
                  <a:lnTo>
                    <a:pt x="118" y="162"/>
                  </a:lnTo>
                  <a:lnTo>
                    <a:pt x="112" y="162"/>
                  </a:lnTo>
                  <a:lnTo>
                    <a:pt x="105" y="162"/>
                  </a:lnTo>
                  <a:lnTo>
                    <a:pt x="97" y="164"/>
                  </a:lnTo>
                  <a:lnTo>
                    <a:pt x="90" y="162"/>
                  </a:lnTo>
                  <a:lnTo>
                    <a:pt x="82" y="162"/>
                  </a:lnTo>
                  <a:lnTo>
                    <a:pt x="73" y="160"/>
                  </a:lnTo>
                  <a:lnTo>
                    <a:pt x="67" y="160"/>
                  </a:lnTo>
                  <a:lnTo>
                    <a:pt x="57" y="156"/>
                  </a:lnTo>
                  <a:lnTo>
                    <a:pt x="50" y="154"/>
                  </a:lnTo>
                  <a:lnTo>
                    <a:pt x="40" y="150"/>
                  </a:lnTo>
                  <a:lnTo>
                    <a:pt x="33" y="147"/>
                  </a:lnTo>
                  <a:lnTo>
                    <a:pt x="25" y="141"/>
                  </a:lnTo>
                  <a:lnTo>
                    <a:pt x="17" y="135"/>
                  </a:lnTo>
                  <a:lnTo>
                    <a:pt x="10" y="129"/>
                  </a:lnTo>
                  <a:lnTo>
                    <a:pt x="0" y="122"/>
                  </a:lnTo>
                  <a:lnTo>
                    <a:pt x="6" y="8"/>
                  </a:lnTo>
                  <a:lnTo>
                    <a:pt x="48" y="38"/>
                  </a:lnTo>
                  <a:close/>
                </a:path>
              </a:pathLst>
            </a:custGeom>
            <a:solidFill>
              <a:srgbClr val="1A1A1A"/>
            </a:solidFill>
            <a:ln w="9525">
              <a:noFill/>
              <a:round/>
              <a:headEnd/>
              <a:tailEnd/>
            </a:ln>
          </p:spPr>
          <p:txBody>
            <a:bodyPr/>
            <a:lstStyle/>
            <a:p>
              <a:endParaRPr lang="en-US" sz="3200"/>
            </a:p>
          </p:txBody>
        </p:sp>
      </p:grpSp>
    </p:spTree>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a:ln/>
        </p:spPr>
        <p:txBody>
          <a:bodyPr/>
          <a:lstStyle/>
          <a:p>
            <a:pPr>
              <a:defRPr/>
            </a:pPr>
            <a:fld id="{4B3CCA8D-C2F5-4E57-BB5D-8635A23EC210}" type="slidenum">
              <a:rPr lang="en-US"/>
              <a:pPr>
                <a:defRPr/>
              </a:pPr>
              <a:t>145</a:t>
            </a:fld>
            <a:endParaRPr lang="en-US"/>
          </a:p>
        </p:txBody>
      </p:sp>
      <p:sp>
        <p:nvSpPr>
          <p:cNvPr id="178180" name="Rectangle 2"/>
          <p:cNvSpPr>
            <a:spLocks noGrp="1" noChangeArrowheads="1"/>
          </p:cNvSpPr>
          <p:nvPr>
            <p:ph type="body" idx="4294967295"/>
          </p:nvPr>
        </p:nvSpPr>
        <p:spPr/>
        <p:txBody>
          <a:bodyPr/>
          <a:lstStyle/>
          <a:p>
            <a:pPr eaLnBrk="1" hangingPunct="1">
              <a:buFontTx/>
              <a:buNone/>
            </a:pPr>
            <a:r>
              <a:rPr lang="en-US" sz="2400" b="1" u="sng" smtClean="0"/>
              <a:t>Other Power Sources </a:t>
            </a:r>
            <a:r>
              <a:rPr lang="en-US" sz="2400" smtClean="0"/>
              <a:t>– </a:t>
            </a:r>
          </a:p>
          <a:p>
            <a:pPr lvl="1" eaLnBrk="1" hangingPunct="1"/>
            <a:r>
              <a:rPr lang="en-US" sz="2000" smtClean="0"/>
              <a:t>Solar Panels and controllers</a:t>
            </a:r>
          </a:p>
          <a:p>
            <a:pPr lvl="1" eaLnBrk="1" hangingPunct="1"/>
            <a:r>
              <a:rPr lang="en-US" sz="2000" smtClean="0"/>
              <a:t>Gasoline driven generators  </a:t>
            </a:r>
          </a:p>
          <a:p>
            <a:pPr lvl="1" eaLnBrk="1" hangingPunct="1"/>
            <a:r>
              <a:rPr lang="en-US" sz="2000" smtClean="0"/>
              <a:t>Wind and water driven generators </a:t>
            </a:r>
          </a:p>
          <a:p>
            <a:pPr lvl="1" eaLnBrk="1" hangingPunct="1"/>
            <a:r>
              <a:rPr lang="en-US" sz="2000" smtClean="0"/>
              <a:t>Human powered generators </a:t>
            </a:r>
          </a:p>
          <a:p>
            <a:pPr lvl="1" eaLnBrk="1" hangingPunct="1"/>
            <a:r>
              <a:rPr lang="en-US" sz="2000" smtClean="0"/>
              <a:t>Vehicle power and charging </a:t>
            </a:r>
          </a:p>
          <a:p>
            <a:pPr lvl="1" eaLnBrk="1" hangingPunct="1"/>
            <a:r>
              <a:rPr lang="en-US" sz="2000" smtClean="0"/>
              <a:t>DC to AC inverters to power computers </a:t>
            </a:r>
          </a:p>
          <a:p>
            <a:pPr eaLnBrk="1" hangingPunct="1"/>
            <a:endParaRPr lang="en-US" sz="2400" smtClean="0"/>
          </a:p>
        </p:txBody>
      </p:sp>
      <p:sp>
        <p:nvSpPr>
          <p:cNvPr id="178181" name="Rectangle 3"/>
          <p:cNvSpPr>
            <a:spLocks noGrp="1" noChangeArrowheads="1"/>
          </p:cNvSpPr>
          <p:nvPr>
            <p:ph type="title" idx="4294967295"/>
          </p:nvPr>
        </p:nvSpPr>
        <p:spPr>
          <a:xfrm>
            <a:off x="457200" y="228600"/>
            <a:ext cx="8229600" cy="1143000"/>
          </a:xfrm>
        </p:spPr>
        <p:txBody>
          <a:bodyPr/>
          <a:lstStyle/>
          <a:p>
            <a:pPr algn="l" eaLnBrk="1" hangingPunct="1"/>
            <a:r>
              <a:rPr lang="en-US" sz="3200" b="1" smtClean="0">
                <a:solidFill>
                  <a:schemeClr val="accent2"/>
                </a:solidFill>
              </a:rPr>
              <a:t>Equipment Choices </a:t>
            </a:r>
            <a:r>
              <a:rPr lang="en-US" sz="2000" b="1" smtClean="0">
                <a:solidFill>
                  <a:schemeClr val="tx1"/>
                </a:solidFill>
              </a:rPr>
              <a:t>for Emergency Communication</a:t>
            </a:r>
          </a:p>
        </p:txBody>
      </p:sp>
      <p:sp>
        <p:nvSpPr>
          <p:cNvPr id="178182"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18 </a:t>
            </a:r>
            <a:endParaRPr lang="en-US" b="1" dirty="0"/>
          </a:p>
        </p:txBody>
      </p:sp>
      <p:pic>
        <p:nvPicPr>
          <p:cNvPr id="178183" name="Picture 57" descr="MCj04347360000[1]"/>
          <p:cNvPicPr>
            <a:picLocks noChangeAspect="1" noChangeArrowheads="1"/>
          </p:cNvPicPr>
          <p:nvPr/>
        </p:nvPicPr>
        <p:blipFill>
          <a:blip r:embed="rId2" cstate="print"/>
          <a:srcRect/>
          <a:stretch>
            <a:fillRect/>
          </a:stretch>
        </p:blipFill>
        <p:spPr bwMode="auto">
          <a:xfrm>
            <a:off x="7086600" y="1143000"/>
            <a:ext cx="762000" cy="762000"/>
          </a:xfrm>
          <a:prstGeom prst="rect">
            <a:avLst/>
          </a:prstGeom>
          <a:noFill/>
          <a:ln w="9525">
            <a:noFill/>
            <a:miter lim="800000"/>
            <a:headEnd/>
            <a:tailEnd/>
          </a:ln>
        </p:spPr>
      </p:pic>
      <p:pic>
        <p:nvPicPr>
          <p:cNvPr id="178184" name="Picture 58" descr="MCj02374240000[1]"/>
          <p:cNvPicPr>
            <a:picLocks noChangeAspect="1" noChangeArrowheads="1"/>
          </p:cNvPicPr>
          <p:nvPr/>
        </p:nvPicPr>
        <p:blipFill>
          <a:blip r:embed="rId3" cstate="print"/>
          <a:srcRect/>
          <a:stretch>
            <a:fillRect/>
          </a:stretch>
        </p:blipFill>
        <p:spPr bwMode="auto">
          <a:xfrm>
            <a:off x="7239000" y="3124200"/>
            <a:ext cx="627063" cy="876300"/>
          </a:xfrm>
          <a:prstGeom prst="rect">
            <a:avLst/>
          </a:prstGeom>
          <a:noFill/>
          <a:ln w="9525">
            <a:noFill/>
            <a:miter lim="800000"/>
            <a:headEnd/>
            <a:tailEnd/>
          </a:ln>
        </p:spPr>
      </p:pic>
      <p:pic>
        <p:nvPicPr>
          <p:cNvPr id="178185" name="Picture 59" descr="MCj03976660000[1]"/>
          <p:cNvPicPr>
            <a:picLocks noChangeAspect="1" noChangeArrowheads="1"/>
          </p:cNvPicPr>
          <p:nvPr/>
        </p:nvPicPr>
        <p:blipFill>
          <a:blip r:embed="rId4" cstate="print"/>
          <a:srcRect/>
          <a:stretch>
            <a:fillRect/>
          </a:stretch>
        </p:blipFill>
        <p:spPr bwMode="auto">
          <a:xfrm>
            <a:off x="6553200" y="2057400"/>
            <a:ext cx="1135063" cy="817563"/>
          </a:xfrm>
          <a:prstGeom prst="rect">
            <a:avLst/>
          </a:prstGeom>
          <a:noFill/>
          <a:ln w="9525">
            <a:noFill/>
            <a:miter lim="800000"/>
            <a:headEnd/>
            <a:tailEnd/>
          </a:ln>
        </p:spPr>
      </p:pic>
      <p:pic>
        <p:nvPicPr>
          <p:cNvPr id="178186" name="Picture 60" descr="MCj03316780000[1]"/>
          <p:cNvPicPr>
            <a:picLocks noChangeAspect="1" noChangeArrowheads="1"/>
          </p:cNvPicPr>
          <p:nvPr/>
        </p:nvPicPr>
        <p:blipFill>
          <a:blip r:embed="rId5" cstate="print"/>
          <a:srcRect/>
          <a:stretch>
            <a:fillRect/>
          </a:stretch>
        </p:blipFill>
        <p:spPr bwMode="auto">
          <a:xfrm>
            <a:off x="6096000" y="3352800"/>
            <a:ext cx="830263" cy="10906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7B974605-02CD-41CB-B0E5-DFBA2629EE5E}" type="slidenum">
              <a:rPr lang="en-US"/>
              <a:pPr>
                <a:defRPr/>
              </a:pPr>
              <a:t>146</a:t>
            </a:fld>
            <a:endParaRPr lang="en-US"/>
          </a:p>
        </p:txBody>
      </p:sp>
      <p:sp>
        <p:nvSpPr>
          <p:cNvPr id="179204" name="Rectangle 2"/>
          <p:cNvSpPr>
            <a:spLocks noGrp="1" noChangeArrowheads="1"/>
          </p:cNvSpPr>
          <p:nvPr>
            <p:ph type="body" idx="4294967295"/>
          </p:nvPr>
        </p:nvSpPr>
        <p:spPr/>
        <p:txBody>
          <a:bodyPr/>
          <a:lstStyle/>
          <a:p>
            <a:pPr eaLnBrk="1" hangingPunct="1">
              <a:buFontTx/>
              <a:buNone/>
            </a:pPr>
            <a:r>
              <a:rPr lang="en-US" sz="2400" b="1" u="sng" dirty="0" smtClean="0"/>
              <a:t>Other useful equipment </a:t>
            </a:r>
            <a:r>
              <a:rPr lang="en-US" sz="2400" dirty="0" smtClean="0"/>
              <a:t>–</a:t>
            </a:r>
          </a:p>
          <a:p>
            <a:pPr lvl="1" eaLnBrk="1" hangingPunct="1"/>
            <a:r>
              <a:rPr lang="en-US" sz="2000" dirty="0" smtClean="0"/>
              <a:t>Multi Band Scanners</a:t>
            </a:r>
          </a:p>
          <a:p>
            <a:pPr lvl="1" eaLnBrk="1" hangingPunct="1"/>
            <a:r>
              <a:rPr lang="en-US" sz="2000" dirty="0" smtClean="0"/>
              <a:t>A voltmeter to check power sources (with leads) </a:t>
            </a:r>
          </a:p>
          <a:p>
            <a:pPr lvl="1" eaLnBrk="1" hangingPunct="1"/>
            <a:r>
              <a:rPr lang="en-US" sz="2000" dirty="0" smtClean="0"/>
              <a:t>FRS/GMRS/MURS hand held's</a:t>
            </a:r>
          </a:p>
          <a:p>
            <a:pPr lvl="1" eaLnBrk="1" hangingPunct="1"/>
            <a:r>
              <a:rPr lang="en-US" sz="2000" dirty="0" smtClean="0"/>
              <a:t> Cell Phone* to dial 911 </a:t>
            </a:r>
            <a:br>
              <a:rPr lang="en-US" sz="2000" dirty="0" smtClean="0"/>
            </a:br>
            <a:r>
              <a:rPr lang="en-US" sz="2000" dirty="0" smtClean="0"/>
              <a:t>(*does not need to be registered or have service to dial 911)</a:t>
            </a:r>
          </a:p>
          <a:p>
            <a:pPr lvl="1" eaLnBrk="1" hangingPunct="1"/>
            <a:r>
              <a:rPr lang="en-US" sz="2000" dirty="0" smtClean="0"/>
              <a:t>Battery operated AM/FM radio</a:t>
            </a:r>
          </a:p>
          <a:p>
            <a:pPr lvl="1" eaLnBrk="1" hangingPunct="1"/>
            <a:r>
              <a:rPr lang="en-US" sz="2000" dirty="0" smtClean="0"/>
              <a:t>Weather Alert Radio </a:t>
            </a:r>
          </a:p>
          <a:p>
            <a:pPr lvl="1" eaLnBrk="1" hangingPunct="1"/>
            <a:r>
              <a:rPr lang="en-US" sz="2000" dirty="0" smtClean="0"/>
              <a:t>Laptop Computer </a:t>
            </a:r>
          </a:p>
          <a:p>
            <a:pPr lvl="1" eaLnBrk="1" hangingPunct="1"/>
            <a:r>
              <a:rPr lang="en-US" sz="2000" dirty="0" smtClean="0"/>
              <a:t>Desk Microphone</a:t>
            </a:r>
          </a:p>
          <a:p>
            <a:pPr lvl="1" eaLnBrk="1" hangingPunct="1"/>
            <a:r>
              <a:rPr lang="en-US" sz="2000" dirty="0" smtClean="0"/>
              <a:t>Foot operated transmit switch</a:t>
            </a:r>
          </a:p>
          <a:p>
            <a:pPr eaLnBrk="1" hangingPunct="1"/>
            <a:endParaRPr lang="en-US" sz="2400" dirty="0" smtClean="0"/>
          </a:p>
        </p:txBody>
      </p:sp>
      <p:sp>
        <p:nvSpPr>
          <p:cNvPr id="179205" name="Rectangle 3"/>
          <p:cNvSpPr>
            <a:spLocks noGrp="1" noChangeArrowheads="1"/>
          </p:cNvSpPr>
          <p:nvPr>
            <p:ph type="title" idx="4294967295"/>
          </p:nvPr>
        </p:nvSpPr>
        <p:spPr>
          <a:xfrm>
            <a:off x="457200" y="228600"/>
            <a:ext cx="8229600" cy="1143000"/>
          </a:xfrm>
        </p:spPr>
        <p:txBody>
          <a:bodyPr/>
          <a:lstStyle/>
          <a:p>
            <a:pPr algn="l" eaLnBrk="1" hangingPunct="1"/>
            <a:r>
              <a:rPr lang="en-US" sz="3200" b="1" smtClean="0">
                <a:solidFill>
                  <a:schemeClr val="accent2"/>
                </a:solidFill>
              </a:rPr>
              <a:t>Equipment Choices </a:t>
            </a:r>
            <a:r>
              <a:rPr lang="en-US" sz="2000" b="1" smtClean="0">
                <a:solidFill>
                  <a:schemeClr val="tx1"/>
                </a:solidFill>
              </a:rPr>
              <a:t>for Emergency Communication</a:t>
            </a:r>
          </a:p>
        </p:txBody>
      </p:sp>
      <p:sp>
        <p:nvSpPr>
          <p:cNvPr id="179206"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18 </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2B0D55D5-7731-4E42-8396-F3C0C7C58508}" type="slidenum">
              <a:rPr lang="en-US"/>
              <a:pPr>
                <a:defRPr/>
              </a:pPr>
              <a:t>147</a:t>
            </a:fld>
            <a:endParaRPr lang="en-US"/>
          </a:p>
        </p:txBody>
      </p:sp>
      <p:sp>
        <p:nvSpPr>
          <p:cNvPr id="180228" name="Rectangle 2"/>
          <p:cNvSpPr>
            <a:spLocks noGrp="1" noChangeArrowheads="1"/>
          </p:cNvSpPr>
          <p:nvPr>
            <p:ph type="body" idx="4294967295"/>
          </p:nvPr>
        </p:nvSpPr>
        <p:spPr/>
        <p:txBody>
          <a:bodyPr/>
          <a:lstStyle/>
          <a:p>
            <a:pPr marL="0" indent="0" eaLnBrk="1" hangingPunct="1">
              <a:buFontTx/>
              <a:buNone/>
            </a:pPr>
            <a:r>
              <a:rPr lang="en-US" sz="2400" b="1" smtClean="0">
                <a:solidFill>
                  <a:srgbClr val="FF3300"/>
                </a:solidFill>
              </a:rPr>
              <a:t>And Most Important:  </a:t>
            </a:r>
          </a:p>
          <a:p>
            <a:pPr marL="0" indent="0" eaLnBrk="1" hangingPunct="1">
              <a:buFontTx/>
              <a:buNone/>
            </a:pPr>
            <a:r>
              <a:rPr lang="en-US" sz="2400" smtClean="0"/>
              <a:t>1. Test your station to be sure it all works and you have</a:t>
            </a:r>
            <a:br>
              <a:rPr lang="en-US" sz="2400" smtClean="0"/>
            </a:br>
            <a:r>
              <a:rPr lang="en-US" sz="2400" smtClean="0"/>
              <a:t>all the necessary cables, coax, adapter fittings, charged or fresh batteries.  Field day and SET (Simulated Emergency Test) would be an ideal time to verify you have a complete operational station.  </a:t>
            </a:r>
          </a:p>
          <a:p>
            <a:pPr marL="0" indent="0" eaLnBrk="1" hangingPunct="1">
              <a:buFontTx/>
              <a:buNone/>
            </a:pPr>
            <a:endParaRPr lang="en-US" sz="2400" smtClean="0"/>
          </a:p>
          <a:p>
            <a:pPr marL="0" indent="0" eaLnBrk="1" hangingPunct="1">
              <a:buFontTx/>
              <a:buNone/>
            </a:pPr>
            <a:r>
              <a:rPr lang="en-US" sz="2400" smtClean="0"/>
              <a:t>2. Be sure you have identified / marked all your items so they can find their way home after the event.</a:t>
            </a:r>
          </a:p>
        </p:txBody>
      </p:sp>
      <p:sp>
        <p:nvSpPr>
          <p:cNvPr id="180229" name="Rectangle 3"/>
          <p:cNvSpPr>
            <a:spLocks noGrp="1" noChangeArrowheads="1"/>
          </p:cNvSpPr>
          <p:nvPr>
            <p:ph type="title" idx="4294967295"/>
          </p:nvPr>
        </p:nvSpPr>
        <p:spPr>
          <a:xfrm>
            <a:off x="457200" y="228600"/>
            <a:ext cx="8229600" cy="1143000"/>
          </a:xfrm>
        </p:spPr>
        <p:txBody>
          <a:bodyPr/>
          <a:lstStyle/>
          <a:p>
            <a:pPr algn="l" eaLnBrk="1" hangingPunct="1"/>
            <a:r>
              <a:rPr lang="en-US" sz="3200" b="1" smtClean="0">
                <a:solidFill>
                  <a:schemeClr val="accent2"/>
                </a:solidFill>
              </a:rPr>
              <a:t>Equipment Choices </a:t>
            </a:r>
            <a:r>
              <a:rPr lang="en-US" sz="2000" b="1" smtClean="0">
                <a:solidFill>
                  <a:schemeClr val="tx1"/>
                </a:solidFill>
              </a:rPr>
              <a:t>for Emergency Communication</a:t>
            </a:r>
          </a:p>
        </p:txBody>
      </p:sp>
      <p:sp>
        <p:nvSpPr>
          <p:cNvPr id="180230"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18 </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6"/>
          <p:cNvSpPr>
            <a:spLocks noGrp="1" noChangeArrowheads="1"/>
          </p:cNvSpPr>
          <p:nvPr>
            <p:ph type="sldNum" sz="quarter" idx="12"/>
          </p:nvPr>
        </p:nvSpPr>
        <p:spPr>
          <a:ln/>
        </p:spPr>
        <p:txBody>
          <a:bodyPr/>
          <a:lstStyle/>
          <a:p>
            <a:pPr>
              <a:defRPr/>
            </a:pPr>
            <a:fld id="{92D035CE-35EA-44A4-B208-2179317EFDA5}" type="slidenum">
              <a:rPr lang="en-US"/>
              <a:pPr>
                <a:defRPr/>
              </a:pPr>
              <a:t>148</a:t>
            </a:fld>
            <a:endParaRPr lang="en-US"/>
          </a:p>
        </p:txBody>
      </p:sp>
      <p:sp>
        <p:nvSpPr>
          <p:cNvPr id="181252" name="Rectangle 2"/>
          <p:cNvSpPr>
            <a:spLocks noGrp="1" noChangeArrowheads="1"/>
          </p:cNvSpPr>
          <p:nvPr>
            <p:ph type="title" idx="4294967295"/>
          </p:nvPr>
        </p:nvSpPr>
        <p:spPr/>
        <p:txBody>
          <a:bodyPr/>
          <a:lstStyle/>
          <a:p>
            <a:pPr algn="l" eaLnBrk="1" hangingPunct="1"/>
            <a:r>
              <a:rPr lang="en-US" sz="3600" b="1" smtClean="0">
                <a:solidFill>
                  <a:schemeClr val="accent2"/>
                </a:solidFill>
              </a:rPr>
              <a:t>			LU13 Review </a:t>
            </a:r>
          </a:p>
        </p:txBody>
      </p:sp>
      <p:sp>
        <p:nvSpPr>
          <p:cNvPr id="181253" name="Rectangle 3"/>
          <p:cNvSpPr>
            <a:spLocks noGrp="1" noChangeArrowheads="1"/>
          </p:cNvSpPr>
          <p:nvPr>
            <p:ph type="body" idx="4294967295"/>
          </p:nvPr>
        </p:nvSpPr>
        <p:spPr/>
        <p:txBody>
          <a:bodyPr/>
          <a:lstStyle/>
          <a:p>
            <a:pPr marL="609600" indent="-609600" eaLnBrk="1" hangingPunct="1">
              <a:buFontTx/>
              <a:buAutoNum type="arabicPeriod"/>
            </a:pPr>
            <a:r>
              <a:rPr lang="en-US" sz="2400" dirty="0" smtClean="0"/>
              <a:t>When Powering HF radios whenever </a:t>
            </a:r>
            <a:br>
              <a:rPr lang="en-US" sz="2400" dirty="0" smtClean="0"/>
            </a:br>
            <a:r>
              <a:rPr lang="en-US" sz="2400" dirty="0" smtClean="0"/>
              <a:t>possible use deep cycle batteries rather </a:t>
            </a:r>
            <a:br>
              <a:rPr lang="en-US" sz="2400" dirty="0" smtClean="0"/>
            </a:br>
            <a:r>
              <a:rPr lang="en-US" sz="2400" dirty="0" smtClean="0"/>
              <a:t>than automotive batteries. </a:t>
            </a:r>
          </a:p>
          <a:p>
            <a:pPr marL="609600" indent="-609600" eaLnBrk="1" hangingPunct="1">
              <a:buFontTx/>
              <a:buAutoNum type="arabicPeriod"/>
            </a:pPr>
            <a:r>
              <a:rPr lang="en-US" sz="2400" b="1" dirty="0" smtClean="0">
                <a:solidFill>
                  <a:srgbClr val="FF0000"/>
                </a:solidFill>
              </a:rPr>
              <a:t>When setting up a VHF/UHF radio a good </a:t>
            </a:r>
            <a:br>
              <a:rPr lang="en-US" sz="2400" b="1" dirty="0" smtClean="0">
                <a:solidFill>
                  <a:srgbClr val="FF0000"/>
                </a:solidFill>
              </a:rPr>
            </a:br>
            <a:r>
              <a:rPr lang="en-US" sz="2400" b="1" dirty="0" smtClean="0">
                <a:solidFill>
                  <a:srgbClr val="FF0000"/>
                </a:solidFill>
              </a:rPr>
              <a:t>antenna is more important than high </a:t>
            </a:r>
            <a:br>
              <a:rPr lang="en-US" sz="2400" b="1" dirty="0" smtClean="0">
                <a:solidFill>
                  <a:srgbClr val="FF0000"/>
                </a:solidFill>
              </a:rPr>
            </a:br>
            <a:r>
              <a:rPr lang="en-US" sz="2400" b="1" dirty="0" smtClean="0">
                <a:solidFill>
                  <a:srgbClr val="FF0000"/>
                </a:solidFill>
              </a:rPr>
              <a:t>transmit power  </a:t>
            </a:r>
          </a:p>
          <a:p>
            <a:pPr marL="609600" indent="-609600" eaLnBrk="1" hangingPunct="1">
              <a:buFontTx/>
              <a:buAutoNum type="arabicPeriod"/>
            </a:pPr>
            <a:r>
              <a:rPr lang="en-US" sz="2400" dirty="0" smtClean="0"/>
              <a:t>If space and resources permit, a beam </a:t>
            </a:r>
            <a:br>
              <a:rPr lang="en-US" sz="2400" dirty="0" smtClean="0"/>
            </a:br>
            <a:r>
              <a:rPr lang="en-US" sz="2400" dirty="0" smtClean="0"/>
              <a:t>antenna has an advantage of maximizing </a:t>
            </a:r>
            <a:br>
              <a:rPr lang="en-US" sz="2400" dirty="0" smtClean="0"/>
            </a:br>
            <a:r>
              <a:rPr lang="en-US" sz="2400" dirty="0" smtClean="0"/>
              <a:t>the desired signal path and reducing </a:t>
            </a:r>
            <a:br>
              <a:rPr lang="en-US" sz="2400" dirty="0" smtClean="0"/>
            </a:br>
            <a:r>
              <a:rPr lang="en-US" sz="2400" dirty="0" smtClean="0"/>
              <a:t>interference from other stations.  </a:t>
            </a:r>
          </a:p>
          <a:p>
            <a:pPr marL="609600" indent="-609600" eaLnBrk="1" hangingPunct="1"/>
            <a:endParaRPr lang="en-US" sz="2400" dirty="0" smtClean="0"/>
          </a:p>
          <a:p>
            <a:pPr marL="609600" indent="-609600" eaLnBrk="1" hangingPunct="1"/>
            <a:endParaRPr lang="en-US" sz="2800" dirty="0" smtClean="0"/>
          </a:p>
        </p:txBody>
      </p:sp>
      <p:sp>
        <p:nvSpPr>
          <p:cNvPr id="181254"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18</a:t>
            </a:r>
            <a:endParaRPr lang="en-US" b="1" dirty="0"/>
          </a:p>
        </p:txBody>
      </p:sp>
      <p:sp>
        <p:nvSpPr>
          <p:cNvPr id="181255" name="AutoShape 6"/>
          <p:cNvSpPr>
            <a:spLocks noChangeAspect="1" noChangeArrowheads="1" noTextEdit="1"/>
          </p:cNvSpPr>
          <p:nvPr/>
        </p:nvSpPr>
        <p:spPr bwMode="auto">
          <a:xfrm>
            <a:off x="4419600" y="0"/>
            <a:ext cx="2317750" cy="2006600"/>
          </a:xfrm>
          <a:prstGeom prst="rect">
            <a:avLst/>
          </a:prstGeom>
          <a:noFill/>
          <a:ln w="9525">
            <a:noFill/>
            <a:miter lim="800000"/>
            <a:headEnd/>
            <a:tailEnd/>
          </a:ln>
        </p:spPr>
        <p:txBody>
          <a:bodyPr/>
          <a:lstStyle/>
          <a:p>
            <a:endParaRPr lang="en-US"/>
          </a:p>
        </p:txBody>
      </p:sp>
      <p:grpSp>
        <p:nvGrpSpPr>
          <p:cNvPr id="181256" name="Group 59"/>
          <p:cNvGrpSpPr>
            <a:grpSpLocks/>
          </p:cNvGrpSpPr>
          <p:nvPr/>
        </p:nvGrpSpPr>
        <p:grpSpPr bwMode="auto">
          <a:xfrm>
            <a:off x="6858000" y="1752600"/>
            <a:ext cx="990600" cy="871538"/>
            <a:chOff x="3024" y="327"/>
            <a:chExt cx="851" cy="798"/>
          </a:xfrm>
        </p:grpSpPr>
        <p:sp>
          <p:nvSpPr>
            <p:cNvPr id="181257" name="Freeform 10"/>
            <p:cNvSpPr>
              <a:spLocks/>
            </p:cNvSpPr>
            <p:nvPr/>
          </p:nvSpPr>
          <p:spPr bwMode="auto">
            <a:xfrm>
              <a:off x="3641" y="427"/>
              <a:ext cx="106" cy="90"/>
            </a:xfrm>
            <a:custGeom>
              <a:avLst/>
              <a:gdLst>
                <a:gd name="T0" fmla="*/ 1 w 211"/>
                <a:gd name="T1" fmla="*/ 0 h 181"/>
                <a:gd name="T2" fmla="*/ 1 w 211"/>
                <a:gd name="T3" fmla="*/ 0 h 181"/>
                <a:gd name="T4" fmla="*/ 1 w 211"/>
                <a:gd name="T5" fmla="*/ 0 h 181"/>
                <a:gd name="T6" fmla="*/ 1 w 211"/>
                <a:gd name="T7" fmla="*/ 0 h 181"/>
                <a:gd name="T8" fmla="*/ 1 w 211"/>
                <a:gd name="T9" fmla="*/ 0 h 181"/>
                <a:gd name="T10" fmla="*/ 0 w 211"/>
                <a:gd name="T11" fmla="*/ 0 h 181"/>
                <a:gd name="T12" fmla="*/ 1 w 211"/>
                <a:gd name="T13" fmla="*/ 0 h 181"/>
                <a:gd name="T14" fmla="*/ 1 w 211"/>
                <a:gd name="T15" fmla="*/ 0 h 181"/>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181"/>
                <a:gd name="T26" fmla="*/ 211 w 211"/>
                <a:gd name="T27" fmla="*/ 181 h 1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181">
                  <a:moveTo>
                    <a:pt x="26" y="0"/>
                  </a:moveTo>
                  <a:lnTo>
                    <a:pt x="211" y="118"/>
                  </a:lnTo>
                  <a:lnTo>
                    <a:pt x="199" y="151"/>
                  </a:lnTo>
                  <a:lnTo>
                    <a:pt x="169" y="168"/>
                  </a:lnTo>
                  <a:lnTo>
                    <a:pt x="91" y="181"/>
                  </a:lnTo>
                  <a:lnTo>
                    <a:pt x="0" y="44"/>
                  </a:lnTo>
                  <a:lnTo>
                    <a:pt x="26" y="0"/>
                  </a:lnTo>
                  <a:close/>
                </a:path>
              </a:pathLst>
            </a:custGeom>
            <a:solidFill>
              <a:srgbClr val="8AC9BA"/>
            </a:solidFill>
            <a:ln w="9525">
              <a:noFill/>
              <a:round/>
              <a:headEnd/>
              <a:tailEnd/>
            </a:ln>
          </p:spPr>
          <p:txBody>
            <a:bodyPr/>
            <a:lstStyle/>
            <a:p>
              <a:endParaRPr lang="en-US" sz="3200"/>
            </a:p>
          </p:txBody>
        </p:sp>
        <p:sp>
          <p:nvSpPr>
            <p:cNvPr id="181258" name="Freeform 11"/>
            <p:cNvSpPr>
              <a:spLocks/>
            </p:cNvSpPr>
            <p:nvPr/>
          </p:nvSpPr>
          <p:spPr bwMode="auto">
            <a:xfrm>
              <a:off x="3577" y="354"/>
              <a:ext cx="69" cy="41"/>
            </a:xfrm>
            <a:custGeom>
              <a:avLst/>
              <a:gdLst>
                <a:gd name="T0" fmla="*/ 0 w 139"/>
                <a:gd name="T1" fmla="*/ 1 h 82"/>
                <a:gd name="T2" fmla="*/ 0 w 139"/>
                <a:gd name="T3" fmla="*/ 1 h 82"/>
                <a:gd name="T4" fmla="*/ 0 w 139"/>
                <a:gd name="T5" fmla="*/ 1 h 82"/>
                <a:gd name="T6" fmla="*/ 0 w 139"/>
                <a:gd name="T7" fmla="*/ 1 h 82"/>
                <a:gd name="T8" fmla="*/ 0 w 139"/>
                <a:gd name="T9" fmla="*/ 1 h 82"/>
                <a:gd name="T10" fmla="*/ 0 w 139"/>
                <a:gd name="T11" fmla="*/ 1 h 82"/>
                <a:gd name="T12" fmla="*/ 0 w 139"/>
                <a:gd name="T13" fmla="*/ 1 h 82"/>
                <a:gd name="T14" fmla="*/ 0 w 139"/>
                <a:gd name="T15" fmla="*/ 1 h 82"/>
                <a:gd name="T16" fmla="*/ 0 w 139"/>
                <a:gd name="T17" fmla="*/ 1 h 82"/>
                <a:gd name="T18" fmla="*/ 0 w 139"/>
                <a:gd name="T19" fmla="*/ 1 h 82"/>
                <a:gd name="T20" fmla="*/ 0 w 139"/>
                <a:gd name="T21" fmla="*/ 1 h 82"/>
                <a:gd name="T22" fmla="*/ 0 w 139"/>
                <a:gd name="T23" fmla="*/ 1 h 82"/>
                <a:gd name="T24" fmla="*/ 0 w 139"/>
                <a:gd name="T25" fmla="*/ 1 h 82"/>
                <a:gd name="T26" fmla="*/ 0 w 139"/>
                <a:gd name="T27" fmla="*/ 1 h 82"/>
                <a:gd name="T28" fmla="*/ 0 w 139"/>
                <a:gd name="T29" fmla="*/ 1 h 82"/>
                <a:gd name="T30" fmla="*/ 0 w 139"/>
                <a:gd name="T31" fmla="*/ 1 h 82"/>
                <a:gd name="T32" fmla="*/ 0 w 139"/>
                <a:gd name="T33" fmla="*/ 1 h 82"/>
                <a:gd name="T34" fmla="*/ 0 w 139"/>
                <a:gd name="T35" fmla="*/ 0 h 82"/>
                <a:gd name="T36" fmla="*/ 0 w 139"/>
                <a:gd name="T37" fmla="*/ 0 h 82"/>
                <a:gd name="T38" fmla="*/ 0 w 139"/>
                <a:gd name="T39" fmla="*/ 0 h 82"/>
                <a:gd name="T40" fmla="*/ 0 w 139"/>
                <a:gd name="T41" fmla="*/ 0 h 82"/>
                <a:gd name="T42" fmla="*/ 0 w 139"/>
                <a:gd name="T43" fmla="*/ 1 h 82"/>
                <a:gd name="T44" fmla="*/ 0 w 139"/>
                <a:gd name="T45" fmla="*/ 1 h 82"/>
                <a:gd name="T46" fmla="*/ 0 w 139"/>
                <a:gd name="T47" fmla="*/ 1 h 82"/>
                <a:gd name="T48" fmla="*/ 0 w 139"/>
                <a:gd name="T49" fmla="*/ 1 h 82"/>
                <a:gd name="T50" fmla="*/ 0 w 139"/>
                <a:gd name="T51" fmla="*/ 1 h 82"/>
                <a:gd name="T52" fmla="*/ 0 w 139"/>
                <a:gd name="T53" fmla="*/ 1 h 82"/>
                <a:gd name="T54" fmla="*/ 0 w 139"/>
                <a:gd name="T55" fmla="*/ 1 h 82"/>
                <a:gd name="T56" fmla="*/ 0 w 139"/>
                <a:gd name="T57" fmla="*/ 1 h 82"/>
                <a:gd name="T58" fmla="*/ 0 w 139"/>
                <a:gd name="T59" fmla="*/ 1 h 82"/>
                <a:gd name="T60" fmla="*/ 0 w 139"/>
                <a:gd name="T61" fmla="*/ 1 h 82"/>
                <a:gd name="T62" fmla="*/ 0 w 139"/>
                <a:gd name="T63" fmla="*/ 1 h 82"/>
                <a:gd name="T64" fmla="*/ 0 w 139"/>
                <a:gd name="T65" fmla="*/ 1 h 82"/>
                <a:gd name="T66" fmla="*/ 0 w 139"/>
                <a:gd name="T67" fmla="*/ 1 h 82"/>
                <a:gd name="T68" fmla="*/ 0 w 139"/>
                <a:gd name="T69" fmla="*/ 1 h 82"/>
                <a:gd name="T70" fmla="*/ 0 w 139"/>
                <a:gd name="T71" fmla="*/ 1 h 82"/>
                <a:gd name="T72" fmla="*/ 0 w 139"/>
                <a:gd name="T73" fmla="*/ 1 h 82"/>
                <a:gd name="T74" fmla="*/ 0 w 139"/>
                <a:gd name="T75" fmla="*/ 1 h 82"/>
                <a:gd name="T76" fmla="*/ 0 w 139"/>
                <a:gd name="T77" fmla="*/ 1 h 82"/>
                <a:gd name="T78" fmla="*/ 0 w 139"/>
                <a:gd name="T79" fmla="*/ 1 h 82"/>
                <a:gd name="T80" fmla="*/ 0 w 139"/>
                <a:gd name="T81" fmla="*/ 1 h 82"/>
                <a:gd name="T82" fmla="*/ 0 w 139"/>
                <a:gd name="T83" fmla="*/ 1 h 82"/>
                <a:gd name="T84" fmla="*/ 0 w 139"/>
                <a:gd name="T85" fmla="*/ 1 h 82"/>
                <a:gd name="T86" fmla="*/ 0 w 139"/>
                <a:gd name="T87" fmla="*/ 1 h 82"/>
                <a:gd name="T88" fmla="*/ 0 w 139"/>
                <a:gd name="T89" fmla="*/ 1 h 82"/>
                <a:gd name="T90" fmla="*/ 0 w 139"/>
                <a:gd name="T91" fmla="*/ 1 h 82"/>
                <a:gd name="T92" fmla="*/ 0 w 139"/>
                <a:gd name="T93" fmla="*/ 1 h 82"/>
                <a:gd name="T94" fmla="*/ 0 w 139"/>
                <a:gd name="T95" fmla="*/ 1 h 82"/>
                <a:gd name="T96" fmla="*/ 0 w 139"/>
                <a:gd name="T97" fmla="*/ 1 h 82"/>
                <a:gd name="T98" fmla="*/ 0 w 139"/>
                <a:gd name="T99" fmla="*/ 1 h 82"/>
                <a:gd name="T100" fmla="*/ 0 w 139"/>
                <a:gd name="T101" fmla="*/ 1 h 82"/>
                <a:gd name="T102" fmla="*/ 0 w 139"/>
                <a:gd name="T103" fmla="*/ 1 h 82"/>
                <a:gd name="T104" fmla="*/ 0 w 139"/>
                <a:gd name="T105" fmla="*/ 1 h 82"/>
                <a:gd name="T106" fmla="*/ 0 w 139"/>
                <a:gd name="T107" fmla="*/ 1 h 82"/>
                <a:gd name="T108" fmla="*/ 0 w 139"/>
                <a:gd name="T109" fmla="*/ 1 h 82"/>
                <a:gd name="T110" fmla="*/ 0 w 139"/>
                <a:gd name="T111" fmla="*/ 1 h 82"/>
                <a:gd name="T112" fmla="*/ 0 w 139"/>
                <a:gd name="T113" fmla="*/ 1 h 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9"/>
                <a:gd name="T172" fmla="*/ 0 h 82"/>
                <a:gd name="T173" fmla="*/ 139 w 139"/>
                <a:gd name="T174" fmla="*/ 82 h 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9" h="82">
                  <a:moveTo>
                    <a:pt x="16" y="65"/>
                  </a:moveTo>
                  <a:lnTo>
                    <a:pt x="14" y="63"/>
                  </a:lnTo>
                  <a:lnTo>
                    <a:pt x="10" y="57"/>
                  </a:lnTo>
                  <a:lnTo>
                    <a:pt x="4" y="48"/>
                  </a:lnTo>
                  <a:lnTo>
                    <a:pt x="2" y="38"/>
                  </a:lnTo>
                  <a:lnTo>
                    <a:pt x="0" y="32"/>
                  </a:lnTo>
                  <a:lnTo>
                    <a:pt x="2" y="27"/>
                  </a:lnTo>
                  <a:lnTo>
                    <a:pt x="4" y="21"/>
                  </a:lnTo>
                  <a:lnTo>
                    <a:pt x="8" y="17"/>
                  </a:lnTo>
                  <a:lnTo>
                    <a:pt x="14" y="11"/>
                  </a:lnTo>
                  <a:lnTo>
                    <a:pt x="21" y="10"/>
                  </a:lnTo>
                  <a:lnTo>
                    <a:pt x="23" y="6"/>
                  </a:lnTo>
                  <a:lnTo>
                    <a:pt x="29" y="6"/>
                  </a:lnTo>
                  <a:lnTo>
                    <a:pt x="35" y="4"/>
                  </a:lnTo>
                  <a:lnTo>
                    <a:pt x="42" y="4"/>
                  </a:lnTo>
                  <a:lnTo>
                    <a:pt x="48" y="2"/>
                  </a:lnTo>
                  <a:lnTo>
                    <a:pt x="54" y="2"/>
                  </a:lnTo>
                  <a:lnTo>
                    <a:pt x="59" y="0"/>
                  </a:lnTo>
                  <a:lnTo>
                    <a:pt x="65" y="0"/>
                  </a:lnTo>
                  <a:lnTo>
                    <a:pt x="69" y="0"/>
                  </a:lnTo>
                  <a:lnTo>
                    <a:pt x="75" y="0"/>
                  </a:lnTo>
                  <a:lnTo>
                    <a:pt x="80" y="2"/>
                  </a:lnTo>
                  <a:lnTo>
                    <a:pt x="86" y="4"/>
                  </a:lnTo>
                  <a:lnTo>
                    <a:pt x="94" y="4"/>
                  </a:lnTo>
                  <a:lnTo>
                    <a:pt x="103" y="8"/>
                  </a:lnTo>
                  <a:lnTo>
                    <a:pt x="109" y="11"/>
                  </a:lnTo>
                  <a:lnTo>
                    <a:pt x="116" y="15"/>
                  </a:lnTo>
                  <a:lnTo>
                    <a:pt x="120" y="17"/>
                  </a:lnTo>
                  <a:lnTo>
                    <a:pt x="126" y="21"/>
                  </a:lnTo>
                  <a:lnTo>
                    <a:pt x="130" y="25"/>
                  </a:lnTo>
                  <a:lnTo>
                    <a:pt x="134" y="29"/>
                  </a:lnTo>
                  <a:lnTo>
                    <a:pt x="137" y="32"/>
                  </a:lnTo>
                  <a:lnTo>
                    <a:pt x="139" y="36"/>
                  </a:lnTo>
                  <a:lnTo>
                    <a:pt x="139" y="40"/>
                  </a:lnTo>
                  <a:lnTo>
                    <a:pt x="137" y="46"/>
                  </a:lnTo>
                  <a:lnTo>
                    <a:pt x="135" y="53"/>
                  </a:lnTo>
                  <a:lnTo>
                    <a:pt x="132" y="59"/>
                  </a:lnTo>
                  <a:lnTo>
                    <a:pt x="126" y="67"/>
                  </a:lnTo>
                  <a:lnTo>
                    <a:pt x="122" y="68"/>
                  </a:lnTo>
                  <a:lnTo>
                    <a:pt x="118" y="72"/>
                  </a:lnTo>
                  <a:lnTo>
                    <a:pt x="113" y="74"/>
                  </a:lnTo>
                  <a:lnTo>
                    <a:pt x="107" y="76"/>
                  </a:lnTo>
                  <a:lnTo>
                    <a:pt x="99" y="78"/>
                  </a:lnTo>
                  <a:lnTo>
                    <a:pt x="92" y="78"/>
                  </a:lnTo>
                  <a:lnTo>
                    <a:pt x="86" y="80"/>
                  </a:lnTo>
                  <a:lnTo>
                    <a:pt x="80" y="80"/>
                  </a:lnTo>
                  <a:lnTo>
                    <a:pt x="75" y="80"/>
                  </a:lnTo>
                  <a:lnTo>
                    <a:pt x="69" y="82"/>
                  </a:lnTo>
                  <a:lnTo>
                    <a:pt x="63" y="82"/>
                  </a:lnTo>
                  <a:lnTo>
                    <a:pt x="59" y="82"/>
                  </a:lnTo>
                  <a:lnTo>
                    <a:pt x="50" y="82"/>
                  </a:lnTo>
                  <a:lnTo>
                    <a:pt x="44" y="80"/>
                  </a:lnTo>
                  <a:lnTo>
                    <a:pt x="40" y="80"/>
                  </a:lnTo>
                  <a:lnTo>
                    <a:pt x="16" y="65"/>
                  </a:lnTo>
                  <a:close/>
                </a:path>
              </a:pathLst>
            </a:custGeom>
            <a:solidFill>
              <a:srgbClr val="78B8A8"/>
            </a:solidFill>
            <a:ln w="9525">
              <a:noFill/>
              <a:round/>
              <a:headEnd/>
              <a:tailEnd/>
            </a:ln>
          </p:spPr>
          <p:txBody>
            <a:bodyPr/>
            <a:lstStyle/>
            <a:p>
              <a:endParaRPr lang="en-US" sz="3200"/>
            </a:p>
          </p:txBody>
        </p:sp>
        <p:sp>
          <p:nvSpPr>
            <p:cNvPr id="181259" name="Freeform 12"/>
            <p:cNvSpPr>
              <a:spLocks/>
            </p:cNvSpPr>
            <p:nvPr/>
          </p:nvSpPr>
          <p:spPr bwMode="auto">
            <a:xfrm>
              <a:off x="3229" y="397"/>
              <a:ext cx="67" cy="40"/>
            </a:xfrm>
            <a:custGeom>
              <a:avLst/>
              <a:gdLst>
                <a:gd name="T0" fmla="*/ 0 w 135"/>
                <a:gd name="T1" fmla="*/ 1 h 79"/>
                <a:gd name="T2" fmla="*/ 0 w 135"/>
                <a:gd name="T3" fmla="*/ 1 h 79"/>
                <a:gd name="T4" fmla="*/ 0 w 135"/>
                <a:gd name="T5" fmla="*/ 1 h 79"/>
                <a:gd name="T6" fmla="*/ 0 w 135"/>
                <a:gd name="T7" fmla="*/ 1 h 79"/>
                <a:gd name="T8" fmla="*/ 0 w 135"/>
                <a:gd name="T9" fmla="*/ 1 h 79"/>
                <a:gd name="T10" fmla="*/ 0 w 135"/>
                <a:gd name="T11" fmla="*/ 1 h 79"/>
                <a:gd name="T12" fmla="*/ 0 w 135"/>
                <a:gd name="T13" fmla="*/ 1 h 79"/>
                <a:gd name="T14" fmla="*/ 0 w 135"/>
                <a:gd name="T15" fmla="*/ 1 h 79"/>
                <a:gd name="T16" fmla="*/ 0 w 135"/>
                <a:gd name="T17" fmla="*/ 1 h 79"/>
                <a:gd name="T18" fmla="*/ 0 w 135"/>
                <a:gd name="T19" fmla="*/ 1 h 79"/>
                <a:gd name="T20" fmla="*/ 0 w 135"/>
                <a:gd name="T21" fmla="*/ 1 h 79"/>
                <a:gd name="T22" fmla="*/ 0 w 135"/>
                <a:gd name="T23" fmla="*/ 1 h 79"/>
                <a:gd name="T24" fmla="*/ 0 w 135"/>
                <a:gd name="T25" fmla="*/ 1 h 79"/>
                <a:gd name="T26" fmla="*/ 0 w 135"/>
                <a:gd name="T27" fmla="*/ 1 h 79"/>
                <a:gd name="T28" fmla="*/ 0 w 135"/>
                <a:gd name="T29" fmla="*/ 1 h 79"/>
                <a:gd name="T30" fmla="*/ 0 w 135"/>
                <a:gd name="T31" fmla="*/ 1 h 79"/>
                <a:gd name="T32" fmla="*/ 0 w 135"/>
                <a:gd name="T33" fmla="*/ 1 h 79"/>
                <a:gd name="T34" fmla="*/ 0 w 135"/>
                <a:gd name="T35" fmla="*/ 1 h 79"/>
                <a:gd name="T36" fmla="*/ 0 w 135"/>
                <a:gd name="T37" fmla="*/ 1 h 79"/>
                <a:gd name="T38" fmla="*/ 0 w 135"/>
                <a:gd name="T39" fmla="*/ 1 h 79"/>
                <a:gd name="T40" fmla="*/ 0 w 135"/>
                <a:gd name="T41" fmla="*/ 1 h 79"/>
                <a:gd name="T42" fmla="*/ 0 w 135"/>
                <a:gd name="T43" fmla="*/ 1 h 79"/>
                <a:gd name="T44" fmla="*/ 0 w 135"/>
                <a:gd name="T45" fmla="*/ 0 h 79"/>
                <a:gd name="T46" fmla="*/ 0 w 135"/>
                <a:gd name="T47" fmla="*/ 0 h 79"/>
                <a:gd name="T48" fmla="*/ 0 w 135"/>
                <a:gd name="T49" fmla="*/ 1 h 79"/>
                <a:gd name="T50" fmla="*/ 0 w 135"/>
                <a:gd name="T51" fmla="*/ 1 h 79"/>
                <a:gd name="T52" fmla="*/ 0 w 135"/>
                <a:gd name="T53" fmla="*/ 1 h 79"/>
                <a:gd name="T54" fmla="*/ 0 w 135"/>
                <a:gd name="T55" fmla="*/ 1 h 79"/>
                <a:gd name="T56" fmla="*/ 0 w 135"/>
                <a:gd name="T57" fmla="*/ 1 h 79"/>
                <a:gd name="T58" fmla="*/ 0 w 135"/>
                <a:gd name="T59" fmla="*/ 1 h 79"/>
                <a:gd name="T60" fmla="*/ 0 w 135"/>
                <a:gd name="T61" fmla="*/ 1 h 79"/>
                <a:gd name="T62" fmla="*/ 0 w 135"/>
                <a:gd name="T63" fmla="*/ 1 h 79"/>
                <a:gd name="T64" fmla="*/ 0 w 135"/>
                <a:gd name="T65" fmla="*/ 1 h 79"/>
                <a:gd name="T66" fmla="*/ 0 w 135"/>
                <a:gd name="T67" fmla="*/ 1 h 79"/>
                <a:gd name="T68" fmla="*/ 0 w 135"/>
                <a:gd name="T69" fmla="*/ 1 h 79"/>
                <a:gd name="T70" fmla="*/ 0 w 135"/>
                <a:gd name="T71" fmla="*/ 1 h 79"/>
                <a:gd name="T72" fmla="*/ 0 w 135"/>
                <a:gd name="T73" fmla="*/ 1 h 79"/>
                <a:gd name="T74" fmla="*/ 0 w 135"/>
                <a:gd name="T75" fmla="*/ 1 h 79"/>
                <a:gd name="T76" fmla="*/ 0 w 135"/>
                <a:gd name="T77" fmla="*/ 1 h 79"/>
                <a:gd name="T78" fmla="*/ 0 w 135"/>
                <a:gd name="T79" fmla="*/ 1 h 79"/>
                <a:gd name="T80" fmla="*/ 0 w 135"/>
                <a:gd name="T81" fmla="*/ 1 h 79"/>
                <a:gd name="T82" fmla="*/ 0 w 135"/>
                <a:gd name="T83" fmla="*/ 1 h 79"/>
                <a:gd name="T84" fmla="*/ 0 w 135"/>
                <a:gd name="T85" fmla="*/ 1 h 79"/>
                <a:gd name="T86" fmla="*/ 0 w 135"/>
                <a:gd name="T87" fmla="*/ 1 h 79"/>
                <a:gd name="T88" fmla="*/ 0 w 135"/>
                <a:gd name="T89" fmla="*/ 1 h 79"/>
                <a:gd name="T90" fmla="*/ 0 w 135"/>
                <a:gd name="T91" fmla="*/ 1 h 79"/>
                <a:gd name="T92" fmla="*/ 0 w 135"/>
                <a:gd name="T93" fmla="*/ 1 h 79"/>
                <a:gd name="T94" fmla="*/ 0 w 135"/>
                <a:gd name="T95" fmla="*/ 1 h 79"/>
                <a:gd name="T96" fmla="*/ 0 w 135"/>
                <a:gd name="T97" fmla="*/ 1 h 79"/>
                <a:gd name="T98" fmla="*/ 0 w 135"/>
                <a:gd name="T99" fmla="*/ 1 h 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5"/>
                <a:gd name="T151" fmla="*/ 0 h 79"/>
                <a:gd name="T152" fmla="*/ 135 w 135"/>
                <a:gd name="T153" fmla="*/ 79 h 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5" h="79">
                  <a:moveTo>
                    <a:pt x="70" y="79"/>
                  </a:moveTo>
                  <a:lnTo>
                    <a:pt x="68" y="79"/>
                  </a:lnTo>
                  <a:lnTo>
                    <a:pt x="64" y="79"/>
                  </a:lnTo>
                  <a:lnTo>
                    <a:pt x="61" y="78"/>
                  </a:lnTo>
                  <a:lnTo>
                    <a:pt x="55" y="78"/>
                  </a:lnTo>
                  <a:lnTo>
                    <a:pt x="47" y="76"/>
                  </a:lnTo>
                  <a:lnTo>
                    <a:pt x="40" y="74"/>
                  </a:lnTo>
                  <a:lnTo>
                    <a:pt x="32" y="70"/>
                  </a:lnTo>
                  <a:lnTo>
                    <a:pt x="26" y="68"/>
                  </a:lnTo>
                  <a:lnTo>
                    <a:pt x="19" y="64"/>
                  </a:lnTo>
                  <a:lnTo>
                    <a:pt x="11" y="60"/>
                  </a:lnTo>
                  <a:lnTo>
                    <a:pt x="5" y="57"/>
                  </a:lnTo>
                  <a:lnTo>
                    <a:pt x="2" y="53"/>
                  </a:lnTo>
                  <a:lnTo>
                    <a:pt x="0" y="45"/>
                  </a:lnTo>
                  <a:lnTo>
                    <a:pt x="0" y="40"/>
                  </a:lnTo>
                  <a:lnTo>
                    <a:pt x="0" y="32"/>
                  </a:lnTo>
                  <a:lnTo>
                    <a:pt x="5" y="24"/>
                  </a:lnTo>
                  <a:lnTo>
                    <a:pt x="9" y="17"/>
                  </a:lnTo>
                  <a:lnTo>
                    <a:pt x="17" y="11"/>
                  </a:lnTo>
                  <a:lnTo>
                    <a:pt x="24" y="5"/>
                  </a:lnTo>
                  <a:lnTo>
                    <a:pt x="34" y="3"/>
                  </a:lnTo>
                  <a:lnTo>
                    <a:pt x="42" y="2"/>
                  </a:lnTo>
                  <a:lnTo>
                    <a:pt x="53" y="0"/>
                  </a:lnTo>
                  <a:lnTo>
                    <a:pt x="62" y="0"/>
                  </a:lnTo>
                  <a:lnTo>
                    <a:pt x="72" y="2"/>
                  </a:lnTo>
                  <a:lnTo>
                    <a:pt x="80" y="2"/>
                  </a:lnTo>
                  <a:lnTo>
                    <a:pt x="89" y="3"/>
                  </a:lnTo>
                  <a:lnTo>
                    <a:pt x="97" y="5"/>
                  </a:lnTo>
                  <a:lnTo>
                    <a:pt x="102" y="7"/>
                  </a:lnTo>
                  <a:lnTo>
                    <a:pt x="108" y="9"/>
                  </a:lnTo>
                  <a:lnTo>
                    <a:pt x="114" y="11"/>
                  </a:lnTo>
                  <a:lnTo>
                    <a:pt x="116" y="11"/>
                  </a:lnTo>
                  <a:lnTo>
                    <a:pt x="118" y="13"/>
                  </a:lnTo>
                  <a:lnTo>
                    <a:pt x="121" y="17"/>
                  </a:lnTo>
                  <a:lnTo>
                    <a:pt x="123" y="21"/>
                  </a:lnTo>
                  <a:lnTo>
                    <a:pt x="129" y="28"/>
                  </a:lnTo>
                  <a:lnTo>
                    <a:pt x="131" y="34"/>
                  </a:lnTo>
                  <a:lnTo>
                    <a:pt x="135" y="43"/>
                  </a:lnTo>
                  <a:lnTo>
                    <a:pt x="135" y="49"/>
                  </a:lnTo>
                  <a:lnTo>
                    <a:pt x="135" y="57"/>
                  </a:lnTo>
                  <a:lnTo>
                    <a:pt x="129" y="62"/>
                  </a:lnTo>
                  <a:lnTo>
                    <a:pt x="123" y="68"/>
                  </a:lnTo>
                  <a:lnTo>
                    <a:pt x="118" y="72"/>
                  </a:lnTo>
                  <a:lnTo>
                    <a:pt x="112" y="76"/>
                  </a:lnTo>
                  <a:lnTo>
                    <a:pt x="106" y="76"/>
                  </a:lnTo>
                  <a:lnTo>
                    <a:pt x="100" y="78"/>
                  </a:lnTo>
                  <a:lnTo>
                    <a:pt x="97" y="79"/>
                  </a:lnTo>
                  <a:lnTo>
                    <a:pt x="70" y="79"/>
                  </a:lnTo>
                  <a:close/>
                </a:path>
              </a:pathLst>
            </a:custGeom>
            <a:solidFill>
              <a:srgbClr val="FF8057"/>
            </a:solidFill>
            <a:ln w="9525">
              <a:noFill/>
              <a:round/>
              <a:headEnd/>
              <a:tailEnd/>
            </a:ln>
          </p:spPr>
          <p:txBody>
            <a:bodyPr/>
            <a:lstStyle/>
            <a:p>
              <a:endParaRPr lang="en-US" sz="3200"/>
            </a:p>
          </p:txBody>
        </p:sp>
        <p:sp>
          <p:nvSpPr>
            <p:cNvPr id="181260" name="Freeform 13"/>
            <p:cNvSpPr>
              <a:spLocks/>
            </p:cNvSpPr>
            <p:nvPr/>
          </p:nvSpPr>
          <p:spPr bwMode="auto">
            <a:xfrm>
              <a:off x="3576" y="393"/>
              <a:ext cx="38" cy="56"/>
            </a:xfrm>
            <a:custGeom>
              <a:avLst/>
              <a:gdLst>
                <a:gd name="T0" fmla="*/ 1 w 76"/>
                <a:gd name="T1" fmla="*/ 0 h 112"/>
                <a:gd name="T2" fmla="*/ 1 w 76"/>
                <a:gd name="T3" fmla="*/ 1 h 112"/>
                <a:gd name="T4" fmla="*/ 1 w 76"/>
                <a:gd name="T5" fmla="*/ 1 h 112"/>
                <a:gd name="T6" fmla="*/ 1 w 76"/>
                <a:gd name="T7" fmla="*/ 1 h 112"/>
                <a:gd name="T8" fmla="*/ 0 w 76"/>
                <a:gd name="T9" fmla="*/ 1 h 112"/>
                <a:gd name="T10" fmla="*/ 1 w 76"/>
                <a:gd name="T11" fmla="*/ 0 h 112"/>
                <a:gd name="T12" fmla="*/ 1 w 76"/>
                <a:gd name="T13" fmla="*/ 0 h 112"/>
                <a:gd name="T14" fmla="*/ 0 60000 65536"/>
                <a:gd name="T15" fmla="*/ 0 60000 65536"/>
                <a:gd name="T16" fmla="*/ 0 60000 65536"/>
                <a:gd name="T17" fmla="*/ 0 60000 65536"/>
                <a:gd name="T18" fmla="*/ 0 60000 65536"/>
                <a:gd name="T19" fmla="*/ 0 60000 65536"/>
                <a:gd name="T20" fmla="*/ 0 60000 65536"/>
                <a:gd name="T21" fmla="*/ 0 w 76"/>
                <a:gd name="T22" fmla="*/ 0 h 112"/>
                <a:gd name="T23" fmla="*/ 76 w 76"/>
                <a:gd name="T24" fmla="*/ 112 h 1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112">
                  <a:moveTo>
                    <a:pt x="9" y="0"/>
                  </a:moveTo>
                  <a:lnTo>
                    <a:pt x="76" y="10"/>
                  </a:lnTo>
                  <a:lnTo>
                    <a:pt x="76" y="112"/>
                  </a:lnTo>
                  <a:lnTo>
                    <a:pt x="20" y="99"/>
                  </a:lnTo>
                  <a:lnTo>
                    <a:pt x="0" y="87"/>
                  </a:lnTo>
                  <a:lnTo>
                    <a:pt x="9" y="0"/>
                  </a:lnTo>
                  <a:close/>
                </a:path>
              </a:pathLst>
            </a:custGeom>
            <a:solidFill>
              <a:srgbClr val="E6FFE6"/>
            </a:solidFill>
            <a:ln w="9525">
              <a:noFill/>
              <a:round/>
              <a:headEnd/>
              <a:tailEnd/>
            </a:ln>
          </p:spPr>
          <p:txBody>
            <a:bodyPr/>
            <a:lstStyle/>
            <a:p>
              <a:endParaRPr lang="en-US" sz="3200"/>
            </a:p>
          </p:txBody>
        </p:sp>
        <p:sp>
          <p:nvSpPr>
            <p:cNvPr id="181261" name="Freeform 14"/>
            <p:cNvSpPr>
              <a:spLocks/>
            </p:cNvSpPr>
            <p:nvPr/>
          </p:nvSpPr>
          <p:spPr bwMode="auto">
            <a:xfrm>
              <a:off x="3225" y="435"/>
              <a:ext cx="35" cy="58"/>
            </a:xfrm>
            <a:custGeom>
              <a:avLst/>
              <a:gdLst>
                <a:gd name="T0" fmla="*/ 1 w 70"/>
                <a:gd name="T1" fmla="*/ 0 h 116"/>
                <a:gd name="T2" fmla="*/ 1 w 70"/>
                <a:gd name="T3" fmla="*/ 1 h 116"/>
                <a:gd name="T4" fmla="*/ 1 w 70"/>
                <a:gd name="T5" fmla="*/ 1 h 116"/>
                <a:gd name="T6" fmla="*/ 0 w 70"/>
                <a:gd name="T7" fmla="*/ 1 h 116"/>
                <a:gd name="T8" fmla="*/ 0 w 70"/>
                <a:gd name="T9" fmla="*/ 1 h 116"/>
                <a:gd name="T10" fmla="*/ 1 w 70"/>
                <a:gd name="T11" fmla="*/ 0 h 116"/>
                <a:gd name="T12" fmla="*/ 1 w 70"/>
                <a:gd name="T13" fmla="*/ 0 h 116"/>
                <a:gd name="T14" fmla="*/ 0 60000 65536"/>
                <a:gd name="T15" fmla="*/ 0 60000 65536"/>
                <a:gd name="T16" fmla="*/ 0 60000 65536"/>
                <a:gd name="T17" fmla="*/ 0 60000 65536"/>
                <a:gd name="T18" fmla="*/ 0 60000 65536"/>
                <a:gd name="T19" fmla="*/ 0 60000 65536"/>
                <a:gd name="T20" fmla="*/ 0 60000 65536"/>
                <a:gd name="T21" fmla="*/ 0 w 70"/>
                <a:gd name="T22" fmla="*/ 0 h 116"/>
                <a:gd name="T23" fmla="*/ 70 w 70"/>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16">
                  <a:moveTo>
                    <a:pt x="13" y="0"/>
                  </a:moveTo>
                  <a:lnTo>
                    <a:pt x="70" y="11"/>
                  </a:lnTo>
                  <a:lnTo>
                    <a:pt x="69" y="116"/>
                  </a:lnTo>
                  <a:lnTo>
                    <a:pt x="0" y="95"/>
                  </a:lnTo>
                  <a:lnTo>
                    <a:pt x="0" y="49"/>
                  </a:lnTo>
                  <a:lnTo>
                    <a:pt x="13" y="0"/>
                  </a:lnTo>
                  <a:close/>
                </a:path>
              </a:pathLst>
            </a:custGeom>
            <a:solidFill>
              <a:srgbClr val="E6FFE6"/>
            </a:solidFill>
            <a:ln w="9525">
              <a:noFill/>
              <a:round/>
              <a:headEnd/>
              <a:tailEnd/>
            </a:ln>
          </p:spPr>
          <p:txBody>
            <a:bodyPr/>
            <a:lstStyle/>
            <a:p>
              <a:endParaRPr lang="en-US" sz="3200"/>
            </a:p>
          </p:txBody>
        </p:sp>
        <p:sp>
          <p:nvSpPr>
            <p:cNvPr id="181262" name="Freeform 15"/>
            <p:cNvSpPr>
              <a:spLocks/>
            </p:cNvSpPr>
            <p:nvPr/>
          </p:nvSpPr>
          <p:spPr bwMode="auto">
            <a:xfrm>
              <a:off x="3248" y="430"/>
              <a:ext cx="50" cy="63"/>
            </a:xfrm>
            <a:custGeom>
              <a:avLst/>
              <a:gdLst>
                <a:gd name="T0" fmla="*/ 0 w 100"/>
                <a:gd name="T1" fmla="*/ 1 h 126"/>
                <a:gd name="T2" fmla="*/ 1 w 100"/>
                <a:gd name="T3" fmla="*/ 1 h 126"/>
                <a:gd name="T4" fmla="*/ 1 w 100"/>
                <a:gd name="T5" fmla="*/ 0 h 126"/>
                <a:gd name="T6" fmla="*/ 1 w 100"/>
                <a:gd name="T7" fmla="*/ 1 h 126"/>
                <a:gd name="T8" fmla="*/ 1 w 100"/>
                <a:gd name="T9" fmla="*/ 1 h 126"/>
                <a:gd name="T10" fmla="*/ 0 w 100"/>
                <a:gd name="T11" fmla="*/ 1 h 126"/>
                <a:gd name="T12" fmla="*/ 0 w 100"/>
                <a:gd name="T13" fmla="*/ 1 h 126"/>
                <a:gd name="T14" fmla="*/ 0 60000 65536"/>
                <a:gd name="T15" fmla="*/ 0 60000 65536"/>
                <a:gd name="T16" fmla="*/ 0 60000 65536"/>
                <a:gd name="T17" fmla="*/ 0 60000 65536"/>
                <a:gd name="T18" fmla="*/ 0 60000 65536"/>
                <a:gd name="T19" fmla="*/ 0 60000 65536"/>
                <a:gd name="T20" fmla="*/ 0 60000 65536"/>
                <a:gd name="T21" fmla="*/ 0 w 100"/>
                <a:gd name="T22" fmla="*/ 0 h 126"/>
                <a:gd name="T23" fmla="*/ 100 w 100"/>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 h="126">
                  <a:moveTo>
                    <a:pt x="0" y="118"/>
                  </a:moveTo>
                  <a:lnTo>
                    <a:pt x="13" y="15"/>
                  </a:lnTo>
                  <a:lnTo>
                    <a:pt x="99" y="0"/>
                  </a:lnTo>
                  <a:lnTo>
                    <a:pt x="100" y="108"/>
                  </a:lnTo>
                  <a:lnTo>
                    <a:pt x="59" y="126"/>
                  </a:lnTo>
                  <a:lnTo>
                    <a:pt x="0" y="118"/>
                  </a:lnTo>
                  <a:close/>
                </a:path>
              </a:pathLst>
            </a:custGeom>
            <a:solidFill>
              <a:srgbClr val="C2D6C2"/>
            </a:solidFill>
            <a:ln w="9525">
              <a:noFill/>
              <a:round/>
              <a:headEnd/>
              <a:tailEnd/>
            </a:ln>
          </p:spPr>
          <p:txBody>
            <a:bodyPr/>
            <a:lstStyle/>
            <a:p>
              <a:endParaRPr lang="en-US" sz="3200"/>
            </a:p>
          </p:txBody>
        </p:sp>
        <p:sp>
          <p:nvSpPr>
            <p:cNvPr id="181263" name="Freeform 16"/>
            <p:cNvSpPr>
              <a:spLocks/>
            </p:cNvSpPr>
            <p:nvPr/>
          </p:nvSpPr>
          <p:spPr bwMode="auto">
            <a:xfrm>
              <a:off x="3601" y="388"/>
              <a:ext cx="46" cy="62"/>
            </a:xfrm>
            <a:custGeom>
              <a:avLst/>
              <a:gdLst>
                <a:gd name="T0" fmla="*/ 0 w 91"/>
                <a:gd name="T1" fmla="*/ 1 h 124"/>
                <a:gd name="T2" fmla="*/ 1 w 91"/>
                <a:gd name="T3" fmla="*/ 0 h 124"/>
                <a:gd name="T4" fmla="*/ 1 w 91"/>
                <a:gd name="T5" fmla="*/ 1 h 124"/>
                <a:gd name="T6" fmla="*/ 1 w 91"/>
                <a:gd name="T7" fmla="*/ 1 h 124"/>
                <a:gd name="T8" fmla="*/ 1 w 91"/>
                <a:gd name="T9" fmla="*/ 1 h 124"/>
                <a:gd name="T10" fmla="*/ 0 w 91"/>
                <a:gd name="T11" fmla="*/ 1 h 124"/>
                <a:gd name="T12" fmla="*/ 0 w 91"/>
                <a:gd name="T13" fmla="*/ 1 h 124"/>
                <a:gd name="T14" fmla="*/ 0 60000 65536"/>
                <a:gd name="T15" fmla="*/ 0 60000 65536"/>
                <a:gd name="T16" fmla="*/ 0 60000 65536"/>
                <a:gd name="T17" fmla="*/ 0 60000 65536"/>
                <a:gd name="T18" fmla="*/ 0 60000 65536"/>
                <a:gd name="T19" fmla="*/ 0 60000 65536"/>
                <a:gd name="T20" fmla="*/ 0 60000 65536"/>
                <a:gd name="T21" fmla="*/ 0 w 91"/>
                <a:gd name="T22" fmla="*/ 0 h 124"/>
                <a:gd name="T23" fmla="*/ 91 w 91"/>
                <a:gd name="T24" fmla="*/ 124 h 1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124">
                  <a:moveTo>
                    <a:pt x="0" y="20"/>
                  </a:moveTo>
                  <a:lnTo>
                    <a:pt x="89" y="0"/>
                  </a:lnTo>
                  <a:lnTo>
                    <a:pt x="91" y="103"/>
                  </a:lnTo>
                  <a:lnTo>
                    <a:pt x="34" y="124"/>
                  </a:lnTo>
                  <a:lnTo>
                    <a:pt x="6" y="124"/>
                  </a:lnTo>
                  <a:lnTo>
                    <a:pt x="0" y="20"/>
                  </a:lnTo>
                  <a:close/>
                </a:path>
              </a:pathLst>
            </a:custGeom>
            <a:solidFill>
              <a:srgbClr val="C2D6C2"/>
            </a:solidFill>
            <a:ln w="9525">
              <a:noFill/>
              <a:round/>
              <a:headEnd/>
              <a:tailEnd/>
            </a:ln>
          </p:spPr>
          <p:txBody>
            <a:bodyPr/>
            <a:lstStyle/>
            <a:p>
              <a:endParaRPr lang="en-US" sz="3200"/>
            </a:p>
          </p:txBody>
        </p:sp>
        <p:sp>
          <p:nvSpPr>
            <p:cNvPr id="181264" name="Freeform 17"/>
            <p:cNvSpPr>
              <a:spLocks/>
            </p:cNvSpPr>
            <p:nvPr/>
          </p:nvSpPr>
          <p:spPr bwMode="auto">
            <a:xfrm>
              <a:off x="3161" y="383"/>
              <a:ext cx="555" cy="207"/>
            </a:xfrm>
            <a:custGeom>
              <a:avLst/>
              <a:gdLst>
                <a:gd name="T0" fmla="*/ 1 w 1110"/>
                <a:gd name="T1" fmla="*/ 1 h 412"/>
                <a:gd name="T2" fmla="*/ 1 w 1110"/>
                <a:gd name="T3" fmla="*/ 1 h 412"/>
                <a:gd name="T4" fmla="*/ 1 w 1110"/>
                <a:gd name="T5" fmla="*/ 1 h 412"/>
                <a:gd name="T6" fmla="*/ 1 w 1110"/>
                <a:gd name="T7" fmla="*/ 0 h 412"/>
                <a:gd name="T8" fmla="*/ 1 w 1110"/>
                <a:gd name="T9" fmla="*/ 0 h 412"/>
                <a:gd name="T10" fmla="*/ 1 w 1110"/>
                <a:gd name="T11" fmla="*/ 1 h 412"/>
                <a:gd name="T12" fmla="*/ 1 w 1110"/>
                <a:gd name="T13" fmla="*/ 1 h 412"/>
                <a:gd name="T14" fmla="*/ 1 w 1110"/>
                <a:gd name="T15" fmla="*/ 1 h 412"/>
                <a:gd name="T16" fmla="*/ 1 w 1110"/>
                <a:gd name="T17" fmla="*/ 1 h 412"/>
                <a:gd name="T18" fmla="*/ 1 w 1110"/>
                <a:gd name="T19" fmla="*/ 1 h 412"/>
                <a:gd name="T20" fmla="*/ 1 w 1110"/>
                <a:gd name="T21" fmla="*/ 1 h 412"/>
                <a:gd name="T22" fmla="*/ 1 w 1110"/>
                <a:gd name="T23" fmla="*/ 1 h 412"/>
                <a:gd name="T24" fmla="*/ 1 w 1110"/>
                <a:gd name="T25" fmla="*/ 1 h 412"/>
                <a:gd name="T26" fmla="*/ 1 w 1110"/>
                <a:gd name="T27" fmla="*/ 1 h 412"/>
                <a:gd name="T28" fmla="*/ 1 w 1110"/>
                <a:gd name="T29" fmla="*/ 1 h 412"/>
                <a:gd name="T30" fmla="*/ 1 w 1110"/>
                <a:gd name="T31" fmla="*/ 1 h 412"/>
                <a:gd name="T32" fmla="*/ 1 w 1110"/>
                <a:gd name="T33" fmla="*/ 1 h 412"/>
                <a:gd name="T34" fmla="*/ 1 w 1110"/>
                <a:gd name="T35" fmla="*/ 1 h 412"/>
                <a:gd name="T36" fmla="*/ 1 w 1110"/>
                <a:gd name="T37" fmla="*/ 1 h 412"/>
                <a:gd name="T38" fmla="*/ 1 w 1110"/>
                <a:gd name="T39" fmla="*/ 1 h 412"/>
                <a:gd name="T40" fmla="*/ 1 w 1110"/>
                <a:gd name="T41" fmla="*/ 1 h 412"/>
                <a:gd name="T42" fmla="*/ 1 w 1110"/>
                <a:gd name="T43" fmla="*/ 1 h 412"/>
                <a:gd name="T44" fmla="*/ 1 w 1110"/>
                <a:gd name="T45" fmla="*/ 1 h 412"/>
                <a:gd name="T46" fmla="*/ 1 w 1110"/>
                <a:gd name="T47" fmla="*/ 1 h 412"/>
                <a:gd name="T48" fmla="*/ 1 w 1110"/>
                <a:gd name="T49" fmla="*/ 1 h 412"/>
                <a:gd name="T50" fmla="*/ 1 w 1110"/>
                <a:gd name="T51" fmla="*/ 1 h 412"/>
                <a:gd name="T52" fmla="*/ 1 w 1110"/>
                <a:gd name="T53" fmla="*/ 1 h 412"/>
                <a:gd name="T54" fmla="*/ 1 w 1110"/>
                <a:gd name="T55" fmla="*/ 1 h 412"/>
                <a:gd name="T56" fmla="*/ 1 w 1110"/>
                <a:gd name="T57" fmla="*/ 1 h 412"/>
                <a:gd name="T58" fmla="*/ 1 w 1110"/>
                <a:gd name="T59" fmla="*/ 1 h 412"/>
                <a:gd name="T60" fmla="*/ 1 w 1110"/>
                <a:gd name="T61" fmla="*/ 1 h 412"/>
                <a:gd name="T62" fmla="*/ 1 w 1110"/>
                <a:gd name="T63" fmla="*/ 1 h 412"/>
                <a:gd name="T64" fmla="*/ 1 w 1110"/>
                <a:gd name="T65" fmla="*/ 1 h 412"/>
                <a:gd name="T66" fmla="*/ 1 w 1110"/>
                <a:gd name="T67" fmla="*/ 1 h 412"/>
                <a:gd name="T68" fmla="*/ 0 w 1110"/>
                <a:gd name="T69" fmla="*/ 1 h 412"/>
                <a:gd name="T70" fmla="*/ 1 w 1110"/>
                <a:gd name="T71" fmla="*/ 1 h 412"/>
                <a:gd name="T72" fmla="*/ 1 w 1110"/>
                <a:gd name="T73" fmla="*/ 1 h 412"/>
                <a:gd name="T74" fmla="*/ 1 w 1110"/>
                <a:gd name="T75" fmla="*/ 1 h 412"/>
                <a:gd name="T76" fmla="*/ 1 w 1110"/>
                <a:gd name="T77" fmla="*/ 1 h 412"/>
                <a:gd name="T78" fmla="*/ 1 w 1110"/>
                <a:gd name="T79" fmla="*/ 1 h 412"/>
                <a:gd name="T80" fmla="*/ 1 w 1110"/>
                <a:gd name="T81" fmla="*/ 1 h 412"/>
                <a:gd name="T82" fmla="*/ 1 w 1110"/>
                <a:gd name="T83" fmla="*/ 1 h 412"/>
                <a:gd name="T84" fmla="*/ 1 w 1110"/>
                <a:gd name="T85" fmla="*/ 1 h 412"/>
                <a:gd name="T86" fmla="*/ 1 w 1110"/>
                <a:gd name="T87" fmla="*/ 1 h 412"/>
                <a:gd name="T88" fmla="*/ 1 w 1110"/>
                <a:gd name="T89" fmla="*/ 1 h 412"/>
                <a:gd name="T90" fmla="*/ 1 w 1110"/>
                <a:gd name="T91" fmla="*/ 1 h 412"/>
                <a:gd name="T92" fmla="*/ 1 w 1110"/>
                <a:gd name="T93" fmla="*/ 1 h 412"/>
                <a:gd name="T94" fmla="*/ 1 w 1110"/>
                <a:gd name="T95" fmla="*/ 1 h 412"/>
                <a:gd name="T96" fmla="*/ 1 w 1110"/>
                <a:gd name="T97" fmla="*/ 1 h 412"/>
                <a:gd name="T98" fmla="*/ 1 w 1110"/>
                <a:gd name="T99" fmla="*/ 1 h 412"/>
                <a:gd name="T100" fmla="*/ 1 w 1110"/>
                <a:gd name="T101" fmla="*/ 1 h 412"/>
                <a:gd name="T102" fmla="*/ 1 w 1110"/>
                <a:gd name="T103" fmla="*/ 1 h 412"/>
                <a:gd name="T104" fmla="*/ 1 w 1110"/>
                <a:gd name="T105" fmla="*/ 1 h 412"/>
                <a:gd name="T106" fmla="*/ 1 w 1110"/>
                <a:gd name="T107" fmla="*/ 1 h 412"/>
                <a:gd name="T108" fmla="*/ 1 w 1110"/>
                <a:gd name="T109" fmla="*/ 1 h 412"/>
                <a:gd name="T110" fmla="*/ 1 w 1110"/>
                <a:gd name="T111" fmla="*/ 1 h 412"/>
                <a:gd name="T112" fmla="*/ 1 w 1110"/>
                <a:gd name="T113" fmla="*/ 1 h 412"/>
                <a:gd name="T114" fmla="*/ 1 w 1110"/>
                <a:gd name="T115" fmla="*/ 1 h 412"/>
                <a:gd name="T116" fmla="*/ 1 w 1110"/>
                <a:gd name="T117" fmla="*/ 1 h 412"/>
                <a:gd name="T118" fmla="*/ 1 w 1110"/>
                <a:gd name="T119" fmla="*/ 1 h 4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10"/>
                <a:gd name="T181" fmla="*/ 0 h 412"/>
                <a:gd name="T182" fmla="*/ 1110 w 1110"/>
                <a:gd name="T183" fmla="*/ 412 h 41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10" h="412">
                  <a:moveTo>
                    <a:pt x="610" y="17"/>
                  </a:moveTo>
                  <a:lnTo>
                    <a:pt x="610" y="17"/>
                  </a:lnTo>
                  <a:lnTo>
                    <a:pt x="616" y="15"/>
                  </a:lnTo>
                  <a:lnTo>
                    <a:pt x="619" y="15"/>
                  </a:lnTo>
                  <a:lnTo>
                    <a:pt x="623" y="13"/>
                  </a:lnTo>
                  <a:lnTo>
                    <a:pt x="629" y="13"/>
                  </a:lnTo>
                  <a:lnTo>
                    <a:pt x="635" y="13"/>
                  </a:lnTo>
                  <a:lnTo>
                    <a:pt x="640" y="11"/>
                  </a:lnTo>
                  <a:lnTo>
                    <a:pt x="648" y="9"/>
                  </a:lnTo>
                  <a:lnTo>
                    <a:pt x="656" y="9"/>
                  </a:lnTo>
                  <a:lnTo>
                    <a:pt x="663" y="8"/>
                  </a:lnTo>
                  <a:lnTo>
                    <a:pt x="671" y="8"/>
                  </a:lnTo>
                  <a:lnTo>
                    <a:pt x="680" y="6"/>
                  </a:lnTo>
                  <a:lnTo>
                    <a:pt x="688" y="6"/>
                  </a:lnTo>
                  <a:lnTo>
                    <a:pt x="697" y="6"/>
                  </a:lnTo>
                  <a:lnTo>
                    <a:pt x="705" y="4"/>
                  </a:lnTo>
                  <a:lnTo>
                    <a:pt x="715" y="2"/>
                  </a:lnTo>
                  <a:lnTo>
                    <a:pt x="722" y="2"/>
                  </a:lnTo>
                  <a:lnTo>
                    <a:pt x="732" y="2"/>
                  </a:lnTo>
                  <a:lnTo>
                    <a:pt x="739" y="0"/>
                  </a:lnTo>
                  <a:lnTo>
                    <a:pt x="747" y="0"/>
                  </a:lnTo>
                  <a:lnTo>
                    <a:pt x="754" y="0"/>
                  </a:lnTo>
                  <a:lnTo>
                    <a:pt x="764" y="0"/>
                  </a:lnTo>
                  <a:lnTo>
                    <a:pt x="770" y="0"/>
                  </a:lnTo>
                  <a:lnTo>
                    <a:pt x="777" y="0"/>
                  </a:lnTo>
                  <a:lnTo>
                    <a:pt x="783" y="0"/>
                  </a:lnTo>
                  <a:lnTo>
                    <a:pt x="791" y="2"/>
                  </a:lnTo>
                  <a:lnTo>
                    <a:pt x="794" y="2"/>
                  </a:lnTo>
                  <a:lnTo>
                    <a:pt x="800" y="2"/>
                  </a:lnTo>
                  <a:lnTo>
                    <a:pt x="804" y="4"/>
                  </a:lnTo>
                  <a:lnTo>
                    <a:pt x="808" y="6"/>
                  </a:lnTo>
                  <a:lnTo>
                    <a:pt x="819" y="101"/>
                  </a:lnTo>
                  <a:lnTo>
                    <a:pt x="821" y="103"/>
                  </a:lnTo>
                  <a:lnTo>
                    <a:pt x="829" y="108"/>
                  </a:lnTo>
                  <a:lnTo>
                    <a:pt x="832" y="110"/>
                  </a:lnTo>
                  <a:lnTo>
                    <a:pt x="838" y="116"/>
                  </a:lnTo>
                  <a:lnTo>
                    <a:pt x="846" y="120"/>
                  </a:lnTo>
                  <a:lnTo>
                    <a:pt x="855" y="125"/>
                  </a:lnTo>
                  <a:lnTo>
                    <a:pt x="863" y="127"/>
                  </a:lnTo>
                  <a:lnTo>
                    <a:pt x="872" y="131"/>
                  </a:lnTo>
                  <a:lnTo>
                    <a:pt x="878" y="131"/>
                  </a:lnTo>
                  <a:lnTo>
                    <a:pt x="884" y="133"/>
                  </a:lnTo>
                  <a:lnTo>
                    <a:pt x="889" y="133"/>
                  </a:lnTo>
                  <a:lnTo>
                    <a:pt x="895" y="135"/>
                  </a:lnTo>
                  <a:lnTo>
                    <a:pt x="901" y="133"/>
                  </a:lnTo>
                  <a:lnTo>
                    <a:pt x="907" y="133"/>
                  </a:lnTo>
                  <a:lnTo>
                    <a:pt x="912" y="133"/>
                  </a:lnTo>
                  <a:lnTo>
                    <a:pt x="920" y="133"/>
                  </a:lnTo>
                  <a:lnTo>
                    <a:pt x="926" y="131"/>
                  </a:lnTo>
                  <a:lnTo>
                    <a:pt x="933" y="129"/>
                  </a:lnTo>
                  <a:lnTo>
                    <a:pt x="939" y="127"/>
                  </a:lnTo>
                  <a:lnTo>
                    <a:pt x="946" y="125"/>
                  </a:lnTo>
                  <a:lnTo>
                    <a:pt x="962" y="118"/>
                  </a:lnTo>
                  <a:lnTo>
                    <a:pt x="967" y="122"/>
                  </a:lnTo>
                  <a:lnTo>
                    <a:pt x="973" y="125"/>
                  </a:lnTo>
                  <a:lnTo>
                    <a:pt x="984" y="131"/>
                  </a:lnTo>
                  <a:lnTo>
                    <a:pt x="988" y="135"/>
                  </a:lnTo>
                  <a:lnTo>
                    <a:pt x="994" y="137"/>
                  </a:lnTo>
                  <a:lnTo>
                    <a:pt x="1000" y="141"/>
                  </a:lnTo>
                  <a:lnTo>
                    <a:pt x="1007" y="144"/>
                  </a:lnTo>
                  <a:lnTo>
                    <a:pt x="1013" y="148"/>
                  </a:lnTo>
                  <a:lnTo>
                    <a:pt x="1019" y="152"/>
                  </a:lnTo>
                  <a:lnTo>
                    <a:pt x="1026" y="156"/>
                  </a:lnTo>
                  <a:lnTo>
                    <a:pt x="1034" y="162"/>
                  </a:lnTo>
                  <a:lnTo>
                    <a:pt x="1040" y="163"/>
                  </a:lnTo>
                  <a:lnTo>
                    <a:pt x="1047" y="169"/>
                  </a:lnTo>
                  <a:lnTo>
                    <a:pt x="1053" y="171"/>
                  </a:lnTo>
                  <a:lnTo>
                    <a:pt x="1060" y="177"/>
                  </a:lnTo>
                  <a:lnTo>
                    <a:pt x="1066" y="181"/>
                  </a:lnTo>
                  <a:lnTo>
                    <a:pt x="1072" y="184"/>
                  </a:lnTo>
                  <a:lnTo>
                    <a:pt x="1078" y="188"/>
                  </a:lnTo>
                  <a:lnTo>
                    <a:pt x="1083" y="194"/>
                  </a:lnTo>
                  <a:lnTo>
                    <a:pt x="1093" y="200"/>
                  </a:lnTo>
                  <a:lnTo>
                    <a:pt x="1100" y="205"/>
                  </a:lnTo>
                  <a:lnTo>
                    <a:pt x="1106" y="211"/>
                  </a:lnTo>
                  <a:lnTo>
                    <a:pt x="1108" y="215"/>
                  </a:lnTo>
                  <a:lnTo>
                    <a:pt x="1110" y="222"/>
                  </a:lnTo>
                  <a:lnTo>
                    <a:pt x="1108" y="232"/>
                  </a:lnTo>
                  <a:lnTo>
                    <a:pt x="1102" y="236"/>
                  </a:lnTo>
                  <a:lnTo>
                    <a:pt x="1095" y="243"/>
                  </a:lnTo>
                  <a:lnTo>
                    <a:pt x="1089" y="245"/>
                  </a:lnTo>
                  <a:lnTo>
                    <a:pt x="1083" y="249"/>
                  </a:lnTo>
                  <a:lnTo>
                    <a:pt x="1076" y="253"/>
                  </a:lnTo>
                  <a:lnTo>
                    <a:pt x="1066" y="257"/>
                  </a:lnTo>
                  <a:lnTo>
                    <a:pt x="1062" y="257"/>
                  </a:lnTo>
                  <a:lnTo>
                    <a:pt x="1059" y="258"/>
                  </a:lnTo>
                  <a:lnTo>
                    <a:pt x="1055" y="258"/>
                  </a:lnTo>
                  <a:lnTo>
                    <a:pt x="1049" y="260"/>
                  </a:lnTo>
                  <a:lnTo>
                    <a:pt x="1041" y="262"/>
                  </a:lnTo>
                  <a:lnTo>
                    <a:pt x="1036" y="264"/>
                  </a:lnTo>
                  <a:lnTo>
                    <a:pt x="1030" y="266"/>
                  </a:lnTo>
                  <a:lnTo>
                    <a:pt x="1022" y="268"/>
                  </a:lnTo>
                  <a:lnTo>
                    <a:pt x="1015" y="270"/>
                  </a:lnTo>
                  <a:lnTo>
                    <a:pt x="1005" y="272"/>
                  </a:lnTo>
                  <a:lnTo>
                    <a:pt x="996" y="276"/>
                  </a:lnTo>
                  <a:lnTo>
                    <a:pt x="988" y="277"/>
                  </a:lnTo>
                  <a:lnTo>
                    <a:pt x="977" y="281"/>
                  </a:lnTo>
                  <a:lnTo>
                    <a:pt x="967" y="283"/>
                  </a:lnTo>
                  <a:lnTo>
                    <a:pt x="956" y="287"/>
                  </a:lnTo>
                  <a:lnTo>
                    <a:pt x="946" y="289"/>
                  </a:lnTo>
                  <a:lnTo>
                    <a:pt x="933" y="293"/>
                  </a:lnTo>
                  <a:lnTo>
                    <a:pt x="922" y="295"/>
                  </a:lnTo>
                  <a:lnTo>
                    <a:pt x="910" y="298"/>
                  </a:lnTo>
                  <a:lnTo>
                    <a:pt x="897" y="300"/>
                  </a:lnTo>
                  <a:lnTo>
                    <a:pt x="884" y="304"/>
                  </a:lnTo>
                  <a:lnTo>
                    <a:pt x="870" y="308"/>
                  </a:lnTo>
                  <a:lnTo>
                    <a:pt x="859" y="312"/>
                  </a:lnTo>
                  <a:lnTo>
                    <a:pt x="846" y="316"/>
                  </a:lnTo>
                  <a:lnTo>
                    <a:pt x="830" y="317"/>
                  </a:lnTo>
                  <a:lnTo>
                    <a:pt x="817" y="321"/>
                  </a:lnTo>
                  <a:lnTo>
                    <a:pt x="804" y="325"/>
                  </a:lnTo>
                  <a:lnTo>
                    <a:pt x="791" y="329"/>
                  </a:lnTo>
                  <a:lnTo>
                    <a:pt x="777" y="331"/>
                  </a:lnTo>
                  <a:lnTo>
                    <a:pt x="764" y="335"/>
                  </a:lnTo>
                  <a:lnTo>
                    <a:pt x="751" y="338"/>
                  </a:lnTo>
                  <a:lnTo>
                    <a:pt x="737" y="342"/>
                  </a:lnTo>
                  <a:lnTo>
                    <a:pt x="722" y="346"/>
                  </a:lnTo>
                  <a:lnTo>
                    <a:pt x="709" y="348"/>
                  </a:lnTo>
                  <a:lnTo>
                    <a:pt x="695" y="352"/>
                  </a:lnTo>
                  <a:lnTo>
                    <a:pt x="682" y="355"/>
                  </a:lnTo>
                  <a:lnTo>
                    <a:pt x="667" y="357"/>
                  </a:lnTo>
                  <a:lnTo>
                    <a:pt x="656" y="361"/>
                  </a:lnTo>
                  <a:lnTo>
                    <a:pt x="640" y="363"/>
                  </a:lnTo>
                  <a:lnTo>
                    <a:pt x="629" y="369"/>
                  </a:lnTo>
                  <a:lnTo>
                    <a:pt x="616" y="371"/>
                  </a:lnTo>
                  <a:lnTo>
                    <a:pt x="604" y="373"/>
                  </a:lnTo>
                  <a:lnTo>
                    <a:pt x="593" y="376"/>
                  </a:lnTo>
                  <a:lnTo>
                    <a:pt x="581" y="378"/>
                  </a:lnTo>
                  <a:lnTo>
                    <a:pt x="570" y="382"/>
                  </a:lnTo>
                  <a:lnTo>
                    <a:pt x="559" y="384"/>
                  </a:lnTo>
                  <a:lnTo>
                    <a:pt x="547" y="388"/>
                  </a:lnTo>
                  <a:lnTo>
                    <a:pt x="540" y="390"/>
                  </a:lnTo>
                  <a:lnTo>
                    <a:pt x="528" y="392"/>
                  </a:lnTo>
                  <a:lnTo>
                    <a:pt x="519" y="393"/>
                  </a:lnTo>
                  <a:lnTo>
                    <a:pt x="509" y="395"/>
                  </a:lnTo>
                  <a:lnTo>
                    <a:pt x="502" y="399"/>
                  </a:lnTo>
                  <a:lnTo>
                    <a:pt x="494" y="399"/>
                  </a:lnTo>
                  <a:lnTo>
                    <a:pt x="486" y="401"/>
                  </a:lnTo>
                  <a:lnTo>
                    <a:pt x="481" y="403"/>
                  </a:lnTo>
                  <a:lnTo>
                    <a:pt x="475" y="405"/>
                  </a:lnTo>
                  <a:lnTo>
                    <a:pt x="469" y="407"/>
                  </a:lnTo>
                  <a:lnTo>
                    <a:pt x="464" y="407"/>
                  </a:lnTo>
                  <a:lnTo>
                    <a:pt x="460" y="409"/>
                  </a:lnTo>
                  <a:lnTo>
                    <a:pt x="458" y="411"/>
                  </a:lnTo>
                  <a:lnTo>
                    <a:pt x="452" y="411"/>
                  </a:lnTo>
                  <a:lnTo>
                    <a:pt x="452" y="412"/>
                  </a:lnTo>
                  <a:lnTo>
                    <a:pt x="450" y="412"/>
                  </a:lnTo>
                  <a:lnTo>
                    <a:pt x="446" y="412"/>
                  </a:lnTo>
                  <a:lnTo>
                    <a:pt x="441" y="412"/>
                  </a:lnTo>
                  <a:lnTo>
                    <a:pt x="437" y="412"/>
                  </a:lnTo>
                  <a:lnTo>
                    <a:pt x="427" y="412"/>
                  </a:lnTo>
                  <a:lnTo>
                    <a:pt x="420" y="412"/>
                  </a:lnTo>
                  <a:lnTo>
                    <a:pt x="414" y="412"/>
                  </a:lnTo>
                  <a:lnTo>
                    <a:pt x="410" y="412"/>
                  </a:lnTo>
                  <a:lnTo>
                    <a:pt x="405" y="412"/>
                  </a:lnTo>
                  <a:lnTo>
                    <a:pt x="399" y="412"/>
                  </a:lnTo>
                  <a:lnTo>
                    <a:pt x="393" y="411"/>
                  </a:lnTo>
                  <a:lnTo>
                    <a:pt x="388" y="409"/>
                  </a:lnTo>
                  <a:lnTo>
                    <a:pt x="380" y="407"/>
                  </a:lnTo>
                  <a:lnTo>
                    <a:pt x="374" y="407"/>
                  </a:lnTo>
                  <a:lnTo>
                    <a:pt x="367" y="405"/>
                  </a:lnTo>
                  <a:lnTo>
                    <a:pt x="361" y="403"/>
                  </a:lnTo>
                  <a:lnTo>
                    <a:pt x="353" y="399"/>
                  </a:lnTo>
                  <a:lnTo>
                    <a:pt x="348" y="397"/>
                  </a:lnTo>
                  <a:lnTo>
                    <a:pt x="340" y="393"/>
                  </a:lnTo>
                  <a:lnTo>
                    <a:pt x="334" y="392"/>
                  </a:lnTo>
                  <a:lnTo>
                    <a:pt x="327" y="388"/>
                  </a:lnTo>
                  <a:lnTo>
                    <a:pt x="321" y="384"/>
                  </a:lnTo>
                  <a:lnTo>
                    <a:pt x="313" y="378"/>
                  </a:lnTo>
                  <a:lnTo>
                    <a:pt x="306" y="374"/>
                  </a:lnTo>
                  <a:lnTo>
                    <a:pt x="298" y="369"/>
                  </a:lnTo>
                  <a:lnTo>
                    <a:pt x="292" y="363"/>
                  </a:lnTo>
                  <a:lnTo>
                    <a:pt x="0" y="118"/>
                  </a:lnTo>
                  <a:lnTo>
                    <a:pt x="0" y="114"/>
                  </a:lnTo>
                  <a:lnTo>
                    <a:pt x="2" y="106"/>
                  </a:lnTo>
                  <a:lnTo>
                    <a:pt x="4" y="101"/>
                  </a:lnTo>
                  <a:lnTo>
                    <a:pt x="9" y="97"/>
                  </a:lnTo>
                  <a:lnTo>
                    <a:pt x="11" y="95"/>
                  </a:lnTo>
                  <a:lnTo>
                    <a:pt x="17" y="93"/>
                  </a:lnTo>
                  <a:lnTo>
                    <a:pt x="23" y="91"/>
                  </a:lnTo>
                  <a:lnTo>
                    <a:pt x="28" y="91"/>
                  </a:lnTo>
                  <a:lnTo>
                    <a:pt x="34" y="87"/>
                  </a:lnTo>
                  <a:lnTo>
                    <a:pt x="42" y="87"/>
                  </a:lnTo>
                  <a:lnTo>
                    <a:pt x="49" y="86"/>
                  </a:lnTo>
                  <a:lnTo>
                    <a:pt x="57" y="86"/>
                  </a:lnTo>
                  <a:lnTo>
                    <a:pt x="64" y="84"/>
                  </a:lnTo>
                  <a:lnTo>
                    <a:pt x="72" y="84"/>
                  </a:lnTo>
                  <a:lnTo>
                    <a:pt x="80" y="84"/>
                  </a:lnTo>
                  <a:lnTo>
                    <a:pt x="87" y="84"/>
                  </a:lnTo>
                  <a:lnTo>
                    <a:pt x="93" y="82"/>
                  </a:lnTo>
                  <a:lnTo>
                    <a:pt x="99" y="82"/>
                  </a:lnTo>
                  <a:lnTo>
                    <a:pt x="104" y="82"/>
                  </a:lnTo>
                  <a:lnTo>
                    <a:pt x="110" y="82"/>
                  </a:lnTo>
                  <a:lnTo>
                    <a:pt x="118" y="82"/>
                  </a:lnTo>
                  <a:lnTo>
                    <a:pt x="119" y="82"/>
                  </a:lnTo>
                  <a:lnTo>
                    <a:pt x="121" y="188"/>
                  </a:lnTo>
                  <a:lnTo>
                    <a:pt x="125" y="190"/>
                  </a:lnTo>
                  <a:lnTo>
                    <a:pt x="131" y="192"/>
                  </a:lnTo>
                  <a:lnTo>
                    <a:pt x="138" y="196"/>
                  </a:lnTo>
                  <a:lnTo>
                    <a:pt x="146" y="200"/>
                  </a:lnTo>
                  <a:lnTo>
                    <a:pt x="156" y="203"/>
                  </a:lnTo>
                  <a:lnTo>
                    <a:pt x="159" y="205"/>
                  </a:lnTo>
                  <a:lnTo>
                    <a:pt x="165" y="207"/>
                  </a:lnTo>
                  <a:lnTo>
                    <a:pt x="171" y="209"/>
                  </a:lnTo>
                  <a:lnTo>
                    <a:pt x="177" y="213"/>
                  </a:lnTo>
                  <a:lnTo>
                    <a:pt x="184" y="213"/>
                  </a:lnTo>
                  <a:lnTo>
                    <a:pt x="190" y="215"/>
                  </a:lnTo>
                  <a:lnTo>
                    <a:pt x="196" y="215"/>
                  </a:lnTo>
                  <a:lnTo>
                    <a:pt x="201" y="217"/>
                  </a:lnTo>
                  <a:lnTo>
                    <a:pt x="207" y="217"/>
                  </a:lnTo>
                  <a:lnTo>
                    <a:pt x="213" y="217"/>
                  </a:lnTo>
                  <a:lnTo>
                    <a:pt x="220" y="217"/>
                  </a:lnTo>
                  <a:lnTo>
                    <a:pt x="226" y="217"/>
                  </a:lnTo>
                  <a:lnTo>
                    <a:pt x="232" y="215"/>
                  </a:lnTo>
                  <a:lnTo>
                    <a:pt x="237" y="215"/>
                  </a:lnTo>
                  <a:lnTo>
                    <a:pt x="245" y="211"/>
                  </a:lnTo>
                  <a:lnTo>
                    <a:pt x="251" y="209"/>
                  </a:lnTo>
                  <a:lnTo>
                    <a:pt x="254" y="205"/>
                  </a:lnTo>
                  <a:lnTo>
                    <a:pt x="260" y="203"/>
                  </a:lnTo>
                  <a:lnTo>
                    <a:pt x="266" y="198"/>
                  </a:lnTo>
                  <a:lnTo>
                    <a:pt x="272" y="194"/>
                  </a:lnTo>
                  <a:lnTo>
                    <a:pt x="270" y="118"/>
                  </a:lnTo>
                  <a:lnTo>
                    <a:pt x="424" y="247"/>
                  </a:lnTo>
                  <a:lnTo>
                    <a:pt x="424" y="249"/>
                  </a:lnTo>
                  <a:lnTo>
                    <a:pt x="431" y="257"/>
                  </a:lnTo>
                  <a:lnTo>
                    <a:pt x="437" y="260"/>
                  </a:lnTo>
                  <a:lnTo>
                    <a:pt x="445" y="264"/>
                  </a:lnTo>
                  <a:lnTo>
                    <a:pt x="446" y="266"/>
                  </a:lnTo>
                  <a:lnTo>
                    <a:pt x="452" y="270"/>
                  </a:lnTo>
                  <a:lnTo>
                    <a:pt x="458" y="272"/>
                  </a:lnTo>
                  <a:lnTo>
                    <a:pt x="464" y="274"/>
                  </a:lnTo>
                  <a:lnTo>
                    <a:pt x="469" y="276"/>
                  </a:lnTo>
                  <a:lnTo>
                    <a:pt x="475" y="277"/>
                  </a:lnTo>
                  <a:lnTo>
                    <a:pt x="481" y="279"/>
                  </a:lnTo>
                  <a:lnTo>
                    <a:pt x="490" y="281"/>
                  </a:lnTo>
                  <a:lnTo>
                    <a:pt x="496" y="281"/>
                  </a:lnTo>
                  <a:lnTo>
                    <a:pt x="505" y="281"/>
                  </a:lnTo>
                  <a:lnTo>
                    <a:pt x="515" y="281"/>
                  </a:lnTo>
                  <a:lnTo>
                    <a:pt x="524" y="283"/>
                  </a:lnTo>
                  <a:lnTo>
                    <a:pt x="528" y="281"/>
                  </a:lnTo>
                  <a:lnTo>
                    <a:pt x="534" y="281"/>
                  </a:lnTo>
                  <a:lnTo>
                    <a:pt x="540" y="279"/>
                  </a:lnTo>
                  <a:lnTo>
                    <a:pt x="545" y="279"/>
                  </a:lnTo>
                  <a:lnTo>
                    <a:pt x="549" y="279"/>
                  </a:lnTo>
                  <a:lnTo>
                    <a:pt x="555" y="277"/>
                  </a:lnTo>
                  <a:lnTo>
                    <a:pt x="561" y="277"/>
                  </a:lnTo>
                  <a:lnTo>
                    <a:pt x="568" y="277"/>
                  </a:lnTo>
                  <a:lnTo>
                    <a:pt x="574" y="276"/>
                  </a:lnTo>
                  <a:lnTo>
                    <a:pt x="580" y="274"/>
                  </a:lnTo>
                  <a:lnTo>
                    <a:pt x="587" y="272"/>
                  </a:lnTo>
                  <a:lnTo>
                    <a:pt x="595" y="272"/>
                  </a:lnTo>
                  <a:lnTo>
                    <a:pt x="600" y="268"/>
                  </a:lnTo>
                  <a:lnTo>
                    <a:pt x="608" y="266"/>
                  </a:lnTo>
                  <a:lnTo>
                    <a:pt x="614" y="264"/>
                  </a:lnTo>
                  <a:lnTo>
                    <a:pt x="623" y="262"/>
                  </a:lnTo>
                  <a:lnTo>
                    <a:pt x="813" y="220"/>
                  </a:lnTo>
                  <a:lnTo>
                    <a:pt x="815" y="219"/>
                  </a:lnTo>
                  <a:lnTo>
                    <a:pt x="819" y="219"/>
                  </a:lnTo>
                  <a:lnTo>
                    <a:pt x="825" y="217"/>
                  </a:lnTo>
                  <a:lnTo>
                    <a:pt x="830" y="215"/>
                  </a:lnTo>
                  <a:lnTo>
                    <a:pt x="836" y="209"/>
                  </a:lnTo>
                  <a:lnTo>
                    <a:pt x="842" y="203"/>
                  </a:lnTo>
                  <a:lnTo>
                    <a:pt x="844" y="200"/>
                  </a:lnTo>
                  <a:lnTo>
                    <a:pt x="844" y="196"/>
                  </a:lnTo>
                  <a:lnTo>
                    <a:pt x="844" y="190"/>
                  </a:lnTo>
                  <a:lnTo>
                    <a:pt x="844" y="186"/>
                  </a:lnTo>
                  <a:lnTo>
                    <a:pt x="842" y="182"/>
                  </a:lnTo>
                  <a:lnTo>
                    <a:pt x="838" y="177"/>
                  </a:lnTo>
                  <a:lnTo>
                    <a:pt x="834" y="173"/>
                  </a:lnTo>
                  <a:lnTo>
                    <a:pt x="830" y="169"/>
                  </a:lnTo>
                  <a:lnTo>
                    <a:pt x="823" y="163"/>
                  </a:lnTo>
                  <a:lnTo>
                    <a:pt x="817" y="158"/>
                  </a:lnTo>
                  <a:lnTo>
                    <a:pt x="810" y="152"/>
                  </a:lnTo>
                  <a:lnTo>
                    <a:pt x="804" y="146"/>
                  </a:lnTo>
                  <a:lnTo>
                    <a:pt x="794" y="139"/>
                  </a:lnTo>
                  <a:lnTo>
                    <a:pt x="785" y="133"/>
                  </a:lnTo>
                  <a:lnTo>
                    <a:pt x="775" y="125"/>
                  </a:lnTo>
                  <a:lnTo>
                    <a:pt x="766" y="118"/>
                  </a:lnTo>
                  <a:lnTo>
                    <a:pt x="760" y="114"/>
                  </a:lnTo>
                  <a:lnTo>
                    <a:pt x="754" y="110"/>
                  </a:lnTo>
                  <a:lnTo>
                    <a:pt x="749" y="106"/>
                  </a:lnTo>
                  <a:lnTo>
                    <a:pt x="745" y="105"/>
                  </a:lnTo>
                  <a:lnTo>
                    <a:pt x="739" y="101"/>
                  </a:lnTo>
                  <a:lnTo>
                    <a:pt x="734" y="97"/>
                  </a:lnTo>
                  <a:lnTo>
                    <a:pt x="728" y="93"/>
                  </a:lnTo>
                  <a:lnTo>
                    <a:pt x="724" y="91"/>
                  </a:lnTo>
                  <a:lnTo>
                    <a:pt x="718" y="87"/>
                  </a:lnTo>
                  <a:lnTo>
                    <a:pt x="713" y="84"/>
                  </a:lnTo>
                  <a:lnTo>
                    <a:pt x="705" y="80"/>
                  </a:lnTo>
                  <a:lnTo>
                    <a:pt x="701" y="76"/>
                  </a:lnTo>
                  <a:lnTo>
                    <a:pt x="690" y="68"/>
                  </a:lnTo>
                  <a:lnTo>
                    <a:pt x="680" y="63"/>
                  </a:lnTo>
                  <a:lnTo>
                    <a:pt x="671" y="55"/>
                  </a:lnTo>
                  <a:lnTo>
                    <a:pt x="661" y="49"/>
                  </a:lnTo>
                  <a:lnTo>
                    <a:pt x="652" y="44"/>
                  </a:lnTo>
                  <a:lnTo>
                    <a:pt x="644" y="40"/>
                  </a:lnTo>
                  <a:lnTo>
                    <a:pt x="635" y="34"/>
                  </a:lnTo>
                  <a:lnTo>
                    <a:pt x="629" y="30"/>
                  </a:lnTo>
                  <a:lnTo>
                    <a:pt x="623" y="27"/>
                  </a:lnTo>
                  <a:lnTo>
                    <a:pt x="618" y="23"/>
                  </a:lnTo>
                  <a:lnTo>
                    <a:pt x="612" y="19"/>
                  </a:lnTo>
                  <a:lnTo>
                    <a:pt x="610" y="17"/>
                  </a:lnTo>
                  <a:close/>
                </a:path>
              </a:pathLst>
            </a:custGeom>
            <a:solidFill>
              <a:srgbClr val="6BAB9C"/>
            </a:solidFill>
            <a:ln w="9525">
              <a:noFill/>
              <a:round/>
              <a:headEnd/>
              <a:tailEnd/>
            </a:ln>
          </p:spPr>
          <p:txBody>
            <a:bodyPr/>
            <a:lstStyle/>
            <a:p>
              <a:endParaRPr lang="en-US" sz="3200"/>
            </a:p>
          </p:txBody>
        </p:sp>
        <p:sp>
          <p:nvSpPr>
            <p:cNvPr id="181265" name="Freeform 18"/>
            <p:cNvSpPr>
              <a:spLocks/>
            </p:cNvSpPr>
            <p:nvPr/>
          </p:nvSpPr>
          <p:spPr bwMode="auto">
            <a:xfrm>
              <a:off x="3416" y="394"/>
              <a:ext cx="170" cy="108"/>
            </a:xfrm>
            <a:custGeom>
              <a:avLst/>
              <a:gdLst>
                <a:gd name="T0" fmla="*/ 1 w 340"/>
                <a:gd name="T1" fmla="*/ 0 h 217"/>
                <a:gd name="T2" fmla="*/ 1 w 340"/>
                <a:gd name="T3" fmla="*/ 0 h 217"/>
                <a:gd name="T4" fmla="*/ 1 w 340"/>
                <a:gd name="T5" fmla="*/ 0 h 217"/>
                <a:gd name="T6" fmla="*/ 1 w 340"/>
                <a:gd name="T7" fmla="*/ 0 h 217"/>
                <a:gd name="T8" fmla="*/ 1 w 340"/>
                <a:gd name="T9" fmla="*/ 0 h 217"/>
                <a:gd name="T10" fmla="*/ 1 w 340"/>
                <a:gd name="T11" fmla="*/ 0 h 217"/>
                <a:gd name="T12" fmla="*/ 1 w 340"/>
                <a:gd name="T13" fmla="*/ 0 h 217"/>
                <a:gd name="T14" fmla="*/ 1 w 340"/>
                <a:gd name="T15" fmla="*/ 0 h 217"/>
                <a:gd name="T16" fmla="*/ 1 w 340"/>
                <a:gd name="T17" fmla="*/ 0 h 217"/>
                <a:gd name="T18" fmla="*/ 1 w 340"/>
                <a:gd name="T19" fmla="*/ 0 h 217"/>
                <a:gd name="T20" fmla="*/ 1 w 340"/>
                <a:gd name="T21" fmla="*/ 0 h 217"/>
                <a:gd name="T22" fmla="*/ 1 w 340"/>
                <a:gd name="T23" fmla="*/ 0 h 217"/>
                <a:gd name="T24" fmla="*/ 1 w 340"/>
                <a:gd name="T25" fmla="*/ 0 h 217"/>
                <a:gd name="T26" fmla="*/ 1 w 340"/>
                <a:gd name="T27" fmla="*/ 0 h 217"/>
                <a:gd name="T28" fmla="*/ 1 w 340"/>
                <a:gd name="T29" fmla="*/ 0 h 217"/>
                <a:gd name="T30" fmla="*/ 0 w 340"/>
                <a:gd name="T31" fmla="*/ 0 h 217"/>
                <a:gd name="T32" fmla="*/ 1 w 340"/>
                <a:gd name="T33" fmla="*/ 0 h 217"/>
                <a:gd name="T34" fmla="*/ 1 w 340"/>
                <a:gd name="T35" fmla="*/ 0 h 2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0"/>
                <a:gd name="T55" fmla="*/ 0 h 217"/>
                <a:gd name="T56" fmla="*/ 340 w 340"/>
                <a:gd name="T57" fmla="*/ 217 h 2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0" h="217">
                  <a:moveTo>
                    <a:pt x="88" y="0"/>
                  </a:moveTo>
                  <a:lnTo>
                    <a:pt x="340" y="163"/>
                  </a:lnTo>
                  <a:lnTo>
                    <a:pt x="339" y="192"/>
                  </a:lnTo>
                  <a:lnTo>
                    <a:pt x="337" y="194"/>
                  </a:lnTo>
                  <a:lnTo>
                    <a:pt x="333" y="198"/>
                  </a:lnTo>
                  <a:lnTo>
                    <a:pt x="327" y="201"/>
                  </a:lnTo>
                  <a:lnTo>
                    <a:pt x="321" y="203"/>
                  </a:lnTo>
                  <a:lnTo>
                    <a:pt x="318" y="205"/>
                  </a:lnTo>
                  <a:lnTo>
                    <a:pt x="312" y="207"/>
                  </a:lnTo>
                  <a:lnTo>
                    <a:pt x="306" y="211"/>
                  </a:lnTo>
                  <a:lnTo>
                    <a:pt x="299" y="211"/>
                  </a:lnTo>
                  <a:lnTo>
                    <a:pt x="291" y="213"/>
                  </a:lnTo>
                  <a:lnTo>
                    <a:pt x="282" y="215"/>
                  </a:lnTo>
                  <a:lnTo>
                    <a:pt x="272" y="217"/>
                  </a:lnTo>
                  <a:lnTo>
                    <a:pt x="0" y="13"/>
                  </a:lnTo>
                  <a:lnTo>
                    <a:pt x="88" y="0"/>
                  </a:lnTo>
                  <a:close/>
                </a:path>
              </a:pathLst>
            </a:custGeom>
            <a:solidFill>
              <a:srgbClr val="CCCC9C"/>
            </a:solidFill>
            <a:ln w="9525">
              <a:noFill/>
              <a:round/>
              <a:headEnd/>
              <a:tailEnd/>
            </a:ln>
          </p:spPr>
          <p:txBody>
            <a:bodyPr/>
            <a:lstStyle/>
            <a:p>
              <a:endParaRPr lang="en-US" sz="3200"/>
            </a:p>
          </p:txBody>
        </p:sp>
        <p:sp>
          <p:nvSpPr>
            <p:cNvPr id="181266" name="Freeform 19"/>
            <p:cNvSpPr>
              <a:spLocks/>
            </p:cNvSpPr>
            <p:nvPr/>
          </p:nvSpPr>
          <p:spPr bwMode="auto">
            <a:xfrm>
              <a:off x="3298" y="404"/>
              <a:ext cx="264" cy="126"/>
            </a:xfrm>
            <a:custGeom>
              <a:avLst/>
              <a:gdLst>
                <a:gd name="T0" fmla="*/ 0 w 529"/>
                <a:gd name="T1" fmla="*/ 1 h 251"/>
                <a:gd name="T2" fmla="*/ 0 w 529"/>
                <a:gd name="T3" fmla="*/ 0 h 251"/>
                <a:gd name="T4" fmla="*/ 0 w 529"/>
                <a:gd name="T5" fmla="*/ 0 h 251"/>
                <a:gd name="T6" fmla="*/ 0 w 529"/>
                <a:gd name="T7" fmla="*/ 1 h 251"/>
                <a:gd name="T8" fmla="*/ 0 w 529"/>
                <a:gd name="T9" fmla="*/ 1 h 251"/>
                <a:gd name="T10" fmla="*/ 0 w 529"/>
                <a:gd name="T11" fmla="*/ 1 h 251"/>
                <a:gd name="T12" fmla="*/ 0 w 529"/>
                <a:gd name="T13" fmla="*/ 1 h 251"/>
                <a:gd name="T14" fmla="*/ 0 w 529"/>
                <a:gd name="T15" fmla="*/ 1 h 251"/>
                <a:gd name="T16" fmla="*/ 0 w 529"/>
                <a:gd name="T17" fmla="*/ 1 h 251"/>
                <a:gd name="T18" fmla="*/ 0 w 529"/>
                <a:gd name="T19" fmla="*/ 1 h 251"/>
                <a:gd name="T20" fmla="*/ 0 w 529"/>
                <a:gd name="T21" fmla="*/ 1 h 251"/>
                <a:gd name="T22" fmla="*/ 0 w 529"/>
                <a:gd name="T23" fmla="*/ 1 h 251"/>
                <a:gd name="T24" fmla="*/ 0 w 529"/>
                <a:gd name="T25" fmla="*/ 1 h 251"/>
                <a:gd name="T26" fmla="*/ 0 w 529"/>
                <a:gd name="T27" fmla="*/ 1 h 251"/>
                <a:gd name="T28" fmla="*/ 0 w 529"/>
                <a:gd name="T29" fmla="*/ 1 h 251"/>
                <a:gd name="T30" fmla="*/ 0 w 529"/>
                <a:gd name="T31" fmla="*/ 1 h 251"/>
                <a:gd name="T32" fmla="*/ 0 w 529"/>
                <a:gd name="T33" fmla="*/ 1 h 251"/>
                <a:gd name="T34" fmla="*/ 0 w 529"/>
                <a:gd name="T35" fmla="*/ 1 h 251"/>
                <a:gd name="T36" fmla="*/ 0 w 529"/>
                <a:gd name="T37" fmla="*/ 1 h 251"/>
                <a:gd name="T38" fmla="*/ 0 w 529"/>
                <a:gd name="T39" fmla="*/ 1 h 251"/>
                <a:gd name="T40" fmla="*/ 0 w 529"/>
                <a:gd name="T41" fmla="*/ 1 h 251"/>
                <a:gd name="T42" fmla="*/ 0 w 529"/>
                <a:gd name="T43" fmla="*/ 1 h 251"/>
                <a:gd name="T44" fmla="*/ 0 w 529"/>
                <a:gd name="T45" fmla="*/ 1 h 251"/>
                <a:gd name="T46" fmla="*/ 0 w 529"/>
                <a:gd name="T47" fmla="*/ 1 h 251"/>
                <a:gd name="T48" fmla="*/ 0 w 529"/>
                <a:gd name="T49" fmla="*/ 1 h 251"/>
                <a:gd name="T50" fmla="*/ 0 w 529"/>
                <a:gd name="T51" fmla="*/ 1 h 251"/>
                <a:gd name="T52" fmla="*/ 0 w 529"/>
                <a:gd name="T53" fmla="*/ 1 h 251"/>
                <a:gd name="T54" fmla="*/ 0 w 529"/>
                <a:gd name="T55" fmla="*/ 1 h 251"/>
                <a:gd name="T56" fmla="*/ 0 w 529"/>
                <a:gd name="T57" fmla="*/ 1 h 251"/>
                <a:gd name="T58" fmla="*/ 0 w 529"/>
                <a:gd name="T59" fmla="*/ 1 h 251"/>
                <a:gd name="T60" fmla="*/ 0 w 529"/>
                <a:gd name="T61" fmla="*/ 1 h 251"/>
                <a:gd name="T62" fmla="*/ 0 w 529"/>
                <a:gd name="T63" fmla="*/ 1 h 251"/>
                <a:gd name="T64" fmla="*/ 0 w 529"/>
                <a:gd name="T65" fmla="*/ 1 h 251"/>
                <a:gd name="T66" fmla="*/ 0 w 529"/>
                <a:gd name="T67" fmla="*/ 1 h 251"/>
                <a:gd name="T68" fmla="*/ 0 w 529"/>
                <a:gd name="T69" fmla="*/ 1 h 251"/>
                <a:gd name="T70" fmla="*/ 0 w 529"/>
                <a:gd name="T71" fmla="*/ 1 h 251"/>
                <a:gd name="T72" fmla="*/ 0 w 529"/>
                <a:gd name="T73" fmla="*/ 1 h 251"/>
                <a:gd name="T74" fmla="*/ 0 w 529"/>
                <a:gd name="T75" fmla="*/ 1 h 251"/>
                <a:gd name="T76" fmla="*/ 0 w 529"/>
                <a:gd name="T77" fmla="*/ 1 h 251"/>
                <a:gd name="T78" fmla="*/ 0 w 529"/>
                <a:gd name="T79" fmla="*/ 1 h 251"/>
                <a:gd name="T80" fmla="*/ 0 w 529"/>
                <a:gd name="T81" fmla="*/ 1 h 251"/>
                <a:gd name="T82" fmla="*/ 0 w 529"/>
                <a:gd name="T83" fmla="*/ 1 h 251"/>
                <a:gd name="T84" fmla="*/ 0 w 529"/>
                <a:gd name="T85" fmla="*/ 1 h 251"/>
                <a:gd name="T86" fmla="*/ 0 w 529"/>
                <a:gd name="T87" fmla="*/ 1 h 251"/>
                <a:gd name="T88" fmla="*/ 0 w 529"/>
                <a:gd name="T89" fmla="*/ 1 h 251"/>
                <a:gd name="T90" fmla="*/ 0 w 529"/>
                <a:gd name="T91" fmla="*/ 1 h 251"/>
                <a:gd name="T92" fmla="*/ 0 w 529"/>
                <a:gd name="T93" fmla="*/ 1 h 251"/>
                <a:gd name="T94" fmla="*/ 0 w 529"/>
                <a:gd name="T95" fmla="*/ 1 h 251"/>
                <a:gd name="T96" fmla="*/ 0 w 529"/>
                <a:gd name="T97" fmla="*/ 1 h 251"/>
                <a:gd name="T98" fmla="*/ 0 w 529"/>
                <a:gd name="T99" fmla="*/ 1 h 251"/>
                <a:gd name="T100" fmla="*/ 0 w 529"/>
                <a:gd name="T101" fmla="*/ 1 h 251"/>
                <a:gd name="T102" fmla="*/ 0 w 529"/>
                <a:gd name="T103" fmla="*/ 1 h 251"/>
                <a:gd name="T104" fmla="*/ 0 w 529"/>
                <a:gd name="T105" fmla="*/ 1 h 251"/>
                <a:gd name="T106" fmla="*/ 0 w 529"/>
                <a:gd name="T107" fmla="*/ 1 h 251"/>
                <a:gd name="T108" fmla="*/ 0 w 529"/>
                <a:gd name="T109" fmla="*/ 1 h 251"/>
                <a:gd name="T110" fmla="*/ 0 w 529"/>
                <a:gd name="T111" fmla="*/ 1 h 251"/>
                <a:gd name="T112" fmla="*/ 0 w 529"/>
                <a:gd name="T113" fmla="*/ 1 h 251"/>
                <a:gd name="T114" fmla="*/ 0 w 529"/>
                <a:gd name="T115" fmla="*/ 1 h 251"/>
                <a:gd name="T116" fmla="*/ 0 w 529"/>
                <a:gd name="T117" fmla="*/ 1 h 251"/>
                <a:gd name="T118" fmla="*/ 0 w 529"/>
                <a:gd name="T119" fmla="*/ 1 h 251"/>
                <a:gd name="T120" fmla="*/ 0 w 529"/>
                <a:gd name="T121" fmla="*/ 1 h 2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29"/>
                <a:gd name="T184" fmla="*/ 0 h 251"/>
                <a:gd name="T185" fmla="*/ 529 w 529"/>
                <a:gd name="T186" fmla="*/ 251 h 2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29" h="251">
                  <a:moveTo>
                    <a:pt x="0" y="38"/>
                  </a:moveTo>
                  <a:lnTo>
                    <a:pt x="276" y="0"/>
                  </a:lnTo>
                  <a:lnTo>
                    <a:pt x="278" y="0"/>
                  </a:lnTo>
                  <a:lnTo>
                    <a:pt x="286" y="6"/>
                  </a:lnTo>
                  <a:lnTo>
                    <a:pt x="289" y="7"/>
                  </a:lnTo>
                  <a:lnTo>
                    <a:pt x="297" y="11"/>
                  </a:lnTo>
                  <a:lnTo>
                    <a:pt x="303" y="15"/>
                  </a:lnTo>
                  <a:lnTo>
                    <a:pt x="312" y="23"/>
                  </a:lnTo>
                  <a:lnTo>
                    <a:pt x="322" y="26"/>
                  </a:lnTo>
                  <a:lnTo>
                    <a:pt x="329" y="32"/>
                  </a:lnTo>
                  <a:lnTo>
                    <a:pt x="335" y="36"/>
                  </a:lnTo>
                  <a:lnTo>
                    <a:pt x="339" y="38"/>
                  </a:lnTo>
                  <a:lnTo>
                    <a:pt x="345" y="42"/>
                  </a:lnTo>
                  <a:lnTo>
                    <a:pt x="350" y="45"/>
                  </a:lnTo>
                  <a:lnTo>
                    <a:pt x="356" y="47"/>
                  </a:lnTo>
                  <a:lnTo>
                    <a:pt x="362" y="51"/>
                  </a:lnTo>
                  <a:lnTo>
                    <a:pt x="367" y="55"/>
                  </a:lnTo>
                  <a:lnTo>
                    <a:pt x="373" y="59"/>
                  </a:lnTo>
                  <a:lnTo>
                    <a:pt x="379" y="63"/>
                  </a:lnTo>
                  <a:lnTo>
                    <a:pt x="384" y="66"/>
                  </a:lnTo>
                  <a:lnTo>
                    <a:pt x="390" y="70"/>
                  </a:lnTo>
                  <a:lnTo>
                    <a:pt x="396" y="74"/>
                  </a:lnTo>
                  <a:lnTo>
                    <a:pt x="402" y="76"/>
                  </a:lnTo>
                  <a:lnTo>
                    <a:pt x="407" y="80"/>
                  </a:lnTo>
                  <a:lnTo>
                    <a:pt x="413" y="83"/>
                  </a:lnTo>
                  <a:lnTo>
                    <a:pt x="419" y="87"/>
                  </a:lnTo>
                  <a:lnTo>
                    <a:pt x="424" y="91"/>
                  </a:lnTo>
                  <a:lnTo>
                    <a:pt x="430" y="93"/>
                  </a:lnTo>
                  <a:lnTo>
                    <a:pt x="436" y="97"/>
                  </a:lnTo>
                  <a:lnTo>
                    <a:pt x="442" y="101"/>
                  </a:lnTo>
                  <a:lnTo>
                    <a:pt x="451" y="108"/>
                  </a:lnTo>
                  <a:lnTo>
                    <a:pt x="462" y="114"/>
                  </a:lnTo>
                  <a:lnTo>
                    <a:pt x="472" y="120"/>
                  </a:lnTo>
                  <a:lnTo>
                    <a:pt x="481" y="127"/>
                  </a:lnTo>
                  <a:lnTo>
                    <a:pt x="489" y="131"/>
                  </a:lnTo>
                  <a:lnTo>
                    <a:pt x="499" y="137"/>
                  </a:lnTo>
                  <a:lnTo>
                    <a:pt x="506" y="142"/>
                  </a:lnTo>
                  <a:lnTo>
                    <a:pt x="512" y="146"/>
                  </a:lnTo>
                  <a:lnTo>
                    <a:pt x="518" y="150"/>
                  </a:lnTo>
                  <a:lnTo>
                    <a:pt x="521" y="154"/>
                  </a:lnTo>
                  <a:lnTo>
                    <a:pt x="523" y="156"/>
                  </a:lnTo>
                  <a:lnTo>
                    <a:pt x="527" y="158"/>
                  </a:lnTo>
                  <a:lnTo>
                    <a:pt x="529" y="161"/>
                  </a:lnTo>
                  <a:lnTo>
                    <a:pt x="529" y="167"/>
                  </a:lnTo>
                  <a:lnTo>
                    <a:pt x="527" y="173"/>
                  </a:lnTo>
                  <a:lnTo>
                    <a:pt x="523" y="178"/>
                  </a:lnTo>
                  <a:lnTo>
                    <a:pt x="519" y="182"/>
                  </a:lnTo>
                  <a:lnTo>
                    <a:pt x="514" y="184"/>
                  </a:lnTo>
                  <a:lnTo>
                    <a:pt x="508" y="188"/>
                  </a:lnTo>
                  <a:lnTo>
                    <a:pt x="502" y="190"/>
                  </a:lnTo>
                  <a:lnTo>
                    <a:pt x="493" y="194"/>
                  </a:lnTo>
                  <a:lnTo>
                    <a:pt x="483" y="196"/>
                  </a:lnTo>
                  <a:lnTo>
                    <a:pt x="478" y="197"/>
                  </a:lnTo>
                  <a:lnTo>
                    <a:pt x="474" y="199"/>
                  </a:lnTo>
                  <a:lnTo>
                    <a:pt x="468" y="201"/>
                  </a:lnTo>
                  <a:lnTo>
                    <a:pt x="462" y="203"/>
                  </a:lnTo>
                  <a:lnTo>
                    <a:pt x="223" y="251"/>
                  </a:lnTo>
                  <a:lnTo>
                    <a:pt x="156" y="209"/>
                  </a:lnTo>
                  <a:lnTo>
                    <a:pt x="2" y="68"/>
                  </a:lnTo>
                  <a:lnTo>
                    <a:pt x="0" y="38"/>
                  </a:lnTo>
                  <a:close/>
                </a:path>
              </a:pathLst>
            </a:custGeom>
            <a:solidFill>
              <a:srgbClr val="B3B38A"/>
            </a:solidFill>
            <a:ln w="9525">
              <a:noFill/>
              <a:round/>
              <a:headEnd/>
              <a:tailEnd/>
            </a:ln>
          </p:spPr>
          <p:txBody>
            <a:bodyPr/>
            <a:lstStyle/>
            <a:p>
              <a:endParaRPr lang="en-US" sz="3200"/>
            </a:p>
          </p:txBody>
        </p:sp>
        <p:sp>
          <p:nvSpPr>
            <p:cNvPr id="181267" name="Freeform 20"/>
            <p:cNvSpPr>
              <a:spLocks/>
            </p:cNvSpPr>
            <p:nvPr/>
          </p:nvSpPr>
          <p:spPr bwMode="auto">
            <a:xfrm>
              <a:off x="3071" y="329"/>
              <a:ext cx="523" cy="117"/>
            </a:xfrm>
            <a:custGeom>
              <a:avLst/>
              <a:gdLst>
                <a:gd name="T0" fmla="*/ 1 w 1046"/>
                <a:gd name="T1" fmla="*/ 1 h 233"/>
                <a:gd name="T2" fmla="*/ 1 w 1046"/>
                <a:gd name="T3" fmla="*/ 1 h 233"/>
                <a:gd name="T4" fmla="*/ 1 w 1046"/>
                <a:gd name="T5" fmla="*/ 1 h 233"/>
                <a:gd name="T6" fmla="*/ 1 w 1046"/>
                <a:gd name="T7" fmla="*/ 1 h 233"/>
                <a:gd name="T8" fmla="*/ 1 w 1046"/>
                <a:gd name="T9" fmla="*/ 1 h 233"/>
                <a:gd name="T10" fmla="*/ 1 w 1046"/>
                <a:gd name="T11" fmla="*/ 1 h 233"/>
                <a:gd name="T12" fmla="*/ 0 w 1046"/>
                <a:gd name="T13" fmla="*/ 1 h 233"/>
                <a:gd name="T14" fmla="*/ 1 w 1046"/>
                <a:gd name="T15" fmla="*/ 1 h 233"/>
                <a:gd name="T16" fmla="*/ 1 w 1046"/>
                <a:gd name="T17" fmla="*/ 1 h 233"/>
                <a:gd name="T18" fmla="*/ 1 w 1046"/>
                <a:gd name="T19" fmla="*/ 1 h 233"/>
                <a:gd name="T20" fmla="*/ 1 w 1046"/>
                <a:gd name="T21" fmla="*/ 1 h 233"/>
                <a:gd name="T22" fmla="*/ 1 w 1046"/>
                <a:gd name="T23" fmla="*/ 1 h 233"/>
                <a:gd name="T24" fmla="*/ 1 w 1046"/>
                <a:gd name="T25" fmla="*/ 1 h 233"/>
                <a:gd name="T26" fmla="*/ 1 w 1046"/>
                <a:gd name="T27" fmla="*/ 1 h 233"/>
                <a:gd name="T28" fmla="*/ 1 w 1046"/>
                <a:gd name="T29" fmla="*/ 1 h 233"/>
                <a:gd name="T30" fmla="*/ 1 w 1046"/>
                <a:gd name="T31" fmla="*/ 1 h 233"/>
                <a:gd name="T32" fmla="*/ 1 w 1046"/>
                <a:gd name="T33" fmla="*/ 1 h 233"/>
                <a:gd name="T34" fmla="*/ 1 w 1046"/>
                <a:gd name="T35" fmla="*/ 1 h 233"/>
                <a:gd name="T36" fmla="*/ 1 w 1046"/>
                <a:gd name="T37" fmla="*/ 1 h 233"/>
                <a:gd name="T38" fmla="*/ 1 w 1046"/>
                <a:gd name="T39" fmla="*/ 1 h 233"/>
                <a:gd name="T40" fmla="*/ 1 w 1046"/>
                <a:gd name="T41" fmla="*/ 1 h 233"/>
                <a:gd name="T42" fmla="*/ 1 w 1046"/>
                <a:gd name="T43" fmla="*/ 0 h 233"/>
                <a:gd name="T44" fmla="*/ 1 w 1046"/>
                <a:gd name="T45" fmla="*/ 0 h 233"/>
                <a:gd name="T46" fmla="*/ 1 w 1046"/>
                <a:gd name="T47" fmla="*/ 1 h 233"/>
                <a:gd name="T48" fmla="*/ 1 w 1046"/>
                <a:gd name="T49" fmla="*/ 1 h 233"/>
                <a:gd name="T50" fmla="*/ 1 w 1046"/>
                <a:gd name="T51" fmla="*/ 1 h 233"/>
                <a:gd name="T52" fmla="*/ 1 w 1046"/>
                <a:gd name="T53" fmla="*/ 1 h 233"/>
                <a:gd name="T54" fmla="*/ 1 w 1046"/>
                <a:gd name="T55" fmla="*/ 1 h 233"/>
                <a:gd name="T56" fmla="*/ 1 w 1046"/>
                <a:gd name="T57" fmla="*/ 1 h 233"/>
                <a:gd name="T58" fmla="*/ 1 w 1046"/>
                <a:gd name="T59" fmla="*/ 1 h 233"/>
                <a:gd name="T60" fmla="*/ 1 w 1046"/>
                <a:gd name="T61" fmla="*/ 1 h 233"/>
                <a:gd name="T62" fmla="*/ 1 w 1046"/>
                <a:gd name="T63" fmla="*/ 1 h 233"/>
                <a:gd name="T64" fmla="*/ 1 w 1046"/>
                <a:gd name="T65" fmla="*/ 1 h 233"/>
                <a:gd name="T66" fmla="*/ 1 w 1046"/>
                <a:gd name="T67" fmla="*/ 1 h 233"/>
                <a:gd name="T68" fmla="*/ 1 w 1046"/>
                <a:gd name="T69" fmla="*/ 1 h 233"/>
                <a:gd name="T70" fmla="*/ 1 w 1046"/>
                <a:gd name="T71" fmla="*/ 1 h 233"/>
                <a:gd name="T72" fmla="*/ 1 w 1046"/>
                <a:gd name="T73" fmla="*/ 1 h 2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6"/>
                <a:gd name="T112" fmla="*/ 0 h 233"/>
                <a:gd name="T113" fmla="*/ 1046 w 1046"/>
                <a:gd name="T114" fmla="*/ 233 h 23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6" h="233">
                  <a:moveTo>
                    <a:pt x="55" y="233"/>
                  </a:moveTo>
                  <a:lnTo>
                    <a:pt x="53" y="232"/>
                  </a:lnTo>
                  <a:lnTo>
                    <a:pt x="51" y="230"/>
                  </a:lnTo>
                  <a:lnTo>
                    <a:pt x="48" y="224"/>
                  </a:lnTo>
                  <a:lnTo>
                    <a:pt x="42" y="220"/>
                  </a:lnTo>
                  <a:lnTo>
                    <a:pt x="36" y="213"/>
                  </a:lnTo>
                  <a:lnTo>
                    <a:pt x="29" y="207"/>
                  </a:lnTo>
                  <a:lnTo>
                    <a:pt x="23" y="197"/>
                  </a:lnTo>
                  <a:lnTo>
                    <a:pt x="17" y="190"/>
                  </a:lnTo>
                  <a:lnTo>
                    <a:pt x="12" y="180"/>
                  </a:lnTo>
                  <a:lnTo>
                    <a:pt x="6" y="173"/>
                  </a:lnTo>
                  <a:lnTo>
                    <a:pt x="2" y="163"/>
                  </a:lnTo>
                  <a:lnTo>
                    <a:pt x="0" y="154"/>
                  </a:lnTo>
                  <a:lnTo>
                    <a:pt x="0" y="146"/>
                  </a:lnTo>
                  <a:lnTo>
                    <a:pt x="0" y="138"/>
                  </a:lnTo>
                  <a:lnTo>
                    <a:pt x="4" y="131"/>
                  </a:lnTo>
                  <a:lnTo>
                    <a:pt x="12" y="125"/>
                  </a:lnTo>
                  <a:lnTo>
                    <a:pt x="19" y="119"/>
                  </a:lnTo>
                  <a:lnTo>
                    <a:pt x="29" y="116"/>
                  </a:lnTo>
                  <a:lnTo>
                    <a:pt x="34" y="112"/>
                  </a:lnTo>
                  <a:lnTo>
                    <a:pt x="40" y="110"/>
                  </a:lnTo>
                  <a:lnTo>
                    <a:pt x="46" y="108"/>
                  </a:lnTo>
                  <a:lnTo>
                    <a:pt x="51" y="108"/>
                  </a:lnTo>
                  <a:lnTo>
                    <a:pt x="57" y="104"/>
                  </a:lnTo>
                  <a:lnTo>
                    <a:pt x="63" y="102"/>
                  </a:lnTo>
                  <a:lnTo>
                    <a:pt x="69" y="100"/>
                  </a:lnTo>
                  <a:lnTo>
                    <a:pt x="76" y="100"/>
                  </a:lnTo>
                  <a:lnTo>
                    <a:pt x="82" y="98"/>
                  </a:lnTo>
                  <a:lnTo>
                    <a:pt x="88" y="97"/>
                  </a:lnTo>
                  <a:lnTo>
                    <a:pt x="95" y="95"/>
                  </a:lnTo>
                  <a:lnTo>
                    <a:pt x="103" y="95"/>
                  </a:lnTo>
                  <a:lnTo>
                    <a:pt x="107" y="93"/>
                  </a:lnTo>
                  <a:lnTo>
                    <a:pt x="112" y="93"/>
                  </a:lnTo>
                  <a:lnTo>
                    <a:pt x="118" y="91"/>
                  </a:lnTo>
                  <a:lnTo>
                    <a:pt x="124" y="91"/>
                  </a:lnTo>
                  <a:lnTo>
                    <a:pt x="129" y="89"/>
                  </a:lnTo>
                  <a:lnTo>
                    <a:pt x="135" y="89"/>
                  </a:lnTo>
                  <a:lnTo>
                    <a:pt x="139" y="87"/>
                  </a:lnTo>
                  <a:lnTo>
                    <a:pt x="145" y="87"/>
                  </a:lnTo>
                  <a:lnTo>
                    <a:pt x="150" y="87"/>
                  </a:lnTo>
                  <a:lnTo>
                    <a:pt x="156" y="87"/>
                  </a:lnTo>
                  <a:lnTo>
                    <a:pt x="160" y="87"/>
                  </a:lnTo>
                  <a:lnTo>
                    <a:pt x="164" y="87"/>
                  </a:lnTo>
                  <a:lnTo>
                    <a:pt x="876" y="0"/>
                  </a:lnTo>
                  <a:lnTo>
                    <a:pt x="878" y="0"/>
                  </a:lnTo>
                  <a:lnTo>
                    <a:pt x="882" y="0"/>
                  </a:lnTo>
                  <a:lnTo>
                    <a:pt x="888" y="0"/>
                  </a:lnTo>
                  <a:lnTo>
                    <a:pt x="899" y="2"/>
                  </a:lnTo>
                  <a:lnTo>
                    <a:pt x="903" y="2"/>
                  </a:lnTo>
                  <a:lnTo>
                    <a:pt x="909" y="2"/>
                  </a:lnTo>
                  <a:lnTo>
                    <a:pt x="915" y="3"/>
                  </a:lnTo>
                  <a:lnTo>
                    <a:pt x="920" y="5"/>
                  </a:lnTo>
                  <a:lnTo>
                    <a:pt x="926" y="5"/>
                  </a:lnTo>
                  <a:lnTo>
                    <a:pt x="934" y="7"/>
                  </a:lnTo>
                  <a:lnTo>
                    <a:pt x="941" y="7"/>
                  </a:lnTo>
                  <a:lnTo>
                    <a:pt x="949" y="11"/>
                  </a:lnTo>
                  <a:lnTo>
                    <a:pt x="954" y="11"/>
                  </a:lnTo>
                  <a:lnTo>
                    <a:pt x="962" y="13"/>
                  </a:lnTo>
                  <a:lnTo>
                    <a:pt x="970" y="15"/>
                  </a:lnTo>
                  <a:lnTo>
                    <a:pt x="977" y="17"/>
                  </a:lnTo>
                  <a:lnTo>
                    <a:pt x="983" y="19"/>
                  </a:lnTo>
                  <a:lnTo>
                    <a:pt x="991" y="21"/>
                  </a:lnTo>
                  <a:lnTo>
                    <a:pt x="996" y="22"/>
                  </a:lnTo>
                  <a:lnTo>
                    <a:pt x="1004" y="26"/>
                  </a:lnTo>
                  <a:lnTo>
                    <a:pt x="1010" y="28"/>
                  </a:lnTo>
                  <a:lnTo>
                    <a:pt x="1015" y="32"/>
                  </a:lnTo>
                  <a:lnTo>
                    <a:pt x="1023" y="34"/>
                  </a:lnTo>
                  <a:lnTo>
                    <a:pt x="1029" y="38"/>
                  </a:lnTo>
                  <a:lnTo>
                    <a:pt x="1036" y="45"/>
                  </a:lnTo>
                  <a:lnTo>
                    <a:pt x="1046" y="53"/>
                  </a:lnTo>
                  <a:lnTo>
                    <a:pt x="998" y="89"/>
                  </a:lnTo>
                  <a:lnTo>
                    <a:pt x="772" y="76"/>
                  </a:lnTo>
                  <a:lnTo>
                    <a:pt x="101" y="173"/>
                  </a:lnTo>
                  <a:lnTo>
                    <a:pt x="55" y="233"/>
                  </a:lnTo>
                  <a:close/>
                </a:path>
              </a:pathLst>
            </a:custGeom>
            <a:solidFill>
              <a:srgbClr val="216152"/>
            </a:solidFill>
            <a:ln w="9525">
              <a:noFill/>
              <a:round/>
              <a:headEnd/>
              <a:tailEnd/>
            </a:ln>
          </p:spPr>
          <p:txBody>
            <a:bodyPr/>
            <a:lstStyle/>
            <a:p>
              <a:endParaRPr lang="en-US" sz="3200"/>
            </a:p>
          </p:txBody>
        </p:sp>
        <p:sp>
          <p:nvSpPr>
            <p:cNvPr id="181268" name="Freeform 21"/>
            <p:cNvSpPr>
              <a:spLocks/>
            </p:cNvSpPr>
            <p:nvPr/>
          </p:nvSpPr>
          <p:spPr bwMode="auto">
            <a:xfrm>
              <a:off x="3095" y="350"/>
              <a:ext cx="736" cy="290"/>
            </a:xfrm>
            <a:custGeom>
              <a:avLst/>
              <a:gdLst>
                <a:gd name="T0" fmla="*/ 1 w 1471"/>
                <a:gd name="T1" fmla="*/ 1 h 580"/>
                <a:gd name="T2" fmla="*/ 0 w 1471"/>
                <a:gd name="T3" fmla="*/ 1 h 580"/>
                <a:gd name="T4" fmla="*/ 1 w 1471"/>
                <a:gd name="T5" fmla="*/ 1 h 580"/>
                <a:gd name="T6" fmla="*/ 1 w 1471"/>
                <a:gd name="T7" fmla="*/ 1 h 580"/>
                <a:gd name="T8" fmla="*/ 1 w 1471"/>
                <a:gd name="T9" fmla="*/ 1 h 580"/>
                <a:gd name="T10" fmla="*/ 1 w 1471"/>
                <a:gd name="T11" fmla="*/ 1 h 580"/>
                <a:gd name="T12" fmla="*/ 1 w 1471"/>
                <a:gd name="T13" fmla="*/ 1 h 580"/>
                <a:gd name="T14" fmla="*/ 1 w 1471"/>
                <a:gd name="T15" fmla="*/ 1 h 580"/>
                <a:gd name="T16" fmla="*/ 1 w 1471"/>
                <a:gd name="T17" fmla="*/ 1 h 580"/>
                <a:gd name="T18" fmla="*/ 1 w 1471"/>
                <a:gd name="T19" fmla="*/ 1 h 580"/>
                <a:gd name="T20" fmla="*/ 1 w 1471"/>
                <a:gd name="T21" fmla="*/ 1 h 580"/>
                <a:gd name="T22" fmla="*/ 1 w 1471"/>
                <a:gd name="T23" fmla="*/ 1 h 580"/>
                <a:gd name="T24" fmla="*/ 1 w 1471"/>
                <a:gd name="T25" fmla="*/ 1 h 580"/>
                <a:gd name="T26" fmla="*/ 1 w 1471"/>
                <a:gd name="T27" fmla="*/ 1 h 580"/>
                <a:gd name="T28" fmla="*/ 1 w 1471"/>
                <a:gd name="T29" fmla="*/ 1 h 580"/>
                <a:gd name="T30" fmla="*/ 1 w 1471"/>
                <a:gd name="T31" fmla="*/ 1 h 580"/>
                <a:gd name="T32" fmla="*/ 1 w 1471"/>
                <a:gd name="T33" fmla="*/ 1 h 580"/>
                <a:gd name="T34" fmla="*/ 1 w 1471"/>
                <a:gd name="T35" fmla="*/ 1 h 580"/>
                <a:gd name="T36" fmla="*/ 1 w 1471"/>
                <a:gd name="T37" fmla="*/ 1 h 580"/>
                <a:gd name="T38" fmla="*/ 1 w 1471"/>
                <a:gd name="T39" fmla="*/ 0 h 580"/>
                <a:gd name="T40" fmla="*/ 1 w 1471"/>
                <a:gd name="T41" fmla="*/ 1 h 580"/>
                <a:gd name="T42" fmla="*/ 1 w 1471"/>
                <a:gd name="T43" fmla="*/ 1 h 580"/>
                <a:gd name="T44" fmla="*/ 1 w 1471"/>
                <a:gd name="T45" fmla="*/ 1 h 580"/>
                <a:gd name="T46" fmla="*/ 1 w 1471"/>
                <a:gd name="T47" fmla="*/ 1 h 580"/>
                <a:gd name="T48" fmla="*/ 1 w 1471"/>
                <a:gd name="T49" fmla="*/ 1 h 580"/>
                <a:gd name="T50" fmla="*/ 1 w 1471"/>
                <a:gd name="T51" fmla="*/ 1 h 580"/>
                <a:gd name="T52" fmla="*/ 1 w 1471"/>
                <a:gd name="T53" fmla="*/ 1 h 580"/>
                <a:gd name="T54" fmla="*/ 1 w 1471"/>
                <a:gd name="T55" fmla="*/ 1 h 580"/>
                <a:gd name="T56" fmla="*/ 1 w 1471"/>
                <a:gd name="T57" fmla="*/ 1 h 580"/>
                <a:gd name="T58" fmla="*/ 1 w 1471"/>
                <a:gd name="T59" fmla="*/ 1 h 580"/>
                <a:gd name="T60" fmla="*/ 1 w 1471"/>
                <a:gd name="T61" fmla="*/ 1 h 580"/>
                <a:gd name="T62" fmla="*/ 1 w 1471"/>
                <a:gd name="T63" fmla="*/ 1 h 580"/>
                <a:gd name="T64" fmla="*/ 1 w 1471"/>
                <a:gd name="T65" fmla="*/ 1 h 580"/>
                <a:gd name="T66" fmla="*/ 1 w 1471"/>
                <a:gd name="T67" fmla="*/ 1 h 580"/>
                <a:gd name="T68" fmla="*/ 1 w 1471"/>
                <a:gd name="T69" fmla="*/ 1 h 580"/>
                <a:gd name="T70" fmla="*/ 1 w 1471"/>
                <a:gd name="T71" fmla="*/ 1 h 580"/>
                <a:gd name="T72" fmla="*/ 1 w 1471"/>
                <a:gd name="T73" fmla="*/ 1 h 580"/>
                <a:gd name="T74" fmla="*/ 1 w 1471"/>
                <a:gd name="T75" fmla="*/ 1 h 580"/>
                <a:gd name="T76" fmla="*/ 1 w 1471"/>
                <a:gd name="T77" fmla="*/ 1 h 580"/>
                <a:gd name="T78" fmla="*/ 1 w 1471"/>
                <a:gd name="T79" fmla="*/ 1 h 580"/>
                <a:gd name="T80" fmla="*/ 1 w 1471"/>
                <a:gd name="T81" fmla="*/ 1 h 580"/>
                <a:gd name="T82" fmla="*/ 1 w 1471"/>
                <a:gd name="T83" fmla="*/ 1 h 580"/>
                <a:gd name="T84" fmla="*/ 1 w 1471"/>
                <a:gd name="T85" fmla="*/ 1 h 580"/>
                <a:gd name="T86" fmla="*/ 1 w 1471"/>
                <a:gd name="T87" fmla="*/ 1 h 580"/>
                <a:gd name="T88" fmla="*/ 1 w 1471"/>
                <a:gd name="T89" fmla="*/ 1 h 580"/>
                <a:gd name="T90" fmla="*/ 1 w 1471"/>
                <a:gd name="T91" fmla="*/ 1 h 580"/>
                <a:gd name="T92" fmla="*/ 1 w 1471"/>
                <a:gd name="T93" fmla="*/ 1 h 580"/>
                <a:gd name="T94" fmla="*/ 1 w 1471"/>
                <a:gd name="T95" fmla="*/ 1 h 580"/>
                <a:gd name="T96" fmla="*/ 1 w 1471"/>
                <a:gd name="T97" fmla="*/ 1 h 580"/>
                <a:gd name="T98" fmla="*/ 1 w 1471"/>
                <a:gd name="T99" fmla="*/ 1 h 580"/>
                <a:gd name="T100" fmla="*/ 1 w 1471"/>
                <a:gd name="T101" fmla="*/ 1 h 580"/>
                <a:gd name="T102" fmla="*/ 1 w 1471"/>
                <a:gd name="T103" fmla="*/ 1 h 580"/>
                <a:gd name="T104" fmla="*/ 1 w 1471"/>
                <a:gd name="T105" fmla="*/ 1 h 5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1"/>
                <a:gd name="T160" fmla="*/ 0 h 580"/>
                <a:gd name="T161" fmla="*/ 1471 w 1471"/>
                <a:gd name="T162" fmla="*/ 580 h 5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1" h="580">
                  <a:moveTo>
                    <a:pt x="336" y="479"/>
                  </a:moveTo>
                  <a:lnTo>
                    <a:pt x="5" y="164"/>
                  </a:lnTo>
                  <a:lnTo>
                    <a:pt x="3" y="160"/>
                  </a:lnTo>
                  <a:lnTo>
                    <a:pt x="2" y="154"/>
                  </a:lnTo>
                  <a:lnTo>
                    <a:pt x="0" y="151"/>
                  </a:lnTo>
                  <a:lnTo>
                    <a:pt x="0" y="147"/>
                  </a:lnTo>
                  <a:lnTo>
                    <a:pt x="0" y="141"/>
                  </a:lnTo>
                  <a:lnTo>
                    <a:pt x="0" y="135"/>
                  </a:lnTo>
                  <a:lnTo>
                    <a:pt x="0" y="130"/>
                  </a:lnTo>
                  <a:lnTo>
                    <a:pt x="3" y="124"/>
                  </a:lnTo>
                  <a:lnTo>
                    <a:pt x="7" y="118"/>
                  </a:lnTo>
                  <a:lnTo>
                    <a:pt x="13" y="113"/>
                  </a:lnTo>
                  <a:lnTo>
                    <a:pt x="19" y="107"/>
                  </a:lnTo>
                  <a:lnTo>
                    <a:pt x="28" y="103"/>
                  </a:lnTo>
                  <a:lnTo>
                    <a:pt x="34" y="101"/>
                  </a:lnTo>
                  <a:lnTo>
                    <a:pt x="40" y="99"/>
                  </a:lnTo>
                  <a:lnTo>
                    <a:pt x="45" y="97"/>
                  </a:lnTo>
                  <a:lnTo>
                    <a:pt x="55" y="97"/>
                  </a:lnTo>
                  <a:lnTo>
                    <a:pt x="57" y="96"/>
                  </a:lnTo>
                  <a:lnTo>
                    <a:pt x="62" y="94"/>
                  </a:lnTo>
                  <a:lnTo>
                    <a:pt x="68" y="94"/>
                  </a:lnTo>
                  <a:lnTo>
                    <a:pt x="76" y="92"/>
                  </a:lnTo>
                  <a:lnTo>
                    <a:pt x="81" y="90"/>
                  </a:lnTo>
                  <a:lnTo>
                    <a:pt x="91" y="90"/>
                  </a:lnTo>
                  <a:lnTo>
                    <a:pt x="98" y="88"/>
                  </a:lnTo>
                  <a:lnTo>
                    <a:pt x="110" y="88"/>
                  </a:lnTo>
                  <a:lnTo>
                    <a:pt x="121" y="86"/>
                  </a:lnTo>
                  <a:lnTo>
                    <a:pt x="133" y="84"/>
                  </a:lnTo>
                  <a:lnTo>
                    <a:pt x="144" y="82"/>
                  </a:lnTo>
                  <a:lnTo>
                    <a:pt x="157" y="80"/>
                  </a:lnTo>
                  <a:lnTo>
                    <a:pt x="171" y="78"/>
                  </a:lnTo>
                  <a:lnTo>
                    <a:pt x="186" y="76"/>
                  </a:lnTo>
                  <a:lnTo>
                    <a:pt x="199" y="75"/>
                  </a:lnTo>
                  <a:lnTo>
                    <a:pt x="214" y="75"/>
                  </a:lnTo>
                  <a:lnTo>
                    <a:pt x="230" y="71"/>
                  </a:lnTo>
                  <a:lnTo>
                    <a:pt x="245" y="69"/>
                  </a:lnTo>
                  <a:lnTo>
                    <a:pt x="260" y="67"/>
                  </a:lnTo>
                  <a:lnTo>
                    <a:pt x="277" y="67"/>
                  </a:lnTo>
                  <a:lnTo>
                    <a:pt x="294" y="63"/>
                  </a:lnTo>
                  <a:lnTo>
                    <a:pt x="311" y="61"/>
                  </a:lnTo>
                  <a:lnTo>
                    <a:pt x="329" y="59"/>
                  </a:lnTo>
                  <a:lnTo>
                    <a:pt x="346" y="57"/>
                  </a:lnTo>
                  <a:lnTo>
                    <a:pt x="363" y="56"/>
                  </a:lnTo>
                  <a:lnTo>
                    <a:pt x="382" y="54"/>
                  </a:lnTo>
                  <a:lnTo>
                    <a:pt x="399" y="52"/>
                  </a:lnTo>
                  <a:lnTo>
                    <a:pt x="418" y="50"/>
                  </a:lnTo>
                  <a:lnTo>
                    <a:pt x="435" y="48"/>
                  </a:lnTo>
                  <a:lnTo>
                    <a:pt x="454" y="46"/>
                  </a:lnTo>
                  <a:lnTo>
                    <a:pt x="473" y="44"/>
                  </a:lnTo>
                  <a:lnTo>
                    <a:pt x="492" y="42"/>
                  </a:lnTo>
                  <a:lnTo>
                    <a:pt x="509" y="40"/>
                  </a:lnTo>
                  <a:lnTo>
                    <a:pt x="528" y="38"/>
                  </a:lnTo>
                  <a:lnTo>
                    <a:pt x="545" y="37"/>
                  </a:lnTo>
                  <a:lnTo>
                    <a:pt x="562" y="35"/>
                  </a:lnTo>
                  <a:lnTo>
                    <a:pt x="579" y="31"/>
                  </a:lnTo>
                  <a:lnTo>
                    <a:pt x="598" y="29"/>
                  </a:lnTo>
                  <a:lnTo>
                    <a:pt x="616" y="27"/>
                  </a:lnTo>
                  <a:lnTo>
                    <a:pt x="633" y="27"/>
                  </a:lnTo>
                  <a:lnTo>
                    <a:pt x="648" y="23"/>
                  </a:lnTo>
                  <a:lnTo>
                    <a:pt x="665" y="21"/>
                  </a:lnTo>
                  <a:lnTo>
                    <a:pt x="680" y="19"/>
                  </a:lnTo>
                  <a:lnTo>
                    <a:pt x="695" y="19"/>
                  </a:lnTo>
                  <a:lnTo>
                    <a:pt x="711" y="18"/>
                  </a:lnTo>
                  <a:lnTo>
                    <a:pt x="726" y="16"/>
                  </a:lnTo>
                  <a:lnTo>
                    <a:pt x="739" y="14"/>
                  </a:lnTo>
                  <a:lnTo>
                    <a:pt x="754" y="14"/>
                  </a:lnTo>
                  <a:lnTo>
                    <a:pt x="766" y="12"/>
                  </a:lnTo>
                  <a:lnTo>
                    <a:pt x="779" y="10"/>
                  </a:lnTo>
                  <a:lnTo>
                    <a:pt x="790" y="8"/>
                  </a:lnTo>
                  <a:lnTo>
                    <a:pt x="802" y="8"/>
                  </a:lnTo>
                  <a:lnTo>
                    <a:pt x="811" y="6"/>
                  </a:lnTo>
                  <a:lnTo>
                    <a:pt x="821" y="6"/>
                  </a:lnTo>
                  <a:lnTo>
                    <a:pt x="830" y="4"/>
                  </a:lnTo>
                  <a:lnTo>
                    <a:pt x="838" y="4"/>
                  </a:lnTo>
                  <a:lnTo>
                    <a:pt x="846" y="4"/>
                  </a:lnTo>
                  <a:lnTo>
                    <a:pt x="853" y="2"/>
                  </a:lnTo>
                  <a:lnTo>
                    <a:pt x="857" y="0"/>
                  </a:lnTo>
                  <a:lnTo>
                    <a:pt x="863" y="0"/>
                  </a:lnTo>
                  <a:lnTo>
                    <a:pt x="868" y="0"/>
                  </a:lnTo>
                  <a:lnTo>
                    <a:pt x="872" y="0"/>
                  </a:lnTo>
                  <a:lnTo>
                    <a:pt x="874" y="0"/>
                  </a:lnTo>
                  <a:lnTo>
                    <a:pt x="882" y="2"/>
                  </a:lnTo>
                  <a:lnTo>
                    <a:pt x="887" y="2"/>
                  </a:lnTo>
                  <a:lnTo>
                    <a:pt x="893" y="4"/>
                  </a:lnTo>
                  <a:lnTo>
                    <a:pt x="901" y="4"/>
                  </a:lnTo>
                  <a:lnTo>
                    <a:pt x="910" y="8"/>
                  </a:lnTo>
                  <a:lnTo>
                    <a:pt x="916" y="8"/>
                  </a:lnTo>
                  <a:lnTo>
                    <a:pt x="925" y="10"/>
                  </a:lnTo>
                  <a:lnTo>
                    <a:pt x="933" y="14"/>
                  </a:lnTo>
                  <a:lnTo>
                    <a:pt x="941" y="18"/>
                  </a:lnTo>
                  <a:lnTo>
                    <a:pt x="948" y="19"/>
                  </a:lnTo>
                  <a:lnTo>
                    <a:pt x="956" y="23"/>
                  </a:lnTo>
                  <a:lnTo>
                    <a:pt x="962" y="27"/>
                  </a:lnTo>
                  <a:lnTo>
                    <a:pt x="969" y="33"/>
                  </a:lnTo>
                  <a:lnTo>
                    <a:pt x="954" y="78"/>
                  </a:lnTo>
                  <a:lnTo>
                    <a:pt x="840" y="61"/>
                  </a:lnTo>
                  <a:lnTo>
                    <a:pt x="401" y="132"/>
                  </a:lnTo>
                  <a:lnTo>
                    <a:pt x="397" y="128"/>
                  </a:lnTo>
                  <a:lnTo>
                    <a:pt x="393" y="120"/>
                  </a:lnTo>
                  <a:lnTo>
                    <a:pt x="387" y="116"/>
                  </a:lnTo>
                  <a:lnTo>
                    <a:pt x="384" y="113"/>
                  </a:lnTo>
                  <a:lnTo>
                    <a:pt x="376" y="109"/>
                  </a:lnTo>
                  <a:lnTo>
                    <a:pt x="368" y="105"/>
                  </a:lnTo>
                  <a:lnTo>
                    <a:pt x="359" y="101"/>
                  </a:lnTo>
                  <a:lnTo>
                    <a:pt x="351" y="99"/>
                  </a:lnTo>
                  <a:lnTo>
                    <a:pt x="346" y="99"/>
                  </a:lnTo>
                  <a:lnTo>
                    <a:pt x="340" y="97"/>
                  </a:lnTo>
                  <a:lnTo>
                    <a:pt x="334" y="97"/>
                  </a:lnTo>
                  <a:lnTo>
                    <a:pt x="330" y="99"/>
                  </a:lnTo>
                  <a:lnTo>
                    <a:pt x="323" y="99"/>
                  </a:lnTo>
                  <a:lnTo>
                    <a:pt x="317" y="99"/>
                  </a:lnTo>
                  <a:lnTo>
                    <a:pt x="310" y="99"/>
                  </a:lnTo>
                  <a:lnTo>
                    <a:pt x="302" y="103"/>
                  </a:lnTo>
                  <a:lnTo>
                    <a:pt x="294" y="103"/>
                  </a:lnTo>
                  <a:lnTo>
                    <a:pt x="289" y="107"/>
                  </a:lnTo>
                  <a:lnTo>
                    <a:pt x="281" y="111"/>
                  </a:lnTo>
                  <a:lnTo>
                    <a:pt x="273" y="115"/>
                  </a:lnTo>
                  <a:lnTo>
                    <a:pt x="266" y="134"/>
                  </a:lnTo>
                  <a:lnTo>
                    <a:pt x="137" y="164"/>
                  </a:lnTo>
                  <a:lnTo>
                    <a:pt x="146" y="198"/>
                  </a:lnTo>
                  <a:lnTo>
                    <a:pt x="456" y="459"/>
                  </a:lnTo>
                  <a:lnTo>
                    <a:pt x="458" y="460"/>
                  </a:lnTo>
                  <a:lnTo>
                    <a:pt x="462" y="460"/>
                  </a:lnTo>
                  <a:lnTo>
                    <a:pt x="467" y="462"/>
                  </a:lnTo>
                  <a:lnTo>
                    <a:pt x="473" y="464"/>
                  </a:lnTo>
                  <a:lnTo>
                    <a:pt x="481" y="468"/>
                  </a:lnTo>
                  <a:lnTo>
                    <a:pt x="488" y="470"/>
                  </a:lnTo>
                  <a:lnTo>
                    <a:pt x="498" y="474"/>
                  </a:lnTo>
                  <a:lnTo>
                    <a:pt x="502" y="474"/>
                  </a:lnTo>
                  <a:lnTo>
                    <a:pt x="507" y="474"/>
                  </a:lnTo>
                  <a:lnTo>
                    <a:pt x="513" y="476"/>
                  </a:lnTo>
                  <a:lnTo>
                    <a:pt x="519" y="476"/>
                  </a:lnTo>
                  <a:lnTo>
                    <a:pt x="524" y="476"/>
                  </a:lnTo>
                  <a:lnTo>
                    <a:pt x="530" y="478"/>
                  </a:lnTo>
                  <a:lnTo>
                    <a:pt x="536" y="478"/>
                  </a:lnTo>
                  <a:lnTo>
                    <a:pt x="541" y="479"/>
                  </a:lnTo>
                  <a:lnTo>
                    <a:pt x="547" y="479"/>
                  </a:lnTo>
                  <a:lnTo>
                    <a:pt x="553" y="479"/>
                  </a:lnTo>
                  <a:lnTo>
                    <a:pt x="559" y="479"/>
                  </a:lnTo>
                  <a:lnTo>
                    <a:pt x="566" y="479"/>
                  </a:lnTo>
                  <a:lnTo>
                    <a:pt x="572" y="478"/>
                  </a:lnTo>
                  <a:lnTo>
                    <a:pt x="578" y="478"/>
                  </a:lnTo>
                  <a:lnTo>
                    <a:pt x="585" y="478"/>
                  </a:lnTo>
                  <a:lnTo>
                    <a:pt x="593" y="478"/>
                  </a:lnTo>
                  <a:lnTo>
                    <a:pt x="595" y="476"/>
                  </a:lnTo>
                  <a:lnTo>
                    <a:pt x="600" y="474"/>
                  </a:lnTo>
                  <a:lnTo>
                    <a:pt x="604" y="474"/>
                  </a:lnTo>
                  <a:lnTo>
                    <a:pt x="612" y="472"/>
                  </a:lnTo>
                  <a:lnTo>
                    <a:pt x="617" y="470"/>
                  </a:lnTo>
                  <a:lnTo>
                    <a:pt x="625" y="468"/>
                  </a:lnTo>
                  <a:lnTo>
                    <a:pt x="633" y="466"/>
                  </a:lnTo>
                  <a:lnTo>
                    <a:pt x="642" y="464"/>
                  </a:lnTo>
                  <a:lnTo>
                    <a:pt x="652" y="462"/>
                  </a:lnTo>
                  <a:lnTo>
                    <a:pt x="661" y="460"/>
                  </a:lnTo>
                  <a:lnTo>
                    <a:pt x="671" y="457"/>
                  </a:lnTo>
                  <a:lnTo>
                    <a:pt x="682" y="455"/>
                  </a:lnTo>
                  <a:lnTo>
                    <a:pt x="694" y="453"/>
                  </a:lnTo>
                  <a:lnTo>
                    <a:pt x="705" y="449"/>
                  </a:lnTo>
                  <a:lnTo>
                    <a:pt x="718" y="447"/>
                  </a:lnTo>
                  <a:lnTo>
                    <a:pt x="733" y="443"/>
                  </a:lnTo>
                  <a:lnTo>
                    <a:pt x="745" y="440"/>
                  </a:lnTo>
                  <a:lnTo>
                    <a:pt x="760" y="436"/>
                  </a:lnTo>
                  <a:lnTo>
                    <a:pt x="773" y="432"/>
                  </a:lnTo>
                  <a:lnTo>
                    <a:pt x="789" y="428"/>
                  </a:lnTo>
                  <a:lnTo>
                    <a:pt x="804" y="424"/>
                  </a:lnTo>
                  <a:lnTo>
                    <a:pt x="817" y="422"/>
                  </a:lnTo>
                  <a:lnTo>
                    <a:pt x="832" y="419"/>
                  </a:lnTo>
                  <a:lnTo>
                    <a:pt x="849" y="415"/>
                  </a:lnTo>
                  <a:lnTo>
                    <a:pt x="865" y="411"/>
                  </a:lnTo>
                  <a:lnTo>
                    <a:pt x="880" y="407"/>
                  </a:lnTo>
                  <a:lnTo>
                    <a:pt x="895" y="403"/>
                  </a:lnTo>
                  <a:lnTo>
                    <a:pt x="912" y="400"/>
                  </a:lnTo>
                  <a:lnTo>
                    <a:pt x="927" y="396"/>
                  </a:lnTo>
                  <a:lnTo>
                    <a:pt x="944" y="392"/>
                  </a:lnTo>
                  <a:lnTo>
                    <a:pt x="960" y="388"/>
                  </a:lnTo>
                  <a:lnTo>
                    <a:pt x="979" y="386"/>
                  </a:lnTo>
                  <a:lnTo>
                    <a:pt x="994" y="381"/>
                  </a:lnTo>
                  <a:lnTo>
                    <a:pt x="1009" y="377"/>
                  </a:lnTo>
                  <a:lnTo>
                    <a:pt x="1024" y="373"/>
                  </a:lnTo>
                  <a:lnTo>
                    <a:pt x="1041" y="369"/>
                  </a:lnTo>
                  <a:lnTo>
                    <a:pt x="1057" y="365"/>
                  </a:lnTo>
                  <a:lnTo>
                    <a:pt x="1072" y="362"/>
                  </a:lnTo>
                  <a:lnTo>
                    <a:pt x="1087" y="358"/>
                  </a:lnTo>
                  <a:lnTo>
                    <a:pt x="1102" y="354"/>
                  </a:lnTo>
                  <a:lnTo>
                    <a:pt x="1116" y="350"/>
                  </a:lnTo>
                  <a:lnTo>
                    <a:pt x="1131" y="346"/>
                  </a:lnTo>
                  <a:lnTo>
                    <a:pt x="1144" y="343"/>
                  </a:lnTo>
                  <a:lnTo>
                    <a:pt x="1157" y="341"/>
                  </a:lnTo>
                  <a:lnTo>
                    <a:pt x="1171" y="337"/>
                  </a:lnTo>
                  <a:lnTo>
                    <a:pt x="1184" y="335"/>
                  </a:lnTo>
                  <a:lnTo>
                    <a:pt x="1195" y="331"/>
                  </a:lnTo>
                  <a:lnTo>
                    <a:pt x="1209" y="329"/>
                  </a:lnTo>
                  <a:lnTo>
                    <a:pt x="1220" y="327"/>
                  </a:lnTo>
                  <a:lnTo>
                    <a:pt x="1230" y="324"/>
                  </a:lnTo>
                  <a:lnTo>
                    <a:pt x="1239" y="322"/>
                  </a:lnTo>
                  <a:lnTo>
                    <a:pt x="1251" y="320"/>
                  </a:lnTo>
                  <a:lnTo>
                    <a:pt x="1260" y="316"/>
                  </a:lnTo>
                  <a:lnTo>
                    <a:pt x="1268" y="314"/>
                  </a:lnTo>
                  <a:lnTo>
                    <a:pt x="1275" y="312"/>
                  </a:lnTo>
                  <a:lnTo>
                    <a:pt x="1283" y="312"/>
                  </a:lnTo>
                  <a:lnTo>
                    <a:pt x="1289" y="310"/>
                  </a:lnTo>
                  <a:lnTo>
                    <a:pt x="1294" y="308"/>
                  </a:lnTo>
                  <a:lnTo>
                    <a:pt x="1300" y="306"/>
                  </a:lnTo>
                  <a:lnTo>
                    <a:pt x="1304" y="306"/>
                  </a:lnTo>
                  <a:lnTo>
                    <a:pt x="1309" y="305"/>
                  </a:lnTo>
                  <a:lnTo>
                    <a:pt x="1313" y="305"/>
                  </a:lnTo>
                  <a:lnTo>
                    <a:pt x="1304" y="272"/>
                  </a:lnTo>
                  <a:lnTo>
                    <a:pt x="1108" y="160"/>
                  </a:lnTo>
                  <a:lnTo>
                    <a:pt x="1117" y="84"/>
                  </a:lnTo>
                  <a:lnTo>
                    <a:pt x="1471" y="287"/>
                  </a:lnTo>
                  <a:lnTo>
                    <a:pt x="1471" y="324"/>
                  </a:lnTo>
                  <a:lnTo>
                    <a:pt x="521" y="580"/>
                  </a:lnTo>
                  <a:lnTo>
                    <a:pt x="386" y="536"/>
                  </a:lnTo>
                  <a:lnTo>
                    <a:pt x="336" y="479"/>
                  </a:lnTo>
                  <a:close/>
                </a:path>
              </a:pathLst>
            </a:custGeom>
            <a:solidFill>
              <a:srgbClr val="529182"/>
            </a:solidFill>
            <a:ln w="9525">
              <a:noFill/>
              <a:round/>
              <a:headEnd/>
              <a:tailEnd/>
            </a:ln>
          </p:spPr>
          <p:txBody>
            <a:bodyPr/>
            <a:lstStyle/>
            <a:p>
              <a:endParaRPr lang="en-US" sz="3200"/>
            </a:p>
          </p:txBody>
        </p:sp>
        <p:sp>
          <p:nvSpPr>
            <p:cNvPr id="181269" name="Freeform 22"/>
            <p:cNvSpPr>
              <a:spLocks/>
            </p:cNvSpPr>
            <p:nvPr/>
          </p:nvSpPr>
          <p:spPr bwMode="auto">
            <a:xfrm>
              <a:off x="3279" y="854"/>
              <a:ext cx="586" cy="253"/>
            </a:xfrm>
            <a:custGeom>
              <a:avLst/>
              <a:gdLst>
                <a:gd name="T0" fmla="*/ 1 w 1171"/>
                <a:gd name="T1" fmla="*/ 1 h 505"/>
                <a:gd name="T2" fmla="*/ 1 w 1171"/>
                <a:gd name="T3" fmla="*/ 1 h 505"/>
                <a:gd name="T4" fmla="*/ 1 w 1171"/>
                <a:gd name="T5" fmla="*/ 0 h 505"/>
                <a:gd name="T6" fmla="*/ 1 w 1171"/>
                <a:gd name="T7" fmla="*/ 0 h 505"/>
                <a:gd name="T8" fmla="*/ 1 w 1171"/>
                <a:gd name="T9" fmla="*/ 0 h 505"/>
                <a:gd name="T10" fmla="*/ 1 w 1171"/>
                <a:gd name="T11" fmla="*/ 0 h 505"/>
                <a:gd name="T12" fmla="*/ 1 w 1171"/>
                <a:gd name="T13" fmla="*/ 0 h 505"/>
                <a:gd name="T14" fmla="*/ 1 w 1171"/>
                <a:gd name="T15" fmla="*/ 1 h 505"/>
                <a:gd name="T16" fmla="*/ 1 w 1171"/>
                <a:gd name="T17" fmla="*/ 1 h 505"/>
                <a:gd name="T18" fmla="*/ 1 w 1171"/>
                <a:gd name="T19" fmla="*/ 1 h 505"/>
                <a:gd name="T20" fmla="*/ 1 w 1171"/>
                <a:gd name="T21" fmla="*/ 1 h 505"/>
                <a:gd name="T22" fmla="*/ 1 w 1171"/>
                <a:gd name="T23" fmla="*/ 1 h 505"/>
                <a:gd name="T24" fmla="*/ 1 w 1171"/>
                <a:gd name="T25" fmla="*/ 1 h 505"/>
                <a:gd name="T26" fmla="*/ 1 w 1171"/>
                <a:gd name="T27" fmla="*/ 1 h 505"/>
                <a:gd name="T28" fmla="*/ 1 w 1171"/>
                <a:gd name="T29" fmla="*/ 1 h 505"/>
                <a:gd name="T30" fmla="*/ 1 w 1171"/>
                <a:gd name="T31" fmla="*/ 1 h 505"/>
                <a:gd name="T32" fmla="*/ 1 w 1171"/>
                <a:gd name="T33" fmla="*/ 1 h 505"/>
                <a:gd name="T34" fmla="*/ 1 w 1171"/>
                <a:gd name="T35" fmla="*/ 1 h 505"/>
                <a:gd name="T36" fmla="*/ 1 w 1171"/>
                <a:gd name="T37" fmla="*/ 1 h 505"/>
                <a:gd name="T38" fmla="*/ 1 w 1171"/>
                <a:gd name="T39" fmla="*/ 1 h 505"/>
                <a:gd name="T40" fmla="*/ 1 w 1171"/>
                <a:gd name="T41" fmla="*/ 1 h 505"/>
                <a:gd name="T42" fmla="*/ 1 w 1171"/>
                <a:gd name="T43" fmla="*/ 1 h 505"/>
                <a:gd name="T44" fmla="*/ 1 w 1171"/>
                <a:gd name="T45" fmla="*/ 1 h 505"/>
                <a:gd name="T46" fmla="*/ 1 w 1171"/>
                <a:gd name="T47" fmla="*/ 1 h 505"/>
                <a:gd name="T48" fmla="*/ 1 w 1171"/>
                <a:gd name="T49" fmla="*/ 1 h 505"/>
                <a:gd name="T50" fmla="*/ 1 w 1171"/>
                <a:gd name="T51" fmla="*/ 1 h 505"/>
                <a:gd name="T52" fmla="*/ 1 w 1171"/>
                <a:gd name="T53" fmla="*/ 1 h 505"/>
                <a:gd name="T54" fmla="*/ 1 w 1171"/>
                <a:gd name="T55" fmla="*/ 1 h 505"/>
                <a:gd name="T56" fmla="*/ 1 w 1171"/>
                <a:gd name="T57" fmla="*/ 1 h 505"/>
                <a:gd name="T58" fmla="*/ 1 w 1171"/>
                <a:gd name="T59" fmla="*/ 1 h 505"/>
                <a:gd name="T60" fmla="*/ 0 w 1171"/>
                <a:gd name="T61" fmla="*/ 1 h 505"/>
                <a:gd name="T62" fmla="*/ 0 w 1171"/>
                <a:gd name="T63" fmla="*/ 1 h 505"/>
                <a:gd name="T64" fmla="*/ 0 w 1171"/>
                <a:gd name="T65" fmla="*/ 1 h 505"/>
                <a:gd name="T66" fmla="*/ 0 w 1171"/>
                <a:gd name="T67" fmla="*/ 1 h 505"/>
                <a:gd name="T68" fmla="*/ 0 w 1171"/>
                <a:gd name="T69" fmla="*/ 1 h 505"/>
                <a:gd name="T70" fmla="*/ 0 w 1171"/>
                <a:gd name="T71" fmla="*/ 1 h 505"/>
                <a:gd name="T72" fmla="*/ 0 w 1171"/>
                <a:gd name="T73" fmla="*/ 1 h 505"/>
                <a:gd name="T74" fmla="*/ 0 w 1171"/>
                <a:gd name="T75" fmla="*/ 1 h 505"/>
                <a:gd name="T76" fmla="*/ 0 w 1171"/>
                <a:gd name="T77" fmla="*/ 1 h 505"/>
                <a:gd name="T78" fmla="*/ 1 w 1171"/>
                <a:gd name="T79" fmla="*/ 1 h 505"/>
                <a:gd name="T80" fmla="*/ 1 w 1171"/>
                <a:gd name="T81" fmla="*/ 1 h 505"/>
                <a:gd name="T82" fmla="*/ 1 w 1171"/>
                <a:gd name="T83" fmla="*/ 1 h 505"/>
                <a:gd name="T84" fmla="*/ 1 w 1171"/>
                <a:gd name="T85" fmla="*/ 1 h 505"/>
                <a:gd name="T86" fmla="*/ 1 w 1171"/>
                <a:gd name="T87" fmla="*/ 1 h 505"/>
                <a:gd name="T88" fmla="*/ 1 w 1171"/>
                <a:gd name="T89" fmla="*/ 1 h 505"/>
                <a:gd name="T90" fmla="*/ 1 w 1171"/>
                <a:gd name="T91" fmla="*/ 1 h 505"/>
                <a:gd name="T92" fmla="*/ 1 w 1171"/>
                <a:gd name="T93" fmla="*/ 1 h 505"/>
                <a:gd name="T94" fmla="*/ 1 w 1171"/>
                <a:gd name="T95" fmla="*/ 1 h 505"/>
                <a:gd name="T96" fmla="*/ 1 w 1171"/>
                <a:gd name="T97" fmla="*/ 1 h 5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71"/>
                <a:gd name="T148" fmla="*/ 0 h 505"/>
                <a:gd name="T149" fmla="*/ 1171 w 1171"/>
                <a:gd name="T150" fmla="*/ 505 h 5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71" h="505">
                  <a:moveTo>
                    <a:pt x="25" y="350"/>
                  </a:moveTo>
                  <a:lnTo>
                    <a:pt x="99" y="344"/>
                  </a:lnTo>
                  <a:lnTo>
                    <a:pt x="1113" y="0"/>
                  </a:lnTo>
                  <a:lnTo>
                    <a:pt x="1114" y="0"/>
                  </a:lnTo>
                  <a:lnTo>
                    <a:pt x="1120" y="0"/>
                  </a:lnTo>
                  <a:lnTo>
                    <a:pt x="1122" y="0"/>
                  </a:lnTo>
                  <a:lnTo>
                    <a:pt x="1128" y="0"/>
                  </a:lnTo>
                  <a:lnTo>
                    <a:pt x="1133" y="2"/>
                  </a:lnTo>
                  <a:lnTo>
                    <a:pt x="1139" y="4"/>
                  </a:lnTo>
                  <a:lnTo>
                    <a:pt x="1145" y="7"/>
                  </a:lnTo>
                  <a:lnTo>
                    <a:pt x="1149" y="13"/>
                  </a:lnTo>
                  <a:lnTo>
                    <a:pt x="1154" y="19"/>
                  </a:lnTo>
                  <a:lnTo>
                    <a:pt x="1158" y="26"/>
                  </a:lnTo>
                  <a:lnTo>
                    <a:pt x="1160" y="30"/>
                  </a:lnTo>
                  <a:lnTo>
                    <a:pt x="1162" y="36"/>
                  </a:lnTo>
                  <a:lnTo>
                    <a:pt x="1164" y="44"/>
                  </a:lnTo>
                  <a:lnTo>
                    <a:pt x="1166" y="49"/>
                  </a:lnTo>
                  <a:lnTo>
                    <a:pt x="1168" y="55"/>
                  </a:lnTo>
                  <a:lnTo>
                    <a:pt x="1168" y="64"/>
                  </a:lnTo>
                  <a:lnTo>
                    <a:pt x="1170" y="72"/>
                  </a:lnTo>
                  <a:lnTo>
                    <a:pt x="1171" y="82"/>
                  </a:lnTo>
                  <a:lnTo>
                    <a:pt x="8" y="505"/>
                  </a:lnTo>
                  <a:lnTo>
                    <a:pt x="6" y="504"/>
                  </a:lnTo>
                  <a:lnTo>
                    <a:pt x="6" y="500"/>
                  </a:lnTo>
                  <a:lnTo>
                    <a:pt x="4" y="490"/>
                  </a:lnTo>
                  <a:lnTo>
                    <a:pt x="4" y="483"/>
                  </a:lnTo>
                  <a:lnTo>
                    <a:pt x="2" y="475"/>
                  </a:lnTo>
                  <a:lnTo>
                    <a:pt x="2" y="469"/>
                  </a:lnTo>
                  <a:lnTo>
                    <a:pt x="2" y="462"/>
                  </a:lnTo>
                  <a:lnTo>
                    <a:pt x="2" y="456"/>
                  </a:lnTo>
                  <a:lnTo>
                    <a:pt x="0" y="448"/>
                  </a:lnTo>
                  <a:lnTo>
                    <a:pt x="0" y="443"/>
                  </a:lnTo>
                  <a:lnTo>
                    <a:pt x="0" y="435"/>
                  </a:lnTo>
                  <a:lnTo>
                    <a:pt x="0" y="429"/>
                  </a:lnTo>
                  <a:lnTo>
                    <a:pt x="0" y="420"/>
                  </a:lnTo>
                  <a:lnTo>
                    <a:pt x="0" y="414"/>
                  </a:lnTo>
                  <a:lnTo>
                    <a:pt x="0" y="405"/>
                  </a:lnTo>
                  <a:lnTo>
                    <a:pt x="0" y="399"/>
                  </a:lnTo>
                  <a:lnTo>
                    <a:pt x="0" y="391"/>
                  </a:lnTo>
                  <a:lnTo>
                    <a:pt x="2" y="386"/>
                  </a:lnTo>
                  <a:lnTo>
                    <a:pt x="2" y="380"/>
                  </a:lnTo>
                  <a:lnTo>
                    <a:pt x="4" y="374"/>
                  </a:lnTo>
                  <a:lnTo>
                    <a:pt x="4" y="369"/>
                  </a:lnTo>
                  <a:lnTo>
                    <a:pt x="6" y="363"/>
                  </a:lnTo>
                  <a:lnTo>
                    <a:pt x="10" y="359"/>
                  </a:lnTo>
                  <a:lnTo>
                    <a:pt x="12" y="355"/>
                  </a:lnTo>
                  <a:lnTo>
                    <a:pt x="18" y="352"/>
                  </a:lnTo>
                  <a:lnTo>
                    <a:pt x="25" y="350"/>
                  </a:lnTo>
                  <a:close/>
                </a:path>
              </a:pathLst>
            </a:custGeom>
            <a:solidFill>
              <a:srgbClr val="666666"/>
            </a:solidFill>
            <a:ln w="9525">
              <a:noFill/>
              <a:round/>
              <a:headEnd/>
              <a:tailEnd/>
            </a:ln>
          </p:spPr>
          <p:txBody>
            <a:bodyPr/>
            <a:lstStyle/>
            <a:p>
              <a:endParaRPr lang="en-US" sz="3200"/>
            </a:p>
          </p:txBody>
        </p:sp>
        <p:sp>
          <p:nvSpPr>
            <p:cNvPr id="181270" name="Freeform 23"/>
            <p:cNvSpPr>
              <a:spLocks/>
            </p:cNvSpPr>
            <p:nvPr/>
          </p:nvSpPr>
          <p:spPr bwMode="auto">
            <a:xfrm>
              <a:off x="3034" y="760"/>
              <a:ext cx="258" cy="354"/>
            </a:xfrm>
            <a:custGeom>
              <a:avLst/>
              <a:gdLst>
                <a:gd name="T0" fmla="*/ 0 w 515"/>
                <a:gd name="T1" fmla="*/ 0 h 709"/>
                <a:gd name="T2" fmla="*/ 0 w 515"/>
                <a:gd name="T3" fmla="*/ 0 h 709"/>
                <a:gd name="T4" fmla="*/ 1 w 515"/>
                <a:gd name="T5" fmla="*/ 0 h 709"/>
                <a:gd name="T6" fmla="*/ 1 w 515"/>
                <a:gd name="T7" fmla="*/ 0 h 709"/>
                <a:gd name="T8" fmla="*/ 1 w 515"/>
                <a:gd name="T9" fmla="*/ 0 h 709"/>
                <a:gd name="T10" fmla="*/ 1 w 515"/>
                <a:gd name="T11" fmla="*/ 0 h 709"/>
                <a:gd name="T12" fmla="*/ 1 w 515"/>
                <a:gd name="T13" fmla="*/ 0 h 709"/>
                <a:gd name="T14" fmla="*/ 1 w 515"/>
                <a:gd name="T15" fmla="*/ 0 h 709"/>
                <a:gd name="T16" fmla="*/ 1 w 515"/>
                <a:gd name="T17" fmla="*/ 0 h 709"/>
                <a:gd name="T18" fmla="*/ 1 w 515"/>
                <a:gd name="T19" fmla="*/ 0 h 709"/>
                <a:gd name="T20" fmla="*/ 1 w 515"/>
                <a:gd name="T21" fmla="*/ 0 h 709"/>
                <a:gd name="T22" fmla="*/ 1 w 515"/>
                <a:gd name="T23" fmla="*/ 0 h 709"/>
                <a:gd name="T24" fmla="*/ 1 w 515"/>
                <a:gd name="T25" fmla="*/ 0 h 709"/>
                <a:gd name="T26" fmla="*/ 1 w 515"/>
                <a:gd name="T27" fmla="*/ 0 h 709"/>
                <a:gd name="T28" fmla="*/ 1 w 515"/>
                <a:gd name="T29" fmla="*/ 0 h 709"/>
                <a:gd name="T30" fmla="*/ 1 w 515"/>
                <a:gd name="T31" fmla="*/ 0 h 709"/>
                <a:gd name="T32" fmla="*/ 1 w 515"/>
                <a:gd name="T33" fmla="*/ 0 h 709"/>
                <a:gd name="T34" fmla="*/ 1 w 515"/>
                <a:gd name="T35" fmla="*/ 0 h 709"/>
                <a:gd name="T36" fmla="*/ 1 w 515"/>
                <a:gd name="T37" fmla="*/ 0 h 709"/>
                <a:gd name="T38" fmla="*/ 1 w 515"/>
                <a:gd name="T39" fmla="*/ 0 h 709"/>
                <a:gd name="T40" fmla="*/ 0 w 515"/>
                <a:gd name="T41" fmla="*/ 0 h 709"/>
                <a:gd name="T42" fmla="*/ 0 w 515"/>
                <a:gd name="T43" fmla="*/ 0 h 7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5"/>
                <a:gd name="T67" fmla="*/ 0 h 709"/>
                <a:gd name="T68" fmla="*/ 515 w 515"/>
                <a:gd name="T69" fmla="*/ 709 h 7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5" h="709">
                  <a:moveTo>
                    <a:pt x="0" y="72"/>
                  </a:moveTo>
                  <a:lnTo>
                    <a:pt x="0" y="68"/>
                  </a:lnTo>
                  <a:lnTo>
                    <a:pt x="2" y="61"/>
                  </a:lnTo>
                  <a:lnTo>
                    <a:pt x="2" y="55"/>
                  </a:lnTo>
                  <a:lnTo>
                    <a:pt x="4" y="49"/>
                  </a:lnTo>
                  <a:lnTo>
                    <a:pt x="6" y="43"/>
                  </a:lnTo>
                  <a:lnTo>
                    <a:pt x="9" y="36"/>
                  </a:lnTo>
                  <a:lnTo>
                    <a:pt x="11" y="28"/>
                  </a:lnTo>
                  <a:lnTo>
                    <a:pt x="17" y="22"/>
                  </a:lnTo>
                  <a:lnTo>
                    <a:pt x="23" y="17"/>
                  </a:lnTo>
                  <a:lnTo>
                    <a:pt x="30" y="11"/>
                  </a:lnTo>
                  <a:lnTo>
                    <a:pt x="38" y="5"/>
                  </a:lnTo>
                  <a:lnTo>
                    <a:pt x="48" y="3"/>
                  </a:lnTo>
                  <a:lnTo>
                    <a:pt x="53" y="2"/>
                  </a:lnTo>
                  <a:lnTo>
                    <a:pt x="59" y="0"/>
                  </a:lnTo>
                  <a:lnTo>
                    <a:pt x="65" y="0"/>
                  </a:lnTo>
                  <a:lnTo>
                    <a:pt x="72" y="0"/>
                  </a:lnTo>
                  <a:lnTo>
                    <a:pt x="515" y="538"/>
                  </a:lnTo>
                  <a:lnTo>
                    <a:pt x="477" y="709"/>
                  </a:lnTo>
                  <a:lnTo>
                    <a:pt x="48" y="144"/>
                  </a:lnTo>
                  <a:lnTo>
                    <a:pt x="0" y="72"/>
                  </a:lnTo>
                  <a:close/>
                </a:path>
              </a:pathLst>
            </a:custGeom>
            <a:solidFill>
              <a:srgbClr val="999999"/>
            </a:solidFill>
            <a:ln w="9525">
              <a:noFill/>
              <a:round/>
              <a:headEnd/>
              <a:tailEnd/>
            </a:ln>
          </p:spPr>
          <p:txBody>
            <a:bodyPr/>
            <a:lstStyle/>
            <a:p>
              <a:endParaRPr lang="en-US" sz="3200"/>
            </a:p>
          </p:txBody>
        </p:sp>
        <p:sp>
          <p:nvSpPr>
            <p:cNvPr id="181271" name="Freeform 24"/>
            <p:cNvSpPr>
              <a:spLocks/>
            </p:cNvSpPr>
            <p:nvPr/>
          </p:nvSpPr>
          <p:spPr bwMode="auto">
            <a:xfrm>
              <a:off x="3063" y="411"/>
              <a:ext cx="243" cy="609"/>
            </a:xfrm>
            <a:custGeom>
              <a:avLst/>
              <a:gdLst>
                <a:gd name="T0" fmla="*/ 0 w 487"/>
                <a:gd name="T1" fmla="*/ 1 h 1218"/>
                <a:gd name="T2" fmla="*/ 0 w 487"/>
                <a:gd name="T3" fmla="*/ 0 h 1218"/>
                <a:gd name="T4" fmla="*/ 0 w 487"/>
                <a:gd name="T5" fmla="*/ 1 h 1218"/>
                <a:gd name="T6" fmla="*/ 0 w 487"/>
                <a:gd name="T7" fmla="*/ 1 h 1218"/>
                <a:gd name="T8" fmla="*/ 0 w 487"/>
                <a:gd name="T9" fmla="*/ 1 h 1218"/>
                <a:gd name="T10" fmla="*/ 0 w 487"/>
                <a:gd name="T11" fmla="*/ 1 h 1218"/>
                <a:gd name="T12" fmla="*/ 0 w 487"/>
                <a:gd name="T13" fmla="*/ 1 h 1218"/>
                <a:gd name="T14" fmla="*/ 0 60000 65536"/>
                <a:gd name="T15" fmla="*/ 0 60000 65536"/>
                <a:gd name="T16" fmla="*/ 0 60000 65536"/>
                <a:gd name="T17" fmla="*/ 0 60000 65536"/>
                <a:gd name="T18" fmla="*/ 0 60000 65536"/>
                <a:gd name="T19" fmla="*/ 0 60000 65536"/>
                <a:gd name="T20" fmla="*/ 0 60000 65536"/>
                <a:gd name="T21" fmla="*/ 0 w 487"/>
                <a:gd name="T22" fmla="*/ 0 h 1218"/>
                <a:gd name="T23" fmla="*/ 487 w 487"/>
                <a:gd name="T24" fmla="*/ 1218 h 1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7" h="1218">
                  <a:moveTo>
                    <a:pt x="0" y="681"/>
                  </a:moveTo>
                  <a:lnTo>
                    <a:pt x="0" y="0"/>
                  </a:lnTo>
                  <a:lnTo>
                    <a:pt x="487" y="443"/>
                  </a:lnTo>
                  <a:lnTo>
                    <a:pt x="479" y="1218"/>
                  </a:lnTo>
                  <a:lnTo>
                    <a:pt x="422" y="1215"/>
                  </a:lnTo>
                  <a:lnTo>
                    <a:pt x="0" y="681"/>
                  </a:lnTo>
                  <a:close/>
                </a:path>
              </a:pathLst>
            </a:custGeom>
            <a:solidFill>
              <a:srgbClr val="B3B3B3"/>
            </a:solidFill>
            <a:ln w="9525">
              <a:noFill/>
              <a:round/>
              <a:headEnd/>
              <a:tailEnd/>
            </a:ln>
          </p:spPr>
          <p:txBody>
            <a:bodyPr/>
            <a:lstStyle/>
            <a:p>
              <a:endParaRPr lang="en-US" sz="3200"/>
            </a:p>
          </p:txBody>
        </p:sp>
        <p:sp>
          <p:nvSpPr>
            <p:cNvPr id="181272" name="Freeform 25"/>
            <p:cNvSpPr>
              <a:spLocks/>
            </p:cNvSpPr>
            <p:nvPr/>
          </p:nvSpPr>
          <p:spPr bwMode="auto">
            <a:xfrm>
              <a:off x="3307" y="510"/>
              <a:ext cx="540" cy="516"/>
            </a:xfrm>
            <a:custGeom>
              <a:avLst/>
              <a:gdLst>
                <a:gd name="T0" fmla="*/ 0 w 1079"/>
                <a:gd name="T1" fmla="*/ 1 h 1032"/>
                <a:gd name="T2" fmla="*/ 1 w 1079"/>
                <a:gd name="T3" fmla="*/ 1 h 1032"/>
                <a:gd name="T4" fmla="*/ 1 w 1079"/>
                <a:gd name="T5" fmla="*/ 1 h 1032"/>
                <a:gd name="T6" fmla="*/ 1 w 1079"/>
                <a:gd name="T7" fmla="*/ 0 h 1032"/>
                <a:gd name="T8" fmla="*/ 1 w 1079"/>
                <a:gd name="T9" fmla="*/ 1 h 1032"/>
                <a:gd name="T10" fmla="*/ 1 w 1079"/>
                <a:gd name="T11" fmla="*/ 1 h 1032"/>
                <a:gd name="T12" fmla="*/ 0 w 1079"/>
                <a:gd name="T13" fmla="*/ 1 h 1032"/>
                <a:gd name="T14" fmla="*/ 0 w 1079"/>
                <a:gd name="T15" fmla="*/ 1 h 1032"/>
                <a:gd name="T16" fmla="*/ 0 60000 65536"/>
                <a:gd name="T17" fmla="*/ 0 60000 65536"/>
                <a:gd name="T18" fmla="*/ 0 60000 65536"/>
                <a:gd name="T19" fmla="*/ 0 60000 65536"/>
                <a:gd name="T20" fmla="*/ 0 60000 65536"/>
                <a:gd name="T21" fmla="*/ 0 60000 65536"/>
                <a:gd name="T22" fmla="*/ 0 60000 65536"/>
                <a:gd name="T23" fmla="*/ 0 60000 65536"/>
                <a:gd name="T24" fmla="*/ 0 w 1079"/>
                <a:gd name="T25" fmla="*/ 0 h 1032"/>
                <a:gd name="T26" fmla="*/ 1079 w 1079"/>
                <a:gd name="T27" fmla="*/ 1032 h 10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9" h="1032">
                  <a:moveTo>
                    <a:pt x="0" y="1030"/>
                  </a:moveTo>
                  <a:lnTo>
                    <a:pt x="28" y="243"/>
                  </a:lnTo>
                  <a:lnTo>
                    <a:pt x="121" y="264"/>
                  </a:lnTo>
                  <a:lnTo>
                    <a:pt x="1079" y="0"/>
                  </a:lnTo>
                  <a:lnTo>
                    <a:pt x="1041" y="690"/>
                  </a:lnTo>
                  <a:lnTo>
                    <a:pt x="43" y="1032"/>
                  </a:lnTo>
                  <a:lnTo>
                    <a:pt x="0" y="1030"/>
                  </a:lnTo>
                  <a:close/>
                </a:path>
              </a:pathLst>
            </a:custGeom>
            <a:solidFill>
              <a:srgbClr val="808080"/>
            </a:solidFill>
            <a:ln w="9525">
              <a:noFill/>
              <a:round/>
              <a:headEnd/>
              <a:tailEnd/>
            </a:ln>
          </p:spPr>
          <p:txBody>
            <a:bodyPr/>
            <a:lstStyle/>
            <a:p>
              <a:endParaRPr lang="en-US" sz="3200"/>
            </a:p>
          </p:txBody>
        </p:sp>
        <p:sp>
          <p:nvSpPr>
            <p:cNvPr id="181273" name="Freeform 26"/>
            <p:cNvSpPr>
              <a:spLocks/>
            </p:cNvSpPr>
            <p:nvPr/>
          </p:nvSpPr>
          <p:spPr bwMode="auto">
            <a:xfrm>
              <a:off x="3054" y="327"/>
              <a:ext cx="802" cy="427"/>
            </a:xfrm>
            <a:custGeom>
              <a:avLst/>
              <a:gdLst>
                <a:gd name="T0" fmla="*/ 1 w 1604"/>
                <a:gd name="T1" fmla="*/ 1 h 853"/>
                <a:gd name="T2" fmla="*/ 1 w 1604"/>
                <a:gd name="T3" fmla="*/ 1 h 853"/>
                <a:gd name="T4" fmla="*/ 1 w 1604"/>
                <a:gd name="T5" fmla="*/ 1 h 853"/>
                <a:gd name="T6" fmla="*/ 1 w 1604"/>
                <a:gd name="T7" fmla="*/ 1 h 853"/>
                <a:gd name="T8" fmla="*/ 1 w 1604"/>
                <a:gd name="T9" fmla="*/ 1 h 853"/>
                <a:gd name="T10" fmla="*/ 1 w 1604"/>
                <a:gd name="T11" fmla="*/ 1 h 853"/>
                <a:gd name="T12" fmla="*/ 1 w 1604"/>
                <a:gd name="T13" fmla="*/ 1 h 853"/>
                <a:gd name="T14" fmla="*/ 1 w 1604"/>
                <a:gd name="T15" fmla="*/ 1 h 853"/>
                <a:gd name="T16" fmla="*/ 1 w 1604"/>
                <a:gd name="T17" fmla="*/ 0 h 853"/>
                <a:gd name="T18" fmla="*/ 1 w 1604"/>
                <a:gd name="T19" fmla="*/ 0 h 853"/>
                <a:gd name="T20" fmla="*/ 1 w 1604"/>
                <a:gd name="T21" fmla="*/ 1 h 853"/>
                <a:gd name="T22" fmla="*/ 1 w 1604"/>
                <a:gd name="T23" fmla="*/ 1 h 853"/>
                <a:gd name="T24" fmla="*/ 1 w 1604"/>
                <a:gd name="T25" fmla="*/ 1 h 853"/>
                <a:gd name="T26" fmla="*/ 1 w 1604"/>
                <a:gd name="T27" fmla="*/ 1 h 853"/>
                <a:gd name="T28" fmla="*/ 1 w 1604"/>
                <a:gd name="T29" fmla="*/ 1 h 853"/>
                <a:gd name="T30" fmla="*/ 1 w 1604"/>
                <a:gd name="T31" fmla="*/ 1 h 853"/>
                <a:gd name="T32" fmla="*/ 1 w 1604"/>
                <a:gd name="T33" fmla="*/ 1 h 853"/>
                <a:gd name="T34" fmla="*/ 1 w 1604"/>
                <a:gd name="T35" fmla="*/ 1 h 853"/>
                <a:gd name="T36" fmla="*/ 1 w 1604"/>
                <a:gd name="T37" fmla="*/ 1 h 853"/>
                <a:gd name="T38" fmla="*/ 1 w 1604"/>
                <a:gd name="T39" fmla="*/ 1 h 853"/>
                <a:gd name="T40" fmla="*/ 1 w 1604"/>
                <a:gd name="T41" fmla="*/ 1 h 853"/>
                <a:gd name="T42" fmla="*/ 1 w 1604"/>
                <a:gd name="T43" fmla="*/ 1 h 853"/>
                <a:gd name="T44" fmla="*/ 1 w 1604"/>
                <a:gd name="T45" fmla="*/ 1 h 853"/>
                <a:gd name="T46" fmla="*/ 1 w 1604"/>
                <a:gd name="T47" fmla="*/ 1 h 853"/>
                <a:gd name="T48" fmla="*/ 1 w 1604"/>
                <a:gd name="T49" fmla="*/ 1 h 853"/>
                <a:gd name="T50" fmla="*/ 1 w 1604"/>
                <a:gd name="T51" fmla="*/ 1 h 853"/>
                <a:gd name="T52" fmla="*/ 1 w 1604"/>
                <a:gd name="T53" fmla="*/ 1 h 853"/>
                <a:gd name="T54" fmla="*/ 1 w 1604"/>
                <a:gd name="T55" fmla="*/ 1 h 853"/>
                <a:gd name="T56" fmla="*/ 1 w 1604"/>
                <a:gd name="T57" fmla="*/ 1 h 853"/>
                <a:gd name="T58" fmla="*/ 1 w 1604"/>
                <a:gd name="T59" fmla="*/ 1 h 853"/>
                <a:gd name="T60" fmla="*/ 1 w 1604"/>
                <a:gd name="T61" fmla="*/ 1 h 853"/>
                <a:gd name="T62" fmla="*/ 1 w 1604"/>
                <a:gd name="T63" fmla="*/ 1 h 853"/>
                <a:gd name="T64" fmla="*/ 1 w 1604"/>
                <a:gd name="T65" fmla="*/ 1 h 853"/>
                <a:gd name="T66" fmla="*/ 1 w 1604"/>
                <a:gd name="T67" fmla="*/ 1 h 853"/>
                <a:gd name="T68" fmla="*/ 1 w 1604"/>
                <a:gd name="T69" fmla="*/ 1 h 853"/>
                <a:gd name="T70" fmla="*/ 1 w 1604"/>
                <a:gd name="T71" fmla="*/ 1 h 853"/>
                <a:gd name="T72" fmla="*/ 1 w 1604"/>
                <a:gd name="T73" fmla="*/ 1 h 853"/>
                <a:gd name="T74" fmla="*/ 1 w 1604"/>
                <a:gd name="T75" fmla="*/ 1 h 853"/>
                <a:gd name="T76" fmla="*/ 1 w 1604"/>
                <a:gd name="T77" fmla="*/ 1 h 853"/>
                <a:gd name="T78" fmla="*/ 1 w 1604"/>
                <a:gd name="T79" fmla="*/ 1 h 853"/>
                <a:gd name="T80" fmla="*/ 1 w 1604"/>
                <a:gd name="T81" fmla="*/ 1 h 853"/>
                <a:gd name="T82" fmla="*/ 1 w 1604"/>
                <a:gd name="T83" fmla="*/ 1 h 853"/>
                <a:gd name="T84" fmla="*/ 1 w 1604"/>
                <a:gd name="T85" fmla="*/ 1 h 853"/>
                <a:gd name="T86" fmla="*/ 1 w 1604"/>
                <a:gd name="T87" fmla="*/ 1 h 853"/>
                <a:gd name="T88" fmla="*/ 1 w 1604"/>
                <a:gd name="T89" fmla="*/ 1 h 853"/>
                <a:gd name="T90" fmla="*/ 1 w 1604"/>
                <a:gd name="T91" fmla="*/ 1 h 853"/>
                <a:gd name="T92" fmla="*/ 1 w 1604"/>
                <a:gd name="T93" fmla="*/ 1 h 853"/>
                <a:gd name="T94" fmla="*/ 1 w 1604"/>
                <a:gd name="T95" fmla="*/ 1 h 853"/>
                <a:gd name="T96" fmla="*/ 1 w 1604"/>
                <a:gd name="T97" fmla="*/ 1 h 853"/>
                <a:gd name="T98" fmla="*/ 1 w 1604"/>
                <a:gd name="T99" fmla="*/ 1 h 853"/>
                <a:gd name="T100" fmla="*/ 1 w 1604"/>
                <a:gd name="T101" fmla="*/ 1 h 853"/>
                <a:gd name="T102" fmla="*/ 1 w 1604"/>
                <a:gd name="T103" fmla="*/ 1 h 853"/>
                <a:gd name="T104" fmla="*/ 1 w 1604"/>
                <a:gd name="T105" fmla="*/ 1 h 853"/>
                <a:gd name="T106" fmla="*/ 1 w 1604"/>
                <a:gd name="T107" fmla="*/ 1 h 853"/>
                <a:gd name="T108" fmla="*/ 1 w 1604"/>
                <a:gd name="T109" fmla="*/ 1 h 853"/>
                <a:gd name="T110" fmla="*/ 1 w 1604"/>
                <a:gd name="T111" fmla="*/ 1 h 853"/>
                <a:gd name="T112" fmla="*/ 1 w 1604"/>
                <a:gd name="T113" fmla="*/ 1 h 853"/>
                <a:gd name="T114" fmla="*/ 1 w 1604"/>
                <a:gd name="T115" fmla="*/ 1 h 853"/>
                <a:gd name="T116" fmla="*/ 1 w 1604"/>
                <a:gd name="T117" fmla="*/ 1 h 853"/>
                <a:gd name="T118" fmla="*/ 1 w 1604"/>
                <a:gd name="T119" fmla="*/ 1 h 853"/>
                <a:gd name="T120" fmla="*/ 1 w 1604"/>
                <a:gd name="T121" fmla="*/ 1 h 853"/>
                <a:gd name="T122" fmla="*/ 1 w 1604"/>
                <a:gd name="T123" fmla="*/ 1 h 85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04"/>
                <a:gd name="T187" fmla="*/ 0 h 853"/>
                <a:gd name="T188" fmla="*/ 1604 w 1604"/>
                <a:gd name="T189" fmla="*/ 853 h 85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04" h="853">
                  <a:moveTo>
                    <a:pt x="8" y="851"/>
                  </a:moveTo>
                  <a:lnTo>
                    <a:pt x="2" y="192"/>
                  </a:lnTo>
                  <a:lnTo>
                    <a:pt x="0" y="188"/>
                  </a:lnTo>
                  <a:lnTo>
                    <a:pt x="0" y="180"/>
                  </a:lnTo>
                  <a:lnTo>
                    <a:pt x="0" y="175"/>
                  </a:lnTo>
                  <a:lnTo>
                    <a:pt x="2" y="167"/>
                  </a:lnTo>
                  <a:lnTo>
                    <a:pt x="2" y="161"/>
                  </a:lnTo>
                  <a:lnTo>
                    <a:pt x="6" y="154"/>
                  </a:lnTo>
                  <a:lnTo>
                    <a:pt x="9" y="146"/>
                  </a:lnTo>
                  <a:lnTo>
                    <a:pt x="15" y="139"/>
                  </a:lnTo>
                  <a:lnTo>
                    <a:pt x="21" y="131"/>
                  </a:lnTo>
                  <a:lnTo>
                    <a:pt x="30" y="125"/>
                  </a:lnTo>
                  <a:lnTo>
                    <a:pt x="34" y="121"/>
                  </a:lnTo>
                  <a:lnTo>
                    <a:pt x="40" y="118"/>
                  </a:lnTo>
                  <a:lnTo>
                    <a:pt x="46" y="114"/>
                  </a:lnTo>
                  <a:lnTo>
                    <a:pt x="53" y="112"/>
                  </a:lnTo>
                  <a:lnTo>
                    <a:pt x="59" y="108"/>
                  </a:lnTo>
                  <a:lnTo>
                    <a:pt x="68" y="104"/>
                  </a:lnTo>
                  <a:lnTo>
                    <a:pt x="76" y="102"/>
                  </a:lnTo>
                  <a:lnTo>
                    <a:pt x="85" y="101"/>
                  </a:lnTo>
                  <a:lnTo>
                    <a:pt x="89" y="99"/>
                  </a:lnTo>
                  <a:lnTo>
                    <a:pt x="95" y="99"/>
                  </a:lnTo>
                  <a:lnTo>
                    <a:pt x="101" y="97"/>
                  </a:lnTo>
                  <a:lnTo>
                    <a:pt x="110" y="95"/>
                  </a:lnTo>
                  <a:lnTo>
                    <a:pt x="118" y="93"/>
                  </a:lnTo>
                  <a:lnTo>
                    <a:pt x="127" y="93"/>
                  </a:lnTo>
                  <a:lnTo>
                    <a:pt x="137" y="91"/>
                  </a:lnTo>
                  <a:lnTo>
                    <a:pt x="148" y="89"/>
                  </a:lnTo>
                  <a:lnTo>
                    <a:pt x="158" y="87"/>
                  </a:lnTo>
                  <a:lnTo>
                    <a:pt x="169" y="85"/>
                  </a:lnTo>
                  <a:lnTo>
                    <a:pt x="180" y="83"/>
                  </a:lnTo>
                  <a:lnTo>
                    <a:pt x="194" y="82"/>
                  </a:lnTo>
                  <a:lnTo>
                    <a:pt x="207" y="80"/>
                  </a:lnTo>
                  <a:lnTo>
                    <a:pt x="222" y="78"/>
                  </a:lnTo>
                  <a:lnTo>
                    <a:pt x="236" y="76"/>
                  </a:lnTo>
                  <a:lnTo>
                    <a:pt x="251" y="76"/>
                  </a:lnTo>
                  <a:lnTo>
                    <a:pt x="266" y="72"/>
                  </a:lnTo>
                  <a:lnTo>
                    <a:pt x="281" y="70"/>
                  </a:lnTo>
                  <a:lnTo>
                    <a:pt x="296" y="68"/>
                  </a:lnTo>
                  <a:lnTo>
                    <a:pt x="314" y="66"/>
                  </a:lnTo>
                  <a:lnTo>
                    <a:pt x="329" y="64"/>
                  </a:lnTo>
                  <a:lnTo>
                    <a:pt x="346" y="63"/>
                  </a:lnTo>
                  <a:lnTo>
                    <a:pt x="363" y="61"/>
                  </a:lnTo>
                  <a:lnTo>
                    <a:pt x="380" y="59"/>
                  </a:lnTo>
                  <a:lnTo>
                    <a:pt x="399" y="55"/>
                  </a:lnTo>
                  <a:lnTo>
                    <a:pt x="416" y="53"/>
                  </a:lnTo>
                  <a:lnTo>
                    <a:pt x="433" y="51"/>
                  </a:lnTo>
                  <a:lnTo>
                    <a:pt x="450" y="49"/>
                  </a:lnTo>
                  <a:lnTo>
                    <a:pt x="469" y="47"/>
                  </a:lnTo>
                  <a:lnTo>
                    <a:pt x="487" y="45"/>
                  </a:lnTo>
                  <a:lnTo>
                    <a:pt x="504" y="44"/>
                  </a:lnTo>
                  <a:lnTo>
                    <a:pt x="523" y="42"/>
                  </a:lnTo>
                  <a:lnTo>
                    <a:pt x="540" y="38"/>
                  </a:lnTo>
                  <a:lnTo>
                    <a:pt x="557" y="36"/>
                  </a:lnTo>
                  <a:lnTo>
                    <a:pt x="574" y="34"/>
                  </a:lnTo>
                  <a:lnTo>
                    <a:pt x="591" y="32"/>
                  </a:lnTo>
                  <a:lnTo>
                    <a:pt x="608" y="30"/>
                  </a:lnTo>
                  <a:lnTo>
                    <a:pt x="625" y="28"/>
                  </a:lnTo>
                  <a:lnTo>
                    <a:pt x="641" y="26"/>
                  </a:lnTo>
                  <a:lnTo>
                    <a:pt x="658" y="25"/>
                  </a:lnTo>
                  <a:lnTo>
                    <a:pt x="675" y="23"/>
                  </a:lnTo>
                  <a:lnTo>
                    <a:pt x="690" y="21"/>
                  </a:lnTo>
                  <a:lnTo>
                    <a:pt x="703" y="19"/>
                  </a:lnTo>
                  <a:lnTo>
                    <a:pt x="718" y="17"/>
                  </a:lnTo>
                  <a:lnTo>
                    <a:pt x="734" y="15"/>
                  </a:lnTo>
                  <a:lnTo>
                    <a:pt x="749" y="15"/>
                  </a:lnTo>
                  <a:lnTo>
                    <a:pt x="762" y="13"/>
                  </a:lnTo>
                  <a:lnTo>
                    <a:pt x="776" y="11"/>
                  </a:lnTo>
                  <a:lnTo>
                    <a:pt x="787" y="9"/>
                  </a:lnTo>
                  <a:lnTo>
                    <a:pt x="798" y="9"/>
                  </a:lnTo>
                  <a:lnTo>
                    <a:pt x="810" y="7"/>
                  </a:lnTo>
                  <a:lnTo>
                    <a:pt x="821" y="6"/>
                  </a:lnTo>
                  <a:lnTo>
                    <a:pt x="831" y="6"/>
                  </a:lnTo>
                  <a:lnTo>
                    <a:pt x="840" y="4"/>
                  </a:lnTo>
                  <a:lnTo>
                    <a:pt x="848" y="4"/>
                  </a:lnTo>
                  <a:lnTo>
                    <a:pt x="855" y="4"/>
                  </a:lnTo>
                  <a:lnTo>
                    <a:pt x="863" y="2"/>
                  </a:lnTo>
                  <a:lnTo>
                    <a:pt x="869" y="2"/>
                  </a:lnTo>
                  <a:lnTo>
                    <a:pt x="874" y="0"/>
                  </a:lnTo>
                  <a:lnTo>
                    <a:pt x="878" y="0"/>
                  </a:lnTo>
                  <a:lnTo>
                    <a:pt x="884" y="0"/>
                  </a:lnTo>
                  <a:lnTo>
                    <a:pt x="888" y="0"/>
                  </a:lnTo>
                  <a:lnTo>
                    <a:pt x="891" y="0"/>
                  </a:lnTo>
                  <a:lnTo>
                    <a:pt x="897" y="0"/>
                  </a:lnTo>
                  <a:lnTo>
                    <a:pt x="907" y="0"/>
                  </a:lnTo>
                  <a:lnTo>
                    <a:pt x="910" y="0"/>
                  </a:lnTo>
                  <a:lnTo>
                    <a:pt x="916" y="0"/>
                  </a:lnTo>
                  <a:lnTo>
                    <a:pt x="922" y="0"/>
                  </a:lnTo>
                  <a:lnTo>
                    <a:pt x="930" y="0"/>
                  </a:lnTo>
                  <a:lnTo>
                    <a:pt x="935" y="0"/>
                  </a:lnTo>
                  <a:lnTo>
                    <a:pt x="943" y="0"/>
                  </a:lnTo>
                  <a:lnTo>
                    <a:pt x="950" y="2"/>
                  </a:lnTo>
                  <a:lnTo>
                    <a:pt x="958" y="4"/>
                  </a:lnTo>
                  <a:lnTo>
                    <a:pt x="966" y="4"/>
                  </a:lnTo>
                  <a:lnTo>
                    <a:pt x="973" y="4"/>
                  </a:lnTo>
                  <a:lnTo>
                    <a:pt x="983" y="6"/>
                  </a:lnTo>
                  <a:lnTo>
                    <a:pt x="992" y="7"/>
                  </a:lnTo>
                  <a:lnTo>
                    <a:pt x="1002" y="9"/>
                  </a:lnTo>
                  <a:lnTo>
                    <a:pt x="1011" y="11"/>
                  </a:lnTo>
                  <a:lnTo>
                    <a:pt x="1021" y="15"/>
                  </a:lnTo>
                  <a:lnTo>
                    <a:pt x="1030" y="19"/>
                  </a:lnTo>
                  <a:lnTo>
                    <a:pt x="1040" y="21"/>
                  </a:lnTo>
                  <a:lnTo>
                    <a:pt x="1049" y="25"/>
                  </a:lnTo>
                  <a:lnTo>
                    <a:pt x="1061" y="28"/>
                  </a:lnTo>
                  <a:lnTo>
                    <a:pt x="1070" y="32"/>
                  </a:lnTo>
                  <a:lnTo>
                    <a:pt x="1080" y="38"/>
                  </a:lnTo>
                  <a:lnTo>
                    <a:pt x="1091" y="42"/>
                  </a:lnTo>
                  <a:lnTo>
                    <a:pt x="1095" y="45"/>
                  </a:lnTo>
                  <a:lnTo>
                    <a:pt x="1101" y="49"/>
                  </a:lnTo>
                  <a:lnTo>
                    <a:pt x="1106" y="51"/>
                  </a:lnTo>
                  <a:lnTo>
                    <a:pt x="1112" y="55"/>
                  </a:lnTo>
                  <a:lnTo>
                    <a:pt x="1076" y="68"/>
                  </a:lnTo>
                  <a:lnTo>
                    <a:pt x="1072" y="66"/>
                  </a:lnTo>
                  <a:lnTo>
                    <a:pt x="1064" y="63"/>
                  </a:lnTo>
                  <a:lnTo>
                    <a:pt x="1059" y="59"/>
                  </a:lnTo>
                  <a:lnTo>
                    <a:pt x="1051" y="55"/>
                  </a:lnTo>
                  <a:lnTo>
                    <a:pt x="1044" y="51"/>
                  </a:lnTo>
                  <a:lnTo>
                    <a:pt x="1036" y="47"/>
                  </a:lnTo>
                  <a:lnTo>
                    <a:pt x="1026" y="42"/>
                  </a:lnTo>
                  <a:lnTo>
                    <a:pt x="1017" y="38"/>
                  </a:lnTo>
                  <a:lnTo>
                    <a:pt x="1011" y="36"/>
                  </a:lnTo>
                  <a:lnTo>
                    <a:pt x="1007" y="34"/>
                  </a:lnTo>
                  <a:lnTo>
                    <a:pt x="1002" y="32"/>
                  </a:lnTo>
                  <a:lnTo>
                    <a:pt x="996" y="32"/>
                  </a:lnTo>
                  <a:lnTo>
                    <a:pt x="988" y="28"/>
                  </a:lnTo>
                  <a:lnTo>
                    <a:pt x="983" y="28"/>
                  </a:lnTo>
                  <a:lnTo>
                    <a:pt x="977" y="26"/>
                  </a:lnTo>
                  <a:lnTo>
                    <a:pt x="971" y="25"/>
                  </a:lnTo>
                  <a:lnTo>
                    <a:pt x="966" y="23"/>
                  </a:lnTo>
                  <a:lnTo>
                    <a:pt x="960" y="23"/>
                  </a:lnTo>
                  <a:lnTo>
                    <a:pt x="954" y="23"/>
                  </a:lnTo>
                  <a:lnTo>
                    <a:pt x="949" y="23"/>
                  </a:lnTo>
                  <a:lnTo>
                    <a:pt x="943" y="21"/>
                  </a:lnTo>
                  <a:lnTo>
                    <a:pt x="939" y="21"/>
                  </a:lnTo>
                  <a:lnTo>
                    <a:pt x="933" y="21"/>
                  </a:lnTo>
                  <a:lnTo>
                    <a:pt x="928" y="21"/>
                  </a:lnTo>
                  <a:lnTo>
                    <a:pt x="918" y="21"/>
                  </a:lnTo>
                  <a:lnTo>
                    <a:pt x="910" y="23"/>
                  </a:lnTo>
                  <a:lnTo>
                    <a:pt x="901" y="23"/>
                  </a:lnTo>
                  <a:lnTo>
                    <a:pt x="891" y="25"/>
                  </a:lnTo>
                  <a:lnTo>
                    <a:pt x="880" y="25"/>
                  </a:lnTo>
                  <a:lnTo>
                    <a:pt x="869" y="26"/>
                  </a:lnTo>
                  <a:lnTo>
                    <a:pt x="855" y="26"/>
                  </a:lnTo>
                  <a:lnTo>
                    <a:pt x="842" y="28"/>
                  </a:lnTo>
                  <a:lnTo>
                    <a:pt x="829" y="30"/>
                  </a:lnTo>
                  <a:lnTo>
                    <a:pt x="815" y="32"/>
                  </a:lnTo>
                  <a:lnTo>
                    <a:pt x="802" y="32"/>
                  </a:lnTo>
                  <a:lnTo>
                    <a:pt x="787" y="36"/>
                  </a:lnTo>
                  <a:lnTo>
                    <a:pt x="770" y="36"/>
                  </a:lnTo>
                  <a:lnTo>
                    <a:pt x="755" y="38"/>
                  </a:lnTo>
                  <a:lnTo>
                    <a:pt x="738" y="40"/>
                  </a:lnTo>
                  <a:lnTo>
                    <a:pt x="720" y="42"/>
                  </a:lnTo>
                  <a:lnTo>
                    <a:pt x="701" y="44"/>
                  </a:lnTo>
                  <a:lnTo>
                    <a:pt x="684" y="45"/>
                  </a:lnTo>
                  <a:lnTo>
                    <a:pt x="667" y="49"/>
                  </a:lnTo>
                  <a:lnTo>
                    <a:pt x="650" y="51"/>
                  </a:lnTo>
                  <a:lnTo>
                    <a:pt x="631" y="53"/>
                  </a:lnTo>
                  <a:lnTo>
                    <a:pt x="612" y="55"/>
                  </a:lnTo>
                  <a:lnTo>
                    <a:pt x="593" y="57"/>
                  </a:lnTo>
                  <a:lnTo>
                    <a:pt x="574" y="61"/>
                  </a:lnTo>
                  <a:lnTo>
                    <a:pt x="555" y="63"/>
                  </a:lnTo>
                  <a:lnTo>
                    <a:pt x="538" y="64"/>
                  </a:lnTo>
                  <a:lnTo>
                    <a:pt x="517" y="66"/>
                  </a:lnTo>
                  <a:lnTo>
                    <a:pt x="500" y="70"/>
                  </a:lnTo>
                  <a:lnTo>
                    <a:pt x="479" y="72"/>
                  </a:lnTo>
                  <a:lnTo>
                    <a:pt x="462" y="74"/>
                  </a:lnTo>
                  <a:lnTo>
                    <a:pt x="441" y="76"/>
                  </a:lnTo>
                  <a:lnTo>
                    <a:pt x="424" y="78"/>
                  </a:lnTo>
                  <a:lnTo>
                    <a:pt x="405" y="80"/>
                  </a:lnTo>
                  <a:lnTo>
                    <a:pt x="386" y="82"/>
                  </a:lnTo>
                  <a:lnTo>
                    <a:pt x="369" y="83"/>
                  </a:lnTo>
                  <a:lnTo>
                    <a:pt x="352" y="87"/>
                  </a:lnTo>
                  <a:lnTo>
                    <a:pt x="333" y="89"/>
                  </a:lnTo>
                  <a:lnTo>
                    <a:pt x="315" y="91"/>
                  </a:lnTo>
                  <a:lnTo>
                    <a:pt x="298" y="93"/>
                  </a:lnTo>
                  <a:lnTo>
                    <a:pt x="283" y="95"/>
                  </a:lnTo>
                  <a:lnTo>
                    <a:pt x="266" y="97"/>
                  </a:lnTo>
                  <a:lnTo>
                    <a:pt x="251" y="99"/>
                  </a:lnTo>
                  <a:lnTo>
                    <a:pt x="238" y="101"/>
                  </a:lnTo>
                  <a:lnTo>
                    <a:pt x="224" y="102"/>
                  </a:lnTo>
                  <a:lnTo>
                    <a:pt x="209" y="104"/>
                  </a:lnTo>
                  <a:lnTo>
                    <a:pt x="198" y="106"/>
                  </a:lnTo>
                  <a:lnTo>
                    <a:pt x="184" y="106"/>
                  </a:lnTo>
                  <a:lnTo>
                    <a:pt x="173" y="110"/>
                  </a:lnTo>
                  <a:lnTo>
                    <a:pt x="161" y="110"/>
                  </a:lnTo>
                  <a:lnTo>
                    <a:pt x="152" y="112"/>
                  </a:lnTo>
                  <a:lnTo>
                    <a:pt x="142" y="114"/>
                  </a:lnTo>
                  <a:lnTo>
                    <a:pt x="135" y="116"/>
                  </a:lnTo>
                  <a:lnTo>
                    <a:pt x="125" y="116"/>
                  </a:lnTo>
                  <a:lnTo>
                    <a:pt x="120" y="116"/>
                  </a:lnTo>
                  <a:lnTo>
                    <a:pt x="114" y="118"/>
                  </a:lnTo>
                  <a:lnTo>
                    <a:pt x="110" y="118"/>
                  </a:lnTo>
                  <a:lnTo>
                    <a:pt x="104" y="120"/>
                  </a:lnTo>
                  <a:lnTo>
                    <a:pt x="103" y="120"/>
                  </a:lnTo>
                  <a:lnTo>
                    <a:pt x="99" y="120"/>
                  </a:lnTo>
                  <a:lnTo>
                    <a:pt x="93" y="123"/>
                  </a:lnTo>
                  <a:lnTo>
                    <a:pt x="84" y="129"/>
                  </a:lnTo>
                  <a:lnTo>
                    <a:pt x="76" y="137"/>
                  </a:lnTo>
                  <a:lnTo>
                    <a:pt x="72" y="141"/>
                  </a:lnTo>
                  <a:lnTo>
                    <a:pt x="70" y="146"/>
                  </a:lnTo>
                  <a:lnTo>
                    <a:pt x="70" y="152"/>
                  </a:lnTo>
                  <a:lnTo>
                    <a:pt x="70" y="160"/>
                  </a:lnTo>
                  <a:lnTo>
                    <a:pt x="72" y="165"/>
                  </a:lnTo>
                  <a:lnTo>
                    <a:pt x="78" y="175"/>
                  </a:lnTo>
                  <a:lnTo>
                    <a:pt x="80" y="179"/>
                  </a:lnTo>
                  <a:lnTo>
                    <a:pt x="84" y="184"/>
                  </a:lnTo>
                  <a:lnTo>
                    <a:pt x="87" y="188"/>
                  </a:lnTo>
                  <a:lnTo>
                    <a:pt x="93" y="194"/>
                  </a:lnTo>
                  <a:lnTo>
                    <a:pt x="99" y="199"/>
                  </a:lnTo>
                  <a:lnTo>
                    <a:pt x="106" y="205"/>
                  </a:lnTo>
                  <a:lnTo>
                    <a:pt x="110" y="209"/>
                  </a:lnTo>
                  <a:lnTo>
                    <a:pt x="114" y="213"/>
                  </a:lnTo>
                  <a:lnTo>
                    <a:pt x="120" y="217"/>
                  </a:lnTo>
                  <a:lnTo>
                    <a:pt x="125" y="222"/>
                  </a:lnTo>
                  <a:lnTo>
                    <a:pt x="129" y="228"/>
                  </a:lnTo>
                  <a:lnTo>
                    <a:pt x="137" y="234"/>
                  </a:lnTo>
                  <a:lnTo>
                    <a:pt x="142" y="239"/>
                  </a:lnTo>
                  <a:lnTo>
                    <a:pt x="148" y="245"/>
                  </a:lnTo>
                  <a:lnTo>
                    <a:pt x="154" y="251"/>
                  </a:lnTo>
                  <a:lnTo>
                    <a:pt x="161" y="256"/>
                  </a:lnTo>
                  <a:lnTo>
                    <a:pt x="167" y="264"/>
                  </a:lnTo>
                  <a:lnTo>
                    <a:pt x="175" y="270"/>
                  </a:lnTo>
                  <a:lnTo>
                    <a:pt x="182" y="275"/>
                  </a:lnTo>
                  <a:lnTo>
                    <a:pt x="190" y="283"/>
                  </a:lnTo>
                  <a:lnTo>
                    <a:pt x="198" y="289"/>
                  </a:lnTo>
                  <a:lnTo>
                    <a:pt x="205" y="298"/>
                  </a:lnTo>
                  <a:lnTo>
                    <a:pt x="213" y="304"/>
                  </a:lnTo>
                  <a:lnTo>
                    <a:pt x="220" y="312"/>
                  </a:lnTo>
                  <a:lnTo>
                    <a:pt x="228" y="319"/>
                  </a:lnTo>
                  <a:lnTo>
                    <a:pt x="238" y="327"/>
                  </a:lnTo>
                  <a:lnTo>
                    <a:pt x="245" y="334"/>
                  </a:lnTo>
                  <a:lnTo>
                    <a:pt x="253" y="342"/>
                  </a:lnTo>
                  <a:lnTo>
                    <a:pt x="260" y="350"/>
                  </a:lnTo>
                  <a:lnTo>
                    <a:pt x="270" y="359"/>
                  </a:lnTo>
                  <a:lnTo>
                    <a:pt x="277" y="367"/>
                  </a:lnTo>
                  <a:lnTo>
                    <a:pt x="287" y="374"/>
                  </a:lnTo>
                  <a:lnTo>
                    <a:pt x="295" y="382"/>
                  </a:lnTo>
                  <a:lnTo>
                    <a:pt x="304" y="389"/>
                  </a:lnTo>
                  <a:lnTo>
                    <a:pt x="312" y="397"/>
                  </a:lnTo>
                  <a:lnTo>
                    <a:pt x="319" y="405"/>
                  </a:lnTo>
                  <a:lnTo>
                    <a:pt x="327" y="410"/>
                  </a:lnTo>
                  <a:lnTo>
                    <a:pt x="334" y="420"/>
                  </a:lnTo>
                  <a:lnTo>
                    <a:pt x="342" y="426"/>
                  </a:lnTo>
                  <a:lnTo>
                    <a:pt x="350" y="433"/>
                  </a:lnTo>
                  <a:lnTo>
                    <a:pt x="357" y="441"/>
                  </a:lnTo>
                  <a:lnTo>
                    <a:pt x="367" y="448"/>
                  </a:lnTo>
                  <a:lnTo>
                    <a:pt x="373" y="454"/>
                  </a:lnTo>
                  <a:lnTo>
                    <a:pt x="380" y="460"/>
                  </a:lnTo>
                  <a:lnTo>
                    <a:pt x="386" y="467"/>
                  </a:lnTo>
                  <a:lnTo>
                    <a:pt x="395" y="473"/>
                  </a:lnTo>
                  <a:lnTo>
                    <a:pt x="401" y="481"/>
                  </a:lnTo>
                  <a:lnTo>
                    <a:pt x="409" y="486"/>
                  </a:lnTo>
                  <a:lnTo>
                    <a:pt x="414" y="492"/>
                  </a:lnTo>
                  <a:lnTo>
                    <a:pt x="420" y="498"/>
                  </a:lnTo>
                  <a:lnTo>
                    <a:pt x="426" y="504"/>
                  </a:lnTo>
                  <a:lnTo>
                    <a:pt x="431" y="507"/>
                  </a:lnTo>
                  <a:lnTo>
                    <a:pt x="435" y="513"/>
                  </a:lnTo>
                  <a:lnTo>
                    <a:pt x="441" y="517"/>
                  </a:lnTo>
                  <a:lnTo>
                    <a:pt x="449" y="524"/>
                  </a:lnTo>
                  <a:lnTo>
                    <a:pt x="458" y="532"/>
                  </a:lnTo>
                  <a:lnTo>
                    <a:pt x="464" y="538"/>
                  </a:lnTo>
                  <a:lnTo>
                    <a:pt x="468" y="543"/>
                  </a:lnTo>
                  <a:lnTo>
                    <a:pt x="471" y="545"/>
                  </a:lnTo>
                  <a:lnTo>
                    <a:pt x="473" y="547"/>
                  </a:lnTo>
                  <a:lnTo>
                    <a:pt x="475" y="549"/>
                  </a:lnTo>
                  <a:lnTo>
                    <a:pt x="479" y="551"/>
                  </a:lnTo>
                  <a:lnTo>
                    <a:pt x="485" y="557"/>
                  </a:lnTo>
                  <a:lnTo>
                    <a:pt x="492" y="561"/>
                  </a:lnTo>
                  <a:lnTo>
                    <a:pt x="500" y="566"/>
                  </a:lnTo>
                  <a:lnTo>
                    <a:pt x="504" y="570"/>
                  </a:lnTo>
                  <a:lnTo>
                    <a:pt x="509" y="572"/>
                  </a:lnTo>
                  <a:lnTo>
                    <a:pt x="515" y="576"/>
                  </a:lnTo>
                  <a:lnTo>
                    <a:pt x="521" y="580"/>
                  </a:lnTo>
                  <a:lnTo>
                    <a:pt x="528" y="581"/>
                  </a:lnTo>
                  <a:lnTo>
                    <a:pt x="534" y="583"/>
                  </a:lnTo>
                  <a:lnTo>
                    <a:pt x="540" y="587"/>
                  </a:lnTo>
                  <a:lnTo>
                    <a:pt x="547" y="589"/>
                  </a:lnTo>
                  <a:lnTo>
                    <a:pt x="553" y="591"/>
                  </a:lnTo>
                  <a:lnTo>
                    <a:pt x="561" y="593"/>
                  </a:lnTo>
                  <a:lnTo>
                    <a:pt x="566" y="595"/>
                  </a:lnTo>
                  <a:lnTo>
                    <a:pt x="576" y="597"/>
                  </a:lnTo>
                  <a:lnTo>
                    <a:pt x="582" y="599"/>
                  </a:lnTo>
                  <a:lnTo>
                    <a:pt x="591" y="599"/>
                  </a:lnTo>
                  <a:lnTo>
                    <a:pt x="599" y="599"/>
                  </a:lnTo>
                  <a:lnTo>
                    <a:pt x="608" y="600"/>
                  </a:lnTo>
                  <a:lnTo>
                    <a:pt x="616" y="599"/>
                  </a:lnTo>
                  <a:lnTo>
                    <a:pt x="623" y="599"/>
                  </a:lnTo>
                  <a:lnTo>
                    <a:pt x="633" y="599"/>
                  </a:lnTo>
                  <a:lnTo>
                    <a:pt x="642" y="597"/>
                  </a:lnTo>
                  <a:lnTo>
                    <a:pt x="646" y="595"/>
                  </a:lnTo>
                  <a:lnTo>
                    <a:pt x="652" y="593"/>
                  </a:lnTo>
                  <a:lnTo>
                    <a:pt x="658" y="591"/>
                  </a:lnTo>
                  <a:lnTo>
                    <a:pt x="667" y="591"/>
                  </a:lnTo>
                  <a:lnTo>
                    <a:pt x="675" y="589"/>
                  </a:lnTo>
                  <a:lnTo>
                    <a:pt x="684" y="587"/>
                  </a:lnTo>
                  <a:lnTo>
                    <a:pt x="692" y="583"/>
                  </a:lnTo>
                  <a:lnTo>
                    <a:pt x="703" y="581"/>
                  </a:lnTo>
                  <a:lnTo>
                    <a:pt x="715" y="578"/>
                  </a:lnTo>
                  <a:lnTo>
                    <a:pt x="726" y="576"/>
                  </a:lnTo>
                  <a:lnTo>
                    <a:pt x="739" y="572"/>
                  </a:lnTo>
                  <a:lnTo>
                    <a:pt x="753" y="568"/>
                  </a:lnTo>
                  <a:lnTo>
                    <a:pt x="766" y="564"/>
                  </a:lnTo>
                  <a:lnTo>
                    <a:pt x="781" y="561"/>
                  </a:lnTo>
                  <a:lnTo>
                    <a:pt x="796" y="557"/>
                  </a:lnTo>
                  <a:lnTo>
                    <a:pt x="814" y="555"/>
                  </a:lnTo>
                  <a:lnTo>
                    <a:pt x="827" y="549"/>
                  </a:lnTo>
                  <a:lnTo>
                    <a:pt x="844" y="545"/>
                  </a:lnTo>
                  <a:lnTo>
                    <a:pt x="861" y="540"/>
                  </a:lnTo>
                  <a:lnTo>
                    <a:pt x="878" y="536"/>
                  </a:lnTo>
                  <a:lnTo>
                    <a:pt x="895" y="530"/>
                  </a:lnTo>
                  <a:lnTo>
                    <a:pt x="912" y="526"/>
                  </a:lnTo>
                  <a:lnTo>
                    <a:pt x="931" y="521"/>
                  </a:lnTo>
                  <a:lnTo>
                    <a:pt x="950" y="517"/>
                  </a:lnTo>
                  <a:lnTo>
                    <a:pt x="968" y="511"/>
                  </a:lnTo>
                  <a:lnTo>
                    <a:pt x="985" y="507"/>
                  </a:lnTo>
                  <a:lnTo>
                    <a:pt x="1004" y="502"/>
                  </a:lnTo>
                  <a:lnTo>
                    <a:pt x="1023" y="498"/>
                  </a:lnTo>
                  <a:lnTo>
                    <a:pt x="1042" y="492"/>
                  </a:lnTo>
                  <a:lnTo>
                    <a:pt x="1061" y="488"/>
                  </a:lnTo>
                  <a:lnTo>
                    <a:pt x="1080" y="483"/>
                  </a:lnTo>
                  <a:lnTo>
                    <a:pt x="1099" y="479"/>
                  </a:lnTo>
                  <a:lnTo>
                    <a:pt x="1116" y="473"/>
                  </a:lnTo>
                  <a:lnTo>
                    <a:pt x="1137" y="467"/>
                  </a:lnTo>
                  <a:lnTo>
                    <a:pt x="1154" y="464"/>
                  </a:lnTo>
                  <a:lnTo>
                    <a:pt x="1173" y="458"/>
                  </a:lnTo>
                  <a:lnTo>
                    <a:pt x="1190" y="452"/>
                  </a:lnTo>
                  <a:lnTo>
                    <a:pt x="1209" y="448"/>
                  </a:lnTo>
                  <a:lnTo>
                    <a:pt x="1226" y="443"/>
                  </a:lnTo>
                  <a:lnTo>
                    <a:pt x="1243" y="439"/>
                  </a:lnTo>
                  <a:lnTo>
                    <a:pt x="1260" y="433"/>
                  </a:lnTo>
                  <a:lnTo>
                    <a:pt x="1277" y="429"/>
                  </a:lnTo>
                  <a:lnTo>
                    <a:pt x="1293" y="426"/>
                  </a:lnTo>
                  <a:lnTo>
                    <a:pt x="1308" y="422"/>
                  </a:lnTo>
                  <a:lnTo>
                    <a:pt x="1323" y="418"/>
                  </a:lnTo>
                  <a:lnTo>
                    <a:pt x="1340" y="412"/>
                  </a:lnTo>
                  <a:lnTo>
                    <a:pt x="1353" y="409"/>
                  </a:lnTo>
                  <a:lnTo>
                    <a:pt x="1369" y="407"/>
                  </a:lnTo>
                  <a:lnTo>
                    <a:pt x="1380" y="403"/>
                  </a:lnTo>
                  <a:lnTo>
                    <a:pt x="1393" y="399"/>
                  </a:lnTo>
                  <a:lnTo>
                    <a:pt x="1405" y="395"/>
                  </a:lnTo>
                  <a:lnTo>
                    <a:pt x="1416" y="393"/>
                  </a:lnTo>
                  <a:lnTo>
                    <a:pt x="1426" y="389"/>
                  </a:lnTo>
                  <a:lnTo>
                    <a:pt x="1437" y="388"/>
                  </a:lnTo>
                  <a:lnTo>
                    <a:pt x="1445" y="384"/>
                  </a:lnTo>
                  <a:lnTo>
                    <a:pt x="1454" y="384"/>
                  </a:lnTo>
                  <a:lnTo>
                    <a:pt x="1462" y="380"/>
                  </a:lnTo>
                  <a:lnTo>
                    <a:pt x="1468" y="378"/>
                  </a:lnTo>
                  <a:lnTo>
                    <a:pt x="1473" y="376"/>
                  </a:lnTo>
                  <a:lnTo>
                    <a:pt x="1479" y="376"/>
                  </a:lnTo>
                  <a:lnTo>
                    <a:pt x="1485" y="374"/>
                  </a:lnTo>
                  <a:lnTo>
                    <a:pt x="1488" y="374"/>
                  </a:lnTo>
                  <a:lnTo>
                    <a:pt x="1492" y="372"/>
                  </a:lnTo>
                  <a:lnTo>
                    <a:pt x="1496" y="370"/>
                  </a:lnTo>
                  <a:lnTo>
                    <a:pt x="1502" y="370"/>
                  </a:lnTo>
                  <a:lnTo>
                    <a:pt x="1507" y="367"/>
                  </a:lnTo>
                  <a:lnTo>
                    <a:pt x="1513" y="365"/>
                  </a:lnTo>
                  <a:lnTo>
                    <a:pt x="1521" y="363"/>
                  </a:lnTo>
                  <a:lnTo>
                    <a:pt x="1528" y="361"/>
                  </a:lnTo>
                  <a:lnTo>
                    <a:pt x="1532" y="357"/>
                  </a:lnTo>
                  <a:lnTo>
                    <a:pt x="1536" y="351"/>
                  </a:lnTo>
                  <a:lnTo>
                    <a:pt x="1538" y="348"/>
                  </a:lnTo>
                  <a:lnTo>
                    <a:pt x="1540" y="344"/>
                  </a:lnTo>
                  <a:lnTo>
                    <a:pt x="1538" y="340"/>
                  </a:lnTo>
                  <a:lnTo>
                    <a:pt x="1532" y="334"/>
                  </a:lnTo>
                  <a:lnTo>
                    <a:pt x="1528" y="332"/>
                  </a:lnTo>
                  <a:lnTo>
                    <a:pt x="1525" y="331"/>
                  </a:lnTo>
                  <a:lnTo>
                    <a:pt x="1519" y="329"/>
                  </a:lnTo>
                  <a:lnTo>
                    <a:pt x="1513" y="327"/>
                  </a:lnTo>
                  <a:lnTo>
                    <a:pt x="1192" y="142"/>
                  </a:lnTo>
                  <a:lnTo>
                    <a:pt x="1198" y="106"/>
                  </a:lnTo>
                  <a:lnTo>
                    <a:pt x="1526" y="287"/>
                  </a:lnTo>
                  <a:lnTo>
                    <a:pt x="1530" y="289"/>
                  </a:lnTo>
                  <a:lnTo>
                    <a:pt x="1534" y="289"/>
                  </a:lnTo>
                  <a:lnTo>
                    <a:pt x="1540" y="293"/>
                  </a:lnTo>
                  <a:lnTo>
                    <a:pt x="1545" y="294"/>
                  </a:lnTo>
                  <a:lnTo>
                    <a:pt x="1555" y="298"/>
                  </a:lnTo>
                  <a:lnTo>
                    <a:pt x="1563" y="302"/>
                  </a:lnTo>
                  <a:lnTo>
                    <a:pt x="1570" y="308"/>
                  </a:lnTo>
                  <a:lnTo>
                    <a:pt x="1578" y="312"/>
                  </a:lnTo>
                  <a:lnTo>
                    <a:pt x="1585" y="317"/>
                  </a:lnTo>
                  <a:lnTo>
                    <a:pt x="1591" y="323"/>
                  </a:lnTo>
                  <a:lnTo>
                    <a:pt x="1599" y="331"/>
                  </a:lnTo>
                  <a:lnTo>
                    <a:pt x="1602" y="336"/>
                  </a:lnTo>
                  <a:lnTo>
                    <a:pt x="1604" y="344"/>
                  </a:lnTo>
                  <a:lnTo>
                    <a:pt x="1604" y="351"/>
                  </a:lnTo>
                  <a:lnTo>
                    <a:pt x="1604" y="361"/>
                  </a:lnTo>
                  <a:lnTo>
                    <a:pt x="1601" y="367"/>
                  </a:lnTo>
                  <a:lnTo>
                    <a:pt x="1595" y="372"/>
                  </a:lnTo>
                  <a:lnTo>
                    <a:pt x="1591" y="376"/>
                  </a:lnTo>
                  <a:lnTo>
                    <a:pt x="1585" y="380"/>
                  </a:lnTo>
                  <a:lnTo>
                    <a:pt x="1578" y="384"/>
                  </a:lnTo>
                  <a:lnTo>
                    <a:pt x="1570" y="389"/>
                  </a:lnTo>
                  <a:lnTo>
                    <a:pt x="1566" y="391"/>
                  </a:lnTo>
                  <a:lnTo>
                    <a:pt x="1561" y="393"/>
                  </a:lnTo>
                  <a:lnTo>
                    <a:pt x="1555" y="395"/>
                  </a:lnTo>
                  <a:lnTo>
                    <a:pt x="1549" y="397"/>
                  </a:lnTo>
                  <a:lnTo>
                    <a:pt x="1544" y="399"/>
                  </a:lnTo>
                  <a:lnTo>
                    <a:pt x="1538" y="401"/>
                  </a:lnTo>
                  <a:lnTo>
                    <a:pt x="1530" y="405"/>
                  </a:lnTo>
                  <a:lnTo>
                    <a:pt x="1525" y="407"/>
                  </a:lnTo>
                  <a:lnTo>
                    <a:pt x="1515" y="409"/>
                  </a:lnTo>
                  <a:lnTo>
                    <a:pt x="1507" y="412"/>
                  </a:lnTo>
                  <a:lnTo>
                    <a:pt x="1498" y="414"/>
                  </a:lnTo>
                  <a:lnTo>
                    <a:pt x="1490" y="418"/>
                  </a:lnTo>
                  <a:lnTo>
                    <a:pt x="1479" y="422"/>
                  </a:lnTo>
                  <a:lnTo>
                    <a:pt x="1469" y="424"/>
                  </a:lnTo>
                  <a:lnTo>
                    <a:pt x="1460" y="428"/>
                  </a:lnTo>
                  <a:lnTo>
                    <a:pt x="1448" y="429"/>
                  </a:lnTo>
                  <a:lnTo>
                    <a:pt x="1443" y="429"/>
                  </a:lnTo>
                  <a:lnTo>
                    <a:pt x="1435" y="431"/>
                  </a:lnTo>
                  <a:lnTo>
                    <a:pt x="1429" y="433"/>
                  </a:lnTo>
                  <a:lnTo>
                    <a:pt x="1422" y="435"/>
                  </a:lnTo>
                  <a:lnTo>
                    <a:pt x="1414" y="437"/>
                  </a:lnTo>
                  <a:lnTo>
                    <a:pt x="1407" y="441"/>
                  </a:lnTo>
                  <a:lnTo>
                    <a:pt x="1397" y="443"/>
                  </a:lnTo>
                  <a:lnTo>
                    <a:pt x="1386" y="445"/>
                  </a:lnTo>
                  <a:lnTo>
                    <a:pt x="1374" y="447"/>
                  </a:lnTo>
                  <a:lnTo>
                    <a:pt x="1365" y="450"/>
                  </a:lnTo>
                  <a:lnTo>
                    <a:pt x="1352" y="454"/>
                  </a:lnTo>
                  <a:lnTo>
                    <a:pt x="1338" y="456"/>
                  </a:lnTo>
                  <a:lnTo>
                    <a:pt x="1325" y="460"/>
                  </a:lnTo>
                  <a:lnTo>
                    <a:pt x="1312" y="466"/>
                  </a:lnTo>
                  <a:lnTo>
                    <a:pt x="1295" y="467"/>
                  </a:lnTo>
                  <a:lnTo>
                    <a:pt x="1279" y="471"/>
                  </a:lnTo>
                  <a:lnTo>
                    <a:pt x="1264" y="475"/>
                  </a:lnTo>
                  <a:lnTo>
                    <a:pt x="1247" y="481"/>
                  </a:lnTo>
                  <a:lnTo>
                    <a:pt x="1230" y="485"/>
                  </a:lnTo>
                  <a:lnTo>
                    <a:pt x="1215" y="490"/>
                  </a:lnTo>
                  <a:lnTo>
                    <a:pt x="1198" y="494"/>
                  </a:lnTo>
                  <a:lnTo>
                    <a:pt x="1179" y="500"/>
                  </a:lnTo>
                  <a:lnTo>
                    <a:pt x="1161" y="504"/>
                  </a:lnTo>
                  <a:lnTo>
                    <a:pt x="1142" y="507"/>
                  </a:lnTo>
                  <a:lnTo>
                    <a:pt x="1125" y="513"/>
                  </a:lnTo>
                  <a:lnTo>
                    <a:pt x="1106" y="519"/>
                  </a:lnTo>
                  <a:lnTo>
                    <a:pt x="1087" y="523"/>
                  </a:lnTo>
                  <a:lnTo>
                    <a:pt x="1068" y="528"/>
                  </a:lnTo>
                  <a:lnTo>
                    <a:pt x="1049" y="532"/>
                  </a:lnTo>
                  <a:lnTo>
                    <a:pt x="1030" y="540"/>
                  </a:lnTo>
                  <a:lnTo>
                    <a:pt x="1011" y="543"/>
                  </a:lnTo>
                  <a:lnTo>
                    <a:pt x="992" y="547"/>
                  </a:lnTo>
                  <a:lnTo>
                    <a:pt x="973" y="553"/>
                  </a:lnTo>
                  <a:lnTo>
                    <a:pt x="954" y="557"/>
                  </a:lnTo>
                  <a:lnTo>
                    <a:pt x="935" y="562"/>
                  </a:lnTo>
                  <a:lnTo>
                    <a:pt x="916" y="566"/>
                  </a:lnTo>
                  <a:lnTo>
                    <a:pt x="899" y="572"/>
                  </a:lnTo>
                  <a:lnTo>
                    <a:pt x="882" y="576"/>
                  </a:lnTo>
                  <a:lnTo>
                    <a:pt x="865" y="580"/>
                  </a:lnTo>
                  <a:lnTo>
                    <a:pt x="846" y="585"/>
                  </a:lnTo>
                  <a:lnTo>
                    <a:pt x="831" y="589"/>
                  </a:lnTo>
                  <a:lnTo>
                    <a:pt x="814" y="593"/>
                  </a:lnTo>
                  <a:lnTo>
                    <a:pt x="798" y="597"/>
                  </a:lnTo>
                  <a:lnTo>
                    <a:pt x="781" y="602"/>
                  </a:lnTo>
                  <a:lnTo>
                    <a:pt x="768" y="606"/>
                  </a:lnTo>
                  <a:lnTo>
                    <a:pt x="755" y="612"/>
                  </a:lnTo>
                  <a:lnTo>
                    <a:pt x="739" y="614"/>
                  </a:lnTo>
                  <a:lnTo>
                    <a:pt x="726" y="618"/>
                  </a:lnTo>
                  <a:lnTo>
                    <a:pt x="713" y="619"/>
                  </a:lnTo>
                  <a:lnTo>
                    <a:pt x="701" y="623"/>
                  </a:lnTo>
                  <a:lnTo>
                    <a:pt x="690" y="625"/>
                  </a:lnTo>
                  <a:lnTo>
                    <a:pt x="680" y="629"/>
                  </a:lnTo>
                  <a:lnTo>
                    <a:pt x="671" y="631"/>
                  </a:lnTo>
                  <a:lnTo>
                    <a:pt x="663" y="635"/>
                  </a:lnTo>
                  <a:lnTo>
                    <a:pt x="654" y="635"/>
                  </a:lnTo>
                  <a:lnTo>
                    <a:pt x="648" y="637"/>
                  </a:lnTo>
                  <a:lnTo>
                    <a:pt x="641" y="638"/>
                  </a:lnTo>
                  <a:lnTo>
                    <a:pt x="637" y="640"/>
                  </a:lnTo>
                  <a:lnTo>
                    <a:pt x="631" y="642"/>
                  </a:lnTo>
                  <a:lnTo>
                    <a:pt x="629" y="644"/>
                  </a:lnTo>
                  <a:lnTo>
                    <a:pt x="627" y="644"/>
                  </a:lnTo>
                  <a:lnTo>
                    <a:pt x="625" y="644"/>
                  </a:lnTo>
                  <a:lnTo>
                    <a:pt x="618" y="644"/>
                  </a:lnTo>
                  <a:lnTo>
                    <a:pt x="612" y="644"/>
                  </a:lnTo>
                  <a:lnTo>
                    <a:pt x="606" y="642"/>
                  </a:lnTo>
                  <a:lnTo>
                    <a:pt x="603" y="642"/>
                  </a:lnTo>
                  <a:lnTo>
                    <a:pt x="595" y="642"/>
                  </a:lnTo>
                  <a:lnTo>
                    <a:pt x="591" y="642"/>
                  </a:lnTo>
                  <a:lnTo>
                    <a:pt x="584" y="640"/>
                  </a:lnTo>
                  <a:lnTo>
                    <a:pt x="578" y="640"/>
                  </a:lnTo>
                  <a:lnTo>
                    <a:pt x="572" y="638"/>
                  </a:lnTo>
                  <a:lnTo>
                    <a:pt x="565" y="638"/>
                  </a:lnTo>
                  <a:lnTo>
                    <a:pt x="557" y="637"/>
                  </a:lnTo>
                  <a:lnTo>
                    <a:pt x="549" y="635"/>
                  </a:lnTo>
                  <a:lnTo>
                    <a:pt x="542" y="633"/>
                  </a:lnTo>
                  <a:lnTo>
                    <a:pt x="534" y="631"/>
                  </a:lnTo>
                  <a:lnTo>
                    <a:pt x="526" y="627"/>
                  </a:lnTo>
                  <a:lnTo>
                    <a:pt x="517" y="625"/>
                  </a:lnTo>
                  <a:lnTo>
                    <a:pt x="507" y="621"/>
                  </a:lnTo>
                  <a:lnTo>
                    <a:pt x="500" y="619"/>
                  </a:lnTo>
                  <a:lnTo>
                    <a:pt x="490" y="614"/>
                  </a:lnTo>
                  <a:lnTo>
                    <a:pt x="483" y="610"/>
                  </a:lnTo>
                  <a:lnTo>
                    <a:pt x="473" y="606"/>
                  </a:lnTo>
                  <a:lnTo>
                    <a:pt x="464" y="600"/>
                  </a:lnTo>
                  <a:lnTo>
                    <a:pt x="454" y="593"/>
                  </a:lnTo>
                  <a:lnTo>
                    <a:pt x="445" y="587"/>
                  </a:lnTo>
                  <a:lnTo>
                    <a:pt x="437" y="581"/>
                  </a:lnTo>
                  <a:lnTo>
                    <a:pt x="428" y="576"/>
                  </a:lnTo>
                  <a:lnTo>
                    <a:pt x="422" y="570"/>
                  </a:lnTo>
                  <a:lnTo>
                    <a:pt x="418" y="566"/>
                  </a:lnTo>
                  <a:lnTo>
                    <a:pt x="412" y="561"/>
                  </a:lnTo>
                  <a:lnTo>
                    <a:pt x="407" y="557"/>
                  </a:lnTo>
                  <a:lnTo>
                    <a:pt x="401" y="551"/>
                  </a:lnTo>
                  <a:lnTo>
                    <a:pt x="395" y="547"/>
                  </a:lnTo>
                  <a:lnTo>
                    <a:pt x="388" y="542"/>
                  </a:lnTo>
                  <a:lnTo>
                    <a:pt x="382" y="536"/>
                  </a:lnTo>
                  <a:lnTo>
                    <a:pt x="374" y="528"/>
                  </a:lnTo>
                  <a:lnTo>
                    <a:pt x="367" y="523"/>
                  </a:lnTo>
                  <a:lnTo>
                    <a:pt x="361" y="517"/>
                  </a:lnTo>
                  <a:lnTo>
                    <a:pt x="353" y="511"/>
                  </a:lnTo>
                  <a:lnTo>
                    <a:pt x="346" y="504"/>
                  </a:lnTo>
                  <a:lnTo>
                    <a:pt x="338" y="498"/>
                  </a:lnTo>
                  <a:lnTo>
                    <a:pt x="331" y="490"/>
                  </a:lnTo>
                  <a:lnTo>
                    <a:pt x="323" y="485"/>
                  </a:lnTo>
                  <a:lnTo>
                    <a:pt x="315" y="477"/>
                  </a:lnTo>
                  <a:lnTo>
                    <a:pt x="308" y="469"/>
                  </a:lnTo>
                  <a:lnTo>
                    <a:pt x="298" y="462"/>
                  </a:lnTo>
                  <a:lnTo>
                    <a:pt x="291" y="454"/>
                  </a:lnTo>
                  <a:lnTo>
                    <a:pt x="283" y="447"/>
                  </a:lnTo>
                  <a:lnTo>
                    <a:pt x="276" y="439"/>
                  </a:lnTo>
                  <a:lnTo>
                    <a:pt x="266" y="431"/>
                  </a:lnTo>
                  <a:lnTo>
                    <a:pt x="258" y="424"/>
                  </a:lnTo>
                  <a:lnTo>
                    <a:pt x="249" y="414"/>
                  </a:lnTo>
                  <a:lnTo>
                    <a:pt x="241" y="409"/>
                  </a:lnTo>
                  <a:lnTo>
                    <a:pt x="232" y="399"/>
                  </a:lnTo>
                  <a:lnTo>
                    <a:pt x="224" y="393"/>
                  </a:lnTo>
                  <a:lnTo>
                    <a:pt x="217" y="386"/>
                  </a:lnTo>
                  <a:lnTo>
                    <a:pt x="207" y="378"/>
                  </a:lnTo>
                  <a:lnTo>
                    <a:pt x="200" y="370"/>
                  </a:lnTo>
                  <a:lnTo>
                    <a:pt x="192" y="363"/>
                  </a:lnTo>
                  <a:lnTo>
                    <a:pt x="182" y="355"/>
                  </a:lnTo>
                  <a:lnTo>
                    <a:pt x="175" y="348"/>
                  </a:lnTo>
                  <a:lnTo>
                    <a:pt x="167" y="338"/>
                  </a:lnTo>
                  <a:lnTo>
                    <a:pt x="160" y="332"/>
                  </a:lnTo>
                  <a:lnTo>
                    <a:pt x="150" y="325"/>
                  </a:lnTo>
                  <a:lnTo>
                    <a:pt x="142" y="317"/>
                  </a:lnTo>
                  <a:lnTo>
                    <a:pt x="135" y="310"/>
                  </a:lnTo>
                  <a:lnTo>
                    <a:pt x="127" y="304"/>
                  </a:lnTo>
                  <a:lnTo>
                    <a:pt x="120" y="296"/>
                  </a:lnTo>
                  <a:lnTo>
                    <a:pt x="114" y="289"/>
                  </a:lnTo>
                  <a:lnTo>
                    <a:pt x="106" y="283"/>
                  </a:lnTo>
                  <a:lnTo>
                    <a:pt x="101" y="277"/>
                  </a:lnTo>
                  <a:lnTo>
                    <a:pt x="93" y="272"/>
                  </a:lnTo>
                  <a:lnTo>
                    <a:pt x="87" y="266"/>
                  </a:lnTo>
                  <a:lnTo>
                    <a:pt x="82" y="260"/>
                  </a:lnTo>
                  <a:lnTo>
                    <a:pt x="78" y="256"/>
                  </a:lnTo>
                  <a:lnTo>
                    <a:pt x="72" y="251"/>
                  </a:lnTo>
                  <a:lnTo>
                    <a:pt x="65" y="245"/>
                  </a:lnTo>
                  <a:lnTo>
                    <a:pt x="61" y="239"/>
                  </a:lnTo>
                  <a:lnTo>
                    <a:pt x="55" y="236"/>
                  </a:lnTo>
                  <a:lnTo>
                    <a:pt x="47" y="228"/>
                  </a:lnTo>
                  <a:lnTo>
                    <a:pt x="42" y="222"/>
                  </a:lnTo>
                  <a:lnTo>
                    <a:pt x="34" y="217"/>
                  </a:lnTo>
                  <a:lnTo>
                    <a:pt x="32" y="213"/>
                  </a:lnTo>
                  <a:lnTo>
                    <a:pt x="28" y="211"/>
                  </a:lnTo>
                  <a:lnTo>
                    <a:pt x="44" y="853"/>
                  </a:lnTo>
                  <a:lnTo>
                    <a:pt x="8" y="851"/>
                  </a:lnTo>
                  <a:close/>
                </a:path>
              </a:pathLst>
            </a:custGeom>
            <a:solidFill>
              <a:srgbClr val="1A1A1A"/>
            </a:solidFill>
            <a:ln w="9525">
              <a:noFill/>
              <a:round/>
              <a:headEnd/>
              <a:tailEnd/>
            </a:ln>
          </p:spPr>
          <p:txBody>
            <a:bodyPr/>
            <a:lstStyle/>
            <a:p>
              <a:endParaRPr lang="en-US" sz="3200"/>
            </a:p>
          </p:txBody>
        </p:sp>
        <p:sp>
          <p:nvSpPr>
            <p:cNvPr id="181274" name="Freeform 27"/>
            <p:cNvSpPr>
              <a:spLocks/>
            </p:cNvSpPr>
            <p:nvPr/>
          </p:nvSpPr>
          <p:spPr bwMode="auto">
            <a:xfrm>
              <a:off x="3812" y="503"/>
              <a:ext cx="43" cy="361"/>
            </a:xfrm>
            <a:custGeom>
              <a:avLst/>
              <a:gdLst>
                <a:gd name="T0" fmla="*/ 1 w 85"/>
                <a:gd name="T1" fmla="*/ 0 h 723"/>
                <a:gd name="T2" fmla="*/ 1 w 85"/>
                <a:gd name="T3" fmla="*/ 0 h 723"/>
                <a:gd name="T4" fmla="*/ 1 w 85"/>
                <a:gd name="T5" fmla="*/ 0 h 723"/>
                <a:gd name="T6" fmla="*/ 0 w 85"/>
                <a:gd name="T7" fmla="*/ 0 h 723"/>
                <a:gd name="T8" fmla="*/ 1 w 85"/>
                <a:gd name="T9" fmla="*/ 0 h 723"/>
                <a:gd name="T10" fmla="*/ 1 w 85"/>
                <a:gd name="T11" fmla="*/ 0 h 723"/>
                <a:gd name="T12" fmla="*/ 1 w 85"/>
                <a:gd name="T13" fmla="*/ 0 h 723"/>
                <a:gd name="T14" fmla="*/ 0 60000 65536"/>
                <a:gd name="T15" fmla="*/ 0 60000 65536"/>
                <a:gd name="T16" fmla="*/ 0 60000 65536"/>
                <a:gd name="T17" fmla="*/ 0 60000 65536"/>
                <a:gd name="T18" fmla="*/ 0 60000 65536"/>
                <a:gd name="T19" fmla="*/ 0 60000 65536"/>
                <a:gd name="T20" fmla="*/ 0 60000 65536"/>
                <a:gd name="T21" fmla="*/ 0 w 85"/>
                <a:gd name="T22" fmla="*/ 0 h 723"/>
                <a:gd name="T23" fmla="*/ 85 w 85"/>
                <a:gd name="T24" fmla="*/ 723 h 7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723">
                  <a:moveTo>
                    <a:pt x="85" y="0"/>
                  </a:moveTo>
                  <a:lnTo>
                    <a:pt x="78" y="168"/>
                  </a:lnTo>
                  <a:lnTo>
                    <a:pt x="55" y="708"/>
                  </a:lnTo>
                  <a:lnTo>
                    <a:pt x="0" y="723"/>
                  </a:lnTo>
                  <a:lnTo>
                    <a:pt x="55" y="21"/>
                  </a:lnTo>
                  <a:lnTo>
                    <a:pt x="85" y="0"/>
                  </a:lnTo>
                  <a:close/>
                </a:path>
              </a:pathLst>
            </a:custGeom>
            <a:solidFill>
              <a:srgbClr val="1A1A1A"/>
            </a:solidFill>
            <a:ln w="9525">
              <a:noFill/>
              <a:round/>
              <a:headEnd/>
              <a:tailEnd/>
            </a:ln>
          </p:spPr>
          <p:txBody>
            <a:bodyPr/>
            <a:lstStyle/>
            <a:p>
              <a:endParaRPr lang="en-US" sz="3200"/>
            </a:p>
          </p:txBody>
        </p:sp>
        <p:sp>
          <p:nvSpPr>
            <p:cNvPr id="181275" name="Freeform 28"/>
            <p:cNvSpPr>
              <a:spLocks/>
            </p:cNvSpPr>
            <p:nvPr/>
          </p:nvSpPr>
          <p:spPr bwMode="auto">
            <a:xfrm>
              <a:off x="3024" y="748"/>
              <a:ext cx="851" cy="377"/>
            </a:xfrm>
            <a:custGeom>
              <a:avLst/>
              <a:gdLst>
                <a:gd name="T0" fmla="*/ 1 w 1701"/>
                <a:gd name="T1" fmla="*/ 1 h 753"/>
                <a:gd name="T2" fmla="*/ 1 w 1701"/>
                <a:gd name="T3" fmla="*/ 1 h 753"/>
                <a:gd name="T4" fmla="*/ 1 w 1701"/>
                <a:gd name="T5" fmla="*/ 1 h 753"/>
                <a:gd name="T6" fmla="*/ 1 w 1701"/>
                <a:gd name="T7" fmla="*/ 1 h 753"/>
                <a:gd name="T8" fmla="*/ 1 w 1701"/>
                <a:gd name="T9" fmla="*/ 1 h 753"/>
                <a:gd name="T10" fmla="*/ 1 w 1701"/>
                <a:gd name="T11" fmla="*/ 1 h 753"/>
                <a:gd name="T12" fmla="*/ 1 w 1701"/>
                <a:gd name="T13" fmla="*/ 1 h 753"/>
                <a:gd name="T14" fmla="*/ 1 w 1701"/>
                <a:gd name="T15" fmla="*/ 1 h 753"/>
                <a:gd name="T16" fmla="*/ 1 w 1701"/>
                <a:gd name="T17" fmla="*/ 1 h 753"/>
                <a:gd name="T18" fmla="*/ 1 w 1701"/>
                <a:gd name="T19" fmla="*/ 1 h 753"/>
                <a:gd name="T20" fmla="*/ 1 w 1701"/>
                <a:gd name="T21" fmla="*/ 1 h 753"/>
                <a:gd name="T22" fmla="*/ 1 w 1701"/>
                <a:gd name="T23" fmla="*/ 1 h 753"/>
                <a:gd name="T24" fmla="*/ 1 w 1701"/>
                <a:gd name="T25" fmla="*/ 1 h 753"/>
                <a:gd name="T26" fmla="*/ 1 w 1701"/>
                <a:gd name="T27" fmla="*/ 1 h 753"/>
                <a:gd name="T28" fmla="*/ 1 w 1701"/>
                <a:gd name="T29" fmla="*/ 1 h 753"/>
                <a:gd name="T30" fmla="*/ 1 w 1701"/>
                <a:gd name="T31" fmla="*/ 1 h 753"/>
                <a:gd name="T32" fmla="*/ 1 w 1701"/>
                <a:gd name="T33" fmla="*/ 1 h 753"/>
                <a:gd name="T34" fmla="*/ 1 w 1701"/>
                <a:gd name="T35" fmla="*/ 1 h 753"/>
                <a:gd name="T36" fmla="*/ 1 w 1701"/>
                <a:gd name="T37" fmla="*/ 1 h 753"/>
                <a:gd name="T38" fmla="*/ 1 w 1701"/>
                <a:gd name="T39" fmla="*/ 1 h 753"/>
                <a:gd name="T40" fmla="*/ 1 w 1701"/>
                <a:gd name="T41" fmla="*/ 1 h 753"/>
                <a:gd name="T42" fmla="*/ 0 w 1701"/>
                <a:gd name="T43" fmla="*/ 1 h 753"/>
                <a:gd name="T44" fmla="*/ 1 w 1701"/>
                <a:gd name="T45" fmla="*/ 1 h 753"/>
                <a:gd name="T46" fmla="*/ 1 w 1701"/>
                <a:gd name="T47" fmla="*/ 1 h 753"/>
                <a:gd name="T48" fmla="*/ 1 w 1701"/>
                <a:gd name="T49" fmla="*/ 1 h 753"/>
                <a:gd name="T50" fmla="*/ 1 w 1701"/>
                <a:gd name="T51" fmla="*/ 1 h 753"/>
                <a:gd name="T52" fmla="*/ 1 w 1701"/>
                <a:gd name="T53" fmla="*/ 1 h 753"/>
                <a:gd name="T54" fmla="*/ 1 w 1701"/>
                <a:gd name="T55" fmla="*/ 1 h 753"/>
                <a:gd name="T56" fmla="*/ 1 w 1701"/>
                <a:gd name="T57" fmla="*/ 1 h 753"/>
                <a:gd name="T58" fmla="*/ 1 w 1701"/>
                <a:gd name="T59" fmla="*/ 1 h 753"/>
                <a:gd name="T60" fmla="*/ 1 w 1701"/>
                <a:gd name="T61" fmla="*/ 1 h 753"/>
                <a:gd name="T62" fmla="*/ 1 w 1701"/>
                <a:gd name="T63" fmla="*/ 1 h 753"/>
                <a:gd name="T64" fmla="*/ 1 w 1701"/>
                <a:gd name="T65" fmla="*/ 1 h 753"/>
                <a:gd name="T66" fmla="*/ 1 w 1701"/>
                <a:gd name="T67" fmla="*/ 1 h 753"/>
                <a:gd name="T68" fmla="*/ 1 w 1701"/>
                <a:gd name="T69" fmla="*/ 1 h 753"/>
                <a:gd name="T70" fmla="*/ 1 w 1701"/>
                <a:gd name="T71" fmla="*/ 1 h 753"/>
                <a:gd name="T72" fmla="*/ 1 w 1701"/>
                <a:gd name="T73" fmla="*/ 1 h 753"/>
                <a:gd name="T74" fmla="*/ 1 w 1701"/>
                <a:gd name="T75" fmla="*/ 1 h 753"/>
                <a:gd name="T76" fmla="*/ 1 w 1701"/>
                <a:gd name="T77" fmla="*/ 1 h 753"/>
                <a:gd name="T78" fmla="*/ 1 w 1701"/>
                <a:gd name="T79" fmla="*/ 1 h 753"/>
                <a:gd name="T80" fmla="*/ 1 w 1701"/>
                <a:gd name="T81" fmla="*/ 1 h 753"/>
                <a:gd name="T82" fmla="*/ 1 w 1701"/>
                <a:gd name="T83" fmla="*/ 1 h 753"/>
                <a:gd name="T84" fmla="*/ 1 w 1701"/>
                <a:gd name="T85" fmla="*/ 1 h 753"/>
                <a:gd name="T86" fmla="*/ 1 w 1701"/>
                <a:gd name="T87" fmla="*/ 1 h 753"/>
                <a:gd name="T88" fmla="*/ 1 w 1701"/>
                <a:gd name="T89" fmla="*/ 1 h 753"/>
                <a:gd name="T90" fmla="*/ 1 w 1701"/>
                <a:gd name="T91" fmla="*/ 1 h 753"/>
                <a:gd name="T92" fmla="*/ 1 w 1701"/>
                <a:gd name="T93" fmla="*/ 1 h 753"/>
                <a:gd name="T94" fmla="*/ 1 w 1701"/>
                <a:gd name="T95" fmla="*/ 1 h 7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01"/>
                <a:gd name="T145" fmla="*/ 0 h 753"/>
                <a:gd name="T146" fmla="*/ 1701 w 1701"/>
                <a:gd name="T147" fmla="*/ 753 h 75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01" h="753">
                  <a:moveTo>
                    <a:pt x="1623" y="190"/>
                  </a:moveTo>
                  <a:lnTo>
                    <a:pt x="1627" y="190"/>
                  </a:lnTo>
                  <a:lnTo>
                    <a:pt x="1631" y="192"/>
                  </a:lnTo>
                  <a:lnTo>
                    <a:pt x="1637" y="194"/>
                  </a:lnTo>
                  <a:lnTo>
                    <a:pt x="1642" y="198"/>
                  </a:lnTo>
                  <a:lnTo>
                    <a:pt x="1652" y="201"/>
                  </a:lnTo>
                  <a:lnTo>
                    <a:pt x="1661" y="207"/>
                  </a:lnTo>
                  <a:lnTo>
                    <a:pt x="1669" y="213"/>
                  </a:lnTo>
                  <a:lnTo>
                    <a:pt x="1677" y="220"/>
                  </a:lnTo>
                  <a:lnTo>
                    <a:pt x="1684" y="228"/>
                  </a:lnTo>
                  <a:lnTo>
                    <a:pt x="1686" y="232"/>
                  </a:lnTo>
                  <a:lnTo>
                    <a:pt x="1690" y="237"/>
                  </a:lnTo>
                  <a:lnTo>
                    <a:pt x="1694" y="243"/>
                  </a:lnTo>
                  <a:lnTo>
                    <a:pt x="1696" y="251"/>
                  </a:lnTo>
                  <a:lnTo>
                    <a:pt x="1698" y="256"/>
                  </a:lnTo>
                  <a:lnTo>
                    <a:pt x="1699" y="262"/>
                  </a:lnTo>
                  <a:lnTo>
                    <a:pt x="1699" y="268"/>
                  </a:lnTo>
                  <a:lnTo>
                    <a:pt x="1701" y="277"/>
                  </a:lnTo>
                  <a:lnTo>
                    <a:pt x="1701" y="283"/>
                  </a:lnTo>
                  <a:lnTo>
                    <a:pt x="1701" y="293"/>
                  </a:lnTo>
                  <a:lnTo>
                    <a:pt x="1699" y="300"/>
                  </a:lnTo>
                  <a:lnTo>
                    <a:pt x="1698" y="312"/>
                  </a:lnTo>
                  <a:lnTo>
                    <a:pt x="1696" y="312"/>
                  </a:lnTo>
                  <a:lnTo>
                    <a:pt x="1694" y="312"/>
                  </a:lnTo>
                  <a:lnTo>
                    <a:pt x="1688" y="314"/>
                  </a:lnTo>
                  <a:lnTo>
                    <a:pt x="1682" y="317"/>
                  </a:lnTo>
                  <a:lnTo>
                    <a:pt x="1675" y="319"/>
                  </a:lnTo>
                  <a:lnTo>
                    <a:pt x="1667" y="323"/>
                  </a:lnTo>
                  <a:lnTo>
                    <a:pt x="1656" y="325"/>
                  </a:lnTo>
                  <a:lnTo>
                    <a:pt x="1644" y="331"/>
                  </a:lnTo>
                  <a:lnTo>
                    <a:pt x="1631" y="334"/>
                  </a:lnTo>
                  <a:lnTo>
                    <a:pt x="1618" y="340"/>
                  </a:lnTo>
                  <a:lnTo>
                    <a:pt x="1603" y="346"/>
                  </a:lnTo>
                  <a:lnTo>
                    <a:pt x="1585" y="353"/>
                  </a:lnTo>
                  <a:lnTo>
                    <a:pt x="1566" y="359"/>
                  </a:lnTo>
                  <a:lnTo>
                    <a:pt x="1549" y="367"/>
                  </a:lnTo>
                  <a:lnTo>
                    <a:pt x="1528" y="374"/>
                  </a:lnTo>
                  <a:lnTo>
                    <a:pt x="1509" y="382"/>
                  </a:lnTo>
                  <a:lnTo>
                    <a:pt x="1487" y="390"/>
                  </a:lnTo>
                  <a:lnTo>
                    <a:pt x="1466" y="397"/>
                  </a:lnTo>
                  <a:lnTo>
                    <a:pt x="1441" y="407"/>
                  </a:lnTo>
                  <a:lnTo>
                    <a:pt x="1418" y="414"/>
                  </a:lnTo>
                  <a:lnTo>
                    <a:pt x="1393" y="424"/>
                  </a:lnTo>
                  <a:lnTo>
                    <a:pt x="1369" y="431"/>
                  </a:lnTo>
                  <a:lnTo>
                    <a:pt x="1342" y="443"/>
                  </a:lnTo>
                  <a:lnTo>
                    <a:pt x="1317" y="452"/>
                  </a:lnTo>
                  <a:lnTo>
                    <a:pt x="1289" y="462"/>
                  </a:lnTo>
                  <a:lnTo>
                    <a:pt x="1262" y="471"/>
                  </a:lnTo>
                  <a:lnTo>
                    <a:pt x="1236" y="481"/>
                  </a:lnTo>
                  <a:lnTo>
                    <a:pt x="1209" y="492"/>
                  </a:lnTo>
                  <a:lnTo>
                    <a:pt x="1181" y="502"/>
                  </a:lnTo>
                  <a:lnTo>
                    <a:pt x="1152" y="513"/>
                  </a:lnTo>
                  <a:lnTo>
                    <a:pt x="1125" y="523"/>
                  </a:lnTo>
                  <a:lnTo>
                    <a:pt x="1097" y="534"/>
                  </a:lnTo>
                  <a:lnTo>
                    <a:pt x="1068" y="543"/>
                  </a:lnTo>
                  <a:lnTo>
                    <a:pt x="1040" y="553"/>
                  </a:lnTo>
                  <a:lnTo>
                    <a:pt x="1013" y="563"/>
                  </a:lnTo>
                  <a:lnTo>
                    <a:pt x="985" y="574"/>
                  </a:lnTo>
                  <a:lnTo>
                    <a:pt x="956" y="583"/>
                  </a:lnTo>
                  <a:lnTo>
                    <a:pt x="930" y="593"/>
                  </a:lnTo>
                  <a:lnTo>
                    <a:pt x="903" y="602"/>
                  </a:lnTo>
                  <a:lnTo>
                    <a:pt x="876" y="612"/>
                  </a:lnTo>
                  <a:lnTo>
                    <a:pt x="850" y="621"/>
                  </a:lnTo>
                  <a:lnTo>
                    <a:pt x="823" y="631"/>
                  </a:lnTo>
                  <a:lnTo>
                    <a:pt x="798" y="640"/>
                  </a:lnTo>
                  <a:lnTo>
                    <a:pt x="774" y="650"/>
                  </a:lnTo>
                  <a:lnTo>
                    <a:pt x="751" y="658"/>
                  </a:lnTo>
                  <a:lnTo>
                    <a:pt x="728" y="667"/>
                  </a:lnTo>
                  <a:lnTo>
                    <a:pt x="705" y="675"/>
                  </a:lnTo>
                  <a:lnTo>
                    <a:pt x="684" y="684"/>
                  </a:lnTo>
                  <a:lnTo>
                    <a:pt x="663" y="690"/>
                  </a:lnTo>
                  <a:lnTo>
                    <a:pt x="644" y="697"/>
                  </a:lnTo>
                  <a:lnTo>
                    <a:pt x="625" y="703"/>
                  </a:lnTo>
                  <a:lnTo>
                    <a:pt x="608" y="711"/>
                  </a:lnTo>
                  <a:lnTo>
                    <a:pt x="589" y="716"/>
                  </a:lnTo>
                  <a:lnTo>
                    <a:pt x="576" y="722"/>
                  </a:lnTo>
                  <a:lnTo>
                    <a:pt x="561" y="726"/>
                  </a:lnTo>
                  <a:lnTo>
                    <a:pt x="549" y="732"/>
                  </a:lnTo>
                  <a:lnTo>
                    <a:pt x="538" y="735"/>
                  </a:lnTo>
                  <a:lnTo>
                    <a:pt x="528" y="741"/>
                  </a:lnTo>
                  <a:lnTo>
                    <a:pt x="519" y="743"/>
                  </a:lnTo>
                  <a:lnTo>
                    <a:pt x="511" y="747"/>
                  </a:lnTo>
                  <a:lnTo>
                    <a:pt x="504" y="749"/>
                  </a:lnTo>
                  <a:lnTo>
                    <a:pt x="502" y="751"/>
                  </a:lnTo>
                  <a:lnTo>
                    <a:pt x="498" y="751"/>
                  </a:lnTo>
                  <a:lnTo>
                    <a:pt x="498" y="753"/>
                  </a:lnTo>
                  <a:lnTo>
                    <a:pt x="2" y="101"/>
                  </a:lnTo>
                  <a:lnTo>
                    <a:pt x="0" y="99"/>
                  </a:lnTo>
                  <a:lnTo>
                    <a:pt x="0" y="97"/>
                  </a:lnTo>
                  <a:lnTo>
                    <a:pt x="0" y="93"/>
                  </a:lnTo>
                  <a:lnTo>
                    <a:pt x="2" y="87"/>
                  </a:lnTo>
                  <a:lnTo>
                    <a:pt x="2" y="80"/>
                  </a:lnTo>
                  <a:lnTo>
                    <a:pt x="4" y="74"/>
                  </a:lnTo>
                  <a:lnTo>
                    <a:pt x="6" y="65"/>
                  </a:lnTo>
                  <a:lnTo>
                    <a:pt x="9" y="57"/>
                  </a:lnTo>
                  <a:lnTo>
                    <a:pt x="11" y="47"/>
                  </a:lnTo>
                  <a:lnTo>
                    <a:pt x="19" y="40"/>
                  </a:lnTo>
                  <a:lnTo>
                    <a:pt x="25" y="30"/>
                  </a:lnTo>
                  <a:lnTo>
                    <a:pt x="34" y="23"/>
                  </a:lnTo>
                  <a:lnTo>
                    <a:pt x="38" y="19"/>
                  </a:lnTo>
                  <a:lnTo>
                    <a:pt x="44" y="15"/>
                  </a:lnTo>
                  <a:lnTo>
                    <a:pt x="49" y="13"/>
                  </a:lnTo>
                  <a:lnTo>
                    <a:pt x="55" y="9"/>
                  </a:lnTo>
                  <a:lnTo>
                    <a:pt x="61" y="7"/>
                  </a:lnTo>
                  <a:lnTo>
                    <a:pt x="68" y="4"/>
                  </a:lnTo>
                  <a:lnTo>
                    <a:pt x="78" y="2"/>
                  </a:lnTo>
                  <a:lnTo>
                    <a:pt x="86" y="0"/>
                  </a:lnTo>
                  <a:lnTo>
                    <a:pt x="108" y="28"/>
                  </a:lnTo>
                  <a:lnTo>
                    <a:pt x="105" y="28"/>
                  </a:lnTo>
                  <a:lnTo>
                    <a:pt x="97" y="30"/>
                  </a:lnTo>
                  <a:lnTo>
                    <a:pt x="91" y="30"/>
                  </a:lnTo>
                  <a:lnTo>
                    <a:pt x="86" y="32"/>
                  </a:lnTo>
                  <a:lnTo>
                    <a:pt x="80" y="34"/>
                  </a:lnTo>
                  <a:lnTo>
                    <a:pt x="74" y="38"/>
                  </a:lnTo>
                  <a:lnTo>
                    <a:pt x="67" y="40"/>
                  </a:lnTo>
                  <a:lnTo>
                    <a:pt x="61" y="45"/>
                  </a:lnTo>
                  <a:lnTo>
                    <a:pt x="53" y="49"/>
                  </a:lnTo>
                  <a:lnTo>
                    <a:pt x="47" y="57"/>
                  </a:lnTo>
                  <a:lnTo>
                    <a:pt x="42" y="63"/>
                  </a:lnTo>
                  <a:lnTo>
                    <a:pt x="38" y="74"/>
                  </a:lnTo>
                  <a:lnTo>
                    <a:pt x="34" y="78"/>
                  </a:lnTo>
                  <a:lnTo>
                    <a:pt x="34" y="84"/>
                  </a:lnTo>
                  <a:lnTo>
                    <a:pt x="32" y="89"/>
                  </a:lnTo>
                  <a:lnTo>
                    <a:pt x="32" y="95"/>
                  </a:lnTo>
                  <a:lnTo>
                    <a:pt x="490" y="684"/>
                  </a:lnTo>
                  <a:lnTo>
                    <a:pt x="490" y="682"/>
                  </a:lnTo>
                  <a:lnTo>
                    <a:pt x="489" y="678"/>
                  </a:lnTo>
                  <a:lnTo>
                    <a:pt x="489" y="671"/>
                  </a:lnTo>
                  <a:lnTo>
                    <a:pt x="489" y="665"/>
                  </a:lnTo>
                  <a:lnTo>
                    <a:pt x="487" y="659"/>
                  </a:lnTo>
                  <a:lnTo>
                    <a:pt x="487" y="656"/>
                  </a:lnTo>
                  <a:lnTo>
                    <a:pt x="487" y="650"/>
                  </a:lnTo>
                  <a:lnTo>
                    <a:pt x="487" y="646"/>
                  </a:lnTo>
                  <a:lnTo>
                    <a:pt x="487" y="640"/>
                  </a:lnTo>
                  <a:lnTo>
                    <a:pt x="487" y="635"/>
                  </a:lnTo>
                  <a:lnTo>
                    <a:pt x="489" y="629"/>
                  </a:lnTo>
                  <a:lnTo>
                    <a:pt x="489" y="625"/>
                  </a:lnTo>
                  <a:lnTo>
                    <a:pt x="489" y="618"/>
                  </a:lnTo>
                  <a:lnTo>
                    <a:pt x="490" y="612"/>
                  </a:lnTo>
                  <a:lnTo>
                    <a:pt x="490" y="604"/>
                  </a:lnTo>
                  <a:lnTo>
                    <a:pt x="492" y="599"/>
                  </a:lnTo>
                  <a:lnTo>
                    <a:pt x="494" y="593"/>
                  </a:lnTo>
                  <a:lnTo>
                    <a:pt x="496" y="587"/>
                  </a:lnTo>
                  <a:lnTo>
                    <a:pt x="498" y="582"/>
                  </a:lnTo>
                  <a:lnTo>
                    <a:pt x="502" y="576"/>
                  </a:lnTo>
                  <a:lnTo>
                    <a:pt x="504" y="570"/>
                  </a:lnTo>
                  <a:lnTo>
                    <a:pt x="506" y="564"/>
                  </a:lnTo>
                  <a:lnTo>
                    <a:pt x="509" y="559"/>
                  </a:lnTo>
                  <a:lnTo>
                    <a:pt x="513" y="555"/>
                  </a:lnTo>
                  <a:lnTo>
                    <a:pt x="519" y="549"/>
                  </a:lnTo>
                  <a:lnTo>
                    <a:pt x="523" y="545"/>
                  </a:lnTo>
                  <a:lnTo>
                    <a:pt x="528" y="542"/>
                  </a:lnTo>
                  <a:lnTo>
                    <a:pt x="536" y="540"/>
                  </a:lnTo>
                  <a:lnTo>
                    <a:pt x="565" y="553"/>
                  </a:lnTo>
                  <a:lnTo>
                    <a:pt x="563" y="555"/>
                  </a:lnTo>
                  <a:lnTo>
                    <a:pt x="557" y="563"/>
                  </a:lnTo>
                  <a:lnTo>
                    <a:pt x="553" y="568"/>
                  </a:lnTo>
                  <a:lnTo>
                    <a:pt x="549" y="574"/>
                  </a:lnTo>
                  <a:lnTo>
                    <a:pt x="546" y="582"/>
                  </a:lnTo>
                  <a:lnTo>
                    <a:pt x="544" y="589"/>
                  </a:lnTo>
                  <a:lnTo>
                    <a:pt x="540" y="593"/>
                  </a:lnTo>
                  <a:lnTo>
                    <a:pt x="538" y="599"/>
                  </a:lnTo>
                  <a:lnTo>
                    <a:pt x="536" y="602"/>
                  </a:lnTo>
                  <a:lnTo>
                    <a:pt x="534" y="608"/>
                  </a:lnTo>
                  <a:lnTo>
                    <a:pt x="532" y="614"/>
                  </a:lnTo>
                  <a:lnTo>
                    <a:pt x="532" y="620"/>
                  </a:lnTo>
                  <a:lnTo>
                    <a:pt x="530" y="625"/>
                  </a:lnTo>
                  <a:lnTo>
                    <a:pt x="530" y="633"/>
                  </a:lnTo>
                  <a:lnTo>
                    <a:pt x="528" y="639"/>
                  </a:lnTo>
                  <a:lnTo>
                    <a:pt x="527" y="644"/>
                  </a:lnTo>
                  <a:lnTo>
                    <a:pt x="527" y="650"/>
                  </a:lnTo>
                  <a:lnTo>
                    <a:pt x="527" y="658"/>
                  </a:lnTo>
                  <a:lnTo>
                    <a:pt x="527" y="663"/>
                  </a:lnTo>
                  <a:lnTo>
                    <a:pt x="527" y="671"/>
                  </a:lnTo>
                  <a:lnTo>
                    <a:pt x="528" y="678"/>
                  </a:lnTo>
                  <a:lnTo>
                    <a:pt x="530" y="688"/>
                  </a:lnTo>
                  <a:lnTo>
                    <a:pt x="1663" y="283"/>
                  </a:lnTo>
                  <a:lnTo>
                    <a:pt x="1663" y="281"/>
                  </a:lnTo>
                  <a:lnTo>
                    <a:pt x="1663" y="275"/>
                  </a:lnTo>
                  <a:lnTo>
                    <a:pt x="1661" y="266"/>
                  </a:lnTo>
                  <a:lnTo>
                    <a:pt x="1658" y="256"/>
                  </a:lnTo>
                  <a:lnTo>
                    <a:pt x="1654" y="251"/>
                  </a:lnTo>
                  <a:lnTo>
                    <a:pt x="1650" y="245"/>
                  </a:lnTo>
                  <a:lnTo>
                    <a:pt x="1642" y="239"/>
                  </a:lnTo>
                  <a:lnTo>
                    <a:pt x="1637" y="236"/>
                  </a:lnTo>
                  <a:lnTo>
                    <a:pt x="1631" y="234"/>
                  </a:lnTo>
                  <a:lnTo>
                    <a:pt x="1627" y="232"/>
                  </a:lnTo>
                  <a:lnTo>
                    <a:pt x="1622" y="230"/>
                  </a:lnTo>
                  <a:lnTo>
                    <a:pt x="1618" y="228"/>
                  </a:lnTo>
                  <a:lnTo>
                    <a:pt x="1610" y="226"/>
                  </a:lnTo>
                  <a:lnTo>
                    <a:pt x="1604" y="226"/>
                  </a:lnTo>
                  <a:lnTo>
                    <a:pt x="1599" y="224"/>
                  </a:lnTo>
                  <a:lnTo>
                    <a:pt x="1591" y="224"/>
                  </a:lnTo>
                  <a:lnTo>
                    <a:pt x="1623" y="190"/>
                  </a:lnTo>
                  <a:close/>
                </a:path>
              </a:pathLst>
            </a:custGeom>
            <a:solidFill>
              <a:srgbClr val="1A1A1A"/>
            </a:solidFill>
            <a:ln w="9525">
              <a:noFill/>
              <a:round/>
              <a:headEnd/>
              <a:tailEnd/>
            </a:ln>
          </p:spPr>
          <p:txBody>
            <a:bodyPr/>
            <a:lstStyle/>
            <a:p>
              <a:endParaRPr lang="en-US" sz="3200"/>
            </a:p>
          </p:txBody>
        </p:sp>
        <p:sp>
          <p:nvSpPr>
            <p:cNvPr id="181276" name="Freeform 29"/>
            <p:cNvSpPr>
              <a:spLocks/>
            </p:cNvSpPr>
            <p:nvPr/>
          </p:nvSpPr>
          <p:spPr bwMode="auto">
            <a:xfrm>
              <a:off x="3293" y="612"/>
              <a:ext cx="39" cy="418"/>
            </a:xfrm>
            <a:custGeom>
              <a:avLst/>
              <a:gdLst>
                <a:gd name="T0" fmla="*/ 1 w 78"/>
                <a:gd name="T1" fmla="*/ 0 h 837"/>
                <a:gd name="T2" fmla="*/ 1 w 78"/>
                <a:gd name="T3" fmla="*/ 0 h 837"/>
                <a:gd name="T4" fmla="*/ 0 w 78"/>
                <a:gd name="T5" fmla="*/ 0 h 837"/>
                <a:gd name="T6" fmla="*/ 1 w 78"/>
                <a:gd name="T7" fmla="*/ 0 h 837"/>
                <a:gd name="T8" fmla="*/ 1 w 78"/>
                <a:gd name="T9" fmla="*/ 0 h 837"/>
                <a:gd name="T10" fmla="*/ 1 w 78"/>
                <a:gd name="T11" fmla="*/ 0 h 837"/>
                <a:gd name="T12" fmla="*/ 1 w 78"/>
                <a:gd name="T13" fmla="*/ 0 h 837"/>
                <a:gd name="T14" fmla="*/ 0 60000 65536"/>
                <a:gd name="T15" fmla="*/ 0 60000 65536"/>
                <a:gd name="T16" fmla="*/ 0 60000 65536"/>
                <a:gd name="T17" fmla="*/ 0 60000 65536"/>
                <a:gd name="T18" fmla="*/ 0 60000 65536"/>
                <a:gd name="T19" fmla="*/ 0 60000 65536"/>
                <a:gd name="T20" fmla="*/ 0 60000 65536"/>
                <a:gd name="T21" fmla="*/ 0 w 78"/>
                <a:gd name="T22" fmla="*/ 0 h 837"/>
                <a:gd name="T23" fmla="*/ 78 w 78"/>
                <a:gd name="T24" fmla="*/ 837 h 8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837">
                  <a:moveTo>
                    <a:pt x="78" y="44"/>
                  </a:moveTo>
                  <a:lnTo>
                    <a:pt x="51" y="837"/>
                  </a:lnTo>
                  <a:lnTo>
                    <a:pt x="0" y="814"/>
                  </a:lnTo>
                  <a:lnTo>
                    <a:pt x="2" y="0"/>
                  </a:lnTo>
                  <a:lnTo>
                    <a:pt x="27" y="17"/>
                  </a:lnTo>
                  <a:lnTo>
                    <a:pt x="78" y="44"/>
                  </a:lnTo>
                  <a:close/>
                </a:path>
              </a:pathLst>
            </a:custGeom>
            <a:solidFill>
              <a:srgbClr val="1A1A1A"/>
            </a:solidFill>
            <a:ln w="9525">
              <a:noFill/>
              <a:round/>
              <a:headEnd/>
              <a:tailEnd/>
            </a:ln>
          </p:spPr>
          <p:txBody>
            <a:bodyPr/>
            <a:lstStyle/>
            <a:p>
              <a:endParaRPr lang="en-US" sz="3200"/>
            </a:p>
          </p:txBody>
        </p:sp>
        <p:sp>
          <p:nvSpPr>
            <p:cNvPr id="181277" name="Freeform 30"/>
            <p:cNvSpPr>
              <a:spLocks/>
            </p:cNvSpPr>
            <p:nvPr/>
          </p:nvSpPr>
          <p:spPr bwMode="auto">
            <a:xfrm>
              <a:off x="3243" y="425"/>
              <a:ext cx="50" cy="19"/>
            </a:xfrm>
            <a:custGeom>
              <a:avLst/>
              <a:gdLst>
                <a:gd name="T0" fmla="*/ 0 w 101"/>
                <a:gd name="T1" fmla="*/ 1 h 38"/>
                <a:gd name="T2" fmla="*/ 0 w 101"/>
                <a:gd name="T3" fmla="*/ 1 h 38"/>
                <a:gd name="T4" fmla="*/ 0 w 101"/>
                <a:gd name="T5" fmla="*/ 1 h 38"/>
                <a:gd name="T6" fmla="*/ 0 w 101"/>
                <a:gd name="T7" fmla="*/ 1 h 38"/>
                <a:gd name="T8" fmla="*/ 0 w 101"/>
                <a:gd name="T9" fmla="*/ 1 h 38"/>
                <a:gd name="T10" fmla="*/ 0 w 101"/>
                <a:gd name="T11" fmla="*/ 1 h 38"/>
                <a:gd name="T12" fmla="*/ 0 w 101"/>
                <a:gd name="T13" fmla="*/ 1 h 38"/>
                <a:gd name="T14" fmla="*/ 0 w 101"/>
                <a:gd name="T15" fmla="*/ 1 h 38"/>
                <a:gd name="T16" fmla="*/ 0 w 101"/>
                <a:gd name="T17" fmla="*/ 1 h 38"/>
                <a:gd name="T18" fmla="*/ 0 w 101"/>
                <a:gd name="T19" fmla="*/ 1 h 38"/>
                <a:gd name="T20" fmla="*/ 0 w 101"/>
                <a:gd name="T21" fmla="*/ 1 h 38"/>
                <a:gd name="T22" fmla="*/ 0 w 101"/>
                <a:gd name="T23" fmla="*/ 1 h 38"/>
                <a:gd name="T24" fmla="*/ 0 w 101"/>
                <a:gd name="T25" fmla="*/ 1 h 38"/>
                <a:gd name="T26" fmla="*/ 0 w 101"/>
                <a:gd name="T27" fmla="*/ 1 h 38"/>
                <a:gd name="T28" fmla="*/ 0 w 101"/>
                <a:gd name="T29" fmla="*/ 1 h 38"/>
                <a:gd name="T30" fmla="*/ 0 w 101"/>
                <a:gd name="T31" fmla="*/ 0 h 38"/>
                <a:gd name="T32" fmla="*/ 0 w 101"/>
                <a:gd name="T33" fmla="*/ 1 h 38"/>
                <a:gd name="T34" fmla="*/ 0 w 101"/>
                <a:gd name="T35" fmla="*/ 1 h 38"/>
                <a:gd name="T36" fmla="*/ 0 w 101"/>
                <a:gd name="T37" fmla="*/ 1 h 38"/>
                <a:gd name="T38" fmla="*/ 0 w 101"/>
                <a:gd name="T39" fmla="*/ 1 h 38"/>
                <a:gd name="T40" fmla="*/ 0 w 101"/>
                <a:gd name="T41" fmla="*/ 1 h 38"/>
                <a:gd name="T42" fmla="*/ 0 w 101"/>
                <a:gd name="T43" fmla="*/ 1 h 38"/>
                <a:gd name="T44" fmla="*/ 0 w 101"/>
                <a:gd name="T45" fmla="*/ 1 h 38"/>
                <a:gd name="T46" fmla="*/ 0 w 101"/>
                <a:gd name="T47" fmla="*/ 1 h 38"/>
                <a:gd name="T48" fmla="*/ 0 w 101"/>
                <a:gd name="T49" fmla="*/ 1 h 38"/>
                <a:gd name="T50" fmla="*/ 0 w 101"/>
                <a:gd name="T51" fmla="*/ 1 h 38"/>
                <a:gd name="T52" fmla="*/ 0 w 101"/>
                <a:gd name="T53" fmla="*/ 1 h 38"/>
                <a:gd name="T54" fmla="*/ 0 w 101"/>
                <a:gd name="T55" fmla="*/ 1 h 38"/>
                <a:gd name="T56" fmla="*/ 0 w 101"/>
                <a:gd name="T57" fmla="*/ 1 h 38"/>
                <a:gd name="T58" fmla="*/ 0 w 101"/>
                <a:gd name="T59" fmla="*/ 1 h 38"/>
                <a:gd name="T60" fmla="*/ 0 w 101"/>
                <a:gd name="T61" fmla="*/ 1 h 38"/>
                <a:gd name="T62" fmla="*/ 0 w 101"/>
                <a:gd name="T63" fmla="*/ 1 h 38"/>
                <a:gd name="T64" fmla="*/ 0 w 101"/>
                <a:gd name="T65" fmla="*/ 1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1"/>
                <a:gd name="T100" fmla="*/ 0 h 38"/>
                <a:gd name="T101" fmla="*/ 101 w 101"/>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1" h="38">
                  <a:moveTo>
                    <a:pt x="0" y="9"/>
                  </a:moveTo>
                  <a:lnTo>
                    <a:pt x="2" y="9"/>
                  </a:lnTo>
                  <a:lnTo>
                    <a:pt x="10" y="9"/>
                  </a:lnTo>
                  <a:lnTo>
                    <a:pt x="14" y="9"/>
                  </a:lnTo>
                  <a:lnTo>
                    <a:pt x="19" y="11"/>
                  </a:lnTo>
                  <a:lnTo>
                    <a:pt x="25" y="11"/>
                  </a:lnTo>
                  <a:lnTo>
                    <a:pt x="33" y="11"/>
                  </a:lnTo>
                  <a:lnTo>
                    <a:pt x="38" y="11"/>
                  </a:lnTo>
                  <a:lnTo>
                    <a:pt x="46" y="11"/>
                  </a:lnTo>
                  <a:lnTo>
                    <a:pt x="53" y="11"/>
                  </a:lnTo>
                  <a:lnTo>
                    <a:pt x="61" y="11"/>
                  </a:lnTo>
                  <a:lnTo>
                    <a:pt x="67" y="9"/>
                  </a:lnTo>
                  <a:lnTo>
                    <a:pt x="74" y="7"/>
                  </a:lnTo>
                  <a:lnTo>
                    <a:pt x="82" y="5"/>
                  </a:lnTo>
                  <a:lnTo>
                    <a:pt x="88" y="3"/>
                  </a:lnTo>
                  <a:lnTo>
                    <a:pt x="101" y="0"/>
                  </a:lnTo>
                  <a:lnTo>
                    <a:pt x="90" y="24"/>
                  </a:lnTo>
                  <a:lnTo>
                    <a:pt x="88" y="24"/>
                  </a:lnTo>
                  <a:lnTo>
                    <a:pt x="82" y="28"/>
                  </a:lnTo>
                  <a:lnTo>
                    <a:pt x="76" y="28"/>
                  </a:lnTo>
                  <a:lnTo>
                    <a:pt x="72" y="30"/>
                  </a:lnTo>
                  <a:lnTo>
                    <a:pt x="69" y="32"/>
                  </a:lnTo>
                  <a:lnTo>
                    <a:pt x="63" y="34"/>
                  </a:lnTo>
                  <a:lnTo>
                    <a:pt x="57" y="36"/>
                  </a:lnTo>
                  <a:lnTo>
                    <a:pt x="50" y="38"/>
                  </a:lnTo>
                  <a:lnTo>
                    <a:pt x="42" y="38"/>
                  </a:lnTo>
                  <a:lnTo>
                    <a:pt x="36" y="38"/>
                  </a:lnTo>
                  <a:lnTo>
                    <a:pt x="27" y="38"/>
                  </a:lnTo>
                  <a:lnTo>
                    <a:pt x="19" y="38"/>
                  </a:lnTo>
                  <a:lnTo>
                    <a:pt x="10" y="34"/>
                  </a:lnTo>
                  <a:lnTo>
                    <a:pt x="2" y="32"/>
                  </a:lnTo>
                  <a:lnTo>
                    <a:pt x="0" y="9"/>
                  </a:lnTo>
                  <a:close/>
                </a:path>
              </a:pathLst>
            </a:custGeom>
            <a:solidFill>
              <a:srgbClr val="1A1A1A"/>
            </a:solidFill>
            <a:ln w="9525">
              <a:noFill/>
              <a:round/>
              <a:headEnd/>
              <a:tailEnd/>
            </a:ln>
          </p:spPr>
          <p:txBody>
            <a:bodyPr/>
            <a:lstStyle/>
            <a:p>
              <a:endParaRPr lang="en-US" sz="3200"/>
            </a:p>
          </p:txBody>
        </p:sp>
        <p:sp>
          <p:nvSpPr>
            <p:cNvPr id="181278" name="Freeform 31"/>
            <p:cNvSpPr>
              <a:spLocks/>
            </p:cNvSpPr>
            <p:nvPr/>
          </p:nvSpPr>
          <p:spPr bwMode="auto">
            <a:xfrm>
              <a:off x="3563" y="353"/>
              <a:ext cx="92" cy="49"/>
            </a:xfrm>
            <a:custGeom>
              <a:avLst/>
              <a:gdLst>
                <a:gd name="T0" fmla="*/ 1 w 182"/>
                <a:gd name="T1" fmla="*/ 1 h 97"/>
                <a:gd name="T2" fmla="*/ 1 w 182"/>
                <a:gd name="T3" fmla="*/ 1 h 97"/>
                <a:gd name="T4" fmla="*/ 1 w 182"/>
                <a:gd name="T5" fmla="*/ 1 h 97"/>
                <a:gd name="T6" fmla="*/ 1 w 182"/>
                <a:gd name="T7" fmla="*/ 1 h 97"/>
                <a:gd name="T8" fmla="*/ 1 w 182"/>
                <a:gd name="T9" fmla="*/ 1 h 97"/>
                <a:gd name="T10" fmla="*/ 1 w 182"/>
                <a:gd name="T11" fmla="*/ 1 h 97"/>
                <a:gd name="T12" fmla="*/ 1 w 182"/>
                <a:gd name="T13" fmla="*/ 1 h 97"/>
                <a:gd name="T14" fmla="*/ 1 w 182"/>
                <a:gd name="T15" fmla="*/ 1 h 97"/>
                <a:gd name="T16" fmla="*/ 1 w 182"/>
                <a:gd name="T17" fmla="*/ 1 h 97"/>
                <a:gd name="T18" fmla="*/ 1 w 182"/>
                <a:gd name="T19" fmla="*/ 1 h 97"/>
                <a:gd name="T20" fmla="*/ 1 w 182"/>
                <a:gd name="T21" fmla="*/ 1 h 97"/>
                <a:gd name="T22" fmla="*/ 1 w 182"/>
                <a:gd name="T23" fmla="*/ 1 h 97"/>
                <a:gd name="T24" fmla="*/ 1 w 182"/>
                <a:gd name="T25" fmla="*/ 1 h 97"/>
                <a:gd name="T26" fmla="*/ 1 w 182"/>
                <a:gd name="T27" fmla="*/ 1 h 97"/>
                <a:gd name="T28" fmla="*/ 1 w 182"/>
                <a:gd name="T29" fmla="*/ 1 h 97"/>
                <a:gd name="T30" fmla="*/ 1 w 182"/>
                <a:gd name="T31" fmla="*/ 0 h 97"/>
                <a:gd name="T32" fmla="*/ 1 w 182"/>
                <a:gd name="T33" fmla="*/ 1 h 97"/>
                <a:gd name="T34" fmla="*/ 1 w 182"/>
                <a:gd name="T35" fmla="*/ 1 h 97"/>
                <a:gd name="T36" fmla="*/ 1 w 182"/>
                <a:gd name="T37" fmla="*/ 1 h 97"/>
                <a:gd name="T38" fmla="*/ 1 w 182"/>
                <a:gd name="T39" fmla="*/ 1 h 97"/>
                <a:gd name="T40" fmla="*/ 1 w 182"/>
                <a:gd name="T41" fmla="*/ 1 h 97"/>
                <a:gd name="T42" fmla="*/ 1 w 182"/>
                <a:gd name="T43" fmla="*/ 1 h 97"/>
                <a:gd name="T44" fmla="*/ 1 w 182"/>
                <a:gd name="T45" fmla="*/ 1 h 97"/>
                <a:gd name="T46" fmla="*/ 1 w 182"/>
                <a:gd name="T47" fmla="*/ 1 h 97"/>
                <a:gd name="T48" fmla="*/ 1 w 182"/>
                <a:gd name="T49" fmla="*/ 1 h 97"/>
                <a:gd name="T50" fmla="*/ 1 w 182"/>
                <a:gd name="T51" fmla="*/ 1 h 97"/>
                <a:gd name="T52" fmla="*/ 1 w 182"/>
                <a:gd name="T53" fmla="*/ 1 h 97"/>
                <a:gd name="T54" fmla="*/ 1 w 182"/>
                <a:gd name="T55" fmla="*/ 1 h 97"/>
                <a:gd name="T56" fmla="*/ 1 w 182"/>
                <a:gd name="T57" fmla="*/ 1 h 97"/>
                <a:gd name="T58" fmla="*/ 1 w 182"/>
                <a:gd name="T59" fmla="*/ 1 h 97"/>
                <a:gd name="T60" fmla="*/ 1 w 182"/>
                <a:gd name="T61" fmla="*/ 1 h 97"/>
                <a:gd name="T62" fmla="*/ 1 w 182"/>
                <a:gd name="T63" fmla="*/ 1 h 97"/>
                <a:gd name="T64" fmla="*/ 1 w 182"/>
                <a:gd name="T65" fmla="*/ 1 h 97"/>
                <a:gd name="T66" fmla="*/ 1 w 182"/>
                <a:gd name="T67" fmla="*/ 1 h 97"/>
                <a:gd name="T68" fmla="*/ 1 w 182"/>
                <a:gd name="T69" fmla="*/ 1 h 97"/>
                <a:gd name="T70" fmla="*/ 1 w 182"/>
                <a:gd name="T71" fmla="*/ 1 h 97"/>
                <a:gd name="T72" fmla="*/ 1 w 182"/>
                <a:gd name="T73" fmla="*/ 1 h 97"/>
                <a:gd name="T74" fmla="*/ 1 w 182"/>
                <a:gd name="T75" fmla="*/ 1 h 97"/>
                <a:gd name="T76" fmla="*/ 1 w 182"/>
                <a:gd name="T77" fmla="*/ 1 h 97"/>
                <a:gd name="T78" fmla="*/ 1 w 182"/>
                <a:gd name="T79" fmla="*/ 1 h 97"/>
                <a:gd name="T80" fmla="*/ 1 w 182"/>
                <a:gd name="T81" fmla="*/ 1 h 97"/>
                <a:gd name="T82" fmla="*/ 1 w 182"/>
                <a:gd name="T83" fmla="*/ 1 h 97"/>
                <a:gd name="T84" fmla="*/ 1 w 182"/>
                <a:gd name="T85" fmla="*/ 1 h 97"/>
                <a:gd name="T86" fmla="*/ 1 w 182"/>
                <a:gd name="T87" fmla="*/ 1 h 97"/>
                <a:gd name="T88" fmla="*/ 1 w 182"/>
                <a:gd name="T89" fmla="*/ 1 h 97"/>
                <a:gd name="T90" fmla="*/ 1 w 182"/>
                <a:gd name="T91" fmla="*/ 1 h 97"/>
                <a:gd name="T92" fmla="*/ 1 w 182"/>
                <a:gd name="T93" fmla="*/ 1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2"/>
                <a:gd name="T142" fmla="*/ 0 h 97"/>
                <a:gd name="T143" fmla="*/ 182 w 182"/>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2" h="97">
                  <a:moveTo>
                    <a:pt x="110" y="74"/>
                  </a:moveTo>
                  <a:lnTo>
                    <a:pt x="93" y="95"/>
                  </a:lnTo>
                  <a:lnTo>
                    <a:pt x="91" y="93"/>
                  </a:lnTo>
                  <a:lnTo>
                    <a:pt x="89" y="93"/>
                  </a:lnTo>
                  <a:lnTo>
                    <a:pt x="85" y="93"/>
                  </a:lnTo>
                  <a:lnTo>
                    <a:pt x="80" y="93"/>
                  </a:lnTo>
                  <a:lnTo>
                    <a:pt x="74" y="93"/>
                  </a:lnTo>
                  <a:lnTo>
                    <a:pt x="66" y="93"/>
                  </a:lnTo>
                  <a:lnTo>
                    <a:pt x="61" y="91"/>
                  </a:lnTo>
                  <a:lnTo>
                    <a:pt x="53" y="91"/>
                  </a:lnTo>
                  <a:lnTo>
                    <a:pt x="45" y="88"/>
                  </a:lnTo>
                  <a:lnTo>
                    <a:pt x="38" y="86"/>
                  </a:lnTo>
                  <a:lnTo>
                    <a:pt x="28" y="82"/>
                  </a:lnTo>
                  <a:lnTo>
                    <a:pt x="23" y="78"/>
                  </a:lnTo>
                  <a:lnTo>
                    <a:pt x="15" y="72"/>
                  </a:lnTo>
                  <a:lnTo>
                    <a:pt x="9" y="69"/>
                  </a:lnTo>
                  <a:lnTo>
                    <a:pt x="6" y="61"/>
                  </a:lnTo>
                  <a:lnTo>
                    <a:pt x="4" y="53"/>
                  </a:lnTo>
                  <a:lnTo>
                    <a:pt x="0" y="46"/>
                  </a:lnTo>
                  <a:lnTo>
                    <a:pt x="2" y="38"/>
                  </a:lnTo>
                  <a:lnTo>
                    <a:pt x="4" y="32"/>
                  </a:lnTo>
                  <a:lnTo>
                    <a:pt x="7" y="27"/>
                  </a:lnTo>
                  <a:lnTo>
                    <a:pt x="13" y="21"/>
                  </a:lnTo>
                  <a:lnTo>
                    <a:pt x="19" y="15"/>
                  </a:lnTo>
                  <a:lnTo>
                    <a:pt x="26" y="12"/>
                  </a:lnTo>
                  <a:lnTo>
                    <a:pt x="36" y="10"/>
                  </a:lnTo>
                  <a:lnTo>
                    <a:pt x="45" y="6"/>
                  </a:lnTo>
                  <a:lnTo>
                    <a:pt x="55" y="4"/>
                  </a:lnTo>
                  <a:lnTo>
                    <a:pt x="63" y="2"/>
                  </a:lnTo>
                  <a:lnTo>
                    <a:pt x="74" y="2"/>
                  </a:lnTo>
                  <a:lnTo>
                    <a:pt x="84" y="0"/>
                  </a:lnTo>
                  <a:lnTo>
                    <a:pt x="93" y="0"/>
                  </a:lnTo>
                  <a:lnTo>
                    <a:pt x="101" y="0"/>
                  </a:lnTo>
                  <a:lnTo>
                    <a:pt x="110" y="2"/>
                  </a:lnTo>
                  <a:lnTo>
                    <a:pt x="118" y="2"/>
                  </a:lnTo>
                  <a:lnTo>
                    <a:pt x="125" y="4"/>
                  </a:lnTo>
                  <a:lnTo>
                    <a:pt x="133" y="6"/>
                  </a:lnTo>
                  <a:lnTo>
                    <a:pt x="141" y="10"/>
                  </a:lnTo>
                  <a:lnTo>
                    <a:pt x="148" y="12"/>
                  </a:lnTo>
                  <a:lnTo>
                    <a:pt x="154" y="15"/>
                  </a:lnTo>
                  <a:lnTo>
                    <a:pt x="161" y="19"/>
                  </a:lnTo>
                  <a:lnTo>
                    <a:pt x="169" y="23"/>
                  </a:lnTo>
                  <a:lnTo>
                    <a:pt x="173" y="27"/>
                  </a:lnTo>
                  <a:lnTo>
                    <a:pt x="177" y="32"/>
                  </a:lnTo>
                  <a:lnTo>
                    <a:pt x="180" y="36"/>
                  </a:lnTo>
                  <a:lnTo>
                    <a:pt x="182" y="42"/>
                  </a:lnTo>
                  <a:lnTo>
                    <a:pt x="182" y="51"/>
                  </a:lnTo>
                  <a:lnTo>
                    <a:pt x="175" y="63"/>
                  </a:lnTo>
                  <a:lnTo>
                    <a:pt x="173" y="67"/>
                  </a:lnTo>
                  <a:lnTo>
                    <a:pt x="169" y="70"/>
                  </a:lnTo>
                  <a:lnTo>
                    <a:pt x="163" y="76"/>
                  </a:lnTo>
                  <a:lnTo>
                    <a:pt x="160" y="80"/>
                  </a:lnTo>
                  <a:lnTo>
                    <a:pt x="156" y="82"/>
                  </a:lnTo>
                  <a:lnTo>
                    <a:pt x="150" y="86"/>
                  </a:lnTo>
                  <a:lnTo>
                    <a:pt x="144" y="88"/>
                  </a:lnTo>
                  <a:lnTo>
                    <a:pt x="137" y="90"/>
                  </a:lnTo>
                  <a:lnTo>
                    <a:pt x="129" y="93"/>
                  </a:lnTo>
                  <a:lnTo>
                    <a:pt x="120" y="95"/>
                  </a:lnTo>
                  <a:lnTo>
                    <a:pt x="110" y="97"/>
                  </a:lnTo>
                  <a:lnTo>
                    <a:pt x="125" y="70"/>
                  </a:lnTo>
                  <a:lnTo>
                    <a:pt x="127" y="69"/>
                  </a:lnTo>
                  <a:lnTo>
                    <a:pt x="131" y="67"/>
                  </a:lnTo>
                  <a:lnTo>
                    <a:pt x="139" y="63"/>
                  </a:lnTo>
                  <a:lnTo>
                    <a:pt x="146" y="59"/>
                  </a:lnTo>
                  <a:lnTo>
                    <a:pt x="152" y="51"/>
                  </a:lnTo>
                  <a:lnTo>
                    <a:pt x="156" y="44"/>
                  </a:lnTo>
                  <a:lnTo>
                    <a:pt x="156" y="38"/>
                  </a:lnTo>
                  <a:lnTo>
                    <a:pt x="148" y="32"/>
                  </a:lnTo>
                  <a:lnTo>
                    <a:pt x="142" y="27"/>
                  </a:lnTo>
                  <a:lnTo>
                    <a:pt x="135" y="25"/>
                  </a:lnTo>
                  <a:lnTo>
                    <a:pt x="127" y="21"/>
                  </a:lnTo>
                  <a:lnTo>
                    <a:pt x="122" y="19"/>
                  </a:lnTo>
                  <a:lnTo>
                    <a:pt x="112" y="17"/>
                  </a:lnTo>
                  <a:lnTo>
                    <a:pt x="104" y="17"/>
                  </a:lnTo>
                  <a:lnTo>
                    <a:pt x="95" y="15"/>
                  </a:lnTo>
                  <a:lnTo>
                    <a:pt x="87" y="17"/>
                  </a:lnTo>
                  <a:lnTo>
                    <a:pt x="78" y="17"/>
                  </a:lnTo>
                  <a:lnTo>
                    <a:pt x="70" y="17"/>
                  </a:lnTo>
                  <a:lnTo>
                    <a:pt x="63" y="19"/>
                  </a:lnTo>
                  <a:lnTo>
                    <a:pt x="57" y="23"/>
                  </a:lnTo>
                  <a:lnTo>
                    <a:pt x="51" y="25"/>
                  </a:lnTo>
                  <a:lnTo>
                    <a:pt x="47" y="29"/>
                  </a:lnTo>
                  <a:lnTo>
                    <a:pt x="44" y="34"/>
                  </a:lnTo>
                  <a:lnTo>
                    <a:pt x="42" y="40"/>
                  </a:lnTo>
                  <a:lnTo>
                    <a:pt x="42" y="48"/>
                  </a:lnTo>
                  <a:lnTo>
                    <a:pt x="47" y="55"/>
                  </a:lnTo>
                  <a:lnTo>
                    <a:pt x="53" y="63"/>
                  </a:lnTo>
                  <a:lnTo>
                    <a:pt x="63" y="67"/>
                  </a:lnTo>
                  <a:lnTo>
                    <a:pt x="72" y="69"/>
                  </a:lnTo>
                  <a:lnTo>
                    <a:pt x="82" y="70"/>
                  </a:lnTo>
                  <a:lnTo>
                    <a:pt x="87" y="72"/>
                  </a:lnTo>
                  <a:lnTo>
                    <a:pt x="89" y="72"/>
                  </a:lnTo>
                  <a:lnTo>
                    <a:pt x="110" y="74"/>
                  </a:lnTo>
                  <a:close/>
                </a:path>
              </a:pathLst>
            </a:custGeom>
            <a:solidFill>
              <a:srgbClr val="1A1A1A"/>
            </a:solidFill>
            <a:ln w="9525">
              <a:noFill/>
              <a:round/>
              <a:headEnd/>
              <a:tailEnd/>
            </a:ln>
          </p:spPr>
          <p:txBody>
            <a:bodyPr/>
            <a:lstStyle/>
            <a:p>
              <a:endParaRPr lang="en-US" sz="3200"/>
            </a:p>
          </p:txBody>
        </p:sp>
        <p:sp>
          <p:nvSpPr>
            <p:cNvPr id="181279" name="Freeform 32"/>
            <p:cNvSpPr>
              <a:spLocks/>
            </p:cNvSpPr>
            <p:nvPr/>
          </p:nvSpPr>
          <p:spPr bwMode="auto">
            <a:xfrm>
              <a:off x="3288" y="371"/>
              <a:ext cx="298" cy="56"/>
            </a:xfrm>
            <a:custGeom>
              <a:avLst/>
              <a:gdLst>
                <a:gd name="T0" fmla="*/ 1 w 596"/>
                <a:gd name="T1" fmla="*/ 1 h 112"/>
                <a:gd name="T2" fmla="*/ 1 w 596"/>
                <a:gd name="T3" fmla="*/ 0 h 112"/>
                <a:gd name="T4" fmla="*/ 1 w 596"/>
                <a:gd name="T5" fmla="*/ 0 h 112"/>
                <a:gd name="T6" fmla="*/ 1 w 596"/>
                <a:gd name="T7" fmla="*/ 1 h 112"/>
                <a:gd name="T8" fmla="*/ 1 w 596"/>
                <a:gd name="T9" fmla="*/ 1 h 112"/>
                <a:gd name="T10" fmla="*/ 1 w 596"/>
                <a:gd name="T11" fmla="*/ 1 h 112"/>
                <a:gd name="T12" fmla="*/ 1 w 596"/>
                <a:gd name="T13" fmla="*/ 1 h 112"/>
                <a:gd name="T14" fmla="*/ 1 w 596"/>
                <a:gd name="T15" fmla="*/ 1 h 112"/>
                <a:gd name="T16" fmla="*/ 1 w 596"/>
                <a:gd name="T17" fmla="*/ 1 h 112"/>
                <a:gd name="T18" fmla="*/ 1 w 596"/>
                <a:gd name="T19" fmla="*/ 1 h 112"/>
                <a:gd name="T20" fmla="*/ 1 w 596"/>
                <a:gd name="T21" fmla="*/ 1 h 112"/>
                <a:gd name="T22" fmla="*/ 1 w 596"/>
                <a:gd name="T23" fmla="*/ 1 h 112"/>
                <a:gd name="T24" fmla="*/ 1 w 596"/>
                <a:gd name="T25" fmla="*/ 1 h 112"/>
                <a:gd name="T26" fmla="*/ 1 w 596"/>
                <a:gd name="T27" fmla="*/ 1 h 112"/>
                <a:gd name="T28" fmla="*/ 1 w 596"/>
                <a:gd name="T29" fmla="*/ 1 h 112"/>
                <a:gd name="T30" fmla="*/ 1 w 596"/>
                <a:gd name="T31" fmla="*/ 1 h 112"/>
                <a:gd name="T32" fmla="*/ 1 w 596"/>
                <a:gd name="T33" fmla="*/ 1 h 112"/>
                <a:gd name="T34" fmla="*/ 1 w 596"/>
                <a:gd name="T35" fmla="*/ 1 h 112"/>
                <a:gd name="T36" fmla="*/ 1 w 596"/>
                <a:gd name="T37" fmla="*/ 1 h 112"/>
                <a:gd name="T38" fmla="*/ 1 w 596"/>
                <a:gd name="T39" fmla="*/ 1 h 112"/>
                <a:gd name="T40" fmla="*/ 1 w 596"/>
                <a:gd name="T41" fmla="*/ 1 h 112"/>
                <a:gd name="T42" fmla="*/ 1 w 596"/>
                <a:gd name="T43" fmla="*/ 1 h 112"/>
                <a:gd name="T44" fmla="*/ 1 w 596"/>
                <a:gd name="T45" fmla="*/ 1 h 112"/>
                <a:gd name="T46" fmla="*/ 1 w 596"/>
                <a:gd name="T47" fmla="*/ 1 h 112"/>
                <a:gd name="T48" fmla="*/ 1 w 596"/>
                <a:gd name="T49" fmla="*/ 1 h 112"/>
                <a:gd name="T50" fmla="*/ 1 w 596"/>
                <a:gd name="T51" fmla="*/ 1 h 112"/>
                <a:gd name="T52" fmla="*/ 1 w 596"/>
                <a:gd name="T53" fmla="*/ 1 h 112"/>
                <a:gd name="T54" fmla="*/ 1 w 596"/>
                <a:gd name="T55" fmla="*/ 1 h 112"/>
                <a:gd name="T56" fmla="*/ 1 w 596"/>
                <a:gd name="T57" fmla="*/ 1 h 112"/>
                <a:gd name="T58" fmla="*/ 1 w 596"/>
                <a:gd name="T59" fmla="*/ 1 h 112"/>
                <a:gd name="T60" fmla="*/ 1 w 596"/>
                <a:gd name="T61" fmla="*/ 1 h 112"/>
                <a:gd name="T62" fmla="*/ 1 w 596"/>
                <a:gd name="T63" fmla="*/ 1 h 112"/>
                <a:gd name="T64" fmla="*/ 1 w 596"/>
                <a:gd name="T65" fmla="*/ 1 h 112"/>
                <a:gd name="T66" fmla="*/ 1 w 596"/>
                <a:gd name="T67" fmla="*/ 1 h 112"/>
                <a:gd name="T68" fmla="*/ 1 w 596"/>
                <a:gd name="T69" fmla="*/ 1 h 112"/>
                <a:gd name="T70" fmla="*/ 1 w 596"/>
                <a:gd name="T71" fmla="*/ 1 h 112"/>
                <a:gd name="T72" fmla="*/ 1 w 596"/>
                <a:gd name="T73" fmla="*/ 1 h 112"/>
                <a:gd name="T74" fmla="*/ 1 w 596"/>
                <a:gd name="T75" fmla="*/ 1 h 112"/>
                <a:gd name="T76" fmla="*/ 1 w 596"/>
                <a:gd name="T77" fmla="*/ 1 h 112"/>
                <a:gd name="T78" fmla="*/ 1 w 596"/>
                <a:gd name="T79" fmla="*/ 1 h 112"/>
                <a:gd name="T80" fmla="*/ 1 w 596"/>
                <a:gd name="T81" fmla="*/ 1 h 112"/>
                <a:gd name="T82" fmla="*/ 1 w 596"/>
                <a:gd name="T83" fmla="*/ 1 h 112"/>
                <a:gd name="T84" fmla="*/ 1 w 596"/>
                <a:gd name="T85" fmla="*/ 1 h 112"/>
                <a:gd name="T86" fmla="*/ 1 w 596"/>
                <a:gd name="T87" fmla="*/ 1 h 112"/>
                <a:gd name="T88" fmla="*/ 1 w 596"/>
                <a:gd name="T89" fmla="*/ 1 h 112"/>
                <a:gd name="T90" fmla="*/ 1 w 596"/>
                <a:gd name="T91" fmla="*/ 1 h 112"/>
                <a:gd name="T92" fmla="*/ 1 w 596"/>
                <a:gd name="T93" fmla="*/ 1 h 112"/>
                <a:gd name="T94" fmla="*/ 1 w 596"/>
                <a:gd name="T95" fmla="*/ 1 h 112"/>
                <a:gd name="T96" fmla="*/ 1 w 596"/>
                <a:gd name="T97" fmla="*/ 1 h 112"/>
                <a:gd name="T98" fmla="*/ 1 w 596"/>
                <a:gd name="T99" fmla="*/ 1 h 112"/>
                <a:gd name="T100" fmla="*/ 1 w 596"/>
                <a:gd name="T101" fmla="*/ 1 h 112"/>
                <a:gd name="T102" fmla="*/ 0 w 596"/>
                <a:gd name="T103" fmla="*/ 1 h 1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6"/>
                <a:gd name="T157" fmla="*/ 0 h 112"/>
                <a:gd name="T158" fmla="*/ 596 w 596"/>
                <a:gd name="T159" fmla="*/ 112 h 11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6" h="112">
                  <a:moveTo>
                    <a:pt x="0" y="65"/>
                  </a:moveTo>
                  <a:lnTo>
                    <a:pt x="460" y="2"/>
                  </a:lnTo>
                  <a:lnTo>
                    <a:pt x="462" y="0"/>
                  </a:lnTo>
                  <a:lnTo>
                    <a:pt x="467" y="0"/>
                  </a:lnTo>
                  <a:lnTo>
                    <a:pt x="469" y="0"/>
                  </a:lnTo>
                  <a:lnTo>
                    <a:pt x="475" y="0"/>
                  </a:lnTo>
                  <a:lnTo>
                    <a:pt x="481" y="0"/>
                  </a:lnTo>
                  <a:lnTo>
                    <a:pt x="486" y="2"/>
                  </a:lnTo>
                  <a:lnTo>
                    <a:pt x="492" y="2"/>
                  </a:lnTo>
                  <a:lnTo>
                    <a:pt x="500" y="2"/>
                  </a:lnTo>
                  <a:lnTo>
                    <a:pt x="505" y="4"/>
                  </a:lnTo>
                  <a:lnTo>
                    <a:pt x="515" y="6"/>
                  </a:lnTo>
                  <a:lnTo>
                    <a:pt x="520" y="6"/>
                  </a:lnTo>
                  <a:lnTo>
                    <a:pt x="530" y="8"/>
                  </a:lnTo>
                  <a:lnTo>
                    <a:pt x="538" y="12"/>
                  </a:lnTo>
                  <a:lnTo>
                    <a:pt x="547" y="14"/>
                  </a:lnTo>
                  <a:lnTo>
                    <a:pt x="553" y="15"/>
                  </a:lnTo>
                  <a:lnTo>
                    <a:pt x="558" y="19"/>
                  </a:lnTo>
                  <a:lnTo>
                    <a:pt x="566" y="23"/>
                  </a:lnTo>
                  <a:lnTo>
                    <a:pt x="572" y="29"/>
                  </a:lnTo>
                  <a:lnTo>
                    <a:pt x="577" y="31"/>
                  </a:lnTo>
                  <a:lnTo>
                    <a:pt x="585" y="36"/>
                  </a:lnTo>
                  <a:lnTo>
                    <a:pt x="591" y="40"/>
                  </a:lnTo>
                  <a:lnTo>
                    <a:pt x="596" y="44"/>
                  </a:lnTo>
                  <a:lnTo>
                    <a:pt x="596" y="74"/>
                  </a:lnTo>
                  <a:lnTo>
                    <a:pt x="595" y="73"/>
                  </a:lnTo>
                  <a:lnTo>
                    <a:pt x="591" y="69"/>
                  </a:lnTo>
                  <a:lnTo>
                    <a:pt x="585" y="65"/>
                  </a:lnTo>
                  <a:lnTo>
                    <a:pt x="581" y="63"/>
                  </a:lnTo>
                  <a:lnTo>
                    <a:pt x="576" y="59"/>
                  </a:lnTo>
                  <a:lnTo>
                    <a:pt x="570" y="57"/>
                  </a:lnTo>
                  <a:lnTo>
                    <a:pt x="560" y="54"/>
                  </a:lnTo>
                  <a:lnTo>
                    <a:pt x="553" y="50"/>
                  </a:lnTo>
                  <a:lnTo>
                    <a:pt x="547" y="48"/>
                  </a:lnTo>
                  <a:lnTo>
                    <a:pt x="541" y="48"/>
                  </a:lnTo>
                  <a:lnTo>
                    <a:pt x="536" y="46"/>
                  </a:lnTo>
                  <a:lnTo>
                    <a:pt x="530" y="46"/>
                  </a:lnTo>
                  <a:lnTo>
                    <a:pt x="522" y="46"/>
                  </a:lnTo>
                  <a:lnTo>
                    <a:pt x="515" y="44"/>
                  </a:lnTo>
                  <a:lnTo>
                    <a:pt x="507" y="44"/>
                  </a:lnTo>
                  <a:lnTo>
                    <a:pt x="501" y="44"/>
                  </a:lnTo>
                  <a:lnTo>
                    <a:pt x="492" y="44"/>
                  </a:lnTo>
                  <a:lnTo>
                    <a:pt x="484" y="44"/>
                  </a:lnTo>
                  <a:lnTo>
                    <a:pt x="477" y="44"/>
                  </a:lnTo>
                  <a:lnTo>
                    <a:pt x="467" y="46"/>
                  </a:lnTo>
                  <a:lnTo>
                    <a:pt x="462" y="46"/>
                  </a:lnTo>
                  <a:lnTo>
                    <a:pt x="456" y="46"/>
                  </a:lnTo>
                  <a:lnTo>
                    <a:pt x="450" y="48"/>
                  </a:lnTo>
                  <a:lnTo>
                    <a:pt x="444" y="48"/>
                  </a:lnTo>
                  <a:lnTo>
                    <a:pt x="437" y="48"/>
                  </a:lnTo>
                  <a:lnTo>
                    <a:pt x="431" y="50"/>
                  </a:lnTo>
                  <a:lnTo>
                    <a:pt x="425" y="50"/>
                  </a:lnTo>
                  <a:lnTo>
                    <a:pt x="418" y="52"/>
                  </a:lnTo>
                  <a:lnTo>
                    <a:pt x="410" y="52"/>
                  </a:lnTo>
                  <a:lnTo>
                    <a:pt x="403" y="54"/>
                  </a:lnTo>
                  <a:lnTo>
                    <a:pt x="395" y="54"/>
                  </a:lnTo>
                  <a:lnTo>
                    <a:pt x="387" y="55"/>
                  </a:lnTo>
                  <a:lnTo>
                    <a:pt x="378" y="55"/>
                  </a:lnTo>
                  <a:lnTo>
                    <a:pt x="370" y="57"/>
                  </a:lnTo>
                  <a:lnTo>
                    <a:pt x="363" y="59"/>
                  </a:lnTo>
                  <a:lnTo>
                    <a:pt x="355" y="61"/>
                  </a:lnTo>
                  <a:lnTo>
                    <a:pt x="346" y="61"/>
                  </a:lnTo>
                  <a:lnTo>
                    <a:pt x="338" y="63"/>
                  </a:lnTo>
                  <a:lnTo>
                    <a:pt x="328" y="63"/>
                  </a:lnTo>
                  <a:lnTo>
                    <a:pt x="319" y="65"/>
                  </a:lnTo>
                  <a:lnTo>
                    <a:pt x="309" y="67"/>
                  </a:lnTo>
                  <a:lnTo>
                    <a:pt x="300" y="69"/>
                  </a:lnTo>
                  <a:lnTo>
                    <a:pt x="292" y="69"/>
                  </a:lnTo>
                  <a:lnTo>
                    <a:pt x="283" y="71"/>
                  </a:lnTo>
                  <a:lnTo>
                    <a:pt x="273" y="73"/>
                  </a:lnTo>
                  <a:lnTo>
                    <a:pt x="264" y="74"/>
                  </a:lnTo>
                  <a:lnTo>
                    <a:pt x="254" y="74"/>
                  </a:lnTo>
                  <a:lnTo>
                    <a:pt x="245" y="76"/>
                  </a:lnTo>
                  <a:lnTo>
                    <a:pt x="235" y="78"/>
                  </a:lnTo>
                  <a:lnTo>
                    <a:pt x="228" y="80"/>
                  </a:lnTo>
                  <a:lnTo>
                    <a:pt x="218" y="80"/>
                  </a:lnTo>
                  <a:lnTo>
                    <a:pt x="211" y="82"/>
                  </a:lnTo>
                  <a:lnTo>
                    <a:pt x="201" y="84"/>
                  </a:lnTo>
                  <a:lnTo>
                    <a:pt x="190" y="86"/>
                  </a:lnTo>
                  <a:lnTo>
                    <a:pt x="182" y="86"/>
                  </a:lnTo>
                  <a:lnTo>
                    <a:pt x="173" y="88"/>
                  </a:lnTo>
                  <a:lnTo>
                    <a:pt x="165" y="90"/>
                  </a:lnTo>
                  <a:lnTo>
                    <a:pt x="155" y="92"/>
                  </a:lnTo>
                  <a:lnTo>
                    <a:pt x="148" y="92"/>
                  </a:lnTo>
                  <a:lnTo>
                    <a:pt x="140" y="93"/>
                  </a:lnTo>
                  <a:lnTo>
                    <a:pt x="131" y="93"/>
                  </a:lnTo>
                  <a:lnTo>
                    <a:pt x="123" y="95"/>
                  </a:lnTo>
                  <a:lnTo>
                    <a:pt x="116" y="97"/>
                  </a:lnTo>
                  <a:lnTo>
                    <a:pt x="108" y="99"/>
                  </a:lnTo>
                  <a:lnTo>
                    <a:pt x="100" y="99"/>
                  </a:lnTo>
                  <a:lnTo>
                    <a:pt x="95" y="101"/>
                  </a:lnTo>
                  <a:lnTo>
                    <a:pt x="89" y="101"/>
                  </a:lnTo>
                  <a:lnTo>
                    <a:pt x="83" y="103"/>
                  </a:lnTo>
                  <a:lnTo>
                    <a:pt x="76" y="103"/>
                  </a:lnTo>
                  <a:lnTo>
                    <a:pt x="70" y="105"/>
                  </a:lnTo>
                  <a:lnTo>
                    <a:pt x="64" y="105"/>
                  </a:lnTo>
                  <a:lnTo>
                    <a:pt x="60" y="107"/>
                  </a:lnTo>
                  <a:lnTo>
                    <a:pt x="49" y="107"/>
                  </a:lnTo>
                  <a:lnTo>
                    <a:pt x="41" y="109"/>
                  </a:lnTo>
                  <a:lnTo>
                    <a:pt x="36" y="111"/>
                  </a:lnTo>
                  <a:lnTo>
                    <a:pt x="32" y="111"/>
                  </a:lnTo>
                  <a:lnTo>
                    <a:pt x="28" y="111"/>
                  </a:lnTo>
                  <a:lnTo>
                    <a:pt x="28" y="112"/>
                  </a:lnTo>
                  <a:lnTo>
                    <a:pt x="0" y="65"/>
                  </a:lnTo>
                  <a:close/>
                </a:path>
              </a:pathLst>
            </a:custGeom>
            <a:solidFill>
              <a:srgbClr val="1A1A1A"/>
            </a:solidFill>
            <a:ln w="9525">
              <a:noFill/>
              <a:round/>
              <a:headEnd/>
              <a:tailEnd/>
            </a:ln>
          </p:spPr>
          <p:txBody>
            <a:bodyPr/>
            <a:lstStyle/>
            <a:p>
              <a:endParaRPr lang="en-US" sz="3200"/>
            </a:p>
          </p:txBody>
        </p:sp>
        <p:sp>
          <p:nvSpPr>
            <p:cNvPr id="181280" name="Freeform 33"/>
            <p:cNvSpPr>
              <a:spLocks/>
            </p:cNvSpPr>
            <p:nvPr/>
          </p:nvSpPr>
          <p:spPr bwMode="auto">
            <a:xfrm>
              <a:off x="3149" y="411"/>
              <a:ext cx="623" cy="187"/>
            </a:xfrm>
            <a:custGeom>
              <a:avLst/>
              <a:gdLst>
                <a:gd name="T0" fmla="*/ 1 w 1245"/>
                <a:gd name="T1" fmla="*/ 0 h 375"/>
                <a:gd name="T2" fmla="*/ 1 w 1245"/>
                <a:gd name="T3" fmla="*/ 0 h 375"/>
                <a:gd name="T4" fmla="*/ 1 w 1245"/>
                <a:gd name="T5" fmla="*/ 0 h 375"/>
                <a:gd name="T6" fmla="*/ 1 w 1245"/>
                <a:gd name="T7" fmla="*/ 0 h 375"/>
                <a:gd name="T8" fmla="*/ 1 w 1245"/>
                <a:gd name="T9" fmla="*/ 0 h 375"/>
                <a:gd name="T10" fmla="*/ 1 w 1245"/>
                <a:gd name="T11" fmla="*/ 0 h 375"/>
                <a:gd name="T12" fmla="*/ 1 w 1245"/>
                <a:gd name="T13" fmla="*/ 0 h 375"/>
                <a:gd name="T14" fmla="*/ 1 w 1245"/>
                <a:gd name="T15" fmla="*/ 0 h 375"/>
                <a:gd name="T16" fmla="*/ 1 w 1245"/>
                <a:gd name="T17" fmla="*/ 0 h 375"/>
                <a:gd name="T18" fmla="*/ 1 w 1245"/>
                <a:gd name="T19" fmla="*/ 0 h 375"/>
                <a:gd name="T20" fmla="*/ 1 w 1245"/>
                <a:gd name="T21" fmla="*/ 0 h 375"/>
                <a:gd name="T22" fmla="*/ 1 w 1245"/>
                <a:gd name="T23" fmla="*/ 0 h 375"/>
                <a:gd name="T24" fmla="*/ 1 w 1245"/>
                <a:gd name="T25" fmla="*/ 0 h 375"/>
                <a:gd name="T26" fmla="*/ 1 w 1245"/>
                <a:gd name="T27" fmla="*/ 0 h 375"/>
                <a:gd name="T28" fmla="*/ 1 w 1245"/>
                <a:gd name="T29" fmla="*/ 0 h 375"/>
                <a:gd name="T30" fmla="*/ 1 w 1245"/>
                <a:gd name="T31" fmla="*/ 0 h 375"/>
                <a:gd name="T32" fmla="*/ 1 w 1245"/>
                <a:gd name="T33" fmla="*/ 0 h 375"/>
                <a:gd name="T34" fmla="*/ 1 w 1245"/>
                <a:gd name="T35" fmla="*/ 0 h 375"/>
                <a:gd name="T36" fmla="*/ 1 w 1245"/>
                <a:gd name="T37" fmla="*/ 0 h 375"/>
                <a:gd name="T38" fmla="*/ 1 w 1245"/>
                <a:gd name="T39" fmla="*/ 0 h 375"/>
                <a:gd name="T40" fmla="*/ 1 w 1245"/>
                <a:gd name="T41" fmla="*/ 0 h 375"/>
                <a:gd name="T42" fmla="*/ 1 w 1245"/>
                <a:gd name="T43" fmla="*/ 0 h 375"/>
                <a:gd name="T44" fmla="*/ 1 w 1245"/>
                <a:gd name="T45" fmla="*/ 0 h 375"/>
                <a:gd name="T46" fmla="*/ 1 w 1245"/>
                <a:gd name="T47" fmla="*/ 0 h 375"/>
                <a:gd name="T48" fmla="*/ 1 w 1245"/>
                <a:gd name="T49" fmla="*/ 0 h 375"/>
                <a:gd name="T50" fmla="*/ 1 w 1245"/>
                <a:gd name="T51" fmla="*/ 0 h 375"/>
                <a:gd name="T52" fmla="*/ 1 w 1245"/>
                <a:gd name="T53" fmla="*/ 0 h 375"/>
                <a:gd name="T54" fmla="*/ 1 w 1245"/>
                <a:gd name="T55" fmla="*/ 0 h 375"/>
                <a:gd name="T56" fmla="*/ 1 w 1245"/>
                <a:gd name="T57" fmla="*/ 0 h 375"/>
                <a:gd name="T58" fmla="*/ 1 w 1245"/>
                <a:gd name="T59" fmla="*/ 0 h 375"/>
                <a:gd name="T60" fmla="*/ 1 w 1245"/>
                <a:gd name="T61" fmla="*/ 0 h 375"/>
                <a:gd name="T62" fmla="*/ 1 w 1245"/>
                <a:gd name="T63" fmla="*/ 0 h 375"/>
                <a:gd name="T64" fmla="*/ 1 w 1245"/>
                <a:gd name="T65" fmla="*/ 0 h 375"/>
                <a:gd name="T66" fmla="*/ 1 w 1245"/>
                <a:gd name="T67" fmla="*/ 0 h 375"/>
                <a:gd name="T68" fmla="*/ 1 w 1245"/>
                <a:gd name="T69" fmla="*/ 0 h 375"/>
                <a:gd name="T70" fmla="*/ 1 w 1245"/>
                <a:gd name="T71" fmla="*/ 0 h 375"/>
                <a:gd name="T72" fmla="*/ 1 w 1245"/>
                <a:gd name="T73" fmla="*/ 0 h 375"/>
                <a:gd name="T74" fmla="*/ 1 w 1245"/>
                <a:gd name="T75" fmla="*/ 0 h 375"/>
                <a:gd name="T76" fmla="*/ 1 w 1245"/>
                <a:gd name="T77" fmla="*/ 0 h 375"/>
                <a:gd name="T78" fmla="*/ 1 w 1245"/>
                <a:gd name="T79" fmla="*/ 0 h 375"/>
                <a:gd name="T80" fmla="*/ 1 w 1245"/>
                <a:gd name="T81" fmla="*/ 0 h 375"/>
                <a:gd name="T82" fmla="*/ 1 w 1245"/>
                <a:gd name="T83" fmla="*/ 0 h 375"/>
                <a:gd name="T84" fmla="*/ 1 w 1245"/>
                <a:gd name="T85" fmla="*/ 0 h 375"/>
                <a:gd name="T86" fmla="*/ 1 w 1245"/>
                <a:gd name="T87" fmla="*/ 0 h 375"/>
                <a:gd name="T88" fmla="*/ 1 w 1245"/>
                <a:gd name="T89" fmla="*/ 0 h 375"/>
                <a:gd name="T90" fmla="*/ 1 w 1245"/>
                <a:gd name="T91" fmla="*/ 0 h 375"/>
                <a:gd name="T92" fmla="*/ 1 w 1245"/>
                <a:gd name="T93" fmla="*/ 0 h 375"/>
                <a:gd name="T94" fmla="*/ 1 w 1245"/>
                <a:gd name="T95" fmla="*/ 0 h 375"/>
                <a:gd name="T96" fmla="*/ 1 w 1245"/>
                <a:gd name="T97" fmla="*/ 0 h 375"/>
                <a:gd name="T98" fmla="*/ 1 w 1245"/>
                <a:gd name="T99" fmla="*/ 0 h 375"/>
                <a:gd name="T100" fmla="*/ 1 w 1245"/>
                <a:gd name="T101" fmla="*/ 0 h 375"/>
                <a:gd name="T102" fmla="*/ 1 w 1245"/>
                <a:gd name="T103" fmla="*/ 0 h 375"/>
                <a:gd name="T104" fmla="*/ 1 w 1245"/>
                <a:gd name="T105" fmla="*/ 0 h 375"/>
                <a:gd name="T106" fmla="*/ 1 w 1245"/>
                <a:gd name="T107" fmla="*/ 0 h 375"/>
                <a:gd name="T108" fmla="*/ 1 w 1245"/>
                <a:gd name="T109" fmla="*/ 0 h 375"/>
                <a:gd name="T110" fmla="*/ 1 w 1245"/>
                <a:gd name="T111" fmla="*/ 0 h 375"/>
                <a:gd name="T112" fmla="*/ 1 w 1245"/>
                <a:gd name="T113" fmla="*/ 0 h 375"/>
                <a:gd name="T114" fmla="*/ 1 w 1245"/>
                <a:gd name="T115" fmla="*/ 0 h 375"/>
                <a:gd name="T116" fmla="*/ 1 w 1245"/>
                <a:gd name="T117" fmla="*/ 0 h 3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45"/>
                <a:gd name="T178" fmla="*/ 0 h 375"/>
                <a:gd name="T179" fmla="*/ 1245 w 1245"/>
                <a:gd name="T180" fmla="*/ 375 h 3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45" h="375">
                  <a:moveTo>
                    <a:pt x="141" y="48"/>
                  </a:moveTo>
                  <a:lnTo>
                    <a:pt x="139" y="48"/>
                  </a:lnTo>
                  <a:lnTo>
                    <a:pt x="135" y="48"/>
                  </a:lnTo>
                  <a:lnTo>
                    <a:pt x="131" y="48"/>
                  </a:lnTo>
                  <a:lnTo>
                    <a:pt x="125" y="48"/>
                  </a:lnTo>
                  <a:lnTo>
                    <a:pt x="120" y="48"/>
                  </a:lnTo>
                  <a:lnTo>
                    <a:pt x="112" y="50"/>
                  </a:lnTo>
                  <a:lnTo>
                    <a:pt x="105" y="50"/>
                  </a:lnTo>
                  <a:lnTo>
                    <a:pt x="97" y="53"/>
                  </a:lnTo>
                  <a:lnTo>
                    <a:pt x="87" y="53"/>
                  </a:lnTo>
                  <a:lnTo>
                    <a:pt x="80" y="55"/>
                  </a:lnTo>
                  <a:lnTo>
                    <a:pt x="70" y="57"/>
                  </a:lnTo>
                  <a:lnTo>
                    <a:pt x="65" y="61"/>
                  </a:lnTo>
                  <a:lnTo>
                    <a:pt x="59" y="63"/>
                  </a:lnTo>
                  <a:lnTo>
                    <a:pt x="55" y="67"/>
                  </a:lnTo>
                  <a:lnTo>
                    <a:pt x="51" y="70"/>
                  </a:lnTo>
                  <a:lnTo>
                    <a:pt x="51" y="74"/>
                  </a:lnTo>
                  <a:lnTo>
                    <a:pt x="51" y="76"/>
                  </a:lnTo>
                  <a:lnTo>
                    <a:pt x="55" y="80"/>
                  </a:lnTo>
                  <a:lnTo>
                    <a:pt x="57" y="84"/>
                  </a:lnTo>
                  <a:lnTo>
                    <a:pt x="65" y="89"/>
                  </a:lnTo>
                  <a:lnTo>
                    <a:pt x="70" y="95"/>
                  </a:lnTo>
                  <a:lnTo>
                    <a:pt x="78" y="103"/>
                  </a:lnTo>
                  <a:lnTo>
                    <a:pt x="87" y="110"/>
                  </a:lnTo>
                  <a:lnTo>
                    <a:pt x="97" y="120"/>
                  </a:lnTo>
                  <a:lnTo>
                    <a:pt x="103" y="124"/>
                  </a:lnTo>
                  <a:lnTo>
                    <a:pt x="106" y="129"/>
                  </a:lnTo>
                  <a:lnTo>
                    <a:pt x="112" y="133"/>
                  </a:lnTo>
                  <a:lnTo>
                    <a:pt x="120" y="137"/>
                  </a:lnTo>
                  <a:lnTo>
                    <a:pt x="125" y="143"/>
                  </a:lnTo>
                  <a:lnTo>
                    <a:pt x="131" y="146"/>
                  </a:lnTo>
                  <a:lnTo>
                    <a:pt x="139" y="152"/>
                  </a:lnTo>
                  <a:lnTo>
                    <a:pt x="144" y="158"/>
                  </a:lnTo>
                  <a:lnTo>
                    <a:pt x="150" y="164"/>
                  </a:lnTo>
                  <a:lnTo>
                    <a:pt x="158" y="167"/>
                  </a:lnTo>
                  <a:lnTo>
                    <a:pt x="163" y="173"/>
                  </a:lnTo>
                  <a:lnTo>
                    <a:pt x="171" y="179"/>
                  </a:lnTo>
                  <a:lnTo>
                    <a:pt x="177" y="184"/>
                  </a:lnTo>
                  <a:lnTo>
                    <a:pt x="184" y="190"/>
                  </a:lnTo>
                  <a:lnTo>
                    <a:pt x="190" y="196"/>
                  </a:lnTo>
                  <a:lnTo>
                    <a:pt x="198" y="202"/>
                  </a:lnTo>
                  <a:lnTo>
                    <a:pt x="205" y="207"/>
                  </a:lnTo>
                  <a:lnTo>
                    <a:pt x="213" y="211"/>
                  </a:lnTo>
                  <a:lnTo>
                    <a:pt x="219" y="217"/>
                  </a:lnTo>
                  <a:lnTo>
                    <a:pt x="226" y="222"/>
                  </a:lnTo>
                  <a:lnTo>
                    <a:pt x="232" y="226"/>
                  </a:lnTo>
                  <a:lnTo>
                    <a:pt x="238" y="232"/>
                  </a:lnTo>
                  <a:lnTo>
                    <a:pt x="245" y="238"/>
                  </a:lnTo>
                  <a:lnTo>
                    <a:pt x="251" y="243"/>
                  </a:lnTo>
                  <a:lnTo>
                    <a:pt x="257" y="247"/>
                  </a:lnTo>
                  <a:lnTo>
                    <a:pt x="264" y="253"/>
                  </a:lnTo>
                  <a:lnTo>
                    <a:pt x="270" y="257"/>
                  </a:lnTo>
                  <a:lnTo>
                    <a:pt x="278" y="262"/>
                  </a:lnTo>
                  <a:lnTo>
                    <a:pt x="281" y="266"/>
                  </a:lnTo>
                  <a:lnTo>
                    <a:pt x="287" y="272"/>
                  </a:lnTo>
                  <a:lnTo>
                    <a:pt x="293" y="276"/>
                  </a:lnTo>
                  <a:lnTo>
                    <a:pt x="298" y="280"/>
                  </a:lnTo>
                  <a:lnTo>
                    <a:pt x="308" y="287"/>
                  </a:lnTo>
                  <a:lnTo>
                    <a:pt x="317" y="293"/>
                  </a:lnTo>
                  <a:lnTo>
                    <a:pt x="325" y="299"/>
                  </a:lnTo>
                  <a:lnTo>
                    <a:pt x="331" y="304"/>
                  </a:lnTo>
                  <a:lnTo>
                    <a:pt x="336" y="308"/>
                  </a:lnTo>
                  <a:lnTo>
                    <a:pt x="340" y="312"/>
                  </a:lnTo>
                  <a:lnTo>
                    <a:pt x="344" y="314"/>
                  </a:lnTo>
                  <a:lnTo>
                    <a:pt x="346" y="316"/>
                  </a:lnTo>
                  <a:lnTo>
                    <a:pt x="348" y="316"/>
                  </a:lnTo>
                  <a:lnTo>
                    <a:pt x="354" y="321"/>
                  </a:lnTo>
                  <a:lnTo>
                    <a:pt x="357" y="323"/>
                  </a:lnTo>
                  <a:lnTo>
                    <a:pt x="363" y="327"/>
                  </a:lnTo>
                  <a:lnTo>
                    <a:pt x="369" y="331"/>
                  </a:lnTo>
                  <a:lnTo>
                    <a:pt x="378" y="335"/>
                  </a:lnTo>
                  <a:lnTo>
                    <a:pt x="384" y="338"/>
                  </a:lnTo>
                  <a:lnTo>
                    <a:pt x="394" y="340"/>
                  </a:lnTo>
                  <a:lnTo>
                    <a:pt x="403" y="344"/>
                  </a:lnTo>
                  <a:lnTo>
                    <a:pt x="413" y="346"/>
                  </a:lnTo>
                  <a:lnTo>
                    <a:pt x="422" y="348"/>
                  </a:lnTo>
                  <a:lnTo>
                    <a:pt x="433" y="350"/>
                  </a:lnTo>
                  <a:lnTo>
                    <a:pt x="439" y="350"/>
                  </a:lnTo>
                  <a:lnTo>
                    <a:pt x="445" y="350"/>
                  </a:lnTo>
                  <a:lnTo>
                    <a:pt x="451" y="350"/>
                  </a:lnTo>
                  <a:lnTo>
                    <a:pt x="456" y="350"/>
                  </a:lnTo>
                  <a:lnTo>
                    <a:pt x="1133" y="192"/>
                  </a:lnTo>
                  <a:lnTo>
                    <a:pt x="1135" y="190"/>
                  </a:lnTo>
                  <a:lnTo>
                    <a:pt x="1141" y="190"/>
                  </a:lnTo>
                  <a:lnTo>
                    <a:pt x="1148" y="186"/>
                  </a:lnTo>
                  <a:lnTo>
                    <a:pt x="1158" y="183"/>
                  </a:lnTo>
                  <a:lnTo>
                    <a:pt x="1165" y="179"/>
                  </a:lnTo>
                  <a:lnTo>
                    <a:pt x="1171" y="173"/>
                  </a:lnTo>
                  <a:lnTo>
                    <a:pt x="1175" y="167"/>
                  </a:lnTo>
                  <a:lnTo>
                    <a:pt x="1175" y="160"/>
                  </a:lnTo>
                  <a:lnTo>
                    <a:pt x="1169" y="154"/>
                  </a:lnTo>
                  <a:lnTo>
                    <a:pt x="1163" y="150"/>
                  </a:lnTo>
                  <a:lnTo>
                    <a:pt x="1160" y="146"/>
                  </a:lnTo>
                  <a:lnTo>
                    <a:pt x="1154" y="143"/>
                  </a:lnTo>
                  <a:lnTo>
                    <a:pt x="1148" y="139"/>
                  </a:lnTo>
                  <a:lnTo>
                    <a:pt x="1144" y="137"/>
                  </a:lnTo>
                  <a:lnTo>
                    <a:pt x="1137" y="131"/>
                  </a:lnTo>
                  <a:lnTo>
                    <a:pt x="1129" y="127"/>
                  </a:lnTo>
                  <a:lnTo>
                    <a:pt x="1124" y="122"/>
                  </a:lnTo>
                  <a:lnTo>
                    <a:pt x="1116" y="118"/>
                  </a:lnTo>
                  <a:lnTo>
                    <a:pt x="1108" y="114"/>
                  </a:lnTo>
                  <a:lnTo>
                    <a:pt x="1101" y="108"/>
                  </a:lnTo>
                  <a:lnTo>
                    <a:pt x="1093" y="105"/>
                  </a:lnTo>
                  <a:lnTo>
                    <a:pt x="1087" y="101"/>
                  </a:lnTo>
                  <a:lnTo>
                    <a:pt x="1078" y="95"/>
                  </a:lnTo>
                  <a:lnTo>
                    <a:pt x="1072" y="91"/>
                  </a:lnTo>
                  <a:lnTo>
                    <a:pt x="1063" y="86"/>
                  </a:lnTo>
                  <a:lnTo>
                    <a:pt x="1057" y="82"/>
                  </a:lnTo>
                  <a:lnTo>
                    <a:pt x="1049" y="78"/>
                  </a:lnTo>
                  <a:lnTo>
                    <a:pt x="1042" y="74"/>
                  </a:lnTo>
                  <a:lnTo>
                    <a:pt x="1036" y="70"/>
                  </a:lnTo>
                  <a:lnTo>
                    <a:pt x="1030" y="69"/>
                  </a:lnTo>
                  <a:lnTo>
                    <a:pt x="1025" y="63"/>
                  </a:lnTo>
                  <a:lnTo>
                    <a:pt x="1021" y="61"/>
                  </a:lnTo>
                  <a:lnTo>
                    <a:pt x="1015" y="59"/>
                  </a:lnTo>
                  <a:lnTo>
                    <a:pt x="1013" y="57"/>
                  </a:lnTo>
                  <a:lnTo>
                    <a:pt x="1008" y="53"/>
                  </a:lnTo>
                  <a:lnTo>
                    <a:pt x="1002" y="12"/>
                  </a:lnTo>
                  <a:lnTo>
                    <a:pt x="1219" y="148"/>
                  </a:lnTo>
                  <a:lnTo>
                    <a:pt x="1220" y="148"/>
                  </a:lnTo>
                  <a:lnTo>
                    <a:pt x="1226" y="152"/>
                  </a:lnTo>
                  <a:lnTo>
                    <a:pt x="1232" y="154"/>
                  </a:lnTo>
                  <a:lnTo>
                    <a:pt x="1239" y="160"/>
                  </a:lnTo>
                  <a:lnTo>
                    <a:pt x="1243" y="165"/>
                  </a:lnTo>
                  <a:lnTo>
                    <a:pt x="1245" y="171"/>
                  </a:lnTo>
                  <a:lnTo>
                    <a:pt x="1243" y="175"/>
                  </a:lnTo>
                  <a:lnTo>
                    <a:pt x="1241" y="179"/>
                  </a:lnTo>
                  <a:lnTo>
                    <a:pt x="1238" y="183"/>
                  </a:lnTo>
                  <a:lnTo>
                    <a:pt x="1234" y="188"/>
                  </a:lnTo>
                  <a:lnTo>
                    <a:pt x="479" y="367"/>
                  </a:lnTo>
                  <a:lnTo>
                    <a:pt x="477" y="367"/>
                  </a:lnTo>
                  <a:lnTo>
                    <a:pt x="475" y="369"/>
                  </a:lnTo>
                  <a:lnTo>
                    <a:pt x="470" y="369"/>
                  </a:lnTo>
                  <a:lnTo>
                    <a:pt x="464" y="371"/>
                  </a:lnTo>
                  <a:lnTo>
                    <a:pt x="456" y="373"/>
                  </a:lnTo>
                  <a:lnTo>
                    <a:pt x="449" y="373"/>
                  </a:lnTo>
                  <a:lnTo>
                    <a:pt x="439" y="375"/>
                  </a:lnTo>
                  <a:lnTo>
                    <a:pt x="430" y="375"/>
                  </a:lnTo>
                  <a:lnTo>
                    <a:pt x="424" y="375"/>
                  </a:lnTo>
                  <a:lnTo>
                    <a:pt x="418" y="373"/>
                  </a:lnTo>
                  <a:lnTo>
                    <a:pt x="413" y="373"/>
                  </a:lnTo>
                  <a:lnTo>
                    <a:pt x="405" y="371"/>
                  </a:lnTo>
                  <a:lnTo>
                    <a:pt x="399" y="369"/>
                  </a:lnTo>
                  <a:lnTo>
                    <a:pt x="392" y="367"/>
                  </a:lnTo>
                  <a:lnTo>
                    <a:pt x="386" y="365"/>
                  </a:lnTo>
                  <a:lnTo>
                    <a:pt x="378" y="363"/>
                  </a:lnTo>
                  <a:lnTo>
                    <a:pt x="371" y="359"/>
                  </a:lnTo>
                  <a:lnTo>
                    <a:pt x="363" y="357"/>
                  </a:lnTo>
                  <a:lnTo>
                    <a:pt x="355" y="352"/>
                  </a:lnTo>
                  <a:lnTo>
                    <a:pt x="348" y="348"/>
                  </a:lnTo>
                  <a:lnTo>
                    <a:pt x="338" y="344"/>
                  </a:lnTo>
                  <a:lnTo>
                    <a:pt x="331" y="338"/>
                  </a:lnTo>
                  <a:lnTo>
                    <a:pt x="323" y="333"/>
                  </a:lnTo>
                  <a:lnTo>
                    <a:pt x="316" y="327"/>
                  </a:lnTo>
                  <a:lnTo>
                    <a:pt x="306" y="319"/>
                  </a:lnTo>
                  <a:lnTo>
                    <a:pt x="297" y="312"/>
                  </a:lnTo>
                  <a:lnTo>
                    <a:pt x="287" y="302"/>
                  </a:lnTo>
                  <a:lnTo>
                    <a:pt x="278" y="295"/>
                  </a:lnTo>
                  <a:lnTo>
                    <a:pt x="272" y="291"/>
                  </a:lnTo>
                  <a:lnTo>
                    <a:pt x="266" y="285"/>
                  </a:lnTo>
                  <a:lnTo>
                    <a:pt x="260" y="281"/>
                  </a:lnTo>
                  <a:lnTo>
                    <a:pt x="257" y="278"/>
                  </a:lnTo>
                  <a:lnTo>
                    <a:pt x="251" y="272"/>
                  </a:lnTo>
                  <a:lnTo>
                    <a:pt x="245" y="268"/>
                  </a:lnTo>
                  <a:lnTo>
                    <a:pt x="240" y="264"/>
                  </a:lnTo>
                  <a:lnTo>
                    <a:pt x="236" y="261"/>
                  </a:lnTo>
                  <a:lnTo>
                    <a:pt x="230" y="255"/>
                  </a:lnTo>
                  <a:lnTo>
                    <a:pt x="224" y="249"/>
                  </a:lnTo>
                  <a:lnTo>
                    <a:pt x="219" y="243"/>
                  </a:lnTo>
                  <a:lnTo>
                    <a:pt x="213" y="240"/>
                  </a:lnTo>
                  <a:lnTo>
                    <a:pt x="207" y="234"/>
                  </a:lnTo>
                  <a:lnTo>
                    <a:pt x="200" y="230"/>
                  </a:lnTo>
                  <a:lnTo>
                    <a:pt x="194" y="224"/>
                  </a:lnTo>
                  <a:lnTo>
                    <a:pt x="188" y="221"/>
                  </a:lnTo>
                  <a:lnTo>
                    <a:pt x="183" y="215"/>
                  </a:lnTo>
                  <a:lnTo>
                    <a:pt x="177" y="211"/>
                  </a:lnTo>
                  <a:lnTo>
                    <a:pt x="171" y="205"/>
                  </a:lnTo>
                  <a:lnTo>
                    <a:pt x="167" y="202"/>
                  </a:lnTo>
                  <a:lnTo>
                    <a:pt x="162" y="196"/>
                  </a:lnTo>
                  <a:lnTo>
                    <a:pt x="156" y="192"/>
                  </a:lnTo>
                  <a:lnTo>
                    <a:pt x="150" y="188"/>
                  </a:lnTo>
                  <a:lnTo>
                    <a:pt x="146" y="183"/>
                  </a:lnTo>
                  <a:lnTo>
                    <a:pt x="141" y="177"/>
                  </a:lnTo>
                  <a:lnTo>
                    <a:pt x="133" y="173"/>
                  </a:lnTo>
                  <a:lnTo>
                    <a:pt x="129" y="167"/>
                  </a:lnTo>
                  <a:lnTo>
                    <a:pt x="124" y="164"/>
                  </a:lnTo>
                  <a:lnTo>
                    <a:pt x="114" y="156"/>
                  </a:lnTo>
                  <a:lnTo>
                    <a:pt x="105" y="148"/>
                  </a:lnTo>
                  <a:lnTo>
                    <a:pt x="95" y="139"/>
                  </a:lnTo>
                  <a:lnTo>
                    <a:pt x="87" y="133"/>
                  </a:lnTo>
                  <a:lnTo>
                    <a:pt x="80" y="126"/>
                  </a:lnTo>
                  <a:lnTo>
                    <a:pt x="72" y="120"/>
                  </a:lnTo>
                  <a:lnTo>
                    <a:pt x="65" y="114"/>
                  </a:lnTo>
                  <a:lnTo>
                    <a:pt x="59" y="108"/>
                  </a:lnTo>
                  <a:lnTo>
                    <a:pt x="53" y="105"/>
                  </a:lnTo>
                  <a:lnTo>
                    <a:pt x="49" y="101"/>
                  </a:lnTo>
                  <a:lnTo>
                    <a:pt x="44" y="95"/>
                  </a:lnTo>
                  <a:lnTo>
                    <a:pt x="40" y="91"/>
                  </a:lnTo>
                  <a:lnTo>
                    <a:pt x="34" y="86"/>
                  </a:lnTo>
                  <a:lnTo>
                    <a:pt x="29" y="80"/>
                  </a:lnTo>
                  <a:lnTo>
                    <a:pt x="25" y="76"/>
                  </a:lnTo>
                  <a:lnTo>
                    <a:pt x="19" y="70"/>
                  </a:lnTo>
                  <a:lnTo>
                    <a:pt x="15" y="65"/>
                  </a:lnTo>
                  <a:lnTo>
                    <a:pt x="10" y="57"/>
                  </a:lnTo>
                  <a:lnTo>
                    <a:pt x="8" y="51"/>
                  </a:lnTo>
                  <a:lnTo>
                    <a:pt x="2" y="46"/>
                  </a:lnTo>
                  <a:lnTo>
                    <a:pt x="2" y="40"/>
                  </a:lnTo>
                  <a:lnTo>
                    <a:pt x="0" y="34"/>
                  </a:lnTo>
                  <a:lnTo>
                    <a:pt x="0" y="31"/>
                  </a:lnTo>
                  <a:lnTo>
                    <a:pt x="2" y="27"/>
                  </a:lnTo>
                  <a:lnTo>
                    <a:pt x="10" y="23"/>
                  </a:lnTo>
                  <a:lnTo>
                    <a:pt x="13" y="19"/>
                  </a:lnTo>
                  <a:lnTo>
                    <a:pt x="23" y="17"/>
                  </a:lnTo>
                  <a:lnTo>
                    <a:pt x="30" y="13"/>
                  </a:lnTo>
                  <a:lnTo>
                    <a:pt x="42" y="12"/>
                  </a:lnTo>
                  <a:lnTo>
                    <a:pt x="46" y="10"/>
                  </a:lnTo>
                  <a:lnTo>
                    <a:pt x="51" y="10"/>
                  </a:lnTo>
                  <a:lnTo>
                    <a:pt x="57" y="8"/>
                  </a:lnTo>
                  <a:lnTo>
                    <a:pt x="63" y="8"/>
                  </a:lnTo>
                  <a:lnTo>
                    <a:pt x="68" y="8"/>
                  </a:lnTo>
                  <a:lnTo>
                    <a:pt x="76" y="6"/>
                  </a:lnTo>
                  <a:lnTo>
                    <a:pt x="82" y="6"/>
                  </a:lnTo>
                  <a:lnTo>
                    <a:pt x="87" y="6"/>
                  </a:lnTo>
                  <a:lnTo>
                    <a:pt x="91" y="6"/>
                  </a:lnTo>
                  <a:lnTo>
                    <a:pt x="97" y="4"/>
                  </a:lnTo>
                  <a:lnTo>
                    <a:pt x="103" y="2"/>
                  </a:lnTo>
                  <a:lnTo>
                    <a:pt x="108" y="2"/>
                  </a:lnTo>
                  <a:lnTo>
                    <a:pt x="112" y="2"/>
                  </a:lnTo>
                  <a:lnTo>
                    <a:pt x="118" y="2"/>
                  </a:lnTo>
                  <a:lnTo>
                    <a:pt x="122" y="2"/>
                  </a:lnTo>
                  <a:lnTo>
                    <a:pt x="127" y="2"/>
                  </a:lnTo>
                  <a:lnTo>
                    <a:pt x="133" y="0"/>
                  </a:lnTo>
                  <a:lnTo>
                    <a:pt x="141" y="0"/>
                  </a:lnTo>
                  <a:lnTo>
                    <a:pt x="143" y="0"/>
                  </a:lnTo>
                  <a:lnTo>
                    <a:pt x="144" y="0"/>
                  </a:lnTo>
                  <a:lnTo>
                    <a:pt x="141" y="48"/>
                  </a:lnTo>
                  <a:close/>
                </a:path>
              </a:pathLst>
            </a:custGeom>
            <a:solidFill>
              <a:srgbClr val="1A1A1A"/>
            </a:solidFill>
            <a:ln w="9525">
              <a:noFill/>
              <a:round/>
              <a:headEnd/>
              <a:tailEnd/>
            </a:ln>
          </p:spPr>
          <p:txBody>
            <a:bodyPr/>
            <a:lstStyle/>
            <a:p>
              <a:endParaRPr lang="en-US" sz="3200"/>
            </a:p>
          </p:txBody>
        </p:sp>
        <p:sp>
          <p:nvSpPr>
            <p:cNvPr id="181281" name="Freeform 34"/>
            <p:cNvSpPr>
              <a:spLocks/>
            </p:cNvSpPr>
            <p:nvPr/>
          </p:nvSpPr>
          <p:spPr bwMode="auto">
            <a:xfrm>
              <a:off x="3298" y="392"/>
              <a:ext cx="300" cy="144"/>
            </a:xfrm>
            <a:custGeom>
              <a:avLst/>
              <a:gdLst>
                <a:gd name="T0" fmla="*/ 1 w 599"/>
                <a:gd name="T1" fmla="*/ 1 h 287"/>
                <a:gd name="T2" fmla="*/ 1 w 599"/>
                <a:gd name="T3" fmla="*/ 1 h 287"/>
                <a:gd name="T4" fmla="*/ 1 w 599"/>
                <a:gd name="T5" fmla="*/ 1 h 287"/>
                <a:gd name="T6" fmla="*/ 1 w 599"/>
                <a:gd name="T7" fmla="*/ 1 h 287"/>
                <a:gd name="T8" fmla="*/ 1 w 599"/>
                <a:gd name="T9" fmla="*/ 1 h 287"/>
                <a:gd name="T10" fmla="*/ 1 w 599"/>
                <a:gd name="T11" fmla="*/ 1 h 287"/>
                <a:gd name="T12" fmla="*/ 1 w 599"/>
                <a:gd name="T13" fmla="*/ 1 h 287"/>
                <a:gd name="T14" fmla="*/ 1 w 599"/>
                <a:gd name="T15" fmla="*/ 1 h 287"/>
                <a:gd name="T16" fmla="*/ 1 w 599"/>
                <a:gd name="T17" fmla="*/ 1 h 287"/>
                <a:gd name="T18" fmla="*/ 1 w 599"/>
                <a:gd name="T19" fmla="*/ 1 h 287"/>
                <a:gd name="T20" fmla="*/ 1 w 599"/>
                <a:gd name="T21" fmla="*/ 1 h 287"/>
                <a:gd name="T22" fmla="*/ 1 w 599"/>
                <a:gd name="T23" fmla="*/ 1 h 287"/>
                <a:gd name="T24" fmla="*/ 1 w 599"/>
                <a:gd name="T25" fmla="*/ 1 h 287"/>
                <a:gd name="T26" fmla="*/ 1 w 599"/>
                <a:gd name="T27" fmla="*/ 1 h 287"/>
                <a:gd name="T28" fmla="*/ 1 w 599"/>
                <a:gd name="T29" fmla="*/ 1 h 287"/>
                <a:gd name="T30" fmla="*/ 1 w 599"/>
                <a:gd name="T31" fmla="*/ 1 h 287"/>
                <a:gd name="T32" fmla="*/ 1 w 599"/>
                <a:gd name="T33" fmla="*/ 1 h 287"/>
                <a:gd name="T34" fmla="*/ 1 w 599"/>
                <a:gd name="T35" fmla="*/ 1 h 287"/>
                <a:gd name="T36" fmla="*/ 1 w 599"/>
                <a:gd name="T37" fmla="*/ 1 h 287"/>
                <a:gd name="T38" fmla="*/ 1 w 599"/>
                <a:gd name="T39" fmla="*/ 1 h 287"/>
                <a:gd name="T40" fmla="*/ 1 w 599"/>
                <a:gd name="T41" fmla="*/ 1 h 287"/>
                <a:gd name="T42" fmla="*/ 1 w 599"/>
                <a:gd name="T43" fmla="*/ 1 h 287"/>
                <a:gd name="T44" fmla="*/ 1 w 599"/>
                <a:gd name="T45" fmla="*/ 1 h 287"/>
                <a:gd name="T46" fmla="*/ 1 w 599"/>
                <a:gd name="T47" fmla="*/ 1 h 287"/>
                <a:gd name="T48" fmla="*/ 1 w 599"/>
                <a:gd name="T49" fmla="*/ 1 h 287"/>
                <a:gd name="T50" fmla="*/ 1 w 599"/>
                <a:gd name="T51" fmla="*/ 1 h 287"/>
                <a:gd name="T52" fmla="*/ 1 w 599"/>
                <a:gd name="T53" fmla="*/ 1 h 287"/>
                <a:gd name="T54" fmla="*/ 1 w 599"/>
                <a:gd name="T55" fmla="*/ 1 h 287"/>
                <a:gd name="T56" fmla="*/ 1 w 599"/>
                <a:gd name="T57" fmla="*/ 1 h 287"/>
                <a:gd name="T58" fmla="*/ 1 w 599"/>
                <a:gd name="T59" fmla="*/ 1 h 287"/>
                <a:gd name="T60" fmla="*/ 1 w 599"/>
                <a:gd name="T61" fmla="*/ 1 h 287"/>
                <a:gd name="T62" fmla="*/ 1 w 599"/>
                <a:gd name="T63" fmla="*/ 1 h 287"/>
                <a:gd name="T64" fmla="*/ 1 w 599"/>
                <a:gd name="T65" fmla="*/ 1 h 287"/>
                <a:gd name="T66" fmla="*/ 1 w 599"/>
                <a:gd name="T67" fmla="*/ 1 h 287"/>
                <a:gd name="T68" fmla="*/ 1 w 599"/>
                <a:gd name="T69" fmla="*/ 1 h 287"/>
                <a:gd name="T70" fmla="*/ 1 w 599"/>
                <a:gd name="T71" fmla="*/ 1 h 287"/>
                <a:gd name="T72" fmla="*/ 1 w 599"/>
                <a:gd name="T73" fmla="*/ 1 h 287"/>
                <a:gd name="T74" fmla="*/ 1 w 599"/>
                <a:gd name="T75" fmla="*/ 1 h 287"/>
                <a:gd name="T76" fmla="*/ 1 w 599"/>
                <a:gd name="T77" fmla="*/ 1 h 287"/>
                <a:gd name="T78" fmla="*/ 1 w 599"/>
                <a:gd name="T79" fmla="*/ 1 h 287"/>
                <a:gd name="T80" fmla="*/ 1 w 599"/>
                <a:gd name="T81" fmla="*/ 1 h 287"/>
                <a:gd name="T82" fmla="*/ 1 w 599"/>
                <a:gd name="T83" fmla="*/ 1 h 287"/>
                <a:gd name="T84" fmla="*/ 1 w 599"/>
                <a:gd name="T85" fmla="*/ 1 h 287"/>
                <a:gd name="T86" fmla="*/ 1 w 599"/>
                <a:gd name="T87" fmla="*/ 1 h 287"/>
                <a:gd name="T88" fmla="*/ 1 w 599"/>
                <a:gd name="T89" fmla="*/ 1 h 287"/>
                <a:gd name="T90" fmla="*/ 1 w 599"/>
                <a:gd name="T91" fmla="*/ 1 h 287"/>
                <a:gd name="T92" fmla="*/ 1 w 599"/>
                <a:gd name="T93" fmla="*/ 1 h 287"/>
                <a:gd name="T94" fmla="*/ 1 w 599"/>
                <a:gd name="T95" fmla="*/ 1 h 287"/>
                <a:gd name="T96" fmla="*/ 1 w 599"/>
                <a:gd name="T97" fmla="*/ 1 h 287"/>
                <a:gd name="T98" fmla="*/ 1 w 599"/>
                <a:gd name="T99" fmla="*/ 1 h 287"/>
                <a:gd name="T100" fmla="*/ 1 w 599"/>
                <a:gd name="T101" fmla="*/ 1 h 28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99"/>
                <a:gd name="T154" fmla="*/ 0 h 287"/>
                <a:gd name="T155" fmla="*/ 599 w 599"/>
                <a:gd name="T156" fmla="*/ 287 h 28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99" h="287">
                  <a:moveTo>
                    <a:pt x="69" y="143"/>
                  </a:moveTo>
                  <a:lnTo>
                    <a:pt x="183" y="240"/>
                  </a:lnTo>
                  <a:lnTo>
                    <a:pt x="189" y="243"/>
                  </a:lnTo>
                  <a:lnTo>
                    <a:pt x="196" y="247"/>
                  </a:lnTo>
                  <a:lnTo>
                    <a:pt x="206" y="253"/>
                  </a:lnTo>
                  <a:lnTo>
                    <a:pt x="211" y="255"/>
                  </a:lnTo>
                  <a:lnTo>
                    <a:pt x="217" y="257"/>
                  </a:lnTo>
                  <a:lnTo>
                    <a:pt x="223" y="259"/>
                  </a:lnTo>
                  <a:lnTo>
                    <a:pt x="229" y="260"/>
                  </a:lnTo>
                  <a:lnTo>
                    <a:pt x="234" y="260"/>
                  </a:lnTo>
                  <a:lnTo>
                    <a:pt x="242" y="262"/>
                  </a:lnTo>
                  <a:lnTo>
                    <a:pt x="248" y="262"/>
                  </a:lnTo>
                  <a:lnTo>
                    <a:pt x="253" y="262"/>
                  </a:lnTo>
                  <a:lnTo>
                    <a:pt x="255" y="260"/>
                  </a:lnTo>
                  <a:lnTo>
                    <a:pt x="261" y="260"/>
                  </a:lnTo>
                  <a:lnTo>
                    <a:pt x="265" y="259"/>
                  </a:lnTo>
                  <a:lnTo>
                    <a:pt x="272" y="259"/>
                  </a:lnTo>
                  <a:lnTo>
                    <a:pt x="278" y="257"/>
                  </a:lnTo>
                  <a:lnTo>
                    <a:pt x="288" y="255"/>
                  </a:lnTo>
                  <a:lnTo>
                    <a:pt x="295" y="253"/>
                  </a:lnTo>
                  <a:lnTo>
                    <a:pt x="307" y="251"/>
                  </a:lnTo>
                  <a:lnTo>
                    <a:pt x="316" y="249"/>
                  </a:lnTo>
                  <a:lnTo>
                    <a:pt x="327" y="247"/>
                  </a:lnTo>
                  <a:lnTo>
                    <a:pt x="333" y="245"/>
                  </a:lnTo>
                  <a:lnTo>
                    <a:pt x="339" y="245"/>
                  </a:lnTo>
                  <a:lnTo>
                    <a:pt x="345" y="243"/>
                  </a:lnTo>
                  <a:lnTo>
                    <a:pt x="350" y="243"/>
                  </a:lnTo>
                  <a:lnTo>
                    <a:pt x="356" y="241"/>
                  </a:lnTo>
                  <a:lnTo>
                    <a:pt x="362" y="240"/>
                  </a:lnTo>
                  <a:lnTo>
                    <a:pt x="367" y="240"/>
                  </a:lnTo>
                  <a:lnTo>
                    <a:pt x="375" y="238"/>
                  </a:lnTo>
                  <a:lnTo>
                    <a:pt x="381" y="236"/>
                  </a:lnTo>
                  <a:lnTo>
                    <a:pt x="386" y="236"/>
                  </a:lnTo>
                  <a:lnTo>
                    <a:pt x="392" y="234"/>
                  </a:lnTo>
                  <a:lnTo>
                    <a:pt x="400" y="234"/>
                  </a:lnTo>
                  <a:lnTo>
                    <a:pt x="405" y="232"/>
                  </a:lnTo>
                  <a:lnTo>
                    <a:pt x="411" y="232"/>
                  </a:lnTo>
                  <a:lnTo>
                    <a:pt x="417" y="230"/>
                  </a:lnTo>
                  <a:lnTo>
                    <a:pt x="422" y="228"/>
                  </a:lnTo>
                  <a:lnTo>
                    <a:pt x="428" y="226"/>
                  </a:lnTo>
                  <a:lnTo>
                    <a:pt x="434" y="226"/>
                  </a:lnTo>
                  <a:lnTo>
                    <a:pt x="440" y="224"/>
                  </a:lnTo>
                  <a:lnTo>
                    <a:pt x="445" y="222"/>
                  </a:lnTo>
                  <a:lnTo>
                    <a:pt x="451" y="221"/>
                  </a:lnTo>
                  <a:lnTo>
                    <a:pt x="457" y="221"/>
                  </a:lnTo>
                  <a:lnTo>
                    <a:pt x="461" y="219"/>
                  </a:lnTo>
                  <a:lnTo>
                    <a:pt x="466" y="219"/>
                  </a:lnTo>
                  <a:lnTo>
                    <a:pt x="476" y="217"/>
                  </a:lnTo>
                  <a:lnTo>
                    <a:pt x="485" y="215"/>
                  </a:lnTo>
                  <a:lnTo>
                    <a:pt x="493" y="213"/>
                  </a:lnTo>
                  <a:lnTo>
                    <a:pt x="500" y="213"/>
                  </a:lnTo>
                  <a:lnTo>
                    <a:pt x="508" y="211"/>
                  </a:lnTo>
                  <a:lnTo>
                    <a:pt x="514" y="211"/>
                  </a:lnTo>
                  <a:lnTo>
                    <a:pt x="521" y="209"/>
                  </a:lnTo>
                  <a:lnTo>
                    <a:pt x="525" y="209"/>
                  </a:lnTo>
                  <a:lnTo>
                    <a:pt x="527" y="207"/>
                  </a:lnTo>
                  <a:lnTo>
                    <a:pt x="533" y="205"/>
                  </a:lnTo>
                  <a:lnTo>
                    <a:pt x="540" y="202"/>
                  </a:lnTo>
                  <a:lnTo>
                    <a:pt x="550" y="200"/>
                  </a:lnTo>
                  <a:lnTo>
                    <a:pt x="557" y="194"/>
                  </a:lnTo>
                  <a:lnTo>
                    <a:pt x="565" y="188"/>
                  </a:lnTo>
                  <a:lnTo>
                    <a:pt x="567" y="183"/>
                  </a:lnTo>
                  <a:lnTo>
                    <a:pt x="563" y="175"/>
                  </a:lnTo>
                  <a:lnTo>
                    <a:pt x="559" y="173"/>
                  </a:lnTo>
                  <a:lnTo>
                    <a:pt x="556" y="169"/>
                  </a:lnTo>
                  <a:lnTo>
                    <a:pt x="550" y="165"/>
                  </a:lnTo>
                  <a:lnTo>
                    <a:pt x="546" y="162"/>
                  </a:lnTo>
                  <a:lnTo>
                    <a:pt x="538" y="156"/>
                  </a:lnTo>
                  <a:lnTo>
                    <a:pt x="531" y="152"/>
                  </a:lnTo>
                  <a:lnTo>
                    <a:pt x="523" y="146"/>
                  </a:lnTo>
                  <a:lnTo>
                    <a:pt x="516" y="141"/>
                  </a:lnTo>
                  <a:lnTo>
                    <a:pt x="504" y="135"/>
                  </a:lnTo>
                  <a:lnTo>
                    <a:pt x="495" y="127"/>
                  </a:lnTo>
                  <a:lnTo>
                    <a:pt x="483" y="122"/>
                  </a:lnTo>
                  <a:lnTo>
                    <a:pt x="474" y="114"/>
                  </a:lnTo>
                  <a:lnTo>
                    <a:pt x="468" y="110"/>
                  </a:lnTo>
                  <a:lnTo>
                    <a:pt x="464" y="107"/>
                  </a:lnTo>
                  <a:lnTo>
                    <a:pt x="459" y="103"/>
                  </a:lnTo>
                  <a:lnTo>
                    <a:pt x="453" y="99"/>
                  </a:lnTo>
                  <a:lnTo>
                    <a:pt x="447" y="95"/>
                  </a:lnTo>
                  <a:lnTo>
                    <a:pt x="443" y="93"/>
                  </a:lnTo>
                  <a:lnTo>
                    <a:pt x="436" y="89"/>
                  </a:lnTo>
                  <a:lnTo>
                    <a:pt x="432" y="86"/>
                  </a:lnTo>
                  <a:lnTo>
                    <a:pt x="426" y="82"/>
                  </a:lnTo>
                  <a:lnTo>
                    <a:pt x="421" y="78"/>
                  </a:lnTo>
                  <a:lnTo>
                    <a:pt x="415" y="74"/>
                  </a:lnTo>
                  <a:lnTo>
                    <a:pt x="409" y="72"/>
                  </a:lnTo>
                  <a:lnTo>
                    <a:pt x="398" y="65"/>
                  </a:lnTo>
                  <a:lnTo>
                    <a:pt x="388" y="59"/>
                  </a:lnTo>
                  <a:lnTo>
                    <a:pt x="383" y="55"/>
                  </a:lnTo>
                  <a:lnTo>
                    <a:pt x="377" y="51"/>
                  </a:lnTo>
                  <a:lnTo>
                    <a:pt x="373" y="50"/>
                  </a:lnTo>
                  <a:lnTo>
                    <a:pt x="367" y="46"/>
                  </a:lnTo>
                  <a:lnTo>
                    <a:pt x="358" y="40"/>
                  </a:lnTo>
                  <a:lnTo>
                    <a:pt x="350" y="34"/>
                  </a:lnTo>
                  <a:lnTo>
                    <a:pt x="343" y="29"/>
                  </a:lnTo>
                  <a:lnTo>
                    <a:pt x="337" y="25"/>
                  </a:lnTo>
                  <a:lnTo>
                    <a:pt x="329" y="21"/>
                  </a:lnTo>
                  <a:lnTo>
                    <a:pt x="326" y="19"/>
                  </a:lnTo>
                  <a:lnTo>
                    <a:pt x="318" y="13"/>
                  </a:lnTo>
                  <a:lnTo>
                    <a:pt x="316" y="13"/>
                  </a:lnTo>
                  <a:lnTo>
                    <a:pt x="360" y="0"/>
                  </a:lnTo>
                  <a:lnTo>
                    <a:pt x="578" y="150"/>
                  </a:lnTo>
                  <a:lnTo>
                    <a:pt x="580" y="150"/>
                  </a:lnTo>
                  <a:lnTo>
                    <a:pt x="584" y="154"/>
                  </a:lnTo>
                  <a:lnTo>
                    <a:pt x="590" y="160"/>
                  </a:lnTo>
                  <a:lnTo>
                    <a:pt x="595" y="167"/>
                  </a:lnTo>
                  <a:lnTo>
                    <a:pt x="599" y="175"/>
                  </a:lnTo>
                  <a:lnTo>
                    <a:pt x="597" y="186"/>
                  </a:lnTo>
                  <a:lnTo>
                    <a:pt x="594" y="190"/>
                  </a:lnTo>
                  <a:lnTo>
                    <a:pt x="590" y="196"/>
                  </a:lnTo>
                  <a:lnTo>
                    <a:pt x="584" y="202"/>
                  </a:lnTo>
                  <a:lnTo>
                    <a:pt x="576" y="207"/>
                  </a:lnTo>
                  <a:lnTo>
                    <a:pt x="571" y="209"/>
                  </a:lnTo>
                  <a:lnTo>
                    <a:pt x="563" y="211"/>
                  </a:lnTo>
                  <a:lnTo>
                    <a:pt x="556" y="213"/>
                  </a:lnTo>
                  <a:lnTo>
                    <a:pt x="548" y="217"/>
                  </a:lnTo>
                  <a:lnTo>
                    <a:pt x="538" y="219"/>
                  </a:lnTo>
                  <a:lnTo>
                    <a:pt x="529" y="222"/>
                  </a:lnTo>
                  <a:lnTo>
                    <a:pt x="523" y="222"/>
                  </a:lnTo>
                  <a:lnTo>
                    <a:pt x="518" y="226"/>
                  </a:lnTo>
                  <a:lnTo>
                    <a:pt x="512" y="226"/>
                  </a:lnTo>
                  <a:lnTo>
                    <a:pt x="506" y="228"/>
                  </a:lnTo>
                  <a:lnTo>
                    <a:pt x="499" y="230"/>
                  </a:lnTo>
                  <a:lnTo>
                    <a:pt x="493" y="232"/>
                  </a:lnTo>
                  <a:lnTo>
                    <a:pt x="485" y="232"/>
                  </a:lnTo>
                  <a:lnTo>
                    <a:pt x="480" y="234"/>
                  </a:lnTo>
                  <a:lnTo>
                    <a:pt x="474" y="236"/>
                  </a:lnTo>
                  <a:lnTo>
                    <a:pt x="468" y="238"/>
                  </a:lnTo>
                  <a:lnTo>
                    <a:pt x="461" y="240"/>
                  </a:lnTo>
                  <a:lnTo>
                    <a:pt x="455" y="241"/>
                  </a:lnTo>
                  <a:lnTo>
                    <a:pt x="447" y="241"/>
                  </a:lnTo>
                  <a:lnTo>
                    <a:pt x="442" y="243"/>
                  </a:lnTo>
                  <a:lnTo>
                    <a:pt x="434" y="245"/>
                  </a:lnTo>
                  <a:lnTo>
                    <a:pt x="428" y="247"/>
                  </a:lnTo>
                  <a:lnTo>
                    <a:pt x="421" y="247"/>
                  </a:lnTo>
                  <a:lnTo>
                    <a:pt x="415" y="249"/>
                  </a:lnTo>
                  <a:lnTo>
                    <a:pt x="407" y="251"/>
                  </a:lnTo>
                  <a:lnTo>
                    <a:pt x="402" y="253"/>
                  </a:lnTo>
                  <a:lnTo>
                    <a:pt x="394" y="253"/>
                  </a:lnTo>
                  <a:lnTo>
                    <a:pt x="388" y="255"/>
                  </a:lnTo>
                  <a:lnTo>
                    <a:pt x="381" y="257"/>
                  </a:lnTo>
                  <a:lnTo>
                    <a:pt x="375" y="259"/>
                  </a:lnTo>
                  <a:lnTo>
                    <a:pt x="367" y="259"/>
                  </a:lnTo>
                  <a:lnTo>
                    <a:pt x="360" y="260"/>
                  </a:lnTo>
                  <a:lnTo>
                    <a:pt x="354" y="260"/>
                  </a:lnTo>
                  <a:lnTo>
                    <a:pt x="348" y="262"/>
                  </a:lnTo>
                  <a:lnTo>
                    <a:pt x="343" y="262"/>
                  </a:lnTo>
                  <a:lnTo>
                    <a:pt x="337" y="264"/>
                  </a:lnTo>
                  <a:lnTo>
                    <a:pt x="331" y="264"/>
                  </a:lnTo>
                  <a:lnTo>
                    <a:pt x="326" y="266"/>
                  </a:lnTo>
                  <a:lnTo>
                    <a:pt x="320" y="268"/>
                  </a:lnTo>
                  <a:lnTo>
                    <a:pt x="314" y="268"/>
                  </a:lnTo>
                  <a:lnTo>
                    <a:pt x="310" y="270"/>
                  </a:lnTo>
                  <a:lnTo>
                    <a:pt x="305" y="272"/>
                  </a:lnTo>
                  <a:lnTo>
                    <a:pt x="295" y="272"/>
                  </a:lnTo>
                  <a:lnTo>
                    <a:pt x="288" y="274"/>
                  </a:lnTo>
                  <a:lnTo>
                    <a:pt x="280" y="276"/>
                  </a:lnTo>
                  <a:lnTo>
                    <a:pt x="276" y="278"/>
                  </a:lnTo>
                  <a:lnTo>
                    <a:pt x="267" y="280"/>
                  </a:lnTo>
                  <a:lnTo>
                    <a:pt x="265" y="280"/>
                  </a:lnTo>
                  <a:lnTo>
                    <a:pt x="263" y="280"/>
                  </a:lnTo>
                  <a:lnTo>
                    <a:pt x="257" y="283"/>
                  </a:lnTo>
                  <a:lnTo>
                    <a:pt x="251" y="283"/>
                  </a:lnTo>
                  <a:lnTo>
                    <a:pt x="248" y="285"/>
                  </a:lnTo>
                  <a:lnTo>
                    <a:pt x="240" y="285"/>
                  </a:lnTo>
                  <a:lnTo>
                    <a:pt x="234" y="287"/>
                  </a:lnTo>
                  <a:lnTo>
                    <a:pt x="227" y="285"/>
                  </a:lnTo>
                  <a:lnTo>
                    <a:pt x="219" y="285"/>
                  </a:lnTo>
                  <a:lnTo>
                    <a:pt x="210" y="281"/>
                  </a:lnTo>
                  <a:lnTo>
                    <a:pt x="202" y="280"/>
                  </a:lnTo>
                  <a:lnTo>
                    <a:pt x="192" y="274"/>
                  </a:lnTo>
                  <a:lnTo>
                    <a:pt x="183" y="270"/>
                  </a:lnTo>
                  <a:lnTo>
                    <a:pt x="173" y="262"/>
                  </a:lnTo>
                  <a:lnTo>
                    <a:pt x="164" y="253"/>
                  </a:lnTo>
                  <a:lnTo>
                    <a:pt x="156" y="247"/>
                  </a:lnTo>
                  <a:lnTo>
                    <a:pt x="151" y="243"/>
                  </a:lnTo>
                  <a:lnTo>
                    <a:pt x="145" y="238"/>
                  </a:lnTo>
                  <a:lnTo>
                    <a:pt x="139" y="232"/>
                  </a:lnTo>
                  <a:lnTo>
                    <a:pt x="134" y="226"/>
                  </a:lnTo>
                  <a:lnTo>
                    <a:pt x="126" y="221"/>
                  </a:lnTo>
                  <a:lnTo>
                    <a:pt x="120" y="215"/>
                  </a:lnTo>
                  <a:lnTo>
                    <a:pt x="115" y="209"/>
                  </a:lnTo>
                  <a:lnTo>
                    <a:pt x="105" y="203"/>
                  </a:lnTo>
                  <a:lnTo>
                    <a:pt x="99" y="198"/>
                  </a:lnTo>
                  <a:lnTo>
                    <a:pt x="92" y="192"/>
                  </a:lnTo>
                  <a:lnTo>
                    <a:pt x="86" y="186"/>
                  </a:lnTo>
                  <a:lnTo>
                    <a:pt x="78" y="181"/>
                  </a:lnTo>
                  <a:lnTo>
                    <a:pt x="73" y="175"/>
                  </a:lnTo>
                  <a:lnTo>
                    <a:pt x="67" y="171"/>
                  </a:lnTo>
                  <a:lnTo>
                    <a:pt x="61" y="165"/>
                  </a:lnTo>
                  <a:lnTo>
                    <a:pt x="54" y="160"/>
                  </a:lnTo>
                  <a:lnTo>
                    <a:pt x="48" y="154"/>
                  </a:lnTo>
                  <a:lnTo>
                    <a:pt x="40" y="150"/>
                  </a:lnTo>
                  <a:lnTo>
                    <a:pt x="37" y="146"/>
                  </a:lnTo>
                  <a:lnTo>
                    <a:pt x="25" y="137"/>
                  </a:lnTo>
                  <a:lnTo>
                    <a:pt x="18" y="131"/>
                  </a:lnTo>
                  <a:lnTo>
                    <a:pt x="10" y="126"/>
                  </a:lnTo>
                  <a:lnTo>
                    <a:pt x="4" y="122"/>
                  </a:lnTo>
                  <a:lnTo>
                    <a:pt x="0" y="118"/>
                  </a:lnTo>
                  <a:lnTo>
                    <a:pt x="0" y="82"/>
                  </a:lnTo>
                  <a:lnTo>
                    <a:pt x="69" y="143"/>
                  </a:lnTo>
                  <a:close/>
                </a:path>
              </a:pathLst>
            </a:custGeom>
            <a:solidFill>
              <a:srgbClr val="1A1A1A"/>
            </a:solidFill>
            <a:ln w="9525">
              <a:noFill/>
              <a:round/>
              <a:headEnd/>
              <a:tailEnd/>
            </a:ln>
          </p:spPr>
          <p:txBody>
            <a:bodyPr/>
            <a:lstStyle/>
            <a:p>
              <a:endParaRPr lang="en-US" sz="3200"/>
            </a:p>
          </p:txBody>
        </p:sp>
        <p:sp>
          <p:nvSpPr>
            <p:cNvPr id="181282" name="Freeform 35"/>
            <p:cNvSpPr>
              <a:spLocks/>
            </p:cNvSpPr>
            <p:nvPr/>
          </p:nvSpPr>
          <p:spPr bwMode="auto">
            <a:xfrm>
              <a:off x="3231" y="402"/>
              <a:ext cx="64" cy="33"/>
            </a:xfrm>
            <a:custGeom>
              <a:avLst/>
              <a:gdLst>
                <a:gd name="T0" fmla="*/ 0 w 130"/>
                <a:gd name="T1" fmla="*/ 0 h 67"/>
                <a:gd name="T2" fmla="*/ 0 w 130"/>
                <a:gd name="T3" fmla="*/ 0 h 67"/>
                <a:gd name="T4" fmla="*/ 0 w 130"/>
                <a:gd name="T5" fmla="*/ 0 h 67"/>
                <a:gd name="T6" fmla="*/ 0 w 130"/>
                <a:gd name="T7" fmla="*/ 0 h 67"/>
                <a:gd name="T8" fmla="*/ 0 w 130"/>
                <a:gd name="T9" fmla="*/ 0 h 67"/>
                <a:gd name="T10" fmla="*/ 0 w 130"/>
                <a:gd name="T11" fmla="*/ 0 h 67"/>
                <a:gd name="T12" fmla="*/ 0 w 130"/>
                <a:gd name="T13" fmla="*/ 0 h 67"/>
                <a:gd name="T14" fmla="*/ 0 w 130"/>
                <a:gd name="T15" fmla="*/ 0 h 67"/>
                <a:gd name="T16" fmla="*/ 0 w 130"/>
                <a:gd name="T17" fmla="*/ 0 h 67"/>
                <a:gd name="T18" fmla="*/ 0 w 130"/>
                <a:gd name="T19" fmla="*/ 0 h 67"/>
                <a:gd name="T20" fmla="*/ 0 w 130"/>
                <a:gd name="T21" fmla="*/ 0 h 67"/>
                <a:gd name="T22" fmla="*/ 0 w 130"/>
                <a:gd name="T23" fmla="*/ 0 h 67"/>
                <a:gd name="T24" fmla="*/ 0 w 130"/>
                <a:gd name="T25" fmla="*/ 0 h 67"/>
                <a:gd name="T26" fmla="*/ 0 w 130"/>
                <a:gd name="T27" fmla="*/ 0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0"/>
                <a:gd name="T43" fmla="*/ 0 h 67"/>
                <a:gd name="T44" fmla="*/ 130 w 130"/>
                <a:gd name="T45" fmla="*/ 67 h 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0" h="67">
                  <a:moveTo>
                    <a:pt x="14" y="61"/>
                  </a:moveTo>
                  <a:lnTo>
                    <a:pt x="46" y="32"/>
                  </a:lnTo>
                  <a:lnTo>
                    <a:pt x="0" y="21"/>
                  </a:lnTo>
                  <a:lnTo>
                    <a:pt x="18" y="8"/>
                  </a:lnTo>
                  <a:lnTo>
                    <a:pt x="61" y="17"/>
                  </a:lnTo>
                  <a:lnTo>
                    <a:pt x="80" y="0"/>
                  </a:lnTo>
                  <a:lnTo>
                    <a:pt x="97" y="4"/>
                  </a:lnTo>
                  <a:lnTo>
                    <a:pt x="78" y="25"/>
                  </a:lnTo>
                  <a:lnTo>
                    <a:pt x="130" y="38"/>
                  </a:lnTo>
                  <a:lnTo>
                    <a:pt x="124" y="53"/>
                  </a:lnTo>
                  <a:lnTo>
                    <a:pt x="65" y="36"/>
                  </a:lnTo>
                  <a:lnTo>
                    <a:pt x="39" y="67"/>
                  </a:lnTo>
                  <a:lnTo>
                    <a:pt x="14" y="61"/>
                  </a:lnTo>
                  <a:close/>
                </a:path>
              </a:pathLst>
            </a:custGeom>
            <a:solidFill>
              <a:srgbClr val="1A1A1A"/>
            </a:solidFill>
            <a:ln w="9525">
              <a:noFill/>
              <a:round/>
              <a:headEnd/>
              <a:tailEnd/>
            </a:ln>
          </p:spPr>
          <p:txBody>
            <a:bodyPr/>
            <a:lstStyle/>
            <a:p>
              <a:endParaRPr lang="en-US" sz="3200"/>
            </a:p>
          </p:txBody>
        </p:sp>
        <p:sp>
          <p:nvSpPr>
            <p:cNvPr id="181283" name="Freeform 36"/>
            <p:cNvSpPr>
              <a:spLocks/>
            </p:cNvSpPr>
            <p:nvPr/>
          </p:nvSpPr>
          <p:spPr bwMode="auto">
            <a:xfrm>
              <a:off x="3370" y="604"/>
              <a:ext cx="414" cy="408"/>
            </a:xfrm>
            <a:custGeom>
              <a:avLst/>
              <a:gdLst>
                <a:gd name="T0" fmla="*/ 1 w 827"/>
                <a:gd name="T1" fmla="*/ 1 h 815"/>
                <a:gd name="T2" fmla="*/ 1 w 827"/>
                <a:gd name="T3" fmla="*/ 1 h 815"/>
                <a:gd name="T4" fmla="*/ 1 w 827"/>
                <a:gd name="T5" fmla="*/ 1 h 815"/>
                <a:gd name="T6" fmla="*/ 1 w 827"/>
                <a:gd name="T7" fmla="*/ 1 h 815"/>
                <a:gd name="T8" fmla="*/ 1 w 827"/>
                <a:gd name="T9" fmla="*/ 1 h 815"/>
                <a:gd name="T10" fmla="*/ 1 w 827"/>
                <a:gd name="T11" fmla="*/ 1 h 815"/>
                <a:gd name="T12" fmla="*/ 1 w 827"/>
                <a:gd name="T13" fmla="*/ 1 h 815"/>
                <a:gd name="T14" fmla="*/ 1 w 827"/>
                <a:gd name="T15" fmla="*/ 1 h 815"/>
                <a:gd name="T16" fmla="*/ 1 w 827"/>
                <a:gd name="T17" fmla="*/ 1 h 815"/>
                <a:gd name="T18" fmla="*/ 1 w 827"/>
                <a:gd name="T19" fmla="*/ 1 h 815"/>
                <a:gd name="T20" fmla="*/ 1 w 827"/>
                <a:gd name="T21" fmla="*/ 1 h 815"/>
                <a:gd name="T22" fmla="*/ 1 w 827"/>
                <a:gd name="T23" fmla="*/ 1 h 815"/>
                <a:gd name="T24" fmla="*/ 1 w 827"/>
                <a:gd name="T25" fmla="*/ 1 h 815"/>
                <a:gd name="T26" fmla="*/ 1 w 827"/>
                <a:gd name="T27" fmla="*/ 1 h 815"/>
                <a:gd name="T28" fmla="*/ 1 w 827"/>
                <a:gd name="T29" fmla="*/ 1 h 815"/>
                <a:gd name="T30" fmla="*/ 1 w 827"/>
                <a:gd name="T31" fmla="*/ 1 h 815"/>
                <a:gd name="T32" fmla="*/ 1 w 827"/>
                <a:gd name="T33" fmla="*/ 1 h 815"/>
                <a:gd name="T34" fmla="*/ 1 w 827"/>
                <a:gd name="T35" fmla="*/ 1 h 815"/>
                <a:gd name="T36" fmla="*/ 1 w 827"/>
                <a:gd name="T37" fmla="*/ 1 h 815"/>
                <a:gd name="T38" fmla="*/ 1 w 827"/>
                <a:gd name="T39" fmla="*/ 1 h 815"/>
                <a:gd name="T40" fmla="*/ 1 w 827"/>
                <a:gd name="T41" fmla="*/ 1 h 815"/>
                <a:gd name="T42" fmla="*/ 1 w 827"/>
                <a:gd name="T43" fmla="*/ 1 h 815"/>
                <a:gd name="T44" fmla="*/ 1 w 827"/>
                <a:gd name="T45" fmla="*/ 1 h 815"/>
                <a:gd name="T46" fmla="*/ 1 w 827"/>
                <a:gd name="T47" fmla="*/ 1 h 815"/>
                <a:gd name="T48" fmla="*/ 1 w 827"/>
                <a:gd name="T49" fmla="*/ 1 h 815"/>
                <a:gd name="T50" fmla="*/ 1 w 827"/>
                <a:gd name="T51" fmla="*/ 1 h 815"/>
                <a:gd name="T52" fmla="*/ 1 w 827"/>
                <a:gd name="T53" fmla="*/ 1 h 815"/>
                <a:gd name="T54" fmla="*/ 1 w 827"/>
                <a:gd name="T55" fmla="*/ 1 h 815"/>
                <a:gd name="T56" fmla="*/ 1 w 827"/>
                <a:gd name="T57" fmla="*/ 1 h 815"/>
                <a:gd name="T58" fmla="*/ 1 w 827"/>
                <a:gd name="T59" fmla="*/ 1 h 815"/>
                <a:gd name="T60" fmla="*/ 1 w 827"/>
                <a:gd name="T61" fmla="*/ 1 h 815"/>
                <a:gd name="T62" fmla="*/ 1 w 827"/>
                <a:gd name="T63" fmla="*/ 1 h 815"/>
                <a:gd name="T64" fmla="*/ 1 w 827"/>
                <a:gd name="T65" fmla="*/ 1 h 815"/>
                <a:gd name="T66" fmla="*/ 1 w 827"/>
                <a:gd name="T67" fmla="*/ 1 h 815"/>
                <a:gd name="T68" fmla="*/ 1 w 827"/>
                <a:gd name="T69" fmla="*/ 1 h 815"/>
                <a:gd name="T70" fmla="*/ 1 w 827"/>
                <a:gd name="T71" fmla="*/ 1 h 815"/>
                <a:gd name="T72" fmla="*/ 1 w 827"/>
                <a:gd name="T73" fmla="*/ 1 h 815"/>
                <a:gd name="T74" fmla="*/ 1 w 827"/>
                <a:gd name="T75" fmla="*/ 1 h 815"/>
                <a:gd name="T76" fmla="*/ 1 w 827"/>
                <a:gd name="T77" fmla="*/ 1 h 815"/>
                <a:gd name="T78" fmla="*/ 1 w 827"/>
                <a:gd name="T79" fmla="*/ 1 h 815"/>
                <a:gd name="T80" fmla="*/ 1 w 827"/>
                <a:gd name="T81" fmla="*/ 1 h 815"/>
                <a:gd name="T82" fmla="*/ 1 w 827"/>
                <a:gd name="T83" fmla="*/ 1 h 815"/>
                <a:gd name="T84" fmla="*/ 1 w 827"/>
                <a:gd name="T85" fmla="*/ 1 h 815"/>
                <a:gd name="T86" fmla="*/ 1 w 827"/>
                <a:gd name="T87" fmla="*/ 1 h 815"/>
                <a:gd name="T88" fmla="*/ 1 w 827"/>
                <a:gd name="T89" fmla="*/ 1 h 815"/>
                <a:gd name="T90" fmla="*/ 1 w 827"/>
                <a:gd name="T91" fmla="*/ 1 h 815"/>
                <a:gd name="T92" fmla="*/ 1 w 827"/>
                <a:gd name="T93" fmla="*/ 1 h 815"/>
                <a:gd name="T94" fmla="*/ 1 w 827"/>
                <a:gd name="T95" fmla="*/ 1 h 815"/>
                <a:gd name="T96" fmla="*/ 1 w 827"/>
                <a:gd name="T97" fmla="*/ 1 h 815"/>
                <a:gd name="T98" fmla="*/ 1 w 827"/>
                <a:gd name="T99" fmla="*/ 1 h 815"/>
                <a:gd name="T100" fmla="*/ 1 w 827"/>
                <a:gd name="T101" fmla="*/ 1 h 815"/>
                <a:gd name="T102" fmla="*/ 1 w 827"/>
                <a:gd name="T103" fmla="*/ 1 h 815"/>
                <a:gd name="T104" fmla="*/ 1 w 827"/>
                <a:gd name="T105" fmla="*/ 1 h 815"/>
                <a:gd name="T106" fmla="*/ 1 w 827"/>
                <a:gd name="T107" fmla="*/ 1 h 815"/>
                <a:gd name="T108" fmla="*/ 1 w 827"/>
                <a:gd name="T109" fmla="*/ 1 h 815"/>
                <a:gd name="T110" fmla="*/ 1 w 827"/>
                <a:gd name="T111" fmla="*/ 1 h 815"/>
                <a:gd name="T112" fmla="*/ 1 w 827"/>
                <a:gd name="T113" fmla="*/ 1 h 815"/>
                <a:gd name="T114" fmla="*/ 1 w 827"/>
                <a:gd name="T115" fmla="*/ 1 h 815"/>
                <a:gd name="T116" fmla="*/ 1 w 827"/>
                <a:gd name="T117" fmla="*/ 1 h 815"/>
                <a:gd name="T118" fmla="*/ 1 w 827"/>
                <a:gd name="T119" fmla="*/ 1 h 815"/>
                <a:gd name="T120" fmla="*/ 1 w 827"/>
                <a:gd name="T121" fmla="*/ 1 h 815"/>
                <a:gd name="T122" fmla="*/ 1 w 827"/>
                <a:gd name="T123" fmla="*/ 1 h 8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7"/>
                <a:gd name="T187" fmla="*/ 0 h 815"/>
                <a:gd name="T188" fmla="*/ 827 w 827"/>
                <a:gd name="T189" fmla="*/ 815 h 81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7" h="815">
                  <a:moveTo>
                    <a:pt x="51" y="793"/>
                  </a:moveTo>
                  <a:lnTo>
                    <a:pt x="0" y="815"/>
                  </a:lnTo>
                  <a:lnTo>
                    <a:pt x="11" y="224"/>
                  </a:lnTo>
                  <a:lnTo>
                    <a:pt x="827" y="0"/>
                  </a:lnTo>
                  <a:lnTo>
                    <a:pt x="753" y="78"/>
                  </a:lnTo>
                  <a:lnTo>
                    <a:pt x="747" y="80"/>
                  </a:lnTo>
                  <a:lnTo>
                    <a:pt x="739" y="82"/>
                  </a:lnTo>
                  <a:lnTo>
                    <a:pt x="730" y="85"/>
                  </a:lnTo>
                  <a:lnTo>
                    <a:pt x="720" y="87"/>
                  </a:lnTo>
                  <a:lnTo>
                    <a:pt x="711" y="91"/>
                  </a:lnTo>
                  <a:lnTo>
                    <a:pt x="701" y="93"/>
                  </a:lnTo>
                  <a:lnTo>
                    <a:pt x="694" y="95"/>
                  </a:lnTo>
                  <a:lnTo>
                    <a:pt x="688" y="97"/>
                  </a:lnTo>
                  <a:lnTo>
                    <a:pt x="686" y="105"/>
                  </a:lnTo>
                  <a:lnTo>
                    <a:pt x="686" y="112"/>
                  </a:lnTo>
                  <a:lnTo>
                    <a:pt x="686" y="120"/>
                  </a:lnTo>
                  <a:lnTo>
                    <a:pt x="686" y="129"/>
                  </a:lnTo>
                  <a:lnTo>
                    <a:pt x="684" y="135"/>
                  </a:lnTo>
                  <a:lnTo>
                    <a:pt x="684" y="141"/>
                  </a:lnTo>
                  <a:lnTo>
                    <a:pt x="684" y="146"/>
                  </a:lnTo>
                  <a:lnTo>
                    <a:pt x="684" y="152"/>
                  </a:lnTo>
                  <a:lnTo>
                    <a:pt x="684" y="158"/>
                  </a:lnTo>
                  <a:lnTo>
                    <a:pt x="682" y="165"/>
                  </a:lnTo>
                  <a:lnTo>
                    <a:pt x="682" y="173"/>
                  </a:lnTo>
                  <a:lnTo>
                    <a:pt x="682" y="181"/>
                  </a:lnTo>
                  <a:lnTo>
                    <a:pt x="681" y="186"/>
                  </a:lnTo>
                  <a:lnTo>
                    <a:pt x="681" y="194"/>
                  </a:lnTo>
                  <a:lnTo>
                    <a:pt x="681" y="203"/>
                  </a:lnTo>
                  <a:lnTo>
                    <a:pt x="681" y="211"/>
                  </a:lnTo>
                  <a:lnTo>
                    <a:pt x="679" y="219"/>
                  </a:lnTo>
                  <a:lnTo>
                    <a:pt x="679" y="228"/>
                  </a:lnTo>
                  <a:lnTo>
                    <a:pt x="677" y="238"/>
                  </a:lnTo>
                  <a:lnTo>
                    <a:pt x="677" y="247"/>
                  </a:lnTo>
                  <a:lnTo>
                    <a:pt x="677" y="255"/>
                  </a:lnTo>
                  <a:lnTo>
                    <a:pt x="677" y="264"/>
                  </a:lnTo>
                  <a:lnTo>
                    <a:pt x="675" y="274"/>
                  </a:lnTo>
                  <a:lnTo>
                    <a:pt x="675" y="283"/>
                  </a:lnTo>
                  <a:lnTo>
                    <a:pt x="675" y="293"/>
                  </a:lnTo>
                  <a:lnTo>
                    <a:pt x="673" y="302"/>
                  </a:lnTo>
                  <a:lnTo>
                    <a:pt x="673" y="312"/>
                  </a:lnTo>
                  <a:lnTo>
                    <a:pt x="673" y="321"/>
                  </a:lnTo>
                  <a:lnTo>
                    <a:pt x="671" y="331"/>
                  </a:lnTo>
                  <a:lnTo>
                    <a:pt x="671" y="340"/>
                  </a:lnTo>
                  <a:lnTo>
                    <a:pt x="669" y="350"/>
                  </a:lnTo>
                  <a:lnTo>
                    <a:pt x="669" y="361"/>
                  </a:lnTo>
                  <a:lnTo>
                    <a:pt x="669" y="369"/>
                  </a:lnTo>
                  <a:lnTo>
                    <a:pt x="667" y="380"/>
                  </a:lnTo>
                  <a:lnTo>
                    <a:pt x="667" y="388"/>
                  </a:lnTo>
                  <a:lnTo>
                    <a:pt x="667" y="399"/>
                  </a:lnTo>
                  <a:lnTo>
                    <a:pt x="665" y="407"/>
                  </a:lnTo>
                  <a:lnTo>
                    <a:pt x="665" y="418"/>
                  </a:lnTo>
                  <a:lnTo>
                    <a:pt x="663" y="428"/>
                  </a:lnTo>
                  <a:lnTo>
                    <a:pt x="663" y="437"/>
                  </a:lnTo>
                  <a:lnTo>
                    <a:pt x="663" y="447"/>
                  </a:lnTo>
                  <a:lnTo>
                    <a:pt x="662" y="454"/>
                  </a:lnTo>
                  <a:lnTo>
                    <a:pt x="662" y="464"/>
                  </a:lnTo>
                  <a:lnTo>
                    <a:pt x="662" y="471"/>
                  </a:lnTo>
                  <a:lnTo>
                    <a:pt x="660" y="481"/>
                  </a:lnTo>
                  <a:lnTo>
                    <a:pt x="660" y="488"/>
                  </a:lnTo>
                  <a:lnTo>
                    <a:pt x="658" y="498"/>
                  </a:lnTo>
                  <a:lnTo>
                    <a:pt x="658" y="506"/>
                  </a:lnTo>
                  <a:lnTo>
                    <a:pt x="658" y="513"/>
                  </a:lnTo>
                  <a:lnTo>
                    <a:pt x="656" y="521"/>
                  </a:lnTo>
                  <a:lnTo>
                    <a:pt x="656" y="526"/>
                  </a:lnTo>
                  <a:lnTo>
                    <a:pt x="656" y="534"/>
                  </a:lnTo>
                  <a:lnTo>
                    <a:pt x="656" y="542"/>
                  </a:lnTo>
                  <a:lnTo>
                    <a:pt x="654" y="549"/>
                  </a:lnTo>
                  <a:lnTo>
                    <a:pt x="654" y="555"/>
                  </a:lnTo>
                  <a:lnTo>
                    <a:pt x="654" y="561"/>
                  </a:lnTo>
                  <a:lnTo>
                    <a:pt x="654" y="568"/>
                  </a:lnTo>
                  <a:lnTo>
                    <a:pt x="654" y="576"/>
                  </a:lnTo>
                  <a:lnTo>
                    <a:pt x="656" y="582"/>
                  </a:lnTo>
                  <a:lnTo>
                    <a:pt x="658" y="585"/>
                  </a:lnTo>
                  <a:lnTo>
                    <a:pt x="662" y="591"/>
                  </a:lnTo>
                  <a:lnTo>
                    <a:pt x="663" y="593"/>
                  </a:lnTo>
                  <a:lnTo>
                    <a:pt x="662" y="593"/>
                  </a:lnTo>
                  <a:lnTo>
                    <a:pt x="658" y="597"/>
                  </a:lnTo>
                  <a:lnTo>
                    <a:pt x="650" y="603"/>
                  </a:lnTo>
                  <a:lnTo>
                    <a:pt x="644" y="604"/>
                  </a:lnTo>
                  <a:lnTo>
                    <a:pt x="639" y="604"/>
                  </a:lnTo>
                  <a:lnTo>
                    <a:pt x="633" y="597"/>
                  </a:lnTo>
                  <a:lnTo>
                    <a:pt x="631" y="589"/>
                  </a:lnTo>
                  <a:lnTo>
                    <a:pt x="629" y="582"/>
                  </a:lnTo>
                  <a:lnTo>
                    <a:pt x="629" y="576"/>
                  </a:lnTo>
                  <a:lnTo>
                    <a:pt x="629" y="572"/>
                  </a:lnTo>
                  <a:lnTo>
                    <a:pt x="629" y="564"/>
                  </a:lnTo>
                  <a:lnTo>
                    <a:pt x="629" y="559"/>
                  </a:lnTo>
                  <a:lnTo>
                    <a:pt x="629" y="551"/>
                  </a:lnTo>
                  <a:lnTo>
                    <a:pt x="629" y="544"/>
                  </a:lnTo>
                  <a:lnTo>
                    <a:pt x="629" y="536"/>
                  </a:lnTo>
                  <a:lnTo>
                    <a:pt x="629" y="528"/>
                  </a:lnTo>
                  <a:lnTo>
                    <a:pt x="629" y="521"/>
                  </a:lnTo>
                  <a:lnTo>
                    <a:pt x="629" y="513"/>
                  </a:lnTo>
                  <a:lnTo>
                    <a:pt x="629" y="504"/>
                  </a:lnTo>
                  <a:lnTo>
                    <a:pt x="629" y="496"/>
                  </a:lnTo>
                  <a:lnTo>
                    <a:pt x="629" y="488"/>
                  </a:lnTo>
                  <a:lnTo>
                    <a:pt x="629" y="479"/>
                  </a:lnTo>
                  <a:lnTo>
                    <a:pt x="631" y="469"/>
                  </a:lnTo>
                  <a:lnTo>
                    <a:pt x="631" y="462"/>
                  </a:lnTo>
                  <a:lnTo>
                    <a:pt x="631" y="452"/>
                  </a:lnTo>
                  <a:lnTo>
                    <a:pt x="633" y="443"/>
                  </a:lnTo>
                  <a:lnTo>
                    <a:pt x="633" y="435"/>
                  </a:lnTo>
                  <a:lnTo>
                    <a:pt x="635" y="426"/>
                  </a:lnTo>
                  <a:lnTo>
                    <a:pt x="635" y="416"/>
                  </a:lnTo>
                  <a:lnTo>
                    <a:pt x="635" y="407"/>
                  </a:lnTo>
                  <a:lnTo>
                    <a:pt x="635" y="395"/>
                  </a:lnTo>
                  <a:lnTo>
                    <a:pt x="637" y="388"/>
                  </a:lnTo>
                  <a:lnTo>
                    <a:pt x="637" y="378"/>
                  </a:lnTo>
                  <a:lnTo>
                    <a:pt x="637" y="369"/>
                  </a:lnTo>
                  <a:lnTo>
                    <a:pt x="639" y="359"/>
                  </a:lnTo>
                  <a:lnTo>
                    <a:pt x="639" y="350"/>
                  </a:lnTo>
                  <a:lnTo>
                    <a:pt x="639" y="340"/>
                  </a:lnTo>
                  <a:lnTo>
                    <a:pt x="641" y="331"/>
                  </a:lnTo>
                  <a:lnTo>
                    <a:pt x="641" y="321"/>
                  </a:lnTo>
                  <a:lnTo>
                    <a:pt x="642" y="312"/>
                  </a:lnTo>
                  <a:lnTo>
                    <a:pt x="642" y="302"/>
                  </a:lnTo>
                  <a:lnTo>
                    <a:pt x="644" y="293"/>
                  </a:lnTo>
                  <a:lnTo>
                    <a:pt x="644" y="283"/>
                  </a:lnTo>
                  <a:lnTo>
                    <a:pt x="646" y="276"/>
                  </a:lnTo>
                  <a:lnTo>
                    <a:pt x="646" y="266"/>
                  </a:lnTo>
                  <a:lnTo>
                    <a:pt x="648" y="257"/>
                  </a:lnTo>
                  <a:lnTo>
                    <a:pt x="648" y="249"/>
                  </a:lnTo>
                  <a:lnTo>
                    <a:pt x="650" y="239"/>
                  </a:lnTo>
                  <a:lnTo>
                    <a:pt x="650" y="232"/>
                  </a:lnTo>
                  <a:lnTo>
                    <a:pt x="650" y="222"/>
                  </a:lnTo>
                  <a:lnTo>
                    <a:pt x="652" y="215"/>
                  </a:lnTo>
                  <a:lnTo>
                    <a:pt x="652" y="207"/>
                  </a:lnTo>
                  <a:lnTo>
                    <a:pt x="652" y="198"/>
                  </a:lnTo>
                  <a:lnTo>
                    <a:pt x="654" y="192"/>
                  </a:lnTo>
                  <a:lnTo>
                    <a:pt x="654" y="184"/>
                  </a:lnTo>
                  <a:lnTo>
                    <a:pt x="656" y="179"/>
                  </a:lnTo>
                  <a:lnTo>
                    <a:pt x="656" y="171"/>
                  </a:lnTo>
                  <a:lnTo>
                    <a:pt x="656" y="163"/>
                  </a:lnTo>
                  <a:lnTo>
                    <a:pt x="658" y="158"/>
                  </a:lnTo>
                  <a:lnTo>
                    <a:pt x="658" y="152"/>
                  </a:lnTo>
                  <a:lnTo>
                    <a:pt x="658" y="146"/>
                  </a:lnTo>
                  <a:lnTo>
                    <a:pt x="658" y="141"/>
                  </a:lnTo>
                  <a:lnTo>
                    <a:pt x="658" y="135"/>
                  </a:lnTo>
                  <a:lnTo>
                    <a:pt x="660" y="131"/>
                  </a:lnTo>
                  <a:lnTo>
                    <a:pt x="660" y="124"/>
                  </a:lnTo>
                  <a:lnTo>
                    <a:pt x="662" y="116"/>
                  </a:lnTo>
                  <a:lnTo>
                    <a:pt x="662" y="110"/>
                  </a:lnTo>
                  <a:lnTo>
                    <a:pt x="662" y="103"/>
                  </a:lnTo>
                  <a:lnTo>
                    <a:pt x="652" y="105"/>
                  </a:lnTo>
                  <a:lnTo>
                    <a:pt x="644" y="106"/>
                  </a:lnTo>
                  <a:lnTo>
                    <a:pt x="637" y="108"/>
                  </a:lnTo>
                  <a:lnTo>
                    <a:pt x="629" y="112"/>
                  </a:lnTo>
                  <a:lnTo>
                    <a:pt x="620" y="112"/>
                  </a:lnTo>
                  <a:lnTo>
                    <a:pt x="612" y="116"/>
                  </a:lnTo>
                  <a:lnTo>
                    <a:pt x="604" y="116"/>
                  </a:lnTo>
                  <a:lnTo>
                    <a:pt x="599" y="120"/>
                  </a:lnTo>
                  <a:lnTo>
                    <a:pt x="591" y="120"/>
                  </a:lnTo>
                  <a:lnTo>
                    <a:pt x="585" y="122"/>
                  </a:lnTo>
                  <a:lnTo>
                    <a:pt x="578" y="124"/>
                  </a:lnTo>
                  <a:lnTo>
                    <a:pt x="572" y="125"/>
                  </a:lnTo>
                  <a:lnTo>
                    <a:pt x="566" y="127"/>
                  </a:lnTo>
                  <a:lnTo>
                    <a:pt x="559" y="129"/>
                  </a:lnTo>
                  <a:lnTo>
                    <a:pt x="551" y="131"/>
                  </a:lnTo>
                  <a:lnTo>
                    <a:pt x="546" y="133"/>
                  </a:lnTo>
                  <a:lnTo>
                    <a:pt x="544" y="135"/>
                  </a:lnTo>
                  <a:lnTo>
                    <a:pt x="544" y="139"/>
                  </a:lnTo>
                  <a:lnTo>
                    <a:pt x="542" y="144"/>
                  </a:lnTo>
                  <a:lnTo>
                    <a:pt x="542" y="154"/>
                  </a:lnTo>
                  <a:lnTo>
                    <a:pt x="540" y="160"/>
                  </a:lnTo>
                  <a:lnTo>
                    <a:pt x="540" y="165"/>
                  </a:lnTo>
                  <a:lnTo>
                    <a:pt x="540" y="171"/>
                  </a:lnTo>
                  <a:lnTo>
                    <a:pt x="540" y="179"/>
                  </a:lnTo>
                  <a:lnTo>
                    <a:pt x="538" y="186"/>
                  </a:lnTo>
                  <a:lnTo>
                    <a:pt x="538" y="194"/>
                  </a:lnTo>
                  <a:lnTo>
                    <a:pt x="538" y="201"/>
                  </a:lnTo>
                  <a:lnTo>
                    <a:pt x="538" y="211"/>
                  </a:lnTo>
                  <a:lnTo>
                    <a:pt x="536" y="219"/>
                  </a:lnTo>
                  <a:lnTo>
                    <a:pt x="536" y="228"/>
                  </a:lnTo>
                  <a:lnTo>
                    <a:pt x="536" y="238"/>
                  </a:lnTo>
                  <a:lnTo>
                    <a:pt x="536" y="247"/>
                  </a:lnTo>
                  <a:lnTo>
                    <a:pt x="534" y="257"/>
                  </a:lnTo>
                  <a:lnTo>
                    <a:pt x="534" y="268"/>
                  </a:lnTo>
                  <a:lnTo>
                    <a:pt x="534" y="277"/>
                  </a:lnTo>
                  <a:lnTo>
                    <a:pt x="534" y="289"/>
                  </a:lnTo>
                  <a:lnTo>
                    <a:pt x="532" y="300"/>
                  </a:lnTo>
                  <a:lnTo>
                    <a:pt x="532" y="312"/>
                  </a:lnTo>
                  <a:lnTo>
                    <a:pt x="532" y="323"/>
                  </a:lnTo>
                  <a:lnTo>
                    <a:pt x="532" y="334"/>
                  </a:lnTo>
                  <a:lnTo>
                    <a:pt x="530" y="346"/>
                  </a:lnTo>
                  <a:lnTo>
                    <a:pt x="530" y="359"/>
                  </a:lnTo>
                  <a:lnTo>
                    <a:pt x="530" y="371"/>
                  </a:lnTo>
                  <a:lnTo>
                    <a:pt x="530" y="382"/>
                  </a:lnTo>
                  <a:lnTo>
                    <a:pt x="528" y="392"/>
                  </a:lnTo>
                  <a:lnTo>
                    <a:pt x="528" y="403"/>
                  </a:lnTo>
                  <a:lnTo>
                    <a:pt x="527" y="416"/>
                  </a:lnTo>
                  <a:lnTo>
                    <a:pt x="527" y="428"/>
                  </a:lnTo>
                  <a:lnTo>
                    <a:pt x="527" y="437"/>
                  </a:lnTo>
                  <a:lnTo>
                    <a:pt x="525" y="449"/>
                  </a:lnTo>
                  <a:lnTo>
                    <a:pt x="525" y="460"/>
                  </a:lnTo>
                  <a:lnTo>
                    <a:pt x="525" y="471"/>
                  </a:lnTo>
                  <a:lnTo>
                    <a:pt x="523" y="483"/>
                  </a:lnTo>
                  <a:lnTo>
                    <a:pt x="523" y="492"/>
                  </a:lnTo>
                  <a:lnTo>
                    <a:pt x="523" y="504"/>
                  </a:lnTo>
                  <a:lnTo>
                    <a:pt x="523" y="513"/>
                  </a:lnTo>
                  <a:lnTo>
                    <a:pt x="521" y="523"/>
                  </a:lnTo>
                  <a:lnTo>
                    <a:pt x="521" y="532"/>
                  </a:lnTo>
                  <a:lnTo>
                    <a:pt x="521" y="542"/>
                  </a:lnTo>
                  <a:lnTo>
                    <a:pt x="521" y="551"/>
                  </a:lnTo>
                  <a:lnTo>
                    <a:pt x="519" y="559"/>
                  </a:lnTo>
                  <a:lnTo>
                    <a:pt x="519" y="568"/>
                  </a:lnTo>
                  <a:lnTo>
                    <a:pt x="517" y="574"/>
                  </a:lnTo>
                  <a:lnTo>
                    <a:pt x="517" y="582"/>
                  </a:lnTo>
                  <a:lnTo>
                    <a:pt x="517" y="589"/>
                  </a:lnTo>
                  <a:lnTo>
                    <a:pt x="517" y="595"/>
                  </a:lnTo>
                  <a:lnTo>
                    <a:pt x="517" y="603"/>
                  </a:lnTo>
                  <a:lnTo>
                    <a:pt x="517" y="608"/>
                  </a:lnTo>
                  <a:lnTo>
                    <a:pt x="515" y="616"/>
                  </a:lnTo>
                  <a:lnTo>
                    <a:pt x="515" y="623"/>
                  </a:lnTo>
                  <a:lnTo>
                    <a:pt x="515" y="627"/>
                  </a:lnTo>
                  <a:lnTo>
                    <a:pt x="515" y="629"/>
                  </a:lnTo>
                  <a:lnTo>
                    <a:pt x="513" y="631"/>
                  </a:lnTo>
                  <a:lnTo>
                    <a:pt x="511" y="637"/>
                  </a:lnTo>
                  <a:lnTo>
                    <a:pt x="508" y="642"/>
                  </a:lnTo>
                  <a:lnTo>
                    <a:pt x="504" y="648"/>
                  </a:lnTo>
                  <a:lnTo>
                    <a:pt x="500" y="650"/>
                  </a:lnTo>
                  <a:lnTo>
                    <a:pt x="496" y="648"/>
                  </a:lnTo>
                  <a:lnTo>
                    <a:pt x="494" y="642"/>
                  </a:lnTo>
                  <a:lnTo>
                    <a:pt x="494" y="639"/>
                  </a:lnTo>
                  <a:lnTo>
                    <a:pt x="494" y="633"/>
                  </a:lnTo>
                  <a:lnTo>
                    <a:pt x="494" y="629"/>
                  </a:lnTo>
                  <a:lnTo>
                    <a:pt x="494" y="625"/>
                  </a:lnTo>
                  <a:lnTo>
                    <a:pt x="494" y="620"/>
                  </a:lnTo>
                  <a:lnTo>
                    <a:pt x="492" y="612"/>
                  </a:lnTo>
                  <a:lnTo>
                    <a:pt x="492" y="604"/>
                  </a:lnTo>
                  <a:lnTo>
                    <a:pt x="492" y="597"/>
                  </a:lnTo>
                  <a:lnTo>
                    <a:pt x="492" y="589"/>
                  </a:lnTo>
                  <a:lnTo>
                    <a:pt x="492" y="582"/>
                  </a:lnTo>
                  <a:lnTo>
                    <a:pt x="492" y="574"/>
                  </a:lnTo>
                  <a:lnTo>
                    <a:pt x="492" y="564"/>
                  </a:lnTo>
                  <a:lnTo>
                    <a:pt x="492" y="557"/>
                  </a:lnTo>
                  <a:lnTo>
                    <a:pt x="492" y="547"/>
                  </a:lnTo>
                  <a:lnTo>
                    <a:pt x="492" y="540"/>
                  </a:lnTo>
                  <a:lnTo>
                    <a:pt x="492" y="528"/>
                  </a:lnTo>
                  <a:lnTo>
                    <a:pt x="492" y="521"/>
                  </a:lnTo>
                  <a:lnTo>
                    <a:pt x="492" y="511"/>
                  </a:lnTo>
                  <a:lnTo>
                    <a:pt x="492" y="502"/>
                  </a:lnTo>
                  <a:lnTo>
                    <a:pt x="492" y="492"/>
                  </a:lnTo>
                  <a:lnTo>
                    <a:pt x="492" y="485"/>
                  </a:lnTo>
                  <a:lnTo>
                    <a:pt x="492" y="473"/>
                  </a:lnTo>
                  <a:lnTo>
                    <a:pt x="492" y="464"/>
                  </a:lnTo>
                  <a:lnTo>
                    <a:pt x="492" y="452"/>
                  </a:lnTo>
                  <a:lnTo>
                    <a:pt x="492" y="443"/>
                  </a:lnTo>
                  <a:lnTo>
                    <a:pt x="492" y="433"/>
                  </a:lnTo>
                  <a:lnTo>
                    <a:pt x="494" y="424"/>
                  </a:lnTo>
                  <a:lnTo>
                    <a:pt x="494" y="412"/>
                  </a:lnTo>
                  <a:lnTo>
                    <a:pt x="494" y="403"/>
                  </a:lnTo>
                  <a:lnTo>
                    <a:pt x="494" y="393"/>
                  </a:lnTo>
                  <a:lnTo>
                    <a:pt x="496" y="384"/>
                  </a:lnTo>
                  <a:lnTo>
                    <a:pt x="496" y="373"/>
                  </a:lnTo>
                  <a:lnTo>
                    <a:pt x="496" y="365"/>
                  </a:lnTo>
                  <a:lnTo>
                    <a:pt x="496" y="354"/>
                  </a:lnTo>
                  <a:lnTo>
                    <a:pt x="498" y="344"/>
                  </a:lnTo>
                  <a:lnTo>
                    <a:pt x="500" y="334"/>
                  </a:lnTo>
                  <a:lnTo>
                    <a:pt x="500" y="325"/>
                  </a:lnTo>
                  <a:lnTo>
                    <a:pt x="500" y="315"/>
                  </a:lnTo>
                  <a:lnTo>
                    <a:pt x="500" y="306"/>
                  </a:lnTo>
                  <a:lnTo>
                    <a:pt x="500" y="296"/>
                  </a:lnTo>
                  <a:lnTo>
                    <a:pt x="502" y="287"/>
                  </a:lnTo>
                  <a:lnTo>
                    <a:pt x="502" y="277"/>
                  </a:lnTo>
                  <a:lnTo>
                    <a:pt x="502" y="270"/>
                  </a:lnTo>
                  <a:lnTo>
                    <a:pt x="502" y="260"/>
                  </a:lnTo>
                  <a:lnTo>
                    <a:pt x="504" y="253"/>
                  </a:lnTo>
                  <a:lnTo>
                    <a:pt x="504" y="243"/>
                  </a:lnTo>
                  <a:lnTo>
                    <a:pt x="504" y="236"/>
                  </a:lnTo>
                  <a:lnTo>
                    <a:pt x="504" y="226"/>
                  </a:lnTo>
                  <a:lnTo>
                    <a:pt x="506" y="220"/>
                  </a:lnTo>
                  <a:lnTo>
                    <a:pt x="506" y="213"/>
                  </a:lnTo>
                  <a:lnTo>
                    <a:pt x="506" y="205"/>
                  </a:lnTo>
                  <a:lnTo>
                    <a:pt x="506" y="200"/>
                  </a:lnTo>
                  <a:lnTo>
                    <a:pt x="508" y="194"/>
                  </a:lnTo>
                  <a:lnTo>
                    <a:pt x="508" y="186"/>
                  </a:lnTo>
                  <a:lnTo>
                    <a:pt x="508" y="181"/>
                  </a:lnTo>
                  <a:lnTo>
                    <a:pt x="508" y="175"/>
                  </a:lnTo>
                  <a:lnTo>
                    <a:pt x="508" y="171"/>
                  </a:lnTo>
                  <a:lnTo>
                    <a:pt x="508" y="160"/>
                  </a:lnTo>
                  <a:lnTo>
                    <a:pt x="509" y="152"/>
                  </a:lnTo>
                  <a:lnTo>
                    <a:pt x="509" y="146"/>
                  </a:lnTo>
                  <a:lnTo>
                    <a:pt x="509" y="143"/>
                  </a:lnTo>
                  <a:lnTo>
                    <a:pt x="509" y="139"/>
                  </a:lnTo>
                  <a:lnTo>
                    <a:pt x="504" y="139"/>
                  </a:lnTo>
                  <a:lnTo>
                    <a:pt x="496" y="141"/>
                  </a:lnTo>
                  <a:lnTo>
                    <a:pt x="492" y="141"/>
                  </a:lnTo>
                  <a:lnTo>
                    <a:pt x="489" y="143"/>
                  </a:lnTo>
                  <a:lnTo>
                    <a:pt x="479" y="144"/>
                  </a:lnTo>
                  <a:lnTo>
                    <a:pt x="471" y="148"/>
                  </a:lnTo>
                  <a:lnTo>
                    <a:pt x="464" y="150"/>
                  </a:lnTo>
                  <a:lnTo>
                    <a:pt x="456" y="152"/>
                  </a:lnTo>
                  <a:lnTo>
                    <a:pt x="449" y="154"/>
                  </a:lnTo>
                  <a:lnTo>
                    <a:pt x="443" y="156"/>
                  </a:lnTo>
                  <a:lnTo>
                    <a:pt x="435" y="158"/>
                  </a:lnTo>
                  <a:lnTo>
                    <a:pt x="428" y="160"/>
                  </a:lnTo>
                  <a:lnTo>
                    <a:pt x="418" y="162"/>
                  </a:lnTo>
                  <a:lnTo>
                    <a:pt x="412" y="163"/>
                  </a:lnTo>
                  <a:lnTo>
                    <a:pt x="403" y="165"/>
                  </a:lnTo>
                  <a:lnTo>
                    <a:pt x="395" y="167"/>
                  </a:lnTo>
                  <a:lnTo>
                    <a:pt x="386" y="171"/>
                  </a:lnTo>
                  <a:lnTo>
                    <a:pt x="378" y="175"/>
                  </a:lnTo>
                  <a:lnTo>
                    <a:pt x="367" y="692"/>
                  </a:lnTo>
                  <a:lnTo>
                    <a:pt x="338" y="709"/>
                  </a:lnTo>
                  <a:lnTo>
                    <a:pt x="352" y="181"/>
                  </a:lnTo>
                  <a:lnTo>
                    <a:pt x="213" y="219"/>
                  </a:lnTo>
                  <a:lnTo>
                    <a:pt x="201" y="743"/>
                  </a:lnTo>
                  <a:lnTo>
                    <a:pt x="173" y="749"/>
                  </a:lnTo>
                  <a:lnTo>
                    <a:pt x="171" y="226"/>
                  </a:lnTo>
                  <a:lnTo>
                    <a:pt x="59" y="257"/>
                  </a:lnTo>
                  <a:lnTo>
                    <a:pt x="51" y="793"/>
                  </a:lnTo>
                  <a:close/>
                </a:path>
              </a:pathLst>
            </a:custGeom>
            <a:solidFill>
              <a:srgbClr val="666666"/>
            </a:solidFill>
            <a:ln w="9525">
              <a:noFill/>
              <a:round/>
              <a:headEnd/>
              <a:tailEnd/>
            </a:ln>
          </p:spPr>
          <p:txBody>
            <a:bodyPr/>
            <a:lstStyle/>
            <a:p>
              <a:endParaRPr lang="en-US" sz="3200"/>
            </a:p>
          </p:txBody>
        </p:sp>
        <p:sp>
          <p:nvSpPr>
            <p:cNvPr id="181284" name="Freeform 37"/>
            <p:cNvSpPr>
              <a:spLocks/>
            </p:cNvSpPr>
            <p:nvPr/>
          </p:nvSpPr>
          <p:spPr bwMode="auto">
            <a:xfrm>
              <a:off x="3735" y="610"/>
              <a:ext cx="37" cy="272"/>
            </a:xfrm>
            <a:custGeom>
              <a:avLst/>
              <a:gdLst>
                <a:gd name="T0" fmla="*/ 0 w 72"/>
                <a:gd name="T1" fmla="*/ 0 h 546"/>
                <a:gd name="T2" fmla="*/ 1 w 72"/>
                <a:gd name="T3" fmla="*/ 0 h 546"/>
                <a:gd name="T4" fmla="*/ 1 w 72"/>
                <a:gd name="T5" fmla="*/ 0 h 546"/>
                <a:gd name="T6" fmla="*/ 1 w 72"/>
                <a:gd name="T7" fmla="*/ 0 h 546"/>
                <a:gd name="T8" fmla="*/ 1 w 72"/>
                <a:gd name="T9" fmla="*/ 0 h 546"/>
                <a:gd name="T10" fmla="*/ 0 w 72"/>
                <a:gd name="T11" fmla="*/ 0 h 546"/>
                <a:gd name="T12" fmla="*/ 0 w 72"/>
                <a:gd name="T13" fmla="*/ 0 h 546"/>
                <a:gd name="T14" fmla="*/ 0 60000 65536"/>
                <a:gd name="T15" fmla="*/ 0 60000 65536"/>
                <a:gd name="T16" fmla="*/ 0 60000 65536"/>
                <a:gd name="T17" fmla="*/ 0 60000 65536"/>
                <a:gd name="T18" fmla="*/ 0 60000 65536"/>
                <a:gd name="T19" fmla="*/ 0 60000 65536"/>
                <a:gd name="T20" fmla="*/ 0 60000 65536"/>
                <a:gd name="T21" fmla="*/ 0 w 72"/>
                <a:gd name="T22" fmla="*/ 0 h 546"/>
                <a:gd name="T23" fmla="*/ 72 w 72"/>
                <a:gd name="T24" fmla="*/ 546 h 5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546">
                  <a:moveTo>
                    <a:pt x="0" y="544"/>
                  </a:moveTo>
                  <a:lnTo>
                    <a:pt x="23" y="67"/>
                  </a:lnTo>
                  <a:lnTo>
                    <a:pt x="72" y="0"/>
                  </a:lnTo>
                  <a:lnTo>
                    <a:pt x="51" y="523"/>
                  </a:lnTo>
                  <a:lnTo>
                    <a:pt x="30" y="546"/>
                  </a:lnTo>
                  <a:lnTo>
                    <a:pt x="0" y="544"/>
                  </a:lnTo>
                  <a:close/>
                </a:path>
              </a:pathLst>
            </a:custGeom>
            <a:solidFill>
              <a:srgbClr val="B3B3B3"/>
            </a:solidFill>
            <a:ln w="9525">
              <a:noFill/>
              <a:round/>
              <a:headEnd/>
              <a:tailEnd/>
            </a:ln>
          </p:spPr>
          <p:txBody>
            <a:bodyPr/>
            <a:lstStyle/>
            <a:p>
              <a:endParaRPr lang="en-US" sz="3200"/>
            </a:p>
          </p:txBody>
        </p:sp>
        <p:sp>
          <p:nvSpPr>
            <p:cNvPr id="181285" name="Freeform 38"/>
            <p:cNvSpPr>
              <a:spLocks/>
            </p:cNvSpPr>
            <p:nvPr/>
          </p:nvSpPr>
          <p:spPr bwMode="auto">
            <a:xfrm>
              <a:off x="3366" y="592"/>
              <a:ext cx="422" cy="417"/>
            </a:xfrm>
            <a:custGeom>
              <a:avLst/>
              <a:gdLst>
                <a:gd name="T0" fmla="*/ 0 w 845"/>
                <a:gd name="T1" fmla="*/ 0 h 835"/>
                <a:gd name="T2" fmla="*/ 0 w 845"/>
                <a:gd name="T3" fmla="*/ 0 h 835"/>
                <a:gd name="T4" fmla="*/ 0 w 845"/>
                <a:gd name="T5" fmla="*/ 0 h 835"/>
                <a:gd name="T6" fmla="*/ 0 w 845"/>
                <a:gd name="T7" fmla="*/ 0 h 835"/>
                <a:gd name="T8" fmla="*/ 0 w 845"/>
                <a:gd name="T9" fmla="*/ 0 h 835"/>
                <a:gd name="T10" fmla="*/ 0 w 845"/>
                <a:gd name="T11" fmla="*/ 0 h 835"/>
                <a:gd name="T12" fmla="*/ 0 w 845"/>
                <a:gd name="T13" fmla="*/ 0 h 835"/>
                <a:gd name="T14" fmla="*/ 0 w 845"/>
                <a:gd name="T15" fmla="*/ 0 h 835"/>
                <a:gd name="T16" fmla="*/ 0 w 845"/>
                <a:gd name="T17" fmla="*/ 0 h 835"/>
                <a:gd name="T18" fmla="*/ 0 w 845"/>
                <a:gd name="T19" fmla="*/ 0 h 8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5"/>
                <a:gd name="T31" fmla="*/ 0 h 835"/>
                <a:gd name="T32" fmla="*/ 845 w 845"/>
                <a:gd name="T33" fmla="*/ 835 h 8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5" h="835">
                  <a:moveTo>
                    <a:pt x="0" y="835"/>
                  </a:moveTo>
                  <a:lnTo>
                    <a:pt x="10" y="238"/>
                  </a:lnTo>
                  <a:lnTo>
                    <a:pt x="845" y="0"/>
                  </a:lnTo>
                  <a:lnTo>
                    <a:pt x="816" y="561"/>
                  </a:lnTo>
                  <a:lnTo>
                    <a:pt x="770" y="582"/>
                  </a:lnTo>
                  <a:lnTo>
                    <a:pt x="808" y="50"/>
                  </a:lnTo>
                  <a:lnTo>
                    <a:pt x="33" y="259"/>
                  </a:lnTo>
                  <a:lnTo>
                    <a:pt x="27" y="831"/>
                  </a:lnTo>
                  <a:lnTo>
                    <a:pt x="0" y="835"/>
                  </a:lnTo>
                  <a:close/>
                </a:path>
              </a:pathLst>
            </a:custGeom>
            <a:solidFill>
              <a:srgbClr val="1A1A1A"/>
            </a:solidFill>
            <a:ln w="9525">
              <a:noFill/>
              <a:round/>
              <a:headEnd/>
              <a:tailEnd/>
            </a:ln>
          </p:spPr>
          <p:txBody>
            <a:bodyPr/>
            <a:lstStyle/>
            <a:p>
              <a:endParaRPr lang="en-US" sz="3200"/>
            </a:p>
          </p:txBody>
        </p:sp>
        <p:sp>
          <p:nvSpPr>
            <p:cNvPr id="181286" name="Freeform 39"/>
            <p:cNvSpPr>
              <a:spLocks/>
            </p:cNvSpPr>
            <p:nvPr/>
          </p:nvSpPr>
          <p:spPr bwMode="auto">
            <a:xfrm>
              <a:off x="3663" y="633"/>
              <a:ext cx="32" cy="275"/>
            </a:xfrm>
            <a:custGeom>
              <a:avLst/>
              <a:gdLst>
                <a:gd name="T0" fmla="*/ 1 w 63"/>
                <a:gd name="T1" fmla="*/ 1 h 549"/>
                <a:gd name="T2" fmla="*/ 1 w 63"/>
                <a:gd name="T3" fmla="*/ 0 h 549"/>
                <a:gd name="T4" fmla="*/ 1 w 63"/>
                <a:gd name="T5" fmla="*/ 1 h 549"/>
                <a:gd name="T6" fmla="*/ 1 w 63"/>
                <a:gd name="T7" fmla="*/ 1 h 549"/>
                <a:gd name="T8" fmla="*/ 0 w 63"/>
                <a:gd name="T9" fmla="*/ 1 h 549"/>
                <a:gd name="T10" fmla="*/ 1 w 63"/>
                <a:gd name="T11" fmla="*/ 1 h 549"/>
                <a:gd name="T12" fmla="*/ 1 w 63"/>
                <a:gd name="T13" fmla="*/ 1 h 549"/>
                <a:gd name="T14" fmla="*/ 0 60000 65536"/>
                <a:gd name="T15" fmla="*/ 0 60000 65536"/>
                <a:gd name="T16" fmla="*/ 0 60000 65536"/>
                <a:gd name="T17" fmla="*/ 0 60000 65536"/>
                <a:gd name="T18" fmla="*/ 0 60000 65536"/>
                <a:gd name="T19" fmla="*/ 0 60000 65536"/>
                <a:gd name="T20" fmla="*/ 0 60000 65536"/>
                <a:gd name="T21" fmla="*/ 0 w 63"/>
                <a:gd name="T22" fmla="*/ 0 h 549"/>
                <a:gd name="T23" fmla="*/ 63 w 63"/>
                <a:gd name="T24" fmla="*/ 549 h 5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549">
                  <a:moveTo>
                    <a:pt x="23" y="57"/>
                  </a:moveTo>
                  <a:lnTo>
                    <a:pt x="63" y="0"/>
                  </a:lnTo>
                  <a:lnTo>
                    <a:pt x="46" y="534"/>
                  </a:lnTo>
                  <a:lnTo>
                    <a:pt x="8" y="549"/>
                  </a:lnTo>
                  <a:lnTo>
                    <a:pt x="0" y="545"/>
                  </a:lnTo>
                  <a:lnTo>
                    <a:pt x="23" y="57"/>
                  </a:lnTo>
                  <a:close/>
                </a:path>
              </a:pathLst>
            </a:custGeom>
            <a:solidFill>
              <a:srgbClr val="B3B3B3"/>
            </a:solidFill>
            <a:ln w="9525">
              <a:noFill/>
              <a:round/>
              <a:headEnd/>
              <a:tailEnd/>
            </a:ln>
          </p:spPr>
          <p:txBody>
            <a:bodyPr/>
            <a:lstStyle/>
            <a:p>
              <a:endParaRPr lang="en-US" sz="3200"/>
            </a:p>
          </p:txBody>
        </p:sp>
        <p:sp>
          <p:nvSpPr>
            <p:cNvPr id="181287" name="Freeform 40"/>
            <p:cNvSpPr>
              <a:spLocks/>
            </p:cNvSpPr>
            <p:nvPr/>
          </p:nvSpPr>
          <p:spPr bwMode="auto">
            <a:xfrm>
              <a:off x="3677" y="622"/>
              <a:ext cx="30" cy="287"/>
            </a:xfrm>
            <a:custGeom>
              <a:avLst/>
              <a:gdLst>
                <a:gd name="T0" fmla="*/ 1 w 59"/>
                <a:gd name="T1" fmla="*/ 1 h 574"/>
                <a:gd name="T2" fmla="*/ 1 w 59"/>
                <a:gd name="T3" fmla="*/ 0 h 574"/>
                <a:gd name="T4" fmla="*/ 1 w 59"/>
                <a:gd name="T5" fmla="*/ 1 h 574"/>
                <a:gd name="T6" fmla="*/ 0 w 59"/>
                <a:gd name="T7" fmla="*/ 1 h 574"/>
                <a:gd name="T8" fmla="*/ 1 w 59"/>
                <a:gd name="T9" fmla="*/ 1 h 574"/>
                <a:gd name="T10" fmla="*/ 1 w 59"/>
                <a:gd name="T11" fmla="*/ 1 h 574"/>
                <a:gd name="T12" fmla="*/ 1 w 59"/>
                <a:gd name="T13" fmla="*/ 1 h 574"/>
                <a:gd name="T14" fmla="*/ 0 60000 65536"/>
                <a:gd name="T15" fmla="*/ 0 60000 65536"/>
                <a:gd name="T16" fmla="*/ 0 60000 65536"/>
                <a:gd name="T17" fmla="*/ 0 60000 65536"/>
                <a:gd name="T18" fmla="*/ 0 60000 65536"/>
                <a:gd name="T19" fmla="*/ 0 60000 65536"/>
                <a:gd name="T20" fmla="*/ 0 60000 65536"/>
                <a:gd name="T21" fmla="*/ 0 w 59"/>
                <a:gd name="T22" fmla="*/ 0 h 574"/>
                <a:gd name="T23" fmla="*/ 59 w 59"/>
                <a:gd name="T24" fmla="*/ 574 h 5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574">
                  <a:moveTo>
                    <a:pt x="32" y="13"/>
                  </a:moveTo>
                  <a:lnTo>
                    <a:pt x="59" y="0"/>
                  </a:lnTo>
                  <a:lnTo>
                    <a:pt x="23" y="565"/>
                  </a:lnTo>
                  <a:lnTo>
                    <a:pt x="0" y="574"/>
                  </a:lnTo>
                  <a:lnTo>
                    <a:pt x="28" y="101"/>
                  </a:lnTo>
                  <a:lnTo>
                    <a:pt x="32" y="13"/>
                  </a:lnTo>
                  <a:close/>
                </a:path>
              </a:pathLst>
            </a:custGeom>
            <a:solidFill>
              <a:srgbClr val="1A1A1A"/>
            </a:solidFill>
            <a:ln w="9525">
              <a:noFill/>
              <a:round/>
              <a:headEnd/>
              <a:tailEnd/>
            </a:ln>
          </p:spPr>
          <p:txBody>
            <a:bodyPr/>
            <a:lstStyle/>
            <a:p>
              <a:endParaRPr lang="en-US" sz="3200"/>
            </a:p>
          </p:txBody>
        </p:sp>
        <p:sp>
          <p:nvSpPr>
            <p:cNvPr id="181288" name="Freeform 41"/>
            <p:cNvSpPr>
              <a:spLocks/>
            </p:cNvSpPr>
            <p:nvPr/>
          </p:nvSpPr>
          <p:spPr bwMode="auto">
            <a:xfrm>
              <a:off x="3595" y="652"/>
              <a:ext cx="25" cy="281"/>
            </a:xfrm>
            <a:custGeom>
              <a:avLst/>
              <a:gdLst>
                <a:gd name="T0" fmla="*/ 1 w 49"/>
                <a:gd name="T1" fmla="*/ 1 h 561"/>
                <a:gd name="T2" fmla="*/ 1 w 49"/>
                <a:gd name="T3" fmla="*/ 0 h 561"/>
                <a:gd name="T4" fmla="*/ 1 w 49"/>
                <a:gd name="T5" fmla="*/ 1 h 561"/>
                <a:gd name="T6" fmla="*/ 1 w 49"/>
                <a:gd name="T7" fmla="*/ 1 h 561"/>
                <a:gd name="T8" fmla="*/ 0 w 49"/>
                <a:gd name="T9" fmla="*/ 1 h 561"/>
                <a:gd name="T10" fmla="*/ 1 w 49"/>
                <a:gd name="T11" fmla="*/ 1 h 561"/>
                <a:gd name="T12" fmla="*/ 1 w 49"/>
                <a:gd name="T13" fmla="*/ 1 h 561"/>
                <a:gd name="T14" fmla="*/ 0 60000 65536"/>
                <a:gd name="T15" fmla="*/ 0 60000 65536"/>
                <a:gd name="T16" fmla="*/ 0 60000 65536"/>
                <a:gd name="T17" fmla="*/ 0 60000 65536"/>
                <a:gd name="T18" fmla="*/ 0 60000 65536"/>
                <a:gd name="T19" fmla="*/ 0 60000 65536"/>
                <a:gd name="T20" fmla="*/ 0 60000 65536"/>
                <a:gd name="T21" fmla="*/ 0 w 49"/>
                <a:gd name="T22" fmla="*/ 0 h 561"/>
                <a:gd name="T23" fmla="*/ 49 w 49"/>
                <a:gd name="T24" fmla="*/ 561 h 5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561">
                  <a:moveTo>
                    <a:pt x="19" y="55"/>
                  </a:moveTo>
                  <a:lnTo>
                    <a:pt x="49" y="0"/>
                  </a:lnTo>
                  <a:lnTo>
                    <a:pt x="40" y="547"/>
                  </a:lnTo>
                  <a:lnTo>
                    <a:pt x="24" y="551"/>
                  </a:lnTo>
                  <a:lnTo>
                    <a:pt x="0" y="561"/>
                  </a:lnTo>
                  <a:lnTo>
                    <a:pt x="19" y="55"/>
                  </a:lnTo>
                  <a:close/>
                </a:path>
              </a:pathLst>
            </a:custGeom>
            <a:solidFill>
              <a:srgbClr val="B3B3B3"/>
            </a:solidFill>
            <a:ln w="9525">
              <a:noFill/>
              <a:round/>
              <a:headEnd/>
              <a:tailEnd/>
            </a:ln>
          </p:spPr>
          <p:txBody>
            <a:bodyPr/>
            <a:lstStyle/>
            <a:p>
              <a:endParaRPr lang="en-US" sz="3200"/>
            </a:p>
          </p:txBody>
        </p:sp>
        <p:sp>
          <p:nvSpPr>
            <p:cNvPr id="181289" name="Freeform 42"/>
            <p:cNvSpPr>
              <a:spLocks/>
            </p:cNvSpPr>
            <p:nvPr/>
          </p:nvSpPr>
          <p:spPr bwMode="auto">
            <a:xfrm>
              <a:off x="3608" y="646"/>
              <a:ext cx="23" cy="291"/>
            </a:xfrm>
            <a:custGeom>
              <a:avLst/>
              <a:gdLst>
                <a:gd name="T0" fmla="*/ 1 w 46"/>
                <a:gd name="T1" fmla="*/ 1 h 581"/>
                <a:gd name="T2" fmla="*/ 1 w 46"/>
                <a:gd name="T3" fmla="*/ 0 h 581"/>
                <a:gd name="T4" fmla="*/ 1 w 46"/>
                <a:gd name="T5" fmla="*/ 1 h 581"/>
                <a:gd name="T6" fmla="*/ 0 w 46"/>
                <a:gd name="T7" fmla="*/ 1 h 581"/>
                <a:gd name="T8" fmla="*/ 1 w 46"/>
                <a:gd name="T9" fmla="*/ 1 h 581"/>
                <a:gd name="T10" fmla="*/ 1 w 46"/>
                <a:gd name="T11" fmla="*/ 1 h 581"/>
                <a:gd name="T12" fmla="*/ 1 w 46"/>
                <a:gd name="T13" fmla="*/ 1 h 581"/>
                <a:gd name="T14" fmla="*/ 0 60000 65536"/>
                <a:gd name="T15" fmla="*/ 0 60000 65536"/>
                <a:gd name="T16" fmla="*/ 0 60000 65536"/>
                <a:gd name="T17" fmla="*/ 0 60000 65536"/>
                <a:gd name="T18" fmla="*/ 0 60000 65536"/>
                <a:gd name="T19" fmla="*/ 0 60000 65536"/>
                <a:gd name="T20" fmla="*/ 0 60000 65536"/>
                <a:gd name="T21" fmla="*/ 0 w 46"/>
                <a:gd name="T22" fmla="*/ 0 h 581"/>
                <a:gd name="T23" fmla="*/ 46 w 46"/>
                <a:gd name="T24" fmla="*/ 581 h 5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581">
                  <a:moveTo>
                    <a:pt x="19" y="3"/>
                  </a:moveTo>
                  <a:lnTo>
                    <a:pt x="46" y="0"/>
                  </a:lnTo>
                  <a:lnTo>
                    <a:pt x="23" y="570"/>
                  </a:lnTo>
                  <a:lnTo>
                    <a:pt x="0" y="581"/>
                  </a:lnTo>
                  <a:lnTo>
                    <a:pt x="19" y="108"/>
                  </a:lnTo>
                  <a:lnTo>
                    <a:pt x="19" y="3"/>
                  </a:lnTo>
                  <a:close/>
                </a:path>
              </a:pathLst>
            </a:custGeom>
            <a:solidFill>
              <a:srgbClr val="1A1A1A"/>
            </a:solidFill>
            <a:ln w="9525">
              <a:noFill/>
              <a:round/>
              <a:headEnd/>
              <a:tailEnd/>
            </a:ln>
          </p:spPr>
          <p:txBody>
            <a:bodyPr/>
            <a:lstStyle/>
            <a:p>
              <a:endParaRPr lang="en-US" sz="3200"/>
            </a:p>
          </p:txBody>
        </p:sp>
        <p:sp>
          <p:nvSpPr>
            <p:cNvPr id="181290" name="Freeform 43"/>
            <p:cNvSpPr>
              <a:spLocks/>
            </p:cNvSpPr>
            <p:nvPr/>
          </p:nvSpPr>
          <p:spPr bwMode="auto">
            <a:xfrm>
              <a:off x="3515" y="671"/>
              <a:ext cx="28" cy="289"/>
            </a:xfrm>
            <a:custGeom>
              <a:avLst/>
              <a:gdLst>
                <a:gd name="T0" fmla="*/ 0 w 57"/>
                <a:gd name="T1" fmla="*/ 1 h 578"/>
                <a:gd name="T2" fmla="*/ 0 w 57"/>
                <a:gd name="T3" fmla="*/ 1 h 578"/>
                <a:gd name="T4" fmla="*/ 0 w 57"/>
                <a:gd name="T5" fmla="*/ 1 h 578"/>
                <a:gd name="T6" fmla="*/ 0 w 57"/>
                <a:gd name="T7" fmla="*/ 1 h 578"/>
                <a:gd name="T8" fmla="*/ 0 w 57"/>
                <a:gd name="T9" fmla="*/ 0 h 578"/>
                <a:gd name="T10" fmla="*/ 0 w 57"/>
                <a:gd name="T11" fmla="*/ 1 h 578"/>
                <a:gd name="T12" fmla="*/ 0 w 57"/>
                <a:gd name="T13" fmla="*/ 1 h 578"/>
                <a:gd name="T14" fmla="*/ 0 60000 65536"/>
                <a:gd name="T15" fmla="*/ 0 60000 65536"/>
                <a:gd name="T16" fmla="*/ 0 60000 65536"/>
                <a:gd name="T17" fmla="*/ 0 60000 65536"/>
                <a:gd name="T18" fmla="*/ 0 60000 65536"/>
                <a:gd name="T19" fmla="*/ 0 60000 65536"/>
                <a:gd name="T20" fmla="*/ 0 60000 65536"/>
                <a:gd name="T21" fmla="*/ 0 w 57"/>
                <a:gd name="T22" fmla="*/ 0 h 578"/>
                <a:gd name="T23" fmla="*/ 57 w 57"/>
                <a:gd name="T24" fmla="*/ 578 h 5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578">
                  <a:moveTo>
                    <a:pt x="47" y="559"/>
                  </a:moveTo>
                  <a:lnTo>
                    <a:pt x="32" y="564"/>
                  </a:lnTo>
                  <a:lnTo>
                    <a:pt x="0" y="578"/>
                  </a:lnTo>
                  <a:lnTo>
                    <a:pt x="19" y="57"/>
                  </a:lnTo>
                  <a:lnTo>
                    <a:pt x="57" y="0"/>
                  </a:lnTo>
                  <a:lnTo>
                    <a:pt x="47" y="559"/>
                  </a:lnTo>
                  <a:close/>
                </a:path>
              </a:pathLst>
            </a:custGeom>
            <a:solidFill>
              <a:srgbClr val="B3B3B3"/>
            </a:solidFill>
            <a:ln w="9525">
              <a:noFill/>
              <a:round/>
              <a:headEnd/>
              <a:tailEnd/>
            </a:ln>
          </p:spPr>
          <p:txBody>
            <a:bodyPr/>
            <a:lstStyle/>
            <a:p>
              <a:endParaRPr lang="en-US" sz="3200"/>
            </a:p>
          </p:txBody>
        </p:sp>
        <p:sp>
          <p:nvSpPr>
            <p:cNvPr id="181291" name="Freeform 44"/>
            <p:cNvSpPr>
              <a:spLocks/>
            </p:cNvSpPr>
            <p:nvPr/>
          </p:nvSpPr>
          <p:spPr bwMode="auto">
            <a:xfrm>
              <a:off x="3532" y="667"/>
              <a:ext cx="20" cy="291"/>
            </a:xfrm>
            <a:custGeom>
              <a:avLst/>
              <a:gdLst>
                <a:gd name="T0" fmla="*/ 1 w 40"/>
                <a:gd name="T1" fmla="*/ 1 h 582"/>
                <a:gd name="T2" fmla="*/ 1 w 40"/>
                <a:gd name="T3" fmla="*/ 0 h 582"/>
                <a:gd name="T4" fmla="*/ 1 w 40"/>
                <a:gd name="T5" fmla="*/ 1 h 582"/>
                <a:gd name="T6" fmla="*/ 0 w 40"/>
                <a:gd name="T7" fmla="*/ 1 h 582"/>
                <a:gd name="T8" fmla="*/ 1 w 40"/>
                <a:gd name="T9" fmla="*/ 1 h 582"/>
                <a:gd name="T10" fmla="*/ 1 w 40"/>
                <a:gd name="T11" fmla="*/ 1 h 582"/>
                <a:gd name="T12" fmla="*/ 1 w 40"/>
                <a:gd name="T13" fmla="*/ 1 h 582"/>
                <a:gd name="T14" fmla="*/ 0 60000 65536"/>
                <a:gd name="T15" fmla="*/ 0 60000 65536"/>
                <a:gd name="T16" fmla="*/ 0 60000 65536"/>
                <a:gd name="T17" fmla="*/ 0 60000 65536"/>
                <a:gd name="T18" fmla="*/ 0 60000 65536"/>
                <a:gd name="T19" fmla="*/ 0 60000 65536"/>
                <a:gd name="T20" fmla="*/ 0 60000 65536"/>
                <a:gd name="T21" fmla="*/ 0 w 40"/>
                <a:gd name="T22" fmla="*/ 0 h 582"/>
                <a:gd name="T23" fmla="*/ 40 w 40"/>
                <a:gd name="T24" fmla="*/ 582 h 5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582">
                  <a:moveTo>
                    <a:pt x="13" y="10"/>
                  </a:moveTo>
                  <a:lnTo>
                    <a:pt x="40" y="0"/>
                  </a:lnTo>
                  <a:lnTo>
                    <a:pt x="21" y="571"/>
                  </a:lnTo>
                  <a:lnTo>
                    <a:pt x="0" y="582"/>
                  </a:lnTo>
                  <a:lnTo>
                    <a:pt x="13" y="111"/>
                  </a:lnTo>
                  <a:lnTo>
                    <a:pt x="13" y="10"/>
                  </a:lnTo>
                  <a:close/>
                </a:path>
              </a:pathLst>
            </a:custGeom>
            <a:solidFill>
              <a:srgbClr val="1A1A1A"/>
            </a:solidFill>
            <a:ln w="9525">
              <a:noFill/>
              <a:round/>
              <a:headEnd/>
              <a:tailEnd/>
            </a:ln>
          </p:spPr>
          <p:txBody>
            <a:bodyPr/>
            <a:lstStyle/>
            <a:p>
              <a:endParaRPr lang="en-US" sz="3200"/>
            </a:p>
          </p:txBody>
        </p:sp>
        <p:sp>
          <p:nvSpPr>
            <p:cNvPr id="181292" name="Freeform 45"/>
            <p:cNvSpPr>
              <a:spLocks/>
            </p:cNvSpPr>
            <p:nvPr/>
          </p:nvSpPr>
          <p:spPr bwMode="auto">
            <a:xfrm>
              <a:off x="3438" y="693"/>
              <a:ext cx="19" cy="296"/>
            </a:xfrm>
            <a:custGeom>
              <a:avLst/>
              <a:gdLst>
                <a:gd name="T0" fmla="*/ 0 w 38"/>
                <a:gd name="T1" fmla="*/ 1 h 591"/>
                <a:gd name="T2" fmla="*/ 1 w 38"/>
                <a:gd name="T3" fmla="*/ 0 h 591"/>
                <a:gd name="T4" fmla="*/ 1 w 38"/>
                <a:gd name="T5" fmla="*/ 1 h 591"/>
                <a:gd name="T6" fmla="*/ 1 w 38"/>
                <a:gd name="T7" fmla="*/ 1 h 591"/>
                <a:gd name="T8" fmla="*/ 0 w 38"/>
                <a:gd name="T9" fmla="*/ 1 h 591"/>
                <a:gd name="T10" fmla="*/ 0 w 38"/>
                <a:gd name="T11" fmla="*/ 1 h 591"/>
                <a:gd name="T12" fmla="*/ 0 w 38"/>
                <a:gd name="T13" fmla="*/ 1 h 591"/>
                <a:gd name="T14" fmla="*/ 0 60000 65536"/>
                <a:gd name="T15" fmla="*/ 0 60000 65536"/>
                <a:gd name="T16" fmla="*/ 0 60000 65536"/>
                <a:gd name="T17" fmla="*/ 0 60000 65536"/>
                <a:gd name="T18" fmla="*/ 0 60000 65536"/>
                <a:gd name="T19" fmla="*/ 0 60000 65536"/>
                <a:gd name="T20" fmla="*/ 0 60000 65536"/>
                <a:gd name="T21" fmla="*/ 0 w 38"/>
                <a:gd name="T22" fmla="*/ 0 h 591"/>
                <a:gd name="T23" fmla="*/ 38 w 38"/>
                <a:gd name="T24" fmla="*/ 591 h 5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591">
                  <a:moveTo>
                    <a:pt x="0" y="60"/>
                  </a:moveTo>
                  <a:lnTo>
                    <a:pt x="32" y="0"/>
                  </a:lnTo>
                  <a:lnTo>
                    <a:pt x="38" y="570"/>
                  </a:lnTo>
                  <a:lnTo>
                    <a:pt x="23" y="579"/>
                  </a:lnTo>
                  <a:lnTo>
                    <a:pt x="0" y="591"/>
                  </a:lnTo>
                  <a:lnTo>
                    <a:pt x="0" y="60"/>
                  </a:lnTo>
                  <a:close/>
                </a:path>
              </a:pathLst>
            </a:custGeom>
            <a:solidFill>
              <a:srgbClr val="B3B3B3"/>
            </a:solidFill>
            <a:ln w="9525">
              <a:noFill/>
              <a:round/>
              <a:headEnd/>
              <a:tailEnd/>
            </a:ln>
          </p:spPr>
          <p:txBody>
            <a:bodyPr/>
            <a:lstStyle/>
            <a:p>
              <a:endParaRPr lang="en-US" sz="3200"/>
            </a:p>
          </p:txBody>
        </p:sp>
        <p:sp>
          <p:nvSpPr>
            <p:cNvPr id="181293" name="Freeform 46"/>
            <p:cNvSpPr>
              <a:spLocks/>
            </p:cNvSpPr>
            <p:nvPr/>
          </p:nvSpPr>
          <p:spPr bwMode="auto">
            <a:xfrm>
              <a:off x="3449" y="691"/>
              <a:ext cx="14" cy="292"/>
            </a:xfrm>
            <a:custGeom>
              <a:avLst/>
              <a:gdLst>
                <a:gd name="T0" fmla="*/ 1 w 26"/>
                <a:gd name="T1" fmla="*/ 1 h 583"/>
                <a:gd name="T2" fmla="*/ 1 w 26"/>
                <a:gd name="T3" fmla="*/ 0 h 583"/>
                <a:gd name="T4" fmla="*/ 1 w 26"/>
                <a:gd name="T5" fmla="*/ 1 h 583"/>
                <a:gd name="T6" fmla="*/ 0 w 26"/>
                <a:gd name="T7" fmla="*/ 1 h 583"/>
                <a:gd name="T8" fmla="*/ 1 w 26"/>
                <a:gd name="T9" fmla="*/ 1 h 583"/>
                <a:gd name="T10" fmla="*/ 1 w 26"/>
                <a:gd name="T11" fmla="*/ 1 h 583"/>
                <a:gd name="T12" fmla="*/ 1 w 26"/>
                <a:gd name="T13" fmla="*/ 1 h 583"/>
                <a:gd name="T14" fmla="*/ 0 60000 65536"/>
                <a:gd name="T15" fmla="*/ 0 60000 65536"/>
                <a:gd name="T16" fmla="*/ 0 60000 65536"/>
                <a:gd name="T17" fmla="*/ 0 60000 65536"/>
                <a:gd name="T18" fmla="*/ 0 60000 65536"/>
                <a:gd name="T19" fmla="*/ 0 60000 65536"/>
                <a:gd name="T20" fmla="*/ 0 60000 65536"/>
                <a:gd name="T21" fmla="*/ 0 w 26"/>
                <a:gd name="T22" fmla="*/ 0 h 583"/>
                <a:gd name="T23" fmla="*/ 26 w 26"/>
                <a:gd name="T24" fmla="*/ 583 h 5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83">
                  <a:moveTo>
                    <a:pt x="5" y="6"/>
                  </a:moveTo>
                  <a:lnTo>
                    <a:pt x="26" y="0"/>
                  </a:lnTo>
                  <a:lnTo>
                    <a:pt x="23" y="574"/>
                  </a:lnTo>
                  <a:lnTo>
                    <a:pt x="0" y="583"/>
                  </a:lnTo>
                  <a:lnTo>
                    <a:pt x="5" y="108"/>
                  </a:lnTo>
                  <a:lnTo>
                    <a:pt x="5" y="6"/>
                  </a:lnTo>
                  <a:close/>
                </a:path>
              </a:pathLst>
            </a:custGeom>
            <a:solidFill>
              <a:srgbClr val="1A1A1A"/>
            </a:solidFill>
            <a:ln w="9525">
              <a:noFill/>
              <a:round/>
              <a:headEnd/>
              <a:tailEnd/>
            </a:ln>
          </p:spPr>
          <p:txBody>
            <a:bodyPr/>
            <a:lstStyle/>
            <a:p>
              <a:endParaRPr lang="en-US" sz="3200"/>
            </a:p>
          </p:txBody>
        </p:sp>
        <p:sp>
          <p:nvSpPr>
            <p:cNvPr id="181294" name="Freeform 47"/>
            <p:cNvSpPr>
              <a:spLocks/>
            </p:cNvSpPr>
            <p:nvPr/>
          </p:nvSpPr>
          <p:spPr bwMode="auto">
            <a:xfrm>
              <a:off x="3100" y="542"/>
              <a:ext cx="150" cy="384"/>
            </a:xfrm>
            <a:custGeom>
              <a:avLst/>
              <a:gdLst>
                <a:gd name="T0" fmla="*/ 0 w 301"/>
                <a:gd name="T1" fmla="*/ 1 h 768"/>
                <a:gd name="T2" fmla="*/ 0 w 301"/>
                <a:gd name="T3" fmla="*/ 0 h 768"/>
                <a:gd name="T4" fmla="*/ 0 w 301"/>
                <a:gd name="T5" fmla="*/ 1 h 768"/>
                <a:gd name="T6" fmla="*/ 0 w 301"/>
                <a:gd name="T7" fmla="*/ 1 h 768"/>
                <a:gd name="T8" fmla="*/ 0 w 301"/>
                <a:gd name="T9" fmla="*/ 1 h 768"/>
                <a:gd name="T10" fmla="*/ 0 w 301"/>
                <a:gd name="T11" fmla="*/ 1 h 768"/>
                <a:gd name="T12" fmla="*/ 0 w 301"/>
                <a:gd name="T13" fmla="*/ 1 h 768"/>
                <a:gd name="T14" fmla="*/ 0 w 301"/>
                <a:gd name="T15" fmla="*/ 1 h 768"/>
                <a:gd name="T16" fmla="*/ 0 w 301"/>
                <a:gd name="T17" fmla="*/ 1 h 768"/>
                <a:gd name="T18" fmla="*/ 0 w 301"/>
                <a:gd name="T19" fmla="*/ 1 h 768"/>
                <a:gd name="T20" fmla="*/ 0 w 301"/>
                <a:gd name="T21" fmla="*/ 1 h 768"/>
                <a:gd name="T22" fmla="*/ 0 w 301"/>
                <a:gd name="T23" fmla="*/ 1 h 768"/>
                <a:gd name="T24" fmla="*/ 0 w 301"/>
                <a:gd name="T25" fmla="*/ 1 h 768"/>
                <a:gd name="T26" fmla="*/ 0 w 301"/>
                <a:gd name="T27" fmla="*/ 1 h 768"/>
                <a:gd name="T28" fmla="*/ 0 w 301"/>
                <a:gd name="T29" fmla="*/ 1 h 768"/>
                <a:gd name="T30" fmla="*/ 0 w 301"/>
                <a:gd name="T31" fmla="*/ 1 h 7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1"/>
                <a:gd name="T49" fmla="*/ 0 h 768"/>
                <a:gd name="T50" fmla="*/ 301 w 301"/>
                <a:gd name="T51" fmla="*/ 768 h 7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1" h="768">
                  <a:moveTo>
                    <a:pt x="2" y="500"/>
                  </a:moveTo>
                  <a:lnTo>
                    <a:pt x="0" y="0"/>
                  </a:lnTo>
                  <a:lnTo>
                    <a:pt x="301" y="318"/>
                  </a:lnTo>
                  <a:lnTo>
                    <a:pt x="297" y="352"/>
                  </a:lnTo>
                  <a:lnTo>
                    <a:pt x="217" y="270"/>
                  </a:lnTo>
                  <a:lnTo>
                    <a:pt x="207" y="768"/>
                  </a:lnTo>
                  <a:lnTo>
                    <a:pt x="186" y="728"/>
                  </a:lnTo>
                  <a:lnTo>
                    <a:pt x="185" y="242"/>
                  </a:lnTo>
                  <a:lnTo>
                    <a:pt x="114" y="162"/>
                  </a:lnTo>
                  <a:lnTo>
                    <a:pt x="109" y="633"/>
                  </a:lnTo>
                  <a:lnTo>
                    <a:pt x="84" y="593"/>
                  </a:lnTo>
                  <a:lnTo>
                    <a:pt x="80" y="132"/>
                  </a:lnTo>
                  <a:lnTo>
                    <a:pt x="27" y="69"/>
                  </a:lnTo>
                  <a:lnTo>
                    <a:pt x="27" y="533"/>
                  </a:lnTo>
                  <a:lnTo>
                    <a:pt x="2" y="500"/>
                  </a:lnTo>
                  <a:close/>
                </a:path>
              </a:pathLst>
            </a:custGeom>
            <a:solidFill>
              <a:srgbClr val="808080"/>
            </a:solidFill>
            <a:ln w="9525">
              <a:noFill/>
              <a:round/>
              <a:headEnd/>
              <a:tailEnd/>
            </a:ln>
          </p:spPr>
          <p:txBody>
            <a:bodyPr/>
            <a:lstStyle/>
            <a:p>
              <a:endParaRPr lang="en-US" sz="3200"/>
            </a:p>
          </p:txBody>
        </p:sp>
        <p:sp>
          <p:nvSpPr>
            <p:cNvPr id="181295" name="Freeform 48"/>
            <p:cNvSpPr>
              <a:spLocks/>
            </p:cNvSpPr>
            <p:nvPr/>
          </p:nvSpPr>
          <p:spPr bwMode="auto">
            <a:xfrm>
              <a:off x="3094" y="530"/>
              <a:ext cx="161" cy="447"/>
            </a:xfrm>
            <a:custGeom>
              <a:avLst/>
              <a:gdLst>
                <a:gd name="T0" fmla="*/ 1 w 321"/>
                <a:gd name="T1" fmla="*/ 0 h 895"/>
                <a:gd name="T2" fmla="*/ 0 w 321"/>
                <a:gd name="T3" fmla="*/ 0 h 895"/>
                <a:gd name="T4" fmla="*/ 1 w 321"/>
                <a:gd name="T5" fmla="*/ 0 h 895"/>
                <a:gd name="T6" fmla="*/ 1 w 321"/>
                <a:gd name="T7" fmla="*/ 0 h 895"/>
                <a:gd name="T8" fmla="*/ 1 w 321"/>
                <a:gd name="T9" fmla="*/ 0 h 895"/>
                <a:gd name="T10" fmla="*/ 1 w 321"/>
                <a:gd name="T11" fmla="*/ 0 h 895"/>
                <a:gd name="T12" fmla="*/ 1 w 321"/>
                <a:gd name="T13" fmla="*/ 0 h 895"/>
                <a:gd name="T14" fmla="*/ 1 w 321"/>
                <a:gd name="T15" fmla="*/ 0 h 895"/>
                <a:gd name="T16" fmla="*/ 1 w 321"/>
                <a:gd name="T17" fmla="*/ 0 h 895"/>
                <a:gd name="T18" fmla="*/ 1 w 321"/>
                <a:gd name="T19" fmla="*/ 0 h 8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1"/>
                <a:gd name="T31" fmla="*/ 0 h 895"/>
                <a:gd name="T32" fmla="*/ 321 w 321"/>
                <a:gd name="T33" fmla="*/ 895 h 8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1" h="895">
                  <a:moveTo>
                    <a:pt x="4" y="498"/>
                  </a:moveTo>
                  <a:lnTo>
                    <a:pt x="0" y="0"/>
                  </a:lnTo>
                  <a:lnTo>
                    <a:pt x="321" y="329"/>
                  </a:lnTo>
                  <a:lnTo>
                    <a:pt x="317" y="895"/>
                  </a:lnTo>
                  <a:lnTo>
                    <a:pt x="296" y="880"/>
                  </a:lnTo>
                  <a:lnTo>
                    <a:pt x="300" y="344"/>
                  </a:lnTo>
                  <a:lnTo>
                    <a:pt x="21" y="51"/>
                  </a:lnTo>
                  <a:lnTo>
                    <a:pt x="24" y="532"/>
                  </a:lnTo>
                  <a:lnTo>
                    <a:pt x="4" y="498"/>
                  </a:lnTo>
                  <a:close/>
                </a:path>
              </a:pathLst>
            </a:custGeom>
            <a:solidFill>
              <a:srgbClr val="1A1A1A"/>
            </a:solidFill>
            <a:ln w="9525">
              <a:noFill/>
              <a:round/>
              <a:headEnd/>
              <a:tailEnd/>
            </a:ln>
          </p:spPr>
          <p:txBody>
            <a:bodyPr/>
            <a:lstStyle/>
            <a:p>
              <a:endParaRPr lang="en-US" sz="3200"/>
            </a:p>
          </p:txBody>
        </p:sp>
        <p:sp>
          <p:nvSpPr>
            <p:cNvPr id="181296" name="Freeform 49"/>
            <p:cNvSpPr>
              <a:spLocks/>
            </p:cNvSpPr>
            <p:nvPr/>
          </p:nvSpPr>
          <p:spPr bwMode="auto">
            <a:xfrm>
              <a:off x="3055" y="741"/>
              <a:ext cx="782" cy="295"/>
            </a:xfrm>
            <a:custGeom>
              <a:avLst/>
              <a:gdLst>
                <a:gd name="T0" fmla="*/ 1 w 1564"/>
                <a:gd name="T1" fmla="*/ 0 h 591"/>
                <a:gd name="T2" fmla="*/ 1 w 1564"/>
                <a:gd name="T3" fmla="*/ 0 h 591"/>
                <a:gd name="T4" fmla="*/ 1 w 1564"/>
                <a:gd name="T5" fmla="*/ 0 h 591"/>
                <a:gd name="T6" fmla="*/ 1 w 1564"/>
                <a:gd name="T7" fmla="*/ 0 h 591"/>
                <a:gd name="T8" fmla="*/ 1 w 1564"/>
                <a:gd name="T9" fmla="*/ 0 h 591"/>
                <a:gd name="T10" fmla="*/ 1 w 1564"/>
                <a:gd name="T11" fmla="*/ 0 h 591"/>
                <a:gd name="T12" fmla="*/ 1 w 1564"/>
                <a:gd name="T13" fmla="*/ 0 h 591"/>
                <a:gd name="T14" fmla="*/ 1 w 1564"/>
                <a:gd name="T15" fmla="*/ 0 h 591"/>
                <a:gd name="T16" fmla="*/ 1 w 1564"/>
                <a:gd name="T17" fmla="*/ 0 h 591"/>
                <a:gd name="T18" fmla="*/ 1 w 1564"/>
                <a:gd name="T19" fmla="*/ 0 h 591"/>
                <a:gd name="T20" fmla="*/ 1 w 1564"/>
                <a:gd name="T21" fmla="*/ 0 h 591"/>
                <a:gd name="T22" fmla="*/ 1 w 1564"/>
                <a:gd name="T23" fmla="*/ 0 h 591"/>
                <a:gd name="T24" fmla="*/ 1 w 1564"/>
                <a:gd name="T25" fmla="*/ 0 h 591"/>
                <a:gd name="T26" fmla="*/ 1 w 1564"/>
                <a:gd name="T27" fmla="*/ 0 h 591"/>
                <a:gd name="T28" fmla="*/ 1 w 1564"/>
                <a:gd name="T29" fmla="*/ 0 h 591"/>
                <a:gd name="T30" fmla="*/ 1 w 1564"/>
                <a:gd name="T31" fmla="*/ 0 h 591"/>
                <a:gd name="T32" fmla="*/ 1 w 1564"/>
                <a:gd name="T33" fmla="*/ 0 h 591"/>
                <a:gd name="T34" fmla="*/ 1 w 1564"/>
                <a:gd name="T35" fmla="*/ 0 h 591"/>
                <a:gd name="T36" fmla="*/ 1 w 1564"/>
                <a:gd name="T37" fmla="*/ 0 h 591"/>
                <a:gd name="T38" fmla="*/ 1 w 1564"/>
                <a:gd name="T39" fmla="*/ 0 h 591"/>
                <a:gd name="T40" fmla="*/ 1 w 1564"/>
                <a:gd name="T41" fmla="*/ 0 h 591"/>
                <a:gd name="T42" fmla="*/ 1 w 1564"/>
                <a:gd name="T43" fmla="*/ 0 h 591"/>
                <a:gd name="T44" fmla="*/ 1 w 1564"/>
                <a:gd name="T45" fmla="*/ 0 h 591"/>
                <a:gd name="T46" fmla="*/ 1 w 1564"/>
                <a:gd name="T47" fmla="*/ 0 h 591"/>
                <a:gd name="T48" fmla="*/ 1 w 1564"/>
                <a:gd name="T49" fmla="*/ 0 h 591"/>
                <a:gd name="T50" fmla="*/ 1 w 1564"/>
                <a:gd name="T51" fmla="*/ 0 h 591"/>
                <a:gd name="T52" fmla="*/ 1 w 1564"/>
                <a:gd name="T53" fmla="*/ 0 h 591"/>
                <a:gd name="T54" fmla="*/ 1 w 1564"/>
                <a:gd name="T55" fmla="*/ 0 h 591"/>
                <a:gd name="T56" fmla="*/ 1 w 1564"/>
                <a:gd name="T57" fmla="*/ 0 h 591"/>
                <a:gd name="T58" fmla="*/ 1 w 1564"/>
                <a:gd name="T59" fmla="*/ 0 h 591"/>
                <a:gd name="T60" fmla="*/ 1 w 1564"/>
                <a:gd name="T61" fmla="*/ 0 h 591"/>
                <a:gd name="T62" fmla="*/ 1 w 1564"/>
                <a:gd name="T63" fmla="*/ 0 h 591"/>
                <a:gd name="T64" fmla="*/ 1 w 1564"/>
                <a:gd name="T65" fmla="*/ 0 h 591"/>
                <a:gd name="T66" fmla="*/ 1 w 1564"/>
                <a:gd name="T67" fmla="*/ 0 h 591"/>
                <a:gd name="T68" fmla="*/ 1 w 1564"/>
                <a:gd name="T69" fmla="*/ 0 h 591"/>
                <a:gd name="T70" fmla="*/ 1 w 1564"/>
                <a:gd name="T71" fmla="*/ 0 h 591"/>
                <a:gd name="T72" fmla="*/ 1 w 1564"/>
                <a:gd name="T73" fmla="*/ 0 h 591"/>
                <a:gd name="T74" fmla="*/ 1 w 1564"/>
                <a:gd name="T75" fmla="*/ 0 h 591"/>
                <a:gd name="T76" fmla="*/ 1 w 1564"/>
                <a:gd name="T77" fmla="*/ 0 h 591"/>
                <a:gd name="T78" fmla="*/ 1 w 1564"/>
                <a:gd name="T79" fmla="*/ 0 h 591"/>
                <a:gd name="T80" fmla="*/ 1 w 1564"/>
                <a:gd name="T81" fmla="*/ 0 h 591"/>
                <a:gd name="T82" fmla="*/ 1 w 1564"/>
                <a:gd name="T83" fmla="*/ 0 h 591"/>
                <a:gd name="T84" fmla="*/ 1 w 1564"/>
                <a:gd name="T85" fmla="*/ 0 h 591"/>
                <a:gd name="T86" fmla="*/ 0 w 1564"/>
                <a:gd name="T87" fmla="*/ 0 h 591"/>
                <a:gd name="T88" fmla="*/ 1 w 1564"/>
                <a:gd name="T89" fmla="*/ 0 h 5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4"/>
                <a:gd name="T136" fmla="*/ 0 h 591"/>
                <a:gd name="T137" fmla="*/ 1564 w 1564"/>
                <a:gd name="T138" fmla="*/ 591 h 5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4" h="591">
                  <a:moveTo>
                    <a:pt x="17" y="0"/>
                  </a:moveTo>
                  <a:lnTo>
                    <a:pt x="441" y="520"/>
                  </a:lnTo>
                  <a:lnTo>
                    <a:pt x="443" y="524"/>
                  </a:lnTo>
                  <a:lnTo>
                    <a:pt x="447" y="530"/>
                  </a:lnTo>
                  <a:lnTo>
                    <a:pt x="456" y="538"/>
                  </a:lnTo>
                  <a:lnTo>
                    <a:pt x="462" y="539"/>
                  </a:lnTo>
                  <a:lnTo>
                    <a:pt x="467" y="541"/>
                  </a:lnTo>
                  <a:lnTo>
                    <a:pt x="475" y="543"/>
                  </a:lnTo>
                  <a:lnTo>
                    <a:pt x="485" y="547"/>
                  </a:lnTo>
                  <a:lnTo>
                    <a:pt x="490" y="547"/>
                  </a:lnTo>
                  <a:lnTo>
                    <a:pt x="494" y="547"/>
                  </a:lnTo>
                  <a:lnTo>
                    <a:pt x="500" y="549"/>
                  </a:lnTo>
                  <a:lnTo>
                    <a:pt x="507" y="549"/>
                  </a:lnTo>
                  <a:lnTo>
                    <a:pt x="513" y="549"/>
                  </a:lnTo>
                  <a:lnTo>
                    <a:pt x="521" y="549"/>
                  </a:lnTo>
                  <a:lnTo>
                    <a:pt x="528" y="549"/>
                  </a:lnTo>
                  <a:lnTo>
                    <a:pt x="538" y="549"/>
                  </a:lnTo>
                  <a:lnTo>
                    <a:pt x="1481" y="228"/>
                  </a:lnTo>
                  <a:lnTo>
                    <a:pt x="1483" y="228"/>
                  </a:lnTo>
                  <a:lnTo>
                    <a:pt x="1490" y="226"/>
                  </a:lnTo>
                  <a:lnTo>
                    <a:pt x="1494" y="224"/>
                  </a:lnTo>
                  <a:lnTo>
                    <a:pt x="1500" y="222"/>
                  </a:lnTo>
                  <a:lnTo>
                    <a:pt x="1505" y="220"/>
                  </a:lnTo>
                  <a:lnTo>
                    <a:pt x="1513" y="218"/>
                  </a:lnTo>
                  <a:lnTo>
                    <a:pt x="1519" y="214"/>
                  </a:lnTo>
                  <a:lnTo>
                    <a:pt x="1524" y="211"/>
                  </a:lnTo>
                  <a:lnTo>
                    <a:pt x="1530" y="207"/>
                  </a:lnTo>
                  <a:lnTo>
                    <a:pt x="1538" y="203"/>
                  </a:lnTo>
                  <a:lnTo>
                    <a:pt x="1542" y="197"/>
                  </a:lnTo>
                  <a:lnTo>
                    <a:pt x="1547" y="194"/>
                  </a:lnTo>
                  <a:lnTo>
                    <a:pt x="1551" y="188"/>
                  </a:lnTo>
                  <a:lnTo>
                    <a:pt x="1555" y="184"/>
                  </a:lnTo>
                  <a:lnTo>
                    <a:pt x="1564" y="211"/>
                  </a:lnTo>
                  <a:lnTo>
                    <a:pt x="1562" y="211"/>
                  </a:lnTo>
                  <a:lnTo>
                    <a:pt x="1559" y="216"/>
                  </a:lnTo>
                  <a:lnTo>
                    <a:pt x="1553" y="222"/>
                  </a:lnTo>
                  <a:lnTo>
                    <a:pt x="1543" y="230"/>
                  </a:lnTo>
                  <a:lnTo>
                    <a:pt x="1538" y="233"/>
                  </a:lnTo>
                  <a:lnTo>
                    <a:pt x="1530" y="239"/>
                  </a:lnTo>
                  <a:lnTo>
                    <a:pt x="1523" y="243"/>
                  </a:lnTo>
                  <a:lnTo>
                    <a:pt x="1515" y="249"/>
                  </a:lnTo>
                  <a:lnTo>
                    <a:pt x="1509" y="251"/>
                  </a:lnTo>
                  <a:lnTo>
                    <a:pt x="1505" y="252"/>
                  </a:lnTo>
                  <a:lnTo>
                    <a:pt x="1500" y="254"/>
                  </a:lnTo>
                  <a:lnTo>
                    <a:pt x="1494" y="256"/>
                  </a:lnTo>
                  <a:lnTo>
                    <a:pt x="1488" y="258"/>
                  </a:lnTo>
                  <a:lnTo>
                    <a:pt x="1483" y="262"/>
                  </a:lnTo>
                  <a:lnTo>
                    <a:pt x="1477" y="264"/>
                  </a:lnTo>
                  <a:lnTo>
                    <a:pt x="1471" y="268"/>
                  </a:lnTo>
                  <a:lnTo>
                    <a:pt x="532" y="587"/>
                  </a:lnTo>
                  <a:lnTo>
                    <a:pt x="528" y="587"/>
                  </a:lnTo>
                  <a:lnTo>
                    <a:pt x="526" y="587"/>
                  </a:lnTo>
                  <a:lnTo>
                    <a:pt x="524" y="587"/>
                  </a:lnTo>
                  <a:lnTo>
                    <a:pt x="519" y="589"/>
                  </a:lnTo>
                  <a:lnTo>
                    <a:pt x="511" y="589"/>
                  </a:lnTo>
                  <a:lnTo>
                    <a:pt x="504" y="591"/>
                  </a:lnTo>
                  <a:lnTo>
                    <a:pt x="496" y="591"/>
                  </a:lnTo>
                  <a:lnTo>
                    <a:pt x="486" y="591"/>
                  </a:lnTo>
                  <a:lnTo>
                    <a:pt x="481" y="591"/>
                  </a:lnTo>
                  <a:lnTo>
                    <a:pt x="477" y="589"/>
                  </a:lnTo>
                  <a:lnTo>
                    <a:pt x="471" y="589"/>
                  </a:lnTo>
                  <a:lnTo>
                    <a:pt x="466" y="587"/>
                  </a:lnTo>
                  <a:lnTo>
                    <a:pt x="460" y="585"/>
                  </a:lnTo>
                  <a:lnTo>
                    <a:pt x="454" y="585"/>
                  </a:lnTo>
                  <a:lnTo>
                    <a:pt x="448" y="583"/>
                  </a:lnTo>
                  <a:lnTo>
                    <a:pt x="443" y="581"/>
                  </a:lnTo>
                  <a:lnTo>
                    <a:pt x="437" y="578"/>
                  </a:lnTo>
                  <a:lnTo>
                    <a:pt x="431" y="574"/>
                  </a:lnTo>
                  <a:lnTo>
                    <a:pt x="426" y="568"/>
                  </a:lnTo>
                  <a:lnTo>
                    <a:pt x="422" y="564"/>
                  </a:lnTo>
                  <a:lnTo>
                    <a:pt x="416" y="560"/>
                  </a:lnTo>
                  <a:lnTo>
                    <a:pt x="410" y="555"/>
                  </a:lnTo>
                  <a:lnTo>
                    <a:pt x="405" y="549"/>
                  </a:lnTo>
                  <a:lnTo>
                    <a:pt x="399" y="543"/>
                  </a:lnTo>
                  <a:lnTo>
                    <a:pt x="391" y="536"/>
                  </a:lnTo>
                  <a:lnTo>
                    <a:pt x="384" y="526"/>
                  </a:lnTo>
                  <a:lnTo>
                    <a:pt x="378" y="519"/>
                  </a:lnTo>
                  <a:lnTo>
                    <a:pt x="374" y="513"/>
                  </a:lnTo>
                  <a:lnTo>
                    <a:pt x="369" y="505"/>
                  </a:lnTo>
                  <a:lnTo>
                    <a:pt x="363" y="500"/>
                  </a:lnTo>
                  <a:lnTo>
                    <a:pt x="357" y="492"/>
                  </a:lnTo>
                  <a:lnTo>
                    <a:pt x="351" y="484"/>
                  </a:lnTo>
                  <a:lnTo>
                    <a:pt x="344" y="477"/>
                  </a:lnTo>
                  <a:lnTo>
                    <a:pt x="338" y="469"/>
                  </a:lnTo>
                  <a:lnTo>
                    <a:pt x="331" y="460"/>
                  </a:lnTo>
                  <a:lnTo>
                    <a:pt x="323" y="452"/>
                  </a:lnTo>
                  <a:lnTo>
                    <a:pt x="317" y="443"/>
                  </a:lnTo>
                  <a:lnTo>
                    <a:pt x="310" y="433"/>
                  </a:lnTo>
                  <a:lnTo>
                    <a:pt x="302" y="424"/>
                  </a:lnTo>
                  <a:lnTo>
                    <a:pt x="294" y="414"/>
                  </a:lnTo>
                  <a:lnTo>
                    <a:pt x="287" y="405"/>
                  </a:lnTo>
                  <a:lnTo>
                    <a:pt x="279" y="395"/>
                  </a:lnTo>
                  <a:lnTo>
                    <a:pt x="270" y="382"/>
                  </a:lnTo>
                  <a:lnTo>
                    <a:pt x="262" y="372"/>
                  </a:lnTo>
                  <a:lnTo>
                    <a:pt x="253" y="361"/>
                  </a:lnTo>
                  <a:lnTo>
                    <a:pt x="245" y="351"/>
                  </a:lnTo>
                  <a:lnTo>
                    <a:pt x="237" y="340"/>
                  </a:lnTo>
                  <a:lnTo>
                    <a:pt x="228" y="330"/>
                  </a:lnTo>
                  <a:lnTo>
                    <a:pt x="220" y="317"/>
                  </a:lnTo>
                  <a:lnTo>
                    <a:pt x="211" y="308"/>
                  </a:lnTo>
                  <a:lnTo>
                    <a:pt x="203" y="296"/>
                  </a:lnTo>
                  <a:lnTo>
                    <a:pt x="194" y="285"/>
                  </a:lnTo>
                  <a:lnTo>
                    <a:pt x="184" y="275"/>
                  </a:lnTo>
                  <a:lnTo>
                    <a:pt x="177" y="264"/>
                  </a:lnTo>
                  <a:lnTo>
                    <a:pt x="167" y="252"/>
                  </a:lnTo>
                  <a:lnTo>
                    <a:pt x="159" y="241"/>
                  </a:lnTo>
                  <a:lnTo>
                    <a:pt x="150" y="230"/>
                  </a:lnTo>
                  <a:lnTo>
                    <a:pt x="142" y="220"/>
                  </a:lnTo>
                  <a:lnTo>
                    <a:pt x="133" y="209"/>
                  </a:lnTo>
                  <a:lnTo>
                    <a:pt x="123" y="197"/>
                  </a:lnTo>
                  <a:lnTo>
                    <a:pt x="116" y="188"/>
                  </a:lnTo>
                  <a:lnTo>
                    <a:pt x="108" y="178"/>
                  </a:lnTo>
                  <a:lnTo>
                    <a:pt x="101" y="167"/>
                  </a:lnTo>
                  <a:lnTo>
                    <a:pt x="93" y="157"/>
                  </a:lnTo>
                  <a:lnTo>
                    <a:pt x="85" y="148"/>
                  </a:lnTo>
                  <a:lnTo>
                    <a:pt x="80" y="138"/>
                  </a:lnTo>
                  <a:lnTo>
                    <a:pt x="72" y="131"/>
                  </a:lnTo>
                  <a:lnTo>
                    <a:pt x="64" y="121"/>
                  </a:lnTo>
                  <a:lnTo>
                    <a:pt x="59" y="114"/>
                  </a:lnTo>
                  <a:lnTo>
                    <a:pt x="53" y="106"/>
                  </a:lnTo>
                  <a:lnTo>
                    <a:pt x="45" y="99"/>
                  </a:lnTo>
                  <a:lnTo>
                    <a:pt x="40" y="91"/>
                  </a:lnTo>
                  <a:lnTo>
                    <a:pt x="34" y="83"/>
                  </a:lnTo>
                  <a:lnTo>
                    <a:pt x="30" y="78"/>
                  </a:lnTo>
                  <a:lnTo>
                    <a:pt x="25" y="70"/>
                  </a:lnTo>
                  <a:lnTo>
                    <a:pt x="21" y="64"/>
                  </a:lnTo>
                  <a:lnTo>
                    <a:pt x="17" y="60"/>
                  </a:lnTo>
                  <a:lnTo>
                    <a:pt x="13" y="57"/>
                  </a:lnTo>
                  <a:lnTo>
                    <a:pt x="7" y="47"/>
                  </a:lnTo>
                  <a:lnTo>
                    <a:pt x="2" y="43"/>
                  </a:lnTo>
                  <a:lnTo>
                    <a:pt x="0" y="40"/>
                  </a:lnTo>
                  <a:lnTo>
                    <a:pt x="0" y="38"/>
                  </a:lnTo>
                  <a:lnTo>
                    <a:pt x="17" y="0"/>
                  </a:lnTo>
                  <a:close/>
                </a:path>
              </a:pathLst>
            </a:custGeom>
            <a:solidFill>
              <a:srgbClr val="1A1A1A"/>
            </a:solidFill>
            <a:ln w="9525">
              <a:noFill/>
              <a:round/>
              <a:headEnd/>
              <a:tailEnd/>
            </a:ln>
          </p:spPr>
          <p:txBody>
            <a:bodyPr/>
            <a:lstStyle/>
            <a:p>
              <a:endParaRPr lang="en-US" sz="3200"/>
            </a:p>
          </p:txBody>
        </p:sp>
        <p:sp>
          <p:nvSpPr>
            <p:cNvPr id="181297" name="Freeform 50"/>
            <p:cNvSpPr>
              <a:spLocks/>
            </p:cNvSpPr>
            <p:nvPr/>
          </p:nvSpPr>
          <p:spPr bwMode="auto">
            <a:xfrm>
              <a:off x="3135" y="584"/>
              <a:ext cx="9" cy="273"/>
            </a:xfrm>
            <a:custGeom>
              <a:avLst/>
              <a:gdLst>
                <a:gd name="T0" fmla="*/ 0 w 19"/>
                <a:gd name="T1" fmla="*/ 1 h 546"/>
                <a:gd name="T2" fmla="*/ 0 w 19"/>
                <a:gd name="T3" fmla="*/ 0 h 546"/>
                <a:gd name="T4" fmla="*/ 0 w 19"/>
                <a:gd name="T5" fmla="*/ 1 h 546"/>
                <a:gd name="T6" fmla="*/ 0 w 19"/>
                <a:gd name="T7" fmla="*/ 1 h 546"/>
                <a:gd name="T8" fmla="*/ 0 w 19"/>
                <a:gd name="T9" fmla="*/ 1 h 546"/>
                <a:gd name="T10" fmla="*/ 0 w 19"/>
                <a:gd name="T11" fmla="*/ 1 h 546"/>
                <a:gd name="T12" fmla="*/ 0 w 19"/>
                <a:gd name="T13" fmla="*/ 1 h 546"/>
                <a:gd name="T14" fmla="*/ 0 60000 65536"/>
                <a:gd name="T15" fmla="*/ 0 60000 65536"/>
                <a:gd name="T16" fmla="*/ 0 60000 65536"/>
                <a:gd name="T17" fmla="*/ 0 60000 65536"/>
                <a:gd name="T18" fmla="*/ 0 60000 65536"/>
                <a:gd name="T19" fmla="*/ 0 60000 65536"/>
                <a:gd name="T20" fmla="*/ 0 60000 65536"/>
                <a:gd name="T21" fmla="*/ 0 w 19"/>
                <a:gd name="T22" fmla="*/ 0 h 546"/>
                <a:gd name="T23" fmla="*/ 19 w 19"/>
                <a:gd name="T24" fmla="*/ 546 h 5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546">
                  <a:moveTo>
                    <a:pt x="0" y="498"/>
                  </a:moveTo>
                  <a:lnTo>
                    <a:pt x="0" y="0"/>
                  </a:lnTo>
                  <a:lnTo>
                    <a:pt x="19" y="27"/>
                  </a:lnTo>
                  <a:lnTo>
                    <a:pt x="19" y="546"/>
                  </a:lnTo>
                  <a:lnTo>
                    <a:pt x="6" y="528"/>
                  </a:lnTo>
                  <a:lnTo>
                    <a:pt x="0" y="498"/>
                  </a:lnTo>
                  <a:close/>
                </a:path>
              </a:pathLst>
            </a:custGeom>
            <a:solidFill>
              <a:srgbClr val="1A1A1A"/>
            </a:solidFill>
            <a:ln w="9525">
              <a:noFill/>
              <a:round/>
              <a:headEnd/>
              <a:tailEnd/>
            </a:ln>
          </p:spPr>
          <p:txBody>
            <a:bodyPr/>
            <a:lstStyle/>
            <a:p>
              <a:endParaRPr lang="en-US" sz="3200"/>
            </a:p>
          </p:txBody>
        </p:sp>
        <p:sp>
          <p:nvSpPr>
            <p:cNvPr id="181298" name="Freeform 51"/>
            <p:cNvSpPr>
              <a:spLocks/>
            </p:cNvSpPr>
            <p:nvPr/>
          </p:nvSpPr>
          <p:spPr bwMode="auto">
            <a:xfrm>
              <a:off x="3187" y="636"/>
              <a:ext cx="10" cy="273"/>
            </a:xfrm>
            <a:custGeom>
              <a:avLst/>
              <a:gdLst>
                <a:gd name="T0" fmla="*/ 0 w 19"/>
                <a:gd name="T1" fmla="*/ 1 h 545"/>
                <a:gd name="T2" fmla="*/ 0 w 19"/>
                <a:gd name="T3" fmla="*/ 0 h 545"/>
                <a:gd name="T4" fmla="*/ 1 w 19"/>
                <a:gd name="T5" fmla="*/ 1 h 545"/>
                <a:gd name="T6" fmla="*/ 1 w 19"/>
                <a:gd name="T7" fmla="*/ 1 h 545"/>
                <a:gd name="T8" fmla="*/ 1 w 19"/>
                <a:gd name="T9" fmla="*/ 1 h 545"/>
                <a:gd name="T10" fmla="*/ 0 w 19"/>
                <a:gd name="T11" fmla="*/ 1 h 545"/>
                <a:gd name="T12" fmla="*/ 0 w 19"/>
                <a:gd name="T13" fmla="*/ 1 h 545"/>
                <a:gd name="T14" fmla="*/ 0 60000 65536"/>
                <a:gd name="T15" fmla="*/ 0 60000 65536"/>
                <a:gd name="T16" fmla="*/ 0 60000 65536"/>
                <a:gd name="T17" fmla="*/ 0 60000 65536"/>
                <a:gd name="T18" fmla="*/ 0 60000 65536"/>
                <a:gd name="T19" fmla="*/ 0 60000 65536"/>
                <a:gd name="T20" fmla="*/ 0 60000 65536"/>
                <a:gd name="T21" fmla="*/ 0 w 19"/>
                <a:gd name="T22" fmla="*/ 0 h 545"/>
                <a:gd name="T23" fmla="*/ 19 w 19"/>
                <a:gd name="T24" fmla="*/ 545 h 5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545">
                  <a:moveTo>
                    <a:pt x="0" y="496"/>
                  </a:moveTo>
                  <a:lnTo>
                    <a:pt x="0" y="0"/>
                  </a:lnTo>
                  <a:lnTo>
                    <a:pt x="19" y="24"/>
                  </a:lnTo>
                  <a:lnTo>
                    <a:pt x="19" y="545"/>
                  </a:lnTo>
                  <a:lnTo>
                    <a:pt x="6" y="528"/>
                  </a:lnTo>
                  <a:lnTo>
                    <a:pt x="0" y="496"/>
                  </a:lnTo>
                  <a:close/>
                </a:path>
              </a:pathLst>
            </a:custGeom>
            <a:solidFill>
              <a:srgbClr val="1A1A1A"/>
            </a:solidFill>
            <a:ln w="9525">
              <a:noFill/>
              <a:round/>
              <a:headEnd/>
              <a:tailEnd/>
            </a:ln>
          </p:spPr>
          <p:txBody>
            <a:bodyPr/>
            <a:lstStyle/>
            <a:p>
              <a:endParaRPr lang="en-US" sz="3200"/>
            </a:p>
          </p:txBody>
        </p:sp>
        <p:sp>
          <p:nvSpPr>
            <p:cNvPr id="181299" name="Freeform 52"/>
            <p:cNvSpPr>
              <a:spLocks/>
            </p:cNvSpPr>
            <p:nvPr/>
          </p:nvSpPr>
          <p:spPr bwMode="auto">
            <a:xfrm>
              <a:off x="3626" y="388"/>
              <a:ext cx="21" cy="62"/>
            </a:xfrm>
            <a:custGeom>
              <a:avLst/>
              <a:gdLst>
                <a:gd name="T0" fmla="*/ 1 w 42"/>
                <a:gd name="T1" fmla="*/ 1 h 124"/>
                <a:gd name="T2" fmla="*/ 1 w 42"/>
                <a:gd name="T3" fmla="*/ 0 h 124"/>
                <a:gd name="T4" fmla="*/ 1 w 42"/>
                <a:gd name="T5" fmla="*/ 1 h 124"/>
                <a:gd name="T6" fmla="*/ 0 w 42"/>
                <a:gd name="T7" fmla="*/ 1 h 124"/>
                <a:gd name="T8" fmla="*/ 0 w 42"/>
                <a:gd name="T9" fmla="*/ 1 h 124"/>
                <a:gd name="T10" fmla="*/ 1 w 42"/>
                <a:gd name="T11" fmla="*/ 1 h 124"/>
                <a:gd name="T12" fmla="*/ 1 w 42"/>
                <a:gd name="T13" fmla="*/ 1 h 124"/>
                <a:gd name="T14" fmla="*/ 0 60000 65536"/>
                <a:gd name="T15" fmla="*/ 0 60000 65536"/>
                <a:gd name="T16" fmla="*/ 0 60000 65536"/>
                <a:gd name="T17" fmla="*/ 0 60000 65536"/>
                <a:gd name="T18" fmla="*/ 0 60000 65536"/>
                <a:gd name="T19" fmla="*/ 0 60000 65536"/>
                <a:gd name="T20" fmla="*/ 0 60000 65536"/>
                <a:gd name="T21" fmla="*/ 0 w 42"/>
                <a:gd name="T22" fmla="*/ 0 h 124"/>
                <a:gd name="T23" fmla="*/ 42 w 42"/>
                <a:gd name="T24" fmla="*/ 124 h 1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124">
                  <a:moveTo>
                    <a:pt x="12" y="10"/>
                  </a:moveTo>
                  <a:lnTo>
                    <a:pt x="40" y="0"/>
                  </a:lnTo>
                  <a:lnTo>
                    <a:pt x="42" y="103"/>
                  </a:lnTo>
                  <a:lnTo>
                    <a:pt x="0" y="124"/>
                  </a:lnTo>
                  <a:lnTo>
                    <a:pt x="0" y="20"/>
                  </a:lnTo>
                  <a:lnTo>
                    <a:pt x="12" y="10"/>
                  </a:lnTo>
                  <a:close/>
                </a:path>
              </a:pathLst>
            </a:custGeom>
            <a:solidFill>
              <a:srgbClr val="8A998A"/>
            </a:solidFill>
            <a:ln w="9525">
              <a:noFill/>
              <a:round/>
              <a:headEnd/>
              <a:tailEnd/>
            </a:ln>
          </p:spPr>
          <p:txBody>
            <a:bodyPr/>
            <a:lstStyle/>
            <a:p>
              <a:endParaRPr lang="en-US" sz="3200"/>
            </a:p>
          </p:txBody>
        </p:sp>
        <p:sp>
          <p:nvSpPr>
            <p:cNvPr id="181300" name="Freeform 53"/>
            <p:cNvSpPr>
              <a:spLocks/>
            </p:cNvSpPr>
            <p:nvPr/>
          </p:nvSpPr>
          <p:spPr bwMode="auto">
            <a:xfrm>
              <a:off x="3563" y="376"/>
              <a:ext cx="94" cy="82"/>
            </a:xfrm>
            <a:custGeom>
              <a:avLst/>
              <a:gdLst>
                <a:gd name="T0" fmla="*/ 1 w 186"/>
                <a:gd name="T1" fmla="*/ 1 h 163"/>
                <a:gd name="T2" fmla="*/ 1 w 186"/>
                <a:gd name="T3" fmla="*/ 1 h 163"/>
                <a:gd name="T4" fmla="*/ 1 w 186"/>
                <a:gd name="T5" fmla="*/ 1 h 163"/>
                <a:gd name="T6" fmla="*/ 1 w 186"/>
                <a:gd name="T7" fmla="*/ 1 h 163"/>
                <a:gd name="T8" fmla="*/ 1 w 186"/>
                <a:gd name="T9" fmla="*/ 1 h 163"/>
                <a:gd name="T10" fmla="*/ 1 w 186"/>
                <a:gd name="T11" fmla="*/ 1 h 163"/>
                <a:gd name="T12" fmla="*/ 1 w 186"/>
                <a:gd name="T13" fmla="*/ 1 h 163"/>
                <a:gd name="T14" fmla="*/ 1 w 186"/>
                <a:gd name="T15" fmla="*/ 1 h 163"/>
                <a:gd name="T16" fmla="*/ 1 w 186"/>
                <a:gd name="T17" fmla="*/ 1 h 163"/>
                <a:gd name="T18" fmla="*/ 1 w 186"/>
                <a:gd name="T19" fmla="*/ 1 h 163"/>
                <a:gd name="T20" fmla="*/ 1 w 186"/>
                <a:gd name="T21" fmla="*/ 1 h 163"/>
                <a:gd name="T22" fmla="*/ 1 w 186"/>
                <a:gd name="T23" fmla="*/ 1 h 163"/>
                <a:gd name="T24" fmla="*/ 1 w 186"/>
                <a:gd name="T25" fmla="*/ 1 h 163"/>
                <a:gd name="T26" fmla="*/ 1 w 186"/>
                <a:gd name="T27" fmla="*/ 1 h 163"/>
                <a:gd name="T28" fmla="*/ 1 w 186"/>
                <a:gd name="T29" fmla="*/ 1 h 163"/>
                <a:gd name="T30" fmla="*/ 1 w 186"/>
                <a:gd name="T31" fmla="*/ 1 h 163"/>
                <a:gd name="T32" fmla="*/ 1 w 186"/>
                <a:gd name="T33" fmla="*/ 1 h 163"/>
                <a:gd name="T34" fmla="*/ 1 w 186"/>
                <a:gd name="T35" fmla="*/ 1 h 163"/>
                <a:gd name="T36" fmla="*/ 1 w 186"/>
                <a:gd name="T37" fmla="*/ 1 h 163"/>
                <a:gd name="T38" fmla="*/ 1 w 186"/>
                <a:gd name="T39" fmla="*/ 1 h 163"/>
                <a:gd name="T40" fmla="*/ 1 w 186"/>
                <a:gd name="T41" fmla="*/ 1 h 163"/>
                <a:gd name="T42" fmla="*/ 1 w 186"/>
                <a:gd name="T43" fmla="*/ 1 h 163"/>
                <a:gd name="T44" fmla="*/ 1 w 186"/>
                <a:gd name="T45" fmla="*/ 1 h 163"/>
                <a:gd name="T46" fmla="*/ 1 w 186"/>
                <a:gd name="T47" fmla="*/ 0 h 163"/>
                <a:gd name="T48" fmla="*/ 1 w 186"/>
                <a:gd name="T49" fmla="*/ 1 h 163"/>
                <a:gd name="T50" fmla="*/ 1 w 186"/>
                <a:gd name="T51" fmla="*/ 1 h 163"/>
                <a:gd name="T52" fmla="*/ 1 w 186"/>
                <a:gd name="T53" fmla="*/ 1 h 163"/>
                <a:gd name="T54" fmla="*/ 1 w 186"/>
                <a:gd name="T55" fmla="*/ 1 h 163"/>
                <a:gd name="T56" fmla="*/ 1 w 186"/>
                <a:gd name="T57" fmla="*/ 1 h 163"/>
                <a:gd name="T58" fmla="*/ 1 w 186"/>
                <a:gd name="T59" fmla="*/ 1 h 163"/>
                <a:gd name="T60" fmla="*/ 1 w 186"/>
                <a:gd name="T61" fmla="*/ 1 h 163"/>
                <a:gd name="T62" fmla="*/ 1 w 186"/>
                <a:gd name="T63" fmla="*/ 1 h 163"/>
                <a:gd name="T64" fmla="*/ 1 w 186"/>
                <a:gd name="T65" fmla="*/ 1 h 163"/>
                <a:gd name="T66" fmla="*/ 1 w 186"/>
                <a:gd name="T67" fmla="*/ 1 h 163"/>
                <a:gd name="T68" fmla="*/ 1 w 186"/>
                <a:gd name="T69" fmla="*/ 1 h 163"/>
                <a:gd name="T70" fmla="*/ 1 w 186"/>
                <a:gd name="T71" fmla="*/ 1 h 163"/>
                <a:gd name="T72" fmla="*/ 1 w 186"/>
                <a:gd name="T73" fmla="*/ 1 h 163"/>
                <a:gd name="T74" fmla="*/ 1 w 186"/>
                <a:gd name="T75" fmla="*/ 1 h 163"/>
                <a:gd name="T76" fmla="*/ 1 w 186"/>
                <a:gd name="T77" fmla="*/ 1 h 163"/>
                <a:gd name="T78" fmla="*/ 1 w 186"/>
                <a:gd name="T79" fmla="*/ 1 h 163"/>
                <a:gd name="T80" fmla="*/ 1 w 186"/>
                <a:gd name="T81" fmla="*/ 1 h 163"/>
                <a:gd name="T82" fmla="*/ 1 w 186"/>
                <a:gd name="T83" fmla="*/ 1 h 163"/>
                <a:gd name="T84" fmla="*/ 1 w 186"/>
                <a:gd name="T85" fmla="*/ 1 h 163"/>
                <a:gd name="T86" fmla="*/ 1 w 186"/>
                <a:gd name="T87" fmla="*/ 1 h 163"/>
                <a:gd name="T88" fmla="*/ 1 w 186"/>
                <a:gd name="T89" fmla="*/ 1 h 163"/>
                <a:gd name="T90" fmla="*/ 1 w 186"/>
                <a:gd name="T91" fmla="*/ 1 h 163"/>
                <a:gd name="T92" fmla="*/ 1 w 186"/>
                <a:gd name="T93" fmla="*/ 1 h 163"/>
                <a:gd name="T94" fmla="*/ 1 w 186"/>
                <a:gd name="T95" fmla="*/ 1 h 163"/>
                <a:gd name="T96" fmla="*/ 1 w 186"/>
                <a:gd name="T97" fmla="*/ 1 h 163"/>
                <a:gd name="T98" fmla="*/ 1 w 186"/>
                <a:gd name="T99" fmla="*/ 1 h 163"/>
                <a:gd name="T100" fmla="*/ 0 w 186"/>
                <a:gd name="T101" fmla="*/ 1 h 163"/>
                <a:gd name="T102" fmla="*/ 1 w 186"/>
                <a:gd name="T103" fmla="*/ 1 h 163"/>
                <a:gd name="T104" fmla="*/ 1 w 186"/>
                <a:gd name="T105" fmla="*/ 1 h 163"/>
                <a:gd name="T106" fmla="*/ 1 w 186"/>
                <a:gd name="T107" fmla="*/ 1 h 1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6"/>
                <a:gd name="T163" fmla="*/ 0 h 163"/>
                <a:gd name="T164" fmla="*/ 186 w 186"/>
                <a:gd name="T165" fmla="*/ 163 h 1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6" h="163">
                  <a:moveTo>
                    <a:pt x="45" y="40"/>
                  </a:moveTo>
                  <a:lnTo>
                    <a:pt x="40" y="118"/>
                  </a:lnTo>
                  <a:lnTo>
                    <a:pt x="42" y="118"/>
                  </a:lnTo>
                  <a:lnTo>
                    <a:pt x="49" y="123"/>
                  </a:lnTo>
                  <a:lnTo>
                    <a:pt x="53" y="125"/>
                  </a:lnTo>
                  <a:lnTo>
                    <a:pt x="59" y="127"/>
                  </a:lnTo>
                  <a:lnTo>
                    <a:pt x="64" y="131"/>
                  </a:lnTo>
                  <a:lnTo>
                    <a:pt x="74" y="133"/>
                  </a:lnTo>
                  <a:lnTo>
                    <a:pt x="82" y="135"/>
                  </a:lnTo>
                  <a:lnTo>
                    <a:pt x="91" y="137"/>
                  </a:lnTo>
                  <a:lnTo>
                    <a:pt x="95" y="137"/>
                  </a:lnTo>
                  <a:lnTo>
                    <a:pt x="99" y="137"/>
                  </a:lnTo>
                  <a:lnTo>
                    <a:pt x="106" y="137"/>
                  </a:lnTo>
                  <a:lnTo>
                    <a:pt x="110" y="137"/>
                  </a:lnTo>
                  <a:lnTo>
                    <a:pt x="116" y="137"/>
                  </a:lnTo>
                  <a:lnTo>
                    <a:pt x="122" y="135"/>
                  </a:lnTo>
                  <a:lnTo>
                    <a:pt x="127" y="133"/>
                  </a:lnTo>
                  <a:lnTo>
                    <a:pt x="133" y="131"/>
                  </a:lnTo>
                  <a:lnTo>
                    <a:pt x="139" y="129"/>
                  </a:lnTo>
                  <a:lnTo>
                    <a:pt x="144" y="127"/>
                  </a:lnTo>
                  <a:lnTo>
                    <a:pt x="150" y="123"/>
                  </a:lnTo>
                  <a:lnTo>
                    <a:pt x="158" y="121"/>
                  </a:lnTo>
                  <a:lnTo>
                    <a:pt x="156" y="17"/>
                  </a:lnTo>
                  <a:lnTo>
                    <a:pt x="184" y="0"/>
                  </a:lnTo>
                  <a:lnTo>
                    <a:pt x="186" y="139"/>
                  </a:lnTo>
                  <a:lnTo>
                    <a:pt x="184" y="139"/>
                  </a:lnTo>
                  <a:lnTo>
                    <a:pt x="180" y="140"/>
                  </a:lnTo>
                  <a:lnTo>
                    <a:pt x="175" y="142"/>
                  </a:lnTo>
                  <a:lnTo>
                    <a:pt x="169" y="146"/>
                  </a:lnTo>
                  <a:lnTo>
                    <a:pt x="158" y="150"/>
                  </a:lnTo>
                  <a:lnTo>
                    <a:pt x="148" y="154"/>
                  </a:lnTo>
                  <a:lnTo>
                    <a:pt x="142" y="156"/>
                  </a:lnTo>
                  <a:lnTo>
                    <a:pt x="137" y="158"/>
                  </a:lnTo>
                  <a:lnTo>
                    <a:pt x="131" y="159"/>
                  </a:lnTo>
                  <a:lnTo>
                    <a:pt x="125" y="161"/>
                  </a:lnTo>
                  <a:lnTo>
                    <a:pt x="118" y="161"/>
                  </a:lnTo>
                  <a:lnTo>
                    <a:pt x="110" y="163"/>
                  </a:lnTo>
                  <a:lnTo>
                    <a:pt x="103" y="163"/>
                  </a:lnTo>
                  <a:lnTo>
                    <a:pt x="95" y="163"/>
                  </a:lnTo>
                  <a:lnTo>
                    <a:pt x="87" y="163"/>
                  </a:lnTo>
                  <a:lnTo>
                    <a:pt x="80" y="163"/>
                  </a:lnTo>
                  <a:lnTo>
                    <a:pt x="72" y="161"/>
                  </a:lnTo>
                  <a:lnTo>
                    <a:pt x="64" y="159"/>
                  </a:lnTo>
                  <a:lnTo>
                    <a:pt x="57" y="158"/>
                  </a:lnTo>
                  <a:lnTo>
                    <a:pt x="47" y="154"/>
                  </a:lnTo>
                  <a:lnTo>
                    <a:pt x="40" y="150"/>
                  </a:lnTo>
                  <a:lnTo>
                    <a:pt x="30" y="146"/>
                  </a:lnTo>
                  <a:lnTo>
                    <a:pt x="23" y="140"/>
                  </a:lnTo>
                  <a:lnTo>
                    <a:pt x="15" y="137"/>
                  </a:lnTo>
                  <a:lnTo>
                    <a:pt x="7" y="129"/>
                  </a:lnTo>
                  <a:lnTo>
                    <a:pt x="0" y="121"/>
                  </a:lnTo>
                  <a:lnTo>
                    <a:pt x="4" y="7"/>
                  </a:lnTo>
                  <a:lnTo>
                    <a:pt x="45" y="40"/>
                  </a:lnTo>
                  <a:close/>
                </a:path>
              </a:pathLst>
            </a:custGeom>
            <a:solidFill>
              <a:srgbClr val="1A1A1A"/>
            </a:solidFill>
            <a:ln w="9525">
              <a:noFill/>
              <a:round/>
              <a:headEnd/>
              <a:tailEnd/>
            </a:ln>
          </p:spPr>
          <p:txBody>
            <a:bodyPr/>
            <a:lstStyle/>
            <a:p>
              <a:endParaRPr lang="en-US" sz="3200"/>
            </a:p>
          </p:txBody>
        </p:sp>
        <p:sp>
          <p:nvSpPr>
            <p:cNvPr id="181301" name="Freeform 54"/>
            <p:cNvSpPr>
              <a:spLocks/>
            </p:cNvSpPr>
            <p:nvPr/>
          </p:nvSpPr>
          <p:spPr bwMode="auto">
            <a:xfrm>
              <a:off x="3600" y="358"/>
              <a:ext cx="24" cy="36"/>
            </a:xfrm>
            <a:custGeom>
              <a:avLst/>
              <a:gdLst>
                <a:gd name="T0" fmla="*/ 0 w 50"/>
                <a:gd name="T1" fmla="*/ 1 h 72"/>
                <a:gd name="T2" fmla="*/ 0 w 50"/>
                <a:gd name="T3" fmla="*/ 0 h 72"/>
                <a:gd name="T4" fmla="*/ 0 w 50"/>
                <a:gd name="T5" fmla="*/ 1 h 72"/>
                <a:gd name="T6" fmla="*/ 0 w 50"/>
                <a:gd name="T7" fmla="*/ 1 h 72"/>
                <a:gd name="T8" fmla="*/ 0 w 50"/>
                <a:gd name="T9" fmla="*/ 1 h 72"/>
                <a:gd name="T10" fmla="*/ 0 w 50"/>
                <a:gd name="T11" fmla="*/ 1 h 72"/>
                <a:gd name="T12" fmla="*/ 0 w 50"/>
                <a:gd name="T13" fmla="*/ 1 h 72"/>
                <a:gd name="T14" fmla="*/ 0 60000 65536"/>
                <a:gd name="T15" fmla="*/ 0 60000 65536"/>
                <a:gd name="T16" fmla="*/ 0 60000 65536"/>
                <a:gd name="T17" fmla="*/ 0 60000 65536"/>
                <a:gd name="T18" fmla="*/ 0 60000 65536"/>
                <a:gd name="T19" fmla="*/ 0 60000 65536"/>
                <a:gd name="T20" fmla="*/ 0 60000 65536"/>
                <a:gd name="T21" fmla="*/ 0 w 50"/>
                <a:gd name="T22" fmla="*/ 0 h 72"/>
                <a:gd name="T23" fmla="*/ 50 w 50"/>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72">
                  <a:moveTo>
                    <a:pt x="0" y="62"/>
                  </a:moveTo>
                  <a:lnTo>
                    <a:pt x="31" y="0"/>
                  </a:lnTo>
                  <a:lnTo>
                    <a:pt x="50" y="2"/>
                  </a:lnTo>
                  <a:lnTo>
                    <a:pt x="17" y="70"/>
                  </a:lnTo>
                  <a:lnTo>
                    <a:pt x="10" y="72"/>
                  </a:lnTo>
                  <a:lnTo>
                    <a:pt x="0" y="62"/>
                  </a:lnTo>
                  <a:close/>
                </a:path>
              </a:pathLst>
            </a:custGeom>
            <a:solidFill>
              <a:srgbClr val="1A1A1A"/>
            </a:solidFill>
            <a:ln w="9525">
              <a:noFill/>
              <a:round/>
              <a:headEnd/>
              <a:tailEnd/>
            </a:ln>
          </p:spPr>
          <p:txBody>
            <a:bodyPr/>
            <a:lstStyle/>
            <a:p>
              <a:endParaRPr lang="en-US" sz="3200"/>
            </a:p>
          </p:txBody>
        </p:sp>
        <p:sp>
          <p:nvSpPr>
            <p:cNvPr id="181302" name="Freeform 55"/>
            <p:cNvSpPr>
              <a:spLocks/>
            </p:cNvSpPr>
            <p:nvPr/>
          </p:nvSpPr>
          <p:spPr bwMode="auto">
            <a:xfrm>
              <a:off x="3593" y="383"/>
              <a:ext cx="49" cy="18"/>
            </a:xfrm>
            <a:custGeom>
              <a:avLst/>
              <a:gdLst>
                <a:gd name="T0" fmla="*/ 0 w 99"/>
                <a:gd name="T1" fmla="*/ 1 h 36"/>
                <a:gd name="T2" fmla="*/ 0 w 99"/>
                <a:gd name="T3" fmla="*/ 1 h 36"/>
                <a:gd name="T4" fmla="*/ 0 w 99"/>
                <a:gd name="T5" fmla="*/ 1 h 36"/>
                <a:gd name="T6" fmla="*/ 0 w 99"/>
                <a:gd name="T7" fmla="*/ 1 h 36"/>
                <a:gd name="T8" fmla="*/ 0 w 99"/>
                <a:gd name="T9" fmla="*/ 1 h 36"/>
                <a:gd name="T10" fmla="*/ 0 w 99"/>
                <a:gd name="T11" fmla="*/ 1 h 36"/>
                <a:gd name="T12" fmla="*/ 0 w 99"/>
                <a:gd name="T13" fmla="*/ 1 h 36"/>
                <a:gd name="T14" fmla="*/ 0 w 99"/>
                <a:gd name="T15" fmla="*/ 1 h 36"/>
                <a:gd name="T16" fmla="*/ 0 w 99"/>
                <a:gd name="T17" fmla="*/ 1 h 36"/>
                <a:gd name="T18" fmla="*/ 0 w 99"/>
                <a:gd name="T19" fmla="*/ 1 h 36"/>
                <a:gd name="T20" fmla="*/ 0 w 99"/>
                <a:gd name="T21" fmla="*/ 1 h 36"/>
                <a:gd name="T22" fmla="*/ 0 w 99"/>
                <a:gd name="T23" fmla="*/ 1 h 36"/>
                <a:gd name="T24" fmla="*/ 0 w 99"/>
                <a:gd name="T25" fmla="*/ 1 h 36"/>
                <a:gd name="T26" fmla="*/ 0 w 99"/>
                <a:gd name="T27" fmla="*/ 1 h 36"/>
                <a:gd name="T28" fmla="*/ 0 w 99"/>
                <a:gd name="T29" fmla="*/ 1 h 36"/>
                <a:gd name="T30" fmla="*/ 0 w 99"/>
                <a:gd name="T31" fmla="*/ 0 h 36"/>
                <a:gd name="T32" fmla="*/ 0 w 99"/>
                <a:gd name="T33" fmla="*/ 1 h 36"/>
                <a:gd name="T34" fmla="*/ 0 w 99"/>
                <a:gd name="T35" fmla="*/ 1 h 36"/>
                <a:gd name="T36" fmla="*/ 0 w 99"/>
                <a:gd name="T37" fmla="*/ 1 h 36"/>
                <a:gd name="T38" fmla="*/ 0 w 99"/>
                <a:gd name="T39" fmla="*/ 1 h 36"/>
                <a:gd name="T40" fmla="*/ 0 w 99"/>
                <a:gd name="T41" fmla="*/ 1 h 36"/>
                <a:gd name="T42" fmla="*/ 0 w 99"/>
                <a:gd name="T43" fmla="*/ 1 h 36"/>
                <a:gd name="T44" fmla="*/ 0 w 99"/>
                <a:gd name="T45" fmla="*/ 1 h 36"/>
                <a:gd name="T46" fmla="*/ 0 w 99"/>
                <a:gd name="T47" fmla="*/ 1 h 36"/>
                <a:gd name="T48" fmla="*/ 0 w 99"/>
                <a:gd name="T49" fmla="*/ 1 h 36"/>
                <a:gd name="T50" fmla="*/ 0 w 99"/>
                <a:gd name="T51" fmla="*/ 1 h 36"/>
                <a:gd name="T52" fmla="*/ 0 w 99"/>
                <a:gd name="T53" fmla="*/ 1 h 36"/>
                <a:gd name="T54" fmla="*/ 0 w 99"/>
                <a:gd name="T55" fmla="*/ 1 h 36"/>
                <a:gd name="T56" fmla="*/ 0 w 99"/>
                <a:gd name="T57" fmla="*/ 1 h 36"/>
                <a:gd name="T58" fmla="*/ 0 w 99"/>
                <a:gd name="T59" fmla="*/ 1 h 36"/>
                <a:gd name="T60" fmla="*/ 0 w 99"/>
                <a:gd name="T61" fmla="*/ 1 h 36"/>
                <a:gd name="T62" fmla="*/ 0 w 99"/>
                <a:gd name="T63" fmla="*/ 1 h 36"/>
                <a:gd name="T64" fmla="*/ 0 w 99"/>
                <a:gd name="T65" fmla="*/ 1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9"/>
                <a:gd name="T100" fmla="*/ 0 h 36"/>
                <a:gd name="T101" fmla="*/ 99 w 99"/>
                <a:gd name="T102" fmla="*/ 36 h 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9" h="36">
                  <a:moveTo>
                    <a:pt x="0" y="8"/>
                  </a:moveTo>
                  <a:lnTo>
                    <a:pt x="2" y="8"/>
                  </a:lnTo>
                  <a:lnTo>
                    <a:pt x="7" y="10"/>
                  </a:lnTo>
                  <a:lnTo>
                    <a:pt x="11" y="10"/>
                  </a:lnTo>
                  <a:lnTo>
                    <a:pt x="17" y="10"/>
                  </a:lnTo>
                  <a:lnTo>
                    <a:pt x="23" y="10"/>
                  </a:lnTo>
                  <a:lnTo>
                    <a:pt x="30" y="11"/>
                  </a:lnTo>
                  <a:lnTo>
                    <a:pt x="36" y="10"/>
                  </a:lnTo>
                  <a:lnTo>
                    <a:pt x="45" y="10"/>
                  </a:lnTo>
                  <a:lnTo>
                    <a:pt x="51" y="10"/>
                  </a:lnTo>
                  <a:lnTo>
                    <a:pt x="59" y="10"/>
                  </a:lnTo>
                  <a:lnTo>
                    <a:pt x="66" y="8"/>
                  </a:lnTo>
                  <a:lnTo>
                    <a:pt x="72" y="8"/>
                  </a:lnTo>
                  <a:lnTo>
                    <a:pt x="80" y="6"/>
                  </a:lnTo>
                  <a:lnTo>
                    <a:pt x="85" y="4"/>
                  </a:lnTo>
                  <a:lnTo>
                    <a:pt x="99" y="0"/>
                  </a:lnTo>
                  <a:lnTo>
                    <a:pt x="87" y="23"/>
                  </a:lnTo>
                  <a:lnTo>
                    <a:pt x="85" y="23"/>
                  </a:lnTo>
                  <a:lnTo>
                    <a:pt x="80" y="27"/>
                  </a:lnTo>
                  <a:lnTo>
                    <a:pt x="76" y="27"/>
                  </a:lnTo>
                  <a:lnTo>
                    <a:pt x="72" y="29"/>
                  </a:lnTo>
                  <a:lnTo>
                    <a:pt x="66" y="31"/>
                  </a:lnTo>
                  <a:lnTo>
                    <a:pt x="63" y="32"/>
                  </a:lnTo>
                  <a:lnTo>
                    <a:pt x="55" y="34"/>
                  </a:lnTo>
                  <a:lnTo>
                    <a:pt x="47" y="34"/>
                  </a:lnTo>
                  <a:lnTo>
                    <a:pt x="40" y="36"/>
                  </a:lnTo>
                  <a:lnTo>
                    <a:pt x="34" y="36"/>
                  </a:lnTo>
                  <a:lnTo>
                    <a:pt x="25" y="36"/>
                  </a:lnTo>
                  <a:lnTo>
                    <a:pt x="17" y="36"/>
                  </a:lnTo>
                  <a:lnTo>
                    <a:pt x="9" y="34"/>
                  </a:lnTo>
                  <a:lnTo>
                    <a:pt x="2" y="32"/>
                  </a:lnTo>
                  <a:lnTo>
                    <a:pt x="0" y="8"/>
                  </a:lnTo>
                  <a:close/>
                </a:path>
              </a:pathLst>
            </a:custGeom>
            <a:solidFill>
              <a:srgbClr val="1A1A1A"/>
            </a:solidFill>
            <a:ln w="9525">
              <a:noFill/>
              <a:round/>
              <a:headEnd/>
              <a:tailEnd/>
            </a:ln>
          </p:spPr>
          <p:txBody>
            <a:bodyPr/>
            <a:lstStyle/>
            <a:p>
              <a:endParaRPr lang="en-US" sz="3200"/>
            </a:p>
          </p:txBody>
        </p:sp>
        <p:sp>
          <p:nvSpPr>
            <p:cNvPr id="181303" name="Freeform 56"/>
            <p:cNvSpPr>
              <a:spLocks/>
            </p:cNvSpPr>
            <p:nvPr/>
          </p:nvSpPr>
          <p:spPr bwMode="auto">
            <a:xfrm>
              <a:off x="3270" y="433"/>
              <a:ext cx="28" cy="61"/>
            </a:xfrm>
            <a:custGeom>
              <a:avLst/>
              <a:gdLst>
                <a:gd name="T0" fmla="*/ 0 w 57"/>
                <a:gd name="T1" fmla="*/ 1 h 121"/>
                <a:gd name="T2" fmla="*/ 0 w 57"/>
                <a:gd name="T3" fmla="*/ 0 h 121"/>
                <a:gd name="T4" fmla="*/ 0 w 57"/>
                <a:gd name="T5" fmla="*/ 1 h 121"/>
                <a:gd name="T6" fmla="*/ 0 w 57"/>
                <a:gd name="T7" fmla="*/ 1 h 121"/>
                <a:gd name="T8" fmla="*/ 0 w 57"/>
                <a:gd name="T9" fmla="*/ 1 h 121"/>
                <a:gd name="T10" fmla="*/ 0 w 57"/>
                <a:gd name="T11" fmla="*/ 1 h 121"/>
                <a:gd name="T12" fmla="*/ 0 w 57"/>
                <a:gd name="T13" fmla="*/ 1 h 121"/>
                <a:gd name="T14" fmla="*/ 0 60000 65536"/>
                <a:gd name="T15" fmla="*/ 0 60000 65536"/>
                <a:gd name="T16" fmla="*/ 0 60000 65536"/>
                <a:gd name="T17" fmla="*/ 0 60000 65536"/>
                <a:gd name="T18" fmla="*/ 0 60000 65536"/>
                <a:gd name="T19" fmla="*/ 0 60000 65536"/>
                <a:gd name="T20" fmla="*/ 0 60000 65536"/>
                <a:gd name="T21" fmla="*/ 0 w 57"/>
                <a:gd name="T22" fmla="*/ 0 h 121"/>
                <a:gd name="T23" fmla="*/ 57 w 57"/>
                <a:gd name="T24" fmla="*/ 121 h 1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21">
                  <a:moveTo>
                    <a:pt x="16" y="7"/>
                  </a:moveTo>
                  <a:lnTo>
                    <a:pt x="57" y="0"/>
                  </a:lnTo>
                  <a:lnTo>
                    <a:pt x="54" y="116"/>
                  </a:lnTo>
                  <a:lnTo>
                    <a:pt x="0" y="121"/>
                  </a:lnTo>
                  <a:lnTo>
                    <a:pt x="4" y="19"/>
                  </a:lnTo>
                  <a:lnTo>
                    <a:pt x="16" y="7"/>
                  </a:lnTo>
                  <a:close/>
                </a:path>
              </a:pathLst>
            </a:custGeom>
            <a:solidFill>
              <a:srgbClr val="8A998A"/>
            </a:solidFill>
            <a:ln w="9525">
              <a:noFill/>
              <a:round/>
              <a:headEnd/>
              <a:tailEnd/>
            </a:ln>
          </p:spPr>
          <p:txBody>
            <a:bodyPr/>
            <a:lstStyle/>
            <a:p>
              <a:endParaRPr lang="en-US" sz="3200"/>
            </a:p>
          </p:txBody>
        </p:sp>
        <p:sp>
          <p:nvSpPr>
            <p:cNvPr id="181304" name="Freeform 57"/>
            <p:cNvSpPr>
              <a:spLocks/>
            </p:cNvSpPr>
            <p:nvPr/>
          </p:nvSpPr>
          <p:spPr bwMode="auto">
            <a:xfrm>
              <a:off x="3215" y="396"/>
              <a:ext cx="91" cy="48"/>
            </a:xfrm>
            <a:custGeom>
              <a:avLst/>
              <a:gdLst>
                <a:gd name="T0" fmla="*/ 0 w 183"/>
                <a:gd name="T1" fmla="*/ 0 h 97"/>
                <a:gd name="T2" fmla="*/ 0 w 183"/>
                <a:gd name="T3" fmla="*/ 0 h 97"/>
                <a:gd name="T4" fmla="*/ 0 w 183"/>
                <a:gd name="T5" fmla="*/ 0 h 97"/>
                <a:gd name="T6" fmla="*/ 0 w 183"/>
                <a:gd name="T7" fmla="*/ 0 h 97"/>
                <a:gd name="T8" fmla="*/ 0 w 183"/>
                <a:gd name="T9" fmla="*/ 0 h 97"/>
                <a:gd name="T10" fmla="*/ 0 w 183"/>
                <a:gd name="T11" fmla="*/ 0 h 97"/>
                <a:gd name="T12" fmla="*/ 0 w 183"/>
                <a:gd name="T13" fmla="*/ 0 h 97"/>
                <a:gd name="T14" fmla="*/ 0 w 183"/>
                <a:gd name="T15" fmla="*/ 0 h 97"/>
                <a:gd name="T16" fmla="*/ 0 w 183"/>
                <a:gd name="T17" fmla="*/ 0 h 97"/>
                <a:gd name="T18" fmla="*/ 0 w 183"/>
                <a:gd name="T19" fmla="*/ 0 h 97"/>
                <a:gd name="T20" fmla="*/ 0 w 183"/>
                <a:gd name="T21" fmla="*/ 0 h 97"/>
                <a:gd name="T22" fmla="*/ 0 w 183"/>
                <a:gd name="T23" fmla="*/ 0 h 97"/>
                <a:gd name="T24" fmla="*/ 0 w 183"/>
                <a:gd name="T25" fmla="*/ 0 h 97"/>
                <a:gd name="T26" fmla="*/ 0 w 183"/>
                <a:gd name="T27" fmla="*/ 0 h 97"/>
                <a:gd name="T28" fmla="*/ 0 w 183"/>
                <a:gd name="T29" fmla="*/ 0 h 97"/>
                <a:gd name="T30" fmla="*/ 0 w 183"/>
                <a:gd name="T31" fmla="*/ 0 h 97"/>
                <a:gd name="T32" fmla="*/ 0 w 183"/>
                <a:gd name="T33" fmla="*/ 0 h 97"/>
                <a:gd name="T34" fmla="*/ 0 w 183"/>
                <a:gd name="T35" fmla="*/ 0 h 97"/>
                <a:gd name="T36" fmla="*/ 0 w 183"/>
                <a:gd name="T37" fmla="*/ 0 h 97"/>
                <a:gd name="T38" fmla="*/ 0 w 183"/>
                <a:gd name="T39" fmla="*/ 0 h 97"/>
                <a:gd name="T40" fmla="*/ 0 w 183"/>
                <a:gd name="T41" fmla="*/ 0 h 97"/>
                <a:gd name="T42" fmla="*/ 0 w 183"/>
                <a:gd name="T43" fmla="*/ 0 h 97"/>
                <a:gd name="T44" fmla="*/ 0 w 183"/>
                <a:gd name="T45" fmla="*/ 0 h 97"/>
                <a:gd name="T46" fmla="*/ 0 w 183"/>
                <a:gd name="T47" fmla="*/ 0 h 97"/>
                <a:gd name="T48" fmla="*/ 0 w 183"/>
                <a:gd name="T49" fmla="*/ 0 h 97"/>
                <a:gd name="T50" fmla="*/ 0 w 183"/>
                <a:gd name="T51" fmla="*/ 0 h 97"/>
                <a:gd name="T52" fmla="*/ 0 w 183"/>
                <a:gd name="T53" fmla="*/ 0 h 97"/>
                <a:gd name="T54" fmla="*/ 0 w 183"/>
                <a:gd name="T55" fmla="*/ 0 h 97"/>
                <a:gd name="T56" fmla="*/ 0 w 183"/>
                <a:gd name="T57" fmla="*/ 0 h 97"/>
                <a:gd name="T58" fmla="*/ 0 w 183"/>
                <a:gd name="T59" fmla="*/ 0 h 97"/>
                <a:gd name="T60" fmla="*/ 0 w 183"/>
                <a:gd name="T61" fmla="*/ 0 h 97"/>
                <a:gd name="T62" fmla="*/ 0 w 183"/>
                <a:gd name="T63" fmla="*/ 0 h 97"/>
                <a:gd name="T64" fmla="*/ 0 w 183"/>
                <a:gd name="T65" fmla="*/ 0 h 97"/>
                <a:gd name="T66" fmla="*/ 0 w 183"/>
                <a:gd name="T67" fmla="*/ 0 h 97"/>
                <a:gd name="T68" fmla="*/ 0 w 183"/>
                <a:gd name="T69" fmla="*/ 0 h 97"/>
                <a:gd name="T70" fmla="*/ 0 w 183"/>
                <a:gd name="T71" fmla="*/ 0 h 97"/>
                <a:gd name="T72" fmla="*/ 0 w 183"/>
                <a:gd name="T73" fmla="*/ 0 h 97"/>
                <a:gd name="T74" fmla="*/ 0 w 183"/>
                <a:gd name="T75" fmla="*/ 0 h 97"/>
                <a:gd name="T76" fmla="*/ 0 w 183"/>
                <a:gd name="T77" fmla="*/ 0 h 97"/>
                <a:gd name="T78" fmla="*/ 0 w 183"/>
                <a:gd name="T79" fmla="*/ 0 h 97"/>
                <a:gd name="T80" fmla="*/ 0 w 183"/>
                <a:gd name="T81" fmla="*/ 0 h 97"/>
                <a:gd name="T82" fmla="*/ 0 w 183"/>
                <a:gd name="T83" fmla="*/ 0 h 97"/>
                <a:gd name="T84" fmla="*/ 0 w 183"/>
                <a:gd name="T85" fmla="*/ 0 h 97"/>
                <a:gd name="T86" fmla="*/ 0 w 183"/>
                <a:gd name="T87" fmla="*/ 0 h 97"/>
                <a:gd name="T88" fmla="*/ 0 w 183"/>
                <a:gd name="T89" fmla="*/ 0 h 97"/>
                <a:gd name="T90" fmla="*/ 0 w 183"/>
                <a:gd name="T91" fmla="*/ 0 h 97"/>
                <a:gd name="T92" fmla="*/ 0 w 183"/>
                <a:gd name="T93" fmla="*/ 0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3"/>
                <a:gd name="T142" fmla="*/ 0 h 97"/>
                <a:gd name="T143" fmla="*/ 183 w 183"/>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3" h="97">
                  <a:moveTo>
                    <a:pt x="110" y="74"/>
                  </a:moveTo>
                  <a:lnTo>
                    <a:pt x="93" y="97"/>
                  </a:lnTo>
                  <a:lnTo>
                    <a:pt x="91" y="95"/>
                  </a:lnTo>
                  <a:lnTo>
                    <a:pt x="90" y="95"/>
                  </a:lnTo>
                  <a:lnTo>
                    <a:pt x="86" y="95"/>
                  </a:lnTo>
                  <a:lnTo>
                    <a:pt x="80" y="95"/>
                  </a:lnTo>
                  <a:lnTo>
                    <a:pt x="74" y="93"/>
                  </a:lnTo>
                  <a:lnTo>
                    <a:pt x="67" y="93"/>
                  </a:lnTo>
                  <a:lnTo>
                    <a:pt x="59" y="93"/>
                  </a:lnTo>
                  <a:lnTo>
                    <a:pt x="53" y="91"/>
                  </a:lnTo>
                  <a:lnTo>
                    <a:pt x="44" y="89"/>
                  </a:lnTo>
                  <a:lnTo>
                    <a:pt x="36" y="85"/>
                  </a:lnTo>
                  <a:lnTo>
                    <a:pt x="29" y="81"/>
                  </a:lnTo>
                  <a:lnTo>
                    <a:pt x="23" y="80"/>
                  </a:lnTo>
                  <a:lnTo>
                    <a:pt x="17" y="74"/>
                  </a:lnTo>
                  <a:lnTo>
                    <a:pt x="12" y="68"/>
                  </a:lnTo>
                  <a:lnTo>
                    <a:pt x="6" y="62"/>
                  </a:lnTo>
                  <a:lnTo>
                    <a:pt x="4" y="55"/>
                  </a:lnTo>
                  <a:lnTo>
                    <a:pt x="0" y="47"/>
                  </a:lnTo>
                  <a:lnTo>
                    <a:pt x="2" y="40"/>
                  </a:lnTo>
                  <a:lnTo>
                    <a:pt x="4" y="32"/>
                  </a:lnTo>
                  <a:lnTo>
                    <a:pt x="8" y="26"/>
                  </a:lnTo>
                  <a:lnTo>
                    <a:pt x="13" y="21"/>
                  </a:lnTo>
                  <a:lnTo>
                    <a:pt x="19" y="15"/>
                  </a:lnTo>
                  <a:lnTo>
                    <a:pt x="27" y="11"/>
                  </a:lnTo>
                  <a:lnTo>
                    <a:pt x="36" y="9"/>
                  </a:lnTo>
                  <a:lnTo>
                    <a:pt x="46" y="5"/>
                  </a:lnTo>
                  <a:lnTo>
                    <a:pt x="55" y="4"/>
                  </a:lnTo>
                  <a:lnTo>
                    <a:pt x="63" y="0"/>
                  </a:lnTo>
                  <a:lnTo>
                    <a:pt x="74" y="0"/>
                  </a:lnTo>
                  <a:lnTo>
                    <a:pt x="84" y="0"/>
                  </a:lnTo>
                  <a:lnTo>
                    <a:pt x="93" y="0"/>
                  </a:lnTo>
                  <a:lnTo>
                    <a:pt x="103" y="0"/>
                  </a:lnTo>
                  <a:lnTo>
                    <a:pt x="110" y="2"/>
                  </a:lnTo>
                  <a:lnTo>
                    <a:pt x="118" y="2"/>
                  </a:lnTo>
                  <a:lnTo>
                    <a:pt x="126" y="4"/>
                  </a:lnTo>
                  <a:lnTo>
                    <a:pt x="133" y="5"/>
                  </a:lnTo>
                  <a:lnTo>
                    <a:pt x="143" y="7"/>
                  </a:lnTo>
                  <a:lnTo>
                    <a:pt x="148" y="11"/>
                  </a:lnTo>
                  <a:lnTo>
                    <a:pt x="156" y="15"/>
                  </a:lnTo>
                  <a:lnTo>
                    <a:pt x="162" y="19"/>
                  </a:lnTo>
                  <a:lnTo>
                    <a:pt x="169" y="23"/>
                  </a:lnTo>
                  <a:lnTo>
                    <a:pt x="177" y="32"/>
                  </a:lnTo>
                  <a:lnTo>
                    <a:pt x="183" y="42"/>
                  </a:lnTo>
                  <a:lnTo>
                    <a:pt x="181" y="51"/>
                  </a:lnTo>
                  <a:lnTo>
                    <a:pt x="175" y="62"/>
                  </a:lnTo>
                  <a:lnTo>
                    <a:pt x="173" y="66"/>
                  </a:lnTo>
                  <a:lnTo>
                    <a:pt x="169" y="70"/>
                  </a:lnTo>
                  <a:lnTo>
                    <a:pt x="164" y="78"/>
                  </a:lnTo>
                  <a:lnTo>
                    <a:pt x="160" y="80"/>
                  </a:lnTo>
                  <a:lnTo>
                    <a:pt x="156" y="81"/>
                  </a:lnTo>
                  <a:lnTo>
                    <a:pt x="150" y="85"/>
                  </a:lnTo>
                  <a:lnTo>
                    <a:pt x="145" y="87"/>
                  </a:lnTo>
                  <a:lnTo>
                    <a:pt x="135" y="89"/>
                  </a:lnTo>
                  <a:lnTo>
                    <a:pt x="128" y="93"/>
                  </a:lnTo>
                  <a:lnTo>
                    <a:pt x="120" y="93"/>
                  </a:lnTo>
                  <a:lnTo>
                    <a:pt x="110" y="97"/>
                  </a:lnTo>
                  <a:lnTo>
                    <a:pt x="124" y="72"/>
                  </a:lnTo>
                  <a:lnTo>
                    <a:pt x="126" y="70"/>
                  </a:lnTo>
                  <a:lnTo>
                    <a:pt x="131" y="68"/>
                  </a:lnTo>
                  <a:lnTo>
                    <a:pt x="139" y="62"/>
                  </a:lnTo>
                  <a:lnTo>
                    <a:pt x="147" y="59"/>
                  </a:lnTo>
                  <a:lnTo>
                    <a:pt x="152" y="51"/>
                  </a:lnTo>
                  <a:lnTo>
                    <a:pt x="156" y="45"/>
                  </a:lnTo>
                  <a:lnTo>
                    <a:pt x="156" y="38"/>
                  </a:lnTo>
                  <a:lnTo>
                    <a:pt x="150" y="30"/>
                  </a:lnTo>
                  <a:lnTo>
                    <a:pt x="143" y="26"/>
                  </a:lnTo>
                  <a:lnTo>
                    <a:pt x="135" y="23"/>
                  </a:lnTo>
                  <a:lnTo>
                    <a:pt x="128" y="21"/>
                  </a:lnTo>
                  <a:lnTo>
                    <a:pt x="122" y="19"/>
                  </a:lnTo>
                  <a:lnTo>
                    <a:pt x="112" y="15"/>
                  </a:lnTo>
                  <a:lnTo>
                    <a:pt x="105" y="15"/>
                  </a:lnTo>
                  <a:lnTo>
                    <a:pt x="95" y="15"/>
                  </a:lnTo>
                  <a:lnTo>
                    <a:pt x="88" y="15"/>
                  </a:lnTo>
                  <a:lnTo>
                    <a:pt x="80" y="15"/>
                  </a:lnTo>
                  <a:lnTo>
                    <a:pt x="71" y="17"/>
                  </a:lnTo>
                  <a:lnTo>
                    <a:pt x="63" y="19"/>
                  </a:lnTo>
                  <a:lnTo>
                    <a:pt x="57" y="21"/>
                  </a:lnTo>
                  <a:lnTo>
                    <a:pt x="52" y="24"/>
                  </a:lnTo>
                  <a:lnTo>
                    <a:pt x="46" y="28"/>
                  </a:lnTo>
                  <a:lnTo>
                    <a:pt x="44" y="32"/>
                  </a:lnTo>
                  <a:lnTo>
                    <a:pt x="42" y="40"/>
                  </a:lnTo>
                  <a:lnTo>
                    <a:pt x="40" y="43"/>
                  </a:lnTo>
                  <a:lnTo>
                    <a:pt x="40" y="49"/>
                  </a:lnTo>
                  <a:lnTo>
                    <a:pt x="42" y="53"/>
                  </a:lnTo>
                  <a:lnTo>
                    <a:pt x="46" y="57"/>
                  </a:lnTo>
                  <a:lnTo>
                    <a:pt x="53" y="62"/>
                  </a:lnTo>
                  <a:lnTo>
                    <a:pt x="63" y="68"/>
                  </a:lnTo>
                  <a:lnTo>
                    <a:pt x="72" y="70"/>
                  </a:lnTo>
                  <a:lnTo>
                    <a:pt x="82" y="72"/>
                  </a:lnTo>
                  <a:lnTo>
                    <a:pt x="88" y="72"/>
                  </a:lnTo>
                  <a:lnTo>
                    <a:pt x="91" y="74"/>
                  </a:lnTo>
                  <a:lnTo>
                    <a:pt x="110" y="74"/>
                  </a:lnTo>
                  <a:close/>
                </a:path>
              </a:pathLst>
            </a:custGeom>
            <a:solidFill>
              <a:srgbClr val="1A1A1A"/>
            </a:solidFill>
            <a:ln w="9525">
              <a:noFill/>
              <a:round/>
              <a:headEnd/>
              <a:tailEnd/>
            </a:ln>
          </p:spPr>
          <p:txBody>
            <a:bodyPr/>
            <a:lstStyle/>
            <a:p>
              <a:endParaRPr lang="en-US" sz="3200"/>
            </a:p>
          </p:txBody>
        </p:sp>
        <p:sp>
          <p:nvSpPr>
            <p:cNvPr id="181305" name="Freeform 58"/>
            <p:cNvSpPr>
              <a:spLocks/>
            </p:cNvSpPr>
            <p:nvPr/>
          </p:nvSpPr>
          <p:spPr bwMode="auto">
            <a:xfrm>
              <a:off x="3214" y="420"/>
              <a:ext cx="93" cy="81"/>
            </a:xfrm>
            <a:custGeom>
              <a:avLst/>
              <a:gdLst>
                <a:gd name="T0" fmla="*/ 0 w 187"/>
                <a:gd name="T1" fmla="*/ 0 h 164"/>
                <a:gd name="T2" fmla="*/ 0 w 187"/>
                <a:gd name="T3" fmla="*/ 0 h 164"/>
                <a:gd name="T4" fmla="*/ 0 w 187"/>
                <a:gd name="T5" fmla="*/ 0 h 164"/>
                <a:gd name="T6" fmla="*/ 0 w 187"/>
                <a:gd name="T7" fmla="*/ 0 h 164"/>
                <a:gd name="T8" fmla="*/ 0 w 187"/>
                <a:gd name="T9" fmla="*/ 0 h 164"/>
                <a:gd name="T10" fmla="*/ 0 w 187"/>
                <a:gd name="T11" fmla="*/ 0 h 164"/>
                <a:gd name="T12" fmla="*/ 0 w 187"/>
                <a:gd name="T13" fmla="*/ 0 h 164"/>
                <a:gd name="T14" fmla="*/ 0 w 187"/>
                <a:gd name="T15" fmla="*/ 0 h 164"/>
                <a:gd name="T16" fmla="*/ 0 w 187"/>
                <a:gd name="T17" fmla="*/ 0 h 164"/>
                <a:gd name="T18" fmla="*/ 0 w 187"/>
                <a:gd name="T19" fmla="*/ 0 h 164"/>
                <a:gd name="T20" fmla="*/ 0 w 187"/>
                <a:gd name="T21" fmla="*/ 0 h 164"/>
                <a:gd name="T22" fmla="*/ 0 w 187"/>
                <a:gd name="T23" fmla="*/ 0 h 164"/>
                <a:gd name="T24" fmla="*/ 0 w 187"/>
                <a:gd name="T25" fmla="*/ 0 h 164"/>
                <a:gd name="T26" fmla="*/ 0 w 187"/>
                <a:gd name="T27" fmla="*/ 0 h 164"/>
                <a:gd name="T28" fmla="*/ 0 w 187"/>
                <a:gd name="T29" fmla="*/ 0 h 164"/>
                <a:gd name="T30" fmla="*/ 0 w 187"/>
                <a:gd name="T31" fmla="*/ 0 h 164"/>
                <a:gd name="T32" fmla="*/ 0 w 187"/>
                <a:gd name="T33" fmla="*/ 0 h 164"/>
                <a:gd name="T34" fmla="*/ 0 w 187"/>
                <a:gd name="T35" fmla="*/ 0 h 164"/>
                <a:gd name="T36" fmla="*/ 0 w 187"/>
                <a:gd name="T37" fmla="*/ 0 h 164"/>
                <a:gd name="T38" fmla="*/ 0 w 187"/>
                <a:gd name="T39" fmla="*/ 0 h 164"/>
                <a:gd name="T40" fmla="*/ 0 w 187"/>
                <a:gd name="T41" fmla="*/ 0 h 164"/>
                <a:gd name="T42" fmla="*/ 0 w 187"/>
                <a:gd name="T43" fmla="*/ 0 h 164"/>
                <a:gd name="T44" fmla="*/ 0 w 187"/>
                <a:gd name="T45" fmla="*/ 0 h 164"/>
                <a:gd name="T46" fmla="*/ 0 w 187"/>
                <a:gd name="T47" fmla="*/ 0 h 164"/>
                <a:gd name="T48" fmla="*/ 0 w 187"/>
                <a:gd name="T49" fmla="*/ 0 h 164"/>
                <a:gd name="T50" fmla="*/ 0 w 187"/>
                <a:gd name="T51" fmla="*/ 0 h 164"/>
                <a:gd name="T52" fmla="*/ 0 w 187"/>
                <a:gd name="T53" fmla="*/ 0 h 164"/>
                <a:gd name="T54" fmla="*/ 0 w 187"/>
                <a:gd name="T55" fmla="*/ 0 h 164"/>
                <a:gd name="T56" fmla="*/ 0 w 187"/>
                <a:gd name="T57" fmla="*/ 0 h 164"/>
                <a:gd name="T58" fmla="*/ 0 w 187"/>
                <a:gd name="T59" fmla="*/ 0 h 164"/>
                <a:gd name="T60" fmla="*/ 0 w 187"/>
                <a:gd name="T61" fmla="*/ 0 h 164"/>
                <a:gd name="T62" fmla="*/ 0 w 187"/>
                <a:gd name="T63" fmla="*/ 0 h 164"/>
                <a:gd name="T64" fmla="*/ 0 w 187"/>
                <a:gd name="T65" fmla="*/ 0 h 164"/>
                <a:gd name="T66" fmla="*/ 0 w 187"/>
                <a:gd name="T67" fmla="*/ 0 h 164"/>
                <a:gd name="T68" fmla="*/ 0 w 187"/>
                <a:gd name="T69" fmla="*/ 0 h 164"/>
                <a:gd name="T70" fmla="*/ 0 w 187"/>
                <a:gd name="T71" fmla="*/ 0 h 164"/>
                <a:gd name="T72" fmla="*/ 0 w 187"/>
                <a:gd name="T73" fmla="*/ 0 h 164"/>
                <a:gd name="T74" fmla="*/ 0 w 187"/>
                <a:gd name="T75" fmla="*/ 0 h 164"/>
                <a:gd name="T76" fmla="*/ 0 w 187"/>
                <a:gd name="T77" fmla="*/ 0 h 164"/>
                <a:gd name="T78" fmla="*/ 0 w 187"/>
                <a:gd name="T79" fmla="*/ 0 h 164"/>
                <a:gd name="T80" fmla="*/ 0 w 187"/>
                <a:gd name="T81" fmla="*/ 0 h 164"/>
                <a:gd name="T82" fmla="*/ 0 w 187"/>
                <a:gd name="T83" fmla="*/ 0 h 164"/>
                <a:gd name="T84" fmla="*/ 0 w 187"/>
                <a:gd name="T85" fmla="*/ 0 h 164"/>
                <a:gd name="T86" fmla="*/ 0 w 187"/>
                <a:gd name="T87" fmla="*/ 0 h 164"/>
                <a:gd name="T88" fmla="*/ 0 w 187"/>
                <a:gd name="T89" fmla="*/ 0 h 164"/>
                <a:gd name="T90" fmla="*/ 0 w 187"/>
                <a:gd name="T91" fmla="*/ 0 h 164"/>
                <a:gd name="T92" fmla="*/ 0 w 187"/>
                <a:gd name="T93" fmla="*/ 0 h 164"/>
                <a:gd name="T94" fmla="*/ 0 w 187"/>
                <a:gd name="T95" fmla="*/ 0 h 164"/>
                <a:gd name="T96" fmla="*/ 0 w 187"/>
                <a:gd name="T97" fmla="*/ 0 h 164"/>
                <a:gd name="T98" fmla="*/ 0 w 187"/>
                <a:gd name="T99" fmla="*/ 0 h 164"/>
                <a:gd name="T100" fmla="*/ 0 w 187"/>
                <a:gd name="T101" fmla="*/ 0 h 164"/>
                <a:gd name="T102" fmla="*/ 0 w 187"/>
                <a:gd name="T103" fmla="*/ 0 h 164"/>
                <a:gd name="T104" fmla="*/ 0 w 187"/>
                <a:gd name="T105" fmla="*/ 0 h 164"/>
                <a:gd name="T106" fmla="*/ 0 w 187"/>
                <a:gd name="T107" fmla="*/ 0 h 1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7"/>
                <a:gd name="T163" fmla="*/ 0 h 164"/>
                <a:gd name="T164" fmla="*/ 187 w 187"/>
                <a:gd name="T165" fmla="*/ 164 h 16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7" h="164">
                  <a:moveTo>
                    <a:pt x="48" y="38"/>
                  </a:moveTo>
                  <a:lnTo>
                    <a:pt x="42" y="116"/>
                  </a:lnTo>
                  <a:lnTo>
                    <a:pt x="44" y="116"/>
                  </a:lnTo>
                  <a:lnTo>
                    <a:pt x="50" y="122"/>
                  </a:lnTo>
                  <a:lnTo>
                    <a:pt x="54" y="124"/>
                  </a:lnTo>
                  <a:lnTo>
                    <a:pt x="61" y="126"/>
                  </a:lnTo>
                  <a:lnTo>
                    <a:pt x="67" y="129"/>
                  </a:lnTo>
                  <a:lnTo>
                    <a:pt x="76" y="131"/>
                  </a:lnTo>
                  <a:lnTo>
                    <a:pt x="84" y="133"/>
                  </a:lnTo>
                  <a:lnTo>
                    <a:pt x="93" y="135"/>
                  </a:lnTo>
                  <a:lnTo>
                    <a:pt x="97" y="135"/>
                  </a:lnTo>
                  <a:lnTo>
                    <a:pt x="101" y="135"/>
                  </a:lnTo>
                  <a:lnTo>
                    <a:pt x="107" y="135"/>
                  </a:lnTo>
                  <a:lnTo>
                    <a:pt x="112" y="135"/>
                  </a:lnTo>
                  <a:lnTo>
                    <a:pt x="118" y="133"/>
                  </a:lnTo>
                  <a:lnTo>
                    <a:pt x="124" y="133"/>
                  </a:lnTo>
                  <a:lnTo>
                    <a:pt x="130" y="131"/>
                  </a:lnTo>
                  <a:lnTo>
                    <a:pt x="135" y="129"/>
                  </a:lnTo>
                  <a:lnTo>
                    <a:pt x="141" y="128"/>
                  </a:lnTo>
                  <a:lnTo>
                    <a:pt x="147" y="126"/>
                  </a:lnTo>
                  <a:lnTo>
                    <a:pt x="152" y="122"/>
                  </a:lnTo>
                  <a:lnTo>
                    <a:pt x="160" y="120"/>
                  </a:lnTo>
                  <a:lnTo>
                    <a:pt x="158" y="17"/>
                  </a:lnTo>
                  <a:lnTo>
                    <a:pt x="185" y="0"/>
                  </a:lnTo>
                  <a:lnTo>
                    <a:pt x="187" y="139"/>
                  </a:lnTo>
                  <a:lnTo>
                    <a:pt x="185" y="139"/>
                  </a:lnTo>
                  <a:lnTo>
                    <a:pt x="183" y="141"/>
                  </a:lnTo>
                  <a:lnTo>
                    <a:pt x="177" y="143"/>
                  </a:lnTo>
                  <a:lnTo>
                    <a:pt x="169" y="147"/>
                  </a:lnTo>
                  <a:lnTo>
                    <a:pt x="160" y="150"/>
                  </a:lnTo>
                  <a:lnTo>
                    <a:pt x="150" y="154"/>
                  </a:lnTo>
                  <a:lnTo>
                    <a:pt x="145" y="156"/>
                  </a:lnTo>
                  <a:lnTo>
                    <a:pt x="137" y="158"/>
                  </a:lnTo>
                  <a:lnTo>
                    <a:pt x="131" y="160"/>
                  </a:lnTo>
                  <a:lnTo>
                    <a:pt x="126" y="162"/>
                  </a:lnTo>
                  <a:lnTo>
                    <a:pt x="118" y="162"/>
                  </a:lnTo>
                  <a:lnTo>
                    <a:pt x="112" y="162"/>
                  </a:lnTo>
                  <a:lnTo>
                    <a:pt x="105" y="162"/>
                  </a:lnTo>
                  <a:lnTo>
                    <a:pt x="97" y="164"/>
                  </a:lnTo>
                  <a:lnTo>
                    <a:pt x="90" y="162"/>
                  </a:lnTo>
                  <a:lnTo>
                    <a:pt x="82" y="162"/>
                  </a:lnTo>
                  <a:lnTo>
                    <a:pt x="73" y="160"/>
                  </a:lnTo>
                  <a:lnTo>
                    <a:pt x="67" y="160"/>
                  </a:lnTo>
                  <a:lnTo>
                    <a:pt x="57" y="156"/>
                  </a:lnTo>
                  <a:lnTo>
                    <a:pt x="50" y="154"/>
                  </a:lnTo>
                  <a:lnTo>
                    <a:pt x="40" y="150"/>
                  </a:lnTo>
                  <a:lnTo>
                    <a:pt x="33" y="147"/>
                  </a:lnTo>
                  <a:lnTo>
                    <a:pt x="25" y="141"/>
                  </a:lnTo>
                  <a:lnTo>
                    <a:pt x="17" y="135"/>
                  </a:lnTo>
                  <a:lnTo>
                    <a:pt x="10" y="129"/>
                  </a:lnTo>
                  <a:lnTo>
                    <a:pt x="0" y="122"/>
                  </a:lnTo>
                  <a:lnTo>
                    <a:pt x="6" y="8"/>
                  </a:lnTo>
                  <a:lnTo>
                    <a:pt x="48" y="38"/>
                  </a:lnTo>
                  <a:close/>
                </a:path>
              </a:pathLst>
            </a:custGeom>
            <a:solidFill>
              <a:srgbClr val="1A1A1A"/>
            </a:solidFill>
            <a:ln w="9525">
              <a:noFill/>
              <a:round/>
              <a:headEnd/>
              <a:tailEnd/>
            </a:ln>
          </p:spPr>
          <p:txBody>
            <a:bodyPr/>
            <a:lstStyle/>
            <a:p>
              <a:endParaRPr lang="en-US" sz="3200"/>
            </a:p>
          </p:txBody>
        </p:sp>
      </p:grpSp>
      <p:grpSp>
        <p:nvGrpSpPr>
          <p:cNvPr id="181306" name="Group 150"/>
          <p:cNvGrpSpPr>
            <a:grpSpLocks/>
          </p:cNvGrpSpPr>
          <p:nvPr/>
        </p:nvGrpSpPr>
        <p:grpSpPr bwMode="auto">
          <a:xfrm>
            <a:off x="6553200" y="3200400"/>
            <a:ext cx="2208213" cy="1825625"/>
            <a:chOff x="4128" y="2016"/>
            <a:chExt cx="1391" cy="1150"/>
          </a:xfrm>
        </p:grpSpPr>
        <p:sp>
          <p:nvSpPr>
            <p:cNvPr id="181307" name="Freeform 87"/>
            <p:cNvSpPr>
              <a:spLocks/>
            </p:cNvSpPr>
            <p:nvPr/>
          </p:nvSpPr>
          <p:spPr bwMode="auto">
            <a:xfrm>
              <a:off x="5219" y="2723"/>
              <a:ext cx="5" cy="3"/>
            </a:xfrm>
            <a:custGeom>
              <a:avLst/>
              <a:gdLst>
                <a:gd name="T0" fmla="*/ 0 w 9"/>
                <a:gd name="T1" fmla="*/ 1 h 6"/>
                <a:gd name="T2" fmla="*/ 1 w 9"/>
                <a:gd name="T3" fmla="*/ 1 h 6"/>
                <a:gd name="T4" fmla="*/ 1 w 9"/>
                <a:gd name="T5" fmla="*/ 1 h 6"/>
                <a:gd name="T6" fmla="*/ 1 w 9"/>
                <a:gd name="T7" fmla="*/ 1 h 6"/>
                <a:gd name="T8" fmla="*/ 1 w 9"/>
                <a:gd name="T9" fmla="*/ 1 h 6"/>
                <a:gd name="T10" fmla="*/ 1 w 9"/>
                <a:gd name="T11" fmla="*/ 1 h 6"/>
                <a:gd name="T12" fmla="*/ 1 w 9"/>
                <a:gd name="T13" fmla="*/ 1 h 6"/>
                <a:gd name="T14" fmla="*/ 1 w 9"/>
                <a:gd name="T15" fmla="*/ 1 h 6"/>
                <a:gd name="T16" fmla="*/ 1 w 9"/>
                <a:gd name="T17" fmla="*/ 0 h 6"/>
                <a:gd name="T18" fmla="*/ 1 w 9"/>
                <a:gd name="T19" fmla="*/ 1 h 6"/>
                <a:gd name="T20" fmla="*/ 1 w 9"/>
                <a:gd name="T21" fmla="*/ 1 h 6"/>
                <a:gd name="T22" fmla="*/ 1 w 9"/>
                <a:gd name="T23" fmla="*/ 1 h 6"/>
                <a:gd name="T24" fmla="*/ 0 w 9"/>
                <a:gd name="T25" fmla="*/ 1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6"/>
                <a:gd name="T41" fmla="*/ 9 w 9"/>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6">
                  <a:moveTo>
                    <a:pt x="0" y="6"/>
                  </a:moveTo>
                  <a:lnTo>
                    <a:pt x="1" y="6"/>
                  </a:lnTo>
                  <a:lnTo>
                    <a:pt x="2" y="6"/>
                  </a:lnTo>
                  <a:lnTo>
                    <a:pt x="5" y="4"/>
                  </a:lnTo>
                  <a:lnTo>
                    <a:pt x="9" y="3"/>
                  </a:lnTo>
                  <a:lnTo>
                    <a:pt x="8" y="1"/>
                  </a:lnTo>
                  <a:lnTo>
                    <a:pt x="7" y="1"/>
                  </a:lnTo>
                  <a:lnTo>
                    <a:pt x="4" y="1"/>
                  </a:lnTo>
                  <a:lnTo>
                    <a:pt x="2" y="0"/>
                  </a:lnTo>
                  <a:lnTo>
                    <a:pt x="2" y="1"/>
                  </a:lnTo>
                  <a:lnTo>
                    <a:pt x="1" y="3"/>
                  </a:lnTo>
                  <a:lnTo>
                    <a:pt x="1" y="4"/>
                  </a:lnTo>
                  <a:lnTo>
                    <a:pt x="0" y="6"/>
                  </a:lnTo>
                  <a:close/>
                </a:path>
              </a:pathLst>
            </a:custGeom>
            <a:solidFill>
              <a:srgbClr val="93E800"/>
            </a:solidFill>
            <a:ln w="9525">
              <a:noFill/>
              <a:round/>
              <a:headEnd/>
              <a:tailEnd/>
            </a:ln>
          </p:spPr>
          <p:txBody>
            <a:bodyPr/>
            <a:lstStyle/>
            <a:p>
              <a:endParaRPr lang="en-US" sz="3200"/>
            </a:p>
          </p:txBody>
        </p:sp>
        <p:sp>
          <p:nvSpPr>
            <p:cNvPr id="181308" name="Freeform 107"/>
            <p:cNvSpPr>
              <a:spLocks/>
            </p:cNvSpPr>
            <p:nvPr/>
          </p:nvSpPr>
          <p:spPr bwMode="auto">
            <a:xfrm>
              <a:off x="4797" y="3013"/>
              <a:ext cx="93" cy="70"/>
            </a:xfrm>
            <a:custGeom>
              <a:avLst/>
              <a:gdLst>
                <a:gd name="T0" fmla="*/ 1 w 185"/>
                <a:gd name="T1" fmla="*/ 1 h 140"/>
                <a:gd name="T2" fmla="*/ 1 w 185"/>
                <a:gd name="T3" fmla="*/ 1 h 140"/>
                <a:gd name="T4" fmla="*/ 1 w 185"/>
                <a:gd name="T5" fmla="*/ 1 h 140"/>
                <a:gd name="T6" fmla="*/ 1 w 185"/>
                <a:gd name="T7" fmla="*/ 1 h 140"/>
                <a:gd name="T8" fmla="*/ 1 w 185"/>
                <a:gd name="T9" fmla="*/ 1 h 140"/>
                <a:gd name="T10" fmla="*/ 1 w 185"/>
                <a:gd name="T11" fmla="*/ 1 h 140"/>
                <a:gd name="T12" fmla="*/ 1 w 185"/>
                <a:gd name="T13" fmla="*/ 1 h 140"/>
                <a:gd name="T14" fmla="*/ 1 w 185"/>
                <a:gd name="T15" fmla="*/ 1 h 140"/>
                <a:gd name="T16" fmla="*/ 1 w 185"/>
                <a:gd name="T17" fmla="*/ 1 h 140"/>
                <a:gd name="T18" fmla="*/ 1 w 185"/>
                <a:gd name="T19" fmla="*/ 1 h 140"/>
                <a:gd name="T20" fmla="*/ 1 w 185"/>
                <a:gd name="T21" fmla="*/ 1 h 140"/>
                <a:gd name="T22" fmla="*/ 1 w 185"/>
                <a:gd name="T23" fmla="*/ 1 h 140"/>
                <a:gd name="T24" fmla="*/ 1 w 185"/>
                <a:gd name="T25" fmla="*/ 1 h 140"/>
                <a:gd name="T26" fmla="*/ 1 w 185"/>
                <a:gd name="T27" fmla="*/ 1 h 140"/>
                <a:gd name="T28" fmla="*/ 1 w 185"/>
                <a:gd name="T29" fmla="*/ 1 h 140"/>
                <a:gd name="T30" fmla="*/ 1 w 185"/>
                <a:gd name="T31" fmla="*/ 1 h 140"/>
                <a:gd name="T32" fmla="*/ 1 w 185"/>
                <a:gd name="T33" fmla="*/ 1 h 140"/>
                <a:gd name="T34" fmla="*/ 1 w 185"/>
                <a:gd name="T35" fmla="*/ 1 h 140"/>
                <a:gd name="T36" fmla="*/ 1 w 185"/>
                <a:gd name="T37" fmla="*/ 1 h 140"/>
                <a:gd name="T38" fmla="*/ 1 w 185"/>
                <a:gd name="T39" fmla="*/ 1 h 140"/>
                <a:gd name="T40" fmla="*/ 1 w 185"/>
                <a:gd name="T41" fmla="*/ 1 h 140"/>
                <a:gd name="T42" fmla="*/ 1 w 185"/>
                <a:gd name="T43" fmla="*/ 1 h 140"/>
                <a:gd name="T44" fmla="*/ 1 w 185"/>
                <a:gd name="T45" fmla="*/ 1 h 140"/>
                <a:gd name="T46" fmla="*/ 1 w 185"/>
                <a:gd name="T47" fmla="*/ 0 h 140"/>
                <a:gd name="T48" fmla="*/ 1 w 185"/>
                <a:gd name="T49" fmla="*/ 1 h 140"/>
                <a:gd name="T50" fmla="*/ 1 w 185"/>
                <a:gd name="T51" fmla="*/ 1 h 140"/>
                <a:gd name="T52" fmla="*/ 1 w 185"/>
                <a:gd name="T53" fmla="*/ 1 h 140"/>
                <a:gd name="T54" fmla="*/ 0 w 185"/>
                <a:gd name="T55" fmla="*/ 1 h 140"/>
                <a:gd name="T56" fmla="*/ 1 w 185"/>
                <a:gd name="T57" fmla="*/ 1 h 140"/>
                <a:gd name="T58" fmla="*/ 1 w 185"/>
                <a:gd name="T59" fmla="*/ 1 h 140"/>
                <a:gd name="T60" fmla="*/ 1 w 185"/>
                <a:gd name="T61" fmla="*/ 1 h 140"/>
                <a:gd name="T62" fmla="*/ 1 w 185"/>
                <a:gd name="T63" fmla="*/ 1 h 140"/>
                <a:gd name="T64" fmla="*/ 1 w 185"/>
                <a:gd name="T65" fmla="*/ 1 h 140"/>
                <a:gd name="T66" fmla="*/ 1 w 185"/>
                <a:gd name="T67" fmla="*/ 1 h 1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5"/>
                <a:gd name="T103" fmla="*/ 0 h 140"/>
                <a:gd name="T104" fmla="*/ 185 w 185"/>
                <a:gd name="T105" fmla="*/ 140 h 1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5" h="140">
                  <a:moveTo>
                    <a:pt x="31" y="76"/>
                  </a:moveTo>
                  <a:lnTo>
                    <a:pt x="41" y="49"/>
                  </a:lnTo>
                  <a:lnTo>
                    <a:pt x="58" y="32"/>
                  </a:lnTo>
                  <a:lnTo>
                    <a:pt x="79" y="27"/>
                  </a:lnTo>
                  <a:lnTo>
                    <a:pt x="101" y="28"/>
                  </a:lnTo>
                  <a:lnTo>
                    <a:pt x="122" y="35"/>
                  </a:lnTo>
                  <a:lnTo>
                    <a:pt x="142" y="46"/>
                  </a:lnTo>
                  <a:lnTo>
                    <a:pt x="153" y="60"/>
                  </a:lnTo>
                  <a:lnTo>
                    <a:pt x="157" y="74"/>
                  </a:lnTo>
                  <a:lnTo>
                    <a:pt x="150" y="95"/>
                  </a:lnTo>
                  <a:lnTo>
                    <a:pt x="139" y="104"/>
                  </a:lnTo>
                  <a:lnTo>
                    <a:pt x="128" y="107"/>
                  </a:lnTo>
                  <a:lnTo>
                    <a:pt x="124" y="107"/>
                  </a:lnTo>
                  <a:lnTo>
                    <a:pt x="132" y="88"/>
                  </a:lnTo>
                  <a:lnTo>
                    <a:pt x="128" y="77"/>
                  </a:lnTo>
                  <a:lnTo>
                    <a:pt x="118" y="73"/>
                  </a:lnTo>
                  <a:lnTo>
                    <a:pt x="112" y="72"/>
                  </a:lnTo>
                  <a:lnTo>
                    <a:pt x="111" y="72"/>
                  </a:lnTo>
                  <a:lnTo>
                    <a:pt x="105" y="74"/>
                  </a:lnTo>
                  <a:lnTo>
                    <a:pt x="100" y="77"/>
                  </a:lnTo>
                  <a:lnTo>
                    <a:pt x="93" y="83"/>
                  </a:lnTo>
                  <a:lnTo>
                    <a:pt x="86" y="88"/>
                  </a:lnTo>
                  <a:lnTo>
                    <a:pt x="81" y="95"/>
                  </a:lnTo>
                  <a:lnTo>
                    <a:pt x="81" y="105"/>
                  </a:lnTo>
                  <a:lnTo>
                    <a:pt x="86" y="115"/>
                  </a:lnTo>
                  <a:lnTo>
                    <a:pt x="88" y="119"/>
                  </a:lnTo>
                  <a:lnTo>
                    <a:pt x="93" y="122"/>
                  </a:lnTo>
                  <a:lnTo>
                    <a:pt x="97" y="125"/>
                  </a:lnTo>
                  <a:lnTo>
                    <a:pt x="102" y="128"/>
                  </a:lnTo>
                  <a:lnTo>
                    <a:pt x="110" y="126"/>
                  </a:lnTo>
                  <a:lnTo>
                    <a:pt x="115" y="125"/>
                  </a:lnTo>
                  <a:lnTo>
                    <a:pt x="122" y="125"/>
                  </a:lnTo>
                  <a:lnTo>
                    <a:pt x="128" y="123"/>
                  </a:lnTo>
                  <a:lnTo>
                    <a:pt x="135" y="122"/>
                  </a:lnTo>
                  <a:lnTo>
                    <a:pt x="140" y="121"/>
                  </a:lnTo>
                  <a:lnTo>
                    <a:pt x="147" y="121"/>
                  </a:lnTo>
                  <a:lnTo>
                    <a:pt x="153" y="119"/>
                  </a:lnTo>
                  <a:lnTo>
                    <a:pt x="163" y="112"/>
                  </a:lnTo>
                  <a:lnTo>
                    <a:pt x="171" y="102"/>
                  </a:lnTo>
                  <a:lnTo>
                    <a:pt x="178" y="93"/>
                  </a:lnTo>
                  <a:lnTo>
                    <a:pt x="184" y="80"/>
                  </a:lnTo>
                  <a:lnTo>
                    <a:pt x="185" y="63"/>
                  </a:lnTo>
                  <a:lnTo>
                    <a:pt x="181" y="46"/>
                  </a:lnTo>
                  <a:lnTo>
                    <a:pt x="173" y="31"/>
                  </a:lnTo>
                  <a:lnTo>
                    <a:pt x="160" y="20"/>
                  </a:lnTo>
                  <a:lnTo>
                    <a:pt x="143" y="10"/>
                  </a:lnTo>
                  <a:lnTo>
                    <a:pt x="125" y="3"/>
                  </a:lnTo>
                  <a:lnTo>
                    <a:pt x="105" y="0"/>
                  </a:lnTo>
                  <a:lnTo>
                    <a:pt x="84" y="1"/>
                  </a:lnTo>
                  <a:lnTo>
                    <a:pt x="62" y="7"/>
                  </a:lnTo>
                  <a:lnTo>
                    <a:pt x="42" y="17"/>
                  </a:lnTo>
                  <a:lnTo>
                    <a:pt x="27" y="28"/>
                  </a:lnTo>
                  <a:lnTo>
                    <a:pt x="14" y="43"/>
                  </a:lnTo>
                  <a:lnTo>
                    <a:pt x="6" y="60"/>
                  </a:lnTo>
                  <a:lnTo>
                    <a:pt x="1" y="80"/>
                  </a:lnTo>
                  <a:lnTo>
                    <a:pt x="0" y="101"/>
                  </a:lnTo>
                  <a:lnTo>
                    <a:pt x="3" y="123"/>
                  </a:lnTo>
                  <a:lnTo>
                    <a:pt x="4" y="128"/>
                  </a:lnTo>
                  <a:lnTo>
                    <a:pt x="6" y="132"/>
                  </a:lnTo>
                  <a:lnTo>
                    <a:pt x="7" y="136"/>
                  </a:lnTo>
                  <a:lnTo>
                    <a:pt x="8" y="140"/>
                  </a:lnTo>
                  <a:lnTo>
                    <a:pt x="17" y="139"/>
                  </a:lnTo>
                  <a:lnTo>
                    <a:pt x="25" y="138"/>
                  </a:lnTo>
                  <a:lnTo>
                    <a:pt x="34" y="138"/>
                  </a:lnTo>
                  <a:lnTo>
                    <a:pt x="42" y="136"/>
                  </a:lnTo>
                  <a:lnTo>
                    <a:pt x="35" y="123"/>
                  </a:lnTo>
                  <a:lnTo>
                    <a:pt x="31" y="109"/>
                  </a:lnTo>
                  <a:lnTo>
                    <a:pt x="29" y="93"/>
                  </a:lnTo>
                  <a:lnTo>
                    <a:pt x="31" y="76"/>
                  </a:lnTo>
                  <a:close/>
                </a:path>
              </a:pathLst>
            </a:custGeom>
            <a:solidFill>
              <a:srgbClr val="93E800"/>
            </a:solidFill>
            <a:ln w="9525">
              <a:noFill/>
              <a:round/>
              <a:headEnd/>
              <a:tailEnd/>
            </a:ln>
          </p:spPr>
          <p:txBody>
            <a:bodyPr/>
            <a:lstStyle/>
            <a:p>
              <a:endParaRPr lang="en-US" sz="3200"/>
            </a:p>
          </p:txBody>
        </p:sp>
        <p:sp>
          <p:nvSpPr>
            <p:cNvPr id="181309" name="Freeform 109"/>
            <p:cNvSpPr>
              <a:spLocks/>
            </p:cNvSpPr>
            <p:nvPr/>
          </p:nvSpPr>
          <p:spPr bwMode="auto">
            <a:xfrm>
              <a:off x="4735" y="2978"/>
              <a:ext cx="63" cy="55"/>
            </a:xfrm>
            <a:custGeom>
              <a:avLst/>
              <a:gdLst>
                <a:gd name="T0" fmla="*/ 1 w 125"/>
                <a:gd name="T1" fmla="*/ 1 h 109"/>
                <a:gd name="T2" fmla="*/ 1 w 125"/>
                <a:gd name="T3" fmla="*/ 1 h 109"/>
                <a:gd name="T4" fmla="*/ 1 w 125"/>
                <a:gd name="T5" fmla="*/ 1 h 109"/>
                <a:gd name="T6" fmla="*/ 1 w 125"/>
                <a:gd name="T7" fmla="*/ 1 h 109"/>
                <a:gd name="T8" fmla="*/ 1 w 125"/>
                <a:gd name="T9" fmla="*/ 1 h 109"/>
                <a:gd name="T10" fmla="*/ 1 w 125"/>
                <a:gd name="T11" fmla="*/ 1 h 109"/>
                <a:gd name="T12" fmla="*/ 1 w 125"/>
                <a:gd name="T13" fmla="*/ 1 h 109"/>
                <a:gd name="T14" fmla="*/ 1 w 125"/>
                <a:gd name="T15" fmla="*/ 1 h 109"/>
                <a:gd name="T16" fmla="*/ 1 w 125"/>
                <a:gd name="T17" fmla="*/ 1 h 109"/>
                <a:gd name="T18" fmla="*/ 1 w 125"/>
                <a:gd name="T19" fmla="*/ 1 h 109"/>
                <a:gd name="T20" fmla="*/ 1 w 125"/>
                <a:gd name="T21" fmla="*/ 1 h 109"/>
                <a:gd name="T22" fmla="*/ 1 w 125"/>
                <a:gd name="T23" fmla="*/ 1 h 109"/>
                <a:gd name="T24" fmla="*/ 1 w 125"/>
                <a:gd name="T25" fmla="*/ 1 h 109"/>
                <a:gd name="T26" fmla="*/ 1 w 125"/>
                <a:gd name="T27" fmla="*/ 1 h 109"/>
                <a:gd name="T28" fmla="*/ 1 w 125"/>
                <a:gd name="T29" fmla="*/ 1 h 109"/>
                <a:gd name="T30" fmla="*/ 1 w 125"/>
                <a:gd name="T31" fmla="*/ 1 h 109"/>
                <a:gd name="T32" fmla="*/ 1 w 125"/>
                <a:gd name="T33" fmla="*/ 1 h 109"/>
                <a:gd name="T34" fmla="*/ 1 w 125"/>
                <a:gd name="T35" fmla="*/ 1 h 109"/>
                <a:gd name="T36" fmla="*/ 1 w 125"/>
                <a:gd name="T37" fmla="*/ 1 h 109"/>
                <a:gd name="T38" fmla="*/ 1 w 125"/>
                <a:gd name="T39" fmla="*/ 1 h 109"/>
                <a:gd name="T40" fmla="*/ 0 w 125"/>
                <a:gd name="T41" fmla="*/ 1 h 109"/>
                <a:gd name="T42" fmla="*/ 1 w 125"/>
                <a:gd name="T43" fmla="*/ 1 h 109"/>
                <a:gd name="T44" fmla="*/ 1 w 125"/>
                <a:gd name="T45" fmla="*/ 1 h 109"/>
                <a:gd name="T46" fmla="*/ 1 w 125"/>
                <a:gd name="T47" fmla="*/ 1 h 109"/>
                <a:gd name="T48" fmla="*/ 1 w 125"/>
                <a:gd name="T49" fmla="*/ 0 h 109"/>
                <a:gd name="T50" fmla="*/ 1 w 125"/>
                <a:gd name="T51" fmla="*/ 1 h 109"/>
                <a:gd name="T52" fmla="*/ 1 w 125"/>
                <a:gd name="T53" fmla="*/ 1 h 109"/>
                <a:gd name="T54" fmla="*/ 1 w 125"/>
                <a:gd name="T55" fmla="*/ 1 h 109"/>
                <a:gd name="T56" fmla="*/ 1 w 125"/>
                <a:gd name="T57" fmla="*/ 1 h 109"/>
                <a:gd name="T58" fmla="*/ 1 w 125"/>
                <a:gd name="T59" fmla="*/ 1 h 109"/>
                <a:gd name="T60" fmla="*/ 1 w 125"/>
                <a:gd name="T61" fmla="*/ 1 h 109"/>
                <a:gd name="T62" fmla="*/ 1 w 125"/>
                <a:gd name="T63" fmla="*/ 1 h 109"/>
                <a:gd name="T64" fmla="*/ 1 w 125"/>
                <a:gd name="T65" fmla="*/ 1 h 109"/>
                <a:gd name="T66" fmla="*/ 1 w 125"/>
                <a:gd name="T67" fmla="*/ 1 h 109"/>
                <a:gd name="T68" fmla="*/ 1 w 125"/>
                <a:gd name="T69" fmla="*/ 1 h 109"/>
                <a:gd name="T70" fmla="*/ 1 w 125"/>
                <a:gd name="T71" fmla="*/ 1 h 10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5"/>
                <a:gd name="T109" fmla="*/ 0 h 109"/>
                <a:gd name="T110" fmla="*/ 125 w 125"/>
                <a:gd name="T111" fmla="*/ 109 h 10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5" h="109">
                  <a:moveTo>
                    <a:pt x="63" y="54"/>
                  </a:moveTo>
                  <a:lnTo>
                    <a:pt x="66" y="54"/>
                  </a:lnTo>
                  <a:lnTo>
                    <a:pt x="72" y="53"/>
                  </a:lnTo>
                  <a:lnTo>
                    <a:pt x="78" y="49"/>
                  </a:lnTo>
                  <a:lnTo>
                    <a:pt x="80" y="39"/>
                  </a:lnTo>
                  <a:lnTo>
                    <a:pt x="79" y="32"/>
                  </a:lnTo>
                  <a:lnTo>
                    <a:pt x="72" y="24"/>
                  </a:lnTo>
                  <a:lnTo>
                    <a:pt x="63" y="18"/>
                  </a:lnTo>
                  <a:lnTo>
                    <a:pt x="52" y="14"/>
                  </a:lnTo>
                  <a:lnTo>
                    <a:pt x="40" y="14"/>
                  </a:lnTo>
                  <a:lnTo>
                    <a:pt x="30" y="17"/>
                  </a:lnTo>
                  <a:lnTo>
                    <a:pt x="20" y="25"/>
                  </a:lnTo>
                  <a:lnTo>
                    <a:pt x="16" y="39"/>
                  </a:lnTo>
                  <a:lnTo>
                    <a:pt x="14" y="53"/>
                  </a:lnTo>
                  <a:lnTo>
                    <a:pt x="17" y="64"/>
                  </a:lnTo>
                  <a:lnTo>
                    <a:pt x="23" y="74"/>
                  </a:lnTo>
                  <a:lnTo>
                    <a:pt x="31" y="81"/>
                  </a:lnTo>
                  <a:lnTo>
                    <a:pt x="40" y="87"/>
                  </a:lnTo>
                  <a:lnTo>
                    <a:pt x="48" y="91"/>
                  </a:lnTo>
                  <a:lnTo>
                    <a:pt x="58" y="94"/>
                  </a:lnTo>
                  <a:lnTo>
                    <a:pt x="66" y="94"/>
                  </a:lnTo>
                  <a:lnTo>
                    <a:pt x="76" y="92"/>
                  </a:lnTo>
                  <a:lnTo>
                    <a:pt x="86" y="88"/>
                  </a:lnTo>
                  <a:lnTo>
                    <a:pt x="97" y="83"/>
                  </a:lnTo>
                  <a:lnTo>
                    <a:pt x="107" y="74"/>
                  </a:lnTo>
                  <a:lnTo>
                    <a:pt x="115" y="64"/>
                  </a:lnTo>
                  <a:lnTo>
                    <a:pt x="121" y="50"/>
                  </a:lnTo>
                  <a:lnTo>
                    <a:pt x="121" y="35"/>
                  </a:lnTo>
                  <a:lnTo>
                    <a:pt x="117" y="17"/>
                  </a:lnTo>
                  <a:lnTo>
                    <a:pt x="120" y="24"/>
                  </a:lnTo>
                  <a:lnTo>
                    <a:pt x="125" y="40"/>
                  </a:lnTo>
                  <a:lnTo>
                    <a:pt x="125" y="64"/>
                  </a:lnTo>
                  <a:lnTo>
                    <a:pt x="111" y="90"/>
                  </a:lnTo>
                  <a:lnTo>
                    <a:pt x="96" y="101"/>
                  </a:lnTo>
                  <a:lnTo>
                    <a:pt x="80" y="108"/>
                  </a:lnTo>
                  <a:lnTo>
                    <a:pt x="62" y="109"/>
                  </a:lnTo>
                  <a:lnTo>
                    <a:pt x="47" y="108"/>
                  </a:lnTo>
                  <a:lnTo>
                    <a:pt x="30" y="101"/>
                  </a:lnTo>
                  <a:lnTo>
                    <a:pt x="17" y="92"/>
                  </a:lnTo>
                  <a:lnTo>
                    <a:pt x="7" y="80"/>
                  </a:lnTo>
                  <a:lnTo>
                    <a:pt x="2" y="64"/>
                  </a:lnTo>
                  <a:lnTo>
                    <a:pt x="0" y="53"/>
                  </a:lnTo>
                  <a:lnTo>
                    <a:pt x="0" y="42"/>
                  </a:lnTo>
                  <a:lnTo>
                    <a:pt x="3" y="32"/>
                  </a:lnTo>
                  <a:lnTo>
                    <a:pt x="7" y="22"/>
                  </a:lnTo>
                  <a:lnTo>
                    <a:pt x="13" y="15"/>
                  </a:lnTo>
                  <a:lnTo>
                    <a:pt x="21" y="8"/>
                  </a:lnTo>
                  <a:lnTo>
                    <a:pt x="31" y="4"/>
                  </a:lnTo>
                  <a:lnTo>
                    <a:pt x="42" y="1"/>
                  </a:lnTo>
                  <a:lnTo>
                    <a:pt x="54" y="0"/>
                  </a:lnTo>
                  <a:lnTo>
                    <a:pt x="63" y="1"/>
                  </a:lnTo>
                  <a:lnTo>
                    <a:pt x="73" y="5"/>
                  </a:lnTo>
                  <a:lnTo>
                    <a:pt x="82" y="10"/>
                  </a:lnTo>
                  <a:lnTo>
                    <a:pt x="89" y="17"/>
                  </a:lnTo>
                  <a:lnTo>
                    <a:pt x="93" y="24"/>
                  </a:lnTo>
                  <a:lnTo>
                    <a:pt x="96" y="32"/>
                  </a:lnTo>
                  <a:lnTo>
                    <a:pt x="94" y="42"/>
                  </a:lnTo>
                  <a:lnTo>
                    <a:pt x="90" y="50"/>
                  </a:lnTo>
                  <a:lnTo>
                    <a:pt x="85" y="57"/>
                  </a:lnTo>
                  <a:lnTo>
                    <a:pt x="78" y="61"/>
                  </a:lnTo>
                  <a:lnTo>
                    <a:pt x="70" y="64"/>
                  </a:lnTo>
                  <a:lnTo>
                    <a:pt x="62" y="67"/>
                  </a:lnTo>
                  <a:lnTo>
                    <a:pt x="55" y="66"/>
                  </a:lnTo>
                  <a:lnTo>
                    <a:pt x="48" y="63"/>
                  </a:lnTo>
                  <a:lnTo>
                    <a:pt x="44" y="59"/>
                  </a:lnTo>
                  <a:lnTo>
                    <a:pt x="42" y="49"/>
                  </a:lnTo>
                  <a:lnTo>
                    <a:pt x="47" y="42"/>
                  </a:lnTo>
                  <a:lnTo>
                    <a:pt x="54" y="38"/>
                  </a:lnTo>
                  <a:lnTo>
                    <a:pt x="58" y="36"/>
                  </a:lnTo>
                  <a:lnTo>
                    <a:pt x="61" y="36"/>
                  </a:lnTo>
                  <a:lnTo>
                    <a:pt x="66" y="39"/>
                  </a:lnTo>
                  <a:lnTo>
                    <a:pt x="69" y="45"/>
                  </a:lnTo>
                  <a:lnTo>
                    <a:pt x="63" y="54"/>
                  </a:lnTo>
                  <a:close/>
                </a:path>
              </a:pathLst>
            </a:custGeom>
            <a:solidFill>
              <a:srgbClr val="93E800"/>
            </a:solidFill>
            <a:ln w="9525">
              <a:noFill/>
              <a:round/>
              <a:headEnd/>
              <a:tailEnd/>
            </a:ln>
          </p:spPr>
          <p:txBody>
            <a:bodyPr/>
            <a:lstStyle/>
            <a:p>
              <a:endParaRPr lang="en-US" sz="3200"/>
            </a:p>
          </p:txBody>
        </p:sp>
        <p:sp>
          <p:nvSpPr>
            <p:cNvPr id="181310" name="Freeform 114"/>
            <p:cNvSpPr>
              <a:spLocks/>
            </p:cNvSpPr>
            <p:nvPr/>
          </p:nvSpPr>
          <p:spPr bwMode="auto">
            <a:xfrm>
              <a:off x="4690" y="3036"/>
              <a:ext cx="18" cy="18"/>
            </a:xfrm>
            <a:custGeom>
              <a:avLst/>
              <a:gdLst>
                <a:gd name="T0" fmla="*/ 0 w 37"/>
                <a:gd name="T1" fmla="*/ 0 h 37"/>
                <a:gd name="T2" fmla="*/ 0 w 37"/>
                <a:gd name="T3" fmla="*/ 0 h 37"/>
                <a:gd name="T4" fmla="*/ 0 w 37"/>
                <a:gd name="T5" fmla="*/ 0 h 37"/>
                <a:gd name="T6" fmla="*/ 0 w 37"/>
                <a:gd name="T7" fmla="*/ 0 h 37"/>
                <a:gd name="T8" fmla="*/ 0 w 37"/>
                <a:gd name="T9" fmla="*/ 0 h 37"/>
                <a:gd name="T10" fmla="*/ 0 w 37"/>
                <a:gd name="T11" fmla="*/ 0 h 37"/>
                <a:gd name="T12" fmla="*/ 0 w 37"/>
                <a:gd name="T13" fmla="*/ 0 h 37"/>
                <a:gd name="T14" fmla="*/ 0 w 37"/>
                <a:gd name="T15" fmla="*/ 0 h 37"/>
                <a:gd name="T16" fmla="*/ 0 w 37"/>
                <a:gd name="T17" fmla="*/ 0 h 37"/>
                <a:gd name="T18" fmla="*/ 0 w 37"/>
                <a:gd name="T19" fmla="*/ 0 h 37"/>
                <a:gd name="T20" fmla="*/ 0 w 37"/>
                <a:gd name="T21" fmla="*/ 0 h 37"/>
                <a:gd name="T22" fmla="*/ 0 w 37"/>
                <a:gd name="T23" fmla="*/ 0 h 37"/>
                <a:gd name="T24" fmla="*/ 0 w 37"/>
                <a:gd name="T25" fmla="*/ 0 h 37"/>
                <a:gd name="T26" fmla="*/ 0 w 37"/>
                <a:gd name="T27" fmla="*/ 0 h 37"/>
                <a:gd name="T28" fmla="*/ 0 w 37"/>
                <a:gd name="T29" fmla="*/ 0 h 37"/>
                <a:gd name="T30" fmla="*/ 0 w 37"/>
                <a:gd name="T31" fmla="*/ 0 h 37"/>
                <a:gd name="T32" fmla="*/ 0 w 37"/>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37"/>
                <a:gd name="T53" fmla="*/ 37 w 37"/>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37">
                  <a:moveTo>
                    <a:pt x="9" y="3"/>
                  </a:moveTo>
                  <a:lnTo>
                    <a:pt x="3" y="9"/>
                  </a:lnTo>
                  <a:lnTo>
                    <a:pt x="0" y="14"/>
                  </a:lnTo>
                  <a:lnTo>
                    <a:pt x="2" y="21"/>
                  </a:lnTo>
                  <a:lnTo>
                    <a:pt x="4" y="28"/>
                  </a:lnTo>
                  <a:lnTo>
                    <a:pt x="10" y="34"/>
                  </a:lnTo>
                  <a:lnTo>
                    <a:pt x="16" y="37"/>
                  </a:lnTo>
                  <a:lnTo>
                    <a:pt x="23" y="37"/>
                  </a:lnTo>
                  <a:lnTo>
                    <a:pt x="30" y="34"/>
                  </a:lnTo>
                  <a:lnTo>
                    <a:pt x="35" y="28"/>
                  </a:lnTo>
                  <a:lnTo>
                    <a:pt x="37" y="21"/>
                  </a:lnTo>
                  <a:lnTo>
                    <a:pt x="37" y="14"/>
                  </a:lnTo>
                  <a:lnTo>
                    <a:pt x="34" y="7"/>
                  </a:lnTo>
                  <a:lnTo>
                    <a:pt x="28" y="2"/>
                  </a:lnTo>
                  <a:lnTo>
                    <a:pt x="23" y="0"/>
                  </a:lnTo>
                  <a:lnTo>
                    <a:pt x="16" y="0"/>
                  </a:lnTo>
                  <a:lnTo>
                    <a:pt x="9" y="3"/>
                  </a:lnTo>
                  <a:close/>
                </a:path>
              </a:pathLst>
            </a:custGeom>
            <a:solidFill>
              <a:srgbClr val="93E800"/>
            </a:solidFill>
            <a:ln w="9525">
              <a:noFill/>
              <a:round/>
              <a:headEnd/>
              <a:tailEnd/>
            </a:ln>
          </p:spPr>
          <p:txBody>
            <a:bodyPr/>
            <a:lstStyle/>
            <a:p>
              <a:endParaRPr lang="en-US" sz="3200"/>
            </a:p>
          </p:txBody>
        </p:sp>
        <p:sp>
          <p:nvSpPr>
            <p:cNvPr id="181311" name="Freeform 115"/>
            <p:cNvSpPr>
              <a:spLocks/>
            </p:cNvSpPr>
            <p:nvPr/>
          </p:nvSpPr>
          <p:spPr bwMode="auto">
            <a:xfrm>
              <a:off x="4589" y="2924"/>
              <a:ext cx="299" cy="231"/>
            </a:xfrm>
            <a:custGeom>
              <a:avLst/>
              <a:gdLst>
                <a:gd name="T0" fmla="*/ 0 w 599"/>
                <a:gd name="T1" fmla="*/ 1 h 461"/>
                <a:gd name="T2" fmla="*/ 0 w 599"/>
                <a:gd name="T3" fmla="*/ 1 h 461"/>
                <a:gd name="T4" fmla="*/ 0 w 599"/>
                <a:gd name="T5" fmla="*/ 1 h 461"/>
                <a:gd name="T6" fmla="*/ 0 w 599"/>
                <a:gd name="T7" fmla="*/ 1 h 461"/>
                <a:gd name="T8" fmla="*/ 0 w 599"/>
                <a:gd name="T9" fmla="*/ 1 h 461"/>
                <a:gd name="T10" fmla="*/ 0 w 599"/>
                <a:gd name="T11" fmla="*/ 1 h 461"/>
                <a:gd name="T12" fmla="*/ 0 w 599"/>
                <a:gd name="T13" fmla="*/ 1 h 461"/>
                <a:gd name="T14" fmla="*/ 0 w 599"/>
                <a:gd name="T15" fmla="*/ 0 h 461"/>
                <a:gd name="T16" fmla="*/ 0 w 599"/>
                <a:gd name="T17" fmla="*/ 1 h 4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9"/>
                <a:gd name="T28" fmla="*/ 0 h 461"/>
                <a:gd name="T29" fmla="*/ 599 w 599"/>
                <a:gd name="T30" fmla="*/ 461 h 4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9" h="461">
                  <a:moveTo>
                    <a:pt x="58" y="14"/>
                  </a:moveTo>
                  <a:lnTo>
                    <a:pt x="0" y="239"/>
                  </a:lnTo>
                  <a:lnTo>
                    <a:pt x="72" y="251"/>
                  </a:lnTo>
                  <a:lnTo>
                    <a:pt x="211" y="461"/>
                  </a:lnTo>
                  <a:lnTo>
                    <a:pt x="500" y="427"/>
                  </a:lnTo>
                  <a:lnTo>
                    <a:pt x="565" y="270"/>
                  </a:lnTo>
                  <a:lnTo>
                    <a:pt x="599" y="250"/>
                  </a:lnTo>
                  <a:lnTo>
                    <a:pt x="511" y="0"/>
                  </a:lnTo>
                  <a:lnTo>
                    <a:pt x="58" y="14"/>
                  </a:lnTo>
                  <a:close/>
                </a:path>
              </a:pathLst>
            </a:custGeom>
            <a:solidFill>
              <a:srgbClr val="FFFFFF"/>
            </a:solidFill>
            <a:ln w="9525">
              <a:noFill/>
              <a:round/>
              <a:headEnd/>
              <a:tailEnd/>
            </a:ln>
          </p:spPr>
          <p:txBody>
            <a:bodyPr/>
            <a:lstStyle/>
            <a:p>
              <a:endParaRPr lang="en-US" sz="3200"/>
            </a:p>
          </p:txBody>
        </p:sp>
        <p:sp>
          <p:nvSpPr>
            <p:cNvPr id="181312" name="Freeform 116"/>
            <p:cNvSpPr>
              <a:spLocks/>
            </p:cNvSpPr>
            <p:nvPr/>
          </p:nvSpPr>
          <p:spPr bwMode="auto">
            <a:xfrm>
              <a:off x="4579" y="2959"/>
              <a:ext cx="236" cy="207"/>
            </a:xfrm>
            <a:custGeom>
              <a:avLst/>
              <a:gdLst>
                <a:gd name="T0" fmla="*/ 0 w 472"/>
                <a:gd name="T1" fmla="*/ 1 h 414"/>
                <a:gd name="T2" fmla="*/ 1 w 472"/>
                <a:gd name="T3" fmla="*/ 1 h 414"/>
                <a:gd name="T4" fmla="*/ 1 w 472"/>
                <a:gd name="T5" fmla="*/ 1 h 414"/>
                <a:gd name="T6" fmla="*/ 1 w 472"/>
                <a:gd name="T7" fmla="*/ 1 h 414"/>
                <a:gd name="T8" fmla="*/ 1 w 472"/>
                <a:gd name="T9" fmla="*/ 1 h 414"/>
                <a:gd name="T10" fmla="*/ 1 w 472"/>
                <a:gd name="T11" fmla="*/ 1 h 414"/>
                <a:gd name="T12" fmla="*/ 1 w 472"/>
                <a:gd name="T13" fmla="*/ 1 h 414"/>
                <a:gd name="T14" fmla="*/ 1 w 472"/>
                <a:gd name="T15" fmla="*/ 1 h 414"/>
                <a:gd name="T16" fmla="*/ 1 w 472"/>
                <a:gd name="T17" fmla="*/ 1 h 414"/>
                <a:gd name="T18" fmla="*/ 1 w 472"/>
                <a:gd name="T19" fmla="*/ 1 h 414"/>
                <a:gd name="T20" fmla="*/ 1 w 472"/>
                <a:gd name="T21" fmla="*/ 1 h 414"/>
                <a:gd name="T22" fmla="*/ 1 w 472"/>
                <a:gd name="T23" fmla="*/ 1 h 414"/>
                <a:gd name="T24" fmla="*/ 1 w 472"/>
                <a:gd name="T25" fmla="*/ 1 h 414"/>
                <a:gd name="T26" fmla="*/ 1 w 472"/>
                <a:gd name="T27" fmla="*/ 1 h 414"/>
                <a:gd name="T28" fmla="*/ 1 w 472"/>
                <a:gd name="T29" fmla="*/ 1 h 414"/>
                <a:gd name="T30" fmla="*/ 1 w 472"/>
                <a:gd name="T31" fmla="*/ 1 h 414"/>
                <a:gd name="T32" fmla="*/ 1 w 472"/>
                <a:gd name="T33" fmla="*/ 1 h 414"/>
                <a:gd name="T34" fmla="*/ 1 w 472"/>
                <a:gd name="T35" fmla="*/ 1 h 414"/>
                <a:gd name="T36" fmla="*/ 1 w 472"/>
                <a:gd name="T37" fmla="*/ 1 h 414"/>
                <a:gd name="T38" fmla="*/ 1 w 472"/>
                <a:gd name="T39" fmla="*/ 1 h 414"/>
                <a:gd name="T40" fmla="*/ 1 w 472"/>
                <a:gd name="T41" fmla="*/ 1 h 414"/>
                <a:gd name="T42" fmla="*/ 1 w 472"/>
                <a:gd name="T43" fmla="*/ 1 h 414"/>
                <a:gd name="T44" fmla="*/ 1 w 472"/>
                <a:gd name="T45" fmla="*/ 1 h 414"/>
                <a:gd name="T46" fmla="*/ 1 w 472"/>
                <a:gd name="T47" fmla="*/ 1 h 414"/>
                <a:gd name="T48" fmla="*/ 1 w 472"/>
                <a:gd name="T49" fmla="*/ 1 h 414"/>
                <a:gd name="T50" fmla="*/ 1 w 472"/>
                <a:gd name="T51" fmla="*/ 1 h 414"/>
                <a:gd name="T52" fmla="*/ 1 w 472"/>
                <a:gd name="T53" fmla="*/ 1 h 414"/>
                <a:gd name="T54" fmla="*/ 1 w 472"/>
                <a:gd name="T55" fmla="*/ 1 h 414"/>
                <a:gd name="T56" fmla="*/ 1 w 472"/>
                <a:gd name="T57" fmla="*/ 1 h 414"/>
                <a:gd name="T58" fmla="*/ 1 w 472"/>
                <a:gd name="T59" fmla="*/ 1 h 414"/>
                <a:gd name="T60" fmla="*/ 1 w 472"/>
                <a:gd name="T61" fmla="*/ 0 h 414"/>
                <a:gd name="T62" fmla="*/ 0 w 472"/>
                <a:gd name="T63" fmla="*/ 1 h 4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2"/>
                <a:gd name="T97" fmla="*/ 0 h 414"/>
                <a:gd name="T98" fmla="*/ 472 w 472"/>
                <a:gd name="T99" fmla="*/ 414 h 4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2" h="414">
                  <a:moveTo>
                    <a:pt x="0" y="178"/>
                  </a:moveTo>
                  <a:lnTo>
                    <a:pt x="45" y="198"/>
                  </a:lnTo>
                  <a:lnTo>
                    <a:pt x="117" y="333"/>
                  </a:lnTo>
                  <a:lnTo>
                    <a:pt x="245" y="414"/>
                  </a:lnTo>
                  <a:lnTo>
                    <a:pt x="472" y="372"/>
                  </a:lnTo>
                  <a:lnTo>
                    <a:pt x="470" y="372"/>
                  </a:lnTo>
                  <a:lnTo>
                    <a:pt x="464" y="372"/>
                  </a:lnTo>
                  <a:lnTo>
                    <a:pt x="453" y="372"/>
                  </a:lnTo>
                  <a:lnTo>
                    <a:pt x="439" y="372"/>
                  </a:lnTo>
                  <a:lnTo>
                    <a:pt x="423" y="372"/>
                  </a:lnTo>
                  <a:lnTo>
                    <a:pt x="405" y="372"/>
                  </a:lnTo>
                  <a:lnTo>
                    <a:pt x="385" y="372"/>
                  </a:lnTo>
                  <a:lnTo>
                    <a:pt x="366" y="370"/>
                  </a:lnTo>
                  <a:lnTo>
                    <a:pt x="345" y="370"/>
                  </a:lnTo>
                  <a:lnTo>
                    <a:pt x="325" y="370"/>
                  </a:lnTo>
                  <a:lnTo>
                    <a:pt x="305" y="370"/>
                  </a:lnTo>
                  <a:lnTo>
                    <a:pt x="287" y="370"/>
                  </a:lnTo>
                  <a:lnTo>
                    <a:pt x="271" y="370"/>
                  </a:lnTo>
                  <a:lnTo>
                    <a:pt x="259" y="370"/>
                  </a:lnTo>
                  <a:lnTo>
                    <a:pt x="250" y="370"/>
                  </a:lnTo>
                  <a:lnTo>
                    <a:pt x="245" y="370"/>
                  </a:lnTo>
                  <a:lnTo>
                    <a:pt x="241" y="366"/>
                  </a:lnTo>
                  <a:lnTo>
                    <a:pt x="232" y="354"/>
                  </a:lnTo>
                  <a:lnTo>
                    <a:pt x="222" y="335"/>
                  </a:lnTo>
                  <a:lnTo>
                    <a:pt x="212" y="316"/>
                  </a:lnTo>
                  <a:lnTo>
                    <a:pt x="203" y="296"/>
                  </a:lnTo>
                  <a:lnTo>
                    <a:pt x="196" y="278"/>
                  </a:lnTo>
                  <a:lnTo>
                    <a:pt x="190" y="265"/>
                  </a:lnTo>
                  <a:lnTo>
                    <a:pt x="187" y="261"/>
                  </a:lnTo>
                  <a:lnTo>
                    <a:pt x="232" y="281"/>
                  </a:lnTo>
                  <a:lnTo>
                    <a:pt x="58" y="0"/>
                  </a:lnTo>
                  <a:lnTo>
                    <a:pt x="0" y="178"/>
                  </a:lnTo>
                  <a:close/>
                </a:path>
              </a:pathLst>
            </a:custGeom>
            <a:solidFill>
              <a:srgbClr val="0000BF"/>
            </a:solidFill>
            <a:ln w="9525">
              <a:noFill/>
              <a:round/>
              <a:headEnd/>
              <a:tailEnd/>
            </a:ln>
          </p:spPr>
          <p:txBody>
            <a:bodyPr/>
            <a:lstStyle/>
            <a:p>
              <a:endParaRPr lang="en-US" sz="3200"/>
            </a:p>
          </p:txBody>
        </p:sp>
        <p:sp>
          <p:nvSpPr>
            <p:cNvPr id="181313" name="Freeform 117"/>
            <p:cNvSpPr>
              <a:spLocks/>
            </p:cNvSpPr>
            <p:nvPr/>
          </p:nvSpPr>
          <p:spPr bwMode="auto">
            <a:xfrm>
              <a:off x="4608" y="2915"/>
              <a:ext cx="302" cy="183"/>
            </a:xfrm>
            <a:custGeom>
              <a:avLst/>
              <a:gdLst>
                <a:gd name="T0" fmla="*/ 1 w 604"/>
                <a:gd name="T1" fmla="*/ 1 h 365"/>
                <a:gd name="T2" fmla="*/ 1 w 604"/>
                <a:gd name="T3" fmla="*/ 1 h 365"/>
                <a:gd name="T4" fmla="*/ 1 w 604"/>
                <a:gd name="T5" fmla="*/ 1 h 365"/>
                <a:gd name="T6" fmla="*/ 1 w 604"/>
                <a:gd name="T7" fmla="*/ 1 h 365"/>
                <a:gd name="T8" fmla="*/ 1 w 604"/>
                <a:gd name="T9" fmla="*/ 1 h 365"/>
                <a:gd name="T10" fmla="*/ 1 w 604"/>
                <a:gd name="T11" fmla="*/ 1 h 365"/>
                <a:gd name="T12" fmla="*/ 1 w 604"/>
                <a:gd name="T13" fmla="*/ 0 h 365"/>
                <a:gd name="T14" fmla="*/ 1 w 604"/>
                <a:gd name="T15" fmla="*/ 0 h 365"/>
                <a:gd name="T16" fmla="*/ 1 w 604"/>
                <a:gd name="T17" fmla="*/ 1 h 365"/>
                <a:gd name="T18" fmla="*/ 1 w 604"/>
                <a:gd name="T19" fmla="*/ 1 h 365"/>
                <a:gd name="T20" fmla="*/ 1 w 604"/>
                <a:gd name="T21" fmla="*/ 1 h 365"/>
                <a:gd name="T22" fmla="*/ 1 w 604"/>
                <a:gd name="T23" fmla="*/ 1 h 365"/>
                <a:gd name="T24" fmla="*/ 1 w 604"/>
                <a:gd name="T25" fmla="*/ 1 h 365"/>
                <a:gd name="T26" fmla="*/ 1 w 604"/>
                <a:gd name="T27" fmla="*/ 1 h 365"/>
                <a:gd name="T28" fmla="*/ 1 w 604"/>
                <a:gd name="T29" fmla="*/ 1 h 365"/>
                <a:gd name="T30" fmla="*/ 1 w 604"/>
                <a:gd name="T31" fmla="*/ 1 h 365"/>
                <a:gd name="T32" fmla="*/ 1 w 604"/>
                <a:gd name="T33" fmla="*/ 1 h 365"/>
                <a:gd name="T34" fmla="*/ 1 w 604"/>
                <a:gd name="T35" fmla="*/ 1 h 365"/>
                <a:gd name="T36" fmla="*/ 1 w 604"/>
                <a:gd name="T37" fmla="*/ 1 h 365"/>
                <a:gd name="T38" fmla="*/ 1 w 604"/>
                <a:gd name="T39" fmla="*/ 1 h 365"/>
                <a:gd name="T40" fmla="*/ 1 w 604"/>
                <a:gd name="T41" fmla="*/ 1 h 365"/>
                <a:gd name="T42" fmla="*/ 1 w 604"/>
                <a:gd name="T43" fmla="*/ 1 h 365"/>
                <a:gd name="T44" fmla="*/ 1 w 604"/>
                <a:gd name="T45" fmla="*/ 1 h 365"/>
                <a:gd name="T46" fmla="*/ 1 w 604"/>
                <a:gd name="T47" fmla="*/ 1 h 365"/>
                <a:gd name="T48" fmla="*/ 1 w 604"/>
                <a:gd name="T49" fmla="*/ 1 h 365"/>
                <a:gd name="T50" fmla="*/ 1 w 604"/>
                <a:gd name="T51" fmla="*/ 1 h 365"/>
                <a:gd name="T52" fmla="*/ 1 w 604"/>
                <a:gd name="T53" fmla="*/ 1 h 365"/>
                <a:gd name="T54" fmla="*/ 1 w 604"/>
                <a:gd name="T55" fmla="*/ 1 h 365"/>
                <a:gd name="T56" fmla="*/ 1 w 604"/>
                <a:gd name="T57" fmla="*/ 1 h 365"/>
                <a:gd name="T58" fmla="*/ 1 w 604"/>
                <a:gd name="T59" fmla="*/ 1 h 365"/>
                <a:gd name="T60" fmla="*/ 1 w 604"/>
                <a:gd name="T61" fmla="*/ 1 h 365"/>
                <a:gd name="T62" fmla="*/ 1 w 604"/>
                <a:gd name="T63" fmla="*/ 1 h 365"/>
                <a:gd name="T64" fmla="*/ 1 w 604"/>
                <a:gd name="T65" fmla="*/ 1 h 365"/>
                <a:gd name="T66" fmla="*/ 1 w 604"/>
                <a:gd name="T67" fmla="*/ 1 h 365"/>
                <a:gd name="T68" fmla="*/ 1 w 604"/>
                <a:gd name="T69" fmla="*/ 1 h 365"/>
                <a:gd name="T70" fmla="*/ 1 w 604"/>
                <a:gd name="T71" fmla="*/ 1 h 365"/>
                <a:gd name="T72" fmla="*/ 1 w 604"/>
                <a:gd name="T73" fmla="*/ 1 h 365"/>
                <a:gd name="T74" fmla="*/ 1 w 604"/>
                <a:gd name="T75" fmla="*/ 1 h 365"/>
                <a:gd name="T76" fmla="*/ 1 w 604"/>
                <a:gd name="T77" fmla="*/ 1 h 365"/>
                <a:gd name="T78" fmla="*/ 1 w 604"/>
                <a:gd name="T79" fmla="*/ 1 h 36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04"/>
                <a:gd name="T121" fmla="*/ 0 h 365"/>
                <a:gd name="T122" fmla="*/ 604 w 604"/>
                <a:gd name="T123" fmla="*/ 365 h 36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04" h="365">
                  <a:moveTo>
                    <a:pt x="0" y="33"/>
                  </a:moveTo>
                  <a:lnTo>
                    <a:pt x="5" y="33"/>
                  </a:lnTo>
                  <a:lnTo>
                    <a:pt x="20" y="32"/>
                  </a:lnTo>
                  <a:lnTo>
                    <a:pt x="43" y="29"/>
                  </a:lnTo>
                  <a:lnTo>
                    <a:pt x="74" y="26"/>
                  </a:lnTo>
                  <a:lnTo>
                    <a:pt x="109" y="24"/>
                  </a:lnTo>
                  <a:lnTo>
                    <a:pt x="150" y="21"/>
                  </a:lnTo>
                  <a:lnTo>
                    <a:pt x="194" y="17"/>
                  </a:lnTo>
                  <a:lnTo>
                    <a:pt x="237" y="12"/>
                  </a:lnTo>
                  <a:lnTo>
                    <a:pt x="282" y="10"/>
                  </a:lnTo>
                  <a:lnTo>
                    <a:pt x="327" y="7"/>
                  </a:lnTo>
                  <a:lnTo>
                    <a:pt x="368" y="4"/>
                  </a:lnTo>
                  <a:lnTo>
                    <a:pt x="406" y="1"/>
                  </a:lnTo>
                  <a:lnTo>
                    <a:pt x="438" y="0"/>
                  </a:lnTo>
                  <a:lnTo>
                    <a:pt x="465" y="0"/>
                  </a:lnTo>
                  <a:lnTo>
                    <a:pt x="483" y="0"/>
                  </a:lnTo>
                  <a:lnTo>
                    <a:pt x="492" y="1"/>
                  </a:lnTo>
                  <a:lnTo>
                    <a:pt x="503" y="17"/>
                  </a:lnTo>
                  <a:lnTo>
                    <a:pt x="518" y="50"/>
                  </a:lnTo>
                  <a:lnTo>
                    <a:pt x="537" y="97"/>
                  </a:lnTo>
                  <a:lnTo>
                    <a:pt x="556" y="147"/>
                  </a:lnTo>
                  <a:lnTo>
                    <a:pt x="575" y="198"/>
                  </a:lnTo>
                  <a:lnTo>
                    <a:pt x="590" y="243"/>
                  </a:lnTo>
                  <a:lnTo>
                    <a:pt x="600" y="274"/>
                  </a:lnTo>
                  <a:lnTo>
                    <a:pt x="604" y="285"/>
                  </a:lnTo>
                  <a:lnTo>
                    <a:pt x="601" y="286"/>
                  </a:lnTo>
                  <a:lnTo>
                    <a:pt x="592" y="289"/>
                  </a:lnTo>
                  <a:lnTo>
                    <a:pt x="576" y="293"/>
                  </a:lnTo>
                  <a:lnTo>
                    <a:pt x="556" y="299"/>
                  </a:lnTo>
                  <a:lnTo>
                    <a:pt x="532" y="306"/>
                  </a:lnTo>
                  <a:lnTo>
                    <a:pt x="506" y="313"/>
                  </a:lnTo>
                  <a:lnTo>
                    <a:pt x="476" y="321"/>
                  </a:lnTo>
                  <a:lnTo>
                    <a:pt x="445" y="328"/>
                  </a:lnTo>
                  <a:lnTo>
                    <a:pt x="413" y="337"/>
                  </a:lnTo>
                  <a:lnTo>
                    <a:pt x="382" y="344"/>
                  </a:lnTo>
                  <a:lnTo>
                    <a:pt x="350" y="351"/>
                  </a:lnTo>
                  <a:lnTo>
                    <a:pt x="320" y="356"/>
                  </a:lnTo>
                  <a:lnTo>
                    <a:pt x="292" y="361"/>
                  </a:lnTo>
                  <a:lnTo>
                    <a:pt x="267" y="363"/>
                  </a:lnTo>
                  <a:lnTo>
                    <a:pt x="246" y="365"/>
                  </a:lnTo>
                  <a:lnTo>
                    <a:pt x="229" y="363"/>
                  </a:lnTo>
                  <a:lnTo>
                    <a:pt x="219" y="361"/>
                  </a:lnTo>
                  <a:lnTo>
                    <a:pt x="219" y="355"/>
                  </a:lnTo>
                  <a:lnTo>
                    <a:pt x="226" y="349"/>
                  </a:lnTo>
                  <a:lnTo>
                    <a:pt x="240" y="342"/>
                  </a:lnTo>
                  <a:lnTo>
                    <a:pt x="258" y="335"/>
                  </a:lnTo>
                  <a:lnTo>
                    <a:pt x="284" y="327"/>
                  </a:lnTo>
                  <a:lnTo>
                    <a:pt x="310" y="318"/>
                  </a:lnTo>
                  <a:lnTo>
                    <a:pt x="340" y="309"/>
                  </a:lnTo>
                  <a:lnTo>
                    <a:pt x="371" y="300"/>
                  </a:lnTo>
                  <a:lnTo>
                    <a:pt x="402" y="292"/>
                  </a:lnTo>
                  <a:lnTo>
                    <a:pt x="433" y="285"/>
                  </a:lnTo>
                  <a:lnTo>
                    <a:pt x="461" y="278"/>
                  </a:lnTo>
                  <a:lnTo>
                    <a:pt x="485" y="271"/>
                  </a:lnTo>
                  <a:lnTo>
                    <a:pt x="506" y="265"/>
                  </a:lnTo>
                  <a:lnTo>
                    <a:pt x="521" y="262"/>
                  </a:lnTo>
                  <a:lnTo>
                    <a:pt x="530" y="259"/>
                  </a:lnTo>
                  <a:lnTo>
                    <a:pt x="535" y="248"/>
                  </a:lnTo>
                  <a:lnTo>
                    <a:pt x="531" y="222"/>
                  </a:lnTo>
                  <a:lnTo>
                    <a:pt x="521" y="186"/>
                  </a:lnTo>
                  <a:lnTo>
                    <a:pt x="509" y="146"/>
                  </a:lnTo>
                  <a:lnTo>
                    <a:pt x="492" y="106"/>
                  </a:lnTo>
                  <a:lnTo>
                    <a:pt x="475" y="73"/>
                  </a:lnTo>
                  <a:lnTo>
                    <a:pt x="459" y="49"/>
                  </a:lnTo>
                  <a:lnTo>
                    <a:pt x="448" y="40"/>
                  </a:lnTo>
                  <a:lnTo>
                    <a:pt x="440" y="40"/>
                  </a:lnTo>
                  <a:lnTo>
                    <a:pt x="426" y="42"/>
                  </a:lnTo>
                  <a:lnTo>
                    <a:pt x="405" y="43"/>
                  </a:lnTo>
                  <a:lnTo>
                    <a:pt x="379" y="45"/>
                  </a:lnTo>
                  <a:lnTo>
                    <a:pt x="350" y="46"/>
                  </a:lnTo>
                  <a:lnTo>
                    <a:pt x="316" y="47"/>
                  </a:lnTo>
                  <a:lnTo>
                    <a:pt x="281" y="47"/>
                  </a:lnTo>
                  <a:lnTo>
                    <a:pt x="244" y="49"/>
                  </a:lnTo>
                  <a:lnTo>
                    <a:pt x="206" y="49"/>
                  </a:lnTo>
                  <a:lnTo>
                    <a:pt x="170" y="50"/>
                  </a:lnTo>
                  <a:lnTo>
                    <a:pt x="133" y="49"/>
                  </a:lnTo>
                  <a:lnTo>
                    <a:pt x="100" y="47"/>
                  </a:lnTo>
                  <a:lnTo>
                    <a:pt x="67" y="46"/>
                  </a:lnTo>
                  <a:lnTo>
                    <a:pt x="41" y="43"/>
                  </a:lnTo>
                  <a:lnTo>
                    <a:pt x="17" y="39"/>
                  </a:lnTo>
                  <a:lnTo>
                    <a:pt x="0" y="33"/>
                  </a:lnTo>
                  <a:close/>
                </a:path>
              </a:pathLst>
            </a:custGeom>
            <a:solidFill>
              <a:srgbClr val="0000BF"/>
            </a:solidFill>
            <a:ln w="9525">
              <a:noFill/>
              <a:round/>
              <a:headEnd/>
              <a:tailEnd/>
            </a:ln>
          </p:spPr>
          <p:txBody>
            <a:bodyPr/>
            <a:lstStyle/>
            <a:p>
              <a:endParaRPr lang="en-US" sz="3200"/>
            </a:p>
          </p:txBody>
        </p:sp>
        <p:sp>
          <p:nvSpPr>
            <p:cNvPr id="181314" name="Freeform 118"/>
            <p:cNvSpPr>
              <a:spLocks/>
            </p:cNvSpPr>
            <p:nvPr/>
          </p:nvSpPr>
          <p:spPr bwMode="auto">
            <a:xfrm>
              <a:off x="4816" y="3069"/>
              <a:ext cx="52" cy="75"/>
            </a:xfrm>
            <a:custGeom>
              <a:avLst/>
              <a:gdLst>
                <a:gd name="T0" fmla="*/ 1 w 104"/>
                <a:gd name="T1" fmla="*/ 1 h 150"/>
                <a:gd name="T2" fmla="*/ 1 w 104"/>
                <a:gd name="T3" fmla="*/ 1 h 150"/>
                <a:gd name="T4" fmla="*/ 1 w 104"/>
                <a:gd name="T5" fmla="*/ 1 h 150"/>
                <a:gd name="T6" fmla="*/ 1 w 104"/>
                <a:gd name="T7" fmla="*/ 1 h 150"/>
                <a:gd name="T8" fmla="*/ 1 w 104"/>
                <a:gd name="T9" fmla="*/ 1 h 150"/>
                <a:gd name="T10" fmla="*/ 1 w 104"/>
                <a:gd name="T11" fmla="*/ 1 h 150"/>
                <a:gd name="T12" fmla="*/ 1 w 104"/>
                <a:gd name="T13" fmla="*/ 1 h 150"/>
                <a:gd name="T14" fmla="*/ 1 w 104"/>
                <a:gd name="T15" fmla="*/ 1 h 150"/>
                <a:gd name="T16" fmla="*/ 1 w 104"/>
                <a:gd name="T17" fmla="*/ 0 h 150"/>
                <a:gd name="T18" fmla="*/ 1 w 104"/>
                <a:gd name="T19" fmla="*/ 1 h 150"/>
                <a:gd name="T20" fmla="*/ 1 w 104"/>
                <a:gd name="T21" fmla="*/ 1 h 150"/>
                <a:gd name="T22" fmla="*/ 1 w 104"/>
                <a:gd name="T23" fmla="*/ 1 h 150"/>
                <a:gd name="T24" fmla="*/ 1 w 104"/>
                <a:gd name="T25" fmla="*/ 1 h 150"/>
                <a:gd name="T26" fmla="*/ 1 w 104"/>
                <a:gd name="T27" fmla="*/ 1 h 150"/>
                <a:gd name="T28" fmla="*/ 1 w 104"/>
                <a:gd name="T29" fmla="*/ 1 h 150"/>
                <a:gd name="T30" fmla="*/ 1 w 104"/>
                <a:gd name="T31" fmla="*/ 1 h 150"/>
                <a:gd name="T32" fmla="*/ 1 w 104"/>
                <a:gd name="T33" fmla="*/ 1 h 150"/>
                <a:gd name="T34" fmla="*/ 1 w 104"/>
                <a:gd name="T35" fmla="*/ 1 h 150"/>
                <a:gd name="T36" fmla="*/ 1 w 104"/>
                <a:gd name="T37" fmla="*/ 1 h 150"/>
                <a:gd name="T38" fmla="*/ 1 w 104"/>
                <a:gd name="T39" fmla="*/ 1 h 150"/>
                <a:gd name="T40" fmla="*/ 1 w 104"/>
                <a:gd name="T41" fmla="*/ 1 h 150"/>
                <a:gd name="T42" fmla="*/ 1 w 104"/>
                <a:gd name="T43" fmla="*/ 1 h 150"/>
                <a:gd name="T44" fmla="*/ 0 w 104"/>
                <a:gd name="T45" fmla="*/ 1 h 150"/>
                <a:gd name="T46" fmla="*/ 1 w 104"/>
                <a:gd name="T47" fmla="*/ 1 h 150"/>
                <a:gd name="T48" fmla="*/ 1 w 104"/>
                <a:gd name="T49" fmla="*/ 1 h 150"/>
                <a:gd name="T50" fmla="*/ 1 w 104"/>
                <a:gd name="T51" fmla="*/ 1 h 150"/>
                <a:gd name="T52" fmla="*/ 1 w 104"/>
                <a:gd name="T53" fmla="*/ 1 h 150"/>
                <a:gd name="T54" fmla="*/ 1 w 104"/>
                <a:gd name="T55" fmla="*/ 1 h 150"/>
                <a:gd name="T56" fmla="*/ 1 w 104"/>
                <a:gd name="T57" fmla="*/ 1 h 1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4"/>
                <a:gd name="T88" fmla="*/ 0 h 150"/>
                <a:gd name="T89" fmla="*/ 104 w 104"/>
                <a:gd name="T90" fmla="*/ 150 h 1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4" h="150">
                  <a:moveTo>
                    <a:pt x="34" y="124"/>
                  </a:moveTo>
                  <a:lnTo>
                    <a:pt x="46" y="107"/>
                  </a:lnTo>
                  <a:lnTo>
                    <a:pt x="59" y="87"/>
                  </a:lnTo>
                  <a:lnTo>
                    <a:pt x="72" y="68"/>
                  </a:lnTo>
                  <a:lnTo>
                    <a:pt x="81" y="47"/>
                  </a:lnTo>
                  <a:lnTo>
                    <a:pt x="91" y="28"/>
                  </a:lnTo>
                  <a:lnTo>
                    <a:pt x="98" y="14"/>
                  </a:lnTo>
                  <a:lnTo>
                    <a:pt x="102" y="4"/>
                  </a:lnTo>
                  <a:lnTo>
                    <a:pt x="104" y="0"/>
                  </a:lnTo>
                  <a:lnTo>
                    <a:pt x="102" y="18"/>
                  </a:lnTo>
                  <a:lnTo>
                    <a:pt x="97" y="59"/>
                  </a:lnTo>
                  <a:lnTo>
                    <a:pt x="86" y="104"/>
                  </a:lnTo>
                  <a:lnTo>
                    <a:pt x="66" y="136"/>
                  </a:lnTo>
                  <a:lnTo>
                    <a:pt x="59" y="141"/>
                  </a:lnTo>
                  <a:lnTo>
                    <a:pt x="53" y="143"/>
                  </a:lnTo>
                  <a:lnTo>
                    <a:pt x="46" y="145"/>
                  </a:lnTo>
                  <a:lnTo>
                    <a:pt x="39" y="148"/>
                  </a:lnTo>
                  <a:lnTo>
                    <a:pt x="29" y="149"/>
                  </a:lnTo>
                  <a:lnTo>
                    <a:pt x="20" y="150"/>
                  </a:lnTo>
                  <a:lnTo>
                    <a:pt x="12" y="150"/>
                  </a:lnTo>
                  <a:lnTo>
                    <a:pt x="5" y="149"/>
                  </a:lnTo>
                  <a:lnTo>
                    <a:pt x="1" y="148"/>
                  </a:lnTo>
                  <a:lnTo>
                    <a:pt x="0" y="146"/>
                  </a:lnTo>
                  <a:lnTo>
                    <a:pt x="3" y="145"/>
                  </a:lnTo>
                  <a:lnTo>
                    <a:pt x="10" y="142"/>
                  </a:lnTo>
                  <a:lnTo>
                    <a:pt x="15" y="139"/>
                  </a:lnTo>
                  <a:lnTo>
                    <a:pt x="21" y="135"/>
                  </a:lnTo>
                  <a:lnTo>
                    <a:pt x="28" y="131"/>
                  </a:lnTo>
                  <a:lnTo>
                    <a:pt x="34" y="124"/>
                  </a:lnTo>
                  <a:close/>
                </a:path>
              </a:pathLst>
            </a:custGeom>
            <a:solidFill>
              <a:srgbClr val="0000BF"/>
            </a:solidFill>
            <a:ln w="9525">
              <a:noFill/>
              <a:round/>
              <a:headEnd/>
              <a:tailEnd/>
            </a:ln>
          </p:spPr>
          <p:txBody>
            <a:bodyPr/>
            <a:lstStyle/>
            <a:p>
              <a:endParaRPr lang="en-US" sz="3200"/>
            </a:p>
          </p:txBody>
        </p:sp>
        <p:sp>
          <p:nvSpPr>
            <p:cNvPr id="181315" name="Freeform 119"/>
            <p:cNvSpPr>
              <a:spLocks/>
            </p:cNvSpPr>
            <p:nvPr/>
          </p:nvSpPr>
          <p:spPr bwMode="auto">
            <a:xfrm>
              <a:off x="4498" y="2298"/>
              <a:ext cx="991" cy="275"/>
            </a:xfrm>
            <a:custGeom>
              <a:avLst/>
              <a:gdLst>
                <a:gd name="T0" fmla="*/ 0 w 1983"/>
                <a:gd name="T1" fmla="*/ 1 h 549"/>
                <a:gd name="T2" fmla="*/ 0 w 1983"/>
                <a:gd name="T3" fmla="*/ 1 h 549"/>
                <a:gd name="T4" fmla="*/ 0 w 1983"/>
                <a:gd name="T5" fmla="*/ 1 h 549"/>
                <a:gd name="T6" fmla="*/ 0 w 1983"/>
                <a:gd name="T7" fmla="*/ 1 h 549"/>
                <a:gd name="T8" fmla="*/ 0 w 1983"/>
                <a:gd name="T9" fmla="*/ 1 h 549"/>
                <a:gd name="T10" fmla="*/ 0 w 1983"/>
                <a:gd name="T11" fmla="*/ 1 h 549"/>
                <a:gd name="T12" fmla="*/ 0 w 1983"/>
                <a:gd name="T13" fmla="*/ 1 h 549"/>
                <a:gd name="T14" fmla="*/ 0 w 1983"/>
                <a:gd name="T15" fmla="*/ 1 h 549"/>
                <a:gd name="T16" fmla="*/ 0 w 1983"/>
                <a:gd name="T17" fmla="*/ 1 h 549"/>
                <a:gd name="T18" fmla="*/ 0 w 1983"/>
                <a:gd name="T19" fmla="*/ 1 h 549"/>
                <a:gd name="T20" fmla="*/ 0 w 1983"/>
                <a:gd name="T21" fmla="*/ 1 h 549"/>
                <a:gd name="T22" fmla="*/ 0 w 1983"/>
                <a:gd name="T23" fmla="*/ 1 h 549"/>
                <a:gd name="T24" fmla="*/ 0 w 1983"/>
                <a:gd name="T25" fmla="*/ 1 h 549"/>
                <a:gd name="T26" fmla="*/ 0 w 1983"/>
                <a:gd name="T27" fmla="*/ 1 h 549"/>
                <a:gd name="T28" fmla="*/ 0 w 1983"/>
                <a:gd name="T29" fmla="*/ 1 h 549"/>
                <a:gd name="T30" fmla="*/ 0 w 1983"/>
                <a:gd name="T31" fmla="*/ 1 h 549"/>
                <a:gd name="T32" fmla="*/ 0 w 1983"/>
                <a:gd name="T33" fmla="*/ 1 h 549"/>
                <a:gd name="T34" fmla="*/ 0 w 1983"/>
                <a:gd name="T35" fmla="*/ 0 h 549"/>
                <a:gd name="T36" fmla="*/ 0 w 1983"/>
                <a:gd name="T37" fmla="*/ 0 h 549"/>
                <a:gd name="T38" fmla="*/ 0 w 1983"/>
                <a:gd name="T39" fmla="*/ 1 h 549"/>
                <a:gd name="T40" fmla="*/ 0 w 1983"/>
                <a:gd name="T41" fmla="*/ 1 h 549"/>
                <a:gd name="T42" fmla="*/ 0 w 1983"/>
                <a:gd name="T43" fmla="*/ 1 h 549"/>
                <a:gd name="T44" fmla="*/ 0 w 1983"/>
                <a:gd name="T45" fmla="*/ 1 h 549"/>
                <a:gd name="T46" fmla="*/ 0 w 1983"/>
                <a:gd name="T47" fmla="*/ 1 h 549"/>
                <a:gd name="T48" fmla="*/ 0 w 1983"/>
                <a:gd name="T49" fmla="*/ 1 h 549"/>
                <a:gd name="T50" fmla="*/ 0 w 1983"/>
                <a:gd name="T51" fmla="*/ 1 h 549"/>
                <a:gd name="T52" fmla="*/ 0 w 1983"/>
                <a:gd name="T53" fmla="*/ 1 h 549"/>
                <a:gd name="T54" fmla="*/ 0 w 1983"/>
                <a:gd name="T55" fmla="*/ 1 h 549"/>
                <a:gd name="T56" fmla="*/ 0 w 1983"/>
                <a:gd name="T57" fmla="*/ 1 h 549"/>
                <a:gd name="T58" fmla="*/ 0 w 1983"/>
                <a:gd name="T59" fmla="*/ 1 h 549"/>
                <a:gd name="T60" fmla="*/ 0 w 1983"/>
                <a:gd name="T61" fmla="*/ 1 h 549"/>
                <a:gd name="T62" fmla="*/ 0 w 1983"/>
                <a:gd name="T63" fmla="*/ 1 h 549"/>
                <a:gd name="T64" fmla="*/ 0 w 1983"/>
                <a:gd name="T65" fmla="*/ 1 h 549"/>
                <a:gd name="T66" fmla="*/ 0 w 1983"/>
                <a:gd name="T67" fmla="*/ 1 h 549"/>
                <a:gd name="T68" fmla="*/ 0 w 1983"/>
                <a:gd name="T69" fmla="*/ 1 h 549"/>
                <a:gd name="T70" fmla="*/ 0 w 1983"/>
                <a:gd name="T71" fmla="*/ 1 h 549"/>
                <a:gd name="T72" fmla="*/ 0 w 1983"/>
                <a:gd name="T73" fmla="*/ 1 h 549"/>
                <a:gd name="T74" fmla="*/ 0 w 1983"/>
                <a:gd name="T75" fmla="*/ 1 h 549"/>
                <a:gd name="T76" fmla="*/ 0 w 1983"/>
                <a:gd name="T77" fmla="*/ 1 h 549"/>
                <a:gd name="T78" fmla="*/ 0 w 1983"/>
                <a:gd name="T79" fmla="*/ 1 h 549"/>
                <a:gd name="T80" fmla="*/ 0 w 1983"/>
                <a:gd name="T81" fmla="*/ 1 h 549"/>
                <a:gd name="T82" fmla="*/ 0 w 1983"/>
                <a:gd name="T83" fmla="*/ 1 h 549"/>
                <a:gd name="T84" fmla="*/ 0 w 1983"/>
                <a:gd name="T85" fmla="*/ 1 h 549"/>
                <a:gd name="T86" fmla="*/ 0 w 1983"/>
                <a:gd name="T87" fmla="*/ 1 h 549"/>
                <a:gd name="T88" fmla="*/ 0 w 1983"/>
                <a:gd name="T89" fmla="*/ 1 h 549"/>
                <a:gd name="T90" fmla="*/ 0 w 1983"/>
                <a:gd name="T91" fmla="*/ 1 h 549"/>
                <a:gd name="T92" fmla="*/ 0 w 1983"/>
                <a:gd name="T93" fmla="*/ 1 h 549"/>
                <a:gd name="T94" fmla="*/ 0 w 1983"/>
                <a:gd name="T95" fmla="*/ 1 h 549"/>
                <a:gd name="T96" fmla="*/ 0 w 1983"/>
                <a:gd name="T97" fmla="*/ 1 h 549"/>
                <a:gd name="T98" fmla="*/ 0 w 1983"/>
                <a:gd name="T99" fmla="*/ 1 h 5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83"/>
                <a:gd name="T151" fmla="*/ 0 h 549"/>
                <a:gd name="T152" fmla="*/ 1983 w 1983"/>
                <a:gd name="T153" fmla="*/ 549 h 5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83" h="549">
                  <a:moveTo>
                    <a:pt x="14" y="462"/>
                  </a:moveTo>
                  <a:lnTo>
                    <a:pt x="18" y="461"/>
                  </a:lnTo>
                  <a:lnTo>
                    <a:pt x="33" y="458"/>
                  </a:lnTo>
                  <a:lnTo>
                    <a:pt x="56" y="453"/>
                  </a:lnTo>
                  <a:lnTo>
                    <a:pt x="87" y="444"/>
                  </a:lnTo>
                  <a:lnTo>
                    <a:pt x="125" y="434"/>
                  </a:lnTo>
                  <a:lnTo>
                    <a:pt x="170" y="423"/>
                  </a:lnTo>
                  <a:lnTo>
                    <a:pt x="222" y="410"/>
                  </a:lnTo>
                  <a:lnTo>
                    <a:pt x="280" y="396"/>
                  </a:lnTo>
                  <a:lnTo>
                    <a:pt x="343" y="381"/>
                  </a:lnTo>
                  <a:lnTo>
                    <a:pt x="411" y="364"/>
                  </a:lnTo>
                  <a:lnTo>
                    <a:pt x="484" y="347"/>
                  </a:lnTo>
                  <a:lnTo>
                    <a:pt x="558" y="328"/>
                  </a:lnTo>
                  <a:lnTo>
                    <a:pt x="637" y="309"/>
                  </a:lnTo>
                  <a:lnTo>
                    <a:pt x="717" y="290"/>
                  </a:lnTo>
                  <a:lnTo>
                    <a:pt x="800" y="269"/>
                  </a:lnTo>
                  <a:lnTo>
                    <a:pt x="884" y="249"/>
                  </a:lnTo>
                  <a:lnTo>
                    <a:pt x="969" y="228"/>
                  </a:lnTo>
                  <a:lnTo>
                    <a:pt x="1054" y="207"/>
                  </a:lnTo>
                  <a:lnTo>
                    <a:pt x="1139" y="187"/>
                  </a:lnTo>
                  <a:lnTo>
                    <a:pt x="1221" y="168"/>
                  </a:lnTo>
                  <a:lnTo>
                    <a:pt x="1303" y="148"/>
                  </a:lnTo>
                  <a:lnTo>
                    <a:pt x="1383" y="128"/>
                  </a:lnTo>
                  <a:lnTo>
                    <a:pt x="1459" y="110"/>
                  </a:lnTo>
                  <a:lnTo>
                    <a:pt x="1533" y="93"/>
                  </a:lnTo>
                  <a:lnTo>
                    <a:pt x="1602" y="76"/>
                  </a:lnTo>
                  <a:lnTo>
                    <a:pt x="1668" y="61"/>
                  </a:lnTo>
                  <a:lnTo>
                    <a:pt x="1729" y="47"/>
                  </a:lnTo>
                  <a:lnTo>
                    <a:pt x="1784" y="36"/>
                  </a:lnTo>
                  <a:lnTo>
                    <a:pt x="1831" y="24"/>
                  </a:lnTo>
                  <a:lnTo>
                    <a:pt x="1874" y="16"/>
                  </a:lnTo>
                  <a:lnTo>
                    <a:pt x="1909" y="9"/>
                  </a:lnTo>
                  <a:lnTo>
                    <a:pt x="1935" y="3"/>
                  </a:lnTo>
                  <a:lnTo>
                    <a:pt x="1947" y="2"/>
                  </a:lnTo>
                  <a:lnTo>
                    <a:pt x="1956" y="0"/>
                  </a:lnTo>
                  <a:lnTo>
                    <a:pt x="1965" y="0"/>
                  </a:lnTo>
                  <a:lnTo>
                    <a:pt x="1971" y="0"/>
                  </a:lnTo>
                  <a:lnTo>
                    <a:pt x="1975" y="0"/>
                  </a:lnTo>
                  <a:lnTo>
                    <a:pt x="1978" y="2"/>
                  </a:lnTo>
                  <a:lnTo>
                    <a:pt x="1980" y="3"/>
                  </a:lnTo>
                  <a:lnTo>
                    <a:pt x="1982" y="5"/>
                  </a:lnTo>
                  <a:lnTo>
                    <a:pt x="1983" y="5"/>
                  </a:lnTo>
                  <a:lnTo>
                    <a:pt x="1983" y="6"/>
                  </a:lnTo>
                  <a:lnTo>
                    <a:pt x="1982" y="6"/>
                  </a:lnTo>
                  <a:lnTo>
                    <a:pt x="1978" y="9"/>
                  </a:lnTo>
                  <a:lnTo>
                    <a:pt x="1966" y="15"/>
                  </a:lnTo>
                  <a:lnTo>
                    <a:pt x="1951" y="20"/>
                  </a:lnTo>
                  <a:lnTo>
                    <a:pt x="1930" y="27"/>
                  </a:lnTo>
                  <a:lnTo>
                    <a:pt x="1904" y="34"/>
                  </a:lnTo>
                  <a:lnTo>
                    <a:pt x="1875" y="44"/>
                  </a:lnTo>
                  <a:lnTo>
                    <a:pt x="1841" y="54"/>
                  </a:lnTo>
                  <a:lnTo>
                    <a:pt x="1805" y="64"/>
                  </a:lnTo>
                  <a:lnTo>
                    <a:pt x="1767" y="75"/>
                  </a:lnTo>
                  <a:lnTo>
                    <a:pt x="1725" y="86"/>
                  </a:lnTo>
                  <a:lnTo>
                    <a:pt x="1682" y="99"/>
                  </a:lnTo>
                  <a:lnTo>
                    <a:pt x="1637" y="111"/>
                  </a:lnTo>
                  <a:lnTo>
                    <a:pt x="1592" y="124"/>
                  </a:lnTo>
                  <a:lnTo>
                    <a:pt x="1548" y="137"/>
                  </a:lnTo>
                  <a:lnTo>
                    <a:pt x="1503" y="151"/>
                  </a:lnTo>
                  <a:lnTo>
                    <a:pt x="1458" y="163"/>
                  </a:lnTo>
                  <a:lnTo>
                    <a:pt x="1432" y="170"/>
                  </a:lnTo>
                  <a:lnTo>
                    <a:pt x="1403" y="180"/>
                  </a:lnTo>
                  <a:lnTo>
                    <a:pt x="1368" y="190"/>
                  </a:lnTo>
                  <a:lnTo>
                    <a:pt x="1330" y="201"/>
                  </a:lnTo>
                  <a:lnTo>
                    <a:pt x="1288" y="214"/>
                  </a:lnTo>
                  <a:lnTo>
                    <a:pt x="1243" y="227"/>
                  </a:lnTo>
                  <a:lnTo>
                    <a:pt x="1195" y="241"/>
                  </a:lnTo>
                  <a:lnTo>
                    <a:pt x="1144" y="255"/>
                  </a:lnTo>
                  <a:lnTo>
                    <a:pt x="1092" y="270"/>
                  </a:lnTo>
                  <a:lnTo>
                    <a:pt x="1037" y="286"/>
                  </a:lnTo>
                  <a:lnTo>
                    <a:pt x="981" y="302"/>
                  </a:lnTo>
                  <a:lnTo>
                    <a:pt x="924" y="318"/>
                  </a:lnTo>
                  <a:lnTo>
                    <a:pt x="865" y="335"/>
                  </a:lnTo>
                  <a:lnTo>
                    <a:pt x="805" y="352"/>
                  </a:lnTo>
                  <a:lnTo>
                    <a:pt x="746" y="368"/>
                  </a:lnTo>
                  <a:lnTo>
                    <a:pt x="689" y="385"/>
                  </a:lnTo>
                  <a:lnTo>
                    <a:pt x="630" y="401"/>
                  </a:lnTo>
                  <a:lnTo>
                    <a:pt x="572" y="418"/>
                  </a:lnTo>
                  <a:lnTo>
                    <a:pt x="516" y="433"/>
                  </a:lnTo>
                  <a:lnTo>
                    <a:pt x="461" y="448"/>
                  </a:lnTo>
                  <a:lnTo>
                    <a:pt x="408" y="462"/>
                  </a:lnTo>
                  <a:lnTo>
                    <a:pt x="357" y="476"/>
                  </a:lnTo>
                  <a:lnTo>
                    <a:pt x="309" y="489"/>
                  </a:lnTo>
                  <a:lnTo>
                    <a:pt x="263" y="500"/>
                  </a:lnTo>
                  <a:lnTo>
                    <a:pt x="221" y="512"/>
                  </a:lnTo>
                  <a:lnTo>
                    <a:pt x="183" y="521"/>
                  </a:lnTo>
                  <a:lnTo>
                    <a:pt x="148" y="530"/>
                  </a:lnTo>
                  <a:lnTo>
                    <a:pt x="118" y="537"/>
                  </a:lnTo>
                  <a:lnTo>
                    <a:pt x="92" y="542"/>
                  </a:lnTo>
                  <a:lnTo>
                    <a:pt x="70" y="547"/>
                  </a:lnTo>
                  <a:lnTo>
                    <a:pt x="55" y="549"/>
                  </a:lnTo>
                  <a:lnTo>
                    <a:pt x="45" y="549"/>
                  </a:lnTo>
                  <a:lnTo>
                    <a:pt x="21" y="545"/>
                  </a:lnTo>
                  <a:lnTo>
                    <a:pt x="7" y="535"/>
                  </a:lnTo>
                  <a:lnTo>
                    <a:pt x="2" y="521"/>
                  </a:lnTo>
                  <a:lnTo>
                    <a:pt x="0" y="506"/>
                  </a:lnTo>
                  <a:lnTo>
                    <a:pt x="3" y="489"/>
                  </a:lnTo>
                  <a:lnTo>
                    <a:pt x="9" y="476"/>
                  </a:lnTo>
                  <a:lnTo>
                    <a:pt x="13" y="467"/>
                  </a:lnTo>
                  <a:lnTo>
                    <a:pt x="14" y="462"/>
                  </a:lnTo>
                  <a:close/>
                </a:path>
              </a:pathLst>
            </a:custGeom>
            <a:solidFill>
              <a:srgbClr val="0000BF"/>
            </a:solidFill>
            <a:ln w="9525">
              <a:noFill/>
              <a:round/>
              <a:headEnd/>
              <a:tailEnd/>
            </a:ln>
          </p:spPr>
          <p:txBody>
            <a:bodyPr/>
            <a:lstStyle/>
            <a:p>
              <a:endParaRPr lang="en-US" sz="3200"/>
            </a:p>
          </p:txBody>
        </p:sp>
        <p:sp>
          <p:nvSpPr>
            <p:cNvPr id="181316" name="Freeform 120"/>
            <p:cNvSpPr>
              <a:spLocks/>
            </p:cNvSpPr>
            <p:nvPr/>
          </p:nvSpPr>
          <p:spPr bwMode="auto">
            <a:xfrm>
              <a:off x="4128" y="2284"/>
              <a:ext cx="913" cy="501"/>
            </a:xfrm>
            <a:custGeom>
              <a:avLst/>
              <a:gdLst>
                <a:gd name="T0" fmla="*/ 1 w 1826"/>
                <a:gd name="T1" fmla="*/ 1 h 1002"/>
                <a:gd name="T2" fmla="*/ 1 w 1826"/>
                <a:gd name="T3" fmla="*/ 1 h 1002"/>
                <a:gd name="T4" fmla="*/ 1 w 1826"/>
                <a:gd name="T5" fmla="*/ 1 h 1002"/>
                <a:gd name="T6" fmla="*/ 1 w 1826"/>
                <a:gd name="T7" fmla="*/ 1 h 1002"/>
                <a:gd name="T8" fmla="*/ 1 w 1826"/>
                <a:gd name="T9" fmla="*/ 1 h 1002"/>
                <a:gd name="T10" fmla="*/ 1 w 1826"/>
                <a:gd name="T11" fmla="*/ 1 h 1002"/>
                <a:gd name="T12" fmla="*/ 1 w 1826"/>
                <a:gd name="T13" fmla="*/ 1 h 1002"/>
                <a:gd name="T14" fmla="*/ 1 w 1826"/>
                <a:gd name="T15" fmla="*/ 1 h 1002"/>
                <a:gd name="T16" fmla="*/ 1 w 1826"/>
                <a:gd name="T17" fmla="*/ 1 h 1002"/>
                <a:gd name="T18" fmla="*/ 1 w 1826"/>
                <a:gd name="T19" fmla="*/ 1 h 1002"/>
                <a:gd name="T20" fmla="*/ 1 w 1826"/>
                <a:gd name="T21" fmla="*/ 1 h 1002"/>
                <a:gd name="T22" fmla="*/ 1 w 1826"/>
                <a:gd name="T23" fmla="*/ 1 h 1002"/>
                <a:gd name="T24" fmla="*/ 1 w 1826"/>
                <a:gd name="T25" fmla="*/ 1 h 1002"/>
                <a:gd name="T26" fmla="*/ 1 w 1826"/>
                <a:gd name="T27" fmla="*/ 1 h 1002"/>
                <a:gd name="T28" fmla="*/ 1 w 1826"/>
                <a:gd name="T29" fmla="*/ 1 h 1002"/>
                <a:gd name="T30" fmla="*/ 1 w 1826"/>
                <a:gd name="T31" fmla="*/ 1 h 1002"/>
                <a:gd name="T32" fmla="*/ 1 w 1826"/>
                <a:gd name="T33" fmla="*/ 1 h 1002"/>
                <a:gd name="T34" fmla="*/ 1 w 1826"/>
                <a:gd name="T35" fmla="*/ 1 h 1002"/>
                <a:gd name="T36" fmla="*/ 1 w 1826"/>
                <a:gd name="T37" fmla="*/ 1 h 1002"/>
                <a:gd name="T38" fmla="*/ 1 w 1826"/>
                <a:gd name="T39" fmla="*/ 1 h 1002"/>
                <a:gd name="T40" fmla="*/ 1 w 1826"/>
                <a:gd name="T41" fmla="*/ 1 h 1002"/>
                <a:gd name="T42" fmla="*/ 1 w 1826"/>
                <a:gd name="T43" fmla="*/ 1 h 1002"/>
                <a:gd name="T44" fmla="*/ 1 w 1826"/>
                <a:gd name="T45" fmla="*/ 1 h 1002"/>
                <a:gd name="T46" fmla="*/ 1 w 1826"/>
                <a:gd name="T47" fmla="*/ 1 h 1002"/>
                <a:gd name="T48" fmla="*/ 1 w 1826"/>
                <a:gd name="T49" fmla="*/ 1 h 1002"/>
                <a:gd name="T50" fmla="*/ 1 w 1826"/>
                <a:gd name="T51" fmla="*/ 1 h 1002"/>
                <a:gd name="T52" fmla="*/ 1 w 1826"/>
                <a:gd name="T53" fmla="*/ 1 h 1002"/>
                <a:gd name="T54" fmla="*/ 1 w 1826"/>
                <a:gd name="T55" fmla="*/ 1 h 1002"/>
                <a:gd name="T56" fmla="*/ 1 w 1826"/>
                <a:gd name="T57" fmla="*/ 1 h 1002"/>
                <a:gd name="T58" fmla="*/ 1 w 1826"/>
                <a:gd name="T59" fmla="*/ 1 h 1002"/>
                <a:gd name="T60" fmla="*/ 1 w 1826"/>
                <a:gd name="T61" fmla="*/ 1 h 1002"/>
                <a:gd name="T62" fmla="*/ 1 w 1826"/>
                <a:gd name="T63" fmla="*/ 1 h 1002"/>
                <a:gd name="T64" fmla="*/ 1 w 1826"/>
                <a:gd name="T65" fmla="*/ 1 h 1002"/>
                <a:gd name="T66" fmla="*/ 1 w 1826"/>
                <a:gd name="T67" fmla="*/ 1 h 1002"/>
                <a:gd name="T68" fmla="*/ 1 w 1826"/>
                <a:gd name="T69" fmla="*/ 1 h 1002"/>
                <a:gd name="T70" fmla="*/ 1 w 1826"/>
                <a:gd name="T71" fmla="*/ 1 h 1002"/>
                <a:gd name="T72" fmla="*/ 1 w 1826"/>
                <a:gd name="T73" fmla="*/ 1 h 1002"/>
                <a:gd name="T74" fmla="*/ 1 w 1826"/>
                <a:gd name="T75" fmla="*/ 1 h 1002"/>
                <a:gd name="T76" fmla="*/ 1 w 1826"/>
                <a:gd name="T77" fmla="*/ 1 h 1002"/>
                <a:gd name="T78" fmla="*/ 1 w 1826"/>
                <a:gd name="T79" fmla="*/ 1 h 1002"/>
                <a:gd name="T80" fmla="*/ 1 w 1826"/>
                <a:gd name="T81" fmla="*/ 1 h 1002"/>
                <a:gd name="T82" fmla="*/ 1 w 1826"/>
                <a:gd name="T83" fmla="*/ 1 h 10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26"/>
                <a:gd name="T127" fmla="*/ 0 h 1002"/>
                <a:gd name="T128" fmla="*/ 1826 w 1826"/>
                <a:gd name="T129" fmla="*/ 1002 h 10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26" h="1002">
                  <a:moveTo>
                    <a:pt x="0" y="0"/>
                  </a:moveTo>
                  <a:lnTo>
                    <a:pt x="142" y="83"/>
                  </a:lnTo>
                  <a:lnTo>
                    <a:pt x="275" y="162"/>
                  </a:lnTo>
                  <a:lnTo>
                    <a:pt x="401" y="235"/>
                  </a:lnTo>
                  <a:lnTo>
                    <a:pt x="516" y="304"/>
                  </a:lnTo>
                  <a:lnTo>
                    <a:pt x="624" y="367"/>
                  </a:lnTo>
                  <a:lnTo>
                    <a:pt x="725" y="426"/>
                  </a:lnTo>
                  <a:lnTo>
                    <a:pt x="818" y="482"/>
                  </a:lnTo>
                  <a:lnTo>
                    <a:pt x="904" y="533"/>
                  </a:lnTo>
                  <a:lnTo>
                    <a:pt x="982" y="579"/>
                  </a:lnTo>
                  <a:lnTo>
                    <a:pt x="1055" y="622"/>
                  </a:lnTo>
                  <a:lnTo>
                    <a:pt x="1121" y="662"/>
                  </a:lnTo>
                  <a:lnTo>
                    <a:pt x="1182" y="698"/>
                  </a:lnTo>
                  <a:lnTo>
                    <a:pt x="1237" y="731"/>
                  </a:lnTo>
                  <a:lnTo>
                    <a:pt x="1286" y="760"/>
                  </a:lnTo>
                  <a:lnTo>
                    <a:pt x="1331" y="787"/>
                  </a:lnTo>
                  <a:lnTo>
                    <a:pt x="1372" y="812"/>
                  </a:lnTo>
                  <a:lnTo>
                    <a:pt x="1407" y="833"/>
                  </a:lnTo>
                  <a:lnTo>
                    <a:pt x="1439" y="853"/>
                  </a:lnTo>
                  <a:lnTo>
                    <a:pt x="1467" y="870"/>
                  </a:lnTo>
                  <a:lnTo>
                    <a:pt x="1491" y="884"/>
                  </a:lnTo>
                  <a:lnTo>
                    <a:pt x="1514" y="898"/>
                  </a:lnTo>
                  <a:lnTo>
                    <a:pt x="1532" y="909"/>
                  </a:lnTo>
                  <a:lnTo>
                    <a:pt x="1549" y="919"/>
                  </a:lnTo>
                  <a:lnTo>
                    <a:pt x="1563" y="927"/>
                  </a:lnTo>
                  <a:lnTo>
                    <a:pt x="1575" y="934"/>
                  </a:lnTo>
                  <a:lnTo>
                    <a:pt x="1587" y="940"/>
                  </a:lnTo>
                  <a:lnTo>
                    <a:pt x="1596" y="945"/>
                  </a:lnTo>
                  <a:lnTo>
                    <a:pt x="1606" y="951"/>
                  </a:lnTo>
                  <a:lnTo>
                    <a:pt x="1615" y="955"/>
                  </a:lnTo>
                  <a:lnTo>
                    <a:pt x="1623" y="959"/>
                  </a:lnTo>
                  <a:lnTo>
                    <a:pt x="1632" y="962"/>
                  </a:lnTo>
                  <a:lnTo>
                    <a:pt x="1640" y="966"/>
                  </a:lnTo>
                  <a:lnTo>
                    <a:pt x="1670" y="978"/>
                  </a:lnTo>
                  <a:lnTo>
                    <a:pt x="1696" y="988"/>
                  </a:lnTo>
                  <a:lnTo>
                    <a:pt x="1720" y="995"/>
                  </a:lnTo>
                  <a:lnTo>
                    <a:pt x="1743" y="999"/>
                  </a:lnTo>
                  <a:lnTo>
                    <a:pt x="1764" y="1002"/>
                  </a:lnTo>
                  <a:lnTo>
                    <a:pt x="1781" y="1002"/>
                  </a:lnTo>
                  <a:lnTo>
                    <a:pt x="1795" y="1000"/>
                  </a:lnTo>
                  <a:lnTo>
                    <a:pt x="1807" y="997"/>
                  </a:lnTo>
                  <a:lnTo>
                    <a:pt x="1813" y="995"/>
                  </a:lnTo>
                  <a:lnTo>
                    <a:pt x="1817" y="992"/>
                  </a:lnTo>
                  <a:lnTo>
                    <a:pt x="1820" y="989"/>
                  </a:lnTo>
                  <a:lnTo>
                    <a:pt x="1823" y="986"/>
                  </a:lnTo>
                  <a:lnTo>
                    <a:pt x="1826" y="979"/>
                  </a:lnTo>
                  <a:lnTo>
                    <a:pt x="1824" y="972"/>
                  </a:lnTo>
                  <a:lnTo>
                    <a:pt x="1821" y="962"/>
                  </a:lnTo>
                  <a:lnTo>
                    <a:pt x="1814" y="954"/>
                  </a:lnTo>
                  <a:lnTo>
                    <a:pt x="1806" y="944"/>
                  </a:lnTo>
                  <a:lnTo>
                    <a:pt x="1793" y="933"/>
                  </a:lnTo>
                  <a:lnTo>
                    <a:pt x="1776" y="922"/>
                  </a:lnTo>
                  <a:lnTo>
                    <a:pt x="1758" y="910"/>
                  </a:lnTo>
                  <a:lnTo>
                    <a:pt x="1741" y="902"/>
                  </a:lnTo>
                  <a:lnTo>
                    <a:pt x="1719" y="888"/>
                  </a:lnTo>
                  <a:lnTo>
                    <a:pt x="1688" y="871"/>
                  </a:lnTo>
                  <a:lnTo>
                    <a:pt x="1650" y="850"/>
                  </a:lnTo>
                  <a:lnTo>
                    <a:pt x="1608" y="826"/>
                  </a:lnTo>
                  <a:lnTo>
                    <a:pt x="1559" y="799"/>
                  </a:lnTo>
                  <a:lnTo>
                    <a:pt x="1505" y="770"/>
                  </a:lnTo>
                  <a:lnTo>
                    <a:pt x="1448" y="738"/>
                  </a:lnTo>
                  <a:lnTo>
                    <a:pt x="1386" y="704"/>
                  </a:lnTo>
                  <a:lnTo>
                    <a:pt x="1321" y="667"/>
                  </a:lnTo>
                  <a:lnTo>
                    <a:pt x="1252" y="631"/>
                  </a:lnTo>
                  <a:lnTo>
                    <a:pt x="1180" y="592"/>
                  </a:lnTo>
                  <a:lnTo>
                    <a:pt x="1109" y="552"/>
                  </a:lnTo>
                  <a:lnTo>
                    <a:pt x="1034" y="511"/>
                  </a:lnTo>
                  <a:lnTo>
                    <a:pt x="958" y="471"/>
                  </a:lnTo>
                  <a:lnTo>
                    <a:pt x="883" y="430"/>
                  </a:lnTo>
                  <a:lnTo>
                    <a:pt x="807" y="389"/>
                  </a:lnTo>
                  <a:lnTo>
                    <a:pt x="731" y="349"/>
                  </a:lnTo>
                  <a:lnTo>
                    <a:pt x="656" y="309"/>
                  </a:lnTo>
                  <a:lnTo>
                    <a:pt x="583" y="271"/>
                  </a:lnTo>
                  <a:lnTo>
                    <a:pt x="513" y="235"/>
                  </a:lnTo>
                  <a:lnTo>
                    <a:pt x="444" y="200"/>
                  </a:lnTo>
                  <a:lnTo>
                    <a:pt x="378" y="166"/>
                  </a:lnTo>
                  <a:lnTo>
                    <a:pt x="316" y="135"/>
                  </a:lnTo>
                  <a:lnTo>
                    <a:pt x="257" y="106"/>
                  </a:lnTo>
                  <a:lnTo>
                    <a:pt x="204" y="80"/>
                  </a:lnTo>
                  <a:lnTo>
                    <a:pt x="155" y="58"/>
                  </a:lnTo>
                  <a:lnTo>
                    <a:pt x="111" y="38"/>
                  </a:lnTo>
                  <a:lnTo>
                    <a:pt x="73" y="23"/>
                  </a:lnTo>
                  <a:lnTo>
                    <a:pt x="42" y="10"/>
                  </a:lnTo>
                  <a:lnTo>
                    <a:pt x="17" y="3"/>
                  </a:lnTo>
                  <a:lnTo>
                    <a:pt x="0" y="0"/>
                  </a:lnTo>
                  <a:close/>
                </a:path>
              </a:pathLst>
            </a:custGeom>
            <a:solidFill>
              <a:srgbClr val="0000BF"/>
            </a:solidFill>
            <a:ln w="9525">
              <a:noFill/>
              <a:round/>
              <a:headEnd/>
              <a:tailEnd/>
            </a:ln>
          </p:spPr>
          <p:txBody>
            <a:bodyPr/>
            <a:lstStyle/>
            <a:p>
              <a:endParaRPr lang="en-US" sz="3200"/>
            </a:p>
          </p:txBody>
        </p:sp>
        <p:sp>
          <p:nvSpPr>
            <p:cNvPr id="181317" name="Freeform 121"/>
            <p:cNvSpPr>
              <a:spLocks/>
            </p:cNvSpPr>
            <p:nvPr/>
          </p:nvSpPr>
          <p:spPr bwMode="auto">
            <a:xfrm>
              <a:off x="5304" y="2262"/>
              <a:ext cx="215" cy="105"/>
            </a:xfrm>
            <a:custGeom>
              <a:avLst/>
              <a:gdLst>
                <a:gd name="T0" fmla="*/ 0 w 432"/>
                <a:gd name="T1" fmla="*/ 1 h 209"/>
                <a:gd name="T2" fmla="*/ 0 w 432"/>
                <a:gd name="T3" fmla="*/ 0 h 209"/>
                <a:gd name="T4" fmla="*/ 0 w 432"/>
                <a:gd name="T5" fmla="*/ 0 h 209"/>
                <a:gd name="T6" fmla="*/ 0 w 432"/>
                <a:gd name="T7" fmla="*/ 0 h 209"/>
                <a:gd name="T8" fmla="*/ 0 w 432"/>
                <a:gd name="T9" fmla="*/ 0 h 209"/>
                <a:gd name="T10" fmla="*/ 0 w 432"/>
                <a:gd name="T11" fmla="*/ 1 h 209"/>
                <a:gd name="T12" fmla="*/ 0 w 432"/>
                <a:gd name="T13" fmla="*/ 1 h 209"/>
                <a:gd name="T14" fmla="*/ 0 w 432"/>
                <a:gd name="T15" fmla="*/ 1 h 209"/>
                <a:gd name="T16" fmla="*/ 0 w 432"/>
                <a:gd name="T17" fmla="*/ 1 h 209"/>
                <a:gd name="T18" fmla="*/ 0 w 432"/>
                <a:gd name="T19" fmla="*/ 1 h 209"/>
                <a:gd name="T20" fmla="*/ 0 w 432"/>
                <a:gd name="T21" fmla="*/ 1 h 209"/>
                <a:gd name="T22" fmla="*/ 0 w 432"/>
                <a:gd name="T23" fmla="*/ 1 h 209"/>
                <a:gd name="T24" fmla="*/ 0 w 432"/>
                <a:gd name="T25" fmla="*/ 1 h 209"/>
                <a:gd name="T26" fmla="*/ 0 w 432"/>
                <a:gd name="T27" fmla="*/ 1 h 209"/>
                <a:gd name="T28" fmla="*/ 0 w 432"/>
                <a:gd name="T29" fmla="*/ 1 h 209"/>
                <a:gd name="T30" fmla="*/ 0 w 432"/>
                <a:gd name="T31" fmla="*/ 1 h 209"/>
                <a:gd name="T32" fmla="*/ 0 w 432"/>
                <a:gd name="T33" fmla="*/ 1 h 209"/>
                <a:gd name="T34" fmla="*/ 0 w 432"/>
                <a:gd name="T35" fmla="*/ 1 h 209"/>
                <a:gd name="T36" fmla="*/ 0 w 432"/>
                <a:gd name="T37" fmla="*/ 1 h 209"/>
                <a:gd name="T38" fmla="*/ 0 w 432"/>
                <a:gd name="T39" fmla="*/ 1 h 209"/>
                <a:gd name="T40" fmla="*/ 0 w 432"/>
                <a:gd name="T41" fmla="*/ 1 h 209"/>
                <a:gd name="T42" fmla="*/ 0 w 432"/>
                <a:gd name="T43" fmla="*/ 1 h 209"/>
                <a:gd name="T44" fmla="*/ 0 w 432"/>
                <a:gd name="T45" fmla="*/ 1 h 209"/>
                <a:gd name="T46" fmla="*/ 0 w 432"/>
                <a:gd name="T47" fmla="*/ 1 h 209"/>
                <a:gd name="T48" fmla="*/ 0 w 432"/>
                <a:gd name="T49" fmla="*/ 1 h 209"/>
                <a:gd name="T50" fmla="*/ 0 w 432"/>
                <a:gd name="T51" fmla="*/ 1 h 209"/>
                <a:gd name="T52" fmla="*/ 0 w 432"/>
                <a:gd name="T53" fmla="*/ 1 h 209"/>
                <a:gd name="T54" fmla="*/ 0 w 432"/>
                <a:gd name="T55" fmla="*/ 1 h 209"/>
                <a:gd name="T56" fmla="*/ 0 w 432"/>
                <a:gd name="T57" fmla="*/ 1 h 209"/>
                <a:gd name="T58" fmla="*/ 0 w 432"/>
                <a:gd name="T59" fmla="*/ 1 h 209"/>
                <a:gd name="T60" fmla="*/ 0 w 432"/>
                <a:gd name="T61" fmla="*/ 1 h 209"/>
                <a:gd name="T62" fmla="*/ 0 w 432"/>
                <a:gd name="T63" fmla="*/ 1 h 209"/>
                <a:gd name="T64" fmla="*/ 0 w 432"/>
                <a:gd name="T65" fmla="*/ 1 h 209"/>
                <a:gd name="T66" fmla="*/ 0 w 432"/>
                <a:gd name="T67" fmla="*/ 1 h 209"/>
                <a:gd name="T68" fmla="*/ 0 w 432"/>
                <a:gd name="T69" fmla="*/ 1 h 209"/>
                <a:gd name="T70" fmla="*/ 0 w 432"/>
                <a:gd name="T71" fmla="*/ 1 h 209"/>
                <a:gd name="T72" fmla="*/ 0 w 432"/>
                <a:gd name="T73" fmla="*/ 1 h 209"/>
                <a:gd name="T74" fmla="*/ 0 w 432"/>
                <a:gd name="T75" fmla="*/ 1 h 209"/>
                <a:gd name="T76" fmla="*/ 0 w 432"/>
                <a:gd name="T77" fmla="*/ 1 h 209"/>
                <a:gd name="T78" fmla="*/ 0 w 432"/>
                <a:gd name="T79" fmla="*/ 1 h 209"/>
                <a:gd name="T80" fmla="*/ 0 w 432"/>
                <a:gd name="T81" fmla="*/ 1 h 209"/>
                <a:gd name="T82" fmla="*/ 0 w 432"/>
                <a:gd name="T83" fmla="*/ 1 h 209"/>
                <a:gd name="T84" fmla="*/ 0 w 432"/>
                <a:gd name="T85" fmla="*/ 1 h 209"/>
                <a:gd name="T86" fmla="*/ 0 w 432"/>
                <a:gd name="T87" fmla="*/ 1 h 209"/>
                <a:gd name="T88" fmla="*/ 0 w 432"/>
                <a:gd name="T89" fmla="*/ 1 h 209"/>
                <a:gd name="T90" fmla="*/ 0 w 432"/>
                <a:gd name="T91" fmla="*/ 1 h 209"/>
                <a:gd name="T92" fmla="*/ 0 w 432"/>
                <a:gd name="T93" fmla="*/ 1 h 209"/>
                <a:gd name="T94" fmla="*/ 0 w 432"/>
                <a:gd name="T95" fmla="*/ 1 h 209"/>
                <a:gd name="T96" fmla="*/ 0 w 432"/>
                <a:gd name="T97" fmla="*/ 1 h 209"/>
                <a:gd name="T98" fmla="*/ 0 w 432"/>
                <a:gd name="T99" fmla="*/ 1 h 209"/>
                <a:gd name="T100" fmla="*/ 0 w 432"/>
                <a:gd name="T101" fmla="*/ 1 h 209"/>
                <a:gd name="T102" fmla="*/ 0 w 432"/>
                <a:gd name="T103" fmla="*/ 1 h 209"/>
                <a:gd name="T104" fmla="*/ 0 w 432"/>
                <a:gd name="T105" fmla="*/ 1 h 20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32"/>
                <a:gd name="T160" fmla="*/ 0 h 209"/>
                <a:gd name="T161" fmla="*/ 432 w 432"/>
                <a:gd name="T162" fmla="*/ 209 h 20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32" h="209">
                  <a:moveTo>
                    <a:pt x="2" y="3"/>
                  </a:moveTo>
                  <a:lnTo>
                    <a:pt x="0" y="0"/>
                  </a:lnTo>
                  <a:lnTo>
                    <a:pt x="2" y="0"/>
                  </a:lnTo>
                  <a:lnTo>
                    <a:pt x="7" y="0"/>
                  </a:lnTo>
                  <a:lnTo>
                    <a:pt x="13" y="1"/>
                  </a:lnTo>
                  <a:lnTo>
                    <a:pt x="21" y="4"/>
                  </a:lnTo>
                  <a:lnTo>
                    <a:pt x="31" y="7"/>
                  </a:lnTo>
                  <a:lnTo>
                    <a:pt x="42" y="11"/>
                  </a:lnTo>
                  <a:lnTo>
                    <a:pt x="62" y="18"/>
                  </a:lnTo>
                  <a:lnTo>
                    <a:pt x="86" y="28"/>
                  </a:lnTo>
                  <a:lnTo>
                    <a:pt x="110" y="38"/>
                  </a:lnTo>
                  <a:lnTo>
                    <a:pt x="138" y="49"/>
                  </a:lnTo>
                  <a:lnTo>
                    <a:pt x="166" y="60"/>
                  </a:lnTo>
                  <a:lnTo>
                    <a:pt x="195" y="73"/>
                  </a:lnTo>
                  <a:lnTo>
                    <a:pt x="225" y="86"/>
                  </a:lnTo>
                  <a:lnTo>
                    <a:pt x="253" y="98"/>
                  </a:lnTo>
                  <a:lnTo>
                    <a:pt x="283" y="111"/>
                  </a:lnTo>
                  <a:lnTo>
                    <a:pt x="309" y="123"/>
                  </a:lnTo>
                  <a:lnTo>
                    <a:pt x="335" y="135"/>
                  </a:lnTo>
                  <a:lnTo>
                    <a:pt x="359" y="146"/>
                  </a:lnTo>
                  <a:lnTo>
                    <a:pt x="378" y="156"/>
                  </a:lnTo>
                  <a:lnTo>
                    <a:pt x="395" y="164"/>
                  </a:lnTo>
                  <a:lnTo>
                    <a:pt x="409" y="173"/>
                  </a:lnTo>
                  <a:lnTo>
                    <a:pt x="418" y="178"/>
                  </a:lnTo>
                  <a:lnTo>
                    <a:pt x="425" y="184"/>
                  </a:lnTo>
                  <a:lnTo>
                    <a:pt x="429" y="189"/>
                  </a:lnTo>
                  <a:lnTo>
                    <a:pt x="432" y="195"/>
                  </a:lnTo>
                  <a:lnTo>
                    <a:pt x="430" y="199"/>
                  </a:lnTo>
                  <a:lnTo>
                    <a:pt x="425" y="205"/>
                  </a:lnTo>
                  <a:lnTo>
                    <a:pt x="415" y="208"/>
                  </a:lnTo>
                  <a:lnTo>
                    <a:pt x="402" y="209"/>
                  </a:lnTo>
                  <a:lnTo>
                    <a:pt x="385" y="208"/>
                  </a:lnTo>
                  <a:lnTo>
                    <a:pt x="364" y="205"/>
                  </a:lnTo>
                  <a:lnTo>
                    <a:pt x="343" y="198"/>
                  </a:lnTo>
                  <a:lnTo>
                    <a:pt x="319" y="189"/>
                  </a:lnTo>
                  <a:lnTo>
                    <a:pt x="294" y="178"/>
                  </a:lnTo>
                  <a:lnTo>
                    <a:pt x="276" y="168"/>
                  </a:lnTo>
                  <a:lnTo>
                    <a:pt x="257" y="159"/>
                  </a:lnTo>
                  <a:lnTo>
                    <a:pt x="236" y="147"/>
                  </a:lnTo>
                  <a:lnTo>
                    <a:pt x="215" y="136"/>
                  </a:lnTo>
                  <a:lnTo>
                    <a:pt x="194" y="123"/>
                  </a:lnTo>
                  <a:lnTo>
                    <a:pt x="172" y="111"/>
                  </a:lnTo>
                  <a:lnTo>
                    <a:pt x="149" y="98"/>
                  </a:lnTo>
                  <a:lnTo>
                    <a:pt x="128" y="84"/>
                  </a:lnTo>
                  <a:lnTo>
                    <a:pt x="107" y="71"/>
                  </a:lnTo>
                  <a:lnTo>
                    <a:pt x="86" y="60"/>
                  </a:lnTo>
                  <a:lnTo>
                    <a:pt x="68" y="48"/>
                  </a:lnTo>
                  <a:lnTo>
                    <a:pt x="49" y="36"/>
                  </a:lnTo>
                  <a:lnTo>
                    <a:pt x="34" y="27"/>
                  </a:lnTo>
                  <a:lnTo>
                    <a:pt x="21" y="17"/>
                  </a:lnTo>
                  <a:lnTo>
                    <a:pt x="10" y="10"/>
                  </a:lnTo>
                  <a:lnTo>
                    <a:pt x="2" y="3"/>
                  </a:lnTo>
                  <a:close/>
                </a:path>
              </a:pathLst>
            </a:custGeom>
            <a:solidFill>
              <a:srgbClr val="0000BF"/>
            </a:solidFill>
            <a:ln w="9525">
              <a:noFill/>
              <a:round/>
              <a:headEnd/>
              <a:tailEnd/>
            </a:ln>
          </p:spPr>
          <p:txBody>
            <a:bodyPr/>
            <a:lstStyle/>
            <a:p>
              <a:endParaRPr lang="en-US" sz="3200"/>
            </a:p>
          </p:txBody>
        </p:sp>
        <p:sp>
          <p:nvSpPr>
            <p:cNvPr id="181318" name="Freeform 122"/>
            <p:cNvSpPr>
              <a:spLocks/>
            </p:cNvSpPr>
            <p:nvPr/>
          </p:nvSpPr>
          <p:spPr bwMode="auto">
            <a:xfrm>
              <a:off x="5221" y="2285"/>
              <a:ext cx="203" cy="116"/>
            </a:xfrm>
            <a:custGeom>
              <a:avLst/>
              <a:gdLst>
                <a:gd name="T0" fmla="*/ 1 w 406"/>
                <a:gd name="T1" fmla="*/ 1 h 231"/>
                <a:gd name="T2" fmla="*/ 1 w 406"/>
                <a:gd name="T3" fmla="*/ 1 h 231"/>
                <a:gd name="T4" fmla="*/ 1 w 406"/>
                <a:gd name="T5" fmla="*/ 1 h 231"/>
                <a:gd name="T6" fmla="*/ 1 w 406"/>
                <a:gd name="T7" fmla="*/ 1 h 231"/>
                <a:gd name="T8" fmla="*/ 1 w 406"/>
                <a:gd name="T9" fmla="*/ 1 h 231"/>
                <a:gd name="T10" fmla="*/ 1 w 406"/>
                <a:gd name="T11" fmla="*/ 1 h 231"/>
                <a:gd name="T12" fmla="*/ 1 w 406"/>
                <a:gd name="T13" fmla="*/ 1 h 231"/>
                <a:gd name="T14" fmla="*/ 1 w 406"/>
                <a:gd name="T15" fmla="*/ 1 h 231"/>
                <a:gd name="T16" fmla="*/ 1 w 406"/>
                <a:gd name="T17" fmla="*/ 1 h 231"/>
                <a:gd name="T18" fmla="*/ 1 w 406"/>
                <a:gd name="T19" fmla="*/ 1 h 231"/>
                <a:gd name="T20" fmla="*/ 1 w 406"/>
                <a:gd name="T21" fmla="*/ 1 h 231"/>
                <a:gd name="T22" fmla="*/ 1 w 406"/>
                <a:gd name="T23" fmla="*/ 1 h 231"/>
                <a:gd name="T24" fmla="*/ 1 w 406"/>
                <a:gd name="T25" fmla="*/ 1 h 231"/>
                <a:gd name="T26" fmla="*/ 1 w 406"/>
                <a:gd name="T27" fmla="*/ 1 h 231"/>
                <a:gd name="T28" fmla="*/ 1 w 406"/>
                <a:gd name="T29" fmla="*/ 1 h 231"/>
                <a:gd name="T30" fmla="*/ 1 w 406"/>
                <a:gd name="T31" fmla="*/ 1 h 231"/>
                <a:gd name="T32" fmla="*/ 1 w 406"/>
                <a:gd name="T33" fmla="*/ 1 h 231"/>
                <a:gd name="T34" fmla="*/ 1 w 406"/>
                <a:gd name="T35" fmla="*/ 1 h 231"/>
                <a:gd name="T36" fmla="*/ 1 w 406"/>
                <a:gd name="T37" fmla="*/ 1 h 231"/>
                <a:gd name="T38" fmla="*/ 1 w 406"/>
                <a:gd name="T39" fmla="*/ 1 h 231"/>
                <a:gd name="T40" fmla="*/ 1 w 406"/>
                <a:gd name="T41" fmla="*/ 1 h 231"/>
                <a:gd name="T42" fmla="*/ 1 w 406"/>
                <a:gd name="T43" fmla="*/ 1 h 231"/>
                <a:gd name="T44" fmla="*/ 1 w 406"/>
                <a:gd name="T45" fmla="*/ 1 h 231"/>
                <a:gd name="T46" fmla="*/ 1 w 406"/>
                <a:gd name="T47" fmla="*/ 1 h 231"/>
                <a:gd name="T48" fmla="*/ 1 w 406"/>
                <a:gd name="T49" fmla="*/ 1 h 231"/>
                <a:gd name="T50" fmla="*/ 1 w 406"/>
                <a:gd name="T51" fmla="*/ 1 h 231"/>
                <a:gd name="T52" fmla="*/ 1 w 406"/>
                <a:gd name="T53" fmla="*/ 1 h 231"/>
                <a:gd name="T54" fmla="*/ 1 w 406"/>
                <a:gd name="T55" fmla="*/ 1 h 231"/>
                <a:gd name="T56" fmla="*/ 1 w 406"/>
                <a:gd name="T57" fmla="*/ 1 h 231"/>
                <a:gd name="T58" fmla="*/ 1 w 406"/>
                <a:gd name="T59" fmla="*/ 1 h 231"/>
                <a:gd name="T60" fmla="*/ 1 w 406"/>
                <a:gd name="T61" fmla="*/ 1 h 231"/>
                <a:gd name="T62" fmla="*/ 1 w 406"/>
                <a:gd name="T63" fmla="*/ 1 h 231"/>
                <a:gd name="T64" fmla="*/ 1 w 406"/>
                <a:gd name="T65" fmla="*/ 1 h 231"/>
                <a:gd name="T66" fmla="*/ 0 w 406"/>
                <a:gd name="T67" fmla="*/ 1 h 231"/>
                <a:gd name="T68" fmla="*/ 0 w 406"/>
                <a:gd name="T69" fmla="*/ 1 h 231"/>
                <a:gd name="T70" fmla="*/ 1 w 406"/>
                <a:gd name="T71" fmla="*/ 0 h 231"/>
                <a:gd name="T72" fmla="*/ 1 w 406"/>
                <a:gd name="T73" fmla="*/ 1 h 231"/>
                <a:gd name="T74" fmla="*/ 1 w 406"/>
                <a:gd name="T75" fmla="*/ 1 h 231"/>
                <a:gd name="T76" fmla="*/ 1 w 406"/>
                <a:gd name="T77" fmla="*/ 1 h 231"/>
                <a:gd name="T78" fmla="*/ 1 w 406"/>
                <a:gd name="T79" fmla="*/ 1 h 231"/>
                <a:gd name="T80" fmla="*/ 1 w 406"/>
                <a:gd name="T81" fmla="*/ 1 h 2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6"/>
                <a:gd name="T124" fmla="*/ 0 h 231"/>
                <a:gd name="T125" fmla="*/ 406 w 406"/>
                <a:gd name="T126" fmla="*/ 231 h 23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6" h="231">
                  <a:moveTo>
                    <a:pt x="52" y="10"/>
                  </a:moveTo>
                  <a:lnTo>
                    <a:pt x="57" y="11"/>
                  </a:lnTo>
                  <a:lnTo>
                    <a:pt x="66" y="15"/>
                  </a:lnTo>
                  <a:lnTo>
                    <a:pt x="82" y="24"/>
                  </a:lnTo>
                  <a:lnTo>
                    <a:pt x="103" y="33"/>
                  </a:lnTo>
                  <a:lnTo>
                    <a:pt x="127" y="45"/>
                  </a:lnTo>
                  <a:lnTo>
                    <a:pt x="155" y="59"/>
                  </a:lnTo>
                  <a:lnTo>
                    <a:pt x="184" y="74"/>
                  </a:lnTo>
                  <a:lnTo>
                    <a:pt x="215" y="90"/>
                  </a:lnTo>
                  <a:lnTo>
                    <a:pt x="246" y="107"/>
                  </a:lnTo>
                  <a:lnTo>
                    <a:pt x="277" y="123"/>
                  </a:lnTo>
                  <a:lnTo>
                    <a:pt x="307" y="142"/>
                  </a:lnTo>
                  <a:lnTo>
                    <a:pt x="335" y="158"/>
                  </a:lnTo>
                  <a:lnTo>
                    <a:pt x="359" y="175"/>
                  </a:lnTo>
                  <a:lnTo>
                    <a:pt x="380" y="192"/>
                  </a:lnTo>
                  <a:lnTo>
                    <a:pt x="395" y="206"/>
                  </a:lnTo>
                  <a:lnTo>
                    <a:pt x="405" y="220"/>
                  </a:lnTo>
                  <a:lnTo>
                    <a:pt x="406" y="229"/>
                  </a:lnTo>
                  <a:lnTo>
                    <a:pt x="399" y="231"/>
                  </a:lnTo>
                  <a:lnTo>
                    <a:pt x="385" y="229"/>
                  </a:lnTo>
                  <a:lnTo>
                    <a:pt x="363" y="220"/>
                  </a:lnTo>
                  <a:lnTo>
                    <a:pt x="336" y="209"/>
                  </a:lnTo>
                  <a:lnTo>
                    <a:pt x="305" y="194"/>
                  </a:lnTo>
                  <a:lnTo>
                    <a:pt x="270" y="175"/>
                  </a:lnTo>
                  <a:lnTo>
                    <a:pt x="234" y="156"/>
                  </a:lnTo>
                  <a:lnTo>
                    <a:pt x="196" y="135"/>
                  </a:lnTo>
                  <a:lnTo>
                    <a:pt x="159" y="112"/>
                  </a:lnTo>
                  <a:lnTo>
                    <a:pt x="124" y="91"/>
                  </a:lnTo>
                  <a:lnTo>
                    <a:pt x="90" y="71"/>
                  </a:lnTo>
                  <a:lnTo>
                    <a:pt x="62" y="53"/>
                  </a:lnTo>
                  <a:lnTo>
                    <a:pt x="37" y="38"/>
                  </a:lnTo>
                  <a:lnTo>
                    <a:pt x="20" y="25"/>
                  </a:lnTo>
                  <a:lnTo>
                    <a:pt x="9" y="17"/>
                  </a:lnTo>
                  <a:lnTo>
                    <a:pt x="0" y="7"/>
                  </a:lnTo>
                  <a:lnTo>
                    <a:pt x="0" y="3"/>
                  </a:lnTo>
                  <a:lnTo>
                    <a:pt x="7" y="0"/>
                  </a:lnTo>
                  <a:lnTo>
                    <a:pt x="17" y="1"/>
                  </a:lnTo>
                  <a:lnTo>
                    <a:pt x="30" y="4"/>
                  </a:lnTo>
                  <a:lnTo>
                    <a:pt x="41" y="7"/>
                  </a:lnTo>
                  <a:lnTo>
                    <a:pt x="50" y="8"/>
                  </a:lnTo>
                  <a:lnTo>
                    <a:pt x="52" y="10"/>
                  </a:lnTo>
                  <a:close/>
                </a:path>
              </a:pathLst>
            </a:custGeom>
            <a:solidFill>
              <a:srgbClr val="0000BF"/>
            </a:solidFill>
            <a:ln w="9525">
              <a:noFill/>
              <a:round/>
              <a:headEnd/>
              <a:tailEnd/>
            </a:ln>
          </p:spPr>
          <p:txBody>
            <a:bodyPr/>
            <a:lstStyle/>
            <a:p>
              <a:endParaRPr lang="en-US" sz="3200"/>
            </a:p>
          </p:txBody>
        </p:sp>
        <p:sp>
          <p:nvSpPr>
            <p:cNvPr id="181319" name="Freeform 123"/>
            <p:cNvSpPr>
              <a:spLocks/>
            </p:cNvSpPr>
            <p:nvPr/>
          </p:nvSpPr>
          <p:spPr bwMode="auto">
            <a:xfrm>
              <a:off x="5012" y="2270"/>
              <a:ext cx="431" cy="231"/>
            </a:xfrm>
            <a:custGeom>
              <a:avLst/>
              <a:gdLst>
                <a:gd name="T0" fmla="*/ 0 w 863"/>
                <a:gd name="T1" fmla="*/ 1 h 462"/>
                <a:gd name="T2" fmla="*/ 0 w 863"/>
                <a:gd name="T3" fmla="*/ 1 h 462"/>
                <a:gd name="T4" fmla="*/ 0 w 863"/>
                <a:gd name="T5" fmla="*/ 1 h 462"/>
                <a:gd name="T6" fmla="*/ 0 w 863"/>
                <a:gd name="T7" fmla="*/ 1 h 462"/>
                <a:gd name="T8" fmla="*/ 0 w 863"/>
                <a:gd name="T9" fmla="*/ 1 h 462"/>
                <a:gd name="T10" fmla="*/ 0 w 863"/>
                <a:gd name="T11" fmla="*/ 1 h 462"/>
                <a:gd name="T12" fmla="*/ 0 w 863"/>
                <a:gd name="T13" fmla="*/ 1 h 462"/>
                <a:gd name="T14" fmla="*/ 0 w 863"/>
                <a:gd name="T15" fmla="*/ 1 h 462"/>
                <a:gd name="T16" fmla="*/ 0 w 863"/>
                <a:gd name="T17" fmla="*/ 1 h 462"/>
                <a:gd name="T18" fmla="*/ 0 w 863"/>
                <a:gd name="T19" fmla="*/ 1 h 462"/>
                <a:gd name="T20" fmla="*/ 0 w 863"/>
                <a:gd name="T21" fmla="*/ 1 h 462"/>
                <a:gd name="T22" fmla="*/ 0 w 863"/>
                <a:gd name="T23" fmla="*/ 1 h 462"/>
                <a:gd name="T24" fmla="*/ 0 w 863"/>
                <a:gd name="T25" fmla="*/ 1 h 462"/>
                <a:gd name="T26" fmla="*/ 0 w 863"/>
                <a:gd name="T27" fmla="*/ 1 h 462"/>
                <a:gd name="T28" fmla="*/ 0 w 863"/>
                <a:gd name="T29" fmla="*/ 1 h 462"/>
                <a:gd name="T30" fmla="*/ 0 w 863"/>
                <a:gd name="T31" fmla="*/ 1 h 462"/>
                <a:gd name="T32" fmla="*/ 0 w 863"/>
                <a:gd name="T33" fmla="*/ 1 h 462"/>
                <a:gd name="T34" fmla="*/ 0 w 863"/>
                <a:gd name="T35" fmla="*/ 1 h 462"/>
                <a:gd name="T36" fmla="*/ 0 w 863"/>
                <a:gd name="T37" fmla="*/ 1 h 462"/>
                <a:gd name="T38" fmla="*/ 0 w 863"/>
                <a:gd name="T39" fmla="*/ 1 h 462"/>
                <a:gd name="T40" fmla="*/ 0 w 863"/>
                <a:gd name="T41" fmla="*/ 1 h 462"/>
                <a:gd name="T42" fmla="*/ 0 w 863"/>
                <a:gd name="T43" fmla="*/ 1 h 462"/>
                <a:gd name="T44" fmla="*/ 0 w 863"/>
                <a:gd name="T45" fmla="*/ 1 h 462"/>
                <a:gd name="T46" fmla="*/ 0 w 863"/>
                <a:gd name="T47" fmla="*/ 1 h 462"/>
                <a:gd name="T48" fmla="*/ 0 w 863"/>
                <a:gd name="T49" fmla="*/ 1 h 462"/>
                <a:gd name="T50" fmla="*/ 0 w 863"/>
                <a:gd name="T51" fmla="*/ 1 h 462"/>
                <a:gd name="T52" fmla="*/ 0 w 863"/>
                <a:gd name="T53" fmla="*/ 1 h 462"/>
                <a:gd name="T54" fmla="*/ 0 w 863"/>
                <a:gd name="T55" fmla="*/ 1 h 462"/>
                <a:gd name="T56" fmla="*/ 0 w 863"/>
                <a:gd name="T57" fmla="*/ 1 h 462"/>
                <a:gd name="T58" fmla="*/ 0 w 863"/>
                <a:gd name="T59" fmla="*/ 1 h 462"/>
                <a:gd name="T60" fmla="*/ 0 w 863"/>
                <a:gd name="T61" fmla="*/ 1 h 462"/>
                <a:gd name="T62" fmla="*/ 0 w 863"/>
                <a:gd name="T63" fmla="*/ 1 h 462"/>
                <a:gd name="T64" fmla="*/ 0 w 863"/>
                <a:gd name="T65" fmla="*/ 1 h 462"/>
                <a:gd name="T66" fmla="*/ 0 w 863"/>
                <a:gd name="T67" fmla="*/ 1 h 462"/>
                <a:gd name="T68" fmla="*/ 0 w 863"/>
                <a:gd name="T69" fmla="*/ 1 h 462"/>
                <a:gd name="T70" fmla="*/ 0 w 863"/>
                <a:gd name="T71" fmla="*/ 1 h 462"/>
                <a:gd name="T72" fmla="*/ 0 w 863"/>
                <a:gd name="T73" fmla="*/ 1 h 462"/>
                <a:gd name="T74" fmla="*/ 0 w 863"/>
                <a:gd name="T75" fmla="*/ 1 h 462"/>
                <a:gd name="T76" fmla="*/ 0 w 863"/>
                <a:gd name="T77" fmla="*/ 0 h 462"/>
                <a:gd name="T78" fmla="*/ 0 w 863"/>
                <a:gd name="T79" fmla="*/ 0 h 462"/>
                <a:gd name="T80" fmla="*/ 0 w 863"/>
                <a:gd name="T81" fmla="*/ 1 h 462"/>
                <a:gd name="T82" fmla="*/ 0 w 863"/>
                <a:gd name="T83" fmla="*/ 1 h 462"/>
                <a:gd name="T84" fmla="*/ 0 w 863"/>
                <a:gd name="T85" fmla="*/ 1 h 462"/>
                <a:gd name="T86" fmla="*/ 0 w 863"/>
                <a:gd name="T87" fmla="*/ 1 h 462"/>
                <a:gd name="T88" fmla="*/ 0 w 863"/>
                <a:gd name="T89" fmla="*/ 1 h 4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63"/>
                <a:gd name="T136" fmla="*/ 0 h 462"/>
                <a:gd name="T137" fmla="*/ 863 w 863"/>
                <a:gd name="T138" fmla="*/ 462 h 46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63" h="462">
                  <a:moveTo>
                    <a:pt x="153" y="58"/>
                  </a:moveTo>
                  <a:lnTo>
                    <a:pt x="162" y="62"/>
                  </a:lnTo>
                  <a:lnTo>
                    <a:pt x="184" y="73"/>
                  </a:lnTo>
                  <a:lnTo>
                    <a:pt x="219" y="92"/>
                  </a:lnTo>
                  <a:lnTo>
                    <a:pt x="266" y="114"/>
                  </a:lnTo>
                  <a:lnTo>
                    <a:pt x="319" y="142"/>
                  </a:lnTo>
                  <a:lnTo>
                    <a:pt x="379" y="173"/>
                  </a:lnTo>
                  <a:lnTo>
                    <a:pt x="444" y="207"/>
                  </a:lnTo>
                  <a:lnTo>
                    <a:pt x="511" y="242"/>
                  </a:lnTo>
                  <a:lnTo>
                    <a:pt x="578" y="277"/>
                  </a:lnTo>
                  <a:lnTo>
                    <a:pt x="642" y="312"/>
                  </a:lnTo>
                  <a:lnTo>
                    <a:pt x="703" y="344"/>
                  </a:lnTo>
                  <a:lnTo>
                    <a:pt x="756" y="375"/>
                  </a:lnTo>
                  <a:lnTo>
                    <a:pt x="801" y="402"/>
                  </a:lnTo>
                  <a:lnTo>
                    <a:pt x="835" y="424"/>
                  </a:lnTo>
                  <a:lnTo>
                    <a:pt x="856" y="441"/>
                  </a:lnTo>
                  <a:lnTo>
                    <a:pt x="863" y="451"/>
                  </a:lnTo>
                  <a:lnTo>
                    <a:pt x="863" y="454"/>
                  </a:lnTo>
                  <a:lnTo>
                    <a:pt x="861" y="457"/>
                  </a:lnTo>
                  <a:lnTo>
                    <a:pt x="859" y="458"/>
                  </a:lnTo>
                  <a:lnTo>
                    <a:pt x="856" y="459"/>
                  </a:lnTo>
                  <a:lnTo>
                    <a:pt x="832" y="462"/>
                  </a:lnTo>
                  <a:lnTo>
                    <a:pt x="795" y="452"/>
                  </a:lnTo>
                  <a:lnTo>
                    <a:pt x="746" y="434"/>
                  </a:lnTo>
                  <a:lnTo>
                    <a:pt x="687" y="408"/>
                  </a:lnTo>
                  <a:lnTo>
                    <a:pt x="621" y="374"/>
                  </a:lnTo>
                  <a:lnTo>
                    <a:pt x="548" y="334"/>
                  </a:lnTo>
                  <a:lnTo>
                    <a:pt x="474" y="292"/>
                  </a:lnTo>
                  <a:lnTo>
                    <a:pt x="396" y="247"/>
                  </a:lnTo>
                  <a:lnTo>
                    <a:pt x="322" y="203"/>
                  </a:lnTo>
                  <a:lnTo>
                    <a:pt x="249" y="159"/>
                  </a:lnTo>
                  <a:lnTo>
                    <a:pt x="181" y="117"/>
                  </a:lnTo>
                  <a:lnTo>
                    <a:pt x="122" y="79"/>
                  </a:lnTo>
                  <a:lnTo>
                    <a:pt x="72" y="48"/>
                  </a:lnTo>
                  <a:lnTo>
                    <a:pt x="34" y="23"/>
                  </a:lnTo>
                  <a:lnTo>
                    <a:pt x="8" y="7"/>
                  </a:lnTo>
                  <a:lnTo>
                    <a:pt x="0" y="2"/>
                  </a:lnTo>
                  <a:lnTo>
                    <a:pt x="1" y="2"/>
                  </a:lnTo>
                  <a:lnTo>
                    <a:pt x="6" y="0"/>
                  </a:lnTo>
                  <a:lnTo>
                    <a:pt x="13" y="0"/>
                  </a:lnTo>
                  <a:lnTo>
                    <a:pt x="27" y="3"/>
                  </a:lnTo>
                  <a:lnTo>
                    <a:pt x="45" y="9"/>
                  </a:lnTo>
                  <a:lnTo>
                    <a:pt x="72" y="20"/>
                  </a:lnTo>
                  <a:lnTo>
                    <a:pt x="108" y="35"/>
                  </a:lnTo>
                  <a:lnTo>
                    <a:pt x="153" y="58"/>
                  </a:lnTo>
                  <a:close/>
                </a:path>
              </a:pathLst>
            </a:custGeom>
            <a:solidFill>
              <a:srgbClr val="0000BF"/>
            </a:solidFill>
            <a:ln w="9525">
              <a:noFill/>
              <a:round/>
              <a:headEnd/>
              <a:tailEnd/>
            </a:ln>
          </p:spPr>
          <p:txBody>
            <a:bodyPr/>
            <a:lstStyle/>
            <a:p>
              <a:endParaRPr lang="en-US" sz="3200"/>
            </a:p>
          </p:txBody>
        </p:sp>
        <p:sp>
          <p:nvSpPr>
            <p:cNvPr id="181320" name="Freeform 124"/>
            <p:cNvSpPr>
              <a:spLocks/>
            </p:cNvSpPr>
            <p:nvPr/>
          </p:nvSpPr>
          <p:spPr bwMode="auto">
            <a:xfrm>
              <a:off x="4330" y="2264"/>
              <a:ext cx="871" cy="458"/>
            </a:xfrm>
            <a:custGeom>
              <a:avLst/>
              <a:gdLst>
                <a:gd name="T0" fmla="*/ 0 w 1743"/>
                <a:gd name="T1" fmla="*/ 0 h 917"/>
                <a:gd name="T2" fmla="*/ 0 w 1743"/>
                <a:gd name="T3" fmla="*/ 0 h 917"/>
                <a:gd name="T4" fmla="*/ 0 w 1743"/>
                <a:gd name="T5" fmla="*/ 0 h 917"/>
                <a:gd name="T6" fmla="*/ 0 w 1743"/>
                <a:gd name="T7" fmla="*/ 0 h 917"/>
                <a:gd name="T8" fmla="*/ 0 w 1743"/>
                <a:gd name="T9" fmla="*/ 0 h 917"/>
                <a:gd name="T10" fmla="*/ 0 w 1743"/>
                <a:gd name="T11" fmla="*/ 0 h 917"/>
                <a:gd name="T12" fmla="*/ 0 w 1743"/>
                <a:gd name="T13" fmla="*/ 0 h 917"/>
                <a:gd name="T14" fmla="*/ 0 w 1743"/>
                <a:gd name="T15" fmla="*/ 0 h 917"/>
                <a:gd name="T16" fmla="*/ 0 w 1743"/>
                <a:gd name="T17" fmla="*/ 0 h 917"/>
                <a:gd name="T18" fmla="*/ 0 w 1743"/>
                <a:gd name="T19" fmla="*/ 0 h 917"/>
                <a:gd name="T20" fmla="*/ 0 w 1743"/>
                <a:gd name="T21" fmla="*/ 0 h 917"/>
                <a:gd name="T22" fmla="*/ 0 w 1743"/>
                <a:gd name="T23" fmla="*/ 0 h 917"/>
                <a:gd name="T24" fmla="*/ 0 w 1743"/>
                <a:gd name="T25" fmla="*/ 0 h 917"/>
                <a:gd name="T26" fmla="*/ 0 w 1743"/>
                <a:gd name="T27" fmla="*/ 0 h 917"/>
                <a:gd name="T28" fmla="*/ 0 w 1743"/>
                <a:gd name="T29" fmla="*/ 0 h 917"/>
                <a:gd name="T30" fmla="*/ 0 w 1743"/>
                <a:gd name="T31" fmla="*/ 0 h 917"/>
                <a:gd name="T32" fmla="*/ 0 w 1743"/>
                <a:gd name="T33" fmla="*/ 0 h 917"/>
                <a:gd name="T34" fmla="*/ 0 w 1743"/>
                <a:gd name="T35" fmla="*/ 0 h 917"/>
                <a:gd name="T36" fmla="*/ 0 w 1743"/>
                <a:gd name="T37" fmla="*/ 0 h 917"/>
                <a:gd name="T38" fmla="*/ 0 w 1743"/>
                <a:gd name="T39" fmla="*/ 0 h 917"/>
                <a:gd name="T40" fmla="*/ 0 w 1743"/>
                <a:gd name="T41" fmla="*/ 0 h 917"/>
                <a:gd name="T42" fmla="*/ 0 w 1743"/>
                <a:gd name="T43" fmla="*/ 0 h 917"/>
                <a:gd name="T44" fmla="*/ 0 w 1743"/>
                <a:gd name="T45" fmla="*/ 0 h 917"/>
                <a:gd name="T46" fmla="*/ 0 w 1743"/>
                <a:gd name="T47" fmla="*/ 0 h 917"/>
                <a:gd name="T48" fmla="*/ 0 w 1743"/>
                <a:gd name="T49" fmla="*/ 0 h 917"/>
                <a:gd name="T50" fmla="*/ 0 w 1743"/>
                <a:gd name="T51" fmla="*/ 0 h 917"/>
                <a:gd name="T52" fmla="*/ 0 w 1743"/>
                <a:gd name="T53" fmla="*/ 0 h 917"/>
                <a:gd name="T54" fmla="*/ 0 w 1743"/>
                <a:gd name="T55" fmla="*/ 0 h 917"/>
                <a:gd name="T56" fmla="*/ 0 w 1743"/>
                <a:gd name="T57" fmla="*/ 0 h 917"/>
                <a:gd name="T58" fmla="*/ 0 w 1743"/>
                <a:gd name="T59" fmla="*/ 0 h 917"/>
                <a:gd name="T60" fmla="*/ 0 w 1743"/>
                <a:gd name="T61" fmla="*/ 0 h 917"/>
                <a:gd name="T62" fmla="*/ 0 w 1743"/>
                <a:gd name="T63" fmla="*/ 0 h 917"/>
                <a:gd name="T64" fmla="*/ 0 w 1743"/>
                <a:gd name="T65" fmla="*/ 0 h 917"/>
                <a:gd name="T66" fmla="*/ 0 w 1743"/>
                <a:gd name="T67" fmla="*/ 0 h 917"/>
                <a:gd name="T68" fmla="*/ 0 w 1743"/>
                <a:gd name="T69" fmla="*/ 0 h 917"/>
                <a:gd name="T70" fmla="*/ 0 w 1743"/>
                <a:gd name="T71" fmla="*/ 0 h 917"/>
                <a:gd name="T72" fmla="*/ 0 w 1743"/>
                <a:gd name="T73" fmla="*/ 0 h 917"/>
                <a:gd name="T74" fmla="*/ 0 w 1743"/>
                <a:gd name="T75" fmla="*/ 0 h 917"/>
                <a:gd name="T76" fmla="*/ 0 w 1743"/>
                <a:gd name="T77" fmla="*/ 0 h 917"/>
                <a:gd name="T78" fmla="*/ 0 w 1743"/>
                <a:gd name="T79" fmla="*/ 0 h 917"/>
                <a:gd name="T80" fmla="*/ 0 w 1743"/>
                <a:gd name="T81" fmla="*/ 0 h 917"/>
                <a:gd name="T82" fmla="*/ 0 w 1743"/>
                <a:gd name="T83" fmla="*/ 0 h 9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43"/>
                <a:gd name="T127" fmla="*/ 0 h 917"/>
                <a:gd name="T128" fmla="*/ 1743 w 1743"/>
                <a:gd name="T129" fmla="*/ 917 h 9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43" h="917">
                  <a:moveTo>
                    <a:pt x="0" y="0"/>
                  </a:moveTo>
                  <a:lnTo>
                    <a:pt x="5" y="2"/>
                  </a:lnTo>
                  <a:lnTo>
                    <a:pt x="19" y="9"/>
                  </a:lnTo>
                  <a:lnTo>
                    <a:pt x="40" y="21"/>
                  </a:lnTo>
                  <a:lnTo>
                    <a:pt x="69" y="38"/>
                  </a:lnTo>
                  <a:lnTo>
                    <a:pt x="106" y="57"/>
                  </a:lnTo>
                  <a:lnTo>
                    <a:pt x="149" y="81"/>
                  </a:lnTo>
                  <a:lnTo>
                    <a:pt x="198" y="108"/>
                  </a:lnTo>
                  <a:lnTo>
                    <a:pt x="252" y="137"/>
                  </a:lnTo>
                  <a:lnTo>
                    <a:pt x="311" y="170"/>
                  </a:lnTo>
                  <a:lnTo>
                    <a:pt x="374" y="205"/>
                  </a:lnTo>
                  <a:lnTo>
                    <a:pt x="442" y="241"/>
                  </a:lnTo>
                  <a:lnTo>
                    <a:pt x="512" y="279"/>
                  </a:lnTo>
                  <a:lnTo>
                    <a:pt x="584" y="318"/>
                  </a:lnTo>
                  <a:lnTo>
                    <a:pt x="658" y="359"/>
                  </a:lnTo>
                  <a:lnTo>
                    <a:pt x="734" y="401"/>
                  </a:lnTo>
                  <a:lnTo>
                    <a:pt x="810" y="442"/>
                  </a:lnTo>
                  <a:lnTo>
                    <a:pt x="886" y="484"/>
                  </a:lnTo>
                  <a:lnTo>
                    <a:pt x="963" y="526"/>
                  </a:lnTo>
                  <a:lnTo>
                    <a:pt x="1037" y="567"/>
                  </a:lnTo>
                  <a:lnTo>
                    <a:pt x="1111" y="608"/>
                  </a:lnTo>
                  <a:lnTo>
                    <a:pt x="1182" y="646"/>
                  </a:lnTo>
                  <a:lnTo>
                    <a:pt x="1251" y="683"/>
                  </a:lnTo>
                  <a:lnTo>
                    <a:pt x="1316" y="720"/>
                  </a:lnTo>
                  <a:lnTo>
                    <a:pt x="1378" y="754"/>
                  </a:lnTo>
                  <a:lnTo>
                    <a:pt x="1434" y="785"/>
                  </a:lnTo>
                  <a:lnTo>
                    <a:pt x="1486" y="813"/>
                  </a:lnTo>
                  <a:lnTo>
                    <a:pt x="1532" y="838"/>
                  </a:lnTo>
                  <a:lnTo>
                    <a:pt x="1572" y="860"/>
                  </a:lnTo>
                  <a:lnTo>
                    <a:pt x="1605" y="879"/>
                  </a:lnTo>
                  <a:lnTo>
                    <a:pt x="1631" y="893"/>
                  </a:lnTo>
                  <a:lnTo>
                    <a:pt x="1647" y="903"/>
                  </a:lnTo>
                  <a:lnTo>
                    <a:pt x="1657" y="908"/>
                  </a:lnTo>
                  <a:lnTo>
                    <a:pt x="1667" y="912"/>
                  </a:lnTo>
                  <a:lnTo>
                    <a:pt x="1678" y="917"/>
                  </a:lnTo>
                  <a:lnTo>
                    <a:pt x="1688" y="917"/>
                  </a:lnTo>
                  <a:lnTo>
                    <a:pt x="1698" y="917"/>
                  </a:lnTo>
                  <a:lnTo>
                    <a:pt x="1708" y="915"/>
                  </a:lnTo>
                  <a:lnTo>
                    <a:pt x="1716" y="912"/>
                  </a:lnTo>
                  <a:lnTo>
                    <a:pt x="1725" y="908"/>
                  </a:lnTo>
                  <a:lnTo>
                    <a:pt x="1732" y="903"/>
                  </a:lnTo>
                  <a:lnTo>
                    <a:pt x="1742" y="890"/>
                  </a:lnTo>
                  <a:lnTo>
                    <a:pt x="1743" y="873"/>
                  </a:lnTo>
                  <a:lnTo>
                    <a:pt x="1736" y="855"/>
                  </a:lnTo>
                  <a:lnTo>
                    <a:pt x="1716" y="837"/>
                  </a:lnTo>
                  <a:lnTo>
                    <a:pt x="1706" y="830"/>
                  </a:lnTo>
                  <a:lnTo>
                    <a:pt x="1688" y="820"/>
                  </a:lnTo>
                  <a:lnTo>
                    <a:pt x="1664" y="807"/>
                  </a:lnTo>
                  <a:lnTo>
                    <a:pt x="1633" y="790"/>
                  </a:lnTo>
                  <a:lnTo>
                    <a:pt x="1597" y="771"/>
                  </a:lnTo>
                  <a:lnTo>
                    <a:pt x="1555" y="748"/>
                  </a:lnTo>
                  <a:lnTo>
                    <a:pt x="1507" y="724"/>
                  </a:lnTo>
                  <a:lnTo>
                    <a:pt x="1455" y="696"/>
                  </a:lnTo>
                  <a:lnTo>
                    <a:pt x="1400" y="668"/>
                  </a:lnTo>
                  <a:lnTo>
                    <a:pt x="1341" y="637"/>
                  </a:lnTo>
                  <a:lnTo>
                    <a:pt x="1278" y="606"/>
                  </a:lnTo>
                  <a:lnTo>
                    <a:pt x="1215" y="573"/>
                  </a:lnTo>
                  <a:lnTo>
                    <a:pt x="1147" y="539"/>
                  </a:lnTo>
                  <a:lnTo>
                    <a:pt x="1080" y="504"/>
                  </a:lnTo>
                  <a:lnTo>
                    <a:pt x="1009" y="469"/>
                  </a:lnTo>
                  <a:lnTo>
                    <a:pt x="941" y="434"/>
                  </a:lnTo>
                  <a:lnTo>
                    <a:pt x="870" y="398"/>
                  </a:lnTo>
                  <a:lnTo>
                    <a:pt x="801" y="363"/>
                  </a:lnTo>
                  <a:lnTo>
                    <a:pt x="733" y="328"/>
                  </a:lnTo>
                  <a:lnTo>
                    <a:pt x="666" y="295"/>
                  </a:lnTo>
                  <a:lnTo>
                    <a:pt x="600" y="262"/>
                  </a:lnTo>
                  <a:lnTo>
                    <a:pt x="539" y="231"/>
                  </a:lnTo>
                  <a:lnTo>
                    <a:pt x="478" y="200"/>
                  </a:lnTo>
                  <a:lnTo>
                    <a:pt x="422" y="172"/>
                  </a:lnTo>
                  <a:lnTo>
                    <a:pt x="370" y="147"/>
                  </a:lnTo>
                  <a:lnTo>
                    <a:pt x="321" y="123"/>
                  </a:lnTo>
                  <a:lnTo>
                    <a:pt x="277" y="102"/>
                  </a:lnTo>
                  <a:lnTo>
                    <a:pt x="239" y="84"/>
                  </a:lnTo>
                  <a:lnTo>
                    <a:pt x="207" y="67"/>
                  </a:lnTo>
                  <a:lnTo>
                    <a:pt x="182" y="56"/>
                  </a:lnTo>
                  <a:lnTo>
                    <a:pt x="162" y="47"/>
                  </a:lnTo>
                  <a:lnTo>
                    <a:pt x="151" y="42"/>
                  </a:lnTo>
                  <a:lnTo>
                    <a:pt x="120" y="31"/>
                  </a:lnTo>
                  <a:lnTo>
                    <a:pt x="92" y="21"/>
                  </a:lnTo>
                  <a:lnTo>
                    <a:pt x="66" y="14"/>
                  </a:lnTo>
                  <a:lnTo>
                    <a:pt x="44" y="8"/>
                  </a:lnTo>
                  <a:lnTo>
                    <a:pt x="26" y="4"/>
                  </a:lnTo>
                  <a:lnTo>
                    <a:pt x="12" y="1"/>
                  </a:lnTo>
                  <a:lnTo>
                    <a:pt x="3" y="0"/>
                  </a:lnTo>
                  <a:lnTo>
                    <a:pt x="0" y="0"/>
                  </a:lnTo>
                  <a:close/>
                </a:path>
              </a:pathLst>
            </a:custGeom>
            <a:solidFill>
              <a:srgbClr val="0000BF"/>
            </a:solidFill>
            <a:ln w="9525">
              <a:noFill/>
              <a:round/>
              <a:headEnd/>
              <a:tailEnd/>
            </a:ln>
          </p:spPr>
          <p:txBody>
            <a:bodyPr/>
            <a:lstStyle/>
            <a:p>
              <a:endParaRPr lang="en-US" sz="3200"/>
            </a:p>
          </p:txBody>
        </p:sp>
        <p:sp>
          <p:nvSpPr>
            <p:cNvPr id="181321" name="Freeform 125"/>
            <p:cNvSpPr>
              <a:spLocks/>
            </p:cNvSpPr>
            <p:nvPr/>
          </p:nvSpPr>
          <p:spPr bwMode="auto">
            <a:xfrm>
              <a:off x="4816" y="2247"/>
              <a:ext cx="569" cy="338"/>
            </a:xfrm>
            <a:custGeom>
              <a:avLst/>
              <a:gdLst>
                <a:gd name="T0" fmla="*/ 1 w 1138"/>
                <a:gd name="T1" fmla="*/ 0 h 677"/>
                <a:gd name="T2" fmla="*/ 1 w 1138"/>
                <a:gd name="T3" fmla="*/ 0 h 677"/>
                <a:gd name="T4" fmla="*/ 1 w 1138"/>
                <a:gd name="T5" fmla="*/ 0 h 677"/>
                <a:gd name="T6" fmla="*/ 1 w 1138"/>
                <a:gd name="T7" fmla="*/ 0 h 677"/>
                <a:gd name="T8" fmla="*/ 1 w 1138"/>
                <a:gd name="T9" fmla="*/ 0 h 677"/>
                <a:gd name="T10" fmla="*/ 1 w 1138"/>
                <a:gd name="T11" fmla="*/ 0 h 677"/>
                <a:gd name="T12" fmla="*/ 1 w 1138"/>
                <a:gd name="T13" fmla="*/ 0 h 677"/>
                <a:gd name="T14" fmla="*/ 1 w 1138"/>
                <a:gd name="T15" fmla="*/ 0 h 677"/>
                <a:gd name="T16" fmla="*/ 1 w 1138"/>
                <a:gd name="T17" fmla="*/ 0 h 677"/>
                <a:gd name="T18" fmla="*/ 1 w 1138"/>
                <a:gd name="T19" fmla="*/ 0 h 677"/>
                <a:gd name="T20" fmla="*/ 1 w 1138"/>
                <a:gd name="T21" fmla="*/ 0 h 677"/>
                <a:gd name="T22" fmla="*/ 1 w 1138"/>
                <a:gd name="T23" fmla="*/ 0 h 677"/>
                <a:gd name="T24" fmla="*/ 1 w 1138"/>
                <a:gd name="T25" fmla="*/ 0 h 677"/>
                <a:gd name="T26" fmla="*/ 1 w 1138"/>
                <a:gd name="T27" fmla="*/ 0 h 677"/>
                <a:gd name="T28" fmla="*/ 1 w 1138"/>
                <a:gd name="T29" fmla="*/ 0 h 677"/>
                <a:gd name="T30" fmla="*/ 1 w 1138"/>
                <a:gd name="T31" fmla="*/ 0 h 677"/>
                <a:gd name="T32" fmla="*/ 1 w 1138"/>
                <a:gd name="T33" fmla="*/ 0 h 677"/>
                <a:gd name="T34" fmla="*/ 1 w 1138"/>
                <a:gd name="T35" fmla="*/ 0 h 677"/>
                <a:gd name="T36" fmla="*/ 1 w 1138"/>
                <a:gd name="T37" fmla="*/ 0 h 677"/>
                <a:gd name="T38" fmla="*/ 1 w 1138"/>
                <a:gd name="T39" fmla="*/ 0 h 677"/>
                <a:gd name="T40" fmla="*/ 1 w 1138"/>
                <a:gd name="T41" fmla="*/ 0 h 677"/>
                <a:gd name="T42" fmla="*/ 1 w 1138"/>
                <a:gd name="T43" fmla="*/ 0 h 677"/>
                <a:gd name="T44" fmla="*/ 1 w 1138"/>
                <a:gd name="T45" fmla="*/ 0 h 677"/>
                <a:gd name="T46" fmla="*/ 1 w 1138"/>
                <a:gd name="T47" fmla="*/ 0 h 677"/>
                <a:gd name="T48" fmla="*/ 1 w 1138"/>
                <a:gd name="T49" fmla="*/ 0 h 677"/>
                <a:gd name="T50" fmla="*/ 1 w 1138"/>
                <a:gd name="T51" fmla="*/ 0 h 677"/>
                <a:gd name="T52" fmla="*/ 1 w 1138"/>
                <a:gd name="T53" fmla="*/ 0 h 677"/>
                <a:gd name="T54" fmla="*/ 1 w 1138"/>
                <a:gd name="T55" fmla="*/ 0 h 677"/>
                <a:gd name="T56" fmla="*/ 1 w 1138"/>
                <a:gd name="T57" fmla="*/ 0 h 677"/>
                <a:gd name="T58" fmla="*/ 1 w 1138"/>
                <a:gd name="T59" fmla="*/ 0 h 677"/>
                <a:gd name="T60" fmla="*/ 1 w 1138"/>
                <a:gd name="T61" fmla="*/ 0 h 677"/>
                <a:gd name="T62" fmla="*/ 1 w 1138"/>
                <a:gd name="T63" fmla="*/ 0 h 677"/>
                <a:gd name="T64" fmla="*/ 1 w 1138"/>
                <a:gd name="T65" fmla="*/ 0 h 677"/>
                <a:gd name="T66" fmla="*/ 1 w 1138"/>
                <a:gd name="T67" fmla="*/ 0 h 677"/>
                <a:gd name="T68" fmla="*/ 1 w 1138"/>
                <a:gd name="T69" fmla="*/ 0 h 677"/>
                <a:gd name="T70" fmla="*/ 1 w 1138"/>
                <a:gd name="T71" fmla="*/ 0 h 677"/>
                <a:gd name="T72" fmla="*/ 1 w 1138"/>
                <a:gd name="T73" fmla="*/ 0 h 677"/>
                <a:gd name="T74" fmla="*/ 1 w 1138"/>
                <a:gd name="T75" fmla="*/ 0 h 677"/>
                <a:gd name="T76" fmla="*/ 1 w 1138"/>
                <a:gd name="T77" fmla="*/ 0 h 677"/>
                <a:gd name="T78" fmla="*/ 1 w 1138"/>
                <a:gd name="T79" fmla="*/ 0 h 6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38"/>
                <a:gd name="T121" fmla="*/ 0 h 677"/>
                <a:gd name="T122" fmla="*/ 1138 w 1138"/>
                <a:gd name="T123" fmla="*/ 677 h 6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38" h="677">
                  <a:moveTo>
                    <a:pt x="0" y="0"/>
                  </a:moveTo>
                  <a:lnTo>
                    <a:pt x="3" y="1"/>
                  </a:lnTo>
                  <a:lnTo>
                    <a:pt x="11" y="6"/>
                  </a:lnTo>
                  <a:lnTo>
                    <a:pt x="27" y="13"/>
                  </a:lnTo>
                  <a:lnTo>
                    <a:pt x="45" y="22"/>
                  </a:lnTo>
                  <a:lnTo>
                    <a:pt x="69" y="35"/>
                  </a:lnTo>
                  <a:lnTo>
                    <a:pt x="97" y="49"/>
                  </a:lnTo>
                  <a:lnTo>
                    <a:pt x="129" y="65"/>
                  </a:lnTo>
                  <a:lnTo>
                    <a:pt x="166" y="83"/>
                  </a:lnTo>
                  <a:lnTo>
                    <a:pt x="204" y="102"/>
                  </a:lnTo>
                  <a:lnTo>
                    <a:pt x="246" y="125"/>
                  </a:lnTo>
                  <a:lnTo>
                    <a:pt x="289" y="147"/>
                  </a:lnTo>
                  <a:lnTo>
                    <a:pt x="336" y="170"/>
                  </a:lnTo>
                  <a:lnTo>
                    <a:pt x="383" y="195"/>
                  </a:lnTo>
                  <a:lnTo>
                    <a:pt x="433" y="220"/>
                  </a:lnTo>
                  <a:lnTo>
                    <a:pt x="483" y="246"/>
                  </a:lnTo>
                  <a:lnTo>
                    <a:pt x="534" y="272"/>
                  </a:lnTo>
                  <a:lnTo>
                    <a:pt x="584" y="299"/>
                  </a:lnTo>
                  <a:lnTo>
                    <a:pt x="635" y="326"/>
                  </a:lnTo>
                  <a:lnTo>
                    <a:pt x="686" y="352"/>
                  </a:lnTo>
                  <a:lnTo>
                    <a:pt x="735" y="379"/>
                  </a:lnTo>
                  <a:lnTo>
                    <a:pt x="781" y="404"/>
                  </a:lnTo>
                  <a:lnTo>
                    <a:pt x="828" y="430"/>
                  </a:lnTo>
                  <a:lnTo>
                    <a:pt x="873" y="454"/>
                  </a:lnTo>
                  <a:lnTo>
                    <a:pt x="913" y="477"/>
                  </a:lnTo>
                  <a:lnTo>
                    <a:pt x="953" y="500"/>
                  </a:lnTo>
                  <a:lnTo>
                    <a:pt x="988" y="521"/>
                  </a:lnTo>
                  <a:lnTo>
                    <a:pt x="1020" y="539"/>
                  </a:lnTo>
                  <a:lnTo>
                    <a:pt x="1048" y="557"/>
                  </a:lnTo>
                  <a:lnTo>
                    <a:pt x="1071" y="573"/>
                  </a:lnTo>
                  <a:lnTo>
                    <a:pt x="1090" y="587"/>
                  </a:lnTo>
                  <a:lnTo>
                    <a:pt x="1104" y="598"/>
                  </a:lnTo>
                  <a:lnTo>
                    <a:pt x="1113" y="607"/>
                  </a:lnTo>
                  <a:lnTo>
                    <a:pt x="1123" y="621"/>
                  </a:lnTo>
                  <a:lnTo>
                    <a:pt x="1130" y="633"/>
                  </a:lnTo>
                  <a:lnTo>
                    <a:pt x="1135" y="644"/>
                  </a:lnTo>
                  <a:lnTo>
                    <a:pt x="1138" y="654"/>
                  </a:lnTo>
                  <a:lnTo>
                    <a:pt x="1138" y="664"/>
                  </a:lnTo>
                  <a:lnTo>
                    <a:pt x="1134" y="671"/>
                  </a:lnTo>
                  <a:lnTo>
                    <a:pt x="1127" y="675"/>
                  </a:lnTo>
                  <a:lnTo>
                    <a:pt x="1117" y="677"/>
                  </a:lnTo>
                  <a:lnTo>
                    <a:pt x="1109" y="677"/>
                  </a:lnTo>
                  <a:lnTo>
                    <a:pt x="1100" y="675"/>
                  </a:lnTo>
                  <a:lnTo>
                    <a:pt x="1090" y="673"/>
                  </a:lnTo>
                  <a:lnTo>
                    <a:pt x="1081" y="668"/>
                  </a:lnTo>
                  <a:lnTo>
                    <a:pt x="1069" y="664"/>
                  </a:lnTo>
                  <a:lnTo>
                    <a:pt x="1058" y="659"/>
                  </a:lnTo>
                  <a:lnTo>
                    <a:pt x="1045" y="651"/>
                  </a:lnTo>
                  <a:lnTo>
                    <a:pt x="1033" y="644"/>
                  </a:lnTo>
                  <a:lnTo>
                    <a:pt x="1023" y="639"/>
                  </a:lnTo>
                  <a:lnTo>
                    <a:pt x="1007" y="630"/>
                  </a:lnTo>
                  <a:lnTo>
                    <a:pt x="989" y="619"/>
                  </a:lnTo>
                  <a:lnTo>
                    <a:pt x="965" y="607"/>
                  </a:lnTo>
                  <a:lnTo>
                    <a:pt x="940" y="591"/>
                  </a:lnTo>
                  <a:lnTo>
                    <a:pt x="909" y="574"/>
                  </a:lnTo>
                  <a:lnTo>
                    <a:pt x="877" y="555"/>
                  </a:lnTo>
                  <a:lnTo>
                    <a:pt x="842" y="535"/>
                  </a:lnTo>
                  <a:lnTo>
                    <a:pt x="804" y="514"/>
                  </a:lnTo>
                  <a:lnTo>
                    <a:pt x="764" y="490"/>
                  </a:lnTo>
                  <a:lnTo>
                    <a:pt x="722" y="466"/>
                  </a:lnTo>
                  <a:lnTo>
                    <a:pt x="680" y="442"/>
                  </a:lnTo>
                  <a:lnTo>
                    <a:pt x="636" y="416"/>
                  </a:lnTo>
                  <a:lnTo>
                    <a:pt x="591" y="390"/>
                  </a:lnTo>
                  <a:lnTo>
                    <a:pt x="547" y="364"/>
                  </a:lnTo>
                  <a:lnTo>
                    <a:pt x="500" y="337"/>
                  </a:lnTo>
                  <a:lnTo>
                    <a:pt x="455" y="309"/>
                  </a:lnTo>
                  <a:lnTo>
                    <a:pt x="410" y="282"/>
                  </a:lnTo>
                  <a:lnTo>
                    <a:pt x="367" y="256"/>
                  </a:lnTo>
                  <a:lnTo>
                    <a:pt x="323" y="229"/>
                  </a:lnTo>
                  <a:lnTo>
                    <a:pt x="281" y="204"/>
                  </a:lnTo>
                  <a:lnTo>
                    <a:pt x="242" y="178"/>
                  </a:lnTo>
                  <a:lnTo>
                    <a:pt x="204" y="154"/>
                  </a:lnTo>
                  <a:lnTo>
                    <a:pt x="167" y="131"/>
                  </a:lnTo>
                  <a:lnTo>
                    <a:pt x="133" y="108"/>
                  </a:lnTo>
                  <a:lnTo>
                    <a:pt x="104" y="88"/>
                  </a:lnTo>
                  <a:lnTo>
                    <a:pt x="77" y="69"/>
                  </a:lnTo>
                  <a:lnTo>
                    <a:pt x="53" y="51"/>
                  </a:lnTo>
                  <a:lnTo>
                    <a:pt x="34" y="35"/>
                  </a:lnTo>
                  <a:lnTo>
                    <a:pt x="18" y="21"/>
                  </a:lnTo>
                  <a:lnTo>
                    <a:pt x="7" y="10"/>
                  </a:lnTo>
                  <a:lnTo>
                    <a:pt x="0" y="0"/>
                  </a:lnTo>
                  <a:close/>
                </a:path>
              </a:pathLst>
            </a:custGeom>
            <a:solidFill>
              <a:srgbClr val="0000BF"/>
            </a:solidFill>
            <a:ln w="9525">
              <a:noFill/>
              <a:round/>
              <a:headEnd/>
              <a:tailEnd/>
            </a:ln>
          </p:spPr>
          <p:txBody>
            <a:bodyPr/>
            <a:lstStyle/>
            <a:p>
              <a:endParaRPr lang="en-US" sz="3200"/>
            </a:p>
          </p:txBody>
        </p:sp>
        <p:sp>
          <p:nvSpPr>
            <p:cNvPr id="181322" name="Freeform 126"/>
            <p:cNvSpPr>
              <a:spLocks/>
            </p:cNvSpPr>
            <p:nvPr/>
          </p:nvSpPr>
          <p:spPr bwMode="auto">
            <a:xfrm>
              <a:off x="4609" y="2260"/>
              <a:ext cx="671" cy="374"/>
            </a:xfrm>
            <a:custGeom>
              <a:avLst/>
              <a:gdLst>
                <a:gd name="T0" fmla="*/ 0 w 1344"/>
                <a:gd name="T1" fmla="*/ 1 h 747"/>
                <a:gd name="T2" fmla="*/ 0 w 1344"/>
                <a:gd name="T3" fmla="*/ 1 h 747"/>
                <a:gd name="T4" fmla="*/ 0 w 1344"/>
                <a:gd name="T5" fmla="*/ 1 h 747"/>
                <a:gd name="T6" fmla="*/ 0 w 1344"/>
                <a:gd name="T7" fmla="*/ 1 h 747"/>
                <a:gd name="T8" fmla="*/ 0 w 1344"/>
                <a:gd name="T9" fmla="*/ 1 h 747"/>
                <a:gd name="T10" fmla="*/ 0 w 1344"/>
                <a:gd name="T11" fmla="*/ 1 h 747"/>
                <a:gd name="T12" fmla="*/ 0 w 1344"/>
                <a:gd name="T13" fmla="*/ 1 h 747"/>
                <a:gd name="T14" fmla="*/ 0 w 1344"/>
                <a:gd name="T15" fmla="*/ 1 h 747"/>
                <a:gd name="T16" fmla="*/ 0 w 1344"/>
                <a:gd name="T17" fmla="*/ 1 h 747"/>
                <a:gd name="T18" fmla="*/ 0 w 1344"/>
                <a:gd name="T19" fmla="*/ 1 h 747"/>
                <a:gd name="T20" fmla="*/ 0 w 1344"/>
                <a:gd name="T21" fmla="*/ 1 h 747"/>
                <a:gd name="T22" fmla="*/ 0 w 1344"/>
                <a:gd name="T23" fmla="*/ 1 h 747"/>
                <a:gd name="T24" fmla="*/ 0 w 1344"/>
                <a:gd name="T25" fmla="*/ 1 h 747"/>
                <a:gd name="T26" fmla="*/ 0 w 1344"/>
                <a:gd name="T27" fmla="*/ 1 h 747"/>
                <a:gd name="T28" fmla="*/ 0 w 1344"/>
                <a:gd name="T29" fmla="*/ 1 h 747"/>
                <a:gd name="T30" fmla="*/ 0 w 1344"/>
                <a:gd name="T31" fmla="*/ 1 h 747"/>
                <a:gd name="T32" fmla="*/ 0 w 1344"/>
                <a:gd name="T33" fmla="*/ 1 h 747"/>
                <a:gd name="T34" fmla="*/ 0 w 1344"/>
                <a:gd name="T35" fmla="*/ 1 h 747"/>
                <a:gd name="T36" fmla="*/ 0 w 1344"/>
                <a:gd name="T37" fmla="*/ 1 h 747"/>
                <a:gd name="T38" fmla="*/ 0 w 1344"/>
                <a:gd name="T39" fmla="*/ 1 h 747"/>
                <a:gd name="T40" fmla="*/ 0 w 1344"/>
                <a:gd name="T41" fmla="*/ 1 h 747"/>
                <a:gd name="T42" fmla="*/ 0 w 1344"/>
                <a:gd name="T43" fmla="*/ 1 h 747"/>
                <a:gd name="T44" fmla="*/ 0 w 1344"/>
                <a:gd name="T45" fmla="*/ 1 h 747"/>
                <a:gd name="T46" fmla="*/ 0 w 1344"/>
                <a:gd name="T47" fmla="*/ 1 h 747"/>
                <a:gd name="T48" fmla="*/ 0 w 1344"/>
                <a:gd name="T49" fmla="*/ 1 h 747"/>
                <a:gd name="T50" fmla="*/ 0 w 1344"/>
                <a:gd name="T51" fmla="*/ 1 h 747"/>
                <a:gd name="T52" fmla="*/ 0 w 1344"/>
                <a:gd name="T53" fmla="*/ 1 h 747"/>
                <a:gd name="T54" fmla="*/ 0 w 1344"/>
                <a:gd name="T55" fmla="*/ 1 h 747"/>
                <a:gd name="T56" fmla="*/ 0 w 1344"/>
                <a:gd name="T57" fmla="*/ 1 h 747"/>
                <a:gd name="T58" fmla="*/ 0 w 1344"/>
                <a:gd name="T59" fmla="*/ 1 h 747"/>
                <a:gd name="T60" fmla="*/ 0 w 1344"/>
                <a:gd name="T61" fmla="*/ 1 h 747"/>
                <a:gd name="T62" fmla="*/ 0 w 1344"/>
                <a:gd name="T63" fmla="*/ 1 h 747"/>
                <a:gd name="T64" fmla="*/ 0 w 1344"/>
                <a:gd name="T65" fmla="*/ 1 h 747"/>
                <a:gd name="T66" fmla="*/ 0 w 1344"/>
                <a:gd name="T67" fmla="*/ 1 h 747"/>
                <a:gd name="T68" fmla="*/ 0 w 1344"/>
                <a:gd name="T69" fmla="*/ 1 h 747"/>
                <a:gd name="T70" fmla="*/ 0 w 1344"/>
                <a:gd name="T71" fmla="*/ 1 h 7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44"/>
                <a:gd name="T109" fmla="*/ 0 h 747"/>
                <a:gd name="T110" fmla="*/ 1344 w 1344"/>
                <a:gd name="T111" fmla="*/ 747 h 7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44" h="747">
                  <a:moveTo>
                    <a:pt x="0" y="0"/>
                  </a:moveTo>
                  <a:lnTo>
                    <a:pt x="4" y="1"/>
                  </a:lnTo>
                  <a:lnTo>
                    <a:pt x="16" y="7"/>
                  </a:lnTo>
                  <a:lnTo>
                    <a:pt x="33" y="16"/>
                  </a:lnTo>
                  <a:lnTo>
                    <a:pt x="58" y="29"/>
                  </a:lnTo>
                  <a:lnTo>
                    <a:pt x="87" y="43"/>
                  </a:lnTo>
                  <a:lnTo>
                    <a:pt x="123" y="61"/>
                  </a:lnTo>
                  <a:lnTo>
                    <a:pt x="163" y="82"/>
                  </a:lnTo>
                  <a:lnTo>
                    <a:pt x="208" y="105"/>
                  </a:lnTo>
                  <a:lnTo>
                    <a:pt x="257" y="130"/>
                  </a:lnTo>
                  <a:lnTo>
                    <a:pt x="309" y="157"/>
                  </a:lnTo>
                  <a:lnTo>
                    <a:pt x="364" y="185"/>
                  </a:lnTo>
                  <a:lnTo>
                    <a:pt x="422" y="214"/>
                  </a:lnTo>
                  <a:lnTo>
                    <a:pt x="481" y="244"/>
                  </a:lnTo>
                  <a:lnTo>
                    <a:pt x="543" y="276"/>
                  </a:lnTo>
                  <a:lnTo>
                    <a:pt x="605" y="309"/>
                  </a:lnTo>
                  <a:lnTo>
                    <a:pt x="666" y="341"/>
                  </a:lnTo>
                  <a:lnTo>
                    <a:pt x="730" y="373"/>
                  </a:lnTo>
                  <a:lnTo>
                    <a:pt x="791" y="405"/>
                  </a:lnTo>
                  <a:lnTo>
                    <a:pt x="852" y="438"/>
                  </a:lnTo>
                  <a:lnTo>
                    <a:pt x="912" y="469"/>
                  </a:lnTo>
                  <a:lnTo>
                    <a:pt x="970" y="500"/>
                  </a:lnTo>
                  <a:lnTo>
                    <a:pt x="1026" y="529"/>
                  </a:lnTo>
                  <a:lnTo>
                    <a:pt x="1078" y="557"/>
                  </a:lnTo>
                  <a:lnTo>
                    <a:pt x="1127" y="584"/>
                  </a:lnTo>
                  <a:lnTo>
                    <a:pt x="1172" y="609"/>
                  </a:lnTo>
                  <a:lnTo>
                    <a:pt x="1214" y="633"/>
                  </a:lnTo>
                  <a:lnTo>
                    <a:pt x="1250" y="654"/>
                  </a:lnTo>
                  <a:lnTo>
                    <a:pt x="1281" y="672"/>
                  </a:lnTo>
                  <a:lnTo>
                    <a:pt x="1306" y="688"/>
                  </a:lnTo>
                  <a:lnTo>
                    <a:pt x="1326" y="700"/>
                  </a:lnTo>
                  <a:lnTo>
                    <a:pt x="1337" y="710"/>
                  </a:lnTo>
                  <a:lnTo>
                    <a:pt x="1342" y="716"/>
                  </a:lnTo>
                  <a:lnTo>
                    <a:pt x="1344" y="731"/>
                  </a:lnTo>
                  <a:lnTo>
                    <a:pt x="1337" y="741"/>
                  </a:lnTo>
                  <a:lnTo>
                    <a:pt x="1324" y="747"/>
                  </a:lnTo>
                  <a:lnTo>
                    <a:pt x="1304" y="747"/>
                  </a:lnTo>
                  <a:lnTo>
                    <a:pt x="1276" y="742"/>
                  </a:lnTo>
                  <a:lnTo>
                    <a:pt x="1243" y="733"/>
                  </a:lnTo>
                  <a:lnTo>
                    <a:pt x="1202" y="717"/>
                  </a:lnTo>
                  <a:lnTo>
                    <a:pt x="1153" y="698"/>
                  </a:lnTo>
                  <a:lnTo>
                    <a:pt x="1137" y="690"/>
                  </a:lnTo>
                  <a:lnTo>
                    <a:pt x="1118" y="681"/>
                  </a:lnTo>
                  <a:lnTo>
                    <a:pt x="1094" y="668"/>
                  </a:lnTo>
                  <a:lnTo>
                    <a:pt x="1064" y="653"/>
                  </a:lnTo>
                  <a:lnTo>
                    <a:pt x="1033" y="636"/>
                  </a:lnTo>
                  <a:lnTo>
                    <a:pt x="998" y="616"/>
                  </a:lnTo>
                  <a:lnTo>
                    <a:pt x="960" y="595"/>
                  </a:lnTo>
                  <a:lnTo>
                    <a:pt x="919" y="573"/>
                  </a:lnTo>
                  <a:lnTo>
                    <a:pt x="876" y="547"/>
                  </a:lnTo>
                  <a:lnTo>
                    <a:pt x="831" y="522"/>
                  </a:lnTo>
                  <a:lnTo>
                    <a:pt x="784" y="495"/>
                  </a:lnTo>
                  <a:lnTo>
                    <a:pt x="737" y="467"/>
                  </a:lnTo>
                  <a:lnTo>
                    <a:pt x="687" y="439"/>
                  </a:lnTo>
                  <a:lnTo>
                    <a:pt x="638" y="410"/>
                  </a:lnTo>
                  <a:lnTo>
                    <a:pt x="589" y="380"/>
                  </a:lnTo>
                  <a:lnTo>
                    <a:pt x="539" y="351"/>
                  </a:lnTo>
                  <a:lnTo>
                    <a:pt x="489" y="321"/>
                  </a:lnTo>
                  <a:lnTo>
                    <a:pt x="440" y="292"/>
                  </a:lnTo>
                  <a:lnTo>
                    <a:pt x="392" y="262"/>
                  </a:lnTo>
                  <a:lnTo>
                    <a:pt x="345" y="234"/>
                  </a:lnTo>
                  <a:lnTo>
                    <a:pt x="300" y="206"/>
                  </a:lnTo>
                  <a:lnTo>
                    <a:pt x="256" y="178"/>
                  </a:lnTo>
                  <a:lnTo>
                    <a:pt x="215" y="153"/>
                  </a:lnTo>
                  <a:lnTo>
                    <a:pt x="177" y="127"/>
                  </a:lnTo>
                  <a:lnTo>
                    <a:pt x="141" y="105"/>
                  </a:lnTo>
                  <a:lnTo>
                    <a:pt x="108" y="84"/>
                  </a:lnTo>
                  <a:lnTo>
                    <a:pt x="80" y="64"/>
                  </a:lnTo>
                  <a:lnTo>
                    <a:pt x="55" y="46"/>
                  </a:lnTo>
                  <a:lnTo>
                    <a:pt x="34" y="31"/>
                  </a:lnTo>
                  <a:lnTo>
                    <a:pt x="19" y="18"/>
                  </a:lnTo>
                  <a:lnTo>
                    <a:pt x="6" y="7"/>
                  </a:lnTo>
                  <a:lnTo>
                    <a:pt x="0" y="0"/>
                  </a:lnTo>
                  <a:close/>
                </a:path>
              </a:pathLst>
            </a:custGeom>
            <a:solidFill>
              <a:srgbClr val="0000BF"/>
            </a:solidFill>
            <a:ln w="9525">
              <a:noFill/>
              <a:round/>
              <a:headEnd/>
              <a:tailEnd/>
            </a:ln>
          </p:spPr>
          <p:txBody>
            <a:bodyPr/>
            <a:lstStyle/>
            <a:p>
              <a:endParaRPr lang="en-US" sz="3200"/>
            </a:p>
          </p:txBody>
        </p:sp>
        <p:sp>
          <p:nvSpPr>
            <p:cNvPr id="181323" name="Freeform 127"/>
            <p:cNvSpPr>
              <a:spLocks/>
            </p:cNvSpPr>
            <p:nvPr/>
          </p:nvSpPr>
          <p:spPr bwMode="auto">
            <a:xfrm>
              <a:off x="4653" y="2437"/>
              <a:ext cx="391" cy="706"/>
            </a:xfrm>
            <a:custGeom>
              <a:avLst/>
              <a:gdLst>
                <a:gd name="T0" fmla="*/ 0 w 783"/>
                <a:gd name="T1" fmla="*/ 0 h 1413"/>
                <a:gd name="T2" fmla="*/ 0 w 783"/>
                <a:gd name="T3" fmla="*/ 0 h 1413"/>
                <a:gd name="T4" fmla="*/ 0 w 783"/>
                <a:gd name="T5" fmla="*/ 0 h 1413"/>
                <a:gd name="T6" fmla="*/ 0 w 783"/>
                <a:gd name="T7" fmla="*/ 0 h 1413"/>
                <a:gd name="T8" fmla="*/ 0 w 783"/>
                <a:gd name="T9" fmla="*/ 0 h 1413"/>
                <a:gd name="T10" fmla="*/ 0 w 783"/>
                <a:gd name="T11" fmla="*/ 0 h 1413"/>
                <a:gd name="T12" fmla="*/ 0 w 783"/>
                <a:gd name="T13" fmla="*/ 0 h 1413"/>
                <a:gd name="T14" fmla="*/ 0 w 783"/>
                <a:gd name="T15" fmla="*/ 0 h 1413"/>
                <a:gd name="T16" fmla="*/ 0 w 783"/>
                <a:gd name="T17" fmla="*/ 0 h 1413"/>
                <a:gd name="T18" fmla="*/ 0 w 783"/>
                <a:gd name="T19" fmla="*/ 0 h 1413"/>
                <a:gd name="T20" fmla="*/ 0 w 783"/>
                <a:gd name="T21" fmla="*/ 0 h 1413"/>
                <a:gd name="T22" fmla="*/ 0 w 783"/>
                <a:gd name="T23" fmla="*/ 0 h 1413"/>
                <a:gd name="T24" fmla="*/ 0 w 783"/>
                <a:gd name="T25" fmla="*/ 0 h 1413"/>
                <a:gd name="T26" fmla="*/ 0 w 783"/>
                <a:gd name="T27" fmla="*/ 0 h 1413"/>
                <a:gd name="T28" fmla="*/ 0 w 783"/>
                <a:gd name="T29" fmla="*/ 0 h 1413"/>
                <a:gd name="T30" fmla="*/ 0 w 783"/>
                <a:gd name="T31" fmla="*/ 0 h 1413"/>
                <a:gd name="T32" fmla="*/ 0 w 783"/>
                <a:gd name="T33" fmla="*/ 0 h 1413"/>
                <a:gd name="T34" fmla="*/ 0 w 783"/>
                <a:gd name="T35" fmla="*/ 0 h 1413"/>
                <a:gd name="T36" fmla="*/ 0 w 783"/>
                <a:gd name="T37" fmla="*/ 0 h 1413"/>
                <a:gd name="T38" fmla="*/ 0 w 783"/>
                <a:gd name="T39" fmla="*/ 0 h 1413"/>
                <a:gd name="T40" fmla="*/ 0 w 783"/>
                <a:gd name="T41" fmla="*/ 0 h 1413"/>
                <a:gd name="T42" fmla="*/ 0 w 783"/>
                <a:gd name="T43" fmla="*/ 0 h 1413"/>
                <a:gd name="T44" fmla="*/ 0 w 783"/>
                <a:gd name="T45" fmla="*/ 0 h 1413"/>
                <a:gd name="T46" fmla="*/ 0 w 783"/>
                <a:gd name="T47" fmla="*/ 0 h 1413"/>
                <a:gd name="T48" fmla="*/ 0 w 783"/>
                <a:gd name="T49" fmla="*/ 0 h 1413"/>
                <a:gd name="T50" fmla="*/ 0 w 783"/>
                <a:gd name="T51" fmla="*/ 0 h 1413"/>
                <a:gd name="T52" fmla="*/ 0 w 783"/>
                <a:gd name="T53" fmla="*/ 0 h 1413"/>
                <a:gd name="T54" fmla="*/ 0 w 783"/>
                <a:gd name="T55" fmla="*/ 0 h 1413"/>
                <a:gd name="T56" fmla="*/ 0 w 783"/>
                <a:gd name="T57" fmla="*/ 0 h 1413"/>
                <a:gd name="T58" fmla="*/ 0 w 783"/>
                <a:gd name="T59" fmla="*/ 0 h 1413"/>
                <a:gd name="T60" fmla="*/ 0 w 783"/>
                <a:gd name="T61" fmla="*/ 0 h 1413"/>
                <a:gd name="T62" fmla="*/ 0 w 783"/>
                <a:gd name="T63" fmla="*/ 0 h 1413"/>
                <a:gd name="T64" fmla="*/ 0 w 783"/>
                <a:gd name="T65" fmla="*/ 0 h 1413"/>
                <a:gd name="T66" fmla="*/ 0 w 783"/>
                <a:gd name="T67" fmla="*/ 0 h 1413"/>
                <a:gd name="T68" fmla="*/ 0 w 783"/>
                <a:gd name="T69" fmla="*/ 0 h 1413"/>
                <a:gd name="T70" fmla="*/ 0 w 783"/>
                <a:gd name="T71" fmla="*/ 0 h 1413"/>
                <a:gd name="T72" fmla="*/ 0 w 783"/>
                <a:gd name="T73" fmla="*/ 0 h 1413"/>
                <a:gd name="T74" fmla="*/ 0 w 783"/>
                <a:gd name="T75" fmla="*/ 0 h 1413"/>
                <a:gd name="T76" fmla="*/ 0 w 783"/>
                <a:gd name="T77" fmla="*/ 0 h 14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3"/>
                <a:gd name="T118" fmla="*/ 0 h 1413"/>
                <a:gd name="T119" fmla="*/ 783 w 783"/>
                <a:gd name="T120" fmla="*/ 1413 h 14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3" h="1413">
                  <a:moveTo>
                    <a:pt x="604" y="32"/>
                  </a:moveTo>
                  <a:lnTo>
                    <a:pt x="598" y="38"/>
                  </a:lnTo>
                  <a:lnTo>
                    <a:pt x="580" y="55"/>
                  </a:lnTo>
                  <a:lnTo>
                    <a:pt x="554" y="82"/>
                  </a:lnTo>
                  <a:lnTo>
                    <a:pt x="518" y="115"/>
                  </a:lnTo>
                  <a:lnTo>
                    <a:pt x="476" y="156"/>
                  </a:lnTo>
                  <a:lnTo>
                    <a:pt x="430" y="201"/>
                  </a:lnTo>
                  <a:lnTo>
                    <a:pt x="379" y="250"/>
                  </a:lnTo>
                  <a:lnTo>
                    <a:pt x="327" y="301"/>
                  </a:lnTo>
                  <a:lnTo>
                    <a:pt x="272" y="351"/>
                  </a:lnTo>
                  <a:lnTo>
                    <a:pt x="220" y="402"/>
                  </a:lnTo>
                  <a:lnTo>
                    <a:pt x="170" y="448"/>
                  </a:lnTo>
                  <a:lnTo>
                    <a:pt x="123" y="492"/>
                  </a:lnTo>
                  <a:lnTo>
                    <a:pt x="83" y="528"/>
                  </a:lnTo>
                  <a:lnTo>
                    <a:pt x="49" y="558"/>
                  </a:lnTo>
                  <a:lnTo>
                    <a:pt x="22" y="579"/>
                  </a:lnTo>
                  <a:lnTo>
                    <a:pt x="7" y="590"/>
                  </a:lnTo>
                  <a:lnTo>
                    <a:pt x="0" y="601"/>
                  </a:lnTo>
                  <a:lnTo>
                    <a:pt x="1" y="625"/>
                  </a:lnTo>
                  <a:lnTo>
                    <a:pt x="7" y="657"/>
                  </a:lnTo>
                  <a:lnTo>
                    <a:pt x="19" y="699"/>
                  </a:lnTo>
                  <a:lnTo>
                    <a:pt x="36" y="747"/>
                  </a:lnTo>
                  <a:lnTo>
                    <a:pt x="57" y="799"/>
                  </a:lnTo>
                  <a:lnTo>
                    <a:pt x="80" y="855"/>
                  </a:lnTo>
                  <a:lnTo>
                    <a:pt x="105" y="911"/>
                  </a:lnTo>
                  <a:lnTo>
                    <a:pt x="130" y="969"/>
                  </a:lnTo>
                  <a:lnTo>
                    <a:pt x="154" y="1024"/>
                  </a:lnTo>
                  <a:lnTo>
                    <a:pt x="178" y="1074"/>
                  </a:lnTo>
                  <a:lnTo>
                    <a:pt x="201" y="1119"/>
                  </a:lnTo>
                  <a:lnTo>
                    <a:pt x="219" y="1159"/>
                  </a:lnTo>
                  <a:lnTo>
                    <a:pt x="233" y="1188"/>
                  </a:lnTo>
                  <a:lnTo>
                    <a:pt x="243" y="1206"/>
                  </a:lnTo>
                  <a:lnTo>
                    <a:pt x="246" y="1213"/>
                  </a:lnTo>
                  <a:lnTo>
                    <a:pt x="218" y="1403"/>
                  </a:lnTo>
                  <a:lnTo>
                    <a:pt x="246" y="1413"/>
                  </a:lnTo>
                  <a:lnTo>
                    <a:pt x="284" y="1205"/>
                  </a:lnTo>
                  <a:lnTo>
                    <a:pt x="45" y="608"/>
                  </a:lnTo>
                  <a:lnTo>
                    <a:pt x="783" y="0"/>
                  </a:lnTo>
                  <a:lnTo>
                    <a:pt x="604" y="32"/>
                  </a:lnTo>
                  <a:close/>
                </a:path>
              </a:pathLst>
            </a:custGeom>
            <a:solidFill>
              <a:srgbClr val="0000BF"/>
            </a:solidFill>
            <a:ln w="9525">
              <a:noFill/>
              <a:round/>
              <a:headEnd/>
              <a:tailEnd/>
            </a:ln>
          </p:spPr>
          <p:txBody>
            <a:bodyPr/>
            <a:lstStyle/>
            <a:p>
              <a:endParaRPr lang="en-US" sz="3200"/>
            </a:p>
          </p:txBody>
        </p:sp>
        <p:sp>
          <p:nvSpPr>
            <p:cNvPr id="181324" name="Freeform 128"/>
            <p:cNvSpPr>
              <a:spLocks/>
            </p:cNvSpPr>
            <p:nvPr/>
          </p:nvSpPr>
          <p:spPr bwMode="auto">
            <a:xfrm>
              <a:off x="4770" y="2625"/>
              <a:ext cx="149" cy="134"/>
            </a:xfrm>
            <a:custGeom>
              <a:avLst/>
              <a:gdLst>
                <a:gd name="T0" fmla="*/ 1 w 297"/>
                <a:gd name="T1" fmla="*/ 0 h 270"/>
                <a:gd name="T2" fmla="*/ 1 w 297"/>
                <a:gd name="T3" fmla="*/ 0 h 270"/>
                <a:gd name="T4" fmla="*/ 1 w 297"/>
                <a:gd name="T5" fmla="*/ 0 h 270"/>
                <a:gd name="T6" fmla="*/ 1 w 297"/>
                <a:gd name="T7" fmla="*/ 0 h 270"/>
                <a:gd name="T8" fmla="*/ 1 w 297"/>
                <a:gd name="T9" fmla="*/ 0 h 270"/>
                <a:gd name="T10" fmla="*/ 1 w 297"/>
                <a:gd name="T11" fmla="*/ 0 h 270"/>
                <a:gd name="T12" fmla="*/ 1 w 297"/>
                <a:gd name="T13" fmla="*/ 0 h 270"/>
                <a:gd name="T14" fmla="*/ 1 w 297"/>
                <a:gd name="T15" fmla="*/ 0 h 270"/>
                <a:gd name="T16" fmla="*/ 1 w 297"/>
                <a:gd name="T17" fmla="*/ 0 h 270"/>
                <a:gd name="T18" fmla="*/ 1 w 297"/>
                <a:gd name="T19" fmla="*/ 0 h 270"/>
                <a:gd name="T20" fmla="*/ 1 w 297"/>
                <a:gd name="T21" fmla="*/ 0 h 270"/>
                <a:gd name="T22" fmla="*/ 1 w 297"/>
                <a:gd name="T23" fmla="*/ 0 h 270"/>
                <a:gd name="T24" fmla="*/ 1 w 297"/>
                <a:gd name="T25" fmla="*/ 0 h 270"/>
                <a:gd name="T26" fmla="*/ 1 w 297"/>
                <a:gd name="T27" fmla="*/ 0 h 270"/>
                <a:gd name="T28" fmla="*/ 1 w 297"/>
                <a:gd name="T29" fmla="*/ 0 h 270"/>
                <a:gd name="T30" fmla="*/ 1 w 297"/>
                <a:gd name="T31" fmla="*/ 0 h 270"/>
                <a:gd name="T32" fmla="*/ 1 w 297"/>
                <a:gd name="T33" fmla="*/ 0 h 270"/>
                <a:gd name="T34" fmla="*/ 1 w 297"/>
                <a:gd name="T35" fmla="*/ 0 h 270"/>
                <a:gd name="T36" fmla="*/ 0 w 297"/>
                <a:gd name="T37" fmla="*/ 0 h 270"/>
                <a:gd name="T38" fmla="*/ 1 w 297"/>
                <a:gd name="T39" fmla="*/ 0 h 270"/>
                <a:gd name="T40" fmla="*/ 1 w 297"/>
                <a:gd name="T41" fmla="*/ 0 h 270"/>
                <a:gd name="T42" fmla="*/ 1 w 297"/>
                <a:gd name="T43" fmla="*/ 0 h 270"/>
                <a:gd name="T44" fmla="*/ 1 w 297"/>
                <a:gd name="T45" fmla="*/ 0 h 270"/>
                <a:gd name="T46" fmla="*/ 1 w 297"/>
                <a:gd name="T47" fmla="*/ 0 h 270"/>
                <a:gd name="T48" fmla="*/ 1 w 297"/>
                <a:gd name="T49" fmla="*/ 0 h 270"/>
                <a:gd name="T50" fmla="*/ 1 w 297"/>
                <a:gd name="T51" fmla="*/ 0 h 270"/>
                <a:gd name="T52" fmla="*/ 1 w 297"/>
                <a:gd name="T53" fmla="*/ 0 h 270"/>
                <a:gd name="T54" fmla="*/ 1 w 297"/>
                <a:gd name="T55" fmla="*/ 0 h 270"/>
                <a:gd name="T56" fmla="*/ 1 w 297"/>
                <a:gd name="T57" fmla="*/ 0 h 270"/>
                <a:gd name="T58" fmla="*/ 1 w 297"/>
                <a:gd name="T59" fmla="*/ 0 h 270"/>
                <a:gd name="T60" fmla="*/ 1 w 297"/>
                <a:gd name="T61" fmla="*/ 0 h 270"/>
                <a:gd name="T62" fmla="*/ 1 w 297"/>
                <a:gd name="T63" fmla="*/ 0 h 270"/>
                <a:gd name="T64" fmla="*/ 1 w 297"/>
                <a:gd name="T65" fmla="*/ 0 h 2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7"/>
                <a:gd name="T100" fmla="*/ 0 h 270"/>
                <a:gd name="T101" fmla="*/ 297 w 297"/>
                <a:gd name="T102" fmla="*/ 270 h 2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7" h="270">
                  <a:moveTo>
                    <a:pt x="282" y="2"/>
                  </a:moveTo>
                  <a:lnTo>
                    <a:pt x="283" y="2"/>
                  </a:lnTo>
                  <a:lnTo>
                    <a:pt x="286" y="0"/>
                  </a:lnTo>
                  <a:lnTo>
                    <a:pt x="290" y="0"/>
                  </a:lnTo>
                  <a:lnTo>
                    <a:pt x="293" y="2"/>
                  </a:lnTo>
                  <a:lnTo>
                    <a:pt x="296" y="3"/>
                  </a:lnTo>
                  <a:lnTo>
                    <a:pt x="297" y="6"/>
                  </a:lnTo>
                  <a:lnTo>
                    <a:pt x="296" y="13"/>
                  </a:lnTo>
                  <a:lnTo>
                    <a:pt x="290" y="21"/>
                  </a:lnTo>
                  <a:lnTo>
                    <a:pt x="282" y="34"/>
                  </a:lnTo>
                  <a:lnTo>
                    <a:pt x="266" y="51"/>
                  </a:lnTo>
                  <a:lnTo>
                    <a:pt x="245" y="71"/>
                  </a:lnTo>
                  <a:lnTo>
                    <a:pt x="217" y="97"/>
                  </a:lnTo>
                  <a:lnTo>
                    <a:pt x="180" y="128"/>
                  </a:lnTo>
                  <a:lnTo>
                    <a:pt x="135" y="166"/>
                  </a:lnTo>
                  <a:lnTo>
                    <a:pt x="81" y="210"/>
                  </a:lnTo>
                  <a:lnTo>
                    <a:pt x="16" y="262"/>
                  </a:lnTo>
                  <a:lnTo>
                    <a:pt x="3" y="270"/>
                  </a:lnTo>
                  <a:lnTo>
                    <a:pt x="0" y="270"/>
                  </a:lnTo>
                  <a:lnTo>
                    <a:pt x="3" y="264"/>
                  </a:lnTo>
                  <a:lnTo>
                    <a:pt x="12" y="252"/>
                  </a:lnTo>
                  <a:lnTo>
                    <a:pt x="27" y="235"/>
                  </a:lnTo>
                  <a:lnTo>
                    <a:pt x="45" y="212"/>
                  </a:lnTo>
                  <a:lnTo>
                    <a:pt x="68" y="189"/>
                  </a:lnTo>
                  <a:lnTo>
                    <a:pt x="93" y="163"/>
                  </a:lnTo>
                  <a:lnTo>
                    <a:pt x="120" y="135"/>
                  </a:lnTo>
                  <a:lnTo>
                    <a:pt x="148" y="109"/>
                  </a:lnTo>
                  <a:lnTo>
                    <a:pt x="176" y="82"/>
                  </a:lnTo>
                  <a:lnTo>
                    <a:pt x="203" y="58"/>
                  </a:lnTo>
                  <a:lnTo>
                    <a:pt x="227" y="37"/>
                  </a:lnTo>
                  <a:lnTo>
                    <a:pt x="249" y="20"/>
                  </a:lnTo>
                  <a:lnTo>
                    <a:pt x="268" y="7"/>
                  </a:lnTo>
                  <a:lnTo>
                    <a:pt x="282" y="2"/>
                  </a:lnTo>
                  <a:close/>
                </a:path>
              </a:pathLst>
            </a:custGeom>
            <a:solidFill>
              <a:srgbClr val="0000BF"/>
            </a:solidFill>
            <a:ln w="9525">
              <a:noFill/>
              <a:round/>
              <a:headEnd/>
              <a:tailEnd/>
            </a:ln>
          </p:spPr>
          <p:txBody>
            <a:bodyPr/>
            <a:lstStyle/>
            <a:p>
              <a:endParaRPr lang="en-US" sz="3200"/>
            </a:p>
          </p:txBody>
        </p:sp>
        <p:sp>
          <p:nvSpPr>
            <p:cNvPr id="181325" name="Freeform 130"/>
            <p:cNvSpPr>
              <a:spLocks/>
            </p:cNvSpPr>
            <p:nvPr/>
          </p:nvSpPr>
          <p:spPr bwMode="auto">
            <a:xfrm>
              <a:off x="4775" y="3072"/>
              <a:ext cx="30" cy="75"/>
            </a:xfrm>
            <a:custGeom>
              <a:avLst/>
              <a:gdLst>
                <a:gd name="T0" fmla="*/ 1 w 59"/>
                <a:gd name="T1" fmla="*/ 0 h 150"/>
                <a:gd name="T2" fmla="*/ 1 w 59"/>
                <a:gd name="T3" fmla="*/ 1 h 150"/>
                <a:gd name="T4" fmla="*/ 1 w 59"/>
                <a:gd name="T5" fmla="*/ 1 h 150"/>
                <a:gd name="T6" fmla="*/ 1 w 59"/>
                <a:gd name="T7" fmla="*/ 1 h 150"/>
                <a:gd name="T8" fmla="*/ 1 w 59"/>
                <a:gd name="T9" fmla="*/ 1 h 150"/>
                <a:gd name="T10" fmla="*/ 1 w 59"/>
                <a:gd name="T11" fmla="*/ 1 h 150"/>
                <a:gd name="T12" fmla="*/ 1 w 59"/>
                <a:gd name="T13" fmla="*/ 1 h 150"/>
                <a:gd name="T14" fmla="*/ 1 w 59"/>
                <a:gd name="T15" fmla="*/ 1 h 150"/>
                <a:gd name="T16" fmla="*/ 1 w 59"/>
                <a:gd name="T17" fmla="*/ 1 h 150"/>
                <a:gd name="T18" fmla="*/ 0 w 59"/>
                <a:gd name="T19" fmla="*/ 1 h 150"/>
                <a:gd name="T20" fmla="*/ 1 w 59"/>
                <a:gd name="T21" fmla="*/ 1 h 150"/>
                <a:gd name="T22" fmla="*/ 1 w 59"/>
                <a:gd name="T23" fmla="*/ 1 h 150"/>
                <a:gd name="T24" fmla="*/ 1 w 59"/>
                <a:gd name="T25" fmla="*/ 1 h 150"/>
                <a:gd name="T26" fmla="*/ 1 w 59"/>
                <a:gd name="T27" fmla="*/ 1 h 150"/>
                <a:gd name="T28" fmla="*/ 1 w 59"/>
                <a:gd name="T29" fmla="*/ 1 h 150"/>
                <a:gd name="T30" fmla="*/ 1 w 59"/>
                <a:gd name="T31" fmla="*/ 1 h 150"/>
                <a:gd name="T32" fmla="*/ 1 w 59"/>
                <a:gd name="T33" fmla="*/ 0 h 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150"/>
                <a:gd name="T53" fmla="*/ 59 w 59"/>
                <a:gd name="T54" fmla="*/ 150 h 1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150">
                  <a:moveTo>
                    <a:pt x="58" y="0"/>
                  </a:moveTo>
                  <a:lnTo>
                    <a:pt x="57" y="4"/>
                  </a:lnTo>
                  <a:lnTo>
                    <a:pt x="52" y="17"/>
                  </a:lnTo>
                  <a:lnTo>
                    <a:pt x="45" y="35"/>
                  </a:lnTo>
                  <a:lnTo>
                    <a:pt x="37" y="56"/>
                  </a:lnTo>
                  <a:lnTo>
                    <a:pt x="28" y="80"/>
                  </a:lnTo>
                  <a:lnTo>
                    <a:pt x="19" y="104"/>
                  </a:lnTo>
                  <a:lnTo>
                    <a:pt x="10" y="125"/>
                  </a:lnTo>
                  <a:lnTo>
                    <a:pt x="2" y="142"/>
                  </a:lnTo>
                  <a:lnTo>
                    <a:pt x="0" y="150"/>
                  </a:lnTo>
                  <a:lnTo>
                    <a:pt x="6" y="149"/>
                  </a:lnTo>
                  <a:lnTo>
                    <a:pt x="16" y="137"/>
                  </a:lnTo>
                  <a:lnTo>
                    <a:pt x="30" y="119"/>
                  </a:lnTo>
                  <a:lnTo>
                    <a:pt x="44" y="95"/>
                  </a:lnTo>
                  <a:lnTo>
                    <a:pt x="54" y="66"/>
                  </a:lnTo>
                  <a:lnTo>
                    <a:pt x="59" y="34"/>
                  </a:lnTo>
                  <a:lnTo>
                    <a:pt x="58" y="0"/>
                  </a:lnTo>
                  <a:close/>
                </a:path>
              </a:pathLst>
            </a:custGeom>
            <a:solidFill>
              <a:srgbClr val="0000BF"/>
            </a:solidFill>
            <a:ln w="9525">
              <a:noFill/>
              <a:round/>
              <a:headEnd/>
              <a:tailEnd/>
            </a:ln>
          </p:spPr>
          <p:txBody>
            <a:bodyPr/>
            <a:lstStyle/>
            <a:p>
              <a:endParaRPr lang="en-US" sz="3200"/>
            </a:p>
          </p:txBody>
        </p:sp>
        <p:sp>
          <p:nvSpPr>
            <p:cNvPr id="181326" name="Freeform 131"/>
            <p:cNvSpPr>
              <a:spLocks/>
            </p:cNvSpPr>
            <p:nvPr/>
          </p:nvSpPr>
          <p:spPr bwMode="auto">
            <a:xfrm>
              <a:off x="4919" y="2509"/>
              <a:ext cx="26" cy="120"/>
            </a:xfrm>
            <a:custGeom>
              <a:avLst/>
              <a:gdLst>
                <a:gd name="T0" fmla="*/ 1 w 52"/>
                <a:gd name="T1" fmla="*/ 0 h 240"/>
                <a:gd name="T2" fmla="*/ 1 w 52"/>
                <a:gd name="T3" fmla="*/ 1 h 240"/>
                <a:gd name="T4" fmla="*/ 1 w 52"/>
                <a:gd name="T5" fmla="*/ 1 h 240"/>
                <a:gd name="T6" fmla="*/ 1 w 52"/>
                <a:gd name="T7" fmla="*/ 1 h 240"/>
                <a:gd name="T8" fmla="*/ 1 w 52"/>
                <a:gd name="T9" fmla="*/ 1 h 240"/>
                <a:gd name="T10" fmla="*/ 1 w 52"/>
                <a:gd name="T11" fmla="*/ 1 h 240"/>
                <a:gd name="T12" fmla="*/ 1 w 52"/>
                <a:gd name="T13" fmla="*/ 1 h 240"/>
                <a:gd name="T14" fmla="*/ 1 w 52"/>
                <a:gd name="T15" fmla="*/ 1 h 240"/>
                <a:gd name="T16" fmla="*/ 1 w 52"/>
                <a:gd name="T17" fmla="*/ 1 h 240"/>
                <a:gd name="T18" fmla="*/ 1 w 52"/>
                <a:gd name="T19" fmla="*/ 1 h 240"/>
                <a:gd name="T20" fmla="*/ 0 w 52"/>
                <a:gd name="T21" fmla="*/ 1 h 240"/>
                <a:gd name="T22" fmla="*/ 1 w 52"/>
                <a:gd name="T23" fmla="*/ 1 h 240"/>
                <a:gd name="T24" fmla="*/ 1 w 52"/>
                <a:gd name="T25" fmla="*/ 1 h 240"/>
                <a:gd name="T26" fmla="*/ 1 w 52"/>
                <a:gd name="T27" fmla="*/ 1 h 240"/>
                <a:gd name="T28" fmla="*/ 1 w 52"/>
                <a:gd name="T29" fmla="*/ 1 h 240"/>
                <a:gd name="T30" fmla="*/ 1 w 52"/>
                <a:gd name="T31" fmla="*/ 1 h 240"/>
                <a:gd name="T32" fmla="*/ 1 w 52"/>
                <a:gd name="T33" fmla="*/ 0 h 2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240"/>
                <a:gd name="T53" fmla="*/ 52 w 52"/>
                <a:gd name="T54" fmla="*/ 240 h 2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240">
                  <a:moveTo>
                    <a:pt x="41" y="0"/>
                  </a:moveTo>
                  <a:lnTo>
                    <a:pt x="43" y="5"/>
                  </a:lnTo>
                  <a:lnTo>
                    <a:pt x="47" y="22"/>
                  </a:lnTo>
                  <a:lnTo>
                    <a:pt x="50" y="49"/>
                  </a:lnTo>
                  <a:lnTo>
                    <a:pt x="52" y="81"/>
                  </a:lnTo>
                  <a:lnTo>
                    <a:pt x="51" y="118"/>
                  </a:lnTo>
                  <a:lnTo>
                    <a:pt x="45" y="158"/>
                  </a:lnTo>
                  <a:lnTo>
                    <a:pt x="33" y="199"/>
                  </a:lnTo>
                  <a:lnTo>
                    <a:pt x="10" y="240"/>
                  </a:lnTo>
                  <a:lnTo>
                    <a:pt x="3" y="240"/>
                  </a:lnTo>
                  <a:lnTo>
                    <a:pt x="0" y="219"/>
                  </a:lnTo>
                  <a:lnTo>
                    <a:pt x="2" y="184"/>
                  </a:lnTo>
                  <a:lnTo>
                    <a:pt x="6" y="139"/>
                  </a:lnTo>
                  <a:lnTo>
                    <a:pt x="13" y="92"/>
                  </a:lnTo>
                  <a:lnTo>
                    <a:pt x="22" y="50"/>
                  </a:lnTo>
                  <a:lnTo>
                    <a:pt x="31" y="17"/>
                  </a:lnTo>
                  <a:lnTo>
                    <a:pt x="41" y="0"/>
                  </a:lnTo>
                  <a:close/>
                </a:path>
              </a:pathLst>
            </a:custGeom>
            <a:solidFill>
              <a:srgbClr val="0000BF"/>
            </a:solidFill>
            <a:ln w="9525">
              <a:noFill/>
              <a:round/>
              <a:headEnd/>
              <a:tailEnd/>
            </a:ln>
          </p:spPr>
          <p:txBody>
            <a:bodyPr/>
            <a:lstStyle/>
            <a:p>
              <a:endParaRPr lang="en-US" sz="3200"/>
            </a:p>
          </p:txBody>
        </p:sp>
        <p:sp>
          <p:nvSpPr>
            <p:cNvPr id="181327" name="Freeform 132"/>
            <p:cNvSpPr>
              <a:spLocks/>
            </p:cNvSpPr>
            <p:nvPr/>
          </p:nvSpPr>
          <p:spPr bwMode="auto">
            <a:xfrm>
              <a:off x="4759" y="2514"/>
              <a:ext cx="148" cy="31"/>
            </a:xfrm>
            <a:custGeom>
              <a:avLst/>
              <a:gdLst>
                <a:gd name="T0" fmla="*/ 1 w 295"/>
                <a:gd name="T1" fmla="*/ 1 h 62"/>
                <a:gd name="T2" fmla="*/ 1 w 295"/>
                <a:gd name="T3" fmla="*/ 1 h 62"/>
                <a:gd name="T4" fmla="*/ 1 w 295"/>
                <a:gd name="T5" fmla="*/ 1 h 62"/>
                <a:gd name="T6" fmla="*/ 1 w 295"/>
                <a:gd name="T7" fmla="*/ 1 h 62"/>
                <a:gd name="T8" fmla="*/ 1 w 295"/>
                <a:gd name="T9" fmla="*/ 1 h 62"/>
                <a:gd name="T10" fmla="*/ 1 w 295"/>
                <a:gd name="T11" fmla="*/ 1 h 62"/>
                <a:gd name="T12" fmla="*/ 1 w 295"/>
                <a:gd name="T13" fmla="*/ 1 h 62"/>
                <a:gd name="T14" fmla="*/ 1 w 295"/>
                <a:gd name="T15" fmla="*/ 1 h 62"/>
                <a:gd name="T16" fmla="*/ 1 w 295"/>
                <a:gd name="T17" fmla="*/ 1 h 62"/>
                <a:gd name="T18" fmla="*/ 1 w 295"/>
                <a:gd name="T19" fmla="*/ 1 h 62"/>
                <a:gd name="T20" fmla="*/ 1 w 295"/>
                <a:gd name="T21" fmla="*/ 1 h 62"/>
                <a:gd name="T22" fmla="*/ 1 w 295"/>
                <a:gd name="T23" fmla="*/ 1 h 62"/>
                <a:gd name="T24" fmla="*/ 1 w 295"/>
                <a:gd name="T25" fmla="*/ 1 h 62"/>
                <a:gd name="T26" fmla="*/ 1 w 295"/>
                <a:gd name="T27" fmla="*/ 1 h 62"/>
                <a:gd name="T28" fmla="*/ 1 w 295"/>
                <a:gd name="T29" fmla="*/ 1 h 62"/>
                <a:gd name="T30" fmla="*/ 1 w 295"/>
                <a:gd name="T31" fmla="*/ 1 h 62"/>
                <a:gd name="T32" fmla="*/ 1 w 295"/>
                <a:gd name="T33" fmla="*/ 1 h 62"/>
                <a:gd name="T34" fmla="*/ 0 w 295"/>
                <a:gd name="T35" fmla="*/ 1 h 62"/>
                <a:gd name="T36" fmla="*/ 1 w 295"/>
                <a:gd name="T37" fmla="*/ 1 h 62"/>
                <a:gd name="T38" fmla="*/ 1 w 295"/>
                <a:gd name="T39" fmla="*/ 1 h 62"/>
                <a:gd name="T40" fmla="*/ 1 w 295"/>
                <a:gd name="T41" fmla="*/ 1 h 62"/>
                <a:gd name="T42" fmla="*/ 1 w 295"/>
                <a:gd name="T43" fmla="*/ 1 h 62"/>
                <a:gd name="T44" fmla="*/ 1 w 295"/>
                <a:gd name="T45" fmla="*/ 1 h 62"/>
                <a:gd name="T46" fmla="*/ 1 w 295"/>
                <a:gd name="T47" fmla="*/ 1 h 62"/>
                <a:gd name="T48" fmla="*/ 1 w 295"/>
                <a:gd name="T49" fmla="*/ 1 h 62"/>
                <a:gd name="T50" fmla="*/ 1 w 295"/>
                <a:gd name="T51" fmla="*/ 1 h 62"/>
                <a:gd name="T52" fmla="*/ 1 w 295"/>
                <a:gd name="T53" fmla="*/ 1 h 62"/>
                <a:gd name="T54" fmla="*/ 1 w 295"/>
                <a:gd name="T55" fmla="*/ 0 h 62"/>
                <a:gd name="T56" fmla="*/ 1 w 295"/>
                <a:gd name="T57" fmla="*/ 1 h 62"/>
                <a:gd name="T58" fmla="*/ 1 w 295"/>
                <a:gd name="T59" fmla="*/ 1 h 62"/>
                <a:gd name="T60" fmla="*/ 1 w 295"/>
                <a:gd name="T61" fmla="*/ 1 h 62"/>
                <a:gd name="T62" fmla="*/ 1 w 295"/>
                <a:gd name="T63" fmla="*/ 1 h 62"/>
                <a:gd name="T64" fmla="*/ 1 w 295"/>
                <a:gd name="T65" fmla="*/ 1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5"/>
                <a:gd name="T100" fmla="*/ 0 h 62"/>
                <a:gd name="T101" fmla="*/ 295 w 295"/>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5" h="62">
                  <a:moveTo>
                    <a:pt x="295" y="27"/>
                  </a:moveTo>
                  <a:lnTo>
                    <a:pt x="292" y="27"/>
                  </a:lnTo>
                  <a:lnTo>
                    <a:pt x="284" y="28"/>
                  </a:lnTo>
                  <a:lnTo>
                    <a:pt x="271" y="31"/>
                  </a:lnTo>
                  <a:lnTo>
                    <a:pt x="253" y="34"/>
                  </a:lnTo>
                  <a:lnTo>
                    <a:pt x="233" y="38"/>
                  </a:lnTo>
                  <a:lnTo>
                    <a:pt x="209" y="41"/>
                  </a:lnTo>
                  <a:lnTo>
                    <a:pt x="186" y="45"/>
                  </a:lnTo>
                  <a:lnTo>
                    <a:pt x="160" y="49"/>
                  </a:lnTo>
                  <a:lnTo>
                    <a:pt x="134" y="52"/>
                  </a:lnTo>
                  <a:lnTo>
                    <a:pt x="108" y="56"/>
                  </a:lnTo>
                  <a:lnTo>
                    <a:pt x="83" y="59"/>
                  </a:lnTo>
                  <a:lnTo>
                    <a:pt x="60" y="60"/>
                  </a:lnTo>
                  <a:lnTo>
                    <a:pt x="41" y="62"/>
                  </a:lnTo>
                  <a:lnTo>
                    <a:pt x="24" y="62"/>
                  </a:lnTo>
                  <a:lnTo>
                    <a:pt x="11" y="60"/>
                  </a:lnTo>
                  <a:lnTo>
                    <a:pt x="3" y="58"/>
                  </a:lnTo>
                  <a:lnTo>
                    <a:pt x="0" y="53"/>
                  </a:lnTo>
                  <a:lnTo>
                    <a:pt x="3" y="48"/>
                  </a:lnTo>
                  <a:lnTo>
                    <a:pt x="11" y="42"/>
                  </a:lnTo>
                  <a:lnTo>
                    <a:pt x="24" y="35"/>
                  </a:lnTo>
                  <a:lnTo>
                    <a:pt x="41" y="28"/>
                  </a:lnTo>
                  <a:lnTo>
                    <a:pt x="60" y="21"/>
                  </a:lnTo>
                  <a:lnTo>
                    <a:pt x="82" y="15"/>
                  </a:lnTo>
                  <a:lnTo>
                    <a:pt x="105" y="10"/>
                  </a:lnTo>
                  <a:lnTo>
                    <a:pt x="131" y="6"/>
                  </a:lnTo>
                  <a:lnTo>
                    <a:pt x="157" y="3"/>
                  </a:lnTo>
                  <a:lnTo>
                    <a:pt x="183" y="0"/>
                  </a:lnTo>
                  <a:lnTo>
                    <a:pt x="209" y="1"/>
                  </a:lnTo>
                  <a:lnTo>
                    <a:pt x="233" y="3"/>
                  </a:lnTo>
                  <a:lnTo>
                    <a:pt x="257" y="8"/>
                  </a:lnTo>
                  <a:lnTo>
                    <a:pt x="277" y="15"/>
                  </a:lnTo>
                  <a:lnTo>
                    <a:pt x="295" y="27"/>
                  </a:lnTo>
                  <a:close/>
                </a:path>
              </a:pathLst>
            </a:custGeom>
            <a:solidFill>
              <a:srgbClr val="0000BF"/>
            </a:solidFill>
            <a:ln w="9525">
              <a:noFill/>
              <a:round/>
              <a:headEnd/>
              <a:tailEnd/>
            </a:ln>
          </p:spPr>
          <p:txBody>
            <a:bodyPr/>
            <a:lstStyle/>
            <a:p>
              <a:endParaRPr lang="en-US" sz="3200"/>
            </a:p>
          </p:txBody>
        </p:sp>
        <p:sp>
          <p:nvSpPr>
            <p:cNvPr id="181328" name="Freeform 133"/>
            <p:cNvSpPr>
              <a:spLocks/>
            </p:cNvSpPr>
            <p:nvPr/>
          </p:nvSpPr>
          <p:spPr bwMode="auto">
            <a:xfrm>
              <a:off x="4718" y="2750"/>
              <a:ext cx="47" cy="156"/>
            </a:xfrm>
            <a:custGeom>
              <a:avLst/>
              <a:gdLst>
                <a:gd name="T0" fmla="*/ 0 w 95"/>
                <a:gd name="T1" fmla="*/ 0 h 313"/>
                <a:gd name="T2" fmla="*/ 0 w 95"/>
                <a:gd name="T3" fmla="*/ 0 h 313"/>
                <a:gd name="T4" fmla="*/ 0 w 95"/>
                <a:gd name="T5" fmla="*/ 0 h 313"/>
                <a:gd name="T6" fmla="*/ 0 w 95"/>
                <a:gd name="T7" fmla="*/ 0 h 313"/>
                <a:gd name="T8" fmla="*/ 0 w 95"/>
                <a:gd name="T9" fmla="*/ 0 h 313"/>
                <a:gd name="T10" fmla="*/ 0 w 95"/>
                <a:gd name="T11" fmla="*/ 0 h 313"/>
                <a:gd name="T12" fmla="*/ 0 w 95"/>
                <a:gd name="T13" fmla="*/ 0 h 313"/>
                <a:gd name="T14" fmla="*/ 0 w 95"/>
                <a:gd name="T15" fmla="*/ 0 h 313"/>
                <a:gd name="T16" fmla="*/ 0 w 95"/>
                <a:gd name="T17" fmla="*/ 0 h 313"/>
                <a:gd name="T18" fmla="*/ 0 w 95"/>
                <a:gd name="T19" fmla="*/ 0 h 313"/>
                <a:gd name="T20" fmla="*/ 0 w 95"/>
                <a:gd name="T21" fmla="*/ 0 h 313"/>
                <a:gd name="T22" fmla="*/ 0 w 95"/>
                <a:gd name="T23" fmla="*/ 0 h 313"/>
                <a:gd name="T24" fmla="*/ 0 w 95"/>
                <a:gd name="T25" fmla="*/ 0 h 313"/>
                <a:gd name="T26" fmla="*/ 0 w 95"/>
                <a:gd name="T27" fmla="*/ 0 h 3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5"/>
                <a:gd name="T43" fmla="*/ 0 h 313"/>
                <a:gd name="T44" fmla="*/ 95 w 95"/>
                <a:gd name="T45" fmla="*/ 313 h 3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5" h="313">
                  <a:moveTo>
                    <a:pt x="95" y="0"/>
                  </a:moveTo>
                  <a:lnTo>
                    <a:pt x="90" y="10"/>
                  </a:lnTo>
                  <a:lnTo>
                    <a:pt x="81" y="35"/>
                  </a:lnTo>
                  <a:lnTo>
                    <a:pt x="65" y="71"/>
                  </a:lnTo>
                  <a:lnTo>
                    <a:pt x="48" y="113"/>
                  </a:lnTo>
                  <a:lnTo>
                    <a:pt x="30" y="158"/>
                  </a:lnTo>
                  <a:lnTo>
                    <a:pt x="15" y="197"/>
                  </a:lnTo>
                  <a:lnTo>
                    <a:pt x="5" y="229"/>
                  </a:lnTo>
                  <a:lnTo>
                    <a:pt x="0" y="247"/>
                  </a:lnTo>
                  <a:lnTo>
                    <a:pt x="5" y="270"/>
                  </a:lnTo>
                  <a:lnTo>
                    <a:pt x="16" y="291"/>
                  </a:lnTo>
                  <a:lnTo>
                    <a:pt x="26" y="306"/>
                  </a:lnTo>
                  <a:lnTo>
                    <a:pt x="30" y="313"/>
                  </a:lnTo>
                  <a:lnTo>
                    <a:pt x="95" y="0"/>
                  </a:lnTo>
                  <a:close/>
                </a:path>
              </a:pathLst>
            </a:custGeom>
            <a:solidFill>
              <a:srgbClr val="0000BF"/>
            </a:solidFill>
            <a:ln w="9525">
              <a:noFill/>
              <a:round/>
              <a:headEnd/>
              <a:tailEnd/>
            </a:ln>
          </p:spPr>
          <p:txBody>
            <a:bodyPr/>
            <a:lstStyle/>
            <a:p>
              <a:endParaRPr lang="en-US" sz="3200"/>
            </a:p>
          </p:txBody>
        </p:sp>
        <p:sp>
          <p:nvSpPr>
            <p:cNvPr id="181329" name="Freeform 134"/>
            <p:cNvSpPr>
              <a:spLocks/>
            </p:cNvSpPr>
            <p:nvPr/>
          </p:nvSpPr>
          <p:spPr bwMode="auto">
            <a:xfrm>
              <a:off x="4666" y="2722"/>
              <a:ext cx="123" cy="132"/>
            </a:xfrm>
            <a:custGeom>
              <a:avLst/>
              <a:gdLst>
                <a:gd name="T0" fmla="*/ 0 w 247"/>
                <a:gd name="T1" fmla="*/ 0 h 266"/>
                <a:gd name="T2" fmla="*/ 0 w 247"/>
                <a:gd name="T3" fmla="*/ 0 h 266"/>
                <a:gd name="T4" fmla="*/ 0 w 247"/>
                <a:gd name="T5" fmla="*/ 0 h 266"/>
                <a:gd name="T6" fmla="*/ 0 w 247"/>
                <a:gd name="T7" fmla="*/ 0 h 266"/>
                <a:gd name="T8" fmla="*/ 0 60000 65536"/>
                <a:gd name="T9" fmla="*/ 0 60000 65536"/>
                <a:gd name="T10" fmla="*/ 0 60000 65536"/>
                <a:gd name="T11" fmla="*/ 0 60000 65536"/>
                <a:gd name="T12" fmla="*/ 0 w 247"/>
                <a:gd name="T13" fmla="*/ 0 h 266"/>
                <a:gd name="T14" fmla="*/ 247 w 247"/>
                <a:gd name="T15" fmla="*/ 266 h 266"/>
              </a:gdLst>
              <a:ahLst/>
              <a:cxnLst>
                <a:cxn ang="T8">
                  <a:pos x="T0" y="T1"/>
                </a:cxn>
                <a:cxn ang="T9">
                  <a:pos x="T2" y="T3"/>
                </a:cxn>
                <a:cxn ang="T10">
                  <a:pos x="T4" y="T5"/>
                </a:cxn>
                <a:cxn ang="T11">
                  <a:pos x="T6" y="T7"/>
                </a:cxn>
              </a:cxnLst>
              <a:rect l="T12" t="T13" r="T14" b="T15"/>
              <a:pathLst>
                <a:path w="247" h="266">
                  <a:moveTo>
                    <a:pt x="38" y="0"/>
                  </a:moveTo>
                  <a:lnTo>
                    <a:pt x="247" y="266"/>
                  </a:lnTo>
                  <a:lnTo>
                    <a:pt x="0" y="48"/>
                  </a:lnTo>
                  <a:lnTo>
                    <a:pt x="38" y="0"/>
                  </a:lnTo>
                  <a:close/>
                </a:path>
              </a:pathLst>
            </a:custGeom>
            <a:solidFill>
              <a:srgbClr val="0000BF"/>
            </a:solidFill>
            <a:ln w="9525">
              <a:noFill/>
              <a:round/>
              <a:headEnd/>
              <a:tailEnd/>
            </a:ln>
          </p:spPr>
          <p:txBody>
            <a:bodyPr/>
            <a:lstStyle/>
            <a:p>
              <a:endParaRPr lang="en-US" sz="3200"/>
            </a:p>
          </p:txBody>
        </p:sp>
        <p:sp>
          <p:nvSpPr>
            <p:cNvPr id="181330" name="Freeform 135"/>
            <p:cNvSpPr>
              <a:spLocks/>
            </p:cNvSpPr>
            <p:nvPr/>
          </p:nvSpPr>
          <p:spPr bwMode="auto">
            <a:xfrm>
              <a:off x="4666" y="2769"/>
              <a:ext cx="14" cy="142"/>
            </a:xfrm>
            <a:custGeom>
              <a:avLst/>
              <a:gdLst>
                <a:gd name="T0" fmla="*/ 0 w 29"/>
                <a:gd name="T1" fmla="*/ 0 h 283"/>
                <a:gd name="T2" fmla="*/ 0 w 29"/>
                <a:gd name="T3" fmla="*/ 1 h 283"/>
                <a:gd name="T4" fmla="*/ 0 w 29"/>
                <a:gd name="T5" fmla="*/ 1 h 283"/>
                <a:gd name="T6" fmla="*/ 0 w 29"/>
                <a:gd name="T7" fmla="*/ 1 h 283"/>
                <a:gd name="T8" fmla="*/ 0 w 29"/>
                <a:gd name="T9" fmla="*/ 1 h 283"/>
                <a:gd name="T10" fmla="*/ 0 w 29"/>
                <a:gd name="T11" fmla="*/ 1 h 283"/>
                <a:gd name="T12" fmla="*/ 0 w 29"/>
                <a:gd name="T13" fmla="*/ 1 h 283"/>
                <a:gd name="T14" fmla="*/ 0 w 29"/>
                <a:gd name="T15" fmla="*/ 1 h 283"/>
                <a:gd name="T16" fmla="*/ 0 w 29"/>
                <a:gd name="T17" fmla="*/ 1 h 283"/>
                <a:gd name="T18" fmla="*/ 0 w 29"/>
                <a:gd name="T19" fmla="*/ 0 h 2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83"/>
                <a:gd name="T32" fmla="*/ 29 w 29"/>
                <a:gd name="T33" fmla="*/ 283 h 2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83">
                  <a:moveTo>
                    <a:pt x="29" y="0"/>
                  </a:moveTo>
                  <a:lnTo>
                    <a:pt x="24" y="29"/>
                  </a:lnTo>
                  <a:lnTo>
                    <a:pt x="15" y="98"/>
                  </a:lnTo>
                  <a:lnTo>
                    <a:pt x="5" y="171"/>
                  </a:lnTo>
                  <a:lnTo>
                    <a:pt x="0" y="217"/>
                  </a:lnTo>
                  <a:lnTo>
                    <a:pt x="5" y="240"/>
                  </a:lnTo>
                  <a:lnTo>
                    <a:pt x="15" y="261"/>
                  </a:lnTo>
                  <a:lnTo>
                    <a:pt x="24" y="276"/>
                  </a:lnTo>
                  <a:lnTo>
                    <a:pt x="29" y="283"/>
                  </a:lnTo>
                  <a:lnTo>
                    <a:pt x="29" y="0"/>
                  </a:lnTo>
                  <a:close/>
                </a:path>
              </a:pathLst>
            </a:custGeom>
            <a:solidFill>
              <a:srgbClr val="0000BF"/>
            </a:solidFill>
            <a:ln w="9525">
              <a:noFill/>
              <a:round/>
              <a:headEnd/>
              <a:tailEnd/>
            </a:ln>
          </p:spPr>
          <p:txBody>
            <a:bodyPr/>
            <a:lstStyle/>
            <a:p>
              <a:endParaRPr lang="en-US" sz="3200"/>
            </a:p>
          </p:txBody>
        </p:sp>
        <p:sp>
          <p:nvSpPr>
            <p:cNvPr id="181331" name="Freeform 136"/>
            <p:cNvSpPr>
              <a:spLocks/>
            </p:cNvSpPr>
            <p:nvPr/>
          </p:nvSpPr>
          <p:spPr bwMode="auto">
            <a:xfrm>
              <a:off x="4622" y="2774"/>
              <a:ext cx="94" cy="119"/>
            </a:xfrm>
            <a:custGeom>
              <a:avLst/>
              <a:gdLst>
                <a:gd name="T0" fmla="*/ 0 w 188"/>
                <a:gd name="T1" fmla="*/ 0 h 238"/>
                <a:gd name="T2" fmla="*/ 1 w 188"/>
                <a:gd name="T3" fmla="*/ 1 h 238"/>
                <a:gd name="T4" fmla="*/ 1 w 188"/>
                <a:gd name="T5" fmla="*/ 1 h 238"/>
                <a:gd name="T6" fmla="*/ 0 w 188"/>
                <a:gd name="T7" fmla="*/ 0 h 238"/>
                <a:gd name="T8" fmla="*/ 0 60000 65536"/>
                <a:gd name="T9" fmla="*/ 0 60000 65536"/>
                <a:gd name="T10" fmla="*/ 0 60000 65536"/>
                <a:gd name="T11" fmla="*/ 0 60000 65536"/>
                <a:gd name="T12" fmla="*/ 0 w 188"/>
                <a:gd name="T13" fmla="*/ 0 h 238"/>
                <a:gd name="T14" fmla="*/ 188 w 188"/>
                <a:gd name="T15" fmla="*/ 238 h 238"/>
              </a:gdLst>
              <a:ahLst/>
              <a:cxnLst>
                <a:cxn ang="T8">
                  <a:pos x="T0" y="T1"/>
                </a:cxn>
                <a:cxn ang="T9">
                  <a:pos x="T2" y="T3"/>
                </a:cxn>
                <a:cxn ang="T10">
                  <a:pos x="T4" y="T5"/>
                </a:cxn>
                <a:cxn ang="T11">
                  <a:pos x="T6" y="T7"/>
                </a:cxn>
              </a:cxnLst>
              <a:rect l="T12" t="T13" r="T14" b="T15"/>
              <a:pathLst>
                <a:path w="188" h="238">
                  <a:moveTo>
                    <a:pt x="0" y="0"/>
                  </a:moveTo>
                  <a:lnTo>
                    <a:pt x="188" y="238"/>
                  </a:lnTo>
                  <a:lnTo>
                    <a:pt x="44" y="97"/>
                  </a:lnTo>
                  <a:lnTo>
                    <a:pt x="0" y="0"/>
                  </a:lnTo>
                  <a:close/>
                </a:path>
              </a:pathLst>
            </a:custGeom>
            <a:solidFill>
              <a:srgbClr val="0000BF"/>
            </a:solidFill>
            <a:ln w="9525">
              <a:noFill/>
              <a:round/>
              <a:headEnd/>
              <a:tailEnd/>
            </a:ln>
          </p:spPr>
          <p:txBody>
            <a:bodyPr/>
            <a:lstStyle/>
            <a:p>
              <a:endParaRPr lang="en-US" sz="3200"/>
            </a:p>
          </p:txBody>
        </p:sp>
        <p:sp>
          <p:nvSpPr>
            <p:cNvPr id="181332" name="Freeform 137"/>
            <p:cNvSpPr>
              <a:spLocks/>
            </p:cNvSpPr>
            <p:nvPr/>
          </p:nvSpPr>
          <p:spPr bwMode="auto">
            <a:xfrm>
              <a:off x="4712" y="2897"/>
              <a:ext cx="10" cy="98"/>
            </a:xfrm>
            <a:custGeom>
              <a:avLst/>
              <a:gdLst>
                <a:gd name="T0" fmla="*/ 0 w 21"/>
                <a:gd name="T1" fmla="*/ 0 h 197"/>
                <a:gd name="T2" fmla="*/ 0 w 21"/>
                <a:gd name="T3" fmla="*/ 0 h 197"/>
                <a:gd name="T4" fmla="*/ 0 w 21"/>
                <a:gd name="T5" fmla="*/ 0 h 197"/>
                <a:gd name="T6" fmla="*/ 0 w 21"/>
                <a:gd name="T7" fmla="*/ 0 h 197"/>
                <a:gd name="T8" fmla="*/ 0 w 21"/>
                <a:gd name="T9" fmla="*/ 0 h 197"/>
                <a:gd name="T10" fmla="*/ 0 w 21"/>
                <a:gd name="T11" fmla="*/ 0 h 197"/>
                <a:gd name="T12" fmla="*/ 0 w 21"/>
                <a:gd name="T13" fmla="*/ 0 h 197"/>
                <a:gd name="T14" fmla="*/ 0 w 21"/>
                <a:gd name="T15" fmla="*/ 0 h 197"/>
                <a:gd name="T16" fmla="*/ 0 w 21"/>
                <a:gd name="T17" fmla="*/ 0 h 197"/>
                <a:gd name="T18" fmla="*/ 0 w 21"/>
                <a:gd name="T19" fmla="*/ 0 h 1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97"/>
                <a:gd name="T32" fmla="*/ 21 w 21"/>
                <a:gd name="T33" fmla="*/ 197 h 1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97">
                  <a:moveTo>
                    <a:pt x="21" y="0"/>
                  </a:moveTo>
                  <a:lnTo>
                    <a:pt x="18" y="21"/>
                  </a:lnTo>
                  <a:lnTo>
                    <a:pt x="11" y="69"/>
                  </a:lnTo>
                  <a:lnTo>
                    <a:pt x="3" y="120"/>
                  </a:lnTo>
                  <a:lnTo>
                    <a:pt x="0" y="150"/>
                  </a:lnTo>
                  <a:lnTo>
                    <a:pt x="3" y="166"/>
                  </a:lnTo>
                  <a:lnTo>
                    <a:pt x="11" y="181"/>
                  </a:lnTo>
                  <a:lnTo>
                    <a:pt x="18" y="193"/>
                  </a:lnTo>
                  <a:lnTo>
                    <a:pt x="21" y="197"/>
                  </a:lnTo>
                  <a:lnTo>
                    <a:pt x="21" y="0"/>
                  </a:lnTo>
                  <a:close/>
                </a:path>
              </a:pathLst>
            </a:custGeom>
            <a:solidFill>
              <a:srgbClr val="0000BF"/>
            </a:solidFill>
            <a:ln w="9525">
              <a:noFill/>
              <a:round/>
              <a:headEnd/>
              <a:tailEnd/>
            </a:ln>
          </p:spPr>
          <p:txBody>
            <a:bodyPr/>
            <a:lstStyle/>
            <a:p>
              <a:endParaRPr lang="en-US" sz="3200"/>
            </a:p>
          </p:txBody>
        </p:sp>
        <p:sp>
          <p:nvSpPr>
            <p:cNvPr id="181333" name="Freeform 138"/>
            <p:cNvSpPr>
              <a:spLocks/>
            </p:cNvSpPr>
            <p:nvPr/>
          </p:nvSpPr>
          <p:spPr bwMode="auto">
            <a:xfrm>
              <a:off x="4670" y="2894"/>
              <a:ext cx="78" cy="89"/>
            </a:xfrm>
            <a:custGeom>
              <a:avLst/>
              <a:gdLst>
                <a:gd name="T0" fmla="*/ 0 w 156"/>
                <a:gd name="T1" fmla="*/ 0 h 177"/>
                <a:gd name="T2" fmla="*/ 1 w 156"/>
                <a:gd name="T3" fmla="*/ 1 h 177"/>
                <a:gd name="T4" fmla="*/ 1 w 156"/>
                <a:gd name="T5" fmla="*/ 1 h 177"/>
                <a:gd name="T6" fmla="*/ 0 w 156"/>
                <a:gd name="T7" fmla="*/ 0 h 177"/>
                <a:gd name="T8" fmla="*/ 0 60000 65536"/>
                <a:gd name="T9" fmla="*/ 0 60000 65536"/>
                <a:gd name="T10" fmla="*/ 0 60000 65536"/>
                <a:gd name="T11" fmla="*/ 0 60000 65536"/>
                <a:gd name="T12" fmla="*/ 0 w 156"/>
                <a:gd name="T13" fmla="*/ 0 h 177"/>
                <a:gd name="T14" fmla="*/ 156 w 156"/>
                <a:gd name="T15" fmla="*/ 177 h 177"/>
              </a:gdLst>
              <a:ahLst/>
              <a:cxnLst>
                <a:cxn ang="T8">
                  <a:pos x="T0" y="T1"/>
                </a:cxn>
                <a:cxn ang="T9">
                  <a:pos x="T2" y="T3"/>
                </a:cxn>
                <a:cxn ang="T10">
                  <a:pos x="T4" y="T5"/>
                </a:cxn>
                <a:cxn ang="T11">
                  <a:pos x="T6" y="T7"/>
                </a:cxn>
              </a:cxnLst>
              <a:rect l="T12" t="T13" r="T14" b="T15"/>
              <a:pathLst>
                <a:path w="156" h="177">
                  <a:moveTo>
                    <a:pt x="0" y="0"/>
                  </a:moveTo>
                  <a:lnTo>
                    <a:pt x="156" y="177"/>
                  </a:lnTo>
                  <a:lnTo>
                    <a:pt x="31" y="66"/>
                  </a:lnTo>
                  <a:lnTo>
                    <a:pt x="0" y="0"/>
                  </a:lnTo>
                  <a:close/>
                </a:path>
              </a:pathLst>
            </a:custGeom>
            <a:solidFill>
              <a:srgbClr val="0000BF"/>
            </a:solidFill>
            <a:ln w="9525">
              <a:noFill/>
              <a:round/>
              <a:headEnd/>
              <a:tailEnd/>
            </a:ln>
          </p:spPr>
          <p:txBody>
            <a:bodyPr/>
            <a:lstStyle/>
            <a:p>
              <a:endParaRPr lang="en-US" sz="3200"/>
            </a:p>
          </p:txBody>
        </p:sp>
        <p:sp>
          <p:nvSpPr>
            <p:cNvPr id="181334" name="Freeform 139"/>
            <p:cNvSpPr>
              <a:spLocks/>
            </p:cNvSpPr>
            <p:nvPr/>
          </p:nvSpPr>
          <p:spPr bwMode="auto">
            <a:xfrm>
              <a:off x="4718" y="2887"/>
              <a:ext cx="86" cy="76"/>
            </a:xfrm>
            <a:custGeom>
              <a:avLst/>
              <a:gdLst>
                <a:gd name="T0" fmla="*/ 0 w 172"/>
                <a:gd name="T1" fmla="*/ 0 h 151"/>
                <a:gd name="T2" fmla="*/ 1 w 172"/>
                <a:gd name="T3" fmla="*/ 1 h 151"/>
                <a:gd name="T4" fmla="*/ 1 w 172"/>
                <a:gd name="T5" fmla="*/ 1 h 151"/>
                <a:gd name="T6" fmla="*/ 0 w 172"/>
                <a:gd name="T7" fmla="*/ 0 h 151"/>
                <a:gd name="T8" fmla="*/ 0 60000 65536"/>
                <a:gd name="T9" fmla="*/ 0 60000 65536"/>
                <a:gd name="T10" fmla="*/ 0 60000 65536"/>
                <a:gd name="T11" fmla="*/ 0 60000 65536"/>
                <a:gd name="T12" fmla="*/ 0 w 172"/>
                <a:gd name="T13" fmla="*/ 0 h 151"/>
                <a:gd name="T14" fmla="*/ 172 w 172"/>
                <a:gd name="T15" fmla="*/ 151 h 151"/>
              </a:gdLst>
              <a:ahLst/>
              <a:cxnLst>
                <a:cxn ang="T8">
                  <a:pos x="T0" y="T1"/>
                </a:cxn>
                <a:cxn ang="T9">
                  <a:pos x="T2" y="T3"/>
                </a:cxn>
                <a:cxn ang="T10">
                  <a:pos x="T4" y="T5"/>
                </a:cxn>
                <a:cxn ang="T11">
                  <a:pos x="T6" y="T7"/>
                </a:cxn>
              </a:cxnLst>
              <a:rect l="T12" t="T13" r="T14" b="T15"/>
              <a:pathLst>
                <a:path w="172" h="151">
                  <a:moveTo>
                    <a:pt x="0" y="0"/>
                  </a:moveTo>
                  <a:lnTo>
                    <a:pt x="172" y="151"/>
                  </a:lnTo>
                  <a:lnTo>
                    <a:pt x="20" y="66"/>
                  </a:lnTo>
                  <a:lnTo>
                    <a:pt x="0" y="0"/>
                  </a:lnTo>
                  <a:close/>
                </a:path>
              </a:pathLst>
            </a:custGeom>
            <a:solidFill>
              <a:srgbClr val="0000BF"/>
            </a:solidFill>
            <a:ln w="9525">
              <a:noFill/>
              <a:round/>
              <a:headEnd/>
              <a:tailEnd/>
            </a:ln>
          </p:spPr>
          <p:txBody>
            <a:bodyPr/>
            <a:lstStyle/>
            <a:p>
              <a:endParaRPr lang="en-US" sz="3200"/>
            </a:p>
          </p:txBody>
        </p:sp>
        <p:sp>
          <p:nvSpPr>
            <p:cNvPr id="181335" name="Freeform 140"/>
            <p:cNvSpPr>
              <a:spLocks/>
            </p:cNvSpPr>
            <p:nvPr/>
          </p:nvSpPr>
          <p:spPr bwMode="auto">
            <a:xfrm>
              <a:off x="4757" y="2854"/>
              <a:ext cx="42" cy="133"/>
            </a:xfrm>
            <a:custGeom>
              <a:avLst/>
              <a:gdLst>
                <a:gd name="T0" fmla="*/ 1 w 84"/>
                <a:gd name="T1" fmla="*/ 0 h 265"/>
                <a:gd name="T2" fmla="*/ 0 w 84"/>
                <a:gd name="T3" fmla="*/ 1 h 265"/>
                <a:gd name="T4" fmla="*/ 1 w 84"/>
                <a:gd name="T5" fmla="*/ 1 h 265"/>
                <a:gd name="T6" fmla="*/ 1 w 84"/>
                <a:gd name="T7" fmla="*/ 0 h 265"/>
                <a:gd name="T8" fmla="*/ 0 60000 65536"/>
                <a:gd name="T9" fmla="*/ 0 60000 65536"/>
                <a:gd name="T10" fmla="*/ 0 60000 65536"/>
                <a:gd name="T11" fmla="*/ 0 60000 65536"/>
                <a:gd name="T12" fmla="*/ 0 w 84"/>
                <a:gd name="T13" fmla="*/ 0 h 265"/>
                <a:gd name="T14" fmla="*/ 84 w 84"/>
                <a:gd name="T15" fmla="*/ 265 h 265"/>
              </a:gdLst>
              <a:ahLst/>
              <a:cxnLst>
                <a:cxn ang="T8">
                  <a:pos x="T0" y="T1"/>
                </a:cxn>
                <a:cxn ang="T9">
                  <a:pos x="T2" y="T3"/>
                </a:cxn>
                <a:cxn ang="T10">
                  <a:pos x="T4" y="T5"/>
                </a:cxn>
                <a:cxn ang="T11">
                  <a:pos x="T6" y="T7"/>
                </a:cxn>
              </a:cxnLst>
              <a:rect l="T12" t="T13" r="T14" b="T15"/>
              <a:pathLst>
                <a:path w="84" h="265">
                  <a:moveTo>
                    <a:pt x="64" y="0"/>
                  </a:moveTo>
                  <a:lnTo>
                    <a:pt x="0" y="265"/>
                  </a:lnTo>
                  <a:lnTo>
                    <a:pt x="84" y="56"/>
                  </a:lnTo>
                  <a:lnTo>
                    <a:pt x="64" y="0"/>
                  </a:lnTo>
                  <a:close/>
                </a:path>
              </a:pathLst>
            </a:custGeom>
            <a:solidFill>
              <a:srgbClr val="0000BF"/>
            </a:solidFill>
            <a:ln w="9525">
              <a:noFill/>
              <a:round/>
              <a:headEnd/>
              <a:tailEnd/>
            </a:ln>
          </p:spPr>
          <p:txBody>
            <a:bodyPr/>
            <a:lstStyle/>
            <a:p>
              <a:endParaRPr lang="en-US" sz="3200"/>
            </a:p>
          </p:txBody>
        </p:sp>
        <p:sp>
          <p:nvSpPr>
            <p:cNvPr id="181336" name="Freeform 141"/>
            <p:cNvSpPr>
              <a:spLocks/>
            </p:cNvSpPr>
            <p:nvPr/>
          </p:nvSpPr>
          <p:spPr bwMode="auto">
            <a:xfrm>
              <a:off x="4675" y="2670"/>
              <a:ext cx="184" cy="71"/>
            </a:xfrm>
            <a:custGeom>
              <a:avLst/>
              <a:gdLst>
                <a:gd name="T0" fmla="*/ 1 w 368"/>
                <a:gd name="T1" fmla="*/ 1 h 142"/>
                <a:gd name="T2" fmla="*/ 1 w 368"/>
                <a:gd name="T3" fmla="*/ 0 h 142"/>
                <a:gd name="T4" fmla="*/ 1 w 368"/>
                <a:gd name="T5" fmla="*/ 1 h 142"/>
                <a:gd name="T6" fmla="*/ 0 w 368"/>
                <a:gd name="T7" fmla="*/ 1 h 142"/>
                <a:gd name="T8" fmla="*/ 1 w 368"/>
                <a:gd name="T9" fmla="*/ 1 h 142"/>
                <a:gd name="T10" fmla="*/ 0 60000 65536"/>
                <a:gd name="T11" fmla="*/ 0 60000 65536"/>
                <a:gd name="T12" fmla="*/ 0 60000 65536"/>
                <a:gd name="T13" fmla="*/ 0 60000 65536"/>
                <a:gd name="T14" fmla="*/ 0 60000 65536"/>
                <a:gd name="T15" fmla="*/ 0 w 368"/>
                <a:gd name="T16" fmla="*/ 0 h 142"/>
                <a:gd name="T17" fmla="*/ 368 w 368"/>
                <a:gd name="T18" fmla="*/ 142 h 142"/>
              </a:gdLst>
              <a:ahLst/>
              <a:cxnLst>
                <a:cxn ang="T10">
                  <a:pos x="T0" y="T1"/>
                </a:cxn>
                <a:cxn ang="T11">
                  <a:pos x="T2" y="T3"/>
                </a:cxn>
                <a:cxn ang="T12">
                  <a:pos x="T4" y="T5"/>
                </a:cxn>
                <a:cxn ang="T13">
                  <a:pos x="T6" y="T7"/>
                </a:cxn>
                <a:cxn ang="T14">
                  <a:pos x="T8" y="T9"/>
                </a:cxn>
              </a:cxnLst>
              <a:rect l="T15" t="T16" r="T17" b="T18"/>
              <a:pathLst>
                <a:path w="368" h="142">
                  <a:moveTo>
                    <a:pt x="18" y="104"/>
                  </a:moveTo>
                  <a:lnTo>
                    <a:pt x="368" y="0"/>
                  </a:lnTo>
                  <a:lnTo>
                    <a:pt x="302" y="47"/>
                  </a:lnTo>
                  <a:lnTo>
                    <a:pt x="0" y="142"/>
                  </a:lnTo>
                  <a:lnTo>
                    <a:pt x="18" y="104"/>
                  </a:lnTo>
                  <a:close/>
                </a:path>
              </a:pathLst>
            </a:custGeom>
            <a:solidFill>
              <a:srgbClr val="0000BF"/>
            </a:solidFill>
            <a:ln w="9525">
              <a:noFill/>
              <a:round/>
              <a:headEnd/>
              <a:tailEnd/>
            </a:ln>
          </p:spPr>
          <p:txBody>
            <a:bodyPr/>
            <a:lstStyle/>
            <a:p>
              <a:endParaRPr lang="en-US" sz="3200"/>
            </a:p>
          </p:txBody>
        </p:sp>
        <p:sp>
          <p:nvSpPr>
            <p:cNvPr id="181337" name="Freeform 142"/>
            <p:cNvSpPr>
              <a:spLocks/>
            </p:cNvSpPr>
            <p:nvPr/>
          </p:nvSpPr>
          <p:spPr bwMode="auto">
            <a:xfrm>
              <a:off x="4765" y="2651"/>
              <a:ext cx="28" cy="99"/>
            </a:xfrm>
            <a:custGeom>
              <a:avLst/>
              <a:gdLst>
                <a:gd name="T0" fmla="*/ 0 w 56"/>
                <a:gd name="T1" fmla="*/ 1 h 196"/>
                <a:gd name="T2" fmla="*/ 1 w 56"/>
                <a:gd name="T3" fmla="*/ 0 h 196"/>
                <a:gd name="T4" fmla="*/ 1 w 56"/>
                <a:gd name="T5" fmla="*/ 1 h 196"/>
                <a:gd name="T6" fmla="*/ 0 w 56"/>
                <a:gd name="T7" fmla="*/ 1 h 196"/>
                <a:gd name="T8" fmla="*/ 0 60000 65536"/>
                <a:gd name="T9" fmla="*/ 0 60000 65536"/>
                <a:gd name="T10" fmla="*/ 0 60000 65536"/>
                <a:gd name="T11" fmla="*/ 0 60000 65536"/>
                <a:gd name="T12" fmla="*/ 0 w 56"/>
                <a:gd name="T13" fmla="*/ 0 h 196"/>
                <a:gd name="T14" fmla="*/ 56 w 56"/>
                <a:gd name="T15" fmla="*/ 196 h 196"/>
              </a:gdLst>
              <a:ahLst/>
              <a:cxnLst>
                <a:cxn ang="T8">
                  <a:pos x="T0" y="T1"/>
                </a:cxn>
                <a:cxn ang="T9">
                  <a:pos x="T2" y="T3"/>
                </a:cxn>
                <a:cxn ang="T10">
                  <a:pos x="T4" y="T5"/>
                </a:cxn>
                <a:cxn ang="T11">
                  <a:pos x="T6" y="T7"/>
                </a:cxn>
              </a:cxnLst>
              <a:rect l="T12" t="T13" r="T14" b="T15"/>
              <a:pathLst>
                <a:path w="56" h="196">
                  <a:moveTo>
                    <a:pt x="0" y="196"/>
                  </a:moveTo>
                  <a:lnTo>
                    <a:pt x="8" y="0"/>
                  </a:lnTo>
                  <a:lnTo>
                    <a:pt x="56" y="158"/>
                  </a:lnTo>
                  <a:lnTo>
                    <a:pt x="0" y="196"/>
                  </a:lnTo>
                  <a:close/>
                </a:path>
              </a:pathLst>
            </a:custGeom>
            <a:solidFill>
              <a:srgbClr val="0000BF"/>
            </a:solidFill>
            <a:ln w="9525">
              <a:noFill/>
              <a:round/>
              <a:headEnd/>
              <a:tailEnd/>
            </a:ln>
          </p:spPr>
          <p:txBody>
            <a:bodyPr/>
            <a:lstStyle/>
            <a:p>
              <a:endParaRPr lang="en-US" sz="3200"/>
            </a:p>
          </p:txBody>
        </p:sp>
        <p:sp>
          <p:nvSpPr>
            <p:cNvPr id="181338" name="Freeform 143"/>
            <p:cNvSpPr>
              <a:spLocks/>
            </p:cNvSpPr>
            <p:nvPr/>
          </p:nvSpPr>
          <p:spPr bwMode="auto">
            <a:xfrm>
              <a:off x="4680" y="2618"/>
              <a:ext cx="23" cy="104"/>
            </a:xfrm>
            <a:custGeom>
              <a:avLst/>
              <a:gdLst>
                <a:gd name="T0" fmla="*/ 0 w 48"/>
                <a:gd name="T1" fmla="*/ 0 h 206"/>
                <a:gd name="T2" fmla="*/ 0 w 48"/>
                <a:gd name="T3" fmla="*/ 1 h 206"/>
                <a:gd name="T4" fmla="*/ 0 w 48"/>
                <a:gd name="T5" fmla="*/ 1 h 206"/>
                <a:gd name="T6" fmla="*/ 0 w 48"/>
                <a:gd name="T7" fmla="*/ 0 h 206"/>
                <a:gd name="T8" fmla="*/ 0 60000 65536"/>
                <a:gd name="T9" fmla="*/ 0 60000 65536"/>
                <a:gd name="T10" fmla="*/ 0 60000 65536"/>
                <a:gd name="T11" fmla="*/ 0 60000 65536"/>
                <a:gd name="T12" fmla="*/ 0 w 48"/>
                <a:gd name="T13" fmla="*/ 0 h 206"/>
                <a:gd name="T14" fmla="*/ 48 w 48"/>
                <a:gd name="T15" fmla="*/ 206 h 206"/>
              </a:gdLst>
              <a:ahLst/>
              <a:cxnLst>
                <a:cxn ang="T8">
                  <a:pos x="T0" y="T1"/>
                </a:cxn>
                <a:cxn ang="T9">
                  <a:pos x="T2" y="T3"/>
                </a:cxn>
                <a:cxn ang="T10">
                  <a:pos x="T4" y="T5"/>
                </a:cxn>
                <a:cxn ang="T11">
                  <a:pos x="T6" y="T7"/>
                </a:cxn>
              </a:cxnLst>
              <a:rect l="T12" t="T13" r="T14" b="T15"/>
              <a:pathLst>
                <a:path w="48" h="206">
                  <a:moveTo>
                    <a:pt x="48" y="0"/>
                  </a:moveTo>
                  <a:lnTo>
                    <a:pt x="10" y="206"/>
                  </a:lnTo>
                  <a:lnTo>
                    <a:pt x="0" y="57"/>
                  </a:lnTo>
                  <a:lnTo>
                    <a:pt x="48" y="0"/>
                  </a:lnTo>
                  <a:close/>
                </a:path>
              </a:pathLst>
            </a:custGeom>
            <a:solidFill>
              <a:srgbClr val="0000BF"/>
            </a:solidFill>
            <a:ln w="9525">
              <a:noFill/>
              <a:round/>
              <a:headEnd/>
              <a:tailEnd/>
            </a:ln>
          </p:spPr>
          <p:txBody>
            <a:bodyPr/>
            <a:lstStyle/>
            <a:p>
              <a:endParaRPr lang="en-US" sz="3200"/>
            </a:p>
          </p:txBody>
        </p:sp>
        <p:sp>
          <p:nvSpPr>
            <p:cNvPr id="181339" name="Freeform 144"/>
            <p:cNvSpPr>
              <a:spLocks/>
            </p:cNvSpPr>
            <p:nvPr/>
          </p:nvSpPr>
          <p:spPr bwMode="auto">
            <a:xfrm>
              <a:off x="4628" y="2656"/>
              <a:ext cx="123" cy="33"/>
            </a:xfrm>
            <a:custGeom>
              <a:avLst/>
              <a:gdLst>
                <a:gd name="T0" fmla="*/ 1 w 246"/>
                <a:gd name="T1" fmla="*/ 0 h 64"/>
                <a:gd name="T2" fmla="*/ 0 w 246"/>
                <a:gd name="T3" fmla="*/ 1 h 64"/>
                <a:gd name="T4" fmla="*/ 1 w 246"/>
                <a:gd name="T5" fmla="*/ 1 h 64"/>
                <a:gd name="T6" fmla="*/ 1 w 246"/>
                <a:gd name="T7" fmla="*/ 0 h 64"/>
                <a:gd name="T8" fmla="*/ 0 60000 65536"/>
                <a:gd name="T9" fmla="*/ 0 60000 65536"/>
                <a:gd name="T10" fmla="*/ 0 60000 65536"/>
                <a:gd name="T11" fmla="*/ 0 60000 65536"/>
                <a:gd name="T12" fmla="*/ 0 w 246"/>
                <a:gd name="T13" fmla="*/ 0 h 64"/>
                <a:gd name="T14" fmla="*/ 246 w 246"/>
                <a:gd name="T15" fmla="*/ 64 h 64"/>
              </a:gdLst>
              <a:ahLst/>
              <a:cxnLst>
                <a:cxn ang="T8">
                  <a:pos x="T0" y="T1"/>
                </a:cxn>
                <a:cxn ang="T9">
                  <a:pos x="T2" y="T3"/>
                </a:cxn>
                <a:cxn ang="T10">
                  <a:pos x="T4" y="T5"/>
                </a:cxn>
                <a:cxn ang="T11">
                  <a:pos x="T6" y="T7"/>
                </a:cxn>
              </a:cxnLst>
              <a:rect l="T12" t="T13" r="T14" b="T15"/>
              <a:pathLst>
                <a:path w="246" h="64">
                  <a:moveTo>
                    <a:pt x="246" y="0"/>
                  </a:moveTo>
                  <a:lnTo>
                    <a:pt x="0" y="64"/>
                  </a:lnTo>
                  <a:lnTo>
                    <a:pt x="208" y="37"/>
                  </a:lnTo>
                  <a:lnTo>
                    <a:pt x="246" y="0"/>
                  </a:lnTo>
                  <a:close/>
                </a:path>
              </a:pathLst>
            </a:custGeom>
            <a:solidFill>
              <a:srgbClr val="0000BF"/>
            </a:solidFill>
            <a:ln w="9525">
              <a:noFill/>
              <a:round/>
              <a:headEnd/>
              <a:tailEnd/>
            </a:ln>
          </p:spPr>
          <p:txBody>
            <a:bodyPr/>
            <a:lstStyle/>
            <a:p>
              <a:endParaRPr lang="en-US" sz="3200"/>
            </a:p>
          </p:txBody>
        </p:sp>
        <p:sp>
          <p:nvSpPr>
            <p:cNvPr id="181340" name="Freeform 145"/>
            <p:cNvSpPr>
              <a:spLocks/>
            </p:cNvSpPr>
            <p:nvPr/>
          </p:nvSpPr>
          <p:spPr bwMode="auto">
            <a:xfrm>
              <a:off x="4609" y="2566"/>
              <a:ext cx="144" cy="581"/>
            </a:xfrm>
            <a:custGeom>
              <a:avLst/>
              <a:gdLst>
                <a:gd name="T0" fmla="*/ 1 w 286"/>
                <a:gd name="T1" fmla="*/ 0 h 1163"/>
                <a:gd name="T2" fmla="*/ 1 w 286"/>
                <a:gd name="T3" fmla="*/ 0 h 1163"/>
                <a:gd name="T4" fmla="*/ 1 w 286"/>
                <a:gd name="T5" fmla="*/ 0 h 1163"/>
                <a:gd name="T6" fmla="*/ 1 w 286"/>
                <a:gd name="T7" fmla="*/ 0 h 1163"/>
                <a:gd name="T8" fmla="*/ 1 w 286"/>
                <a:gd name="T9" fmla="*/ 0 h 1163"/>
                <a:gd name="T10" fmla="*/ 1 w 286"/>
                <a:gd name="T11" fmla="*/ 0 h 1163"/>
                <a:gd name="T12" fmla="*/ 1 w 286"/>
                <a:gd name="T13" fmla="*/ 0 h 1163"/>
                <a:gd name="T14" fmla="*/ 1 w 286"/>
                <a:gd name="T15" fmla="*/ 0 h 1163"/>
                <a:gd name="T16" fmla="*/ 1 w 286"/>
                <a:gd name="T17" fmla="*/ 0 h 1163"/>
                <a:gd name="T18" fmla="*/ 1 w 286"/>
                <a:gd name="T19" fmla="*/ 0 h 1163"/>
                <a:gd name="T20" fmla="*/ 1 w 286"/>
                <a:gd name="T21" fmla="*/ 0 h 1163"/>
                <a:gd name="T22" fmla="*/ 1 w 286"/>
                <a:gd name="T23" fmla="*/ 0 h 1163"/>
                <a:gd name="T24" fmla="*/ 1 w 286"/>
                <a:gd name="T25" fmla="*/ 0 h 1163"/>
                <a:gd name="T26" fmla="*/ 1 w 286"/>
                <a:gd name="T27" fmla="*/ 0 h 1163"/>
                <a:gd name="T28" fmla="*/ 1 w 286"/>
                <a:gd name="T29" fmla="*/ 0 h 1163"/>
                <a:gd name="T30" fmla="*/ 1 w 286"/>
                <a:gd name="T31" fmla="*/ 0 h 1163"/>
                <a:gd name="T32" fmla="*/ 1 w 286"/>
                <a:gd name="T33" fmla="*/ 0 h 1163"/>
                <a:gd name="T34" fmla="*/ 1 w 286"/>
                <a:gd name="T35" fmla="*/ 0 h 1163"/>
                <a:gd name="T36" fmla="*/ 1 w 286"/>
                <a:gd name="T37" fmla="*/ 0 h 1163"/>
                <a:gd name="T38" fmla="*/ 1 w 286"/>
                <a:gd name="T39" fmla="*/ 0 h 1163"/>
                <a:gd name="T40" fmla="*/ 1 w 286"/>
                <a:gd name="T41" fmla="*/ 0 h 1163"/>
                <a:gd name="T42" fmla="*/ 1 w 286"/>
                <a:gd name="T43" fmla="*/ 0 h 1163"/>
                <a:gd name="T44" fmla="*/ 1 w 286"/>
                <a:gd name="T45" fmla="*/ 0 h 1163"/>
                <a:gd name="T46" fmla="*/ 1 w 286"/>
                <a:gd name="T47" fmla="*/ 0 h 1163"/>
                <a:gd name="T48" fmla="*/ 1 w 286"/>
                <a:gd name="T49" fmla="*/ 0 h 1163"/>
                <a:gd name="T50" fmla="*/ 1 w 286"/>
                <a:gd name="T51" fmla="*/ 0 h 1163"/>
                <a:gd name="T52" fmla="*/ 1 w 286"/>
                <a:gd name="T53" fmla="*/ 0 h 1163"/>
                <a:gd name="T54" fmla="*/ 1 w 286"/>
                <a:gd name="T55" fmla="*/ 0 h 1163"/>
                <a:gd name="T56" fmla="*/ 1 w 286"/>
                <a:gd name="T57" fmla="*/ 0 h 1163"/>
                <a:gd name="T58" fmla="*/ 1 w 286"/>
                <a:gd name="T59" fmla="*/ 0 h 1163"/>
                <a:gd name="T60" fmla="*/ 1 w 286"/>
                <a:gd name="T61" fmla="*/ 0 h 1163"/>
                <a:gd name="T62" fmla="*/ 1 w 286"/>
                <a:gd name="T63" fmla="*/ 0 h 1163"/>
                <a:gd name="T64" fmla="*/ 1 w 286"/>
                <a:gd name="T65" fmla="*/ 0 h 1163"/>
                <a:gd name="T66" fmla="*/ 1 w 286"/>
                <a:gd name="T67" fmla="*/ 0 h 1163"/>
                <a:gd name="T68" fmla="*/ 1 w 286"/>
                <a:gd name="T69" fmla="*/ 0 h 1163"/>
                <a:gd name="T70" fmla="*/ 1 w 286"/>
                <a:gd name="T71" fmla="*/ 0 h 1163"/>
                <a:gd name="T72" fmla="*/ 1 w 286"/>
                <a:gd name="T73" fmla="*/ 0 h 1163"/>
                <a:gd name="T74" fmla="*/ 1 w 286"/>
                <a:gd name="T75" fmla="*/ 0 h 1163"/>
                <a:gd name="T76" fmla="*/ 1 w 286"/>
                <a:gd name="T77" fmla="*/ 0 h 1163"/>
                <a:gd name="T78" fmla="*/ 1 w 286"/>
                <a:gd name="T79" fmla="*/ 0 h 1163"/>
                <a:gd name="T80" fmla="*/ 1 w 286"/>
                <a:gd name="T81" fmla="*/ 0 h 1163"/>
                <a:gd name="T82" fmla="*/ 1 w 286"/>
                <a:gd name="T83" fmla="*/ 0 h 1163"/>
                <a:gd name="T84" fmla="*/ 1 w 286"/>
                <a:gd name="T85" fmla="*/ 0 h 1163"/>
                <a:gd name="T86" fmla="*/ 0 w 286"/>
                <a:gd name="T87" fmla="*/ 0 h 1163"/>
                <a:gd name="T88" fmla="*/ 1 w 286"/>
                <a:gd name="T89" fmla="*/ 0 h 1163"/>
                <a:gd name="T90" fmla="*/ 1 w 286"/>
                <a:gd name="T91" fmla="*/ 0 h 1163"/>
                <a:gd name="T92" fmla="*/ 1 w 286"/>
                <a:gd name="T93" fmla="*/ 0 h 1163"/>
                <a:gd name="T94" fmla="*/ 1 w 286"/>
                <a:gd name="T95" fmla="*/ 0 h 1163"/>
                <a:gd name="T96" fmla="*/ 1 w 286"/>
                <a:gd name="T97" fmla="*/ 0 h 1163"/>
                <a:gd name="T98" fmla="*/ 1 w 286"/>
                <a:gd name="T99" fmla="*/ 0 h 1163"/>
                <a:gd name="T100" fmla="*/ 1 w 286"/>
                <a:gd name="T101" fmla="*/ 0 h 1163"/>
                <a:gd name="T102" fmla="*/ 1 w 286"/>
                <a:gd name="T103" fmla="*/ 0 h 1163"/>
                <a:gd name="T104" fmla="*/ 1 w 286"/>
                <a:gd name="T105" fmla="*/ 0 h 1163"/>
                <a:gd name="T106" fmla="*/ 1 w 286"/>
                <a:gd name="T107" fmla="*/ 0 h 1163"/>
                <a:gd name="T108" fmla="*/ 1 w 286"/>
                <a:gd name="T109" fmla="*/ 0 h 1163"/>
                <a:gd name="T110" fmla="*/ 1 w 286"/>
                <a:gd name="T111" fmla="*/ 0 h 1163"/>
                <a:gd name="T112" fmla="*/ 1 w 286"/>
                <a:gd name="T113" fmla="*/ 0 h 1163"/>
                <a:gd name="T114" fmla="*/ 1 w 286"/>
                <a:gd name="T115" fmla="*/ 0 h 1163"/>
                <a:gd name="T116" fmla="*/ 1 w 286"/>
                <a:gd name="T117" fmla="*/ 0 h 11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6"/>
                <a:gd name="T178" fmla="*/ 0 h 1163"/>
                <a:gd name="T179" fmla="*/ 286 w 286"/>
                <a:gd name="T180" fmla="*/ 1163 h 11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6" h="1163">
                  <a:moveTo>
                    <a:pt x="244" y="68"/>
                  </a:moveTo>
                  <a:lnTo>
                    <a:pt x="237" y="75"/>
                  </a:lnTo>
                  <a:lnTo>
                    <a:pt x="216" y="96"/>
                  </a:lnTo>
                  <a:lnTo>
                    <a:pt x="187" y="127"/>
                  </a:lnTo>
                  <a:lnTo>
                    <a:pt x="153" y="165"/>
                  </a:lnTo>
                  <a:lnTo>
                    <a:pt x="118" y="207"/>
                  </a:lnTo>
                  <a:lnTo>
                    <a:pt x="84" y="250"/>
                  </a:lnTo>
                  <a:lnTo>
                    <a:pt x="57" y="291"/>
                  </a:lnTo>
                  <a:lnTo>
                    <a:pt x="40" y="326"/>
                  </a:lnTo>
                  <a:lnTo>
                    <a:pt x="39" y="347"/>
                  </a:lnTo>
                  <a:lnTo>
                    <a:pt x="43" y="378"/>
                  </a:lnTo>
                  <a:lnTo>
                    <a:pt x="53" y="417"/>
                  </a:lnTo>
                  <a:lnTo>
                    <a:pt x="67" y="462"/>
                  </a:lnTo>
                  <a:lnTo>
                    <a:pt x="84" y="513"/>
                  </a:lnTo>
                  <a:lnTo>
                    <a:pt x="105" y="566"/>
                  </a:lnTo>
                  <a:lnTo>
                    <a:pt x="128" y="621"/>
                  </a:lnTo>
                  <a:lnTo>
                    <a:pt x="153" y="677"/>
                  </a:lnTo>
                  <a:lnTo>
                    <a:pt x="177" y="733"/>
                  </a:lnTo>
                  <a:lnTo>
                    <a:pt x="201" y="785"/>
                  </a:lnTo>
                  <a:lnTo>
                    <a:pt x="223" y="835"/>
                  </a:lnTo>
                  <a:lnTo>
                    <a:pt x="243" y="877"/>
                  </a:lnTo>
                  <a:lnTo>
                    <a:pt x="260" y="913"/>
                  </a:lnTo>
                  <a:lnTo>
                    <a:pt x="274" y="941"/>
                  </a:lnTo>
                  <a:lnTo>
                    <a:pt x="282" y="959"/>
                  </a:lnTo>
                  <a:lnTo>
                    <a:pt x="285" y="965"/>
                  </a:lnTo>
                  <a:lnTo>
                    <a:pt x="286" y="1163"/>
                  </a:lnTo>
                  <a:lnTo>
                    <a:pt x="257" y="975"/>
                  </a:lnTo>
                  <a:lnTo>
                    <a:pt x="254" y="969"/>
                  </a:lnTo>
                  <a:lnTo>
                    <a:pt x="247" y="952"/>
                  </a:lnTo>
                  <a:lnTo>
                    <a:pt x="236" y="927"/>
                  </a:lnTo>
                  <a:lnTo>
                    <a:pt x="222" y="892"/>
                  </a:lnTo>
                  <a:lnTo>
                    <a:pt x="203" y="853"/>
                  </a:lnTo>
                  <a:lnTo>
                    <a:pt x="184" y="806"/>
                  </a:lnTo>
                  <a:lnTo>
                    <a:pt x="163" y="757"/>
                  </a:lnTo>
                  <a:lnTo>
                    <a:pt x="140" y="705"/>
                  </a:lnTo>
                  <a:lnTo>
                    <a:pt x="118" y="652"/>
                  </a:lnTo>
                  <a:lnTo>
                    <a:pt x="95" y="600"/>
                  </a:lnTo>
                  <a:lnTo>
                    <a:pt x="74" y="549"/>
                  </a:lnTo>
                  <a:lnTo>
                    <a:pt x="54" y="502"/>
                  </a:lnTo>
                  <a:lnTo>
                    <a:pt x="36" y="458"/>
                  </a:lnTo>
                  <a:lnTo>
                    <a:pt x="22" y="422"/>
                  </a:lnTo>
                  <a:lnTo>
                    <a:pt x="10" y="392"/>
                  </a:lnTo>
                  <a:lnTo>
                    <a:pt x="2" y="371"/>
                  </a:lnTo>
                  <a:lnTo>
                    <a:pt x="0" y="333"/>
                  </a:lnTo>
                  <a:lnTo>
                    <a:pt x="12" y="285"/>
                  </a:lnTo>
                  <a:lnTo>
                    <a:pt x="36" y="232"/>
                  </a:lnTo>
                  <a:lnTo>
                    <a:pt x="66" y="176"/>
                  </a:lnTo>
                  <a:lnTo>
                    <a:pt x="101" y="123"/>
                  </a:lnTo>
                  <a:lnTo>
                    <a:pt x="135" y="75"/>
                  </a:lnTo>
                  <a:lnTo>
                    <a:pt x="164" y="37"/>
                  </a:lnTo>
                  <a:lnTo>
                    <a:pt x="187" y="12"/>
                  </a:lnTo>
                  <a:lnTo>
                    <a:pt x="203" y="0"/>
                  </a:lnTo>
                  <a:lnTo>
                    <a:pt x="216" y="0"/>
                  </a:lnTo>
                  <a:lnTo>
                    <a:pt x="226" y="9"/>
                  </a:lnTo>
                  <a:lnTo>
                    <a:pt x="233" y="22"/>
                  </a:lnTo>
                  <a:lnTo>
                    <a:pt x="239" y="37"/>
                  </a:lnTo>
                  <a:lnTo>
                    <a:pt x="241" y="52"/>
                  </a:lnTo>
                  <a:lnTo>
                    <a:pt x="244" y="64"/>
                  </a:lnTo>
                  <a:lnTo>
                    <a:pt x="244" y="68"/>
                  </a:lnTo>
                  <a:close/>
                </a:path>
              </a:pathLst>
            </a:custGeom>
            <a:solidFill>
              <a:srgbClr val="0000BF"/>
            </a:solidFill>
            <a:ln w="9525">
              <a:noFill/>
              <a:round/>
              <a:headEnd/>
              <a:tailEnd/>
            </a:ln>
          </p:spPr>
          <p:txBody>
            <a:bodyPr/>
            <a:lstStyle/>
            <a:p>
              <a:endParaRPr lang="en-US" sz="3200"/>
            </a:p>
          </p:txBody>
        </p:sp>
        <p:sp>
          <p:nvSpPr>
            <p:cNvPr id="181341" name="Freeform 146"/>
            <p:cNvSpPr>
              <a:spLocks/>
            </p:cNvSpPr>
            <p:nvPr/>
          </p:nvSpPr>
          <p:spPr bwMode="auto">
            <a:xfrm>
              <a:off x="4741" y="2552"/>
              <a:ext cx="191" cy="92"/>
            </a:xfrm>
            <a:custGeom>
              <a:avLst/>
              <a:gdLst>
                <a:gd name="T0" fmla="*/ 0 w 383"/>
                <a:gd name="T1" fmla="*/ 1 h 184"/>
                <a:gd name="T2" fmla="*/ 0 w 383"/>
                <a:gd name="T3" fmla="*/ 1 h 184"/>
                <a:gd name="T4" fmla="*/ 0 w 383"/>
                <a:gd name="T5" fmla="*/ 1 h 184"/>
                <a:gd name="T6" fmla="*/ 0 w 383"/>
                <a:gd name="T7" fmla="*/ 1 h 184"/>
                <a:gd name="T8" fmla="*/ 0 w 383"/>
                <a:gd name="T9" fmla="*/ 1 h 184"/>
                <a:gd name="T10" fmla="*/ 0 w 383"/>
                <a:gd name="T11" fmla="*/ 1 h 184"/>
                <a:gd name="T12" fmla="*/ 0 w 383"/>
                <a:gd name="T13" fmla="*/ 1 h 184"/>
                <a:gd name="T14" fmla="*/ 0 w 383"/>
                <a:gd name="T15" fmla="*/ 1 h 184"/>
                <a:gd name="T16" fmla="*/ 0 w 383"/>
                <a:gd name="T17" fmla="*/ 1 h 184"/>
                <a:gd name="T18" fmla="*/ 0 w 383"/>
                <a:gd name="T19" fmla="*/ 1 h 184"/>
                <a:gd name="T20" fmla="*/ 0 w 383"/>
                <a:gd name="T21" fmla="*/ 1 h 184"/>
                <a:gd name="T22" fmla="*/ 0 w 383"/>
                <a:gd name="T23" fmla="*/ 1 h 184"/>
                <a:gd name="T24" fmla="*/ 0 w 383"/>
                <a:gd name="T25" fmla="*/ 0 h 184"/>
                <a:gd name="T26" fmla="*/ 0 w 383"/>
                <a:gd name="T27" fmla="*/ 0 h 184"/>
                <a:gd name="T28" fmla="*/ 0 w 383"/>
                <a:gd name="T29" fmla="*/ 1 h 184"/>
                <a:gd name="T30" fmla="*/ 0 w 383"/>
                <a:gd name="T31" fmla="*/ 1 h 184"/>
                <a:gd name="T32" fmla="*/ 0 w 383"/>
                <a:gd name="T33" fmla="*/ 1 h 184"/>
                <a:gd name="T34" fmla="*/ 0 w 383"/>
                <a:gd name="T35" fmla="*/ 1 h 184"/>
                <a:gd name="T36" fmla="*/ 0 w 383"/>
                <a:gd name="T37" fmla="*/ 1 h 184"/>
                <a:gd name="T38" fmla="*/ 0 w 383"/>
                <a:gd name="T39" fmla="*/ 1 h 184"/>
                <a:gd name="T40" fmla="*/ 0 w 383"/>
                <a:gd name="T41" fmla="*/ 1 h 184"/>
                <a:gd name="T42" fmla="*/ 0 w 383"/>
                <a:gd name="T43" fmla="*/ 1 h 184"/>
                <a:gd name="T44" fmla="*/ 0 w 383"/>
                <a:gd name="T45" fmla="*/ 1 h 184"/>
                <a:gd name="T46" fmla="*/ 0 w 383"/>
                <a:gd name="T47" fmla="*/ 1 h 184"/>
                <a:gd name="T48" fmla="*/ 0 w 383"/>
                <a:gd name="T49" fmla="*/ 1 h 184"/>
                <a:gd name="T50" fmla="*/ 0 w 383"/>
                <a:gd name="T51" fmla="*/ 1 h 184"/>
                <a:gd name="T52" fmla="*/ 0 w 383"/>
                <a:gd name="T53" fmla="*/ 1 h 184"/>
                <a:gd name="T54" fmla="*/ 0 w 383"/>
                <a:gd name="T55" fmla="*/ 1 h 184"/>
                <a:gd name="T56" fmla="*/ 0 w 383"/>
                <a:gd name="T57" fmla="*/ 1 h 184"/>
                <a:gd name="T58" fmla="*/ 0 w 383"/>
                <a:gd name="T59" fmla="*/ 1 h 184"/>
                <a:gd name="T60" fmla="*/ 0 w 383"/>
                <a:gd name="T61" fmla="*/ 1 h 184"/>
                <a:gd name="T62" fmla="*/ 0 w 383"/>
                <a:gd name="T63" fmla="*/ 1 h 1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3"/>
                <a:gd name="T97" fmla="*/ 0 h 184"/>
                <a:gd name="T98" fmla="*/ 383 w 383"/>
                <a:gd name="T99" fmla="*/ 184 h 1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3" h="184">
                  <a:moveTo>
                    <a:pt x="360" y="114"/>
                  </a:moveTo>
                  <a:lnTo>
                    <a:pt x="359" y="114"/>
                  </a:lnTo>
                  <a:lnTo>
                    <a:pt x="352" y="115"/>
                  </a:lnTo>
                  <a:lnTo>
                    <a:pt x="343" y="115"/>
                  </a:lnTo>
                  <a:lnTo>
                    <a:pt x="331" y="116"/>
                  </a:lnTo>
                  <a:lnTo>
                    <a:pt x="317" y="118"/>
                  </a:lnTo>
                  <a:lnTo>
                    <a:pt x="300" y="121"/>
                  </a:lnTo>
                  <a:lnTo>
                    <a:pt x="282" y="122"/>
                  </a:lnTo>
                  <a:lnTo>
                    <a:pt x="263" y="123"/>
                  </a:lnTo>
                  <a:lnTo>
                    <a:pt x="244" y="126"/>
                  </a:lnTo>
                  <a:lnTo>
                    <a:pt x="224" y="128"/>
                  </a:lnTo>
                  <a:lnTo>
                    <a:pt x="206" y="130"/>
                  </a:lnTo>
                  <a:lnTo>
                    <a:pt x="187" y="132"/>
                  </a:lnTo>
                  <a:lnTo>
                    <a:pt x="171" y="133"/>
                  </a:lnTo>
                  <a:lnTo>
                    <a:pt x="156" y="133"/>
                  </a:lnTo>
                  <a:lnTo>
                    <a:pt x="144" y="135"/>
                  </a:lnTo>
                  <a:lnTo>
                    <a:pt x="135" y="135"/>
                  </a:lnTo>
                  <a:lnTo>
                    <a:pt x="120" y="129"/>
                  </a:lnTo>
                  <a:lnTo>
                    <a:pt x="103" y="114"/>
                  </a:lnTo>
                  <a:lnTo>
                    <a:pt x="86" y="92"/>
                  </a:lnTo>
                  <a:lnTo>
                    <a:pt x="69" y="67"/>
                  </a:lnTo>
                  <a:lnTo>
                    <a:pt x="55" y="42"/>
                  </a:lnTo>
                  <a:lnTo>
                    <a:pt x="44" y="21"/>
                  </a:lnTo>
                  <a:lnTo>
                    <a:pt x="36" y="5"/>
                  </a:lnTo>
                  <a:lnTo>
                    <a:pt x="33" y="0"/>
                  </a:lnTo>
                  <a:lnTo>
                    <a:pt x="30" y="0"/>
                  </a:lnTo>
                  <a:lnTo>
                    <a:pt x="26" y="0"/>
                  </a:lnTo>
                  <a:lnTo>
                    <a:pt x="19" y="0"/>
                  </a:lnTo>
                  <a:lnTo>
                    <a:pt x="10" y="1"/>
                  </a:lnTo>
                  <a:lnTo>
                    <a:pt x="5" y="5"/>
                  </a:lnTo>
                  <a:lnTo>
                    <a:pt x="0" y="11"/>
                  </a:lnTo>
                  <a:lnTo>
                    <a:pt x="2" y="19"/>
                  </a:lnTo>
                  <a:lnTo>
                    <a:pt x="7" y="32"/>
                  </a:lnTo>
                  <a:lnTo>
                    <a:pt x="16" y="48"/>
                  </a:lnTo>
                  <a:lnTo>
                    <a:pt x="24" y="66"/>
                  </a:lnTo>
                  <a:lnTo>
                    <a:pt x="31" y="87"/>
                  </a:lnTo>
                  <a:lnTo>
                    <a:pt x="38" y="106"/>
                  </a:lnTo>
                  <a:lnTo>
                    <a:pt x="45" y="128"/>
                  </a:lnTo>
                  <a:lnTo>
                    <a:pt x="54" y="146"/>
                  </a:lnTo>
                  <a:lnTo>
                    <a:pt x="65" y="161"/>
                  </a:lnTo>
                  <a:lnTo>
                    <a:pt x="78" y="172"/>
                  </a:lnTo>
                  <a:lnTo>
                    <a:pt x="88" y="177"/>
                  </a:lnTo>
                  <a:lnTo>
                    <a:pt x="100" y="180"/>
                  </a:lnTo>
                  <a:lnTo>
                    <a:pt x="116" y="182"/>
                  </a:lnTo>
                  <a:lnTo>
                    <a:pt x="134" y="182"/>
                  </a:lnTo>
                  <a:lnTo>
                    <a:pt x="155" y="184"/>
                  </a:lnTo>
                  <a:lnTo>
                    <a:pt x="176" y="182"/>
                  </a:lnTo>
                  <a:lnTo>
                    <a:pt x="199" y="181"/>
                  </a:lnTo>
                  <a:lnTo>
                    <a:pt x="223" y="180"/>
                  </a:lnTo>
                  <a:lnTo>
                    <a:pt x="246" y="177"/>
                  </a:lnTo>
                  <a:lnTo>
                    <a:pt x="269" y="174"/>
                  </a:lnTo>
                  <a:lnTo>
                    <a:pt x="290" y="171"/>
                  </a:lnTo>
                  <a:lnTo>
                    <a:pt x="311" y="168"/>
                  </a:lnTo>
                  <a:lnTo>
                    <a:pt x="329" y="164"/>
                  </a:lnTo>
                  <a:lnTo>
                    <a:pt x="345" y="160"/>
                  </a:lnTo>
                  <a:lnTo>
                    <a:pt x="357" y="157"/>
                  </a:lnTo>
                  <a:lnTo>
                    <a:pt x="367" y="153"/>
                  </a:lnTo>
                  <a:lnTo>
                    <a:pt x="379" y="146"/>
                  </a:lnTo>
                  <a:lnTo>
                    <a:pt x="383" y="139"/>
                  </a:lnTo>
                  <a:lnTo>
                    <a:pt x="381" y="132"/>
                  </a:lnTo>
                  <a:lnTo>
                    <a:pt x="379" y="126"/>
                  </a:lnTo>
                  <a:lnTo>
                    <a:pt x="373" y="121"/>
                  </a:lnTo>
                  <a:lnTo>
                    <a:pt x="367" y="116"/>
                  </a:lnTo>
                  <a:lnTo>
                    <a:pt x="362" y="115"/>
                  </a:lnTo>
                  <a:lnTo>
                    <a:pt x="360" y="114"/>
                  </a:lnTo>
                  <a:close/>
                </a:path>
              </a:pathLst>
            </a:custGeom>
            <a:solidFill>
              <a:srgbClr val="0000BF"/>
            </a:solidFill>
            <a:ln w="9525">
              <a:noFill/>
              <a:round/>
              <a:headEnd/>
              <a:tailEnd/>
            </a:ln>
          </p:spPr>
          <p:txBody>
            <a:bodyPr/>
            <a:lstStyle/>
            <a:p>
              <a:endParaRPr lang="en-US" sz="3200"/>
            </a:p>
          </p:txBody>
        </p:sp>
        <p:sp>
          <p:nvSpPr>
            <p:cNvPr id="181342" name="Freeform 147"/>
            <p:cNvSpPr>
              <a:spLocks/>
            </p:cNvSpPr>
            <p:nvPr/>
          </p:nvSpPr>
          <p:spPr bwMode="auto">
            <a:xfrm>
              <a:off x="4994" y="2090"/>
              <a:ext cx="243" cy="114"/>
            </a:xfrm>
            <a:custGeom>
              <a:avLst/>
              <a:gdLst>
                <a:gd name="T0" fmla="*/ 0 w 487"/>
                <a:gd name="T1" fmla="*/ 0 h 229"/>
                <a:gd name="T2" fmla="*/ 0 w 487"/>
                <a:gd name="T3" fmla="*/ 0 h 229"/>
                <a:gd name="T4" fmla="*/ 0 w 487"/>
                <a:gd name="T5" fmla="*/ 0 h 229"/>
                <a:gd name="T6" fmla="*/ 0 w 487"/>
                <a:gd name="T7" fmla="*/ 0 h 229"/>
                <a:gd name="T8" fmla="*/ 0 w 487"/>
                <a:gd name="T9" fmla="*/ 0 h 229"/>
                <a:gd name="T10" fmla="*/ 0 w 487"/>
                <a:gd name="T11" fmla="*/ 0 h 229"/>
                <a:gd name="T12" fmla="*/ 0 w 487"/>
                <a:gd name="T13" fmla="*/ 0 h 229"/>
                <a:gd name="T14" fmla="*/ 0 60000 65536"/>
                <a:gd name="T15" fmla="*/ 0 60000 65536"/>
                <a:gd name="T16" fmla="*/ 0 60000 65536"/>
                <a:gd name="T17" fmla="*/ 0 60000 65536"/>
                <a:gd name="T18" fmla="*/ 0 60000 65536"/>
                <a:gd name="T19" fmla="*/ 0 60000 65536"/>
                <a:gd name="T20" fmla="*/ 0 60000 65536"/>
                <a:gd name="T21" fmla="*/ 0 w 487"/>
                <a:gd name="T22" fmla="*/ 0 h 229"/>
                <a:gd name="T23" fmla="*/ 487 w 487"/>
                <a:gd name="T24" fmla="*/ 229 h 2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7" h="229">
                  <a:moveTo>
                    <a:pt x="0" y="217"/>
                  </a:moveTo>
                  <a:lnTo>
                    <a:pt x="176" y="40"/>
                  </a:lnTo>
                  <a:lnTo>
                    <a:pt x="242" y="138"/>
                  </a:lnTo>
                  <a:lnTo>
                    <a:pt x="487" y="0"/>
                  </a:lnTo>
                  <a:lnTo>
                    <a:pt x="238" y="229"/>
                  </a:lnTo>
                  <a:lnTo>
                    <a:pt x="172" y="121"/>
                  </a:lnTo>
                  <a:lnTo>
                    <a:pt x="0" y="217"/>
                  </a:lnTo>
                  <a:close/>
                </a:path>
              </a:pathLst>
            </a:custGeom>
            <a:solidFill>
              <a:srgbClr val="FFC100"/>
            </a:solidFill>
            <a:ln w="9525">
              <a:noFill/>
              <a:round/>
              <a:headEnd/>
              <a:tailEnd/>
            </a:ln>
          </p:spPr>
          <p:txBody>
            <a:bodyPr/>
            <a:lstStyle/>
            <a:p>
              <a:endParaRPr lang="en-US" sz="3200"/>
            </a:p>
          </p:txBody>
        </p:sp>
        <p:sp>
          <p:nvSpPr>
            <p:cNvPr id="181343" name="Freeform 148"/>
            <p:cNvSpPr>
              <a:spLocks/>
            </p:cNvSpPr>
            <p:nvPr/>
          </p:nvSpPr>
          <p:spPr bwMode="auto">
            <a:xfrm>
              <a:off x="4763" y="2016"/>
              <a:ext cx="134" cy="159"/>
            </a:xfrm>
            <a:custGeom>
              <a:avLst/>
              <a:gdLst>
                <a:gd name="T0" fmla="*/ 1 w 267"/>
                <a:gd name="T1" fmla="*/ 0 h 319"/>
                <a:gd name="T2" fmla="*/ 1 w 267"/>
                <a:gd name="T3" fmla="*/ 0 h 319"/>
                <a:gd name="T4" fmla="*/ 1 w 267"/>
                <a:gd name="T5" fmla="*/ 0 h 319"/>
                <a:gd name="T6" fmla="*/ 0 w 267"/>
                <a:gd name="T7" fmla="*/ 0 h 319"/>
                <a:gd name="T8" fmla="*/ 1 w 267"/>
                <a:gd name="T9" fmla="*/ 0 h 319"/>
                <a:gd name="T10" fmla="*/ 1 w 267"/>
                <a:gd name="T11" fmla="*/ 0 h 319"/>
                <a:gd name="T12" fmla="*/ 1 w 267"/>
                <a:gd name="T13" fmla="*/ 0 h 319"/>
                <a:gd name="T14" fmla="*/ 0 60000 65536"/>
                <a:gd name="T15" fmla="*/ 0 60000 65536"/>
                <a:gd name="T16" fmla="*/ 0 60000 65536"/>
                <a:gd name="T17" fmla="*/ 0 60000 65536"/>
                <a:gd name="T18" fmla="*/ 0 60000 65536"/>
                <a:gd name="T19" fmla="*/ 0 60000 65536"/>
                <a:gd name="T20" fmla="*/ 0 60000 65536"/>
                <a:gd name="T21" fmla="*/ 0 w 267"/>
                <a:gd name="T22" fmla="*/ 0 h 319"/>
                <a:gd name="T23" fmla="*/ 267 w 267"/>
                <a:gd name="T24" fmla="*/ 319 h 3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7" h="319">
                  <a:moveTo>
                    <a:pt x="196" y="319"/>
                  </a:moveTo>
                  <a:lnTo>
                    <a:pt x="267" y="129"/>
                  </a:lnTo>
                  <a:lnTo>
                    <a:pt x="65" y="173"/>
                  </a:lnTo>
                  <a:lnTo>
                    <a:pt x="0" y="0"/>
                  </a:lnTo>
                  <a:lnTo>
                    <a:pt x="6" y="242"/>
                  </a:lnTo>
                  <a:lnTo>
                    <a:pt x="190" y="198"/>
                  </a:lnTo>
                  <a:lnTo>
                    <a:pt x="196" y="319"/>
                  </a:lnTo>
                  <a:close/>
                </a:path>
              </a:pathLst>
            </a:custGeom>
            <a:solidFill>
              <a:srgbClr val="FFC100"/>
            </a:solidFill>
            <a:ln w="9525">
              <a:noFill/>
              <a:round/>
              <a:headEnd/>
              <a:tailEnd/>
            </a:ln>
          </p:spPr>
          <p:txBody>
            <a:bodyPr/>
            <a:lstStyle/>
            <a:p>
              <a:endParaRPr lang="en-US" sz="3200"/>
            </a:p>
          </p:txBody>
        </p:sp>
        <p:sp>
          <p:nvSpPr>
            <p:cNvPr id="181344" name="Freeform 149"/>
            <p:cNvSpPr>
              <a:spLocks/>
            </p:cNvSpPr>
            <p:nvPr/>
          </p:nvSpPr>
          <p:spPr bwMode="auto">
            <a:xfrm>
              <a:off x="4403" y="2123"/>
              <a:ext cx="309" cy="97"/>
            </a:xfrm>
            <a:custGeom>
              <a:avLst/>
              <a:gdLst>
                <a:gd name="T0" fmla="*/ 1 w 617"/>
                <a:gd name="T1" fmla="*/ 1 h 194"/>
                <a:gd name="T2" fmla="*/ 1 w 617"/>
                <a:gd name="T3" fmla="*/ 0 h 194"/>
                <a:gd name="T4" fmla="*/ 1 w 617"/>
                <a:gd name="T5" fmla="*/ 1 h 194"/>
                <a:gd name="T6" fmla="*/ 0 w 617"/>
                <a:gd name="T7" fmla="*/ 1 h 194"/>
                <a:gd name="T8" fmla="*/ 1 w 617"/>
                <a:gd name="T9" fmla="*/ 1 h 194"/>
                <a:gd name="T10" fmla="*/ 1 w 617"/>
                <a:gd name="T11" fmla="*/ 1 h 194"/>
                <a:gd name="T12" fmla="*/ 1 w 617"/>
                <a:gd name="T13" fmla="*/ 1 h 194"/>
                <a:gd name="T14" fmla="*/ 0 60000 65536"/>
                <a:gd name="T15" fmla="*/ 0 60000 65536"/>
                <a:gd name="T16" fmla="*/ 0 60000 65536"/>
                <a:gd name="T17" fmla="*/ 0 60000 65536"/>
                <a:gd name="T18" fmla="*/ 0 60000 65536"/>
                <a:gd name="T19" fmla="*/ 0 60000 65536"/>
                <a:gd name="T20" fmla="*/ 0 60000 65536"/>
                <a:gd name="T21" fmla="*/ 0 w 617"/>
                <a:gd name="T22" fmla="*/ 0 h 194"/>
                <a:gd name="T23" fmla="*/ 617 w 617"/>
                <a:gd name="T24" fmla="*/ 194 h 1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7" h="194">
                  <a:moveTo>
                    <a:pt x="617" y="180"/>
                  </a:moveTo>
                  <a:lnTo>
                    <a:pt x="350" y="0"/>
                  </a:lnTo>
                  <a:lnTo>
                    <a:pt x="323" y="133"/>
                  </a:lnTo>
                  <a:lnTo>
                    <a:pt x="0" y="70"/>
                  </a:lnTo>
                  <a:lnTo>
                    <a:pt x="367" y="194"/>
                  </a:lnTo>
                  <a:lnTo>
                    <a:pt x="396" y="94"/>
                  </a:lnTo>
                  <a:lnTo>
                    <a:pt x="617" y="180"/>
                  </a:lnTo>
                  <a:close/>
                </a:path>
              </a:pathLst>
            </a:custGeom>
            <a:solidFill>
              <a:srgbClr val="FFC100"/>
            </a:solidFill>
            <a:ln w="9525">
              <a:noFill/>
              <a:round/>
              <a:headEnd/>
              <a:tailEnd/>
            </a:ln>
          </p:spPr>
          <p:txBody>
            <a:bodyPr/>
            <a:lstStyle/>
            <a:p>
              <a:endParaRPr lang="en-US" sz="3200"/>
            </a:p>
          </p:txBody>
        </p:sp>
      </p:grpSp>
    </p:spTree>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750D4520-1B9D-423D-BDD3-227892541008}" type="slidenum">
              <a:rPr lang="en-US"/>
              <a:pPr>
                <a:defRPr/>
              </a:pPr>
              <a:t>149</a:t>
            </a:fld>
            <a:endParaRPr lang="en-US"/>
          </a:p>
        </p:txBody>
      </p:sp>
      <p:sp>
        <p:nvSpPr>
          <p:cNvPr id="182276" name="Rectangle 2"/>
          <p:cNvSpPr>
            <a:spLocks noGrp="1" noChangeArrowheads="1"/>
          </p:cNvSpPr>
          <p:nvPr>
            <p:ph type="title" idx="4294967295"/>
          </p:nvPr>
        </p:nvSpPr>
        <p:spPr/>
        <p:txBody>
          <a:bodyPr/>
          <a:lstStyle/>
          <a:p>
            <a:pPr algn="l" eaLnBrk="1" hangingPunct="1"/>
            <a:r>
              <a:rPr lang="en-US" sz="3600" b="1" smtClean="0">
                <a:solidFill>
                  <a:schemeClr val="accent2"/>
                </a:solidFill>
              </a:rPr>
              <a:t>			LU13 Review </a:t>
            </a:r>
          </a:p>
        </p:txBody>
      </p:sp>
      <p:sp>
        <p:nvSpPr>
          <p:cNvPr id="182277" name="Rectangle 3"/>
          <p:cNvSpPr>
            <a:spLocks noGrp="1" noChangeArrowheads="1"/>
          </p:cNvSpPr>
          <p:nvPr>
            <p:ph type="body" idx="4294967295"/>
          </p:nvPr>
        </p:nvSpPr>
        <p:spPr>
          <a:xfrm>
            <a:off x="533400" y="1447800"/>
            <a:ext cx="8229600" cy="4525963"/>
          </a:xfrm>
        </p:spPr>
        <p:txBody>
          <a:bodyPr/>
          <a:lstStyle/>
          <a:p>
            <a:pPr marL="609600" indent="-609600" eaLnBrk="1" hangingPunct="1">
              <a:buFontTx/>
              <a:buNone/>
            </a:pPr>
            <a:r>
              <a:rPr lang="en-US" sz="2400" smtClean="0"/>
              <a:t>4.    The optimum charging voltage for a 12 volt </a:t>
            </a:r>
            <a:br>
              <a:rPr lang="en-US" sz="2400" smtClean="0"/>
            </a:br>
            <a:r>
              <a:rPr lang="en-US" sz="2400" smtClean="0"/>
              <a:t>lead acid battery is two volts more than the </a:t>
            </a:r>
            <a:br>
              <a:rPr lang="en-US" sz="2400" smtClean="0"/>
            </a:br>
            <a:r>
              <a:rPr lang="en-US" sz="2400" smtClean="0"/>
              <a:t>rated voltage, or 14 volts</a:t>
            </a:r>
          </a:p>
          <a:p>
            <a:pPr marL="609600" indent="-609600" eaLnBrk="1" hangingPunct="1">
              <a:buFontTx/>
              <a:buNone/>
            </a:pPr>
            <a:endParaRPr lang="en-US" sz="2400" smtClean="0"/>
          </a:p>
          <a:p>
            <a:pPr marL="609600" indent="-609600" eaLnBrk="1" hangingPunct="1">
              <a:buFontTx/>
              <a:buNone/>
            </a:pPr>
            <a:r>
              <a:rPr lang="en-US" sz="2400" smtClean="0"/>
              <a:t>5.    The 30 amp Anderson power pole connector </a:t>
            </a:r>
            <a:br>
              <a:rPr lang="en-US" sz="2400" smtClean="0"/>
            </a:br>
            <a:r>
              <a:rPr lang="en-US" sz="2400" smtClean="0"/>
              <a:t>can be plugged and unplugged a greater </a:t>
            </a:r>
            <a:br>
              <a:rPr lang="en-US" sz="2400" smtClean="0"/>
            </a:br>
            <a:r>
              <a:rPr lang="en-US" sz="2400" smtClean="0"/>
              <a:t>number of times without deterioration than </a:t>
            </a:r>
            <a:br>
              <a:rPr lang="en-US" sz="2400" smtClean="0"/>
            </a:br>
            <a:r>
              <a:rPr lang="en-US" sz="2400" smtClean="0"/>
              <a:t>the 10 amp Molex connector found on many </a:t>
            </a:r>
            <a:br>
              <a:rPr lang="en-US" sz="2400" smtClean="0"/>
            </a:br>
            <a:r>
              <a:rPr lang="en-US" sz="2400" smtClean="0"/>
              <a:t>VHF/UHF mobile rigs</a:t>
            </a:r>
          </a:p>
          <a:p>
            <a:pPr marL="609600" indent="-609600" eaLnBrk="1" hangingPunct="1"/>
            <a:endParaRPr lang="en-US" sz="2400" smtClean="0"/>
          </a:p>
          <a:p>
            <a:pPr marL="609600" indent="-609600" eaLnBrk="1" hangingPunct="1"/>
            <a:endParaRPr lang="en-US" sz="2400" smtClean="0"/>
          </a:p>
        </p:txBody>
      </p:sp>
      <p:sp>
        <p:nvSpPr>
          <p:cNvPr id="182278"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18</a:t>
            </a:r>
            <a:endParaRPr lang="en-US" b="1" dirty="0"/>
          </a:p>
        </p:txBody>
      </p:sp>
      <p:pic>
        <p:nvPicPr>
          <p:cNvPr id="182279" name="Picture 148" descr="MCj02394550000[1]"/>
          <p:cNvPicPr>
            <a:picLocks noChangeAspect="1" noChangeArrowheads="1"/>
          </p:cNvPicPr>
          <p:nvPr/>
        </p:nvPicPr>
        <p:blipFill>
          <a:blip r:embed="rId2" cstate="print"/>
          <a:srcRect/>
          <a:stretch>
            <a:fillRect/>
          </a:stretch>
        </p:blipFill>
        <p:spPr bwMode="auto">
          <a:xfrm>
            <a:off x="7391400" y="1447800"/>
            <a:ext cx="1201738" cy="1212850"/>
          </a:xfrm>
          <a:prstGeom prst="rect">
            <a:avLst/>
          </a:prstGeom>
          <a:noFill/>
          <a:ln w="9525">
            <a:noFill/>
            <a:miter lim="800000"/>
            <a:headEnd/>
            <a:tailEnd/>
          </a:ln>
        </p:spPr>
      </p:pic>
      <p:pic>
        <p:nvPicPr>
          <p:cNvPr id="182280" name="Picture 149"/>
          <p:cNvPicPr>
            <a:picLocks noChangeAspect="1" noChangeArrowheads="1"/>
          </p:cNvPicPr>
          <p:nvPr/>
        </p:nvPicPr>
        <p:blipFill>
          <a:blip r:embed="rId3" cstate="print"/>
          <a:srcRect/>
          <a:stretch>
            <a:fillRect/>
          </a:stretch>
        </p:blipFill>
        <p:spPr bwMode="auto">
          <a:xfrm>
            <a:off x="7391400" y="3810000"/>
            <a:ext cx="993775" cy="1800225"/>
          </a:xfrm>
          <a:prstGeom prst="rect">
            <a:avLst/>
          </a:prstGeom>
          <a:noFill/>
          <a:ln w="9525">
            <a:noFill/>
            <a:miter lim="800000"/>
            <a:headEnd/>
            <a:tailEnd/>
          </a:ln>
        </p:spPr>
      </p:pic>
      <p:pic>
        <p:nvPicPr>
          <p:cNvPr id="182281" name="Picture 150"/>
          <p:cNvPicPr>
            <a:picLocks noChangeAspect="1" noChangeArrowheads="1"/>
          </p:cNvPicPr>
          <p:nvPr/>
        </p:nvPicPr>
        <p:blipFill>
          <a:blip r:embed="rId4" cstate="print"/>
          <a:srcRect/>
          <a:stretch>
            <a:fillRect/>
          </a:stretch>
        </p:blipFill>
        <p:spPr bwMode="auto">
          <a:xfrm>
            <a:off x="4800600" y="5029200"/>
            <a:ext cx="2590800" cy="7397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7FE1AA86-8CDA-45EB-86D3-0C5F6D558F39}" type="slidenum">
              <a:rPr lang="en-US"/>
              <a:pPr>
                <a:defRPr/>
              </a:pPr>
              <a:t>15</a:t>
            </a:fld>
            <a:endParaRPr lang="en-US"/>
          </a:p>
        </p:txBody>
      </p:sp>
      <p:sp>
        <p:nvSpPr>
          <p:cNvPr id="16389" name="Rectangle 2"/>
          <p:cNvSpPr>
            <a:spLocks noGrp="1" noChangeArrowheads="1"/>
          </p:cNvSpPr>
          <p:nvPr>
            <p:ph type="title"/>
          </p:nvPr>
        </p:nvSpPr>
        <p:spPr>
          <a:xfrm>
            <a:off x="457200" y="228600"/>
            <a:ext cx="8229600" cy="1143000"/>
          </a:xfrm>
        </p:spPr>
        <p:txBody>
          <a:bodyPr/>
          <a:lstStyle/>
          <a:p>
            <a:pPr eaLnBrk="1" hangingPunct="1"/>
            <a:r>
              <a:rPr lang="en-US" sz="3600" b="1" smtClean="0">
                <a:solidFill>
                  <a:schemeClr val="accent2"/>
                </a:solidFill>
              </a:rPr>
              <a:t>Who Works for Whom</a:t>
            </a:r>
            <a:endParaRPr lang="en-US" sz="3600" i="1" smtClean="0">
              <a:latin typeface="Times New Roman" pitchFamily="18" charset="0"/>
            </a:endParaRPr>
          </a:p>
        </p:txBody>
      </p:sp>
      <p:sp>
        <p:nvSpPr>
          <p:cNvPr id="16390" name="Rectangle 3"/>
          <p:cNvSpPr>
            <a:spLocks noGrp="1" noChangeArrowheads="1"/>
          </p:cNvSpPr>
          <p:nvPr>
            <p:ph type="body" idx="1"/>
          </p:nvPr>
        </p:nvSpPr>
        <p:spPr/>
        <p:txBody>
          <a:bodyPr/>
          <a:lstStyle/>
          <a:p>
            <a:pPr eaLnBrk="1" hangingPunct="1">
              <a:lnSpc>
                <a:spcPct val="90000"/>
              </a:lnSpc>
            </a:pPr>
            <a:r>
              <a:rPr lang="en-US" sz="2400" dirty="0" smtClean="0"/>
              <a:t>When serving an agency keep in mind that we are and are viewed as un-paid employees of that organization. If we keep this in mind our relationship with the agency will be on track.</a:t>
            </a:r>
            <a:r>
              <a:rPr lang="en-US" sz="2400" b="1" dirty="0" smtClean="0"/>
              <a:t>  </a:t>
            </a:r>
          </a:p>
          <a:p>
            <a:pPr eaLnBrk="1" hangingPunct="1">
              <a:lnSpc>
                <a:spcPct val="90000"/>
              </a:lnSpc>
            </a:pPr>
            <a:r>
              <a:rPr lang="en-US" sz="2400" dirty="0" smtClean="0"/>
              <a:t>It does not matter if you are an ARES/RACES member or one of the agencies regular volunteer force, they will treat us the same.</a:t>
            </a:r>
          </a:p>
          <a:p>
            <a:pPr eaLnBrk="1" hangingPunct="1">
              <a:lnSpc>
                <a:spcPct val="90000"/>
              </a:lnSpc>
            </a:pPr>
            <a:r>
              <a:rPr lang="en-US" sz="2400" dirty="0" smtClean="0"/>
              <a:t>It is a misconception that volunteers do not need to take orders.  You are expected to comply with instructions from a Served Agency as long as you are able to carry them out safely and do not constitute something that is against FCC regulations (such as going onto the police frequencies). </a:t>
            </a:r>
          </a:p>
        </p:txBody>
      </p:sp>
      <p:pic>
        <p:nvPicPr>
          <p:cNvPr id="16391" name="Picture 6" descr="MCj00787110000[1]"/>
          <p:cNvPicPr>
            <a:picLocks noChangeAspect="1" noChangeArrowheads="1"/>
          </p:cNvPicPr>
          <p:nvPr/>
        </p:nvPicPr>
        <p:blipFill>
          <a:blip r:embed="rId2" cstate="print"/>
          <a:srcRect/>
          <a:stretch>
            <a:fillRect/>
          </a:stretch>
        </p:blipFill>
        <p:spPr bwMode="auto">
          <a:xfrm>
            <a:off x="5181600" y="5691188"/>
            <a:ext cx="387350" cy="938212"/>
          </a:xfrm>
          <a:prstGeom prst="rect">
            <a:avLst/>
          </a:prstGeom>
          <a:noFill/>
          <a:ln w="9525">
            <a:noFill/>
            <a:miter lim="800000"/>
            <a:headEnd/>
            <a:tailEnd/>
          </a:ln>
        </p:spPr>
      </p:pic>
      <p:pic>
        <p:nvPicPr>
          <p:cNvPr id="16393" name="Picture 9" descr="MCBD19894_0000[1]"/>
          <p:cNvPicPr>
            <a:picLocks noChangeAspect="1" noChangeArrowheads="1"/>
          </p:cNvPicPr>
          <p:nvPr/>
        </p:nvPicPr>
        <p:blipFill>
          <a:blip r:embed="rId3" cstate="print"/>
          <a:srcRect/>
          <a:stretch>
            <a:fillRect/>
          </a:stretch>
        </p:blipFill>
        <p:spPr bwMode="auto">
          <a:xfrm>
            <a:off x="3048000" y="5715000"/>
            <a:ext cx="896938" cy="950913"/>
          </a:xfrm>
          <a:prstGeom prst="rect">
            <a:avLst/>
          </a:prstGeom>
          <a:noFill/>
          <a:ln w="9525">
            <a:noFill/>
            <a:miter lim="800000"/>
            <a:headEnd/>
            <a:tailEnd/>
          </a:ln>
        </p:spPr>
      </p:pic>
      <p:sp>
        <p:nvSpPr>
          <p:cNvPr id="16395" name="Text Box 5"/>
          <p:cNvSpPr txBox="1">
            <a:spLocks noChangeArrowheads="1"/>
          </p:cNvSpPr>
          <p:nvPr/>
        </p:nvSpPr>
        <p:spPr bwMode="auto">
          <a:xfrm>
            <a:off x="457200" y="228600"/>
            <a:ext cx="838200" cy="366713"/>
          </a:xfrm>
          <a:prstGeom prst="rect">
            <a:avLst/>
          </a:prstGeom>
          <a:solidFill>
            <a:srgbClr val="FF0000"/>
          </a:solidFill>
          <a:ln w="9525">
            <a:noFill/>
            <a:miter lim="800000"/>
            <a:headEnd/>
            <a:tailEnd/>
          </a:ln>
        </p:spPr>
        <p:txBody>
          <a:bodyPr>
            <a:spAutoFit/>
          </a:bodyPr>
          <a:lstStyle/>
          <a:p>
            <a:pPr>
              <a:spcBef>
                <a:spcPct val="50000"/>
              </a:spcBef>
            </a:pPr>
            <a:r>
              <a:rPr lang="en-US" b="1">
                <a:solidFill>
                  <a:schemeClr val="bg1"/>
                </a:solidFill>
              </a:rPr>
              <a:t>LU 2</a:t>
            </a:r>
            <a:endParaRPr lang="en-US">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750D4520-1B9D-423D-BDD3-227892541008}" type="slidenum">
              <a:rPr lang="en-US"/>
              <a:pPr>
                <a:defRPr/>
              </a:pPr>
              <a:t>150</a:t>
            </a:fld>
            <a:endParaRPr lang="en-US"/>
          </a:p>
        </p:txBody>
      </p:sp>
      <p:sp>
        <p:nvSpPr>
          <p:cNvPr id="182276" name="Rectangle 2"/>
          <p:cNvSpPr>
            <a:spLocks noGrp="1" noChangeArrowheads="1"/>
          </p:cNvSpPr>
          <p:nvPr>
            <p:ph type="title" idx="4294967295"/>
          </p:nvPr>
        </p:nvSpPr>
        <p:spPr/>
        <p:txBody>
          <a:bodyPr/>
          <a:lstStyle/>
          <a:p>
            <a:pPr algn="l" eaLnBrk="1" hangingPunct="1"/>
            <a:r>
              <a:rPr lang="en-US" sz="3600" b="1" smtClean="0">
                <a:solidFill>
                  <a:schemeClr val="accent2"/>
                </a:solidFill>
              </a:rPr>
              <a:t>			LU13 Review </a:t>
            </a:r>
          </a:p>
        </p:txBody>
      </p:sp>
      <p:sp>
        <p:nvSpPr>
          <p:cNvPr id="182277" name="Rectangle 3"/>
          <p:cNvSpPr>
            <a:spLocks noGrp="1" noChangeArrowheads="1"/>
          </p:cNvSpPr>
          <p:nvPr>
            <p:ph type="body" idx="4294967295"/>
          </p:nvPr>
        </p:nvSpPr>
        <p:spPr>
          <a:xfrm>
            <a:off x="533400" y="1447800"/>
            <a:ext cx="8229600" cy="4525963"/>
          </a:xfrm>
        </p:spPr>
        <p:txBody>
          <a:bodyPr/>
          <a:lstStyle/>
          <a:p>
            <a:pPr marL="609600" indent="-609600" eaLnBrk="1" hangingPunct="1">
              <a:buFontTx/>
              <a:buNone/>
            </a:pPr>
            <a:r>
              <a:rPr lang="en-US" sz="2400" dirty="0" smtClean="0"/>
              <a:t>6.    Statements on ARES </a:t>
            </a:r>
            <a:r>
              <a:rPr lang="en-US" sz="2400" dirty="0"/>
              <a:t>deployment </a:t>
            </a:r>
            <a:r>
              <a:rPr lang="en-US" sz="2400" dirty="0" smtClean="0"/>
              <a:t>clothing are:</a:t>
            </a:r>
            <a:endParaRPr lang="en-US" sz="2400" dirty="0"/>
          </a:p>
          <a:p>
            <a:pPr lvl="1" eaLnBrk="1" hangingPunct="1">
              <a:buFont typeface="Wingdings" pitchFamily="2" charset="2"/>
              <a:buChar char="ü"/>
            </a:pPr>
            <a:r>
              <a:rPr lang="en-US" sz="2400" b="1" dirty="0" smtClean="0">
                <a:solidFill>
                  <a:srgbClr val="FF0000"/>
                </a:solidFill>
              </a:rPr>
              <a:t>Three </a:t>
            </a:r>
            <a:r>
              <a:rPr lang="en-US" sz="2400" b="1" dirty="0">
                <a:solidFill>
                  <a:srgbClr val="FF0000"/>
                </a:solidFill>
              </a:rPr>
              <a:t>years (until Jan. 1, 2013) are being given to “wear out” and replace older clothing</a:t>
            </a:r>
          </a:p>
          <a:p>
            <a:pPr lvl="1" eaLnBrk="1" hangingPunct="1">
              <a:buFont typeface="Wingdings" pitchFamily="2" charset="2"/>
              <a:buChar char="ü"/>
            </a:pPr>
            <a:r>
              <a:rPr lang="en-US" sz="2400" b="1" dirty="0" smtClean="0">
                <a:solidFill>
                  <a:srgbClr val="FF0000"/>
                </a:solidFill>
              </a:rPr>
              <a:t>The </a:t>
            </a:r>
            <a:r>
              <a:rPr lang="en-US" sz="2400" b="1" dirty="0">
                <a:solidFill>
                  <a:srgbClr val="FF0000"/>
                </a:solidFill>
              </a:rPr>
              <a:t>recommended standards increase recognition and acceptance of ARES units</a:t>
            </a:r>
          </a:p>
          <a:p>
            <a:pPr lvl="1" eaLnBrk="1" hangingPunct="1">
              <a:buFont typeface="Wingdings" pitchFamily="2" charset="2"/>
              <a:buChar char="ü"/>
            </a:pPr>
            <a:r>
              <a:rPr lang="en-US" sz="2400" b="1" dirty="0" smtClean="0">
                <a:solidFill>
                  <a:srgbClr val="FF0000"/>
                </a:solidFill>
              </a:rPr>
              <a:t>The </a:t>
            </a:r>
            <a:r>
              <a:rPr lang="en-US" sz="2400" b="1" dirty="0">
                <a:solidFill>
                  <a:srgbClr val="FF0000"/>
                </a:solidFill>
              </a:rPr>
              <a:t>recommended standards apply only to clothing worn on actual ARES deployments</a:t>
            </a:r>
          </a:p>
          <a:p>
            <a:pPr marL="609600" indent="-609600" eaLnBrk="1" hangingPunct="1">
              <a:buFontTx/>
              <a:buNone/>
            </a:pPr>
            <a:endParaRPr lang="en-US" sz="2400" dirty="0" smtClean="0"/>
          </a:p>
          <a:p>
            <a:pPr marL="609600" indent="-609600" eaLnBrk="1" hangingPunct="1"/>
            <a:endParaRPr lang="en-US" sz="2400" dirty="0" smtClean="0"/>
          </a:p>
        </p:txBody>
      </p:sp>
      <p:sp>
        <p:nvSpPr>
          <p:cNvPr id="182278"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18</a:t>
            </a:r>
            <a:endParaRPr lang="en-US" b="1" dirty="0"/>
          </a:p>
        </p:txBody>
      </p:sp>
    </p:spTree>
    <p:extLst>
      <p:ext uri="{BB962C8B-B14F-4D97-AF65-F5344CB8AC3E}">
        <p14:creationId xmlns:p14="http://schemas.microsoft.com/office/powerpoint/2010/main" val="2982340276"/>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56CC3B09-2EB3-4ACA-9A2D-ACE0FE7DF6A1}" type="slidenum">
              <a:rPr lang="en-US"/>
              <a:pPr>
                <a:defRPr/>
              </a:pPr>
              <a:t>151</a:t>
            </a:fld>
            <a:endParaRPr lang="en-US"/>
          </a:p>
        </p:txBody>
      </p:sp>
      <p:sp>
        <p:nvSpPr>
          <p:cNvPr id="183300" name="Rectangle 2"/>
          <p:cNvSpPr>
            <a:spLocks noGrp="1" noChangeArrowheads="1"/>
          </p:cNvSpPr>
          <p:nvPr>
            <p:ph type="title" idx="4294967295"/>
          </p:nvPr>
        </p:nvSpPr>
        <p:spPr>
          <a:xfrm>
            <a:off x="457200" y="304800"/>
            <a:ext cx="8229600" cy="1143000"/>
          </a:xfrm>
        </p:spPr>
        <p:txBody>
          <a:bodyPr/>
          <a:lstStyle/>
          <a:p>
            <a:pPr algn="l" eaLnBrk="1" hangingPunct="1"/>
            <a:r>
              <a:rPr lang="en-US" sz="3600" b="1" smtClean="0">
                <a:solidFill>
                  <a:schemeClr val="accent2"/>
                </a:solidFill>
              </a:rPr>
              <a:t>   Emergency Activation</a:t>
            </a:r>
          </a:p>
        </p:txBody>
      </p:sp>
      <p:sp>
        <p:nvSpPr>
          <p:cNvPr id="183301" name="Rectangle 3"/>
          <p:cNvSpPr>
            <a:spLocks noGrp="1" noChangeArrowheads="1"/>
          </p:cNvSpPr>
          <p:nvPr>
            <p:ph type="body" idx="4294967295"/>
          </p:nvPr>
        </p:nvSpPr>
        <p:spPr>
          <a:xfrm>
            <a:off x="457200" y="1600200"/>
            <a:ext cx="8305800" cy="4525963"/>
          </a:xfrm>
        </p:spPr>
        <p:txBody>
          <a:bodyPr/>
          <a:lstStyle/>
          <a:p>
            <a:pPr marL="225425" indent="-168275" eaLnBrk="1" hangingPunct="1">
              <a:lnSpc>
                <a:spcPct val="90000"/>
              </a:lnSpc>
            </a:pPr>
            <a:r>
              <a:rPr lang="en-US" sz="2400" dirty="0" smtClean="0"/>
              <a:t>The actual way </a:t>
            </a:r>
            <a:r>
              <a:rPr lang="en-US" sz="2400" dirty="0" err="1" smtClean="0"/>
              <a:t>emcomm</a:t>
            </a:r>
            <a:r>
              <a:rPr lang="en-US" sz="2400" dirty="0" smtClean="0"/>
              <a:t> volunteers will be notified of an activation will be determined locally and as a function of the emergency.  In this lesson we will look at some of the most popular methods. </a:t>
            </a:r>
            <a:br>
              <a:rPr lang="en-US" sz="2400" dirty="0" smtClean="0"/>
            </a:br>
            <a:endParaRPr lang="en-US" sz="2400" dirty="0" smtClean="0"/>
          </a:p>
          <a:p>
            <a:pPr marL="225425" indent="-168275" eaLnBrk="1" hangingPunct="1">
              <a:lnSpc>
                <a:spcPct val="90000"/>
              </a:lnSpc>
            </a:pPr>
            <a:r>
              <a:rPr lang="en-US" sz="2400" dirty="0" smtClean="0"/>
              <a:t>First every </a:t>
            </a:r>
            <a:r>
              <a:rPr lang="en-US" sz="2400" dirty="0" err="1" smtClean="0"/>
              <a:t>emcomm</a:t>
            </a:r>
            <a:r>
              <a:rPr lang="en-US" sz="2400" dirty="0" smtClean="0"/>
              <a:t> group should have a formal written plan with its served agency to activate their members when needed. </a:t>
            </a:r>
            <a:br>
              <a:rPr lang="en-US" sz="2400" dirty="0" smtClean="0"/>
            </a:br>
            <a:endParaRPr lang="en-US" sz="2400" dirty="0" smtClean="0"/>
          </a:p>
          <a:p>
            <a:pPr marL="225425" indent="-168275" eaLnBrk="1" hangingPunct="1">
              <a:lnSpc>
                <a:spcPct val="90000"/>
              </a:lnSpc>
            </a:pPr>
            <a:r>
              <a:rPr lang="en-US" sz="2400" dirty="0" smtClean="0"/>
              <a:t>The plan should be developed in detail and then reduced to a simple check list that both served agency and </a:t>
            </a:r>
            <a:r>
              <a:rPr lang="en-US" sz="2400" dirty="0" err="1" smtClean="0"/>
              <a:t>emcomm</a:t>
            </a:r>
            <a:r>
              <a:rPr lang="en-US" sz="2400" dirty="0" smtClean="0"/>
              <a:t> managers can keep nearby at all times</a:t>
            </a:r>
          </a:p>
        </p:txBody>
      </p:sp>
      <p:sp>
        <p:nvSpPr>
          <p:cNvPr id="183302" name="Text Box 4"/>
          <p:cNvSpPr txBox="1">
            <a:spLocks noChangeArrowheads="1"/>
          </p:cNvSpPr>
          <p:nvPr/>
        </p:nvSpPr>
        <p:spPr bwMode="auto">
          <a:xfrm>
            <a:off x="457200" y="228600"/>
            <a:ext cx="838200" cy="366713"/>
          </a:xfrm>
          <a:prstGeom prst="rect">
            <a:avLst/>
          </a:prstGeom>
          <a:solidFill>
            <a:srgbClr val="669900"/>
          </a:solidFill>
          <a:ln w="9525">
            <a:noFill/>
            <a:miter lim="800000"/>
            <a:headEnd/>
            <a:tailEnd/>
          </a:ln>
        </p:spPr>
        <p:txBody>
          <a:bodyPr>
            <a:spAutoFit/>
          </a:bodyPr>
          <a:lstStyle/>
          <a:p>
            <a:pPr>
              <a:spcBef>
                <a:spcPct val="50000"/>
              </a:spcBef>
            </a:pPr>
            <a:r>
              <a:rPr lang="en-US" b="1" dirty="0" smtClean="0"/>
              <a:t>LU 19</a:t>
            </a:r>
            <a:endParaRPr lang="en-US" b="1" dirty="0"/>
          </a:p>
        </p:txBody>
      </p:sp>
      <p:sp>
        <p:nvSpPr>
          <p:cNvPr id="183303" name="Rectangle 5"/>
          <p:cNvSpPr>
            <a:spLocks noChangeArrowheads="1"/>
          </p:cNvSpPr>
          <p:nvPr/>
        </p:nvSpPr>
        <p:spPr bwMode="auto">
          <a:xfrm>
            <a:off x="609600" y="152400"/>
            <a:ext cx="8229600" cy="1143000"/>
          </a:xfrm>
          <a:prstGeom prst="rect">
            <a:avLst/>
          </a:prstGeom>
          <a:noFill/>
          <a:ln w="9525">
            <a:noFill/>
            <a:miter lim="800000"/>
            <a:headEnd/>
            <a:tailEnd/>
          </a:ln>
        </p:spPr>
        <p:txBody>
          <a:bodyPr anchor="ctr"/>
          <a:lstStyle/>
          <a:p>
            <a:pPr algn="ctr"/>
            <a:endParaRPr lang="en-US" sz="3600" b="1">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p:cNvSpPr>
            <a:spLocks noGrp="1" noChangeArrowheads="1"/>
          </p:cNvSpPr>
          <p:nvPr>
            <p:ph type="sldNum" sz="quarter" idx="12"/>
          </p:nvPr>
        </p:nvSpPr>
        <p:spPr>
          <a:ln/>
        </p:spPr>
        <p:txBody>
          <a:bodyPr/>
          <a:lstStyle/>
          <a:p>
            <a:pPr>
              <a:defRPr/>
            </a:pPr>
            <a:fld id="{1884B5E4-4B5A-40EF-9CBF-FF0844A76158}" type="slidenum">
              <a:rPr lang="en-US"/>
              <a:pPr>
                <a:defRPr/>
              </a:pPr>
              <a:t>152</a:t>
            </a:fld>
            <a:endParaRPr lang="en-US"/>
          </a:p>
        </p:txBody>
      </p:sp>
      <p:sp>
        <p:nvSpPr>
          <p:cNvPr id="184324" name="Rectangle 2"/>
          <p:cNvSpPr>
            <a:spLocks noGrp="1" noChangeArrowheads="1"/>
          </p:cNvSpPr>
          <p:nvPr>
            <p:ph type="title" idx="4294967295"/>
          </p:nvPr>
        </p:nvSpPr>
        <p:spPr>
          <a:xfrm>
            <a:off x="457200" y="304800"/>
            <a:ext cx="8229600" cy="1143000"/>
          </a:xfrm>
        </p:spPr>
        <p:txBody>
          <a:bodyPr/>
          <a:lstStyle/>
          <a:p>
            <a:pPr algn="l" eaLnBrk="1" hangingPunct="1"/>
            <a:r>
              <a:rPr lang="en-US" sz="3600" b="1" smtClean="0">
                <a:solidFill>
                  <a:schemeClr val="accent2"/>
                </a:solidFill>
              </a:rPr>
              <a:t>   Emergency Activation</a:t>
            </a:r>
          </a:p>
        </p:txBody>
      </p:sp>
      <p:sp>
        <p:nvSpPr>
          <p:cNvPr id="184325" name="Rectangle 3"/>
          <p:cNvSpPr>
            <a:spLocks noGrp="1" noChangeArrowheads="1"/>
          </p:cNvSpPr>
          <p:nvPr>
            <p:ph type="body" idx="4294967295"/>
          </p:nvPr>
        </p:nvSpPr>
        <p:spPr/>
        <p:txBody>
          <a:bodyPr/>
          <a:lstStyle/>
          <a:p>
            <a:pPr marL="0" indent="0" eaLnBrk="1" hangingPunct="1">
              <a:lnSpc>
                <a:spcPct val="90000"/>
              </a:lnSpc>
              <a:buFontTx/>
              <a:buNone/>
            </a:pPr>
            <a:r>
              <a:rPr lang="en-US" sz="2400" dirty="0" smtClean="0"/>
              <a:t>The plan should detail the circumstances under which </a:t>
            </a:r>
            <a:r>
              <a:rPr lang="en-US" sz="2400" dirty="0" err="1" smtClean="0"/>
              <a:t>emcomm</a:t>
            </a:r>
            <a:r>
              <a:rPr lang="en-US" sz="2400" dirty="0" smtClean="0"/>
              <a:t> activation might occur and should contain all </a:t>
            </a:r>
            <a:r>
              <a:rPr lang="en-US" sz="2400" dirty="0" err="1" smtClean="0"/>
              <a:t>emcomm</a:t>
            </a:r>
            <a:r>
              <a:rPr lang="en-US" sz="2400" dirty="0" smtClean="0"/>
              <a:t> member names with phone numbers that are periodically verified and kept up to date.  </a:t>
            </a:r>
          </a:p>
          <a:p>
            <a:pPr marL="0" indent="0" eaLnBrk="1" hangingPunct="1">
              <a:lnSpc>
                <a:spcPct val="90000"/>
              </a:lnSpc>
              <a:buFontTx/>
              <a:buNone/>
            </a:pPr>
            <a:endParaRPr lang="en-US" sz="2400" dirty="0" smtClean="0"/>
          </a:p>
          <a:p>
            <a:pPr marL="0" indent="0" eaLnBrk="1" hangingPunct="1">
              <a:lnSpc>
                <a:spcPct val="90000"/>
              </a:lnSpc>
              <a:buFontTx/>
              <a:buNone/>
            </a:pPr>
            <a:r>
              <a:rPr lang="en-US" sz="2400" dirty="0" smtClean="0"/>
              <a:t>Possible group alerting systems</a:t>
            </a:r>
          </a:p>
          <a:p>
            <a:pPr marL="1028700" lvl="1" indent="-342900" eaLnBrk="1" hangingPunct="1">
              <a:lnSpc>
                <a:spcPct val="90000"/>
              </a:lnSpc>
            </a:pPr>
            <a:r>
              <a:rPr lang="en-US" sz="2000" dirty="0" smtClean="0"/>
              <a:t>Phone Tree </a:t>
            </a:r>
          </a:p>
          <a:p>
            <a:pPr marL="1028700" lvl="1" indent="-342900" eaLnBrk="1" hangingPunct="1">
              <a:lnSpc>
                <a:spcPct val="90000"/>
              </a:lnSpc>
            </a:pPr>
            <a:r>
              <a:rPr lang="en-US" sz="2000" dirty="0" smtClean="0"/>
              <a:t>Paging (a real pager or an HT with a </a:t>
            </a:r>
            <a:br>
              <a:rPr lang="en-US" sz="2000" dirty="0" smtClean="0"/>
            </a:br>
            <a:r>
              <a:rPr lang="en-US" sz="2000" dirty="0" smtClean="0"/>
              <a:t>channel and specific CTCSS tone sent from the repeater)</a:t>
            </a:r>
          </a:p>
          <a:p>
            <a:pPr marL="1028700" lvl="1" indent="-342900" eaLnBrk="1" hangingPunct="1">
              <a:lnSpc>
                <a:spcPct val="90000"/>
              </a:lnSpc>
            </a:pPr>
            <a:r>
              <a:rPr lang="en-US" sz="2000" dirty="0" smtClean="0"/>
              <a:t>E-Mail Activation</a:t>
            </a:r>
          </a:p>
          <a:p>
            <a:pPr marL="1028700" lvl="1" indent="-342900" eaLnBrk="1" hangingPunct="1">
              <a:lnSpc>
                <a:spcPct val="90000"/>
              </a:lnSpc>
            </a:pPr>
            <a:r>
              <a:rPr lang="en-US" sz="2000" dirty="0" smtClean="0"/>
              <a:t>Self Activation (prepare and listen to repeater)</a:t>
            </a:r>
          </a:p>
          <a:p>
            <a:pPr marL="1028700" lvl="1" indent="-342900" eaLnBrk="1" hangingPunct="1">
              <a:lnSpc>
                <a:spcPct val="90000"/>
              </a:lnSpc>
            </a:pPr>
            <a:endParaRPr lang="en-US" sz="2000" dirty="0" smtClean="0"/>
          </a:p>
          <a:p>
            <a:pPr marL="0" indent="0" eaLnBrk="1" hangingPunct="1">
              <a:lnSpc>
                <a:spcPct val="90000"/>
              </a:lnSpc>
              <a:buFontTx/>
              <a:buNone/>
            </a:pPr>
            <a:endParaRPr lang="en-US" sz="2400" dirty="0" smtClean="0"/>
          </a:p>
        </p:txBody>
      </p:sp>
      <p:sp>
        <p:nvSpPr>
          <p:cNvPr id="184326" name="Text Box 4"/>
          <p:cNvSpPr txBox="1">
            <a:spLocks noChangeArrowheads="1"/>
          </p:cNvSpPr>
          <p:nvPr/>
        </p:nvSpPr>
        <p:spPr bwMode="auto">
          <a:xfrm>
            <a:off x="457200" y="228600"/>
            <a:ext cx="838200" cy="366713"/>
          </a:xfrm>
          <a:prstGeom prst="rect">
            <a:avLst/>
          </a:prstGeom>
          <a:solidFill>
            <a:srgbClr val="669900"/>
          </a:solidFill>
          <a:ln w="9525">
            <a:noFill/>
            <a:miter lim="800000"/>
            <a:headEnd/>
            <a:tailEnd/>
          </a:ln>
        </p:spPr>
        <p:txBody>
          <a:bodyPr>
            <a:spAutoFit/>
          </a:bodyPr>
          <a:lstStyle/>
          <a:p>
            <a:pPr>
              <a:spcBef>
                <a:spcPct val="50000"/>
              </a:spcBef>
            </a:pPr>
            <a:r>
              <a:rPr lang="en-US" b="1" dirty="0" smtClean="0"/>
              <a:t>LU 19</a:t>
            </a:r>
            <a:endParaRPr lang="en-US" b="1" dirty="0"/>
          </a:p>
        </p:txBody>
      </p:sp>
      <p:sp>
        <p:nvSpPr>
          <p:cNvPr id="184327" name="Rectangle 5"/>
          <p:cNvSpPr>
            <a:spLocks noChangeArrowheads="1"/>
          </p:cNvSpPr>
          <p:nvPr/>
        </p:nvSpPr>
        <p:spPr bwMode="auto">
          <a:xfrm>
            <a:off x="609600" y="152400"/>
            <a:ext cx="8229600" cy="1143000"/>
          </a:xfrm>
          <a:prstGeom prst="rect">
            <a:avLst/>
          </a:prstGeom>
          <a:noFill/>
          <a:ln w="9525">
            <a:noFill/>
            <a:miter lim="800000"/>
            <a:headEnd/>
            <a:tailEnd/>
          </a:ln>
        </p:spPr>
        <p:txBody>
          <a:bodyPr anchor="ctr"/>
          <a:lstStyle/>
          <a:p>
            <a:pPr algn="ctr"/>
            <a:endParaRPr lang="en-US" sz="3600" b="1">
              <a:solidFill>
                <a:schemeClr val="accent2"/>
              </a:solidFill>
            </a:endParaRPr>
          </a:p>
        </p:txBody>
      </p:sp>
      <p:grpSp>
        <p:nvGrpSpPr>
          <p:cNvPr id="184328" name="Group 9"/>
          <p:cNvGrpSpPr>
            <a:grpSpLocks/>
          </p:cNvGrpSpPr>
          <p:nvPr/>
        </p:nvGrpSpPr>
        <p:grpSpPr bwMode="auto">
          <a:xfrm>
            <a:off x="6400800" y="2971800"/>
            <a:ext cx="1143000" cy="1447800"/>
            <a:chOff x="4670" y="2640"/>
            <a:chExt cx="964" cy="1104"/>
          </a:xfrm>
        </p:grpSpPr>
        <p:pic>
          <p:nvPicPr>
            <p:cNvPr id="184329" name="Picture 10" descr="MCj04239900000[1]"/>
            <p:cNvPicPr>
              <a:picLocks noChangeAspect="1" noChangeArrowheads="1"/>
            </p:cNvPicPr>
            <p:nvPr/>
          </p:nvPicPr>
          <p:blipFill>
            <a:blip r:embed="rId2" cstate="print"/>
            <a:srcRect/>
            <a:stretch>
              <a:fillRect/>
            </a:stretch>
          </p:blipFill>
          <p:spPr bwMode="auto">
            <a:xfrm>
              <a:off x="4670" y="2640"/>
              <a:ext cx="964" cy="1104"/>
            </a:xfrm>
            <a:prstGeom prst="rect">
              <a:avLst/>
            </a:prstGeom>
            <a:noFill/>
            <a:ln w="9525">
              <a:noFill/>
              <a:miter lim="800000"/>
              <a:headEnd/>
              <a:tailEnd/>
            </a:ln>
          </p:spPr>
        </p:pic>
        <p:pic>
          <p:nvPicPr>
            <p:cNvPr id="184330" name="Picture 11" descr="MCj04338610000[1]"/>
            <p:cNvPicPr>
              <a:picLocks noChangeAspect="1" noChangeArrowheads="1"/>
            </p:cNvPicPr>
            <p:nvPr/>
          </p:nvPicPr>
          <p:blipFill>
            <a:blip r:embed="rId3" cstate="print"/>
            <a:srcRect/>
            <a:stretch>
              <a:fillRect/>
            </a:stretch>
          </p:blipFill>
          <p:spPr bwMode="auto">
            <a:xfrm>
              <a:off x="4704" y="2832"/>
              <a:ext cx="229" cy="229"/>
            </a:xfrm>
            <a:prstGeom prst="rect">
              <a:avLst/>
            </a:prstGeom>
            <a:noFill/>
            <a:ln w="9525">
              <a:noFill/>
              <a:miter lim="800000"/>
              <a:headEnd/>
              <a:tailEnd/>
            </a:ln>
          </p:spPr>
        </p:pic>
        <p:pic>
          <p:nvPicPr>
            <p:cNvPr id="184331" name="Picture 12" descr="MCj04338610000[1]"/>
            <p:cNvPicPr>
              <a:picLocks noChangeAspect="1" noChangeArrowheads="1"/>
            </p:cNvPicPr>
            <p:nvPr/>
          </p:nvPicPr>
          <p:blipFill>
            <a:blip r:embed="rId3" cstate="print"/>
            <a:srcRect/>
            <a:stretch>
              <a:fillRect/>
            </a:stretch>
          </p:blipFill>
          <p:spPr bwMode="auto">
            <a:xfrm>
              <a:off x="4992" y="2976"/>
              <a:ext cx="229" cy="229"/>
            </a:xfrm>
            <a:prstGeom prst="rect">
              <a:avLst/>
            </a:prstGeom>
            <a:noFill/>
            <a:ln w="9525">
              <a:noFill/>
              <a:miter lim="800000"/>
              <a:headEnd/>
              <a:tailEnd/>
            </a:ln>
          </p:spPr>
        </p:pic>
        <p:pic>
          <p:nvPicPr>
            <p:cNvPr id="184332" name="Picture 13" descr="MCj04338610000[1]"/>
            <p:cNvPicPr>
              <a:picLocks noChangeAspect="1" noChangeArrowheads="1"/>
            </p:cNvPicPr>
            <p:nvPr/>
          </p:nvPicPr>
          <p:blipFill>
            <a:blip r:embed="rId3" cstate="print"/>
            <a:srcRect/>
            <a:stretch>
              <a:fillRect/>
            </a:stretch>
          </p:blipFill>
          <p:spPr bwMode="auto">
            <a:xfrm>
              <a:off x="5280" y="3072"/>
              <a:ext cx="229" cy="229"/>
            </a:xfrm>
            <a:prstGeom prst="rect">
              <a:avLst/>
            </a:prstGeom>
            <a:noFill/>
            <a:ln w="9525">
              <a:noFill/>
              <a:miter lim="800000"/>
              <a:headEnd/>
              <a:tailEnd/>
            </a:ln>
          </p:spPr>
        </p:pic>
        <p:pic>
          <p:nvPicPr>
            <p:cNvPr id="184333" name="Picture 14" descr="MCj04338610000[1]"/>
            <p:cNvPicPr>
              <a:picLocks noChangeAspect="1" noChangeArrowheads="1"/>
            </p:cNvPicPr>
            <p:nvPr/>
          </p:nvPicPr>
          <p:blipFill>
            <a:blip r:embed="rId3" cstate="print"/>
            <a:srcRect/>
            <a:stretch>
              <a:fillRect/>
            </a:stretch>
          </p:blipFill>
          <p:spPr bwMode="auto">
            <a:xfrm>
              <a:off x="5280" y="2784"/>
              <a:ext cx="229" cy="229"/>
            </a:xfrm>
            <a:prstGeom prst="rect">
              <a:avLst/>
            </a:prstGeom>
            <a:noFill/>
            <a:ln w="9525">
              <a:noFill/>
              <a:miter lim="800000"/>
              <a:headEnd/>
              <a:tailEnd/>
            </a:ln>
          </p:spPr>
        </p:pic>
        <p:pic>
          <p:nvPicPr>
            <p:cNvPr id="184334" name="Picture 15" descr="MCj04338610000[1]"/>
            <p:cNvPicPr>
              <a:picLocks noChangeAspect="1" noChangeArrowheads="1"/>
            </p:cNvPicPr>
            <p:nvPr/>
          </p:nvPicPr>
          <p:blipFill>
            <a:blip r:embed="rId3" cstate="print"/>
            <a:srcRect/>
            <a:stretch>
              <a:fillRect/>
            </a:stretch>
          </p:blipFill>
          <p:spPr bwMode="auto">
            <a:xfrm>
              <a:off x="4992" y="2688"/>
              <a:ext cx="229" cy="229"/>
            </a:xfrm>
            <a:prstGeom prst="rect">
              <a:avLst/>
            </a:prstGeom>
            <a:noFill/>
            <a:ln w="9525">
              <a:noFill/>
              <a:miter lim="800000"/>
              <a:headEnd/>
              <a:tailEnd/>
            </a:ln>
          </p:spPr>
        </p:pic>
        <p:pic>
          <p:nvPicPr>
            <p:cNvPr id="184335" name="Picture 16" descr="MCj04338610000[1]"/>
            <p:cNvPicPr>
              <a:picLocks noChangeAspect="1" noChangeArrowheads="1"/>
            </p:cNvPicPr>
            <p:nvPr/>
          </p:nvPicPr>
          <p:blipFill>
            <a:blip r:embed="rId3" cstate="print"/>
            <a:srcRect/>
            <a:stretch>
              <a:fillRect/>
            </a:stretch>
          </p:blipFill>
          <p:spPr bwMode="auto">
            <a:xfrm>
              <a:off x="4752" y="3120"/>
              <a:ext cx="229" cy="229"/>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8C5A15EC-E9A6-4D72-B6C2-8F04D8FCC875}" type="slidenum">
              <a:rPr lang="en-US"/>
              <a:pPr>
                <a:defRPr/>
              </a:pPr>
              <a:t>153</a:t>
            </a:fld>
            <a:endParaRPr lang="en-US"/>
          </a:p>
        </p:txBody>
      </p:sp>
      <p:sp>
        <p:nvSpPr>
          <p:cNvPr id="185348" name="Rectangle 2"/>
          <p:cNvSpPr>
            <a:spLocks noGrp="1" noChangeArrowheads="1"/>
          </p:cNvSpPr>
          <p:nvPr>
            <p:ph type="title" idx="4294967295"/>
          </p:nvPr>
        </p:nvSpPr>
        <p:spPr>
          <a:xfrm>
            <a:off x="457200" y="304800"/>
            <a:ext cx="8229600" cy="1143000"/>
          </a:xfrm>
        </p:spPr>
        <p:txBody>
          <a:bodyPr/>
          <a:lstStyle/>
          <a:p>
            <a:pPr algn="l" eaLnBrk="1" hangingPunct="1"/>
            <a:r>
              <a:rPr lang="en-US" sz="3600" b="1" smtClean="0">
                <a:solidFill>
                  <a:schemeClr val="accent2"/>
                </a:solidFill>
              </a:rPr>
              <a:t>   Emergency Activation</a:t>
            </a:r>
          </a:p>
        </p:txBody>
      </p:sp>
      <p:sp>
        <p:nvSpPr>
          <p:cNvPr id="185349" name="Rectangle 3"/>
          <p:cNvSpPr>
            <a:spLocks noGrp="1" noChangeArrowheads="1"/>
          </p:cNvSpPr>
          <p:nvPr>
            <p:ph type="body" idx="4294967295"/>
          </p:nvPr>
        </p:nvSpPr>
        <p:spPr/>
        <p:txBody>
          <a:bodyPr/>
          <a:lstStyle/>
          <a:p>
            <a:pPr marL="609600" indent="-609600" eaLnBrk="1" hangingPunct="1">
              <a:buFontTx/>
              <a:buNone/>
            </a:pPr>
            <a:r>
              <a:rPr lang="en-US" sz="2400" dirty="0" smtClean="0"/>
              <a:t>I have been notified, now what? </a:t>
            </a:r>
          </a:p>
          <a:p>
            <a:pPr marL="990600" lvl="1" indent="-533400" eaLnBrk="1" hangingPunct="1"/>
            <a:r>
              <a:rPr lang="en-US" sz="2000" dirty="0" smtClean="0"/>
              <a:t>In most cases go to the </a:t>
            </a:r>
            <a:r>
              <a:rPr lang="en-US" sz="2000" dirty="0" err="1" smtClean="0"/>
              <a:t>emcomm</a:t>
            </a:r>
            <a:r>
              <a:rPr lang="en-US" sz="2000" dirty="0" smtClean="0"/>
              <a:t> net or meet frequency.</a:t>
            </a:r>
          </a:p>
          <a:p>
            <a:pPr marL="990600" lvl="1" indent="-533400" eaLnBrk="1" hangingPunct="1"/>
            <a:r>
              <a:rPr lang="en-US" sz="2000" dirty="0" smtClean="0"/>
              <a:t>If heading home to pick up your Go Bag </a:t>
            </a:r>
          </a:p>
          <a:p>
            <a:pPr marL="1752600" lvl="3" indent="-381000" eaLnBrk="1" hangingPunct="1"/>
            <a:r>
              <a:rPr lang="en-US" sz="1600" dirty="0" smtClean="0"/>
              <a:t>Fill your vehicle with fuel</a:t>
            </a:r>
          </a:p>
          <a:p>
            <a:pPr marL="1752600" lvl="3" indent="-381000" eaLnBrk="1" hangingPunct="1"/>
            <a:r>
              <a:rPr lang="en-US" sz="1600" dirty="0" smtClean="0"/>
              <a:t>Pick up supplies you may need for activation  </a:t>
            </a:r>
          </a:p>
          <a:p>
            <a:pPr marL="1752600" lvl="3" indent="-381000" eaLnBrk="1" hangingPunct="1"/>
            <a:r>
              <a:rPr lang="en-US" sz="1600" dirty="0" smtClean="0"/>
              <a:t>Notify your spouse and Family about what is happening and set up contact times and method for communication during the activation</a:t>
            </a:r>
          </a:p>
          <a:p>
            <a:pPr marL="990600" lvl="1" indent="-533400" eaLnBrk="1" hangingPunct="1"/>
            <a:r>
              <a:rPr lang="en-US" sz="2000" dirty="0" smtClean="0"/>
              <a:t>Check in and let NCS know your availability </a:t>
            </a:r>
          </a:p>
          <a:p>
            <a:pPr marL="990600" lvl="1" indent="-533400" eaLnBrk="1" hangingPunct="1"/>
            <a:r>
              <a:rPr lang="en-US" sz="2000" dirty="0" smtClean="0"/>
              <a:t>Have your Jump Kit / Go Bag ready to go</a:t>
            </a:r>
          </a:p>
          <a:p>
            <a:pPr marL="990600" lvl="1" indent="-533400" eaLnBrk="1" hangingPunct="1"/>
            <a:r>
              <a:rPr lang="en-US" sz="2000" dirty="0" smtClean="0"/>
              <a:t>Do not go anywhere </a:t>
            </a:r>
            <a:r>
              <a:rPr lang="en-US" sz="2000" dirty="0" err="1" smtClean="0"/>
              <a:t>utill</a:t>
            </a:r>
            <a:r>
              <a:rPr lang="en-US" sz="2000" dirty="0" smtClean="0"/>
              <a:t> instructed to do so</a:t>
            </a:r>
          </a:p>
        </p:txBody>
      </p:sp>
      <p:sp>
        <p:nvSpPr>
          <p:cNvPr id="185350" name="Text Box 4"/>
          <p:cNvSpPr txBox="1">
            <a:spLocks noChangeArrowheads="1"/>
          </p:cNvSpPr>
          <p:nvPr/>
        </p:nvSpPr>
        <p:spPr bwMode="auto">
          <a:xfrm>
            <a:off x="457200" y="228600"/>
            <a:ext cx="838200" cy="366713"/>
          </a:xfrm>
          <a:prstGeom prst="rect">
            <a:avLst/>
          </a:prstGeom>
          <a:solidFill>
            <a:srgbClr val="669900"/>
          </a:solidFill>
          <a:ln w="9525">
            <a:noFill/>
            <a:miter lim="800000"/>
            <a:headEnd/>
            <a:tailEnd/>
          </a:ln>
        </p:spPr>
        <p:txBody>
          <a:bodyPr>
            <a:spAutoFit/>
          </a:bodyPr>
          <a:lstStyle/>
          <a:p>
            <a:pPr>
              <a:spcBef>
                <a:spcPct val="50000"/>
              </a:spcBef>
            </a:pPr>
            <a:r>
              <a:rPr lang="en-US" b="1" dirty="0" smtClean="0"/>
              <a:t>LU 19</a:t>
            </a:r>
            <a:endParaRPr lang="en-US" b="1" dirty="0"/>
          </a:p>
        </p:txBody>
      </p:sp>
      <p:sp>
        <p:nvSpPr>
          <p:cNvPr id="185351" name="Rectangle 5"/>
          <p:cNvSpPr>
            <a:spLocks noChangeArrowheads="1"/>
          </p:cNvSpPr>
          <p:nvPr/>
        </p:nvSpPr>
        <p:spPr bwMode="auto">
          <a:xfrm>
            <a:off x="609600" y="152400"/>
            <a:ext cx="8229600" cy="1143000"/>
          </a:xfrm>
          <a:prstGeom prst="rect">
            <a:avLst/>
          </a:prstGeom>
          <a:noFill/>
          <a:ln w="9525">
            <a:noFill/>
            <a:miter lim="800000"/>
            <a:headEnd/>
            <a:tailEnd/>
          </a:ln>
        </p:spPr>
        <p:txBody>
          <a:bodyPr anchor="ctr"/>
          <a:lstStyle/>
          <a:p>
            <a:pPr algn="ctr"/>
            <a:endParaRPr lang="en-US" sz="3600" b="1">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
          <p:cNvSpPr>
            <a:spLocks noGrp="1" noChangeArrowheads="1"/>
          </p:cNvSpPr>
          <p:nvPr>
            <p:ph type="sldNum" sz="quarter" idx="12"/>
          </p:nvPr>
        </p:nvSpPr>
        <p:spPr>
          <a:ln/>
        </p:spPr>
        <p:txBody>
          <a:bodyPr/>
          <a:lstStyle/>
          <a:p>
            <a:pPr>
              <a:defRPr/>
            </a:pPr>
            <a:fld id="{69CC0A4D-7C6D-4C47-BF88-3F3FBDEF8A4F}" type="slidenum">
              <a:rPr lang="en-US"/>
              <a:pPr>
                <a:defRPr/>
              </a:pPr>
              <a:t>154</a:t>
            </a:fld>
            <a:endParaRPr lang="en-US"/>
          </a:p>
        </p:txBody>
      </p:sp>
      <p:sp>
        <p:nvSpPr>
          <p:cNvPr id="186372" name="Rectangle 2"/>
          <p:cNvSpPr>
            <a:spLocks noGrp="1" noChangeArrowheads="1"/>
          </p:cNvSpPr>
          <p:nvPr>
            <p:ph type="title" idx="4294967295"/>
          </p:nvPr>
        </p:nvSpPr>
        <p:spPr/>
        <p:txBody>
          <a:bodyPr/>
          <a:lstStyle/>
          <a:p>
            <a:pPr eaLnBrk="1" hangingPunct="1"/>
            <a:r>
              <a:rPr lang="en-US" sz="4000" smtClean="0">
                <a:solidFill>
                  <a:srgbClr val="0000FF"/>
                </a:solidFill>
              </a:rPr>
              <a:t>Review </a:t>
            </a:r>
          </a:p>
        </p:txBody>
      </p:sp>
      <p:sp>
        <p:nvSpPr>
          <p:cNvPr id="186373" name="Rectangle 3"/>
          <p:cNvSpPr>
            <a:spLocks noGrp="1" noChangeArrowheads="1"/>
          </p:cNvSpPr>
          <p:nvPr>
            <p:ph type="body" idx="4294967295"/>
          </p:nvPr>
        </p:nvSpPr>
        <p:spPr/>
        <p:txBody>
          <a:bodyPr/>
          <a:lstStyle/>
          <a:p>
            <a:pPr marL="609600" indent="-609600" eaLnBrk="1" hangingPunct="1">
              <a:buFontTx/>
              <a:buAutoNum type="arabicPeriod"/>
            </a:pPr>
            <a:r>
              <a:rPr lang="en-US" sz="2400" dirty="0" smtClean="0"/>
              <a:t>If a telephone tree is activated and you are </a:t>
            </a:r>
            <a:br>
              <a:rPr lang="en-US" sz="2400" dirty="0" smtClean="0"/>
            </a:br>
            <a:r>
              <a:rPr lang="en-US" sz="2400" dirty="0" smtClean="0"/>
              <a:t>unable to reach one of your assigned contacts </a:t>
            </a:r>
            <a:br>
              <a:rPr lang="en-US" sz="2400" dirty="0" smtClean="0"/>
            </a:br>
            <a:r>
              <a:rPr lang="en-US" sz="2400" dirty="0" smtClean="0"/>
              <a:t>on the list you should call all of those assigned </a:t>
            </a:r>
            <a:br>
              <a:rPr lang="en-US" sz="2400" dirty="0" smtClean="0"/>
            </a:br>
            <a:r>
              <a:rPr lang="en-US" sz="2400" dirty="0" smtClean="0"/>
              <a:t>to the person on the list who could not be reached. </a:t>
            </a:r>
          </a:p>
          <a:p>
            <a:pPr marL="609600" indent="-609600" eaLnBrk="1" hangingPunct="1">
              <a:buFontTx/>
              <a:buAutoNum type="arabicPeriod"/>
            </a:pPr>
            <a:r>
              <a:rPr lang="en-US" sz="2400" b="1" dirty="0" smtClean="0">
                <a:solidFill>
                  <a:srgbClr val="FF0000"/>
                </a:solidFill>
              </a:rPr>
              <a:t>An “</a:t>
            </a:r>
            <a:r>
              <a:rPr lang="en-US" sz="2400" b="1" dirty="0" err="1" smtClean="0">
                <a:solidFill>
                  <a:srgbClr val="FF0000"/>
                </a:solidFill>
              </a:rPr>
              <a:t>emcomm</a:t>
            </a:r>
            <a:r>
              <a:rPr lang="en-US" sz="2400" b="1" dirty="0" smtClean="0">
                <a:solidFill>
                  <a:srgbClr val="FF0000"/>
                </a:solidFill>
              </a:rPr>
              <a:t> activation liaison” for a served </a:t>
            </a:r>
            <a:br>
              <a:rPr lang="en-US" sz="2400" b="1" dirty="0" smtClean="0">
                <a:solidFill>
                  <a:srgbClr val="FF0000"/>
                </a:solidFill>
              </a:rPr>
            </a:br>
            <a:r>
              <a:rPr lang="en-US" sz="2400" b="1" dirty="0" smtClean="0">
                <a:solidFill>
                  <a:srgbClr val="FF0000"/>
                </a:solidFill>
              </a:rPr>
              <a:t>agency is the member of the </a:t>
            </a:r>
            <a:r>
              <a:rPr lang="en-US" sz="2400" b="1" dirty="0" err="1" smtClean="0">
                <a:solidFill>
                  <a:srgbClr val="FF0000"/>
                </a:solidFill>
              </a:rPr>
              <a:t>emcomm</a:t>
            </a:r>
            <a:r>
              <a:rPr lang="en-US" sz="2400" b="1" dirty="0" smtClean="0">
                <a:solidFill>
                  <a:srgbClr val="FF0000"/>
                </a:solidFill>
              </a:rPr>
              <a:t> group </a:t>
            </a:r>
            <a:br>
              <a:rPr lang="en-US" sz="2400" b="1" dirty="0" smtClean="0">
                <a:solidFill>
                  <a:srgbClr val="FF0000"/>
                </a:solidFill>
              </a:rPr>
            </a:br>
            <a:r>
              <a:rPr lang="en-US" sz="2400" b="1" dirty="0" smtClean="0">
                <a:solidFill>
                  <a:srgbClr val="FF0000"/>
                </a:solidFill>
              </a:rPr>
              <a:t>who is alerted first by the agency. </a:t>
            </a:r>
          </a:p>
          <a:p>
            <a:pPr marL="609600" indent="-609600" eaLnBrk="1" hangingPunct="1">
              <a:buFontTx/>
              <a:buAutoNum type="arabicPeriod"/>
            </a:pPr>
            <a:r>
              <a:rPr lang="en-US" sz="2400" dirty="0" smtClean="0"/>
              <a:t>Regarding </a:t>
            </a:r>
            <a:r>
              <a:rPr lang="en-US" sz="2400" dirty="0" err="1" smtClean="0"/>
              <a:t>emcomm</a:t>
            </a:r>
            <a:r>
              <a:rPr lang="en-US" sz="2400" dirty="0" smtClean="0"/>
              <a:t> alerting systems it is best </a:t>
            </a:r>
            <a:br>
              <a:rPr lang="en-US" sz="2400" dirty="0" smtClean="0"/>
            </a:br>
            <a:r>
              <a:rPr lang="en-US" sz="2400" dirty="0" smtClean="0"/>
              <a:t>not to rely exclusively upon any single alerting </a:t>
            </a:r>
            <a:br>
              <a:rPr lang="en-US" sz="2400" dirty="0" smtClean="0"/>
            </a:br>
            <a:r>
              <a:rPr lang="en-US" sz="2400" dirty="0" smtClean="0"/>
              <a:t>system. </a:t>
            </a:r>
          </a:p>
          <a:p>
            <a:pPr marL="609600" indent="-609600" eaLnBrk="1" hangingPunct="1">
              <a:buFontTx/>
              <a:buNone/>
            </a:pPr>
            <a:endParaRPr lang="en-US" sz="2400" dirty="0" smtClean="0"/>
          </a:p>
        </p:txBody>
      </p:sp>
      <p:sp>
        <p:nvSpPr>
          <p:cNvPr id="186374" name="Rectangle 4"/>
          <p:cNvSpPr>
            <a:spLocks noChangeArrowheads="1"/>
          </p:cNvSpPr>
          <p:nvPr/>
        </p:nvSpPr>
        <p:spPr bwMode="auto">
          <a:xfrm>
            <a:off x="533400" y="228600"/>
            <a:ext cx="8229600" cy="1143000"/>
          </a:xfrm>
          <a:prstGeom prst="rect">
            <a:avLst/>
          </a:prstGeom>
          <a:noFill/>
          <a:ln w="9525">
            <a:noFill/>
            <a:miter lim="800000"/>
            <a:headEnd/>
            <a:tailEnd/>
          </a:ln>
        </p:spPr>
        <p:txBody>
          <a:bodyPr anchor="ctr"/>
          <a:lstStyle/>
          <a:p>
            <a:pPr algn="ctr"/>
            <a:r>
              <a:rPr lang="en-US" sz="4000" b="1">
                <a:solidFill>
                  <a:schemeClr val="accent2"/>
                </a:solidFill>
              </a:rPr>
              <a:t> </a:t>
            </a:r>
          </a:p>
        </p:txBody>
      </p:sp>
      <p:sp>
        <p:nvSpPr>
          <p:cNvPr id="186375" name="Text Box 6"/>
          <p:cNvSpPr txBox="1">
            <a:spLocks noChangeArrowheads="1"/>
          </p:cNvSpPr>
          <p:nvPr/>
        </p:nvSpPr>
        <p:spPr bwMode="auto">
          <a:xfrm>
            <a:off x="457200" y="381000"/>
            <a:ext cx="838200" cy="366713"/>
          </a:xfrm>
          <a:prstGeom prst="rect">
            <a:avLst/>
          </a:prstGeom>
          <a:solidFill>
            <a:srgbClr val="669900"/>
          </a:solidFill>
          <a:ln w="9525">
            <a:noFill/>
            <a:miter lim="800000"/>
            <a:headEnd/>
            <a:tailEnd/>
          </a:ln>
        </p:spPr>
        <p:txBody>
          <a:bodyPr>
            <a:spAutoFit/>
          </a:bodyPr>
          <a:lstStyle/>
          <a:p>
            <a:pPr>
              <a:spcBef>
                <a:spcPct val="50000"/>
              </a:spcBef>
            </a:pPr>
            <a:r>
              <a:rPr lang="en-US" b="1" dirty="0" smtClean="0"/>
              <a:t>LU 19</a:t>
            </a:r>
            <a:endParaRPr lang="en-US" b="1" dirty="0"/>
          </a:p>
        </p:txBody>
      </p:sp>
      <p:pic>
        <p:nvPicPr>
          <p:cNvPr id="186376" name="Picture 7" descr="MCj04338610000[1]"/>
          <p:cNvPicPr>
            <a:picLocks noChangeAspect="1" noChangeArrowheads="1"/>
          </p:cNvPicPr>
          <p:nvPr/>
        </p:nvPicPr>
        <p:blipFill>
          <a:blip r:embed="rId2" cstate="print"/>
          <a:srcRect/>
          <a:stretch>
            <a:fillRect/>
          </a:stretch>
        </p:blipFill>
        <p:spPr bwMode="auto">
          <a:xfrm>
            <a:off x="7620000" y="1752600"/>
            <a:ext cx="914400" cy="914400"/>
          </a:xfrm>
          <a:prstGeom prst="rect">
            <a:avLst/>
          </a:prstGeom>
          <a:noFill/>
          <a:ln w="9525">
            <a:noFill/>
            <a:miter lim="800000"/>
            <a:headEnd/>
            <a:tailEnd/>
          </a:ln>
        </p:spPr>
      </p:pic>
      <p:pic>
        <p:nvPicPr>
          <p:cNvPr id="186377" name="Picture 8" descr="MCj04298750000[1]"/>
          <p:cNvPicPr>
            <a:picLocks noChangeAspect="1" noChangeArrowheads="1"/>
          </p:cNvPicPr>
          <p:nvPr/>
        </p:nvPicPr>
        <p:blipFill>
          <a:blip r:embed="rId3" cstate="print"/>
          <a:srcRect/>
          <a:stretch>
            <a:fillRect/>
          </a:stretch>
        </p:blipFill>
        <p:spPr bwMode="auto">
          <a:xfrm>
            <a:off x="7848600" y="3402330"/>
            <a:ext cx="739775" cy="501650"/>
          </a:xfrm>
          <a:prstGeom prst="rect">
            <a:avLst/>
          </a:prstGeom>
          <a:noFill/>
          <a:ln w="9525">
            <a:noFill/>
            <a:miter lim="800000"/>
            <a:headEnd/>
            <a:tailEnd/>
          </a:ln>
        </p:spPr>
      </p:pic>
      <p:pic>
        <p:nvPicPr>
          <p:cNvPr id="186378" name="Picture 9" descr="MCj02909180000[1]"/>
          <p:cNvPicPr>
            <a:picLocks noChangeAspect="1" noChangeArrowheads="1"/>
          </p:cNvPicPr>
          <p:nvPr/>
        </p:nvPicPr>
        <p:blipFill>
          <a:blip r:embed="rId4" cstate="print"/>
          <a:srcRect/>
          <a:stretch>
            <a:fillRect/>
          </a:stretch>
        </p:blipFill>
        <p:spPr bwMode="auto">
          <a:xfrm>
            <a:off x="5105400" y="5334000"/>
            <a:ext cx="617538" cy="785813"/>
          </a:xfrm>
          <a:prstGeom prst="rect">
            <a:avLst/>
          </a:prstGeom>
          <a:noFill/>
          <a:ln w="9525">
            <a:noFill/>
            <a:miter lim="800000"/>
            <a:headEnd/>
            <a:tailEnd/>
          </a:ln>
        </p:spPr>
      </p:pic>
      <p:pic>
        <p:nvPicPr>
          <p:cNvPr id="186379" name="Picture 10" descr="MCIN00474_0000[1]"/>
          <p:cNvPicPr>
            <a:picLocks noChangeAspect="1" noChangeArrowheads="1"/>
          </p:cNvPicPr>
          <p:nvPr/>
        </p:nvPicPr>
        <p:blipFill>
          <a:blip r:embed="rId5" cstate="print"/>
          <a:srcRect/>
          <a:stretch>
            <a:fillRect/>
          </a:stretch>
        </p:blipFill>
        <p:spPr bwMode="auto">
          <a:xfrm>
            <a:off x="3733800" y="5257800"/>
            <a:ext cx="914400" cy="822325"/>
          </a:xfrm>
          <a:prstGeom prst="rect">
            <a:avLst/>
          </a:prstGeom>
          <a:noFill/>
          <a:ln w="9525">
            <a:noFill/>
            <a:miter lim="800000"/>
            <a:headEnd/>
            <a:tailEnd/>
          </a:ln>
        </p:spPr>
      </p:pic>
      <p:pic>
        <p:nvPicPr>
          <p:cNvPr id="186380" name="Picture 13" descr="MCj01364690000[1]"/>
          <p:cNvPicPr>
            <a:picLocks noChangeAspect="1" noChangeArrowheads="1"/>
          </p:cNvPicPr>
          <p:nvPr/>
        </p:nvPicPr>
        <p:blipFill>
          <a:blip r:embed="rId6" cstate="print"/>
          <a:srcRect/>
          <a:stretch>
            <a:fillRect/>
          </a:stretch>
        </p:blipFill>
        <p:spPr bwMode="auto">
          <a:xfrm>
            <a:off x="6019800" y="5334000"/>
            <a:ext cx="412750" cy="838200"/>
          </a:xfrm>
          <a:prstGeom prst="rect">
            <a:avLst/>
          </a:prstGeom>
          <a:noFill/>
          <a:ln w="9525">
            <a:noFill/>
            <a:miter lim="800000"/>
            <a:headEnd/>
            <a:tailEnd/>
          </a:ln>
        </p:spPr>
      </p:pic>
      <p:pic>
        <p:nvPicPr>
          <p:cNvPr id="186381" name="Picture 18" descr="MCj02805530000[1]"/>
          <p:cNvPicPr>
            <a:picLocks noChangeAspect="1" noChangeArrowheads="1"/>
          </p:cNvPicPr>
          <p:nvPr/>
        </p:nvPicPr>
        <p:blipFill>
          <a:blip r:embed="rId7" cstate="print"/>
          <a:srcRect/>
          <a:stretch>
            <a:fillRect/>
          </a:stretch>
        </p:blipFill>
        <p:spPr bwMode="auto">
          <a:xfrm>
            <a:off x="2667000" y="5334000"/>
            <a:ext cx="579438" cy="787400"/>
          </a:xfrm>
          <a:prstGeom prst="rect">
            <a:avLst/>
          </a:prstGeom>
          <a:noFill/>
          <a:ln w="9525">
            <a:noFill/>
            <a:miter lim="800000"/>
            <a:headEnd/>
            <a:tailEnd/>
          </a:ln>
        </p:spPr>
      </p:pic>
      <p:pic>
        <p:nvPicPr>
          <p:cNvPr id="186382" name="Picture 20" descr="MCj03499910000[1]"/>
          <p:cNvPicPr>
            <a:picLocks noChangeAspect="1" noChangeArrowheads="1"/>
          </p:cNvPicPr>
          <p:nvPr/>
        </p:nvPicPr>
        <p:blipFill>
          <a:blip r:embed="rId8" cstate="print"/>
          <a:srcRect/>
          <a:stretch>
            <a:fillRect/>
          </a:stretch>
        </p:blipFill>
        <p:spPr bwMode="auto">
          <a:xfrm>
            <a:off x="6781800" y="5410200"/>
            <a:ext cx="363538" cy="6207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C85A5F71-74A8-46C4-B1BA-03E08C6E895F}" type="slidenum">
              <a:rPr lang="en-US"/>
              <a:pPr>
                <a:defRPr/>
              </a:pPr>
              <a:t>155</a:t>
            </a:fld>
            <a:endParaRPr lang="en-US"/>
          </a:p>
        </p:txBody>
      </p:sp>
      <p:sp>
        <p:nvSpPr>
          <p:cNvPr id="187396" name="Rectangle 2"/>
          <p:cNvSpPr>
            <a:spLocks noGrp="1" noChangeArrowheads="1"/>
          </p:cNvSpPr>
          <p:nvPr>
            <p:ph type="title" idx="4294967295"/>
          </p:nvPr>
        </p:nvSpPr>
        <p:spPr/>
        <p:txBody>
          <a:bodyPr/>
          <a:lstStyle/>
          <a:p>
            <a:pPr eaLnBrk="1" hangingPunct="1"/>
            <a:r>
              <a:rPr lang="en-US" sz="4000" smtClean="0">
                <a:solidFill>
                  <a:srgbClr val="0000FF"/>
                </a:solidFill>
              </a:rPr>
              <a:t>Review </a:t>
            </a:r>
          </a:p>
        </p:txBody>
      </p:sp>
      <p:sp>
        <p:nvSpPr>
          <p:cNvPr id="187397" name="Rectangle 3"/>
          <p:cNvSpPr>
            <a:spLocks noGrp="1" noChangeArrowheads="1"/>
          </p:cNvSpPr>
          <p:nvPr>
            <p:ph type="body" idx="4294967295"/>
          </p:nvPr>
        </p:nvSpPr>
        <p:spPr/>
        <p:txBody>
          <a:bodyPr/>
          <a:lstStyle/>
          <a:p>
            <a:pPr marL="609600" indent="-609600" eaLnBrk="1" hangingPunct="1">
              <a:buFontTx/>
              <a:buNone/>
            </a:pPr>
            <a:r>
              <a:rPr lang="en-US" sz="2400" dirty="0" smtClean="0"/>
              <a:t>4.  	E-mail is best used as a backup alerting </a:t>
            </a:r>
          </a:p>
          <a:p>
            <a:pPr marL="609600" indent="-609600" eaLnBrk="1" hangingPunct="1">
              <a:buFontTx/>
              <a:buNone/>
            </a:pPr>
            <a:r>
              <a:rPr lang="en-US" sz="2400" dirty="0" smtClean="0"/>
              <a:t>	system  </a:t>
            </a:r>
          </a:p>
          <a:p>
            <a:pPr marL="609600" indent="-609600" eaLnBrk="1" hangingPunct="1">
              <a:buFontTx/>
              <a:buNone/>
            </a:pPr>
            <a:r>
              <a:rPr lang="en-US" sz="2400" dirty="0" smtClean="0"/>
              <a:t>   </a:t>
            </a:r>
          </a:p>
          <a:p>
            <a:pPr marL="609600" indent="-609600" eaLnBrk="1" hangingPunct="1">
              <a:buFontTx/>
              <a:buNone/>
            </a:pPr>
            <a:r>
              <a:rPr lang="en-US" sz="2400" dirty="0" smtClean="0"/>
              <a:t>5.  	</a:t>
            </a:r>
            <a:r>
              <a:rPr lang="en-US" sz="2400" b="1" dirty="0" smtClean="0">
                <a:solidFill>
                  <a:srgbClr val="FF0000"/>
                </a:solidFill>
              </a:rPr>
              <a:t>The NCS (Net Control Station) is so </a:t>
            </a:r>
            <a:br>
              <a:rPr lang="en-US" sz="2400" b="1" dirty="0" smtClean="0">
                <a:solidFill>
                  <a:srgbClr val="FF0000"/>
                </a:solidFill>
              </a:rPr>
            </a:br>
            <a:r>
              <a:rPr lang="en-US" sz="2400" b="1" dirty="0" smtClean="0">
                <a:solidFill>
                  <a:srgbClr val="FF0000"/>
                </a:solidFill>
              </a:rPr>
              <a:t>important that several members should </a:t>
            </a:r>
            <a:br>
              <a:rPr lang="en-US" sz="2400" b="1" dirty="0" smtClean="0">
                <a:solidFill>
                  <a:srgbClr val="FF0000"/>
                </a:solidFill>
              </a:rPr>
            </a:br>
            <a:r>
              <a:rPr lang="en-US" sz="2400" b="1" dirty="0" smtClean="0">
                <a:solidFill>
                  <a:srgbClr val="FF0000"/>
                </a:solidFill>
              </a:rPr>
              <a:t>be trained to take on the duties until the </a:t>
            </a:r>
            <a:br>
              <a:rPr lang="en-US" sz="2400" b="1" dirty="0" smtClean="0">
                <a:solidFill>
                  <a:srgbClr val="FF0000"/>
                </a:solidFill>
              </a:rPr>
            </a:br>
            <a:r>
              <a:rPr lang="en-US" sz="2400" b="1" dirty="0" smtClean="0">
                <a:solidFill>
                  <a:srgbClr val="FF0000"/>
                </a:solidFill>
              </a:rPr>
              <a:t>assigned NCS checks in.   </a:t>
            </a:r>
          </a:p>
          <a:p>
            <a:pPr marL="609600" indent="-609600" eaLnBrk="1" hangingPunct="1"/>
            <a:endParaRPr lang="en-US" sz="2400" dirty="0" smtClean="0"/>
          </a:p>
          <a:p>
            <a:pPr marL="609600" indent="-609600" eaLnBrk="1" hangingPunct="1">
              <a:buFontTx/>
              <a:buNone/>
            </a:pPr>
            <a:r>
              <a:rPr lang="en-US" sz="2400" dirty="0" smtClean="0"/>
              <a:t>   </a:t>
            </a:r>
          </a:p>
        </p:txBody>
      </p:sp>
      <p:sp>
        <p:nvSpPr>
          <p:cNvPr id="187398" name="Rectangle 4"/>
          <p:cNvSpPr>
            <a:spLocks noChangeArrowheads="1"/>
          </p:cNvSpPr>
          <p:nvPr/>
        </p:nvSpPr>
        <p:spPr bwMode="auto">
          <a:xfrm>
            <a:off x="533400" y="228600"/>
            <a:ext cx="8229600" cy="1143000"/>
          </a:xfrm>
          <a:prstGeom prst="rect">
            <a:avLst/>
          </a:prstGeom>
          <a:noFill/>
          <a:ln w="9525">
            <a:noFill/>
            <a:miter lim="800000"/>
            <a:headEnd/>
            <a:tailEnd/>
          </a:ln>
        </p:spPr>
        <p:txBody>
          <a:bodyPr anchor="ctr"/>
          <a:lstStyle/>
          <a:p>
            <a:pPr algn="ctr"/>
            <a:r>
              <a:rPr lang="en-US" sz="4000" b="1">
                <a:solidFill>
                  <a:schemeClr val="accent2"/>
                </a:solidFill>
              </a:rPr>
              <a:t> </a:t>
            </a:r>
          </a:p>
        </p:txBody>
      </p:sp>
      <p:sp>
        <p:nvSpPr>
          <p:cNvPr id="187399" name="Text Box 6"/>
          <p:cNvSpPr txBox="1">
            <a:spLocks noChangeArrowheads="1"/>
          </p:cNvSpPr>
          <p:nvPr/>
        </p:nvSpPr>
        <p:spPr bwMode="auto">
          <a:xfrm>
            <a:off x="457200" y="304800"/>
            <a:ext cx="838200" cy="366713"/>
          </a:xfrm>
          <a:prstGeom prst="rect">
            <a:avLst/>
          </a:prstGeom>
          <a:solidFill>
            <a:srgbClr val="669900"/>
          </a:solidFill>
          <a:ln w="9525">
            <a:noFill/>
            <a:miter lim="800000"/>
            <a:headEnd/>
            <a:tailEnd/>
          </a:ln>
        </p:spPr>
        <p:txBody>
          <a:bodyPr>
            <a:spAutoFit/>
          </a:bodyPr>
          <a:lstStyle/>
          <a:p>
            <a:pPr>
              <a:spcBef>
                <a:spcPct val="50000"/>
              </a:spcBef>
            </a:pPr>
            <a:r>
              <a:rPr lang="en-US" b="1" dirty="0" smtClean="0"/>
              <a:t>LU 19</a:t>
            </a:r>
            <a:endParaRPr lang="en-US" b="1" dirty="0"/>
          </a:p>
        </p:txBody>
      </p:sp>
      <p:pic>
        <p:nvPicPr>
          <p:cNvPr id="187400" name="Picture 7" descr="MCj04247680000[1]"/>
          <p:cNvPicPr>
            <a:picLocks noChangeAspect="1" noChangeArrowheads="1"/>
          </p:cNvPicPr>
          <p:nvPr/>
        </p:nvPicPr>
        <p:blipFill>
          <a:blip r:embed="rId2" cstate="print"/>
          <a:srcRect/>
          <a:stretch>
            <a:fillRect/>
          </a:stretch>
        </p:blipFill>
        <p:spPr bwMode="auto">
          <a:xfrm>
            <a:off x="7315200" y="1447800"/>
            <a:ext cx="1295400" cy="1150938"/>
          </a:xfrm>
          <a:prstGeom prst="rect">
            <a:avLst/>
          </a:prstGeom>
          <a:noFill/>
          <a:ln w="9525">
            <a:noFill/>
            <a:miter lim="800000"/>
            <a:headEnd/>
            <a:tailEnd/>
          </a:ln>
        </p:spPr>
      </p:pic>
      <p:pic>
        <p:nvPicPr>
          <p:cNvPr id="187401" name="Picture 8" descr="MCj02389190000[1]"/>
          <p:cNvPicPr>
            <a:picLocks noChangeAspect="1" noChangeArrowheads="1"/>
          </p:cNvPicPr>
          <p:nvPr/>
        </p:nvPicPr>
        <p:blipFill>
          <a:blip r:embed="rId3" cstate="print"/>
          <a:srcRect/>
          <a:stretch>
            <a:fillRect/>
          </a:stretch>
        </p:blipFill>
        <p:spPr bwMode="auto">
          <a:xfrm>
            <a:off x="7162800" y="3124200"/>
            <a:ext cx="1250950" cy="13160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a:ln/>
        </p:spPr>
        <p:txBody>
          <a:bodyPr/>
          <a:lstStyle/>
          <a:p>
            <a:pPr>
              <a:defRPr/>
            </a:pPr>
            <a:fld id="{523F894F-1C63-4DB3-92A4-95362A0F34E4}" type="slidenum">
              <a:rPr lang="en-US"/>
              <a:pPr>
                <a:defRPr/>
              </a:pPr>
              <a:t>156</a:t>
            </a:fld>
            <a:endParaRPr lang="en-US"/>
          </a:p>
        </p:txBody>
      </p:sp>
      <p:sp>
        <p:nvSpPr>
          <p:cNvPr id="188420" name="Rectangle 2"/>
          <p:cNvSpPr>
            <a:spLocks noGrp="1" noChangeArrowheads="1"/>
          </p:cNvSpPr>
          <p:nvPr>
            <p:ph type="title" idx="4294967295"/>
          </p:nvPr>
        </p:nvSpPr>
        <p:spPr/>
        <p:txBody>
          <a:bodyPr/>
          <a:lstStyle/>
          <a:p>
            <a:pPr eaLnBrk="1" hangingPunct="1"/>
            <a:r>
              <a:rPr lang="en-US" sz="4000" b="1" smtClean="0">
                <a:solidFill>
                  <a:schemeClr val="accent2"/>
                </a:solidFill>
              </a:rPr>
              <a:t>Set Up, Operation &amp; Teardown</a:t>
            </a:r>
          </a:p>
        </p:txBody>
      </p:sp>
      <p:sp>
        <p:nvSpPr>
          <p:cNvPr id="188421" name="Rectangle 3"/>
          <p:cNvSpPr>
            <a:spLocks noGrp="1" noChangeArrowheads="1"/>
          </p:cNvSpPr>
          <p:nvPr>
            <p:ph type="body" idx="4294967295"/>
          </p:nvPr>
        </p:nvSpPr>
        <p:spPr/>
        <p:txBody>
          <a:bodyPr/>
          <a:lstStyle/>
          <a:p>
            <a:pPr eaLnBrk="1" hangingPunct="1"/>
            <a:r>
              <a:rPr lang="en-US" sz="2400" dirty="0" smtClean="0"/>
              <a:t>If you have a known assignment or are </a:t>
            </a:r>
            <a:br>
              <a:rPr lang="en-US" sz="2400" dirty="0" smtClean="0"/>
            </a:br>
            <a:r>
              <a:rPr lang="en-US" sz="2400" dirty="0" smtClean="0"/>
              <a:t>available for assignment check into the </a:t>
            </a:r>
            <a:br>
              <a:rPr lang="en-US" sz="2400" dirty="0" smtClean="0"/>
            </a:br>
            <a:r>
              <a:rPr lang="en-US" sz="2400" dirty="0" smtClean="0"/>
              <a:t>net and let NCS know you are available.  </a:t>
            </a:r>
            <a:br>
              <a:rPr lang="en-US" sz="2400" dirty="0" smtClean="0"/>
            </a:br>
            <a:endParaRPr lang="en-US" sz="2400" dirty="0" smtClean="0"/>
          </a:p>
          <a:p>
            <a:pPr eaLnBrk="1" hangingPunct="1"/>
            <a:r>
              <a:rPr lang="en-US" sz="2400" dirty="0" smtClean="0"/>
              <a:t>Get your equipment loaded up and be </a:t>
            </a:r>
            <a:br>
              <a:rPr lang="en-US" sz="2400" dirty="0" smtClean="0"/>
            </a:br>
            <a:r>
              <a:rPr lang="en-US" sz="2400" dirty="0" smtClean="0"/>
              <a:t>ready to go. </a:t>
            </a:r>
            <a:br>
              <a:rPr lang="en-US" sz="2400" dirty="0" smtClean="0"/>
            </a:br>
            <a:endParaRPr lang="en-US" sz="2400" dirty="0" smtClean="0"/>
          </a:p>
          <a:p>
            <a:pPr eaLnBrk="1" hangingPunct="1"/>
            <a:r>
              <a:rPr lang="en-US" sz="2400" dirty="0" smtClean="0"/>
              <a:t>When proceeding to your assignment </a:t>
            </a:r>
            <a:br>
              <a:rPr lang="en-US" sz="2400" dirty="0" smtClean="0"/>
            </a:br>
            <a:r>
              <a:rPr lang="en-US" sz="2400" dirty="0" smtClean="0"/>
              <a:t>check in with NCS on your progress, </a:t>
            </a:r>
            <a:br>
              <a:rPr lang="en-US" sz="2400" dirty="0" smtClean="0"/>
            </a:br>
            <a:r>
              <a:rPr lang="en-US" sz="2400" dirty="0" smtClean="0"/>
              <a:t>especially when travel is hazardous. </a:t>
            </a:r>
          </a:p>
        </p:txBody>
      </p:sp>
      <p:sp>
        <p:nvSpPr>
          <p:cNvPr id="188422" name="Text Box 4"/>
          <p:cNvSpPr txBox="1">
            <a:spLocks noChangeArrowheads="1"/>
          </p:cNvSpPr>
          <p:nvPr/>
        </p:nvSpPr>
        <p:spPr bwMode="auto">
          <a:xfrm>
            <a:off x="457200" y="228600"/>
            <a:ext cx="838200" cy="366713"/>
          </a:xfrm>
          <a:prstGeom prst="rect">
            <a:avLst/>
          </a:prstGeom>
          <a:solidFill>
            <a:srgbClr val="0000FF"/>
          </a:solidFill>
          <a:ln w="9525">
            <a:noFill/>
            <a:miter lim="800000"/>
            <a:headEnd/>
            <a:tailEnd/>
          </a:ln>
        </p:spPr>
        <p:txBody>
          <a:bodyPr>
            <a:spAutoFit/>
          </a:bodyPr>
          <a:lstStyle/>
          <a:p>
            <a:pPr>
              <a:spcBef>
                <a:spcPct val="50000"/>
              </a:spcBef>
            </a:pPr>
            <a:r>
              <a:rPr lang="en-US" b="1" dirty="0" smtClean="0">
                <a:solidFill>
                  <a:schemeClr val="bg1"/>
                </a:solidFill>
              </a:rPr>
              <a:t>LU 20</a:t>
            </a:r>
            <a:endParaRPr lang="en-US" b="1" dirty="0">
              <a:solidFill>
                <a:schemeClr val="bg1"/>
              </a:solidFill>
            </a:endParaRPr>
          </a:p>
        </p:txBody>
      </p:sp>
      <p:pic>
        <p:nvPicPr>
          <p:cNvPr id="188423" name="Picture 8" descr="MCSL00097_0000[1]"/>
          <p:cNvPicPr>
            <a:picLocks noChangeAspect="1" noChangeArrowheads="1"/>
          </p:cNvPicPr>
          <p:nvPr/>
        </p:nvPicPr>
        <p:blipFill>
          <a:blip r:embed="rId2" cstate="print"/>
          <a:srcRect/>
          <a:stretch>
            <a:fillRect/>
          </a:stretch>
        </p:blipFill>
        <p:spPr bwMode="auto">
          <a:xfrm>
            <a:off x="7162800" y="3048000"/>
            <a:ext cx="1306513" cy="1433513"/>
          </a:xfrm>
          <a:prstGeom prst="rect">
            <a:avLst/>
          </a:prstGeom>
          <a:noFill/>
          <a:ln w="9525">
            <a:noFill/>
            <a:miter lim="800000"/>
            <a:headEnd/>
            <a:tailEnd/>
          </a:ln>
        </p:spPr>
      </p:pic>
      <p:grpSp>
        <p:nvGrpSpPr>
          <p:cNvPr id="188424" name="Group 12"/>
          <p:cNvGrpSpPr>
            <a:grpSpLocks/>
          </p:cNvGrpSpPr>
          <p:nvPr/>
        </p:nvGrpSpPr>
        <p:grpSpPr bwMode="auto">
          <a:xfrm>
            <a:off x="6629400" y="4572000"/>
            <a:ext cx="1752600" cy="1622425"/>
            <a:chOff x="4176" y="2880"/>
            <a:chExt cx="1104" cy="1022"/>
          </a:xfrm>
        </p:grpSpPr>
        <p:pic>
          <p:nvPicPr>
            <p:cNvPr id="188425" name="Picture 10" descr="MCj03914140000[1]"/>
            <p:cNvPicPr>
              <a:picLocks noChangeAspect="1" noChangeArrowheads="1"/>
            </p:cNvPicPr>
            <p:nvPr/>
          </p:nvPicPr>
          <p:blipFill>
            <a:blip r:embed="rId3" cstate="print"/>
            <a:srcRect/>
            <a:stretch>
              <a:fillRect/>
            </a:stretch>
          </p:blipFill>
          <p:spPr bwMode="auto">
            <a:xfrm>
              <a:off x="4368" y="3024"/>
              <a:ext cx="912" cy="878"/>
            </a:xfrm>
            <a:prstGeom prst="rect">
              <a:avLst/>
            </a:prstGeom>
            <a:noFill/>
            <a:ln w="9525">
              <a:noFill/>
              <a:miter lim="800000"/>
              <a:headEnd/>
              <a:tailEnd/>
            </a:ln>
          </p:spPr>
        </p:pic>
        <p:sp>
          <p:nvSpPr>
            <p:cNvPr id="188426" name="Line 11"/>
            <p:cNvSpPr>
              <a:spLocks noChangeShapeType="1"/>
            </p:cNvSpPr>
            <p:nvPr/>
          </p:nvSpPr>
          <p:spPr bwMode="auto">
            <a:xfrm flipH="1" flipV="1">
              <a:off x="4176" y="2880"/>
              <a:ext cx="240" cy="576"/>
            </a:xfrm>
            <a:prstGeom prst="line">
              <a:avLst/>
            </a:prstGeom>
            <a:noFill/>
            <a:ln w="9525">
              <a:solidFill>
                <a:schemeClr val="tx1"/>
              </a:solidFill>
              <a:round/>
              <a:headEnd/>
              <a:tailEnd type="triangle" w="med" len="med"/>
            </a:ln>
          </p:spPr>
          <p:txBody>
            <a:bodyPr/>
            <a:lstStyle/>
            <a:p>
              <a:endParaRPr lang="en-US"/>
            </a:p>
          </p:txBody>
        </p:sp>
      </p:grpSp>
      <p:pic>
        <p:nvPicPr>
          <p:cNvPr id="188427" name="Picture 13" descr="MCj01559550000[1]"/>
          <p:cNvPicPr>
            <a:picLocks noChangeAspect="1" noChangeArrowheads="1"/>
          </p:cNvPicPr>
          <p:nvPr/>
        </p:nvPicPr>
        <p:blipFill>
          <a:blip r:embed="rId4" cstate="print"/>
          <a:srcRect/>
          <a:stretch>
            <a:fillRect/>
          </a:stretch>
        </p:blipFill>
        <p:spPr bwMode="auto">
          <a:xfrm>
            <a:off x="7162800" y="1524000"/>
            <a:ext cx="896938" cy="10144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CF3AA205-E768-4F89-B6AF-931F4878968B}" type="slidenum">
              <a:rPr lang="en-US"/>
              <a:pPr>
                <a:defRPr/>
              </a:pPr>
              <a:t>157</a:t>
            </a:fld>
            <a:endParaRPr lang="en-US"/>
          </a:p>
        </p:txBody>
      </p:sp>
      <p:sp>
        <p:nvSpPr>
          <p:cNvPr id="189444" name="Rectangle 2"/>
          <p:cNvSpPr>
            <a:spLocks noGrp="1" noChangeArrowheads="1"/>
          </p:cNvSpPr>
          <p:nvPr>
            <p:ph type="title" idx="4294967295"/>
          </p:nvPr>
        </p:nvSpPr>
        <p:spPr/>
        <p:txBody>
          <a:bodyPr/>
          <a:lstStyle/>
          <a:p>
            <a:pPr eaLnBrk="1" hangingPunct="1"/>
            <a:r>
              <a:rPr lang="en-US" sz="4000" b="1" smtClean="0">
                <a:solidFill>
                  <a:schemeClr val="accent2"/>
                </a:solidFill>
              </a:rPr>
              <a:t>Set Up, Operation &amp; Teardown</a:t>
            </a:r>
          </a:p>
        </p:txBody>
      </p:sp>
      <p:sp>
        <p:nvSpPr>
          <p:cNvPr id="189445" name="Rectangle 3"/>
          <p:cNvSpPr>
            <a:spLocks noGrp="1" noChangeArrowheads="1"/>
          </p:cNvSpPr>
          <p:nvPr>
            <p:ph type="body" idx="4294967295"/>
          </p:nvPr>
        </p:nvSpPr>
        <p:spPr/>
        <p:txBody>
          <a:bodyPr/>
          <a:lstStyle/>
          <a:p>
            <a:pPr marL="457200" indent="-457200" eaLnBrk="1" hangingPunct="1">
              <a:lnSpc>
                <a:spcPct val="80000"/>
              </a:lnSpc>
            </a:pPr>
            <a:r>
              <a:rPr lang="en-US" sz="2400" dirty="0" smtClean="0"/>
              <a:t>Check in with the person in charge at </a:t>
            </a:r>
            <a:br>
              <a:rPr lang="en-US" sz="2400" dirty="0" smtClean="0"/>
            </a:br>
            <a:r>
              <a:rPr lang="en-US" sz="2400" dirty="0" smtClean="0"/>
              <a:t>your assigned location and tell them who </a:t>
            </a:r>
            <a:br>
              <a:rPr lang="en-US" sz="2400" dirty="0" smtClean="0"/>
            </a:br>
            <a:r>
              <a:rPr lang="en-US" sz="2400" dirty="0" smtClean="0"/>
              <a:t>you are, why you are there and what you </a:t>
            </a:r>
            <a:br>
              <a:rPr lang="en-US" sz="2400" dirty="0" smtClean="0"/>
            </a:br>
            <a:r>
              <a:rPr lang="en-US" sz="2400" dirty="0" smtClean="0"/>
              <a:t>can provide for them. </a:t>
            </a:r>
            <a:br>
              <a:rPr lang="en-US" sz="2400" dirty="0" smtClean="0"/>
            </a:br>
            <a:endParaRPr lang="en-US" sz="2400" dirty="0" smtClean="0"/>
          </a:p>
          <a:p>
            <a:pPr marL="457200" indent="-457200" eaLnBrk="1" hangingPunct="1">
              <a:lnSpc>
                <a:spcPct val="80000"/>
              </a:lnSpc>
            </a:pPr>
            <a:r>
              <a:rPr lang="en-US" sz="2400" dirty="0" smtClean="0"/>
              <a:t>If you are asked to brief the staff of a served </a:t>
            </a:r>
            <a:br>
              <a:rPr lang="en-US" sz="2400" dirty="0" smtClean="0"/>
            </a:br>
            <a:r>
              <a:rPr lang="en-US" sz="2400" dirty="0" smtClean="0"/>
              <a:t>agency about the privacy of amateur radio </a:t>
            </a:r>
            <a:br>
              <a:rPr lang="en-US" sz="2400" dirty="0" smtClean="0"/>
            </a:br>
            <a:r>
              <a:rPr lang="en-US" sz="2400" dirty="0" smtClean="0"/>
              <a:t>you should tell them that </a:t>
            </a:r>
            <a:r>
              <a:rPr lang="en-US" sz="2400" b="1" dirty="0" smtClean="0">
                <a:solidFill>
                  <a:srgbClr val="FF0000"/>
                </a:solidFill>
              </a:rPr>
              <a:t>there are </a:t>
            </a:r>
            <a:r>
              <a:rPr lang="en-US" sz="2400" b="1" u="sng" dirty="0" smtClean="0">
                <a:solidFill>
                  <a:srgbClr val="FF0000"/>
                </a:solidFill>
              </a:rPr>
              <a:t>no methods</a:t>
            </a:r>
            <a:r>
              <a:rPr lang="en-US" sz="2400" b="1" dirty="0" smtClean="0">
                <a:solidFill>
                  <a:srgbClr val="FF0000"/>
                </a:solidFill>
              </a:rPr>
              <a:t> </a:t>
            </a:r>
            <a:br>
              <a:rPr lang="en-US" sz="2400" b="1" dirty="0" smtClean="0">
                <a:solidFill>
                  <a:srgbClr val="FF0000"/>
                </a:solidFill>
              </a:rPr>
            </a:br>
            <a:r>
              <a:rPr lang="en-US" sz="2400" b="1" dirty="0" smtClean="0">
                <a:solidFill>
                  <a:srgbClr val="FF0000"/>
                </a:solidFill>
              </a:rPr>
              <a:t>by which the security of any message </a:t>
            </a:r>
            <a:r>
              <a:rPr lang="en-US" sz="2400" b="1" u="sng" dirty="0" smtClean="0">
                <a:solidFill>
                  <a:srgbClr val="FF0000"/>
                </a:solidFill>
              </a:rPr>
              <a:t>can be </a:t>
            </a:r>
            <a:br>
              <a:rPr lang="en-US" sz="2400" b="1" u="sng" dirty="0" smtClean="0">
                <a:solidFill>
                  <a:srgbClr val="FF0000"/>
                </a:solidFill>
              </a:rPr>
            </a:br>
            <a:r>
              <a:rPr lang="en-US" sz="2400" b="1" u="sng" dirty="0" smtClean="0">
                <a:solidFill>
                  <a:srgbClr val="FF0000"/>
                </a:solidFill>
              </a:rPr>
              <a:t>assured</a:t>
            </a:r>
            <a:r>
              <a:rPr lang="en-US" sz="2400" b="1" dirty="0" smtClean="0">
                <a:solidFill>
                  <a:srgbClr val="FF0000"/>
                </a:solidFill>
              </a:rPr>
              <a:t> on Amateur Radio </a:t>
            </a:r>
          </a:p>
          <a:p>
            <a:pPr marL="457200" indent="-457200" eaLnBrk="1" hangingPunct="1">
              <a:lnSpc>
                <a:spcPct val="80000"/>
              </a:lnSpc>
            </a:pPr>
            <a:endParaRPr lang="en-US" sz="2400" dirty="0" smtClean="0"/>
          </a:p>
          <a:p>
            <a:pPr marL="457200" indent="-457200" eaLnBrk="1" hangingPunct="1">
              <a:lnSpc>
                <a:spcPct val="80000"/>
              </a:lnSpc>
            </a:pPr>
            <a:r>
              <a:rPr lang="en-US" sz="2400" dirty="0" smtClean="0"/>
              <a:t>Expect the situation and assignment to </a:t>
            </a:r>
            <a:br>
              <a:rPr lang="en-US" sz="2400" dirty="0" smtClean="0"/>
            </a:br>
            <a:r>
              <a:rPr lang="en-US" sz="2400" dirty="0" smtClean="0"/>
              <a:t>be fluid.  Each incident is unique and </a:t>
            </a:r>
            <a:br>
              <a:rPr lang="en-US" sz="2400" dirty="0" smtClean="0"/>
            </a:br>
            <a:r>
              <a:rPr lang="en-US" sz="2400" dirty="0" smtClean="0"/>
              <a:t>may change quickly. </a:t>
            </a:r>
          </a:p>
        </p:txBody>
      </p:sp>
      <p:sp>
        <p:nvSpPr>
          <p:cNvPr id="189446" name="Text Box 4"/>
          <p:cNvSpPr txBox="1">
            <a:spLocks noChangeArrowheads="1"/>
          </p:cNvSpPr>
          <p:nvPr/>
        </p:nvSpPr>
        <p:spPr bwMode="auto">
          <a:xfrm>
            <a:off x="457200" y="228600"/>
            <a:ext cx="838200" cy="366713"/>
          </a:xfrm>
          <a:prstGeom prst="rect">
            <a:avLst/>
          </a:prstGeom>
          <a:solidFill>
            <a:srgbClr val="0000FF"/>
          </a:solidFill>
          <a:ln w="9525">
            <a:noFill/>
            <a:miter lim="800000"/>
            <a:headEnd/>
            <a:tailEnd/>
          </a:ln>
        </p:spPr>
        <p:txBody>
          <a:bodyPr>
            <a:spAutoFit/>
          </a:bodyPr>
          <a:lstStyle/>
          <a:p>
            <a:pPr>
              <a:spcBef>
                <a:spcPct val="50000"/>
              </a:spcBef>
            </a:pPr>
            <a:r>
              <a:rPr lang="en-US" b="1" dirty="0" smtClean="0">
                <a:solidFill>
                  <a:schemeClr val="bg1"/>
                </a:solidFill>
              </a:rPr>
              <a:t>LU 20</a:t>
            </a:r>
            <a:endParaRPr lang="en-US" b="1" dirty="0">
              <a:solidFill>
                <a:schemeClr val="bg1"/>
              </a:solidFill>
            </a:endParaRPr>
          </a:p>
        </p:txBody>
      </p:sp>
      <p:pic>
        <p:nvPicPr>
          <p:cNvPr id="189447" name="Picture 15" descr="MCj02339240000[1]"/>
          <p:cNvPicPr>
            <a:picLocks noChangeAspect="1" noChangeArrowheads="1"/>
          </p:cNvPicPr>
          <p:nvPr/>
        </p:nvPicPr>
        <p:blipFill>
          <a:blip r:embed="rId2" cstate="print"/>
          <a:srcRect/>
          <a:stretch>
            <a:fillRect/>
          </a:stretch>
        </p:blipFill>
        <p:spPr bwMode="auto">
          <a:xfrm>
            <a:off x="6705600" y="1600200"/>
            <a:ext cx="1524000" cy="1192213"/>
          </a:xfrm>
          <a:prstGeom prst="rect">
            <a:avLst/>
          </a:prstGeom>
          <a:noFill/>
          <a:ln w="9525">
            <a:noFill/>
            <a:miter lim="800000"/>
            <a:headEnd/>
            <a:tailEnd/>
          </a:ln>
        </p:spPr>
      </p:pic>
      <p:pic>
        <p:nvPicPr>
          <p:cNvPr id="189448" name="Picture 22" descr="MCBD06663_0000[1]"/>
          <p:cNvPicPr>
            <a:picLocks noChangeAspect="1" noChangeArrowheads="1"/>
          </p:cNvPicPr>
          <p:nvPr/>
        </p:nvPicPr>
        <p:blipFill>
          <a:blip r:embed="rId3" cstate="print"/>
          <a:srcRect/>
          <a:stretch>
            <a:fillRect/>
          </a:stretch>
        </p:blipFill>
        <p:spPr bwMode="auto">
          <a:xfrm>
            <a:off x="7086600" y="4876800"/>
            <a:ext cx="1447800" cy="1255713"/>
          </a:xfrm>
          <a:prstGeom prst="rect">
            <a:avLst/>
          </a:prstGeom>
          <a:noFill/>
          <a:ln w="9525">
            <a:noFill/>
            <a:miter lim="800000"/>
            <a:headEnd/>
            <a:tailEnd/>
          </a:ln>
        </p:spPr>
      </p:pic>
      <p:pic>
        <p:nvPicPr>
          <p:cNvPr id="189449" name="Picture 10" descr="MCBD19727_0000[1]"/>
          <p:cNvPicPr>
            <a:picLocks noChangeAspect="1" noChangeArrowheads="1"/>
          </p:cNvPicPr>
          <p:nvPr/>
        </p:nvPicPr>
        <p:blipFill>
          <a:blip r:embed="rId4" cstate="print"/>
          <a:srcRect/>
          <a:stretch>
            <a:fillRect/>
          </a:stretch>
        </p:blipFill>
        <p:spPr bwMode="auto">
          <a:xfrm>
            <a:off x="7562850" y="2978150"/>
            <a:ext cx="1001713" cy="12414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6"/>
          <p:cNvSpPr>
            <a:spLocks noGrp="1" noChangeArrowheads="1"/>
          </p:cNvSpPr>
          <p:nvPr>
            <p:ph type="sldNum" sz="quarter" idx="12"/>
          </p:nvPr>
        </p:nvSpPr>
        <p:spPr>
          <a:ln/>
        </p:spPr>
        <p:txBody>
          <a:bodyPr/>
          <a:lstStyle/>
          <a:p>
            <a:pPr>
              <a:defRPr/>
            </a:pPr>
            <a:fld id="{B1952F44-9236-4730-990A-1E06D34EC915}" type="slidenum">
              <a:rPr lang="en-US"/>
              <a:pPr>
                <a:defRPr/>
              </a:pPr>
              <a:t>158</a:t>
            </a:fld>
            <a:endParaRPr lang="en-US"/>
          </a:p>
        </p:txBody>
      </p:sp>
      <p:sp>
        <p:nvSpPr>
          <p:cNvPr id="190468" name="Rectangle 2"/>
          <p:cNvSpPr>
            <a:spLocks noGrp="1" noChangeArrowheads="1"/>
          </p:cNvSpPr>
          <p:nvPr>
            <p:ph type="title" idx="4294967295"/>
          </p:nvPr>
        </p:nvSpPr>
        <p:spPr/>
        <p:txBody>
          <a:bodyPr/>
          <a:lstStyle/>
          <a:p>
            <a:pPr eaLnBrk="1" hangingPunct="1"/>
            <a:r>
              <a:rPr lang="en-US" sz="4000" b="1" smtClean="0">
                <a:solidFill>
                  <a:schemeClr val="accent2"/>
                </a:solidFill>
              </a:rPr>
              <a:t>Set Up, Operation &amp; Teardown</a:t>
            </a:r>
          </a:p>
        </p:txBody>
      </p:sp>
      <p:sp>
        <p:nvSpPr>
          <p:cNvPr id="190469" name="Rectangle 3"/>
          <p:cNvSpPr>
            <a:spLocks noGrp="1" noChangeArrowheads="1"/>
          </p:cNvSpPr>
          <p:nvPr>
            <p:ph type="body" idx="4294967295"/>
          </p:nvPr>
        </p:nvSpPr>
        <p:spPr>
          <a:xfrm>
            <a:off x="533400" y="1600200"/>
            <a:ext cx="8229600" cy="4648200"/>
          </a:xfrm>
        </p:spPr>
        <p:txBody>
          <a:bodyPr/>
          <a:lstStyle/>
          <a:p>
            <a:pPr eaLnBrk="1" hangingPunct="1"/>
            <a:r>
              <a:rPr lang="en-US" sz="2400" dirty="0" smtClean="0"/>
              <a:t>At each station the EC or </a:t>
            </a:r>
            <a:r>
              <a:rPr lang="en-US" sz="2400" dirty="0" err="1" smtClean="0"/>
              <a:t>emcomm</a:t>
            </a:r>
            <a:r>
              <a:rPr lang="en-US" sz="2400" dirty="0" smtClean="0"/>
              <a:t> manager </a:t>
            </a:r>
            <a:br>
              <a:rPr lang="en-US" sz="2400" dirty="0" smtClean="0"/>
            </a:br>
            <a:r>
              <a:rPr lang="en-US" sz="2400" dirty="0" smtClean="0"/>
              <a:t>should appoint one member to take a </a:t>
            </a:r>
            <a:br>
              <a:rPr lang="en-US" sz="2400" dirty="0" smtClean="0"/>
            </a:br>
            <a:r>
              <a:rPr lang="en-US" sz="2400" dirty="0" smtClean="0"/>
              <a:t>leadership role as the station manager for </a:t>
            </a:r>
            <a:br>
              <a:rPr lang="en-US" sz="2400" dirty="0" smtClean="0"/>
            </a:br>
            <a:r>
              <a:rPr lang="en-US" sz="2400" dirty="0" smtClean="0"/>
              <a:t>all operations at that station. </a:t>
            </a:r>
            <a:br>
              <a:rPr lang="en-US" sz="2400" dirty="0" smtClean="0"/>
            </a:br>
            <a:endParaRPr lang="en-US" sz="2400" dirty="0" smtClean="0"/>
          </a:p>
          <a:p>
            <a:pPr eaLnBrk="1" hangingPunct="1"/>
            <a:r>
              <a:rPr lang="en-US" sz="2400" dirty="0" smtClean="0"/>
              <a:t>When you accept  the role of an </a:t>
            </a:r>
            <a:r>
              <a:rPr lang="en-US" sz="2400" dirty="0" err="1" smtClean="0"/>
              <a:t>emcomm</a:t>
            </a:r>
            <a:r>
              <a:rPr lang="en-US" sz="2400" dirty="0" smtClean="0"/>
              <a:t> </a:t>
            </a:r>
            <a:br>
              <a:rPr lang="en-US" sz="2400" dirty="0" smtClean="0"/>
            </a:br>
            <a:r>
              <a:rPr lang="en-US" sz="2400" dirty="0" smtClean="0"/>
              <a:t>volunteer you do so knowing you will often </a:t>
            </a:r>
            <a:br>
              <a:rPr lang="en-US" sz="2400" dirty="0" smtClean="0"/>
            </a:br>
            <a:r>
              <a:rPr lang="en-US" sz="2400" dirty="0" smtClean="0"/>
              <a:t>need to follow the directions of another </a:t>
            </a:r>
            <a:br>
              <a:rPr lang="en-US" sz="2400" dirty="0" smtClean="0"/>
            </a:br>
            <a:r>
              <a:rPr lang="en-US" sz="2400" dirty="0" smtClean="0"/>
              <a:t>person. Cooperation and teamwork are </a:t>
            </a:r>
            <a:br>
              <a:rPr lang="en-US" sz="2400" dirty="0" smtClean="0"/>
            </a:br>
            <a:r>
              <a:rPr lang="en-US" sz="2400" dirty="0" smtClean="0"/>
              <a:t>essential. </a:t>
            </a:r>
          </a:p>
        </p:txBody>
      </p:sp>
      <p:sp>
        <p:nvSpPr>
          <p:cNvPr id="190470" name="Text Box 4"/>
          <p:cNvSpPr txBox="1">
            <a:spLocks noChangeArrowheads="1"/>
          </p:cNvSpPr>
          <p:nvPr/>
        </p:nvSpPr>
        <p:spPr bwMode="auto">
          <a:xfrm>
            <a:off x="457200" y="228600"/>
            <a:ext cx="838200" cy="366713"/>
          </a:xfrm>
          <a:prstGeom prst="rect">
            <a:avLst/>
          </a:prstGeom>
          <a:solidFill>
            <a:srgbClr val="0000FF"/>
          </a:solidFill>
          <a:ln w="9525">
            <a:noFill/>
            <a:miter lim="800000"/>
            <a:headEnd/>
            <a:tailEnd/>
          </a:ln>
        </p:spPr>
        <p:txBody>
          <a:bodyPr>
            <a:spAutoFit/>
          </a:bodyPr>
          <a:lstStyle/>
          <a:p>
            <a:pPr>
              <a:spcBef>
                <a:spcPct val="50000"/>
              </a:spcBef>
            </a:pPr>
            <a:r>
              <a:rPr lang="en-US" b="1" dirty="0" smtClean="0">
                <a:solidFill>
                  <a:schemeClr val="bg1"/>
                </a:solidFill>
              </a:rPr>
              <a:t>LU 20</a:t>
            </a:r>
            <a:endParaRPr lang="en-US" b="1" dirty="0">
              <a:solidFill>
                <a:schemeClr val="bg1"/>
              </a:solidFill>
            </a:endParaRPr>
          </a:p>
        </p:txBody>
      </p:sp>
      <p:grpSp>
        <p:nvGrpSpPr>
          <p:cNvPr id="190471" name="Group 101"/>
          <p:cNvGrpSpPr>
            <a:grpSpLocks/>
          </p:cNvGrpSpPr>
          <p:nvPr/>
        </p:nvGrpSpPr>
        <p:grpSpPr bwMode="auto">
          <a:xfrm>
            <a:off x="7162800" y="1752600"/>
            <a:ext cx="1600200" cy="1820863"/>
            <a:chOff x="4512" y="1104"/>
            <a:chExt cx="1008" cy="1147"/>
          </a:xfrm>
        </p:grpSpPr>
        <p:sp>
          <p:nvSpPr>
            <p:cNvPr id="190472" name="Rectangle 100"/>
            <p:cNvSpPr>
              <a:spLocks noChangeArrowheads="1"/>
            </p:cNvSpPr>
            <p:nvPr/>
          </p:nvSpPr>
          <p:spPr bwMode="auto">
            <a:xfrm>
              <a:off x="4512" y="1488"/>
              <a:ext cx="1008" cy="432"/>
            </a:xfrm>
            <a:prstGeom prst="rect">
              <a:avLst/>
            </a:prstGeom>
            <a:solidFill>
              <a:schemeClr val="tx1"/>
            </a:solidFill>
            <a:ln w="9525">
              <a:solidFill>
                <a:schemeClr val="tx1"/>
              </a:solidFill>
              <a:miter lim="800000"/>
              <a:headEnd/>
              <a:tailEnd/>
            </a:ln>
          </p:spPr>
          <p:txBody>
            <a:bodyPr wrap="none" anchor="ctr"/>
            <a:lstStyle/>
            <a:p>
              <a:endParaRPr lang="en-US" sz="3200"/>
            </a:p>
          </p:txBody>
        </p:sp>
        <p:grpSp>
          <p:nvGrpSpPr>
            <p:cNvPr id="190473" name="Group 99"/>
            <p:cNvGrpSpPr>
              <a:grpSpLocks/>
            </p:cNvGrpSpPr>
            <p:nvPr/>
          </p:nvGrpSpPr>
          <p:grpSpPr bwMode="auto">
            <a:xfrm>
              <a:off x="4656" y="1104"/>
              <a:ext cx="824" cy="1147"/>
              <a:chOff x="2064" y="3173"/>
              <a:chExt cx="824" cy="1147"/>
            </a:xfrm>
          </p:grpSpPr>
          <p:sp>
            <p:nvSpPr>
              <p:cNvPr id="190474" name="AutoShape 14"/>
              <p:cNvSpPr>
                <a:spLocks noChangeAspect="1" noChangeArrowheads="1" noTextEdit="1"/>
              </p:cNvSpPr>
              <p:nvPr/>
            </p:nvSpPr>
            <p:spPr bwMode="auto">
              <a:xfrm>
                <a:off x="2064" y="3173"/>
                <a:ext cx="824" cy="1147"/>
              </a:xfrm>
              <a:prstGeom prst="rect">
                <a:avLst/>
              </a:prstGeom>
              <a:noFill/>
              <a:ln w="9525">
                <a:noFill/>
                <a:miter lim="800000"/>
                <a:headEnd/>
                <a:tailEnd/>
              </a:ln>
            </p:spPr>
            <p:txBody>
              <a:bodyPr/>
              <a:lstStyle/>
              <a:p>
                <a:endParaRPr lang="en-US"/>
              </a:p>
            </p:txBody>
          </p:sp>
          <p:sp>
            <p:nvSpPr>
              <p:cNvPr id="190475" name="Freeform 17"/>
              <p:cNvSpPr>
                <a:spLocks/>
              </p:cNvSpPr>
              <p:nvPr/>
            </p:nvSpPr>
            <p:spPr bwMode="auto">
              <a:xfrm>
                <a:off x="2615" y="4253"/>
                <a:ext cx="195" cy="58"/>
              </a:xfrm>
              <a:custGeom>
                <a:avLst/>
                <a:gdLst>
                  <a:gd name="T0" fmla="*/ 1 w 390"/>
                  <a:gd name="T1" fmla="*/ 0 h 117"/>
                  <a:gd name="T2" fmla="*/ 1 w 390"/>
                  <a:gd name="T3" fmla="*/ 0 h 117"/>
                  <a:gd name="T4" fmla="*/ 1 w 390"/>
                  <a:gd name="T5" fmla="*/ 0 h 117"/>
                  <a:gd name="T6" fmla="*/ 1 w 390"/>
                  <a:gd name="T7" fmla="*/ 0 h 117"/>
                  <a:gd name="T8" fmla="*/ 1 w 390"/>
                  <a:gd name="T9" fmla="*/ 0 h 117"/>
                  <a:gd name="T10" fmla="*/ 1 w 390"/>
                  <a:gd name="T11" fmla="*/ 0 h 117"/>
                  <a:gd name="T12" fmla="*/ 1 w 390"/>
                  <a:gd name="T13" fmla="*/ 0 h 117"/>
                  <a:gd name="T14" fmla="*/ 1 w 390"/>
                  <a:gd name="T15" fmla="*/ 0 h 117"/>
                  <a:gd name="T16" fmla="*/ 1 w 390"/>
                  <a:gd name="T17" fmla="*/ 0 h 117"/>
                  <a:gd name="T18" fmla="*/ 1 w 390"/>
                  <a:gd name="T19" fmla="*/ 0 h 117"/>
                  <a:gd name="T20" fmla="*/ 1 w 390"/>
                  <a:gd name="T21" fmla="*/ 0 h 117"/>
                  <a:gd name="T22" fmla="*/ 1 w 390"/>
                  <a:gd name="T23" fmla="*/ 0 h 117"/>
                  <a:gd name="T24" fmla="*/ 1 w 390"/>
                  <a:gd name="T25" fmla="*/ 0 h 117"/>
                  <a:gd name="T26" fmla="*/ 1 w 390"/>
                  <a:gd name="T27" fmla="*/ 0 h 117"/>
                  <a:gd name="T28" fmla="*/ 1 w 390"/>
                  <a:gd name="T29" fmla="*/ 0 h 117"/>
                  <a:gd name="T30" fmla="*/ 1 w 390"/>
                  <a:gd name="T31" fmla="*/ 0 h 117"/>
                  <a:gd name="T32" fmla="*/ 1 w 390"/>
                  <a:gd name="T33" fmla="*/ 0 h 117"/>
                  <a:gd name="T34" fmla="*/ 1 w 390"/>
                  <a:gd name="T35" fmla="*/ 0 h 117"/>
                  <a:gd name="T36" fmla="*/ 1 w 390"/>
                  <a:gd name="T37" fmla="*/ 0 h 117"/>
                  <a:gd name="T38" fmla="*/ 1 w 390"/>
                  <a:gd name="T39" fmla="*/ 0 h 117"/>
                  <a:gd name="T40" fmla="*/ 1 w 390"/>
                  <a:gd name="T41" fmla="*/ 0 h 117"/>
                  <a:gd name="T42" fmla="*/ 1 w 390"/>
                  <a:gd name="T43" fmla="*/ 0 h 117"/>
                  <a:gd name="T44" fmla="*/ 1 w 390"/>
                  <a:gd name="T45" fmla="*/ 0 h 117"/>
                  <a:gd name="T46" fmla="*/ 1 w 390"/>
                  <a:gd name="T47" fmla="*/ 0 h 117"/>
                  <a:gd name="T48" fmla="*/ 1 w 390"/>
                  <a:gd name="T49" fmla="*/ 0 h 117"/>
                  <a:gd name="T50" fmla="*/ 1 w 390"/>
                  <a:gd name="T51" fmla="*/ 0 h 117"/>
                  <a:gd name="T52" fmla="*/ 1 w 390"/>
                  <a:gd name="T53" fmla="*/ 0 h 117"/>
                  <a:gd name="T54" fmla="*/ 1 w 390"/>
                  <a:gd name="T55" fmla="*/ 0 h 117"/>
                  <a:gd name="T56" fmla="*/ 1 w 390"/>
                  <a:gd name="T57" fmla="*/ 0 h 117"/>
                  <a:gd name="T58" fmla="*/ 1 w 390"/>
                  <a:gd name="T59" fmla="*/ 0 h 117"/>
                  <a:gd name="T60" fmla="*/ 1 w 390"/>
                  <a:gd name="T61" fmla="*/ 0 h 117"/>
                  <a:gd name="T62" fmla="*/ 1 w 390"/>
                  <a:gd name="T63" fmla="*/ 0 h 117"/>
                  <a:gd name="T64" fmla="*/ 1 w 390"/>
                  <a:gd name="T65" fmla="*/ 0 h 117"/>
                  <a:gd name="T66" fmla="*/ 1 w 390"/>
                  <a:gd name="T67" fmla="*/ 0 h 117"/>
                  <a:gd name="T68" fmla="*/ 1 w 390"/>
                  <a:gd name="T69" fmla="*/ 0 h 117"/>
                  <a:gd name="T70" fmla="*/ 1 w 390"/>
                  <a:gd name="T71" fmla="*/ 0 h 117"/>
                  <a:gd name="T72" fmla="*/ 1 w 390"/>
                  <a:gd name="T73" fmla="*/ 0 h 117"/>
                  <a:gd name="T74" fmla="*/ 1 w 390"/>
                  <a:gd name="T75" fmla="*/ 0 h 117"/>
                  <a:gd name="T76" fmla="*/ 1 w 390"/>
                  <a:gd name="T77" fmla="*/ 0 h 117"/>
                  <a:gd name="T78" fmla="*/ 1 w 390"/>
                  <a:gd name="T79" fmla="*/ 0 h 117"/>
                  <a:gd name="T80" fmla="*/ 1 w 390"/>
                  <a:gd name="T81" fmla="*/ 0 h 117"/>
                  <a:gd name="T82" fmla="*/ 1 w 390"/>
                  <a:gd name="T83" fmla="*/ 0 h 117"/>
                  <a:gd name="T84" fmla="*/ 1 w 390"/>
                  <a:gd name="T85" fmla="*/ 0 h 117"/>
                  <a:gd name="T86" fmla="*/ 1 w 390"/>
                  <a:gd name="T87" fmla="*/ 0 h 117"/>
                  <a:gd name="T88" fmla="*/ 1 w 390"/>
                  <a:gd name="T89" fmla="*/ 0 h 117"/>
                  <a:gd name="T90" fmla="*/ 1 w 390"/>
                  <a:gd name="T91" fmla="*/ 0 h 117"/>
                  <a:gd name="T92" fmla="*/ 1 w 390"/>
                  <a:gd name="T93" fmla="*/ 0 h 1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0"/>
                  <a:gd name="T142" fmla="*/ 0 h 117"/>
                  <a:gd name="T143" fmla="*/ 390 w 390"/>
                  <a:gd name="T144" fmla="*/ 117 h 11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0" h="117">
                    <a:moveTo>
                      <a:pt x="291" y="116"/>
                    </a:moveTo>
                    <a:lnTo>
                      <a:pt x="282" y="114"/>
                    </a:lnTo>
                    <a:lnTo>
                      <a:pt x="277" y="114"/>
                    </a:lnTo>
                    <a:lnTo>
                      <a:pt x="275" y="113"/>
                    </a:lnTo>
                    <a:lnTo>
                      <a:pt x="273" y="112"/>
                    </a:lnTo>
                    <a:lnTo>
                      <a:pt x="273" y="109"/>
                    </a:lnTo>
                    <a:lnTo>
                      <a:pt x="273" y="105"/>
                    </a:lnTo>
                    <a:lnTo>
                      <a:pt x="273" y="102"/>
                    </a:lnTo>
                    <a:lnTo>
                      <a:pt x="273" y="99"/>
                    </a:lnTo>
                    <a:lnTo>
                      <a:pt x="266" y="95"/>
                    </a:lnTo>
                    <a:lnTo>
                      <a:pt x="256" y="94"/>
                    </a:lnTo>
                    <a:lnTo>
                      <a:pt x="243" y="94"/>
                    </a:lnTo>
                    <a:lnTo>
                      <a:pt x="229" y="95"/>
                    </a:lnTo>
                    <a:lnTo>
                      <a:pt x="215" y="96"/>
                    </a:lnTo>
                    <a:lnTo>
                      <a:pt x="203" y="98"/>
                    </a:lnTo>
                    <a:lnTo>
                      <a:pt x="191" y="101"/>
                    </a:lnTo>
                    <a:lnTo>
                      <a:pt x="183" y="102"/>
                    </a:lnTo>
                    <a:lnTo>
                      <a:pt x="167" y="102"/>
                    </a:lnTo>
                    <a:lnTo>
                      <a:pt x="144" y="103"/>
                    </a:lnTo>
                    <a:lnTo>
                      <a:pt x="117" y="103"/>
                    </a:lnTo>
                    <a:lnTo>
                      <a:pt x="88" y="102"/>
                    </a:lnTo>
                    <a:lnTo>
                      <a:pt x="60" y="101"/>
                    </a:lnTo>
                    <a:lnTo>
                      <a:pt x="33" y="97"/>
                    </a:lnTo>
                    <a:lnTo>
                      <a:pt x="12" y="93"/>
                    </a:lnTo>
                    <a:lnTo>
                      <a:pt x="0" y="86"/>
                    </a:lnTo>
                    <a:lnTo>
                      <a:pt x="1" y="70"/>
                    </a:lnTo>
                    <a:lnTo>
                      <a:pt x="4" y="61"/>
                    </a:lnTo>
                    <a:lnTo>
                      <a:pt x="12" y="56"/>
                    </a:lnTo>
                    <a:lnTo>
                      <a:pt x="26" y="49"/>
                    </a:lnTo>
                    <a:lnTo>
                      <a:pt x="47" y="44"/>
                    </a:lnTo>
                    <a:lnTo>
                      <a:pt x="67" y="38"/>
                    </a:lnTo>
                    <a:lnTo>
                      <a:pt x="86" y="32"/>
                    </a:lnTo>
                    <a:lnTo>
                      <a:pt x="107" y="25"/>
                    </a:lnTo>
                    <a:lnTo>
                      <a:pt x="127" y="18"/>
                    </a:lnTo>
                    <a:lnTo>
                      <a:pt x="147" y="11"/>
                    </a:lnTo>
                    <a:lnTo>
                      <a:pt x="168" y="5"/>
                    </a:lnTo>
                    <a:lnTo>
                      <a:pt x="190" y="0"/>
                    </a:lnTo>
                    <a:lnTo>
                      <a:pt x="200" y="6"/>
                    </a:lnTo>
                    <a:lnTo>
                      <a:pt x="211" y="10"/>
                    </a:lnTo>
                    <a:lnTo>
                      <a:pt x="222" y="14"/>
                    </a:lnTo>
                    <a:lnTo>
                      <a:pt x="234" y="17"/>
                    </a:lnTo>
                    <a:lnTo>
                      <a:pt x="246" y="20"/>
                    </a:lnTo>
                    <a:lnTo>
                      <a:pt x="259" y="21"/>
                    </a:lnTo>
                    <a:lnTo>
                      <a:pt x="272" y="23"/>
                    </a:lnTo>
                    <a:lnTo>
                      <a:pt x="286" y="23"/>
                    </a:lnTo>
                    <a:lnTo>
                      <a:pt x="298" y="25"/>
                    </a:lnTo>
                    <a:lnTo>
                      <a:pt x="311" y="25"/>
                    </a:lnTo>
                    <a:lnTo>
                      <a:pt x="325" y="25"/>
                    </a:lnTo>
                    <a:lnTo>
                      <a:pt x="337" y="25"/>
                    </a:lnTo>
                    <a:lnTo>
                      <a:pt x="350" y="23"/>
                    </a:lnTo>
                    <a:lnTo>
                      <a:pt x="363" y="22"/>
                    </a:lnTo>
                    <a:lnTo>
                      <a:pt x="375" y="21"/>
                    </a:lnTo>
                    <a:lnTo>
                      <a:pt x="387" y="20"/>
                    </a:lnTo>
                    <a:lnTo>
                      <a:pt x="386" y="22"/>
                    </a:lnTo>
                    <a:lnTo>
                      <a:pt x="386" y="25"/>
                    </a:lnTo>
                    <a:lnTo>
                      <a:pt x="386" y="27"/>
                    </a:lnTo>
                    <a:lnTo>
                      <a:pt x="385" y="29"/>
                    </a:lnTo>
                    <a:lnTo>
                      <a:pt x="380" y="32"/>
                    </a:lnTo>
                    <a:lnTo>
                      <a:pt x="375" y="33"/>
                    </a:lnTo>
                    <a:lnTo>
                      <a:pt x="371" y="35"/>
                    </a:lnTo>
                    <a:lnTo>
                      <a:pt x="366" y="36"/>
                    </a:lnTo>
                    <a:lnTo>
                      <a:pt x="362" y="37"/>
                    </a:lnTo>
                    <a:lnTo>
                      <a:pt x="356" y="38"/>
                    </a:lnTo>
                    <a:lnTo>
                      <a:pt x="351" y="40"/>
                    </a:lnTo>
                    <a:lnTo>
                      <a:pt x="347" y="41"/>
                    </a:lnTo>
                    <a:lnTo>
                      <a:pt x="347" y="42"/>
                    </a:lnTo>
                    <a:lnTo>
                      <a:pt x="347" y="43"/>
                    </a:lnTo>
                    <a:lnTo>
                      <a:pt x="347" y="44"/>
                    </a:lnTo>
                    <a:lnTo>
                      <a:pt x="355" y="43"/>
                    </a:lnTo>
                    <a:lnTo>
                      <a:pt x="360" y="43"/>
                    </a:lnTo>
                    <a:lnTo>
                      <a:pt x="366" y="42"/>
                    </a:lnTo>
                    <a:lnTo>
                      <a:pt x="371" y="41"/>
                    </a:lnTo>
                    <a:lnTo>
                      <a:pt x="375" y="40"/>
                    </a:lnTo>
                    <a:lnTo>
                      <a:pt x="380" y="40"/>
                    </a:lnTo>
                    <a:lnTo>
                      <a:pt x="384" y="38"/>
                    </a:lnTo>
                    <a:lnTo>
                      <a:pt x="388" y="38"/>
                    </a:lnTo>
                    <a:lnTo>
                      <a:pt x="388" y="41"/>
                    </a:lnTo>
                    <a:lnTo>
                      <a:pt x="388" y="43"/>
                    </a:lnTo>
                    <a:lnTo>
                      <a:pt x="388" y="45"/>
                    </a:lnTo>
                    <a:lnTo>
                      <a:pt x="389" y="48"/>
                    </a:lnTo>
                    <a:lnTo>
                      <a:pt x="385" y="49"/>
                    </a:lnTo>
                    <a:lnTo>
                      <a:pt x="379" y="51"/>
                    </a:lnTo>
                    <a:lnTo>
                      <a:pt x="372" y="53"/>
                    </a:lnTo>
                    <a:lnTo>
                      <a:pt x="365" y="55"/>
                    </a:lnTo>
                    <a:lnTo>
                      <a:pt x="359" y="57"/>
                    </a:lnTo>
                    <a:lnTo>
                      <a:pt x="354" y="59"/>
                    </a:lnTo>
                    <a:lnTo>
                      <a:pt x="350" y="60"/>
                    </a:lnTo>
                    <a:lnTo>
                      <a:pt x="348" y="61"/>
                    </a:lnTo>
                    <a:lnTo>
                      <a:pt x="352" y="61"/>
                    </a:lnTo>
                    <a:lnTo>
                      <a:pt x="357" y="61"/>
                    </a:lnTo>
                    <a:lnTo>
                      <a:pt x="363" y="60"/>
                    </a:lnTo>
                    <a:lnTo>
                      <a:pt x="367" y="60"/>
                    </a:lnTo>
                    <a:lnTo>
                      <a:pt x="373" y="59"/>
                    </a:lnTo>
                    <a:lnTo>
                      <a:pt x="379" y="58"/>
                    </a:lnTo>
                    <a:lnTo>
                      <a:pt x="385" y="58"/>
                    </a:lnTo>
                    <a:lnTo>
                      <a:pt x="390" y="57"/>
                    </a:lnTo>
                    <a:lnTo>
                      <a:pt x="389" y="59"/>
                    </a:lnTo>
                    <a:lnTo>
                      <a:pt x="389" y="61"/>
                    </a:lnTo>
                    <a:lnTo>
                      <a:pt x="389" y="65"/>
                    </a:lnTo>
                    <a:lnTo>
                      <a:pt x="389" y="67"/>
                    </a:lnTo>
                    <a:lnTo>
                      <a:pt x="384" y="68"/>
                    </a:lnTo>
                    <a:lnTo>
                      <a:pt x="378" y="71"/>
                    </a:lnTo>
                    <a:lnTo>
                      <a:pt x="372" y="72"/>
                    </a:lnTo>
                    <a:lnTo>
                      <a:pt x="367" y="74"/>
                    </a:lnTo>
                    <a:lnTo>
                      <a:pt x="362" y="75"/>
                    </a:lnTo>
                    <a:lnTo>
                      <a:pt x="356" y="78"/>
                    </a:lnTo>
                    <a:lnTo>
                      <a:pt x="350" y="79"/>
                    </a:lnTo>
                    <a:lnTo>
                      <a:pt x="344" y="81"/>
                    </a:lnTo>
                    <a:lnTo>
                      <a:pt x="350" y="81"/>
                    </a:lnTo>
                    <a:lnTo>
                      <a:pt x="355" y="80"/>
                    </a:lnTo>
                    <a:lnTo>
                      <a:pt x="360" y="80"/>
                    </a:lnTo>
                    <a:lnTo>
                      <a:pt x="365" y="79"/>
                    </a:lnTo>
                    <a:lnTo>
                      <a:pt x="371" y="78"/>
                    </a:lnTo>
                    <a:lnTo>
                      <a:pt x="375" y="78"/>
                    </a:lnTo>
                    <a:lnTo>
                      <a:pt x="381" y="78"/>
                    </a:lnTo>
                    <a:lnTo>
                      <a:pt x="387" y="78"/>
                    </a:lnTo>
                    <a:lnTo>
                      <a:pt x="387" y="80"/>
                    </a:lnTo>
                    <a:lnTo>
                      <a:pt x="387" y="82"/>
                    </a:lnTo>
                    <a:lnTo>
                      <a:pt x="387" y="84"/>
                    </a:lnTo>
                    <a:lnTo>
                      <a:pt x="386" y="87"/>
                    </a:lnTo>
                    <a:lnTo>
                      <a:pt x="379" y="89"/>
                    </a:lnTo>
                    <a:lnTo>
                      <a:pt x="371" y="91"/>
                    </a:lnTo>
                    <a:lnTo>
                      <a:pt x="364" y="95"/>
                    </a:lnTo>
                    <a:lnTo>
                      <a:pt x="356" y="97"/>
                    </a:lnTo>
                    <a:lnTo>
                      <a:pt x="363" y="97"/>
                    </a:lnTo>
                    <a:lnTo>
                      <a:pt x="371" y="97"/>
                    </a:lnTo>
                    <a:lnTo>
                      <a:pt x="378" y="96"/>
                    </a:lnTo>
                    <a:lnTo>
                      <a:pt x="386" y="95"/>
                    </a:lnTo>
                    <a:lnTo>
                      <a:pt x="385" y="98"/>
                    </a:lnTo>
                    <a:lnTo>
                      <a:pt x="385" y="102"/>
                    </a:lnTo>
                    <a:lnTo>
                      <a:pt x="385" y="105"/>
                    </a:lnTo>
                    <a:lnTo>
                      <a:pt x="384" y="109"/>
                    </a:lnTo>
                    <a:lnTo>
                      <a:pt x="373" y="112"/>
                    </a:lnTo>
                    <a:lnTo>
                      <a:pt x="362" y="114"/>
                    </a:lnTo>
                    <a:lnTo>
                      <a:pt x="350" y="116"/>
                    </a:lnTo>
                    <a:lnTo>
                      <a:pt x="337" y="117"/>
                    </a:lnTo>
                    <a:lnTo>
                      <a:pt x="325" y="117"/>
                    </a:lnTo>
                    <a:lnTo>
                      <a:pt x="312" y="116"/>
                    </a:lnTo>
                    <a:lnTo>
                      <a:pt x="302" y="116"/>
                    </a:lnTo>
                    <a:lnTo>
                      <a:pt x="291" y="116"/>
                    </a:lnTo>
                    <a:close/>
                  </a:path>
                </a:pathLst>
              </a:custGeom>
              <a:solidFill>
                <a:srgbClr val="000000"/>
              </a:solidFill>
              <a:ln w="9525">
                <a:noFill/>
                <a:round/>
                <a:headEnd/>
                <a:tailEnd/>
              </a:ln>
            </p:spPr>
            <p:txBody>
              <a:bodyPr/>
              <a:lstStyle/>
              <a:p>
                <a:endParaRPr lang="en-US" sz="3200"/>
              </a:p>
            </p:txBody>
          </p:sp>
          <p:sp>
            <p:nvSpPr>
              <p:cNvPr id="190476" name="Freeform 18"/>
              <p:cNvSpPr>
                <a:spLocks/>
              </p:cNvSpPr>
              <p:nvPr/>
            </p:nvSpPr>
            <p:spPr bwMode="auto">
              <a:xfrm>
                <a:off x="2126" y="4250"/>
                <a:ext cx="164" cy="53"/>
              </a:xfrm>
              <a:custGeom>
                <a:avLst/>
                <a:gdLst>
                  <a:gd name="T0" fmla="*/ 0 w 330"/>
                  <a:gd name="T1" fmla="*/ 1 h 104"/>
                  <a:gd name="T2" fmla="*/ 0 w 330"/>
                  <a:gd name="T3" fmla="*/ 1 h 104"/>
                  <a:gd name="T4" fmla="*/ 0 w 330"/>
                  <a:gd name="T5" fmla="*/ 1 h 104"/>
                  <a:gd name="T6" fmla="*/ 0 w 330"/>
                  <a:gd name="T7" fmla="*/ 1 h 104"/>
                  <a:gd name="T8" fmla="*/ 0 w 330"/>
                  <a:gd name="T9" fmla="*/ 1 h 104"/>
                  <a:gd name="T10" fmla="*/ 0 w 330"/>
                  <a:gd name="T11" fmla="*/ 1 h 104"/>
                  <a:gd name="T12" fmla="*/ 0 w 330"/>
                  <a:gd name="T13" fmla="*/ 1 h 104"/>
                  <a:gd name="T14" fmla="*/ 0 w 330"/>
                  <a:gd name="T15" fmla="*/ 1 h 104"/>
                  <a:gd name="T16" fmla="*/ 0 w 330"/>
                  <a:gd name="T17" fmla="*/ 1 h 104"/>
                  <a:gd name="T18" fmla="*/ 0 w 330"/>
                  <a:gd name="T19" fmla="*/ 1 h 104"/>
                  <a:gd name="T20" fmla="*/ 0 w 330"/>
                  <a:gd name="T21" fmla="*/ 1 h 104"/>
                  <a:gd name="T22" fmla="*/ 0 w 330"/>
                  <a:gd name="T23" fmla="*/ 1 h 104"/>
                  <a:gd name="T24" fmla="*/ 0 w 330"/>
                  <a:gd name="T25" fmla="*/ 1 h 104"/>
                  <a:gd name="T26" fmla="*/ 0 w 330"/>
                  <a:gd name="T27" fmla="*/ 1 h 104"/>
                  <a:gd name="T28" fmla="*/ 0 w 330"/>
                  <a:gd name="T29" fmla="*/ 1 h 104"/>
                  <a:gd name="T30" fmla="*/ 0 w 330"/>
                  <a:gd name="T31" fmla="*/ 1 h 104"/>
                  <a:gd name="T32" fmla="*/ 0 w 330"/>
                  <a:gd name="T33" fmla="*/ 1 h 104"/>
                  <a:gd name="T34" fmla="*/ 0 w 330"/>
                  <a:gd name="T35" fmla="*/ 1 h 104"/>
                  <a:gd name="T36" fmla="*/ 0 w 330"/>
                  <a:gd name="T37" fmla="*/ 1 h 104"/>
                  <a:gd name="T38" fmla="*/ 0 w 330"/>
                  <a:gd name="T39" fmla="*/ 1 h 104"/>
                  <a:gd name="T40" fmla="*/ 0 w 330"/>
                  <a:gd name="T41" fmla="*/ 1 h 104"/>
                  <a:gd name="T42" fmla="*/ 0 w 330"/>
                  <a:gd name="T43" fmla="*/ 1 h 104"/>
                  <a:gd name="T44" fmla="*/ 0 w 330"/>
                  <a:gd name="T45" fmla="*/ 1 h 104"/>
                  <a:gd name="T46" fmla="*/ 0 w 330"/>
                  <a:gd name="T47" fmla="*/ 1 h 104"/>
                  <a:gd name="T48" fmla="*/ 0 w 330"/>
                  <a:gd name="T49" fmla="*/ 1 h 104"/>
                  <a:gd name="T50" fmla="*/ 0 w 330"/>
                  <a:gd name="T51" fmla="*/ 1 h 104"/>
                  <a:gd name="T52" fmla="*/ 0 w 330"/>
                  <a:gd name="T53" fmla="*/ 1 h 104"/>
                  <a:gd name="T54" fmla="*/ 0 w 330"/>
                  <a:gd name="T55" fmla="*/ 1 h 104"/>
                  <a:gd name="T56" fmla="*/ 0 w 330"/>
                  <a:gd name="T57" fmla="*/ 0 h 104"/>
                  <a:gd name="T58" fmla="*/ 0 w 330"/>
                  <a:gd name="T59" fmla="*/ 1 h 104"/>
                  <a:gd name="T60" fmla="*/ 0 w 330"/>
                  <a:gd name="T61" fmla="*/ 1 h 104"/>
                  <a:gd name="T62" fmla="*/ 0 w 330"/>
                  <a:gd name="T63" fmla="*/ 1 h 104"/>
                  <a:gd name="T64" fmla="*/ 0 w 330"/>
                  <a:gd name="T65" fmla="*/ 1 h 104"/>
                  <a:gd name="T66" fmla="*/ 0 w 330"/>
                  <a:gd name="T67" fmla="*/ 1 h 104"/>
                  <a:gd name="T68" fmla="*/ 0 w 330"/>
                  <a:gd name="T69" fmla="*/ 1 h 104"/>
                  <a:gd name="T70" fmla="*/ 0 w 330"/>
                  <a:gd name="T71" fmla="*/ 1 h 104"/>
                  <a:gd name="T72" fmla="*/ 0 w 330"/>
                  <a:gd name="T73" fmla="*/ 1 h 104"/>
                  <a:gd name="T74" fmla="*/ 0 w 330"/>
                  <a:gd name="T75" fmla="*/ 1 h 104"/>
                  <a:gd name="T76" fmla="*/ 0 w 330"/>
                  <a:gd name="T77" fmla="*/ 1 h 104"/>
                  <a:gd name="T78" fmla="*/ 0 w 330"/>
                  <a:gd name="T79" fmla="*/ 1 h 104"/>
                  <a:gd name="T80" fmla="*/ 0 w 330"/>
                  <a:gd name="T81" fmla="*/ 1 h 104"/>
                  <a:gd name="T82" fmla="*/ 0 w 330"/>
                  <a:gd name="T83" fmla="*/ 1 h 104"/>
                  <a:gd name="T84" fmla="*/ 0 w 330"/>
                  <a:gd name="T85" fmla="*/ 1 h 104"/>
                  <a:gd name="T86" fmla="*/ 0 w 330"/>
                  <a:gd name="T87" fmla="*/ 1 h 104"/>
                  <a:gd name="T88" fmla="*/ 0 w 330"/>
                  <a:gd name="T89" fmla="*/ 1 h 104"/>
                  <a:gd name="T90" fmla="*/ 0 w 330"/>
                  <a:gd name="T91" fmla="*/ 1 h 104"/>
                  <a:gd name="T92" fmla="*/ 0 w 330"/>
                  <a:gd name="T93" fmla="*/ 1 h 104"/>
                  <a:gd name="T94" fmla="*/ 0 w 330"/>
                  <a:gd name="T95" fmla="*/ 1 h 104"/>
                  <a:gd name="T96" fmla="*/ 0 w 330"/>
                  <a:gd name="T97" fmla="*/ 1 h 104"/>
                  <a:gd name="T98" fmla="*/ 0 w 330"/>
                  <a:gd name="T99" fmla="*/ 1 h 104"/>
                  <a:gd name="T100" fmla="*/ 0 w 330"/>
                  <a:gd name="T101" fmla="*/ 1 h 104"/>
                  <a:gd name="T102" fmla="*/ 0 w 330"/>
                  <a:gd name="T103" fmla="*/ 1 h 104"/>
                  <a:gd name="T104" fmla="*/ 0 w 330"/>
                  <a:gd name="T105" fmla="*/ 1 h 104"/>
                  <a:gd name="T106" fmla="*/ 0 w 330"/>
                  <a:gd name="T107" fmla="*/ 1 h 104"/>
                  <a:gd name="T108" fmla="*/ 0 w 330"/>
                  <a:gd name="T109" fmla="*/ 1 h 104"/>
                  <a:gd name="T110" fmla="*/ 0 w 330"/>
                  <a:gd name="T111" fmla="*/ 1 h 104"/>
                  <a:gd name="T112" fmla="*/ 0 w 330"/>
                  <a:gd name="T113" fmla="*/ 1 h 104"/>
                  <a:gd name="T114" fmla="*/ 0 w 330"/>
                  <a:gd name="T115" fmla="*/ 1 h 104"/>
                  <a:gd name="T116" fmla="*/ 0 w 330"/>
                  <a:gd name="T117" fmla="*/ 1 h 104"/>
                  <a:gd name="T118" fmla="*/ 0 w 330"/>
                  <a:gd name="T119" fmla="*/ 1 h 104"/>
                  <a:gd name="T120" fmla="*/ 0 w 330"/>
                  <a:gd name="T121" fmla="*/ 1 h 1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30"/>
                  <a:gd name="T184" fmla="*/ 0 h 104"/>
                  <a:gd name="T185" fmla="*/ 330 w 330"/>
                  <a:gd name="T186" fmla="*/ 104 h 1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30" h="104">
                    <a:moveTo>
                      <a:pt x="250" y="104"/>
                    </a:moveTo>
                    <a:lnTo>
                      <a:pt x="228" y="102"/>
                    </a:lnTo>
                    <a:lnTo>
                      <a:pt x="207" y="99"/>
                    </a:lnTo>
                    <a:lnTo>
                      <a:pt x="185" y="96"/>
                    </a:lnTo>
                    <a:lnTo>
                      <a:pt x="163" y="93"/>
                    </a:lnTo>
                    <a:lnTo>
                      <a:pt x="142" y="92"/>
                    </a:lnTo>
                    <a:lnTo>
                      <a:pt x="120" y="89"/>
                    </a:lnTo>
                    <a:lnTo>
                      <a:pt x="98" y="89"/>
                    </a:lnTo>
                    <a:lnTo>
                      <a:pt x="78" y="89"/>
                    </a:lnTo>
                    <a:lnTo>
                      <a:pt x="76" y="89"/>
                    </a:lnTo>
                    <a:lnTo>
                      <a:pt x="76" y="91"/>
                    </a:lnTo>
                    <a:lnTo>
                      <a:pt x="75" y="91"/>
                    </a:lnTo>
                    <a:lnTo>
                      <a:pt x="75" y="92"/>
                    </a:lnTo>
                    <a:lnTo>
                      <a:pt x="72" y="87"/>
                    </a:lnTo>
                    <a:lnTo>
                      <a:pt x="64" y="83"/>
                    </a:lnTo>
                    <a:lnTo>
                      <a:pt x="53" y="79"/>
                    </a:lnTo>
                    <a:lnTo>
                      <a:pt x="42" y="76"/>
                    </a:lnTo>
                    <a:lnTo>
                      <a:pt x="29" y="72"/>
                    </a:lnTo>
                    <a:lnTo>
                      <a:pt x="18" y="68"/>
                    </a:lnTo>
                    <a:lnTo>
                      <a:pt x="8" y="64"/>
                    </a:lnTo>
                    <a:lnTo>
                      <a:pt x="1" y="60"/>
                    </a:lnTo>
                    <a:lnTo>
                      <a:pt x="1" y="47"/>
                    </a:lnTo>
                    <a:lnTo>
                      <a:pt x="1" y="34"/>
                    </a:lnTo>
                    <a:lnTo>
                      <a:pt x="0" y="23"/>
                    </a:lnTo>
                    <a:lnTo>
                      <a:pt x="0" y="10"/>
                    </a:lnTo>
                    <a:lnTo>
                      <a:pt x="5" y="8"/>
                    </a:lnTo>
                    <a:lnTo>
                      <a:pt x="7" y="5"/>
                    </a:lnTo>
                    <a:lnTo>
                      <a:pt x="7" y="3"/>
                    </a:lnTo>
                    <a:lnTo>
                      <a:pt x="6" y="0"/>
                    </a:lnTo>
                    <a:lnTo>
                      <a:pt x="30" y="7"/>
                    </a:lnTo>
                    <a:lnTo>
                      <a:pt x="52" y="12"/>
                    </a:lnTo>
                    <a:lnTo>
                      <a:pt x="75" y="15"/>
                    </a:lnTo>
                    <a:lnTo>
                      <a:pt x="97" y="16"/>
                    </a:lnTo>
                    <a:lnTo>
                      <a:pt x="119" y="16"/>
                    </a:lnTo>
                    <a:lnTo>
                      <a:pt x="142" y="12"/>
                    </a:lnTo>
                    <a:lnTo>
                      <a:pt x="165" y="8"/>
                    </a:lnTo>
                    <a:lnTo>
                      <a:pt x="189" y="1"/>
                    </a:lnTo>
                    <a:lnTo>
                      <a:pt x="201" y="1"/>
                    </a:lnTo>
                    <a:lnTo>
                      <a:pt x="210" y="2"/>
                    </a:lnTo>
                    <a:lnTo>
                      <a:pt x="219" y="4"/>
                    </a:lnTo>
                    <a:lnTo>
                      <a:pt x="228" y="9"/>
                    </a:lnTo>
                    <a:lnTo>
                      <a:pt x="237" y="13"/>
                    </a:lnTo>
                    <a:lnTo>
                      <a:pt x="246" y="18"/>
                    </a:lnTo>
                    <a:lnTo>
                      <a:pt x="256" y="24"/>
                    </a:lnTo>
                    <a:lnTo>
                      <a:pt x="268" y="28"/>
                    </a:lnTo>
                    <a:lnTo>
                      <a:pt x="275" y="35"/>
                    </a:lnTo>
                    <a:lnTo>
                      <a:pt x="284" y="41"/>
                    </a:lnTo>
                    <a:lnTo>
                      <a:pt x="293" y="47"/>
                    </a:lnTo>
                    <a:lnTo>
                      <a:pt x="303" y="53"/>
                    </a:lnTo>
                    <a:lnTo>
                      <a:pt x="313" y="60"/>
                    </a:lnTo>
                    <a:lnTo>
                      <a:pt x="321" y="68"/>
                    </a:lnTo>
                    <a:lnTo>
                      <a:pt x="326" y="78"/>
                    </a:lnTo>
                    <a:lnTo>
                      <a:pt x="330" y="91"/>
                    </a:lnTo>
                    <a:lnTo>
                      <a:pt x="322" y="96"/>
                    </a:lnTo>
                    <a:lnTo>
                      <a:pt x="313" y="100"/>
                    </a:lnTo>
                    <a:lnTo>
                      <a:pt x="302" y="102"/>
                    </a:lnTo>
                    <a:lnTo>
                      <a:pt x="292" y="103"/>
                    </a:lnTo>
                    <a:lnTo>
                      <a:pt x="280" y="104"/>
                    </a:lnTo>
                    <a:lnTo>
                      <a:pt x="270" y="104"/>
                    </a:lnTo>
                    <a:lnTo>
                      <a:pt x="260" y="104"/>
                    </a:lnTo>
                    <a:lnTo>
                      <a:pt x="250" y="104"/>
                    </a:lnTo>
                    <a:close/>
                  </a:path>
                </a:pathLst>
              </a:custGeom>
              <a:solidFill>
                <a:srgbClr val="CC6633"/>
              </a:solidFill>
              <a:ln w="9525">
                <a:noFill/>
                <a:round/>
                <a:headEnd/>
                <a:tailEnd/>
              </a:ln>
            </p:spPr>
            <p:txBody>
              <a:bodyPr/>
              <a:lstStyle/>
              <a:p>
                <a:endParaRPr lang="en-US" sz="3200"/>
              </a:p>
            </p:txBody>
          </p:sp>
          <p:sp>
            <p:nvSpPr>
              <p:cNvPr id="190477" name="Freeform 19"/>
              <p:cNvSpPr>
                <a:spLocks/>
              </p:cNvSpPr>
              <p:nvPr/>
            </p:nvSpPr>
            <p:spPr bwMode="auto">
              <a:xfrm>
                <a:off x="2595" y="4204"/>
                <a:ext cx="110" cy="62"/>
              </a:xfrm>
              <a:custGeom>
                <a:avLst/>
                <a:gdLst>
                  <a:gd name="T0" fmla="*/ 0 w 221"/>
                  <a:gd name="T1" fmla="*/ 1 h 124"/>
                  <a:gd name="T2" fmla="*/ 0 w 221"/>
                  <a:gd name="T3" fmla="*/ 1 h 124"/>
                  <a:gd name="T4" fmla="*/ 0 w 221"/>
                  <a:gd name="T5" fmla="*/ 1 h 124"/>
                  <a:gd name="T6" fmla="*/ 0 w 221"/>
                  <a:gd name="T7" fmla="*/ 1 h 124"/>
                  <a:gd name="T8" fmla="*/ 0 w 221"/>
                  <a:gd name="T9" fmla="*/ 1 h 124"/>
                  <a:gd name="T10" fmla="*/ 0 w 221"/>
                  <a:gd name="T11" fmla="*/ 1 h 124"/>
                  <a:gd name="T12" fmla="*/ 0 w 221"/>
                  <a:gd name="T13" fmla="*/ 1 h 124"/>
                  <a:gd name="T14" fmla="*/ 0 w 221"/>
                  <a:gd name="T15" fmla="*/ 1 h 124"/>
                  <a:gd name="T16" fmla="*/ 0 w 221"/>
                  <a:gd name="T17" fmla="*/ 1 h 124"/>
                  <a:gd name="T18" fmla="*/ 0 w 221"/>
                  <a:gd name="T19" fmla="*/ 1 h 124"/>
                  <a:gd name="T20" fmla="*/ 0 w 221"/>
                  <a:gd name="T21" fmla="*/ 1 h 124"/>
                  <a:gd name="T22" fmla="*/ 0 w 221"/>
                  <a:gd name="T23" fmla="*/ 1 h 124"/>
                  <a:gd name="T24" fmla="*/ 0 w 221"/>
                  <a:gd name="T25" fmla="*/ 1 h 124"/>
                  <a:gd name="T26" fmla="*/ 0 w 221"/>
                  <a:gd name="T27" fmla="*/ 1 h 124"/>
                  <a:gd name="T28" fmla="*/ 0 w 221"/>
                  <a:gd name="T29" fmla="*/ 1 h 124"/>
                  <a:gd name="T30" fmla="*/ 0 w 221"/>
                  <a:gd name="T31" fmla="*/ 1 h 124"/>
                  <a:gd name="T32" fmla="*/ 0 w 221"/>
                  <a:gd name="T33" fmla="*/ 1 h 124"/>
                  <a:gd name="T34" fmla="*/ 0 w 221"/>
                  <a:gd name="T35" fmla="*/ 1 h 124"/>
                  <a:gd name="T36" fmla="*/ 0 w 221"/>
                  <a:gd name="T37" fmla="*/ 1 h 124"/>
                  <a:gd name="T38" fmla="*/ 0 w 221"/>
                  <a:gd name="T39" fmla="*/ 1 h 124"/>
                  <a:gd name="T40" fmla="*/ 0 w 221"/>
                  <a:gd name="T41" fmla="*/ 1 h 124"/>
                  <a:gd name="T42" fmla="*/ 0 w 221"/>
                  <a:gd name="T43" fmla="*/ 1 h 124"/>
                  <a:gd name="T44" fmla="*/ 0 w 221"/>
                  <a:gd name="T45" fmla="*/ 1 h 124"/>
                  <a:gd name="T46" fmla="*/ 0 w 221"/>
                  <a:gd name="T47" fmla="*/ 1 h 124"/>
                  <a:gd name="T48" fmla="*/ 0 w 221"/>
                  <a:gd name="T49" fmla="*/ 1 h 124"/>
                  <a:gd name="T50" fmla="*/ 0 w 221"/>
                  <a:gd name="T51" fmla="*/ 1 h 124"/>
                  <a:gd name="T52" fmla="*/ 0 w 221"/>
                  <a:gd name="T53" fmla="*/ 0 h 124"/>
                  <a:gd name="T54" fmla="*/ 0 w 221"/>
                  <a:gd name="T55" fmla="*/ 0 h 124"/>
                  <a:gd name="T56" fmla="*/ 0 w 221"/>
                  <a:gd name="T57" fmla="*/ 1 h 124"/>
                  <a:gd name="T58" fmla="*/ 0 w 221"/>
                  <a:gd name="T59" fmla="*/ 1 h 124"/>
                  <a:gd name="T60" fmla="*/ 0 w 221"/>
                  <a:gd name="T61" fmla="*/ 1 h 124"/>
                  <a:gd name="T62" fmla="*/ 0 w 221"/>
                  <a:gd name="T63" fmla="*/ 1 h 124"/>
                  <a:gd name="T64" fmla="*/ 0 w 221"/>
                  <a:gd name="T65" fmla="*/ 1 h 124"/>
                  <a:gd name="T66" fmla="*/ 0 w 221"/>
                  <a:gd name="T67" fmla="*/ 1 h 124"/>
                  <a:gd name="T68" fmla="*/ 0 w 221"/>
                  <a:gd name="T69" fmla="*/ 1 h 124"/>
                  <a:gd name="T70" fmla="*/ 0 w 221"/>
                  <a:gd name="T71" fmla="*/ 1 h 124"/>
                  <a:gd name="T72" fmla="*/ 0 w 221"/>
                  <a:gd name="T73" fmla="*/ 1 h 124"/>
                  <a:gd name="T74" fmla="*/ 0 w 221"/>
                  <a:gd name="T75" fmla="*/ 1 h 124"/>
                  <a:gd name="T76" fmla="*/ 0 w 221"/>
                  <a:gd name="T77" fmla="*/ 1 h 124"/>
                  <a:gd name="T78" fmla="*/ 0 w 221"/>
                  <a:gd name="T79" fmla="*/ 1 h 124"/>
                  <a:gd name="T80" fmla="*/ 0 w 221"/>
                  <a:gd name="T81" fmla="*/ 1 h 124"/>
                  <a:gd name="T82" fmla="*/ 0 w 221"/>
                  <a:gd name="T83" fmla="*/ 1 h 124"/>
                  <a:gd name="T84" fmla="*/ 0 w 221"/>
                  <a:gd name="T85" fmla="*/ 1 h 124"/>
                  <a:gd name="T86" fmla="*/ 0 w 221"/>
                  <a:gd name="T87" fmla="*/ 1 h 124"/>
                  <a:gd name="T88" fmla="*/ 0 w 221"/>
                  <a:gd name="T89" fmla="*/ 1 h 124"/>
                  <a:gd name="T90" fmla="*/ 0 w 221"/>
                  <a:gd name="T91" fmla="*/ 1 h 124"/>
                  <a:gd name="T92" fmla="*/ 0 w 221"/>
                  <a:gd name="T93" fmla="*/ 1 h 124"/>
                  <a:gd name="T94" fmla="*/ 0 w 221"/>
                  <a:gd name="T95" fmla="*/ 1 h 124"/>
                  <a:gd name="T96" fmla="*/ 0 w 221"/>
                  <a:gd name="T97" fmla="*/ 1 h 12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1"/>
                  <a:gd name="T148" fmla="*/ 0 h 124"/>
                  <a:gd name="T149" fmla="*/ 221 w 221"/>
                  <a:gd name="T150" fmla="*/ 124 h 12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1" h="124">
                    <a:moveTo>
                      <a:pt x="109" y="124"/>
                    </a:moveTo>
                    <a:lnTo>
                      <a:pt x="98" y="119"/>
                    </a:lnTo>
                    <a:lnTo>
                      <a:pt x="85" y="117"/>
                    </a:lnTo>
                    <a:lnTo>
                      <a:pt x="70" y="116"/>
                    </a:lnTo>
                    <a:lnTo>
                      <a:pt x="53" y="116"/>
                    </a:lnTo>
                    <a:lnTo>
                      <a:pt x="38" y="116"/>
                    </a:lnTo>
                    <a:lnTo>
                      <a:pt x="23" y="115"/>
                    </a:lnTo>
                    <a:lnTo>
                      <a:pt x="11" y="111"/>
                    </a:lnTo>
                    <a:lnTo>
                      <a:pt x="0" y="104"/>
                    </a:lnTo>
                    <a:lnTo>
                      <a:pt x="0" y="93"/>
                    </a:lnTo>
                    <a:lnTo>
                      <a:pt x="0" y="84"/>
                    </a:lnTo>
                    <a:lnTo>
                      <a:pt x="4" y="78"/>
                    </a:lnTo>
                    <a:lnTo>
                      <a:pt x="11" y="71"/>
                    </a:lnTo>
                    <a:lnTo>
                      <a:pt x="29" y="64"/>
                    </a:lnTo>
                    <a:lnTo>
                      <a:pt x="48" y="56"/>
                    </a:lnTo>
                    <a:lnTo>
                      <a:pt x="66" y="49"/>
                    </a:lnTo>
                    <a:lnTo>
                      <a:pt x="83" y="42"/>
                    </a:lnTo>
                    <a:lnTo>
                      <a:pt x="102" y="35"/>
                    </a:lnTo>
                    <a:lnTo>
                      <a:pt x="120" y="27"/>
                    </a:lnTo>
                    <a:lnTo>
                      <a:pt x="138" y="19"/>
                    </a:lnTo>
                    <a:lnTo>
                      <a:pt x="156" y="10"/>
                    </a:lnTo>
                    <a:lnTo>
                      <a:pt x="158" y="10"/>
                    </a:lnTo>
                    <a:lnTo>
                      <a:pt x="161" y="10"/>
                    </a:lnTo>
                    <a:lnTo>
                      <a:pt x="162" y="10"/>
                    </a:lnTo>
                    <a:lnTo>
                      <a:pt x="164" y="10"/>
                    </a:lnTo>
                    <a:lnTo>
                      <a:pt x="166" y="3"/>
                    </a:lnTo>
                    <a:lnTo>
                      <a:pt x="171" y="0"/>
                    </a:lnTo>
                    <a:lnTo>
                      <a:pt x="179" y="0"/>
                    </a:lnTo>
                    <a:lnTo>
                      <a:pt x="187" y="1"/>
                    </a:lnTo>
                    <a:lnTo>
                      <a:pt x="197" y="3"/>
                    </a:lnTo>
                    <a:lnTo>
                      <a:pt x="207" y="6"/>
                    </a:lnTo>
                    <a:lnTo>
                      <a:pt x="215" y="10"/>
                    </a:lnTo>
                    <a:lnTo>
                      <a:pt x="221" y="11"/>
                    </a:lnTo>
                    <a:lnTo>
                      <a:pt x="218" y="28"/>
                    </a:lnTo>
                    <a:lnTo>
                      <a:pt x="215" y="46"/>
                    </a:lnTo>
                    <a:lnTo>
                      <a:pt x="214" y="64"/>
                    </a:lnTo>
                    <a:lnTo>
                      <a:pt x="212" y="82"/>
                    </a:lnTo>
                    <a:lnTo>
                      <a:pt x="215" y="85"/>
                    </a:lnTo>
                    <a:lnTo>
                      <a:pt x="216" y="86"/>
                    </a:lnTo>
                    <a:lnTo>
                      <a:pt x="216" y="87"/>
                    </a:lnTo>
                    <a:lnTo>
                      <a:pt x="216" y="89"/>
                    </a:lnTo>
                    <a:lnTo>
                      <a:pt x="203" y="94"/>
                    </a:lnTo>
                    <a:lnTo>
                      <a:pt x="189" y="100"/>
                    </a:lnTo>
                    <a:lnTo>
                      <a:pt x="176" y="105"/>
                    </a:lnTo>
                    <a:lnTo>
                      <a:pt x="161" y="111"/>
                    </a:lnTo>
                    <a:lnTo>
                      <a:pt x="147" y="116"/>
                    </a:lnTo>
                    <a:lnTo>
                      <a:pt x="133" y="120"/>
                    </a:lnTo>
                    <a:lnTo>
                      <a:pt x="120" y="123"/>
                    </a:lnTo>
                    <a:lnTo>
                      <a:pt x="109" y="124"/>
                    </a:lnTo>
                    <a:close/>
                  </a:path>
                </a:pathLst>
              </a:custGeom>
              <a:solidFill>
                <a:srgbClr val="000000"/>
              </a:solidFill>
              <a:ln w="9525">
                <a:noFill/>
                <a:round/>
                <a:headEnd/>
                <a:tailEnd/>
              </a:ln>
            </p:spPr>
            <p:txBody>
              <a:bodyPr/>
              <a:lstStyle/>
              <a:p>
                <a:endParaRPr lang="en-US" sz="3200"/>
              </a:p>
            </p:txBody>
          </p:sp>
          <p:sp>
            <p:nvSpPr>
              <p:cNvPr id="190478" name="Freeform 20"/>
              <p:cNvSpPr>
                <a:spLocks/>
              </p:cNvSpPr>
              <p:nvPr/>
            </p:nvSpPr>
            <p:spPr bwMode="auto">
              <a:xfrm>
                <a:off x="2234" y="4215"/>
                <a:ext cx="96" cy="50"/>
              </a:xfrm>
              <a:custGeom>
                <a:avLst/>
                <a:gdLst>
                  <a:gd name="T0" fmla="*/ 1 w 191"/>
                  <a:gd name="T1" fmla="*/ 0 h 101"/>
                  <a:gd name="T2" fmla="*/ 1 w 191"/>
                  <a:gd name="T3" fmla="*/ 0 h 101"/>
                  <a:gd name="T4" fmla="*/ 1 w 191"/>
                  <a:gd name="T5" fmla="*/ 0 h 101"/>
                  <a:gd name="T6" fmla="*/ 1 w 191"/>
                  <a:gd name="T7" fmla="*/ 0 h 101"/>
                  <a:gd name="T8" fmla="*/ 1 w 191"/>
                  <a:gd name="T9" fmla="*/ 0 h 101"/>
                  <a:gd name="T10" fmla="*/ 1 w 191"/>
                  <a:gd name="T11" fmla="*/ 0 h 101"/>
                  <a:gd name="T12" fmla="*/ 1 w 191"/>
                  <a:gd name="T13" fmla="*/ 0 h 101"/>
                  <a:gd name="T14" fmla="*/ 1 w 191"/>
                  <a:gd name="T15" fmla="*/ 0 h 101"/>
                  <a:gd name="T16" fmla="*/ 1 w 191"/>
                  <a:gd name="T17" fmla="*/ 0 h 101"/>
                  <a:gd name="T18" fmla="*/ 1 w 191"/>
                  <a:gd name="T19" fmla="*/ 0 h 101"/>
                  <a:gd name="T20" fmla="*/ 1 w 191"/>
                  <a:gd name="T21" fmla="*/ 0 h 101"/>
                  <a:gd name="T22" fmla="*/ 1 w 191"/>
                  <a:gd name="T23" fmla="*/ 0 h 101"/>
                  <a:gd name="T24" fmla="*/ 0 w 191"/>
                  <a:gd name="T25" fmla="*/ 0 h 101"/>
                  <a:gd name="T26" fmla="*/ 0 w 191"/>
                  <a:gd name="T27" fmla="*/ 0 h 101"/>
                  <a:gd name="T28" fmla="*/ 1 w 191"/>
                  <a:gd name="T29" fmla="*/ 0 h 101"/>
                  <a:gd name="T30" fmla="*/ 1 w 191"/>
                  <a:gd name="T31" fmla="*/ 0 h 101"/>
                  <a:gd name="T32" fmla="*/ 1 w 191"/>
                  <a:gd name="T33" fmla="*/ 0 h 101"/>
                  <a:gd name="T34" fmla="*/ 1 w 191"/>
                  <a:gd name="T35" fmla="*/ 0 h 101"/>
                  <a:gd name="T36" fmla="*/ 1 w 191"/>
                  <a:gd name="T37" fmla="*/ 0 h 101"/>
                  <a:gd name="T38" fmla="*/ 1 w 191"/>
                  <a:gd name="T39" fmla="*/ 0 h 101"/>
                  <a:gd name="T40" fmla="*/ 1 w 191"/>
                  <a:gd name="T41" fmla="*/ 0 h 101"/>
                  <a:gd name="T42" fmla="*/ 1 w 191"/>
                  <a:gd name="T43" fmla="*/ 0 h 101"/>
                  <a:gd name="T44" fmla="*/ 1 w 191"/>
                  <a:gd name="T45" fmla="*/ 0 h 101"/>
                  <a:gd name="T46" fmla="*/ 1 w 191"/>
                  <a:gd name="T47" fmla="*/ 0 h 101"/>
                  <a:gd name="T48" fmla="*/ 1 w 191"/>
                  <a:gd name="T49" fmla="*/ 0 h 101"/>
                  <a:gd name="T50" fmla="*/ 1 w 191"/>
                  <a:gd name="T51" fmla="*/ 0 h 101"/>
                  <a:gd name="T52" fmla="*/ 1 w 191"/>
                  <a:gd name="T53" fmla="*/ 0 h 101"/>
                  <a:gd name="T54" fmla="*/ 1 w 191"/>
                  <a:gd name="T55" fmla="*/ 0 h 101"/>
                  <a:gd name="T56" fmla="*/ 1 w 191"/>
                  <a:gd name="T57" fmla="*/ 0 h 101"/>
                  <a:gd name="T58" fmla="*/ 1 w 191"/>
                  <a:gd name="T59" fmla="*/ 0 h 101"/>
                  <a:gd name="T60" fmla="*/ 1 w 191"/>
                  <a:gd name="T61" fmla="*/ 0 h 101"/>
                  <a:gd name="T62" fmla="*/ 1 w 191"/>
                  <a:gd name="T63" fmla="*/ 0 h 101"/>
                  <a:gd name="T64" fmla="*/ 1 w 191"/>
                  <a:gd name="T65" fmla="*/ 0 h 101"/>
                  <a:gd name="T66" fmla="*/ 1 w 191"/>
                  <a:gd name="T67" fmla="*/ 0 h 101"/>
                  <a:gd name="T68" fmla="*/ 1 w 191"/>
                  <a:gd name="T69" fmla="*/ 0 h 101"/>
                  <a:gd name="T70" fmla="*/ 1 w 191"/>
                  <a:gd name="T71" fmla="*/ 0 h 101"/>
                  <a:gd name="T72" fmla="*/ 1 w 191"/>
                  <a:gd name="T73" fmla="*/ 0 h 101"/>
                  <a:gd name="T74" fmla="*/ 1 w 191"/>
                  <a:gd name="T75" fmla="*/ 0 h 101"/>
                  <a:gd name="T76" fmla="*/ 1 w 191"/>
                  <a:gd name="T77" fmla="*/ 0 h 101"/>
                  <a:gd name="T78" fmla="*/ 1 w 191"/>
                  <a:gd name="T79" fmla="*/ 0 h 101"/>
                  <a:gd name="T80" fmla="*/ 1 w 191"/>
                  <a:gd name="T81" fmla="*/ 0 h 1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91"/>
                  <a:gd name="T124" fmla="*/ 0 h 101"/>
                  <a:gd name="T125" fmla="*/ 191 w 191"/>
                  <a:gd name="T126" fmla="*/ 101 h 10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91" h="101">
                    <a:moveTo>
                      <a:pt x="172" y="101"/>
                    </a:moveTo>
                    <a:lnTo>
                      <a:pt x="150" y="99"/>
                    </a:lnTo>
                    <a:lnTo>
                      <a:pt x="128" y="98"/>
                    </a:lnTo>
                    <a:lnTo>
                      <a:pt x="106" y="97"/>
                    </a:lnTo>
                    <a:lnTo>
                      <a:pt x="85" y="94"/>
                    </a:lnTo>
                    <a:lnTo>
                      <a:pt x="65" y="90"/>
                    </a:lnTo>
                    <a:lnTo>
                      <a:pt x="45" y="84"/>
                    </a:lnTo>
                    <a:lnTo>
                      <a:pt x="25" y="76"/>
                    </a:lnTo>
                    <a:lnTo>
                      <a:pt x="8" y="66"/>
                    </a:lnTo>
                    <a:lnTo>
                      <a:pt x="6" y="66"/>
                    </a:lnTo>
                    <a:lnTo>
                      <a:pt x="5" y="65"/>
                    </a:lnTo>
                    <a:lnTo>
                      <a:pt x="2" y="65"/>
                    </a:lnTo>
                    <a:lnTo>
                      <a:pt x="0" y="65"/>
                    </a:lnTo>
                    <a:lnTo>
                      <a:pt x="0" y="55"/>
                    </a:lnTo>
                    <a:lnTo>
                      <a:pt x="1" y="44"/>
                    </a:lnTo>
                    <a:lnTo>
                      <a:pt x="1" y="34"/>
                    </a:lnTo>
                    <a:lnTo>
                      <a:pt x="1" y="23"/>
                    </a:lnTo>
                    <a:lnTo>
                      <a:pt x="11" y="22"/>
                    </a:lnTo>
                    <a:lnTo>
                      <a:pt x="22" y="21"/>
                    </a:lnTo>
                    <a:lnTo>
                      <a:pt x="31" y="18"/>
                    </a:lnTo>
                    <a:lnTo>
                      <a:pt x="40" y="14"/>
                    </a:lnTo>
                    <a:lnTo>
                      <a:pt x="48" y="11"/>
                    </a:lnTo>
                    <a:lnTo>
                      <a:pt x="59" y="6"/>
                    </a:lnTo>
                    <a:lnTo>
                      <a:pt x="68" y="3"/>
                    </a:lnTo>
                    <a:lnTo>
                      <a:pt x="78" y="0"/>
                    </a:lnTo>
                    <a:lnTo>
                      <a:pt x="88" y="12"/>
                    </a:lnTo>
                    <a:lnTo>
                      <a:pt x="100" y="21"/>
                    </a:lnTo>
                    <a:lnTo>
                      <a:pt x="116" y="28"/>
                    </a:lnTo>
                    <a:lnTo>
                      <a:pt x="135" y="35"/>
                    </a:lnTo>
                    <a:lnTo>
                      <a:pt x="153" y="42"/>
                    </a:lnTo>
                    <a:lnTo>
                      <a:pt x="169" y="50"/>
                    </a:lnTo>
                    <a:lnTo>
                      <a:pt x="182" y="60"/>
                    </a:lnTo>
                    <a:lnTo>
                      <a:pt x="191" y="73"/>
                    </a:lnTo>
                    <a:lnTo>
                      <a:pt x="191" y="79"/>
                    </a:lnTo>
                    <a:lnTo>
                      <a:pt x="191" y="83"/>
                    </a:lnTo>
                    <a:lnTo>
                      <a:pt x="190" y="89"/>
                    </a:lnTo>
                    <a:lnTo>
                      <a:pt x="188" y="97"/>
                    </a:lnTo>
                    <a:lnTo>
                      <a:pt x="183" y="99"/>
                    </a:lnTo>
                    <a:lnTo>
                      <a:pt x="180" y="101"/>
                    </a:lnTo>
                    <a:lnTo>
                      <a:pt x="176" y="101"/>
                    </a:lnTo>
                    <a:lnTo>
                      <a:pt x="172" y="101"/>
                    </a:lnTo>
                    <a:close/>
                  </a:path>
                </a:pathLst>
              </a:custGeom>
              <a:solidFill>
                <a:srgbClr val="CC6633"/>
              </a:solidFill>
              <a:ln w="9525">
                <a:noFill/>
                <a:round/>
                <a:headEnd/>
                <a:tailEnd/>
              </a:ln>
            </p:spPr>
            <p:txBody>
              <a:bodyPr/>
              <a:lstStyle/>
              <a:p>
                <a:endParaRPr lang="en-US" sz="3200"/>
              </a:p>
            </p:txBody>
          </p:sp>
          <p:sp>
            <p:nvSpPr>
              <p:cNvPr id="190479" name="Freeform 21"/>
              <p:cNvSpPr>
                <a:spLocks/>
              </p:cNvSpPr>
              <p:nvPr/>
            </p:nvSpPr>
            <p:spPr bwMode="auto">
              <a:xfrm>
                <a:off x="2675" y="3851"/>
                <a:ext cx="182" cy="410"/>
              </a:xfrm>
              <a:custGeom>
                <a:avLst/>
                <a:gdLst>
                  <a:gd name="T0" fmla="*/ 1 w 363"/>
                  <a:gd name="T1" fmla="*/ 0 h 822"/>
                  <a:gd name="T2" fmla="*/ 1 w 363"/>
                  <a:gd name="T3" fmla="*/ 0 h 822"/>
                  <a:gd name="T4" fmla="*/ 1 w 363"/>
                  <a:gd name="T5" fmla="*/ 0 h 822"/>
                  <a:gd name="T6" fmla="*/ 1 w 363"/>
                  <a:gd name="T7" fmla="*/ 0 h 822"/>
                  <a:gd name="T8" fmla="*/ 1 w 363"/>
                  <a:gd name="T9" fmla="*/ 0 h 822"/>
                  <a:gd name="T10" fmla="*/ 1 w 363"/>
                  <a:gd name="T11" fmla="*/ 0 h 822"/>
                  <a:gd name="T12" fmla="*/ 1 w 363"/>
                  <a:gd name="T13" fmla="*/ 0 h 822"/>
                  <a:gd name="T14" fmla="*/ 1 w 363"/>
                  <a:gd name="T15" fmla="*/ 0 h 822"/>
                  <a:gd name="T16" fmla="*/ 1 w 363"/>
                  <a:gd name="T17" fmla="*/ 0 h 822"/>
                  <a:gd name="T18" fmla="*/ 1 w 363"/>
                  <a:gd name="T19" fmla="*/ 0 h 822"/>
                  <a:gd name="T20" fmla="*/ 1 w 363"/>
                  <a:gd name="T21" fmla="*/ 0 h 822"/>
                  <a:gd name="T22" fmla="*/ 1 w 363"/>
                  <a:gd name="T23" fmla="*/ 0 h 822"/>
                  <a:gd name="T24" fmla="*/ 1 w 363"/>
                  <a:gd name="T25" fmla="*/ 0 h 822"/>
                  <a:gd name="T26" fmla="*/ 1 w 363"/>
                  <a:gd name="T27" fmla="*/ 0 h 822"/>
                  <a:gd name="T28" fmla="*/ 1 w 363"/>
                  <a:gd name="T29" fmla="*/ 0 h 822"/>
                  <a:gd name="T30" fmla="*/ 1 w 363"/>
                  <a:gd name="T31" fmla="*/ 0 h 822"/>
                  <a:gd name="T32" fmla="*/ 1 w 363"/>
                  <a:gd name="T33" fmla="*/ 0 h 822"/>
                  <a:gd name="T34" fmla="*/ 1 w 363"/>
                  <a:gd name="T35" fmla="*/ 0 h 822"/>
                  <a:gd name="T36" fmla="*/ 1 w 363"/>
                  <a:gd name="T37" fmla="*/ 0 h 822"/>
                  <a:gd name="T38" fmla="*/ 1 w 363"/>
                  <a:gd name="T39" fmla="*/ 0 h 822"/>
                  <a:gd name="T40" fmla="*/ 1 w 363"/>
                  <a:gd name="T41" fmla="*/ 0 h 822"/>
                  <a:gd name="T42" fmla="*/ 1 w 363"/>
                  <a:gd name="T43" fmla="*/ 0 h 822"/>
                  <a:gd name="T44" fmla="*/ 1 w 363"/>
                  <a:gd name="T45" fmla="*/ 0 h 822"/>
                  <a:gd name="T46" fmla="*/ 1 w 363"/>
                  <a:gd name="T47" fmla="*/ 0 h 822"/>
                  <a:gd name="T48" fmla="*/ 1 w 363"/>
                  <a:gd name="T49" fmla="*/ 0 h 822"/>
                  <a:gd name="T50" fmla="*/ 1 w 363"/>
                  <a:gd name="T51" fmla="*/ 0 h 822"/>
                  <a:gd name="T52" fmla="*/ 1 w 363"/>
                  <a:gd name="T53" fmla="*/ 0 h 822"/>
                  <a:gd name="T54" fmla="*/ 1 w 363"/>
                  <a:gd name="T55" fmla="*/ 0 h 822"/>
                  <a:gd name="T56" fmla="*/ 1 w 363"/>
                  <a:gd name="T57" fmla="*/ 0 h 822"/>
                  <a:gd name="T58" fmla="*/ 1 w 363"/>
                  <a:gd name="T59" fmla="*/ 0 h 822"/>
                  <a:gd name="T60" fmla="*/ 1 w 363"/>
                  <a:gd name="T61" fmla="*/ 0 h 822"/>
                  <a:gd name="T62" fmla="*/ 1 w 363"/>
                  <a:gd name="T63" fmla="*/ 0 h 822"/>
                  <a:gd name="T64" fmla="*/ 1 w 363"/>
                  <a:gd name="T65" fmla="*/ 0 h 822"/>
                  <a:gd name="T66" fmla="*/ 1 w 363"/>
                  <a:gd name="T67" fmla="*/ 0 h 822"/>
                  <a:gd name="T68" fmla="*/ 1 w 363"/>
                  <a:gd name="T69" fmla="*/ 0 h 822"/>
                  <a:gd name="T70" fmla="*/ 1 w 363"/>
                  <a:gd name="T71" fmla="*/ 0 h 822"/>
                  <a:gd name="T72" fmla="*/ 1 w 363"/>
                  <a:gd name="T73" fmla="*/ 0 h 822"/>
                  <a:gd name="T74" fmla="*/ 1 w 363"/>
                  <a:gd name="T75" fmla="*/ 0 h 822"/>
                  <a:gd name="T76" fmla="*/ 1 w 363"/>
                  <a:gd name="T77" fmla="*/ 0 h 822"/>
                  <a:gd name="T78" fmla="*/ 1 w 363"/>
                  <a:gd name="T79" fmla="*/ 0 h 822"/>
                  <a:gd name="T80" fmla="*/ 1 w 363"/>
                  <a:gd name="T81" fmla="*/ 0 h 822"/>
                  <a:gd name="T82" fmla="*/ 1 w 363"/>
                  <a:gd name="T83" fmla="*/ 0 h 822"/>
                  <a:gd name="T84" fmla="*/ 1 w 363"/>
                  <a:gd name="T85" fmla="*/ 0 h 822"/>
                  <a:gd name="T86" fmla="*/ 1 w 363"/>
                  <a:gd name="T87" fmla="*/ 0 h 822"/>
                  <a:gd name="T88" fmla="*/ 1 w 363"/>
                  <a:gd name="T89" fmla="*/ 0 h 822"/>
                  <a:gd name="T90" fmla="*/ 1 w 363"/>
                  <a:gd name="T91" fmla="*/ 0 h 822"/>
                  <a:gd name="T92" fmla="*/ 1 w 363"/>
                  <a:gd name="T93" fmla="*/ 0 h 822"/>
                  <a:gd name="T94" fmla="*/ 1 w 363"/>
                  <a:gd name="T95" fmla="*/ 0 h 822"/>
                  <a:gd name="T96" fmla="*/ 1 w 363"/>
                  <a:gd name="T97" fmla="*/ 0 h 822"/>
                  <a:gd name="T98" fmla="*/ 1 w 363"/>
                  <a:gd name="T99" fmla="*/ 0 h 822"/>
                  <a:gd name="T100" fmla="*/ 1 w 363"/>
                  <a:gd name="T101" fmla="*/ 0 h 822"/>
                  <a:gd name="T102" fmla="*/ 1 w 363"/>
                  <a:gd name="T103" fmla="*/ 0 h 822"/>
                  <a:gd name="T104" fmla="*/ 1 w 363"/>
                  <a:gd name="T105" fmla="*/ 0 h 822"/>
                  <a:gd name="T106" fmla="*/ 1 w 363"/>
                  <a:gd name="T107" fmla="*/ 0 h 822"/>
                  <a:gd name="T108" fmla="*/ 1 w 363"/>
                  <a:gd name="T109" fmla="*/ 0 h 822"/>
                  <a:gd name="T110" fmla="*/ 1 w 363"/>
                  <a:gd name="T111" fmla="*/ 0 h 822"/>
                  <a:gd name="T112" fmla="*/ 1 w 363"/>
                  <a:gd name="T113" fmla="*/ 0 h 822"/>
                  <a:gd name="T114" fmla="*/ 1 w 363"/>
                  <a:gd name="T115" fmla="*/ 0 h 822"/>
                  <a:gd name="T116" fmla="*/ 1 w 363"/>
                  <a:gd name="T117" fmla="*/ 0 h 822"/>
                  <a:gd name="T118" fmla="*/ 1 w 363"/>
                  <a:gd name="T119" fmla="*/ 0 h 822"/>
                  <a:gd name="T120" fmla="*/ 1 w 363"/>
                  <a:gd name="T121" fmla="*/ 0 h 8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3"/>
                  <a:gd name="T184" fmla="*/ 0 h 822"/>
                  <a:gd name="T185" fmla="*/ 363 w 363"/>
                  <a:gd name="T186" fmla="*/ 822 h 8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3" h="822">
                    <a:moveTo>
                      <a:pt x="197" y="822"/>
                    </a:moveTo>
                    <a:lnTo>
                      <a:pt x="181" y="822"/>
                    </a:lnTo>
                    <a:lnTo>
                      <a:pt x="162" y="820"/>
                    </a:lnTo>
                    <a:lnTo>
                      <a:pt x="141" y="819"/>
                    </a:lnTo>
                    <a:lnTo>
                      <a:pt x="121" y="817"/>
                    </a:lnTo>
                    <a:lnTo>
                      <a:pt x="101" y="812"/>
                    </a:lnTo>
                    <a:lnTo>
                      <a:pt x="84" y="805"/>
                    </a:lnTo>
                    <a:lnTo>
                      <a:pt x="69" y="797"/>
                    </a:lnTo>
                    <a:lnTo>
                      <a:pt x="59" y="786"/>
                    </a:lnTo>
                    <a:lnTo>
                      <a:pt x="61" y="758"/>
                    </a:lnTo>
                    <a:lnTo>
                      <a:pt x="64" y="731"/>
                    </a:lnTo>
                    <a:lnTo>
                      <a:pt x="69" y="703"/>
                    </a:lnTo>
                    <a:lnTo>
                      <a:pt x="74" y="674"/>
                    </a:lnTo>
                    <a:lnTo>
                      <a:pt x="78" y="646"/>
                    </a:lnTo>
                    <a:lnTo>
                      <a:pt x="84" y="620"/>
                    </a:lnTo>
                    <a:lnTo>
                      <a:pt x="90" y="592"/>
                    </a:lnTo>
                    <a:lnTo>
                      <a:pt x="94" y="566"/>
                    </a:lnTo>
                    <a:lnTo>
                      <a:pt x="97" y="526"/>
                    </a:lnTo>
                    <a:lnTo>
                      <a:pt x="99" y="488"/>
                    </a:lnTo>
                    <a:lnTo>
                      <a:pt x="98" y="450"/>
                    </a:lnTo>
                    <a:lnTo>
                      <a:pt x="94" y="412"/>
                    </a:lnTo>
                    <a:lnTo>
                      <a:pt x="98" y="406"/>
                    </a:lnTo>
                    <a:lnTo>
                      <a:pt x="100" y="399"/>
                    </a:lnTo>
                    <a:lnTo>
                      <a:pt x="103" y="393"/>
                    </a:lnTo>
                    <a:lnTo>
                      <a:pt x="106" y="387"/>
                    </a:lnTo>
                    <a:lnTo>
                      <a:pt x="100" y="331"/>
                    </a:lnTo>
                    <a:lnTo>
                      <a:pt x="95" y="275"/>
                    </a:lnTo>
                    <a:lnTo>
                      <a:pt x="90" y="218"/>
                    </a:lnTo>
                    <a:lnTo>
                      <a:pt x="84" y="162"/>
                    </a:lnTo>
                    <a:lnTo>
                      <a:pt x="83" y="155"/>
                    </a:lnTo>
                    <a:lnTo>
                      <a:pt x="80" y="148"/>
                    </a:lnTo>
                    <a:lnTo>
                      <a:pt x="77" y="142"/>
                    </a:lnTo>
                    <a:lnTo>
                      <a:pt x="74" y="136"/>
                    </a:lnTo>
                    <a:lnTo>
                      <a:pt x="69" y="133"/>
                    </a:lnTo>
                    <a:lnTo>
                      <a:pt x="64" y="131"/>
                    </a:lnTo>
                    <a:lnTo>
                      <a:pt x="57" y="129"/>
                    </a:lnTo>
                    <a:lnTo>
                      <a:pt x="49" y="129"/>
                    </a:lnTo>
                    <a:lnTo>
                      <a:pt x="50" y="131"/>
                    </a:lnTo>
                    <a:lnTo>
                      <a:pt x="50" y="132"/>
                    </a:lnTo>
                    <a:lnTo>
                      <a:pt x="50" y="134"/>
                    </a:lnTo>
                    <a:lnTo>
                      <a:pt x="50" y="135"/>
                    </a:lnTo>
                    <a:lnTo>
                      <a:pt x="54" y="136"/>
                    </a:lnTo>
                    <a:lnTo>
                      <a:pt x="59" y="136"/>
                    </a:lnTo>
                    <a:lnTo>
                      <a:pt x="63" y="139"/>
                    </a:lnTo>
                    <a:lnTo>
                      <a:pt x="68" y="142"/>
                    </a:lnTo>
                    <a:lnTo>
                      <a:pt x="67" y="143"/>
                    </a:lnTo>
                    <a:lnTo>
                      <a:pt x="64" y="144"/>
                    </a:lnTo>
                    <a:lnTo>
                      <a:pt x="60" y="146"/>
                    </a:lnTo>
                    <a:lnTo>
                      <a:pt x="50" y="148"/>
                    </a:lnTo>
                    <a:lnTo>
                      <a:pt x="55" y="149"/>
                    </a:lnTo>
                    <a:lnTo>
                      <a:pt x="61" y="150"/>
                    </a:lnTo>
                    <a:lnTo>
                      <a:pt x="67" y="150"/>
                    </a:lnTo>
                    <a:lnTo>
                      <a:pt x="75" y="150"/>
                    </a:lnTo>
                    <a:lnTo>
                      <a:pt x="74" y="152"/>
                    </a:lnTo>
                    <a:lnTo>
                      <a:pt x="74" y="155"/>
                    </a:lnTo>
                    <a:lnTo>
                      <a:pt x="74" y="157"/>
                    </a:lnTo>
                    <a:lnTo>
                      <a:pt x="72" y="159"/>
                    </a:lnTo>
                    <a:lnTo>
                      <a:pt x="67" y="162"/>
                    </a:lnTo>
                    <a:lnTo>
                      <a:pt x="62" y="164"/>
                    </a:lnTo>
                    <a:lnTo>
                      <a:pt x="56" y="166"/>
                    </a:lnTo>
                    <a:lnTo>
                      <a:pt x="50" y="169"/>
                    </a:lnTo>
                    <a:lnTo>
                      <a:pt x="52" y="170"/>
                    </a:lnTo>
                    <a:lnTo>
                      <a:pt x="56" y="169"/>
                    </a:lnTo>
                    <a:lnTo>
                      <a:pt x="62" y="169"/>
                    </a:lnTo>
                    <a:lnTo>
                      <a:pt x="68" y="169"/>
                    </a:lnTo>
                    <a:lnTo>
                      <a:pt x="76" y="169"/>
                    </a:lnTo>
                    <a:lnTo>
                      <a:pt x="76" y="170"/>
                    </a:lnTo>
                    <a:lnTo>
                      <a:pt x="76" y="172"/>
                    </a:lnTo>
                    <a:lnTo>
                      <a:pt x="76" y="173"/>
                    </a:lnTo>
                    <a:lnTo>
                      <a:pt x="76" y="175"/>
                    </a:lnTo>
                    <a:lnTo>
                      <a:pt x="65" y="180"/>
                    </a:lnTo>
                    <a:lnTo>
                      <a:pt x="60" y="182"/>
                    </a:lnTo>
                    <a:lnTo>
                      <a:pt x="57" y="185"/>
                    </a:lnTo>
                    <a:lnTo>
                      <a:pt x="54" y="187"/>
                    </a:lnTo>
                    <a:lnTo>
                      <a:pt x="60" y="186"/>
                    </a:lnTo>
                    <a:lnTo>
                      <a:pt x="67" y="185"/>
                    </a:lnTo>
                    <a:lnTo>
                      <a:pt x="72" y="185"/>
                    </a:lnTo>
                    <a:lnTo>
                      <a:pt x="78" y="184"/>
                    </a:lnTo>
                    <a:lnTo>
                      <a:pt x="78" y="187"/>
                    </a:lnTo>
                    <a:lnTo>
                      <a:pt x="78" y="189"/>
                    </a:lnTo>
                    <a:lnTo>
                      <a:pt x="77" y="193"/>
                    </a:lnTo>
                    <a:lnTo>
                      <a:pt x="77" y="196"/>
                    </a:lnTo>
                    <a:lnTo>
                      <a:pt x="71" y="199"/>
                    </a:lnTo>
                    <a:lnTo>
                      <a:pt x="65" y="201"/>
                    </a:lnTo>
                    <a:lnTo>
                      <a:pt x="60" y="203"/>
                    </a:lnTo>
                    <a:lnTo>
                      <a:pt x="54" y="205"/>
                    </a:lnTo>
                    <a:lnTo>
                      <a:pt x="53" y="207"/>
                    </a:lnTo>
                    <a:lnTo>
                      <a:pt x="53" y="208"/>
                    </a:lnTo>
                    <a:lnTo>
                      <a:pt x="53" y="209"/>
                    </a:lnTo>
                    <a:lnTo>
                      <a:pt x="53" y="210"/>
                    </a:lnTo>
                    <a:lnTo>
                      <a:pt x="64" y="207"/>
                    </a:lnTo>
                    <a:lnTo>
                      <a:pt x="71" y="205"/>
                    </a:lnTo>
                    <a:lnTo>
                      <a:pt x="75" y="204"/>
                    </a:lnTo>
                    <a:lnTo>
                      <a:pt x="79" y="205"/>
                    </a:lnTo>
                    <a:lnTo>
                      <a:pt x="79" y="207"/>
                    </a:lnTo>
                    <a:lnTo>
                      <a:pt x="79" y="209"/>
                    </a:lnTo>
                    <a:lnTo>
                      <a:pt x="79" y="210"/>
                    </a:lnTo>
                    <a:lnTo>
                      <a:pt x="80" y="212"/>
                    </a:lnTo>
                    <a:lnTo>
                      <a:pt x="68" y="218"/>
                    </a:lnTo>
                    <a:lnTo>
                      <a:pt x="61" y="220"/>
                    </a:lnTo>
                    <a:lnTo>
                      <a:pt x="57" y="223"/>
                    </a:lnTo>
                    <a:lnTo>
                      <a:pt x="56" y="224"/>
                    </a:lnTo>
                    <a:lnTo>
                      <a:pt x="59" y="225"/>
                    </a:lnTo>
                    <a:lnTo>
                      <a:pt x="62" y="224"/>
                    </a:lnTo>
                    <a:lnTo>
                      <a:pt x="69" y="223"/>
                    </a:lnTo>
                    <a:lnTo>
                      <a:pt x="83" y="220"/>
                    </a:lnTo>
                    <a:lnTo>
                      <a:pt x="83" y="223"/>
                    </a:lnTo>
                    <a:lnTo>
                      <a:pt x="83" y="225"/>
                    </a:lnTo>
                    <a:lnTo>
                      <a:pt x="83" y="228"/>
                    </a:lnTo>
                    <a:lnTo>
                      <a:pt x="83" y="231"/>
                    </a:lnTo>
                    <a:lnTo>
                      <a:pt x="75" y="234"/>
                    </a:lnTo>
                    <a:lnTo>
                      <a:pt x="68" y="238"/>
                    </a:lnTo>
                    <a:lnTo>
                      <a:pt x="60" y="241"/>
                    </a:lnTo>
                    <a:lnTo>
                      <a:pt x="52" y="245"/>
                    </a:lnTo>
                    <a:lnTo>
                      <a:pt x="52" y="246"/>
                    </a:lnTo>
                    <a:lnTo>
                      <a:pt x="53" y="246"/>
                    </a:lnTo>
                    <a:lnTo>
                      <a:pt x="53" y="247"/>
                    </a:lnTo>
                    <a:lnTo>
                      <a:pt x="60" y="245"/>
                    </a:lnTo>
                    <a:lnTo>
                      <a:pt x="67" y="242"/>
                    </a:lnTo>
                    <a:lnTo>
                      <a:pt x="75" y="241"/>
                    </a:lnTo>
                    <a:lnTo>
                      <a:pt x="83" y="241"/>
                    </a:lnTo>
                    <a:lnTo>
                      <a:pt x="83" y="245"/>
                    </a:lnTo>
                    <a:lnTo>
                      <a:pt x="83" y="248"/>
                    </a:lnTo>
                    <a:lnTo>
                      <a:pt x="83" y="253"/>
                    </a:lnTo>
                    <a:lnTo>
                      <a:pt x="83" y="256"/>
                    </a:lnTo>
                    <a:lnTo>
                      <a:pt x="69" y="261"/>
                    </a:lnTo>
                    <a:lnTo>
                      <a:pt x="62" y="263"/>
                    </a:lnTo>
                    <a:lnTo>
                      <a:pt x="57" y="264"/>
                    </a:lnTo>
                    <a:lnTo>
                      <a:pt x="54" y="266"/>
                    </a:lnTo>
                    <a:lnTo>
                      <a:pt x="55" y="268"/>
                    </a:lnTo>
                    <a:lnTo>
                      <a:pt x="55" y="269"/>
                    </a:lnTo>
                    <a:lnTo>
                      <a:pt x="65" y="266"/>
                    </a:lnTo>
                    <a:lnTo>
                      <a:pt x="72" y="264"/>
                    </a:lnTo>
                    <a:lnTo>
                      <a:pt x="77" y="264"/>
                    </a:lnTo>
                    <a:lnTo>
                      <a:pt x="85" y="264"/>
                    </a:lnTo>
                    <a:lnTo>
                      <a:pt x="84" y="268"/>
                    </a:lnTo>
                    <a:lnTo>
                      <a:pt x="84" y="272"/>
                    </a:lnTo>
                    <a:lnTo>
                      <a:pt x="84" y="276"/>
                    </a:lnTo>
                    <a:lnTo>
                      <a:pt x="84" y="280"/>
                    </a:lnTo>
                    <a:lnTo>
                      <a:pt x="79" y="283"/>
                    </a:lnTo>
                    <a:lnTo>
                      <a:pt x="75" y="285"/>
                    </a:lnTo>
                    <a:lnTo>
                      <a:pt x="68" y="287"/>
                    </a:lnTo>
                    <a:lnTo>
                      <a:pt x="57" y="289"/>
                    </a:lnTo>
                    <a:lnTo>
                      <a:pt x="57" y="291"/>
                    </a:lnTo>
                    <a:lnTo>
                      <a:pt x="56" y="292"/>
                    </a:lnTo>
                    <a:lnTo>
                      <a:pt x="56" y="293"/>
                    </a:lnTo>
                    <a:lnTo>
                      <a:pt x="64" y="291"/>
                    </a:lnTo>
                    <a:lnTo>
                      <a:pt x="71" y="289"/>
                    </a:lnTo>
                    <a:lnTo>
                      <a:pt x="78" y="287"/>
                    </a:lnTo>
                    <a:lnTo>
                      <a:pt x="86" y="286"/>
                    </a:lnTo>
                    <a:lnTo>
                      <a:pt x="86" y="291"/>
                    </a:lnTo>
                    <a:lnTo>
                      <a:pt x="86" y="294"/>
                    </a:lnTo>
                    <a:lnTo>
                      <a:pt x="86" y="298"/>
                    </a:lnTo>
                    <a:lnTo>
                      <a:pt x="86" y="301"/>
                    </a:lnTo>
                    <a:lnTo>
                      <a:pt x="74" y="306"/>
                    </a:lnTo>
                    <a:lnTo>
                      <a:pt x="67" y="308"/>
                    </a:lnTo>
                    <a:lnTo>
                      <a:pt x="63" y="310"/>
                    </a:lnTo>
                    <a:lnTo>
                      <a:pt x="61" y="311"/>
                    </a:lnTo>
                    <a:lnTo>
                      <a:pt x="65" y="313"/>
                    </a:lnTo>
                    <a:lnTo>
                      <a:pt x="71" y="311"/>
                    </a:lnTo>
                    <a:lnTo>
                      <a:pt x="79" y="310"/>
                    </a:lnTo>
                    <a:lnTo>
                      <a:pt x="88" y="310"/>
                    </a:lnTo>
                    <a:lnTo>
                      <a:pt x="88" y="314"/>
                    </a:lnTo>
                    <a:lnTo>
                      <a:pt x="88" y="317"/>
                    </a:lnTo>
                    <a:lnTo>
                      <a:pt x="88" y="321"/>
                    </a:lnTo>
                    <a:lnTo>
                      <a:pt x="90" y="324"/>
                    </a:lnTo>
                    <a:lnTo>
                      <a:pt x="85" y="325"/>
                    </a:lnTo>
                    <a:lnTo>
                      <a:pt x="78" y="329"/>
                    </a:lnTo>
                    <a:lnTo>
                      <a:pt x="70" y="331"/>
                    </a:lnTo>
                    <a:lnTo>
                      <a:pt x="67" y="333"/>
                    </a:lnTo>
                    <a:lnTo>
                      <a:pt x="67" y="334"/>
                    </a:lnTo>
                    <a:lnTo>
                      <a:pt x="68" y="334"/>
                    </a:lnTo>
                    <a:lnTo>
                      <a:pt x="74" y="334"/>
                    </a:lnTo>
                    <a:lnTo>
                      <a:pt x="79" y="333"/>
                    </a:lnTo>
                    <a:lnTo>
                      <a:pt x="85" y="333"/>
                    </a:lnTo>
                    <a:lnTo>
                      <a:pt x="91" y="332"/>
                    </a:lnTo>
                    <a:lnTo>
                      <a:pt x="91" y="337"/>
                    </a:lnTo>
                    <a:lnTo>
                      <a:pt x="91" y="341"/>
                    </a:lnTo>
                    <a:lnTo>
                      <a:pt x="91" y="347"/>
                    </a:lnTo>
                    <a:lnTo>
                      <a:pt x="92" y="352"/>
                    </a:lnTo>
                    <a:lnTo>
                      <a:pt x="80" y="355"/>
                    </a:lnTo>
                    <a:lnTo>
                      <a:pt x="75" y="357"/>
                    </a:lnTo>
                    <a:lnTo>
                      <a:pt x="72" y="359"/>
                    </a:lnTo>
                    <a:lnTo>
                      <a:pt x="71" y="360"/>
                    </a:lnTo>
                    <a:lnTo>
                      <a:pt x="77" y="360"/>
                    </a:lnTo>
                    <a:lnTo>
                      <a:pt x="82" y="360"/>
                    </a:lnTo>
                    <a:lnTo>
                      <a:pt x="87" y="360"/>
                    </a:lnTo>
                    <a:lnTo>
                      <a:pt x="93" y="361"/>
                    </a:lnTo>
                    <a:lnTo>
                      <a:pt x="93" y="362"/>
                    </a:lnTo>
                    <a:lnTo>
                      <a:pt x="94" y="362"/>
                    </a:lnTo>
                    <a:lnTo>
                      <a:pt x="87" y="366"/>
                    </a:lnTo>
                    <a:lnTo>
                      <a:pt x="80" y="367"/>
                    </a:lnTo>
                    <a:lnTo>
                      <a:pt x="72" y="368"/>
                    </a:lnTo>
                    <a:lnTo>
                      <a:pt x="65" y="369"/>
                    </a:lnTo>
                    <a:lnTo>
                      <a:pt x="65" y="370"/>
                    </a:lnTo>
                    <a:lnTo>
                      <a:pt x="65" y="371"/>
                    </a:lnTo>
                    <a:lnTo>
                      <a:pt x="65" y="374"/>
                    </a:lnTo>
                    <a:lnTo>
                      <a:pt x="64" y="375"/>
                    </a:lnTo>
                    <a:lnTo>
                      <a:pt x="76" y="374"/>
                    </a:lnTo>
                    <a:lnTo>
                      <a:pt x="83" y="372"/>
                    </a:lnTo>
                    <a:lnTo>
                      <a:pt x="88" y="372"/>
                    </a:lnTo>
                    <a:lnTo>
                      <a:pt x="94" y="374"/>
                    </a:lnTo>
                    <a:lnTo>
                      <a:pt x="95" y="377"/>
                    </a:lnTo>
                    <a:lnTo>
                      <a:pt x="95" y="380"/>
                    </a:lnTo>
                    <a:lnTo>
                      <a:pt x="95" y="384"/>
                    </a:lnTo>
                    <a:lnTo>
                      <a:pt x="95" y="387"/>
                    </a:lnTo>
                    <a:lnTo>
                      <a:pt x="90" y="390"/>
                    </a:lnTo>
                    <a:lnTo>
                      <a:pt x="84" y="391"/>
                    </a:lnTo>
                    <a:lnTo>
                      <a:pt x="77" y="393"/>
                    </a:lnTo>
                    <a:lnTo>
                      <a:pt x="71" y="395"/>
                    </a:lnTo>
                    <a:lnTo>
                      <a:pt x="72" y="395"/>
                    </a:lnTo>
                    <a:lnTo>
                      <a:pt x="72" y="397"/>
                    </a:lnTo>
                    <a:lnTo>
                      <a:pt x="72" y="398"/>
                    </a:lnTo>
                    <a:lnTo>
                      <a:pt x="77" y="398"/>
                    </a:lnTo>
                    <a:lnTo>
                      <a:pt x="82" y="398"/>
                    </a:lnTo>
                    <a:lnTo>
                      <a:pt x="86" y="398"/>
                    </a:lnTo>
                    <a:lnTo>
                      <a:pt x="91" y="398"/>
                    </a:lnTo>
                    <a:lnTo>
                      <a:pt x="86" y="401"/>
                    </a:lnTo>
                    <a:lnTo>
                      <a:pt x="82" y="404"/>
                    </a:lnTo>
                    <a:lnTo>
                      <a:pt x="77" y="405"/>
                    </a:lnTo>
                    <a:lnTo>
                      <a:pt x="74" y="405"/>
                    </a:lnTo>
                    <a:lnTo>
                      <a:pt x="69" y="406"/>
                    </a:lnTo>
                    <a:lnTo>
                      <a:pt x="64" y="406"/>
                    </a:lnTo>
                    <a:lnTo>
                      <a:pt x="60" y="407"/>
                    </a:lnTo>
                    <a:lnTo>
                      <a:pt x="56" y="409"/>
                    </a:lnTo>
                    <a:lnTo>
                      <a:pt x="61" y="410"/>
                    </a:lnTo>
                    <a:lnTo>
                      <a:pt x="69" y="410"/>
                    </a:lnTo>
                    <a:lnTo>
                      <a:pt x="78" y="409"/>
                    </a:lnTo>
                    <a:lnTo>
                      <a:pt x="85" y="409"/>
                    </a:lnTo>
                    <a:lnTo>
                      <a:pt x="84" y="412"/>
                    </a:lnTo>
                    <a:lnTo>
                      <a:pt x="84" y="415"/>
                    </a:lnTo>
                    <a:lnTo>
                      <a:pt x="84" y="418"/>
                    </a:lnTo>
                    <a:lnTo>
                      <a:pt x="84" y="422"/>
                    </a:lnTo>
                    <a:lnTo>
                      <a:pt x="74" y="424"/>
                    </a:lnTo>
                    <a:lnTo>
                      <a:pt x="69" y="427"/>
                    </a:lnTo>
                    <a:lnTo>
                      <a:pt x="65" y="428"/>
                    </a:lnTo>
                    <a:lnTo>
                      <a:pt x="64" y="429"/>
                    </a:lnTo>
                    <a:lnTo>
                      <a:pt x="68" y="430"/>
                    </a:lnTo>
                    <a:lnTo>
                      <a:pt x="74" y="430"/>
                    </a:lnTo>
                    <a:lnTo>
                      <a:pt x="82" y="430"/>
                    </a:lnTo>
                    <a:lnTo>
                      <a:pt x="88" y="430"/>
                    </a:lnTo>
                    <a:lnTo>
                      <a:pt x="88" y="432"/>
                    </a:lnTo>
                    <a:lnTo>
                      <a:pt x="88" y="436"/>
                    </a:lnTo>
                    <a:lnTo>
                      <a:pt x="88" y="438"/>
                    </a:lnTo>
                    <a:lnTo>
                      <a:pt x="88" y="442"/>
                    </a:lnTo>
                    <a:lnTo>
                      <a:pt x="84" y="443"/>
                    </a:lnTo>
                    <a:lnTo>
                      <a:pt x="78" y="444"/>
                    </a:lnTo>
                    <a:lnTo>
                      <a:pt x="74" y="445"/>
                    </a:lnTo>
                    <a:lnTo>
                      <a:pt x="69" y="446"/>
                    </a:lnTo>
                    <a:lnTo>
                      <a:pt x="71" y="451"/>
                    </a:lnTo>
                    <a:lnTo>
                      <a:pt x="77" y="451"/>
                    </a:lnTo>
                    <a:lnTo>
                      <a:pt x="83" y="451"/>
                    </a:lnTo>
                    <a:lnTo>
                      <a:pt x="91" y="450"/>
                    </a:lnTo>
                    <a:lnTo>
                      <a:pt x="91" y="452"/>
                    </a:lnTo>
                    <a:lnTo>
                      <a:pt x="91" y="455"/>
                    </a:lnTo>
                    <a:lnTo>
                      <a:pt x="91" y="459"/>
                    </a:lnTo>
                    <a:lnTo>
                      <a:pt x="91" y="462"/>
                    </a:lnTo>
                    <a:lnTo>
                      <a:pt x="86" y="463"/>
                    </a:lnTo>
                    <a:lnTo>
                      <a:pt x="82" y="463"/>
                    </a:lnTo>
                    <a:lnTo>
                      <a:pt x="77" y="465"/>
                    </a:lnTo>
                    <a:lnTo>
                      <a:pt x="72" y="466"/>
                    </a:lnTo>
                    <a:lnTo>
                      <a:pt x="72" y="467"/>
                    </a:lnTo>
                    <a:lnTo>
                      <a:pt x="72" y="468"/>
                    </a:lnTo>
                    <a:lnTo>
                      <a:pt x="72" y="469"/>
                    </a:lnTo>
                    <a:lnTo>
                      <a:pt x="72" y="470"/>
                    </a:lnTo>
                    <a:lnTo>
                      <a:pt x="77" y="470"/>
                    </a:lnTo>
                    <a:lnTo>
                      <a:pt x="82" y="469"/>
                    </a:lnTo>
                    <a:lnTo>
                      <a:pt x="86" y="469"/>
                    </a:lnTo>
                    <a:lnTo>
                      <a:pt x="91" y="469"/>
                    </a:lnTo>
                    <a:lnTo>
                      <a:pt x="91" y="471"/>
                    </a:lnTo>
                    <a:lnTo>
                      <a:pt x="91" y="473"/>
                    </a:lnTo>
                    <a:lnTo>
                      <a:pt x="91" y="475"/>
                    </a:lnTo>
                    <a:lnTo>
                      <a:pt x="91" y="477"/>
                    </a:lnTo>
                    <a:lnTo>
                      <a:pt x="85" y="478"/>
                    </a:lnTo>
                    <a:lnTo>
                      <a:pt x="79" y="480"/>
                    </a:lnTo>
                    <a:lnTo>
                      <a:pt x="74" y="482"/>
                    </a:lnTo>
                    <a:lnTo>
                      <a:pt x="68" y="483"/>
                    </a:lnTo>
                    <a:lnTo>
                      <a:pt x="68" y="484"/>
                    </a:lnTo>
                    <a:lnTo>
                      <a:pt x="68" y="485"/>
                    </a:lnTo>
                    <a:lnTo>
                      <a:pt x="68" y="486"/>
                    </a:lnTo>
                    <a:lnTo>
                      <a:pt x="68" y="488"/>
                    </a:lnTo>
                    <a:lnTo>
                      <a:pt x="74" y="486"/>
                    </a:lnTo>
                    <a:lnTo>
                      <a:pt x="79" y="486"/>
                    </a:lnTo>
                    <a:lnTo>
                      <a:pt x="85" y="486"/>
                    </a:lnTo>
                    <a:lnTo>
                      <a:pt x="91" y="486"/>
                    </a:lnTo>
                    <a:lnTo>
                      <a:pt x="90" y="498"/>
                    </a:lnTo>
                    <a:lnTo>
                      <a:pt x="87" y="503"/>
                    </a:lnTo>
                    <a:lnTo>
                      <a:pt x="80" y="505"/>
                    </a:lnTo>
                    <a:lnTo>
                      <a:pt x="68" y="507"/>
                    </a:lnTo>
                    <a:lnTo>
                      <a:pt x="68" y="508"/>
                    </a:lnTo>
                    <a:lnTo>
                      <a:pt x="68" y="509"/>
                    </a:lnTo>
                    <a:lnTo>
                      <a:pt x="68" y="511"/>
                    </a:lnTo>
                    <a:lnTo>
                      <a:pt x="68" y="512"/>
                    </a:lnTo>
                    <a:lnTo>
                      <a:pt x="74" y="512"/>
                    </a:lnTo>
                    <a:lnTo>
                      <a:pt x="78" y="512"/>
                    </a:lnTo>
                    <a:lnTo>
                      <a:pt x="84" y="512"/>
                    </a:lnTo>
                    <a:lnTo>
                      <a:pt x="88" y="512"/>
                    </a:lnTo>
                    <a:lnTo>
                      <a:pt x="88" y="514"/>
                    </a:lnTo>
                    <a:lnTo>
                      <a:pt x="88" y="516"/>
                    </a:lnTo>
                    <a:lnTo>
                      <a:pt x="88" y="519"/>
                    </a:lnTo>
                    <a:lnTo>
                      <a:pt x="87" y="521"/>
                    </a:lnTo>
                    <a:lnTo>
                      <a:pt x="74" y="524"/>
                    </a:lnTo>
                    <a:lnTo>
                      <a:pt x="67" y="526"/>
                    </a:lnTo>
                    <a:lnTo>
                      <a:pt x="64" y="527"/>
                    </a:lnTo>
                    <a:lnTo>
                      <a:pt x="63" y="528"/>
                    </a:lnTo>
                    <a:lnTo>
                      <a:pt x="69" y="529"/>
                    </a:lnTo>
                    <a:lnTo>
                      <a:pt x="76" y="529"/>
                    </a:lnTo>
                    <a:lnTo>
                      <a:pt x="82" y="529"/>
                    </a:lnTo>
                    <a:lnTo>
                      <a:pt x="87" y="530"/>
                    </a:lnTo>
                    <a:lnTo>
                      <a:pt x="84" y="539"/>
                    </a:lnTo>
                    <a:lnTo>
                      <a:pt x="76" y="542"/>
                    </a:lnTo>
                    <a:lnTo>
                      <a:pt x="65" y="543"/>
                    </a:lnTo>
                    <a:lnTo>
                      <a:pt x="55" y="546"/>
                    </a:lnTo>
                    <a:lnTo>
                      <a:pt x="56" y="546"/>
                    </a:lnTo>
                    <a:lnTo>
                      <a:pt x="56" y="547"/>
                    </a:lnTo>
                    <a:lnTo>
                      <a:pt x="64" y="547"/>
                    </a:lnTo>
                    <a:lnTo>
                      <a:pt x="71" y="547"/>
                    </a:lnTo>
                    <a:lnTo>
                      <a:pt x="78" y="547"/>
                    </a:lnTo>
                    <a:lnTo>
                      <a:pt x="86" y="547"/>
                    </a:lnTo>
                    <a:lnTo>
                      <a:pt x="85" y="550"/>
                    </a:lnTo>
                    <a:lnTo>
                      <a:pt x="85" y="553"/>
                    </a:lnTo>
                    <a:lnTo>
                      <a:pt x="85" y="557"/>
                    </a:lnTo>
                    <a:lnTo>
                      <a:pt x="85" y="560"/>
                    </a:lnTo>
                    <a:lnTo>
                      <a:pt x="79" y="561"/>
                    </a:lnTo>
                    <a:lnTo>
                      <a:pt x="74" y="561"/>
                    </a:lnTo>
                    <a:lnTo>
                      <a:pt x="67" y="562"/>
                    </a:lnTo>
                    <a:lnTo>
                      <a:pt x="61" y="564"/>
                    </a:lnTo>
                    <a:lnTo>
                      <a:pt x="61" y="565"/>
                    </a:lnTo>
                    <a:lnTo>
                      <a:pt x="60" y="566"/>
                    </a:lnTo>
                    <a:lnTo>
                      <a:pt x="60" y="567"/>
                    </a:lnTo>
                    <a:lnTo>
                      <a:pt x="65" y="567"/>
                    </a:lnTo>
                    <a:lnTo>
                      <a:pt x="72" y="567"/>
                    </a:lnTo>
                    <a:lnTo>
                      <a:pt x="78" y="567"/>
                    </a:lnTo>
                    <a:lnTo>
                      <a:pt x="85" y="567"/>
                    </a:lnTo>
                    <a:lnTo>
                      <a:pt x="82" y="579"/>
                    </a:lnTo>
                    <a:lnTo>
                      <a:pt x="75" y="582"/>
                    </a:lnTo>
                    <a:lnTo>
                      <a:pt x="67" y="583"/>
                    </a:lnTo>
                    <a:lnTo>
                      <a:pt x="54" y="583"/>
                    </a:lnTo>
                    <a:lnTo>
                      <a:pt x="54" y="584"/>
                    </a:lnTo>
                    <a:lnTo>
                      <a:pt x="54" y="585"/>
                    </a:lnTo>
                    <a:lnTo>
                      <a:pt x="54" y="587"/>
                    </a:lnTo>
                    <a:lnTo>
                      <a:pt x="61" y="588"/>
                    </a:lnTo>
                    <a:lnTo>
                      <a:pt x="67" y="588"/>
                    </a:lnTo>
                    <a:lnTo>
                      <a:pt x="74" y="588"/>
                    </a:lnTo>
                    <a:lnTo>
                      <a:pt x="79" y="589"/>
                    </a:lnTo>
                    <a:lnTo>
                      <a:pt x="79" y="594"/>
                    </a:lnTo>
                    <a:lnTo>
                      <a:pt x="79" y="597"/>
                    </a:lnTo>
                    <a:lnTo>
                      <a:pt x="79" y="602"/>
                    </a:lnTo>
                    <a:lnTo>
                      <a:pt x="79" y="606"/>
                    </a:lnTo>
                    <a:lnTo>
                      <a:pt x="77" y="607"/>
                    </a:lnTo>
                    <a:lnTo>
                      <a:pt x="72" y="607"/>
                    </a:lnTo>
                    <a:lnTo>
                      <a:pt x="64" y="608"/>
                    </a:lnTo>
                    <a:lnTo>
                      <a:pt x="48" y="611"/>
                    </a:lnTo>
                    <a:lnTo>
                      <a:pt x="53" y="613"/>
                    </a:lnTo>
                    <a:lnTo>
                      <a:pt x="59" y="614"/>
                    </a:lnTo>
                    <a:lnTo>
                      <a:pt x="67" y="615"/>
                    </a:lnTo>
                    <a:lnTo>
                      <a:pt x="76" y="615"/>
                    </a:lnTo>
                    <a:lnTo>
                      <a:pt x="74" y="620"/>
                    </a:lnTo>
                    <a:lnTo>
                      <a:pt x="70" y="622"/>
                    </a:lnTo>
                    <a:lnTo>
                      <a:pt x="65" y="625"/>
                    </a:lnTo>
                    <a:lnTo>
                      <a:pt x="60" y="626"/>
                    </a:lnTo>
                    <a:lnTo>
                      <a:pt x="54" y="626"/>
                    </a:lnTo>
                    <a:lnTo>
                      <a:pt x="48" y="626"/>
                    </a:lnTo>
                    <a:lnTo>
                      <a:pt x="44" y="626"/>
                    </a:lnTo>
                    <a:lnTo>
                      <a:pt x="40" y="626"/>
                    </a:lnTo>
                    <a:lnTo>
                      <a:pt x="40" y="627"/>
                    </a:lnTo>
                    <a:lnTo>
                      <a:pt x="40" y="628"/>
                    </a:lnTo>
                    <a:lnTo>
                      <a:pt x="40" y="629"/>
                    </a:lnTo>
                    <a:lnTo>
                      <a:pt x="40" y="630"/>
                    </a:lnTo>
                    <a:lnTo>
                      <a:pt x="48" y="630"/>
                    </a:lnTo>
                    <a:lnTo>
                      <a:pt x="56" y="630"/>
                    </a:lnTo>
                    <a:lnTo>
                      <a:pt x="63" y="630"/>
                    </a:lnTo>
                    <a:lnTo>
                      <a:pt x="71" y="632"/>
                    </a:lnTo>
                    <a:lnTo>
                      <a:pt x="71" y="634"/>
                    </a:lnTo>
                    <a:lnTo>
                      <a:pt x="71" y="636"/>
                    </a:lnTo>
                    <a:lnTo>
                      <a:pt x="70" y="638"/>
                    </a:lnTo>
                    <a:lnTo>
                      <a:pt x="70" y="641"/>
                    </a:lnTo>
                    <a:lnTo>
                      <a:pt x="62" y="642"/>
                    </a:lnTo>
                    <a:lnTo>
                      <a:pt x="55" y="642"/>
                    </a:lnTo>
                    <a:lnTo>
                      <a:pt x="47" y="643"/>
                    </a:lnTo>
                    <a:lnTo>
                      <a:pt x="39" y="644"/>
                    </a:lnTo>
                    <a:lnTo>
                      <a:pt x="38" y="644"/>
                    </a:lnTo>
                    <a:lnTo>
                      <a:pt x="37" y="645"/>
                    </a:lnTo>
                    <a:lnTo>
                      <a:pt x="40" y="646"/>
                    </a:lnTo>
                    <a:lnTo>
                      <a:pt x="45" y="648"/>
                    </a:lnTo>
                    <a:lnTo>
                      <a:pt x="53" y="648"/>
                    </a:lnTo>
                    <a:lnTo>
                      <a:pt x="69" y="649"/>
                    </a:lnTo>
                    <a:lnTo>
                      <a:pt x="67" y="658"/>
                    </a:lnTo>
                    <a:lnTo>
                      <a:pt x="60" y="661"/>
                    </a:lnTo>
                    <a:lnTo>
                      <a:pt x="52" y="661"/>
                    </a:lnTo>
                    <a:lnTo>
                      <a:pt x="41" y="661"/>
                    </a:lnTo>
                    <a:lnTo>
                      <a:pt x="41" y="663"/>
                    </a:lnTo>
                    <a:lnTo>
                      <a:pt x="41" y="664"/>
                    </a:lnTo>
                    <a:lnTo>
                      <a:pt x="41" y="665"/>
                    </a:lnTo>
                    <a:lnTo>
                      <a:pt x="41" y="666"/>
                    </a:lnTo>
                    <a:lnTo>
                      <a:pt x="47" y="666"/>
                    </a:lnTo>
                    <a:lnTo>
                      <a:pt x="53" y="666"/>
                    </a:lnTo>
                    <a:lnTo>
                      <a:pt x="59" y="667"/>
                    </a:lnTo>
                    <a:lnTo>
                      <a:pt x="64" y="667"/>
                    </a:lnTo>
                    <a:lnTo>
                      <a:pt x="64" y="671"/>
                    </a:lnTo>
                    <a:lnTo>
                      <a:pt x="64" y="673"/>
                    </a:lnTo>
                    <a:lnTo>
                      <a:pt x="64" y="675"/>
                    </a:lnTo>
                    <a:lnTo>
                      <a:pt x="63" y="678"/>
                    </a:lnTo>
                    <a:lnTo>
                      <a:pt x="55" y="678"/>
                    </a:lnTo>
                    <a:lnTo>
                      <a:pt x="48" y="678"/>
                    </a:lnTo>
                    <a:lnTo>
                      <a:pt x="40" y="678"/>
                    </a:lnTo>
                    <a:lnTo>
                      <a:pt x="33" y="678"/>
                    </a:lnTo>
                    <a:lnTo>
                      <a:pt x="39" y="681"/>
                    </a:lnTo>
                    <a:lnTo>
                      <a:pt x="46" y="682"/>
                    </a:lnTo>
                    <a:lnTo>
                      <a:pt x="54" y="683"/>
                    </a:lnTo>
                    <a:lnTo>
                      <a:pt x="62" y="684"/>
                    </a:lnTo>
                    <a:lnTo>
                      <a:pt x="62" y="687"/>
                    </a:lnTo>
                    <a:lnTo>
                      <a:pt x="62" y="690"/>
                    </a:lnTo>
                    <a:lnTo>
                      <a:pt x="61" y="694"/>
                    </a:lnTo>
                    <a:lnTo>
                      <a:pt x="61" y="697"/>
                    </a:lnTo>
                    <a:lnTo>
                      <a:pt x="55" y="697"/>
                    </a:lnTo>
                    <a:lnTo>
                      <a:pt x="50" y="696"/>
                    </a:lnTo>
                    <a:lnTo>
                      <a:pt x="46" y="695"/>
                    </a:lnTo>
                    <a:lnTo>
                      <a:pt x="44" y="695"/>
                    </a:lnTo>
                    <a:lnTo>
                      <a:pt x="47" y="697"/>
                    </a:lnTo>
                    <a:lnTo>
                      <a:pt x="50" y="701"/>
                    </a:lnTo>
                    <a:lnTo>
                      <a:pt x="55" y="703"/>
                    </a:lnTo>
                    <a:lnTo>
                      <a:pt x="61" y="704"/>
                    </a:lnTo>
                    <a:lnTo>
                      <a:pt x="61" y="705"/>
                    </a:lnTo>
                    <a:lnTo>
                      <a:pt x="61" y="706"/>
                    </a:lnTo>
                    <a:lnTo>
                      <a:pt x="60" y="708"/>
                    </a:lnTo>
                    <a:lnTo>
                      <a:pt x="60" y="709"/>
                    </a:lnTo>
                    <a:lnTo>
                      <a:pt x="32" y="704"/>
                    </a:lnTo>
                    <a:lnTo>
                      <a:pt x="14" y="694"/>
                    </a:lnTo>
                    <a:lnTo>
                      <a:pt x="3" y="681"/>
                    </a:lnTo>
                    <a:lnTo>
                      <a:pt x="0" y="664"/>
                    </a:lnTo>
                    <a:lnTo>
                      <a:pt x="0" y="645"/>
                    </a:lnTo>
                    <a:lnTo>
                      <a:pt x="4" y="623"/>
                    </a:lnTo>
                    <a:lnTo>
                      <a:pt x="9" y="600"/>
                    </a:lnTo>
                    <a:lnTo>
                      <a:pt x="14" y="577"/>
                    </a:lnTo>
                    <a:lnTo>
                      <a:pt x="17" y="546"/>
                    </a:lnTo>
                    <a:lnTo>
                      <a:pt x="20" y="515"/>
                    </a:lnTo>
                    <a:lnTo>
                      <a:pt x="24" y="484"/>
                    </a:lnTo>
                    <a:lnTo>
                      <a:pt x="26" y="453"/>
                    </a:lnTo>
                    <a:lnTo>
                      <a:pt x="24" y="353"/>
                    </a:lnTo>
                    <a:lnTo>
                      <a:pt x="19" y="253"/>
                    </a:lnTo>
                    <a:lnTo>
                      <a:pt x="12" y="154"/>
                    </a:lnTo>
                    <a:lnTo>
                      <a:pt x="6" y="55"/>
                    </a:lnTo>
                    <a:lnTo>
                      <a:pt x="6" y="45"/>
                    </a:lnTo>
                    <a:lnTo>
                      <a:pt x="6" y="29"/>
                    </a:lnTo>
                    <a:lnTo>
                      <a:pt x="4" y="13"/>
                    </a:lnTo>
                    <a:lnTo>
                      <a:pt x="4" y="0"/>
                    </a:lnTo>
                    <a:lnTo>
                      <a:pt x="9" y="0"/>
                    </a:lnTo>
                    <a:lnTo>
                      <a:pt x="11" y="0"/>
                    </a:lnTo>
                    <a:lnTo>
                      <a:pt x="14" y="2"/>
                    </a:lnTo>
                    <a:lnTo>
                      <a:pt x="16" y="4"/>
                    </a:lnTo>
                    <a:lnTo>
                      <a:pt x="30" y="9"/>
                    </a:lnTo>
                    <a:lnTo>
                      <a:pt x="44" y="12"/>
                    </a:lnTo>
                    <a:lnTo>
                      <a:pt x="57" y="15"/>
                    </a:lnTo>
                    <a:lnTo>
                      <a:pt x="72" y="19"/>
                    </a:lnTo>
                    <a:lnTo>
                      <a:pt x="86" y="22"/>
                    </a:lnTo>
                    <a:lnTo>
                      <a:pt x="101" y="25"/>
                    </a:lnTo>
                    <a:lnTo>
                      <a:pt x="116" y="28"/>
                    </a:lnTo>
                    <a:lnTo>
                      <a:pt x="131" y="30"/>
                    </a:lnTo>
                    <a:lnTo>
                      <a:pt x="151" y="32"/>
                    </a:lnTo>
                    <a:lnTo>
                      <a:pt x="170" y="32"/>
                    </a:lnTo>
                    <a:lnTo>
                      <a:pt x="191" y="30"/>
                    </a:lnTo>
                    <a:lnTo>
                      <a:pt x="212" y="29"/>
                    </a:lnTo>
                    <a:lnTo>
                      <a:pt x="233" y="28"/>
                    </a:lnTo>
                    <a:lnTo>
                      <a:pt x="253" y="26"/>
                    </a:lnTo>
                    <a:lnTo>
                      <a:pt x="274" y="23"/>
                    </a:lnTo>
                    <a:lnTo>
                      <a:pt x="295" y="21"/>
                    </a:lnTo>
                    <a:lnTo>
                      <a:pt x="302" y="19"/>
                    </a:lnTo>
                    <a:lnTo>
                      <a:pt x="310" y="17"/>
                    </a:lnTo>
                    <a:lnTo>
                      <a:pt x="317" y="14"/>
                    </a:lnTo>
                    <a:lnTo>
                      <a:pt x="324" y="12"/>
                    </a:lnTo>
                    <a:lnTo>
                      <a:pt x="330" y="10"/>
                    </a:lnTo>
                    <a:lnTo>
                      <a:pt x="339" y="9"/>
                    </a:lnTo>
                    <a:lnTo>
                      <a:pt x="345" y="7"/>
                    </a:lnTo>
                    <a:lnTo>
                      <a:pt x="354" y="7"/>
                    </a:lnTo>
                    <a:lnTo>
                      <a:pt x="356" y="9"/>
                    </a:lnTo>
                    <a:lnTo>
                      <a:pt x="357" y="11"/>
                    </a:lnTo>
                    <a:lnTo>
                      <a:pt x="359" y="12"/>
                    </a:lnTo>
                    <a:lnTo>
                      <a:pt x="360" y="14"/>
                    </a:lnTo>
                    <a:lnTo>
                      <a:pt x="356" y="18"/>
                    </a:lnTo>
                    <a:lnTo>
                      <a:pt x="351" y="20"/>
                    </a:lnTo>
                    <a:lnTo>
                      <a:pt x="345" y="22"/>
                    </a:lnTo>
                    <a:lnTo>
                      <a:pt x="340" y="25"/>
                    </a:lnTo>
                    <a:lnTo>
                      <a:pt x="334" y="26"/>
                    </a:lnTo>
                    <a:lnTo>
                      <a:pt x="329" y="28"/>
                    </a:lnTo>
                    <a:lnTo>
                      <a:pt x="325" y="30"/>
                    </a:lnTo>
                    <a:lnTo>
                      <a:pt x="322" y="33"/>
                    </a:lnTo>
                    <a:lnTo>
                      <a:pt x="333" y="30"/>
                    </a:lnTo>
                    <a:lnTo>
                      <a:pt x="341" y="28"/>
                    </a:lnTo>
                    <a:lnTo>
                      <a:pt x="347" y="27"/>
                    </a:lnTo>
                    <a:lnTo>
                      <a:pt x="351" y="26"/>
                    </a:lnTo>
                    <a:lnTo>
                      <a:pt x="355" y="25"/>
                    </a:lnTo>
                    <a:lnTo>
                      <a:pt x="357" y="25"/>
                    </a:lnTo>
                    <a:lnTo>
                      <a:pt x="359" y="25"/>
                    </a:lnTo>
                    <a:lnTo>
                      <a:pt x="363" y="25"/>
                    </a:lnTo>
                    <a:lnTo>
                      <a:pt x="362" y="29"/>
                    </a:lnTo>
                    <a:lnTo>
                      <a:pt x="357" y="34"/>
                    </a:lnTo>
                    <a:lnTo>
                      <a:pt x="351" y="37"/>
                    </a:lnTo>
                    <a:lnTo>
                      <a:pt x="344" y="41"/>
                    </a:lnTo>
                    <a:lnTo>
                      <a:pt x="337" y="44"/>
                    </a:lnTo>
                    <a:lnTo>
                      <a:pt x="330" y="47"/>
                    </a:lnTo>
                    <a:lnTo>
                      <a:pt x="324" y="49"/>
                    </a:lnTo>
                    <a:lnTo>
                      <a:pt x="319" y="50"/>
                    </a:lnTo>
                    <a:lnTo>
                      <a:pt x="324" y="50"/>
                    </a:lnTo>
                    <a:lnTo>
                      <a:pt x="329" y="49"/>
                    </a:lnTo>
                    <a:lnTo>
                      <a:pt x="334" y="48"/>
                    </a:lnTo>
                    <a:lnTo>
                      <a:pt x="340" y="47"/>
                    </a:lnTo>
                    <a:lnTo>
                      <a:pt x="345" y="45"/>
                    </a:lnTo>
                    <a:lnTo>
                      <a:pt x="351" y="44"/>
                    </a:lnTo>
                    <a:lnTo>
                      <a:pt x="356" y="42"/>
                    </a:lnTo>
                    <a:lnTo>
                      <a:pt x="362" y="41"/>
                    </a:lnTo>
                    <a:lnTo>
                      <a:pt x="362" y="43"/>
                    </a:lnTo>
                    <a:lnTo>
                      <a:pt x="362" y="45"/>
                    </a:lnTo>
                    <a:lnTo>
                      <a:pt x="362" y="49"/>
                    </a:lnTo>
                    <a:lnTo>
                      <a:pt x="362" y="51"/>
                    </a:lnTo>
                    <a:lnTo>
                      <a:pt x="356" y="53"/>
                    </a:lnTo>
                    <a:lnTo>
                      <a:pt x="350" y="56"/>
                    </a:lnTo>
                    <a:lnTo>
                      <a:pt x="344" y="58"/>
                    </a:lnTo>
                    <a:lnTo>
                      <a:pt x="340" y="60"/>
                    </a:lnTo>
                    <a:lnTo>
                      <a:pt x="334" y="63"/>
                    </a:lnTo>
                    <a:lnTo>
                      <a:pt x="328" y="65"/>
                    </a:lnTo>
                    <a:lnTo>
                      <a:pt x="324" y="66"/>
                    </a:lnTo>
                    <a:lnTo>
                      <a:pt x="318" y="68"/>
                    </a:lnTo>
                    <a:lnTo>
                      <a:pt x="319" y="70"/>
                    </a:lnTo>
                    <a:lnTo>
                      <a:pt x="319" y="71"/>
                    </a:lnTo>
                    <a:lnTo>
                      <a:pt x="319" y="72"/>
                    </a:lnTo>
                    <a:lnTo>
                      <a:pt x="329" y="68"/>
                    </a:lnTo>
                    <a:lnTo>
                      <a:pt x="337" y="66"/>
                    </a:lnTo>
                    <a:lnTo>
                      <a:pt x="344" y="64"/>
                    </a:lnTo>
                    <a:lnTo>
                      <a:pt x="349" y="61"/>
                    </a:lnTo>
                    <a:lnTo>
                      <a:pt x="354" y="60"/>
                    </a:lnTo>
                    <a:lnTo>
                      <a:pt x="356" y="60"/>
                    </a:lnTo>
                    <a:lnTo>
                      <a:pt x="359" y="59"/>
                    </a:lnTo>
                    <a:lnTo>
                      <a:pt x="362" y="59"/>
                    </a:lnTo>
                    <a:lnTo>
                      <a:pt x="362" y="61"/>
                    </a:lnTo>
                    <a:lnTo>
                      <a:pt x="362" y="64"/>
                    </a:lnTo>
                    <a:lnTo>
                      <a:pt x="362" y="66"/>
                    </a:lnTo>
                    <a:lnTo>
                      <a:pt x="360" y="68"/>
                    </a:lnTo>
                    <a:lnTo>
                      <a:pt x="351" y="72"/>
                    </a:lnTo>
                    <a:lnTo>
                      <a:pt x="344" y="75"/>
                    </a:lnTo>
                    <a:lnTo>
                      <a:pt x="340" y="78"/>
                    </a:lnTo>
                    <a:lnTo>
                      <a:pt x="335" y="79"/>
                    </a:lnTo>
                    <a:lnTo>
                      <a:pt x="332" y="80"/>
                    </a:lnTo>
                    <a:lnTo>
                      <a:pt x="327" y="82"/>
                    </a:lnTo>
                    <a:lnTo>
                      <a:pt x="324" y="83"/>
                    </a:lnTo>
                    <a:lnTo>
                      <a:pt x="318" y="85"/>
                    </a:lnTo>
                    <a:lnTo>
                      <a:pt x="319" y="86"/>
                    </a:lnTo>
                    <a:lnTo>
                      <a:pt x="319" y="87"/>
                    </a:lnTo>
                    <a:lnTo>
                      <a:pt x="319" y="88"/>
                    </a:lnTo>
                    <a:lnTo>
                      <a:pt x="324" y="87"/>
                    </a:lnTo>
                    <a:lnTo>
                      <a:pt x="329" y="86"/>
                    </a:lnTo>
                    <a:lnTo>
                      <a:pt x="334" y="83"/>
                    </a:lnTo>
                    <a:lnTo>
                      <a:pt x="340" y="82"/>
                    </a:lnTo>
                    <a:lnTo>
                      <a:pt x="344" y="81"/>
                    </a:lnTo>
                    <a:lnTo>
                      <a:pt x="349" y="79"/>
                    </a:lnTo>
                    <a:lnTo>
                      <a:pt x="355" y="78"/>
                    </a:lnTo>
                    <a:lnTo>
                      <a:pt x="359" y="76"/>
                    </a:lnTo>
                    <a:lnTo>
                      <a:pt x="358" y="80"/>
                    </a:lnTo>
                    <a:lnTo>
                      <a:pt x="358" y="83"/>
                    </a:lnTo>
                    <a:lnTo>
                      <a:pt x="357" y="87"/>
                    </a:lnTo>
                    <a:lnTo>
                      <a:pt x="357" y="91"/>
                    </a:lnTo>
                    <a:lnTo>
                      <a:pt x="354" y="93"/>
                    </a:lnTo>
                    <a:lnTo>
                      <a:pt x="348" y="95"/>
                    </a:lnTo>
                    <a:lnTo>
                      <a:pt x="343" y="97"/>
                    </a:lnTo>
                    <a:lnTo>
                      <a:pt x="337" y="98"/>
                    </a:lnTo>
                    <a:lnTo>
                      <a:pt x="332" y="101"/>
                    </a:lnTo>
                    <a:lnTo>
                      <a:pt x="327" y="103"/>
                    </a:lnTo>
                    <a:lnTo>
                      <a:pt x="324" y="104"/>
                    </a:lnTo>
                    <a:lnTo>
                      <a:pt x="321" y="105"/>
                    </a:lnTo>
                    <a:lnTo>
                      <a:pt x="324" y="105"/>
                    </a:lnTo>
                    <a:lnTo>
                      <a:pt x="328" y="105"/>
                    </a:lnTo>
                    <a:lnTo>
                      <a:pt x="337" y="103"/>
                    </a:lnTo>
                    <a:lnTo>
                      <a:pt x="355" y="99"/>
                    </a:lnTo>
                    <a:lnTo>
                      <a:pt x="356" y="99"/>
                    </a:lnTo>
                    <a:lnTo>
                      <a:pt x="356" y="101"/>
                    </a:lnTo>
                    <a:lnTo>
                      <a:pt x="357" y="102"/>
                    </a:lnTo>
                    <a:lnTo>
                      <a:pt x="354" y="108"/>
                    </a:lnTo>
                    <a:lnTo>
                      <a:pt x="348" y="113"/>
                    </a:lnTo>
                    <a:lnTo>
                      <a:pt x="340" y="117"/>
                    </a:lnTo>
                    <a:lnTo>
                      <a:pt x="332" y="121"/>
                    </a:lnTo>
                    <a:lnTo>
                      <a:pt x="322" y="124"/>
                    </a:lnTo>
                    <a:lnTo>
                      <a:pt x="314" y="127"/>
                    </a:lnTo>
                    <a:lnTo>
                      <a:pt x="306" y="128"/>
                    </a:lnTo>
                    <a:lnTo>
                      <a:pt x="299" y="131"/>
                    </a:lnTo>
                    <a:lnTo>
                      <a:pt x="305" y="131"/>
                    </a:lnTo>
                    <a:lnTo>
                      <a:pt x="312" y="129"/>
                    </a:lnTo>
                    <a:lnTo>
                      <a:pt x="319" y="128"/>
                    </a:lnTo>
                    <a:lnTo>
                      <a:pt x="326" y="126"/>
                    </a:lnTo>
                    <a:lnTo>
                      <a:pt x="333" y="124"/>
                    </a:lnTo>
                    <a:lnTo>
                      <a:pt x="340" y="121"/>
                    </a:lnTo>
                    <a:lnTo>
                      <a:pt x="347" y="120"/>
                    </a:lnTo>
                    <a:lnTo>
                      <a:pt x="354" y="118"/>
                    </a:lnTo>
                    <a:lnTo>
                      <a:pt x="351" y="127"/>
                    </a:lnTo>
                    <a:lnTo>
                      <a:pt x="345" y="134"/>
                    </a:lnTo>
                    <a:lnTo>
                      <a:pt x="339" y="137"/>
                    </a:lnTo>
                    <a:lnTo>
                      <a:pt x="329" y="140"/>
                    </a:lnTo>
                    <a:lnTo>
                      <a:pt x="321" y="141"/>
                    </a:lnTo>
                    <a:lnTo>
                      <a:pt x="312" y="143"/>
                    </a:lnTo>
                    <a:lnTo>
                      <a:pt x="305" y="146"/>
                    </a:lnTo>
                    <a:lnTo>
                      <a:pt x="301" y="149"/>
                    </a:lnTo>
                    <a:lnTo>
                      <a:pt x="306" y="150"/>
                    </a:lnTo>
                    <a:lnTo>
                      <a:pt x="312" y="149"/>
                    </a:lnTo>
                    <a:lnTo>
                      <a:pt x="318" y="148"/>
                    </a:lnTo>
                    <a:lnTo>
                      <a:pt x="325" y="146"/>
                    </a:lnTo>
                    <a:lnTo>
                      <a:pt x="330" y="144"/>
                    </a:lnTo>
                    <a:lnTo>
                      <a:pt x="337" y="142"/>
                    </a:lnTo>
                    <a:lnTo>
                      <a:pt x="343" y="141"/>
                    </a:lnTo>
                    <a:lnTo>
                      <a:pt x="350" y="140"/>
                    </a:lnTo>
                    <a:lnTo>
                      <a:pt x="350" y="141"/>
                    </a:lnTo>
                    <a:lnTo>
                      <a:pt x="350" y="143"/>
                    </a:lnTo>
                    <a:lnTo>
                      <a:pt x="349" y="144"/>
                    </a:lnTo>
                    <a:lnTo>
                      <a:pt x="349" y="147"/>
                    </a:lnTo>
                    <a:lnTo>
                      <a:pt x="342" y="150"/>
                    </a:lnTo>
                    <a:lnTo>
                      <a:pt x="335" y="154"/>
                    </a:lnTo>
                    <a:lnTo>
                      <a:pt x="328" y="156"/>
                    </a:lnTo>
                    <a:lnTo>
                      <a:pt x="321" y="159"/>
                    </a:lnTo>
                    <a:lnTo>
                      <a:pt x="314" y="162"/>
                    </a:lnTo>
                    <a:lnTo>
                      <a:pt x="306" y="164"/>
                    </a:lnTo>
                    <a:lnTo>
                      <a:pt x="299" y="166"/>
                    </a:lnTo>
                    <a:lnTo>
                      <a:pt x="292" y="169"/>
                    </a:lnTo>
                    <a:lnTo>
                      <a:pt x="299" y="169"/>
                    </a:lnTo>
                    <a:lnTo>
                      <a:pt x="305" y="166"/>
                    </a:lnTo>
                    <a:lnTo>
                      <a:pt x="312" y="165"/>
                    </a:lnTo>
                    <a:lnTo>
                      <a:pt x="319" y="163"/>
                    </a:lnTo>
                    <a:lnTo>
                      <a:pt x="326" y="161"/>
                    </a:lnTo>
                    <a:lnTo>
                      <a:pt x="332" y="159"/>
                    </a:lnTo>
                    <a:lnTo>
                      <a:pt x="339" y="158"/>
                    </a:lnTo>
                    <a:lnTo>
                      <a:pt x="344" y="159"/>
                    </a:lnTo>
                    <a:lnTo>
                      <a:pt x="341" y="164"/>
                    </a:lnTo>
                    <a:lnTo>
                      <a:pt x="336" y="167"/>
                    </a:lnTo>
                    <a:lnTo>
                      <a:pt x="329" y="171"/>
                    </a:lnTo>
                    <a:lnTo>
                      <a:pt x="324" y="173"/>
                    </a:lnTo>
                    <a:lnTo>
                      <a:pt x="317" y="175"/>
                    </a:lnTo>
                    <a:lnTo>
                      <a:pt x="311" y="177"/>
                    </a:lnTo>
                    <a:lnTo>
                      <a:pt x="305" y="178"/>
                    </a:lnTo>
                    <a:lnTo>
                      <a:pt x="299" y="179"/>
                    </a:lnTo>
                    <a:lnTo>
                      <a:pt x="299" y="180"/>
                    </a:lnTo>
                    <a:lnTo>
                      <a:pt x="301" y="180"/>
                    </a:lnTo>
                    <a:lnTo>
                      <a:pt x="301" y="181"/>
                    </a:lnTo>
                    <a:lnTo>
                      <a:pt x="301" y="182"/>
                    </a:lnTo>
                    <a:lnTo>
                      <a:pt x="311" y="180"/>
                    </a:lnTo>
                    <a:lnTo>
                      <a:pt x="317" y="178"/>
                    </a:lnTo>
                    <a:lnTo>
                      <a:pt x="321" y="178"/>
                    </a:lnTo>
                    <a:lnTo>
                      <a:pt x="327" y="178"/>
                    </a:lnTo>
                    <a:lnTo>
                      <a:pt x="320" y="185"/>
                    </a:lnTo>
                    <a:lnTo>
                      <a:pt x="312" y="189"/>
                    </a:lnTo>
                    <a:lnTo>
                      <a:pt x="304" y="194"/>
                    </a:lnTo>
                    <a:lnTo>
                      <a:pt x="295" y="196"/>
                    </a:lnTo>
                    <a:lnTo>
                      <a:pt x="287" y="199"/>
                    </a:lnTo>
                    <a:lnTo>
                      <a:pt x="280" y="201"/>
                    </a:lnTo>
                    <a:lnTo>
                      <a:pt x="274" y="203"/>
                    </a:lnTo>
                    <a:lnTo>
                      <a:pt x="271" y="207"/>
                    </a:lnTo>
                    <a:lnTo>
                      <a:pt x="275" y="205"/>
                    </a:lnTo>
                    <a:lnTo>
                      <a:pt x="281" y="204"/>
                    </a:lnTo>
                    <a:lnTo>
                      <a:pt x="288" y="203"/>
                    </a:lnTo>
                    <a:lnTo>
                      <a:pt x="295" y="202"/>
                    </a:lnTo>
                    <a:lnTo>
                      <a:pt x="302" y="201"/>
                    </a:lnTo>
                    <a:lnTo>
                      <a:pt x="307" y="200"/>
                    </a:lnTo>
                    <a:lnTo>
                      <a:pt x="313" y="199"/>
                    </a:lnTo>
                    <a:lnTo>
                      <a:pt x="317" y="197"/>
                    </a:lnTo>
                    <a:lnTo>
                      <a:pt x="317" y="200"/>
                    </a:lnTo>
                    <a:lnTo>
                      <a:pt x="317" y="202"/>
                    </a:lnTo>
                    <a:lnTo>
                      <a:pt x="316" y="204"/>
                    </a:lnTo>
                    <a:lnTo>
                      <a:pt x="316" y="207"/>
                    </a:lnTo>
                    <a:lnTo>
                      <a:pt x="310" y="210"/>
                    </a:lnTo>
                    <a:lnTo>
                      <a:pt x="303" y="212"/>
                    </a:lnTo>
                    <a:lnTo>
                      <a:pt x="295" y="216"/>
                    </a:lnTo>
                    <a:lnTo>
                      <a:pt x="287" y="218"/>
                    </a:lnTo>
                    <a:lnTo>
                      <a:pt x="280" y="220"/>
                    </a:lnTo>
                    <a:lnTo>
                      <a:pt x="273" y="224"/>
                    </a:lnTo>
                    <a:lnTo>
                      <a:pt x="268" y="226"/>
                    </a:lnTo>
                    <a:lnTo>
                      <a:pt x="265" y="230"/>
                    </a:lnTo>
                    <a:lnTo>
                      <a:pt x="269" y="230"/>
                    </a:lnTo>
                    <a:lnTo>
                      <a:pt x="274" y="228"/>
                    </a:lnTo>
                    <a:lnTo>
                      <a:pt x="281" y="226"/>
                    </a:lnTo>
                    <a:lnTo>
                      <a:pt x="288" y="223"/>
                    </a:lnTo>
                    <a:lnTo>
                      <a:pt x="295" y="220"/>
                    </a:lnTo>
                    <a:lnTo>
                      <a:pt x="302" y="218"/>
                    </a:lnTo>
                    <a:lnTo>
                      <a:pt x="310" y="217"/>
                    </a:lnTo>
                    <a:lnTo>
                      <a:pt x="317" y="217"/>
                    </a:lnTo>
                    <a:lnTo>
                      <a:pt x="316" y="219"/>
                    </a:lnTo>
                    <a:lnTo>
                      <a:pt x="316" y="223"/>
                    </a:lnTo>
                    <a:lnTo>
                      <a:pt x="316" y="225"/>
                    </a:lnTo>
                    <a:lnTo>
                      <a:pt x="314" y="228"/>
                    </a:lnTo>
                    <a:lnTo>
                      <a:pt x="307" y="232"/>
                    </a:lnTo>
                    <a:lnTo>
                      <a:pt x="301" y="234"/>
                    </a:lnTo>
                    <a:lnTo>
                      <a:pt x="294" y="237"/>
                    </a:lnTo>
                    <a:lnTo>
                      <a:pt x="287" y="238"/>
                    </a:lnTo>
                    <a:lnTo>
                      <a:pt x="280" y="240"/>
                    </a:lnTo>
                    <a:lnTo>
                      <a:pt x="273" y="241"/>
                    </a:lnTo>
                    <a:lnTo>
                      <a:pt x="266" y="243"/>
                    </a:lnTo>
                    <a:lnTo>
                      <a:pt x="259" y="245"/>
                    </a:lnTo>
                    <a:lnTo>
                      <a:pt x="265" y="245"/>
                    </a:lnTo>
                    <a:lnTo>
                      <a:pt x="272" y="243"/>
                    </a:lnTo>
                    <a:lnTo>
                      <a:pt x="279" y="242"/>
                    </a:lnTo>
                    <a:lnTo>
                      <a:pt x="287" y="241"/>
                    </a:lnTo>
                    <a:lnTo>
                      <a:pt x="294" y="240"/>
                    </a:lnTo>
                    <a:lnTo>
                      <a:pt x="302" y="238"/>
                    </a:lnTo>
                    <a:lnTo>
                      <a:pt x="309" y="237"/>
                    </a:lnTo>
                    <a:lnTo>
                      <a:pt x="316" y="234"/>
                    </a:lnTo>
                    <a:lnTo>
                      <a:pt x="314" y="238"/>
                    </a:lnTo>
                    <a:lnTo>
                      <a:pt x="314" y="240"/>
                    </a:lnTo>
                    <a:lnTo>
                      <a:pt x="314" y="243"/>
                    </a:lnTo>
                    <a:lnTo>
                      <a:pt x="314" y="247"/>
                    </a:lnTo>
                    <a:lnTo>
                      <a:pt x="309" y="250"/>
                    </a:lnTo>
                    <a:lnTo>
                      <a:pt x="303" y="254"/>
                    </a:lnTo>
                    <a:lnTo>
                      <a:pt x="296" y="257"/>
                    </a:lnTo>
                    <a:lnTo>
                      <a:pt x="288" y="260"/>
                    </a:lnTo>
                    <a:lnTo>
                      <a:pt x="281" y="262"/>
                    </a:lnTo>
                    <a:lnTo>
                      <a:pt x="274" y="264"/>
                    </a:lnTo>
                    <a:lnTo>
                      <a:pt x="267" y="265"/>
                    </a:lnTo>
                    <a:lnTo>
                      <a:pt x="261" y="268"/>
                    </a:lnTo>
                    <a:lnTo>
                      <a:pt x="267" y="268"/>
                    </a:lnTo>
                    <a:lnTo>
                      <a:pt x="273" y="266"/>
                    </a:lnTo>
                    <a:lnTo>
                      <a:pt x="280" y="265"/>
                    </a:lnTo>
                    <a:lnTo>
                      <a:pt x="287" y="263"/>
                    </a:lnTo>
                    <a:lnTo>
                      <a:pt x="294" y="262"/>
                    </a:lnTo>
                    <a:lnTo>
                      <a:pt x="301" y="260"/>
                    </a:lnTo>
                    <a:lnTo>
                      <a:pt x="307" y="258"/>
                    </a:lnTo>
                    <a:lnTo>
                      <a:pt x="314" y="256"/>
                    </a:lnTo>
                    <a:lnTo>
                      <a:pt x="313" y="261"/>
                    </a:lnTo>
                    <a:lnTo>
                      <a:pt x="313" y="264"/>
                    </a:lnTo>
                    <a:lnTo>
                      <a:pt x="313" y="269"/>
                    </a:lnTo>
                    <a:lnTo>
                      <a:pt x="313" y="273"/>
                    </a:lnTo>
                    <a:lnTo>
                      <a:pt x="307" y="278"/>
                    </a:lnTo>
                    <a:lnTo>
                      <a:pt x="303" y="281"/>
                    </a:lnTo>
                    <a:lnTo>
                      <a:pt x="296" y="284"/>
                    </a:lnTo>
                    <a:lnTo>
                      <a:pt x="290" y="287"/>
                    </a:lnTo>
                    <a:lnTo>
                      <a:pt x="284" y="289"/>
                    </a:lnTo>
                    <a:lnTo>
                      <a:pt x="279" y="291"/>
                    </a:lnTo>
                    <a:lnTo>
                      <a:pt x="272" y="293"/>
                    </a:lnTo>
                    <a:lnTo>
                      <a:pt x="266" y="294"/>
                    </a:lnTo>
                    <a:lnTo>
                      <a:pt x="271" y="295"/>
                    </a:lnTo>
                    <a:lnTo>
                      <a:pt x="276" y="295"/>
                    </a:lnTo>
                    <a:lnTo>
                      <a:pt x="282" y="294"/>
                    </a:lnTo>
                    <a:lnTo>
                      <a:pt x="289" y="292"/>
                    </a:lnTo>
                    <a:lnTo>
                      <a:pt x="295" y="289"/>
                    </a:lnTo>
                    <a:lnTo>
                      <a:pt x="302" y="287"/>
                    </a:lnTo>
                    <a:lnTo>
                      <a:pt x="307" y="285"/>
                    </a:lnTo>
                    <a:lnTo>
                      <a:pt x="313" y="284"/>
                    </a:lnTo>
                    <a:lnTo>
                      <a:pt x="312" y="287"/>
                    </a:lnTo>
                    <a:lnTo>
                      <a:pt x="312" y="291"/>
                    </a:lnTo>
                    <a:lnTo>
                      <a:pt x="312" y="294"/>
                    </a:lnTo>
                    <a:lnTo>
                      <a:pt x="312" y="299"/>
                    </a:lnTo>
                    <a:lnTo>
                      <a:pt x="305" y="303"/>
                    </a:lnTo>
                    <a:lnTo>
                      <a:pt x="298" y="307"/>
                    </a:lnTo>
                    <a:lnTo>
                      <a:pt x="291" y="310"/>
                    </a:lnTo>
                    <a:lnTo>
                      <a:pt x="284" y="314"/>
                    </a:lnTo>
                    <a:lnTo>
                      <a:pt x="277" y="316"/>
                    </a:lnTo>
                    <a:lnTo>
                      <a:pt x="271" y="318"/>
                    </a:lnTo>
                    <a:lnTo>
                      <a:pt x="265" y="321"/>
                    </a:lnTo>
                    <a:lnTo>
                      <a:pt x="258" y="322"/>
                    </a:lnTo>
                    <a:lnTo>
                      <a:pt x="258" y="323"/>
                    </a:lnTo>
                    <a:lnTo>
                      <a:pt x="258" y="324"/>
                    </a:lnTo>
                    <a:lnTo>
                      <a:pt x="258" y="325"/>
                    </a:lnTo>
                    <a:lnTo>
                      <a:pt x="264" y="324"/>
                    </a:lnTo>
                    <a:lnTo>
                      <a:pt x="269" y="322"/>
                    </a:lnTo>
                    <a:lnTo>
                      <a:pt x="277" y="318"/>
                    </a:lnTo>
                    <a:lnTo>
                      <a:pt x="286" y="316"/>
                    </a:lnTo>
                    <a:lnTo>
                      <a:pt x="294" y="313"/>
                    </a:lnTo>
                    <a:lnTo>
                      <a:pt x="301" y="310"/>
                    </a:lnTo>
                    <a:lnTo>
                      <a:pt x="306" y="309"/>
                    </a:lnTo>
                    <a:lnTo>
                      <a:pt x="311" y="309"/>
                    </a:lnTo>
                    <a:lnTo>
                      <a:pt x="313" y="317"/>
                    </a:lnTo>
                    <a:lnTo>
                      <a:pt x="312" y="324"/>
                    </a:lnTo>
                    <a:lnTo>
                      <a:pt x="307" y="330"/>
                    </a:lnTo>
                    <a:lnTo>
                      <a:pt x="301" y="334"/>
                    </a:lnTo>
                    <a:lnTo>
                      <a:pt x="292" y="339"/>
                    </a:lnTo>
                    <a:lnTo>
                      <a:pt x="284" y="341"/>
                    </a:lnTo>
                    <a:lnTo>
                      <a:pt x="277" y="345"/>
                    </a:lnTo>
                    <a:lnTo>
                      <a:pt x="273" y="346"/>
                    </a:lnTo>
                    <a:lnTo>
                      <a:pt x="273" y="347"/>
                    </a:lnTo>
                    <a:lnTo>
                      <a:pt x="274" y="347"/>
                    </a:lnTo>
                    <a:lnTo>
                      <a:pt x="274" y="348"/>
                    </a:lnTo>
                    <a:lnTo>
                      <a:pt x="277" y="347"/>
                    </a:lnTo>
                    <a:lnTo>
                      <a:pt x="282" y="346"/>
                    </a:lnTo>
                    <a:lnTo>
                      <a:pt x="288" y="345"/>
                    </a:lnTo>
                    <a:lnTo>
                      <a:pt x="294" y="342"/>
                    </a:lnTo>
                    <a:lnTo>
                      <a:pt x="298" y="341"/>
                    </a:lnTo>
                    <a:lnTo>
                      <a:pt x="304" y="340"/>
                    </a:lnTo>
                    <a:lnTo>
                      <a:pt x="309" y="339"/>
                    </a:lnTo>
                    <a:lnTo>
                      <a:pt x="312" y="340"/>
                    </a:lnTo>
                    <a:lnTo>
                      <a:pt x="312" y="342"/>
                    </a:lnTo>
                    <a:lnTo>
                      <a:pt x="312" y="346"/>
                    </a:lnTo>
                    <a:lnTo>
                      <a:pt x="312" y="349"/>
                    </a:lnTo>
                    <a:lnTo>
                      <a:pt x="312" y="353"/>
                    </a:lnTo>
                    <a:lnTo>
                      <a:pt x="309" y="355"/>
                    </a:lnTo>
                    <a:lnTo>
                      <a:pt x="306" y="356"/>
                    </a:lnTo>
                    <a:lnTo>
                      <a:pt x="303" y="357"/>
                    </a:lnTo>
                    <a:lnTo>
                      <a:pt x="301" y="360"/>
                    </a:lnTo>
                    <a:lnTo>
                      <a:pt x="296" y="361"/>
                    </a:lnTo>
                    <a:lnTo>
                      <a:pt x="289" y="364"/>
                    </a:lnTo>
                    <a:lnTo>
                      <a:pt x="281" y="367"/>
                    </a:lnTo>
                    <a:lnTo>
                      <a:pt x="271" y="371"/>
                    </a:lnTo>
                    <a:lnTo>
                      <a:pt x="275" y="371"/>
                    </a:lnTo>
                    <a:lnTo>
                      <a:pt x="280" y="370"/>
                    </a:lnTo>
                    <a:lnTo>
                      <a:pt x="284" y="369"/>
                    </a:lnTo>
                    <a:lnTo>
                      <a:pt x="289" y="368"/>
                    </a:lnTo>
                    <a:lnTo>
                      <a:pt x="295" y="366"/>
                    </a:lnTo>
                    <a:lnTo>
                      <a:pt x="299" y="364"/>
                    </a:lnTo>
                    <a:lnTo>
                      <a:pt x="305" y="363"/>
                    </a:lnTo>
                    <a:lnTo>
                      <a:pt x="311" y="362"/>
                    </a:lnTo>
                    <a:lnTo>
                      <a:pt x="311" y="364"/>
                    </a:lnTo>
                    <a:lnTo>
                      <a:pt x="311" y="368"/>
                    </a:lnTo>
                    <a:lnTo>
                      <a:pt x="311" y="371"/>
                    </a:lnTo>
                    <a:lnTo>
                      <a:pt x="311" y="374"/>
                    </a:lnTo>
                    <a:lnTo>
                      <a:pt x="307" y="375"/>
                    </a:lnTo>
                    <a:lnTo>
                      <a:pt x="305" y="376"/>
                    </a:lnTo>
                    <a:lnTo>
                      <a:pt x="303" y="377"/>
                    </a:lnTo>
                    <a:lnTo>
                      <a:pt x="299" y="379"/>
                    </a:lnTo>
                    <a:lnTo>
                      <a:pt x="296" y="380"/>
                    </a:lnTo>
                    <a:lnTo>
                      <a:pt x="290" y="383"/>
                    </a:lnTo>
                    <a:lnTo>
                      <a:pt x="283" y="385"/>
                    </a:lnTo>
                    <a:lnTo>
                      <a:pt x="274" y="389"/>
                    </a:lnTo>
                    <a:lnTo>
                      <a:pt x="279" y="389"/>
                    </a:lnTo>
                    <a:lnTo>
                      <a:pt x="284" y="387"/>
                    </a:lnTo>
                    <a:lnTo>
                      <a:pt x="289" y="386"/>
                    </a:lnTo>
                    <a:lnTo>
                      <a:pt x="294" y="385"/>
                    </a:lnTo>
                    <a:lnTo>
                      <a:pt x="298" y="384"/>
                    </a:lnTo>
                    <a:lnTo>
                      <a:pt x="303" y="383"/>
                    </a:lnTo>
                    <a:lnTo>
                      <a:pt x="309" y="382"/>
                    </a:lnTo>
                    <a:lnTo>
                      <a:pt x="313" y="382"/>
                    </a:lnTo>
                    <a:lnTo>
                      <a:pt x="313" y="389"/>
                    </a:lnTo>
                    <a:lnTo>
                      <a:pt x="311" y="395"/>
                    </a:lnTo>
                    <a:lnTo>
                      <a:pt x="309" y="400"/>
                    </a:lnTo>
                    <a:lnTo>
                      <a:pt x="305" y="404"/>
                    </a:lnTo>
                    <a:lnTo>
                      <a:pt x="301" y="407"/>
                    </a:lnTo>
                    <a:lnTo>
                      <a:pt x="295" y="409"/>
                    </a:lnTo>
                    <a:lnTo>
                      <a:pt x="287" y="412"/>
                    </a:lnTo>
                    <a:lnTo>
                      <a:pt x="279" y="413"/>
                    </a:lnTo>
                    <a:lnTo>
                      <a:pt x="279" y="414"/>
                    </a:lnTo>
                    <a:lnTo>
                      <a:pt x="279" y="415"/>
                    </a:lnTo>
                    <a:lnTo>
                      <a:pt x="279" y="416"/>
                    </a:lnTo>
                    <a:lnTo>
                      <a:pt x="279" y="417"/>
                    </a:lnTo>
                    <a:lnTo>
                      <a:pt x="286" y="415"/>
                    </a:lnTo>
                    <a:lnTo>
                      <a:pt x="291" y="414"/>
                    </a:lnTo>
                    <a:lnTo>
                      <a:pt x="297" y="412"/>
                    </a:lnTo>
                    <a:lnTo>
                      <a:pt x="302" y="410"/>
                    </a:lnTo>
                    <a:lnTo>
                      <a:pt x="306" y="409"/>
                    </a:lnTo>
                    <a:lnTo>
                      <a:pt x="310" y="407"/>
                    </a:lnTo>
                    <a:lnTo>
                      <a:pt x="312" y="407"/>
                    </a:lnTo>
                    <a:lnTo>
                      <a:pt x="314" y="406"/>
                    </a:lnTo>
                    <a:lnTo>
                      <a:pt x="313" y="410"/>
                    </a:lnTo>
                    <a:lnTo>
                      <a:pt x="313" y="414"/>
                    </a:lnTo>
                    <a:lnTo>
                      <a:pt x="313" y="417"/>
                    </a:lnTo>
                    <a:lnTo>
                      <a:pt x="313" y="421"/>
                    </a:lnTo>
                    <a:lnTo>
                      <a:pt x="307" y="424"/>
                    </a:lnTo>
                    <a:lnTo>
                      <a:pt x="301" y="428"/>
                    </a:lnTo>
                    <a:lnTo>
                      <a:pt x="294" y="430"/>
                    </a:lnTo>
                    <a:lnTo>
                      <a:pt x="288" y="433"/>
                    </a:lnTo>
                    <a:lnTo>
                      <a:pt x="281" y="436"/>
                    </a:lnTo>
                    <a:lnTo>
                      <a:pt x="274" y="438"/>
                    </a:lnTo>
                    <a:lnTo>
                      <a:pt x="267" y="440"/>
                    </a:lnTo>
                    <a:lnTo>
                      <a:pt x="261" y="443"/>
                    </a:lnTo>
                    <a:lnTo>
                      <a:pt x="268" y="443"/>
                    </a:lnTo>
                    <a:lnTo>
                      <a:pt x="274" y="440"/>
                    </a:lnTo>
                    <a:lnTo>
                      <a:pt x="281" y="439"/>
                    </a:lnTo>
                    <a:lnTo>
                      <a:pt x="288" y="437"/>
                    </a:lnTo>
                    <a:lnTo>
                      <a:pt x="295" y="435"/>
                    </a:lnTo>
                    <a:lnTo>
                      <a:pt x="302" y="432"/>
                    </a:lnTo>
                    <a:lnTo>
                      <a:pt x="309" y="431"/>
                    </a:lnTo>
                    <a:lnTo>
                      <a:pt x="316" y="430"/>
                    </a:lnTo>
                    <a:lnTo>
                      <a:pt x="314" y="439"/>
                    </a:lnTo>
                    <a:lnTo>
                      <a:pt x="310" y="446"/>
                    </a:lnTo>
                    <a:lnTo>
                      <a:pt x="304" y="452"/>
                    </a:lnTo>
                    <a:lnTo>
                      <a:pt x="296" y="455"/>
                    </a:lnTo>
                    <a:lnTo>
                      <a:pt x="288" y="459"/>
                    </a:lnTo>
                    <a:lnTo>
                      <a:pt x="279" y="461"/>
                    </a:lnTo>
                    <a:lnTo>
                      <a:pt x="269" y="462"/>
                    </a:lnTo>
                    <a:lnTo>
                      <a:pt x="261" y="465"/>
                    </a:lnTo>
                    <a:lnTo>
                      <a:pt x="261" y="466"/>
                    </a:lnTo>
                    <a:lnTo>
                      <a:pt x="263" y="467"/>
                    </a:lnTo>
                    <a:lnTo>
                      <a:pt x="274" y="465"/>
                    </a:lnTo>
                    <a:lnTo>
                      <a:pt x="282" y="463"/>
                    </a:lnTo>
                    <a:lnTo>
                      <a:pt x="289" y="462"/>
                    </a:lnTo>
                    <a:lnTo>
                      <a:pt x="294" y="461"/>
                    </a:lnTo>
                    <a:lnTo>
                      <a:pt x="297" y="461"/>
                    </a:lnTo>
                    <a:lnTo>
                      <a:pt x="299" y="461"/>
                    </a:lnTo>
                    <a:lnTo>
                      <a:pt x="301" y="461"/>
                    </a:lnTo>
                    <a:lnTo>
                      <a:pt x="303" y="461"/>
                    </a:lnTo>
                    <a:lnTo>
                      <a:pt x="303" y="465"/>
                    </a:lnTo>
                    <a:lnTo>
                      <a:pt x="303" y="468"/>
                    </a:lnTo>
                    <a:lnTo>
                      <a:pt x="303" y="471"/>
                    </a:lnTo>
                    <a:lnTo>
                      <a:pt x="304" y="474"/>
                    </a:lnTo>
                    <a:lnTo>
                      <a:pt x="297" y="477"/>
                    </a:lnTo>
                    <a:lnTo>
                      <a:pt x="291" y="480"/>
                    </a:lnTo>
                    <a:lnTo>
                      <a:pt x="287" y="482"/>
                    </a:lnTo>
                    <a:lnTo>
                      <a:pt x="283" y="483"/>
                    </a:lnTo>
                    <a:lnTo>
                      <a:pt x="280" y="485"/>
                    </a:lnTo>
                    <a:lnTo>
                      <a:pt x="275" y="486"/>
                    </a:lnTo>
                    <a:lnTo>
                      <a:pt x="272" y="488"/>
                    </a:lnTo>
                    <a:lnTo>
                      <a:pt x="266" y="489"/>
                    </a:lnTo>
                    <a:lnTo>
                      <a:pt x="267" y="490"/>
                    </a:lnTo>
                    <a:lnTo>
                      <a:pt x="267" y="491"/>
                    </a:lnTo>
                    <a:lnTo>
                      <a:pt x="272" y="490"/>
                    </a:lnTo>
                    <a:lnTo>
                      <a:pt x="277" y="489"/>
                    </a:lnTo>
                    <a:lnTo>
                      <a:pt x="282" y="488"/>
                    </a:lnTo>
                    <a:lnTo>
                      <a:pt x="287" y="486"/>
                    </a:lnTo>
                    <a:lnTo>
                      <a:pt x="292" y="485"/>
                    </a:lnTo>
                    <a:lnTo>
                      <a:pt x="297" y="484"/>
                    </a:lnTo>
                    <a:lnTo>
                      <a:pt x="302" y="483"/>
                    </a:lnTo>
                    <a:lnTo>
                      <a:pt x="306" y="483"/>
                    </a:lnTo>
                    <a:lnTo>
                      <a:pt x="307" y="485"/>
                    </a:lnTo>
                    <a:lnTo>
                      <a:pt x="307" y="486"/>
                    </a:lnTo>
                    <a:lnTo>
                      <a:pt x="307" y="489"/>
                    </a:lnTo>
                    <a:lnTo>
                      <a:pt x="307" y="491"/>
                    </a:lnTo>
                    <a:lnTo>
                      <a:pt x="305" y="492"/>
                    </a:lnTo>
                    <a:lnTo>
                      <a:pt x="303" y="493"/>
                    </a:lnTo>
                    <a:lnTo>
                      <a:pt x="299" y="496"/>
                    </a:lnTo>
                    <a:lnTo>
                      <a:pt x="296" y="497"/>
                    </a:lnTo>
                    <a:lnTo>
                      <a:pt x="292" y="498"/>
                    </a:lnTo>
                    <a:lnTo>
                      <a:pt x="286" y="500"/>
                    </a:lnTo>
                    <a:lnTo>
                      <a:pt x="277" y="504"/>
                    </a:lnTo>
                    <a:lnTo>
                      <a:pt x="267" y="507"/>
                    </a:lnTo>
                    <a:lnTo>
                      <a:pt x="272" y="507"/>
                    </a:lnTo>
                    <a:lnTo>
                      <a:pt x="276" y="506"/>
                    </a:lnTo>
                    <a:lnTo>
                      <a:pt x="282" y="506"/>
                    </a:lnTo>
                    <a:lnTo>
                      <a:pt x="287" y="505"/>
                    </a:lnTo>
                    <a:lnTo>
                      <a:pt x="292" y="504"/>
                    </a:lnTo>
                    <a:lnTo>
                      <a:pt x="298" y="504"/>
                    </a:lnTo>
                    <a:lnTo>
                      <a:pt x="303" y="503"/>
                    </a:lnTo>
                    <a:lnTo>
                      <a:pt x="309" y="501"/>
                    </a:lnTo>
                    <a:lnTo>
                      <a:pt x="309" y="504"/>
                    </a:lnTo>
                    <a:lnTo>
                      <a:pt x="309" y="506"/>
                    </a:lnTo>
                    <a:lnTo>
                      <a:pt x="309" y="508"/>
                    </a:lnTo>
                    <a:lnTo>
                      <a:pt x="310" y="512"/>
                    </a:lnTo>
                    <a:lnTo>
                      <a:pt x="304" y="514"/>
                    </a:lnTo>
                    <a:lnTo>
                      <a:pt x="298" y="516"/>
                    </a:lnTo>
                    <a:lnTo>
                      <a:pt x="291" y="518"/>
                    </a:lnTo>
                    <a:lnTo>
                      <a:pt x="286" y="520"/>
                    </a:lnTo>
                    <a:lnTo>
                      <a:pt x="279" y="522"/>
                    </a:lnTo>
                    <a:lnTo>
                      <a:pt x="274" y="523"/>
                    </a:lnTo>
                    <a:lnTo>
                      <a:pt x="268" y="526"/>
                    </a:lnTo>
                    <a:lnTo>
                      <a:pt x="265" y="528"/>
                    </a:lnTo>
                    <a:lnTo>
                      <a:pt x="269" y="528"/>
                    </a:lnTo>
                    <a:lnTo>
                      <a:pt x="275" y="527"/>
                    </a:lnTo>
                    <a:lnTo>
                      <a:pt x="281" y="526"/>
                    </a:lnTo>
                    <a:lnTo>
                      <a:pt x="287" y="524"/>
                    </a:lnTo>
                    <a:lnTo>
                      <a:pt x="292" y="523"/>
                    </a:lnTo>
                    <a:lnTo>
                      <a:pt x="298" y="522"/>
                    </a:lnTo>
                    <a:lnTo>
                      <a:pt x="304" y="522"/>
                    </a:lnTo>
                    <a:lnTo>
                      <a:pt x="310" y="521"/>
                    </a:lnTo>
                    <a:lnTo>
                      <a:pt x="310" y="524"/>
                    </a:lnTo>
                    <a:lnTo>
                      <a:pt x="310" y="528"/>
                    </a:lnTo>
                    <a:lnTo>
                      <a:pt x="310" y="531"/>
                    </a:lnTo>
                    <a:lnTo>
                      <a:pt x="310" y="535"/>
                    </a:lnTo>
                    <a:lnTo>
                      <a:pt x="304" y="538"/>
                    </a:lnTo>
                    <a:lnTo>
                      <a:pt x="298" y="541"/>
                    </a:lnTo>
                    <a:lnTo>
                      <a:pt x="292" y="543"/>
                    </a:lnTo>
                    <a:lnTo>
                      <a:pt x="288" y="544"/>
                    </a:lnTo>
                    <a:lnTo>
                      <a:pt x="282" y="545"/>
                    </a:lnTo>
                    <a:lnTo>
                      <a:pt x="276" y="546"/>
                    </a:lnTo>
                    <a:lnTo>
                      <a:pt x="272" y="547"/>
                    </a:lnTo>
                    <a:lnTo>
                      <a:pt x="266" y="549"/>
                    </a:lnTo>
                    <a:lnTo>
                      <a:pt x="267" y="550"/>
                    </a:lnTo>
                    <a:lnTo>
                      <a:pt x="267" y="551"/>
                    </a:lnTo>
                    <a:lnTo>
                      <a:pt x="272" y="551"/>
                    </a:lnTo>
                    <a:lnTo>
                      <a:pt x="276" y="550"/>
                    </a:lnTo>
                    <a:lnTo>
                      <a:pt x="281" y="550"/>
                    </a:lnTo>
                    <a:lnTo>
                      <a:pt x="287" y="549"/>
                    </a:lnTo>
                    <a:lnTo>
                      <a:pt x="292" y="549"/>
                    </a:lnTo>
                    <a:lnTo>
                      <a:pt x="297" y="547"/>
                    </a:lnTo>
                    <a:lnTo>
                      <a:pt x="303" y="546"/>
                    </a:lnTo>
                    <a:lnTo>
                      <a:pt x="309" y="545"/>
                    </a:lnTo>
                    <a:lnTo>
                      <a:pt x="309" y="547"/>
                    </a:lnTo>
                    <a:lnTo>
                      <a:pt x="309" y="551"/>
                    </a:lnTo>
                    <a:lnTo>
                      <a:pt x="307" y="554"/>
                    </a:lnTo>
                    <a:lnTo>
                      <a:pt x="307" y="557"/>
                    </a:lnTo>
                    <a:lnTo>
                      <a:pt x="302" y="559"/>
                    </a:lnTo>
                    <a:lnTo>
                      <a:pt x="296" y="560"/>
                    </a:lnTo>
                    <a:lnTo>
                      <a:pt x="290" y="562"/>
                    </a:lnTo>
                    <a:lnTo>
                      <a:pt x="286" y="564"/>
                    </a:lnTo>
                    <a:lnTo>
                      <a:pt x="280" y="566"/>
                    </a:lnTo>
                    <a:lnTo>
                      <a:pt x="274" y="567"/>
                    </a:lnTo>
                    <a:lnTo>
                      <a:pt x="268" y="569"/>
                    </a:lnTo>
                    <a:lnTo>
                      <a:pt x="263" y="572"/>
                    </a:lnTo>
                    <a:lnTo>
                      <a:pt x="263" y="573"/>
                    </a:lnTo>
                    <a:lnTo>
                      <a:pt x="264" y="573"/>
                    </a:lnTo>
                    <a:lnTo>
                      <a:pt x="268" y="573"/>
                    </a:lnTo>
                    <a:lnTo>
                      <a:pt x="273" y="572"/>
                    </a:lnTo>
                    <a:lnTo>
                      <a:pt x="279" y="572"/>
                    </a:lnTo>
                    <a:lnTo>
                      <a:pt x="284" y="570"/>
                    </a:lnTo>
                    <a:lnTo>
                      <a:pt x="289" y="569"/>
                    </a:lnTo>
                    <a:lnTo>
                      <a:pt x="295" y="568"/>
                    </a:lnTo>
                    <a:lnTo>
                      <a:pt x="302" y="566"/>
                    </a:lnTo>
                    <a:lnTo>
                      <a:pt x="307" y="565"/>
                    </a:lnTo>
                    <a:lnTo>
                      <a:pt x="306" y="569"/>
                    </a:lnTo>
                    <a:lnTo>
                      <a:pt x="306" y="574"/>
                    </a:lnTo>
                    <a:lnTo>
                      <a:pt x="305" y="579"/>
                    </a:lnTo>
                    <a:lnTo>
                      <a:pt x="304" y="583"/>
                    </a:lnTo>
                    <a:lnTo>
                      <a:pt x="299" y="584"/>
                    </a:lnTo>
                    <a:lnTo>
                      <a:pt x="294" y="587"/>
                    </a:lnTo>
                    <a:lnTo>
                      <a:pt x="288" y="588"/>
                    </a:lnTo>
                    <a:lnTo>
                      <a:pt x="283" y="589"/>
                    </a:lnTo>
                    <a:lnTo>
                      <a:pt x="277" y="590"/>
                    </a:lnTo>
                    <a:lnTo>
                      <a:pt x="273" y="592"/>
                    </a:lnTo>
                    <a:lnTo>
                      <a:pt x="268" y="594"/>
                    </a:lnTo>
                    <a:lnTo>
                      <a:pt x="265" y="596"/>
                    </a:lnTo>
                    <a:lnTo>
                      <a:pt x="269" y="596"/>
                    </a:lnTo>
                    <a:lnTo>
                      <a:pt x="274" y="596"/>
                    </a:lnTo>
                    <a:lnTo>
                      <a:pt x="279" y="595"/>
                    </a:lnTo>
                    <a:lnTo>
                      <a:pt x="284" y="595"/>
                    </a:lnTo>
                    <a:lnTo>
                      <a:pt x="289" y="594"/>
                    </a:lnTo>
                    <a:lnTo>
                      <a:pt x="294" y="592"/>
                    </a:lnTo>
                    <a:lnTo>
                      <a:pt x="298" y="592"/>
                    </a:lnTo>
                    <a:lnTo>
                      <a:pt x="303" y="591"/>
                    </a:lnTo>
                    <a:lnTo>
                      <a:pt x="303" y="595"/>
                    </a:lnTo>
                    <a:lnTo>
                      <a:pt x="303" y="598"/>
                    </a:lnTo>
                    <a:lnTo>
                      <a:pt x="303" y="602"/>
                    </a:lnTo>
                    <a:lnTo>
                      <a:pt x="303" y="605"/>
                    </a:lnTo>
                    <a:lnTo>
                      <a:pt x="299" y="606"/>
                    </a:lnTo>
                    <a:lnTo>
                      <a:pt x="297" y="607"/>
                    </a:lnTo>
                    <a:lnTo>
                      <a:pt x="295" y="608"/>
                    </a:lnTo>
                    <a:lnTo>
                      <a:pt x="291" y="610"/>
                    </a:lnTo>
                    <a:lnTo>
                      <a:pt x="288" y="612"/>
                    </a:lnTo>
                    <a:lnTo>
                      <a:pt x="282" y="613"/>
                    </a:lnTo>
                    <a:lnTo>
                      <a:pt x="276" y="615"/>
                    </a:lnTo>
                    <a:lnTo>
                      <a:pt x="267" y="619"/>
                    </a:lnTo>
                    <a:lnTo>
                      <a:pt x="271" y="621"/>
                    </a:lnTo>
                    <a:lnTo>
                      <a:pt x="274" y="621"/>
                    </a:lnTo>
                    <a:lnTo>
                      <a:pt x="279" y="620"/>
                    </a:lnTo>
                    <a:lnTo>
                      <a:pt x="283" y="619"/>
                    </a:lnTo>
                    <a:lnTo>
                      <a:pt x="288" y="618"/>
                    </a:lnTo>
                    <a:lnTo>
                      <a:pt x="294" y="615"/>
                    </a:lnTo>
                    <a:lnTo>
                      <a:pt x="298" y="615"/>
                    </a:lnTo>
                    <a:lnTo>
                      <a:pt x="303" y="615"/>
                    </a:lnTo>
                    <a:lnTo>
                      <a:pt x="303" y="618"/>
                    </a:lnTo>
                    <a:lnTo>
                      <a:pt x="303" y="621"/>
                    </a:lnTo>
                    <a:lnTo>
                      <a:pt x="302" y="625"/>
                    </a:lnTo>
                    <a:lnTo>
                      <a:pt x="302" y="627"/>
                    </a:lnTo>
                    <a:lnTo>
                      <a:pt x="297" y="629"/>
                    </a:lnTo>
                    <a:lnTo>
                      <a:pt x="292" y="632"/>
                    </a:lnTo>
                    <a:lnTo>
                      <a:pt x="288" y="633"/>
                    </a:lnTo>
                    <a:lnTo>
                      <a:pt x="284" y="634"/>
                    </a:lnTo>
                    <a:lnTo>
                      <a:pt x="280" y="636"/>
                    </a:lnTo>
                    <a:lnTo>
                      <a:pt x="275" y="636"/>
                    </a:lnTo>
                    <a:lnTo>
                      <a:pt x="271" y="637"/>
                    </a:lnTo>
                    <a:lnTo>
                      <a:pt x="266" y="638"/>
                    </a:lnTo>
                    <a:lnTo>
                      <a:pt x="266" y="640"/>
                    </a:lnTo>
                    <a:lnTo>
                      <a:pt x="266" y="641"/>
                    </a:lnTo>
                    <a:lnTo>
                      <a:pt x="266" y="642"/>
                    </a:lnTo>
                    <a:lnTo>
                      <a:pt x="266" y="643"/>
                    </a:lnTo>
                    <a:lnTo>
                      <a:pt x="271" y="642"/>
                    </a:lnTo>
                    <a:lnTo>
                      <a:pt x="275" y="642"/>
                    </a:lnTo>
                    <a:lnTo>
                      <a:pt x="279" y="641"/>
                    </a:lnTo>
                    <a:lnTo>
                      <a:pt x="283" y="640"/>
                    </a:lnTo>
                    <a:lnTo>
                      <a:pt x="288" y="640"/>
                    </a:lnTo>
                    <a:lnTo>
                      <a:pt x="292" y="638"/>
                    </a:lnTo>
                    <a:lnTo>
                      <a:pt x="296" y="638"/>
                    </a:lnTo>
                    <a:lnTo>
                      <a:pt x="301" y="637"/>
                    </a:lnTo>
                    <a:lnTo>
                      <a:pt x="299" y="645"/>
                    </a:lnTo>
                    <a:lnTo>
                      <a:pt x="297" y="650"/>
                    </a:lnTo>
                    <a:lnTo>
                      <a:pt x="294" y="655"/>
                    </a:lnTo>
                    <a:lnTo>
                      <a:pt x="289" y="657"/>
                    </a:lnTo>
                    <a:lnTo>
                      <a:pt x="283" y="659"/>
                    </a:lnTo>
                    <a:lnTo>
                      <a:pt x="277" y="660"/>
                    </a:lnTo>
                    <a:lnTo>
                      <a:pt x="271" y="661"/>
                    </a:lnTo>
                    <a:lnTo>
                      <a:pt x="264" y="663"/>
                    </a:lnTo>
                    <a:lnTo>
                      <a:pt x="269" y="663"/>
                    </a:lnTo>
                    <a:lnTo>
                      <a:pt x="274" y="664"/>
                    </a:lnTo>
                    <a:lnTo>
                      <a:pt x="279" y="664"/>
                    </a:lnTo>
                    <a:lnTo>
                      <a:pt x="282" y="664"/>
                    </a:lnTo>
                    <a:lnTo>
                      <a:pt x="286" y="663"/>
                    </a:lnTo>
                    <a:lnTo>
                      <a:pt x="289" y="663"/>
                    </a:lnTo>
                    <a:lnTo>
                      <a:pt x="292" y="663"/>
                    </a:lnTo>
                    <a:lnTo>
                      <a:pt x="298" y="661"/>
                    </a:lnTo>
                    <a:lnTo>
                      <a:pt x="297" y="665"/>
                    </a:lnTo>
                    <a:lnTo>
                      <a:pt x="297" y="668"/>
                    </a:lnTo>
                    <a:lnTo>
                      <a:pt x="297" y="672"/>
                    </a:lnTo>
                    <a:lnTo>
                      <a:pt x="297" y="675"/>
                    </a:lnTo>
                    <a:lnTo>
                      <a:pt x="292" y="676"/>
                    </a:lnTo>
                    <a:lnTo>
                      <a:pt x="287" y="679"/>
                    </a:lnTo>
                    <a:lnTo>
                      <a:pt x="282" y="680"/>
                    </a:lnTo>
                    <a:lnTo>
                      <a:pt x="276" y="681"/>
                    </a:lnTo>
                    <a:lnTo>
                      <a:pt x="272" y="683"/>
                    </a:lnTo>
                    <a:lnTo>
                      <a:pt x="266" y="684"/>
                    </a:lnTo>
                    <a:lnTo>
                      <a:pt x="261" y="687"/>
                    </a:lnTo>
                    <a:lnTo>
                      <a:pt x="256" y="688"/>
                    </a:lnTo>
                    <a:lnTo>
                      <a:pt x="260" y="688"/>
                    </a:lnTo>
                    <a:lnTo>
                      <a:pt x="265" y="688"/>
                    </a:lnTo>
                    <a:lnTo>
                      <a:pt x="271" y="687"/>
                    </a:lnTo>
                    <a:lnTo>
                      <a:pt x="275" y="687"/>
                    </a:lnTo>
                    <a:lnTo>
                      <a:pt x="281" y="686"/>
                    </a:lnTo>
                    <a:lnTo>
                      <a:pt x="286" y="684"/>
                    </a:lnTo>
                    <a:lnTo>
                      <a:pt x="291" y="684"/>
                    </a:lnTo>
                    <a:lnTo>
                      <a:pt x="297" y="683"/>
                    </a:lnTo>
                    <a:lnTo>
                      <a:pt x="296" y="691"/>
                    </a:lnTo>
                    <a:lnTo>
                      <a:pt x="295" y="697"/>
                    </a:lnTo>
                    <a:lnTo>
                      <a:pt x="291" y="701"/>
                    </a:lnTo>
                    <a:lnTo>
                      <a:pt x="287" y="703"/>
                    </a:lnTo>
                    <a:lnTo>
                      <a:pt x="282" y="705"/>
                    </a:lnTo>
                    <a:lnTo>
                      <a:pt x="275" y="706"/>
                    </a:lnTo>
                    <a:lnTo>
                      <a:pt x="269" y="708"/>
                    </a:lnTo>
                    <a:lnTo>
                      <a:pt x="261" y="710"/>
                    </a:lnTo>
                    <a:lnTo>
                      <a:pt x="268" y="710"/>
                    </a:lnTo>
                    <a:lnTo>
                      <a:pt x="276" y="709"/>
                    </a:lnTo>
                    <a:lnTo>
                      <a:pt x="286" y="708"/>
                    </a:lnTo>
                    <a:lnTo>
                      <a:pt x="294" y="706"/>
                    </a:lnTo>
                    <a:lnTo>
                      <a:pt x="292" y="713"/>
                    </a:lnTo>
                    <a:lnTo>
                      <a:pt x="290" y="719"/>
                    </a:lnTo>
                    <a:lnTo>
                      <a:pt x="286" y="722"/>
                    </a:lnTo>
                    <a:lnTo>
                      <a:pt x="281" y="725"/>
                    </a:lnTo>
                    <a:lnTo>
                      <a:pt x="275" y="727"/>
                    </a:lnTo>
                    <a:lnTo>
                      <a:pt x="268" y="727"/>
                    </a:lnTo>
                    <a:lnTo>
                      <a:pt x="261" y="728"/>
                    </a:lnTo>
                    <a:lnTo>
                      <a:pt x="254" y="729"/>
                    </a:lnTo>
                    <a:lnTo>
                      <a:pt x="254" y="731"/>
                    </a:lnTo>
                    <a:lnTo>
                      <a:pt x="254" y="732"/>
                    </a:lnTo>
                    <a:lnTo>
                      <a:pt x="254" y="733"/>
                    </a:lnTo>
                    <a:lnTo>
                      <a:pt x="254" y="734"/>
                    </a:lnTo>
                    <a:lnTo>
                      <a:pt x="264" y="732"/>
                    </a:lnTo>
                    <a:lnTo>
                      <a:pt x="271" y="731"/>
                    </a:lnTo>
                    <a:lnTo>
                      <a:pt x="276" y="729"/>
                    </a:lnTo>
                    <a:lnTo>
                      <a:pt x="280" y="729"/>
                    </a:lnTo>
                    <a:lnTo>
                      <a:pt x="283" y="728"/>
                    </a:lnTo>
                    <a:lnTo>
                      <a:pt x="287" y="728"/>
                    </a:lnTo>
                    <a:lnTo>
                      <a:pt x="290" y="728"/>
                    </a:lnTo>
                    <a:lnTo>
                      <a:pt x="294" y="728"/>
                    </a:lnTo>
                    <a:lnTo>
                      <a:pt x="294" y="732"/>
                    </a:lnTo>
                    <a:lnTo>
                      <a:pt x="294" y="734"/>
                    </a:lnTo>
                    <a:lnTo>
                      <a:pt x="292" y="737"/>
                    </a:lnTo>
                    <a:lnTo>
                      <a:pt x="292" y="741"/>
                    </a:lnTo>
                    <a:lnTo>
                      <a:pt x="289" y="742"/>
                    </a:lnTo>
                    <a:lnTo>
                      <a:pt x="286" y="743"/>
                    </a:lnTo>
                    <a:lnTo>
                      <a:pt x="283" y="744"/>
                    </a:lnTo>
                    <a:lnTo>
                      <a:pt x="280" y="744"/>
                    </a:lnTo>
                    <a:lnTo>
                      <a:pt x="276" y="746"/>
                    </a:lnTo>
                    <a:lnTo>
                      <a:pt x="271" y="747"/>
                    </a:lnTo>
                    <a:lnTo>
                      <a:pt x="264" y="749"/>
                    </a:lnTo>
                    <a:lnTo>
                      <a:pt x="254" y="751"/>
                    </a:lnTo>
                    <a:lnTo>
                      <a:pt x="254" y="752"/>
                    </a:lnTo>
                    <a:lnTo>
                      <a:pt x="256" y="752"/>
                    </a:lnTo>
                    <a:lnTo>
                      <a:pt x="259" y="752"/>
                    </a:lnTo>
                    <a:lnTo>
                      <a:pt x="264" y="752"/>
                    </a:lnTo>
                    <a:lnTo>
                      <a:pt x="268" y="752"/>
                    </a:lnTo>
                    <a:lnTo>
                      <a:pt x="273" y="751"/>
                    </a:lnTo>
                    <a:lnTo>
                      <a:pt x="277" y="751"/>
                    </a:lnTo>
                    <a:lnTo>
                      <a:pt x="282" y="750"/>
                    </a:lnTo>
                    <a:lnTo>
                      <a:pt x="287" y="749"/>
                    </a:lnTo>
                    <a:lnTo>
                      <a:pt x="291" y="748"/>
                    </a:lnTo>
                    <a:lnTo>
                      <a:pt x="291" y="751"/>
                    </a:lnTo>
                    <a:lnTo>
                      <a:pt x="291" y="754"/>
                    </a:lnTo>
                    <a:lnTo>
                      <a:pt x="290" y="757"/>
                    </a:lnTo>
                    <a:lnTo>
                      <a:pt x="290" y="761"/>
                    </a:lnTo>
                    <a:lnTo>
                      <a:pt x="284" y="763"/>
                    </a:lnTo>
                    <a:lnTo>
                      <a:pt x="279" y="765"/>
                    </a:lnTo>
                    <a:lnTo>
                      <a:pt x="272" y="767"/>
                    </a:lnTo>
                    <a:lnTo>
                      <a:pt x="266" y="769"/>
                    </a:lnTo>
                    <a:lnTo>
                      <a:pt x="259" y="770"/>
                    </a:lnTo>
                    <a:lnTo>
                      <a:pt x="252" y="771"/>
                    </a:lnTo>
                    <a:lnTo>
                      <a:pt x="246" y="772"/>
                    </a:lnTo>
                    <a:lnTo>
                      <a:pt x="241" y="773"/>
                    </a:lnTo>
                    <a:lnTo>
                      <a:pt x="242" y="774"/>
                    </a:lnTo>
                    <a:lnTo>
                      <a:pt x="242" y="775"/>
                    </a:lnTo>
                    <a:lnTo>
                      <a:pt x="248" y="775"/>
                    </a:lnTo>
                    <a:lnTo>
                      <a:pt x="253" y="774"/>
                    </a:lnTo>
                    <a:lnTo>
                      <a:pt x="260" y="773"/>
                    </a:lnTo>
                    <a:lnTo>
                      <a:pt x="266" y="772"/>
                    </a:lnTo>
                    <a:lnTo>
                      <a:pt x="272" y="771"/>
                    </a:lnTo>
                    <a:lnTo>
                      <a:pt x="277" y="771"/>
                    </a:lnTo>
                    <a:lnTo>
                      <a:pt x="283" y="771"/>
                    </a:lnTo>
                    <a:lnTo>
                      <a:pt x="289" y="771"/>
                    </a:lnTo>
                    <a:lnTo>
                      <a:pt x="289" y="773"/>
                    </a:lnTo>
                    <a:lnTo>
                      <a:pt x="289" y="775"/>
                    </a:lnTo>
                    <a:lnTo>
                      <a:pt x="289" y="779"/>
                    </a:lnTo>
                    <a:lnTo>
                      <a:pt x="288" y="781"/>
                    </a:lnTo>
                    <a:lnTo>
                      <a:pt x="282" y="784"/>
                    </a:lnTo>
                    <a:lnTo>
                      <a:pt x="276" y="785"/>
                    </a:lnTo>
                    <a:lnTo>
                      <a:pt x="271" y="787"/>
                    </a:lnTo>
                    <a:lnTo>
                      <a:pt x="265" y="788"/>
                    </a:lnTo>
                    <a:lnTo>
                      <a:pt x="259" y="789"/>
                    </a:lnTo>
                    <a:lnTo>
                      <a:pt x="254" y="790"/>
                    </a:lnTo>
                    <a:lnTo>
                      <a:pt x="249" y="792"/>
                    </a:lnTo>
                    <a:lnTo>
                      <a:pt x="243" y="793"/>
                    </a:lnTo>
                    <a:lnTo>
                      <a:pt x="243" y="794"/>
                    </a:lnTo>
                    <a:lnTo>
                      <a:pt x="243" y="795"/>
                    </a:lnTo>
                    <a:lnTo>
                      <a:pt x="243" y="796"/>
                    </a:lnTo>
                    <a:lnTo>
                      <a:pt x="251" y="795"/>
                    </a:lnTo>
                    <a:lnTo>
                      <a:pt x="257" y="795"/>
                    </a:lnTo>
                    <a:lnTo>
                      <a:pt x="263" y="794"/>
                    </a:lnTo>
                    <a:lnTo>
                      <a:pt x="267" y="794"/>
                    </a:lnTo>
                    <a:lnTo>
                      <a:pt x="271" y="793"/>
                    </a:lnTo>
                    <a:lnTo>
                      <a:pt x="275" y="792"/>
                    </a:lnTo>
                    <a:lnTo>
                      <a:pt x="280" y="790"/>
                    </a:lnTo>
                    <a:lnTo>
                      <a:pt x="287" y="789"/>
                    </a:lnTo>
                    <a:lnTo>
                      <a:pt x="286" y="799"/>
                    </a:lnTo>
                    <a:lnTo>
                      <a:pt x="283" y="805"/>
                    </a:lnTo>
                    <a:lnTo>
                      <a:pt x="280" y="810"/>
                    </a:lnTo>
                    <a:lnTo>
                      <a:pt x="275" y="812"/>
                    </a:lnTo>
                    <a:lnTo>
                      <a:pt x="269" y="815"/>
                    </a:lnTo>
                    <a:lnTo>
                      <a:pt x="263" y="816"/>
                    </a:lnTo>
                    <a:lnTo>
                      <a:pt x="254" y="817"/>
                    </a:lnTo>
                    <a:lnTo>
                      <a:pt x="245" y="819"/>
                    </a:lnTo>
                    <a:lnTo>
                      <a:pt x="239" y="819"/>
                    </a:lnTo>
                    <a:lnTo>
                      <a:pt x="234" y="820"/>
                    </a:lnTo>
                    <a:lnTo>
                      <a:pt x="227" y="820"/>
                    </a:lnTo>
                    <a:lnTo>
                      <a:pt x="221" y="820"/>
                    </a:lnTo>
                    <a:lnTo>
                      <a:pt x="215" y="822"/>
                    </a:lnTo>
                    <a:lnTo>
                      <a:pt x="209" y="822"/>
                    </a:lnTo>
                    <a:lnTo>
                      <a:pt x="203" y="822"/>
                    </a:lnTo>
                    <a:lnTo>
                      <a:pt x="197" y="822"/>
                    </a:lnTo>
                    <a:close/>
                  </a:path>
                </a:pathLst>
              </a:custGeom>
              <a:solidFill>
                <a:srgbClr val="999999"/>
              </a:solidFill>
              <a:ln w="9525">
                <a:noFill/>
                <a:round/>
                <a:headEnd/>
                <a:tailEnd/>
              </a:ln>
            </p:spPr>
            <p:txBody>
              <a:bodyPr/>
              <a:lstStyle/>
              <a:p>
                <a:endParaRPr lang="en-US" sz="3200"/>
              </a:p>
            </p:txBody>
          </p:sp>
          <p:sp>
            <p:nvSpPr>
              <p:cNvPr id="190480" name="Freeform 22"/>
              <p:cNvSpPr>
                <a:spLocks/>
              </p:cNvSpPr>
              <p:nvPr/>
            </p:nvSpPr>
            <p:spPr bwMode="auto">
              <a:xfrm>
                <a:off x="2120" y="3889"/>
                <a:ext cx="165" cy="366"/>
              </a:xfrm>
              <a:custGeom>
                <a:avLst/>
                <a:gdLst>
                  <a:gd name="T0" fmla="*/ 1 w 330"/>
                  <a:gd name="T1" fmla="*/ 1 h 731"/>
                  <a:gd name="T2" fmla="*/ 1 w 330"/>
                  <a:gd name="T3" fmla="*/ 1 h 731"/>
                  <a:gd name="T4" fmla="*/ 1 w 330"/>
                  <a:gd name="T5" fmla="*/ 1 h 731"/>
                  <a:gd name="T6" fmla="*/ 1 w 330"/>
                  <a:gd name="T7" fmla="*/ 1 h 731"/>
                  <a:gd name="T8" fmla="*/ 1 w 330"/>
                  <a:gd name="T9" fmla="*/ 1 h 731"/>
                  <a:gd name="T10" fmla="*/ 1 w 330"/>
                  <a:gd name="T11" fmla="*/ 1 h 731"/>
                  <a:gd name="T12" fmla="*/ 1 w 330"/>
                  <a:gd name="T13" fmla="*/ 1 h 731"/>
                  <a:gd name="T14" fmla="*/ 1 w 330"/>
                  <a:gd name="T15" fmla="*/ 1 h 731"/>
                  <a:gd name="T16" fmla="*/ 1 w 330"/>
                  <a:gd name="T17" fmla="*/ 1 h 731"/>
                  <a:gd name="T18" fmla="*/ 1 w 330"/>
                  <a:gd name="T19" fmla="*/ 1 h 731"/>
                  <a:gd name="T20" fmla="*/ 1 w 330"/>
                  <a:gd name="T21" fmla="*/ 1 h 731"/>
                  <a:gd name="T22" fmla="*/ 1 w 330"/>
                  <a:gd name="T23" fmla="*/ 1 h 731"/>
                  <a:gd name="T24" fmla="*/ 1 w 330"/>
                  <a:gd name="T25" fmla="*/ 1 h 731"/>
                  <a:gd name="T26" fmla="*/ 1 w 330"/>
                  <a:gd name="T27" fmla="*/ 1 h 731"/>
                  <a:gd name="T28" fmla="*/ 1 w 330"/>
                  <a:gd name="T29" fmla="*/ 1 h 731"/>
                  <a:gd name="T30" fmla="*/ 1 w 330"/>
                  <a:gd name="T31" fmla="*/ 1 h 731"/>
                  <a:gd name="T32" fmla="*/ 1 w 330"/>
                  <a:gd name="T33" fmla="*/ 1 h 731"/>
                  <a:gd name="T34" fmla="*/ 1 w 330"/>
                  <a:gd name="T35" fmla="*/ 1 h 731"/>
                  <a:gd name="T36" fmla="*/ 1 w 330"/>
                  <a:gd name="T37" fmla="*/ 1 h 731"/>
                  <a:gd name="T38" fmla="*/ 1 w 330"/>
                  <a:gd name="T39" fmla="*/ 1 h 731"/>
                  <a:gd name="T40" fmla="*/ 1 w 330"/>
                  <a:gd name="T41" fmla="*/ 1 h 731"/>
                  <a:gd name="T42" fmla="*/ 1 w 330"/>
                  <a:gd name="T43" fmla="*/ 1 h 731"/>
                  <a:gd name="T44" fmla="*/ 1 w 330"/>
                  <a:gd name="T45" fmla="*/ 1 h 731"/>
                  <a:gd name="T46" fmla="*/ 1 w 330"/>
                  <a:gd name="T47" fmla="*/ 1 h 731"/>
                  <a:gd name="T48" fmla="*/ 1 w 330"/>
                  <a:gd name="T49" fmla="*/ 1 h 731"/>
                  <a:gd name="T50" fmla="*/ 1 w 330"/>
                  <a:gd name="T51" fmla="*/ 1 h 731"/>
                  <a:gd name="T52" fmla="*/ 1 w 330"/>
                  <a:gd name="T53" fmla="*/ 1 h 731"/>
                  <a:gd name="T54" fmla="*/ 1 w 330"/>
                  <a:gd name="T55" fmla="*/ 1 h 731"/>
                  <a:gd name="T56" fmla="*/ 1 w 330"/>
                  <a:gd name="T57" fmla="*/ 1 h 731"/>
                  <a:gd name="T58" fmla="*/ 1 w 330"/>
                  <a:gd name="T59" fmla="*/ 1 h 731"/>
                  <a:gd name="T60" fmla="*/ 1 w 330"/>
                  <a:gd name="T61" fmla="*/ 1 h 731"/>
                  <a:gd name="T62" fmla="*/ 1 w 330"/>
                  <a:gd name="T63" fmla="*/ 1 h 731"/>
                  <a:gd name="T64" fmla="*/ 1 w 330"/>
                  <a:gd name="T65" fmla="*/ 1 h 731"/>
                  <a:gd name="T66" fmla="*/ 1 w 330"/>
                  <a:gd name="T67" fmla="*/ 1 h 731"/>
                  <a:gd name="T68" fmla="*/ 1 w 330"/>
                  <a:gd name="T69" fmla="*/ 1 h 731"/>
                  <a:gd name="T70" fmla="*/ 1 w 330"/>
                  <a:gd name="T71" fmla="*/ 1 h 731"/>
                  <a:gd name="T72" fmla="*/ 1 w 330"/>
                  <a:gd name="T73" fmla="*/ 1 h 731"/>
                  <a:gd name="T74" fmla="*/ 1 w 330"/>
                  <a:gd name="T75" fmla="*/ 1 h 731"/>
                  <a:gd name="T76" fmla="*/ 1 w 330"/>
                  <a:gd name="T77" fmla="*/ 1 h 731"/>
                  <a:gd name="T78" fmla="*/ 1 w 330"/>
                  <a:gd name="T79" fmla="*/ 1 h 731"/>
                  <a:gd name="T80" fmla="*/ 1 w 330"/>
                  <a:gd name="T81" fmla="*/ 1 h 731"/>
                  <a:gd name="T82" fmla="*/ 1 w 330"/>
                  <a:gd name="T83" fmla="*/ 1 h 731"/>
                  <a:gd name="T84" fmla="*/ 1 w 330"/>
                  <a:gd name="T85" fmla="*/ 1 h 731"/>
                  <a:gd name="T86" fmla="*/ 1 w 330"/>
                  <a:gd name="T87" fmla="*/ 1 h 731"/>
                  <a:gd name="T88" fmla="*/ 1 w 330"/>
                  <a:gd name="T89" fmla="*/ 1 h 731"/>
                  <a:gd name="T90" fmla="*/ 1 w 330"/>
                  <a:gd name="T91" fmla="*/ 1 h 731"/>
                  <a:gd name="T92" fmla="*/ 1 w 330"/>
                  <a:gd name="T93" fmla="*/ 1 h 731"/>
                  <a:gd name="T94" fmla="*/ 1 w 330"/>
                  <a:gd name="T95" fmla="*/ 1 h 731"/>
                  <a:gd name="T96" fmla="*/ 1 w 330"/>
                  <a:gd name="T97" fmla="*/ 1 h 731"/>
                  <a:gd name="T98" fmla="*/ 1 w 330"/>
                  <a:gd name="T99" fmla="*/ 1 h 731"/>
                  <a:gd name="T100" fmla="*/ 1 w 330"/>
                  <a:gd name="T101" fmla="*/ 1 h 731"/>
                  <a:gd name="T102" fmla="*/ 1 w 330"/>
                  <a:gd name="T103" fmla="*/ 1 h 731"/>
                  <a:gd name="T104" fmla="*/ 1 w 330"/>
                  <a:gd name="T105" fmla="*/ 1 h 731"/>
                  <a:gd name="T106" fmla="*/ 1 w 330"/>
                  <a:gd name="T107" fmla="*/ 1 h 731"/>
                  <a:gd name="T108" fmla="*/ 1 w 330"/>
                  <a:gd name="T109" fmla="*/ 1 h 731"/>
                  <a:gd name="T110" fmla="*/ 1 w 330"/>
                  <a:gd name="T111" fmla="*/ 1 h 731"/>
                  <a:gd name="T112" fmla="*/ 1 w 330"/>
                  <a:gd name="T113" fmla="*/ 1 h 731"/>
                  <a:gd name="T114" fmla="*/ 1 w 330"/>
                  <a:gd name="T115" fmla="*/ 1 h 731"/>
                  <a:gd name="T116" fmla="*/ 1 w 330"/>
                  <a:gd name="T117" fmla="*/ 1 h 731"/>
                  <a:gd name="T118" fmla="*/ 1 w 330"/>
                  <a:gd name="T119" fmla="*/ 1 h 7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0"/>
                  <a:gd name="T181" fmla="*/ 0 h 731"/>
                  <a:gd name="T182" fmla="*/ 330 w 330"/>
                  <a:gd name="T183" fmla="*/ 731 h 73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0" h="731">
                    <a:moveTo>
                      <a:pt x="79" y="731"/>
                    </a:moveTo>
                    <a:lnTo>
                      <a:pt x="71" y="729"/>
                    </a:lnTo>
                    <a:lnTo>
                      <a:pt x="63" y="727"/>
                    </a:lnTo>
                    <a:lnTo>
                      <a:pt x="55" y="725"/>
                    </a:lnTo>
                    <a:lnTo>
                      <a:pt x="47" y="723"/>
                    </a:lnTo>
                    <a:lnTo>
                      <a:pt x="40" y="721"/>
                    </a:lnTo>
                    <a:lnTo>
                      <a:pt x="32" y="717"/>
                    </a:lnTo>
                    <a:lnTo>
                      <a:pt x="25" y="715"/>
                    </a:lnTo>
                    <a:lnTo>
                      <a:pt x="18" y="712"/>
                    </a:lnTo>
                    <a:lnTo>
                      <a:pt x="16" y="707"/>
                    </a:lnTo>
                    <a:lnTo>
                      <a:pt x="14" y="703"/>
                    </a:lnTo>
                    <a:lnTo>
                      <a:pt x="10" y="701"/>
                    </a:lnTo>
                    <a:lnTo>
                      <a:pt x="6" y="700"/>
                    </a:lnTo>
                    <a:lnTo>
                      <a:pt x="5" y="692"/>
                    </a:lnTo>
                    <a:lnTo>
                      <a:pt x="3" y="685"/>
                    </a:lnTo>
                    <a:lnTo>
                      <a:pt x="1" y="679"/>
                    </a:lnTo>
                    <a:lnTo>
                      <a:pt x="0" y="674"/>
                    </a:lnTo>
                    <a:lnTo>
                      <a:pt x="5" y="654"/>
                    </a:lnTo>
                    <a:lnTo>
                      <a:pt x="6" y="620"/>
                    </a:lnTo>
                    <a:lnTo>
                      <a:pt x="5" y="586"/>
                    </a:lnTo>
                    <a:lnTo>
                      <a:pt x="3" y="563"/>
                    </a:lnTo>
                    <a:lnTo>
                      <a:pt x="3" y="527"/>
                    </a:lnTo>
                    <a:lnTo>
                      <a:pt x="3" y="481"/>
                    </a:lnTo>
                    <a:lnTo>
                      <a:pt x="6" y="437"/>
                    </a:lnTo>
                    <a:lnTo>
                      <a:pt x="16" y="407"/>
                    </a:lnTo>
                    <a:lnTo>
                      <a:pt x="16" y="396"/>
                    </a:lnTo>
                    <a:lnTo>
                      <a:pt x="16" y="387"/>
                    </a:lnTo>
                    <a:lnTo>
                      <a:pt x="16" y="377"/>
                    </a:lnTo>
                    <a:lnTo>
                      <a:pt x="15" y="367"/>
                    </a:lnTo>
                    <a:lnTo>
                      <a:pt x="13" y="366"/>
                    </a:lnTo>
                    <a:lnTo>
                      <a:pt x="11" y="364"/>
                    </a:lnTo>
                    <a:lnTo>
                      <a:pt x="10" y="361"/>
                    </a:lnTo>
                    <a:lnTo>
                      <a:pt x="9" y="358"/>
                    </a:lnTo>
                    <a:lnTo>
                      <a:pt x="10" y="357"/>
                    </a:lnTo>
                    <a:lnTo>
                      <a:pt x="13" y="357"/>
                    </a:lnTo>
                    <a:lnTo>
                      <a:pt x="14" y="357"/>
                    </a:lnTo>
                    <a:lnTo>
                      <a:pt x="15" y="357"/>
                    </a:lnTo>
                    <a:lnTo>
                      <a:pt x="15" y="334"/>
                    </a:lnTo>
                    <a:lnTo>
                      <a:pt x="10" y="314"/>
                    </a:lnTo>
                    <a:lnTo>
                      <a:pt x="8" y="297"/>
                    </a:lnTo>
                    <a:lnTo>
                      <a:pt x="17" y="279"/>
                    </a:lnTo>
                    <a:lnTo>
                      <a:pt x="16" y="254"/>
                    </a:lnTo>
                    <a:lnTo>
                      <a:pt x="14" y="230"/>
                    </a:lnTo>
                    <a:lnTo>
                      <a:pt x="10" y="206"/>
                    </a:lnTo>
                    <a:lnTo>
                      <a:pt x="7" y="184"/>
                    </a:lnTo>
                    <a:lnTo>
                      <a:pt x="16" y="171"/>
                    </a:lnTo>
                    <a:lnTo>
                      <a:pt x="24" y="159"/>
                    </a:lnTo>
                    <a:lnTo>
                      <a:pt x="32" y="146"/>
                    </a:lnTo>
                    <a:lnTo>
                      <a:pt x="38" y="133"/>
                    </a:lnTo>
                    <a:lnTo>
                      <a:pt x="44" y="106"/>
                    </a:lnTo>
                    <a:lnTo>
                      <a:pt x="48" y="79"/>
                    </a:lnTo>
                    <a:lnTo>
                      <a:pt x="54" y="53"/>
                    </a:lnTo>
                    <a:lnTo>
                      <a:pt x="59" y="25"/>
                    </a:lnTo>
                    <a:lnTo>
                      <a:pt x="61" y="24"/>
                    </a:lnTo>
                    <a:lnTo>
                      <a:pt x="63" y="23"/>
                    </a:lnTo>
                    <a:lnTo>
                      <a:pt x="64" y="24"/>
                    </a:lnTo>
                    <a:lnTo>
                      <a:pt x="68" y="26"/>
                    </a:lnTo>
                    <a:lnTo>
                      <a:pt x="88" y="26"/>
                    </a:lnTo>
                    <a:lnTo>
                      <a:pt x="107" y="27"/>
                    </a:lnTo>
                    <a:lnTo>
                      <a:pt x="127" y="27"/>
                    </a:lnTo>
                    <a:lnTo>
                      <a:pt x="146" y="28"/>
                    </a:lnTo>
                    <a:lnTo>
                      <a:pt x="167" y="28"/>
                    </a:lnTo>
                    <a:lnTo>
                      <a:pt x="187" y="27"/>
                    </a:lnTo>
                    <a:lnTo>
                      <a:pt x="207" y="26"/>
                    </a:lnTo>
                    <a:lnTo>
                      <a:pt x="228" y="24"/>
                    </a:lnTo>
                    <a:lnTo>
                      <a:pt x="235" y="21"/>
                    </a:lnTo>
                    <a:lnTo>
                      <a:pt x="247" y="18"/>
                    </a:lnTo>
                    <a:lnTo>
                      <a:pt x="259" y="15"/>
                    </a:lnTo>
                    <a:lnTo>
                      <a:pt x="274" y="10"/>
                    </a:lnTo>
                    <a:lnTo>
                      <a:pt x="288" y="5"/>
                    </a:lnTo>
                    <a:lnTo>
                      <a:pt x="300" y="2"/>
                    </a:lnTo>
                    <a:lnTo>
                      <a:pt x="310" y="0"/>
                    </a:lnTo>
                    <a:lnTo>
                      <a:pt x="316" y="0"/>
                    </a:lnTo>
                    <a:lnTo>
                      <a:pt x="313" y="2"/>
                    </a:lnTo>
                    <a:lnTo>
                      <a:pt x="310" y="5"/>
                    </a:lnTo>
                    <a:lnTo>
                      <a:pt x="306" y="9"/>
                    </a:lnTo>
                    <a:lnTo>
                      <a:pt x="304" y="11"/>
                    </a:lnTo>
                    <a:lnTo>
                      <a:pt x="310" y="10"/>
                    </a:lnTo>
                    <a:lnTo>
                      <a:pt x="316" y="9"/>
                    </a:lnTo>
                    <a:lnTo>
                      <a:pt x="321" y="7"/>
                    </a:lnTo>
                    <a:lnTo>
                      <a:pt x="327" y="5"/>
                    </a:lnTo>
                    <a:lnTo>
                      <a:pt x="326" y="7"/>
                    </a:lnTo>
                    <a:lnTo>
                      <a:pt x="326" y="8"/>
                    </a:lnTo>
                    <a:lnTo>
                      <a:pt x="326" y="10"/>
                    </a:lnTo>
                    <a:lnTo>
                      <a:pt x="326" y="11"/>
                    </a:lnTo>
                    <a:lnTo>
                      <a:pt x="310" y="20"/>
                    </a:lnTo>
                    <a:lnTo>
                      <a:pt x="302" y="26"/>
                    </a:lnTo>
                    <a:lnTo>
                      <a:pt x="298" y="28"/>
                    </a:lnTo>
                    <a:lnTo>
                      <a:pt x="297" y="31"/>
                    </a:lnTo>
                    <a:lnTo>
                      <a:pt x="304" y="30"/>
                    </a:lnTo>
                    <a:lnTo>
                      <a:pt x="311" y="26"/>
                    </a:lnTo>
                    <a:lnTo>
                      <a:pt x="318" y="24"/>
                    </a:lnTo>
                    <a:lnTo>
                      <a:pt x="327" y="21"/>
                    </a:lnTo>
                    <a:lnTo>
                      <a:pt x="326" y="25"/>
                    </a:lnTo>
                    <a:lnTo>
                      <a:pt x="326" y="28"/>
                    </a:lnTo>
                    <a:lnTo>
                      <a:pt x="326" y="32"/>
                    </a:lnTo>
                    <a:lnTo>
                      <a:pt x="326" y="35"/>
                    </a:lnTo>
                    <a:lnTo>
                      <a:pt x="323" y="38"/>
                    </a:lnTo>
                    <a:lnTo>
                      <a:pt x="319" y="40"/>
                    </a:lnTo>
                    <a:lnTo>
                      <a:pt x="313" y="43"/>
                    </a:lnTo>
                    <a:lnTo>
                      <a:pt x="304" y="48"/>
                    </a:lnTo>
                    <a:lnTo>
                      <a:pt x="304" y="49"/>
                    </a:lnTo>
                    <a:lnTo>
                      <a:pt x="304" y="50"/>
                    </a:lnTo>
                    <a:lnTo>
                      <a:pt x="303" y="51"/>
                    </a:lnTo>
                    <a:lnTo>
                      <a:pt x="303" y="53"/>
                    </a:lnTo>
                    <a:lnTo>
                      <a:pt x="308" y="50"/>
                    </a:lnTo>
                    <a:lnTo>
                      <a:pt x="313" y="48"/>
                    </a:lnTo>
                    <a:lnTo>
                      <a:pt x="319" y="47"/>
                    </a:lnTo>
                    <a:lnTo>
                      <a:pt x="327" y="47"/>
                    </a:lnTo>
                    <a:lnTo>
                      <a:pt x="327" y="50"/>
                    </a:lnTo>
                    <a:lnTo>
                      <a:pt x="327" y="53"/>
                    </a:lnTo>
                    <a:lnTo>
                      <a:pt x="327" y="56"/>
                    </a:lnTo>
                    <a:lnTo>
                      <a:pt x="327" y="58"/>
                    </a:lnTo>
                    <a:lnTo>
                      <a:pt x="319" y="63"/>
                    </a:lnTo>
                    <a:lnTo>
                      <a:pt x="312" y="66"/>
                    </a:lnTo>
                    <a:lnTo>
                      <a:pt x="305" y="70"/>
                    </a:lnTo>
                    <a:lnTo>
                      <a:pt x="297" y="74"/>
                    </a:lnTo>
                    <a:lnTo>
                      <a:pt x="304" y="73"/>
                    </a:lnTo>
                    <a:lnTo>
                      <a:pt x="312" y="71"/>
                    </a:lnTo>
                    <a:lnTo>
                      <a:pt x="320" y="69"/>
                    </a:lnTo>
                    <a:lnTo>
                      <a:pt x="328" y="66"/>
                    </a:lnTo>
                    <a:lnTo>
                      <a:pt x="327" y="69"/>
                    </a:lnTo>
                    <a:lnTo>
                      <a:pt x="327" y="71"/>
                    </a:lnTo>
                    <a:lnTo>
                      <a:pt x="327" y="73"/>
                    </a:lnTo>
                    <a:lnTo>
                      <a:pt x="327" y="76"/>
                    </a:lnTo>
                    <a:lnTo>
                      <a:pt x="319" y="80"/>
                    </a:lnTo>
                    <a:lnTo>
                      <a:pt x="312" y="84"/>
                    </a:lnTo>
                    <a:lnTo>
                      <a:pt x="305" y="88"/>
                    </a:lnTo>
                    <a:lnTo>
                      <a:pt x="298" y="93"/>
                    </a:lnTo>
                    <a:lnTo>
                      <a:pt x="297" y="94"/>
                    </a:lnTo>
                    <a:lnTo>
                      <a:pt x="297" y="95"/>
                    </a:lnTo>
                    <a:lnTo>
                      <a:pt x="297" y="96"/>
                    </a:lnTo>
                    <a:lnTo>
                      <a:pt x="311" y="91"/>
                    </a:lnTo>
                    <a:lnTo>
                      <a:pt x="319" y="88"/>
                    </a:lnTo>
                    <a:lnTo>
                      <a:pt x="324" y="87"/>
                    </a:lnTo>
                    <a:lnTo>
                      <a:pt x="328" y="86"/>
                    </a:lnTo>
                    <a:lnTo>
                      <a:pt x="323" y="96"/>
                    </a:lnTo>
                    <a:lnTo>
                      <a:pt x="312" y="103"/>
                    </a:lnTo>
                    <a:lnTo>
                      <a:pt x="302" y="109"/>
                    </a:lnTo>
                    <a:lnTo>
                      <a:pt x="295" y="117"/>
                    </a:lnTo>
                    <a:lnTo>
                      <a:pt x="302" y="116"/>
                    </a:lnTo>
                    <a:lnTo>
                      <a:pt x="310" y="112"/>
                    </a:lnTo>
                    <a:lnTo>
                      <a:pt x="317" y="108"/>
                    </a:lnTo>
                    <a:lnTo>
                      <a:pt x="325" y="104"/>
                    </a:lnTo>
                    <a:lnTo>
                      <a:pt x="324" y="111"/>
                    </a:lnTo>
                    <a:lnTo>
                      <a:pt x="321" y="117"/>
                    </a:lnTo>
                    <a:lnTo>
                      <a:pt x="318" y="122"/>
                    </a:lnTo>
                    <a:lnTo>
                      <a:pt x="315" y="125"/>
                    </a:lnTo>
                    <a:lnTo>
                      <a:pt x="309" y="129"/>
                    </a:lnTo>
                    <a:lnTo>
                      <a:pt x="303" y="131"/>
                    </a:lnTo>
                    <a:lnTo>
                      <a:pt x="296" y="133"/>
                    </a:lnTo>
                    <a:lnTo>
                      <a:pt x="289" y="134"/>
                    </a:lnTo>
                    <a:lnTo>
                      <a:pt x="289" y="135"/>
                    </a:lnTo>
                    <a:lnTo>
                      <a:pt x="289" y="137"/>
                    </a:lnTo>
                    <a:lnTo>
                      <a:pt x="289" y="138"/>
                    </a:lnTo>
                    <a:lnTo>
                      <a:pt x="297" y="135"/>
                    </a:lnTo>
                    <a:lnTo>
                      <a:pt x="306" y="133"/>
                    </a:lnTo>
                    <a:lnTo>
                      <a:pt x="315" y="131"/>
                    </a:lnTo>
                    <a:lnTo>
                      <a:pt x="323" y="129"/>
                    </a:lnTo>
                    <a:lnTo>
                      <a:pt x="323" y="131"/>
                    </a:lnTo>
                    <a:lnTo>
                      <a:pt x="323" y="134"/>
                    </a:lnTo>
                    <a:lnTo>
                      <a:pt x="321" y="137"/>
                    </a:lnTo>
                    <a:lnTo>
                      <a:pt x="321" y="140"/>
                    </a:lnTo>
                    <a:lnTo>
                      <a:pt x="310" y="147"/>
                    </a:lnTo>
                    <a:lnTo>
                      <a:pt x="300" y="153"/>
                    </a:lnTo>
                    <a:lnTo>
                      <a:pt x="292" y="157"/>
                    </a:lnTo>
                    <a:lnTo>
                      <a:pt x="288" y="160"/>
                    </a:lnTo>
                    <a:lnTo>
                      <a:pt x="292" y="160"/>
                    </a:lnTo>
                    <a:lnTo>
                      <a:pt x="296" y="159"/>
                    </a:lnTo>
                    <a:lnTo>
                      <a:pt x="301" y="157"/>
                    </a:lnTo>
                    <a:lnTo>
                      <a:pt x="304" y="156"/>
                    </a:lnTo>
                    <a:lnTo>
                      <a:pt x="309" y="154"/>
                    </a:lnTo>
                    <a:lnTo>
                      <a:pt x="313" y="153"/>
                    </a:lnTo>
                    <a:lnTo>
                      <a:pt x="318" y="152"/>
                    </a:lnTo>
                    <a:lnTo>
                      <a:pt x="323" y="150"/>
                    </a:lnTo>
                    <a:lnTo>
                      <a:pt x="323" y="152"/>
                    </a:lnTo>
                    <a:lnTo>
                      <a:pt x="323" y="154"/>
                    </a:lnTo>
                    <a:lnTo>
                      <a:pt x="321" y="155"/>
                    </a:lnTo>
                    <a:lnTo>
                      <a:pt x="321" y="157"/>
                    </a:lnTo>
                    <a:lnTo>
                      <a:pt x="313" y="162"/>
                    </a:lnTo>
                    <a:lnTo>
                      <a:pt x="305" y="167"/>
                    </a:lnTo>
                    <a:lnTo>
                      <a:pt x="296" y="172"/>
                    </a:lnTo>
                    <a:lnTo>
                      <a:pt x="288" y="177"/>
                    </a:lnTo>
                    <a:lnTo>
                      <a:pt x="296" y="176"/>
                    </a:lnTo>
                    <a:lnTo>
                      <a:pt x="304" y="172"/>
                    </a:lnTo>
                    <a:lnTo>
                      <a:pt x="311" y="170"/>
                    </a:lnTo>
                    <a:lnTo>
                      <a:pt x="319" y="170"/>
                    </a:lnTo>
                    <a:lnTo>
                      <a:pt x="319" y="172"/>
                    </a:lnTo>
                    <a:lnTo>
                      <a:pt x="319" y="176"/>
                    </a:lnTo>
                    <a:lnTo>
                      <a:pt x="319" y="179"/>
                    </a:lnTo>
                    <a:lnTo>
                      <a:pt x="319" y="182"/>
                    </a:lnTo>
                    <a:lnTo>
                      <a:pt x="310" y="187"/>
                    </a:lnTo>
                    <a:lnTo>
                      <a:pt x="304" y="191"/>
                    </a:lnTo>
                    <a:lnTo>
                      <a:pt x="298" y="194"/>
                    </a:lnTo>
                    <a:lnTo>
                      <a:pt x="290" y="198"/>
                    </a:lnTo>
                    <a:lnTo>
                      <a:pt x="298" y="197"/>
                    </a:lnTo>
                    <a:lnTo>
                      <a:pt x="305" y="195"/>
                    </a:lnTo>
                    <a:lnTo>
                      <a:pt x="312" y="193"/>
                    </a:lnTo>
                    <a:lnTo>
                      <a:pt x="320" y="190"/>
                    </a:lnTo>
                    <a:lnTo>
                      <a:pt x="318" y="195"/>
                    </a:lnTo>
                    <a:lnTo>
                      <a:pt x="316" y="200"/>
                    </a:lnTo>
                    <a:lnTo>
                      <a:pt x="311" y="205"/>
                    </a:lnTo>
                    <a:lnTo>
                      <a:pt x="305" y="208"/>
                    </a:lnTo>
                    <a:lnTo>
                      <a:pt x="300" y="211"/>
                    </a:lnTo>
                    <a:lnTo>
                      <a:pt x="294" y="215"/>
                    </a:lnTo>
                    <a:lnTo>
                      <a:pt x="288" y="218"/>
                    </a:lnTo>
                    <a:lnTo>
                      <a:pt x="283" y="221"/>
                    </a:lnTo>
                    <a:lnTo>
                      <a:pt x="290" y="220"/>
                    </a:lnTo>
                    <a:lnTo>
                      <a:pt x="298" y="216"/>
                    </a:lnTo>
                    <a:lnTo>
                      <a:pt x="306" y="211"/>
                    </a:lnTo>
                    <a:lnTo>
                      <a:pt x="315" y="208"/>
                    </a:lnTo>
                    <a:lnTo>
                      <a:pt x="317" y="209"/>
                    </a:lnTo>
                    <a:lnTo>
                      <a:pt x="318" y="210"/>
                    </a:lnTo>
                    <a:lnTo>
                      <a:pt x="319" y="213"/>
                    </a:lnTo>
                    <a:lnTo>
                      <a:pt x="320" y="217"/>
                    </a:lnTo>
                    <a:lnTo>
                      <a:pt x="318" y="221"/>
                    </a:lnTo>
                    <a:lnTo>
                      <a:pt x="313" y="223"/>
                    </a:lnTo>
                    <a:lnTo>
                      <a:pt x="309" y="226"/>
                    </a:lnTo>
                    <a:lnTo>
                      <a:pt x="304" y="229"/>
                    </a:lnTo>
                    <a:lnTo>
                      <a:pt x="298" y="231"/>
                    </a:lnTo>
                    <a:lnTo>
                      <a:pt x="294" y="233"/>
                    </a:lnTo>
                    <a:lnTo>
                      <a:pt x="289" y="235"/>
                    </a:lnTo>
                    <a:lnTo>
                      <a:pt x="286" y="236"/>
                    </a:lnTo>
                    <a:lnTo>
                      <a:pt x="286" y="237"/>
                    </a:lnTo>
                    <a:lnTo>
                      <a:pt x="286" y="238"/>
                    </a:lnTo>
                    <a:lnTo>
                      <a:pt x="286" y="239"/>
                    </a:lnTo>
                    <a:lnTo>
                      <a:pt x="289" y="238"/>
                    </a:lnTo>
                    <a:lnTo>
                      <a:pt x="294" y="238"/>
                    </a:lnTo>
                    <a:lnTo>
                      <a:pt x="298" y="237"/>
                    </a:lnTo>
                    <a:lnTo>
                      <a:pt x="302" y="235"/>
                    </a:lnTo>
                    <a:lnTo>
                      <a:pt x="306" y="233"/>
                    </a:lnTo>
                    <a:lnTo>
                      <a:pt x="311" y="232"/>
                    </a:lnTo>
                    <a:lnTo>
                      <a:pt x="316" y="231"/>
                    </a:lnTo>
                    <a:lnTo>
                      <a:pt x="320" y="230"/>
                    </a:lnTo>
                    <a:lnTo>
                      <a:pt x="319" y="232"/>
                    </a:lnTo>
                    <a:lnTo>
                      <a:pt x="319" y="235"/>
                    </a:lnTo>
                    <a:lnTo>
                      <a:pt x="318" y="237"/>
                    </a:lnTo>
                    <a:lnTo>
                      <a:pt x="318" y="239"/>
                    </a:lnTo>
                    <a:lnTo>
                      <a:pt x="304" y="246"/>
                    </a:lnTo>
                    <a:lnTo>
                      <a:pt x="297" y="251"/>
                    </a:lnTo>
                    <a:lnTo>
                      <a:pt x="294" y="252"/>
                    </a:lnTo>
                    <a:lnTo>
                      <a:pt x="290" y="253"/>
                    </a:lnTo>
                    <a:lnTo>
                      <a:pt x="290" y="254"/>
                    </a:lnTo>
                    <a:lnTo>
                      <a:pt x="290" y="255"/>
                    </a:lnTo>
                    <a:lnTo>
                      <a:pt x="290" y="256"/>
                    </a:lnTo>
                    <a:lnTo>
                      <a:pt x="295" y="254"/>
                    </a:lnTo>
                    <a:lnTo>
                      <a:pt x="300" y="253"/>
                    </a:lnTo>
                    <a:lnTo>
                      <a:pt x="303" y="251"/>
                    </a:lnTo>
                    <a:lnTo>
                      <a:pt x="308" y="248"/>
                    </a:lnTo>
                    <a:lnTo>
                      <a:pt x="312" y="247"/>
                    </a:lnTo>
                    <a:lnTo>
                      <a:pt x="317" y="246"/>
                    </a:lnTo>
                    <a:lnTo>
                      <a:pt x="321" y="246"/>
                    </a:lnTo>
                    <a:lnTo>
                      <a:pt x="326" y="246"/>
                    </a:lnTo>
                    <a:lnTo>
                      <a:pt x="326" y="247"/>
                    </a:lnTo>
                    <a:lnTo>
                      <a:pt x="326" y="248"/>
                    </a:lnTo>
                    <a:lnTo>
                      <a:pt x="326" y="249"/>
                    </a:lnTo>
                    <a:lnTo>
                      <a:pt x="318" y="254"/>
                    </a:lnTo>
                    <a:lnTo>
                      <a:pt x="310" y="258"/>
                    </a:lnTo>
                    <a:lnTo>
                      <a:pt x="301" y="262"/>
                    </a:lnTo>
                    <a:lnTo>
                      <a:pt x="293" y="267"/>
                    </a:lnTo>
                    <a:lnTo>
                      <a:pt x="293" y="268"/>
                    </a:lnTo>
                    <a:lnTo>
                      <a:pt x="293" y="269"/>
                    </a:lnTo>
                    <a:lnTo>
                      <a:pt x="293" y="270"/>
                    </a:lnTo>
                    <a:lnTo>
                      <a:pt x="294" y="271"/>
                    </a:lnTo>
                    <a:lnTo>
                      <a:pt x="298" y="269"/>
                    </a:lnTo>
                    <a:lnTo>
                      <a:pt x="303" y="268"/>
                    </a:lnTo>
                    <a:lnTo>
                      <a:pt x="308" y="266"/>
                    </a:lnTo>
                    <a:lnTo>
                      <a:pt x="312" y="264"/>
                    </a:lnTo>
                    <a:lnTo>
                      <a:pt x="316" y="262"/>
                    </a:lnTo>
                    <a:lnTo>
                      <a:pt x="320" y="261"/>
                    </a:lnTo>
                    <a:lnTo>
                      <a:pt x="325" y="259"/>
                    </a:lnTo>
                    <a:lnTo>
                      <a:pt x="330" y="258"/>
                    </a:lnTo>
                    <a:lnTo>
                      <a:pt x="328" y="261"/>
                    </a:lnTo>
                    <a:lnTo>
                      <a:pt x="328" y="264"/>
                    </a:lnTo>
                    <a:lnTo>
                      <a:pt x="328" y="268"/>
                    </a:lnTo>
                    <a:lnTo>
                      <a:pt x="328" y="271"/>
                    </a:lnTo>
                    <a:lnTo>
                      <a:pt x="320" y="276"/>
                    </a:lnTo>
                    <a:lnTo>
                      <a:pt x="310" y="281"/>
                    </a:lnTo>
                    <a:lnTo>
                      <a:pt x="302" y="286"/>
                    </a:lnTo>
                    <a:lnTo>
                      <a:pt x="297" y="292"/>
                    </a:lnTo>
                    <a:lnTo>
                      <a:pt x="309" y="288"/>
                    </a:lnTo>
                    <a:lnTo>
                      <a:pt x="316" y="285"/>
                    </a:lnTo>
                    <a:lnTo>
                      <a:pt x="320" y="284"/>
                    </a:lnTo>
                    <a:lnTo>
                      <a:pt x="325" y="283"/>
                    </a:lnTo>
                    <a:lnTo>
                      <a:pt x="325" y="285"/>
                    </a:lnTo>
                    <a:lnTo>
                      <a:pt x="325" y="288"/>
                    </a:lnTo>
                    <a:lnTo>
                      <a:pt x="325" y="291"/>
                    </a:lnTo>
                    <a:lnTo>
                      <a:pt x="325" y="293"/>
                    </a:lnTo>
                    <a:lnTo>
                      <a:pt x="317" y="297"/>
                    </a:lnTo>
                    <a:lnTo>
                      <a:pt x="310" y="300"/>
                    </a:lnTo>
                    <a:lnTo>
                      <a:pt x="303" y="304"/>
                    </a:lnTo>
                    <a:lnTo>
                      <a:pt x="296" y="306"/>
                    </a:lnTo>
                    <a:lnTo>
                      <a:pt x="296" y="307"/>
                    </a:lnTo>
                    <a:lnTo>
                      <a:pt x="296" y="308"/>
                    </a:lnTo>
                    <a:lnTo>
                      <a:pt x="295" y="311"/>
                    </a:lnTo>
                    <a:lnTo>
                      <a:pt x="295" y="312"/>
                    </a:lnTo>
                    <a:lnTo>
                      <a:pt x="302" y="309"/>
                    </a:lnTo>
                    <a:lnTo>
                      <a:pt x="309" y="307"/>
                    </a:lnTo>
                    <a:lnTo>
                      <a:pt x="316" y="306"/>
                    </a:lnTo>
                    <a:lnTo>
                      <a:pt x="323" y="304"/>
                    </a:lnTo>
                    <a:lnTo>
                      <a:pt x="323" y="305"/>
                    </a:lnTo>
                    <a:lnTo>
                      <a:pt x="323" y="306"/>
                    </a:lnTo>
                    <a:lnTo>
                      <a:pt x="321" y="308"/>
                    </a:lnTo>
                    <a:lnTo>
                      <a:pt x="321" y="309"/>
                    </a:lnTo>
                    <a:lnTo>
                      <a:pt x="319" y="311"/>
                    </a:lnTo>
                    <a:lnTo>
                      <a:pt x="317" y="312"/>
                    </a:lnTo>
                    <a:lnTo>
                      <a:pt x="313" y="313"/>
                    </a:lnTo>
                    <a:lnTo>
                      <a:pt x="311" y="314"/>
                    </a:lnTo>
                    <a:lnTo>
                      <a:pt x="308" y="316"/>
                    </a:lnTo>
                    <a:lnTo>
                      <a:pt x="302" y="317"/>
                    </a:lnTo>
                    <a:lnTo>
                      <a:pt x="296" y="320"/>
                    </a:lnTo>
                    <a:lnTo>
                      <a:pt x="287" y="323"/>
                    </a:lnTo>
                    <a:lnTo>
                      <a:pt x="287" y="324"/>
                    </a:lnTo>
                    <a:lnTo>
                      <a:pt x="287" y="326"/>
                    </a:lnTo>
                    <a:lnTo>
                      <a:pt x="287" y="327"/>
                    </a:lnTo>
                    <a:lnTo>
                      <a:pt x="294" y="324"/>
                    </a:lnTo>
                    <a:lnTo>
                      <a:pt x="302" y="322"/>
                    </a:lnTo>
                    <a:lnTo>
                      <a:pt x="311" y="320"/>
                    </a:lnTo>
                    <a:lnTo>
                      <a:pt x="320" y="321"/>
                    </a:lnTo>
                    <a:lnTo>
                      <a:pt x="320" y="322"/>
                    </a:lnTo>
                    <a:lnTo>
                      <a:pt x="320" y="323"/>
                    </a:lnTo>
                    <a:lnTo>
                      <a:pt x="320" y="324"/>
                    </a:lnTo>
                    <a:lnTo>
                      <a:pt x="309" y="330"/>
                    </a:lnTo>
                    <a:lnTo>
                      <a:pt x="302" y="334"/>
                    </a:lnTo>
                    <a:lnTo>
                      <a:pt x="295" y="337"/>
                    </a:lnTo>
                    <a:lnTo>
                      <a:pt x="287" y="339"/>
                    </a:lnTo>
                    <a:lnTo>
                      <a:pt x="287" y="340"/>
                    </a:lnTo>
                    <a:lnTo>
                      <a:pt x="287" y="342"/>
                    </a:lnTo>
                    <a:lnTo>
                      <a:pt x="287" y="343"/>
                    </a:lnTo>
                    <a:lnTo>
                      <a:pt x="293" y="340"/>
                    </a:lnTo>
                    <a:lnTo>
                      <a:pt x="301" y="338"/>
                    </a:lnTo>
                    <a:lnTo>
                      <a:pt x="309" y="336"/>
                    </a:lnTo>
                    <a:lnTo>
                      <a:pt x="318" y="336"/>
                    </a:lnTo>
                    <a:lnTo>
                      <a:pt x="317" y="338"/>
                    </a:lnTo>
                    <a:lnTo>
                      <a:pt x="317" y="342"/>
                    </a:lnTo>
                    <a:lnTo>
                      <a:pt x="317" y="345"/>
                    </a:lnTo>
                    <a:lnTo>
                      <a:pt x="317" y="347"/>
                    </a:lnTo>
                    <a:lnTo>
                      <a:pt x="306" y="352"/>
                    </a:lnTo>
                    <a:lnTo>
                      <a:pt x="300" y="354"/>
                    </a:lnTo>
                    <a:lnTo>
                      <a:pt x="295" y="357"/>
                    </a:lnTo>
                    <a:lnTo>
                      <a:pt x="290" y="358"/>
                    </a:lnTo>
                    <a:lnTo>
                      <a:pt x="292" y="360"/>
                    </a:lnTo>
                    <a:lnTo>
                      <a:pt x="292" y="361"/>
                    </a:lnTo>
                    <a:lnTo>
                      <a:pt x="293" y="362"/>
                    </a:lnTo>
                    <a:lnTo>
                      <a:pt x="294" y="364"/>
                    </a:lnTo>
                    <a:lnTo>
                      <a:pt x="298" y="361"/>
                    </a:lnTo>
                    <a:lnTo>
                      <a:pt x="303" y="359"/>
                    </a:lnTo>
                    <a:lnTo>
                      <a:pt x="309" y="359"/>
                    </a:lnTo>
                    <a:lnTo>
                      <a:pt x="316" y="359"/>
                    </a:lnTo>
                    <a:lnTo>
                      <a:pt x="313" y="370"/>
                    </a:lnTo>
                    <a:lnTo>
                      <a:pt x="306" y="376"/>
                    </a:lnTo>
                    <a:lnTo>
                      <a:pt x="297" y="378"/>
                    </a:lnTo>
                    <a:lnTo>
                      <a:pt x="287" y="384"/>
                    </a:lnTo>
                    <a:lnTo>
                      <a:pt x="288" y="385"/>
                    </a:lnTo>
                    <a:lnTo>
                      <a:pt x="288" y="387"/>
                    </a:lnTo>
                    <a:lnTo>
                      <a:pt x="294" y="385"/>
                    </a:lnTo>
                    <a:lnTo>
                      <a:pt x="301" y="384"/>
                    </a:lnTo>
                    <a:lnTo>
                      <a:pt x="308" y="383"/>
                    </a:lnTo>
                    <a:lnTo>
                      <a:pt x="313" y="382"/>
                    </a:lnTo>
                    <a:lnTo>
                      <a:pt x="315" y="384"/>
                    </a:lnTo>
                    <a:lnTo>
                      <a:pt x="316" y="387"/>
                    </a:lnTo>
                    <a:lnTo>
                      <a:pt x="318" y="389"/>
                    </a:lnTo>
                    <a:lnTo>
                      <a:pt x="319" y="391"/>
                    </a:lnTo>
                    <a:lnTo>
                      <a:pt x="315" y="396"/>
                    </a:lnTo>
                    <a:lnTo>
                      <a:pt x="308" y="399"/>
                    </a:lnTo>
                    <a:lnTo>
                      <a:pt x="300" y="402"/>
                    </a:lnTo>
                    <a:lnTo>
                      <a:pt x="294" y="404"/>
                    </a:lnTo>
                    <a:lnTo>
                      <a:pt x="294" y="405"/>
                    </a:lnTo>
                    <a:lnTo>
                      <a:pt x="294" y="406"/>
                    </a:lnTo>
                    <a:lnTo>
                      <a:pt x="294" y="407"/>
                    </a:lnTo>
                    <a:lnTo>
                      <a:pt x="294" y="408"/>
                    </a:lnTo>
                    <a:lnTo>
                      <a:pt x="301" y="406"/>
                    </a:lnTo>
                    <a:lnTo>
                      <a:pt x="308" y="404"/>
                    </a:lnTo>
                    <a:lnTo>
                      <a:pt x="315" y="403"/>
                    </a:lnTo>
                    <a:lnTo>
                      <a:pt x="321" y="400"/>
                    </a:lnTo>
                    <a:lnTo>
                      <a:pt x="321" y="402"/>
                    </a:lnTo>
                    <a:lnTo>
                      <a:pt x="321" y="404"/>
                    </a:lnTo>
                    <a:lnTo>
                      <a:pt x="321" y="405"/>
                    </a:lnTo>
                    <a:lnTo>
                      <a:pt x="321" y="407"/>
                    </a:lnTo>
                    <a:lnTo>
                      <a:pt x="315" y="411"/>
                    </a:lnTo>
                    <a:lnTo>
                      <a:pt x="306" y="414"/>
                    </a:lnTo>
                    <a:lnTo>
                      <a:pt x="301" y="418"/>
                    </a:lnTo>
                    <a:lnTo>
                      <a:pt x="295" y="425"/>
                    </a:lnTo>
                    <a:lnTo>
                      <a:pt x="302" y="422"/>
                    </a:lnTo>
                    <a:lnTo>
                      <a:pt x="309" y="421"/>
                    </a:lnTo>
                    <a:lnTo>
                      <a:pt x="315" y="419"/>
                    </a:lnTo>
                    <a:lnTo>
                      <a:pt x="321" y="418"/>
                    </a:lnTo>
                    <a:lnTo>
                      <a:pt x="320" y="419"/>
                    </a:lnTo>
                    <a:lnTo>
                      <a:pt x="320" y="421"/>
                    </a:lnTo>
                    <a:lnTo>
                      <a:pt x="320" y="422"/>
                    </a:lnTo>
                    <a:lnTo>
                      <a:pt x="320" y="425"/>
                    </a:lnTo>
                    <a:lnTo>
                      <a:pt x="315" y="427"/>
                    </a:lnTo>
                    <a:lnTo>
                      <a:pt x="309" y="430"/>
                    </a:lnTo>
                    <a:lnTo>
                      <a:pt x="303" y="434"/>
                    </a:lnTo>
                    <a:lnTo>
                      <a:pt x="297" y="437"/>
                    </a:lnTo>
                    <a:lnTo>
                      <a:pt x="303" y="437"/>
                    </a:lnTo>
                    <a:lnTo>
                      <a:pt x="308" y="436"/>
                    </a:lnTo>
                    <a:lnTo>
                      <a:pt x="315" y="435"/>
                    </a:lnTo>
                    <a:lnTo>
                      <a:pt x="321" y="434"/>
                    </a:lnTo>
                    <a:lnTo>
                      <a:pt x="321" y="436"/>
                    </a:lnTo>
                    <a:lnTo>
                      <a:pt x="321" y="440"/>
                    </a:lnTo>
                    <a:lnTo>
                      <a:pt x="321" y="443"/>
                    </a:lnTo>
                    <a:lnTo>
                      <a:pt x="321" y="445"/>
                    </a:lnTo>
                    <a:lnTo>
                      <a:pt x="315" y="450"/>
                    </a:lnTo>
                    <a:lnTo>
                      <a:pt x="308" y="453"/>
                    </a:lnTo>
                    <a:lnTo>
                      <a:pt x="301" y="457"/>
                    </a:lnTo>
                    <a:lnTo>
                      <a:pt x="294" y="460"/>
                    </a:lnTo>
                    <a:lnTo>
                      <a:pt x="298" y="461"/>
                    </a:lnTo>
                    <a:lnTo>
                      <a:pt x="305" y="460"/>
                    </a:lnTo>
                    <a:lnTo>
                      <a:pt x="315" y="458"/>
                    </a:lnTo>
                    <a:lnTo>
                      <a:pt x="321" y="457"/>
                    </a:lnTo>
                    <a:lnTo>
                      <a:pt x="320" y="459"/>
                    </a:lnTo>
                    <a:lnTo>
                      <a:pt x="320" y="460"/>
                    </a:lnTo>
                    <a:lnTo>
                      <a:pt x="319" y="463"/>
                    </a:lnTo>
                    <a:lnTo>
                      <a:pt x="319" y="465"/>
                    </a:lnTo>
                    <a:lnTo>
                      <a:pt x="304" y="472"/>
                    </a:lnTo>
                    <a:lnTo>
                      <a:pt x="296" y="475"/>
                    </a:lnTo>
                    <a:lnTo>
                      <a:pt x="293" y="478"/>
                    </a:lnTo>
                    <a:lnTo>
                      <a:pt x="290" y="479"/>
                    </a:lnTo>
                    <a:lnTo>
                      <a:pt x="298" y="479"/>
                    </a:lnTo>
                    <a:lnTo>
                      <a:pt x="305" y="478"/>
                    </a:lnTo>
                    <a:lnTo>
                      <a:pt x="312" y="476"/>
                    </a:lnTo>
                    <a:lnTo>
                      <a:pt x="320" y="475"/>
                    </a:lnTo>
                    <a:lnTo>
                      <a:pt x="319" y="478"/>
                    </a:lnTo>
                    <a:lnTo>
                      <a:pt x="319" y="479"/>
                    </a:lnTo>
                    <a:lnTo>
                      <a:pt x="319" y="481"/>
                    </a:lnTo>
                    <a:lnTo>
                      <a:pt x="319" y="483"/>
                    </a:lnTo>
                    <a:lnTo>
                      <a:pt x="311" y="488"/>
                    </a:lnTo>
                    <a:lnTo>
                      <a:pt x="304" y="491"/>
                    </a:lnTo>
                    <a:lnTo>
                      <a:pt x="296" y="495"/>
                    </a:lnTo>
                    <a:lnTo>
                      <a:pt x="288" y="497"/>
                    </a:lnTo>
                    <a:lnTo>
                      <a:pt x="288" y="498"/>
                    </a:lnTo>
                    <a:lnTo>
                      <a:pt x="288" y="499"/>
                    </a:lnTo>
                    <a:lnTo>
                      <a:pt x="288" y="501"/>
                    </a:lnTo>
                    <a:lnTo>
                      <a:pt x="288" y="502"/>
                    </a:lnTo>
                    <a:lnTo>
                      <a:pt x="295" y="499"/>
                    </a:lnTo>
                    <a:lnTo>
                      <a:pt x="303" y="498"/>
                    </a:lnTo>
                    <a:lnTo>
                      <a:pt x="310" y="496"/>
                    </a:lnTo>
                    <a:lnTo>
                      <a:pt x="317" y="495"/>
                    </a:lnTo>
                    <a:lnTo>
                      <a:pt x="315" y="506"/>
                    </a:lnTo>
                    <a:lnTo>
                      <a:pt x="309" y="511"/>
                    </a:lnTo>
                    <a:lnTo>
                      <a:pt x="298" y="514"/>
                    </a:lnTo>
                    <a:lnTo>
                      <a:pt x="287" y="520"/>
                    </a:lnTo>
                    <a:lnTo>
                      <a:pt x="293" y="520"/>
                    </a:lnTo>
                    <a:lnTo>
                      <a:pt x="300" y="519"/>
                    </a:lnTo>
                    <a:lnTo>
                      <a:pt x="308" y="517"/>
                    </a:lnTo>
                    <a:lnTo>
                      <a:pt x="315" y="516"/>
                    </a:lnTo>
                    <a:lnTo>
                      <a:pt x="311" y="526"/>
                    </a:lnTo>
                    <a:lnTo>
                      <a:pt x="303" y="532"/>
                    </a:lnTo>
                    <a:lnTo>
                      <a:pt x="293" y="535"/>
                    </a:lnTo>
                    <a:lnTo>
                      <a:pt x="282" y="539"/>
                    </a:lnTo>
                    <a:lnTo>
                      <a:pt x="286" y="543"/>
                    </a:lnTo>
                    <a:lnTo>
                      <a:pt x="294" y="542"/>
                    </a:lnTo>
                    <a:lnTo>
                      <a:pt x="303" y="539"/>
                    </a:lnTo>
                    <a:lnTo>
                      <a:pt x="312" y="536"/>
                    </a:lnTo>
                    <a:lnTo>
                      <a:pt x="310" y="543"/>
                    </a:lnTo>
                    <a:lnTo>
                      <a:pt x="306" y="549"/>
                    </a:lnTo>
                    <a:lnTo>
                      <a:pt x="301" y="552"/>
                    </a:lnTo>
                    <a:lnTo>
                      <a:pt x="294" y="556"/>
                    </a:lnTo>
                    <a:lnTo>
                      <a:pt x="287" y="559"/>
                    </a:lnTo>
                    <a:lnTo>
                      <a:pt x="280" y="562"/>
                    </a:lnTo>
                    <a:lnTo>
                      <a:pt x="273" y="564"/>
                    </a:lnTo>
                    <a:lnTo>
                      <a:pt x="267" y="566"/>
                    </a:lnTo>
                    <a:lnTo>
                      <a:pt x="273" y="566"/>
                    </a:lnTo>
                    <a:lnTo>
                      <a:pt x="278" y="565"/>
                    </a:lnTo>
                    <a:lnTo>
                      <a:pt x="283" y="563"/>
                    </a:lnTo>
                    <a:lnTo>
                      <a:pt x="289" y="562"/>
                    </a:lnTo>
                    <a:lnTo>
                      <a:pt x="295" y="559"/>
                    </a:lnTo>
                    <a:lnTo>
                      <a:pt x="301" y="558"/>
                    </a:lnTo>
                    <a:lnTo>
                      <a:pt x="305" y="557"/>
                    </a:lnTo>
                    <a:lnTo>
                      <a:pt x="311" y="556"/>
                    </a:lnTo>
                    <a:lnTo>
                      <a:pt x="310" y="558"/>
                    </a:lnTo>
                    <a:lnTo>
                      <a:pt x="310" y="560"/>
                    </a:lnTo>
                    <a:lnTo>
                      <a:pt x="310" y="564"/>
                    </a:lnTo>
                    <a:lnTo>
                      <a:pt x="310" y="566"/>
                    </a:lnTo>
                    <a:lnTo>
                      <a:pt x="302" y="571"/>
                    </a:lnTo>
                    <a:lnTo>
                      <a:pt x="294" y="574"/>
                    </a:lnTo>
                    <a:lnTo>
                      <a:pt x="285" y="579"/>
                    </a:lnTo>
                    <a:lnTo>
                      <a:pt x="277" y="583"/>
                    </a:lnTo>
                    <a:lnTo>
                      <a:pt x="277" y="585"/>
                    </a:lnTo>
                    <a:lnTo>
                      <a:pt x="277" y="586"/>
                    </a:lnTo>
                    <a:lnTo>
                      <a:pt x="277" y="587"/>
                    </a:lnTo>
                    <a:lnTo>
                      <a:pt x="277" y="588"/>
                    </a:lnTo>
                    <a:lnTo>
                      <a:pt x="283" y="586"/>
                    </a:lnTo>
                    <a:lnTo>
                      <a:pt x="292" y="582"/>
                    </a:lnTo>
                    <a:lnTo>
                      <a:pt x="300" y="580"/>
                    </a:lnTo>
                    <a:lnTo>
                      <a:pt x="308" y="577"/>
                    </a:lnTo>
                    <a:lnTo>
                      <a:pt x="308" y="580"/>
                    </a:lnTo>
                    <a:lnTo>
                      <a:pt x="308" y="582"/>
                    </a:lnTo>
                    <a:lnTo>
                      <a:pt x="306" y="586"/>
                    </a:lnTo>
                    <a:lnTo>
                      <a:pt x="306" y="589"/>
                    </a:lnTo>
                    <a:lnTo>
                      <a:pt x="301" y="593"/>
                    </a:lnTo>
                    <a:lnTo>
                      <a:pt x="296" y="595"/>
                    </a:lnTo>
                    <a:lnTo>
                      <a:pt x="292" y="597"/>
                    </a:lnTo>
                    <a:lnTo>
                      <a:pt x="288" y="598"/>
                    </a:lnTo>
                    <a:lnTo>
                      <a:pt x="283" y="601"/>
                    </a:lnTo>
                    <a:lnTo>
                      <a:pt x="279" y="604"/>
                    </a:lnTo>
                    <a:lnTo>
                      <a:pt x="272" y="606"/>
                    </a:lnTo>
                    <a:lnTo>
                      <a:pt x="263" y="611"/>
                    </a:lnTo>
                    <a:lnTo>
                      <a:pt x="267" y="611"/>
                    </a:lnTo>
                    <a:lnTo>
                      <a:pt x="273" y="610"/>
                    </a:lnTo>
                    <a:lnTo>
                      <a:pt x="278" y="609"/>
                    </a:lnTo>
                    <a:lnTo>
                      <a:pt x="283" y="608"/>
                    </a:lnTo>
                    <a:lnTo>
                      <a:pt x="289" y="605"/>
                    </a:lnTo>
                    <a:lnTo>
                      <a:pt x="295" y="604"/>
                    </a:lnTo>
                    <a:lnTo>
                      <a:pt x="300" y="602"/>
                    </a:lnTo>
                    <a:lnTo>
                      <a:pt x="305" y="600"/>
                    </a:lnTo>
                    <a:lnTo>
                      <a:pt x="305" y="603"/>
                    </a:lnTo>
                    <a:lnTo>
                      <a:pt x="305" y="605"/>
                    </a:lnTo>
                    <a:lnTo>
                      <a:pt x="304" y="609"/>
                    </a:lnTo>
                    <a:lnTo>
                      <a:pt x="304" y="611"/>
                    </a:lnTo>
                    <a:lnTo>
                      <a:pt x="298" y="616"/>
                    </a:lnTo>
                    <a:lnTo>
                      <a:pt x="293" y="619"/>
                    </a:lnTo>
                    <a:lnTo>
                      <a:pt x="288" y="623"/>
                    </a:lnTo>
                    <a:lnTo>
                      <a:pt x="282" y="625"/>
                    </a:lnTo>
                    <a:lnTo>
                      <a:pt x="277" y="628"/>
                    </a:lnTo>
                    <a:lnTo>
                      <a:pt x="272" y="631"/>
                    </a:lnTo>
                    <a:lnTo>
                      <a:pt x="266" y="634"/>
                    </a:lnTo>
                    <a:lnTo>
                      <a:pt x="260" y="636"/>
                    </a:lnTo>
                    <a:lnTo>
                      <a:pt x="265" y="638"/>
                    </a:lnTo>
                    <a:lnTo>
                      <a:pt x="270" y="636"/>
                    </a:lnTo>
                    <a:lnTo>
                      <a:pt x="275" y="635"/>
                    </a:lnTo>
                    <a:lnTo>
                      <a:pt x="281" y="633"/>
                    </a:lnTo>
                    <a:lnTo>
                      <a:pt x="287" y="631"/>
                    </a:lnTo>
                    <a:lnTo>
                      <a:pt x="293" y="628"/>
                    </a:lnTo>
                    <a:lnTo>
                      <a:pt x="298" y="626"/>
                    </a:lnTo>
                    <a:lnTo>
                      <a:pt x="304" y="624"/>
                    </a:lnTo>
                    <a:lnTo>
                      <a:pt x="301" y="634"/>
                    </a:lnTo>
                    <a:lnTo>
                      <a:pt x="295" y="643"/>
                    </a:lnTo>
                    <a:lnTo>
                      <a:pt x="286" y="650"/>
                    </a:lnTo>
                    <a:lnTo>
                      <a:pt x="275" y="656"/>
                    </a:lnTo>
                    <a:lnTo>
                      <a:pt x="263" y="661"/>
                    </a:lnTo>
                    <a:lnTo>
                      <a:pt x="250" y="664"/>
                    </a:lnTo>
                    <a:lnTo>
                      <a:pt x="238" y="665"/>
                    </a:lnTo>
                    <a:lnTo>
                      <a:pt x="228" y="666"/>
                    </a:lnTo>
                    <a:lnTo>
                      <a:pt x="228" y="655"/>
                    </a:lnTo>
                    <a:lnTo>
                      <a:pt x="228" y="636"/>
                    </a:lnTo>
                    <a:lnTo>
                      <a:pt x="230" y="597"/>
                    </a:lnTo>
                    <a:lnTo>
                      <a:pt x="235" y="525"/>
                    </a:lnTo>
                    <a:lnTo>
                      <a:pt x="241" y="467"/>
                    </a:lnTo>
                    <a:lnTo>
                      <a:pt x="247" y="410"/>
                    </a:lnTo>
                    <a:lnTo>
                      <a:pt x="251" y="353"/>
                    </a:lnTo>
                    <a:lnTo>
                      <a:pt x="252" y="299"/>
                    </a:lnTo>
                    <a:lnTo>
                      <a:pt x="247" y="264"/>
                    </a:lnTo>
                    <a:lnTo>
                      <a:pt x="244" y="230"/>
                    </a:lnTo>
                    <a:lnTo>
                      <a:pt x="247" y="194"/>
                    </a:lnTo>
                    <a:lnTo>
                      <a:pt x="250" y="159"/>
                    </a:lnTo>
                    <a:lnTo>
                      <a:pt x="255" y="124"/>
                    </a:lnTo>
                    <a:lnTo>
                      <a:pt x="260" y="89"/>
                    </a:lnTo>
                    <a:lnTo>
                      <a:pt x="265" y="56"/>
                    </a:lnTo>
                    <a:lnTo>
                      <a:pt x="267" y="23"/>
                    </a:lnTo>
                    <a:lnTo>
                      <a:pt x="266" y="23"/>
                    </a:lnTo>
                    <a:lnTo>
                      <a:pt x="264" y="23"/>
                    </a:lnTo>
                    <a:lnTo>
                      <a:pt x="263" y="23"/>
                    </a:lnTo>
                    <a:lnTo>
                      <a:pt x="260" y="23"/>
                    </a:lnTo>
                    <a:lnTo>
                      <a:pt x="258" y="27"/>
                    </a:lnTo>
                    <a:lnTo>
                      <a:pt x="255" y="32"/>
                    </a:lnTo>
                    <a:lnTo>
                      <a:pt x="250" y="34"/>
                    </a:lnTo>
                    <a:lnTo>
                      <a:pt x="245" y="38"/>
                    </a:lnTo>
                    <a:lnTo>
                      <a:pt x="240" y="40"/>
                    </a:lnTo>
                    <a:lnTo>
                      <a:pt x="235" y="41"/>
                    </a:lnTo>
                    <a:lnTo>
                      <a:pt x="229" y="42"/>
                    </a:lnTo>
                    <a:lnTo>
                      <a:pt x="225" y="43"/>
                    </a:lnTo>
                    <a:lnTo>
                      <a:pt x="225" y="45"/>
                    </a:lnTo>
                    <a:lnTo>
                      <a:pt x="225" y="46"/>
                    </a:lnTo>
                    <a:lnTo>
                      <a:pt x="225" y="47"/>
                    </a:lnTo>
                    <a:lnTo>
                      <a:pt x="233" y="45"/>
                    </a:lnTo>
                    <a:lnTo>
                      <a:pt x="241" y="43"/>
                    </a:lnTo>
                    <a:lnTo>
                      <a:pt x="248" y="41"/>
                    </a:lnTo>
                    <a:lnTo>
                      <a:pt x="256" y="40"/>
                    </a:lnTo>
                    <a:lnTo>
                      <a:pt x="252" y="48"/>
                    </a:lnTo>
                    <a:lnTo>
                      <a:pt x="244" y="54"/>
                    </a:lnTo>
                    <a:lnTo>
                      <a:pt x="235" y="58"/>
                    </a:lnTo>
                    <a:lnTo>
                      <a:pt x="226" y="63"/>
                    </a:lnTo>
                    <a:lnTo>
                      <a:pt x="232" y="63"/>
                    </a:lnTo>
                    <a:lnTo>
                      <a:pt x="238" y="62"/>
                    </a:lnTo>
                    <a:lnTo>
                      <a:pt x="247" y="59"/>
                    </a:lnTo>
                    <a:lnTo>
                      <a:pt x="253" y="58"/>
                    </a:lnTo>
                    <a:lnTo>
                      <a:pt x="253" y="61"/>
                    </a:lnTo>
                    <a:lnTo>
                      <a:pt x="253" y="62"/>
                    </a:lnTo>
                    <a:lnTo>
                      <a:pt x="252" y="64"/>
                    </a:lnTo>
                    <a:lnTo>
                      <a:pt x="252" y="66"/>
                    </a:lnTo>
                    <a:lnTo>
                      <a:pt x="234" y="76"/>
                    </a:lnTo>
                    <a:lnTo>
                      <a:pt x="224" y="80"/>
                    </a:lnTo>
                    <a:lnTo>
                      <a:pt x="220" y="83"/>
                    </a:lnTo>
                    <a:lnTo>
                      <a:pt x="219" y="84"/>
                    </a:lnTo>
                    <a:lnTo>
                      <a:pt x="224" y="84"/>
                    </a:lnTo>
                    <a:lnTo>
                      <a:pt x="233" y="81"/>
                    </a:lnTo>
                    <a:lnTo>
                      <a:pt x="243" y="78"/>
                    </a:lnTo>
                    <a:lnTo>
                      <a:pt x="251" y="76"/>
                    </a:lnTo>
                    <a:lnTo>
                      <a:pt x="250" y="78"/>
                    </a:lnTo>
                    <a:lnTo>
                      <a:pt x="250" y="80"/>
                    </a:lnTo>
                    <a:lnTo>
                      <a:pt x="250" y="84"/>
                    </a:lnTo>
                    <a:lnTo>
                      <a:pt x="250" y="86"/>
                    </a:lnTo>
                    <a:lnTo>
                      <a:pt x="243" y="91"/>
                    </a:lnTo>
                    <a:lnTo>
                      <a:pt x="236" y="94"/>
                    </a:lnTo>
                    <a:lnTo>
                      <a:pt x="229" y="97"/>
                    </a:lnTo>
                    <a:lnTo>
                      <a:pt x="222" y="102"/>
                    </a:lnTo>
                    <a:lnTo>
                      <a:pt x="222" y="103"/>
                    </a:lnTo>
                    <a:lnTo>
                      <a:pt x="222" y="104"/>
                    </a:lnTo>
                    <a:lnTo>
                      <a:pt x="224" y="106"/>
                    </a:lnTo>
                    <a:lnTo>
                      <a:pt x="228" y="104"/>
                    </a:lnTo>
                    <a:lnTo>
                      <a:pt x="234" y="102"/>
                    </a:lnTo>
                    <a:lnTo>
                      <a:pt x="241" y="100"/>
                    </a:lnTo>
                    <a:lnTo>
                      <a:pt x="248" y="96"/>
                    </a:lnTo>
                    <a:lnTo>
                      <a:pt x="248" y="100"/>
                    </a:lnTo>
                    <a:lnTo>
                      <a:pt x="248" y="102"/>
                    </a:lnTo>
                    <a:lnTo>
                      <a:pt x="247" y="106"/>
                    </a:lnTo>
                    <a:lnTo>
                      <a:pt x="247" y="108"/>
                    </a:lnTo>
                    <a:lnTo>
                      <a:pt x="242" y="110"/>
                    </a:lnTo>
                    <a:lnTo>
                      <a:pt x="238" y="112"/>
                    </a:lnTo>
                    <a:lnTo>
                      <a:pt x="234" y="115"/>
                    </a:lnTo>
                    <a:lnTo>
                      <a:pt x="229" y="117"/>
                    </a:lnTo>
                    <a:lnTo>
                      <a:pt x="225" y="119"/>
                    </a:lnTo>
                    <a:lnTo>
                      <a:pt x="221" y="122"/>
                    </a:lnTo>
                    <a:lnTo>
                      <a:pt x="217" y="124"/>
                    </a:lnTo>
                    <a:lnTo>
                      <a:pt x="212" y="126"/>
                    </a:lnTo>
                    <a:lnTo>
                      <a:pt x="220" y="125"/>
                    </a:lnTo>
                    <a:lnTo>
                      <a:pt x="228" y="124"/>
                    </a:lnTo>
                    <a:lnTo>
                      <a:pt x="236" y="121"/>
                    </a:lnTo>
                    <a:lnTo>
                      <a:pt x="244" y="118"/>
                    </a:lnTo>
                    <a:lnTo>
                      <a:pt x="242" y="123"/>
                    </a:lnTo>
                    <a:lnTo>
                      <a:pt x="238" y="126"/>
                    </a:lnTo>
                    <a:lnTo>
                      <a:pt x="233" y="131"/>
                    </a:lnTo>
                    <a:lnTo>
                      <a:pt x="227" y="134"/>
                    </a:lnTo>
                    <a:lnTo>
                      <a:pt x="221" y="138"/>
                    </a:lnTo>
                    <a:lnTo>
                      <a:pt x="214" y="140"/>
                    </a:lnTo>
                    <a:lnTo>
                      <a:pt x="209" y="142"/>
                    </a:lnTo>
                    <a:lnTo>
                      <a:pt x="204" y="145"/>
                    </a:lnTo>
                    <a:lnTo>
                      <a:pt x="209" y="145"/>
                    </a:lnTo>
                    <a:lnTo>
                      <a:pt x="213" y="144"/>
                    </a:lnTo>
                    <a:lnTo>
                      <a:pt x="218" y="142"/>
                    </a:lnTo>
                    <a:lnTo>
                      <a:pt x="222" y="141"/>
                    </a:lnTo>
                    <a:lnTo>
                      <a:pt x="228" y="139"/>
                    </a:lnTo>
                    <a:lnTo>
                      <a:pt x="233" y="138"/>
                    </a:lnTo>
                    <a:lnTo>
                      <a:pt x="238" y="135"/>
                    </a:lnTo>
                    <a:lnTo>
                      <a:pt x="243" y="134"/>
                    </a:lnTo>
                    <a:lnTo>
                      <a:pt x="242" y="137"/>
                    </a:lnTo>
                    <a:lnTo>
                      <a:pt x="242" y="139"/>
                    </a:lnTo>
                    <a:lnTo>
                      <a:pt x="242" y="142"/>
                    </a:lnTo>
                    <a:lnTo>
                      <a:pt x="241" y="145"/>
                    </a:lnTo>
                    <a:lnTo>
                      <a:pt x="236" y="147"/>
                    </a:lnTo>
                    <a:lnTo>
                      <a:pt x="232" y="149"/>
                    </a:lnTo>
                    <a:lnTo>
                      <a:pt x="227" y="152"/>
                    </a:lnTo>
                    <a:lnTo>
                      <a:pt x="222" y="154"/>
                    </a:lnTo>
                    <a:lnTo>
                      <a:pt x="218" y="157"/>
                    </a:lnTo>
                    <a:lnTo>
                      <a:pt x="213" y="160"/>
                    </a:lnTo>
                    <a:lnTo>
                      <a:pt x="209" y="162"/>
                    </a:lnTo>
                    <a:lnTo>
                      <a:pt x="204" y="164"/>
                    </a:lnTo>
                    <a:lnTo>
                      <a:pt x="209" y="164"/>
                    </a:lnTo>
                    <a:lnTo>
                      <a:pt x="213" y="163"/>
                    </a:lnTo>
                    <a:lnTo>
                      <a:pt x="217" y="162"/>
                    </a:lnTo>
                    <a:lnTo>
                      <a:pt x="221" y="161"/>
                    </a:lnTo>
                    <a:lnTo>
                      <a:pt x="226" y="159"/>
                    </a:lnTo>
                    <a:lnTo>
                      <a:pt x="230" y="157"/>
                    </a:lnTo>
                    <a:lnTo>
                      <a:pt x="235" y="156"/>
                    </a:lnTo>
                    <a:lnTo>
                      <a:pt x="240" y="155"/>
                    </a:lnTo>
                    <a:lnTo>
                      <a:pt x="240" y="157"/>
                    </a:lnTo>
                    <a:lnTo>
                      <a:pt x="240" y="160"/>
                    </a:lnTo>
                    <a:lnTo>
                      <a:pt x="240" y="162"/>
                    </a:lnTo>
                    <a:lnTo>
                      <a:pt x="240" y="164"/>
                    </a:lnTo>
                    <a:lnTo>
                      <a:pt x="236" y="167"/>
                    </a:lnTo>
                    <a:lnTo>
                      <a:pt x="233" y="169"/>
                    </a:lnTo>
                    <a:lnTo>
                      <a:pt x="227" y="172"/>
                    </a:lnTo>
                    <a:lnTo>
                      <a:pt x="221" y="176"/>
                    </a:lnTo>
                    <a:lnTo>
                      <a:pt x="215" y="179"/>
                    </a:lnTo>
                    <a:lnTo>
                      <a:pt x="209" y="183"/>
                    </a:lnTo>
                    <a:lnTo>
                      <a:pt x="202" y="187"/>
                    </a:lnTo>
                    <a:lnTo>
                      <a:pt x="196" y="191"/>
                    </a:lnTo>
                    <a:lnTo>
                      <a:pt x="200" y="190"/>
                    </a:lnTo>
                    <a:lnTo>
                      <a:pt x="205" y="188"/>
                    </a:lnTo>
                    <a:lnTo>
                      <a:pt x="211" y="186"/>
                    </a:lnTo>
                    <a:lnTo>
                      <a:pt x="217" y="184"/>
                    </a:lnTo>
                    <a:lnTo>
                      <a:pt x="222" y="180"/>
                    </a:lnTo>
                    <a:lnTo>
                      <a:pt x="228" y="178"/>
                    </a:lnTo>
                    <a:lnTo>
                      <a:pt x="234" y="176"/>
                    </a:lnTo>
                    <a:lnTo>
                      <a:pt x="240" y="173"/>
                    </a:lnTo>
                    <a:lnTo>
                      <a:pt x="240" y="178"/>
                    </a:lnTo>
                    <a:lnTo>
                      <a:pt x="240" y="182"/>
                    </a:lnTo>
                    <a:lnTo>
                      <a:pt x="238" y="185"/>
                    </a:lnTo>
                    <a:lnTo>
                      <a:pt x="238" y="190"/>
                    </a:lnTo>
                    <a:lnTo>
                      <a:pt x="234" y="192"/>
                    </a:lnTo>
                    <a:lnTo>
                      <a:pt x="229" y="195"/>
                    </a:lnTo>
                    <a:lnTo>
                      <a:pt x="225" y="198"/>
                    </a:lnTo>
                    <a:lnTo>
                      <a:pt x="220" y="200"/>
                    </a:lnTo>
                    <a:lnTo>
                      <a:pt x="215" y="202"/>
                    </a:lnTo>
                    <a:lnTo>
                      <a:pt x="211" y="206"/>
                    </a:lnTo>
                    <a:lnTo>
                      <a:pt x="206" y="208"/>
                    </a:lnTo>
                    <a:lnTo>
                      <a:pt x="202" y="211"/>
                    </a:lnTo>
                    <a:lnTo>
                      <a:pt x="206" y="211"/>
                    </a:lnTo>
                    <a:lnTo>
                      <a:pt x="211" y="209"/>
                    </a:lnTo>
                    <a:lnTo>
                      <a:pt x="215" y="208"/>
                    </a:lnTo>
                    <a:lnTo>
                      <a:pt x="220" y="206"/>
                    </a:lnTo>
                    <a:lnTo>
                      <a:pt x="225" y="203"/>
                    </a:lnTo>
                    <a:lnTo>
                      <a:pt x="229" y="202"/>
                    </a:lnTo>
                    <a:lnTo>
                      <a:pt x="234" y="201"/>
                    </a:lnTo>
                    <a:lnTo>
                      <a:pt x="238" y="201"/>
                    </a:lnTo>
                    <a:lnTo>
                      <a:pt x="238" y="203"/>
                    </a:lnTo>
                    <a:lnTo>
                      <a:pt x="237" y="206"/>
                    </a:lnTo>
                    <a:lnTo>
                      <a:pt x="237" y="209"/>
                    </a:lnTo>
                    <a:lnTo>
                      <a:pt x="236" y="211"/>
                    </a:lnTo>
                    <a:lnTo>
                      <a:pt x="227" y="217"/>
                    </a:lnTo>
                    <a:lnTo>
                      <a:pt x="221" y="221"/>
                    </a:lnTo>
                    <a:lnTo>
                      <a:pt x="217" y="223"/>
                    </a:lnTo>
                    <a:lnTo>
                      <a:pt x="209" y="226"/>
                    </a:lnTo>
                    <a:lnTo>
                      <a:pt x="207" y="228"/>
                    </a:lnTo>
                    <a:lnTo>
                      <a:pt x="207" y="229"/>
                    </a:lnTo>
                    <a:lnTo>
                      <a:pt x="207" y="230"/>
                    </a:lnTo>
                    <a:lnTo>
                      <a:pt x="207" y="231"/>
                    </a:lnTo>
                    <a:lnTo>
                      <a:pt x="214" y="229"/>
                    </a:lnTo>
                    <a:lnTo>
                      <a:pt x="222" y="225"/>
                    </a:lnTo>
                    <a:lnTo>
                      <a:pt x="230" y="223"/>
                    </a:lnTo>
                    <a:lnTo>
                      <a:pt x="236" y="222"/>
                    </a:lnTo>
                    <a:lnTo>
                      <a:pt x="236" y="223"/>
                    </a:lnTo>
                    <a:lnTo>
                      <a:pt x="236" y="225"/>
                    </a:lnTo>
                    <a:lnTo>
                      <a:pt x="236" y="226"/>
                    </a:lnTo>
                    <a:lnTo>
                      <a:pt x="235" y="229"/>
                    </a:lnTo>
                    <a:lnTo>
                      <a:pt x="225" y="235"/>
                    </a:lnTo>
                    <a:lnTo>
                      <a:pt x="219" y="237"/>
                    </a:lnTo>
                    <a:lnTo>
                      <a:pt x="214" y="239"/>
                    </a:lnTo>
                    <a:lnTo>
                      <a:pt x="210" y="240"/>
                    </a:lnTo>
                    <a:lnTo>
                      <a:pt x="210" y="241"/>
                    </a:lnTo>
                    <a:lnTo>
                      <a:pt x="210" y="243"/>
                    </a:lnTo>
                    <a:lnTo>
                      <a:pt x="210" y="245"/>
                    </a:lnTo>
                    <a:lnTo>
                      <a:pt x="211" y="246"/>
                    </a:lnTo>
                    <a:lnTo>
                      <a:pt x="217" y="244"/>
                    </a:lnTo>
                    <a:lnTo>
                      <a:pt x="224" y="241"/>
                    </a:lnTo>
                    <a:lnTo>
                      <a:pt x="229" y="240"/>
                    </a:lnTo>
                    <a:lnTo>
                      <a:pt x="236" y="238"/>
                    </a:lnTo>
                    <a:lnTo>
                      <a:pt x="236" y="240"/>
                    </a:lnTo>
                    <a:lnTo>
                      <a:pt x="236" y="243"/>
                    </a:lnTo>
                    <a:lnTo>
                      <a:pt x="235" y="245"/>
                    </a:lnTo>
                    <a:lnTo>
                      <a:pt x="235" y="247"/>
                    </a:lnTo>
                    <a:lnTo>
                      <a:pt x="228" y="249"/>
                    </a:lnTo>
                    <a:lnTo>
                      <a:pt x="221" y="253"/>
                    </a:lnTo>
                    <a:lnTo>
                      <a:pt x="214" y="256"/>
                    </a:lnTo>
                    <a:lnTo>
                      <a:pt x="209" y="259"/>
                    </a:lnTo>
                    <a:lnTo>
                      <a:pt x="209" y="260"/>
                    </a:lnTo>
                    <a:lnTo>
                      <a:pt x="210" y="261"/>
                    </a:lnTo>
                    <a:lnTo>
                      <a:pt x="215" y="260"/>
                    </a:lnTo>
                    <a:lnTo>
                      <a:pt x="222" y="259"/>
                    </a:lnTo>
                    <a:lnTo>
                      <a:pt x="229" y="258"/>
                    </a:lnTo>
                    <a:lnTo>
                      <a:pt x="236" y="256"/>
                    </a:lnTo>
                    <a:lnTo>
                      <a:pt x="235" y="259"/>
                    </a:lnTo>
                    <a:lnTo>
                      <a:pt x="235" y="261"/>
                    </a:lnTo>
                    <a:lnTo>
                      <a:pt x="235" y="264"/>
                    </a:lnTo>
                    <a:lnTo>
                      <a:pt x="234" y="267"/>
                    </a:lnTo>
                    <a:lnTo>
                      <a:pt x="220" y="274"/>
                    </a:lnTo>
                    <a:lnTo>
                      <a:pt x="211" y="277"/>
                    </a:lnTo>
                    <a:lnTo>
                      <a:pt x="205" y="279"/>
                    </a:lnTo>
                    <a:lnTo>
                      <a:pt x="203" y="282"/>
                    </a:lnTo>
                    <a:lnTo>
                      <a:pt x="204" y="282"/>
                    </a:lnTo>
                    <a:lnTo>
                      <a:pt x="204" y="283"/>
                    </a:lnTo>
                    <a:lnTo>
                      <a:pt x="204" y="284"/>
                    </a:lnTo>
                    <a:lnTo>
                      <a:pt x="213" y="282"/>
                    </a:lnTo>
                    <a:lnTo>
                      <a:pt x="219" y="279"/>
                    </a:lnTo>
                    <a:lnTo>
                      <a:pt x="225" y="278"/>
                    </a:lnTo>
                    <a:lnTo>
                      <a:pt x="228" y="277"/>
                    </a:lnTo>
                    <a:lnTo>
                      <a:pt x="230" y="276"/>
                    </a:lnTo>
                    <a:lnTo>
                      <a:pt x="234" y="276"/>
                    </a:lnTo>
                    <a:lnTo>
                      <a:pt x="236" y="275"/>
                    </a:lnTo>
                    <a:lnTo>
                      <a:pt x="238" y="275"/>
                    </a:lnTo>
                    <a:lnTo>
                      <a:pt x="238" y="277"/>
                    </a:lnTo>
                    <a:lnTo>
                      <a:pt x="238" y="279"/>
                    </a:lnTo>
                    <a:lnTo>
                      <a:pt x="238" y="282"/>
                    </a:lnTo>
                    <a:lnTo>
                      <a:pt x="240" y="284"/>
                    </a:lnTo>
                    <a:lnTo>
                      <a:pt x="233" y="289"/>
                    </a:lnTo>
                    <a:lnTo>
                      <a:pt x="226" y="292"/>
                    </a:lnTo>
                    <a:lnTo>
                      <a:pt x="219" y="296"/>
                    </a:lnTo>
                    <a:lnTo>
                      <a:pt x="212" y="298"/>
                    </a:lnTo>
                    <a:lnTo>
                      <a:pt x="212" y="299"/>
                    </a:lnTo>
                    <a:lnTo>
                      <a:pt x="212" y="300"/>
                    </a:lnTo>
                    <a:lnTo>
                      <a:pt x="212" y="301"/>
                    </a:lnTo>
                    <a:lnTo>
                      <a:pt x="219" y="300"/>
                    </a:lnTo>
                    <a:lnTo>
                      <a:pt x="227" y="298"/>
                    </a:lnTo>
                    <a:lnTo>
                      <a:pt x="235" y="296"/>
                    </a:lnTo>
                    <a:lnTo>
                      <a:pt x="242" y="296"/>
                    </a:lnTo>
                    <a:lnTo>
                      <a:pt x="242" y="302"/>
                    </a:lnTo>
                    <a:lnTo>
                      <a:pt x="241" y="308"/>
                    </a:lnTo>
                    <a:lnTo>
                      <a:pt x="237" y="312"/>
                    </a:lnTo>
                    <a:lnTo>
                      <a:pt x="233" y="314"/>
                    </a:lnTo>
                    <a:lnTo>
                      <a:pt x="226" y="315"/>
                    </a:lnTo>
                    <a:lnTo>
                      <a:pt x="220" y="317"/>
                    </a:lnTo>
                    <a:lnTo>
                      <a:pt x="212" y="319"/>
                    </a:lnTo>
                    <a:lnTo>
                      <a:pt x="205" y="321"/>
                    </a:lnTo>
                    <a:lnTo>
                      <a:pt x="207" y="321"/>
                    </a:lnTo>
                    <a:lnTo>
                      <a:pt x="211" y="321"/>
                    </a:lnTo>
                    <a:lnTo>
                      <a:pt x="217" y="321"/>
                    </a:lnTo>
                    <a:lnTo>
                      <a:pt x="222" y="320"/>
                    </a:lnTo>
                    <a:lnTo>
                      <a:pt x="229" y="319"/>
                    </a:lnTo>
                    <a:lnTo>
                      <a:pt x="235" y="317"/>
                    </a:lnTo>
                    <a:lnTo>
                      <a:pt x="240" y="317"/>
                    </a:lnTo>
                    <a:lnTo>
                      <a:pt x="244" y="316"/>
                    </a:lnTo>
                    <a:lnTo>
                      <a:pt x="243" y="321"/>
                    </a:lnTo>
                    <a:lnTo>
                      <a:pt x="243" y="324"/>
                    </a:lnTo>
                    <a:lnTo>
                      <a:pt x="242" y="328"/>
                    </a:lnTo>
                    <a:lnTo>
                      <a:pt x="241" y="332"/>
                    </a:lnTo>
                    <a:lnTo>
                      <a:pt x="233" y="336"/>
                    </a:lnTo>
                    <a:lnTo>
                      <a:pt x="224" y="339"/>
                    </a:lnTo>
                    <a:lnTo>
                      <a:pt x="215" y="343"/>
                    </a:lnTo>
                    <a:lnTo>
                      <a:pt x="207" y="346"/>
                    </a:lnTo>
                    <a:lnTo>
                      <a:pt x="214" y="346"/>
                    </a:lnTo>
                    <a:lnTo>
                      <a:pt x="221" y="345"/>
                    </a:lnTo>
                    <a:lnTo>
                      <a:pt x="229" y="344"/>
                    </a:lnTo>
                    <a:lnTo>
                      <a:pt x="237" y="342"/>
                    </a:lnTo>
                    <a:lnTo>
                      <a:pt x="237" y="344"/>
                    </a:lnTo>
                    <a:lnTo>
                      <a:pt x="237" y="346"/>
                    </a:lnTo>
                    <a:lnTo>
                      <a:pt x="236" y="349"/>
                    </a:lnTo>
                    <a:lnTo>
                      <a:pt x="236" y="351"/>
                    </a:lnTo>
                    <a:lnTo>
                      <a:pt x="230" y="354"/>
                    </a:lnTo>
                    <a:lnTo>
                      <a:pt x="226" y="357"/>
                    </a:lnTo>
                    <a:lnTo>
                      <a:pt x="219" y="359"/>
                    </a:lnTo>
                    <a:lnTo>
                      <a:pt x="209" y="364"/>
                    </a:lnTo>
                    <a:lnTo>
                      <a:pt x="207" y="365"/>
                    </a:lnTo>
                    <a:lnTo>
                      <a:pt x="207" y="366"/>
                    </a:lnTo>
                    <a:lnTo>
                      <a:pt x="207" y="367"/>
                    </a:lnTo>
                    <a:lnTo>
                      <a:pt x="214" y="366"/>
                    </a:lnTo>
                    <a:lnTo>
                      <a:pt x="222" y="364"/>
                    </a:lnTo>
                    <a:lnTo>
                      <a:pt x="229" y="362"/>
                    </a:lnTo>
                    <a:lnTo>
                      <a:pt x="237" y="361"/>
                    </a:lnTo>
                    <a:lnTo>
                      <a:pt x="235" y="373"/>
                    </a:lnTo>
                    <a:lnTo>
                      <a:pt x="229" y="381"/>
                    </a:lnTo>
                    <a:lnTo>
                      <a:pt x="219" y="387"/>
                    </a:lnTo>
                    <a:lnTo>
                      <a:pt x="204" y="391"/>
                    </a:lnTo>
                    <a:lnTo>
                      <a:pt x="205" y="391"/>
                    </a:lnTo>
                    <a:lnTo>
                      <a:pt x="205" y="392"/>
                    </a:lnTo>
                    <a:lnTo>
                      <a:pt x="214" y="391"/>
                    </a:lnTo>
                    <a:lnTo>
                      <a:pt x="222" y="389"/>
                    </a:lnTo>
                    <a:lnTo>
                      <a:pt x="230" y="387"/>
                    </a:lnTo>
                    <a:lnTo>
                      <a:pt x="236" y="385"/>
                    </a:lnTo>
                    <a:lnTo>
                      <a:pt x="236" y="387"/>
                    </a:lnTo>
                    <a:lnTo>
                      <a:pt x="236" y="389"/>
                    </a:lnTo>
                    <a:lnTo>
                      <a:pt x="236" y="390"/>
                    </a:lnTo>
                    <a:lnTo>
                      <a:pt x="236" y="392"/>
                    </a:lnTo>
                    <a:lnTo>
                      <a:pt x="234" y="393"/>
                    </a:lnTo>
                    <a:lnTo>
                      <a:pt x="230" y="396"/>
                    </a:lnTo>
                    <a:lnTo>
                      <a:pt x="222" y="400"/>
                    </a:lnTo>
                    <a:lnTo>
                      <a:pt x="206" y="407"/>
                    </a:lnTo>
                    <a:lnTo>
                      <a:pt x="206" y="408"/>
                    </a:lnTo>
                    <a:lnTo>
                      <a:pt x="205" y="410"/>
                    </a:lnTo>
                    <a:lnTo>
                      <a:pt x="205" y="411"/>
                    </a:lnTo>
                    <a:lnTo>
                      <a:pt x="213" y="408"/>
                    </a:lnTo>
                    <a:lnTo>
                      <a:pt x="221" y="406"/>
                    </a:lnTo>
                    <a:lnTo>
                      <a:pt x="228" y="405"/>
                    </a:lnTo>
                    <a:lnTo>
                      <a:pt x="236" y="403"/>
                    </a:lnTo>
                    <a:lnTo>
                      <a:pt x="236" y="408"/>
                    </a:lnTo>
                    <a:lnTo>
                      <a:pt x="236" y="411"/>
                    </a:lnTo>
                    <a:lnTo>
                      <a:pt x="236" y="414"/>
                    </a:lnTo>
                    <a:lnTo>
                      <a:pt x="235" y="416"/>
                    </a:lnTo>
                    <a:lnTo>
                      <a:pt x="224" y="422"/>
                    </a:lnTo>
                    <a:lnTo>
                      <a:pt x="217" y="425"/>
                    </a:lnTo>
                    <a:lnTo>
                      <a:pt x="211" y="427"/>
                    </a:lnTo>
                    <a:lnTo>
                      <a:pt x="203" y="429"/>
                    </a:lnTo>
                    <a:lnTo>
                      <a:pt x="203" y="430"/>
                    </a:lnTo>
                    <a:lnTo>
                      <a:pt x="203" y="431"/>
                    </a:lnTo>
                    <a:lnTo>
                      <a:pt x="203" y="434"/>
                    </a:lnTo>
                    <a:lnTo>
                      <a:pt x="203" y="435"/>
                    </a:lnTo>
                    <a:lnTo>
                      <a:pt x="211" y="433"/>
                    </a:lnTo>
                    <a:lnTo>
                      <a:pt x="220" y="430"/>
                    </a:lnTo>
                    <a:lnTo>
                      <a:pt x="228" y="427"/>
                    </a:lnTo>
                    <a:lnTo>
                      <a:pt x="236" y="426"/>
                    </a:lnTo>
                    <a:lnTo>
                      <a:pt x="236" y="428"/>
                    </a:lnTo>
                    <a:lnTo>
                      <a:pt x="236" y="430"/>
                    </a:lnTo>
                    <a:lnTo>
                      <a:pt x="235" y="433"/>
                    </a:lnTo>
                    <a:lnTo>
                      <a:pt x="235" y="435"/>
                    </a:lnTo>
                    <a:lnTo>
                      <a:pt x="227" y="440"/>
                    </a:lnTo>
                    <a:lnTo>
                      <a:pt x="219" y="443"/>
                    </a:lnTo>
                    <a:lnTo>
                      <a:pt x="211" y="448"/>
                    </a:lnTo>
                    <a:lnTo>
                      <a:pt x="203" y="452"/>
                    </a:lnTo>
                    <a:lnTo>
                      <a:pt x="203" y="453"/>
                    </a:lnTo>
                    <a:lnTo>
                      <a:pt x="203" y="454"/>
                    </a:lnTo>
                    <a:lnTo>
                      <a:pt x="203" y="456"/>
                    </a:lnTo>
                    <a:lnTo>
                      <a:pt x="211" y="453"/>
                    </a:lnTo>
                    <a:lnTo>
                      <a:pt x="219" y="450"/>
                    </a:lnTo>
                    <a:lnTo>
                      <a:pt x="227" y="446"/>
                    </a:lnTo>
                    <a:lnTo>
                      <a:pt x="235" y="444"/>
                    </a:lnTo>
                    <a:lnTo>
                      <a:pt x="234" y="448"/>
                    </a:lnTo>
                    <a:lnTo>
                      <a:pt x="234" y="451"/>
                    </a:lnTo>
                    <a:lnTo>
                      <a:pt x="234" y="454"/>
                    </a:lnTo>
                    <a:lnTo>
                      <a:pt x="233" y="457"/>
                    </a:lnTo>
                    <a:lnTo>
                      <a:pt x="226" y="460"/>
                    </a:lnTo>
                    <a:lnTo>
                      <a:pt x="220" y="463"/>
                    </a:lnTo>
                    <a:lnTo>
                      <a:pt x="215" y="465"/>
                    </a:lnTo>
                    <a:lnTo>
                      <a:pt x="212" y="466"/>
                    </a:lnTo>
                    <a:lnTo>
                      <a:pt x="209" y="468"/>
                    </a:lnTo>
                    <a:lnTo>
                      <a:pt x="205" y="469"/>
                    </a:lnTo>
                    <a:lnTo>
                      <a:pt x="200" y="471"/>
                    </a:lnTo>
                    <a:lnTo>
                      <a:pt x="196" y="472"/>
                    </a:lnTo>
                    <a:lnTo>
                      <a:pt x="196" y="473"/>
                    </a:lnTo>
                    <a:lnTo>
                      <a:pt x="196" y="474"/>
                    </a:lnTo>
                    <a:lnTo>
                      <a:pt x="196" y="475"/>
                    </a:lnTo>
                    <a:lnTo>
                      <a:pt x="196" y="476"/>
                    </a:lnTo>
                    <a:lnTo>
                      <a:pt x="199" y="475"/>
                    </a:lnTo>
                    <a:lnTo>
                      <a:pt x="204" y="473"/>
                    </a:lnTo>
                    <a:lnTo>
                      <a:pt x="209" y="472"/>
                    </a:lnTo>
                    <a:lnTo>
                      <a:pt x="213" y="469"/>
                    </a:lnTo>
                    <a:lnTo>
                      <a:pt x="219" y="468"/>
                    </a:lnTo>
                    <a:lnTo>
                      <a:pt x="224" y="467"/>
                    </a:lnTo>
                    <a:lnTo>
                      <a:pt x="228" y="466"/>
                    </a:lnTo>
                    <a:lnTo>
                      <a:pt x="233" y="466"/>
                    </a:lnTo>
                    <a:lnTo>
                      <a:pt x="229" y="476"/>
                    </a:lnTo>
                    <a:lnTo>
                      <a:pt x="221" y="482"/>
                    </a:lnTo>
                    <a:lnTo>
                      <a:pt x="211" y="487"/>
                    </a:lnTo>
                    <a:lnTo>
                      <a:pt x="202" y="490"/>
                    </a:lnTo>
                    <a:lnTo>
                      <a:pt x="209" y="490"/>
                    </a:lnTo>
                    <a:lnTo>
                      <a:pt x="215" y="489"/>
                    </a:lnTo>
                    <a:lnTo>
                      <a:pt x="222" y="487"/>
                    </a:lnTo>
                    <a:lnTo>
                      <a:pt x="230" y="486"/>
                    </a:lnTo>
                    <a:lnTo>
                      <a:pt x="230" y="488"/>
                    </a:lnTo>
                    <a:lnTo>
                      <a:pt x="230" y="490"/>
                    </a:lnTo>
                    <a:lnTo>
                      <a:pt x="230" y="494"/>
                    </a:lnTo>
                    <a:lnTo>
                      <a:pt x="230" y="496"/>
                    </a:lnTo>
                    <a:lnTo>
                      <a:pt x="224" y="501"/>
                    </a:lnTo>
                    <a:lnTo>
                      <a:pt x="215" y="504"/>
                    </a:lnTo>
                    <a:lnTo>
                      <a:pt x="207" y="507"/>
                    </a:lnTo>
                    <a:lnTo>
                      <a:pt x="200" y="509"/>
                    </a:lnTo>
                    <a:lnTo>
                      <a:pt x="200" y="510"/>
                    </a:lnTo>
                    <a:lnTo>
                      <a:pt x="200" y="511"/>
                    </a:lnTo>
                    <a:lnTo>
                      <a:pt x="200" y="512"/>
                    </a:lnTo>
                    <a:lnTo>
                      <a:pt x="200" y="513"/>
                    </a:lnTo>
                    <a:lnTo>
                      <a:pt x="207" y="511"/>
                    </a:lnTo>
                    <a:lnTo>
                      <a:pt x="214" y="510"/>
                    </a:lnTo>
                    <a:lnTo>
                      <a:pt x="221" y="507"/>
                    </a:lnTo>
                    <a:lnTo>
                      <a:pt x="229" y="506"/>
                    </a:lnTo>
                    <a:lnTo>
                      <a:pt x="228" y="510"/>
                    </a:lnTo>
                    <a:lnTo>
                      <a:pt x="228" y="512"/>
                    </a:lnTo>
                    <a:lnTo>
                      <a:pt x="228" y="516"/>
                    </a:lnTo>
                    <a:lnTo>
                      <a:pt x="227" y="519"/>
                    </a:lnTo>
                    <a:lnTo>
                      <a:pt x="219" y="522"/>
                    </a:lnTo>
                    <a:lnTo>
                      <a:pt x="212" y="525"/>
                    </a:lnTo>
                    <a:lnTo>
                      <a:pt x="206" y="527"/>
                    </a:lnTo>
                    <a:lnTo>
                      <a:pt x="202" y="528"/>
                    </a:lnTo>
                    <a:lnTo>
                      <a:pt x="198" y="529"/>
                    </a:lnTo>
                    <a:lnTo>
                      <a:pt x="195" y="530"/>
                    </a:lnTo>
                    <a:lnTo>
                      <a:pt x="194" y="532"/>
                    </a:lnTo>
                    <a:lnTo>
                      <a:pt x="192" y="533"/>
                    </a:lnTo>
                    <a:lnTo>
                      <a:pt x="192" y="534"/>
                    </a:lnTo>
                    <a:lnTo>
                      <a:pt x="194" y="534"/>
                    </a:lnTo>
                    <a:lnTo>
                      <a:pt x="194" y="535"/>
                    </a:lnTo>
                    <a:lnTo>
                      <a:pt x="203" y="534"/>
                    </a:lnTo>
                    <a:lnTo>
                      <a:pt x="212" y="532"/>
                    </a:lnTo>
                    <a:lnTo>
                      <a:pt x="221" y="529"/>
                    </a:lnTo>
                    <a:lnTo>
                      <a:pt x="227" y="528"/>
                    </a:lnTo>
                    <a:lnTo>
                      <a:pt x="226" y="530"/>
                    </a:lnTo>
                    <a:lnTo>
                      <a:pt x="226" y="534"/>
                    </a:lnTo>
                    <a:lnTo>
                      <a:pt x="226" y="537"/>
                    </a:lnTo>
                    <a:lnTo>
                      <a:pt x="226" y="540"/>
                    </a:lnTo>
                    <a:lnTo>
                      <a:pt x="218" y="543"/>
                    </a:lnTo>
                    <a:lnTo>
                      <a:pt x="209" y="547"/>
                    </a:lnTo>
                    <a:lnTo>
                      <a:pt x="200" y="550"/>
                    </a:lnTo>
                    <a:lnTo>
                      <a:pt x="192" y="554"/>
                    </a:lnTo>
                    <a:lnTo>
                      <a:pt x="192" y="555"/>
                    </a:lnTo>
                    <a:lnTo>
                      <a:pt x="191" y="556"/>
                    </a:lnTo>
                    <a:lnTo>
                      <a:pt x="191" y="557"/>
                    </a:lnTo>
                    <a:lnTo>
                      <a:pt x="195" y="556"/>
                    </a:lnTo>
                    <a:lnTo>
                      <a:pt x="199" y="555"/>
                    </a:lnTo>
                    <a:lnTo>
                      <a:pt x="203" y="554"/>
                    </a:lnTo>
                    <a:lnTo>
                      <a:pt x="207" y="552"/>
                    </a:lnTo>
                    <a:lnTo>
                      <a:pt x="212" y="551"/>
                    </a:lnTo>
                    <a:lnTo>
                      <a:pt x="217" y="550"/>
                    </a:lnTo>
                    <a:lnTo>
                      <a:pt x="221" y="550"/>
                    </a:lnTo>
                    <a:lnTo>
                      <a:pt x="226" y="550"/>
                    </a:lnTo>
                    <a:lnTo>
                      <a:pt x="226" y="551"/>
                    </a:lnTo>
                    <a:lnTo>
                      <a:pt x="226" y="552"/>
                    </a:lnTo>
                    <a:lnTo>
                      <a:pt x="227" y="554"/>
                    </a:lnTo>
                    <a:lnTo>
                      <a:pt x="224" y="558"/>
                    </a:lnTo>
                    <a:lnTo>
                      <a:pt x="218" y="562"/>
                    </a:lnTo>
                    <a:lnTo>
                      <a:pt x="212" y="565"/>
                    </a:lnTo>
                    <a:lnTo>
                      <a:pt x="204" y="567"/>
                    </a:lnTo>
                    <a:lnTo>
                      <a:pt x="196" y="570"/>
                    </a:lnTo>
                    <a:lnTo>
                      <a:pt x="189" y="572"/>
                    </a:lnTo>
                    <a:lnTo>
                      <a:pt x="182" y="573"/>
                    </a:lnTo>
                    <a:lnTo>
                      <a:pt x="177" y="574"/>
                    </a:lnTo>
                    <a:lnTo>
                      <a:pt x="180" y="575"/>
                    </a:lnTo>
                    <a:lnTo>
                      <a:pt x="185" y="575"/>
                    </a:lnTo>
                    <a:lnTo>
                      <a:pt x="191" y="574"/>
                    </a:lnTo>
                    <a:lnTo>
                      <a:pt x="199" y="573"/>
                    </a:lnTo>
                    <a:lnTo>
                      <a:pt x="206" y="572"/>
                    </a:lnTo>
                    <a:lnTo>
                      <a:pt x="214" y="570"/>
                    </a:lnTo>
                    <a:lnTo>
                      <a:pt x="220" y="568"/>
                    </a:lnTo>
                    <a:lnTo>
                      <a:pt x="225" y="567"/>
                    </a:lnTo>
                    <a:lnTo>
                      <a:pt x="224" y="570"/>
                    </a:lnTo>
                    <a:lnTo>
                      <a:pt x="224" y="571"/>
                    </a:lnTo>
                    <a:lnTo>
                      <a:pt x="224" y="573"/>
                    </a:lnTo>
                    <a:lnTo>
                      <a:pt x="224" y="575"/>
                    </a:lnTo>
                    <a:lnTo>
                      <a:pt x="213" y="579"/>
                    </a:lnTo>
                    <a:lnTo>
                      <a:pt x="205" y="581"/>
                    </a:lnTo>
                    <a:lnTo>
                      <a:pt x="199" y="583"/>
                    </a:lnTo>
                    <a:lnTo>
                      <a:pt x="195" y="585"/>
                    </a:lnTo>
                    <a:lnTo>
                      <a:pt x="190" y="586"/>
                    </a:lnTo>
                    <a:lnTo>
                      <a:pt x="187" y="587"/>
                    </a:lnTo>
                    <a:lnTo>
                      <a:pt x="182" y="588"/>
                    </a:lnTo>
                    <a:lnTo>
                      <a:pt x="177" y="589"/>
                    </a:lnTo>
                    <a:lnTo>
                      <a:pt x="177" y="590"/>
                    </a:lnTo>
                    <a:lnTo>
                      <a:pt x="177" y="592"/>
                    </a:lnTo>
                    <a:lnTo>
                      <a:pt x="177" y="593"/>
                    </a:lnTo>
                    <a:lnTo>
                      <a:pt x="183" y="592"/>
                    </a:lnTo>
                    <a:lnTo>
                      <a:pt x="189" y="590"/>
                    </a:lnTo>
                    <a:lnTo>
                      <a:pt x="195" y="589"/>
                    </a:lnTo>
                    <a:lnTo>
                      <a:pt x="200" y="587"/>
                    </a:lnTo>
                    <a:lnTo>
                      <a:pt x="206" y="586"/>
                    </a:lnTo>
                    <a:lnTo>
                      <a:pt x="212" y="585"/>
                    </a:lnTo>
                    <a:lnTo>
                      <a:pt x="218" y="583"/>
                    </a:lnTo>
                    <a:lnTo>
                      <a:pt x="224" y="582"/>
                    </a:lnTo>
                    <a:lnTo>
                      <a:pt x="224" y="583"/>
                    </a:lnTo>
                    <a:lnTo>
                      <a:pt x="224" y="586"/>
                    </a:lnTo>
                    <a:lnTo>
                      <a:pt x="224" y="587"/>
                    </a:lnTo>
                    <a:lnTo>
                      <a:pt x="224" y="589"/>
                    </a:lnTo>
                    <a:lnTo>
                      <a:pt x="219" y="592"/>
                    </a:lnTo>
                    <a:lnTo>
                      <a:pt x="213" y="593"/>
                    </a:lnTo>
                    <a:lnTo>
                      <a:pt x="207" y="595"/>
                    </a:lnTo>
                    <a:lnTo>
                      <a:pt x="200" y="597"/>
                    </a:lnTo>
                    <a:lnTo>
                      <a:pt x="195" y="601"/>
                    </a:lnTo>
                    <a:lnTo>
                      <a:pt x="189" y="603"/>
                    </a:lnTo>
                    <a:lnTo>
                      <a:pt x="184" y="605"/>
                    </a:lnTo>
                    <a:lnTo>
                      <a:pt x="182" y="609"/>
                    </a:lnTo>
                    <a:lnTo>
                      <a:pt x="184" y="609"/>
                    </a:lnTo>
                    <a:lnTo>
                      <a:pt x="188" y="608"/>
                    </a:lnTo>
                    <a:lnTo>
                      <a:pt x="194" y="606"/>
                    </a:lnTo>
                    <a:lnTo>
                      <a:pt x="200" y="604"/>
                    </a:lnTo>
                    <a:lnTo>
                      <a:pt x="207" y="603"/>
                    </a:lnTo>
                    <a:lnTo>
                      <a:pt x="213" y="601"/>
                    </a:lnTo>
                    <a:lnTo>
                      <a:pt x="218" y="600"/>
                    </a:lnTo>
                    <a:lnTo>
                      <a:pt x="221" y="600"/>
                    </a:lnTo>
                    <a:lnTo>
                      <a:pt x="220" y="605"/>
                    </a:lnTo>
                    <a:lnTo>
                      <a:pt x="215" y="611"/>
                    </a:lnTo>
                    <a:lnTo>
                      <a:pt x="211" y="616"/>
                    </a:lnTo>
                    <a:lnTo>
                      <a:pt x="204" y="618"/>
                    </a:lnTo>
                    <a:lnTo>
                      <a:pt x="196" y="621"/>
                    </a:lnTo>
                    <a:lnTo>
                      <a:pt x="189" y="623"/>
                    </a:lnTo>
                    <a:lnTo>
                      <a:pt x="183" y="625"/>
                    </a:lnTo>
                    <a:lnTo>
                      <a:pt x="177" y="626"/>
                    </a:lnTo>
                    <a:lnTo>
                      <a:pt x="181" y="627"/>
                    </a:lnTo>
                    <a:lnTo>
                      <a:pt x="185" y="627"/>
                    </a:lnTo>
                    <a:lnTo>
                      <a:pt x="191" y="627"/>
                    </a:lnTo>
                    <a:lnTo>
                      <a:pt x="197" y="626"/>
                    </a:lnTo>
                    <a:lnTo>
                      <a:pt x="204" y="624"/>
                    </a:lnTo>
                    <a:lnTo>
                      <a:pt x="211" y="623"/>
                    </a:lnTo>
                    <a:lnTo>
                      <a:pt x="215" y="620"/>
                    </a:lnTo>
                    <a:lnTo>
                      <a:pt x="220" y="619"/>
                    </a:lnTo>
                    <a:lnTo>
                      <a:pt x="220" y="623"/>
                    </a:lnTo>
                    <a:lnTo>
                      <a:pt x="220" y="625"/>
                    </a:lnTo>
                    <a:lnTo>
                      <a:pt x="219" y="628"/>
                    </a:lnTo>
                    <a:lnTo>
                      <a:pt x="219" y="632"/>
                    </a:lnTo>
                    <a:lnTo>
                      <a:pt x="213" y="634"/>
                    </a:lnTo>
                    <a:lnTo>
                      <a:pt x="207" y="636"/>
                    </a:lnTo>
                    <a:lnTo>
                      <a:pt x="200" y="639"/>
                    </a:lnTo>
                    <a:lnTo>
                      <a:pt x="194" y="641"/>
                    </a:lnTo>
                    <a:lnTo>
                      <a:pt x="188" y="642"/>
                    </a:lnTo>
                    <a:lnTo>
                      <a:pt x="182" y="644"/>
                    </a:lnTo>
                    <a:lnTo>
                      <a:pt x="177" y="648"/>
                    </a:lnTo>
                    <a:lnTo>
                      <a:pt x="174" y="650"/>
                    </a:lnTo>
                    <a:lnTo>
                      <a:pt x="179" y="650"/>
                    </a:lnTo>
                    <a:lnTo>
                      <a:pt x="184" y="649"/>
                    </a:lnTo>
                    <a:lnTo>
                      <a:pt x="190" y="649"/>
                    </a:lnTo>
                    <a:lnTo>
                      <a:pt x="196" y="648"/>
                    </a:lnTo>
                    <a:lnTo>
                      <a:pt x="202" y="647"/>
                    </a:lnTo>
                    <a:lnTo>
                      <a:pt x="207" y="644"/>
                    </a:lnTo>
                    <a:lnTo>
                      <a:pt x="213" y="643"/>
                    </a:lnTo>
                    <a:lnTo>
                      <a:pt x="219" y="642"/>
                    </a:lnTo>
                    <a:lnTo>
                      <a:pt x="219" y="644"/>
                    </a:lnTo>
                    <a:lnTo>
                      <a:pt x="219" y="647"/>
                    </a:lnTo>
                    <a:lnTo>
                      <a:pt x="218" y="649"/>
                    </a:lnTo>
                    <a:lnTo>
                      <a:pt x="218" y="651"/>
                    </a:lnTo>
                    <a:lnTo>
                      <a:pt x="215" y="653"/>
                    </a:lnTo>
                    <a:lnTo>
                      <a:pt x="211" y="655"/>
                    </a:lnTo>
                    <a:lnTo>
                      <a:pt x="206" y="657"/>
                    </a:lnTo>
                    <a:lnTo>
                      <a:pt x="199" y="659"/>
                    </a:lnTo>
                    <a:lnTo>
                      <a:pt x="192" y="662"/>
                    </a:lnTo>
                    <a:lnTo>
                      <a:pt x="185" y="664"/>
                    </a:lnTo>
                    <a:lnTo>
                      <a:pt x="179" y="666"/>
                    </a:lnTo>
                    <a:lnTo>
                      <a:pt x="173" y="668"/>
                    </a:lnTo>
                    <a:lnTo>
                      <a:pt x="172" y="669"/>
                    </a:lnTo>
                    <a:lnTo>
                      <a:pt x="171" y="670"/>
                    </a:lnTo>
                    <a:lnTo>
                      <a:pt x="176" y="670"/>
                    </a:lnTo>
                    <a:lnTo>
                      <a:pt x="182" y="669"/>
                    </a:lnTo>
                    <a:lnTo>
                      <a:pt x="188" y="668"/>
                    </a:lnTo>
                    <a:lnTo>
                      <a:pt x="194" y="666"/>
                    </a:lnTo>
                    <a:lnTo>
                      <a:pt x="199" y="665"/>
                    </a:lnTo>
                    <a:lnTo>
                      <a:pt x="205" y="664"/>
                    </a:lnTo>
                    <a:lnTo>
                      <a:pt x="212" y="663"/>
                    </a:lnTo>
                    <a:lnTo>
                      <a:pt x="218" y="663"/>
                    </a:lnTo>
                    <a:lnTo>
                      <a:pt x="217" y="665"/>
                    </a:lnTo>
                    <a:lnTo>
                      <a:pt x="217" y="668"/>
                    </a:lnTo>
                    <a:lnTo>
                      <a:pt x="217" y="670"/>
                    </a:lnTo>
                    <a:lnTo>
                      <a:pt x="217" y="673"/>
                    </a:lnTo>
                    <a:lnTo>
                      <a:pt x="212" y="676"/>
                    </a:lnTo>
                    <a:lnTo>
                      <a:pt x="206" y="678"/>
                    </a:lnTo>
                    <a:lnTo>
                      <a:pt x="202" y="680"/>
                    </a:lnTo>
                    <a:lnTo>
                      <a:pt x="196" y="683"/>
                    </a:lnTo>
                    <a:lnTo>
                      <a:pt x="191" y="684"/>
                    </a:lnTo>
                    <a:lnTo>
                      <a:pt x="185" y="686"/>
                    </a:lnTo>
                    <a:lnTo>
                      <a:pt x="181" y="687"/>
                    </a:lnTo>
                    <a:lnTo>
                      <a:pt x="176" y="688"/>
                    </a:lnTo>
                    <a:lnTo>
                      <a:pt x="180" y="689"/>
                    </a:lnTo>
                    <a:lnTo>
                      <a:pt x="184" y="689"/>
                    </a:lnTo>
                    <a:lnTo>
                      <a:pt x="190" y="688"/>
                    </a:lnTo>
                    <a:lnTo>
                      <a:pt x="196" y="687"/>
                    </a:lnTo>
                    <a:lnTo>
                      <a:pt x="203" y="686"/>
                    </a:lnTo>
                    <a:lnTo>
                      <a:pt x="209" y="685"/>
                    </a:lnTo>
                    <a:lnTo>
                      <a:pt x="214" y="684"/>
                    </a:lnTo>
                    <a:lnTo>
                      <a:pt x="219" y="683"/>
                    </a:lnTo>
                    <a:lnTo>
                      <a:pt x="217" y="688"/>
                    </a:lnTo>
                    <a:lnTo>
                      <a:pt x="212" y="694"/>
                    </a:lnTo>
                    <a:lnTo>
                      <a:pt x="205" y="697"/>
                    </a:lnTo>
                    <a:lnTo>
                      <a:pt x="197" y="701"/>
                    </a:lnTo>
                    <a:lnTo>
                      <a:pt x="188" y="704"/>
                    </a:lnTo>
                    <a:lnTo>
                      <a:pt x="180" y="707"/>
                    </a:lnTo>
                    <a:lnTo>
                      <a:pt x="172" y="709"/>
                    </a:lnTo>
                    <a:lnTo>
                      <a:pt x="166" y="710"/>
                    </a:lnTo>
                    <a:lnTo>
                      <a:pt x="171" y="710"/>
                    </a:lnTo>
                    <a:lnTo>
                      <a:pt x="174" y="710"/>
                    </a:lnTo>
                    <a:lnTo>
                      <a:pt x="179" y="710"/>
                    </a:lnTo>
                    <a:lnTo>
                      <a:pt x="183" y="709"/>
                    </a:lnTo>
                    <a:lnTo>
                      <a:pt x="188" y="709"/>
                    </a:lnTo>
                    <a:lnTo>
                      <a:pt x="194" y="708"/>
                    </a:lnTo>
                    <a:lnTo>
                      <a:pt x="198" y="707"/>
                    </a:lnTo>
                    <a:lnTo>
                      <a:pt x="203" y="706"/>
                    </a:lnTo>
                    <a:lnTo>
                      <a:pt x="209" y="702"/>
                    </a:lnTo>
                    <a:lnTo>
                      <a:pt x="212" y="701"/>
                    </a:lnTo>
                    <a:lnTo>
                      <a:pt x="214" y="700"/>
                    </a:lnTo>
                    <a:lnTo>
                      <a:pt x="218" y="700"/>
                    </a:lnTo>
                    <a:lnTo>
                      <a:pt x="211" y="709"/>
                    </a:lnTo>
                    <a:lnTo>
                      <a:pt x="197" y="717"/>
                    </a:lnTo>
                    <a:lnTo>
                      <a:pt x="177" y="723"/>
                    </a:lnTo>
                    <a:lnTo>
                      <a:pt x="154" y="726"/>
                    </a:lnTo>
                    <a:lnTo>
                      <a:pt x="131" y="729"/>
                    </a:lnTo>
                    <a:lnTo>
                      <a:pt x="109" y="730"/>
                    </a:lnTo>
                    <a:lnTo>
                      <a:pt x="91" y="731"/>
                    </a:lnTo>
                    <a:lnTo>
                      <a:pt x="79" y="731"/>
                    </a:lnTo>
                    <a:close/>
                  </a:path>
                </a:pathLst>
              </a:custGeom>
              <a:solidFill>
                <a:srgbClr val="009933"/>
              </a:solidFill>
              <a:ln w="9525">
                <a:noFill/>
                <a:round/>
                <a:headEnd/>
                <a:tailEnd/>
              </a:ln>
            </p:spPr>
            <p:txBody>
              <a:bodyPr/>
              <a:lstStyle/>
              <a:p>
                <a:endParaRPr lang="en-US" sz="3200"/>
              </a:p>
            </p:txBody>
          </p:sp>
          <p:sp>
            <p:nvSpPr>
              <p:cNvPr id="190481" name="Freeform 23"/>
              <p:cNvSpPr>
                <a:spLocks/>
              </p:cNvSpPr>
              <p:nvPr/>
            </p:nvSpPr>
            <p:spPr bwMode="auto">
              <a:xfrm>
                <a:off x="2376" y="4170"/>
                <a:ext cx="64" cy="65"/>
              </a:xfrm>
              <a:custGeom>
                <a:avLst/>
                <a:gdLst>
                  <a:gd name="T0" fmla="*/ 1 w 128"/>
                  <a:gd name="T1" fmla="*/ 0 h 131"/>
                  <a:gd name="T2" fmla="*/ 1 w 128"/>
                  <a:gd name="T3" fmla="*/ 0 h 131"/>
                  <a:gd name="T4" fmla="*/ 1 w 128"/>
                  <a:gd name="T5" fmla="*/ 0 h 131"/>
                  <a:gd name="T6" fmla="*/ 1 w 128"/>
                  <a:gd name="T7" fmla="*/ 0 h 131"/>
                  <a:gd name="T8" fmla="*/ 1 w 128"/>
                  <a:gd name="T9" fmla="*/ 0 h 131"/>
                  <a:gd name="T10" fmla="*/ 1 w 128"/>
                  <a:gd name="T11" fmla="*/ 0 h 131"/>
                  <a:gd name="T12" fmla="*/ 1 w 128"/>
                  <a:gd name="T13" fmla="*/ 0 h 131"/>
                  <a:gd name="T14" fmla="*/ 1 w 128"/>
                  <a:gd name="T15" fmla="*/ 0 h 131"/>
                  <a:gd name="T16" fmla="*/ 0 w 128"/>
                  <a:gd name="T17" fmla="*/ 0 h 131"/>
                  <a:gd name="T18" fmla="*/ 1 w 128"/>
                  <a:gd name="T19" fmla="*/ 0 h 131"/>
                  <a:gd name="T20" fmla="*/ 1 w 128"/>
                  <a:gd name="T21" fmla="*/ 0 h 131"/>
                  <a:gd name="T22" fmla="*/ 1 w 128"/>
                  <a:gd name="T23" fmla="*/ 0 h 131"/>
                  <a:gd name="T24" fmla="*/ 1 w 128"/>
                  <a:gd name="T25" fmla="*/ 0 h 131"/>
                  <a:gd name="T26" fmla="*/ 1 w 128"/>
                  <a:gd name="T27" fmla="*/ 0 h 131"/>
                  <a:gd name="T28" fmla="*/ 1 w 128"/>
                  <a:gd name="T29" fmla="*/ 0 h 131"/>
                  <a:gd name="T30" fmla="*/ 1 w 128"/>
                  <a:gd name="T31" fmla="*/ 0 h 131"/>
                  <a:gd name="T32" fmla="*/ 1 w 128"/>
                  <a:gd name="T33" fmla="*/ 0 h 131"/>
                  <a:gd name="T34" fmla="*/ 1 w 128"/>
                  <a:gd name="T35" fmla="*/ 0 h 131"/>
                  <a:gd name="T36" fmla="*/ 1 w 128"/>
                  <a:gd name="T37" fmla="*/ 0 h 131"/>
                  <a:gd name="T38" fmla="*/ 1 w 128"/>
                  <a:gd name="T39" fmla="*/ 0 h 131"/>
                  <a:gd name="T40" fmla="*/ 1 w 128"/>
                  <a:gd name="T41" fmla="*/ 0 h 131"/>
                  <a:gd name="T42" fmla="*/ 1 w 128"/>
                  <a:gd name="T43" fmla="*/ 0 h 131"/>
                  <a:gd name="T44" fmla="*/ 1 w 128"/>
                  <a:gd name="T45" fmla="*/ 0 h 131"/>
                  <a:gd name="T46" fmla="*/ 1 w 128"/>
                  <a:gd name="T47" fmla="*/ 0 h 131"/>
                  <a:gd name="T48" fmla="*/ 1 w 128"/>
                  <a:gd name="T49" fmla="*/ 0 h 131"/>
                  <a:gd name="T50" fmla="*/ 1 w 128"/>
                  <a:gd name="T51" fmla="*/ 0 h 131"/>
                  <a:gd name="T52" fmla="*/ 1 w 128"/>
                  <a:gd name="T53" fmla="*/ 0 h 131"/>
                  <a:gd name="T54" fmla="*/ 1 w 128"/>
                  <a:gd name="T55" fmla="*/ 0 h 131"/>
                  <a:gd name="T56" fmla="*/ 1 w 128"/>
                  <a:gd name="T57" fmla="*/ 0 h 131"/>
                  <a:gd name="T58" fmla="*/ 1 w 128"/>
                  <a:gd name="T59" fmla="*/ 0 h 131"/>
                  <a:gd name="T60" fmla="*/ 1 w 128"/>
                  <a:gd name="T61" fmla="*/ 0 h 131"/>
                  <a:gd name="T62" fmla="*/ 1 w 128"/>
                  <a:gd name="T63" fmla="*/ 0 h 131"/>
                  <a:gd name="T64" fmla="*/ 1 w 128"/>
                  <a:gd name="T65" fmla="*/ 0 h 131"/>
                  <a:gd name="T66" fmla="*/ 1 w 128"/>
                  <a:gd name="T67" fmla="*/ 0 h 131"/>
                  <a:gd name="T68" fmla="*/ 1 w 128"/>
                  <a:gd name="T69" fmla="*/ 0 h 131"/>
                  <a:gd name="T70" fmla="*/ 1 w 128"/>
                  <a:gd name="T71" fmla="*/ 0 h 131"/>
                  <a:gd name="T72" fmla="*/ 1 w 128"/>
                  <a:gd name="T73" fmla="*/ 0 h 1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8"/>
                  <a:gd name="T112" fmla="*/ 0 h 131"/>
                  <a:gd name="T113" fmla="*/ 128 w 128"/>
                  <a:gd name="T114" fmla="*/ 131 h 13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8" h="131">
                    <a:moveTo>
                      <a:pt x="57" y="131"/>
                    </a:moveTo>
                    <a:lnTo>
                      <a:pt x="47" y="129"/>
                    </a:lnTo>
                    <a:lnTo>
                      <a:pt x="37" y="128"/>
                    </a:lnTo>
                    <a:lnTo>
                      <a:pt x="27" y="126"/>
                    </a:lnTo>
                    <a:lnTo>
                      <a:pt x="18" y="124"/>
                    </a:lnTo>
                    <a:lnTo>
                      <a:pt x="11" y="119"/>
                    </a:lnTo>
                    <a:lnTo>
                      <a:pt x="5" y="113"/>
                    </a:lnTo>
                    <a:lnTo>
                      <a:pt x="2" y="105"/>
                    </a:lnTo>
                    <a:lnTo>
                      <a:pt x="0" y="96"/>
                    </a:lnTo>
                    <a:lnTo>
                      <a:pt x="7" y="75"/>
                    </a:lnTo>
                    <a:lnTo>
                      <a:pt x="13" y="53"/>
                    </a:lnTo>
                    <a:lnTo>
                      <a:pt x="19" y="33"/>
                    </a:lnTo>
                    <a:lnTo>
                      <a:pt x="27" y="14"/>
                    </a:lnTo>
                    <a:lnTo>
                      <a:pt x="39" y="13"/>
                    </a:lnTo>
                    <a:lnTo>
                      <a:pt x="50" y="13"/>
                    </a:lnTo>
                    <a:lnTo>
                      <a:pt x="62" y="12"/>
                    </a:lnTo>
                    <a:lnTo>
                      <a:pt x="73" y="10"/>
                    </a:lnTo>
                    <a:lnTo>
                      <a:pt x="85" y="8"/>
                    </a:lnTo>
                    <a:lnTo>
                      <a:pt x="96" y="6"/>
                    </a:lnTo>
                    <a:lnTo>
                      <a:pt x="109" y="3"/>
                    </a:lnTo>
                    <a:lnTo>
                      <a:pt x="121" y="0"/>
                    </a:lnTo>
                    <a:lnTo>
                      <a:pt x="122" y="0"/>
                    </a:lnTo>
                    <a:lnTo>
                      <a:pt x="123" y="0"/>
                    </a:lnTo>
                    <a:lnTo>
                      <a:pt x="124" y="0"/>
                    </a:lnTo>
                    <a:lnTo>
                      <a:pt x="125" y="0"/>
                    </a:lnTo>
                    <a:lnTo>
                      <a:pt x="128" y="32"/>
                    </a:lnTo>
                    <a:lnTo>
                      <a:pt x="126" y="64"/>
                    </a:lnTo>
                    <a:lnTo>
                      <a:pt x="117" y="96"/>
                    </a:lnTo>
                    <a:lnTo>
                      <a:pt x="99" y="121"/>
                    </a:lnTo>
                    <a:lnTo>
                      <a:pt x="93" y="124"/>
                    </a:lnTo>
                    <a:lnTo>
                      <a:pt x="87" y="125"/>
                    </a:lnTo>
                    <a:lnTo>
                      <a:pt x="81" y="126"/>
                    </a:lnTo>
                    <a:lnTo>
                      <a:pt x="77" y="127"/>
                    </a:lnTo>
                    <a:lnTo>
                      <a:pt x="72" y="128"/>
                    </a:lnTo>
                    <a:lnTo>
                      <a:pt x="66" y="129"/>
                    </a:lnTo>
                    <a:lnTo>
                      <a:pt x="62" y="129"/>
                    </a:lnTo>
                    <a:lnTo>
                      <a:pt x="57" y="131"/>
                    </a:lnTo>
                    <a:close/>
                  </a:path>
                </a:pathLst>
              </a:custGeom>
              <a:solidFill>
                <a:srgbClr val="3F3F3F"/>
              </a:solidFill>
              <a:ln w="9525">
                <a:noFill/>
                <a:round/>
                <a:headEnd/>
                <a:tailEnd/>
              </a:ln>
            </p:spPr>
            <p:txBody>
              <a:bodyPr/>
              <a:lstStyle/>
              <a:p>
                <a:endParaRPr lang="en-US" sz="3200"/>
              </a:p>
            </p:txBody>
          </p:sp>
          <p:sp>
            <p:nvSpPr>
              <p:cNvPr id="190482" name="Freeform 24"/>
              <p:cNvSpPr>
                <a:spLocks/>
              </p:cNvSpPr>
              <p:nvPr/>
            </p:nvSpPr>
            <p:spPr bwMode="auto">
              <a:xfrm>
                <a:off x="2444" y="4162"/>
                <a:ext cx="73" cy="68"/>
              </a:xfrm>
              <a:custGeom>
                <a:avLst/>
                <a:gdLst>
                  <a:gd name="T0" fmla="*/ 1 w 145"/>
                  <a:gd name="T1" fmla="*/ 1 h 135"/>
                  <a:gd name="T2" fmla="*/ 1 w 145"/>
                  <a:gd name="T3" fmla="*/ 1 h 135"/>
                  <a:gd name="T4" fmla="*/ 1 w 145"/>
                  <a:gd name="T5" fmla="*/ 1 h 135"/>
                  <a:gd name="T6" fmla="*/ 1 w 145"/>
                  <a:gd name="T7" fmla="*/ 1 h 135"/>
                  <a:gd name="T8" fmla="*/ 1 w 145"/>
                  <a:gd name="T9" fmla="*/ 1 h 135"/>
                  <a:gd name="T10" fmla="*/ 1 w 145"/>
                  <a:gd name="T11" fmla="*/ 1 h 135"/>
                  <a:gd name="T12" fmla="*/ 1 w 145"/>
                  <a:gd name="T13" fmla="*/ 1 h 135"/>
                  <a:gd name="T14" fmla="*/ 1 w 145"/>
                  <a:gd name="T15" fmla="*/ 1 h 135"/>
                  <a:gd name="T16" fmla="*/ 0 w 145"/>
                  <a:gd name="T17" fmla="*/ 1 h 135"/>
                  <a:gd name="T18" fmla="*/ 1 w 145"/>
                  <a:gd name="T19" fmla="*/ 1 h 135"/>
                  <a:gd name="T20" fmla="*/ 1 w 145"/>
                  <a:gd name="T21" fmla="*/ 1 h 135"/>
                  <a:gd name="T22" fmla="*/ 1 w 145"/>
                  <a:gd name="T23" fmla="*/ 1 h 135"/>
                  <a:gd name="T24" fmla="*/ 1 w 145"/>
                  <a:gd name="T25" fmla="*/ 0 h 135"/>
                  <a:gd name="T26" fmla="*/ 1 w 145"/>
                  <a:gd name="T27" fmla="*/ 1 h 135"/>
                  <a:gd name="T28" fmla="*/ 1 w 145"/>
                  <a:gd name="T29" fmla="*/ 1 h 135"/>
                  <a:gd name="T30" fmla="*/ 1 w 145"/>
                  <a:gd name="T31" fmla="*/ 1 h 135"/>
                  <a:gd name="T32" fmla="*/ 1 w 145"/>
                  <a:gd name="T33" fmla="*/ 1 h 135"/>
                  <a:gd name="T34" fmla="*/ 1 w 145"/>
                  <a:gd name="T35" fmla="*/ 1 h 135"/>
                  <a:gd name="T36" fmla="*/ 1 w 145"/>
                  <a:gd name="T37" fmla="*/ 1 h 135"/>
                  <a:gd name="T38" fmla="*/ 1 w 145"/>
                  <a:gd name="T39" fmla="*/ 1 h 135"/>
                  <a:gd name="T40" fmla="*/ 1 w 145"/>
                  <a:gd name="T41" fmla="*/ 1 h 135"/>
                  <a:gd name="T42" fmla="*/ 1 w 145"/>
                  <a:gd name="T43" fmla="*/ 1 h 135"/>
                  <a:gd name="T44" fmla="*/ 1 w 145"/>
                  <a:gd name="T45" fmla="*/ 1 h 135"/>
                  <a:gd name="T46" fmla="*/ 1 w 145"/>
                  <a:gd name="T47" fmla="*/ 1 h 135"/>
                  <a:gd name="T48" fmla="*/ 1 w 145"/>
                  <a:gd name="T49" fmla="*/ 1 h 135"/>
                  <a:gd name="T50" fmla="*/ 1 w 145"/>
                  <a:gd name="T51" fmla="*/ 1 h 135"/>
                  <a:gd name="T52" fmla="*/ 1 w 145"/>
                  <a:gd name="T53" fmla="*/ 1 h 135"/>
                  <a:gd name="T54" fmla="*/ 1 w 145"/>
                  <a:gd name="T55" fmla="*/ 1 h 135"/>
                  <a:gd name="T56" fmla="*/ 1 w 145"/>
                  <a:gd name="T57" fmla="*/ 1 h 135"/>
                  <a:gd name="T58" fmla="*/ 1 w 145"/>
                  <a:gd name="T59" fmla="*/ 1 h 135"/>
                  <a:gd name="T60" fmla="*/ 1 w 145"/>
                  <a:gd name="T61" fmla="*/ 1 h 135"/>
                  <a:gd name="T62" fmla="*/ 1 w 145"/>
                  <a:gd name="T63" fmla="*/ 1 h 135"/>
                  <a:gd name="T64" fmla="*/ 1 w 145"/>
                  <a:gd name="T65" fmla="*/ 1 h 135"/>
                  <a:gd name="T66" fmla="*/ 1 w 145"/>
                  <a:gd name="T67" fmla="*/ 1 h 135"/>
                  <a:gd name="T68" fmla="*/ 1 w 145"/>
                  <a:gd name="T69" fmla="*/ 1 h 135"/>
                  <a:gd name="T70" fmla="*/ 1 w 145"/>
                  <a:gd name="T71" fmla="*/ 1 h 135"/>
                  <a:gd name="T72" fmla="*/ 1 w 145"/>
                  <a:gd name="T73" fmla="*/ 1 h 135"/>
                  <a:gd name="T74" fmla="*/ 1 w 145"/>
                  <a:gd name="T75" fmla="*/ 1 h 135"/>
                  <a:gd name="T76" fmla="*/ 1 w 145"/>
                  <a:gd name="T77" fmla="*/ 1 h 135"/>
                  <a:gd name="T78" fmla="*/ 1 w 145"/>
                  <a:gd name="T79" fmla="*/ 1 h 135"/>
                  <a:gd name="T80" fmla="*/ 1 w 145"/>
                  <a:gd name="T81" fmla="*/ 1 h 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5"/>
                  <a:gd name="T124" fmla="*/ 0 h 135"/>
                  <a:gd name="T125" fmla="*/ 145 w 145"/>
                  <a:gd name="T126" fmla="*/ 135 h 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5" h="135">
                    <a:moveTo>
                      <a:pt x="77" y="135"/>
                    </a:moveTo>
                    <a:lnTo>
                      <a:pt x="53" y="128"/>
                    </a:lnTo>
                    <a:lnTo>
                      <a:pt x="33" y="118"/>
                    </a:lnTo>
                    <a:lnTo>
                      <a:pt x="20" y="103"/>
                    </a:lnTo>
                    <a:lnTo>
                      <a:pt x="11" y="87"/>
                    </a:lnTo>
                    <a:lnTo>
                      <a:pt x="5" y="67"/>
                    </a:lnTo>
                    <a:lnTo>
                      <a:pt x="2" y="47"/>
                    </a:lnTo>
                    <a:lnTo>
                      <a:pt x="1" y="26"/>
                    </a:lnTo>
                    <a:lnTo>
                      <a:pt x="0" y="4"/>
                    </a:lnTo>
                    <a:lnTo>
                      <a:pt x="1" y="3"/>
                    </a:lnTo>
                    <a:lnTo>
                      <a:pt x="1" y="2"/>
                    </a:lnTo>
                    <a:lnTo>
                      <a:pt x="2" y="2"/>
                    </a:lnTo>
                    <a:lnTo>
                      <a:pt x="2" y="0"/>
                    </a:lnTo>
                    <a:lnTo>
                      <a:pt x="9" y="3"/>
                    </a:lnTo>
                    <a:lnTo>
                      <a:pt x="17" y="5"/>
                    </a:lnTo>
                    <a:lnTo>
                      <a:pt x="25" y="10"/>
                    </a:lnTo>
                    <a:lnTo>
                      <a:pt x="34" y="13"/>
                    </a:lnTo>
                    <a:lnTo>
                      <a:pt x="41" y="13"/>
                    </a:lnTo>
                    <a:lnTo>
                      <a:pt x="49" y="12"/>
                    </a:lnTo>
                    <a:lnTo>
                      <a:pt x="56" y="10"/>
                    </a:lnTo>
                    <a:lnTo>
                      <a:pt x="64" y="9"/>
                    </a:lnTo>
                    <a:lnTo>
                      <a:pt x="72" y="7"/>
                    </a:lnTo>
                    <a:lnTo>
                      <a:pt x="79" y="6"/>
                    </a:lnTo>
                    <a:lnTo>
                      <a:pt x="87" y="5"/>
                    </a:lnTo>
                    <a:lnTo>
                      <a:pt x="94" y="6"/>
                    </a:lnTo>
                    <a:lnTo>
                      <a:pt x="100" y="18"/>
                    </a:lnTo>
                    <a:lnTo>
                      <a:pt x="107" y="28"/>
                    </a:lnTo>
                    <a:lnTo>
                      <a:pt x="113" y="40"/>
                    </a:lnTo>
                    <a:lnTo>
                      <a:pt x="119" y="51"/>
                    </a:lnTo>
                    <a:lnTo>
                      <a:pt x="125" y="63"/>
                    </a:lnTo>
                    <a:lnTo>
                      <a:pt x="132" y="73"/>
                    </a:lnTo>
                    <a:lnTo>
                      <a:pt x="138" y="85"/>
                    </a:lnTo>
                    <a:lnTo>
                      <a:pt x="145" y="96"/>
                    </a:lnTo>
                    <a:lnTo>
                      <a:pt x="145" y="109"/>
                    </a:lnTo>
                    <a:lnTo>
                      <a:pt x="140" y="118"/>
                    </a:lnTo>
                    <a:lnTo>
                      <a:pt x="132" y="125"/>
                    </a:lnTo>
                    <a:lnTo>
                      <a:pt x="122" y="129"/>
                    </a:lnTo>
                    <a:lnTo>
                      <a:pt x="110" y="133"/>
                    </a:lnTo>
                    <a:lnTo>
                      <a:pt x="98" y="134"/>
                    </a:lnTo>
                    <a:lnTo>
                      <a:pt x="86" y="135"/>
                    </a:lnTo>
                    <a:lnTo>
                      <a:pt x="77" y="135"/>
                    </a:lnTo>
                    <a:close/>
                  </a:path>
                </a:pathLst>
              </a:custGeom>
              <a:solidFill>
                <a:srgbClr val="3F3F3F"/>
              </a:solidFill>
              <a:ln w="9525">
                <a:noFill/>
                <a:round/>
                <a:headEnd/>
                <a:tailEnd/>
              </a:ln>
            </p:spPr>
            <p:txBody>
              <a:bodyPr/>
              <a:lstStyle/>
              <a:p>
                <a:endParaRPr lang="en-US" sz="3200"/>
              </a:p>
            </p:txBody>
          </p:sp>
          <p:sp>
            <p:nvSpPr>
              <p:cNvPr id="190483" name="Freeform 25"/>
              <p:cNvSpPr>
                <a:spLocks/>
              </p:cNvSpPr>
              <p:nvPr/>
            </p:nvSpPr>
            <p:spPr bwMode="auto">
              <a:xfrm>
                <a:off x="2351" y="3851"/>
                <a:ext cx="177" cy="320"/>
              </a:xfrm>
              <a:custGeom>
                <a:avLst/>
                <a:gdLst>
                  <a:gd name="T0" fmla="*/ 0 w 355"/>
                  <a:gd name="T1" fmla="*/ 1 h 640"/>
                  <a:gd name="T2" fmla="*/ 0 w 355"/>
                  <a:gd name="T3" fmla="*/ 1 h 640"/>
                  <a:gd name="T4" fmla="*/ 0 w 355"/>
                  <a:gd name="T5" fmla="*/ 0 h 640"/>
                  <a:gd name="T6" fmla="*/ 0 w 355"/>
                  <a:gd name="T7" fmla="*/ 1 h 640"/>
                  <a:gd name="T8" fmla="*/ 0 w 355"/>
                  <a:gd name="T9" fmla="*/ 1 h 640"/>
                  <a:gd name="T10" fmla="*/ 0 w 355"/>
                  <a:gd name="T11" fmla="*/ 1 h 640"/>
                  <a:gd name="T12" fmla="*/ 0 w 355"/>
                  <a:gd name="T13" fmla="*/ 1 h 640"/>
                  <a:gd name="T14" fmla="*/ 0 w 355"/>
                  <a:gd name="T15" fmla="*/ 1 h 640"/>
                  <a:gd name="T16" fmla="*/ 0 w 355"/>
                  <a:gd name="T17" fmla="*/ 1 h 640"/>
                  <a:gd name="T18" fmla="*/ 0 w 355"/>
                  <a:gd name="T19" fmla="*/ 1 h 640"/>
                  <a:gd name="T20" fmla="*/ 0 w 355"/>
                  <a:gd name="T21" fmla="*/ 1 h 640"/>
                  <a:gd name="T22" fmla="*/ 0 w 355"/>
                  <a:gd name="T23" fmla="*/ 1 h 640"/>
                  <a:gd name="T24" fmla="*/ 0 w 355"/>
                  <a:gd name="T25" fmla="*/ 1 h 640"/>
                  <a:gd name="T26" fmla="*/ 0 w 355"/>
                  <a:gd name="T27" fmla="*/ 1 h 640"/>
                  <a:gd name="T28" fmla="*/ 0 w 355"/>
                  <a:gd name="T29" fmla="*/ 1 h 640"/>
                  <a:gd name="T30" fmla="*/ 0 w 355"/>
                  <a:gd name="T31" fmla="*/ 1 h 640"/>
                  <a:gd name="T32" fmla="*/ 0 w 355"/>
                  <a:gd name="T33" fmla="*/ 1 h 640"/>
                  <a:gd name="T34" fmla="*/ 0 w 355"/>
                  <a:gd name="T35" fmla="*/ 1 h 640"/>
                  <a:gd name="T36" fmla="*/ 0 w 355"/>
                  <a:gd name="T37" fmla="*/ 1 h 640"/>
                  <a:gd name="T38" fmla="*/ 0 w 355"/>
                  <a:gd name="T39" fmla="*/ 1 h 640"/>
                  <a:gd name="T40" fmla="*/ 0 w 355"/>
                  <a:gd name="T41" fmla="*/ 1 h 640"/>
                  <a:gd name="T42" fmla="*/ 0 w 355"/>
                  <a:gd name="T43" fmla="*/ 1 h 640"/>
                  <a:gd name="T44" fmla="*/ 0 w 355"/>
                  <a:gd name="T45" fmla="*/ 1 h 640"/>
                  <a:gd name="T46" fmla="*/ 0 w 355"/>
                  <a:gd name="T47" fmla="*/ 1 h 640"/>
                  <a:gd name="T48" fmla="*/ 0 w 355"/>
                  <a:gd name="T49" fmla="*/ 1 h 640"/>
                  <a:gd name="T50" fmla="*/ 0 w 355"/>
                  <a:gd name="T51" fmla="*/ 1 h 640"/>
                  <a:gd name="T52" fmla="*/ 0 w 355"/>
                  <a:gd name="T53" fmla="*/ 1 h 640"/>
                  <a:gd name="T54" fmla="*/ 0 w 355"/>
                  <a:gd name="T55" fmla="*/ 1 h 640"/>
                  <a:gd name="T56" fmla="*/ 0 w 355"/>
                  <a:gd name="T57" fmla="*/ 1 h 640"/>
                  <a:gd name="T58" fmla="*/ 0 w 355"/>
                  <a:gd name="T59" fmla="*/ 1 h 640"/>
                  <a:gd name="T60" fmla="*/ 0 w 355"/>
                  <a:gd name="T61" fmla="*/ 1 h 640"/>
                  <a:gd name="T62" fmla="*/ 0 w 355"/>
                  <a:gd name="T63" fmla="*/ 1 h 640"/>
                  <a:gd name="T64" fmla="*/ 0 w 355"/>
                  <a:gd name="T65" fmla="*/ 1 h 640"/>
                  <a:gd name="T66" fmla="*/ 0 w 355"/>
                  <a:gd name="T67" fmla="*/ 1 h 640"/>
                  <a:gd name="T68" fmla="*/ 0 w 355"/>
                  <a:gd name="T69" fmla="*/ 1 h 640"/>
                  <a:gd name="T70" fmla="*/ 0 w 355"/>
                  <a:gd name="T71" fmla="*/ 1 h 640"/>
                  <a:gd name="T72" fmla="*/ 0 w 355"/>
                  <a:gd name="T73" fmla="*/ 1 h 640"/>
                  <a:gd name="T74" fmla="*/ 0 w 355"/>
                  <a:gd name="T75" fmla="*/ 1 h 640"/>
                  <a:gd name="T76" fmla="*/ 0 w 355"/>
                  <a:gd name="T77" fmla="*/ 1 h 640"/>
                  <a:gd name="T78" fmla="*/ 0 w 355"/>
                  <a:gd name="T79" fmla="*/ 1 h 640"/>
                  <a:gd name="T80" fmla="*/ 0 w 355"/>
                  <a:gd name="T81" fmla="*/ 1 h 640"/>
                  <a:gd name="T82" fmla="*/ 0 w 355"/>
                  <a:gd name="T83" fmla="*/ 1 h 640"/>
                  <a:gd name="T84" fmla="*/ 0 w 355"/>
                  <a:gd name="T85" fmla="*/ 1 h 640"/>
                  <a:gd name="T86" fmla="*/ 0 w 355"/>
                  <a:gd name="T87" fmla="*/ 1 h 640"/>
                  <a:gd name="T88" fmla="*/ 0 w 355"/>
                  <a:gd name="T89" fmla="*/ 1 h 640"/>
                  <a:gd name="T90" fmla="*/ 0 w 355"/>
                  <a:gd name="T91" fmla="*/ 1 h 640"/>
                  <a:gd name="T92" fmla="*/ 0 w 355"/>
                  <a:gd name="T93" fmla="*/ 1 h 640"/>
                  <a:gd name="T94" fmla="*/ 0 w 355"/>
                  <a:gd name="T95" fmla="*/ 1 h 640"/>
                  <a:gd name="T96" fmla="*/ 0 w 355"/>
                  <a:gd name="T97" fmla="*/ 1 h 640"/>
                  <a:gd name="T98" fmla="*/ 0 w 355"/>
                  <a:gd name="T99" fmla="*/ 1 h 640"/>
                  <a:gd name="T100" fmla="*/ 0 w 355"/>
                  <a:gd name="T101" fmla="*/ 1 h 640"/>
                  <a:gd name="T102" fmla="*/ 0 w 355"/>
                  <a:gd name="T103" fmla="*/ 1 h 640"/>
                  <a:gd name="T104" fmla="*/ 0 w 355"/>
                  <a:gd name="T105" fmla="*/ 1 h 640"/>
                  <a:gd name="T106" fmla="*/ 0 w 355"/>
                  <a:gd name="T107" fmla="*/ 1 h 640"/>
                  <a:gd name="T108" fmla="*/ 0 w 355"/>
                  <a:gd name="T109" fmla="*/ 1 h 640"/>
                  <a:gd name="T110" fmla="*/ 0 w 355"/>
                  <a:gd name="T111" fmla="*/ 1 h 640"/>
                  <a:gd name="T112" fmla="*/ 0 w 355"/>
                  <a:gd name="T113" fmla="*/ 1 h 640"/>
                  <a:gd name="T114" fmla="*/ 0 w 355"/>
                  <a:gd name="T115" fmla="*/ 1 h 640"/>
                  <a:gd name="T116" fmla="*/ 0 w 355"/>
                  <a:gd name="T117" fmla="*/ 1 h 640"/>
                  <a:gd name="T118" fmla="*/ 0 w 355"/>
                  <a:gd name="T119" fmla="*/ 1 h 640"/>
                  <a:gd name="T120" fmla="*/ 0 w 355"/>
                  <a:gd name="T121" fmla="*/ 1 h 6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5"/>
                  <a:gd name="T184" fmla="*/ 0 h 640"/>
                  <a:gd name="T185" fmla="*/ 355 w 355"/>
                  <a:gd name="T186" fmla="*/ 640 h 64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5" h="640">
                    <a:moveTo>
                      <a:pt x="84" y="640"/>
                    </a:moveTo>
                    <a:lnTo>
                      <a:pt x="76" y="636"/>
                    </a:lnTo>
                    <a:lnTo>
                      <a:pt x="70" y="632"/>
                    </a:lnTo>
                    <a:lnTo>
                      <a:pt x="64" y="628"/>
                    </a:lnTo>
                    <a:lnTo>
                      <a:pt x="61" y="625"/>
                    </a:lnTo>
                    <a:lnTo>
                      <a:pt x="48" y="547"/>
                    </a:lnTo>
                    <a:lnTo>
                      <a:pt x="38" y="467"/>
                    </a:lnTo>
                    <a:lnTo>
                      <a:pt x="31" y="389"/>
                    </a:lnTo>
                    <a:lnTo>
                      <a:pt x="29" y="312"/>
                    </a:lnTo>
                    <a:lnTo>
                      <a:pt x="20" y="233"/>
                    </a:lnTo>
                    <a:lnTo>
                      <a:pt x="11" y="156"/>
                    </a:lnTo>
                    <a:lnTo>
                      <a:pt x="6" y="80"/>
                    </a:lnTo>
                    <a:lnTo>
                      <a:pt x="0" y="3"/>
                    </a:lnTo>
                    <a:lnTo>
                      <a:pt x="22" y="5"/>
                    </a:lnTo>
                    <a:lnTo>
                      <a:pt x="45" y="7"/>
                    </a:lnTo>
                    <a:lnTo>
                      <a:pt x="67" y="8"/>
                    </a:lnTo>
                    <a:lnTo>
                      <a:pt x="90" y="9"/>
                    </a:lnTo>
                    <a:lnTo>
                      <a:pt x="112" y="10"/>
                    </a:lnTo>
                    <a:lnTo>
                      <a:pt x="135" y="11"/>
                    </a:lnTo>
                    <a:lnTo>
                      <a:pt x="158" y="11"/>
                    </a:lnTo>
                    <a:lnTo>
                      <a:pt x="181" y="11"/>
                    </a:lnTo>
                    <a:lnTo>
                      <a:pt x="181" y="13"/>
                    </a:lnTo>
                    <a:lnTo>
                      <a:pt x="181" y="17"/>
                    </a:lnTo>
                    <a:lnTo>
                      <a:pt x="181" y="19"/>
                    </a:lnTo>
                    <a:lnTo>
                      <a:pt x="182" y="23"/>
                    </a:lnTo>
                    <a:lnTo>
                      <a:pt x="180" y="24"/>
                    </a:lnTo>
                    <a:lnTo>
                      <a:pt x="176" y="24"/>
                    </a:lnTo>
                    <a:lnTo>
                      <a:pt x="172" y="25"/>
                    </a:lnTo>
                    <a:lnTo>
                      <a:pt x="164" y="27"/>
                    </a:lnTo>
                    <a:lnTo>
                      <a:pt x="164" y="28"/>
                    </a:lnTo>
                    <a:lnTo>
                      <a:pt x="164" y="30"/>
                    </a:lnTo>
                    <a:lnTo>
                      <a:pt x="162" y="31"/>
                    </a:lnTo>
                    <a:lnTo>
                      <a:pt x="162" y="32"/>
                    </a:lnTo>
                    <a:lnTo>
                      <a:pt x="168" y="31"/>
                    </a:lnTo>
                    <a:lnTo>
                      <a:pt x="173" y="31"/>
                    </a:lnTo>
                    <a:lnTo>
                      <a:pt x="179" y="30"/>
                    </a:lnTo>
                    <a:lnTo>
                      <a:pt x="183" y="30"/>
                    </a:lnTo>
                    <a:lnTo>
                      <a:pt x="183" y="31"/>
                    </a:lnTo>
                    <a:lnTo>
                      <a:pt x="183" y="32"/>
                    </a:lnTo>
                    <a:lnTo>
                      <a:pt x="183" y="33"/>
                    </a:lnTo>
                    <a:lnTo>
                      <a:pt x="184" y="33"/>
                    </a:lnTo>
                    <a:lnTo>
                      <a:pt x="185" y="33"/>
                    </a:lnTo>
                    <a:lnTo>
                      <a:pt x="187" y="33"/>
                    </a:lnTo>
                    <a:lnTo>
                      <a:pt x="188" y="33"/>
                    </a:lnTo>
                    <a:lnTo>
                      <a:pt x="189" y="28"/>
                    </a:lnTo>
                    <a:lnTo>
                      <a:pt x="190" y="25"/>
                    </a:lnTo>
                    <a:lnTo>
                      <a:pt x="190" y="19"/>
                    </a:lnTo>
                    <a:lnTo>
                      <a:pt x="190" y="10"/>
                    </a:lnTo>
                    <a:lnTo>
                      <a:pt x="240" y="7"/>
                    </a:lnTo>
                    <a:lnTo>
                      <a:pt x="278" y="3"/>
                    </a:lnTo>
                    <a:lnTo>
                      <a:pt x="304" y="1"/>
                    </a:lnTo>
                    <a:lnTo>
                      <a:pt x="323" y="0"/>
                    </a:lnTo>
                    <a:lnTo>
                      <a:pt x="334" y="0"/>
                    </a:lnTo>
                    <a:lnTo>
                      <a:pt x="341" y="0"/>
                    </a:lnTo>
                    <a:lnTo>
                      <a:pt x="345" y="0"/>
                    </a:lnTo>
                    <a:lnTo>
                      <a:pt x="347" y="0"/>
                    </a:lnTo>
                    <a:lnTo>
                      <a:pt x="345" y="2"/>
                    </a:lnTo>
                    <a:lnTo>
                      <a:pt x="340" y="3"/>
                    </a:lnTo>
                    <a:lnTo>
                      <a:pt x="334" y="4"/>
                    </a:lnTo>
                    <a:lnTo>
                      <a:pt x="328" y="5"/>
                    </a:lnTo>
                    <a:lnTo>
                      <a:pt x="323" y="7"/>
                    </a:lnTo>
                    <a:lnTo>
                      <a:pt x="318" y="8"/>
                    </a:lnTo>
                    <a:lnTo>
                      <a:pt x="313" y="8"/>
                    </a:lnTo>
                    <a:lnTo>
                      <a:pt x="310" y="8"/>
                    </a:lnTo>
                    <a:lnTo>
                      <a:pt x="310" y="9"/>
                    </a:lnTo>
                    <a:lnTo>
                      <a:pt x="310" y="10"/>
                    </a:lnTo>
                    <a:lnTo>
                      <a:pt x="310" y="12"/>
                    </a:lnTo>
                    <a:lnTo>
                      <a:pt x="310" y="13"/>
                    </a:lnTo>
                    <a:lnTo>
                      <a:pt x="316" y="12"/>
                    </a:lnTo>
                    <a:lnTo>
                      <a:pt x="321" y="12"/>
                    </a:lnTo>
                    <a:lnTo>
                      <a:pt x="327" y="11"/>
                    </a:lnTo>
                    <a:lnTo>
                      <a:pt x="333" y="10"/>
                    </a:lnTo>
                    <a:lnTo>
                      <a:pt x="338" y="9"/>
                    </a:lnTo>
                    <a:lnTo>
                      <a:pt x="343" y="9"/>
                    </a:lnTo>
                    <a:lnTo>
                      <a:pt x="349" y="8"/>
                    </a:lnTo>
                    <a:lnTo>
                      <a:pt x="355" y="8"/>
                    </a:lnTo>
                    <a:lnTo>
                      <a:pt x="354" y="10"/>
                    </a:lnTo>
                    <a:lnTo>
                      <a:pt x="354" y="11"/>
                    </a:lnTo>
                    <a:lnTo>
                      <a:pt x="353" y="13"/>
                    </a:lnTo>
                    <a:lnTo>
                      <a:pt x="353" y="16"/>
                    </a:lnTo>
                    <a:lnTo>
                      <a:pt x="341" y="19"/>
                    </a:lnTo>
                    <a:lnTo>
                      <a:pt x="332" y="21"/>
                    </a:lnTo>
                    <a:lnTo>
                      <a:pt x="325" y="24"/>
                    </a:lnTo>
                    <a:lnTo>
                      <a:pt x="320" y="25"/>
                    </a:lnTo>
                    <a:lnTo>
                      <a:pt x="317" y="26"/>
                    </a:lnTo>
                    <a:lnTo>
                      <a:pt x="313" y="26"/>
                    </a:lnTo>
                    <a:lnTo>
                      <a:pt x="311" y="26"/>
                    </a:lnTo>
                    <a:lnTo>
                      <a:pt x="308" y="26"/>
                    </a:lnTo>
                    <a:lnTo>
                      <a:pt x="308" y="27"/>
                    </a:lnTo>
                    <a:lnTo>
                      <a:pt x="308" y="28"/>
                    </a:lnTo>
                    <a:lnTo>
                      <a:pt x="308" y="31"/>
                    </a:lnTo>
                    <a:lnTo>
                      <a:pt x="308" y="32"/>
                    </a:lnTo>
                    <a:lnTo>
                      <a:pt x="317" y="31"/>
                    </a:lnTo>
                    <a:lnTo>
                      <a:pt x="324" y="30"/>
                    </a:lnTo>
                    <a:lnTo>
                      <a:pt x="328" y="28"/>
                    </a:lnTo>
                    <a:lnTo>
                      <a:pt x="333" y="27"/>
                    </a:lnTo>
                    <a:lnTo>
                      <a:pt x="338" y="27"/>
                    </a:lnTo>
                    <a:lnTo>
                      <a:pt x="341" y="26"/>
                    </a:lnTo>
                    <a:lnTo>
                      <a:pt x="347" y="26"/>
                    </a:lnTo>
                    <a:lnTo>
                      <a:pt x="353" y="25"/>
                    </a:lnTo>
                    <a:lnTo>
                      <a:pt x="353" y="28"/>
                    </a:lnTo>
                    <a:lnTo>
                      <a:pt x="353" y="31"/>
                    </a:lnTo>
                    <a:lnTo>
                      <a:pt x="353" y="34"/>
                    </a:lnTo>
                    <a:lnTo>
                      <a:pt x="353" y="38"/>
                    </a:lnTo>
                    <a:lnTo>
                      <a:pt x="348" y="39"/>
                    </a:lnTo>
                    <a:lnTo>
                      <a:pt x="342" y="41"/>
                    </a:lnTo>
                    <a:lnTo>
                      <a:pt x="335" y="42"/>
                    </a:lnTo>
                    <a:lnTo>
                      <a:pt x="330" y="45"/>
                    </a:lnTo>
                    <a:lnTo>
                      <a:pt x="323" y="46"/>
                    </a:lnTo>
                    <a:lnTo>
                      <a:pt x="318" y="48"/>
                    </a:lnTo>
                    <a:lnTo>
                      <a:pt x="315" y="49"/>
                    </a:lnTo>
                    <a:lnTo>
                      <a:pt x="312" y="50"/>
                    </a:lnTo>
                    <a:lnTo>
                      <a:pt x="317" y="50"/>
                    </a:lnTo>
                    <a:lnTo>
                      <a:pt x="323" y="49"/>
                    </a:lnTo>
                    <a:lnTo>
                      <a:pt x="327" y="49"/>
                    </a:lnTo>
                    <a:lnTo>
                      <a:pt x="333" y="48"/>
                    </a:lnTo>
                    <a:lnTo>
                      <a:pt x="338" y="48"/>
                    </a:lnTo>
                    <a:lnTo>
                      <a:pt x="342" y="48"/>
                    </a:lnTo>
                    <a:lnTo>
                      <a:pt x="348" y="47"/>
                    </a:lnTo>
                    <a:lnTo>
                      <a:pt x="353" y="47"/>
                    </a:lnTo>
                    <a:lnTo>
                      <a:pt x="353" y="49"/>
                    </a:lnTo>
                    <a:lnTo>
                      <a:pt x="353" y="53"/>
                    </a:lnTo>
                    <a:lnTo>
                      <a:pt x="351" y="55"/>
                    </a:lnTo>
                    <a:lnTo>
                      <a:pt x="351" y="58"/>
                    </a:lnTo>
                    <a:lnTo>
                      <a:pt x="347" y="59"/>
                    </a:lnTo>
                    <a:lnTo>
                      <a:pt x="342" y="61"/>
                    </a:lnTo>
                    <a:lnTo>
                      <a:pt x="338" y="63"/>
                    </a:lnTo>
                    <a:lnTo>
                      <a:pt x="333" y="64"/>
                    </a:lnTo>
                    <a:lnTo>
                      <a:pt x="330" y="65"/>
                    </a:lnTo>
                    <a:lnTo>
                      <a:pt x="325" y="65"/>
                    </a:lnTo>
                    <a:lnTo>
                      <a:pt x="320" y="66"/>
                    </a:lnTo>
                    <a:lnTo>
                      <a:pt x="317" y="66"/>
                    </a:lnTo>
                    <a:lnTo>
                      <a:pt x="317" y="68"/>
                    </a:lnTo>
                    <a:lnTo>
                      <a:pt x="316" y="69"/>
                    </a:lnTo>
                    <a:lnTo>
                      <a:pt x="326" y="70"/>
                    </a:lnTo>
                    <a:lnTo>
                      <a:pt x="333" y="70"/>
                    </a:lnTo>
                    <a:lnTo>
                      <a:pt x="340" y="69"/>
                    </a:lnTo>
                    <a:lnTo>
                      <a:pt x="349" y="68"/>
                    </a:lnTo>
                    <a:lnTo>
                      <a:pt x="349" y="70"/>
                    </a:lnTo>
                    <a:lnTo>
                      <a:pt x="349" y="72"/>
                    </a:lnTo>
                    <a:lnTo>
                      <a:pt x="348" y="76"/>
                    </a:lnTo>
                    <a:lnTo>
                      <a:pt x="348" y="78"/>
                    </a:lnTo>
                    <a:lnTo>
                      <a:pt x="341" y="83"/>
                    </a:lnTo>
                    <a:lnTo>
                      <a:pt x="332" y="85"/>
                    </a:lnTo>
                    <a:lnTo>
                      <a:pt x="323" y="86"/>
                    </a:lnTo>
                    <a:lnTo>
                      <a:pt x="316" y="87"/>
                    </a:lnTo>
                    <a:lnTo>
                      <a:pt x="316" y="88"/>
                    </a:lnTo>
                    <a:lnTo>
                      <a:pt x="316" y="89"/>
                    </a:lnTo>
                    <a:lnTo>
                      <a:pt x="316" y="91"/>
                    </a:lnTo>
                    <a:lnTo>
                      <a:pt x="316" y="92"/>
                    </a:lnTo>
                    <a:lnTo>
                      <a:pt x="324" y="91"/>
                    </a:lnTo>
                    <a:lnTo>
                      <a:pt x="332" y="89"/>
                    </a:lnTo>
                    <a:lnTo>
                      <a:pt x="340" y="89"/>
                    </a:lnTo>
                    <a:lnTo>
                      <a:pt x="348" y="88"/>
                    </a:lnTo>
                    <a:lnTo>
                      <a:pt x="348" y="91"/>
                    </a:lnTo>
                    <a:lnTo>
                      <a:pt x="348" y="93"/>
                    </a:lnTo>
                    <a:lnTo>
                      <a:pt x="348" y="95"/>
                    </a:lnTo>
                    <a:lnTo>
                      <a:pt x="348" y="97"/>
                    </a:lnTo>
                    <a:lnTo>
                      <a:pt x="342" y="99"/>
                    </a:lnTo>
                    <a:lnTo>
                      <a:pt x="336" y="100"/>
                    </a:lnTo>
                    <a:lnTo>
                      <a:pt x="330" y="101"/>
                    </a:lnTo>
                    <a:lnTo>
                      <a:pt x="324" y="102"/>
                    </a:lnTo>
                    <a:lnTo>
                      <a:pt x="318" y="103"/>
                    </a:lnTo>
                    <a:lnTo>
                      <a:pt x="312" y="104"/>
                    </a:lnTo>
                    <a:lnTo>
                      <a:pt x="305" y="107"/>
                    </a:lnTo>
                    <a:lnTo>
                      <a:pt x="300" y="108"/>
                    </a:lnTo>
                    <a:lnTo>
                      <a:pt x="301" y="108"/>
                    </a:lnTo>
                    <a:lnTo>
                      <a:pt x="301" y="109"/>
                    </a:lnTo>
                    <a:lnTo>
                      <a:pt x="310" y="109"/>
                    </a:lnTo>
                    <a:lnTo>
                      <a:pt x="317" y="108"/>
                    </a:lnTo>
                    <a:lnTo>
                      <a:pt x="323" y="108"/>
                    </a:lnTo>
                    <a:lnTo>
                      <a:pt x="327" y="108"/>
                    </a:lnTo>
                    <a:lnTo>
                      <a:pt x="332" y="107"/>
                    </a:lnTo>
                    <a:lnTo>
                      <a:pt x="335" y="107"/>
                    </a:lnTo>
                    <a:lnTo>
                      <a:pt x="341" y="106"/>
                    </a:lnTo>
                    <a:lnTo>
                      <a:pt x="347" y="104"/>
                    </a:lnTo>
                    <a:lnTo>
                      <a:pt x="346" y="111"/>
                    </a:lnTo>
                    <a:lnTo>
                      <a:pt x="343" y="116"/>
                    </a:lnTo>
                    <a:lnTo>
                      <a:pt x="339" y="118"/>
                    </a:lnTo>
                    <a:lnTo>
                      <a:pt x="333" y="121"/>
                    </a:lnTo>
                    <a:lnTo>
                      <a:pt x="326" y="123"/>
                    </a:lnTo>
                    <a:lnTo>
                      <a:pt x="320" y="124"/>
                    </a:lnTo>
                    <a:lnTo>
                      <a:pt x="313" y="125"/>
                    </a:lnTo>
                    <a:lnTo>
                      <a:pt x="308" y="126"/>
                    </a:lnTo>
                    <a:lnTo>
                      <a:pt x="308" y="127"/>
                    </a:lnTo>
                    <a:lnTo>
                      <a:pt x="308" y="129"/>
                    </a:lnTo>
                    <a:lnTo>
                      <a:pt x="308" y="130"/>
                    </a:lnTo>
                    <a:lnTo>
                      <a:pt x="312" y="130"/>
                    </a:lnTo>
                    <a:lnTo>
                      <a:pt x="317" y="129"/>
                    </a:lnTo>
                    <a:lnTo>
                      <a:pt x="321" y="129"/>
                    </a:lnTo>
                    <a:lnTo>
                      <a:pt x="326" y="127"/>
                    </a:lnTo>
                    <a:lnTo>
                      <a:pt x="331" y="126"/>
                    </a:lnTo>
                    <a:lnTo>
                      <a:pt x="335" y="126"/>
                    </a:lnTo>
                    <a:lnTo>
                      <a:pt x="340" y="125"/>
                    </a:lnTo>
                    <a:lnTo>
                      <a:pt x="345" y="125"/>
                    </a:lnTo>
                    <a:lnTo>
                      <a:pt x="343" y="129"/>
                    </a:lnTo>
                    <a:lnTo>
                      <a:pt x="339" y="132"/>
                    </a:lnTo>
                    <a:lnTo>
                      <a:pt x="334" y="134"/>
                    </a:lnTo>
                    <a:lnTo>
                      <a:pt x="327" y="137"/>
                    </a:lnTo>
                    <a:lnTo>
                      <a:pt x="320" y="139"/>
                    </a:lnTo>
                    <a:lnTo>
                      <a:pt x="313" y="140"/>
                    </a:lnTo>
                    <a:lnTo>
                      <a:pt x="308" y="141"/>
                    </a:lnTo>
                    <a:lnTo>
                      <a:pt x="304" y="142"/>
                    </a:lnTo>
                    <a:lnTo>
                      <a:pt x="304" y="144"/>
                    </a:lnTo>
                    <a:lnTo>
                      <a:pt x="304" y="145"/>
                    </a:lnTo>
                    <a:lnTo>
                      <a:pt x="309" y="144"/>
                    </a:lnTo>
                    <a:lnTo>
                      <a:pt x="313" y="144"/>
                    </a:lnTo>
                    <a:lnTo>
                      <a:pt x="319" y="142"/>
                    </a:lnTo>
                    <a:lnTo>
                      <a:pt x="324" y="141"/>
                    </a:lnTo>
                    <a:lnTo>
                      <a:pt x="330" y="141"/>
                    </a:lnTo>
                    <a:lnTo>
                      <a:pt x="334" y="140"/>
                    </a:lnTo>
                    <a:lnTo>
                      <a:pt x="340" y="140"/>
                    </a:lnTo>
                    <a:lnTo>
                      <a:pt x="345" y="139"/>
                    </a:lnTo>
                    <a:lnTo>
                      <a:pt x="343" y="141"/>
                    </a:lnTo>
                    <a:lnTo>
                      <a:pt x="343" y="144"/>
                    </a:lnTo>
                    <a:lnTo>
                      <a:pt x="343" y="146"/>
                    </a:lnTo>
                    <a:lnTo>
                      <a:pt x="343" y="148"/>
                    </a:lnTo>
                    <a:lnTo>
                      <a:pt x="340" y="149"/>
                    </a:lnTo>
                    <a:lnTo>
                      <a:pt x="336" y="150"/>
                    </a:lnTo>
                    <a:lnTo>
                      <a:pt x="333" y="152"/>
                    </a:lnTo>
                    <a:lnTo>
                      <a:pt x="330" y="152"/>
                    </a:lnTo>
                    <a:lnTo>
                      <a:pt x="325" y="154"/>
                    </a:lnTo>
                    <a:lnTo>
                      <a:pt x="318" y="155"/>
                    </a:lnTo>
                    <a:lnTo>
                      <a:pt x="310" y="157"/>
                    </a:lnTo>
                    <a:lnTo>
                      <a:pt x="300" y="160"/>
                    </a:lnTo>
                    <a:lnTo>
                      <a:pt x="300" y="161"/>
                    </a:lnTo>
                    <a:lnTo>
                      <a:pt x="300" y="162"/>
                    </a:lnTo>
                    <a:lnTo>
                      <a:pt x="300" y="163"/>
                    </a:lnTo>
                    <a:lnTo>
                      <a:pt x="305" y="163"/>
                    </a:lnTo>
                    <a:lnTo>
                      <a:pt x="310" y="162"/>
                    </a:lnTo>
                    <a:lnTo>
                      <a:pt x="316" y="162"/>
                    </a:lnTo>
                    <a:lnTo>
                      <a:pt x="320" y="161"/>
                    </a:lnTo>
                    <a:lnTo>
                      <a:pt x="326" y="160"/>
                    </a:lnTo>
                    <a:lnTo>
                      <a:pt x="331" y="160"/>
                    </a:lnTo>
                    <a:lnTo>
                      <a:pt x="336" y="159"/>
                    </a:lnTo>
                    <a:lnTo>
                      <a:pt x="341" y="159"/>
                    </a:lnTo>
                    <a:lnTo>
                      <a:pt x="340" y="161"/>
                    </a:lnTo>
                    <a:lnTo>
                      <a:pt x="340" y="163"/>
                    </a:lnTo>
                    <a:lnTo>
                      <a:pt x="340" y="165"/>
                    </a:lnTo>
                    <a:lnTo>
                      <a:pt x="339" y="168"/>
                    </a:lnTo>
                    <a:lnTo>
                      <a:pt x="336" y="169"/>
                    </a:lnTo>
                    <a:lnTo>
                      <a:pt x="332" y="170"/>
                    </a:lnTo>
                    <a:lnTo>
                      <a:pt x="324" y="172"/>
                    </a:lnTo>
                    <a:lnTo>
                      <a:pt x="306" y="177"/>
                    </a:lnTo>
                    <a:lnTo>
                      <a:pt x="306" y="178"/>
                    </a:lnTo>
                    <a:lnTo>
                      <a:pt x="305" y="179"/>
                    </a:lnTo>
                    <a:lnTo>
                      <a:pt x="305" y="180"/>
                    </a:lnTo>
                    <a:lnTo>
                      <a:pt x="313" y="179"/>
                    </a:lnTo>
                    <a:lnTo>
                      <a:pt x="321" y="179"/>
                    </a:lnTo>
                    <a:lnTo>
                      <a:pt x="330" y="179"/>
                    </a:lnTo>
                    <a:lnTo>
                      <a:pt x="338" y="178"/>
                    </a:lnTo>
                    <a:lnTo>
                      <a:pt x="336" y="179"/>
                    </a:lnTo>
                    <a:lnTo>
                      <a:pt x="336" y="180"/>
                    </a:lnTo>
                    <a:lnTo>
                      <a:pt x="335" y="183"/>
                    </a:lnTo>
                    <a:lnTo>
                      <a:pt x="335" y="184"/>
                    </a:lnTo>
                    <a:lnTo>
                      <a:pt x="331" y="185"/>
                    </a:lnTo>
                    <a:lnTo>
                      <a:pt x="326" y="186"/>
                    </a:lnTo>
                    <a:lnTo>
                      <a:pt x="321" y="186"/>
                    </a:lnTo>
                    <a:lnTo>
                      <a:pt x="317" y="187"/>
                    </a:lnTo>
                    <a:lnTo>
                      <a:pt x="312" y="188"/>
                    </a:lnTo>
                    <a:lnTo>
                      <a:pt x="309" y="190"/>
                    </a:lnTo>
                    <a:lnTo>
                      <a:pt x="304" y="191"/>
                    </a:lnTo>
                    <a:lnTo>
                      <a:pt x="300" y="192"/>
                    </a:lnTo>
                    <a:lnTo>
                      <a:pt x="300" y="193"/>
                    </a:lnTo>
                    <a:lnTo>
                      <a:pt x="300" y="194"/>
                    </a:lnTo>
                    <a:lnTo>
                      <a:pt x="300" y="195"/>
                    </a:lnTo>
                    <a:lnTo>
                      <a:pt x="308" y="194"/>
                    </a:lnTo>
                    <a:lnTo>
                      <a:pt x="313" y="194"/>
                    </a:lnTo>
                    <a:lnTo>
                      <a:pt x="318" y="194"/>
                    </a:lnTo>
                    <a:lnTo>
                      <a:pt x="321" y="193"/>
                    </a:lnTo>
                    <a:lnTo>
                      <a:pt x="324" y="193"/>
                    </a:lnTo>
                    <a:lnTo>
                      <a:pt x="327" y="193"/>
                    </a:lnTo>
                    <a:lnTo>
                      <a:pt x="331" y="194"/>
                    </a:lnTo>
                    <a:lnTo>
                      <a:pt x="334" y="194"/>
                    </a:lnTo>
                    <a:lnTo>
                      <a:pt x="331" y="197"/>
                    </a:lnTo>
                    <a:lnTo>
                      <a:pt x="327" y="199"/>
                    </a:lnTo>
                    <a:lnTo>
                      <a:pt x="323" y="200"/>
                    </a:lnTo>
                    <a:lnTo>
                      <a:pt x="318" y="201"/>
                    </a:lnTo>
                    <a:lnTo>
                      <a:pt x="312" y="202"/>
                    </a:lnTo>
                    <a:lnTo>
                      <a:pt x="308" y="203"/>
                    </a:lnTo>
                    <a:lnTo>
                      <a:pt x="303" y="203"/>
                    </a:lnTo>
                    <a:lnTo>
                      <a:pt x="300" y="205"/>
                    </a:lnTo>
                    <a:lnTo>
                      <a:pt x="300" y="206"/>
                    </a:lnTo>
                    <a:lnTo>
                      <a:pt x="300" y="207"/>
                    </a:lnTo>
                    <a:lnTo>
                      <a:pt x="300" y="208"/>
                    </a:lnTo>
                    <a:lnTo>
                      <a:pt x="300" y="209"/>
                    </a:lnTo>
                    <a:lnTo>
                      <a:pt x="308" y="208"/>
                    </a:lnTo>
                    <a:lnTo>
                      <a:pt x="317" y="207"/>
                    </a:lnTo>
                    <a:lnTo>
                      <a:pt x="325" y="206"/>
                    </a:lnTo>
                    <a:lnTo>
                      <a:pt x="333" y="205"/>
                    </a:lnTo>
                    <a:lnTo>
                      <a:pt x="333" y="207"/>
                    </a:lnTo>
                    <a:lnTo>
                      <a:pt x="333" y="210"/>
                    </a:lnTo>
                    <a:lnTo>
                      <a:pt x="332" y="213"/>
                    </a:lnTo>
                    <a:lnTo>
                      <a:pt x="332" y="216"/>
                    </a:lnTo>
                    <a:lnTo>
                      <a:pt x="327" y="217"/>
                    </a:lnTo>
                    <a:lnTo>
                      <a:pt x="323" y="220"/>
                    </a:lnTo>
                    <a:lnTo>
                      <a:pt x="317" y="221"/>
                    </a:lnTo>
                    <a:lnTo>
                      <a:pt x="311" y="222"/>
                    </a:lnTo>
                    <a:lnTo>
                      <a:pt x="305" y="224"/>
                    </a:lnTo>
                    <a:lnTo>
                      <a:pt x="301" y="225"/>
                    </a:lnTo>
                    <a:lnTo>
                      <a:pt x="297" y="226"/>
                    </a:lnTo>
                    <a:lnTo>
                      <a:pt x="296" y="228"/>
                    </a:lnTo>
                    <a:lnTo>
                      <a:pt x="300" y="228"/>
                    </a:lnTo>
                    <a:lnTo>
                      <a:pt x="304" y="228"/>
                    </a:lnTo>
                    <a:lnTo>
                      <a:pt x="308" y="228"/>
                    </a:lnTo>
                    <a:lnTo>
                      <a:pt x="312" y="228"/>
                    </a:lnTo>
                    <a:lnTo>
                      <a:pt x="317" y="226"/>
                    </a:lnTo>
                    <a:lnTo>
                      <a:pt x="323" y="226"/>
                    </a:lnTo>
                    <a:lnTo>
                      <a:pt x="327" y="225"/>
                    </a:lnTo>
                    <a:lnTo>
                      <a:pt x="332" y="225"/>
                    </a:lnTo>
                    <a:lnTo>
                      <a:pt x="331" y="235"/>
                    </a:lnTo>
                    <a:lnTo>
                      <a:pt x="330" y="240"/>
                    </a:lnTo>
                    <a:lnTo>
                      <a:pt x="326" y="245"/>
                    </a:lnTo>
                    <a:lnTo>
                      <a:pt x="323" y="247"/>
                    </a:lnTo>
                    <a:lnTo>
                      <a:pt x="317" y="249"/>
                    </a:lnTo>
                    <a:lnTo>
                      <a:pt x="310" y="251"/>
                    </a:lnTo>
                    <a:lnTo>
                      <a:pt x="302" y="252"/>
                    </a:lnTo>
                    <a:lnTo>
                      <a:pt x="293" y="254"/>
                    </a:lnTo>
                    <a:lnTo>
                      <a:pt x="294" y="254"/>
                    </a:lnTo>
                    <a:lnTo>
                      <a:pt x="294" y="255"/>
                    </a:lnTo>
                    <a:lnTo>
                      <a:pt x="295" y="256"/>
                    </a:lnTo>
                    <a:lnTo>
                      <a:pt x="300" y="255"/>
                    </a:lnTo>
                    <a:lnTo>
                      <a:pt x="304" y="255"/>
                    </a:lnTo>
                    <a:lnTo>
                      <a:pt x="308" y="254"/>
                    </a:lnTo>
                    <a:lnTo>
                      <a:pt x="312" y="254"/>
                    </a:lnTo>
                    <a:lnTo>
                      <a:pt x="317" y="253"/>
                    </a:lnTo>
                    <a:lnTo>
                      <a:pt x="321" y="253"/>
                    </a:lnTo>
                    <a:lnTo>
                      <a:pt x="325" y="253"/>
                    </a:lnTo>
                    <a:lnTo>
                      <a:pt x="330" y="253"/>
                    </a:lnTo>
                    <a:lnTo>
                      <a:pt x="328" y="255"/>
                    </a:lnTo>
                    <a:lnTo>
                      <a:pt x="328" y="259"/>
                    </a:lnTo>
                    <a:lnTo>
                      <a:pt x="327" y="262"/>
                    </a:lnTo>
                    <a:lnTo>
                      <a:pt x="327" y="264"/>
                    </a:lnTo>
                    <a:lnTo>
                      <a:pt x="323" y="266"/>
                    </a:lnTo>
                    <a:lnTo>
                      <a:pt x="318" y="266"/>
                    </a:lnTo>
                    <a:lnTo>
                      <a:pt x="315" y="267"/>
                    </a:lnTo>
                    <a:lnTo>
                      <a:pt x="310" y="268"/>
                    </a:lnTo>
                    <a:lnTo>
                      <a:pt x="305" y="269"/>
                    </a:lnTo>
                    <a:lnTo>
                      <a:pt x="301" y="269"/>
                    </a:lnTo>
                    <a:lnTo>
                      <a:pt x="296" y="270"/>
                    </a:lnTo>
                    <a:lnTo>
                      <a:pt x="291" y="271"/>
                    </a:lnTo>
                    <a:lnTo>
                      <a:pt x="291" y="273"/>
                    </a:lnTo>
                    <a:lnTo>
                      <a:pt x="291" y="274"/>
                    </a:lnTo>
                    <a:lnTo>
                      <a:pt x="291" y="275"/>
                    </a:lnTo>
                    <a:lnTo>
                      <a:pt x="291" y="276"/>
                    </a:lnTo>
                    <a:lnTo>
                      <a:pt x="296" y="275"/>
                    </a:lnTo>
                    <a:lnTo>
                      <a:pt x="301" y="275"/>
                    </a:lnTo>
                    <a:lnTo>
                      <a:pt x="304" y="274"/>
                    </a:lnTo>
                    <a:lnTo>
                      <a:pt x="309" y="274"/>
                    </a:lnTo>
                    <a:lnTo>
                      <a:pt x="313" y="274"/>
                    </a:lnTo>
                    <a:lnTo>
                      <a:pt x="318" y="274"/>
                    </a:lnTo>
                    <a:lnTo>
                      <a:pt x="321" y="273"/>
                    </a:lnTo>
                    <a:lnTo>
                      <a:pt x="326" y="273"/>
                    </a:lnTo>
                    <a:lnTo>
                      <a:pt x="326" y="275"/>
                    </a:lnTo>
                    <a:lnTo>
                      <a:pt x="326" y="276"/>
                    </a:lnTo>
                    <a:lnTo>
                      <a:pt x="326" y="278"/>
                    </a:lnTo>
                    <a:lnTo>
                      <a:pt x="326" y="281"/>
                    </a:lnTo>
                    <a:lnTo>
                      <a:pt x="324" y="282"/>
                    </a:lnTo>
                    <a:lnTo>
                      <a:pt x="319" y="283"/>
                    </a:lnTo>
                    <a:lnTo>
                      <a:pt x="313" y="285"/>
                    </a:lnTo>
                    <a:lnTo>
                      <a:pt x="306" y="286"/>
                    </a:lnTo>
                    <a:lnTo>
                      <a:pt x="301" y="289"/>
                    </a:lnTo>
                    <a:lnTo>
                      <a:pt x="295" y="290"/>
                    </a:lnTo>
                    <a:lnTo>
                      <a:pt x="291" y="291"/>
                    </a:lnTo>
                    <a:lnTo>
                      <a:pt x="289" y="292"/>
                    </a:lnTo>
                    <a:lnTo>
                      <a:pt x="289" y="293"/>
                    </a:lnTo>
                    <a:lnTo>
                      <a:pt x="290" y="293"/>
                    </a:lnTo>
                    <a:lnTo>
                      <a:pt x="290" y="294"/>
                    </a:lnTo>
                    <a:lnTo>
                      <a:pt x="301" y="293"/>
                    </a:lnTo>
                    <a:lnTo>
                      <a:pt x="308" y="292"/>
                    </a:lnTo>
                    <a:lnTo>
                      <a:pt x="313" y="292"/>
                    </a:lnTo>
                    <a:lnTo>
                      <a:pt x="317" y="291"/>
                    </a:lnTo>
                    <a:lnTo>
                      <a:pt x="320" y="291"/>
                    </a:lnTo>
                    <a:lnTo>
                      <a:pt x="321" y="291"/>
                    </a:lnTo>
                    <a:lnTo>
                      <a:pt x="324" y="291"/>
                    </a:lnTo>
                    <a:lnTo>
                      <a:pt x="325" y="291"/>
                    </a:lnTo>
                    <a:lnTo>
                      <a:pt x="321" y="299"/>
                    </a:lnTo>
                    <a:lnTo>
                      <a:pt x="318" y="304"/>
                    </a:lnTo>
                    <a:lnTo>
                      <a:pt x="312" y="307"/>
                    </a:lnTo>
                    <a:lnTo>
                      <a:pt x="308" y="308"/>
                    </a:lnTo>
                    <a:lnTo>
                      <a:pt x="302" y="308"/>
                    </a:lnTo>
                    <a:lnTo>
                      <a:pt x="296" y="309"/>
                    </a:lnTo>
                    <a:lnTo>
                      <a:pt x="293" y="311"/>
                    </a:lnTo>
                    <a:lnTo>
                      <a:pt x="289" y="314"/>
                    </a:lnTo>
                    <a:lnTo>
                      <a:pt x="290" y="315"/>
                    </a:lnTo>
                    <a:lnTo>
                      <a:pt x="290" y="316"/>
                    </a:lnTo>
                    <a:lnTo>
                      <a:pt x="297" y="315"/>
                    </a:lnTo>
                    <a:lnTo>
                      <a:pt x="305" y="314"/>
                    </a:lnTo>
                    <a:lnTo>
                      <a:pt x="313" y="313"/>
                    </a:lnTo>
                    <a:lnTo>
                      <a:pt x="321" y="313"/>
                    </a:lnTo>
                    <a:lnTo>
                      <a:pt x="318" y="321"/>
                    </a:lnTo>
                    <a:lnTo>
                      <a:pt x="311" y="325"/>
                    </a:lnTo>
                    <a:lnTo>
                      <a:pt x="302" y="328"/>
                    </a:lnTo>
                    <a:lnTo>
                      <a:pt x="291" y="330"/>
                    </a:lnTo>
                    <a:lnTo>
                      <a:pt x="291" y="331"/>
                    </a:lnTo>
                    <a:lnTo>
                      <a:pt x="291" y="332"/>
                    </a:lnTo>
                    <a:lnTo>
                      <a:pt x="291" y="334"/>
                    </a:lnTo>
                    <a:lnTo>
                      <a:pt x="298" y="332"/>
                    </a:lnTo>
                    <a:lnTo>
                      <a:pt x="305" y="331"/>
                    </a:lnTo>
                    <a:lnTo>
                      <a:pt x="312" y="331"/>
                    </a:lnTo>
                    <a:lnTo>
                      <a:pt x="318" y="330"/>
                    </a:lnTo>
                    <a:lnTo>
                      <a:pt x="318" y="332"/>
                    </a:lnTo>
                    <a:lnTo>
                      <a:pt x="318" y="335"/>
                    </a:lnTo>
                    <a:lnTo>
                      <a:pt x="318" y="337"/>
                    </a:lnTo>
                    <a:lnTo>
                      <a:pt x="318" y="339"/>
                    </a:lnTo>
                    <a:lnTo>
                      <a:pt x="308" y="342"/>
                    </a:lnTo>
                    <a:lnTo>
                      <a:pt x="300" y="343"/>
                    </a:lnTo>
                    <a:lnTo>
                      <a:pt x="294" y="345"/>
                    </a:lnTo>
                    <a:lnTo>
                      <a:pt x="289" y="345"/>
                    </a:lnTo>
                    <a:lnTo>
                      <a:pt x="287" y="346"/>
                    </a:lnTo>
                    <a:lnTo>
                      <a:pt x="285" y="347"/>
                    </a:lnTo>
                    <a:lnTo>
                      <a:pt x="283" y="347"/>
                    </a:lnTo>
                    <a:lnTo>
                      <a:pt x="282" y="349"/>
                    </a:lnTo>
                    <a:lnTo>
                      <a:pt x="286" y="350"/>
                    </a:lnTo>
                    <a:lnTo>
                      <a:pt x="289" y="350"/>
                    </a:lnTo>
                    <a:lnTo>
                      <a:pt x="294" y="350"/>
                    </a:lnTo>
                    <a:lnTo>
                      <a:pt x="298" y="350"/>
                    </a:lnTo>
                    <a:lnTo>
                      <a:pt x="303" y="350"/>
                    </a:lnTo>
                    <a:lnTo>
                      <a:pt x="308" y="350"/>
                    </a:lnTo>
                    <a:lnTo>
                      <a:pt x="312" y="349"/>
                    </a:lnTo>
                    <a:lnTo>
                      <a:pt x="317" y="349"/>
                    </a:lnTo>
                    <a:lnTo>
                      <a:pt x="317" y="351"/>
                    </a:lnTo>
                    <a:lnTo>
                      <a:pt x="317" y="352"/>
                    </a:lnTo>
                    <a:lnTo>
                      <a:pt x="317" y="354"/>
                    </a:lnTo>
                    <a:lnTo>
                      <a:pt x="316" y="357"/>
                    </a:lnTo>
                    <a:lnTo>
                      <a:pt x="309" y="359"/>
                    </a:lnTo>
                    <a:lnTo>
                      <a:pt x="302" y="360"/>
                    </a:lnTo>
                    <a:lnTo>
                      <a:pt x="295" y="362"/>
                    </a:lnTo>
                    <a:lnTo>
                      <a:pt x="289" y="365"/>
                    </a:lnTo>
                    <a:lnTo>
                      <a:pt x="294" y="366"/>
                    </a:lnTo>
                    <a:lnTo>
                      <a:pt x="301" y="366"/>
                    </a:lnTo>
                    <a:lnTo>
                      <a:pt x="309" y="365"/>
                    </a:lnTo>
                    <a:lnTo>
                      <a:pt x="316" y="365"/>
                    </a:lnTo>
                    <a:lnTo>
                      <a:pt x="316" y="367"/>
                    </a:lnTo>
                    <a:lnTo>
                      <a:pt x="316" y="370"/>
                    </a:lnTo>
                    <a:lnTo>
                      <a:pt x="316" y="374"/>
                    </a:lnTo>
                    <a:lnTo>
                      <a:pt x="316" y="376"/>
                    </a:lnTo>
                    <a:lnTo>
                      <a:pt x="313" y="377"/>
                    </a:lnTo>
                    <a:lnTo>
                      <a:pt x="310" y="378"/>
                    </a:lnTo>
                    <a:lnTo>
                      <a:pt x="302" y="381"/>
                    </a:lnTo>
                    <a:lnTo>
                      <a:pt x="288" y="383"/>
                    </a:lnTo>
                    <a:lnTo>
                      <a:pt x="291" y="384"/>
                    </a:lnTo>
                    <a:lnTo>
                      <a:pt x="298" y="385"/>
                    </a:lnTo>
                    <a:lnTo>
                      <a:pt x="306" y="384"/>
                    </a:lnTo>
                    <a:lnTo>
                      <a:pt x="315" y="384"/>
                    </a:lnTo>
                    <a:lnTo>
                      <a:pt x="315" y="388"/>
                    </a:lnTo>
                    <a:lnTo>
                      <a:pt x="315" y="390"/>
                    </a:lnTo>
                    <a:lnTo>
                      <a:pt x="315" y="393"/>
                    </a:lnTo>
                    <a:lnTo>
                      <a:pt x="316" y="397"/>
                    </a:lnTo>
                    <a:lnTo>
                      <a:pt x="308" y="399"/>
                    </a:lnTo>
                    <a:lnTo>
                      <a:pt x="302" y="400"/>
                    </a:lnTo>
                    <a:lnTo>
                      <a:pt x="296" y="402"/>
                    </a:lnTo>
                    <a:lnTo>
                      <a:pt x="287" y="404"/>
                    </a:lnTo>
                    <a:lnTo>
                      <a:pt x="287" y="405"/>
                    </a:lnTo>
                    <a:lnTo>
                      <a:pt x="287" y="406"/>
                    </a:lnTo>
                    <a:lnTo>
                      <a:pt x="287" y="407"/>
                    </a:lnTo>
                    <a:lnTo>
                      <a:pt x="287" y="408"/>
                    </a:lnTo>
                    <a:lnTo>
                      <a:pt x="293" y="407"/>
                    </a:lnTo>
                    <a:lnTo>
                      <a:pt x="300" y="407"/>
                    </a:lnTo>
                    <a:lnTo>
                      <a:pt x="306" y="407"/>
                    </a:lnTo>
                    <a:lnTo>
                      <a:pt x="315" y="406"/>
                    </a:lnTo>
                    <a:lnTo>
                      <a:pt x="315" y="407"/>
                    </a:lnTo>
                    <a:lnTo>
                      <a:pt x="316" y="407"/>
                    </a:lnTo>
                    <a:lnTo>
                      <a:pt x="316" y="408"/>
                    </a:lnTo>
                    <a:lnTo>
                      <a:pt x="316" y="411"/>
                    </a:lnTo>
                    <a:lnTo>
                      <a:pt x="315" y="413"/>
                    </a:lnTo>
                    <a:lnTo>
                      <a:pt x="315" y="415"/>
                    </a:lnTo>
                    <a:lnTo>
                      <a:pt x="313" y="418"/>
                    </a:lnTo>
                    <a:lnTo>
                      <a:pt x="303" y="420"/>
                    </a:lnTo>
                    <a:lnTo>
                      <a:pt x="297" y="422"/>
                    </a:lnTo>
                    <a:lnTo>
                      <a:pt x="291" y="422"/>
                    </a:lnTo>
                    <a:lnTo>
                      <a:pt x="283" y="423"/>
                    </a:lnTo>
                    <a:lnTo>
                      <a:pt x="283" y="425"/>
                    </a:lnTo>
                    <a:lnTo>
                      <a:pt x="282" y="425"/>
                    </a:lnTo>
                    <a:lnTo>
                      <a:pt x="282" y="426"/>
                    </a:lnTo>
                    <a:lnTo>
                      <a:pt x="289" y="427"/>
                    </a:lnTo>
                    <a:lnTo>
                      <a:pt x="296" y="427"/>
                    </a:lnTo>
                    <a:lnTo>
                      <a:pt x="304" y="427"/>
                    </a:lnTo>
                    <a:lnTo>
                      <a:pt x="313" y="426"/>
                    </a:lnTo>
                    <a:lnTo>
                      <a:pt x="312" y="427"/>
                    </a:lnTo>
                    <a:lnTo>
                      <a:pt x="312" y="428"/>
                    </a:lnTo>
                    <a:lnTo>
                      <a:pt x="312" y="430"/>
                    </a:lnTo>
                    <a:lnTo>
                      <a:pt x="312" y="431"/>
                    </a:lnTo>
                    <a:lnTo>
                      <a:pt x="305" y="434"/>
                    </a:lnTo>
                    <a:lnTo>
                      <a:pt x="301" y="435"/>
                    </a:lnTo>
                    <a:lnTo>
                      <a:pt x="296" y="436"/>
                    </a:lnTo>
                    <a:lnTo>
                      <a:pt x="294" y="437"/>
                    </a:lnTo>
                    <a:lnTo>
                      <a:pt x="290" y="437"/>
                    </a:lnTo>
                    <a:lnTo>
                      <a:pt x="287" y="438"/>
                    </a:lnTo>
                    <a:lnTo>
                      <a:pt x="282" y="438"/>
                    </a:lnTo>
                    <a:lnTo>
                      <a:pt x="278" y="440"/>
                    </a:lnTo>
                    <a:lnTo>
                      <a:pt x="277" y="441"/>
                    </a:lnTo>
                    <a:lnTo>
                      <a:pt x="277" y="442"/>
                    </a:lnTo>
                    <a:lnTo>
                      <a:pt x="277" y="443"/>
                    </a:lnTo>
                    <a:lnTo>
                      <a:pt x="275" y="444"/>
                    </a:lnTo>
                    <a:lnTo>
                      <a:pt x="280" y="443"/>
                    </a:lnTo>
                    <a:lnTo>
                      <a:pt x="285" y="443"/>
                    </a:lnTo>
                    <a:lnTo>
                      <a:pt x="289" y="442"/>
                    </a:lnTo>
                    <a:lnTo>
                      <a:pt x="294" y="442"/>
                    </a:lnTo>
                    <a:lnTo>
                      <a:pt x="298" y="441"/>
                    </a:lnTo>
                    <a:lnTo>
                      <a:pt x="303" y="441"/>
                    </a:lnTo>
                    <a:lnTo>
                      <a:pt x="308" y="440"/>
                    </a:lnTo>
                    <a:lnTo>
                      <a:pt x="312" y="440"/>
                    </a:lnTo>
                    <a:lnTo>
                      <a:pt x="311" y="442"/>
                    </a:lnTo>
                    <a:lnTo>
                      <a:pt x="311" y="444"/>
                    </a:lnTo>
                    <a:lnTo>
                      <a:pt x="310" y="446"/>
                    </a:lnTo>
                    <a:lnTo>
                      <a:pt x="310" y="450"/>
                    </a:lnTo>
                    <a:lnTo>
                      <a:pt x="308" y="451"/>
                    </a:lnTo>
                    <a:lnTo>
                      <a:pt x="303" y="451"/>
                    </a:lnTo>
                    <a:lnTo>
                      <a:pt x="295" y="453"/>
                    </a:lnTo>
                    <a:lnTo>
                      <a:pt x="279" y="456"/>
                    </a:lnTo>
                    <a:lnTo>
                      <a:pt x="279" y="457"/>
                    </a:lnTo>
                    <a:lnTo>
                      <a:pt x="279" y="458"/>
                    </a:lnTo>
                    <a:lnTo>
                      <a:pt x="279" y="459"/>
                    </a:lnTo>
                    <a:lnTo>
                      <a:pt x="279" y="460"/>
                    </a:lnTo>
                    <a:lnTo>
                      <a:pt x="287" y="460"/>
                    </a:lnTo>
                    <a:lnTo>
                      <a:pt x="294" y="460"/>
                    </a:lnTo>
                    <a:lnTo>
                      <a:pt x="301" y="460"/>
                    </a:lnTo>
                    <a:lnTo>
                      <a:pt x="309" y="460"/>
                    </a:lnTo>
                    <a:lnTo>
                      <a:pt x="310" y="465"/>
                    </a:lnTo>
                    <a:lnTo>
                      <a:pt x="308" y="468"/>
                    </a:lnTo>
                    <a:lnTo>
                      <a:pt x="302" y="472"/>
                    </a:lnTo>
                    <a:lnTo>
                      <a:pt x="295" y="473"/>
                    </a:lnTo>
                    <a:lnTo>
                      <a:pt x="288" y="475"/>
                    </a:lnTo>
                    <a:lnTo>
                      <a:pt x="281" y="476"/>
                    </a:lnTo>
                    <a:lnTo>
                      <a:pt x="275" y="478"/>
                    </a:lnTo>
                    <a:lnTo>
                      <a:pt x="273" y="480"/>
                    </a:lnTo>
                    <a:lnTo>
                      <a:pt x="277" y="481"/>
                    </a:lnTo>
                    <a:lnTo>
                      <a:pt x="280" y="481"/>
                    </a:lnTo>
                    <a:lnTo>
                      <a:pt x="285" y="481"/>
                    </a:lnTo>
                    <a:lnTo>
                      <a:pt x="289" y="481"/>
                    </a:lnTo>
                    <a:lnTo>
                      <a:pt x="295" y="481"/>
                    </a:lnTo>
                    <a:lnTo>
                      <a:pt x="300" y="480"/>
                    </a:lnTo>
                    <a:lnTo>
                      <a:pt x="304" y="479"/>
                    </a:lnTo>
                    <a:lnTo>
                      <a:pt x="308" y="479"/>
                    </a:lnTo>
                    <a:lnTo>
                      <a:pt x="305" y="487"/>
                    </a:lnTo>
                    <a:lnTo>
                      <a:pt x="302" y="491"/>
                    </a:lnTo>
                    <a:lnTo>
                      <a:pt x="296" y="494"/>
                    </a:lnTo>
                    <a:lnTo>
                      <a:pt x="290" y="495"/>
                    </a:lnTo>
                    <a:lnTo>
                      <a:pt x="285" y="495"/>
                    </a:lnTo>
                    <a:lnTo>
                      <a:pt x="279" y="496"/>
                    </a:lnTo>
                    <a:lnTo>
                      <a:pt x="274" y="497"/>
                    </a:lnTo>
                    <a:lnTo>
                      <a:pt x="271" y="501"/>
                    </a:lnTo>
                    <a:lnTo>
                      <a:pt x="271" y="502"/>
                    </a:lnTo>
                    <a:lnTo>
                      <a:pt x="272" y="502"/>
                    </a:lnTo>
                    <a:lnTo>
                      <a:pt x="277" y="502"/>
                    </a:lnTo>
                    <a:lnTo>
                      <a:pt x="281" y="501"/>
                    </a:lnTo>
                    <a:lnTo>
                      <a:pt x="285" y="501"/>
                    </a:lnTo>
                    <a:lnTo>
                      <a:pt x="289" y="501"/>
                    </a:lnTo>
                    <a:lnTo>
                      <a:pt x="294" y="499"/>
                    </a:lnTo>
                    <a:lnTo>
                      <a:pt x="298" y="499"/>
                    </a:lnTo>
                    <a:lnTo>
                      <a:pt x="302" y="499"/>
                    </a:lnTo>
                    <a:lnTo>
                      <a:pt x="306" y="499"/>
                    </a:lnTo>
                    <a:lnTo>
                      <a:pt x="306" y="502"/>
                    </a:lnTo>
                    <a:lnTo>
                      <a:pt x="306" y="503"/>
                    </a:lnTo>
                    <a:lnTo>
                      <a:pt x="305" y="505"/>
                    </a:lnTo>
                    <a:lnTo>
                      <a:pt x="305" y="507"/>
                    </a:lnTo>
                    <a:lnTo>
                      <a:pt x="300" y="510"/>
                    </a:lnTo>
                    <a:lnTo>
                      <a:pt x="295" y="511"/>
                    </a:lnTo>
                    <a:lnTo>
                      <a:pt x="290" y="512"/>
                    </a:lnTo>
                    <a:lnTo>
                      <a:pt x="286" y="513"/>
                    </a:lnTo>
                    <a:lnTo>
                      <a:pt x="281" y="514"/>
                    </a:lnTo>
                    <a:lnTo>
                      <a:pt x="277" y="514"/>
                    </a:lnTo>
                    <a:lnTo>
                      <a:pt x="271" y="516"/>
                    </a:lnTo>
                    <a:lnTo>
                      <a:pt x="266" y="516"/>
                    </a:lnTo>
                    <a:lnTo>
                      <a:pt x="266" y="517"/>
                    </a:lnTo>
                    <a:lnTo>
                      <a:pt x="266" y="518"/>
                    </a:lnTo>
                    <a:lnTo>
                      <a:pt x="266" y="519"/>
                    </a:lnTo>
                    <a:lnTo>
                      <a:pt x="266" y="520"/>
                    </a:lnTo>
                    <a:lnTo>
                      <a:pt x="275" y="519"/>
                    </a:lnTo>
                    <a:lnTo>
                      <a:pt x="281" y="519"/>
                    </a:lnTo>
                    <a:lnTo>
                      <a:pt x="287" y="519"/>
                    </a:lnTo>
                    <a:lnTo>
                      <a:pt x="290" y="518"/>
                    </a:lnTo>
                    <a:lnTo>
                      <a:pt x="294" y="518"/>
                    </a:lnTo>
                    <a:lnTo>
                      <a:pt x="296" y="518"/>
                    </a:lnTo>
                    <a:lnTo>
                      <a:pt x="300" y="519"/>
                    </a:lnTo>
                    <a:lnTo>
                      <a:pt x="303" y="519"/>
                    </a:lnTo>
                    <a:lnTo>
                      <a:pt x="301" y="525"/>
                    </a:lnTo>
                    <a:lnTo>
                      <a:pt x="298" y="529"/>
                    </a:lnTo>
                    <a:lnTo>
                      <a:pt x="295" y="533"/>
                    </a:lnTo>
                    <a:lnTo>
                      <a:pt x="290" y="534"/>
                    </a:lnTo>
                    <a:lnTo>
                      <a:pt x="285" y="536"/>
                    </a:lnTo>
                    <a:lnTo>
                      <a:pt x="279" y="536"/>
                    </a:lnTo>
                    <a:lnTo>
                      <a:pt x="273" y="537"/>
                    </a:lnTo>
                    <a:lnTo>
                      <a:pt x="267" y="539"/>
                    </a:lnTo>
                    <a:lnTo>
                      <a:pt x="268" y="540"/>
                    </a:lnTo>
                    <a:lnTo>
                      <a:pt x="270" y="540"/>
                    </a:lnTo>
                    <a:lnTo>
                      <a:pt x="270" y="541"/>
                    </a:lnTo>
                    <a:lnTo>
                      <a:pt x="271" y="542"/>
                    </a:lnTo>
                    <a:lnTo>
                      <a:pt x="279" y="541"/>
                    </a:lnTo>
                    <a:lnTo>
                      <a:pt x="286" y="540"/>
                    </a:lnTo>
                    <a:lnTo>
                      <a:pt x="293" y="540"/>
                    </a:lnTo>
                    <a:lnTo>
                      <a:pt x="301" y="539"/>
                    </a:lnTo>
                    <a:lnTo>
                      <a:pt x="301" y="541"/>
                    </a:lnTo>
                    <a:lnTo>
                      <a:pt x="301" y="543"/>
                    </a:lnTo>
                    <a:lnTo>
                      <a:pt x="300" y="545"/>
                    </a:lnTo>
                    <a:lnTo>
                      <a:pt x="300" y="548"/>
                    </a:lnTo>
                    <a:lnTo>
                      <a:pt x="296" y="549"/>
                    </a:lnTo>
                    <a:lnTo>
                      <a:pt x="293" y="550"/>
                    </a:lnTo>
                    <a:lnTo>
                      <a:pt x="285" y="551"/>
                    </a:lnTo>
                    <a:lnTo>
                      <a:pt x="271" y="554"/>
                    </a:lnTo>
                    <a:lnTo>
                      <a:pt x="271" y="555"/>
                    </a:lnTo>
                    <a:lnTo>
                      <a:pt x="271" y="556"/>
                    </a:lnTo>
                    <a:lnTo>
                      <a:pt x="272" y="557"/>
                    </a:lnTo>
                    <a:lnTo>
                      <a:pt x="279" y="557"/>
                    </a:lnTo>
                    <a:lnTo>
                      <a:pt x="286" y="557"/>
                    </a:lnTo>
                    <a:lnTo>
                      <a:pt x="293" y="557"/>
                    </a:lnTo>
                    <a:lnTo>
                      <a:pt x="298" y="557"/>
                    </a:lnTo>
                    <a:lnTo>
                      <a:pt x="297" y="558"/>
                    </a:lnTo>
                    <a:lnTo>
                      <a:pt x="297" y="559"/>
                    </a:lnTo>
                    <a:lnTo>
                      <a:pt x="297" y="562"/>
                    </a:lnTo>
                    <a:lnTo>
                      <a:pt x="296" y="563"/>
                    </a:lnTo>
                    <a:lnTo>
                      <a:pt x="290" y="564"/>
                    </a:lnTo>
                    <a:lnTo>
                      <a:pt x="283" y="566"/>
                    </a:lnTo>
                    <a:lnTo>
                      <a:pt x="277" y="567"/>
                    </a:lnTo>
                    <a:lnTo>
                      <a:pt x="268" y="570"/>
                    </a:lnTo>
                    <a:lnTo>
                      <a:pt x="268" y="571"/>
                    </a:lnTo>
                    <a:lnTo>
                      <a:pt x="268" y="572"/>
                    </a:lnTo>
                    <a:lnTo>
                      <a:pt x="268" y="573"/>
                    </a:lnTo>
                    <a:lnTo>
                      <a:pt x="272" y="574"/>
                    </a:lnTo>
                    <a:lnTo>
                      <a:pt x="277" y="573"/>
                    </a:lnTo>
                    <a:lnTo>
                      <a:pt x="283" y="573"/>
                    </a:lnTo>
                    <a:lnTo>
                      <a:pt x="296" y="571"/>
                    </a:lnTo>
                    <a:lnTo>
                      <a:pt x="296" y="572"/>
                    </a:lnTo>
                    <a:lnTo>
                      <a:pt x="296" y="573"/>
                    </a:lnTo>
                    <a:lnTo>
                      <a:pt x="295" y="574"/>
                    </a:lnTo>
                    <a:lnTo>
                      <a:pt x="295" y="575"/>
                    </a:lnTo>
                    <a:lnTo>
                      <a:pt x="294" y="577"/>
                    </a:lnTo>
                    <a:lnTo>
                      <a:pt x="293" y="577"/>
                    </a:lnTo>
                    <a:lnTo>
                      <a:pt x="290" y="578"/>
                    </a:lnTo>
                    <a:lnTo>
                      <a:pt x="288" y="578"/>
                    </a:lnTo>
                    <a:lnTo>
                      <a:pt x="283" y="579"/>
                    </a:lnTo>
                    <a:lnTo>
                      <a:pt x="277" y="580"/>
                    </a:lnTo>
                    <a:lnTo>
                      <a:pt x="267" y="581"/>
                    </a:lnTo>
                    <a:lnTo>
                      <a:pt x="256" y="583"/>
                    </a:lnTo>
                    <a:lnTo>
                      <a:pt x="256" y="585"/>
                    </a:lnTo>
                    <a:lnTo>
                      <a:pt x="256" y="586"/>
                    </a:lnTo>
                    <a:lnTo>
                      <a:pt x="256" y="587"/>
                    </a:lnTo>
                    <a:lnTo>
                      <a:pt x="256" y="588"/>
                    </a:lnTo>
                    <a:lnTo>
                      <a:pt x="260" y="588"/>
                    </a:lnTo>
                    <a:lnTo>
                      <a:pt x="265" y="587"/>
                    </a:lnTo>
                    <a:lnTo>
                      <a:pt x="270" y="587"/>
                    </a:lnTo>
                    <a:lnTo>
                      <a:pt x="274" y="586"/>
                    </a:lnTo>
                    <a:lnTo>
                      <a:pt x="279" y="586"/>
                    </a:lnTo>
                    <a:lnTo>
                      <a:pt x="283" y="586"/>
                    </a:lnTo>
                    <a:lnTo>
                      <a:pt x="288" y="585"/>
                    </a:lnTo>
                    <a:lnTo>
                      <a:pt x="293" y="585"/>
                    </a:lnTo>
                    <a:lnTo>
                      <a:pt x="293" y="587"/>
                    </a:lnTo>
                    <a:lnTo>
                      <a:pt x="293" y="589"/>
                    </a:lnTo>
                    <a:lnTo>
                      <a:pt x="291" y="593"/>
                    </a:lnTo>
                    <a:lnTo>
                      <a:pt x="291" y="595"/>
                    </a:lnTo>
                    <a:lnTo>
                      <a:pt x="287" y="596"/>
                    </a:lnTo>
                    <a:lnTo>
                      <a:pt x="282" y="598"/>
                    </a:lnTo>
                    <a:lnTo>
                      <a:pt x="278" y="600"/>
                    </a:lnTo>
                    <a:lnTo>
                      <a:pt x="273" y="601"/>
                    </a:lnTo>
                    <a:lnTo>
                      <a:pt x="268" y="602"/>
                    </a:lnTo>
                    <a:lnTo>
                      <a:pt x="264" y="603"/>
                    </a:lnTo>
                    <a:lnTo>
                      <a:pt x="260" y="604"/>
                    </a:lnTo>
                    <a:lnTo>
                      <a:pt x="256" y="604"/>
                    </a:lnTo>
                    <a:lnTo>
                      <a:pt x="262" y="606"/>
                    </a:lnTo>
                    <a:lnTo>
                      <a:pt x="270" y="606"/>
                    </a:lnTo>
                    <a:lnTo>
                      <a:pt x="279" y="606"/>
                    </a:lnTo>
                    <a:lnTo>
                      <a:pt x="288" y="605"/>
                    </a:lnTo>
                    <a:lnTo>
                      <a:pt x="286" y="611"/>
                    </a:lnTo>
                    <a:lnTo>
                      <a:pt x="279" y="616"/>
                    </a:lnTo>
                    <a:lnTo>
                      <a:pt x="268" y="619"/>
                    </a:lnTo>
                    <a:lnTo>
                      <a:pt x="258" y="621"/>
                    </a:lnTo>
                    <a:lnTo>
                      <a:pt x="245" y="623"/>
                    </a:lnTo>
                    <a:lnTo>
                      <a:pt x="235" y="624"/>
                    </a:lnTo>
                    <a:lnTo>
                      <a:pt x="226" y="624"/>
                    </a:lnTo>
                    <a:lnTo>
                      <a:pt x="220" y="624"/>
                    </a:lnTo>
                    <a:lnTo>
                      <a:pt x="213" y="621"/>
                    </a:lnTo>
                    <a:lnTo>
                      <a:pt x="207" y="618"/>
                    </a:lnTo>
                    <a:lnTo>
                      <a:pt x="200" y="615"/>
                    </a:lnTo>
                    <a:lnTo>
                      <a:pt x="195" y="612"/>
                    </a:lnTo>
                    <a:lnTo>
                      <a:pt x="191" y="590"/>
                    </a:lnTo>
                    <a:lnTo>
                      <a:pt x="190" y="567"/>
                    </a:lnTo>
                    <a:lnTo>
                      <a:pt x="191" y="545"/>
                    </a:lnTo>
                    <a:lnTo>
                      <a:pt x="191" y="525"/>
                    </a:lnTo>
                    <a:lnTo>
                      <a:pt x="192" y="524"/>
                    </a:lnTo>
                    <a:lnTo>
                      <a:pt x="194" y="522"/>
                    </a:lnTo>
                    <a:lnTo>
                      <a:pt x="192" y="520"/>
                    </a:lnTo>
                    <a:lnTo>
                      <a:pt x="192" y="518"/>
                    </a:lnTo>
                    <a:lnTo>
                      <a:pt x="192" y="517"/>
                    </a:lnTo>
                    <a:lnTo>
                      <a:pt x="191" y="516"/>
                    </a:lnTo>
                    <a:lnTo>
                      <a:pt x="195" y="460"/>
                    </a:lnTo>
                    <a:lnTo>
                      <a:pt x="195" y="404"/>
                    </a:lnTo>
                    <a:lnTo>
                      <a:pt x="194" y="347"/>
                    </a:lnTo>
                    <a:lnTo>
                      <a:pt x="191" y="292"/>
                    </a:lnTo>
                    <a:lnTo>
                      <a:pt x="195" y="253"/>
                    </a:lnTo>
                    <a:lnTo>
                      <a:pt x="196" y="214"/>
                    </a:lnTo>
                    <a:lnTo>
                      <a:pt x="195" y="175"/>
                    </a:lnTo>
                    <a:lnTo>
                      <a:pt x="194" y="138"/>
                    </a:lnTo>
                    <a:lnTo>
                      <a:pt x="194" y="124"/>
                    </a:lnTo>
                    <a:lnTo>
                      <a:pt x="194" y="109"/>
                    </a:lnTo>
                    <a:lnTo>
                      <a:pt x="192" y="96"/>
                    </a:lnTo>
                    <a:lnTo>
                      <a:pt x="191" y="85"/>
                    </a:lnTo>
                    <a:lnTo>
                      <a:pt x="188" y="76"/>
                    </a:lnTo>
                    <a:lnTo>
                      <a:pt x="182" y="69"/>
                    </a:lnTo>
                    <a:lnTo>
                      <a:pt x="173" y="66"/>
                    </a:lnTo>
                    <a:lnTo>
                      <a:pt x="159" y="70"/>
                    </a:lnTo>
                    <a:lnTo>
                      <a:pt x="158" y="70"/>
                    </a:lnTo>
                    <a:lnTo>
                      <a:pt x="158" y="71"/>
                    </a:lnTo>
                    <a:lnTo>
                      <a:pt x="165" y="72"/>
                    </a:lnTo>
                    <a:lnTo>
                      <a:pt x="169" y="72"/>
                    </a:lnTo>
                    <a:lnTo>
                      <a:pt x="174" y="72"/>
                    </a:lnTo>
                    <a:lnTo>
                      <a:pt x="180" y="71"/>
                    </a:lnTo>
                    <a:lnTo>
                      <a:pt x="181" y="74"/>
                    </a:lnTo>
                    <a:lnTo>
                      <a:pt x="182" y="77"/>
                    </a:lnTo>
                    <a:lnTo>
                      <a:pt x="182" y="81"/>
                    </a:lnTo>
                    <a:lnTo>
                      <a:pt x="181" y="91"/>
                    </a:lnTo>
                    <a:lnTo>
                      <a:pt x="168" y="94"/>
                    </a:lnTo>
                    <a:lnTo>
                      <a:pt x="161" y="96"/>
                    </a:lnTo>
                    <a:lnTo>
                      <a:pt x="159" y="99"/>
                    </a:lnTo>
                    <a:lnTo>
                      <a:pt x="158" y="100"/>
                    </a:lnTo>
                    <a:lnTo>
                      <a:pt x="164" y="100"/>
                    </a:lnTo>
                    <a:lnTo>
                      <a:pt x="168" y="100"/>
                    </a:lnTo>
                    <a:lnTo>
                      <a:pt x="173" y="100"/>
                    </a:lnTo>
                    <a:lnTo>
                      <a:pt x="182" y="99"/>
                    </a:lnTo>
                    <a:lnTo>
                      <a:pt x="182" y="103"/>
                    </a:lnTo>
                    <a:lnTo>
                      <a:pt x="182" y="108"/>
                    </a:lnTo>
                    <a:lnTo>
                      <a:pt x="182" y="112"/>
                    </a:lnTo>
                    <a:lnTo>
                      <a:pt x="182" y="117"/>
                    </a:lnTo>
                    <a:lnTo>
                      <a:pt x="176" y="121"/>
                    </a:lnTo>
                    <a:lnTo>
                      <a:pt x="170" y="122"/>
                    </a:lnTo>
                    <a:lnTo>
                      <a:pt x="165" y="124"/>
                    </a:lnTo>
                    <a:lnTo>
                      <a:pt x="159" y="127"/>
                    </a:lnTo>
                    <a:lnTo>
                      <a:pt x="164" y="127"/>
                    </a:lnTo>
                    <a:lnTo>
                      <a:pt x="170" y="126"/>
                    </a:lnTo>
                    <a:lnTo>
                      <a:pt x="177" y="126"/>
                    </a:lnTo>
                    <a:lnTo>
                      <a:pt x="183" y="126"/>
                    </a:lnTo>
                    <a:lnTo>
                      <a:pt x="183" y="129"/>
                    </a:lnTo>
                    <a:lnTo>
                      <a:pt x="183" y="130"/>
                    </a:lnTo>
                    <a:lnTo>
                      <a:pt x="183" y="132"/>
                    </a:lnTo>
                    <a:lnTo>
                      <a:pt x="184" y="134"/>
                    </a:lnTo>
                    <a:lnTo>
                      <a:pt x="180" y="137"/>
                    </a:lnTo>
                    <a:lnTo>
                      <a:pt x="175" y="139"/>
                    </a:lnTo>
                    <a:lnTo>
                      <a:pt x="167" y="141"/>
                    </a:lnTo>
                    <a:lnTo>
                      <a:pt x="153" y="146"/>
                    </a:lnTo>
                    <a:lnTo>
                      <a:pt x="154" y="147"/>
                    </a:lnTo>
                    <a:lnTo>
                      <a:pt x="154" y="148"/>
                    </a:lnTo>
                    <a:lnTo>
                      <a:pt x="165" y="146"/>
                    </a:lnTo>
                    <a:lnTo>
                      <a:pt x="172" y="145"/>
                    </a:lnTo>
                    <a:lnTo>
                      <a:pt x="177" y="145"/>
                    </a:lnTo>
                    <a:lnTo>
                      <a:pt x="185" y="144"/>
                    </a:lnTo>
                    <a:lnTo>
                      <a:pt x="181" y="157"/>
                    </a:lnTo>
                    <a:lnTo>
                      <a:pt x="173" y="162"/>
                    </a:lnTo>
                    <a:lnTo>
                      <a:pt x="162" y="164"/>
                    </a:lnTo>
                    <a:lnTo>
                      <a:pt x="152" y="170"/>
                    </a:lnTo>
                    <a:lnTo>
                      <a:pt x="159" y="170"/>
                    </a:lnTo>
                    <a:lnTo>
                      <a:pt x="167" y="168"/>
                    </a:lnTo>
                    <a:lnTo>
                      <a:pt x="176" y="167"/>
                    </a:lnTo>
                    <a:lnTo>
                      <a:pt x="185" y="167"/>
                    </a:lnTo>
                    <a:lnTo>
                      <a:pt x="185" y="169"/>
                    </a:lnTo>
                    <a:lnTo>
                      <a:pt x="185" y="172"/>
                    </a:lnTo>
                    <a:lnTo>
                      <a:pt x="185" y="175"/>
                    </a:lnTo>
                    <a:lnTo>
                      <a:pt x="185" y="178"/>
                    </a:lnTo>
                    <a:lnTo>
                      <a:pt x="181" y="180"/>
                    </a:lnTo>
                    <a:lnTo>
                      <a:pt x="175" y="183"/>
                    </a:lnTo>
                    <a:lnTo>
                      <a:pt x="168" y="184"/>
                    </a:lnTo>
                    <a:lnTo>
                      <a:pt x="164" y="185"/>
                    </a:lnTo>
                    <a:lnTo>
                      <a:pt x="162" y="186"/>
                    </a:lnTo>
                    <a:lnTo>
                      <a:pt x="162" y="187"/>
                    </a:lnTo>
                    <a:lnTo>
                      <a:pt x="161" y="188"/>
                    </a:lnTo>
                    <a:lnTo>
                      <a:pt x="170" y="190"/>
                    </a:lnTo>
                    <a:lnTo>
                      <a:pt x="175" y="190"/>
                    </a:lnTo>
                    <a:lnTo>
                      <a:pt x="179" y="190"/>
                    </a:lnTo>
                    <a:lnTo>
                      <a:pt x="183" y="188"/>
                    </a:lnTo>
                    <a:lnTo>
                      <a:pt x="183" y="191"/>
                    </a:lnTo>
                    <a:lnTo>
                      <a:pt x="184" y="193"/>
                    </a:lnTo>
                    <a:lnTo>
                      <a:pt x="184" y="195"/>
                    </a:lnTo>
                    <a:lnTo>
                      <a:pt x="184" y="198"/>
                    </a:lnTo>
                    <a:lnTo>
                      <a:pt x="176" y="200"/>
                    </a:lnTo>
                    <a:lnTo>
                      <a:pt x="169" y="202"/>
                    </a:lnTo>
                    <a:lnTo>
                      <a:pt x="161" y="206"/>
                    </a:lnTo>
                    <a:lnTo>
                      <a:pt x="153" y="208"/>
                    </a:lnTo>
                    <a:lnTo>
                      <a:pt x="153" y="209"/>
                    </a:lnTo>
                    <a:lnTo>
                      <a:pt x="153" y="210"/>
                    </a:lnTo>
                    <a:lnTo>
                      <a:pt x="153" y="211"/>
                    </a:lnTo>
                    <a:lnTo>
                      <a:pt x="161" y="210"/>
                    </a:lnTo>
                    <a:lnTo>
                      <a:pt x="168" y="209"/>
                    </a:lnTo>
                    <a:lnTo>
                      <a:pt x="175" y="209"/>
                    </a:lnTo>
                    <a:lnTo>
                      <a:pt x="183" y="208"/>
                    </a:lnTo>
                    <a:lnTo>
                      <a:pt x="184" y="214"/>
                    </a:lnTo>
                    <a:lnTo>
                      <a:pt x="184" y="216"/>
                    </a:lnTo>
                    <a:lnTo>
                      <a:pt x="183" y="218"/>
                    </a:lnTo>
                    <a:lnTo>
                      <a:pt x="182" y="221"/>
                    </a:lnTo>
                    <a:lnTo>
                      <a:pt x="174" y="224"/>
                    </a:lnTo>
                    <a:lnTo>
                      <a:pt x="168" y="226"/>
                    </a:lnTo>
                    <a:lnTo>
                      <a:pt x="161" y="228"/>
                    </a:lnTo>
                    <a:lnTo>
                      <a:pt x="152" y="230"/>
                    </a:lnTo>
                    <a:lnTo>
                      <a:pt x="152" y="231"/>
                    </a:lnTo>
                    <a:lnTo>
                      <a:pt x="152" y="232"/>
                    </a:lnTo>
                    <a:lnTo>
                      <a:pt x="152" y="233"/>
                    </a:lnTo>
                    <a:lnTo>
                      <a:pt x="160" y="232"/>
                    </a:lnTo>
                    <a:lnTo>
                      <a:pt x="168" y="231"/>
                    </a:lnTo>
                    <a:lnTo>
                      <a:pt x="175" y="231"/>
                    </a:lnTo>
                    <a:lnTo>
                      <a:pt x="183" y="230"/>
                    </a:lnTo>
                    <a:lnTo>
                      <a:pt x="181" y="243"/>
                    </a:lnTo>
                    <a:lnTo>
                      <a:pt x="177" y="248"/>
                    </a:lnTo>
                    <a:lnTo>
                      <a:pt x="169" y="252"/>
                    </a:lnTo>
                    <a:lnTo>
                      <a:pt x="157" y="256"/>
                    </a:lnTo>
                    <a:lnTo>
                      <a:pt x="157" y="258"/>
                    </a:lnTo>
                    <a:lnTo>
                      <a:pt x="157" y="259"/>
                    </a:lnTo>
                    <a:lnTo>
                      <a:pt x="155" y="260"/>
                    </a:lnTo>
                    <a:lnTo>
                      <a:pt x="155" y="261"/>
                    </a:lnTo>
                    <a:lnTo>
                      <a:pt x="162" y="260"/>
                    </a:lnTo>
                    <a:lnTo>
                      <a:pt x="169" y="258"/>
                    </a:lnTo>
                    <a:lnTo>
                      <a:pt x="176" y="256"/>
                    </a:lnTo>
                    <a:lnTo>
                      <a:pt x="183" y="255"/>
                    </a:lnTo>
                    <a:lnTo>
                      <a:pt x="183" y="259"/>
                    </a:lnTo>
                    <a:lnTo>
                      <a:pt x="183" y="262"/>
                    </a:lnTo>
                    <a:lnTo>
                      <a:pt x="183" y="267"/>
                    </a:lnTo>
                    <a:lnTo>
                      <a:pt x="183" y="270"/>
                    </a:lnTo>
                    <a:lnTo>
                      <a:pt x="179" y="273"/>
                    </a:lnTo>
                    <a:lnTo>
                      <a:pt x="174" y="275"/>
                    </a:lnTo>
                    <a:lnTo>
                      <a:pt x="168" y="277"/>
                    </a:lnTo>
                    <a:lnTo>
                      <a:pt x="159" y="279"/>
                    </a:lnTo>
                    <a:lnTo>
                      <a:pt x="159" y="281"/>
                    </a:lnTo>
                    <a:lnTo>
                      <a:pt x="159" y="282"/>
                    </a:lnTo>
                    <a:lnTo>
                      <a:pt x="159" y="283"/>
                    </a:lnTo>
                    <a:lnTo>
                      <a:pt x="164" y="282"/>
                    </a:lnTo>
                    <a:lnTo>
                      <a:pt x="169" y="282"/>
                    </a:lnTo>
                    <a:lnTo>
                      <a:pt x="175" y="282"/>
                    </a:lnTo>
                    <a:lnTo>
                      <a:pt x="183" y="282"/>
                    </a:lnTo>
                    <a:lnTo>
                      <a:pt x="183" y="284"/>
                    </a:lnTo>
                    <a:lnTo>
                      <a:pt x="184" y="286"/>
                    </a:lnTo>
                    <a:lnTo>
                      <a:pt x="184" y="289"/>
                    </a:lnTo>
                    <a:lnTo>
                      <a:pt x="184" y="291"/>
                    </a:lnTo>
                    <a:lnTo>
                      <a:pt x="179" y="296"/>
                    </a:lnTo>
                    <a:lnTo>
                      <a:pt x="172" y="298"/>
                    </a:lnTo>
                    <a:lnTo>
                      <a:pt x="165" y="299"/>
                    </a:lnTo>
                    <a:lnTo>
                      <a:pt x="159" y="300"/>
                    </a:lnTo>
                    <a:lnTo>
                      <a:pt x="162" y="304"/>
                    </a:lnTo>
                    <a:lnTo>
                      <a:pt x="168" y="305"/>
                    </a:lnTo>
                    <a:lnTo>
                      <a:pt x="175" y="305"/>
                    </a:lnTo>
                    <a:lnTo>
                      <a:pt x="183" y="304"/>
                    </a:lnTo>
                    <a:lnTo>
                      <a:pt x="183" y="306"/>
                    </a:lnTo>
                    <a:lnTo>
                      <a:pt x="184" y="308"/>
                    </a:lnTo>
                    <a:lnTo>
                      <a:pt x="184" y="312"/>
                    </a:lnTo>
                    <a:lnTo>
                      <a:pt x="184" y="314"/>
                    </a:lnTo>
                    <a:lnTo>
                      <a:pt x="182" y="315"/>
                    </a:lnTo>
                    <a:lnTo>
                      <a:pt x="177" y="316"/>
                    </a:lnTo>
                    <a:lnTo>
                      <a:pt x="169" y="319"/>
                    </a:lnTo>
                    <a:lnTo>
                      <a:pt x="153" y="321"/>
                    </a:lnTo>
                    <a:lnTo>
                      <a:pt x="152" y="322"/>
                    </a:lnTo>
                    <a:lnTo>
                      <a:pt x="152" y="323"/>
                    </a:lnTo>
                    <a:lnTo>
                      <a:pt x="152" y="324"/>
                    </a:lnTo>
                    <a:lnTo>
                      <a:pt x="152" y="325"/>
                    </a:lnTo>
                    <a:lnTo>
                      <a:pt x="160" y="324"/>
                    </a:lnTo>
                    <a:lnTo>
                      <a:pt x="168" y="324"/>
                    </a:lnTo>
                    <a:lnTo>
                      <a:pt x="177" y="324"/>
                    </a:lnTo>
                    <a:lnTo>
                      <a:pt x="185" y="323"/>
                    </a:lnTo>
                    <a:lnTo>
                      <a:pt x="183" y="334"/>
                    </a:lnTo>
                    <a:lnTo>
                      <a:pt x="179" y="338"/>
                    </a:lnTo>
                    <a:lnTo>
                      <a:pt x="170" y="340"/>
                    </a:lnTo>
                    <a:lnTo>
                      <a:pt x="159" y="342"/>
                    </a:lnTo>
                    <a:lnTo>
                      <a:pt x="159" y="343"/>
                    </a:lnTo>
                    <a:lnTo>
                      <a:pt x="159" y="344"/>
                    </a:lnTo>
                    <a:lnTo>
                      <a:pt x="159" y="345"/>
                    </a:lnTo>
                    <a:lnTo>
                      <a:pt x="160" y="346"/>
                    </a:lnTo>
                    <a:lnTo>
                      <a:pt x="166" y="346"/>
                    </a:lnTo>
                    <a:lnTo>
                      <a:pt x="173" y="345"/>
                    </a:lnTo>
                    <a:lnTo>
                      <a:pt x="179" y="345"/>
                    </a:lnTo>
                    <a:lnTo>
                      <a:pt x="185" y="344"/>
                    </a:lnTo>
                    <a:lnTo>
                      <a:pt x="184" y="355"/>
                    </a:lnTo>
                    <a:lnTo>
                      <a:pt x="180" y="361"/>
                    </a:lnTo>
                    <a:lnTo>
                      <a:pt x="172" y="364"/>
                    </a:lnTo>
                    <a:lnTo>
                      <a:pt x="159" y="366"/>
                    </a:lnTo>
                    <a:lnTo>
                      <a:pt x="159" y="367"/>
                    </a:lnTo>
                    <a:lnTo>
                      <a:pt x="159" y="368"/>
                    </a:lnTo>
                    <a:lnTo>
                      <a:pt x="159" y="369"/>
                    </a:lnTo>
                    <a:lnTo>
                      <a:pt x="165" y="369"/>
                    </a:lnTo>
                    <a:lnTo>
                      <a:pt x="172" y="369"/>
                    </a:lnTo>
                    <a:lnTo>
                      <a:pt x="179" y="369"/>
                    </a:lnTo>
                    <a:lnTo>
                      <a:pt x="185" y="368"/>
                    </a:lnTo>
                    <a:lnTo>
                      <a:pt x="185" y="372"/>
                    </a:lnTo>
                    <a:lnTo>
                      <a:pt x="185" y="375"/>
                    </a:lnTo>
                    <a:lnTo>
                      <a:pt x="184" y="380"/>
                    </a:lnTo>
                    <a:lnTo>
                      <a:pt x="184" y="383"/>
                    </a:lnTo>
                    <a:lnTo>
                      <a:pt x="172" y="387"/>
                    </a:lnTo>
                    <a:lnTo>
                      <a:pt x="165" y="389"/>
                    </a:lnTo>
                    <a:lnTo>
                      <a:pt x="162" y="390"/>
                    </a:lnTo>
                    <a:lnTo>
                      <a:pt x="161" y="391"/>
                    </a:lnTo>
                    <a:lnTo>
                      <a:pt x="166" y="392"/>
                    </a:lnTo>
                    <a:lnTo>
                      <a:pt x="170" y="392"/>
                    </a:lnTo>
                    <a:lnTo>
                      <a:pt x="176" y="392"/>
                    </a:lnTo>
                    <a:lnTo>
                      <a:pt x="183" y="392"/>
                    </a:lnTo>
                    <a:lnTo>
                      <a:pt x="184" y="393"/>
                    </a:lnTo>
                    <a:lnTo>
                      <a:pt x="185" y="395"/>
                    </a:lnTo>
                    <a:lnTo>
                      <a:pt x="185" y="397"/>
                    </a:lnTo>
                    <a:lnTo>
                      <a:pt x="185" y="399"/>
                    </a:lnTo>
                    <a:lnTo>
                      <a:pt x="179" y="402"/>
                    </a:lnTo>
                    <a:lnTo>
                      <a:pt x="170" y="404"/>
                    </a:lnTo>
                    <a:lnTo>
                      <a:pt x="164" y="406"/>
                    </a:lnTo>
                    <a:lnTo>
                      <a:pt x="160" y="408"/>
                    </a:lnTo>
                    <a:lnTo>
                      <a:pt x="164" y="410"/>
                    </a:lnTo>
                    <a:lnTo>
                      <a:pt x="172" y="411"/>
                    </a:lnTo>
                    <a:lnTo>
                      <a:pt x="179" y="410"/>
                    </a:lnTo>
                    <a:lnTo>
                      <a:pt x="185" y="410"/>
                    </a:lnTo>
                    <a:lnTo>
                      <a:pt x="182" y="418"/>
                    </a:lnTo>
                    <a:lnTo>
                      <a:pt x="175" y="422"/>
                    </a:lnTo>
                    <a:lnTo>
                      <a:pt x="167" y="425"/>
                    </a:lnTo>
                    <a:lnTo>
                      <a:pt x="158" y="427"/>
                    </a:lnTo>
                    <a:lnTo>
                      <a:pt x="164" y="428"/>
                    </a:lnTo>
                    <a:lnTo>
                      <a:pt x="170" y="428"/>
                    </a:lnTo>
                    <a:lnTo>
                      <a:pt x="179" y="428"/>
                    </a:lnTo>
                    <a:lnTo>
                      <a:pt x="185" y="427"/>
                    </a:lnTo>
                    <a:lnTo>
                      <a:pt x="185" y="430"/>
                    </a:lnTo>
                    <a:lnTo>
                      <a:pt x="185" y="433"/>
                    </a:lnTo>
                    <a:lnTo>
                      <a:pt x="184" y="436"/>
                    </a:lnTo>
                    <a:lnTo>
                      <a:pt x="184" y="440"/>
                    </a:lnTo>
                    <a:lnTo>
                      <a:pt x="170" y="443"/>
                    </a:lnTo>
                    <a:lnTo>
                      <a:pt x="164" y="445"/>
                    </a:lnTo>
                    <a:lnTo>
                      <a:pt x="160" y="448"/>
                    </a:lnTo>
                    <a:lnTo>
                      <a:pt x="159" y="449"/>
                    </a:lnTo>
                    <a:lnTo>
                      <a:pt x="159" y="450"/>
                    </a:lnTo>
                    <a:lnTo>
                      <a:pt x="160" y="450"/>
                    </a:lnTo>
                    <a:lnTo>
                      <a:pt x="170" y="449"/>
                    </a:lnTo>
                    <a:lnTo>
                      <a:pt x="177" y="449"/>
                    </a:lnTo>
                    <a:lnTo>
                      <a:pt x="181" y="449"/>
                    </a:lnTo>
                    <a:lnTo>
                      <a:pt x="185" y="450"/>
                    </a:lnTo>
                    <a:lnTo>
                      <a:pt x="185" y="452"/>
                    </a:lnTo>
                    <a:lnTo>
                      <a:pt x="185" y="456"/>
                    </a:lnTo>
                    <a:lnTo>
                      <a:pt x="185" y="459"/>
                    </a:lnTo>
                    <a:lnTo>
                      <a:pt x="185" y="463"/>
                    </a:lnTo>
                    <a:lnTo>
                      <a:pt x="184" y="464"/>
                    </a:lnTo>
                    <a:lnTo>
                      <a:pt x="181" y="465"/>
                    </a:lnTo>
                    <a:lnTo>
                      <a:pt x="173" y="467"/>
                    </a:lnTo>
                    <a:lnTo>
                      <a:pt x="158" y="471"/>
                    </a:lnTo>
                    <a:lnTo>
                      <a:pt x="158" y="472"/>
                    </a:lnTo>
                    <a:lnTo>
                      <a:pt x="159" y="473"/>
                    </a:lnTo>
                    <a:lnTo>
                      <a:pt x="165" y="473"/>
                    </a:lnTo>
                    <a:lnTo>
                      <a:pt x="172" y="473"/>
                    </a:lnTo>
                    <a:lnTo>
                      <a:pt x="179" y="473"/>
                    </a:lnTo>
                    <a:lnTo>
                      <a:pt x="185" y="473"/>
                    </a:lnTo>
                    <a:lnTo>
                      <a:pt x="185" y="475"/>
                    </a:lnTo>
                    <a:lnTo>
                      <a:pt x="185" y="476"/>
                    </a:lnTo>
                    <a:lnTo>
                      <a:pt x="185" y="479"/>
                    </a:lnTo>
                    <a:lnTo>
                      <a:pt x="185" y="481"/>
                    </a:lnTo>
                    <a:lnTo>
                      <a:pt x="179" y="482"/>
                    </a:lnTo>
                    <a:lnTo>
                      <a:pt x="172" y="484"/>
                    </a:lnTo>
                    <a:lnTo>
                      <a:pt x="164" y="486"/>
                    </a:lnTo>
                    <a:lnTo>
                      <a:pt x="157" y="488"/>
                    </a:lnTo>
                    <a:lnTo>
                      <a:pt x="157" y="489"/>
                    </a:lnTo>
                    <a:lnTo>
                      <a:pt x="157" y="490"/>
                    </a:lnTo>
                    <a:lnTo>
                      <a:pt x="155" y="491"/>
                    </a:lnTo>
                    <a:lnTo>
                      <a:pt x="155" y="492"/>
                    </a:lnTo>
                    <a:lnTo>
                      <a:pt x="164" y="492"/>
                    </a:lnTo>
                    <a:lnTo>
                      <a:pt x="170" y="492"/>
                    </a:lnTo>
                    <a:lnTo>
                      <a:pt x="177" y="492"/>
                    </a:lnTo>
                    <a:lnTo>
                      <a:pt x="185" y="492"/>
                    </a:lnTo>
                    <a:lnTo>
                      <a:pt x="183" y="497"/>
                    </a:lnTo>
                    <a:lnTo>
                      <a:pt x="175" y="501"/>
                    </a:lnTo>
                    <a:lnTo>
                      <a:pt x="166" y="502"/>
                    </a:lnTo>
                    <a:lnTo>
                      <a:pt x="159" y="502"/>
                    </a:lnTo>
                    <a:lnTo>
                      <a:pt x="158" y="503"/>
                    </a:lnTo>
                    <a:lnTo>
                      <a:pt x="158" y="504"/>
                    </a:lnTo>
                    <a:lnTo>
                      <a:pt x="158" y="506"/>
                    </a:lnTo>
                    <a:lnTo>
                      <a:pt x="158" y="507"/>
                    </a:lnTo>
                    <a:lnTo>
                      <a:pt x="165" y="506"/>
                    </a:lnTo>
                    <a:lnTo>
                      <a:pt x="172" y="506"/>
                    </a:lnTo>
                    <a:lnTo>
                      <a:pt x="179" y="505"/>
                    </a:lnTo>
                    <a:lnTo>
                      <a:pt x="185" y="505"/>
                    </a:lnTo>
                    <a:lnTo>
                      <a:pt x="184" y="509"/>
                    </a:lnTo>
                    <a:lnTo>
                      <a:pt x="184" y="511"/>
                    </a:lnTo>
                    <a:lnTo>
                      <a:pt x="184" y="514"/>
                    </a:lnTo>
                    <a:lnTo>
                      <a:pt x="183" y="518"/>
                    </a:lnTo>
                    <a:lnTo>
                      <a:pt x="177" y="519"/>
                    </a:lnTo>
                    <a:lnTo>
                      <a:pt x="172" y="521"/>
                    </a:lnTo>
                    <a:lnTo>
                      <a:pt x="166" y="522"/>
                    </a:lnTo>
                    <a:lnTo>
                      <a:pt x="160" y="524"/>
                    </a:lnTo>
                    <a:lnTo>
                      <a:pt x="164" y="526"/>
                    </a:lnTo>
                    <a:lnTo>
                      <a:pt x="170" y="526"/>
                    </a:lnTo>
                    <a:lnTo>
                      <a:pt x="177" y="526"/>
                    </a:lnTo>
                    <a:lnTo>
                      <a:pt x="183" y="526"/>
                    </a:lnTo>
                    <a:lnTo>
                      <a:pt x="183" y="528"/>
                    </a:lnTo>
                    <a:lnTo>
                      <a:pt x="184" y="530"/>
                    </a:lnTo>
                    <a:lnTo>
                      <a:pt x="184" y="534"/>
                    </a:lnTo>
                    <a:lnTo>
                      <a:pt x="184" y="536"/>
                    </a:lnTo>
                    <a:lnTo>
                      <a:pt x="169" y="540"/>
                    </a:lnTo>
                    <a:lnTo>
                      <a:pt x="161" y="542"/>
                    </a:lnTo>
                    <a:lnTo>
                      <a:pt x="158" y="543"/>
                    </a:lnTo>
                    <a:lnTo>
                      <a:pt x="155" y="544"/>
                    </a:lnTo>
                    <a:lnTo>
                      <a:pt x="162" y="544"/>
                    </a:lnTo>
                    <a:lnTo>
                      <a:pt x="169" y="544"/>
                    </a:lnTo>
                    <a:lnTo>
                      <a:pt x="176" y="544"/>
                    </a:lnTo>
                    <a:lnTo>
                      <a:pt x="183" y="544"/>
                    </a:lnTo>
                    <a:lnTo>
                      <a:pt x="183" y="547"/>
                    </a:lnTo>
                    <a:lnTo>
                      <a:pt x="184" y="549"/>
                    </a:lnTo>
                    <a:lnTo>
                      <a:pt x="184" y="552"/>
                    </a:lnTo>
                    <a:lnTo>
                      <a:pt x="184" y="555"/>
                    </a:lnTo>
                    <a:lnTo>
                      <a:pt x="182" y="556"/>
                    </a:lnTo>
                    <a:lnTo>
                      <a:pt x="179" y="556"/>
                    </a:lnTo>
                    <a:lnTo>
                      <a:pt x="169" y="558"/>
                    </a:lnTo>
                    <a:lnTo>
                      <a:pt x="153" y="560"/>
                    </a:lnTo>
                    <a:lnTo>
                      <a:pt x="154" y="562"/>
                    </a:lnTo>
                    <a:lnTo>
                      <a:pt x="154" y="563"/>
                    </a:lnTo>
                    <a:lnTo>
                      <a:pt x="154" y="564"/>
                    </a:lnTo>
                    <a:lnTo>
                      <a:pt x="161" y="564"/>
                    </a:lnTo>
                    <a:lnTo>
                      <a:pt x="169" y="563"/>
                    </a:lnTo>
                    <a:lnTo>
                      <a:pt x="177" y="563"/>
                    </a:lnTo>
                    <a:lnTo>
                      <a:pt x="184" y="565"/>
                    </a:lnTo>
                    <a:lnTo>
                      <a:pt x="184" y="567"/>
                    </a:lnTo>
                    <a:lnTo>
                      <a:pt x="184" y="570"/>
                    </a:lnTo>
                    <a:lnTo>
                      <a:pt x="184" y="573"/>
                    </a:lnTo>
                    <a:lnTo>
                      <a:pt x="184" y="575"/>
                    </a:lnTo>
                    <a:lnTo>
                      <a:pt x="182" y="577"/>
                    </a:lnTo>
                    <a:lnTo>
                      <a:pt x="177" y="578"/>
                    </a:lnTo>
                    <a:lnTo>
                      <a:pt x="169" y="580"/>
                    </a:lnTo>
                    <a:lnTo>
                      <a:pt x="152" y="582"/>
                    </a:lnTo>
                    <a:lnTo>
                      <a:pt x="152" y="583"/>
                    </a:lnTo>
                    <a:lnTo>
                      <a:pt x="152" y="585"/>
                    </a:lnTo>
                    <a:lnTo>
                      <a:pt x="152" y="586"/>
                    </a:lnTo>
                    <a:lnTo>
                      <a:pt x="153" y="587"/>
                    </a:lnTo>
                    <a:lnTo>
                      <a:pt x="161" y="586"/>
                    </a:lnTo>
                    <a:lnTo>
                      <a:pt x="169" y="586"/>
                    </a:lnTo>
                    <a:lnTo>
                      <a:pt x="177" y="586"/>
                    </a:lnTo>
                    <a:lnTo>
                      <a:pt x="185" y="585"/>
                    </a:lnTo>
                    <a:lnTo>
                      <a:pt x="183" y="590"/>
                    </a:lnTo>
                    <a:lnTo>
                      <a:pt x="180" y="595"/>
                    </a:lnTo>
                    <a:lnTo>
                      <a:pt x="175" y="597"/>
                    </a:lnTo>
                    <a:lnTo>
                      <a:pt x="169" y="600"/>
                    </a:lnTo>
                    <a:lnTo>
                      <a:pt x="162" y="601"/>
                    </a:lnTo>
                    <a:lnTo>
                      <a:pt x="155" y="602"/>
                    </a:lnTo>
                    <a:lnTo>
                      <a:pt x="150" y="602"/>
                    </a:lnTo>
                    <a:lnTo>
                      <a:pt x="144" y="603"/>
                    </a:lnTo>
                    <a:lnTo>
                      <a:pt x="144" y="604"/>
                    </a:lnTo>
                    <a:lnTo>
                      <a:pt x="144" y="605"/>
                    </a:lnTo>
                    <a:lnTo>
                      <a:pt x="144" y="606"/>
                    </a:lnTo>
                    <a:lnTo>
                      <a:pt x="149" y="606"/>
                    </a:lnTo>
                    <a:lnTo>
                      <a:pt x="153" y="605"/>
                    </a:lnTo>
                    <a:lnTo>
                      <a:pt x="159" y="605"/>
                    </a:lnTo>
                    <a:lnTo>
                      <a:pt x="164" y="605"/>
                    </a:lnTo>
                    <a:lnTo>
                      <a:pt x="168" y="605"/>
                    </a:lnTo>
                    <a:lnTo>
                      <a:pt x="174" y="605"/>
                    </a:lnTo>
                    <a:lnTo>
                      <a:pt x="179" y="604"/>
                    </a:lnTo>
                    <a:lnTo>
                      <a:pt x="183" y="604"/>
                    </a:lnTo>
                    <a:lnTo>
                      <a:pt x="184" y="604"/>
                    </a:lnTo>
                    <a:lnTo>
                      <a:pt x="184" y="605"/>
                    </a:lnTo>
                    <a:lnTo>
                      <a:pt x="185" y="606"/>
                    </a:lnTo>
                    <a:lnTo>
                      <a:pt x="181" y="610"/>
                    </a:lnTo>
                    <a:lnTo>
                      <a:pt x="176" y="612"/>
                    </a:lnTo>
                    <a:lnTo>
                      <a:pt x="170" y="615"/>
                    </a:lnTo>
                    <a:lnTo>
                      <a:pt x="165" y="616"/>
                    </a:lnTo>
                    <a:lnTo>
                      <a:pt x="159" y="617"/>
                    </a:lnTo>
                    <a:lnTo>
                      <a:pt x="153" y="618"/>
                    </a:lnTo>
                    <a:lnTo>
                      <a:pt x="147" y="619"/>
                    </a:lnTo>
                    <a:lnTo>
                      <a:pt x="143" y="620"/>
                    </a:lnTo>
                    <a:lnTo>
                      <a:pt x="143" y="621"/>
                    </a:lnTo>
                    <a:lnTo>
                      <a:pt x="143" y="623"/>
                    </a:lnTo>
                    <a:lnTo>
                      <a:pt x="143" y="624"/>
                    </a:lnTo>
                    <a:lnTo>
                      <a:pt x="147" y="624"/>
                    </a:lnTo>
                    <a:lnTo>
                      <a:pt x="152" y="623"/>
                    </a:lnTo>
                    <a:lnTo>
                      <a:pt x="155" y="623"/>
                    </a:lnTo>
                    <a:lnTo>
                      <a:pt x="160" y="623"/>
                    </a:lnTo>
                    <a:lnTo>
                      <a:pt x="165" y="623"/>
                    </a:lnTo>
                    <a:lnTo>
                      <a:pt x="169" y="623"/>
                    </a:lnTo>
                    <a:lnTo>
                      <a:pt x="173" y="621"/>
                    </a:lnTo>
                    <a:lnTo>
                      <a:pt x="177" y="621"/>
                    </a:lnTo>
                    <a:lnTo>
                      <a:pt x="166" y="627"/>
                    </a:lnTo>
                    <a:lnTo>
                      <a:pt x="154" y="632"/>
                    </a:lnTo>
                    <a:lnTo>
                      <a:pt x="143" y="635"/>
                    </a:lnTo>
                    <a:lnTo>
                      <a:pt x="131" y="638"/>
                    </a:lnTo>
                    <a:lnTo>
                      <a:pt x="120" y="639"/>
                    </a:lnTo>
                    <a:lnTo>
                      <a:pt x="108" y="640"/>
                    </a:lnTo>
                    <a:lnTo>
                      <a:pt x="97" y="640"/>
                    </a:lnTo>
                    <a:lnTo>
                      <a:pt x="84" y="640"/>
                    </a:lnTo>
                    <a:close/>
                  </a:path>
                </a:pathLst>
              </a:custGeom>
              <a:solidFill>
                <a:srgbClr val="6666CC"/>
              </a:solidFill>
              <a:ln w="9525">
                <a:noFill/>
                <a:round/>
                <a:headEnd/>
                <a:tailEnd/>
              </a:ln>
            </p:spPr>
            <p:txBody>
              <a:bodyPr/>
              <a:lstStyle/>
              <a:p>
                <a:endParaRPr lang="en-US" sz="3200"/>
              </a:p>
            </p:txBody>
          </p:sp>
          <p:sp>
            <p:nvSpPr>
              <p:cNvPr id="190484" name="Freeform 28"/>
              <p:cNvSpPr>
                <a:spLocks/>
              </p:cNvSpPr>
              <p:nvPr/>
            </p:nvSpPr>
            <p:spPr bwMode="auto">
              <a:xfrm>
                <a:off x="2091" y="3903"/>
                <a:ext cx="53" cy="79"/>
              </a:xfrm>
              <a:custGeom>
                <a:avLst/>
                <a:gdLst>
                  <a:gd name="T0" fmla="*/ 0 w 107"/>
                  <a:gd name="T1" fmla="*/ 0 h 159"/>
                  <a:gd name="T2" fmla="*/ 0 w 107"/>
                  <a:gd name="T3" fmla="*/ 0 h 159"/>
                  <a:gd name="T4" fmla="*/ 0 w 107"/>
                  <a:gd name="T5" fmla="*/ 0 h 159"/>
                  <a:gd name="T6" fmla="*/ 0 w 107"/>
                  <a:gd name="T7" fmla="*/ 0 h 159"/>
                  <a:gd name="T8" fmla="*/ 0 w 107"/>
                  <a:gd name="T9" fmla="*/ 0 h 159"/>
                  <a:gd name="T10" fmla="*/ 0 w 107"/>
                  <a:gd name="T11" fmla="*/ 0 h 159"/>
                  <a:gd name="T12" fmla="*/ 0 w 107"/>
                  <a:gd name="T13" fmla="*/ 0 h 159"/>
                  <a:gd name="T14" fmla="*/ 0 w 107"/>
                  <a:gd name="T15" fmla="*/ 0 h 159"/>
                  <a:gd name="T16" fmla="*/ 0 w 107"/>
                  <a:gd name="T17" fmla="*/ 0 h 159"/>
                  <a:gd name="T18" fmla="*/ 0 w 107"/>
                  <a:gd name="T19" fmla="*/ 0 h 159"/>
                  <a:gd name="T20" fmla="*/ 0 w 107"/>
                  <a:gd name="T21" fmla="*/ 0 h 159"/>
                  <a:gd name="T22" fmla="*/ 0 w 107"/>
                  <a:gd name="T23" fmla="*/ 0 h 159"/>
                  <a:gd name="T24" fmla="*/ 0 w 107"/>
                  <a:gd name="T25" fmla="*/ 0 h 159"/>
                  <a:gd name="T26" fmla="*/ 0 w 107"/>
                  <a:gd name="T27" fmla="*/ 0 h 159"/>
                  <a:gd name="T28" fmla="*/ 0 w 107"/>
                  <a:gd name="T29" fmla="*/ 0 h 159"/>
                  <a:gd name="T30" fmla="*/ 0 w 107"/>
                  <a:gd name="T31" fmla="*/ 0 h 159"/>
                  <a:gd name="T32" fmla="*/ 0 w 107"/>
                  <a:gd name="T33" fmla="*/ 0 h 159"/>
                  <a:gd name="T34" fmla="*/ 0 w 107"/>
                  <a:gd name="T35" fmla="*/ 0 h 159"/>
                  <a:gd name="T36" fmla="*/ 0 w 107"/>
                  <a:gd name="T37" fmla="*/ 0 h 159"/>
                  <a:gd name="T38" fmla="*/ 0 w 107"/>
                  <a:gd name="T39" fmla="*/ 0 h 159"/>
                  <a:gd name="T40" fmla="*/ 0 w 107"/>
                  <a:gd name="T41" fmla="*/ 0 h 159"/>
                  <a:gd name="T42" fmla="*/ 0 w 107"/>
                  <a:gd name="T43" fmla="*/ 0 h 159"/>
                  <a:gd name="T44" fmla="*/ 0 w 107"/>
                  <a:gd name="T45" fmla="*/ 0 h 159"/>
                  <a:gd name="T46" fmla="*/ 0 w 107"/>
                  <a:gd name="T47" fmla="*/ 0 h 159"/>
                  <a:gd name="T48" fmla="*/ 0 w 107"/>
                  <a:gd name="T49" fmla="*/ 0 h 159"/>
                  <a:gd name="T50" fmla="*/ 0 w 107"/>
                  <a:gd name="T51" fmla="*/ 0 h 159"/>
                  <a:gd name="T52" fmla="*/ 0 w 107"/>
                  <a:gd name="T53" fmla="*/ 0 h 159"/>
                  <a:gd name="T54" fmla="*/ 0 w 107"/>
                  <a:gd name="T55" fmla="*/ 0 h 159"/>
                  <a:gd name="T56" fmla="*/ 0 w 107"/>
                  <a:gd name="T57" fmla="*/ 0 h 159"/>
                  <a:gd name="T58" fmla="*/ 0 w 107"/>
                  <a:gd name="T59" fmla="*/ 0 h 159"/>
                  <a:gd name="T60" fmla="*/ 0 w 107"/>
                  <a:gd name="T61" fmla="*/ 0 h 159"/>
                  <a:gd name="T62" fmla="*/ 0 w 107"/>
                  <a:gd name="T63" fmla="*/ 0 h 159"/>
                  <a:gd name="T64" fmla="*/ 0 w 107"/>
                  <a:gd name="T65" fmla="*/ 0 h 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7"/>
                  <a:gd name="T100" fmla="*/ 0 h 159"/>
                  <a:gd name="T101" fmla="*/ 107 w 107"/>
                  <a:gd name="T102" fmla="*/ 159 h 1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7" h="159">
                    <a:moveTo>
                      <a:pt x="24" y="159"/>
                    </a:moveTo>
                    <a:lnTo>
                      <a:pt x="21" y="156"/>
                    </a:lnTo>
                    <a:lnTo>
                      <a:pt x="20" y="147"/>
                    </a:lnTo>
                    <a:lnTo>
                      <a:pt x="18" y="139"/>
                    </a:lnTo>
                    <a:lnTo>
                      <a:pt x="18" y="136"/>
                    </a:lnTo>
                    <a:lnTo>
                      <a:pt x="14" y="129"/>
                    </a:lnTo>
                    <a:lnTo>
                      <a:pt x="9" y="123"/>
                    </a:lnTo>
                    <a:lnTo>
                      <a:pt x="5" y="119"/>
                    </a:lnTo>
                    <a:lnTo>
                      <a:pt x="0" y="114"/>
                    </a:lnTo>
                    <a:lnTo>
                      <a:pt x="0" y="86"/>
                    </a:lnTo>
                    <a:lnTo>
                      <a:pt x="0" y="57"/>
                    </a:lnTo>
                    <a:lnTo>
                      <a:pt x="3" y="28"/>
                    </a:lnTo>
                    <a:lnTo>
                      <a:pt x="10" y="6"/>
                    </a:lnTo>
                    <a:lnTo>
                      <a:pt x="29" y="5"/>
                    </a:lnTo>
                    <a:lnTo>
                      <a:pt x="44" y="5"/>
                    </a:lnTo>
                    <a:lnTo>
                      <a:pt x="55" y="4"/>
                    </a:lnTo>
                    <a:lnTo>
                      <a:pt x="65" y="4"/>
                    </a:lnTo>
                    <a:lnTo>
                      <a:pt x="74" y="2"/>
                    </a:lnTo>
                    <a:lnTo>
                      <a:pt x="83" y="2"/>
                    </a:lnTo>
                    <a:lnTo>
                      <a:pt x="93" y="1"/>
                    </a:lnTo>
                    <a:lnTo>
                      <a:pt x="107" y="0"/>
                    </a:lnTo>
                    <a:lnTo>
                      <a:pt x="101" y="36"/>
                    </a:lnTo>
                    <a:lnTo>
                      <a:pt x="97" y="60"/>
                    </a:lnTo>
                    <a:lnTo>
                      <a:pt x="92" y="83"/>
                    </a:lnTo>
                    <a:lnTo>
                      <a:pt x="86" y="114"/>
                    </a:lnTo>
                    <a:lnTo>
                      <a:pt x="80" y="124"/>
                    </a:lnTo>
                    <a:lnTo>
                      <a:pt x="73" y="134"/>
                    </a:lnTo>
                    <a:lnTo>
                      <a:pt x="67" y="142"/>
                    </a:lnTo>
                    <a:lnTo>
                      <a:pt x="61" y="147"/>
                    </a:lnTo>
                    <a:lnTo>
                      <a:pt x="54" y="153"/>
                    </a:lnTo>
                    <a:lnTo>
                      <a:pt x="46" y="157"/>
                    </a:lnTo>
                    <a:lnTo>
                      <a:pt x="37" y="158"/>
                    </a:lnTo>
                    <a:lnTo>
                      <a:pt x="24" y="159"/>
                    </a:lnTo>
                    <a:close/>
                  </a:path>
                </a:pathLst>
              </a:custGeom>
              <a:solidFill>
                <a:srgbClr val="F2D8CC"/>
              </a:solidFill>
              <a:ln w="9525">
                <a:noFill/>
                <a:round/>
                <a:headEnd/>
                <a:tailEnd/>
              </a:ln>
            </p:spPr>
            <p:txBody>
              <a:bodyPr/>
              <a:lstStyle/>
              <a:p>
                <a:endParaRPr lang="en-US" sz="3200"/>
              </a:p>
            </p:txBody>
          </p:sp>
          <p:sp>
            <p:nvSpPr>
              <p:cNvPr id="190485" name="Freeform 29"/>
              <p:cNvSpPr>
                <a:spLocks/>
              </p:cNvSpPr>
              <p:nvPr/>
            </p:nvSpPr>
            <p:spPr bwMode="auto">
              <a:xfrm>
                <a:off x="2289" y="3878"/>
                <a:ext cx="9" cy="46"/>
              </a:xfrm>
              <a:custGeom>
                <a:avLst/>
                <a:gdLst>
                  <a:gd name="T0" fmla="*/ 0 w 17"/>
                  <a:gd name="T1" fmla="*/ 1 h 92"/>
                  <a:gd name="T2" fmla="*/ 0 w 17"/>
                  <a:gd name="T3" fmla="*/ 1 h 92"/>
                  <a:gd name="T4" fmla="*/ 0 w 17"/>
                  <a:gd name="T5" fmla="*/ 1 h 92"/>
                  <a:gd name="T6" fmla="*/ 0 w 17"/>
                  <a:gd name="T7" fmla="*/ 1 h 92"/>
                  <a:gd name="T8" fmla="*/ 0 w 17"/>
                  <a:gd name="T9" fmla="*/ 1 h 92"/>
                  <a:gd name="T10" fmla="*/ 1 w 17"/>
                  <a:gd name="T11" fmla="*/ 1 h 92"/>
                  <a:gd name="T12" fmla="*/ 1 w 17"/>
                  <a:gd name="T13" fmla="*/ 1 h 92"/>
                  <a:gd name="T14" fmla="*/ 1 w 17"/>
                  <a:gd name="T15" fmla="*/ 1 h 92"/>
                  <a:gd name="T16" fmla="*/ 1 w 17"/>
                  <a:gd name="T17" fmla="*/ 0 h 92"/>
                  <a:gd name="T18" fmla="*/ 1 w 17"/>
                  <a:gd name="T19" fmla="*/ 1 h 92"/>
                  <a:gd name="T20" fmla="*/ 1 w 17"/>
                  <a:gd name="T21" fmla="*/ 1 h 92"/>
                  <a:gd name="T22" fmla="*/ 1 w 17"/>
                  <a:gd name="T23" fmla="*/ 1 h 92"/>
                  <a:gd name="T24" fmla="*/ 1 w 17"/>
                  <a:gd name="T25" fmla="*/ 1 h 92"/>
                  <a:gd name="T26" fmla="*/ 1 w 17"/>
                  <a:gd name="T27" fmla="*/ 1 h 92"/>
                  <a:gd name="T28" fmla="*/ 1 w 17"/>
                  <a:gd name="T29" fmla="*/ 1 h 92"/>
                  <a:gd name="T30" fmla="*/ 1 w 17"/>
                  <a:gd name="T31" fmla="*/ 1 h 92"/>
                  <a:gd name="T32" fmla="*/ 0 w 17"/>
                  <a:gd name="T33" fmla="*/ 1 h 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92"/>
                  <a:gd name="T53" fmla="*/ 17 w 17"/>
                  <a:gd name="T54" fmla="*/ 92 h 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92">
                    <a:moveTo>
                      <a:pt x="0" y="92"/>
                    </a:moveTo>
                    <a:lnTo>
                      <a:pt x="0" y="69"/>
                    </a:lnTo>
                    <a:lnTo>
                      <a:pt x="0" y="51"/>
                    </a:lnTo>
                    <a:lnTo>
                      <a:pt x="0" y="33"/>
                    </a:lnTo>
                    <a:lnTo>
                      <a:pt x="0" y="10"/>
                    </a:lnTo>
                    <a:lnTo>
                      <a:pt x="4" y="6"/>
                    </a:lnTo>
                    <a:lnTo>
                      <a:pt x="8" y="4"/>
                    </a:lnTo>
                    <a:lnTo>
                      <a:pt x="12" y="2"/>
                    </a:lnTo>
                    <a:lnTo>
                      <a:pt x="17" y="0"/>
                    </a:lnTo>
                    <a:lnTo>
                      <a:pt x="17" y="23"/>
                    </a:lnTo>
                    <a:lnTo>
                      <a:pt x="17" y="44"/>
                    </a:lnTo>
                    <a:lnTo>
                      <a:pt x="13" y="68"/>
                    </a:lnTo>
                    <a:lnTo>
                      <a:pt x="7" y="91"/>
                    </a:lnTo>
                    <a:lnTo>
                      <a:pt x="5" y="92"/>
                    </a:lnTo>
                    <a:lnTo>
                      <a:pt x="3" y="92"/>
                    </a:lnTo>
                    <a:lnTo>
                      <a:pt x="2" y="92"/>
                    </a:lnTo>
                    <a:lnTo>
                      <a:pt x="0" y="92"/>
                    </a:lnTo>
                    <a:close/>
                  </a:path>
                </a:pathLst>
              </a:custGeom>
              <a:solidFill>
                <a:srgbClr val="F2D8CC"/>
              </a:solidFill>
              <a:ln w="9525">
                <a:noFill/>
                <a:round/>
                <a:headEnd/>
                <a:tailEnd/>
              </a:ln>
            </p:spPr>
            <p:txBody>
              <a:bodyPr/>
              <a:lstStyle/>
              <a:p>
                <a:endParaRPr lang="en-US" sz="3200"/>
              </a:p>
            </p:txBody>
          </p:sp>
          <p:sp>
            <p:nvSpPr>
              <p:cNvPr id="190486" name="Freeform 30"/>
              <p:cNvSpPr>
                <a:spLocks/>
              </p:cNvSpPr>
              <p:nvPr/>
            </p:nvSpPr>
            <p:spPr bwMode="auto">
              <a:xfrm>
                <a:off x="2077" y="3586"/>
                <a:ext cx="183" cy="314"/>
              </a:xfrm>
              <a:custGeom>
                <a:avLst/>
                <a:gdLst>
                  <a:gd name="T0" fmla="*/ 0 w 368"/>
                  <a:gd name="T1" fmla="*/ 1 h 627"/>
                  <a:gd name="T2" fmla="*/ 0 w 368"/>
                  <a:gd name="T3" fmla="*/ 1 h 627"/>
                  <a:gd name="T4" fmla="*/ 0 w 368"/>
                  <a:gd name="T5" fmla="*/ 1 h 627"/>
                  <a:gd name="T6" fmla="*/ 0 w 368"/>
                  <a:gd name="T7" fmla="*/ 1 h 627"/>
                  <a:gd name="T8" fmla="*/ 0 w 368"/>
                  <a:gd name="T9" fmla="*/ 1 h 627"/>
                  <a:gd name="T10" fmla="*/ 0 w 368"/>
                  <a:gd name="T11" fmla="*/ 1 h 627"/>
                  <a:gd name="T12" fmla="*/ 0 w 368"/>
                  <a:gd name="T13" fmla="*/ 1 h 627"/>
                  <a:gd name="T14" fmla="*/ 0 w 368"/>
                  <a:gd name="T15" fmla="*/ 1 h 627"/>
                  <a:gd name="T16" fmla="*/ 0 w 368"/>
                  <a:gd name="T17" fmla="*/ 1 h 627"/>
                  <a:gd name="T18" fmla="*/ 0 w 368"/>
                  <a:gd name="T19" fmla="*/ 1 h 627"/>
                  <a:gd name="T20" fmla="*/ 0 w 368"/>
                  <a:gd name="T21" fmla="*/ 1 h 627"/>
                  <a:gd name="T22" fmla="*/ 0 w 368"/>
                  <a:gd name="T23" fmla="*/ 1 h 627"/>
                  <a:gd name="T24" fmla="*/ 0 w 368"/>
                  <a:gd name="T25" fmla="*/ 1 h 627"/>
                  <a:gd name="T26" fmla="*/ 0 w 368"/>
                  <a:gd name="T27" fmla="*/ 1 h 627"/>
                  <a:gd name="T28" fmla="*/ 0 w 368"/>
                  <a:gd name="T29" fmla="*/ 1 h 627"/>
                  <a:gd name="T30" fmla="*/ 0 w 368"/>
                  <a:gd name="T31" fmla="*/ 1 h 627"/>
                  <a:gd name="T32" fmla="*/ 0 w 368"/>
                  <a:gd name="T33" fmla="*/ 1 h 627"/>
                  <a:gd name="T34" fmla="*/ 0 w 368"/>
                  <a:gd name="T35" fmla="*/ 1 h 627"/>
                  <a:gd name="T36" fmla="*/ 0 w 368"/>
                  <a:gd name="T37" fmla="*/ 1 h 627"/>
                  <a:gd name="T38" fmla="*/ 0 w 368"/>
                  <a:gd name="T39" fmla="*/ 1 h 627"/>
                  <a:gd name="T40" fmla="*/ 0 w 368"/>
                  <a:gd name="T41" fmla="*/ 1 h 627"/>
                  <a:gd name="T42" fmla="*/ 0 w 368"/>
                  <a:gd name="T43" fmla="*/ 1 h 627"/>
                  <a:gd name="T44" fmla="*/ 0 w 368"/>
                  <a:gd name="T45" fmla="*/ 1 h 627"/>
                  <a:gd name="T46" fmla="*/ 0 w 368"/>
                  <a:gd name="T47" fmla="*/ 1 h 627"/>
                  <a:gd name="T48" fmla="*/ 0 w 368"/>
                  <a:gd name="T49" fmla="*/ 1 h 627"/>
                  <a:gd name="T50" fmla="*/ 0 w 368"/>
                  <a:gd name="T51" fmla="*/ 1 h 627"/>
                  <a:gd name="T52" fmla="*/ 0 w 368"/>
                  <a:gd name="T53" fmla="*/ 1 h 627"/>
                  <a:gd name="T54" fmla="*/ 0 w 368"/>
                  <a:gd name="T55" fmla="*/ 1 h 627"/>
                  <a:gd name="T56" fmla="*/ 0 w 368"/>
                  <a:gd name="T57" fmla="*/ 1 h 627"/>
                  <a:gd name="T58" fmla="*/ 0 w 368"/>
                  <a:gd name="T59" fmla="*/ 1 h 627"/>
                  <a:gd name="T60" fmla="*/ 0 w 368"/>
                  <a:gd name="T61" fmla="*/ 1 h 627"/>
                  <a:gd name="T62" fmla="*/ 0 w 368"/>
                  <a:gd name="T63" fmla="*/ 1 h 627"/>
                  <a:gd name="T64" fmla="*/ 0 w 368"/>
                  <a:gd name="T65" fmla="*/ 1 h 627"/>
                  <a:gd name="T66" fmla="*/ 0 w 368"/>
                  <a:gd name="T67" fmla="*/ 1 h 627"/>
                  <a:gd name="T68" fmla="*/ 0 w 368"/>
                  <a:gd name="T69" fmla="*/ 1 h 627"/>
                  <a:gd name="T70" fmla="*/ 0 w 368"/>
                  <a:gd name="T71" fmla="*/ 1 h 627"/>
                  <a:gd name="T72" fmla="*/ 0 w 368"/>
                  <a:gd name="T73" fmla="*/ 1 h 627"/>
                  <a:gd name="T74" fmla="*/ 0 w 368"/>
                  <a:gd name="T75" fmla="*/ 1 h 627"/>
                  <a:gd name="T76" fmla="*/ 0 w 368"/>
                  <a:gd name="T77" fmla="*/ 1 h 627"/>
                  <a:gd name="T78" fmla="*/ 0 w 368"/>
                  <a:gd name="T79" fmla="*/ 1 h 627"/>
                  <a:gd name="T80" fmla="*/ 0 w 368"/>
                  <a:gd name="T81" fmla="*/ 1 h 627"/>
                  <a:gd name="T82" fmla="*/ 0 w 368"/>
                  <a:gd name="T83" fmla="*/ 1 h 627"/>
                  <a:gd name="T84" fmla="*/ 0 w 368"/>
                  <a:gd name="T85" fmla="*/ 1 h 627"/>
                  <a:gd name="T86" fmla="*/ 0 w 368"/>
                  <a:gd name="T87" fmla="*/ 1 h 627"/>
                  <a:gd name="T88" fmla="*/ 0 w 368"/>
                  <a:gd name="T89" fmla="*/ 1 h 627"/>
                  <a:gd name="T90" fmla="*/ 0 w 368"/>
                  <a:gd name="T91" fmla="*/ 1 h 627"/>
                  <a:gd name="T92" fmla="*/ 0 w 368"/>
                  <a:gd name="T93" fmla="*/ 1 h 627"/>
                  <a:gd name="T94" fmla="*/ 0 w 368"/>
                  <a:gd name="T95" fmla="*/ 1 h 627"/>
                  <a:gd name="T96" fmla="*/ 0 w 368"/>
                  <a:gd name="T97" fmla="*/ 1 h 627"/>
                  <a:gd name="T98" fmla="*/ 0 w 368"/>
                  <a:gd name="T99" fmla="*/ 1 h 627"/>
                  <a:gd name="T100" fmla="*/ 0 w 368"/>
                  <a:gd name="T101" fmla="*/ 1 h 627"/>
                  <a:gd name="T102" fmla="*/ 0 w 368"/>
                  <a:gd name="T103" fmla="*/ 1 h 627"/>
                  <a:gd name="T104" fmla="*/ 0 w 368"/>
                  <a:gd name="T105" fmla="*/ 1 h 627"/>
                  <a:gd name="T106" fmla="*/ 0 w 368"/>
                  <a:gd name="T107" fmla="*/ 1 h 627"/>
                  <a:gd name="T108" fmla="*/ 0 w 368"/>
                  <a:gd name="T109" fmla="*/ 1 h 627"/>
                  <a:gd name="T110" fmla="*/ 0 w 368"/>
                  <a:gd name="T111" fmla="*/ 1 h 627"/>
                  <a:gd name="T112" fmla="*/ 0 w 368"/>
                  <a:gd name="T113" fmla="*/ 1 h 6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8"/>
                  <a:gd name="T172" fmla="*/ 0 h 627"/>
                  <a:gd name="T173" fmla="*/ 368 w 368"/>
                  <a:gd name="T174" fmla="*/ 627 h 6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8" h="627">
                    <a:moveTo>
                      <a:pt x="41" y="627"/>
                    </a:moveTo>
                    <a:lnTo>
                      <a:pt x="29" y="626"/>
                    </a:lnTo>
                    <a:lnTo>
                      <a:pt x="20" y="625"/>
                    </a:lnTo>
                    <a:lnTo>
                      <a:pt x="14" y="623"/>
                    </a:lnTo>
                    <a:lnTo>
                      <a:pt x="10" y="621"/>
                    </a:lnTo>
                    <a:lnTo>
                      <a:pt x="7" y="617"/>
                    </a:lnTo>
                    <a:lnTo>
                      <a:pt x="6" y="611"/>
                    </a:lnTo>
                    <a:lnTo>
                      <a:pt x="5" y="603"/>
                    </a:lnTo>
                    <a:lnTo>
                      <a:pt x="3" y="593"/>
                    </a:lnTo>
                    <a:lnTo>
                      <a:pt x="0" y="531"/>
                    </a:lnTo>
                    <a:lnTo>
                      <a:pt x="0" y="469"/>
                    </a:lnTo>
                    <a:lnTo>
                      <a:pt x="2" y="408"/>
                    </a:lnTo>
                    <a:lnTo>
                      <a:pt x="4" y="346"/>
                    </a:lnTo>
                    <a:lnTo>
                      <a:pt x="6" y="310"/>
                    </a:lnTo>
                    <a:lnTo>
                      <a:pt x="10" y="273"/>
                    </a:lnTo>
                    <a:lnTo>
                      <a:pt x="12" y="236"/>
                    </a:lnTo>
                    <a:lnTo>
                      <a:pt x="15" y="200"/>
                    </a:lnTo>
                    <a:lnTo>
                      <a:pt x="20" y="165"/>
                    </a:lnTo>
                    <a:lnTo>
                      <a:pt x="27" y="129"/>
                    </a:lnTo>
                    <a:lnTo>
                      <a:pt x="35" y="93"/>
                    </a:lnTo>
                    <a:lnTo>
                      <a:pt x="46" y="59"/>
                    </a:lnTo>
                    <a:lnTo>
                      <a:pt x="53" y="51"/>
                    </a:lnTo>
                    <a:lnTo>
                      <a:pt x="64" y="41"/>
                    </a:lnTo>
                    <a:lnTo>
                      <a:pt x="75" y="31"/>
                    </a:lnTo>
                    <a:lnTo>
                      <a:pt x="89" y="21"/>
                    </a:lnTo>
                    <a:lnTo>
                      <a:pt x="104" y="11"/>
                    </a:lnTo>
                    <a:lnTo>
                      <a:pt x="118" y="4"/>
                    </a:lnTo>
                    <a:lnTo>
                      <a:pt x="131" y="0"/>
                    </a:lnTo>
                    <a:lnTo>
                      <a:pt x="141" y="0"/>
                    </a:lnTo>
                    <a:lnTo>
                      <a:pt x="142" y="3"/>
                    </a:lnTo>
                    <a:lnTo>
                      <a:pt x="142" y="8"/>
                    </a:lnTo>
                    <a:lnTo>
                      <a:pt x="143" y="17"/>
                    </a:lnTo>
                    <a:lnTo>
                      <a:pt x="144" y="34"/>
                    </a:lnTo>
                    <a:lnTo>
                      <a:pt x="147" y="39"/>
                    </a:lnTo>
                    <a:lnTo>
                      <a:pt x="149" y="44"/>
                    </a:lnTo>
                    <a:lnTo>
                      <a:pt x="151" y="47"/>
                    </a:lnTo>
                    <a:lnTo>
                      <a:pt x="154" y="52"/>
                    </a:lnTo>
                    <a:lnTo>
                      <a:pt x="158" y="59"/>
                    </a:lnTo>
                    <a:lnTo>
                      <a:pt x="163" y="67"/>
                    </a:lnTo>
                    <a:lnTo>
                      <a:pt x="170" y="77"/>
                    </a:lnTo>
                    <a:lnTo>
                      <a:pt x="179" y="92"/>
                    </a:lnTo>
                    <a:lnTo>
                      <a:pt x="182" y="92"/>
                    </a:lnTo>
                    <a:lnTo>
                      <a:pt x="187" y="92"/>
                    </a:lnTo>
                    <a:lnTo>
                      <a:pt x="191" y="91"/>
                    </a:lnTo>
                    <a:lnTo>
                      <a:pt x="195" y="91"/>
                    </a:lnTo>
                    <a:lnTo>
                      <a:pt x="200" y="90"/>
                    </a:lnTo>
                    <a:lnTo>
                      <a:pt x="204" y="89"/>
                    </a:lnTo>
                    <a:lnTo>
                      <a:pt x="209" y="89"/>
                    </a:lnTo>
                    <a:lnTo>
                      <a:pt x="214" y="87"/>
                    </a:lnTo>
                    <a:lnTo>
                      <a:pt x="212" y="101"/>
                    </a:lnTo>
                    <a:lnTo>
                      <a:pt x="210" y="113"/>
                    </a:lnTo>
                    <a:lnTo>
                      <a:pt x="209" y="122"/>
                    </a:lnTo>
                    <a:lnTo>
                      <a:pt x="209" y="131"/>
                    </a:lnTo>
                    <a:lnTo>
                      <a:pt x="222" y="147"/>
                    </a:lnTo>
                    <a:lnTo>
                      <a:pt x="234" y="163"/>
                    </a:lnTo>
                    <a:lnTo>
                      <a:pt x="248" y="180"/>
                    </a:lnTo>
                    <a:lnTo>
                      <a:pt x="261" y="194"/>
                    </a:lnTo>
                    <a:lnTo>
                      <a:pt x="275" y="211"/>
                    </a:lnTo>
                    <a:lnTo>
                      <a:pt x="288" y="227"/>
                    </a:lnTo>
                    <a:lnTo>
                      <a:pt x="303" y="243"/>
                    </a:lnTo>
                    <a:lnTo>
                      <a:pt x="318" y="259"/>
                    </a:lnTo>
                    <a:lnTo>
                      <a:pt x="322" y="266"/>
                    </a:lnTo>
                    <a:lnTo>
                      <a:pt x="326" y="273"/>
                    </a:lnTo>
                    <a:lnTo>
                      <a:pt x="330" y="280"/>
                    </a:lnTo>
                    <a:lnTo>
                      <a:pt x="335" y="287"/>
                    </a:lnTo>
                    <a:lnTo>
                      <a:pt x="345" y="365"/>
                    </a:lnTo>
                    <a:lnTo>
                      <a:pt x="355" y="443"/>
                    </a:lnTo>
                    <a:lnTo>
                      <a:pt x="363" y="523"/>
                    </a:lnTo>
                    <a:lnTo>
                      <a:pt x="368" y="604"/>
                    </a:lnTo>
                    <a:lnTo>
                      <a:pt x="361" y="609"/>
                    </a:lnTo>
                    <a:lnTo>
                      <a:pt x="352" y="614"/>
                    </a:lnTo>
                    <a:lnTo>
                      <a:pt x="340" y="617"/>
                    </a:lnTo>
                    <a:lnTo>
                      <a:pt x="326" y="619"/>
                    </a:lnTo>
                    <a:lnTo>
                      <a:pt x="313" y="622"/>
                    </a:lnTo>
                    <a:lnTo>
                      <a:pt x="297" y="624"/>
                    </a:lnTo>
                    <a:lnTo>
                      <a:pt x="280" y="625"/>
                    </a:lnTo>
                    <a:lnTo>
                      <a:pt x="264" y="626"/>
                    </a:lnTo>
                    <a:lnTo>
                      <a:pt x="248" y="627"/>
                    </a:lnTo>
                    <a:lnTo>
                      <a:pt x="232" y="627"/>
                    </a:lnTo>
                    <a:lnTo>
                      <a:pt x="217" y="627"/>
                    </a:lnTo>
                    <a:lnTo>
                      <a:pt x="203" y="626"/>
                    </a:lnTo>
                    <a:lnTo>
                      <a:pt x="191" y="625"/>
                    </a:lnTo>
                    <a:lnTo>
                      <a:pt x="180" y="624"/>
                    </a:lnTo>
                    <a:lnTo>
                      <a:pt x="171" y="623"/>
                    </a:lnTo>
                    <a:lnTo>
                      <a:pt x="165" y="621"/>
                    </a:lnTo>
                    <a:lnTo>
                      <a:pt x="164" y="502"/>
                    </a:lnTo>
                    <a:lnTo>
                      <a:pt x="162" y="383"/>
                    </a:lnTo>
                    <a:lnTo>
                      <a:pt x="157" y="266"/>
                    </a:lnTo>
                    <a:lnTo>
                      <a:pt x="150" y="150"/>
                    </a:lnTo>
                    <a:lnTo>
                      <a:pt x="149" y="148"/>
                    </a:lnTo>
                    <a:lnTo>
                      <a:pt x="148" y="147"/>
                    </a:lnTo>
                    <a:lnTo>
                      <a:pt x="147" y="147"/>
                    </a:lnTo>
                    <a:lnTo>
                      <a:pt x="146" y="146"/>
                    </a:lnTo>
                    <a:lnTo>
                      <a:pt x="141" y="150"/>
                    </a:lnTo>
                    <a:lnTo>
                      <a:pt x="137" y="153"/>
                    </a:lnTo>
                    <a:lnTo>
                      <a:pt x="133" y="158"/>
                    </a:lnTo>
                    <a:lnTo>
                      <a:pt x="128" y="161"/>
                    </a:lnTo>
                    <a:lnTo>
                      <a:pt x="128" y="162"/>
                    </a:lnTo>
                    <a:lnTo>
                      <a:pt x="128" y="163"/>
                    </a:lnTo>
                    <a:lnTo>
                      <a:pt x="128" y="166"/>
                    </a:lnTo>
                    <a:lnTo>
                      <a:pt x="128" y="167"/>
                    </a:lnTo>
                    <a:lnTo>
                      <a:pt x="133" y="163"/>
                    </a:lnTo>
                    <a:lnTo>
                      <a:pt x="136" y="162"/>
                    </a:lnTo>
                    <a:lnTo>
                      <a:pt x="139" y="161"/>
                    </a:lnTo>
                    <a:lnTo>
                      <a:pt x="142" y="161"/>
                    </a:lnTo>
                    <a:lnTo>
                      <a:pt x="141" y="163"/>
                    </a:lnTo>
                    <a:lnTo>
                      <a:pt x="141" y="166"/>
                    </a:lnTo>
                    <a:lnTo>
                      <a:pt x="141" y="168"/>
                    </a:lnTo>
                    <a:lnTo>
                      <a:pt x="141" y="170"/>
                    </a:lnTo>
                    <a:lnTo>
                      <a:pt x="137" y="173"/>
                    </a:lnTo>
                    <a:lnTo>
                      <a:pt x="134" y="175"/>
                    </a:lnTo>
                    <a:lnTo>
                      <a:pt x="131" y="177"/>
                    </a:lnTo>
                    <a:lnTo>
                      <a:pt x="126" y="180"/>
                    </a:lnTo>
                    <a:lnTo>
                      <a:pt x="126" y="181"/>
                    </a:lnTo>
                    <a:lnTo>
                      <a:pt x="126" y="182"/>
                    </a:lnTo>
                    <a:lnTo>
                      <a:pt x="126" y="184"/>
                    </a:lnTo>
                    <a:lnTo>
                      <a:pt x="126" y="185"/>
                    </a:lnTo>
                    <a:lnTo>
                      <a:pt x="129" y="184"/>
                    </a:lnTo>
                    <a:lnTo>
                      <a:pt x="134" y="183"/>
                    </a:lnTo>
                    <a:lnTo>
                      <a:pt x="139" y="181"/>
                    </a:lnTo>
                    <a:lnTo>
                      <a:pt x="143" y="181"/>
                    </a:lnTo>
                    <a:lnTo>
                      <a:pt x="143" y="183"/>
                    </a:lnTo>
                    <a:lnTo>
                      <a:pt x="143" y="185"/>
                    </a:lnTo>
                    <a:lnTo>
                      <a:pt x="143" y="186"/>
                    </a:lnTo>
                    <a:lnTo>
                      <a:pt x="143" y="189"/>
                    </a:lnTo>
                    <a:lnTo>
                      <a:pt x="134" y="194"/>
                    </a:lnTo>
                    <a:lnTo>
                      <a:pt x="128" y="198"/>
                    </a:lnTo>
                    <a:lnTo>
                      <a:pt x="124" y="200"/>
                    </a:lnTo>
                    <a:lnTo>
                      <a:pt x="119" y="203"/>
                    </a:lnTo>
                    <a:lnTo>
                      <a:pt x="121" y="206"/>
                    </a:lnTo>
                    <a:lnTo>
                      <a:pt x="128" y="205"/>
                    </a:lnTo>
                    <a:lnTo>
                      <a:pt x="136" y="203"/>
                    </a:lnTo>
                    <a:lnTo>
                      <a:pt x="144" y="200"/>
                    </a:lnTo>
                    <a:lnTo>
                      <a:pt x="144" y="205"/>
                    </a:lnTo>
                    <a:lnTo>
                      <a:pt x="144" y="208"/>
                    </a:lnTo>
                    <a:lnTo>
                      <a:pt x="144" y="212"/>
                    </a:lnTo>
                    <a:lnTo>
                      <a:pt x="144" y="215"/>
                    </a:lnTo>
                    <a:lnTo>
                      <a:pt x="137" y="219"/>
                    </a:lnTo>
                    <a:lnTo>
                      <a:pt x="131" y="222"/>
                    </a:lnTo>
                    <a:lnTo>
                      <a:pt x="124" y="227"/>
                    </a:lnTo>
                    <a:lnTo>
                      <a:pt x="118" y="230"/>
                    </a:lnTo>
                    <a:lnTo>
                      <a:pt x="125" y="228"/>
                    </a:lnTo>
                    <a:lnTo>
                      <a:pt x="132" y="226"/>
                    </a:lnTo>
                    <a:lnTo>
                      <a:pt x="139" y="224"/>
                    </a:lnTo>
                    <a:lnTo>
                      <a:pt x="148" y="226"/>
                    </a:lnTo>
                    <a:lnTo>
                      <a:pt x="148" y="228"/>
                    </a:lnTo>
                    <a:lnTo>
                      <a:pt x="148" y="230"/>
                    </a:lnTo>
                    <a:lnTo>
                      <a:pt x="148" y="232"/>
                    </a:lnTo>
                    <a:lnTo>
                      <a:pt x="148" y="235"/>
                    </a:lnTo>
                    <a:lnTo>
                      <a:pt x="141" y="238"/>
                    </a:lnTo>
                    <a:lnTo>
                      <a:pt x="134" y="243"/>
                    </a:lnTo>
                    <a:lnTo>
                      <a:pt x="127" y="246"/>
                    </a:lnTo>
                    <a:lnTo>
                      <a:pt x="120" y="251"/>
                    </a:lnTo>
                    <a:lnTo>
                      <a:pt x="127" y="250"/>
                    </a:lnTo>
                    <a:lnTo>
                      <a:pt x="135" y="249"/>
                    </a:lnTo>
                    <a:lnTo>
                      <a:pt x="142" y="246"/>
                    </a:lnTo>
                    <a:lnTo>
                      <a:pt x="149" y="246"/>
                    </a:lnTo>
                    <a:lnTo>
                      <a:pt x="149" y="247"/>
                    </a:lnTo>
                    <a:lnTo>
                      <a:pt x="149" y="249"/>
                    </a:lnTo>
                    <a:lnTo>
                      <a:pt x="149" y="250"/>
                    </a:lnTo>
                    <a:lnTo>
                      <a:pt x="149" y="251"/>
                    </a:lnTo>
                    <a:lnTo>
                      <a:pt x="147" y="254"/>
                    </a:lnTo>
                    <a:lnTo>
                      <a:pt x="143" y="257"/>
                    </a:lnTo>
                    <a:lnTo>
                      <a:pt x="135" y="261"/>
                    </a:lnTo>
                    <a:lnTo>
                      <a:pt x="121" y="270"/>
                    </a:lnTo>
                    <a:lnTo>
                      <a:pt x="128" y="269"/>
                    </a:lnTo>
                    <a:lnTo>
                      <a:pt x="135" y="267"/>
                    </a:lnTo>
                    <a:lnTo>
                      <a:pt x="142" y="265"/>
                    </a:lnTo>
                    <a:lnTo>
                      <a:pt x="149" y="265"/>
                    </a:lnTo>
                    <a:lnTo>
                      <a:pt x="149" y="267"/>
                    </a:lnTo>
                    <a:lnTo>
                      <a:pt x="149" y="269"/>
                    </a:lnTo>
                    <a:lnTo>
                      <a:pt x="149" y="272"/>
                    </a:lnTo>
                    <a:lnTo>
                      <a:pt x="149" y="274"/>
                    </a:lnTo>
                    <a:lnTo>
                      <a:pt x="140" y="281"/>
                    </a:lnTo>
                    <a:lnTo>
                      <a:pt x="131" y="285"/>
                    </a:lnTo>
                    <a:lnTo>
                      <a:pt x="123" y="290"/>
                    </a:lnTo>
                    <a:lnTo>
                      <a:pt x="116" y="295"/>
                    </a:lnTo>
                    <a:lnTo>
                      <a:pt x="116" y="296"/>
                    </a:lnTo>
                    <a:lnTo>
                      <a:pt x="117" y="296"/>
                    </a:lnTo>
                    <a:lnTo>
                      <a:pt x="124" y="294"/>
                    </a:lnTo>
                    <a:lnTo>
                      <a:pt x="132" y="291"/>
                    </a:lnTo>
                    <a:lnTo>
                      <a:pt x="141" y="289"/>
                    </a:lnTo>
                    <a:lnTo>
                      <a:pt x="150" y="287"/>
                    </a:lnTo>
                    <a:lnTo>
                      <a:pt x="149" y="290"/>
                    </a:lnTo>
                    <a:lnTo>
                      <a:pt x="149" y="294"/>
                    </a:lnTo>
                    <a:lnTo>
                      <a:pt x="149" y="297"/>
                    </a:lnTo>
                    <a:lnTo>
                      <a:pt x="149" y="300"/>
                    </a:lnTo>
                    <a:lnTo>
                      <a:pt x="146" y="302"/>
                    </a:lnTo>
                    <a:lnTo>
                      <a:pt x="140" y="304"/>
                    </a:lnTo>
                    <a:lnTo>
                      <a:pt x="133" y="307"/>
                    </a:lnTo>
                    <a:lnTo>
                      <a:pt x="126" y="311"/>
                    </a:lnTo>
                    <a:lnTo>
                      <a:pt x="120" y="314"/>
                    </a:lnTo>
                    <a:lnTo>
                      <a:pt x="114" y="317"/>
                    </a:lnTo>
                    <a:lnTo>
                      <a:pt x="111" y="319"/>
                    </a:lnTo>
                    <a:lnTo>
                      <a:pt x="109" y="320"/>
                    </a:lnTo>
                    <a:lnTo>
                      <a:pt x="113" y="320"/>
                    </a:lnTo>
                    <a:lnTo>
                      <a:pt x="118" y="319"/>
                    </a:lnTo>
                    <a:lnTo>
                      <a:pt x="123" y="318"/>
                    </a:lnTo>
                    <a:lnTo>
                      <a:pt x="128" y="315"/>
                    </a:lnTo>
                    <a:lnTo>
                      <a:pt x="134" y="313"/>
                    </a:lnTo>
                    <a:lnTo>
                      <a:pt x="140" y="311"/>
                    </a:lnTo>
                    <a:lnTo>
                      <a:pt x="144" y="310"/>
                    </a:lnTo>
                    <a:lnTo>
                      <a:pt x="150" y="307"/>
                    </a:lnTo>
                    <a:lnTo>
                      <a:pt x="149" y="310"/>
                    </a:lnTo>
                    <a:lnTo>
                      <a:pt x="149" y="312"/>
                    </a:lnTo>
                    <a:lnTo>
                      <a:pt x="149" y="314"/>
                    </a:lnTo>
                    <a:lnTo>
                      <a:pt x="149" y="317"/>
                    </a:lnTo>
                    <a:lnTo>
                      <a:pt x="144" y="320"/>
                    </a:lnTo>
                    <a:lnTo>
                      <a:pt x="140" y="322"/>
                    </a:lnTo>
                    <a:lnTo>
                      <a:pt x="136" y="325"/>
                    </a:lnTo>
                    <a:lnTo>
                      <a:pt x="133" y="327"/>
                    </a:lnTo>
                    <a:lnTo>
                      <a:pt x="129" y="329"/>
                    </a:lnTo>
                    <a:lnTo>
                      <a:pt x="125" y="332"/>
                    </a:lnTo>
                    <a:lnTo>
                      <a:pt x="119" y="334"/>
                    </a:lnTo>
                    <a:lnTo>
                      <a:pt x="112" y="337"/>
                    </a:lnTo>
                    <a:lnTo>
                      <a:pt x="113" y="338"/>
                    </a:lnTo>
                    <a:lnTo>
                      <a:pt x="113" y="340"/>
                    </a:lnTo>
                    <a:lnTo>
                      <a:pt x="113" y="341"/>
                    </a:lnTo>
                    <a:lnTo>
                      <a:pt x="116" y="340"/>
                    </a:lnTo>
                    <a:lnTo>
                      <a:pt x="120" y="338"/>
                    </a:lnTo>
                    <a:lnTo>
                      <a:pt x="125" y="335"/>
                    </a:lnTo>
                    <a:lnTo>
                      <a:pt x="131" y="333"/>
                    </a:lnTo>
                    <a:lnTo>
                      <a:pt x="136" y="330"/>
                    </a:lnTo>
                    <a:lnTo>
                      <a:pt x="142" y="328"/>
                    </a:lnTo>
                    <a:lnTo>
                      <a:pt x="147" y="327"/>
                    </a:lnTo>
                    <a:lnTo>
                      <a:pt x="150" y="327"/>
                    </a:lnTo>
                    <a:lnTo>
                      <a:pt x="151" y="334"/>
                    </a:lnTo>
                    <a:lnTo>
                      <a:pt x="151" y="337"/>
                    </a:lnTo>
                    <a:lnTo>
                      <a:pt x="151" y="340"/>
                    </a:lnTo>
                    <a:lnTo>
                      <a:pt x="150" y="342"/>
                    </a:lnTo>
                    <a:lnTo>
                      <a:pt x="146" y="344"/>
                    </a:lnTo>
                    <a:lnTo>
                      <a:pt x="141" y="346"/>
                    </a:lnTo>
                    <a:lnTo>
                      <a:pt x="135" y="348"/>
                    </a:lnTo>
                    <a:lnTo>
                      <a:pt x="131" y="350"/>
                    </a:lnTo>
                    <a:lnTo>
                      <a:pt x="126" y="352"/>
                    </a:lnTo>
                    <a:lnTo>
                      <a:pt x="121" y="356"/>
                    </a:lnTo>
                    <a:lnTo>
                      <a:pt x="118" y="358"/>
                    </a:lnTo>
                    <a:lnTo>
                      <a:pt x="116" y="361"/>
                    </a:lnTo>
                    <a:lnTo>
                      <a:pt x="125" y="358"/>
                    </a:lnTo>
                    <a:lnTo>
                      <a:pt x="133" y="356"/>
                    </a:lnTo>
                    <a:lnTo>
                      <a:pt x="137" y="355"/>
                    </a:lnTo>
                    <a:lnTo>
                      <a:pt x="142" y="353"/>
                    </a:lnTo>
                    <a:lnTo>
                      <a:pt x="144" y="352"/>
                    </a:lnTo>
                    <a:lnTo>
                      <a:pt x="148" y="352"/>
                    </a:lnTo>
                    <a:lnTo>
                      <a:pt x="150" y="351"/>
                    </a:lnTo>
                    <a:lnTo>
                      <a:pt x="152" y="351"/>
                    </a:lnTo>
                    <a:lnTo>
                      <a:pt x="152" y="355"/>
                    </a:lnTo>
                    <a:lnTo>
                      <a:pt x="152" y="357"/>
                    </a:lnTo>
                    <a:lnTo>
                      <a:pt x="151" y="360"/>
                    </a:lnTo>
                    <a:lnTo>
                      <a:pt x="151" y="363"/>
                    </a:lnTo>
                    <a:lnTo>
                      <a:pt x="147" y="365"/>
                    </a:lnTo>
                    <a:lnTo>
                      <a:pt x="141" y="367"/>
                    </a:lnTo>
                    <a:lnTo>
                      <a:pt x="136" y="370"/>
                    </a:lnTo>
                    <a:lnTo>
                      <a:pt x="132" y="371"/>
                    </a:lnTo>
                    <a:lnTo>
                      <a:pt x="126" y="373"/>
                    </a:lnTo>
                    <a:lnTo>
                      <a:pt x="121" y="375"/>
                    </a:lnTo>
                    <a:lnTo>
                      <a:pt x="116" y="378"/>
                    </a:lnTo>
                    <a:lnTo>
                      <a:pt x="111" y="380"/>
                    </a:lnTo>
                    <a:lnTo>
                      <a:pt x="116" y="380"/>
                    </a:lnTo>
                    <a:lnTo>
                      <a:pt x="121" y="379"/>
                    </a:lnTo>
                    <a:lnTo>
                      <a:pt x="126" y="378"/>
                    </a:lnTo>
                    <a:lnTo>
                      <a:pt x="131" y="375"/>
                    </a:lnTo>
                    <a:lnTo>
                      <a:pt x="135" y="374"/>
                    </a:lnTo>
                    <a:lnTo>
                      <a:pt x="141" y="374"/>
                    </a:lnTo>
                    <a:lnTo>
                      <a:pt x="146" y="373"/>
                    </a:lnTo>
                    <a:lnTo>
                      <a:pt x="151" y="374"/>
                    </a:lnTo>
                    <a:lnTo>
                      <a:pt x="151" y="376"/>
                    </a:lnTo>
                    <a:lnTo>
                      <a:pt x="151" y="378"/>
                    </a:lnTo>
                    <a:lnTo>
                      <a:pt x="151" y="380"/>
                    </a:lnTo>
                    <a:lnTo>
                      <a:pt x="151" y="382"/>
                    </a:lnTo>
                    <a:lnTo>
                      <a:pt x="144" y="386"/>
                    </a:lnTo>
                    <a:lnTo>
                      <a:pt x="136" y="389"/>
                    </a:lnTo>
                    <a:lnTo>
                      <a:pt x="129" y="391"/>
                    </a:lnTo>
                    <a:lnTo>
                      <a:pt x="121" y="394"/>
                    </a:lnTo>
                    <a:lnTo>
                      <a:pt x="121" y="395"/>
                    </a:lnTo>
                    <a:lnTo>
                      <a:pt x="121" y="396"/>
                    </a:lnTo>
                    <a:lnTo>
                      <a:pt x="121" y="397"/>
                    </a:lnTo>
                    <a:lnTo>
                      <a:pt x="121" y="398"/>
                    </a:lnTo>
                    <a:lnTo>
                      <a:pt x="129" y="396"/>
                    </a:lnTo>
                    <a:lnTo>
                      <a:pt x="137" y="395"/>
                    </a:lnTo>
                    <a:lnTo>
                      <a:pt x="144" y="393"/>
                    </a:lnTo>
                    <a:lnTo>
                      <a:pt x="152" y="391"/>
                    </a:lnTo>
                    <a:lnTo>
                      <a:pt x="152" y="396"/>
                    </a:lnTo>
                    <a:lnTo>
                      <a:pt x="152" y="399"/>
                    </a:lnTo>
                    <a:lnTo>
                      <a:pt x="151" y="402"/>
                    </a:lnTo>
                    <a:lnTo>
                      <a:pt x="150" y="404"/>
                    </a:lnTo>
                    <a:lnTo>
                      <a:pt x="142" y="408"/>
                    </a:lnTo>
                    <a:lnTo>
                      <a:pt x="135" y="410"/>
                    </a:lnTo>
                    <a:lnTo>
                      <a:pt x="129" y="412"/>
                    </a:lnTo>
                    <a:lnTo>
                      <a:pt x="126" y="413"/>
                    </a:lnTo>
                    <a:lnTo>
                      <a:pt x="121" y="414"/>
                    </a:lnTo>
                    <a:lnTo>
                      <a:pt x="119" y="416"/>
                    </a:lnTo>
                    <a:lnTo>
                      <a:pt x="116" y="417"/>
                    </a:lnTo>
                    <a:lnTo>
                      <a:pt x="112" y="418"/>
                    </a:lnTo>
                    <a:lnTo>
                      <a:pt x="112" y="419"/>
                    </a:lnTo>
                    <a:lnTo>
                      <a:pt x="112" y="420"/>
                    </a:lnTo>
                    <a:lnTo>
                      <a:pt x="112" y="421"/>
                    </a:lnTo>
                    <a:lnTo>
                      <a:pt x="123" y="418"/>
                    </a:lnTo>
                    <a:lnTo>
                      <a:pt x="131" y="416"/>
                    </a:lnTo>
                    <a:lnTo>
                      <a:pt x="136" y="414"/>
                    </a:lnTo>
                    <a:lnTo>
                      <a:pt x="141" y="413"/>
                    </a:lnTo>
                    <a:lnTo>
                      <a:pt x="144" y="412"/>
                    </a:lnTo>
                    <a:lnTo>
                      <a:pt x="147" y="412"/>
                    </a:lnTo>
                    <a:lnTo>
                      <a:pt x="150" y="411"/>
                    </a:lnTo>
                    <a:lnTo>
                      <a:pt x="154" y="411"/>
                    </a:lnTo>
                    <a:lnTo>
                      <a:pt x="152" y="417"/>
                    </a:lnTo>
                    <a:lnTo>
                      <a:pt x="149" y="421"/>
                    </a:lnTo>
                    <a:lnTo>
                      <a:pt x="143" y="426"/>
                    </a:lnTo>
                    <a:lnTo>
                      <a:pt x="136" y="431"/>
                    </a:lnTo>
                    <a:lnTo>
                      <a:pt x="129" y="434"/>
                    </a:lnTo>
                    <a:lnTo>
                      <a:pt x="121" y="437"/>
                    </a:lnTo>
                    <a:lnTo>
                      <a:pt x="114" y="440"/>
                    </a:lnTo>
                    <a:lnTo>
                      <a:pt x="110" y="442"/>
                    </a:lnTo>
                    <a:lnTo>
                      <a:pt x="116" y="441"/>
                    </a:lnTo>
                    <a:lnTo>
                      <a:pt x="120" y="440"/>
                    </a:lnTo>
                    <a:lnTo>
                      <a:pt x="126" y="437"/>
                    </a:lnTo>
                    <a:lnTo>
                      <a:pt x="132" y="435"/>
                    </a:lnTo>
                    <a:lnTo>
                      <a:pt x="137" y="434"/>
                    </a:lnTo>
                    <a:lnTo>
                      <a:pt x="143" y="432"/>
                    </a:lnTo>
                    <a:lnTo>
                      <a:pt x="149" y="432"/>
                    </a:lnTo>
                    <a:lnTo>
                      <a:pt x="155" y="432"/>
                    </a:lnTo>
                    <a:lnTo>
                      <a:pt x="152" y="441"/>
                    </a:lnTo>
                    <a:lnTo>
                      <a:pt x="148" y="447"/>
                    </a:lnTo>
                    <a:lnTo>
                      <a:pt x="141" y="450"/>
                    </a:lnTo>
                    <a:lnTo>
                      <a:pt x="133" y="452"/>
                    </a:lnTo>
                    <a:lnTo>
                      <a:pt x="124" y="454"/>
                    </a:lnTo>
                    <a:lnTo>
                      <a:pt x="114" y="456"/>
                    </a:lnTo>
                    <a:lnTo>
                      <a:pt x="108" y="458"/>
                    </a:lnTo>
                    <a:lnTo>
                      <a:pt x="102" y="463"/>
                    </a:lnTo>
                    <a:lnTo>
                      <a:pt x="106" y="463"/>
                    </a:lnTo>
                    <a:lnTo>
                      <a:pt x="112" y="462"/>
                    </a:lnTo>
                    <a:lnTo>
                      <a:pt x="119" y="460"/>
                    </a:lnTo>
                    <a:lnTo>
                      <a:pt x="127" y="457"/>
                    </a:lnTo>
                    <a:lnTo>
                      <a:pt x="134" y="455"/>
                    </a:lnTo>
                    <a:lnTo>
                      <a:pt x="142" y="451"/>
                    </a:lnTo>
                    <a:lnTo>
                      <a:pt x="149" y="450"/>
                    </a:lnTo>
                    <a:lnTo>
                      <a:pt x="155" y="449"/>
                    </a:lnTo>
                    <a:lnTo>
                      <a:pt x="155" y="452"/>
                    </a:lnTo>
                    <a:lnTo>
                      <a:pt x="155" y="457"/>
                    </a:lnTo>
                    <a:lnTo>
                      <a:pt x="154" y="460"/>
                    </a:lnTo>
                    <a:lnTo>
                      <a:pt x="154" y="465"/>
                    </a:lnTo>
                    <a:lnTo>
                      <a:pt x="148" y="467"/>
                    </a:lnTo>
                    <a:lnTo>
                      <a:pt x="143" y="469"/>
                    </a:lnTo>
                    <a:lnTo>
                      <a:pt x="137" y="471"/>
                    </a:lnTo>
                    <a:lnTo>
                      <a:pt x="133" y="472"/>
                    </a:lnTo>
                    <a:lnTo>
                      <a:pt x="127" y="474"/>
                    </a:lnTo>
                    <a:lnTo>
                      <a:pt x="121" y="477"/>
                    </a:lnTo>
                    <a:lnTo>
                      <a:pt x="117" y="478"/>
                    </a:lnTo>
                    <a:lnTo>
                      <a:pt x="111" y="480"/>
                    </a:lnTo>
                    <a:lnTo>
                      <a:pt x="117" y="480"/>
                    </a:lnTo>
                    <a:lnTo>
                      <a:pt x="123" y="479"/>
                    </a:lnTo>
                    <a:lnTo>
                      <a:pt x="127" y="479"/>
                    </a:lnTo>
                    <a:lnTo>
                      <a:pt x="133" y="477"/>
                    </a:lnTo>
                    <a:lnTo>
                      <a:pt x="139" y="475"/>
                    </a:lnTo>
                    <a:lnTo>
                      <a:pt x="144" y="474"/>
                    </a:lnTo>
                    <a:lnTo>
                      <a:pt x="150" y="472"/>
                    </a:lnTo>
                    <a:lnTo>
                      <a:pt x="156" y="471"/>
                    </a:lnTo>
                    <a:lnTo>
                      <a:pt x="155" y="479"/>
                    </a:lnTo>
                    <a:lnTo>
                      <a:pt x="152" y="485"/>
                    </a:lnTo>
                    <a:lnTo>
                      <a:pt x="148" y="488"/>
                    </a:lnTo>
                    <a:lnTo>
                      <a:pt x="141" y="490"/>
                    </a:lnTo>
                    <a:lnTo>
                      <a:pt x="135" y="493"/>
                    </a:lnTo>
                    <a:lnTo>
                      <a:pt x="128" y="495"/>
                    </a:lnTo>
                    <a:lnTo>
                      <a:pt x="121" y="497"/>
                    </a:lnTo>
                    <a:lnTo>
                      <a:pt x="116" y="502"/>
                    </a:lnTo>
                    <a:lnTo>
                      <a:pt x="120" y="502"/>
                    </a:lnTo>
                    <a:lnTo>
                      <a:pt x="125" y="501"/>
                    </a:lnTo>
                    <a:lnTo>
                      <a:pt x="129" y="500"/>
                    </a:lnTo>
                    <a:lnTo>
                      <a:pt x="135" y="498"/>
                    </a:lnTo>
                    <a:lnTo>
                      <a:pt x="140" y="496"/>
                    </a:lnTo>
                    <a:lnTo>
                      <a:pt x="146" y="495"/>
                    </a:lnTo>
                    <a:lnTo>
                      <a:pt x="150" y="493"/>
                    </a:lnTo>
                    <a:lnTo>
                      <a:pt x="156" y="492"/>
                    </a:lnTo>
                    <a:lnTo>
                      <a:pt x="156" y="495"/>
                    </a:lnTo>
                    <a:lnTo>
                      <a:pt x="156" y="497"/>
                    </a:lnTo>
                    <a:lnTo>
                      <a:pt x="156" y="501"/>
                    </a:lnTo>
                    <a:lnTo>
                      <a:pt x="157" y="504"/>
                    </a:lnTo>
                    <a:lnTo>
                      <a:pt x="150" y="507"/>
                    </a:lnTo>
                    <a:lnTo>
                      <a:pt x="144" y="509"/>
                    </a:lnTo>
                    <a:lnTo>
                      <a:pt x="137" y="511"/>
                    </a:lnTo>
                    <a:lnTo>
                      <a:pt x="131" y="515"/>
                    </a:lnTo>
                    <a:lnTo>
                      <a:pt x="124" y="517"/>
                    </a:lnTo>
                    <a:lnTo>
                      <a:pt x="118" y="519"/>
                    </a:lnTo>
                    <a:lnTo>
                      <a:pt x="111" y="522"/>
                    </a:lnTo>
                    <a:lnTo>
                      <a:pt x="105" y="523"/>
                    </a:lnTo>
                    <a:lnTo>
                      <a:pt x="111" y="523"/>
                    </a:lnTo>
                    <a:lnTo>
                      <a:pt x="118" y="522"/>
                    </a:lnTo>
                    <a:lnTo>
                      <a:pt x="124" y="520"/>
                    </a:lnTo>
                    <a:lnTo>
                      <a:pt x="131" y="519"/>
                    </a:lnTo>
                    <a:lnTo>
                      <a:pt x="136" y="517"/>
                    </a:lnTo>
                    <a:lnTo>
                      <a:pt x="143" y="516"/>
                    </a:lnTo>
                    <a:lnTo>
                      <a:pt x="149" y="513"/>
                    </a:lnTo>
                    <a:lnTo>
                      <a:pt x="156" y="511"/>
                    </a:lnTo>
                    <a:lnTo>
                      <a:pt x="156" y="513"/>
                    </a:lnTo>
                    <a:lnTo>
                      <a:pt x="156" y="516"/>
                    </a:lnTo>
                    <a:lnTo>
                      <a:pt x="156" y="519"/>
                    </a:lnTo>
                    <a:lnTo>
                      <a:pt x="157" y="522"/>
                    </a:lnTo>
                    <a:lnTo>
                      <a:pt x="151" y="525"/>
                    </a:lnTo>
                    <a:lnTo>
                      <a:pt x="147" y="528"/>
                    </a:lnTo>
                    <a:lnTo>
                      <a:pt x="141" y="531"/>
                    </a:lnTo>
                    <a:lnTo>
                      <a:pt x="135" y="533"/>
                    </a:lnTo>
                    <a:lnTo>
                      <a:pt x="129" y="534"/>
                    </a:lnTo>
                    <a:lnTo>
                      <a:pt x="124" y="537"/>
                    </a:lnTo>
                    <a:lnTo>
                      <a:pt x="118" y="538"/>
                    </a:lnTo>
                    <a:lnTo>
                      <a:pt x="112" y="539"/>
                    </a:lnTo>
                    <a:lnTo>
                      <a:pt x="113" y="539"/>
                    </a:lnTo>
                    <a:lnTo>
                      <a:pt x="113" y="540"/>
                    </a:lnTo>
                    <a:lnTo>
                      <a:pt x="113" y="541"/>
                    </a:lnTo>
                    <a:lnTo>
                      <a:pt x="119" y="540"/>
                    </a:lnTo>
                    <a:lnTo>
                      <a:pt x="124" y="539"/>
                    </a:lnTo>
                    <a:lnTo>
                      <a:pt x="129" y="538"/>
                    </a:lnTo>
                    <a:lnTo>
                      <a:pt x="135" y="537"/>
                    </a:lnTo>
                    <a:lnTo>
                      <a:pt x="140" y="534"/>
                    </a:lnTo>
                    <a:lnTo>
                      <a:pt x="146" y="533"/>
                    </a:lnTo>
                    <a:lnTo>
                      <a:pt x="150" y="532"/>
                    </a:lnTo>
                    <a:lnTo>
                      <a:pt x="156" y="532"/>
                    </a:lnTo>
                    <a:lnTo>
                      <a:pt x="157" y="533"/>
                    </a:lnTo>
                    <a:lnTo>
                      <a:pt x="158" y="533"/>
                    </a:lnTo>
                    <a:lnTo>
                      <a:pt x="158" y="535"/>
                    </a:lnTo>
                    <a:lnTo>
                      <a:pt x="158" y="539"/>
                    </a:lnTo>
                    <a:lnTo>
                      <a:pt x="152" y="542"/>
                    </a:lnTo>
                    <a:lnTo>
                      <a:pt x="147" y="545"/>
                    </a:lnTo>
                    <a:lnTo>
                      <a:pt x="141" y="548"/>
                    </a:lnTo>
                    <a:lnTo>
                      <a:pt x="134" y="550"/>
                    </a:lnTo>
                    <a:lnTo>
                      <a:pt x="127" y="553"/>
                    </a:lnTo>
                    <a:lnTo>
                      <a:pt x="121" y="554"/>
                    </a:lnTo>
                    <a:lnTo>
                      <a:pt x="116" y="556"/>
                    </a:lnTo>
                    <a:lnTo>
                      <a:pt x="110" y="557"/>
                    </a:lnTo>
                    <a:lnTo>
                      <a:pt x="113" y="558"/>
                    </a:lnTo>
                    <a:lnTo>
                      <a:pt x="118" y="558"/>
                    </a:lnTo>
                    <a:lnTo>
                      <a:pt x="125" y="558"/>
                    </a:lnTo>
                    <a:lnTo>
                      <a:pt x="132" y="556"/>
                    </a:lnTo>
                    <a:lnTo>
                      <a:pt x="140" y="555"/>
                    </a:lnTo>
                    <a:lnTo>
                      <a:pt x="147" y="553"/>
                    </a:lnTo>
                    <a:lnTo>
                      <a:pt x="151" y="550"/>
                    </a:lnTo>
                    <a:lnTo>
                      <a:pt x="156" y="549"/>
                    </a:lnTo>
                    <a:lnTo>
                      <a:pt x="155" y="556"/>
                    </a:lnTo>
                    <a:lnTo>
                      <a:pt x="150" y="562"/>
                    </a:lnTo>
                    <a:lnTo>
                      <a:pt x="143" y="565"/>
                    </a:lnTo>
                    <a:lnTo>
                      <a:pt x="134" y="569"/>
                    </a:lnTo>
                    <a:lnTo>
                      <a:pt x="125" y="571"/>
                    </a:lnTo>
                    <a:lnTo>
                      <a:pt x="117" y="573"/>
                    </a:lnTo>
                    <a:lnTo>
                      <a:pt x="109" y="576"/>
                    </a:lnTo>
                    <a:lnTo>
                      <a:pt x="103" y="579"/>
                    </a:lnTo>
                    <a:lnTo>
                      <a:pt x="110" y="579"/>
                    </a:lnTo>
                    <a:lnTo>
                      <a:pt x="117" y="578"/>
                    </a:lnTo>
                    <a:lnTo>
                      <a:pt x="124" y="577"/>
                    </a:lnTo>
                    <a:lnTo>
                      <a:pt x="131" y="575"/>
                    </a:lnTo>
                    <a:lnTo>
                      <a:pt x="136" y="572"/>
                    </a:lnTo>
                    <a:lnTo>
                      <a:pt x="143" y="570"/>
                    </a:lnTo>
                    <a:lnTo>
                      <a:pt x="150" y="568"/>
                    </a:lnTo>
                    <a:lnTo>
                      <a:pt x="157" y="565"/>
                    </a:lnTo>
                    <a:lnTo>
                      <a:pt x="157" y="569"/>
                    </a:lnTo>
                    <a:lnTo>
                      <a:pt x="157" y="571"/>
                    </a:lnTo>
                    <a:lnTo>
                      <a:pt x="157" y="575"/>
                    </a:lnTo>
                    <a:lnTo>
                      <a:pt x="156" y="578"/>
                    </a:lnTo>
                    <a:lnTo>
                      <a:pt x="149" y="581"/>
                    </a:lnTo>
                    <a:lnTo>
                      <a:pt x="141" y="585"/>
                    </a:lnTo>
                    <a:lnTo>
                      <a:pt x="134" y="588"/>
                    </a:lnTo>
                    <a:lnTo>
                      <a:pt x="127" y="591"/>
                    </a:lnTo>
                    <a:lnTo>
                      <a:pt x="120" y="593"/>
                    </a:lnTo>
                    <a:lnTo>
                      <a:pt x="112" y="595"/>
                    </a:lnTo>
                    <a:lnTo>
                      <a:pt x="105" y="596"/>
                    </a:lnTo>
                    <a:lnTo>
                      <a:pt x="97" y="599"/>
                    </a:lnTo>
                    <a:lnTo>
                      <a:pt x="102" y="599"/>
                    </a:lnTo>
                    <a:lnTo>
                      <a:pt x="108" y="599"/>
                    </a:lnTo>
                    <a:lnTo>
                      <a:pt x="112" y="599"/>
                    </a:lnTo>
                    <a:lnTo>
                      <a:pt x="117" y="598"/>
                    </a:lnTo>
                    <a:lnTo>
                      <a:pt x="121" y="598"/>
                    </a:lnTo>
                    <a:lnTo>
                      <a:pt x="126" y="596"/>
                    </a:lnTo>
                    <a:lnTo>
                      <a:pt x="132" y="595"/>
                    </a:lnTo>
                    <a:lnTo>
                      <a:pt x="136" y="594"/>
                    </a:lnTo>
                    <a:lnTo>
                      <a:pt x="146" y="589"/>
                    </a:lnTo>
                    <a:lnTo>
                      <a:pt x="151" y="587"/>
                    </a:lnTo>
                    <a:lnTo>
                      <a:pt x="154" y="586"/>
                    </a:lnTo>
                    <a:lnTo>
                      <a:pt x="157" y="586"/>
                    </a:lnTo>
                    <a:lnTo>
                      <a:pt x="157" y="588"/>
                    </a:lnTo>
                    <a:lnTo>
                      <a:pt x="157" y="592"/>
                    </a:lnTo>
                    <a:lnTo>
                      <a:pt x="157" y="595"/>
                    </a:lnTo>
                    <a:lnTo>
                      <a:pt x="156" y="599"/>
                    </a:lnTo>
                    <a:lnTo>
                      <a:pt x="150" y="601"/>
                    </a:lnTo>
                    <a:lnTo>
                      <a:pt x="144" y="602"/>
                    </a:lnTo>
                    <a:lnTo>
                      <a:pt x="139" y="604"/>
                    </a:lnTo>
                    <a:lnTo>
                      <a:pt x="133" y="607"/>
                    </a:lnTo>
                    <a:lnTo>
                      <a:pt x="127" y="609"/>
                    </a:lnTo>
                    <a:lnTo>
                      <a:pt x="120" y="610"/>
                    </a:lnTo>
                    <a:lnTo>
                      <a:pt x="114" y="613"/>
                    </a:lnTo>
                    <a:lnTo>
                      <a:pt x="109" y="614"/>
                    </a:lnTo>
                    <a:lnTo>
                      <a:pt x="113" y="615"/>
                    </a:lnTo>
                    <a:lnTo>
                      <a:pt x="118" y="615"/>
                    </a:lnTo>
                    <a:lnTo>
                      <a:pt x="124" y="615"/>
                    </a:lnTo>
                    <a:lnTo>
                      <a:pt x="131" y="613"/>
                    </a:lnTo>
                    <a:lnTo>
                      <a:pt x="137" y="611"/>
                    </a:lnTo>
                    <a:lnTo>
                      <a:pt x="144" y="609"/>
                    </a:lnTo>
                    <a:lnTo>
                      <a:pt x="151" y="608"/>
                    </a:lnTo>
                    <a:lnTo>
                      <a:pt x="157" y="607"/>
                    </a:lnTo>
                    <a:lnTo>
                      <a:pt x="157" y="609"/>
                    </a:lnTo>
                    <a:lnTo>
                      <a:pt x="157" y="611"/>
                    </a:lnTo>
                    <a:lnTo>
                      <a:pt x="156" y="614"/>
                    </a:lnTo>
                    <a:lnTo>
                      <a:pt x="156" y="616"/>
                    </a:lnTo>
                    <a:lnTo>
                      <a:pt x="142" y="621"/>
                    </a:lnTo>
                    <a:lnTo>
                      <a:pt x="127" y="623"/>
                    </a:lnTo>
                    <a:lnTo>
                      <a:pt x="112" y="625"/>
                    </a:lnTo>
                    <a:lnTo>
                      <a:pt x="98" y="626"/>
                    </a:lnTo>
                    <a:lnTo>
                      <a:pt x="83" y="627"/>
                    </a:lnTo>
                    <a:lnTo>
                      <a:pt x="68" y="627"/>
                    </a:lnTo>
                    <a:lnTo>
                      <a:pt x="55" y="627"/>
                    </a:lnTo>
                    <a:lnTo>
                      <a:pt x="41" y="627"/>
                    </a:lnTo>
                    <a:close/>
                  </a:path>
                </a:pathLst>
              </a:custGeom>
              <a:solidFill>
                <a:srgbClr val="FF0000"/>
              </a:solidFill>
              <a:ln w="9525">
                <a:noFill/>
                <a:round/>
                <a:headEnd/>
                <a:tailEnd/>
              </a:ln>
            </p:spPr>
            <p:txBody>
              <a:bodyPr/>
              <a:lstStyle/>
              <a:p>
                <a:endParaRPr lang="en-US" sz="3200"/>
              </a:p>
            </p:txBody>
          </p:sp>
          <p:sp>
            <p:nvSpPr>
              <p:cNvPr id="190487" name="Freeform 31"/>
              <p:cNvSpPr>
                <a:spLocks/>
              </p:cNvSpPr>
              <p:nvPr/>
            </p:nvSpPr>
            <p:spPr bwMode="auto">
              <a:xfrm>
                <a:off x="2251" y="3677"/>
                <a:ext cx="48" cy="210"/>
              </a:xfrm>
              <a:custGeom>
                <a:avLst/>
                <a:gdLst>
                  <a:gd name="T0" fmla="*/ 1 w 96"/>
                  <a:gd name="T1" fmla="*/ 1 h 420"/>
                  <a:gd name="T2" fmla="*/ 0 w 96"/>
                  <a:gd name="T3" fmla="*/ 1 h 420"/>
                  <a:gd name="T4" fmla="*/ 1 w 96"/>
                  <a:gd name="T5" fmla="*/ 1 h 420"/>
                  <a:gd name="T6" fmla="*/ 1 w 96"/>
                  <a:gd name="T7" fmla="*/ 1 h 420"/>
                  <a:gd name="T8" fmla="*/ 1 w 96"/>
                  <a:gd name="T9" fmla="*/ 0 h 420"/>
                  <a:gd name="T10" fmla="*/ 1 w 96"/>
                  <a:gd name="T11" fmla="*/ 1 h 420"/>
                  <a:gd name="T12" fmla="*/ 1 w 96"/>
                  <a:gd name="T13" fmla="*/ 1 h 420"/>
                  <a:gd name="T14" fmla="*/ 1 w 96"/>
                  <a:gd name="T15" fmla="*/ 1 h 420"/>
                  <a:gd name="T16" fmla="*/ 1 w 96"/>
                  <a:gd name="T17" fmla="*/ 1 h 420"/>
                  <a:gd name="T18" fmla="*/ 1 w 96"/>
                  <a:gd name="T19" fmla="*/ 1 h 420"/>
                  <a:gd name="T20" fmla="*/ 1 w 96"/>
                  <a:gd name="T21" fmla="*/ 1 h 420"/>
                  <a:gd name="T22" fmla="*/ 1 w 96"/>
                  <a:gd name="T23" fmla="*/ 1 h 420"/>
                  <a:gd name="T24" fmla="*/ 1 w 96"/>
                  <a:gd name="T25" fmla="*/ 1 h 420"/>
                  <a:gd name="T26" fmla="*/ 1 w 96"/>
                  <a:gd name="T27" fmla="*/ 1 h 420"/>
                  <a:gd name="T28" fmla="*/ 1 w 96"/>
                  <a:gd name="T29" fmla="*/ 1 h 420"/>
                  <a:gd name="T30" fmla="*/ 1 w 96"/>
                  <a:gd name="T31" fmla="*/ 1 h 420"/>
                  <a:gd name="T32" fmla="*/ 1 w 96"/>
                  <a:gd name="T33" fmla="*/ 1 h 420"/>
                  <a:gd name="T34" fmla="*/ 1 w 96"/>
                  <a:gd name="T35" fmla="*/ 1 h 420"/>
                  <a:gd name="T36" fmla="*/ 1 w 96"/>
                  <a:gd name="T37" fmla="*/ 1 h 420"/>
                  <a:gd name="T38" fmla="*/ 1 w 96"/>
                  <a:gd name="T39" fmla="*/ 1 h 420"/>
                  <a:gd name="T40" fmla="*/ 1 w 96"/>
                  <a:gd name="T41" fmla="*/ 1 h 420"/>
                  <a:gd name="T42" fmla="*/ 1 w 96"/>
                  <a:gd name="T43" fmla="*/ 1 h 420"/>
                  <a:gd name="T44" fmla="*/ 1 w 96"/>
                  <a:gd name="T45" fmla="*/ 1 h 420"/>
                  <a:gd name="T46" fmla="*/ 1 w 96"/>
                  <a:gd name="T47" fmla="*/ 1 h 420"/>
                  <a:gd name="T48" fmla="*/ 1 w 96"/>
                  <a:gd name="T49" fmla="*/ 1 h 420"/>
                  <a:gd name="T50" fmla="*/ 1 w 96"/>
                  <a:gd name="T51" fmla="*/ 1 h 420"/>
                  <a:gd name="T52" fmla="*/ 1 w 96"/>
                  <a:gd name="T53" fmla="*/ 1 h 420"/>
                  <a:gd name="T54" fmla="*/ 1 w 96"/>
                  <a:gd name="T55" fmla="*/ 1 h 420"/>
                  <a:gd name="T56" fmla="*/ 1 w 96"/>
                  <a:gd name="T57" fmla="*/ 1 h 420"/>
                  <a:gd name="T58" fmla="*/ 1 w 96"/>
                  <a:gd name="T59" fmla="*/ 1 h 420"/>
                  <a:gd name="T60" fmla="*/ 1 w 96"/>
                  <a:gd name="T61" fmla="*/ 1 h 420"/>
                  <a:gd name="T62" fmla="*/ 1 w 96"/>
                  <a:gd name="T63" fmla="*/ 1 h 420"/>
                  <a:gd name="T64" fmla="*/ 1 w 96"/>
                  <a:gd name="T65" fmla="*/ 1 h 420"/>
                  <a:gd name="T66" fmla="*/ 1 w 96"/>
                  <a:gd name="T67" fmla="*/ 1 h 420"/>
                  <a:gd name="T68" fmla="*/ 1 w 96"/>
                  <a:gd name="T69" fmla="*/ 1 h 420"/>
                  <a:gd name="T70" fmla="*/ 1 w 96"/>
                  <a:gd name="T71" fmla="*/ 1 h 420"/>
                  <a:gd name="T72" fmla="*/ 1 w 96"/>
                  <a:gd name="T73" fmla="*/ 1 h 420"/>
                  <a:gd name="T74" fmla="*/ 1 w 96"/>
                  <a:gd name="T75" fmla="*/ 1 h 420"/>
                  <a:gd name="T76" fmla="*/ 1 w 96"/>
                  <a:gd name="T77" fmla="*/ 1 h 420"/>
                  <a:gd name="T78" fmla="*/ 1 w 96"/>
                  <a:gd name="T79" fmla="*/ 1 h 420"/>
                  <a:gd name="T80" fmla="*/ 1 w 96"/>
                  <a:gd name="T81" fmla="*/ 1 h 420"/>
                  <a:gd name="T82" fmla="*/ 1 w 96"/>
                  <a:gd name="T83" fmla="*/ 1 h 420"/>
                  <a:gd name="T84" fmla="*/ 1 w 96"/>
                  <a:gd name="T85" fmla="*/ 1 h 420"/>
                  <a:gd name="T86" fmla="*/ 1 w 96"/>
                  <a:gd name="T87" fmla="*/ 1 h 420"/>
                  <a:gd name="T88" fmla="*/ 1 w 96"/>
                  <a:gd name="T89" fmla="*/ 1 h 420"/>
                  <a:gd name="T90" fmla="*/ 1 w 96"/>
                  <a:gd name="T91" fmla="*/ 1 h 420"/>
                  <a:gd name="T92" fmla="*/ 1 w 96"/>
                  <a:gd name="T93" fmla="*/ 1 h 420"/>
                  <a:gd name="T94" fmla="*/ 1 w 96"/>
                  <a:gd name="T95" fmla="*/ 1 h 420"/>
                  <a:gd name="T96" fmla="*/ 1 w 96"/>
                  <a:gd name="T97" fmla="*/ 1 h 420"/>
                  <a:gd name="T98" fmla="*/ 1 w 96"/>
                  <a:gd name="T99" fmla="*/ 1 h 420"/>
                  <a:gd name="T100" fmla="*/ 1 w 96"/>
                  <a:gd name="T101" fmla="*/ 1 h 420"/>
                  <a:gd name="T102" fmla="*/ 1 w 96"/>
                  <a:gd name="T103" fmla="*/ 1 h 420"/>
                  <a:gd name="T104" fmla="*/ 1 w 96"/>
                  <a:gd name="T105" fmla="*/ 1 h 420"/>
                  <a:gd name="T106" fmla="*/ 1 w 96"/>
                  <a:gd name="T107" fmla="*/ 1 h 420"/>
                  <a:gd name="T108" fmla="*/ 1 w 96"/>
                  <a:gd name="T109" fmla="*/ 1 h 420"/>
                  <a:gd name="T110" fmla="*/ 1 w 96"/>
                  <a:gd name="T111" fmla="*/ 1 h 420"/>
                  <a:gd name="T112" fmla="*/ 1 w 96"/>
                  <a:gd name="T113" fmla="*/ 1 h 420"/>
                  <a:gd name="T114" fmla="*/ 1 w 96"/>
                  <a:gd name="T115" fmla="*/ 1 h 420"/>
                  <a:gd name="T116" fmla="*/ 1 w 96"/>
                  <a:gd name="T117" fmla="*/ 1 h 4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6"/>
                  <a:gd name="T178" fmla="*/ 0 h 420"/>
                  <a:gd name="T179" fmla="*/ 96 w 96"/>
                  <a:gd name="T180" fmla="*/ 420 h 4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6" h="420">
                    <a:moveTo>
                      <a:pt x="33" y="420"/>
                    </a:moveTo>
                    <a:lnTo>
                      <a:pt x="30" y="406"/>
                    </a:lnTo>
                    <a:lnTo>
                      <a:pt x="28" y="375"/>
                    </a:lnTo>
                    <a:lnTo>
                      <a:pt x="23" y="328"/>
                    </a:lnTo>
                    <a:lnTo>
                      <a:pt x="17" y="260"/>
                    </a:lnTo>
                    <a:lnTo>
                      <a:pt x="12" y="230"/>
                    </a:lnTo>
                    <a:lnTo>
                      <a:pt x="8" y="200"/>
                    </a:lnTo>
                    <a:lnTo>
                      <a:pt x="5" y="170"/>
                    </a:lnTo>
                    <a:lnTo>
                      <a:pt x="0" y="140"/>
                    </a:lnTo>
                    <a:lnTo>
                      <a:pt x="0" y="119"/>
                    </a:lnTo>
                    <a:lnTo>
                      <a:pt x="2" y="99"/>
                    </a:lnTo>
                    <a:lnTo>
                      <a:pt x="3" y="65"/>
                    </a:lnTo>
                    <a:lnTo>
                      <a:pt x="4" y="7"/>
                    </a:lnTo>
                    <a:lnTo>
                      <a:pt x="10" y="3"/>
                    </a:lnTo>
                    <a:lnTo>
                      <a:pt x="18" y="1"/>
                    </a:lnTo>
                    <a:lnTo>
                      <a:pt x="28" y="0"/>
                    </a:lnTo>
                    <a:lnTo>
                      <a:pt x="36" y="0"/>
                    </a:lnTo>
                    <a:lnTo>
                      <a:pt x="33" y="3"/>
                    </a:lnTo>
                    <a:lnTo>
                      <a:pt x="29" y="4"/>
                    </a:lnTo>
                    <a:lnTo>
                      <a:pt x="27" y="7"/>
                    </a:lnTo>
                    <a:lnTo>
                      <a:pt x="25" y="9"/>
                    </a:lnTo>
                    <a:lnTo>
                      <a:pt x="30" y="8"/>
                    </a:lnTo>
                    <a:lnTo>
                      <a:pt x="36" y="5"/>
                    </a:lnTo>
                    <a:lnTo>
                      <a:pt x="44" y="3"/>
                    </a:lnTo>
                    <a:lnTo>
                      <a:pt x="51" y="0"/>
                    </a:lnTo>
                    <a:lnTo>
                      <a:pt x="48" y="7"/>
                    </a:lnTo>
                    <a:lnTo>
                      <a:pt x="41" y="13"/>
                    </a:lnTo>
                    <a:lnTo>
                      <a:pt x="32" y="20"/>
                    </a:lnTo>
                    <a:lnTo>
                      <a:pt x="25" y="26"/>
                    </a:lnTo>
                    <a:lnTo>
                      <a:pt x="25" y="27"/>
                    </a:lnTo>
                    <a:lnTo>
                      <a:pt x="26" y="27"/>
                    </a:lnTo>
                    <a:lnTo>
                      <a:pt x="27" y="28"/>
                    </a:lnTo>
                    <a:lnTo>
                      <a:pt x="33" y="25"/>
                    </a:lnTo>
                    <a:lnTo>
                      <a:pt x="40" y="20"/>
                    </a:lnTo>
                    <a:lnTo>
                      <a:pt x="45" y="16"/>
                    </a:lnTo>
                    <a:lnTo>
                      <a:pt x="52" y="16"/>
                    </a:lnTo>
                    <a:lnTo>
                      <a:pt x="52" y="18"/>
                    </a:lnTo>
                    <a:lnTo>
                      <a:pt x="52" y="22"/>
                    </a:lnTo>
                    <a:lnTo>
                      <a:pt x="52" y="25"/>
                    </a:lnTo>
                    <a:lnTo>
                      <a:pt x="52" y="28"/>
                    </a:lnTo>
                    <a:lnTo>
                      <a:pt x="46" y="33"/>
                    </a:lnTo>
                    <a:lnTo>
                      <a:pt x="40" y="38"/>
                    </a:lnTo>
                    <a:lnTo>
                      <a:pt x="33" y="43"/>
                    </a:lnTo>
                    <a:lnTo>
                      <a:pt x="27" y="48"/>
                    </a:lnTo>
                    <a:lnTo>
                      <a:pt x="34" y="47"/>
                    </a:lnTo>
                    <a:lnTo>
                      <a:pt x="40" y="43"/>
                    </a:lnTo>
                    <a:lnTo>
                      <a:pt x="46" y="39"/>
                    </a:lnTo>
                    <a:lnTo>
                      <a:pt x="55" y="37"/>
                    </a:lnTo>
                    <a:lnTo>
                      <a:pt x="55" y="39"/>
                    </a:lnTo>
                    <a:lnTo>
                      <a:pt x="55" y="42"/>
                    </a:lnTo>
                    <a:lnTo>
                      <a:pt x="55" y="46"/>
                    </a:lnTo>
                    <a:lnTo>
                      <a:pt x="56" y="49"/>
                    </a:lnTo>
                    <a:lnTo>
                      <a:pt x="49" y="54"/>
                    </a:lnTo>
                    <a:lnTo>
                      <a:pt x="43" y="58"/>
                    </a:lnTo>
                    <a:lnTo>
                      <a:pt x="36" y="63"/>
                    </a:lnTo>
                    <a:lnTo>
                      <a:pt x="30" y="68"/>
                    </a:lnTo>
                    <a:lnTo>
                      <a:pt x="36" y="66"/>
                    </a:lnTo>
                    <a:lnTo>
                      <a:pt x="44" y="64"/>
                    </a:lnTo>
                    <a:lnTo>
                      <a:pt x="52" y="61"/>
                    </a:lnTo>
                    <a:lnTo>
                      <a:pt x="59" y="58"/>
                    </a:lnTo>
                    <a:lnTo>
                      <a:pt x="58" y="61"/>
                    </a:lnTo>
                    <a:lnTo>
                      <a:pt x="58" y="63"/>
                    </a:lnTo>
                    <a:lnTo>
                      <a:pt x="58" y="66"/>
                    </a:lnTo>
                    <a:lnTo>
                      <a:pt x="58" y="69"/>
                    </a:lnTo>
                    <a:lnTo>
                      <a:pt x="51" y="75"/>
                    </a:lnTo>
                    <a:lnTo>
                      <a:pt x="43" y="80"/>
                    </a:lnTo>
                    <a:lnTo>
                      <a:pt x="37" y="86"/>
                    </a:lnTo>
                    <a:lnTo>
                      <a:pt x="34" y="92"/>
                    </a:lnTo>
                    <a:lnTo>
                      <a:pt x="48" y="84"/>
                    </a:lnTo>
                    <a:lnTo>
                      <a:pt x="55" y="79"/>
                    </a:lnTo>
                    <a:lnTo>
                      <a:pt x="58" y="78"/>
                    </a:lnTo>
                    <a:lnTo>
                      <a:pt x="61" y="77"/>
                    </a:lnTo>
                    <a:lnTo>
                      <a:pt x="61" y="79"/>
                    </a:lnTo>
                    <a:lnTo>
                      <a:pt x="61" y="83"/>
                    </a:lnTo>
                    <a:lnTo>
                      <a:pt x="61" y="86"/>
                    </a:lnTo>
                    <a:lnTo>
                      <a:pt x="61" y="88"/>
                    </a:lnTo>
                    <a:lnTo>
                      <a:pt x="48" y="98"/>
                    </a:lnTo>
                    <a:lnTo>
                      <a:pt x="41" y="103"/>
                    </a:lnTo>
                    <a:lnTo>
                      <a:pt x="37" y="106"/>
                    </a:lnTo>
                    <a:lnTo>
                      <a:pt x="34" y="109"/>
                    </a:lnTo>
                    <a:lnTo>
                      <a:pt x="42" y="107"/>
                    </a:lnTo>
                    <a:lnTo>
                      <a:pt x="49" y="102"/>
                    </a:lnTo>
                    <a:lnTo>
                      <a:pt x="57" y="99"/>
                    </a:lnTo>
                    <a:lnTo>
                      <a:pt x="64" y="99"/>
                    </a:lnTo>
                    <a:lnTo>
                      <a:pt x="64" y="101"/>
                    </a:lnTo>
                    <a:lnTo>
                      <a:pt x="64" y="103"/>
                    </a:lnTo>
                    <a:lnTo>
                      <a:pt x="64" y="107"/>
                    </a:lnTo>
                    <a:lnTo>
                      <a:pt x="65" y="109"/>
                    </a:lnTo>
                    <a:lnTo>
                      <a:pt x="59" y="113"/>
                    </a:lnTo>
                    <a:lnTo>
                      <a:pt x="53" y="116"/>
                    </a:lnTo>
                    <a:lnTo>
                      <a:pt x="49" y="119"/>
                    </a:lnTo>
                    <a:lnTo>
                      <a:pt x="43" y="124"/>
                    </a:lnTo>
                    <a:lnTo>
                      <a:pt x="43" y="125"/>
                    </a:lnTo>
                    <a:lnTo>
                      <a:pt x="44" y="125"/>
                    </a:lnTo>
                    <a:lnTo>
                      <a:pt x="44" y="126"/>
                    </a:lnTo>
                    <a:lnTo>
                      <a:pt x="44" y="127"/>
                    </a:lnTo>
                    <a:lnTo>
                      <a:pt x="50" y="125"/>
                    </a:lnTo>
                    <a:lnTo>
                      <a:pt x="56" y="122"/>
                    </a:lnTo>
                    <a:lnTo>
                      <a:pt x="61" y="119"/>
                    </a:lnTo>
                    <a:lnTo>
                      <a:pt x="70" y="117"/>
                    </a:lnTo>
                    <a:lnTo>
                      <a:pt x="66" y="127"/>
                    </a:lnTo>
                    <a:lnTo>
                      <a:pt x="59" y="134"/>
                    </a:lnTo>
                    <a:lnTo>
                      <a:pt x="51" y="140"/>
                    </a:lnTo>
                    <a:lnTo>
                      <a:pt x="44" y="147"/>
                    </a:lnTo>
                    <a:lnTo>
                      <a:pt x="52" y="146"/>
                    </a:lnTo>
                    <a:lnTo>
                      <a:pt x="58" y="142"/>
                    </a:lnTo>
                    <a:lnTo>
                      <a:pt x="64" y="139"/>
                    </a:lnTo>
                    <a:lnTo>
                      <a:pt x="72" y="137"/>
                    </a:lnTo>
                    <a:lnTo>
                      <a:pt x="67" y="146"/>
                    </a:lnTo>
                    <a:lnTo>
                      <a:pt x="60" y="152"/>
                    </a:lnTo>
                    <a:lnTo>
                      <a:pt x="52" y="157"/>
                    </a:lnTo>
                    <a:lnTo>
                      <a:pt x="48" y="165"/>
                    </a:lnTo>
                    <a:lnTo>
                      <a:pt x="55" y="162"/>
                    </a:lnTo>
                    <a:lnTo>
                      <a:pt x="63" y="157"/>
                    </a:lnTo>
                    <a:lnTo>
                      <a:pt x="70" y="154"/>
                    </a:lnTo>
                    <a:lnTo>
                      <a:pt x="75" y="152"/>
                    </a:lnTo>
                    <a:lnTo>
                      <a:pt x="74" y="155"/>
                    </a:lnTo>
                    <a:lnTo>
                      <a:pt x="74" y="159"/>
                    </a:lnTo>
                    <a:lnTo>
                      <a:pt x="74" y="162"/>
                    </a:lnTo>
                    <a:lnTo>
                      <a:pt x="74" y="165"/>
                    </a:lnTo>
                    <a:lnTo>
                      <a:pt x="72" y="167"/>
                    </a:lnTo>
                    <a:lnTo>
                      <a:pt x="71" y="169"/>
                    </a:lnTo>
                    <a:lnTo>
                      <a:pt x="68" y="170"/>
                    </a:lnTo>
                    <a:lnTo>
                      <a:pt x="66" y="171"/>
                    </a:lnTo>
                    <a:lnTo>
                      <a:pt x="61" y="174"/>
                    </a:lnTo>
                    <a:lnTo>
                      <a:pt x="57" y="177"/>
                    </a:lnTo>
                    <a:lnTo>
                      <a:pt x="49" y="180"/>
                    </a:lnTo>
                    <a:lnTo>
                      <a:pt x="40" y="186"/>
                    </a:lnTo>
                    <a:lnTo>
                      <a:pt x="40" y="189"/>
                    </a:lnTo>
                    <a:lnTo>
                      <a:pt x="40" y="190"/>
                    </a:lnTo>
                    <a:lnTo>
                      <a:pt x="40" y="191"/>
                    </a:lnTo>
                    <a:lnTo>
                      <a:pt x="41" y="192"/>
                    </a:lnTo>
                    <a:lnTo>
                      <a:pt x="48" y="189"/>
                    </a:lnTo>
                    <a:lnTo>
                      <a:pt x="52" y="185"/>
                    </a:lnTo>
                    <a:lnTo>
                      <a:pt x="57" y="183"/>
                    </a:lnTo>
                    <a:lnTo>
                      <a:pt x="60" y="182"/>
                    </a:lnTo>
                    <a:lnTo>
                      <a:pt x="64" y="179"/>
                    </a:lnTo>
                    <a:lnTo>
                      <a:pt x="67" y="178"/>
                    </a:lnTo>
                    <a:lnTo>
                      <a:pt x="72" y="177"/>
                    </a:lnTo>
                    <a:lnTo>
                      <a:pt x="78" y="175"/>
                    </a:lnTo>
                    <a:lnTo>
                      <a:pt x="78" y="177"/>
                    </a:lnTo>
                    <a:lnTo>
                      <a:pt x="78" y="179"/>
                    </a:lnTo>
                    <a:lnTo>
                      <a:pt x="78" y="183"/>
                    </a:lnTo>
                    <a:lnTo>
                      <a:pt x="78" y="185"/>
                    </a:lnTo>
                    <a:lnTo>
                      <a:pt x="72" y="190"/>
                    </a:lnTo>
                    <a:lnTo>
                      <a:pt x="66" y="193"/>
                    </a:lnTo>
                    <a:lnTo>
                      <a:pt x="60" y="198"/>
                    </a:lnTo>
                    <a:lnTo>
                      <a:pt x="53" y="202"/>
                    </a:lnTo>
                    <a:lnTo>
                      <a:pt x="48" y="207"/>
                    </a:lnTo>
                    <a:lnTo>
                      <a:pt x="43" y="210"/>
                    </a:lnTo>
                    <a:lnTo>
                      <a:pt x="40" y="213"/>
                    </a:lnTo>
                    <a:lnTo>
                      <a:pt x="38" y="214"/>
                    </a:lnTo>
                    <a:lnTo>
                      <a:pt x="43" y="213"/>
                    </a:lnTo>
                    <a:lnTo>
                      <a:pt x="49" y="212"/>
                    </a:lnTo>
                    <a:lnTo>
                      <a:pt x="53" y="209"/>
                    </a:lnTo>
                    <a:lnTo>
                      <a:pt x="59" y="206"/>
                    </a:lnTo>
                    <a:lnTo>
                      <a:pt x="64" y="202"/>
                    </a:lnTo>
                    <a:lnTo>
                      <a:pt x="70" y="200"/>
                    </a:lnTo>
                    <a:lnTo>
                      <a:pt x="74" y="198"/>
                    </a:lnTo>
                    <a:lnTo>
                      <a:pt x="80" y="195"/>
                    </a:lnTo>
                    <a:lnTo>
                      <a:pt x="80" y="199"/>
                    </a:lnTo>
                    <a:lnTo>
                      <a:pt x="80" y="202"/>
                    </a:lnTo>
                    <a:lnTo>
                      <a:pt x="80" y="207"/>
                    </a:lnTo>
                    <a:lnTo>
                      <a:pt x="80" y="210"/>
                    </a:lnTo>
                    <a:lnTo>
                      <a:pt x="72" y="215"/>
                    </a:lnTo>
                    <a:lnTo>
                      <a:pt x="65" y="221"/>
                    </a:lnTo>
                    <a:lnTo>
                      <a:pt x="57" y="225"/>
                    </a:lnTo>
                    <a:lnTo>
                      <a:pt x="49" y="231"/>
                    </a:lnTo>
                    <a:lnTo>
                      <a:pt x="52" y="231"/>
                    </a:lnTo>
                    <a:lnTo>
                      <a:pt x="57" y="230"/>
                    </a:lnTo>
                    <a:lnTo>
                      <a:pt x="60" y="228"/>
                    </a:lnTo>
                    <a:lnTo>
                      <a:pt x="65" y="225"/>
                    </a:lnTo>
                    <a:lnTo>
                      <a:pt x="70" y="224"/>
                    </a:lnTo>
                    <a:lnTo>
                      <a:pt x="75" y="222"/>
                    </a:lnTo>
                    <a:lnTo>
                      <a:pt x="80" y="221"/>
                    </a:lnTo>
                    <a:lnTo>
                      <a:pt x="85" y="220"/>
                    </a:lnTo>
                    <a:lnTo>
                      <a:pt x="83" y="227"/>
                    </a:lnTo>
                    <a:lnTo>
                      <a:pt x="80" y="232"/>
                    </a:lnTo>
                    <a:lnTo>
                      <a:pt x="75" y="237"/>
                    </a:lnTo>
                    <a:lnTo>
                      <a:pt x="70" y="240"/>
                    </a:lnTo>
                    <a:lnTo>
                      <a:pt x="64" y="244"/>
                    </a:lnTo>
                    <a:lnTo>
                      <a:pt x="58" y="247"/>
                    </a:lnTo>
                    <a:lnTo>
                      <a:pt x="52" y="252"/>
                    </a:lnTo>
                    <a:lnTo>
                      <a:pt x="46" y="256"/>
                    </a:lnTo>
                    <a:lnTo>
                      <a:pt x="51" y="255"/>
                    </a:lnTo>
                    <a:lnTo>
                      <a:pt x="56" y="254"/>
                    </a:lnTo>
                    <a:lnTo>
                      <a:pt x="60" y="252"/>
                    </a:lnTo>
                    <a:lnTo>
                      <a:pt x="65" y="250"/>
                    </a:lnTo>
                    <a:lnTo>
                      <a:pt x="70" y="246"/>
                    </a:lnTo>
                    <a:lnTo>
                      <a:pt x="75" y="244"/>
                    </a:lnTo>
                    <a:lnTo>
                      <a:pt x="80" y="241"/>
                    </a:lnTo>
                    <a:lnTo>
                      <a:pt x="86" y="239"/>
                    </a:lnTo>
                    <a:lnTo>
                      <a:pt x="85" y="252"/>
                    </a:lnTo>
                    <a:lnTo>
                      <a:pt x="79" y="261"/>
                    </a:lnTo>
                    <a:lnTo>
                      <a:pt x="68" y="268"/>
                    </a:lnTo>
                    <a:lnTo>
                      <a:pt x="57" y="276"/>
                    </a:lnTo>
                    <a:lnTo>
                      <a:pt x="65" y="274"/>
                    </a:lnTo>
                    <a:lnTo>
                      <a:pt x="73" y="270"/>
                    </a:lnTo>
                    <a:lnTo>
                      <a:pt x="80" y="266"/>
                    </a:lnTo>
                    <a:lnTo>
                      <a:pt x="88" y="265"/>
                    </a:lnTo>
                    <a:lnTo>
                      <a:pt x="88" y="268"/>
                    </a:lnTo>
                    <a:lnTo>
                      <a:pt x="88" y="271"/>
                    </a:lnTo>
                    <a:lnTo>
                      <a:pt x="88" y="275"/>
                    </a:lnTo>
                    <a:lnTo>
                      <a:pt x="88" y="278"/>
                    </a:lnTo>
                    <a:lnTo>
                      <a:pt x="83" y="281"/>
                    </a:lnTo>
                    <a:lnTo>
                      <a:pt x="78" y="283"/>
                    </a:lnTo>
                    <a:lnTo>
                      <a:pt x="72" y="286"/>
                    </a:lnTo>
                    <a:lnTo>
                      <a:pt x="67" y="290"/>
                    </a:lnTo>
                    <a:lnTo>
                      <a:pt x="61" y="293"/>
                    </a:lnTo>
                    <a:lnTo>
                      <a:pt x="56" y="297"/>
                    </a:lnTo>
                    <a:lnTo>
                      <a:pt x="51" y="300"/>
                    </a:lnTo>
                    <a:lnTo>
                      <a:pt x="46" y="304"/>
                    </a:lnTo>
                    <a:lnTo>
                      <a:pt x="48" y="304"/>
                    </a:lnTo>
                    <a:lnTo>
                      <a:pt x="48" y="305"/>
                    </a:lnTo>
                    <a:lnTo>
                      <a:pt x="48" y="306"/>
                    </a:lnTo>
                    <a:lnTo>
                      <a:pt x="56" y="303"/>
                    </a:lnTo>
                    <a:lnTo>
                      <a:pt x="63" y="299"/>
                    </a:lnTo>
                    <a:lnTo>
                      <a:pt x="68" y="296"/>
                    </a:lnTo>
                    <a:lnTo>
                      <a:pt x="74" y="292"/>
                    </a:lnTo>
                    <a:lnTo>
                      <a:pt x="79" y="290"/>
                    </a:lnTo>
                    <a:lnTo>
                      <a:pt x="83" y="289"/>
                    </a:lnTo>
                    <a:lnTo>
                      <a:pt x="87" y="288"/>
                    </a:lnTo>
                    <a:lnTo>
                      <a:pt x="89" y="286"/>
                    </a:lnTo>
                    <a:lnTo>
                      <a:pt x="89" y="290"/>
                    </a:lnTo>
                    <a:lnTo>
                      <a:pt x="89" y="293"/>
                    </a:lnTo>
                    <a:lnTo>
                      <a:pt x="89" y="297"/>
                    </a:lnTo>
                    <a:lnTo>
                      <a:pt x="90" y="300"/>
                    </a:lnTo>
                    <a:lnTo>
                      <a:pt x="82" y="307"/>
                    </a:lnTo>
                    <a:lnTo>
                      <a:pt x="76" y="312"/>
                    </a:lnTo>
                    <a:lnTo>
                      <a:pt x="70" y="315"/>
                    </a:lnTo>
                    <a:lnTo>
                      <a:pt x="60" y="321"/>
                    </a:lnTo>
                    <a:lnTo>
                      <a:pt x="60" y="322"/>
                    </a:lnTo>
                    <a:lnTo>
                      <a:pt x="60" y="323"/>
                    </a:lnTo>
                    <a:lnTo>
                      <a:pt x="61" y="323"/>
                    </a:lnTo>
                    <a:lnTo>
                      <a:pt x="63" y="324"/>
                    </a:lnTo>
                    <a:lnTo>
                      <a:pt x="70" y="321"/>
                    </a:lnTo>
                    <a:lnTo>
                      <a:pt x="76" y="317"/>
                    </a:lnTo>
                    <a:lnTo>
                      <a:pt x="83" y="314"/>
                    </a:lnTo>
                    <a:lnTo>
                      <a:pt x="90" y="312"/>
                    </a:lnTo>
                    <a:lnTo>
                      <a:pt x="87" y="323"/>
                    </a:lnTo>
                    <a:lnTo>
                      <a:pt x="78" y="330"/>
                    </a:lnTo>
                    <a:lnTo>
                      <a:pt x="67" y="337"/>
                    </a:lnTo>
                    <a:lnTo>
                      <a:pt x="61" y="346"/>
                    </a:lnTo>
                    <a:lnTo>
                      <a:pt x="68" y="344"/>
                    </a:lnTo>
                    <a:lnTo>
                      <a:pt x="76" y="339"/>
                    </a:lnTo>
                    <a:lnTo>
                      <a:pt x="85" y="334"/>
                    </a:lnTo>
                    <a:lnTo>
                      <a:pt x="94" y="330"/>
                    </a:lnTo>
                    <a:lnTo>
                      <a:pt x="93" y="337"/>
                    </a:lnTo>
                    <a:lnTo>
                      <a:pt x="89" y="342"/>
                    </a:lnTo>
                    <a:lnTo>
                      <a:pt x="85" y="346"/>
                    </a:lnTo>
                    <a:lnTo>
                      <a:pt x="79" y="351"/>
                    </a:lnTo>
                    <a:lnTo>
                      <a:pt x="73" y="354"/>
                    </a:lnTo>
                    <a:lnTo>
                      <a:pt x="67" y="358"/>
                    </a:lnTo>
                    <a:lnTo>
                      <a:pt x="63" y="361"/>
                    </a:lnTo>
                    <a:lnTo>
                      <a:pt x="59" y="365"/>
                    </a:lnTo>
                    <a:lnTo>
                      <a:pt x="64" y="364"/>
                    </a:lnTo>
                    <a:lnTo>
                      <a:pt x="68" y="362"/>
                    </a:lnTo>
                    <a:lnTo>
                      <a:pt x="72" y="360"/>
                    </a:lnTo>
                    <a:lnTo>
                      <a:pt x="76" y="358"/>
                    </a:lnTo>
                    <a:lnTo>
                      <a:pt x="80" y="354"/>
                    </a:lnTo>
                    <a:lnTo>
                      <a:pt x="85" y="352"/>
                    </a:lnTo>
                    <a:lnTo>
                      <a:pt x="89" y="350"/>
                    </a:lnTo>
                    <a:lnTo>
                      <a:pt x="95" y="349"/>
                    </a:lnTo>
                    <a:lnTo>
                      <a:pt x="95" y="352"/>
                    </a:lnTo>
                    <a:lnTo>
                      <a:pt x="95" y="356"/>
                    </a:lnTo>
                    <a:lnTo>
                      <a:pt x="95" y="359"/>
                    </a:lnTo>
                    <a:lnTo>
                      <a:pt x="95" y="362"/>
                    </a:lnTo>
                    <a:lnTo>
                      <a:pt x="89" y="367"/>
                    </a:lnTo>
                    <a:lnTo>
                      <a:pt x="85" y="370"/>
                    </a:lnTo>
                    <a:lnTo>
                      <a:pt x="79" y="374"/>
                    </a:lnTo>
                    <a:lnTo>
                      <a:pt x="74" y="377"/>
                    </a:lnTo>
                    <a:lnTo>
                      <a:pt x="68" y="381"/>
                    </a:lnTo>
                    <a:lnTo>
                      <a:pt x="64" y="384"/>
                    </a:lnTo>
                    <a:lnTo>
                      <a:pt x="58" y="388"/>
                    </a:lnTo>
                    <a:lnTo>
                      <a:pt x="53" y="391"/>
                    </a:lnTo>
                    <a:lnTo>
                      <a:pt x="58" y="390"/>
                    </a:lnTo>
                    <a:lnTo>
                      <a:pt x="64" y="388"/>
                    </a:lnTo>
                    <a:lnTo>
                      <a:pt x="68" y="384"/>
                    </a:lnTo>
                    <a:lnTo>
                      <a:pt x="74" y="382"/>
                    </a:lnTo>
                    <a:lnTo>
                      <a:pt x="79" y="380"/>
                    </a:lnTo>
                    <a:lnTo>
                      <a:pt x="85" y="377"/>
                    </a:lnTo>
                    <a:lnTo>
                      <a:pt x="90" y="375"/>
                    </a:lnTo>
                    <a:lnTo>
                      <a:pt x="96" y="374"/>
                    </a:lnTo>
                    <a:lnTo>
                      <a:pt x="96" y="377"/>
                    </a:lnTo>
                    <a:lnTo>
                      <a:pt x="96" y="381"/>
                    </a:lnTo>
                    <a:lnTo>
                      <a:pt x="95" y="385"/>
                    </a:lnTo>
                    <a:lnTo>
                      <a:pt x="95" y="389"/>
                    </a:lnTo>
                    <a:lnTo>
                      <a:pt x="88" y="394"/>
                    </a:lnTo>
                    <a:lnTo>
                      <a:pt x="81" y="398"/>
                    </a:lnTo>
                    <a:lnTo>
                      <a:pt x="74" y="404"/>
                    </a:lnTo>
                    <a:lnTo>
                      <a:pt x="66" y="408"/>
                    </a:lnTo>
                    <a:lnTo>
                      <a:pt x="57" y="413"/>
                    </a:lnTo>
                    <a:lnTo>
                      <a:pt x="49" y="417"/>
                    </a:lnTo>
                    <a:lnTo>
                      <a:pt x="41" y="419"/>
                    </a:lnTo>
                    <a:lnTo>
                      <a:pt x="33" y="420"/>
                    </a:lnTo>
                    <a:close/>
                  </a:path>
                </a:pathLst>
              </a:custGeom>
              <a:solidFill>
                <a:srgbClr val="FF0000"/>
              </a:solidFill>
              <a:ln w="9525">
                <a:noFill/>
                <a:round/>
                <a:headEnd/>
                <a:tailEnd/>
              </a:ln>
            </p:spPr>
            <p:txBody>
              <a:bodyPr/>
              <a:lstStyle/>
              <a:p>
                <a:endParaRPr lang="en-US" sz="3200"/>
              </a:p>
            </p:txBody>
          </p:sp>
          <p:sp>
            <p:nvSpPr>
              <p:cNvPr id="190488" name="Freeform 32"/>
              <p:cNvSpPr>
                <a:spLocks/>
              </p:cNvSpPr>
              <p:nvPr/>
            </p:nvSpPr>
            <p:spPr bwMode="auto">
              <a:xfrm>
                <a:off x="2316" y="3832"/>
                <a:ext cx="33" cy="55"/>
              </a:xfrm>
              <a:custGeom>
                <a:avLst/>
                <a:gdLst>
                  <a:gd name="T0" fmla="*/ 1 w 65"/>
                  <a:gd name="T1" fmla="*/ 1 h 109"/>
                  <a:gd name="T2" fmla="*/ 1 w 65"/>
                  <a:gd name="T3" fmla="*/ 1 h 109"/>
                  <a:gd name="T4" fmla="*/ 1 w 65"/>
                  <a:gd name="T5" fmla="*/ 1 h 109"/>
                  <a:gd name="T6" fmla="*/ 1 w 65"/>
                  <a:gd name="T7" fmla="*/ 1 h 109"/>
                  <a:gd name="T8" fmla="*/ 1 w 65"/>
                  <a:gd name="T9" fmla="*/ 1 h 109"/>
                  <a:gd name="T10" fmla="*/ 1 w 65"/>
                  <a:gd name="T11" fmla="*/ 1 h 109"/>
                  <a:gd name="T12" fmla="*/ 1 w 65"/>
                  <a:gd name="T13" fmla="*/ 1 h 109"/>
                  <a:gd name="T14" fmla="*/ 1 w 65"/>
                  <a:gd name="T15" fmla="*/ 1 h 109"/>
                  <a:gd name="T16" fmla="*/ 1 w 65"/>
                  <a:gd name="T17" fmla="*/ 1 h 109"/>
                  <a:gd name="T18" fmla="*/ 1 w 65"/>
                  <a:gd name="T19" fmla="*/ 1 h 109"/>
                  <a:gd name="T20" fmla="*/ 1 w 65"/>
                  <a:gd name="T21" fmla="*/ 1 h 109"/>
                  <a:gd name="T22" fmla="*/ 1 w 65"/>
                  <a:gd name="T23" fmla="*/ 1 h 109"/>
                  <a:gd name="T24" fmla="*/ 0 w 65"/>
                  <a:gd name="T25" fmla="*/ 1 h 109"/>
                  <a:gd name="T26" fmla="*/ 1 w 65"/>
                  <a:gd name="T27" fmla="*/ 1 h 109"/>
                  <a:gd name="T28" fmla="*/ 1 w 65"/>
                  <a:gd name="T29" fmla="*/ 0 h 109"/>
                  <a:gd name="T30" fmla="*/ 1 w 65"/>
                  <a:gd name="T31" fmla="*/ 0 h 109"/>
                  <a:gd name="T32" fmla="*/ 1 w 65"/>
                  <a:gd name="T33" fmla="*/ 0 h 109"/>
                  <a:gd name="T34" fmla="*/ 1 w 65"/>
                  <a:gd name="T35" fmla="*/ 0 h 109"/>
                  <a:gd name="T36" fmla="*/ 1 w 65"/>
                  <a:gd name="T37" fmla="*/ 0 h 109"/>
                  <a:gd name="T38" fmla="*/ 1 w 65"/>
                  <a:gd name="T39" fmla="*/ 1 h 109"/>
                  <a:gd name="T40" fmla="*/ 1 w 65"/>
                  <a:gd name="T41" fmla="*/ 1 h 109"/>
                  <a:gd name="T42" fmla="*/ 1 w 65"/>
                  <a:gd name="T43" fmla="*/ 1 h 109"/>
                  <a:gd name="T44" fmla="*/ 1 w 65"/>
                  <a:gd name="T45" fmla="*/ 1 h 109"/>
                  <a:gd name="T46" fmla="*/ 1 w 65"/>
                  <a:gd name="T47" fmla="*/ 1 h 109"/>
                  <a:gd name="T48" fmla="*/ 1 w 65"/>
                  <a:gd name="T49" fmla="*/ 1 h 109"/>
                  <a:gd name="T50" fmla="*/ 1 w 65"/>
                  <a:gd name="T51" fmla="*/ 1 h 109"/>
                  <a:gd name="T52" fmla="*/ 1 w 65"/>
                  <a:gd name="T53" fmla="*/ 1 h 109"/>
                  <a:gd name="T54" fmla="*/ 1 w 65"/>
                  <a:gd name="T55" fmla="*/ 1 h 109"/>
                  <a:gd name="T56" fmla="*/ 1 w 65"/>
                  <a:gd name="T57" fmla="*/ 1 h 1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
                  <a:gd name="T88" fmla="*/ 0 h 109"/>
                  <a:gd name="T89" fmla="*/ 65 w 65"/>
                  <a:gd name="T90" fmla="*/ 109 h 10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 h="109">
                    <a:moveTo>
                      <a:pt x="60" y="109"/>
                    </a:moveTo>
                    <a:lnTo>
                      <a:pt x="49" y="100"/>
                    </a:lnTo>
                    <a:lnTo>
                      <a:pt x="40" y="91"/>
                    </a:lnTo>
                    <a:lnTo>
                      <a:pt x="33" y="80"/>
                    </a:lnTo>
                    <a:lnTo>
                      <a:pt x="27" y="70"/>
                    </a:lnTo>
                    <a:lnTo>
                      <a:pt x="23" y="61"/>
                    </a:lnTo>
                    <a:lnTo>
                      <a:pt x="17" y="50"/>
                    </a:lnTo>
                    <a:lnTo>
                      <a:pt x="11" y="41"/>
                    </a:lnTo>
                    <a:lnTo>
                      <a:pt x="4" y="33"/>
                    </a:lnTo>
                    <a:lnTo>
                      <a:pt x="3" y="25"/>
                    </a:lnTo>
                    <a:lnTo>
                      <a:pt x="2" y="17"/>
                    </a:lnTo>
                    <a:lnTo>
                      <a:pt x="1" y="9"/>
                    </a:lnTo>
                    <a:lnTo>
                      <a:pt x="0" y="1"/>
                    </a:lnTo>
                    <a:lnTo>
                      <a:pt x="7" y="1"/>
                    </a:lnTo>
                    <a:lnTo>
                      <a:pt x="11" y="0"/>
                    </a:lnTo>
                    <a:lnTo>
                      <a:pt x="16" y="0"/>
                    </a:lnTo>
                    <a:lnTo>
                      <a:pt x="20" y="0"/>
                    </a:lnTo>
                    <a:lnTo>
                      <a:pt x="24" y="0"/>
                    </a:lnTo>
                    <a:lnTo>
                      <a:pt x="30" y="0"/>
                    </a:lnTo>
                    <a:lnTo>
                      <a:pt x="36" y="1"/>
                    </a:lnTo>
                    <a:lnTo>
                      <a:pt x="45" y="1"/>
                    </a:lnTo>
                    <a:lnTo>
                      <a:pt x="55" y="23"/>
                    </a:lnTo>
                    <a:lnTo>
                      <a:pt x="62" y="53"/>
                    </a:lnTo>
                    <a:lnTo>
                      <a:pt x="64" y="84"/>
                    </a:lnTo>
                    <a:lnTo>
                      <a:pt x="65" y="109"/>
                    </a:lnTo>
                    <a:lnTo>
                      <a:pt x="64" y="109"/>
                    </a:lnTo>
                    <a:lnTo>
                      <a:pt x="62" y="109"/>
                    </a:lnTo>
                    <a:lnTo>
                      <a:pt x="61" y="109"/>
                    </a:lnTo>
                    <a:lnTo>
                      <a:pt x="60" y="109"/>
                    </a:lnTo>
                    <a:close/>
                  </a:path>
                </a:pathLst>
              </a:custGeom>
              <a:solidFill>
                <a:srgbClr val="994C26"/>
              </a:solidFill>
              <a:ln w="9525">
                <a:noFill/>
                <a:round/>
                <a:headEnd/>
                <a:tailEnd/>
              </a:ln>
            </p:spPr>
            <p:txBody>
              <a:bodyPr/>
              <a:lstStyle/>
              <a:p>
                <a:endParaRPr lang="en-US" sz="3200"/>
              </a:p>
            </p:txBody>
          </p:sp>
          <p:sp>
            <p:nvSpPr>
              <p:cNvPr id="190489" name="Freeform 33"/>
              <p:cNvSpPr>
                <a:spLocks/>
              </p:cNvSpPr>
              <p:nvPr/>
            </p:nvSpPr>
            <p:spPr bwMode="auto">
              <a:xfrm>
                <a:off x="2432" y="3873"/>
                <a:ext cx="13" cy="4"/>
              </a:xfrm>
              <a:custGeom>
                <a:avLst/>
                <a:gdLst>
                  <a:gd name="T0" fmla="*/ 1 w 26"/>
                  <a:gd name="T1" fmla="*/ 1 h 8"/>
                  <a:gd name="T2" fmla="*/ 1 w 26"/>
                  <a:gd name="T3" fmla="*/ 1 h 8"/>
                  <a:gd name="T4" fmla="*/ 1 w 26"/>
                  <a:gd name="T5" fmla="*/ 1 h 8"/>
                  <a:gd name="T6" fmla="*/ 0 w 26"/>
                  <a:gd name="T7" fmla="*/ 1 h 8"/>
                  <a:gd name="T8" fmla="*/ 0 w 26"/>
                  <a:gd name="T9" fmla="*/ 1 h 8"/>
                  <a:gd name="T10" fmla="*/ 1 w 26"/>
                  <a:gd name="T11" fmla="*/ 1 h 8"/>
                  <a:gd name="T12" fmla="*/ 1 w 26"/>
                  <a:gd name="T13" fmla="*/ 1 h 8"/>
                  <a:gd name="T14" fmla="*/ 1 w 26"/>
                  <a:gd name="T15" fmla="*/ 0 h 8"/>
                  <a:gd name="T16" fmla="*/ 1 w 26"/>
                  <a:gd name="T17" fmla="*/ 1 h 8"/>
                  <a:gd name="T18" fmla="*/ 1 w 26"/>
                  <a:gd name="T19" fmla="*/ 1 h 8"/>
                  <a:gd name="T20" fmla="*/ 1 w 26"/>
                  <a:gd name="T21" fmla="*/ 1 h 8"/>
                  <a:gd name="T22" fmla="*/ 1 w 26"/>
                  <a:gd name="T23" fmla="*/ 1 h 8"/>
                  <a:gd name="T24" fmla="*/ 1 w 26"/>
                  <a:gd name="T25" fmla="*/ 1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8"/>
                  <a:gd name="T41" fmla="*/ 26 w 26"/>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8">
                    <a:moveTo>
                      <a:pt x="2" y="8"/>
                    </a:moveTo>
                    <a:lnTo>
                      <a:pt x="2" y="7"/>
                    </a:lnTo>
                    <a:lnTo>
                      <a:pt x="2" y="6"/>
                    </a:lnTo>
                    <a:lnTo>
                      <a:pt x="0" y="6"/>
                    </a:lnTo>
                    <a:lnTo>
                      <a:pt x="0" y="5"/>
                    </a:lnTo>
                    <a:lnTo>
                      <a:pt x="6" y="4"/>
                    </a:lnTo>
                    <a:lnTo>
                      <a:pt x="12" y="1"/>
                    </a:lnTo>
                    <a:lnTo>
                      <a:pt x="19" y="0"/>
                    </a:lnTo>
                    <a:lnTo>
                      <a:pt x="26" y="3"/>
                    </a:lnTo>
                    <a:lnTo>
                      <a:pt x="21" y="6"/>
                    </a:lnTo>
                    <a:lnTo>
                      <a:pt x="14" y="8"/>
                    </a:lnTo>
                    <a:lnTo>
                      <a:pt x="7" y="8"/>
                    </a:lnTo>
                    <a:lnTo>
                      <a:pt x="2" y="8"/>
                    </a:lnTo>
                    <a:close/>
                  </a:path>
                </a:pathLst>
              </a:custGeom>
              <a:solidFill>
                <a:srgbClr val="000000"/>
              </a:solidFill>
              <a:ln w="9525">
                <a:noFill/>
                <a:round/>
                <a:headEnd/>
                <a:tailEnd/>
              </a:ln>
            </p:spPr>
            <p:txBody>
              <a:bodyPr/>
              <a:lstStyle/>
              <a:p>
                <a:endParaRPr lang="en-US" sz="3200"/>
              </a:p>
            </p:txBody>
          </p:sp>
          <p:sp>
            <p:nvSpPr>
              <p:cNvPr id="190490" name="Freeform 34"/>
              <p:cNvSpPr>
                <a:spLocks/>
              </p:cNvSpPr>
              <p:nvPr/>
            </p:nvSpPr>
            <p:spPr bwMode="auto">
              <a:xfrm>
                <a:off x="2533" y="3813"/>
                <a:ext cx="28" cy="56"/>
              </a:xfrm>
              <a:custGeom>
                <a:avLst/>
                <a:gdLst>
                  <a:gd name="T0" fmla="*/ 0 w 57"/>
                  <a:gd name="T1" fmla="*/ 1 h 110"/>
                  <a:gd name="T2" fmla="*/ 0 w 57"/>
                  <a:gd name="T3" fmla="*/ 1 h 110"/>
                  <a:gd name="T4" fmla="*/ 0 w 57"/>
                  <a:gd name="T5" fmla="*/ 1 h 110"/>
                  <a:gd name="T6" fmla="*/ 0 w 57"/>
                  <a:gd name="T7" fmla="*/ 1 h 110"/>
                  <a:gd name="T8" fmla="*/ 0 w 57"/>
                  <a:gd name="T9" fmla="*/ 1 h 110"/>
                  <a:gd name="T10" fmla="*/ 0 w 57"/>
                  <a:gd name="T11" fmla="*/ 1 h 110"/>
                  <a:gd name="T12" fmla="*/ 0 w 57"/>
                  <a:gd name="T13" fmla="*/ 1 h 110"/>
                  <a:gd name="T14" fmla="*/ 0 w 57"/>
                  <a:gd name="T15" fmla="*/ 1 h 110"/>
                  <a:gd name="T16" fmla="*/ 0 w 57"/>
                  <a:gd name="T17" fmla="*/ 1 h 110"/>
                  <a:gd name="T18" fmla="*/ 0 w 57"/>
                  <a:gd name="T19" fmla="*/ 1 h 110"/>
                  <a:gd name="T20" fmla="*/ 0 w 57"/>
                  <a:gd name="T21" fmla="*/ 1 h 110"/>
                  <a:gd name="T22" fmla="*/ 0 w 57"/>
                  <a:gd name="T23" fmla="*/ 1 h 110"/>
                  <a:gd name="T24" fmla="*/ 0 w 57"/>
                  <a:gd name="T25" fmla="*/ 0 h 110"/>
                  <a:gd name="T26" fmla="*/ 0 w 57"/>
                  <a:gd name="T27" fmla="*/ 0 h 110"/>
                  <a:gd name="T28" fmla="*/ 0 w 57"/>
                  <a:gd name="T29" fmla="*/ 0 h 110"/>
                  <a:gd name="T30" fmla="*/ 0 w 57"/>
                  <a:gd name="T31" fmla="*/ 0 h 110"/>
                  <a:gd name="T32" fmla="*/ 0 w 57"/>
                  <a:gd name="T33" fmla="*/ 0 h 110"/>
                  <a:gd name="T34" fmla="*/ 0 w 57"/>
                  <a:gd name="T35" fmla="*/ 1 h 110"/>
                  <a:gd name="T36" fmla="*/ 0 w 57"/>
                  <a:gd name="T37" fmla="*/ 1 h 110"/>
                  <a:gd name="T38" fmla="*/ 0 w 57"/>
                  <a:gd name="T39" fmla="*/ 1 h 110"/>
                  <a:gd name="T40" fmla="*/ 0 w 57"/>
                  <a:gd name="T41" fmla="*/ 1 h 110"/>
                  <a:gd name="T42" fmla="*/ 0 w 57"/>
                  <a:gd name="T43" fmla="*/ 1 h 110"/>
                  <a:gd name="T44" fmla="*/ 0 w 57"/>
                  <a:gd name="T45" fmla="*/ 1 h 110"/>
                  <a:gd name="T46" fmla="*/ 0 w 57"/>
                  <a:gd name="T47" fmla="*/ 1 h 110"/>
                  <a:gd name="T48" fmla="*/ 0 w 57"/>
                  <a:gd name="T49" fmla="*/ 1 h 1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7"/>
                  <a:gd name="T76" fmla="*/ 0 h 110"/>
                  <a:gd name="T77" fmla="*/ 57 w 57"/>
                  <a:gd name="T78" fmla="*/ 110 h 1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7" h="110">
                    <a:moveTo>
                      <a:pt x="0" y="110"/>
                    </a:moveTo>
                    <a:lnTo>
                      <a:pt x="1" y="93"/>
                    </a:lnTo>
                    <a:lnTo>
                      <a:pt x="1" y="84"/>
                    </a:lnTo>
                    <a:lnTo>
                      <a:pt x="2" y="76"/>
                    </a:lnTo>
                    <a:lnTo>
                      <a:pt x="5" y="68"/>
                    </a:lnTo>
                    <a:lnTo>
                      <a:pt x="13" y="62"/>
                    </a:lnTo>
                    <a:lnTo>
                      <a:pt x="19" y="54"/>
                    </a:lnTo>
                    <a:lnTo>
                      <a:pt x="24" y="46"/>
                    </a:lnTo>
                    <a:lnTo>
                      <a:pt x="29" y="36"/>
                    </a:lnTo>
                    <a:lnTo>
                      <a:pt x="32" y="27"/>
                    </a:lnTo>
                    <a:lnTo>
                      <a:pt x="37" y="18"/>
                    </a:lnTo>
                    <a:lnTo>
                      <a:pt x="40" y="9"/>
                    </a:lnTo>
                    <a:lnTo>
                      <a:pt x="44" y="0"/>
                    </a:lnTo>
                    <a:lnTo>
                      <a:pt x="46" y="0"/>
                    </a:lnTo>
                    <a:lnTo>
                      <a:pt x="50" y="0"/>
                    </a:lnTo>
                    <a:lnTo>
                      <a:pt x="53" y="0"/>
                    </a:lnTo>
                    <a:lnTo>
                      <a:pt x="55" y="0"/>
                    </a:lnTo>
                    <a:lnTo>
                      <a:pt x="57" y="15"/>
                    </a:lnTo>
                    <a:lnTo>
                      <a:pt x="54" y="30"/>
                    </a:lnTo>
                    <a:lnTo>
                      <a:pt x="50" y="46"/>
                    </a:lnTo>
                    <a:lnTo>
                      <a:pt x="43" y="61"/>
                    </a:lnTo>
                    <a:lnTo>
                      <a:pt x="34" y="76"/>
                    </a:lnTo>
                    <a:lnTo>
                      <a:pt x="23" y="89"/>
                    </a:lnTo>
                    <a:lnTo>
                      <a:pt x="12" y="101"/>
                    </a:lnTo>
                    <a:lnTo>
                      <a:pt x="0" y="110"/>
                    </a:lnTo>
                    <a:close/>
                  </a:path>
                </a:pathLst>
              </a:custGeom>
              <a:solidFill>
                <a:srgbClr val="994C26"/>
              </a:solidFill>
              <a:ln w="9525">
                <a:noFill/>
                <a:round/>
                <a:headEnd/>
                <a:tailEnd/>
              </a:ln>
            </p:spPr>
            <p:txBody>
              <a:bodyPr/>
              <a:lstStyle/>
              <a:p>
                <a:endParaRPr lang="en-US" sz="3200"/>
              </a:p>
            </p:txBody>
          </p:sp>
          <p:sp>
            <p:nvSpPr>
              <p:cNvPr id="190491" name="Freeform 35"/>
              <p:cNvSpPr>
                <a:spLocks/>
              </p:cNvSpPr>
              <p:nvPr/>
            </p:nvSpPr>
            <p:spPr bwMode="auto">
              <a:xfrm>
                <a:off x="2241" y="3587"/>
                <a:ext cx="70" cy="278"/>
              </a:xfrm>
              <a:custGeom>
                <a:avLst/>
                <a:gdLst>
                  <a:gd name="T0" fmla="*/ 1 w 139"/>
                  <a:gd name="T1" fmla="*/ 1 h 556"/>
                  <a:gd name="T2" fmla="*/ 1 w 139"/>
                  <a:gd name="T3" fmla="*/ 1 h 556"/>
                  <a:gd name="T4" fmla="*/ 1 w 139"/>
                  <a:gd name="T5" fmla="*/ 1 h 556"/>
                  <a:gd name="T6" fmla="*/ 1 w 139"/>
                  <a:gd name="T7" fmla="*/ 1 h 556"/>
                  <a:gd name="T8" fmla="*/ 1 w 139"/>
                  <a:gd name="T9" fmla="*/ 1 h 556"/>
                  <a:gd name="T10" fmla="*/ 1 w 139"/>
                  <a:gd name="T11" fmla="*/ 1 h 556"/>
                  <a:gd name="T12" fmla="*/ 1 w 139"/>
                  <a:gd name="T13" fmla="*/ 1 h 556"/>
                  <a:gd name="T14" fmla="*/ 1 w 139"/>
                  <a:gd name="T15" fmla="*/ 1 h 556"/>
                  <a:gd name="T16" fmla="*/ 1 w 139"/>
                  <a:gd name="T17" fmla="*/ 1 h 556"/>
                  <a:gd name="T18" fmla="*/ 1 w 139"/>
                  <a:gd name="T19" fmla="*/ 1 h 556"/>
                  <a:gd name="T20" fmla="*/ 1 w 139"/>
                  <a:gd name="T21" fmla="*/ 1 h 556"/>
                  <a:gd name="T22" fmla="*/ 1 w 139"/>
                  <a:gd name="T23" fmla="*/ 1 h 556"/>
                  <a:gd name="T24" fmla="*/ 1 w 139"/>
                  <a:gd name="T25" fmla="*/ 1 h 556"/>
                  <a:gd name="T26" fmla="*/ 1 w 139"/>
                  <a:gd name="T27" fmla="*/ 1 h 556"/>
                  <a:gd name="T28" fmla="*/ 1 w 139"/>
                  <a:gd name="T29" fmla="*/ 1 h 556"/>
                  <a:gd name="T30" fmla="*/ 1 w 139"/>
                  <a:gd name="T31" fmla="*/ 1 h 556"/>
                  <a:gd name="T32" fmla="*/ 1 w 139"/>
                  <a:gd name="T33" fmla="*/ 1 h 556"/>
                  <a:gd name="T34" fmla="*/ 1 w 139"/>
                  <a:gd name="T35" fmla="*/ 1 h 556"/>
                  <a:gd name="T36" fmla="*/ 1 w 139"/>
                  <a:gd name="T37" fmla="*/ 1 h 556"/>
                  <a:gd name="T38" fmla="*/ 1 w 139"/>
                  <a:gd name="T39" fmla="*/ 1 h 556"/>
                  <a:gd name="T40" fmla="*/ 1 w 139"/>
                  <a:gd name="T41" fmla="*/ 1 h 556"/>
                  <a:gd name="T42" fmla="*/ 1 w 139"/>
                  <a:gd name="T43" fmla="*/ 1 h 556"/>
                  <a:gd name="T44" fmla="*/ 1 w 139"/>
                  <a:gd name="T45" fmla="*/ 1 h 556"/>
                  <a:gd name="T46" fmla="*/ 1 w 139"/>
                  <a:gd name="T47" fmla="*/ 1 h 556"/>
                  <a:gd name="T48" fmla="*/ 1 w 139"/>
                  <a:gd name="T49" fmla="*/ 1 h 556"/>
                  <a:gd name="T50" fmla="*/ 1 w 139"/>
                  <a:gd name="T51" fmla="*/ 1 h 556"/>
                  <a:gd name="T52" fmla="*/ 1 w 139"/>
                  <a:gd name="T53" fmla="*/ 1 h 556"/>
                  <a:gd name="T54" fmla="*/ 1 w 139"/>
                  <a:gd name="T55" fmla="*/ 1 h 556"/>
                  <a:gd name="T56" fmla="*/ 1 w 139"/>
                  <a:gd name="T57" fmla="*/ 1 h 556"/>
                  <a:gd name="T58" fmla="*/ 0 w 139"/>
                  <a:gd name="T59" fmla="*/ 1 h 556"/>
                  <a:gd name="T60" fmla="*/ 1 w 139"/>
                  <a:gd name="T61" fmla="*/ 1 h 556"/>
                  <a:gd name="T62" fmla="*/ 1 w 139"/>
                  <a:gd name="T63" fmla="*/ 1 h 556"/>
                  <a:gd name="T64" fmla="*/ 1 w 139"/>
                  <a:gd name="T65" fmla="*/ 1 h 556"/>
                  <a:gd name="T66" fmla="*/ 1 w 139"/>
                  <a:gd name="T67" fmla="*/ 1 h 556"/>
                  <a:gd name="T68" fmla="*/ 1 w 139"/>
                  <a:gd name="T69" fmla="*/ 1 h 556"/>
                  <a:gd name="T70" fmla="*/ 1 w 139"/>
                  <a:gd name="T71" fmla="*/ 1 h 556"/>
                  <a:gd name="T72" fmla="*/ 1 w 139"/>
                  <a:gd name="T73" fmla="*/ 1 h 556"/>
                  <a:gd name="T74" fmla="*/ 1 w 139"/>
                  <a:gd name="T75" fmla="*/ 1 h 556"/>
                  <a:gd name="T76" fmla="*/ 1 w 139"/>
                  <a:gd name="T77" fmla="*/ 1 h 556"/>
                  <a:gd name="T78" fmla="*/ 1 w 139"/>
                  <a:gd name="T79" fmla="*/ 1 h 556"/>
                  <a:gd name="T80" fmla="*/ 1 w 139"/>
                  <a:gd name="T81" fmla="*/ 1 h 556"/>
                  <a:gd name="T82" fmla="*/ 1 w 139"/>
                  <a:gd name="T83" fmla="*/ 1 h 5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9"/>
                  <a:gd name="T127" fmla="*/ 0 h 556"/>
                  <a:gd name="T128" fmla="*/ 139 w 139"/>
                  <a:gd name="T129" fmla="*/ 556 h 5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9" h="556">
                    <a:moveTo>
                      <a:pt x="122" y="556"/>
                    </a:moveTo>
                    <a:lnTo>
                      <a:pt x="118" y="503"/>
                    </a:lnTo>
                    <a:lnTo>
                      <a:pt x="113" y="451"/>
                    </a:lnTo>
                    <a:lnTo>
                      <a:pt x="109" y="401"/>
                    </a:lnTo>
                    <a:lnTo>
                      <a:pt x="104" y="350"/>
                    </a:lnTo>
                    <a:lnTo>
                      <a:pt x="99" y="317"/>
                    </a:lnTo>
                    <a:lnTo>
                      <a:pt x="93" y="284"/>
                    </a:lnTo>
                    <a:lnTo>
                      <a:pt x="89" y="251"/>
                    </a:lnTo>
                    <a:lnTo>
                      <a:pt x="84" y="218"/>
                    </a:lnTo>
                    <a:lnTo>
                      <a:pt x="79" y="185"/>
                    </a:lnTo>
                    <a:lnTo>
                      <a:pt x="74" y="153"/>
                    </a:lnTo>
                    <a:lnTo>
                      <a:pt x="68" y="121"/>
                    </a:lnTo>
                    <a:lnTo>
                      <a:pt x="61" y="90"/>
                    </a:lnTo>
                    <a:lnTo>
                      <a:pt x="54" y="90"/>
                    </a:lnTo>
                    <a:lnTo>
                      <a:pt x="50" y="91"/>
                    </a:lnTo>
                    <a:lnTo>
                      <a:pt x="46" y="92"/>
                    </a:lnTo>
                    <a:lnTo>
                      <a:pt x="41" y="93"/>
                    </a:lnTo>
                    <a:lnTo>
                      <a:pt x="41" y="94"/>
                    </a:lnTo>
                    <a:lnTo>
                      <a:pt x="41" y="96"/>
                    </a:lnTo>
                    <a:lnTo>
                      <a:pt x="41" y="97"/>
                    </a:lnTo>
                    <a:lnTo>
                      <a:pt x="41" y="98"/>
                    </a:lnTo>
                    <a:lnTo>
                      <a:pt x="44" y="98"/>
                    </a:lnTo>
                    <a:lnTo>
                      <a:pt x="47" y="99"/>
                    </a:lnTo>
                    <a:lnTo>
                      <a:pt x="50" y="99"/>
                    </a:lnTo>
                    <a:lnTo>
                      <a:pt x="53" y="100"/>
                    </a:lnTo>
                    <a:lnTo>
                      <a:pt x="48" y="104"/>
                    </a:lnTo>
                    <a:lnTo>
                      <a:pt x="44" y="107"/>
                    </a:lnTo>
                    <a:lnTo>
                      <a:pt x="39" y="111"/>
                    </a:lnTo>
                    <a:lnTo>
                      <a:pt x="37" y="116"/>
                    </a:lnTo>
                    <a:lnTo>
                      <a:pt x="41" y="115"/>
                    </a:lnTo>
                    <a:lnTo>
                      <a:pt x="45" y="113"/>
                    </a:lnTo>
                    <a:lnTo>
                      <a:pt x="50" y="111"/>
                    </a:lnTo>
                    <a:lnTo>
                      <a:pt x="56" y="111"/>
                    </a:lnTo>
                    <a:lnTo>
                      <a:pt x="59" y="122"/>
                    </a:lnTo>
                    <a:lnTo>
                      <a:pt x="63" y="141"/>
                    </a:lnTo>
                    <a:lnTo>
                      <a:pt x="67" y="159"/>
                    </a:lnTo>
                    <a:lnTo>
                      <a:pt x="66" y="169"/>
                    </a:lnTo>
                    <a:lnTo>
                      <a:pt x="61" y="158"/>
                    </a:lnTo>
                    <a:lnTo>
                      <a:pt x="60" y="149"/>
                    </a:lnTo>
                    <a:lnTo>
                      <a:pt x="59" y="139"/>
                    </a:lnTo>
                    <a:lnTo>
                      <a:pt x="54" y="132"/>
                    </a:lnTo>
                    <a:lnTo>
                      <a:pt x="43" y="134"/>
                    </a:lnTo>
                    <a:lnTo>
                      <a:pt x="35" y="135"/>
                    </a:lnTo>
                    <a:lnTo>
                      <a:pt x="29" y="135"/>
                    </a:lnTo>
                    <a:lnTo>
                      <a:pt x="25" y="134"/>
                    </a:lnTo>
                    <a:lnTo>
                      <a:pt x="23" y="131"/>
                    </a:lnTo>
                    <a:lnTo>
                      <a:pt x="22" y="128"/>
                    </a:lnTo>
                    <a:lnTo>
                      <a:pt x="22" y="121"/>
                    </a:lnTo>
                    <a:lnTo>
                      <a:pt x="22" y="111"/>
                    </a:lnTo>
                    <a:lnTo>
                      <a:pt x="16" y="100"/>
                    </a:lnTo>
                    <a:lnTo>
                      <a:pt x="14" y="93"/>
                    </a:lnTo>
                    <a:lnTo>
                      <a:pt x="15" y="89"/>
                    </a:lnTo>
                    <a:lnTo>
                      <a:pt x="22" y="81"/>
                    </a:lnTo>
                    <a:lnTo>
                      <a:pt x="21" y="73"/>
                    </a:lnTo>
                    <a:lnTo>
                      <a:pt x="17" y="61"/>
                    </a:lnTo>
                    <a:lnTo>
                      <a:pt x="11" y="47"/>
                    </a:lnTo>
                    <a:lnTo>
                      <a:pt x="7" y="33"/>
                    </a:lnTo>
                    <a:lnTo>
                      <a:pt x="2" y="20"/>
                    </a:lnTo>
                    <a:lnTo>
                      <a:pt x="0" y="9"/>
                    </a:lnTo>
                    <a:lnTo>
                      <a:pt x="0" y="2"/>
                    </a:lnTo>
                    <a:lnTo>
                      <a:pt x="5" y="0"/>
                    </a:lnTo>
                    <a:lnTo>
                      <a:pt x="5" y="1"/>
                    </a:lnTo>
                    <a:lnTo>
                      <a:pt x="5" y="2"/>
                    </a:lnTo>
                    <a:lnTo>
                      <a:pt x="5" y="3"/>
                    </a:lnTo>
                    <a:lnTo>
                      <a:pt x="5" y="5"/>
                    </a:lnTo>
                    <a:lnTo>
                      <a:pt x="17" y="7"/>
                    </a:lnTo>
                    <a:lnTo>
                      <a:pt x="28" y="8"/>
                    </a:lnTo>
                    <a:lnTo>
                      <a:pt x="37" y="12"/>
                    </a:lnTo>
                    <a:lnTo>
                      <a:pt x="45" y="15"/>
                    </a:lnTo>
                    <a:lnTo>
                      <a:pt x="53" y="20"/>
                    </a:lnTo>
                    <a:lnTo>
                      <a:pt x="60" y="26"/>
                    </a:lnTo>
                    <a:lnTo>
                      <a:pt x="66" y="36"/>
                    </a:lnTo>
                    <a:lnTo>
                      <a:pt x="73" y="47"/>
                    </a:lnTo>
                    <a:lnTo>
                      <a:pt x="85" y="106"/>
                    </a:lnTo>
                    <a:lnTo>
                      <a:pt x="94" y="166"/>
                    </a:lnTo>
                    <a:lnTo>
                      <a:pt x="104" y="226"/>
                    </a:lnTo>
                    <a:lnTo>
                      <a:pt x="111" y="286"/>
                    </a:lnTo>
                    <a:lnTo>
                      <a:pt x="118" y="347"/>
                    </a:lnTo>
                    <a:lnTo>
                      <a:pt x="124" y="407"/>
                    </a:lnTo>
                    <a:lnTo>
                      <a:pt x="131" y="468"/>
                    </a:lnTo>
                    <a:lnTo>
                      <a:pt x="138" y="529"/>
                    </a:lnTo>
                    <a:lnTo>
                      <a:pt x="139" y="538"/>
                    </a:lnTo>
                    <a:lnTo>
                      <a:pt x="137" y="546"/>
                    </a:lnTo>
                    <a:lnTo>
                      <a:pt x="131" y="553"/>
                    </a:lnTo>
                    <a:lnTo>
                      <a:pt x="122" y="556"/>
                    </a:lnTo>
                    <a:close/>
                  </a:path>
                </a:pathLst>
              </a:custGeom>
              <a:solidFill>
                <a:srgbClr val="FF0000"/>
              </a:solidFill>
              <a:ln w="9525">
                <a:noFill/>
                <a:round/>
                <a:headEnd/>
                <a:tailEnd/>
              </a:ln>
            </p:spPr>
            <p:txBody>
              <a:bodyPr/>
              <a:lstStyle/>
              <a:p>
                <a:endParaRPr lang="en-US" sz="3200"/>
              </a:p>
            </p:txBody>
          </p:sp>
          <p:sp>
            <p:nvSpPr>
              <p:cNvPr id="190492" name="Freeform 36"/>
              <p:cNvSpPr>
                <a:spLocks/>
              </p:cNvSpPr>
              <p:nvPr/>
            </p:nvSpPr>
            <p:spPr bwMode="auto">
              <a:xfrm>
                <a:off x="2675" y="3766"/>
                <a:ext cx="197" cy="96"/>
              </a:xfrm>
              <a:custGeom>
                <a:avLst/>
                <a:gdLst>
                  <a:gd name="T0" fmla="*/ 0 w 395"/>
                  <a:gd name="T1" fmla="*/ 1 h 191"/>
                  <a:gd name="T2" fmla="*/ 0 w 395"/>
                  <a:gd name="T3" fmla="*/ 1 h 191"/>
                  <a:gd name="T4" fmla="*/ 0 w 395"/>
                  <a:gd name="T5" fmla="*/ 1 h 191"/>
                  <a:gd name="T6" fmla="*/ 0 w 395"/>
                  <a:gd name="T7" fmla="*/ 1 h 191"/>
                  <a:gd name="T8" fmla="*/ 0 w 395"/>
                  <a:gd name="T9" fmla="*/ 1 h 191"/>
                  <a:gd name="T10" fmla="*/ 0 w 395"/>
                  <a:gd name="T11" fmla="*/ 1 h 191"/>
                  <a:gd name="T12" fmla="*/ 0 w 395"/>
                  <a:gd name="T13" fmla="*/ 1 h 191"/>
                  <a:gd name="T14" fmla="*/ 0 w 395"/>
                  <a:gd name="T15" fmla="*/ 1 h 191"/>
                  <a:gd name="T16" fmla="*/ 0 w 395"/>
                  <a:gd name="T17" fmla="*/ 1 h 191"/>
                  <a:gd name="T18" fmla="*/ 0 w 395"/>
                  <a:gd name="T19" fmla="*/ 1 h 191"/>
                  <a:gd name="T20" fmla="*/ 0 w 395"/>
                  <a:gd name="T21" fmla="*/ 1 h 191"/>
                  <a:gd name="T22" fmla="*/ 0 w 395"/>
                  <a:gd name="T23" fmla="*/ 1 h 191"/>
                  <a:gd name="T24" fmla="*/ 0 w 395"/>
                  <a:gd name="T25" fmla="*/ 1 h 191"/>
                  <a:gd name="T26" fmla="*/ 0 w 395"/>
                  <a:gd name="T27" fmla="*/ 1 h 191"/>
                  <a:gd name="T28" fmla="*/ 0 w 395"/>
                  <a:gd name="T29" fmla="*/ 0 h 191"/>
                  <a:gd name="T30" fmla="*/ 0 w 395"/>
                  <a:gd name="T31" fmla="*/ 1 h 191"/>
                  <a:gd name="T32" fmla="*/ 0 w 395"/>
                  <a:gd name="T33" fmla="*/ 1 h 191"/>
                  <a:gd name="T34" fmla="*/ 0 w 395"/>
                  <a:gd name="T35" fmla="*/ 1 h 191"/>
                  <a:gd name="T36" fmla="*/ 0 w 395"/>
                  <a:gd name="T37" fmla="*/ 1 h 191"/>
                  <a:gd name="T38" fmla="*/ 0 w 395"/>
                  <a:gd name="T39" fmla="*/ 1 h 191"/>
                  <a:gd name="T40" fmla="*/ 0 w 395"/>
                  <a:gd name="T41" fmla="*/ 1 h 191"/>
                  <a:gd name="T42" fmla="*/ 0 w 395"/>
                  <a:gd name="T43" fmla="*/ 1 h 191"/>
                  <a:gd name="T44" fmla="*/ 0 w 395"/>
                  <a:gd name="T45" fmla="*/ 1 h 191"/>
                  <a:gd name="T46" fmla="*/ 0 w 395"/>
                  <a:gd name="T47" fmla="*/ 1 h 191"/>
                  <a:gd name="T48" fmla="*/ 0 w 395"/>
                  <a:gd name="T49" fmla="*/ 1 h 191"/>
                  <a:gd name="T50" fmla="*/ 0 w 395"/>
                  <a:gd name="T51" fmla="*/ 1 h 191"/>
                  <a:gd name="T52" fmla="*/ 0 w 395"/>
                  <a:gd name="T53" fmla="*/ 1 h 191"/>
                  <a:gd name="T54" fmla="*/ 0 w 395"/>
                  <a:gd name="T55" fmla="*/ 1 h 191"/>
                  <a:gd name="T56" fmla="*/ 0 w 395"/>
                  <a:gd name="T57" fmla="*/ 1 h 191"/>
                  <a:gd name="T58" fmla="*/ 0 w 395"/>
                  <a:gd name="T59" fmla="*/ 1 h 191"/>
                  <a:gd name="T60" fmla="*/ 0 w 395"/>
                  <a:gd name="T61" fmla="*/ 1 h 191"/>
                  <a:gd name="T62" fmla="*/ 0 w 395"/>
                  <a:gd name="T63" fmla="*/ 1 h 191"/>
                  <a:gd name="T64" fmla="*/ 0 w 395"/>
                  <a:gd name="T65" fmla="*/ 1 h 191"/>
                  <a:gd name="T66" fmla="*/ 0 w 395"/>
                  <a:gd name="T67" fmla="*/ 1 h 191"/>
                  <a:gd name="T68" fmla="*/ 0 w 395"/>
                  <a:gd name="T69" fmla="*/ 1 h 191"/>
                  <a:gd name="T70" fmla="*/ 0 w 395"/>
                  <a:gd name="T71" fmla="*/ 1 h 191"/>
                  <a:gd name="T72" fmla="*/ 0 w 395"/>
                  <a:gd name="T73" fmla="*/ 1 h 191"/>
                  <a:gd name="T74" fmla="*/ 0 w 395"/>
                  <a:gd name="T75" fmla="*/ 1 h 191"/>
                  <a:gd name="T76" fmla="*/ 0 w 395"/>
                  <a:gd name="T77" fmla="*/ 1 h 191"/>
                  <a:gd name="T78" fmla="*/ 0 w 395"/>
                  <a:gd name="T79" fmla="*/ 1 h 191"/>
                  <a:gd name="T80" fmla="*/ 0 w 395"/>
                  <a:gd name="T81" fmla="*/ 1 h 191"/>
                  <a:gd name="T82" fmla="*/ 0 w 395"/>
                  <a:gd name="T83" fmla="*/ 1 h 191"/>
                  <a:gd name="T84" fmla="*/ 0 w 395"/>
                  <a:gd name="T85" fmla="*/ 1 h 191"/>
                  <a:gd name="T86" fmla="*/ 0 w 395"/>
                  <a:gd name="T87" fmla="*/ 1 h 191"/>
                  <a:gd name="T88" fmla="*/ 0 w 395"/>
                  <a:gd name="T89" fmla="*/ 1 h 191"/>
                  <a:gd name="T90" fmla="*/ 0 w 395"/>
                  <a:gd name="T91" fmla="*/ 1 h 191"/>
                  <a:gd name="T92" fmla="*/ 0 w 395"/>
                  <a:gd name="T93" fmla="*/ 1 h 19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5"/>
                  <a:gd name="T142" fmla="*/ 0 h 191"/>
                  <a:gd name="T143" fmla="*/ 395 w 395"/>
                  <a:gd name="T144" fmla="*/ 191 h 19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5" h="191">
                    <a:moveTo>
                      <a:pt x="136" y="191"/>
                    </a:moveTo>
                    <a:lnTo>
                      <a:pt x="119" y="189"/>
                    </a:lnTo>
                    <a:lnTo>
                      <a:pt x="101" y="186"/>
                    </a:lnTo>
                    <a:lnTo>
                      <a:pt x="81" y="182"/>
                    </a:lnTo>
                    <a:lnTo>
                      <a:pt x="63" y="178"/>
                    </a:lnTo>
                    <a:lnTo>
                      <a:pt x="45" y="173"/>
                    </a:lnTo>
                    <a:lnTo>
                      <a:pt x="27" y="167"/>
                    </a:lnTo>
                    <a:lnTo>
                      <a:pt x="12" y="160"/>
                    </a:lnTo>
                    <a:lnTo>
                      <a:pt x="0" y="151"/>
                    </a:lnTo>
                    <a:lnTo>
                      <a:pt x="1" y="143"/>
                    </a:lnTo>
                    <a:lnTo>
                      <a:pt x="3" y="134"/>
                    </a:lnTo>
                    <a:lnTo>
                      <a:pt x="7" y="123"/>
                    </a:lnTo>
                    <a:lnTo>
                      <a:pt x="12" y="114"/>
                    </a:lnTo>
                    <a:lnTo>
                      <a:pt x="18" y="105"/>
                    </a:lnTo>
                    <a:lnTo>
                      <a:pt x="24" y="98"/>
                    </a:lnTo>
                    <a:lnTo>
                      <a:pt x="31" y="92"/>
                    </a:lnTo>
                    <a:lnTo>
                      <a:pt x="38" y="89"/>
                    </a:lnTo>
                    <a:lnTo>
                      <a:pt x="55" y="96"/>
                    </a:lnTo>
                    <a:lnTo>
                      <a:pt x="72" y="101"/>
                    </a:lnTo>
                    <a:lnTo>
                      <a:pt x="91" y="106"/>
                    </a:lnTo>
                    <a:lnTo>
                      <a:pt x="109" y="110"/>
                    </a:lnTo>
                    <a:lnTo>
                      <a:pt x="128" y="113"/>
                    </a:lnTo>
                    <a:lnTo>
                      <a:pt x="146" y="115"/>
                    </a:lnTo>
                    <a:lnTo>
                      <a:pt x="166" y="118"/>
                    </a:lnTo>
                    <a:lnTo>
                      <a:pt x="184" y="120"/>
                    </a:lnTo>
                    <a:lnTo>
                      <a:pt x="187" y="121"/>
                    </a:lnTo>
                    <a:lnTo>
                      <a:pt x="193" y="122"/>
                    </a:lnTo>
                    <a:lnTo>
                      <a:pt x="200" y="122"/>
                    </a:lnTo>
                    <a:lnTo>
                      <a:pt x="208" y="122"/>
                    </a:lnTo>
                    <a:lnTo>
                      <a:pt x="215" y="122"/>
                    </a:lnTo>
                    <a:lnTo>
                      <a:pt x="222" y="122"/>
                    </a:lnTo>
                    <a:lnTo>
                      <a:pt x="229" y="122"/>
                    </a:lnTo>
                    <a:lnTo>
                      <a:pt x="235" y="123"/>
                    </a:lnTo>
                    <a:lnTo>
                      <a:pt x="257" y="122"/>
                    </a:lnTo>
                    <a:lnTo>
                      <a:pt x="276" y="120"/>
                    </a:lnTo>
                    <a:lnTo>
                      <a:pt x="295" y="115"/>
                    </a:lnTo>
                    <a:lnTo>
                      <a:pt x="312" y="111"/>
                    </a:lnTo>
                    <a:lnTo>
                      <a:pt x="328" y="103"/>
                    </a:lnTo>
                    <a:lnTo>
                      <a:pt x="343" y="92"/>
                    </a:lnTo>
                    <a:lnTo>
                      <a:pt x="357" y="77"/>
                    </a:lnTo>
                    <a:lnTo>
                      <a:pt x="371" y="60"/>
                    </a:lnTo>
                    <a:lnTo>
                      <a:pt x="379" y="43"/>
                    </a:lnTo>
                    <a:lnTo>
                      <a:pt x="386" y="25"/>
                    </a:lnTo>
                    <a:lnTo>
                      <a:pt x="391" y="11"/>
                    </a:lnTo>
                    <a:lnTo>
                      <a:pt x="395" y="0"/>
                    </a:lnTo>
                    <a:lnTo>
                      <a:pt x="395" y="12"/>
                    </a:lnTo>
                    <a:lnTo>
                      <a:pt x="390" y="32"/>
                    </a:lnTo>
                    <a:lnTo>
                      <a:pt x="383" y="54"/>
                    </a:lnTo>
                    <a:lnTo>
                      <a:pt x="379" y="68"/>
                    </a:lnTo>
                    <a:lnTo>
                      <a:pt x="373" y="72"/>
                    </a:lnTo>
                    <a:lnTo>
                      <a:pt x="368" y="76"/>
                    </a:lnTo>
                    <a:lnTo>
                      <a:pt x="364" y="80"/>
                    </a:lnTo>
                    <a:lnTo>
                      <a:pt x="360" y="85"/>
                    </a:lnTo>
                    <a:lnTo>
                      <a:pt x="365" y="83"/>
                    </a:lnTo>
                    <a:lnTo>
                      <a:pt x="370" y="82"/>
                    </a:lnTo>
                    <a:lnTo>
                      <a:pt x="373" y="80"/>
                    </a:lnTo>
                    <a:lnTo>
                      <a:pt x="378" y="78"/>
                    </a:lnTo>
                    <a:lnTo>
                      <a:pt x="375" y="88"/>
                    </a:lnTo>
                    <a:lnTo>
                      <a:pt x="371" y="93"/>
                    </a:lnTo>
                    <a:lnTo>
                      <a:pt x="366" y="97"/>
                    </a:lnTo>
                    <a:lnTo>
                      <a:pt x="361" y="99"/>
                    </a:lnTo>
                    <a:lnTo>
                      <a:pt x="356" y="101"/>
                    </a:lnTo>
                    <a:lnTo>
                      <a:pt x="350" y="103"/>
                    </a:lnTo>
                    <a:lnTo>
                      <a:pt x="345" y="105"/>
                    </a:lnTo>
                    <a:lnTo>
                      <a:pt x="342" y="110"/>
                    </a:lnTo>
                    <a:lnTo>
                      <a:pt x="350" y="108"/>
                    </a:lnTo>
                    <a:lnTo>
                      <a:pt x="358" y="105"/>
                    </a:lnTo>
                    <a:lnTo>
                      <a:pt x="367" y="103"/>
                    </a:lnTo>
                    <a:lnTo>
                      <a:pt x="375" y="103"/>
                    </a:lnTo>
                    <a:lnTo>
                      <a:pt x="375" y="105"/>
                    </a:lnTo>
                    <a:lnTo>
                      <a:pt x="375" y="107"/>
                    </a:lnTo>
                    <a:lnTo>
                      <a:pt x="374" y="111"/>
                    </a:lnTo>
                    <a:lnTo>
                      <a:pt x="374" y="113"/>
                    </a:lnTo>
                    <a:lnTo>
                      <a:pt x="370" y="115"/>
                    </a:lnTo>
                    <a:lnTo>
                      <a:pt x="364" y="118"/>
                    </a:lnTo>
                    <a:lnTo>
                      <a:pt x="359" y="119"/>
                    </a:lnTo>
                    <a:lnTo>
                      <a:pt x="353" y="121"/>
                    </a:lnTo>
                    <a:lnTo>
                      <a:pt x="349" y="122"/>
                    </a:lnTo>
                    <a:lnTo>
                      <a:pt x="343" y="125"/>
                    </a:lnTo>
                    <a:lnTo>
                      <a:pt x="338" y="126"/>
                    </a:lnTo>
                    <a:lnTo>
                      <a:pt x="333" y="128"/>
                    </a:lnTo>
                    <a:lnTo>
                      <a:pt x="336" y="129"/>
                    </a:lnTo>
                    <a:lnTo>
                      <a:pt x="340" y="129"/>
                    </a:lnTo>
                    <a:lnTo>
                      <a:pt x="345" y="128"/>
                    </a:lnTo>
                    <a:lnTo>
                      <a:pt x="351" y="127"/>
                    </a:lnTo>
                    <a:lnTo>
                      <a:pt x="357" y="126"/>
                    </a:lnTo>
                    <a:lnTo>
                      <a:pt x="363" y="125"/>
                    </a:lnTo>
                    <a:lnTo>
                      <a:pt x="367" y="123"/>
                    </a:lnTo>
                    <a:lnTo>
                      <a:pt x="372" y="122"/>
                    </a:lnTo>
                    <a:lnTo>
                      <a:pt x="372" y="125"/>
                    </a:lnTo>
                    <a:lnTo>
                      <a:pt x="372" y="127"/>
                    </a:lnTo>
                    <a:lnTo>
                      <a:pt x="371" y="130"/>
                    </a:lnTo>
                    <a:lnTo>
                      <a:pt x="371" y="133"/>
                    </a:lnTo>
                    <a:lnTo>
                      <a:pt x="363" y="136"/>
                    </a:lnTo>
                    <a:lnTo>
                      <a:pt x="357" y="138"/>
                    </a:lnTo>
                    <a:lnTo>
                      <a:pt x="351" y="139"/>
                    </a:lnTo>
                    <a:lnTo>
                      <a:pt x="346" y="142"/>
                    </a:lnTo>
                    <a:lnTo>
                      <a:pt x="343" y="143"/>
                    </a:lnTo>
                    <a:lnTo>
                      <a:pt x="338" y="144"/>
                    </a:lnTo>
                    <a:lnTo>
                      <a:pt x="333" y="145"/>
                    </a:lnTo>
                    <a:lnTo>
                      <a:pt x="326" y="148"/>
                    </a:lnTo>
                    <a:lnTo>
                      <a:pt x="330" y="148"/>
                    </a:lnTo>
                    <a:lnTo>
                      <a:pt x="335" y="148"/>
                    </a:lnTo>
                    <a:lnTo>
                      <a:pt x="341" y="148"/>
                    </a:lnTo>
                    <a:lnTo>
                      <a:pt x="345" y="146"/>
                    </a:lnTo>
                    <a:lnTo>
                      <a:pt x="351" y="145"/>
                    </a:lnTo>
                    <a:lnTo>
                      <a:pt x="356" y="144"/>
                    </a:lnTo>
                    <a:lnTo>
                      <a:pt x="361" y="143"/>
                    </a:lnTo>
                    <a:lnTo>
                      <a:pt x="367" y="142"/>
                    </a:lnTo>
                    <a:lnTo>
                      <a:pt x="365" y="146"/>
                    </a:lnTo>
                    <a:lnTo>
                      <a:pt x="361" y="150"/>
                    </a:lnTo>
                    <a:lnTo>
                      <a:pt x="357" y="152"/>
                    </a:lnTo>
                    <a:lnTo>
                      <a:pt x="352" y="154"/>
                    </a:lnTo>
                    <a:lnTo>
                      <a:pt x="346" y="157"/>
                    </a:lnTo>
                    <a:lnTo>
                      <a:pt x="341" y="159"/>
                    </a:lnTo>
                    <a:lnTo>
                      <a:pt x="336" y="160"/>
                    </a:lnTo>
                    <a:lnTo>
                      <a:pt x="333" y="161"/>
                    </a:lnTo>
                    <a:lnTo>
                      <a:pt x="336" y="161"/>
                    </a:lnTo>
                    <a:lnTo>
                      <a:pt x="341" y="161"/>
                    </a:lnTo>
                    <a:lnTo>
                      <a:pt x="345" y="161"/>
                    </a:lnTo>
                    <a:lnTo>
                      <a:pt x="350" y="161"/>
                    </a:lnTo>
                    <a:lnTo>
                      <a:pt x="349" y="163"/>
                    </a:lnTo>
                    <a:lnTo>
                      <a:pt x="349" y="165"/>
                    </a:lnTo>
                    <a:lnTo>
                      <a:pt x="349" y="166"/>
                    </a:lnTo>
                    <a:lnTo>
                      <a:pt x="348" y="167"/>
                    </a:lnTo>
                    <a:lnTo>
                      <a:pt x="334" y="171"/>
                    </a:lnTo>
                    <a:lnTo>
                      <a:pt x="321" y="174"/>
                    </a:lnTo>
                    <a:lnTo>
                      <a:pt x="307" y="178"/>
                    </a:lnTo>
                    <a:lnTo>
                      <a:pt x="293" y="180"/>
                    </a:lnTo>
                    <a:lnTo>
                      <a:pt x="281" y="182"/>
                    </a:lnTo>
                    <a:lnTo>
                      <a:pt x="267" y="184"/>
                    </a:lnTo>
                    <a:lnTo>
                      <a:pt x="254" y="186"/>
                    </a:lnTo>
                    <a:lnTo>
                      <a:pt x="240" y="187"/>
                    </a:lnTo>
                    <a:lnTo>
                      <a:pt x="228" y="188"/>
                    </a:lnTo>
                    <a:lnTo>
                      <a:pt x="214" y="189"/>
                    </a:lnTo>
                    <a:lnTo>
                      <a:pt x="201" y="190"/>
                    </a:lnTo>
                    <a:lnTo>
                      <a:pt x="189" y="190"/>
                    </a:lnTo>
                    <a:lnTo>
                      <a:pt x="175" y="191"/>
                    </a:lnTo>
                    <a:lnTo>
                      <a:pt x="162" y="191"/>
                    </a:lnTo>
                    <a:lnTo>
                      <a:pt x="148" y="191"/>
                    </a:lnTo>
                    <a:lnTo>
                      <a:pt x="136" y="191"/>
                    </a:lnTo>
                    <a:close/>
                  </a:path>
                </a:pathLst>
              </a:custGeom>
              <a:solidFill>
                <a:srgbClr val="FFFFFF"/>
              </a:solidFill>
              <a:ln w="9525">
                <a:noFill/>
                <a:round/>
                <a:headEnd/>
                <a:tailEnd/>
              </a:ln>
            </p:spPr>
            <p:txBody>
              <a:bodyPr/>
              <a:lstStyle/>
              <a:p>
                <a:endParaRPr lang="en-US" sz="3200"/>
              </a:p>
            </p:txBody>
          </p:sp>
          <p:sp>
            <p:nvSpPr>
              <p:cNvPr id="190493" name="Freeform 37"/>
              <p:cNvSpPr>
                <a:spLocks/>
              </p:cNvSpPr>
              <p:nvPr/>
            </p:nvSpPr>
            <p:spPr bwMode="auto">
              <a:xfrm>
                <a:off x="2308" y="3537"/>
                <a:ext cx="266" cy="316"/>
              </a:xfrm>
              <a:custGeom>
                <a:avLst/>
                <a:gdLst>
                  <a:gd name="T0" fmla="*/ 0 w 533"/>
                  <a:gd name="T1" fmla="*/ 1 h 631"/>
                  <a:gd name="T2" fmla="*/ 0 w 533"/>
                  <a:gd name="T3" fmla="*/ 1 h 631"/>
                  <a:gd name="T4" fmla="*/ 0 w 533"/>
                  <a:gd name="T5" fmla="*/ 1 h 631"/>
                  <a:gd name="T6" fmla="*/ 0 w 533"/>
                  <a:gd name="T7" fmla="*/ 1 h 631"/>
                  <a:gd name="T8" fmla="*/ 0 w 533"/>
                  <a:gd name="T9" fmla="*/ 1 h 631"/>
                  <a:gd name="T10" fmla="*/ 0 w 533"/>
                  <a:gd name="T11" fmla="*/ 1 h 631"/>
                  <a:gd name="T12" fmla="*/ 0 w 533"/>
                  <a:gd name="T13" fmla="*/ 1 h 631"/>
                  <a:gd name="T14" fmla="*/ 0 w 533"/>
                  <a:gd name="T15" fmla="*/ 1 h 631"/>
                  <a:gd name="T16" fmla="*/ 0 w 533"/>
                  <a:gd name="T17" fmla="*/ 1 h 631"/>
                  <a:gd name="T18" fmla="*/ 0 w 533"/>
                  <a:gd name="T19" fmla="*/ 1 h 631"/>
                  <a:gd name="T20" fmla="*/ 0 w 533"/>
                  <a:gd name="T21" fmla="*/ 1 h 631"/>
                  <a:gd name="T22" fmla="*/ 0 w 533"/>
                  <a:gd name="T23" fmla="*/ 1 h 631"/>
                  <a:gd name="T24" fmla="*/ 0 w 533"/>
                  <a:gd name="T25" fmla="*/ 1 h 631"/>
                  <a:gd name="T26" fmla="*/ 0 w 533"/>
                  <a:gd name="T27" fmla="*/ 1 h 631"/>
                  <a:gd name="T28" fmla="*/ 0 w 533"/>
                  <a:gd name="T29" fmla="*/ 0 h 631"/>
                  <a:gd name="T30" fmla="*/ 0 w 533"/>
                  <a:gd name="T31" fmla="*/ 1 h 631"/>
                  <a:gd name="T32" fmla="*/ 0 w 533"/>
                  <a:gd name="T33" fmla="*/ 1 h 631"/>
                  <a:gd name="T34" fmla="*/ 0 w 533"/>
                  <a:gd name="T35" fmla="*/ 1 h 631"/>
                  <a:gd name="T36" fmla="*/ 0 w 533"/>
                  <a:gd name="T37" fmla="*/ 1 h 631"/>
                  <a:gd name="T38" fmla="*/ 0 w 533"/>
                  <a:gd name="T39" fmla="*/ 1 h 631"/>
                  <a:gd name="T40" fmla="*/ 0 w 533"/>
                  <a:gd name="T41" fmla="*/ 1 h 631"/>
                  <a:gd name="T42" fmla="*/ 0 w 533"/>
                  <a:gd name="T43" fmla="*/ 1 h 631"/>
                  <a:gd name="T44" fmla="*/ 0 w 533"/>
                  <a:gd name="T45" fmla="*/ 1 h 631"/>
                  <a:gd name="T46" fmla="*/ 0 w 533"/>
                  <a:gd name="T47" fmla="*/ 1 h 631"/>
                  <a:gd name="T48" fmla="*/ 0 w 533"/>
                  <a:gd name="T49" fmla="*/ 1 h 631"/>
                  <a:gd name="T50" fmla="*/ 0 w 533"/>
                  <a:gd name="T51" fmla="*/ 1 h 631"/>
                  <a:gd name="T52" fmla="*/ 0 w 533"/>
                  <a:gd name="T53" fmla="*/ 1 h 631"/>
                  <a:gd name="T54" fmla="*/ 0 w 533"/>
                  <a:gd name="T55" fmla="*/ 1 h 631"/>
                  <a:gd name="T56" fmla="*/ 0 w 533"/>
                  <a:gd name="T57" fmla="*/ 1 h 631"/>
                  <a:gd name="T58" fmla="*/ 0 w 533"/>
                  <a:gd name="T59" fmla="*/ 1 h 631"/>
                  <a:gd name="T60" fmla="*/ 0 w 533"/>
                  <a:gd name="T61" fmla="*/ 1 h 631"/>
                  <a:gd name="T62" fmla="*/ 0 w 533"/>
                  <a:gd name="T63" fmla="*/ 1 h 631"/>
                  <a:gd name="T64" fmla="*/ 0 w 533"/>
                  <a:gd name="T65" fmla="*/ 1 h 631"/>
                  <a:gd name="T66" fmla="*/ 0 w 533"/>
                  <a:gd name="T67" fmla="*/ 1 h 631"/>
                  <a:gd name="T68" fmla="*/ 0 w 533"/>
                  <a:gd name="T69" fmla="*/ 1 h 631"/>
                  <a:gd name="T70" fmla="*/ 0 w 533"/>
                  <a:gd name="T71" fmla="*/ 1 h 631"/>
                  <a:gd name="T72" fmla="*/ 0 w 533"/>
                  <a:gd name="T73" fmla="*/ 1 h 631"/>
                  <a:gd name="T74" fmla="*/ 0 w 533"/>
                  <a:gd name="T75" fmla="*/ 1 h 631"/>
                  <a:gd name="T76" fmla="*/ 0 w 533"/>
                  <a:gd name="T77" fmla="*/ 1 h 631"/>
                  <a:gd name="T78" fmla="*/ 0 w 533"/>
                  <a:gd name="T79" fmla="*/ 1 h 631"/>
                  <a:gd name="T80" fmla="*/ 0 w 533"/>
                  <a:gd name="T81" fmla="*/ 1 h 631"/>
                  <a:gd name="T82" fmla="*/ 0 w 533"/>
                  <a:gd name="T83" fmla="*/ 1 h 631"/>
                  <a:gd name="T84" fmla="*/ 0 w 533"/>
                  <a:gd name="T85" fmla="*/ 1 h 631"/>
                  <a:gd name="T86" fmla="*/ 0 w 533"/>
                  <a:gd name="T87" fmla="*/ 1 h 631"/>
                  <a:gd name="T88" fmla="*/ 0 w 533"/>
                  <a:gd name="T89" fmla="*/ 1 h 631"/>
                  <a:gd name="T90" fmla="*/ 0 w 533"/>
                  <a:gd name="T91" fmla="*/ 1 h 631"/>
                  <a:gd name="T92" fmla="*/ 0 w 533"/>
                  <a:gd name="T93" fmla="*/ 1 h 631"/>
                  <a:gd name="T94" fmla="*/ 0 w 533"/>
                  <a:gd name="T95" fmla="*/ 1 h 631"/>
                  <a:gd name="T96" fmla="*/ 0 w 533"/>
                  <a:gd name="T97" fmla="*/ 1 h 631"/>
                  <a:gd name="T98" fmla="*/ 0 w 533"/>
                  <a:gd name="T99" fmla="*/ 1 h 631"/>
                  <a:gd name="T100" fmla="*/ 0 w 533"/>
                  <a:gd name="T101" fmla="*/ 1 h 631"/>
                  <a:gd name="T102" fmla="*/ 0 w 533"/>
                  <a:gd name="T103" fmla="*/ 1 h 631"/>
                  <a:gd name="T104" fmla="*/ 0 w 533"/>
                  <a:gd name="T105" fmla="*/ 1 h 631"/>
                  <a:gd name="T106" fmla="*/ 0 w 533"/>
                  <a:gd name="T107" fmla="*/ 1 h 631"/>
                  <a:gd name="T108" fmla="*/ 0 w 533"/>
                  <a:gd name="T109" fmla="*/ 1 h 631"/>
                  <a:gd name="T110" fmla="*/ 0 w 533"/>
                  <a:gd name="T111" fmla="*/ 1 h 631"/>
                  <a:gd name="T112" fmla="*/ 0 w 533"/>
                  <a:gd name="T113" fmla="*/ 1 h 631"/>
                  <a:gd name="T114" fmla="*/ 0 w 533"/>
                  <a:gd name="T115" fmla="*/ 1 h 631"/>
                  <a:gd name="T116" fmla="*/ 0 w 533"/>
                  <a:gd name="T117" fmla="*/ 1 h 631"/>
                  <a:gd name="T118" fmla="*/ 0 w 533"/>
                  <a:gd name="T119" fmla="*/ 1 h 631"/>
                  <a:gd name="T120" fmla="*/ 0 w 533"/>
                  <a:gd name="T121" fmla="*/ 1 h 631"/>
                  <a:gd name="T122" fmla="*/ 0 w 533"/>
                  <a:gd name="T123" fmla="*/ 1 h 631"/>
                  <a:gd name="T124" fmla="*/ 0 w 533"/>
                  <a:gd name="T125" fmla="*/ 1 h 6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33"/>
                  <a:gd name="T190" fmla="*/ 0 h 631"/>
                  <a:gd name="T191" fmla="*/ 533 w 533"/>
                  <a:gd name="T192" fmla="*/ 631 h 63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33" h="631">
                    <a:moveTo>
                      <a:pt x="171" y="631"/>
                    </a:moveTo>
                    <a:lnTo>
                      <a:pt x="160" y="630"/>
                    </a:lnTo>
                    <a:lnTo>
                      <a:pt x="148" y="630"/>
                    </a:lnTo>
                    <a:lnTo>
                      <a:pt x="136" y="629"/>
                    </a:lnTo>
                    <a:lnTo>
                      <a:pt x="124" y="628"/>
                    </a:lnTo>
                    <a:lnTo>
                      <a:pt x="111" y="626"/>
                    </a:lnTo>
                    <a:lnTo>
                      <a:pt x="100" y="624"/>
                    </a:lnTo>
                    <a:lnTo>
                      <a:pt x="90" y="621"/>
                    </a:lnTo>
                    <a:lnTo>
                      <a:pt x="81" y="617"/>
                    </a:lnTo>
                    <a:lnTo>
                      <a:pt x="75" y="601"/>
                    </a:lnTo>
                    <a:lnTo>
                      <a:pt x="72" y="592"/>
                    </a:lnTo>
                    <a:lnTo>
                      <a:pt x="68" y="586"/>
                    </a:lnTo>
                    <a:lnTo>
                      <a:pt x="66" y="582"/>
                    </a:lnTo>
                    <a:lnTo>
                      <a:pt x="60" y="582"/>
                    </a:lnTo>
                    <a:lnTo>
                      <a:pt x="52" y="582"/>
                    </a:lnTo>
                    <a:lnTo>
                      <a:pt x="44" y="582"/>
                    </a:lnTo>
                    <a:lnTo>
                      <a:pt x="36" y="582"/>
                    </a:lnTo>
                    <a:lnTo>
                      <a:pt x="28" y="582"/>
                    </a:lnTo>
                    <a:lnTo>
                      <a:pt x="22" y="580"/>
                    </a:lnTo>
                    <a:lnTo>
                      <a:pt x="17" y="578"/>
                    </a:lnTo>
                    <a:lnTo>
                      <a:pt x="14" y="575"/>
                    </a:lnTo>
                    <a:lnTo>
                      <a:pt x="11" y="533"/>
                    </a:lnTo>
                    <a:lnTo>
                      <a:pt x="7" y="493"/>
                    </a:lnTo>
                    <a:lnTo>
                      <a:pt x="4" y="451"/>
                    </a:lnTo>
                    <a:lnTo>
                      <a:pt x="0" y="411"/>
                    </a:lnTo>
                    <a:lnTo>
                      <a:pt x="2" y="408"/>
                    </a:lnTo>
                    <a:lnTo>
                      <a:pt x="3" y="405"/>
                    </a:lnTo>
                    <a:lnTo>
                      <a:pt x="4" y="403"/>
                    </a:lnTo>
                    <a:lnTo>
                      <a:pt x="6" y="401"/>
                    </a:lnTo>
                    <a:lnTo>
                      <a:pt x="7" y="359"/>
                    </a:lnTo>
                    <a:lnTo>
                      <a:pt x="9" y="318"/>
                    </a:lnTo>
                    <a:lnTo>
                      <a:pt x="12" y="276"/>
                    </a:lnTo>
                    <a:lnTo>
                      <a:pt x="17" y="235"/>
                    </a:lnTo>
                    <a:lnTo>
                      <a:pt x="22" y="195"/>
                    </a:lnTo>
                    <a:lnTo>
                      <a:pt x="29" y="153"/>
                    </a:lnTo>
                    <a:lnTo>
                      <a:pt x="37" y="113"/>
                    </a:lnTo>
                    <a:lnTo>
                      <a:pt x="47" y="74"/>
                    </a:lnTo>
                    <a:lnTo>
                      <a:pt x="55" y="61"/>
                    </a:lnTo>
                    <a:lnTo>
                      <a:pt x="66" y="48"/>
                    </a:lnTo>
                    <a:lnTo>
                      <a:pt x="81" y="37"/>
                    </a:lnTo>
                    <a:lnTo>
                      <a:pt x="98" y="26"/>
                    </a:lnTo>
                    <a:lnTo>
                      <a:pt x="116" y="17"/>
                    </a:lnTo>
                    <a:lnTo>
                      <a:pt x="134" y="9"/>
                    </a:lnTo>
                    <a:lnTo>
                      <a:pt x="150" y="3"/>
                    </a:lnTo>
                    <a:lnTo>
                      <a:pt x="165" y="0"/>
                    </a:lnTo>
                    <a:lnTo>
                      <a:pt x="166" y="21"/>
                    </a:lnTo>
                    <a:lnTo>
                      <a:pt x="166" y="33"/>
                    </a:lnTo>
                    <a:lnTo>
                      <a:pt x="166" y="43"/>
                    </a:lnTo>
                    <a:lnTo>
                      <a:pt x="168" y="54"/>
                    </a:lnTo>
                    <a:lnTo>
                      <a:pt x="172" y="58"/>
                    </a:lnTo>
                    <a:lnTo>
                      <a:pt x="177" y="61"/>
                    </a:lnTo>
                    <a:lnTo>
                      <a:pt x="183" y="63"/>
                    </a:lnTo>
                    <a:lnTo>
                      <a:pt x="189" y="66"/>
                    </a:lnTo>
                    <a:lnTo>
                      <a:pt x="189" y="73"/>
                    </a:lnTo>
                    <a:lnTo>
                      <a:pt x="189" y="77"/>
                    </a:lnTo>
                    <a:lnTo>
                      <a:pt x="188" y="81"/>
                    </a:lnTo>
                    <a:lnTo>
                      <a:pt x="187" y="85"/>
                    </a:lnTo>
                    <a:lnTo>
                      <a:pt x="171" y="89"/>
                    </a:lnTo>
                    <a:lnTo>
                      <a:pt x="158" y="93"/>
                    </a:lnTo>
                    <a:lnTo>
                      <a:pt x="149" y="99"/>
                    </a:lnTo>
                    <a:lnTo>
                      <a:pt x="142" y="106"/>
                    </a:lnTo>
                    <a:lnTo>
                      <a:pt x="139" y="116"/>
                    </a:lnTo>
                    <a:lnTo>
                      <a:pt x="138" y="128"/>
                    </a:lnTo>
                    <a:lnTo>
                      <a:pt x="138" y="142"/>
                    </a:lnTo>
                    <a:lnTo>
                      <a:pt x="140" y="159"/>
                    </a:lnTo>
                    <a:lnTo>
                      <a:pt x="126" y="169"/>
                    </a:lnTo>
                    <a:lnTo>
                      <a:pt x="117" y="177"/>
                    </a:lnTo>
                    <a:lnTo>
                      <a:pt x="111" y="188"/>
                    </a:lnTo>
                    <a:lnTo>
                      <a:pt x="108" y="205"/>
                    </a:lnTo>
                    <a:lnTo>
                      <a:pt x="101" y="208"/>
                    </a:lnTo>
                    <a:lnTo>
                      <a:pt x="95" y="212"/>
                    </a:lnTo>
                    <a:lnTo>
                      <a:pt x="88" y="215"/>
                    </a:lnTo>
                    <a:lnTo>
                      <a:pt x="83" y="219"/>
                    </a:lnTo>
                    <a:lnTo>
                      <a:pt x="78" y="222"/>
                    </a:lnTo>
                    <a:lnTo>
                      <a:pt x="73" y="227"/>
                    </a:lnTo>
                    <a:lnTo>
                      <a:pt x="71" y="233"/>
                    </a:lnTo>
                    <a:lnTo>
                      <a:pt x="68" y="240"/>
                    </a:lnTo>
                    <a:lnTo>
                      <a:pt x="85" y="279"/>
                    </a:lnTo>
                    <a:lnTo>
                      <a:pt x="102" y="318"/>
                    </a:lnTo>
                    <a:lnTo>
                      <a:pt x="119" y="357"/>
                    </a:lnTo>
                    <a:lnTo>
                      <a:pt x="136" y="396"/>
                    </a:lnTo>
                    <a:lnTo>
                      <a:pt x="154" y="435"/>
                    </a:lnTo>
                    <a:lnTo>
                      <a:pt x="171" y="476"/>
                    </a:lnTo>
                    <a:lnTo>
                      <a:pt x="188" y="515"/>
                    </a:lnTo>
                    <a:lnTo>
                      <a:pt x="204" y="555"/>
                    </a:lnTo>
                    <a:lnTo>
                      <a:pt x="210" y="565"/>
                    </a:lnTo>
                    <a:lnTo>
                      <a:pt x="215" y="573"/>
                    </a:lnTo>
                    <a:lnTo>
                      <a:pt x="223" y="577"/>
                    </a:lnTo>
                    <a:lnTo>
                      <a:pt x="237" y="578"/>
                    </a:lnTo>
                    <a:lnTo>
                      <a:pt x="249" y="571"/>
                    </a:lnTo>
                    <a:lnTo>
                      <a:pt x="262" y="563"/>
                    </a:lnTo>
                    <a:lnTo>
                      <a:pt x="275" y="556"/>
                    </a:lnTo>
                    <a:lnTo>
                      <a:pt x="289" y="548"/>
                    </a:lnTo>
                    <a:lnTo>
                      <a:pt x="301" y="541"/>
                    </a:lnTo>
                    <a:lnTo>
                      <a:pt x="314" y="534"/>
                    </a:lnTo>
                    <a:lnTo>
                      <a:pt x="328" y="526"/>
                    </a:lnTo>
                    <a:lnTo>
                      <a:pt x="340" y="519"/>
                    </a:lnTo>
                    <a:lnTo>
                      <a:pt x="353" y="511"/>
                    </a:lnTo>
                    <a:lnTo>
                      <a:pt x="367" y="504"/>
                    </a:lnTo>
                    <a:lnTo>
                      <a:pt x="380" y="497"/>
                    </a:lnTo>
                    <a:lnTo>
                      <a:pt x="392" y="489"/>
                    </a:lnTo>
                    <a:lnTo>
                      <a:pt x="406" y="482"/>
                    </a:lnTo>
                    <a:lnTo>
                      <a:pt x="419" y="474"/>
                    </a:lnTo>
                    <a:lnTo>
                      <a:pt x="432" y="468"/>
                    </a:lnTo>
                    <a:lnTo>
                      <a:pt x="444" y="459"/>
                    </a:lnTo>
                    <a:lnTo>
                      <a:pt x="455" y="459"/>
                    </a:lnTo>
                    <a:lnTo>
                      <a:pt x="463" y="461"/>
                    </a:lnTo>
                    <a:lnTo>
                      <a:pt x="470" y="461"/>
                    </a:lnTo>
                    <a:lnTo>
                      <a:pt x="474" y="461"/>
                    </a:lnTo>
                    <a:lnTo>
                      <a:pt x="480" y="461"/>
                    </a:lnTo>
                    <a:lnTo>
                      <a:pt x="486" y="462"/>
                    </a:lnTo>
                    <a:lnTo>
                      <a:pt x="493" y="462"/>
                    </a:lnTo>
                    <a:lnTo>
                      <a:pt x="501" y="463"/>
                    </a:lnTo>
                    <a:lnTo>
                      <a:pt x="503" y="465"/>
                    </a:lnTo>
                    <a:lnTo>
                      <a:pt x="504" y="466"/>
                    </a:lnTo>
                    <a:lnTo>
                      <a:pt x="504" y="469"/>
                    </a:lnTo>
                    <a:lnTo>
                      <a:pt x="504" y="472"/>
                    </a:lnTo>
                    <a:lnTo>
                      <a:pt x="502" y="473"/>
                    </a:lnTo>
                    <a:lnTo>
                      <a:pt x="501" y="474"/>
                    </a:lnTo>
                    <a:lnTo>
                      <a:pt x="498" y="476"/>
                    </a:lnTo>
                    <a:lnTo>
                      <a:pt x="496" y="477"/>
                    </a:lnTo>
                    <a:lnTo>
                      <a:pt x="496" y="478"/>
                    </a:lnTo>
                    <a:lnTo>
                      <a:pt x="496" y="479"/>
                    </a:lnTo>
                    <a:lnTo>
                      <a:pt x="496" y="480"/>
                    </a:lnTo>
                    <a:lnTo>
                      <a:pt x="496" y="481"/>
                    </a:lnTo>
                    <a:lnTo>
                      <a:pt x="505" y="480"/>
                    </a:lnTo>
                    <a:lnTo>
                      <a:pt x="511" y="480"/>
                    </a:lnTo>
                    <a:lnTo>
                      <a:pt x="518" y="481"/>
                    </a:lnTo>
                    <a:lnTo>
                      <a:pt x="528" y="484"/>
                    </a:lnTo>
                    <a:lnTo>
                      <a:pt x="527" y="485"/>
                    </a:lnTo>
                    <a:lnTo>
                      <a:pt x="527" y="486"/>
                    </a:lnTo>
                    <a:lnTo>
                      <a:pt x="527" y="487"/>
                    </a:lnTo>
                    <a:lnTo>
                      <a:pt x="527" y="488"/>
                    </a:lnTo>
                    <a:lnTo>
                      <a:pt x="523" y="491"/>
                    </a:lnTo>
                    <a:lnTo>
                      <a:pt x="517" y="492"/>
                    </a:lnTo>
                    <a:lnTo>
                      <a:pt x="512" y="494"/>
                    </a:lnTo>
                    <a:lnTo>
                      <a:pt x="508" y="496"/>
                    </a:lnTo>
                    <a:lnTo>
                      <a:pt x="506" y="497"/>
                    </a:lnTo>
                    <a:lnTo>
                      <a:pt x="506" y="499"/>
                    </a:lnTo>
                    <a:lnTo>
                      <a:pt x="516" y="496"/>
                    </a:lnTo>
                    <a:lnTo>
                      <a:pt x="521" y="495"/>
                    </a:lnTo>
                    <a:lnTo>
                      <a:pt x="526" y="495"/>
                    </a:lnTo>
                    <a:lnTo>
                      <a:pt x="532" y="494"/>
                    </a:lnTo>
                    <a:lnTo>
                      <a:pt x="532" y="496"/>
                    </a:lnTo>
                    <a:lnTo>
                      <a:pt x="532" y="499"/>
                    </a:lnTo>
                    <a:lnTo>
                      <a:pt x="532" y="500"/>
                    </a:lnTo>
                    <a:lnTo>
                      <a:pt x="533" y="503"/>
                    </a:lnTo>
                    <a:lnTo>
                      <a:pt x="527" y="507"/>
                    </a:lnTo>
                    <a:lnTo>
                      <a:pt x="523" y="509"/>
                    </a:lnTo>
                    <a:lnTo>
                      <a:pt x="517" y="512"/>
                    </a:lnTo>
                    <a:lnTo>
                      <a:pt x="512" y="514"/>
                    </a:lnTo>
                    <a:lnTo>
                      <a:pt x="514" y="517"/>
                    </a:lnTo>
                    <a:lnTo>
                      <a:pt x="519" y="517"/>
                    </a:lnTo>
                    <a:lnTo>
                      <a:pt x="526" y="515"/>
                    </a:lnTo>
                    <a:lnTo>
                      <a:pt x="532" y="512"/>
                    </a:lnTo>
                    <a:lnTo>
                      <a:pt x="531" y="523"/>
                    </a:lnTo>
                    <a:lnTo>
                      <a:pt x="527" y="530"/>
                    </a:lnTo>
                    <a:lnTo>
                      <a:pt x="524" y="535"/>
                    </a:lnTo>
                    <a:lnTo>
                      <a:pt x="519" y="538"/>
                    </a:lnTo>
                    <a:lnTo>
                      <a:pt x="512" y="540"/>
                    </a:lnTo>
                    <a:lnTo>
                      <a:pt x="505" y="541"/>
                    </a:lnTo>
                    <a:lnTo>
                      <a:pt x="498" y="542"/>
                    </a:lnTo>
                    <a:lnTo>
                      <a:pt x="489" y="544"/>
                    </a:lnTo>
                    <a:lnTo>
                      <a:pt x="483" y="554"/>
                    </a:lnTo>
                    <a:lnTo>
                      <a:pt x="480" y="564"/>
                    </a:lnTo>
                    <a:lnTo>
                      <a:pt x="475" y="575"/>
                    </a:lnTo>
                    <a:lnTo>
                      <a:pt x="472" y="584"/>
                    </a:lnTo>
                    <a:lnTo>
                      <a:pt x="467" y="594"/>
                    </a:lnTo>
                    <a:lnTo>
                      <a:pt x="460" y="602"/>
                    </a:lnTo>
                    <a:lnTo>
                      <a:pt x="452" y="609"/>
                    </a:lnTo>
                    <a:lnTo>
                      <a:pt x="442" y="615"/>
                    </a:lnTo>
                    <a:lnTo>
                      <a:pt x="425" y="616"/>
                    </a:lnTo>
                    <a:lnTo>
                      <a:pt x="407" y="618"/>
                    </a:lnTo>
                    <a:lnTo>
                      <a:pt x="391" y="620"/>
                    </a:lnTo>
                    <a:lnTo>
                      <a:pt x="374" y="621"/>
                    </a:lnTo>
                    <a:lnTo>
                      <a:pt x="357" y="622"/>
                    </a:lnTo>
                    <a:lnTo>
                      <a:pt x="339" y="623"/>
                    </a:lnTo>
                    <a:lnTo>
                      <a:pt x="322" y="624"/>
                    </a:lnTo>
                    <a:lnTo>
                      <a:pt x="306" y="625"/>
                    </a:lnTo>
                    <a:lnTo>
                      <a:pt x="289" y="626"/>
                    </a:lnTo>
                    <a:lnTo>
                      <a:pt x="271" y="628"/>
                    </a:lnTo>
                    <a:lnTo>
                      <a:pt x="255" y="628"/>
                    </a:lnTo>
                    <a:lnTo>
                      <a:pt x="238" y="629"/>
                    </a:lnTo>
                    <a:lnTo>
                      <a:pt x="222" y="630"/>
                    </a:lnTo>
                    <a:lnTo>
                      <a:pt x="204" y="630"/>
                    </a:lnTo>
                    <a:lnTo>
                      <a:pt x="187" y="631"/>
                    </a:lnTo>
                    <a:lnTo>
                      <a:pt x="171" y="631"/>
                    </a:lnTo>
                    <a:close/>
                  </a:path>
                </a:pathLst>
              </a:custGeom>
              <a:solidFill>
                <a:srgbClr val="FF0000"/>
              </a:solidFill>
              <a:ln w="9525">
                <a:noFill/>
                <a:round/>
                <a:headEnd/>
                <a:tailEnd/>
              </a:ln>
            </p:spPr>
            <p:txBody>
              <a:bodyPr/>
              <a:lstStyle/>
              <a:p>
                <a:endParaRPr lang="en-US" sz="3200"/>
              </a:p>
            </p:txBody>
          </p:sp>
          <p:sp>
            <p:nvSpPr>
              <p:cNvPr id="190494" name="Freeform 38"/>
              <p:cNvSpPr>
                <a:spLocks/>
              </p:cNvSpPr>
              <p:nvPr/>
            </p:nvSpPr>
            <p:spPr bwMode="auto">
              <a:xfrm>
                <a:off x="2660" y="3789"/>
                <a:ext cx="27" cy="40"/>
              </a:xfrm>
              <a:custGeom>
                <a:avLst/>
                <a:gdLst>
                  <a:gd name="T0" fmla="*/ 0 w 55"/>
                  <a:gd name="T1" fmla="*/ 0 h 81"/>
                  <a:gd name="T2" fmla="*/ 0 w 55"/>
                  <a:gd name="T3" fmla="*/ 0 h 81"/>
                  <a:gd name="T4" fmla="*/ 0 w 55"/>
                  <a:gd name="T5" fmla="*/ 0 h 81"/>
                  <a:gd name="T6" fmla="*/ 0 w 55"/>
                  <a:gd name="T7" fmla="*/ 0 h 81"/>
                  <a:gd name="T8" fmla="*/ 0 w 55"/>
                  <a:gd name="T9" fmla="*/ 0 h 81"/>
                  <a:gd name="T10" fmla="*/ 0 w 55"/>
                  <a:gd name="T11" fmla="*/ 0 h 81"/>
                  <a:gd name="T12" fmla="*/ 0 w 55"/>
                  <a:gd name="T13" fmla="*/ 0 h 81"/>
                  <a:gd name="T14" fmla="*/ 0 w 55"/>
                  <a:gd name="T15" fmla="*/ 0 h 81"/>
                  <a:gd name="T16" fmla="*/ 0 w 55"/>
                  <a:gd name="T17" fmla="*/ 0 h 81"/>
                  <a:gd name="T18" fmla="*/ 0 w 55"/>
                  <a:gd name="T19" fmla="*/ 0 h 81"/>
                  <a:gd name="T20" fmla="*/ 0 w 55"/>
                  <a:gd name="T21" fmla="*/ 0 h 81"/>
                  <a:gd name="T22" fmla="*/ 0 w 55"/>
                  <a:gd name="T23" fmla="*/ 0 h 81"/>
                  <a:gd name="T24" fmla="*/ 0 w 55"/>
                  <a:gd name="T25" fmla="*/ 0 h 81"/>
                  <a:gd name="T26" fmla="*/ 0 w 55"/>
                  <a:gd name="T27" fmla="*/ 0 h 81"/>
                  <a:gd name="T28" fmla="*/ 0 w 55"/>
                  <a:gd name="T29" fmla="*/ 0 h 81"/>
                  <a:gd name="T30" fmla="*/ 0 w 55"/>
                  <a:gd name="T31" fmla="*/ 0 h 81"/>
                  <a:gd name="T32" fmla="*/ 0 w 55"/>
                  <a:gd name="T33" fmla="*/ 0 h 81"/>
                  <a:gd name="T34" fmla="*/ 0 w 55"/>
                  <a:gd name="T35" fmla="*/ 0 h 81"/>
                  <a:gd name="T36" fmla="*/ 0 w 55"/>
                  <a:gd name="T37" fmla="*/ 0 h 81"/>
                  <a:gd name="T38" fmla="*/ 0 w 55"/>
                  <a:gd name="T39" fmla="*/ 0 h 81"/>
                  <a:gd name="T40" fmla="*/ 0 w 55"/>
                  <a:gd name="T41" fmla="*/ 0 h 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81"/>
                  <a:gd name="T65" fmla="*/ 55 w 55"/>
                  <a:gd name="T66" fmla="*/ 81 h 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81">
                    <a:moveTo>
                      <a:pt x="20" y="80"/>
                    </a:moveTo>
                    <a:lnTo>
                      <a:pt x="10" y="55"/>
                    </a:lnTo>
                    <a:lnTo>
                      <a:pt x="3" y="38"/>
                    </a:lnTo>
                    <a:lnTo>
                      <a:pt x="0" y="22"/>
                    </a:lnTo>
                    <a:lnTo>
                      <a:pt x="0" y="1"/>
                    </a:lnTo>
                    <a:lnTo>
                      <a:pt x="7" y="0"/>
                    </a:lnTo>
                    <a:lnTo>
                      <a:pt x="15" y="1"/>
                    </a:lnTo>
                    <a:lnTo>
                      <a:pt x="23" y="5"/>
                    </a:lnTo>
                    <a:lnTo>
                      <a:pt x="32" y="8"/>
                    </a:lnTo>
                    <a:lnTo>
                      <a:pt x="40" y="14"/>
                    </a:lnTo>
                    <a:lnTo>
                      <a:pt x="47" y="21"/>
                    </a:lnTo>
                    <a:lnTo>
                      <a:pt x="51" y="29"/>
                    </a:lnTo>
                    <a:lnTo>
                      <a:pt x="55" y="37"/>
                    </a:lnTo>
                    <a:lnTo>
                      <a:pt x="48" y="47"/>
                    </a:lnTo>
                    <a:lnTo>
                      <a:pt x="39" y="59"/>
                    </a:lnTo>
                    <a:lnTo>
                      <a:pt x="31" y="70"/>
                    </a:lnTo>
                    <a:lnTo>
                      <a:pt x="22" y="81"/>
                    </a:lnTo>
                    <a:lnTo>
                      <a:pt x="20" y="81"/>
                    </a:lnTo>
                    <a:lnTo>
                      <a:pt x="20" y="80"/>
                    </a:lnTo>
                    <a:close/>
                  </a:path>
                </a:pathLst>
              </a:custGeom>
              <a:solidFill>
                <a:srgbClr val="CC3300"/>
              </a:solidFill>
              <a:ln w="9525">
                <a:noFill/>
                <a:round/>
                <a:headEnd/>
                <a:tailEnd/>
              </a:ln>
            </p:spPr>
            <p:txBody>
              <a:bodyPr/>
              <a:lstStyle/>
              <a:p>
                <a:endParaRPr lang="en-US" sz="3200"/>
              </a:p>
            </p:txBody>
          </p:sp>
          <p:sp>
            <p:nvSpPr>
              <p:cNvPr id="190495" name="Freeform 39"/>
              <p:cNvSpPr>
                <a:spLocks/>
              </p:cNvSpPr>
              <p:nvPr/>
            </p:nvSpPr>
            <p:spPr bwMode="auto">
              <a:xfrm>
                <a:off x="2686" y="3606"/>
                <a:ext cx="192" cy="217"/>
              </a:xfrm>
              <a:custGeom>
                <a:avLst/>
                <a:gdLst>
                  <a:gd name="T0" fmla="*/ 1 w 384"/>
                  <a:gd name="T1" fmla="*/ 1 h 434"/>
                  <a:gd name="T2" fmla="*/ 1 w 384"/>
                  <a:gd name="T3" fmla="*/ 1 h 434"/>
                  <a:gd name="T4" fmla="*/ 1 w 384"/>
                  <a:gd name="T5" fmla="*/ 1 h 434"/>
                  <a:gd name="T6" fmla="*/ 1 w 384"/>
                  <a:gd name="T7" fmla="*/ 1 h 434"/>
                  <a:gd name="T8" fmla="*/ 1 w 384"/>
                  <a:gd name="T9" fmla="*/ 1 h 434"/>
                  <a:gd name="T10" fmla="*/ 1 w 384"/>
                  <a:gd name="T11" fmla="*/ 1 h 434"/>
                  <a:gd name="T12" fmla="*/ 1 w 384"/>
                  <a:gd name="T13" fmla="*/ 1 h 434"/>
                  <a:gd name="T14" fmla="*/ 1 w 384"/>
                  <a:gd name="T15" fmla="*/ 1 h 434"/>
                  <a:gd name="T16" fmla="*/ 1 w 384"/>
                  <a:gd name="T17" fmla="*/ 1 h 434"/>
                  <a:gd name="T18" fmla="*/ 1 w 384"/>
                  <a:gd name="T19" fmla="*/ 1 h 434"/>
                  <a:gd name="T20" fmla="*/ 1 w 384"/>
                  <a:gd name="T21" fmla="*/ 1 h 434"/>
                  <a:gd name="T22" fmla="*/ 1 w 384"/>
                  <a:gd name="T23" fmla="*/ 1 h 434"/>
                  <a:gd name="T24" fmla="*/ 1 w 384"/>
                  <a:gd name="T25" fmla="*/ 1 h 434"/>
                  <a:gd name="T26" fmla="*/ 1 w 384"/>
                  <a:gd name="T27" fmla="*/ 1 h 434"/>
                  <a:gd name="T28" fmla="*/ 1 w 384"/>
                  <a:gd name="T29" fmla="*/ 1 h 434"/>
                  <a:gd name="T30" fmla="*/ 1 w 384"/>
                  <a:gd name="T31" fmla="*/ 1 h 434"/>
                  <a:gd name="T32" fmla="*/ 1 w 384"/>
                  <a:gd name="T33" fmla="*/ 1 h 434"/>
                  <a:gd name="T34" fmla="*/ 1 w 384"/>
                  <a:gd name="T35" fmla="*/ 1 h 434"/>
                  <a:gd name="T36" fmla="*/ 1 w 384"/>
                  <a:gd name="T37" fmla="*/ 1 h 434"/>
                  <a:gd name="T38" fmla="*/ 1 w 384"/>
                  <a:gd name="T39" fmla="*/ 1 h 434"/>
                  <a:gd name="T40" fmla="*/ 1 w 384"/>
                  <a:gd name="T41" fmla="*/ 1 h 434"/>
                  <a:gd name="T42" fmla="*/ 1 w 384"/>
                  <a:gd name="T43" fmla="*/ 1 h 434"/>
                  <a:gd name="T44" fmla="*/ 1 w 384"/>
                  <a:gd name="T45" fmla="*/ 1 h 434"/>
                  <a:gd name="T46" fmla="*/ 1 w 384"/>
                  <a:gd name="T47" fmla="*/ 1 h 434"/>
                  <a:gd name="T48" fmla="*/ 1 w 384"/>
                  <a:gd name="T49" fmla="*/ 1 h 434"/>
                  <a:gd name="T50" fmla="*/ 1 w 384"/>
                  <a:gd name="T51" fmla="*/ 1 h 434"/>
                  <a:gd name="T52" fmla="*/ 1 w 384"/>
                  <a:gd name="T53" fmla="*/ 1 h 434"/>
                  <a:gd name="T54" fmla="*/ 1 w 384"/>
                  <a:gd name="T55" fmla="*/ 1 h 434"/>
                  <a:gd name="T56" fmla="*/ 1 w 384"/>
                  <a:gd name="T57" fmla="*/ 1 h 434"/>
                  <a:gd name="T58" fmla="*/ 1 w 384"/>
                  <a:gd name="T59" fmla="*/ 1 h 434"/>
                  <a:gd name="T60" fmla="*/ 1 w 384"/>
                  <a:gd name="T61" fmla="*/ 1 h 434"/>
                  <a:gd name="T62" fmla="*/ 1 w 384"/>
                  <a:gd name="T63" fmla="*/ 1 h 434"/>
                  <a:gd name="T64" fmla="*/ 1 w 384"/>
                  <a:gd name="T65" fmla="*/ 1 h 434"/>
                  <a:gd name="T66" fmla="*/ 1 w 384"/>
                  <a:gd name="T67" fmla="*/ 1 h 434"/>
                  <a:gd name="T68" fmla="*/ 1 w 384"/>
                  <a:gd name="T69" fmla="*/ 1 h 434"/>
                  <a:gd name="T70" fmla="*/ 1 w 384"/>
                  <a:gd name="T71" fmla="*/ 1 h 434"/>
                  <a:gd name="T72" fmla="*/ 1 w 384"/>
                  <a:gd name="T73" fmla="*/ 1 h 434"/>
                  <a:gd name="T74" fmla="*/ 1 w 384"/>
                  <a:gd name="T75" fmla="*/ 1 h 434"/>
                  <a:gd name="T76" fmla="*/ 1 w 384"/>
                  <a:gd name="T77" fmla="*/ 1 h 434"/>
                  <a:gd name="T78" fmla="*/ 1 w 384"/>
                  <a:gd name="T79" fmla="*/ 1 h 434"/>
                  <a:gd name="T80" fmla="*/ 1 w 384"/>
                  <a:gd name="T81" fmla="*/ 1 h 434"/>
                  <a:gd name="T82" fmla="*/ 1 w 384"/>
                  <a:gd name="T83" fmla="*/ 1 h 434"/>
                  <a:gd name="T84" fmla="*/ 1 w 384"/>
                  <a:gd name="T85" fmla="*/ 1 h 434"/>
                  <a:gd name="T86" fmla="*/ 1 w 384"/>
                  <a:gd name="T87" fmla="*/ 1 h 434"/>
                  <a:gd name="T88" fmla="*/ 1 w 384"/>
                  <a:gd name="T89" fmla="*/ 1 h 434"/>
                  <a:gd name="T90" fmla="*/ 1 w 384"/>
                  <a:gd name="T91" fmla="*/ 1 h 434"/>
                  <a:gd name="T92" fmla="*/ 1 w 384"/>
                  <a:gd name="T93" fmla="*/ 1 h 434"/>
                  <a:gd name="T94" fmla="*/ 1 w 384"/>
                  <a:gd name="T95" fmla="*/ 1 h 434"/>
                  <a:gd name="T96" fmla="*/ 1 w 384"/>
                  <a:gd name="T97" fmla="*/ 1 h 434"/>
                  <a:gd name="T98" fmla="*/ 1 w 384"/>
                  <a:gd name="T99" fmla="*/ 1 h 434"/>
                  <a:gd name="T100" fmla="*/ 1 w 384"/>
                  <a:gd name="T101" fmla="*/ 1 h 434"/>
                  <a:gd name="T102" fmla="*/ 1 w 384"/>
                  <a:gd name="T103" fmla="*/ 1 h 434"/>
                  <a:gd name="T104" fmla="*/ 1 w 384"/>
                  <a:gd name="T105" fmla="*/ 1 h 434"/>
                  <a:gd name="T106" fmla="*/ 1 w 384"/>
                  <a:gd name="T107" fmla="*/ 1 h 434"/>
                  <a:gd name="T108" fmla="*/ 1 w 384"/>
                  <a:gd name="T109" fmla="*/ 1 h 434"/>
                  <a:gd name="T110" fmla="*/ 1 w 384"/>
                  <a:gd name="T111" fmla="*/ 1 h 434"/>
                  <a:gd name="T112" fmla="*/ 1 w 384"/>
                  <a:gd name="T113" fmla="*/ 1 h 434"/>
                  <a:gd name="T114" fmla="*/ 1 w 384"/>
                  <a:gd name="T115" fmla="*/ 1 h 434"/>
                  <a:gd name="T116" fmla="*/ 1 w 384"/>
                  <a:gd name="T117" fmla="*/ 1 h 434"/>
                  <a:gd name="T118" fmla="*/ 1 w 384"/>
                  <a:gd name="T119" fmla="*/ 1 h 434"/>
                  <a:gd name="T120" fmla="*/ 1 w 384"/>
                  <a:gd name="T121" fmla="*/ 1 h 434"/>
                  <a:gd name="T122" fmla="*/ 1 w 384"/>
                  <a:gd name="T123" fmla="*/ 1 h 434"/>
                  <a:gd name="T124" fmla="*/ 1 w 384"/>
                  <a:gd name="T125" fmla="*/ 1 h 4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4"/>
                  <a:gd name="T190" fmla="*/ 0 h 434"/>
                  <a:gd name="T191" fmla="*/ 384 w 384"/>
                  <a:gd name="T192" fmla="*/ 434 h 4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4" h="434">
                    <a:moveTo>
                      <a:pt x="213" y="434"/>
                    </a:moveTo>
                    <a:lnTo>
                      <a:pt x="208" y="431"/>
                    </a:lnTo>
                    <a:lnTo>
                      <a:pt x="206" y="427"/>
                    </a:lnTo>
                    <a:lnTo>
                      <a:pt x="202" y="424"/>
                    </a:lnTo>
                    <a:lnTo>
                      <a:pt x="196" y="417"/>
                    </a:lnTo>
                    <a:lnTo>
                      <a:pt x="195" y="417"/>
                    </a:lnTo>
                    <a:lnTo>
                      <a:pt x="194" y="417"/>
                    </a:lnTo>
                    <a:lnTo>
                      <a:pt x="193" y="418"/>
                    </a:lnTo>
                    <a:lnTo>
                      <a:pt x="195" y="421"/>
                    </a:lnTo>
                    <a:lnTo>
                      <a:pt x="198" y="425"/>
                    </a:lnTo>
                    <a:lnTo>
                      <a:pt x="199" y="428"/>
                    </a:lnTo>
                    <a:lnTo>
                      <a:pt x="201" y="432"/>
                    </a:lnTo>
                    <a:lnTo>
                      <a:pt x="192" y="434"/>
                    </a:lnTo>
                    <a:lnTo>
                      <a:pt x="184" y="428"/>
                    </a:lnTo>
                    <a:lnTo>
                      <a:pt x="177" y="420"/>
                    </a:lnTo>
                    <a:lnTo>
                      <a:pt x="172" y="417"/>
                    </a:lnTo>
                    <a:lnTo>
                      <a:pt x="172" y="419"/>
                    </a:lnTo>
                    <a:lnTo>
                      <a:pt x="172" y="421"/>
                    </a:lnTo>
                    <a:lnTo>
                      <a:pt x="173" y="425"/>
                    </a:lnTo>
                    <a:lnTo>
                      <a:pt x="176" y="430"/>
                    </a:lnTo>
                    <a:lnTo>
                      <a:pt x="165" y="430"/>
                    </a:lnTo>
                    <a:lnTo>
                      <a:pt x="157" y="424"/>
                    </a:lnTo>
                    <a:lnTo>
                      <a:pt x="151" y="417"/>
                    </a:lnTo>
                    <a:lnTo>
                      <a:pt x="146" y="409"/>
                    </a:lnTo>
                    <a:lnTo>
                      <a:pt x="145" y="409"/>
                    </a:lnTo>
                    <a:lnTo>
                      <a:pt x="145" y="410"/>
                    </a:lnTo>
                    <a:lnTo>
                      <a:pt x="147" y="417"/>
                    </a:lnTo>
                    <a:lnTo>
                      <a:pt x="150" y="423"/>
                    </a:lnTo>
                    <a:lnTo>
                      <a:pt x="151" y="426"/>
                    </a:lnTo>
                    <a:lnTo>
                      <a:pt x="153" y="430"/>
                    </a:lnTo>
                    <a:lnTo>
                      <a:pt x="142" y="427"/>
                    </a:lnTo>
                    <a:lnTo>
                      <a:pt x="136" y="421"/>
                    </a:lnTo>
                    <a:lnTo>
                      <a:pt x="131" y="416"/>
                    </a:lnTo>
                    <a:lnTo>
                      <a:pt x="126" y="412"/>
                    </a:lnTo>
                    <a:lnTo>
                      <a:pt x="126" y="413"/>
                    </a:lnTo>
                    <a:lnTo>
                      <a:pt x="125" y="413"/>
                    </a:lnTo>
                    <a:lnTo>
                      <a:pt x="125" y="415"/>
                    </a:lnTo>
                    <a:lnTo>
                      <a:pt x="127" y="417"/>
                    </a:lnTo>
                    <a:lnTo>
                      <a:pt x="128" y="420"/>
                    </a:lnTo>
                    <a:lnTo>
                      <a:pt x="131" y="423"/>
                    </a:lnTo>
                    <a:lnTo>
                      <a:pt x="132" y="426"/>
                    </a:lnTo>
                    <a:lnTo>
                      <a:pt x="131" y="426"/>
                    </a:lnTo>
                    <a:lnTo>
                      <a:pt x="131" y="427"/>
                    </a:lnTo>
                    <a:lnTo>
                      <a:pt x="120" y="425"/>
                    </a:lnTo>
                    <a:lnTo>
                      <a:pt x="115" y="420"/>
                    </a:lnTo>
                    <a:lnTo>
                      <a:pt x="109" y="413"/>
                    </a:lnTo>
                    <a:lnTo>
                      <a:pt x="104" y="407"/>
                    </a:lnTo>
                    <a:lnTo>
                      <a:pt x="104" y="410"/>
                    </a:lnTo>
                    <a:lnTo>
                      <a:pt x="104" y="413"/>
                    </a:lnTo>
                    <a:lnTo>
                      <a:pt x="105" y="417"/>
                    </a:lnTo>
                    <a:lnTo>
                      <a:pt x="108" y="423"/>
                    </a:lnTo>
                    <a:lnTo>
                      <a:pt x="107" y="423"/>
                    </a:lnTo>
                    <a:lnTo>
                      <a:pt x="104" y="423"/>
                    </a:lnTo>
                    <a:lnTo>
                      <a:pt x="103" y="423"/>
                    </a:lnTo>
                    <a:lnTo>
                      <a:pt x="101" y="424"/>
                    </a:lnTo>
                    <a:lnTo>
                      <a:pt x="96" y="417"/>
                    </a:lnTo>
                    <a:lnTo>
                      <a:pt x="90" y="410"/>
                    </a:lnTo>
                    <a:lnTo>
                      <a:pt x="86" y="403"/>
                    </a:lnTo>
                    <a:lnTo>
                      <a:pt x="81" y="396"/>
                    </a:lnTo>
                    <a:lnTo>
                      <a:pt x="80" y="396"/>
                    </a:lnTo>
                    <a:lnTo>
                      <a:pt x="79" y="396"/>
                    </a:lnTo>
                    <a:lnTo>
                      <a:pt x="85" y="409"/>
                    </a:lnTo>
                    <a:lnTo>
                      <a:pt x="87" y="416"/>
                    </a:lnTo>
                    <a:lnTo>
                      <a:pt x="87" y="419"/>
                    </a:lnTo>
                    <a:lnTo>
                      <a:pt x="87" y="420"/>
                    </a:lnTo>
                    <a:lnTo>
                      <a:pt x="79" y="417"/>
                    </a:lnTo>
                    <a:lnTo>
                      <a:pt x="72" y="410"/>
                    </a:lnTo>
                    <a:lnTo>
                      <a:pt x="66" y="402"/>
                    </a:lnTo>
                    <a:lnTo>
                      <a:pt x="64" y="395"/>
                    </a:lnTo>
                    <a:lnTo>
                      <a:pt x="62" y="398"/>
                    </a:lnTo>
                    <a:lnTo>
                      <a:pt x="63" y="403"/>
                    </a:lnTo>
                    <a:lnTo>
                      <a:pt x="64" y="409"/>
                    </a:lnTo>
                    <a:lnTo>
                      <a:pt x="65" y="415"/>
                    </a:lnTo>
                    <a:lnTo>
                      <a:pt x="65" y="416"/>
                    </a:lnTo>
                    <a:lnTo>
                      <a:pt x="64" y="416"/>
                    </a:lnTo>
                    <a:lnTo>
                      <a:pt x="64" y="417"/>
                    </a:lnTo>
                    <a:lnTo>
                      <a:pt x="56" y="409"/>
                    </a:lnTo>
                    <a:lnTo>
                      <a:pt x="50" y="401"/>
                    </a:lnTo>
                    <a:lnTo>
                      <a:pt x="47" y="393"/>
                    </a:lnTo>
                    <a:lnTo>
                      <a:pt x="43" y="388"/>
                    </a:lnTo>
                    <a:lnTo>
                      <a:pt x="43" y="394"/>
                    </a:lnTo>
                    <a:lnTo>
                      <a:pt x="44" y="402"/>
                    </a:lnTo>
                    <a:lnTo>
                      <a:pt x="45" y="409"/>
                    </a:lnTo>
                    <a:lnTo>
                      <a:pt x="45" y="412"/>
                    </a:lnTo>
                    <a:lnTo>
                      <a:pt x="36" y="404"/>
                    </a:lnTo>
                    <a:lnTo>
                      <a:pt x="32" y="396"/>
                    </a:lnTo>
                    <a:lnTo>
                      <a:pt x="29" y="388"/>
                    </a:lnTo>
                    <a:lnTo>
                      <a:pt x="26" y="379"/>
                    </a:lnTo>
                    <a:lnTo>
                      <a:pt x="25" y="379"/>
                    </a:lnTo>
                    <a:lnTo>
                      <a:pt x="24" y="378"/>
                    </a:lnTo>
                    <a:lnTo>
                      <a:pt x="22" y="378"/>
                    </a:lnTo>
                    <a:lnTo>
                      <a:pt x="21" y="378"/>
                    </a:lnTo>
                    <a:lnTo>
                      <a:pt x="22" y="386"/>
                    </a:lnTo>
                    <a:lnTo>
                      <a:pt x="24" y="392"/>
                    </a:lnTo>
                    <a:lnTo>
                      <a:pt x="26" y="397"/>
                    </a:lnTo>
                    <a:lnTo>
                      <a:pt x="26" y="402"/>
                    </a:lnTo>
                    <a:lnTo>
                      <a:pt x="25" y="402"/>
                    </a:lnTo>
                    <a:lnTo>
                      <a:pt x="24" y="403"/>
                    </a:lnTo>
                    <a:lnTo>
                      <a:pt x="14" y="393"/>
                    </a:lnTo>
                    <a:lnTo>
                      <a:pt x="11" y="383"/>
                    </a:lnTo>
                    <a:lnTo>
                      <a:pt x="11" y="374"/>
                    </a:lnTo>
                    <a:lnTo>
                      <a:pt x="12" y="362"/>
                    </a:lnTo>
                    <a:lnTo>
                      <a:pt x="11" y="362"/>
                    </a:lnTo>
                    <a:lnTo>
                      <a:pt x="10" y="362"/>
                    </a:lnTo>
                    <a:lnTo>
                      <a:pt x="7" y="362"/>
                    </a:lnTo>
                    <a:lnTo>
                      <a:pt x="6" y="362"/>
                    </a:lnTo>
                    <a:lnTo>
                      <a:pt x="5" y="367"/>
                    </a:lnTo>
                    <a:lnTo>
                      <a:pt x="4" y="371"/>
                    </a:lnTo>
                    <a:lnTo>
                      <a:pt x="3" y="372"/>
                    </a:lnTo>
                    <a:lnTo>
                      <a:pt x="2" y="373"/>
                    </a:lnTo>
                    <a:lnTo>
                      <a:pt x="0" y="359"/>
                    </a:lnTo>
                    <a:lnTo>
                      <a:pt x="0" y="345"/>
                    </a:lnTo>
                    <a:lnTo>
                      <a:pt x="3" y="333"/>
                    </a:lnTo>
                    <a:lnTo>
                      <a:pt x="6" y="319"/>
                    </a:lnTo>
                    <a:lnTo>
                      <a:pt x="11" y="306"/>
                    </a:lnTo>
                    <a:lnTo>
                      <a:pt x="17" y="294"/>
                    </a:lnTo>
                    <a:lnTo>
                      <a:pt x="24" y="281"/>
                    </a:lnTo>
                    <a:lnTo>
                      <a:pt x="32" y="271"/>
                    </a:lnTo>
                    <a:lnTo>
                      <a:pt x="36" y="268"/>
                    </a:lnTo>
                    <a:lnTo>
                      <a:pt x="40" y="266"/>
                    </a:lnTo>
                    <a:lnTo>
                      <a:pt x="42" y="264"/>
                    </a:lnTo>
                    <a:lnTo>
                      <a:pt x="47" y="259"/>
                    </a:lnTo>
                    <a:lnTo>
                      <a:pt x="56" y="260"/>
                    </a:lnTo>
                    <a:lnTo>
                      <a:pt x="63" y="261"/>
                    </a:lnTo>
                    <a:lnTo>
                      <a:pt x="70" y="263"/>
                    </a:lnTo>
                    <a:lnTo>
                      <a:pt x="77" y="265"/>
                    </a:lnTo>
                    <a:lnTo>
                      <a:pt x="83" y="266"/>
                    </a:lnTo>
                    <a:lnTo>
                      <a:pt x="93" y="268"/>
                    </a:lnTo>
                    <a:lnTo>
                      <a:pt x="104" y="271"/>
                    </a:lnTo>
                    <a:lnTo>
                      <a:pt x="119" y="274"/>
                    </a:lnTo>
                    <a:lnTo>
                      <a:pt x="133" y="280"/>
                    </a:lnTo>
                    <a:lnTo>
                      <a:pt x="143" y="283"/>
                    </a:lnTo>
                    <a:lnTo>
                      <a:pt x="151" y="287"/>
                    </a:lnTo>
                    <a:lnTo>
                      <a:pt x="156" y="288"/>
                    </a:lnTo>
                    <a:lnTo>
                      <a:pt x="161" y="290"/>
                    </a:lnTo>
                    <a:lnTo>
                      <a:pt x="163" y="290"/>
                    </a:lnTo>
                    <a:lnTo>
                      <a:pt x="166" y="291"/>
                    </a:lnTo>
                    <a:lnTo>
                      <a:pt x="169" y="291"/>
                    </a:lnTo>
                    <a:lnTo>
                      <a:pt x="170" y="289"/>
                    </a:lnTo>
                    <a:lnTo>
                      <a:pt x="171" y="287"/>
                    </a:lnTo>
                    <a:lnTo>
                      <a:pt x="172" y="284"/>
                    </a:lnTo>
                    <a:lnTo>
                      <a:pt x="173" y="282"/>
                    </a:lnTo>
                    <a:lnTo>
                      <a:pt x="175" y="282"/>
                    </a:lnTo>
                    <a:lnTo>
                      <a:pt x="176" y="282"/>
                    </a:lnTo>
                    <a:lnTo>
                      <a:pt x="178" y="282"/>
                    </a:lnTo>
                    <a:lnTo>
                      <a:pt x="179" y="282"/>
                    </a:lnTo>
                    <a:lnTo>
                      <a:pt x="183" y="290"/>
                    </a:lnTo>
                    <a:lnTo>
                      <a:pt x="186" y="301"/>
                    </a:lnTo>
                    <a:lnTo>
                      <a:pt x="189" y="312"/>
                    </a:lnTo>
                    <a:lnTo>
                      <a:pt x="195" y="324"/>
                    </a:lnTo>
                    <a:lnTo>
                      <a:pt x="200" y="335"/>
                    </a:lnTo>
                    <a:lnTo>
                      <a:pt x="207" y="344"/>
                    </a:lnTo>
                    <a:lnTo>
                      <a:pt x="214" y="352"/>
                    </a:lnTo>
                    <a:lnTo>
                      <a:pt x="221" y="358"/>
                    </a:lnTo>
                    <a:lnTo>
                      <a:pt x="216" y="343"/>
                    </a:lnTo>
                    <a:lnTo>
                      <a:pt x="207" y="327"/>
                    </a:lnTo>
                    <a:lnTo>
                      <a:pt x="198" y="312"/>
                    </a:lnTo>
                    <a:lnTo>
                      <a:pt x="195" y="299"/>
                    </a:lnTo>
                    <a:lnTo>
                      <a:pt x="200" y="301"/>
                    </a:lnTo>
                    <a:lnTo>
                      <a:pt x="206" y="305"/>
                    </a:lnTo>
                    <a:lnTo>
                      <a:pt x="211" y="312"/>
                    </a:lnTo>
                    <a:lnTo>
                      <a:pt x="217" y="320"/>
                    </a:lnTo>
                    <a:lnTo>
                      <a:pt x="223" y="328"/>
                    </a:lnTo>
                    <a:lnTo>
                      <a:pt x="229" y="337"/>
                    </a:lnTo>
                    <a:lnTo>
                      <a:pt x="232" y="345"/>
                    </a:lnTo>
                    <a:lnTo>
                      <a:pt x="234" y="352"/>
                    </a:lnTo>
                    <a:lnTo>
                      <a:pt x="239" y="348"/>
                    </a:lnTo>
                    <a:lnTo>
                      <a:pt x="237" y="339"/>
                    </a:lnTo>
                    <a:lnTo>
                      <a:pt x="231" y="327"/>
                    </a:lnTo>
                    <a:lnTo>
                      <a:pt x="221" y="313"/>
                    </a:lnTo>
                    <a:lnTo>
                      <a:pt x="210" y="299"/>
                    </a:lnTo>
                    <a:lnTo>
                      <a:pt x="200" y="286"/>
                    </a:lnTo>
                    <a:lnTo>
                      <a:pt x="193" y="276"/>
                    </a:lnTo>
                    <a:lnTo>
                      <a:pt x="189" y="269"/>
                    </a:lnTo>
                    <a:lnTo>
                      <a:pt x="194" y="271"/>
                    </a:lnTo>
                    <a:lnTo>
                      <a:pt x="199" y="273"/>
                    </a:lnTo>
                    <a:lnTo>
                      <a:pt x="202" y="274"/>
                    </a:lnTo>
                    <a:lnTo>
                      <a:pt x="206" y="275"/>
                    </a:lnTo>
                    <a:lnTo>
                      <a:pt x="207" y="274"/>
                    </a:lnTo>
                    <a:lnTo>
                      <a:pt x="208" y="273"/>
                    </a:lnTo>
                    <a:lnTo>
                      <a:pt x="209" y="272"/>
                    </a:lnTo>
                    <a:lnTo>
                      <a:pt x="216" y="244"/>
                    </a:lnTo>
                    <a:lnTo>
                      <a:pt x="224" y="217"/>
                    </a:lnTo>
                    <a:lnTo>
                      <a:pt x="232" y="189"/>
                    </a:lnTo>
                    <a:lnTo>
                      <a:pt x="237" y="162"/>
                    </a:lnTo>
                    <a:lnTo>
                      <a:pt x="236" y="161"/>
                    </a:lnTo>
                    <a:lnTo>
                      <a:pt x="236" y="160"/>
                    </a:lnTo>
                    <a:lnTo>
                      <a:pt x="234" y="160"/>
                    </a:lnTo>
                    <a:lnTo>
                      <a:pt x="234" y="159"/>
                    </a:lnTo>
                    <a:lnTo>
                      <a:pt x="230" y="170"/>
                    </a:lnTo>
                    <a:lnTo>
                      <a:pt x="226" y="184"/>
                    </a:lnTo>
                    <a:lnTo>
                      <a:pt x="223" y="199"/>
                    </a:lnTo>
                    <a:lnTo>
                      <a:pt x="219" y="213"/>
                    </a:lnTo>
                    <a:lnTo>
                      <a:pt x="216" y="228"/>
                    </a:lnTo>
                    <a:lnTo>
                      <a:pt x="211" y="242"/>
                    </a:lnTo>
                    <a:lnTo>
                      <a:pt x="206" y="253"/>
                    </a:lnTo>
                    <a:lnTo>
                      <a:pt x="200" y="264"/>
                    </a:lnTo>
                    <a:lnTo>
                      <a:pt x="196" y="263"/>
                    </a:lnTo>
                    <a:lnTo>
                      <a:pt x="193" y="263"/>
                    </a:lnTo>
                    <a:lnTo>
                      <a:pt x="189" y="261"/>
                    </a:lnTo>
                    <a:lnTo>
                      <a:pt x="186" y="261"/>
                    </a:lnTo>
                    <a:lnTo>
                      <a:pt x="180" y="267"/>
                    </a:lnTo>
                    <a:lnTo>
                      <a:pt x="175" y="272"/>
                    </a:lnTo>
                    <a:lnTo>
                      <a:pt x="169" y="278"/>
                    </a:lnTo>
                    <a:lnTo>
                      <a:pt x="162" y="283"/>
                    </a:lnTo>
                    <a:lnTo>
                      <a:pt x="156" y="281"/>
                    </a:lnTo>
                    <a:lnTo>
                      <a:pt x="151" y="278"/>
                    </a:lnTo>
                    <a:lnTo>
                      <a:pt x="146" y="275"/>
                    </a:lnTo>
                    <a:lnTo>
                      <a:pt x="140" y="273"/>
                    </a:lnTo>
                    <a:lnTo>
                      <a:pt x="126" y="269"/>
                    </a:lnTo>
                    <a:lnTo>
                      <a:pt x="112" y="266"/>
                    </a:lnTo>
                    <a:lnTo>
                      <a:pt x="100" y="263"/>
                    </a:lnTo>
                    <a:lnTo>
                      <a:pt x="88" y="259"/>
                    </a:lnTo>
                    <a:lnTo>
                      <a:pt x="79" y="257"/>
                    </a:lnTo>
                    <a:lnTo>
                      <a:pt x="71" y="255"/>
                    </a:lnTo>
                    <a:lnTo>
                      <a:pt x="65" y="253"/>
                    </a:lnTo>
                    <a:lnTo>
                      <a:pt x="63" y="252"/>
                    </a:lnTo>
                    <a:lnTo>
                      <a:pt x="67" y="225"/>
                    </a:lnTo>
                    <a:lnTo>
                      <a:pt x="75" y="195"/>
                    </a:lnTo>
                    <a:lnTo>
                      <a:pt x="86" y="165"/>
                    </a:lnTo>
                    <a:lnTo>
                      <a:pt x="100" y="135"/>
                    </a:lnTo>
                    <a:lnTo>
                      <a:pt x="113" y="106"/>
                    </a:lnTo>
                    <a:lnTo>
                      <a:pt x="130" y="78"/>
                    </a:lnTo>
                    <a:lnTo>
                      <a:pt x="146" y="53"/>
                    </a:lnTo>
                    <a:lnTo>
                      <a:pt x="161" y="30"/>
                    </a:lnTo>
                    <a:lnTo>
                      <a:pt x="162" y="30"/>
                    </a:lnTo>
                    <a:lnTo>
                      <a:pt x="164" y="30"/>
                    </a:lnTo>
                    <a:lnTo>
                      <a:pt x="165" y="30"/>
                    </a:lnTo>
                    <a:lnTo>
                      <a:pt x="166" y="30"/>
                    </a:lnTo>
                    <a:lnTo>
                      <a:pt x="166" y="35"/>
                    </a:lnTo>
                    <a:lnTo>
                      <a:pt x="166" y="38"/>
                    </a:lnTo>
                    <a:lnTo>
                      <a:pt x="166" y="41"/>
                    </a:lnTo>
                    <a:lnTo>
                      <a:pt x="166" y="45"/>
                    </a:lnTo>
                    <a:lnTo>
                      <a:pt x="181" y="44"/>
                    </a:lnTo>
                    <a:lnTo>
                      <a:pt x="195" y="41"/>
                    </a:lnTo>
                    <a:lnTo>
                      <a:pt x="209" y="38"/>
                    </a:lnTo>
                    <a:lnTo>
                      <a:pt x="223" y="32"/>
                    </a:lnTo>
                    <a:lnTo>
                      <a:pt x="237" y="26"/>
                    </a:lnTo>
                    <a:lnTo>
                      <a:pt x="249" y="18"/>
                    </a:lnTo>
                    <a:lnTo>
                      <a:pt x="262" y="10"/>
                    </a:lnTo>
                    <a:lnTo>
                      <a:pt x="274" y="0"/>
                    </a:lnTo>
                    <a:lnTo>
                      <a:pt x="278" y="1"/>
                    </a:lnTo>
                    <a:lnTo>
                      <a:pt x="284" y="2"/>
                    </a:lnTo>
                    <a:lnTo>
                      <a:pt x="289" y="6"/>
                    </a:lnTo>
                    <a:lnTo>
                      <a:pt x="294" y="9"/>
                    </a:lnTo>
                    <a:lnTo>
                      <a:pt x="299" y="13"/>
                    </a:lnTo>
                    <a:lnTo>
                      <a:pt x="304" y="17"/>
                    </a:lnTo>
                    <a:lnTo>
                      <a:pt x="309" y="22"/>
                    </a:lnTo>
                    <a:lnTo>
                      <a:pt x="314" y="26"/>
                    </a:lnTo>
                    <a:lnTo>
                      <a:pt x="314" y="29"/>
                    </a:lnTo>
                    <a:lnTo>
                      <a:pt x="314" y="31"/>
                    </a:lnTo>
                    <a:lnTo>
                      <a:pt x="313" y="33"/>
                    </a:lnTo>
                    <a:lnTo>
                      <a:pt x="313" y="36"/>
                    </a:lnTo>
                    <a:lnTo>
                      <a:pt x="315" y="36"/>
                    </a:lnTo>
                    <a:lnTo>
                      <a:pt x="319" y="35"/>
                    </a:lnTo>
                    <a:lnTo>
                      <a:pt x="322" y="35"/>
                    </a:lnTo>
                    <a:lnTo>
                      <a:pt x="324" y="35"/>
                    </a:lnTo>
                    <a:lnTo>
                      <a:pt x="327" y="36"/>
                    </a:lnTo>
                    <a:lnTo>
                      <a:pt x="328" y="38"/>
                    </a:lnTo>
                    <a:lnTo>
                      <a:pt x="330" y="39"/>
                    </a:lnTo>
                    <a:lnTo>
                      <a:pt x="331" y="41"/>
                    </a:lnTo>
                    <a:lnTo>
                      <a:pt x="330" y="44"/>
                    </a:lnTo>
                    <a:lnTo>
                      <a:pt x="329" y="46"/>
                    </a:lnTo>
                    <a:lnTo>
                      <a:pt x="328" y="50"/>
                    </a:lnTo>
                    <a:lnTo>
                      <a:pt x="327" y="52"/>
                    </a:lnTo>
                    <a:lnTo>
                      <a:pt x="330" y="51"/>
                    </a:lnTo>
                    <a:lnTo>
                      <a:pt x="334" y="51"/>
                    </a:lnTo>
                    <a:lnTo>
                      <a:pt x="336" y="50"/>
                    </a:lnTo>
                    <a:lnTo>
                      <a:pt x="339" y="50"/>
                    </a:lnTo>
                    <a:lnTo>
                      <a:pt x="342" y="52"/>
                    </a:lnTo>
                    <a:lnTo>
                      <a:pt x="344" y="55"/>
                    </a:lnTo>
                    <a:lnTo>
                      <a:pt x="345" y="59"/>
                    </a:lnTo>
                    <a:lnTo>
                      <a:pt x="346" y="64"/>
                    </a:lnTo>
                    <a:lnTo>
                      <a:pt x="344" y="66"/>
                    </a:lnTo>
                    <a:lnTo>
                      <a:pt x="342" y="68"/>
                    </a:lnTo>
                    <a:lnTo>
                      <a:pt x="339" y="69"/>
                    </a:lnTo>
                    <a:lnTo>
                      <a:pt x="337" y="71"/>
                    </a:lnTo>
                    <a:lnTo>
                      <a:pt x="338" y="74"/>
                    </a:lnTo>
                    <a:lnTo>
                      <a:pt x="338" y="75"/>
                    </a:lnTo>
                    <a:lnTo>
                      <a:pt x="339" y="75"/>
                    </a:lnTo>
                    <a:lnTo>
                      <a:pt x="340" y="76"/>
                    </a:lnTo>
                    <a:lnTo>
                      <a:pt x="344" y="74"/>
                    </a:lnTo>
                    <a:lnTo>
                      <a:pt x="346" y="71"/>
                    </a:lnTo>
                    <a:lnTo>
                      <a:pt x="350" y="70"/>
                    </a:lnTo>
                    <a:lnTo>
                      <a:pt x="354" y="70"/>
                    </a:lnTo>
                    <a:lnTo>
                      <a:pt x="357" y="75"/>
                    </a:lnTo>
                    <a:lnTo>
                      <a:pt x="359" y="78"/>
                    </a:lnTo>
                    <a:lnTo>
                      <a:pt x="359" y="81"/>
                    </a:lnTo>
                    <a:lnTo>
                      <a:pt x="360" y="83"/>
                    </a:lnTo>
                    <a:lnTo>
                      <a:pt x="359" y="84"/>
                    </a:lnTo>
                    <a:lnTo>
                      <a:pt x="357" y="86"/>
                    </a:lnTo>
                    <a:lnTo>
                      <a:pt x="355" y="88"/>
                    </a:lnTo>
                    <a:lnTo>
                      <a:pt x="353" y="90"/>
                    </a:lnTo>
                    <a:lnTo>
                      <a:pt x="355" y="90"/>
                    </a:lnTo>
                    <a:lnTo>
                      <a:pt x="359" y="90"/>
                    </a:lnTo>
                    <a:lnTo>
                      <a:pt x="362" y="90"/>
                    </a:lnTo>
                    <a:lnTo>
                      <a:pt x="365" y="91"/>
                    </a:lnTo>
                    <a:lnTo>
                      <a:pt x="366" y="93"/>
                    </a:lnTo>
                    <a:lnTo>
                      <a:pt x="367" y="97"/>
                    </a:lnTo>
                    <a:lnTo>
                      <a:pt x="367" y="99"/>
                    </a:lnTo>
                    <a:lnTo>
                      <a:pt x="368" y="103"/>
                    </a:lnTo>
                    <a:lnTo>
                      <a:pt x="366" y="105"/>
                    </a:lnTo>
                    <a:lnTo>
                      <a:pt x="362" y="106"/>
                    </a:lnTo>
                    <a:lnTo>
                      <a:pt x="360" y="108"/>
                    </a:lnTo>
                    <a:lnTo>
                      <a:pt x="357" y="111"/>
                    </a:lnTo>
                    <a:lnTo>
                      <a:pt x="357" y="112"/>
                    </a:lnTo>
                    <a:lnTo>
                      <a:pt x="357" y="113"/>
                    </a:lnTo>
                    <a:lnTo>
                      <a:pt x="358" y="113"/>
                    </a:lnTo>
                    <a:lnTo>
                      <a:pt x="359" y="114"/>
                    </a:lnTo>
                    <a:lnTo>
                      <a:pt x="361" y="113"/>
                    </a:lnTo>
                    <a:lnTo>
                      <a:pt x="365" y="112"/>
                    </a:lnTo>
                    <a:lnTo>
                      <a:pt x="367" y="112"/>
                    </a:lnTo>
                    <a:lnTo>
                      <a:pt x="373" y="111"/>
                    </a:lnTo>
                    <a:lnTo>
                      <a:pt x="373" y="114"/>
                    </a:lnTo>
                    <a:lnTo>
                      <a:pt x="374" y="117"/>
                    </a:lnTo>
                    <a:lnTo>
                      <a:pt x="374" y="121"/>
                    </a:lnTo>
                    <a:lnTo>
                      <a:pt x="374" y="124"/>
                    </a:lnTo>
                    <a:lnTo>
                      <a:pt x="372" y="127"/>
                    </a:lnTo>
                    <a:lnTo>
                      <a:pt x="368" y="128"/>
                    </a:lnTo>
                    <a:lnTo>
                      <a:pt x="365" y="130"/>
                    </a:lnTo>
                    <a:lnTo>
                      <a:pt x="362" y="132"/>
                    </a:lnTo>
                    <a:lnTo>
                      <a:pt x="361" y="135"/>
                    </a:lnTo>
                    <a:lnTo>
                      <a:pt x="361" y="137"/>
                    </a:lnTo>
                    <a:lnTo>
                      <a:pt x="362" y="137"/>
                    </a:lnTo>
                    <a:lnTo>
                      <a:pt x="364" y="138"/>
                    </a:lnTo>
                    <a:lnTo>
                      <a:pt x="366" y="136"/>
                    </a:lnTo>
                    <a:lnTo>
                      <a:pt x="369" y="135"/>
                    </a:lnTo>
                    <a:lnTo>
                      <a:pt x="373" y="134"/>
                    </a:lnTo>
                    <a:lnTo>
                      <a:pt x="378" y="135"/>
                    </a:lnTo>
                    <a:lnTo>
                      <a:pt x="378" y="138"/>
                    </a:lnTo>
                    <a:lnTo>
                      <a:pt x="380" y="142"/>
                    </a:lnTo>
                    <a:lnTo>
                      <a:pt x="380" y="145"/>
                    </a:lnTo>
                    <a:lnTo>
                      <a:pt x="380" y="149"/>
                    </a:lnTo>
                    <a:lnTo>
                      <a:pt x="375" y="151"/>
                    </a:lnTo>
                    <a:lnTo>
                      <a:pt x="372" y="152"/>
                    </a:lnTo>
                    <a:lnTo>
                      <a:pt x="367" y="154"/>
                    </a:lnTo>
                    <a:lnTo>
                      <a:pt x="364" y="157"/>
                    </a:lnTo>
                    <a:lnTo>
                      <a:pt x="364" y="158"/>
                    </a:lnTo>
                    <a:lnTo>
                      <a:pt x="364" y="159"/>
                    </a:lnTo>
                    <a:lnTo>
                      <a:pt x="364" y="161"/>
                    </a:lnTo>
                    <a:lnTo>
                      <a:pt x="365" y="162"/>
                    </a:lnTo>
                    <a:lnTo>
                      <a:pt x="368" y="160"/>
                    </a:lnTo>
                    <a:lnTo>
                      <a:pt x="373" y="159"/>
                    </a:lnTo>
                    <a:lnTo>
                      <a:pt x="377" y="158"/>
                    </a:lnTo>
                    <a:lnTo>
                      <a:pt x="382" y="158"/>
                    </a:lnTo>
                    <a:lnTo>
                      <a:pt x="382" y="161"/>
                    </a:lnTo>
                    <a:lnTo>
                      <a:pt x="382" y="164"/>
                    </a:lnTo>
                    <a:lnTo>
                      <a:pt x="382" y="167"/>
                    </a:lnTo>
                    <a:lnTo>
                      <a:pt x="382" y="170"/>
                    </a:lnTo>
                    <a:lnTo>
                      <a:pt x="377" y="173"/>
                    </a:lnTo>
                    <a:lnTo>
                      <a:pt x="373" y="174"/>
                    </a:lnTo>
                    <a:lnTo>
                      <a:pt x="368" y="176"/>
                    </a:lnTo>
                    <a:lnTo>
                      <a:pt x="364" y="179"/>
                    </a:lnTo>
                    <a:lnTo>
                      <a:pt x="364" y="180"/>
                    </a:lnTo>
                    <a:lnTo>
                      <a:pt x="364" y="181"/>
                    </a:lnTo>
                    <a:lnTo>
                      <a:pt x="365" y="182"/>
                    </a:lnTo>
                    <a:lnTo>
                      <a:pt x="368" y="182"/>
                    </a:lnTo>
                    <a:lnTo>
                      <a:pt x="372" y="182"/>
                    </a:lnTo>
                    <a:lnTo>
                      <a:pt x="376" y="181"/>
                    </a:lnTo>
                    <a:lnTo>
                      <a:pt x="384" y="179"/>
                    </a:lnTo>
                    <a:lnTo>
                      <a:pt x="384" y="181"/>
                    </a:lnTo>
                    <a:lnTo>
                      <a:pt x="384" y="182"/>
                    </a:lnTo>
                    <a:lnTo>
                      <a:pt x="384" y="184"/>
                    </a:lnTo>
                    <a:lnTo>
                      <a:pt x="384" y="187"/>
                    </a:lnTo>
                    <a:lnTo>
                      <a:pt x="377" y="190"/>
                    </a:lnTo>
                    <a:lnTo>
                      <a:pt x="370" y="193"/>
                    </a:lnTo>
                    <a:lnTo>
                      <a:pt x="364" y="197"/>
                    </a:lnTo>
                    <a:lnTo>
                      <a:pt x="357" y="200"/>
                    </a:lnTo>
                    <a:lnTo>
                      <a:pt x="358" y="202"/>
                    </a:lnTo>
                    <a:lnTo>
                      <a:pt x="358" y="203"/>
                    </a:lnTo>
                    <a:lnTo>
                      <a:pt x="364" y="202"/>
                    </a:lnTo>
                    <a:lnTo>
                      <a:pt x="370" y="198"/>
                    </a:lnTo>
                    <a:lnTo>
                      <a:pt x="378" y="197"/>
                    </a:lnTo>
                    <a:lnTo>
                      <a:pt x="384" y="197"/>
                    </a:lnTo>
                    <a:lnTo>
                      <a:pt x="383" y="207"/>
                    </a:lnTo>
                    <a:lnTo>
                      <a:pt x="378" y="213"/>
                    </a:lnTo>
                    <a:lnTo>
                      <a:pt x="372" y="218"/>
                    </a:lnTo>
                    <a:lnTo>
                      <a:pt x="362" y="223"/>
                    </a:lnTo>
                    <a:lnTo>
                      <a:pt x="362" y="225"/>
                    </a:lnTo>
                    <a:lnTo>
                      <a:pt x="364" y="226"/>
                    </a:lnTo>
                    <a:lnTo>
                      <a:pt x="373" y="222"/>
                    </a:lnTo>
                    <a:lnTo>
                      <a:pt x="378" y="220"/>
                    </a:lnTo>
                    <a:lnTo>
                      <a:pt x="381" y="220"/>
                    </a:lnTo>
                    <a:lnTo>
                      <a:pt x="384" y="219"/>
                    </a:lnTo>
                    <a:lnTo>
                      <a:pt x="384" y="222"/>
                    </a:lnTo>
                    <a:lnTo>
                      <a:pt x="384" y="225"/>
                    </a:lnTo>
                    <a:lnTo>
                      <a:pt x="384" y="228"/>
                    </a:lnTo>
                    <a:lnTo>
                      <a:pt x="384" y="231"/>
                    </a:lnTo>
                    <a:lnTo>
                      <a:pt x="378" y="234"/>
                    </a:lnTo>
                    <a:lnTo>
                      <a:pt x="373" y="237"/>
                    </a:lnTo>
                    <a:lnTo>
                      <a:pt x="368" y="241"/>
                    </a:lnTo>
                    <a:lnTo>
                      <a:pt x="362" y="243"/>
                    </a:lnTo>
                    <a:lnTo>
                      <a:pt x="361" y="244"/>
                    </a:lnTo>
                    <a:lnTo>
                      <a:pt x="361" y="245"/>
                    </a:lnTo>
                    <a:lnTo>
                      <a:pt x="361" y="246"/>
                    </a:lnTo>
                    <a:lnTo>
                      <a:pt x="361" y="248"/>
                    </a:lnTo>
                    <a:lnTo>
                      <a:pt x="366" y="246"/>
                    </a:lnTo>
                    <a:lnTo>
                      <a:pt x="372" y="244"/>
                    </a:lnTo>
                    <a:lnTo>
                      <a:pt x="376" y="243"/>
                    </a:lnTo>
                    <a:lnTo>
                      <a:pt x="382" y="242"/>
                    </a:lnTo>
                    <a:lnTo>
                      <a:pt x="382" y="244"/>
                    </a:lnTo>
                    <a:lnTo>
                      <a:pt x="382" y="245"/>
                    </a:lnTo>
                    <a:lnTo>
                      <a:pt x="381" y="248"/>
                    </a:lnTo>
                    <a:lnTo>
                      <a:pt x="381" y="250"/>
                    </a:lnTo>
                    <a:lnTo>
                      <a:pt x="373" y="253"/>
                    </a:lnTo>
                    <a:lnTo>
                      <a:pt x="362" y="258"/>
                    </a:lnTo>
                    <a:lnTo>
                      <a:pt x="353" y="261"/>
                    </a:lnTo>
                    <a:lnTo>
                      <a:pt x="349" y="264"/>
                    </a:lnTo>
                    <a:lnTo>
                      <a:pt x="355" y="264"/>
                    </a:lnTo>
                    <a:lnTo>
                      <a:pt x="364" y="263"/>
                    </a:lnTo>
                    <a:lnTo>
                      <a:pt x="370" y="261"/>
                    </a:lnTo>
                    <a:lnTo>
                      <a:pt x="380" y="260"/>
                    </a:lnTo>
                    <a:lnTo>
                      <a:pt x="377" y="271"/>
                    </a:lnTo>
                    <a:lnTo>
                      <a:pt x="372" y="276"/>
                    </a:lnTo>
                    <a:lnTo>
                      <a:pt x="365" y="280"/>
                    </a:lnTo>
                    <a:lnTo>
                      <a:pt x="354" y="283"/>
                    </a:lnTo>
                    <a:lnTo>
                      <a:pt x="354" y="284"/>
                    </a:lnTo>
                    <a:lnTo>
                      <a:pt x="355" y="284"/>
                    </a:lnTo>
                    <a:lnTo>
                      <a:pt x="360" y="284"/>
                    </a:lnTo>
                    <a:lnTo>
                      <a:pt x="365" y="284"/>
                    </a:lnTo>
                    <a:lnTo>
                      <a:pt x="368" y="284"/>
                    </a:lnTo>
                    <a:lnTo>
                      <a:pt x="373" y="284"/>
                    </a:lnTo>
                    <a:lnTo>
                      <a:pt x="370" y="293"/>
                    </a:lnTo>
                    <a:lnTo>
                      <a:pt x="366" y="297"/>
                    </a:lnTo>
                    <a:lnTo>
                      <a:pt x="358" y="301"/>
                    </a:lnTo>
                    <a:lnTo>
                      <a:pt x="350" y="304"/>
                    </a:lnTo>
                    <a:lnTo>
                      <a:pt x="353" y="305"/>
                    </a:lnTo>
                    <a:lnTo>
                      <a:pt x="358" y="306"/>
                    </a:lnTo>
                    <a:lnTo>
                      <a:pt x="362" y="306"/>
                    </a:lnTo>
                    <a:lnTo>
                      <a:pt x="368" y="306"/>
                    </a:lnTo>
                    <a:lnTo>
                      <a:pt x="364" y="314"/>
                    </a:lnTo>
                    <a:lnTo>
                      <a:pt x="357" y="319"/>
                    </a:lnTo>
                    <a:lnTo>
                      <a:pt x="349" y="320"/>
                    </a:lnTo>
                    <a:lnTo>
                      <a:pt x="338" y="321"/>
                    </a:lnTo>
                    <a:lnTo>
                      <a:pt x="338" y="322"/>
                    </a:lnTo>
                    <a:lnTo>
                      <a:pt x="339" y="324"/>
                    </a:lnTo>
                    <a:lnTo>
                      <a:pt x="339" y="325"/>
                    </a:lnTo>
                    <a:lnTo>
                      <a:pt x="339" y="326"/>
                    </a:lnTo>
                    <a:lnTo>
                      <a:pt x="345" y="326"/>
                    </a:lnTo>
                    <a:lnTo>
                      <a:pt x="351" y="325"/>
                    </a:lnTo>
                    <a:lnTo>
                      <a:pt x="357" y="325"/>
                    </a:lnTo>
                    <a:lnTo>
                      <a:pt x="362" y="325"/>
                    </a:lnTo>
                    <a:lnTo>
                      <a:pt x="361" y="327"/>
                    </a:lnTo>
                    <a:lnTo>
                      <a:pt x="361" y="329"/>
                    </a:lnTo>
                    <a:lnTo>
                      <a:pt x="360" y="332"/>
                    </a:lnTo>
                    <a:lnTo>
                      <a:pt x="360" y="334"/>
                    </a:lnTo>
                    <a:lnTo>
                      <a:pt x="351" y="336"/>
                    </a:lnTo>
                    <a:lnTo>
                      <a:pt x="345" y="339"/>
                    </a:lnTo>
                    <a:lnTo>
                      <a:pt x="339" y="339"/>
                    </a:lnTo>
                    <a:lnTo>
                      <a:pt x="330" y="340"/>
                    </a:lnTo>
                    <a:lnTo>
                      <a:pt x="330" y="341"/>
                    </a:lnTo>
                    <a:lnTo>
                      <a:pt x="331" y="341"/>
                    </a:lnTo>
                    <a:lnTo>
                      <a:pt x="331" y="342"/>
                    </a:lnTo>
                    <a:lnTo>
                      <a:pt x="331" y="343"/>
                    </a:lnTo>
                    <a:lnTo>
                      <a:pt x="337" y="343"/>
                    </a:lnTo>
                    <a:lnTo>
                      <a:pt x="343" y="343"/>
                    </a:lnTo>
                    <a:lnTo>
                      <a:pt x="349" y="343"/>
                    </a:lnTo>
                    <a:lnTo>
                      <a:pt x="354" y="344"/>
                    </a:lnTo>
                    <a:lnTo>
                      <a:pt x="353" y="347"/>
                    </a:lnTo>
                    <a:lnTo>
                      <a:pt x="353" y="348"/>
                    </a:lnTo>
                    <a:lnTo>
                      <a:pt x="352" y="350"/>
                    </a:lnTo>
                    <a:lnTo>
                      <a:pt x="352" y="352"/>
                    </a:lnTo>
                    <a:lnTo>
                      <a:pt x="349" y="354"/>
                    </a:lnTo>
                    <a:lnTo>
                      <a:pt x="345" y="354"/>
                    </a:lnTo>
                    <a:lnTo>
                      <a:pt x="338" y="355"/>
                    </a:lnTo>
                    <a:lnTo>
                      <a:pt x="325" y="356"/>
                    </a:lnTo>
                    <a:lnTo>
                      <a:pt x="325" y="357"/>
                    </a:lnTo>
                    <a:lnTo>
                      <a:pt x="325" y="358"/>
                    </a:lnTo>
                    <a:lnTo>
                      <a:pt x="325" y="360"/>
                    </a:lnTo>
                    <a:lnTo>
                      <a:pt x="325" y="362"/>
                    </a:lnTo>
                    <a:lnTo>
                      <a:pt x="331" y="362"/>
                    </a:lnTo>
                    <a:lnTo>
                      <a:pt x="337" y="362"/>
                    </a:lnTo>
                    <a:lnTo>
                      <a:pt x="343" y="362"/>
                    </a:lnTo>
                    <a:lnTo>
                      <a:pt x="349" y="362"/>
                    </a:lnTo>
                    <a:lnTo>
                      <a:pt x="344" y="370"/>
                    </a:lnTo>
                    <a:lnTo>
                      <a:pt x="339" y="372"/>
                    </a:lnTo>
                    <a:lnTo>
                      <a:pt x="331" y="373"/>
                    </a:lnTo>
                    <a:lnTo>
                      <a:pt x="322" y="373"/>
                    </a:lnTo>
                    <a:lnTo>
                      <a:pt x="323" y="378"/>
                    </a:lnTo>
                    <a:lnTo>
                      <a:pt x="327" y="380"/>
                    </a:lnTo>
                    <a:lnTo>
                      <a:pt x="331" y="380"/>
                    </a:lnTo>
                    <a:lnTo>
                      <a:pt x="338" y="380"/>
                    </a:lnTo>
                    <a:lnTo>
                      <a:pt x="337" y="382"/>
                    </a:lnTo>
                    <a:lnTo>
                      <a:pt x="336" y="383"/>
                    </a:lnTo>
                    <a:lnTo>
                      <a:pt x="335" y="386"/>
                    </a:lnTo>
                    <a:lnTo>
                      <a:pt x="334" y="388"/>
                    </a:lnTo>
                    <a:lnTo>
                      <a:pt x="328" y="388"/>
                    </a:lnTo>
                    <a:lnTo>
                      <a:pt x="323" y="388"/>
                    </a:lnTo>
                    <a:lnTo>
                      <a:pt x="317" y="388"/>
                    </a:lnTo>
                    <a:lnTo>
                      <a:pt x="312" y="388"/>
                    </a:lnTo>
                    <a:lnTo>
                      <a:pt x="312" y="389"/>
                    </a:lnTo>
                    <a:lnTo>
                      <a:pt x="313" y="390"/>
                    </a:lnTo>
                    <a:lnTo>
                      <a:pt x="313" y="393"/>
                    </a:lnTo>
                    <a:lnTo>
                      <a:pt x="313" y="394"/>
                    </a:lnTo>
                    <a:lnTo>
                      <a:pt x="316" y="394"/>
                    </a:lnTo>
                    <a:lnTo>
                      <a:pt x="320" y="394"/>
                    </a:lnTo>
                    <a:lnTo>
                      <a:pt x="323" y="394"/>
                    </a:lnTo>
                    <a:lnTo>
                      <a:pt x="325" y="395"/>
                    </a:lnTo>
                    <a:lnTo>
                      <a:pt x="321" y="403"/>
                    </a:lnTo>
                    <a:lnTo>
                      <a:pt x="314" y="408"/>
                    </a:lnTo>
                    <a:lnTo>
                      <a:pt x="304" y="410"/>
                    </a:lnTo>
                    <a:lnTo>
                      <a:pt x="294" y="411"/>
                    </a:lnTo>
                    <a:lnTo>
                      <a:pt x="296" y="412"/>
                    </a:lnTo>
                    <a:lnTo>
                      <a:pt x="297" y="413"/>
                    </a:lnTo>
                    <a:lnTo>
                      <a:pt x="298" y="415"/>
                    </a:lnTo>
                    <a:lnTo>
                      <a:pt x="299" y="416"/>
                    </a:lnTo>
                    <a:lnTo>
                      <a:pt x="291" y="420"/>
                    </a:lnTo>
                    <a:lnTo>
                      <a:pt x="284" y="418"/>
                    </a:lnTo>
                    <a:lnTo>
                      <a:pt x="277" y="413"/>
                    </a:lnTo>
                    <a:lnTo>
                      <a:pt x="270" y="410"/>
                    </a:lnTo>
                    <a:lnTo>
                      <a:pt x="270" y="411"/>
                    </a:lnTo>
                    <a:lnTo>
                      <a:pt x="269" y="412"/>
                    </a:lnTo>
                    <a:lnTo>
                      <a:pt x="269" y="413"/>
                    </a:lnTo>
                    <a:lnTo>
                      <a:pt x="271" y="416"/>
                    </a:lnTo>
                    <a:lnTo>
                      <a:pt x="275" y="418"/>
                    </a:lnTo>
                    <a:lnTo>
                      <a:pt x="277" y="420"/>
                    </a:lnTo>
                    <a:lnTo>
                      <a:pt x="279" y="423"/>
                    </a:lnTo>
                    <a:lnTo>
                      <a:pt x="279" y="424"/>
                    </a:lnTo>
                    <a:lnTo>
                      <a:pt x="279" y="425"/>
                    </a:lnTo>
                    <a:lnTo>
                      <a:pt x="279" y="426"/>
                    </a:lnTo>
                    <a:lnTo>
                      <a:pt x="271" y="425"/>
                    </a:lnTo>
                    <a:lnTo>
                      <a:pt x="264" y="421"/>
                    </a:lnTo>
                    <a:lnTo>
                      <a:pt x="259" y="417"/>
                    </a:lnTo>
                    <a:lnTo>
                      <a:pt x="253" y="413"/>
                    </a:lnTo>
                    <a:lnTo>
                      <a:pt x="253" y="417"/>
                    </a:lnTo>
                    <a:lnTo>
                      <a:pt x="255" y="420"/>
                    </a:lnTo>
                    <a:lnTo>
                      <a:pt x="257" y="425"/>
                    </a:lnTo>
                    <a:lnTo>
                      <a:pt x="261" y="430"/>
                    </a:lnTo>
                    <a:lnTo>
                      <a:pt x="253" y="432"/>
                    </a:lnTo>
                    <a:lnTo>
                      <a:pt x="245" y="427"/>
                    </a:lnTo>
                    <a:lnTo>
                      <a:pt x="238" y="420"/>
                    </a:lnTo>
                    <a:lnTo>
                      <a:pt x="231" y="418"/>
                    </a:lnTo>
                    <a:lnTo>
                      <a:pt x="233" y="420"/>
                    </a:lnTo>
                    <a:lnTo>
                      <a:pt x="236" y="424"/>
                    </a:lnTo>
                    <a:lnTo>
                      <a:pt x="237" y="427"/>
                    </a:lnTo>
                    <a:lnTo>
                      <a:pt x="239" y="431"/>
                    </a:lnTo>
                    <a:lnTo>
                      <a:pt x="238" y="432"/>
                    </a:lnTo>
                    <a:lnTo>
                      <a:pt x="238" y="433"/>
                    </a:lnTo>
                    <a:lnTo>
                      <a:pt x="236" y="433"/>
                    </a:lnTo>
                    <a:lnTo>
                      <a:pt x="233" y="433"/>
                    </a:lnTo>
                    <a:lnTo>
                      <a:pt x="228" y="427"/>
                    </a:lnTo>
                    <a:lnTo>
                      <a:pt x="221" y="419"/>
                    </a:lnTo>
                    <a:lnTo>
                      <a:pt x="215" y="415"/>
                    </a:lnTo>
                    <a:lnTo>
                      <a:pt x="209" y="412"/>
                    </a:lnTo>
                    <a:lnTo>
                      <a:pt x="215" y="421"/>
                    </a:lnTo>
                    <a:lnTo>
                      <a:pt x="218" y="427"/>
                    </a:lnTo>
                    <a:lnTo>
                      <a:pt x="219" y="430"/>
                    </a:lnTo>
                    <a:lnTo>
                      <a:pt x="221" y="433"/>
                    </a:lnTo>
                    <a:lnTo>
                      <a:pt x="218" y="433"/>
                    </a:lnTo>
                    <a:lnTo>
                      <a:pt x="217" y="433"/>
                    </a:lnTo>
                    <a:lnTo>
                      <a:pt x="215" y="433"/>
                    </a:lnTo>
                    <a:lnTo>
                      <a:pt x="213" y="434"/>
                    </a:lnTo>
                    <a:close/>
                  </a:path>
                </a:pathLst>
              </a:custGeom>
              <a:solidFill>
                <a:srgbClr val="FFFFFF"/>
              </a:solidFill>
              <a:ln w="9525">
                <a:noFill/>
                <a:round/>
                <a:headEnd/>
                <a:tailEnd/>
              </a:ln>
            </p:spPr>
            <p:txBody>
              <a:bodyPr/>
              <a:lstStyle/>
              <a:p>
                <a:endParaRPr lang="en-US" sz="3200"/>
              </a:p>
            </p:txBody>
          </p:sp>
          <p:sp>
            <p:nvSpPr>
              <p:cNvPr id="190496" name="Freeform 40"/>
              <p:cNvSpPr>
                <a:spLocks/>
              </p:cNvSpPr>
              <p:nvPr/>
            </p:nvSpPr>
            <p:spPr bwMode="auto">
              <a:xfrm>
                <a:off x="2339" y="3817"/>
                <a:ext cx="7" cy="4"/>
              </a:xfrm>
              <a:custGeom>
                <a:avLst/>
                <a:gdLst>
                  <a:gd name="T0" fmla="*/ 0 w 14"/>
                  <a:gd name="T1" fmla="*/ 1 h 8"/>
                  <a:gd name="T2" fmla="*/ 1 w 14"/>
                  <a:gd name="T3" fmla="*/ 1 h 8"/>
                  <a:gd name="T4" fmla="*/ 1 w 14"/>
                  <a:gd name="T5" fmla="*/ 1 h 8"/>
                  <a:gd name="T6" fmla="*/ 1 w 14"/>
                  <a:gd name="T7" fmla="*/ 0 h 8"/>
                  <a:gd name="T8" fmla="*/ 1 w 14"/>
                  <a:gd name="T9" fmla="*/ 0 h 8"/>
                  <a:gd name="T10" fmla="*/ 1 w 14"/>
                  <a:gd name="T11" fmla="*/ 1 h 8"/>
                  <a:gd name="T12" fmla="*/ 1 w 14"/>
                  <a:gd name="T13" fmla="*/ 1 h 8"/>
                  <a:gd name="T14" fmla="*/ 1 w 14"/>
                  <a:gd name="T15" fmla="*/ 1 h 8"/>
                  <a:gd name="T16" fmla="*/ 0 w 14"/>
                  <a:gd name="T17" fmla="*/ 1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8"/>
                  <a:gd name="T29" fmla="*/ 14 w 14"/>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8">
                    <a:moveTo>
                      <a:pt x="0" y="8"/>
                    </a:moveTo>
                    <a:lnTo>
                      <a:pt x="1" y="4"/>
                    </a:lnTo>
                    <a:lnTo>
                      <a:pt x="4" y="1"/>
                    </a:lnTo>
                    <a:lnTo>
                      <a:pt x="9" y="0"/>
                    </a:lnTo>
                    <a:lnTo>
                      <a:pt x="14" y="0"/>
                    </a:lnTo>
                    <a:lnTo>
                      <a:pt x="10" y="3"/>
                    </a:lnTo>
                    <a:lnTo>
                      <a:pt x="7" y="5"/>
                    </a:lnTo>
                    <a:lnTo>
                      <a:pt x="3" y="7"/>
                    </a:lnTo>
                    <a:lnTo>
                      <a:pt x="0" y="8"/>
                    </a:lnTo>
                    <a:close/>
                  </a:path>
                </a:pathLst>
              </a:custGeom>
              <a:solidFill>
                <a:srgbClr val="000000"/>
              </a:solidFill>
              <a:ln w="9525">
                <a:noFill/>
                <a:round/>
                <a:headEnd/>
                <a:tailEnd/>
              </a:ln>
            </p:spPr>
            <p:txBody>
              <a:bodyPr/>
              <a:lstStyle/>
              <a:p>
                <a:endParaRPr lang="en-US" sz="3200"/>
              </a:p>
            </p:txBody>
          </p:sp>
          <p:sp>
            <p:nvSpPr>
              <p:cNvPr id="190497" name="Freeform 41"/>
              <p:cNvSpPr>
                <a:spLocks/>
              </p:cNvSpPr>
              <p:nvPr/>
            </p:nvSpPr>
            <p:spPr bwMode="auto">
              <a:xfrm>
                <a:off x="2352" y="3644"/>
                <a:ext cx="172" cy="174"/>
              </a:xfrm>
              <a:custGeom>
                <a:avLst/>
                <a:gdLst>
                  <a:gd name="T0" fmla="*/ 0 w 345"/>
                  <a:gd name="T1" fmla="*/ 0 h 349"/>
                  <a:gd name="T2" fmla="*/ 0 w 345"/>
                  <a:gd name="T3" fmla="*/ 0 h 349"/>
                  <a:gd name="T4" fmla="*/ 0 w 345"/>
                  <a:gd name="T5" fmla="*/ 0 h 349"/>
                  <a:gd name="T6" fmla="*/ 0 w 345"/>
                  <a:gd name="T7" fmla="*/ 0 h 349"/>
                  <a:gd name="T8" fmla="*/ 0 w 345"/>
                  <a:gd name="T9" fmla="*/ 0 h 349"/>
                  <a:gd name="T10" fmla="*/ 0 w 345"/>
                  <a:gd name="T11" fmla="*/ 0 h 349"/>
                  <a:gd name="T12" fmla="*/ 0 w 345"/>
                  <a:gd name="T13" fmla="*/ 0 h 349"/>
                  <a:gd name="T14" fmla="*/ 0 w 345"/>
                  <a:gd name="T15" fmla="*/ 0 h 349"/>
                  <a:gd name="T16" fmla="*/ 0 w 345"/>
                  <a:gd name="T17" fmla="*/ 0 h 349"/>
                  <a:gd name="T18" fmla="*/ 0 w 345"/>
                  <a:gd name="T19" fmla="*/ 0 h 349"/>
                  <a:gd name="T20" fmla="*/ 0 w 345"/>
                  <a:gd name="T21" fmla="*/ 0 h 349"/>
                  <a:gd name="T22" fmla="*/ 0 w 345"/>
                  <a:gd name="T23" fmla="*/ 0 h 349"/>
                  <a:gd name="T24" fmla="*/ 0 w 345"/>
                  <a:gd name="T25" fmla="*/ 0 h 349"/>
                  <a:gd name="T26" fmla="*/ 0 w 345"/>
                  <a:gd name="T27" fmla="*/ 0 h 349"/>
                  <a:gd name="T28" fmla="*/ 0 w 345"/>
                  <a:gd name="T29" fmla="*/ 0 h 349"/>
                  <a:gd name="T30" fmla="*/ 0 w 345"/>
                  <a:gd name="T31" fmla="*/ 0 h 349"/>
                  <a:gd name="T32" fmla="*/ 0 w 345"/>
                  <a:gd name="T33" fmla="*/ 0 h 349"/>
                  <a:gd name="T34" fmla="*/ 0 w 345"/>
                  <a:gd name="T35" fmla="*/ 0 h 349"/>
                  <a:gd name="T36" fmla="*/ 0 w 345"/>
                  <a:gd name="T37" fmla="*/ 0 h 349"/>
                  <a:gd name="T38" fmla="*/ 0 w 345"/>
                  <a:gd name="T39" fmla="*/ 0 h 349"/>
                  <a:gd name="T40" fmla="*/ 0 w 345"/>
                  <a:gd name="T41" fmla="*/ 0 h 349"/>
                  <a:gd name="T42" fmla="*/ 0 w 345"/>
                  <a:gd name="T43" fmla="*/ 0 h 349"/>
                  <a:gd name="T44" fmla="*/ 0 w 345"/>
                  <a:gd name="T45" fmla="*/ 0 h 349"/>
                  <a:gd name="T46" fmla="*/ 0 w 345"/>
                  <a:gd name="T47" fmla="*/ 0 h 349"/>
                  <a:gd name="T48" fmla="*/ 0 w 345"/>
                  <a:gd name="T49" fmla="*/ 0 h 349"/>
                  <a:gd name="T50" fmla="*/ 0 w 345"/>
                  <a:gd name="T51" fmla="*/ 0 h 349"/>
                  <a:gd name="T52" fmla="*/ 0 w 345"/>
                  <a:gd name="T53" fmla="*/ 0 h 349"/>
                  <a:gd name="T54" fmla="*/ 0 w 345"/>
                  <a:gd name="T55" fmla="*/ 0 h 349"/>
                  <a:gd name="T56" fmla="*/ 0 w 345"/>
                  <a:gd name="T57" fmla="*/ 0 h 349"/>
                  <a:gd name="T58" fmla="*/ 0 w 345"/>
                  <a:gd name="T59" fmla="*/ 0 h 349"/>
                  <a:gd name="T60" fmla="*/ 0 w 345"/>
                  <a:gd name="T61" fmla="*/ 0 h 349"/>
                  <a:gd name="T62" fmla="*/ 0 w 345"/>
                  <a:gd name="T63" fmla="*/ 0 h 349"/>
                  <a:gd name="T64" fmla="*/ 0 w 345"/>
                  <a:gd name="T65" fmla="*/ 0 h 349"/>
                  <a:gd name="T66" fmla="*/ 0 w 345"/>
                  <a:gd name="T67" fmla="*/ 0 h 349"/>
                  <a:gd name="T68" fmla="*/ 0 w 345"/>
                  <a:gd name="T69" fmla="*/ 0 h 349"/>
                  <a:gd name="T70" fmla="*/ 0 w 345"/>
                  <a:gd name="T71" fmla="*/ 0 h 349"/>
                  <a:gd name="T72" fmla="*/ 0 w 345"/>
                  <a:gd name="T73" fmla="*/ 0 h 349"/>
                  <a:gd name="T74" fmla="*/ 0 w 345"/>
                  <a:gd name="T75" fmla="*/ 0 h 349"/>
                  <a:gd name="T76" fmla="*/ 0 w 345"/>
                  <a:gd name="T77" fmla="*/ 0 h 349"/>
                  <a:gd name="T78" fmla="*/ 0 w 345"/>
                  <a:gd name="T79" fmla="*/ 0 h 349"/>
                  <a:gd name="T80" fmla="*/ 0 w 345"/>
                  <a:gd name="T81" fmla="*/ 0 h 349"/>
                  <a:gd name="T82" fmla="*/ 0 w 345"/>
                  <a:gd name="T83" fmla="*/ 0 h 349"/>
                  <a:gd name="T84" fmla="*/ 0 w 345"/>
                  <a:gd name="T85" fmla="*/ 0 h 349"/>
                  <a:gd name="T86" fmla="*/ 0 w 345"/>
                  <a:gd name="T87" fmla="*/ 0 h 349"/>
                  <a:gd name="T88" fmla="*/ 0 w 345"/>
                  <a:gd name="T89" fmla="*/ 0 h 349"/>
                  <a:gd name="T90" fmla="*/ 0 w 345"/>
                  <a:gd name="T91" fmla="*/ 0 h 349"/>
                  <a:gd name="T92" fmla="*/ 0 w 345"/>
                  <a:gd name="T93" fmla="*/ 0 h 349"/>
                  <a:gd name="T94" fmla="*/ 0 w 345"/>
                  <a:gd name="T95" fmla="*/ 0 h 349"/>
                  <a:gd name="T96" fmla="*/ 0 w 345"/>
                  <a:gd name="T97" fmla="*/ 0 h 349"/>
                  <a:gd name="T98" fmla="*/ 0 w 345"/>
                  <a:gd name="T99" fmla="*/ 0 h 3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5"/>
                  <a:gd name="T151" fmla="*/ 0 h 349"/>
                  <a:gd name="T152" fmla="*/ 345 w 345"/>
                  <a:gd name="T153" fmla="*/ 349 h 3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5" h="349">
                    <a:moveTo>
                      <a:pt x="138" y="349"/>
                    </a:moveTo>
                    <a:lnTo>
                      <a:pt x="134" y="337"/>
                    </a:lnTo>
                    <a:lnTo>
                      <a:pt x="126" y="319"/>
                    </a:lnTo>
                    <a:lnTo>
                      <a:pt x="116" y="297"/>
                    </a:lnTo>
                    <a:lnTo>
                      <a:pt x="107" y="273"/>
                    </a:lnTo>
                    <a:lnTo>
                      <a:pt x="98" y="250"/>
                    </a:lnTo>
                    <a:lnTo>
                      <a:pt x="89" y="229"/>
                    </a:lnTo>
                    <a:lnTo>
                      <a:pt x="82" y="214"/>
                    </a:lnTo>
                    <a:lnTo>
                      <a:pt x="78" y="206"/>
                    </a:lnTo>
                    <a:lnTo>
                      <a:pt x="68" y="184"/>
                    </a:lnTo>
                    <a:lnTo>
                      <a:pt x="59" y="161"/>
                    </a:lnTo>
                    <a:lnTo>
                      <a:pt x="48" y="139"/>
                    </a:lnTo>
                    <a:lnTo>
                      <a:pt x="38" y="117"/>
                    </a:lnTo>
                    <a:lnTo>
                      <a:pt x="28" y="97"/>
                    </a:lnTo>
                    <a:lnTo>
                      <a:pt x="19" y="75"/>
                    </a:lnTo>
                    <a:lnTo>
                      <a:pt x="9" y="53"/>
                    </a:lnTo>
                    <a:lnTo>
                      <a:pt x="1" y="32"/>
                    </a:lnTo>
                    <a:lnTo>
                      <a:pt x="0" y="30"/>
                    </a:lnTo>
                    <a:lnTo>
                      <a:pt x="0" y="28"/>
                    </a:lnTo>
                    <a:lnTo>
                      <a:pt x="0" y="25"/>
                    </a:lnTo>
                    <a:lnTo>
                      <a:pt x="0" y="23"/>
                    </a:lnTo>
                    <a:lnTo>
                      <a:pt x="4" y="20"/>
                    </a:lnTo>
                    <a:lnTo>
                      <a:pt x="8" y="16"/>
                    </a:lnTo>
                    <a:lnTo>
                      <a:pt x="14" y="13"/>
                    </a:lnTo>
                    <a:lnTo>
                      <a:pt x="20" y="8"/>
                    </a:lnTo>
                    <a:lnTo>
                      <a:pt x="25" y="5"/>
                    </a:lnTo>
                    <a:lnTo>
                      <a:pt x="31" y="2"/>
                    </a:lnTo>
                    <a:lnTo>
                      <a:pt x="37" y="1"/>
                    </a:lnTo>
                    <a:lnTo>
                      <a:pt x="42" y="0"/>
                    </a:lnTo>
                    <a:lnTo>
                      <a:pt x="43" y="2"/>
                    </a:lnTo>
                    <a:lnTo>
                      <a:pt x="44" y="3"/>
                    </a:lnTo>
                    <a:lnTo>
                      <a:pt x="44" y="6"/>
                    </a:lnTo>
                    <a:lnTo>
                      <a:pt x="44" y="9"/>
                    </a:lnTo>
                    <a:lnTo>
                      <a:pt x="38" y="13"/>
                    </a:lnTo>
                    <a:lnTo>
                      <a:pt x="32" y="16"/>
                    </a:lnTo>
                    <a:lnTo>
                      <a:pt x="27" y="20"/>
                    </a:lnTo>
                    <a:lnTo>
                      <a:pt x="21" y="24"/>
                    </a:lnTo>
                    <a:lnTo>
                      <a:pt x="22" y="37"/>
                    </a:lnTo>
                    <a:lnTo>
                      <a:pt x="27" y="52"/>
                    </a:lnTo>
                    <a:lnTo>
                      <a:pt x="32" y="68"/>
                    </a:lnTo>
                    <a:lnTo>
                      <a:pt x="40" y="85"/>
                    </a:lnTo>
                    <a:lnTo>
                      <a:pt x="48" y="104"/>
                    </a:lnTo>
                    <a:lnTo>
                      <a:pt x="57" y="121"/>
                    </a:lnTo>
                    <a:lnTo>
                      <a:pt x="63" y="138"/>
                    </a:lnTo>
                    <a:lnTo>
                      <a:pt x="70" y="154"/>
                    </a:lnTo>
                    <a:lnTo>
                      <a:pt x="80" y="175"/>
                    </a:lnTo>
                    <a:lnTo>
                      <a:pt x="89" y="196"/>
                    </a:lnTo>
                    <a:lnTo>
                      <a:pt x="98" y="218"/>
                    </a:lnTo>
                    <a:lnTo>
                      <a:pt x="107" y="238"/>
                    </a:lnTo>
                    <a:lnTo>
                      <a:pt x="116" y="259"/>
                    </a:lnTo>
                    <a:lnTo>
                      <a:pt x="127" y="281"/>
                    </a:lnTo>
                    <a:lnTo>
                      <a:pt x="137" y="302"/>
                    </a:lnTo>
                    <a:lnTo>
                      <a:pt x="149" y="322"/>
                    </a:lnTo>
                    <a:lnTo>
                      <a:pt x="157" y="321"/>
                    </a:lnTo>
                    <a:lnTo>
                      <a:pt x="165" y="318"/>
                    </a:lnTo>
                    <a:lnTo>
                      <a:pt x="174" y="313"/>
                    </a:lnTo>
                    <a:lnTo>
                      <a:pt x="183" y="307"/>
                    </a:lnTo>
                    <a:lnTo>
                      <a:pt x="193" y="302"/>
                    </a:lnTo>
                    <a:lnTo>
                      <a:pt x="203" y="296"/>
                    </a:lnTo>
                    <a:lnTo>
                      <a:pt x="212" y="290"/>
                    </a:lnTo>
                    <a:lnTo>
                      <a:pt x="221" y="286"/>
                    </a:lnTo>
                    <a:lnTo>
                      <a:pt x="235" y="279"/>
                    </a:lnTo>
                    <a:lnTo>
                      <a:pt x="249" y="272"/>
                    </a:lnTo>
                    <a:lnTo>
                      <a:pt x="264" y="264"/>
                    </a:lnTo>
                    <a:lnTo>
                      <a:pt x="279" y="256"/>
                    </a:lnTo>
                    <a:lnTo>
                      <a:pt x="293" y="246"/>
                    </a:lnTo>
                    <a:lnTo>
                      <a:pt x="307" y="237"/>
                    </a:lnTo>
                    <a:lnTo>
                      <a:pt x="319" y="227"/>
                    </a:lnTo>
                    <a:lnTo>
                      <a:pt x="331" y="217"/>
                    </a:lnTo>
                    <a:lnTo>
                      <a:pt x="322" y="204"/>
                    </a:lnTo>
                    <a:lnTo>
                      <a:pt x="314" y="188"/>
                    </a:lnTo>
                    <a:lnTo>
                      <a:pt x="309" y="170"/>
                    </a:lnTo>
                    <a:lnTo>
                      <a:pt x="305" y="155"/>
                    </a:lnTo>
                    <a:lnTo>
                      <a:pt x="309" y="155"/>
                    </a:lnTo>
                    <a:lnTo>
                      <a:pt x="311" y="155"/>
                    </a:lnTo>
                    <a:lnTo>
                      <a:pt x="314" y="158"/>
                    </a:lnTo>
                    <a:lnTo>
                      <a:pt x="318" y="160"/>
                    </a:lnTo>
                    <a:lnTo>
                      <a:pt x="325" y="177"/>
                    </a:lnTo>
                    <a:lnTo>
                      <a:pt x="333" y="197"/>
                    </a:lnTo>
                    <a:lnTo>
                      <a:pt x="341" y="218"/>
                    </a:lnTo>
                    <a:lnTo>
                      <a:pt x="345" y="234"/>
                    </a:lnTo>
                    <a:lnTo>
                      <a:pt x="334" y="243"/>
                    </a:lnTo>
                    <a:lnTo>
                      <a:pt x="323" y="251"/>
                    </a:lnTo>
                    <a:lnTo>
                      <a:pt x="311" y="259"/>
                    </a:lnTo>
                    <a:lnTo>
                      <a:pt x="300" y="266"/>
                    </a:lnTo>
                    <a:lnTo>
                      <a:pt x="287" y="273"/>
                    </a:lnTo>
                    <a:lnTo>
                      <a:pt x="274" y="281"/>
                    </a:lnTo>
                    <a:lnTo>
                      <a:pt x="262" y="288"/>
                    </a:lnTo>
                    <a:lnTo>
                      <a:pt x="249" y="294"/>
                    </a:lnTo>
                    <a:lnTo>
                      <a:pt x="236" y="301"/>
                    </a:lnTo>
                    <a:lnTo>
                      <a:pt x="224" y="307"/>
                    </a:lnTo>
                    <a:lnTo>
                      <a:pt x="211" y="314"/>
                    </a:lnTo>
                    <a:lnTo>
                      <a:pt x="198" y="320"/>
                    </a:lnTo>
                    <a:lnTo>
                      <a:pt x="186" y="327"/>
                    </a:lnTo>
                    <a:lnTo>
                      <a:pt x="173" y="334"/>
                    </a:lnTo>
                    <a:lnTo>
                      <a:pt x="161" y="341"/>
                    </a:lnTo>
                    <a:lnTo>
                      <a:pt x="150" y="348"/>
                    </a:lnTo>
                    <a:lnTo>
                      <a:pt x="148" y="348"/>
                    </a:lnTo>
                    <a:lnTo>
                      <a:pt x="144" y="348"/>
                    </a:lnTo>
                    <a:lnTo>
                      <a:pt x="141" y="348"/>
                    </a:lnTo>
                    <a:lnTo>
                      <a:pt x="138" y="349"/>
                    </a:lnTo>
                    <a:close/>
                  </a:path>
                </a:pathLst>
              </a:custGeom>
              <a:solidFill>
                <a:srgbClr val="CC9933"/>
              </a:solidFill>
              <a:ln w="9525">
                <a:noFill/>
                <a:round/>
                <a:headEnd/>
                <a:tailEnd/>
              </a:ln>
            </p:spPr>
            <p:txBody>
              <a:bodyPr/>
              <a:lstStyle/>
              <a:p>
                <a:endParaRPr lang="en-US" sz="3200"/>
              </a:p>
            </p:txBody>
          </p:sp>
          <p:sp>
            <p:nvSpPr>
              <p:cNvPr id="190498" name="Freeform 42"/>
              <p:cNvSpPr>
                <a:spLocks/>
              </p:cNvSpPr>
              <p:nvPr/>
            </p:nvSpPr>
            <p:spPr bwMode="auto">
              <a:xfrm>
                <a:off x="2338" y="3806"/>
                <a:ext cx="14" cy="6"/>
              </a:xfrm>
              <a:custGeom>
                <a:avLst/>
                <a:gdLst>
                  <a:gd name="T0" fmla="*/ 1 w 26"/>
                  <a:gd name="T1" fmla="*/ 1 h 11"/>
                  <a:gd name="T2" fmla="*/ 1 w 26"/>
                  <a:gd name="T3" fmla="*/ 1 h 11"/>
                  <a:gd name="T4" fmla="*/ 1 w 26"/>
                  <a:gd name="T5" fmla="*/ 1 h 11"/>
                  <a:gd name="T6" fmla="*/ 1 w 26"/>
                  <a:gd name="T7" fmla="*/ 1 h 11"/>
                  <a:gd name="T8" fmla="*/ 0 w 26"/>
                  <a:gd name="T9" fmla="*/ 1 h 11"/>
                  <a:gd name="T10" fmla="*/ 1 w 26"/>
                  <a:gd name="T11" fmla="*/ 1 h 11"/>
                  <a:gd name="T12" fmla="*/ 1 w 26"/>
                  <a:gd name="T13" fmla="*/ 1 h 11"/>
                  <a:gd name="T14" fmla="*/ 1 w 26"/>
                  <a:gd name="T15" fmla="*/ 0 h 11"/>
                  <a:gd name="T16" fmla="*/ 1 w 26"/>
                  <a:gd name="T17" fmla="*/ 0 h 11"/>
                  <a:gd name="T18" fmla="*/ 1 w 26"/>
                  <a:gd name="T19" fmla="*/ 0 h 11"/>
                  <a:gd name="T20" fmla="*/ 1 w 26"/>
                  <a:gd name="T21" fmla="*/ 1 h 11"/>
                  <a:gd name="T22" fmla="*/ 1 w 26"/>
                  <a:gd name="T23" fmla="*/ 1 h 11"/>
                  <a:gd name="T24" fmla="*/ 1 w 26"/>
                  <a:gd name="T25" fmla="*/ 1 h 11"/>
                  <a:gd name="T26" fmla="*/ 1 w 26"/>
                  <a:gd name="T27" fmla="*/ 1 h 11"/>
                  <a:gd name="T28" fmla="*/ 1 w 26"/>
                  <a:gd name="T29" fmla="*/ 1 h 11"/>
                  <a:gd name="T30" fmla="*/ 1 w 26"/>
                  <a:gd name="T31" fmla="*/ 1 h 11"/>
                  <a:gd name="T32" fmla="*/ 1 w 26"/>
                  <a:gd name="T33" fmla="*/ 1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11"/>
                  <a:gd name="T53" fmla="*/ 26 w 26"/>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11">
                    <a:moveTo>
                      <a:pt x="1" y="11"/>
                    </a:moveTo>
                    <a:lnTo>
                      <a:pt x="1" y="10"/>
                    </a:lnTo>
                    <a:lnTo>
                      <a:pt x="1" y="9"/>
                    </a:lnTo>
                    <a:lnTo>
                      <a:pt x="1" y="8"/>
                    </a:lnTo>
                    <a:lnTo>
                      <a:pt x="0" y="7"/>
                    </a:lnTo>
                    <a:lnTo>
                      <a:pt x="12" y="3"/>
                    </a:lnTo>
                    <a:lnTo>
                      <a:pt x="19" y="1"/>
                    </a:lnTo>
                    <a:lnTo>
                      <a:pt x="23" y="0"/>
                    </a:lnTo>
                    <a:lnTo>
                      <a:pt x="25" y="0"/>
                    </a:lnTo>
                    <a:lnTo>
                      <a:pt x="26" y="1"/>
                    </a:lnTo>
                    <a:lnTo>
                      <a:pt x="26" y="2"/>
                    </a:lnTo>
                    <a:lnTo>
                      <a:pt x="24" y="4"/>
                    </a:lnTo>
                    <a:lnTo>
                      <a:pt x="20" y="5"/>
                    </a:lnTo>
                    <a:lnTo>
                      <a:pt x="13" y="8"/>
                    </a:lnTo>
                    <a:lnTo>
                      <a:pt x="1" y="11"/>
                    </a:lnTo>
                    <a:close/>
                  </a:path>
                </a:pathLst>
              </a:custGeom>
              <a:solidFill>
                <a:srgbClr val="000000"/>
              </a:solidFill>
              <a:ln w="9525">
                <a:noFill/>
                <a:round/>
                <a:headEnd/>
                <a:tailEnd/>
              </a:ln>
            </p:spPr>
            <p:txBody>
              <a:bodyPr/>
              <a:lstStyle/>
              <a:p>
                <a:endParaRPr lang="en-US" sz="3200"/>
              </a:p>
            </p:txBody>
          </p:sp>
          <p:sp>
            <p:nvSpPr>
              <p:cNvPr id="190499" name="Freeform 43"/>
              <p:cNvSpPr>
                <a:spLocks/>
              </p:cNvSpPr>
              <p:nvPr/>
            </p:nvSpPr>
            <p:spPr bwMode="auto">
              <a:xfrm>
                <a:off x="2339" y="3794"/>
                <a:ext cx="19" cy="8"/>
              </a:xfrm>
              <a:custGeom>
                <a:avLst/>
                <a:gdLst>
                  <a:gd name="T0" fmla="*/ 0 w 39"/>
                  <a:gd name="T1" fmla="*/ 0 h 18"/>
                  <a:gd name="T2" fmla="*/ 0 w 39"/>
                  <a:gd name="T3" fmla="*/ 0 h 18"/>
                  <a:gd name="T4" fmla="*/ 0 w 39"/>
                  <a:gd name="T5" fmla="*/ 0 h 18"/>
                  <a:gd name="T6" fmla="*/ 0 w 39"/>
                  <a:gd name="T7" fmla="*/ 0 h 18"/>
                  <a:gd name="T8" fmla="*/ 0 w 39"/>
                  <a:gd name="T9" fmla="*/ 0 h 18"/>
                  <a:gd name="T10" fmla="*/ 0 w 39"/>
                  <a:gd name="T11" fmla="*/ 0 h 18"/>
                  <a:gd name="T12" fmla="*/ 0 w 39"/>
                  <a:gd name="T13" fmla="*/ 0 h 18"/>
                  <a:gd name="T14" fmla="*/ 0 w 39"/>
                  <a:gd name="T15" fmla="*/ 0 h 18"/>
                  <a:gd name="T16" fmla="*/ 0 w 39"/>
                  <a:gd name="T17" fmla="*/ 0 h 18"/>
                  <a:gd name="T18" fmla="*/ 0 w 39"/>
                  <a:gd name="T19" fmla="*/ 0 h 18"/>
                  <a:gd name="T20" fmla="*/ 0 w 39"/>
                  <a:gd name="T21" fmla="*/ 0 h 18"/>
                  <a:gd name="T22" fmla="*/ 0 w 39"/>
                  <a:gd name="T23" fmla="*/ 0 h 18"/>
                  <a:gd name="T24" fmla="*/ 0 w 39"/>
                  <a:gd name="T25" fmla="*/ 0 h 18"/>
                  <a:gd name="T26" fmla="*/ 0 w 39"/>
                  <a:gd name="T27" fmla="*/ 0 h 18"/>
                  <a:gd name="T28" fmla="*/ 0 w 39"/>
                  <a:gd name="T29" fmla="*/ 0 h 18"/>
                  <a:gd name="T30" fmla="*/ 0 w 39"/>
                  <a:gd name="T31" fmla="*/ 0 h 18"/>
                  <a:gd name="T32" fmla="*/ 0 w 39"/>
                  <a:gd name="T33" fmla="*/ 0 h 18"/>
                  <a:gd name="T34" fmla="*/ 0 w 39"/>
                  <a:gd name="T35" fmla="*/ 0 h 18"/>
                  <a:gd name="T36" fmla="*/ 0 w 39"/>
                  <a:gd name="T37" fmla="*/ 0 h 18"/>
                  <a:gd name="T38" fmla="*/ 0 w 39"/>
                  <a:gd name="T39" fmla="*/ 0 h 18"/>
                  <a:gd name="T40" fmla="*/ 0 w 39"/>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18"/>
                  <a:gd name="T65" fmla="*/ 39 w 39"/>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18">
                    <a:moveTo>
                      <a:pt x="0" y="18"/>
                    </a:moveTo>
                    <a:lnTo>
                      <a:pt x="1" y="17"/>
                    </a:lnTo>
                    <a:lnTo>
                      <a:pt x="1" y="15"/>
                    </a:lnTo>
                    <a:lnTo>
                      <a:pt x="1" y="14"/>
                    </a:lnTo>
                    <a:lnTo>
                      <a:pt x="1" y="13"/>
                    </a:lnTo>
                    <a:lnTo>
                      <a:pt x="5" y="11"/>
                    </a:lnTo>
                    <a:lnTo>
                      <a:pt x="9" y="8"/>
                    </a:lnTo>
                    <a:lnTo>
                      <a:pt x="14" y="6"/>
                    </a:lnTo>
                    <a:lnTo>
                      <a:pt x="18" y="4"/>
                    </a:lnTo>
                    <a:lnTo>
                      <a:pt x="24" y="3"/>
                    </a:lnTo>
                    <a:lnTo>
                      <a:pt x="29" y="0"/>
                    </a:lnTo>
                    <a:lnTo>
                      <a:pt x="34" y="0"/>
                    </a:lnTo>
                    <a:lnTo>
                      <a:pt x="39" y="0"/>
                    </a:lnTo>
                    <a:lnTo>
                      <a:pt x="34" y="3"/>
                    </a:lnTo>
                    <a:lnTo>
                      <a:pt x="30" y="6"/>
                    </a:lnTo>
                    <a:lnTo>
                      <a:pt x="25" y="8"/>
                    </a:lnTo>
                    <a:lnTo>
                      <a:pt x="19" y="11"/>
                    </a:lnTo>
                    <a:lnTo>
                      <a:pt x="15" y="12"/>
                    </a:lnTo>
                    <a:lnTo>
                      <a:pt x="9" y="14"/>
                    </a:lnTo>
                    <a:lnTo>
                      <a:pt x="4" y="15"/>
                    </a:lnTo>
                    <a:lnTo>
                      <a:pt x="0" y="18"/>
                    </a:lnTo>
                    <a:close/>
                  </a:path>
                </a:pathLst>
              </a:custGeom>
              <a:solidFill>
                <a:srgbClr val="000000"/>
              </a:solidFill>
              <a:ln w="9525">
                <a:noFill/>
                <a:round/>
                <a:headEnd/>
                <a:tailEnd/>
              </a:ln>
            </p:spPr>
            <p:txBody>
              <a:bodyPr/>
              <a:lstStyle/>
              <a:p>
                <a:endParaRPr lang="en-US" sz="3200"/>
              </a:p>
            </p:txBody>
          </p:sp>
          <p:sp>
            <p:nvSpPr>
              <p:cNvPr id="190500" name="Freeform 44"/>
              <p:cNvSpPr>
                <a:spLocks/>
              </p:cNvSpPr>
              <p:nvPr/>
            </p:nvSpPr>
            <p:spPr bwMode="auto">
              <a:xfrm>
                <a:off x="2368" y="3610"/>
                <a:ext cx="141" cy="190"/>
              </a:xfrm>
              <a:custGeom>
                <a:avLst/>
                <a:gdLst>
                  <a:gd name="T0" fmla="*/ 0 w 283"/>
                  <a:gd name="T1" fmla="*/ 1 h 380"/>
                  <a:gd name="T2" fmla="*/ 0 w 283"/>
                  <a:gd name="T3" fmla="*/ 1 h 380"/>
                  <a:gd name="T4" fmla="*/ 0 w 283"/>
                  <a:gd name="T5" fmla="*/ 1 h 380"/>
                  <a:gd name="T6" fmla="*/ 0 w 283"/>
                  <a:gd name="T7" fmla="*/ 1 h 380"/>
                  <a:gd name="T8" fmla="*/ 0 w 283"/>
                  <a:gd name="T9" fmla="*/ 1 h 380"/>
                  <a:gd name="T10" fmla="*/ 0 w 283"/>
                  <a:gd name="T11" fmla="*/ 1 h 380"/>
                  <a:gd name="T12" fmla="*/ 0 w 283"/>
                  <a:gd name="T13" fmla="*/ 1 h 380"/>
                  <a:gd name="T14" fmla="*/ 0 w 283"/>
                  <a:gd name="T15" fmla="*/ 1 h 380"/>
                  <a:gd name="T16" fmla="*/ 0 w 283"/>
                  <a:gd name="T17" fmla="*/ 1 h 380"/>
                  <a:gd name="T18" fmla="*/ 0 w 283"/>
                  <a:gd name="T19" fmla="*/ 1 h 380"/>
                  <a:gd name="T20" fmla="*/ 0 w 283"/>
                  <a:gd name="T21" fmla="*/ 1 h 380"/>
                  <a:gd name="T22" fmla="*/ 0 w 283"/>
                  <a:gd name="T23" fmla="*/ 1 h 380"/>
                  <a:gd name="T24" fmla="*/ 0 w 283"/>
                  <a:gd name="T25" fmla="*/ 1 h 380"/>
                  <a:gd name="T26" fmla="*/ 0 w 283"/>
                  <a:gd name="T27" fmla="*/ 1 h 380"/>
                  <a:gd name="T28" fmla="*/ 0 w 283"/>
                  <a:gd name="T29" fmla="*/ 1 h 380"/>
                  <a:gd name="T30" fmla="*/ 0 w 283"/>
                  <a:gd name="T31" fmla="*/ 1 h 380"/>
                  <a:gd name="T32" fmla="*/ 0 w 283"/>
                  <a:gd name="T33" fmla="*/ 1 h 380"/>
                  <a:gd name="T34" fmla="*/ 0 w 283"/>
                  <a:gd name="T35" fmla="*/ 1 h 380"/>
                  <a:gd name="T36" fmla="*/ 0 w 283"/>
                  <a:gd name="T37" fmla="*/ 1 h 380"/>
                  <a:gd name="T38" fmla="*/ 0 w 283"/>
                  <a:gd name="T39" fmla="*/ 1 h 380"/>
                  <a:gd name="T40" fmla="*/ 0 w 283"/>
                  <a:gd name="T41" fmla="*/ 1 h 380"/>
                  <a:gd name="T42" fmla="*/ 0 w 283"/>
                  <a:gd name="T43" fmla="*/ 0 h 380"/>
                  <a:gd name="T44" fmla="*/ 0 w 283"/>
                  <a:gd name="T45" fmla="*/ 1 h 380"/>
                  <a:gd name="T46" fmla="*/ 0 w 283"/>
                  <a:gd name="T47" fmla="*/ 1 h 380"/>
                  <a:gd name="T48" fmla="*/ 0 w 283"/>
                  <a:gd name="T49" fmla="*/ 1 h 380"/>
                  <a:gd name="T50" fmla="*/ 0 w 283"/>
                  <a:gd name="T51" fmla="*/ 1 h 380"/>
                  <a:gd name="T52" fmla="*/ 0 w 283"/>
                  <a:gd name="T53" fmla="*/ 1 h 380"/>
                  <a:gd name="T54" fmla="*/ 0 w 283"/>
                  <a:gd name="T55" fmla="*/ 1 h 380"/>
                  <a:gd name="T56" fmla="*/ 0 w 283"/>
                  <a:gd name="T57" fmla="*/ 1 h 380"/>
                  <a:gd name="T58" fmla="*/ 0 w 283"/>
                  <a:gd name="T59" fmla="*/ 1 h 380"/>
                  <a:gd name="T60" fmla="*/ 0 w 283"/>
                  <a:gd name="T61" fmla="*/ 1 h 380"/>
                  <a:gd name="T62" fmla="*/ 0 w 283"/>
                  <a:gd name="T63" fmla="*/ 1 h 380"/>
                  <a:gd name="T64" fmla="*/ 0 w 283"/>
                  <a:gd name="T65" fmla="*/ 1 h 380"/>
                  <a:gd name="T66" fmla="*/ 0 w 283"/>
                  <a:gd name="T67" fmla="*/ 1 h 380"/>
                  <a:gd name="T68" fmla="*/ 0 w 283"/>
                  <a:gd name="T69" fmla="*/ 1 h 380"/>
                  <a:gd name="T70" fmla="*/ 0 w 283"/>
                  <a:gd name="T71" fmla="*/ 1 h 380"/>
                  <a:gd name="T72" fmla="*/ 0 w 283"/>
                  <a:gd name="T73" fmla="*/ 1 h 380"/>
                  <a:gd name="T74" fmla="*/ 0 w 283"/>
                  <a:gd name="T75" fmla="*/ 1 h 380"/>
                  <a:gd name="T76" fmla="*/ 0 w 283"/>
                  <a:gd name="T77" fmla="*/ 1 h 380"/>
                  <a:gd name="T78" fmla="*/ 0 w 283"/>
                  <a:gd name="T79" fmla="*/ 1 h 380"/>
                  <a:gd name="T80" fmla="*/ 0 w 283"/>
                  <a:gd name="T81" fmla="*/ 1 h 380"/>
                  <a:gd name="T82" fmla="*/ 0 w 283"/>
                  <a:gd name="T83" fmla="*/ 1 h 3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3"/>
                  <a:gd name="T127" fmla="*/ 0 h 380"/>
                  <a:gd name="T128" fmla="*/ 283 w 283"/>
                  <a:gd name="T129" fmla="*/ 380 h 3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3" h="380">
                    <a:moveTo>
                      <a:pt x="122" y="380"/>
                    </a:moveTo>
                    <a:lnTo>
                      <a:pt x="121" y="378"/>
                    </a:lnTo>
                    <a:lnTo>
                      <a:pt x="119" y="373"/>
                    </a:lnTo>
                    <a:lnTo>
                      <a:pt x="114" y="365"/>
                    </a:lnTo>
                    <a:lnTo>
                      <a:pt x="108" y="354"/>
                    </a:lnTo>
                    <a:lnTo>
                      <a:pt x="101" y="337"/>
                    </a:lnTo>
                    <a:lnTo>
                      <a:pt x="95" y="324"/>
                    </a:lnTo>
                    <a:lnTo>
                      <a:pt x="89" y="312"/>
                    </a:lnTo>
                    <a:lnTo>
                      <a:pt x="83" y="301"/>
                    </a:lnTo>
                    <a:lnTo>
                      <a:pt x="78" y="288"/>
                    </a:lnTo>
                    <a:lnTo>
                      <a:pt x="71" y="272"/>
                    </a:lnTo>
                    <a:lnTo>
                      <a:pt x="61" y="252"/>
                    </a:lnTo>
                    <a:lnTo>
                      <a:pt x="49" y="227"/>
                    </a:lnTo>
                    <a:lnTo>
                      <a:pt x="43" y="211"/>
                    </a:lnTo>
                    <a:lnTo>
                      <a:pt x="35" y="194"/>
                    </a:lnTo>
                    <a:lnTo>
                      <a:pt x="27" y="176"/>
                    </a:lnTo>
                    <a:lnTo>
                      <a:pt x="20" y="157"/>
                    </a:lnTo>
                    <a:lnTo>
                      <a:pt x="12" y="139"/>
                    </a:lnTo>
                    <a:lnTo>
                      <a:pt x="6" y="122"/>
                    </a:lnTo>
                    <a:lnTo>
                      <a:pt x="1" y="107"/>
                    </a:lnTo>
                    <a:lnTo>
                      <a:pt x="0" y="95"/>
                    </a:lnTo>
                    <a:lnTo>
                      <a:pt x="4" y="91"/>
                    </a:lnTo>
                    <a:lnTo>
                      <a:pt x="8" y="88"/>
                    </a:lnTo>
                    <a:lnTo>
                      <a:pt x="13" y="85"/>
                    </a:lnTo>
                    <a:lnTo>
                      <a:pt x="19" y="84"/>
                    </a:lnTo>
                    <a:lnTo>
                      <a:pt x="22" y="89"/>
                    </a:lnTo>
                    <a:lnTo>
                      <a:pt x="25" y="92"/>
                    </a:lnTo>
                    <a:lnTo>
                      <a:pt x="26" y="97"/>
                    </a:lnTo>
                    <a:lnTo>
                      <a:pt x="28" y="103"/>
                    </a:lnTo>
                    <a:lnTo>
                      <a:pt x="40" y="103"/>
                    </a:lnTo>
                    <a:lnTo>
                      <a:pt x="58" y="96"/>
                    </a:lnTo>
                    <a:lnTo>
                      <a:pt x="80" y="84"/>
                    </a:lnTo>
                    <a:lnTo>
                      <a:pt x="104" y="69"/>
                    </a:lnTo>
                    <a:lnTo>
                      <a:pt x="127" y="54"/>
                    </a:lnTo>
                    <a:lnTo>
                      <a:pt x="148" y="40"/>
                    </a:lnTo>
                    <a:lnTo>
                      <a:pt x="164" y="30"/>
                    </a:lnTo>
                    <a:lnTo>
                      <a:pt x="172" y="24"/>
                    </a:lnTo>
                    <a:lnTo>
                      <a:pt x="172" y="17"/>
                    </a:lnTo>
                    <a:lnTo>
                      <a:pt x="171" y="12"/>
                    </a:lnTo>
                    <a:lnTo>
                      <a:pt x="170" y="7"/>
                    </a:lnTo>
                    <a:lnTo>
                      <a:pt x="170" y="2"/>
                    </a:lnTo>
                    <a:lnTo>
                      <a:pt x="172" y="1"/>
                    </a:lnTo>
                    <a:lnTo>
                      <a:pt x="173" y="0"/>
                    </a:lnTo>
                    <a:lnTo>
                      <a:pt x="176" y="0"/>
                    </a:lnTo>
                    <a:lnTo>
                      <a:pt x="179" y="0"/>
                    </a:lnTo>
                    <a:lnTo>
                      <a:pt x="187" y="16"/>
                    </a:lnTo>
                    <a:lnTo>
                      <a:pt x="194" y="32"/>
                    </a:lnTo>
                    <a:lnTo>
                      <a:pt x="202" y="50"/>
                    </a:lnTo>
                    <a:lnTo>
                      <a:pt x="209" y="68"/>
                    </a:lnTo>
                    <a:lnTo>
                      <a:pt x="216" y="85"/>
                    </a:lnTo>
                    <a:lnTo>
                      <a:pt x="223" y="104"/>
                    </a:lnTo>
                    <a:lnTo>
                      <a:pt x="230" y="122"/>
                    </a:lnTo>
                    <a:lnTo>
                      <a:pt x="237" y="139"/>
                    </a:lnTo>
                    <a:lnTo>
                      <a:pt x="237" y="141"/>
                    </a:lnTo>
                    <a:lnTo>
                      <a:pt x="237" y="142"/>
                    </a:lnTo>
                    <a:lnTo>
                      <a:pt x="237" y="144"/>
                    </a:lnTo>
                    <a:lnTo>
                      <a:pt x="237" y="145"/>
                    </a:lnTo>
                    <a:lnTo>
                      <a:pt x="229" y="146"/>
                    </a:lnTo>
                    <a:lnTo>
                      <a:pt x="220" y="149"/>
                    </a:lnTo>
                    <a:lnTo>
                      <a:pt x="211" y="151"/>
                    </a:lnTo>
                    <a:lnTo>
                      <a:pt x="203" y="153"/>
                    </a:lnTo>
                    <a:lnTo>
                      <a:pt x="199" y="158"/>
                    </a:lnTo>
                    <a:lnTo>
                      <a:pt x="195" y="164"/>
                    </a:lnTo>
                    <a:lnTo>
                      <a:pt x="197" y="171"/>
                    </a:lnTo>
                    <a:lnTo>
                      <a:pt x="204" y="180"/>
                    </a:lnTo>
                    <a:lnTo>
                      <a:pt x="210" y="182"/>
                    </a:lnTo>
                    <a:lnTo>
                      <a:pt x="217" y="184"/>
                    </a:lnTo>
                    <a:lnTo>
                      <a:pt x="223" y="187"/>
                    </a:lnTo>
                    <a:lnTo>
                      <a:pt x="230" y="190"/>
                    </a:lnTo>
                    <a:lnTo>
                      <a:pt x="237" y="192"/>
                    </a:lnTo>
                    <a:lnTo>
                      <a:pt x="244" y="196"/>
                    </a:lnTo>
                    <a:lnTo>
                      <a:pt x="250" y="200"/>
                    </a:lnTo>
                    <a:lnTo>
                      <a:pt x="257" y="205"/>
                    </a:lnTo>
                    <a:lnTo>
                      <a:pt x="264" y="223"/>
                    </a:lnTo>
                    <a:lnTo>
                      <a:pt x="272" y="244"/>
                    </a:lnTo>
                    <a:lnTo>
                      <a:pt x="279" y="266"/>
                    </a:lnTo>
                    <a:lnTo>
                      <a:pt x="283" y="287"/>
                    </a:lnTo>
                    <a:lnTo>
                      <a:pt x="265" y="299"/>
                    </a:lnTo>
                    <a:lnTo>
                      <a:pt x="246" y="312"/>
                    </a:lnTo>
                    <a:lnTo>
                      <a:pt x="226" y="325"/>
                    </a:lnTo>
                    <a:lnTo>
                      <a:pt x="205" y="339"/>
                    </a:lnTo>
                    <a:lnTo>
                      <a:pt x="184" y="350"/>
                    </a:lnTo>
                    <a:lnTo>
                      <a:pt x="163" y="362"/>
                    </a:lnTo>
                    <a:lnTo>
                      <a:pt x="142" y="372"/>
                    </a:lnTo>
                    <a:lnTo>
                      <a:pt x="122" y="380"/>
                    </a:lnTo>
                    <a:close/>
                  </a:path>
                </a:pathLst>
              </a:custGeom>
              <a:solidFill>
                <a:srgbClr val="FFFFFF"/>
              </a:solidFill>
              <a:ln w="9525">
                <a:noFill/>
                <a:round/>
                <a:headEnd/>
                <a:tailEnd/>
              </a:ln>
            </p:spPr>
            <p:txBody>
              <a:bodyPr/>
              <a:lstStyle/>
              <a:p>
                <a:endParaRPr lang="en-US" sz="3200"/>
              </a:p>
            </p:txBody>
          </p:sp>
          <p:sp>
            <p:nvSpPr>
              <p:cNvPr id="190501" name="Freeform 45"/>
              <p:cNvSpPr>
                <a:spLocks/>
              </p:cNvSpPr>
              <p:nvPr/>
            </p:nvSpPr>
            <p:spPr bwMode="auto">
              <a:xfrm>
                <a:off x="2342" y="3783"/>
                <a:ext cx="18" cy="8"/>
              </a:xfrm>
              <a:custGeom>
                <a:avLst/>
                <a:gdLst>
                  <a:gd name="T0" fmla="*/ 0 w 35"/>
                  <a:gd name="T1" fmla="*/ 0 h 17"/>
                  <a:gd name="T2" fmla="*/ 1 w 35"/>
                  <a:gd name="T3" fmla="*/ 0 h 17"/>
                  <a:gd name="T4" fmla="*/ 1 w 35"/>
                  <a:gd name="T5" fmla="*/ 0 h 17"/>
                  <a:gd name="T6" fmla="*/ 1 w 35"/>
                  <a:gd name="T7" fmla="*/ 0 h 17"/>
                  <a:gd name="T8" fmla="*/ 1 w 35"/>
                  <a:gd name="T9" fmla="*/ 0 h 17"/>
                  <a:gd name="T10" fmla="*/ 1 w 35"/>
                  <a:gd name="T11" fmla="*/ 0 h 17"/>
                  <a:gd name="T12" fmla="*/ 1 w 35"/>
                  <a:gd name="T13" fmla="*/ 0 h 17"/>
                  <a:gd name="T14" fmla="*/ 1 w 35"/>
                  <a:gd name="T15" fmla="*/ 0 h 17"/>
                  <a:gd name="T16" fmla="*/ 1 w 35"/>
                  <a:gd name="T17" fmla="*/ 0 h 17"/>
                  <a:gd name="T18" fmla="*/ 1 w 35"/>
                  <a:gd name="T19" fmla="*/ 0 h 17"/>
                  <a:gd name="T20" fmla="*/ 1 w 35"/>
                  <a:gd name="T21" fmla="*/ 0 h 17"/>
                  <a:gd name="T22" fmla="*/ 1 w 35"/>
                  <a:gd name="T23" fmla="*/ 0 h 17"/>
                  <a:gd name="T24" fmla="*/ 1 w 35"/>
                  <a:gd name="T25" fmla="*/ 0 h 17"/>
                  <a:gd name="T26" fmla="*/ 1 w 35"/>
                  <a:gd name="T27" fmla="*/ 0 h 17"/>
                  <a:gd name="T28" fmla="*/ 1 w 35"/>
                  <a:gd name="T29" fmla="*/ 0 h 17"/>
                  <a:gd name="T30" fmla="*/ 1 w 35"/>
                  <a:gd name="T31" fmla="*/ 0 h 17"/>
                  <a:gd name="T32" fmla="*/ 1 w 35"/>
                  <a:gd name="T33" fmla="*/ 0 h 17"/>
                  <a:gd name="T34" fmla="*/ 1 w 35"/>
                  <a:gd name="T35" fmla="*/ 0 h 17"/>
                  <a:gd name="T36" fmla="*/ 1 w 35"/>
                  <a:gd name="T37" fmla="*/ 0 h 17"/>
                  <a:gd name="T38" fmla="*/ 1 w 35"/>
                  <a:gd name="T39" fmla="*/ 0 h 17"/>
                  <a:gd name="T40" fmla="*/ 0 w 35"/>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17"/>
                  <a:gd name="T65" fmla="*/ 35 w 35"/>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17">
                    <a:moveTo>
                      <a:pt x="0" y="17"/>
                    </a:moveTo>
                    <a:lnTo>
                      <a:pt x="2" y="13"/>
                    </a:lnTo>
                    <a:lnTo>
                      <a:pt x="5" y="10"/>
                    </a:lnTo>
                    <a:lnTo>
                      <a:pt x="9" y="8"/>
                    </a:lnTo>
                    <a:lnTo>
                      <a:pt x="13" y="5"/>
                    </a:lnTo>
                    <a:lnTo>
                      <a:pt x="19" y="3"/>
                    </a:lnTo>
                    <a:lnTo>
                      <a:pt x="25" y="2"/>
                    </a:lnTo>
                    <a:lnTo>
                      <a:pt x="30" y="1"/>
                    </a:lnTo>
                    <a:lnTo>
                      <a:pt x="34" y="0"/>
                    </a:lnTo>
                    <a:lnTo>
                      <a:pt x="35" y="1"/>
                    </a:lnTo>
                    <a:lnTo>
                      <a:pt x="35" y="2"/>
                    </a:lnTo>
                    <a:lnTo>
                      <a:pt x="31" y="4"/>
                    </a:lnTo>
                    <a:lnTo>
                      <a:pt x="26" y="6"/>
                    </a:lnTo>
                    <a:lnTo>
                      <a:pt x="22" y="9"/>
                    </a:lnTo>
                    <a:lnTo>
                      <a:pt x="18" y="11"/>
                    </a:lnTo>
                    <a:lnTo>
                      <a:pt x="13" y="12"/>
                    </a:lnTo>
                    <a:lnTo>
                      <a:pt x="9" y="15"/>
                    </a:lnTo>
                    <a:lnTo>
                      <a:pt x="4" y="16"/>
                    </a:lnTo>
                    <a:lnTo>
                      <a:pt x="0" y="17"/>
                    </a:lnTo>
                    <a:close/>
                  </a:path>
                </a:pathLst>
              </a:custGeom>
              <a:solidFill>
                <a:srgbClr val="000000"/>
              </a:solidFill>
              <a:ln w="9525">
                <a:noFill/>
                <a:round/>
                <a:headEnd/>
                <a:tailEnd/>
              </a:ln>
            </p:spPr>
            <p:txBody>
              <a:bodyPr/>
              <a:lstStyle/>
              <a:p>
                <a:endParaRPr lang="en-US" sz="3200"/>
              </a:p>
            </p:txBody>
          </p:sp>
          <p:sp>
            <p:nvSpPr>
              <p:cNvPr id="190502" name="Freeform 46"/>
              <p:cNvSpPr>
                <a:spLocks/>
              </p:cNvSpPr>
              <p:nvPr/>
            </p:nvSpPr>
            <p:spPr bwMode="auto">
              <a:xfrm>
                <a:off x="2657" y="3734"/>
                <a:ext cx="40" cy="56"/>
              </a:xfrm>
              <a:custGeom>
                <a:avLst/>
                <a:gdLst>
                  <a:gd name="T0" fmla="*/ 0 w 81"/>
                  <a:gd name="T1" fmla="*/ 1 h 111"/>
                  <a:gd name="T2" fmla="*/ 0 w 81"/>
                  <a:gd name="T3" fmla="*/ 1 h 111"/>
                  <a:gd name="T4" fmla="*/ 0 w 81"/>
                  <a:gd name="T5" fmla="*/ 1 h 111"/>
                  <a:gd name="T6" fmla="*/ 0 w 81"/>
                  <a:gd name="T7" fmla="*/ 1 h 111"/>
                  <a:gd name="T8" fmla="*/ 0 w 81"/>
                  <a:gd name="T9" fmla="*/ 1 h 111"/>
                  <a:gd name="T10" fmla="*/ 0 w 81"/>
                  <a:gd name="T11" fmla="*/ 1 h 111"/>
                  <a:gd name="T12" fmla="*/ 0 w 81"/>
                  <a:gd name="T13" fmla="*/ 1 h 111"/>
                  <a:gd name="T14" fmla="*/ 0 w 81"/>
                  <a:gd name="T15" fmla="*/ 1 h 111"/>
                  <a:gd name="T16" fmla="*/ 0 w 81"/>
                  <a:gd name="T17" fmla="*/ 1 h 111"/>
                  <a:gd name="T18" fmla="*/ 0 w 81"/>
                  <a:gd name="T19" fmla="*/ 1 h 111"/>
                  <a:gd name="T20" fmla="*/ 0 w 81"/>
                  <a:gd name="T21" fmla="*/ 1 h 111"/>
                  <a:gd name="T22" fmla="*/ 0 w 81"/>
                  <a:gd name="T23" fmla="*/ 1 h 111"/>
                  <a:gd name="T24" fmla="*/ 0 w 81"/>
                  <a:gd name="T25" fmla="*/ 1 h 111"/>
                  <a:gd name="T26" fmla="*/ 0 w 81"/>
                  <a:gd name="T27" fmla="*/ 1 h 111"/>
                  <a:gd name="T28" fmla="*/ 0 w 81"/>
                  <a:gd name="T29" fmla="*/ 1 h 111"/>
                  <a:gd name="T30" fmla="*/ 0 w 81"/>
                  <a:gd name="T31" fmla="*/ 1 h 111"/>
                  <a:gd name="T32" fmla="*/ 0 w 81"/>
                  <a:gd name="T33" fmla="*/ 1 h 111"/>
                  <a:gd name="T34" fmla="*/ 0 w 81"/>
                  <a:gd name="T35" fmla="*/ 1 h 111"/>
                  <a:gd name="T36" fmla="*/ 0 w 81"/>
                  <a:gd name="T37" fmla="*/ 1 h 111"/>
                  <a:gd name="T38" fmla="*/ 0 w 81"/>
                  <a:gd name="T39" fmla="*/ 1 h 111"/>
                  <a:gd name="T40" fmla="*/ 0 w 81"/>
                  <a:gd name="T41" fmla="*/ 1 h 111"/>
                  <a:gd name="T42" fmla="*/ 0 w 81"/>
                  <a:gd name="T43" fmla="*/ 1 h 111"/>
                  <a:gd name="T44" fmla="*/ 0 w 81"/>
                  <a:gd name="T45" fmla="*/ 1 h 111"/>
                  <a:gd name="T46" fmla="*/ 0 w 81"/>
                  <a:gd name="T47" fmla="*/ 1 h 111"/>
                  <a:gd name="T48" fmla="*/ 0 w 81"/>
                  <a:gd name="T49" fmla="*/ 0 h 111"/>
                  <a:gd name="T50" fmla="*/ 0 w 81"/>
                  <a:gd name="T51" fmla="*/ 1 h 111"/>
                  <a:gd name="T52" fmla="*/ 0 w 81"/>
                  <a:gd name="T53" fmla="*/ 1 h 111"/>
                  <a:gd name="T54" fmla="*/ 0 w 81"/>
                  <a:gd name="T55" fmla="*/ 1 h 111"/>
                  <a:gd name="T56" fmla="*/ 0 w 81"/>
                  <a:gd name="T57" fmla="*/ 1 h 111"/>
                  <a:gd name="T58" fmla="*/ 0 w 81"/>
                  <a:gd name="T59" fmla="*/ 1 h 111"/>
                  <a:gd name="T60" fmla="*/ 0 w 81"/>
                  <a:gd name="T61" fmla="*/ 1 h 111"/>
                  <a:gd name="T62" fmla="*/ 0 w 81"/>
                  <a:gd name="T63" fmla="*/ 1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1"/>
                  <a:gd name="T97" fmla="*/ 0 h 111"/>
                  <a:gd name="T98" fmla="*/ 81 w 81"/>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1" h="111">
                    <a:moveTo>
                      <a:pt x="44" y="110"/>
                    </a:moveTo>
                    <a:lnTo>
                      <a:pt x="43" y="109"/>
                    </a:lnTo>
                    <a:lnTo>
                      <a:pt x="40" y="106"/>
                    </a:lnTo>
                    <a:lnTo>
                      <a:pt x="37" y="96"/>
                    </a:lnTo>
                    <a:lnTo>
                      <a:pt x="30" y="79"/>
                    </a:lnTo>
                    <a:lnTo>
                      <a:pt x="29" y="79"/>
                    </a:lnTo>
                    <a:lnTo>
                      <a:pt x="29" y="80"/>
                    </a:lnTo>
                    <a:lnTo>
                      <a:pt x="28" y="80"/>
                    </a:lnTo>
                    <a:lnTo>
                      <a:pt x="29" y="86"/>
                    </a:lnTo>
                    <a:lnTo>
                      <a:pt x="30" y="92"/>
                    </a:lnTo>
                    <a:lnTo>
                      <a:pt x="30" y="99"/>
                    </a:lnTo>
                    <a:lnTo>
                      <a:pt x="31" y="104"/>
                    </a:lnTo>
                    <a:lnTo>
                      <a:pt x="30" y="104"/>
                    </a:lnTo>
                    <a:lnTo>
                      <a:pt x="29" y="104"/>
                    </a:lnTo>
                    <a:lnTo>
                      <a:pt x="28" y="104"/>
                    </a:lnTo>
                    <a:lnTo>
                      <a:pt x="24" y="98"/>
                    </a:lnTo>
                    <a:lnTo>
                      <a:pt x="22" y="91"/>
                    </a:lnTo>
                    <a:lnTo>
                      <a:pt x="22" y="84"/>
                    </a:lnTo>
                    <a:lnTo>
                      <a:pt x="21" y="77"/>
                    </a:lnTo>
                    <a:lnTo>
                      <a:pt x="19" y="77"/>
                    </a:lnTo>
                    <a:lnTo>
                      <a:pt x="18" y="77"/>
                    </a:lnTo>
                    <a:lnTo>
                      <a:pt x="17" y="77"/>
                    </a:lnTo>
                    <a:lnTo>
                      <a:pt x="16" y="77"/>
                    </a:lnTo>
                    <a:lnTo>
                      <a:pt x="16" y="91"/>
                    </a:lnTo>
                    <a:lnTo>
                      <a:pt x="16" y="98"/>
                    </a:lnTo>
                    <a:lnTo>
                      <a:pt x="16" y="101"/>
                    </a:lnTo>
                    <a:lnTo>
                      <a:pt x="15" y="102"/>
                    </a:lnTo>
                    <a:lnTo>
                      <a:pt x="13" y="95"/>
                    </a:lnTo>
                    <a:lnTo>
                      <a:pt x="10" y="88"/>
                    </a:lnTo>
                    <a:lnTo>
                      <a:pt x="9" y="83"/>
                    </a:lnTo>
                    <a:lnTo>
                      <a:pt x="7" y="76"/>
                    </a:lnTo>
                    <a:lnTo>
                      <a:pt x="6" y="76"/>
                    </a:lnTo>
                    <a:lnTo>
                      <a:pt x="4" y="75"/>
                    </a:lnTo>
                    <a:lnTo>
                      <a:pt x="3" y="76"/>
                    </a:lnTo>
                    <a:lnTo>
                      <a:pt x="2" y="77"/>
                    </a:lnTo>
                    <a:lnTo>
                      <a:pt x="1" y="78"/>
                    </a:lnTo>
                    <a:lnTo>
                      <a:pt x="0" y="70"/>
                    </a:lnTo>
                    <a:lnTo>
                      <a:pt x="2" y="58"/>
                    </a:lnTo>
                    <a:lnTo>
                      <a:pt x="6" y="47"/>
                    </a:lnTo>
                    <a:lnTo>
                      <a:pt x="8" y="39"/>
                    </a:lnTo>
                    <a:lnTo>
                      <a:pt x="15" y="24"/>
                    </a:lnTo>
                    <a:lnTo>
                      <a:pt x="22" y="13"/>
                    </a:lnTo>
                    <a:lnTo>
                      <a:pt x="26" y="5"/>
                    </a:lnTo>
                    <a:lnTo>
                      <a:pt x="33" y="2"/>
                    </a:lnTo>
                    <a:lnTo>
                      <a:pt x="40" y="0"/>
                    </a:lnTo>
                    <a:lnTo>
                      <a:pt x="51" y="1"/>
                    </a:lnTo>
                    <a:lnTo>
                      <a:pt x="63" y="3"/>
                    </a:lnTo>
                    <a:lnTo>
                      <a:pt x="81" y="7"/>
                    </a:lnTo>
                    <a:lnTo>
                      <a:pt x="77" y="16"/>
                    </a:lnTo>
                    <a:lnTo>
                      <a:pt x="70" y="31"/>
                    </a:lnTo>
                    <a:lnTo>
                      <a:pt x="62" y="46"/>
                    </a:lnTo>
                    <a:lnTo>
                      <a:pt x="56" y="56"/>
                    </a:lnTo>
                    <a:lnTo>
                      <a:pt x="53" y="69"/>
                    </a:lnTo>
                    <a:lnTo>
                      <a:pt x="51" y="83"/>
                    </a:lnTo>
                    <a:lnTo>
                      <a:pt x="49" y="95"/>
                    </a:lnTo>
                    <a:lnTo>
                      <a:pt x="48" y="109"/>
                    </a:lnTo>
                    <a:lnTo>
                      <a:pt x="46" y="110"/>
                    </a:lnTo>
                    <a:lnTo>
                      <a:pt x="45" y="111"/>
                    </a:lnTo>
                    <a:lnTo>
                      <a:pt x="44" y="110"/>
                    </a:lnTo>
                    <a:close/>
                  </a:path>
                </a:pathLst>
              </a:custGeom>
              <a:solidFill>
                <a:srgbClr val="FFFFFF"/>
              </a:solidFill>
              <a:ln w="9525">
                <a:noFill/>
                <a:round/>
                <a:headEnd/>
                <a:tailEnd/>
              </a:ln>
            </p:spPr>
            <p:txBody>
              <a:bodyPr/>
              <a:lstStyle/>
              <a:p>
                <a:endParaRPr lang="en-US" sz="3200"/>
              </a:p>
            </p:txBody>
          </p:sp>
          <p:sp>
            <p:nvSpPr>
              <p:cNvPr id="190503" name="Freeform 47"/>
              <p:cNvSpPr>
                <a:spLocks/>
              </p:cNvSpPr>
              <p:nvPr/>
            </p:nvSpPr>
            <p:spPr bwMode="auto">
              <a:xfrm>
                <a:off x="2345" y="3771"/>
                <a:ext cx="17" cy="8"/>
              </a:xfrm>
              <a:custGeom>
                <a:avLst/>
                <a:gdLst>
                  <a:gd name="T0" fmla="*/ 0 w 34"/>
                  <a:gd name="T1" fmla="*/ 0 h 18"/>
                  <a:gd name="T2" fmla="*/ 0 w 34"/>
                  <a:gd name="T3" fmla="*/ 0 h 18"/>
                  <a:gd name="T4" fmla="*/ 0 w 34"/>
                  <a:gd name="T5" fmla="*/ 0 h 18"/>
                  <a:gd name="T6" fmla="*/ 0 w 34"/>
                  <a:gd name="T7" fmla="*/ 0 h 18"/>
                  <a:gd name="T8" fmla="*/ 0 w 34"/>
                  <a:gd name="T9" fmla="*/ 0 h 18"/>
                  <a:gd name="T10" fmla="*/ 1 w 34"/>
                  <a:gd name="T11" fmla="*/ 0 h 18"/>
                  <a:gd name="T12" fmla="*/ 1 w 34"/>
                  <a:gd name="T13" fmla="*/ 0 h 18"/>
                  <a:gd name="T14" fmla="*/ 1 w 34"/>
                  <a:gd name="T15" fmla="*/ 0 h 18"/>
                  <a:gd name="T16" fmla="*/ 1 w 34"/>
                  <a:gd name="T17" fmla="*/ 0 h 18"/>
                  <a:gd name="T18" fmla="*/ 1 w 34"/>
                  <a:gd name="T19" fmla="*/ 0 h 18"/>
                  <a:gd name="T20" fmla="*/ 1 w 34"/>
                  <a:gd name="T21" fmla="*/ 0 h 18"/>
                  <a:gd name="T22" fmla="*/ 1 w 34"/>
                  <a:gd name="T23" fmla="*/ 0 h 18"/>
                  <a:gd name="T24" fmla="*/ 0 w 34"/>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8"/>
                  <a:gd name="T41" fmla="*/ 34 w 34"/>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8">
                    <a:moveTo>
                      <a:pt x="0" y="18"/>
                    </a:moveTo>
                    <a:lnTo>
                      <a:pt x="0" y="16"/>
                    </a:lnTo>
                    <a:lnTo>
                      <a:pt x="0" y="15"/>
                    </a:lnTo>
                    <a:lnTo>
                      <a:pt x="0" y="14"/>
                    </a:lnTo>
                    <a:lnTo>
                      <a:pt x="7" y="11"/>
                    </a:lnTo>
                    <a:lnTo>
                      <a:pt x="17" y="5"/>
                    </a:lnTo>
                    <a:lnTo>
                      <a:pt x="27" y="0"/>
                    </a:lnTo>
                    <a:lnTo>
                      <a:pt x="34" y="3"/>
                    </a:lnTo>
                    <a:lnTo>
                      <a:pt x="32" y="4"/>
                    </a:lnTo>
                    <a:lnTo>
                      <a:pt x="28" y="6"/>
                    </a:lnTo>
                    <a:lnTo>
                      <a:pt x="19" y="11"/>
                    </a:lnTo>
                    <a:lnTo>
                      <a:pt x="0" y="18"/>
                    </a:lnTo>
                    <a:close/>
                  </a:path>
                </a:pathLst>
              </a:custGeom>
              <a:solidFill>
                <a:srgbClr val="000000"/>
              </a:solidFill>
              <a:ln w="9525">
                <a:noFill/>
                <a:round/>
                <a:headEnd/>
                <a:tailEnd/>
              </a:ln>
            </p:spPr>
            <p:txBody>
              <a:bodyPr/>
              <a:lstStyle/>
              <a:p>
                <a:endParaRPr lang="en-US" sz="3200"/>
              </a:p>
            </p:txBody>
          </p:sp>
          <p:sp>
            <p:nvSpPr>
              <p:cNvPr id="190504" name="Freeform 48"/>
              <p:cNvSpPr>
                <a:spLocks/>
              </p:cNvSpPr>
              <p:nvPr/>
            </p:nvSpPr>
            <p:spPr bwMode="auto">
              <a:xfrm>
                <a:off x="2583" y="3696"/>
                <a:ext cx="81" cy="77"/>
              </a:xfrm>
              <a:custGeom>
                <a:avLst/>
                <a:gdLst>
                  <a:gd name="T0" fmla="*/ 0 w 163"/>
                  <a:gd name="T1" fmla="*/ 1 h 154"/>
                  <a:gd name="T2" fmla="*/ 0 w 163"/>
                  <a:gd name="T3" fmla="*/ 1 h 154"/>
                  <a:gd name="T4" fmla="*/ 0 w 163"/>
                  <a:gd name="T5" fmla="*/ 1 h 154"/>
                  <a:gd name="T6" fmla="*/ 0 w 163"/>
                  <a:gd name="T7" fmla="*/ 1 h 154"/>
                  <a:gd name="T8" fmla="*/ 0 w 163"/>
                  <a:gd name="T9" fmla="*/ 1 h 154"/>
                  <a:gd name="T10" fmla="*/ 0 w 163"/>
                  <a:gd name="T11" fmla="*/ 1 h 154"/>
                  <a:gd name="T12" fmla="*/ 0 w 163"/>
                  <a:gd name="T13" fmla="*/ 1 h 154"/>
                  <a:gd name="T14" fmla="*/ 0 w 163"/>
                  <a:gd name="T15" fmla="*/ 1 h 154"/>
                  <a:gd name="T16" fmla="*/ 0 w 163"/>
                  <a:gd name="T17" fmla="*/ 1 h 154"/>
                  <a:gd name="T18" fmla="*/ 0 w 163"/>
                  <a:gd name="T19" fmla="*/ 1 h 154"/>
                  <a:gd name="T20" fmla="*/ 0 w 163"/>
                  <a:gd name="T21" fmla="*/ 1 h 154"/>
                  <a:gd name="T22" fmla="*/ 0 w 163"/>
                  <a:gd name="T23" fmla="*/ 1 h 154"/>
                  <a:gd name="T24" fmla="*/ 0 w 163"/>
                  <a:gd name="T25" fmla="*/ 1 h 154"/>
                  <a:gd name="T26" fmla="*/ 0 w 163"/>
                  <a:gd name="T27" fmla="*/ 1 h 154"/>
                  <a:gd name="T28" fmla="*/ 0 w 163"/>
                  <a:gd name="T29" fmla="*/ 1 h 154"/>
                  <a:gd name="T30" fmla="*/ 0 w 163"/>
                  <a:gd name="T31" fmla="*/ 1 h 154"/>
                  <a:gd name="T32" fmla="*/ 0 w 163"/>
                  <a:gd name="T33" fmla="*/ 1 h 154"/>
                  <a:gd name="T34" fmla="*/ 0 w 163"/>
                  <a:gd name="T35" fmla="*/ 1 h 154"/>
                  <a:gd name="T36" fmla="*/ 0 w 163"/>
                  <a:gd name="T37" fmla="*/ 1 h 154"/>
                  <a:gd name="T38" fmla="*/ 0 w 163"/>
                  <a:gd name="T39" fmla="*/ 1 h 154"/>
                  <a:gd name="T40" fmla="*/ 0 w 163"/>
                  <a:gd name="T41" fmla="*/ 1 h 154"/>
                  <a:gd name="T42" fmla="*/ 0 w 163"/>
                  <a:gd name="T43" fmla="*/ 1 h 154"/>
                  <a:gd name="T44" fmla="*/ 0 w 163"/>
                  <a:gd name="T45" fmla="*/ 1 h 154"/>
                  <a:gd name="T46" fmla="*/ 0 w 163"/>
                  <a:gd name="T47" fmla="*/ 1 h 154"/>
                  <a:gd name="T48" fmla="*/ 0 w 163"/>
                  <a:gd name="T49" fmla="*/ 1 h 154"/>
                  <a:gd name="T50" fmla="*/ 0 w 163"/>
                  <a:gd name="T51" fmla="*/ 1 h 154"/>
                  <a:gd name="T52" fmla="*/ 0 w 163"/>
                  <a:gd name="T53" fmla="*/ 1 h 154"/>
                  <a:gd name="T54" fmla="*/ 0 w 163"/>
                  <a:gd name="T55" fmla="*/ 1 h 154"/>
                  <a:gd name="T56" fmla="*/ 0 w 163"/>
                  <a:gd name="T57" fmla="*/ 1 h 154"/>
                  <a:gd name="T58" fmla="*/ 0 w 163"/>
                  <a:gd name="T59" fmla="*/ 1 h 154"/>
                  <a:gd name="T60" fmla="*/ 0 w 163"/>
                  <a:gd name="T61" fmla="*/ 1 h 154"/>
                  <a:gd name="T62" fmla="*/ 0 w 163"/>
                  <a:gd name="T63" fmla="*/ 1 h 154"/>
                  <a:gd name="T64" fmla="*/ 0 w 163"/>
                  <a:gd name="T65" fmla="*/ 1 h 154"/>
                  <a:gd name="T66" fmla="*/ 0 w 163"/>
                  <a:gd name="T67" fmla="*/ 1 h 154"/>
                  <a:gd name="T68" fmla="*/ 0 w 163"/>
                  <a:gd name="T69" fmla="*/ 1 h 154"/>
                  <a:gd name="T70" fmla="*/ 0 w 163"/>
                  <a:gd name="T71" fmla="*/ 1 h 154"/>
                  <a:gd name="T72" fmla="*/ 0 w 163"/>
                  <a:gd name="T73" fmla="*/ 0 h 154"/>
                  <a:gd name="T74" fmla="*/ 0 w 163"/>
                  <a:gd name="T75" fmla="*/ 1 h 154"/>
                  <a:gd name="T76" fmla="*/ 0 w 163"/>
                  <a:gd name="T77" fmla="*/ 1 h 154"/>
                  <a:gd name="T78" fmla="*/ 0 w 163"/>
                  <a:gd name="T79" fmla="*/ 1 h 154"/>
                  <a:gd name="T80" fmla="*/ 0 w 163"/>
                  <a:gd name="T81" fmla="*/ 1 h 154"/>
                  <a:gd name="T82" fmla="*/ 0 w 163"/>
                  <a:gd name="T83" fmla="*/ 1 h 154"/>
                  <a:gd name="T84" fmla="*/ 0 w 163"/>
                  <a:gd name="T85" fmla="*/ 1 h 154"/>
                  <a:gd name="T86" fmla="*/ 0 w 163"/>
                  <a:gd name="T87" fmla="*/ 1 h 154"/>
                  <a:gd name="T88" fmla="*/ 0 w 163"/>
                  <a:gd name="T89" fmla="*/ 1 h 154"/>
                  <a:gd name="T90" fmla="*/ 0 w 163"/>
                  <a:gd name="T91" fmla="*/ 1 h 154"/>
                  <a:gd name="T92" fmla="*/ 0 w 163"/>
                  <a:gd name="T93" fmla="*/ 1 h 154"/>
                  <a:gd name="T94" fmla="*/ 0 w 163"/>
                  <a:gd name="T95" fmla="*/ 1 h 154"/>
                  <a:gd name="T96" fmla="*/ 0 w 163"/>
                  <a:gd name="T97" fmla="*/ 1 h 154"/>
                  <a:gd name="T98" fmla="*/ 0 w 163"/>
                  <a:gd name="T99" fmla="*/ 1 h 154"/>
                  <a:gd name="T100" fmla="*/ 0 w 163"/>
                  <a:gd name="T101" fmla="*/ 1 h 154"/>
                  <a:gd name="T102" fmla="*/ 0 w 163"/>
                  <a:gd name="T103" fmla="*/ 1 h 154"/>
                  <a:gd name="T104" fmla="*/ 0 w 163"/>
                  <a:gd name="T105" fmla="*/ 1 h 154"/>
                  <a:gd name="T106" fmla="*/ 0 w 163"/>
                  <a:gd name="T107" fmla="*/ 1 h 154"/>
                  <a:gd name="T108" fmla="*/ 0 w 163"/>
                  <a:gd name="T109" fmla="*/ 1 h 154"/>
                  <a:gd name="T110" fmla="*/ 0 w 163"/>
                  <a:gd name="T111" fmla="*/ 1 h 154"/>
                  <a:gd name="T112" fmla="*/ 0 w 163"/>
                  <a:gd name="T113" fmla="*/ 1 h 1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3"/>
                  <a:gd name="T172" fmla="*/ 0 h 154"/>
                  <a:gd name="T173" fmla="*/ 163 w 163"/>
                  <a:gd name="T174" fmla="*/ 154 h 15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3" h="154">
                    <a:moveTo>
                      <a:pt x="82" y="154"/>
                    </a:moveTo>
                    <a:lnTo>
                      <a:pt x="74" y="153"/>
                    </a:lnTo>
                    <a:lnTo>
                      <a:pt x="68" y="152"/>
                    </a:lnTo>
                    <a:lnTo>
                      <a:pt x="63" y="151"/>
                    </a:lnTo>
                    <a:lnTo>
                      <a:pt x="59" y="149"/>
                    </a:lnTo>
                    <a:lnTo>
                      <a:pt x="56" y="149"/>
                    </a:lnTo>
                    <a:lnTo>
                      <a:pt x="51" y="149"/>
                    </a:lnTo>
                    <a:lnTo>
                      <a:pt x="48" y="148"/>
                    </a:lnTo>
                    <a:lnTo>
                      <a:pt x="42" y="148"/>
                    </a:lnTo>
                    <a:lnTo>
                      <a:pt x="34" y="141"/>
                    </a:lnTo>
                    <a:lnTo>
                      <a:pt x="27" y="132"/>
                    </a:lnTo>
                    <a:lnTo>
                      <a:pt x="20" y="123"/>
                    </a:lnTo>
                    <a:lnTo>
                      <a:pt x="14" y="114"/>
                    </a:lnTo>
                    <a:lnTo>
                      <a:pt x="10" y="104"/>
                    </a:lnTo>
                    <a:lnTo>
                      <a:pt x="6" y="94"/>
                    </a:lnTo>
                    <a:lnTo>
                      <a:pt x="3" y="85"/>
                    </a:lnTo>
                    <a:lnTo>
                      <a:pt x="0" y="76"/>
                    </a:lnTo>
                    <a:lnTo>
                      <a:pt x="0" y="60"/>
                    </a:lnTo>
                    <a:lnTo>
                      <a:pt x="2" y="43"/>
                    </a:lnTo>
                    <a:lnTo>
                      <a:pt x="3" y="28"/>
                    </a:lnTo>
                    <a:lnTo>
                      <a:pt x="7" y="17"/>
                    </a:lnTo>
                    <a:lnTo>
                      <a:pt x="15" y="18"/>
                    </a:lnTo>
                    <a:lnTo>
                      <a:pt x="23" y="18"/>
                    </a:lnTo>
                    <a:lnTo>
                      <a:pt x="30" y="19"/>
                    </a:lnTo>
                    <a:lnTo>
                      <a:pt x="37" y="19"/>
                    </a:lnTo>
                    <a:lnTo>
                      <a:pt x="42" y="18"/>
                    </a:lnTo>
                    <a:lnTo>
                      <a:pt x="48" y="16"/>
                    </a:lnTo>
                    <a:lnTo>
                      <a:pt x="52" y="11"/>
                    </a:lnTo>
                    <a:lnTo>
                      <a:pt x="56" y="4"/>
                    </a:lnTo>
                    <a:lnTo>
                      <a:pt x="57" y="4"/>
                    </a:lnTo>
                    <a:lnTo>
                      <a:pt x="59" y="3"/>
                    </a:lnTo>
                    <a:lnTo>
                      <a:pt x="60" y="3"/>
                    </a:lnTo>
                    <a:lnTo>
                      <a:pt x="63" y="3"/>
                    </a:lnTo>
                    <a:lnTo>
                      <a:pt x="63" y="2"/>
                    </a:lnTo>
                    <a:lnTo>
                      <a:pt x="64" y="1"/>
                    </a:lnTo>
                    <a:lnTo>
                      <a:pt x="65" y="0"/>
                    </a:lnTo>
                    <a:lnTo>
                      <a:pt x="83" y="1"/>
                    </a:lnTo>
                    <a:lnTo>
                      <a:pt x="101" y="5"/>
                    </a:lnTo>
                    <a:lnTo>
                      <a:pt x="117" y="12"/>
                    </a:lnTo>
                    <a:lnTo>
                      <a:pt x="129" y="22"/>
                    </a:lnTo>
                    <a:lnTo>
                      <a:pt x="141" y="33"/>
                    </a:lnTo>
                    <a:lnTo>
                      <a:pt x="151" y="47"/>
                    </a:lnTo>
                    <a:lnTo>
                      <a:pt x="158" y="64"/>
                    </a:lnTo>
                    <a:lnTo>
                      <a:pt x="163" y="83"/>
                    </a:lnTo>
                    <a:lnTo>
                      <a:pt x="154" y="98"/>
                    </a:lnTo>
                    <a:lnTo>
                      <a:pt x="147" y="115"/>
                    </a:lnTo>
                    <a:lnTo>
                      <a:pt x="141" y="132"/>
                    </a:lnTo>
                    <a:lnTo>
                      <a:pt x="136" y="151"/>
                    </a:lnTo>
                    <a:lnTo>
                      <a:pt x="129" y="153"/>
                    </a:lnTo>
                    <a:lnTo>
                      <a:pt x="123" y="154"/>
                    </a:lnTo>
                    <a:lnTo>
                      <a:pt x="116" y="154"/>
                    </a:lnTo>
                    <a:lnTo>
                      <a:pt x="109" y="154"/>
                    </a:lnTo>
                    <a:lnTo>
                      <a:pt x="102" y="154"/>
                    </a:lnTo>
                    <a:lnTo>
                      <a:pt x="95" y="154"/>
                    </a:lnTo>
                    <a:lnTo>
                      <a:pt x="88" y="154"/>
                    </a:lnTo>
                    <a:lnTo>
                      <a:pt x="82" y="154"/>
                    </a:lnTo>
                    <a:close/>
                  </a:path>
                </a:pathLst>
              </a:custGeom>
              <a:solidFill>
                <a:srgbClr val="F2D8CC"/>
              </a:solidFill>
              <a:ln w="9525">
                <a:noFill/>
                <a:round/>
                <a:headEnd/>
                <a:tailEnd/>
              </a:ln>
            </p:spPr>
            <p:txBody>
              <a:bodyPr/>
              <a:lstStyle/>
              <a:p>
                <a:endParaRPr lang="en-US" sz="3200"/>
              </a:p>
            </p:txBody>
          </p:sp>
          <p:sp>
            <p:nvSpPr>
              <p:cNvPr id="190505" name="Freeform 49"/>
              <p:cNvSpPr>
                <a:spLocks/>
              </p:cNvSpPr>
              <p:nvPr/>
            </p:nvSpPr>
            <p:spPr bwMode="auto">
              <a:xfrm>
                <a:off x="2558" y="3692"/>
                <a:ext cx="38" cy="80"/>
              </a:xfrm>
              <a:custGeom>
                <a:avLst/>
                <a:gdLst>
                  <a:gd name="T0" fmla="*/ 1 w 76"/>
                  <a:gd name="T1" fmla="*/ 1 h 160"/>
                  <a:gd name="T2" fmla="*/ 1 w 76"/>
                  <a:gd name="T3" fmla="*/ 1 h 160"/>
                  <a:gd name="T4" fmla="*/ 1 w 76"/>
                  <a:gd name="T5" fmla="*/ 1 h 160"/>
                  <a:gd name="T6" fmla="*/ 1 w 76"/>
                  <a:gd name="T7" fmla="*/ 1 h 160"/>
                  <a:gd name="T8" fmla="*/ 1 w 76"/>
                  <a:gd name="T9" fmla="*/ 1 h 160"/>
                  <a:gd name="T10" fmla="*/ 1 w 76"/>
                  <a:gd name="T11" fmla="*/ 1 h 160"/>
                  <a:gd name="T12" fmla="*/ 1 w 76"/>
                  <a:gd name="T13" fmla="*/ 1 h 160"/>
                  <a:gd name="T14" fmla="*/ 1 w 76"/>
                  <a:gd name="T15" fmla="*/ 1 h 160"/>
                  <a:gd name="T16" fmla="*/ 1 w 76"/>
                  <a:gd name="T17" fmla="*/ 1 h 160"/>
                  <a:gd name="T18" fmla="*/ 1 w 76"/>
                  <a:gd name="T19" fmla="*/ 1 h 160"/>
                  <a:gd name="T20" fmla="*/ 1 w 76"/>
                  <a:gd name="T21" fmla="*/ 1 h 160"/>
                  <a:gd name="T22" fmla="*/ 1 w 76"/>
                  <a:gd name="T23" fmla="*/ 1 h 160"/>
                  <a:gd name="T24" fmla="*/ 1 w 76"/>
                  <a:gd name="T25" fmla="*/ 1 h 160"/>
                  <a:gd name="T26" fmla="*/ 1 w 76"/>
                  <a:gd name="T27" fmla="*/ 1 h 160"/>
                  <a:gd name="T28" fmla="*/ 1 w 76"/>
                  <a:gd name="T29" fmla="*/ 1 h 160"/>
                  <a:gd name="T30" fmla="*/ 1 w 76"/>
                  <a:gd name="T31" fmla="*/ 1 h 160"/>
                  <a:gd name="T32" fmla="*/ 1 w 76"/>
                  <a:gd name="T33" fmla="*/ 1 h 160"/>
                  <a:gd name="T34" fmla="*/ 1 w 76"/>
                  <a:gd name="T35" fmla="*/ 0 h 160"/>
                  <a:gd name="T36" fmla="*/ 1 w 76"/>
                  <a:gd name="T37" fmla="*/ 1 h 160"/>
                  <a:gd name="T38" fmla="*/ 1 w 76"/>
                  <a:gd name="T39" fmla="*/ 1 h 160"/>
                  <a:gd name="T40" fmla="*/ 1 w 76"/>
                  <a:gd name="T41" fmla="*/ 1 h 160"/>
                  <a:gd name="T42" fmla="*/ 1 w 76"/>
                  <a:gd name="T43" fmla="*/ 1 h 160"/>
                  <a:gd name="T44" fmla="*/ 1 w 76"/>
                  <a:gd name="T45" fmla="*/ 1 h 160"/>
                  <a:gd name="T46" fmla="*/ 1 w 76"/>
                  <a:gd name="T47" fmla="*/ 1 h 160"/>
                  <a:gd name="T48" fmla="*/ 1 w 76"/>
                  <a:gd name="T49" fmla="*/ 1 h 160"/>
                  <a:gd name="T50" fmla="*/ 1 w 76"/>
                  <a:gd name="T51" fmla="*/ 1 h 160"/>
                  <a:gd name="T52" fmla="*/ 1 w 76"/>
                  <a:gd name="T53" fmla="*/ 1 h 160"/>
                  <a:gd name="T54" fmla="*/ 1 w 76"/>
                  <a:gd name="T55" fmla="*/ 1 h 160"/>
                  <a:gd name="T56" fmla="*/ 1 w 76"/>
                  <a:gd name="T57" fmla="*/ 1 h 160"/>
                  <a:gd name="T58" fmla="*/ 1 w 76"/>
                  <a:gd name="T59" fmla="*/ 1 h 160"/>
                  <a:gd name="T60" fmla="*/ 1 w 76"/>
                  <a:gd name="T61" fmla="*/ 1 h 160"/>
                  <a:gd name="T62" fmla="*/ 1 w 76"/>
                  <a:gd name="T63" fmla="*/ 1 h 160"/>
                  <a:gd name="T64" fmla="*/ 1 w 76"/>
                  <a:gd name="T65" fmla="*/ 1 h 160"/>
                  <a:gd name="T66" fmla="*/ 1 w 76"/>
                  <a:gd name="T67" fmla="*/ 1 h 160"/>
                  <a:gd name="T68" fmla="*/ 1 w 76"/>
                  <a:gd name="T69" fmla="*/ 1 h 160"/>
                  <a:gd name="T70" fmla="*/ 1 w 76"/>
                  <a:gd name="T71" fmla="*/ 1 h 1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
                  <a:gd name="T109" fmla="*/ 0 h 160"/>
                  <a:gd name="T110" fmla="*/ 76 w 76"/>
                  <a:gd name="T111" fmla="*/ 160 h 16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 h="160">
                    <a:moveTo>
                      <a:pt x="49" y="160"/>
                    </a:moveTo>
                    <a:lnTo>
                      <a:pt x="48" y="157"/>
                    </a:lnTo>
                    <a:lnTo>
                      <a:pt x="46" y="154"/>
                    </a:lnTo>
                    <a:lnTo>
                      <a:pt x="41" y="144"/>
                    </a:lnTo>
                    <a:lnTo>
                      <a:pt x="33" y="124"/>
                    </a:lnTo>
                    <a:lnTo>
                      <a:pt x="32" y="130"/>
                    </a:lnTo>
                    <a:lnTo>
                      <a:pt x="34" y="138"/>
                    </a:lnTo>
                    <a:lnTo>
                      <a:pt x="37" y="148"/>
                    </a:lnTo>
                    <a:lnTo>
                      <a:pt x="38" y="159"/>
                    </a:lnTo>
                    <a:lnTo>
                      <a:pt x="37" y="159"/>
                    </a:lnTo>
                    <a:lnTo>
                      <a:pt x="35" y="159"/>
                    </a:lnTo>
                    <a:lnTo>
                      <a:pt x="33" y="159"/>
                    </a:lnTo>
                    <a:lnTo>
                      <a:pt x="32" y="159"/>
                    </a:lnTo>
                    <a:lnTo>
                      <a:pt x="27" y="148"/>
                    </a:lnTo>
                    <a:lnTo>
                      <a:pt x="25" y="139"/>
                    </a:lnTo>
                    <a:lnTo>
                      <a:pt x="23" y="131"/>
                    </a:lnTo>
                    <a:lnTo>
                      <a:pt x="20" y="123"/>
                    </a:lnTo>
                    <a:lnTo>
                      <a:pt x="19" y="123"/>
                    </a:lnTo>
                    <a:lnTo>
                      <a:pt x="18" y="123"/>
                    </a:lnTo>
                    <a:lnTo>
                      <a:pt x="17" y="123"/>
                    </a:lnTo>
                    <a:lnTo>
                      <a:pt x="16" y="123"/>
                    </a:lnTo>
                    <a:lnTo>
                      <a:pt x="18" y="138"/>
                    </a:lnTo>
                    <a:lnTo>
                      <a:pt x="19" y="145"/>
                    </a:lnTo>
                    <a:lnTo>
                      <a:pt x="19" y="148"/>
                    </a:lnTo>
                    <a:lnTo>
                      <a:pt x="18" y="149"/>
                    </a:lnTo>
                    <a:lnTo>
                      <a:pt x="3" y="121"/>
                    </a:lnTo>
                    <a:lnTo>
                      <a:pt x="0" y="89"/>
                    </a:lnTo>
                    <a:lnTo>
                      <a:pt x="3" y="59"/>
                    </a:lnTo>
                    <a:lnTo>
                      <a:pt x="11" y="28"/>
                    </a:lnTo>
                    <a:lnTo>
                      <a:pt x="15" y="21"/>
                    </a:lnTo>
                    <a:lnTo>
                      <a:pt x="18" y="16"/>
                    </a:lnTo>
                    <a:lnTo>
                      <a:pt x="20" y="11"/>
                    </a:lnTo>
                    <a:lnTo>
                      <a:pt x="24" y="7"/>
                    </a:lnTo>
                    <a:lnTo>
                      <a:pt x="27" y="3"/>
                    </a:lnTo>
                    <a:lnTo>
                      <a:pt x="32" y="2"/>
                    </a:lnTo>
                    <a:lnTo>
                      <a:pt x="38" y="0"/>
                    </a:lnTo>
                    <a:lnTo>
                      <a:pt x="46" y="0"/>
                    </a:lnTo>
                    <a:lnTo>
                      <a:pt x="49" y="3"/>
                    </a:lnTo>
                    <a:lnTo>
                      <a:pt x="53" y="7"/>
                    </a:lnTo>
                    <a:lnTo>
                      <a:pt x="56" y="10"/>
                    </a:lnTo>
                    <a:lnTo>
                      <a:pt x="58" y="13"/>
                    </a:lnTo>
                    <a:lnTo>
                      <a:pt x="46" y="30"/>
                    </a:lnTo>
                    <a:lnTo>
                      <a:pt x="42" y="47"/>
                    </a:lnTo>
                    <a:lnTo>
                      <a:pt x="42" y="65"/>
                    </a:lnTo>
                    <a:lnTo>
                      <a:pt x="42" y="88"/>
                    </a:lnTo>
                    <a:lnTo>
                      <a:pt x="45" y="94"/>
                    </a:lnTo>
                    <a:lnTo>
                      <a:pt x="49" y="103"/>
                    </a:lnTo>
                    <a:lnTo>
                      <a:pt x="54" y="115"/>
                    </a:lnTo>
                    <a:lnTo>
                      <a:pt x="61" y="126"/>
                    </a:lnTo>
                    <a:lnTo>
                      <a:pt x="66" y="138"/>
                    </a:lnTo>
                    <a:lnTo>
                      <a:pt x="71" y="148"/>
                    </a:lnTo>
                    <a:lnTo>
                      <a:pt x="75" y="155"/>
                    </a:lnTo>
                    <a:lnTo>
                      <a:pt x="76" y="159"/>
                    </a:lnTo>
                    <a:lnTo>
                      <a:pt x="73" y="157"/>
                    </a:lnTo>
                    <a:lnTo>
                      <a:pt x="70" y="157"/>
                    </a:lnTo>
                    <a:lnTo>
                      <a:pt x="66" y="157"/>
                    </a:lnTo>
                    <a:lnTo>
                      <a:pt x="63" y="157"/>
                    </a:lnTo>
                    <a:lnTo>
                      <a:pt x="58" y="147"/>
                    </a:lnTo>
                    <a:lnTo>
                      <a:pt x="56" y="141"/>
                    </a:lnTo>
                    <a:lnTo>
                      <a:pt x="55" y="137"/>
                    </a:lnTo>
                    <a:lnTo>
                      <a:pt x="54" y="131"/>
                    </a:lnTo>
                    <a:lnTo>
                      <a:pt x="53" y="131"/>
                    </a:lnTo>
                    <a:lnTo>
                      <a:pt x="50" y="131"/>
                    </a:lnTo>
                    <a:lnTo>
                      <a:pt x="49" y="131"/>
                    </a:lnTo>
                    <a:lnTo>
                      <a:pt x="48" y="131"/>
                    </a:lnTo>
                    <a:lnTo>
                      <a:pt x="52" y="145"/>
                    </a:lnTo>
                    <a:lnTo>
                      <a:pt x="54" y="153"/>
                    </a:lnTo>
                    <a:lnTo>
                      <a:pt x="55" y="156"/>
                    </a:lnTo>
                    <a:lnTo>
                      <a:pt x="55" y="160"/>
                    </a:lnTo>
                    <a:lnTo>
                      <a:pt x="54" y="160"/>
                    </a:lnTo>
                    <a:lnTo>
                      <a:pt x="53" y="160"/>
                    </a:lnTo>
                    <a:lnTo>
                      <a:pt x="50" y="160"/>
                    </a:lnTo>
                    <a:lnTo>
                      <a:pt x="49" y="160"/>
                    </a:lnTo>
                    <a:close/>
                  </a:path>
                </a:pathLst>
              </a:custGeom>
              <a:solidFill>
                <a:srgbClr val="FFFFFF"/>
              </a:solidFill>
              <a:ln w="9525">
                <a:noFill/>
                <a:round/>
                <a:headEnd/>
                <a:tailEnd/>
              </a:ln>
            </p:spPr>
            <p:txBody>
              <a:bodyPr/>
              <a:lstStyle/>
              <a:p>
                <a:endParaRPr lang="en-US" sz="3200"/>
              </a:p>
            </p:txBody>
          </p:sp>
          <p:sp>
            <p:nvSpPr>
              <p:cNvPr id="190506" name="Freeform 50"/>
              <p:cNvSpPr>
                <a:spLocks/>
              </p:cNvSpPr>
              <p:nvPr/>
            </p:nvSpPr>
            <p:spPr bwMode="auto">
              <a:xfrm>
                <a:off x="2342" y="3760"/>
                <a:ext cx="18" cy="10"/>
              </a:xfrm>
              <a:custGeom>
                <a:avLst/>
                <a:gdLst>
                  <a:gd name="T0" fmla="*/ 0 w 34"/>
                  <a:gd name="T1" fmla="*/ 0 h 21"/>
                  <a:gd name="T2" fmla="*/ 1 w 34"/>
                  <a:gd name="T3" fmla="*/ 0 h 21"/>
                  <a:gd name="T4" fmla="*/ 1 w 34"/>
                  <a:gd name="T5" fmla="*/ 0 h 21"/>
                  <a:gd name="T6" fmla="*/ 1 w 34"/>
                  <a:gd name="T7" fmla="*/ 0 h 21"/>
                  <a:gd name="T8" fmla="*/ 1 w 34"/>
                  <a:gd name="T9" fmla="*/ 0 h 21"/>
                  <a:gd name="T10" fmla="*/ 1 w 34"/>
                  <a:gd name="T11" fmla="*/ 0 h 21"/>
                  <a:gd name="T12" fmla="*/ 1 w 34"/>
                  <a:gd name="T13" fmla="*/ 0 h 21"/>
                  <a:gd name="T14" fmla="*/ 1 w 34"/>
                  <a:gd name="T15" fmla="*/ 0 h 21"/>
                  <a:gd name="T16" fmla="*/ 1 w 34"/>
                  <a:gd name="T17" fmla="*/ 0 h 21"/>
                  <a:gd name="T18" fmla="*/ 1 w 34"/>
                  <a:gd name="T19" fmla="*/ 0 h 21"/>
                  <a:gd name="T20" fmla="*/ 1 w 34"/>
                  <a:gd name="T21" fmla="*/ 0 h 21"/>
                  <a:gd name="T22" fmla="*/ 1 w 34"/>
                  <a:gd name="T23" fmla="*/ 0 h 21"/>
                  <a:gd name="T24" fmla="*/ 1 w 34"/>
                  <a:gd name="T25" fmla="*/ 0 h 21"/>
                  <a:gd name="T26" fmla="*/ 1 w 34"/>
                  <a:gd name="T27" fmla="*/ 0 h 21"/>
                  <a:gd name="T28" fmla="*/ 1 w 34"/>
                  <a:gd name="T29" fmla="*/ 0 h 21"/>
                  <a:gd name="T30" fmla="*/ 1 w 34"/>
                  <a:gd name="T31" fmla="*/ 0 h 21"/>
                  <a:gd name="T32" fmla="*/ 0 w 34"/>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1"/>
                  <a:gd name="T53" fmla="*/ 34 w 34"/>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1">
                    <a:moveTo>
                      <a:pt x="0" y="21"/>
                    </a:moveTo>
                    <a:lnTo>
                      <a:pt x="5" y="14"/>
                    </a:lnTo>
                    <a:lnTo>
                      <a:pt x="15" y="9"/>
                    </a:lnTo>
                    <a:lnTo>
                      <a:pt x="25" y="4"/>
                    </a:lnTo>
                    <a:lnTo>
                      <a:pt x="33" y="0"/>
                    </a:lnTo>
                    <a:lnTo>
                      <a:pt x="33" y="2"/>
                    </a:lnTo>
                    <a:lnTo>
                      <a:pt x="33" y="3"/>
                    </a:lnTo>
                    <a:lnTo>
                      <a:pt x="34" y="4"/>
                    </a:lnTo>
                    <a:lnTo>
                      <a:pt x="28" y="7"/>
                    </a:lnTo>
                    <a:lnTo>
                      <a:pt x="24" y="10"/>
                    </a:lnTo>
                    <a:lnTo>
                      <a:pt x="20" y="12"/>
                    </a:lnTo>
                    <a:lnTo>
                      <a:pt x="17" y="14"/>
                    </a:lnTo>
                    <a:lnTo>
                      <a:pt x="13" y="15"/>
                    </a:lnTo>
                    <a:lnTo>
                      <a:pt x="10" y="17"/>
                    </a:lnTo>
                    <a:lnTo>
                      <a:pt x="5" y="19"/>
                    </a:lnTo>
                    <a:lnTo>
                      <a:pt x="0" y="21"/>
                    </a:lnTo>
                    <a:close/>
                  </a:path>
                </a:pathLst>
              </a:custGeom>
              <a:solidFill>
                <a:srgbClr val="000000"/>
              </a:solidFill>
              <a:ln w="9525">
                <a:noFill/>
                <a:round/>
                <a:headEnd/>
                <a:tailEnd/>
              </a:ln>
            </p:spPr>
            <p:txBody>
              <a:bodyPr/>
              <a:lstStyle/>
              <a:p>
                <a:endParaRPr lang="en-US" sz="3200"/>
              </a:p>
            </p:txBody>
          </p:sp>
          <p:sp>
            <p:nvSpPr>
              <p:cNvPr id="190507" name="Freeform 51"/>
              <p:cNvSpPr>
                <a:spLocks/>
              </p:cNvSpPr>
              <p:nvPr/>
            </p:nvSpPr>
            <p:spPr bwMode="auto">
              <a:xfrm>
                <a:off x="2532" y="3701"/>
                <a:ext cx="28" cy="59"/>
              </a:xfrm>
              <a:custGeom>
                <a:avLst/>
                <a:gdLst>
                  <a:gd name="T0" fmla="*/ 1 w 56"/>
                  <a:gd name="T1" fmla="*/ 1 h 117"/>
                  <a:gd name="T2" fmla="*/ 1 w 56"/>
                  <a:gd name="T3" fmla="*/ 1 h 117"/>
                  <a:gd name="T4" fmla="*/ 1 w 56"/>
                  <a:gd name="T5" fmla="*/ 1 h 117"/>
                  <a:gd name="T6" fmla="*/ 1 w 56"/>
                  <a:gd name="T7" fmla="*/ 1 h 117"/>
                  <a:gd name="T8" fmla="*/ 1 w 56"/>
                  <a:gd name="T9" fmla="*/ 1 h 117"/>
                  <a:gd name="T10" fmla="*/ 1 w 56"/>
                  <a:gd name="T11" fmla="*/ 1 h 117"/>
                  <a:gd name="T12" fmla="*/ 1 w 56"/>
                  <a:gd name="T13" fmla="*/ 1 h 117"/>
                  <a:gd name="T14" fmla="*/ 1 w 56"/>
                  <a:gd name="T15" fmla="*/ 1 h 117"/>
                  <a:gd name="T16" fmla="*/ 1 w 56"/>
                  <a:gd name="T17" fmla="*/ 1 h 117"/>
                  <a:gd name="T18" fmla="*/ 1 w 56"/>
                  <a:gd name="T19" fmla="*/ 1 h 117"/>
                  <a:gd name="T20" fmla="*/ 1 w 56"/>
                  <a:gd name="T21" fmla="*/ 1 h 117"/>
                  <a:gd name="T22" fmla="*/ 1 w 56"/>
                  <a:gd name="T23" fmla="*/ 1 h 117"/>
                  <a:gd name="T24" fmla="*/ 1 w 56"/>
                  <a:gd name="T25" fmla="*/ 1 h 117"/>
                  <a:gd name="T26" fmla="*/ 1 w 56"/>
                  <a:gd name="T27" fmla="*/ 1 h 117"/>
                  <a:gd name="T28" fmla="*/ 1 w 56"/>
                  <a:gd name="T29" fmla="*/ 1 h 117"/>
                  <a:gd name="T30" fmla="*/ 1 w 56"/>
                  <a:gd name="T31" fmla="*/ 1 h 117"/>
                  <a:gd name="T32" fmla="*/ 1 w 56"/>
                  <a:gd name="T33" fmla="*/ 1 h 117"/>
                  <a:gd name="T34" fmla="*/ 1 w 56"/>
                  <a:gd name="T35" fmla="*/ 1 h 117"/>
                  <a:gd name="T36" fmla="*/ 1 w 56"/>
                  <a:gd name="T37" fmla="*/ 1 h 117"/>
                  <a:gd name="T38" fmla="*/ 1 w 56"/>
                  <a:gd name="T39" fmla="*/ 1 h 117"/>
                  <a:gd name="T40" fmla="*/ 1 w 56"/>
                  <a:gd name="T41" fmla="*/ 1 h 117"/>
                  <a:gd name="T42" fmla="*/ 1 w 56"/>
                  <a:gd name="T43" fmla="*/ 1 h 117"/>
                  <a:gd name="T44" fmla="*/ 1 w 56"/>
                  <a:gd name="T45" fmla="*/ 1 h 117"/>
                  <a:gd name="T46" fmla="*/ 1 w 56"/>
                  <a:gd name="T47" fmla="*/ 1 h 117"/>
                  <a:gd name="T48" fmla="*/ 1 w 56"/>
                  <a:gd name="T49" fmla="*/ 1 h 117"/>
                  <a:gd name="T50" fmla="*/ 1 w 56"/>
                  <a:gd name="T51" fmla="*/ 1 h 117"/>
                  <a:gd name="T52" fmla="*/ 1 w 56"/>
                  <a:gd name="T53" fmla="*/ 1 h 117"/>
                  <a:gd name="T54" fmla="*/ 1 w 56"/>
                  <a:gd name="T55" fmla="*/ 1 h 117"/>
                  <a:gd name="T56" fmla="*/ 1 w 56"/>
                  <a:gd name="T57" fmla="*/ 1 h 117"/>
                  <a:gd name="T58" fmla="*/ 0 w 56"/>
                  <a:gd name="T59" fmla="*/ 1 h 117"/>
                  <a:gd name="T60" fmla="*/ 1 w 56"/>
                  <a:gd name="T61" fmla="*/ 1 h 117"/>
                  <a:gd name="T62" fmla="*/ 1 w 56"/>
                  <a:gd name="T63" fmla="*/ 1 h 117"/>
                  <a:gd name="T64" fmla="*/ 1 w 56"/>
                  <a:gd name="T65" fmla="*/ 1 h 117"/>
                  <a:gd name="T66" fmla="*/ 1 w 56"/>
                  <a:gd name="T67" fmla="*/ 1 h 117"/>
                  <a:gd name="T68" fmla="*/ 1 w 56"/>
                  <a:gd name="T69" fmla="*/ 1 h 117"/>
                  <a:gd name="T70" fmla="*/ 1 w 56"/>
                  <a:gd name="T71" fmla="*/ 1 h 117"/>
                  <a:gd name="T72" fmla="*/ 1 w 56"/>
                  <a:gd name="T73" fmla="*/ 0 h 117"/>
                  <a:gd name="T74" fmla="*/ 1 w 56"/>
                  <a:gd name="T75" fmla="*/ 0 h 117"/>
                  <a:gd name="T76" fmla="*/ 1 w 56"/>
                  <a:gd name="T77" fmla="*/ 0 h 117"/>
                  <a:gd name="T78" fmla="*/ 1 w 56"/>
                  <a:gd name="T79" fmla="*/ 1 h 117"/>
                  <a:gd name="T80" fmla="*/ 1 w 56"/>
                  <a:gd name="T81" fmla="*/ 1 h 117"/>
                  <a:gd name="T82" fmla="*/ 1 w 56"/>
                  <a:gd name="T83" fmla="*/ 1 h 117"/>
                  <a:gd name="T84" fmla="*/ 1 w 56"/>
                  <a:gd name="T85" fmla="*/ 1 h 117"/>
                  <a:gd name="T86" fmla="*/ 1 w 56"/>
                  <a:gd name="T87" fmla="*/ 1 h 117"/>
                  <a:gd name="T88" fmla="*/ 1 w 56"/>
                  <a:gd name="T89" fmla="*/ 1 h 117"/>
                  <a:gd name="T90" fmla="*/ 1 w 56"/>
                  <a:gd name="T91" fmla="*/ 1 h 117"/>
                  <a:gd name="T92" fmla="*/ 1 w 56"/>
                  <a:gd name="T93" fmla="*/ 1 h 117"/>
                  <a:gd name="T94" fmla="*/ 1 w 56"/>
                  <a:gd name="T95" fmla="*/ 1 h 117"/>
                  <a:gd name="T96" fmla="*/ 1 w 56"/>
                  <a:gd name="T97" fmla="*/ 1 h 1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6"/>
                  <a:gd name="T148" fmla="*/ 0 h 117"/>
                  <a:gd name="T149" fmla="*/ 56 w 56"/>
                  <a:gd name="T150" fmla="*/ 117 h 1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6" h="117">
                    <a:moveTo>
                      <a:pt x="37" y="117"/>
                    </a:moveTo>
                    <a:lnTo>
                      <a:pt x="36" y="115"/>
                    </a:lnTo>
                    <a:lnTo>
                      <a:pt x="34" y="109"/>
                    </a:lnTo>
                    <a:lnTo>
                      <a:pt x="32" y="99"/>
                    </a:lnTo>
                    <a:lnTo>
                      <a:pt x="29" y="77"/>
                    </a:lnTo>
                    <a:lnTo>
                      <a:pt x="27" y="77"/>
                    </a:lnTo>
                    <a:lnTo>
                      <a:pt x="26" y="78"/>
                    </a:lnTo>
                    <a:lnTo>
                      <a:pt x="25" y="90"/>
                    </a:lnTo>
                    <a:lnTo>
                      <a:pt x="25" y="98"/>
                    </a:lnTo>
                    <a:lnTo>
                      <a:pt x="25" y="105"/>
                    </a:lnTo>
                    <a:lnTo>
                      <a:pt x="26" y="116"/>
                    </a:lnTo>
                    <a:lnTo>
                      <a:pt x="24" y="116"/>
                    </a:lnTo>
                    <a:lnTo>
                      <a:pt x="23" y="116"/>
                    </a:lnTo>
                    <a:lnTo>
                      <a:pt x="21" y="116"/>
                    </a:lnTo>
                    <a:lnTo>
                      <a:pt x="18" y="116"/>
                    </a:lnTo>
                    <a:lnTo>
                      <a:pt x="17" y="109"/>
                    </a:lnTo>
                    <a:lnTo>
                      <a:pt x="16" y="103"/>
                    </a:lnTo>
                    <a:lnTo>
                      <a:pt x="15" y="96"/>
                    </a:lnTo>
                    <a:lnTo>
                      <a:pt x="14" y="89"/>
                    </a:lnTo>
                    <a:lnTo>
                      <a:pt x="12" y="94"/>
                    </a:lnTo>
                    <a:lnTo>
                      <a:pt x="11" y="100"/>
                    </a:lnTo>
                    <a:lnTo>
                      <a:pt x="10" y="107"/>
                    </a:lnTo>
                    <a:lnTo>
                      <a:pt x="8" y="113"/>
                    </a:lnTo>
                    <a:lnTo>
                      <a:pt x="7" y="113"/>
                    </a:lnTo>
                    <a:lnTo>
                      <a:pt x="6" y="113"/>
                    </a:lnTo>
                    <a:lnTo>
                      <a:pt x="4" y="113"/>
                    </a:lnTo>
                    <a:lnTo>
                      <a:pt x="0" y="91"/>
                    </a:lnTo>
                    <a:lnTo>
                      <a:pt x="1" y="56"/>
                    </a:lnTo>
                    <a:lnTo>
                      <a:pt x="7" y="24"/>
                    </a:lnTo>
                    <a:lnTo>
                      <a:pt x="14" y="3"/>
                    </a:lnTo>
                    <a:lnTo>
                      <a:pt x="23" y="2"/>
                    </a:lnTo>
                    <a:lnTo>
                      <a:pt x="30" y="1"/>
                    </a:lnTo>
                    <a:lnTo>
                      <a:pt x="36" y="1"/>
                    </a:lnTo>
                    <a:lnTo>
                      <a:pt x="40" y="0"/>
                    </a:lnTo>
                    <a:lnTo>
                      <a:pt x="44" y="0"/>
                    </a:lnTo>
                    <a:lnTo>
                      <a:pt x="47" y="0"/>
                    </a:lnTo>
                    <a:lnTo>
                      <a:pt x="52" y="1"/>
                    </a:lnTo>
                    <a:lnTo>
                      <a:pt x="56" y="1"/>
                    </a:lnTo>
                    <a:lnTo>
                      <a:pt x="49" y="31"/>
                    </a:lnTo>
                    <a:lnTo>
                      <a:pt x="45" y="58"/>
                    </a:lnTo>
                    <a:lnTo>
                      <a:pt x="44" y="85"/>
                    </a:lnTo>
                    <a:lnTo>
                      <a:pt x="46" y="117"/>
                    </a:lnTo>
                    <a:lnTo>
                      <a:pt x="44" y="117"/>
                    </a:lnTo>
                    <a:lnTo>
                      <a:pt x="41" y="117"/>
                    </a:lnTo>
                    <a:lnTo>
                      <a:pt x="39" y="117"/>
                    </a:lnTo>
                    <a:lnTo>
                      <a:pt x="37" y="117"/>
                    </a:lnTo>
                    <a:close/>
                  </a:path>
                </a:pathLst>
              </a:custGeom>
              <a:solidFill>
                <a:srgbClr val="FFFFFF"/>
              </a:solidFill>
              <a:ln w="9525">
                <a:noFill/>
                <a:round/>
                <a:headEnd/>
                <a:tailEnd/>
              </a:ln>
            </p:spPr>
            <p:txBody>
              <a:bodyPr/>
              <a:lstStyle/>
              <a:p>
                <a:endParaRPr lang="en-US" sz="3200"/>
              </a:p>
            </p:txBody>
          </p:sp>
          <p:sp>
            <p:nvSpPr>
              <p:cNvPr id="190508" name="Freeform 52"/>
              <p:cNvSpPr>
                <a:spLocks/>
              </p:cNvSpPr>
              <p:nvPr/>
            </p:nvSpPr>
            <p:spPr bwMode="auto">
              <a:xfrm>
                <a:off x="2346" y="3748"/>
                <a:ext cx="15" cy="8"/>
              </a:xfrm>
              <a:custGeom>
                <a:avLst/>
                <a:gdLst>
                  <a:gd name="T0" fmla="*/ 0 w 29"/>
                  <a:gd name="T1" fmla="*/ 1 h 15"/>
                  <a:gd name="T2" fmla="*/ 0 w 29"/>
                  <a:gd name="T3" fmla="*/ 1 h 15"/>
                  <a:gd name="T4" fmla="*/ 1 w 29"/>
                  <a:gd name="T5" fmla="*/ 1 h 15"/>
                  <a:gd name="T6" fmla="*/ 1 w 29"/>
                  <a:gd name="T7" fmla="*/ 1 h 15"/>
                  <a:gd name="T8" fmla="*/ 1 w 29"/>
                  <a:gd name="T9" fmla="*/ 1 h 15"/>
                  <a:gd name="T10" fmla="*/ 1 w 29"/>
                  <a:gd name="T11" fmla="*/ 1 h 15"/>
                  <a:gd name="T12" fmla="*/ 1 w 29"/>
                  <a:gd name="T13" fmla="*/ 1 h 15"/>
                  <a:gd name="T14" fmla="*/ 1 w 29"/>
                  <a:gd name="T15" fmla="*/ 0 h 15"/>
                  <a:gd name="T16" fmla="*/ 1 w 29"/>
                  <a:gd name="T17" fmla="*/ 0 h 15"/>
                  <a:gd name="T18" fmla="*/ 1 w 29"/>
                  <a:gd name="T19" fmla="*/ 1 h 15"/>
                  <a:gd name="T20" fmla="*/ 1 w 29"/>
                  <a:gd name="T21" fmla="*/ 1 h 15"/>
                  <a:gd name="T22" fmla="*/ 1 w 29"/>
                  <a:gd name="T23" fmla="*/ 1 h 15"/>
                  <a:gd name="T24" fmla="*/ 0 w 29"/>
                  <a:gd name="T25" fmla="*/ 1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5"/>
                  <a:gd name="T41" fmla="*/ 29 w 29"/>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5">
                    <a:moveTo>
                      <a:pt x="0" y="15"/>
                    </a:moveTo>
                    <a:lnTo>
                      <a:pt x="0" y="13"/>
                    </a:lnTo>
                    <a:lnTo>
                      <a:pt x="1" y="12"/>
                    </a:lnTo>
                    <a:lnTo>
                      <a:pt x="1" y="10"/>
                    </a:lnTo>
                    <a:lnTo>
                      <a:pt x="1" y="9"/>
                    </a:lnTo>
                    <a:lnTo>
                      <a:pt x="7" y="5"/>
                    </a:lnTo>
                    <a:lnTo>
                      <a:pt x="14" y="3"/>
                    </a:lnTo>
                    <a:lnTo>
                      <a:pt x="20" y="0"/>
                    </a:lnTo>
                    <a:lnTo>
                      <a:pt x="29" y="0"/>
                    </a:lnTo>
                    <a:lnTo>
                      <a:pt x="23" y="5"/>
                    </a:lnTo>
                    <a:lnTo>
                      <a:pt x="15" y="10"/>
                    </a:lnTo>
                    <a:lnTo>
                      <a:pt x="7" y="13"/>
                    </a:lnTo>
                    <a:lnTo>
                      <a:pt x="0" y="15"/>
                    </a:lnTo>
                    <a:close/>
                  </a:path>
                </a:pathLst>
              </a:custGeom>
              <a:solidFill>
                <a:srgbClr val="000000"/>
              </a:solidFill>
              <a:ln w="9525">
                <a:noFill/>
                <a:round/>
                <a:headEnd/>
                <a:tailEnd/>
              </a:ln>
            </p:spPr>
            <p:txBody>
              <a:bodyPr/>
              <a:lstStyle/>
              <a:p>
                <a:endParaRPr lang="en-US" sz="3200"/>
              </a:p>
            </p:txBody>
          </p:sp>
          <p:sp>
            <p:nvSpPr>
              <p:cNvPr id="190509" name="Freeform 53"/>
              <p:cNvSpPr>
                <a:spLocks/>
              </p:cNvSpPr>
              <p:nvPr/>
            </p:nvSpPr>
            <p:spPr bwMode="auto">
              <a:xfrm>
                <a:off x="2470" y="3683"/>
                <a:ext cx="63" cy="70"/>
              </a:xfrm>
              <a:custGeom>
                <a:avLst/>
                <a:gdLst>
                  <a:gd name="T0" fmla="*/ 1 w 126"/>
                  <a:gd name="T1" fmla="*/ 1 h 140"/>
                  <a:gd name="T2" fmla="*/ 1 w 126"/>
                  <a:gd name="T3" fmla="*/ 1 h 140"/>
                  <a:gd name="T4" fmla="*/ 1 w 126"/>
                  <a:gd name="T5" fmla="*/ 1 h 140"/>
                  <a:gd name="T6" fmla="*/ 1 w 126"/>
                  <a:gd name="T7" fmla="*/ 1 h 140"/>
                  <a:gd name="T8" fmla="*/ 1 w 126"/>
                  <a:gd name="T9" fmla="*/ 1 h 140"/>
                  <a:gd name="T10" fmla="*/ 1 w 126"/>
                  <a:gd name="T11" fmla="*/ 1 h 140"/>
                  <a:gd name="T12" fmla="*/ 1 w 126"/>
                  <a:gd name="T13" fmla="*/ 1 h 140"/>
                  <a:gd name="T14" fmla="*/ 1 w 126"/>
                  <a:gd name="T15" fmla="*/ 1 h 140"/>
                  <a:gd name="T16" fmla="*/ 1 w 126"/>
                  <a:gd name="T17" fmla="*/ 1 h 140"/>
                  <a:gd name="T18" fmla="*/ 1 w 126"/>
                  <a:gd name="T19" fmla="*/ 1 h 140"/>
                  <a:gd name="T20" fmla="*/ 1 w 126"/>
                  <a:gd name="T21" fmla="*/ 1 h 140"/>
                  <a:gd name="T22" fmla="*/ 1 w 126"/>
                  <a:gd name="T23" fmla="*/ 1 h 140"/>
                  <a:gd name="T24" fmla="*/ 1 w 126"/>
                  <a:gd name="T25" fmla="*/ 1 h 140"/>
                  <a:gd name="T26" fmla="*/ 1 w 126"/>
                  <a:gd name="T27" fmla="*/ 1 h 140"/>
                  <a:gd name="T28" fmla="*/ 1 w 126"/>
                  <a:gd name="T29" fmla="*/ 1 h 140"/>
                  <a:gd name="T30" fmla="*/ 1 w 126"/>
                  <a:gd name="T31" fmla="*/ 1 h 140"/>
                  <a:gd name="T32" fmla="*/ 1 w 126"/>
                  <a:gd name="T33" fmla="*/ 1 h 140"/>
                  <a:gd name="T34" fmla="*/ 1 w 126"/>
                  <a:gd name="T35" fmla="*/ 1 h 140"/>
                  <a:gd name="T36" fmla="*/ 1 w 126"/>
                  <a:gd name="T37" fmla="*/ 1 h 140"/>
                  <a:gd name="T38" fmla="*/ 0 w 126"/>
                  <a:gd name="T39" fmla="*/ 1 h 140"/>
                  <a:gd name="T40" fmla="*/ 0 w 126"/>
                  <a:gd name="T41" fmla="*/ 1 h 140"/>
                  <a:gd name="T42" fmla="*/ 1 w 126"/>
                  <a:gd name="T43" fmla="*/ 1 h 140"/>
                  <a:gd name="T44" fmla="*/ 1 w 126"/>
                  <a:gd name="T45" fmla="*/ 1 h 140"/>
                  <a:gd name="T46" fmla="*/ 1 w 126"/>
                  <a:gd name="T47" fmla="*/ 1 h 140"/>
                  <a:gd name="T48" fmla="*/ 1 w 126"/>
                  <a:gd name="T49" fmla="*/ 1 h 140"/>
                  <a:gd name="T50" fmla="*/ 1 w 126"/>
                  <a:gd name="T51" fmla="*/ 1 h 140"/>
                  <a:gd name="T52" fmla="*/ 1 w 126"/>
                  <a:gd name="T53" fmla="*/ 1 h 140"/>
                  <a:gd name="T54" fmla="*/ 1 w 126"/>
                  <a:gd name="T55" fmla="*/ 0 h 140"/>
                  <a:gd name="T56" fmla="*/ 1 w 126"/>
                  <a:gd name="T57" fmla="*/ 0 h 140"/>
                  <a:gd name="T58" fmla="*/ 1 w 126"/>
                  <a:gd name="T59" fmla="*/ 1 h 140"/>
                  <a:gd name="T60" fmla="*/ 1 w 126"/>
                  <a:gd name="T61" fmla="*/ 1 h 140"/>
                  <a:gd name="T62" fmla="*/ 1 w 126"/>
                  <a:gd name="T63" fmla="*/ 1 h 140"/>
                  <a:gd name="T64" fmla="*/ 1 w 126"/>
                  <a:gd name="T65" fmla="*/ 1 h 140"/>
                  <a:gd name="T66" fmla="*/ 1 w 126"/>
                  <a:gd name="T67" fmla="*/ 1 h 140"/>
                  <a:gd name="T68" fmla="*/ 1 w 126"/>
                  <a:gd name="T69" fmla="*/ 1 h 140"/>
                  <a:gd name="T70" fmla="*/ 1 w 126"/>
                  <a:gd name="T71" fmla="*/ 1 h 140"/>
                  <a:gd name="T72" fmla="*/ 1 w 126"/>
                  <a:gd name="T73" fmla="*/ 1 h 140"/>
                  <a:gd name="T74" fmla="*/ 1 w 126"/>
                  <a:gd name="T75" fmla="*/ 1 h 140"/>
                  <a:gd name="T76" fmla="*/ 1 w 126"/>
                  <a:gd name="T77" fmla="*/ 1 h 140"/>
                  <a:gd name="T78" fmla="*/ 1 w 126"/>
                  <a:gd name="T79" fmla="*/ 1 h 140"/>
                  <a:gd name="T80" fmla="*/ 1 w 126"/>
                  <a:gd name="T81" fmla="*/ 1 h 140"/>
                  <a:gd name="T82" fmla="*/ 1 w 126"/>
                  <a:gd name="T83" fmla="*/ 1 h 140"/>
                  <a:gd name="T84" fmla="*/ 1 w 126"/>
                  <a:gd name="T85" fmla="*/ 1 h 140"/>
                  <a:gd name="T86" fmla="*/ 1 w 126"/>
                  <a:gd name="T87" fmla="*/ 1 h 140"/>
                  <a:gd name="T88" fmla="*/ 1 w 126"/>
                  <a:gd name="T89" fmla="*/ 1 h 140"/>
                  <a:gd name="T90" fmla="*/ 1 w 126"/>
                  <a:gd name="T91" fmla="*/ 1 h 140"/>
                  <a:gd name="T92" fmla="*/ 1 w 126"/>
                  <a:gd name="T93" fmla="*/ 1 h 140"/>
                  <a:gd name="T94" fmla="*/ 1 w 126"/>
                  <a:gd name="T95" fmla="*/ 1 h 140"/>
                  <a:gd name="T96" fmla="*/ 1 w 126"/>
                  <a:gd name="T97" fmla="*/ 1 h 1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6"/>
                  <a:gd name="T148" fmla="*/ 0 h 140"/>
                  <a:gd name="T149" fmla="*/ 126 w 126"/>
                  <a:gd name="T150" fmla="*/ 140 h 1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6" h="140">
                    <a:moveTo>
                      <a:pt x="112" y="140"/>
                    </a:moveTo>
                    <a:lnTo>
                      <a:pt x="101" y="109"/>
                    </a:lnTo>
                    <a:lnTo>
                      <a:pt x="94" y="92"/>
                    </a:lnTo>
                    <a:lnTo>
                      <a:pt x="90" y="83"/>
                    </a:lnTo>
                    <a:lnTo>
                      <a:pt x="89" y="77"/>
                    </a:lnTo>
                    <a:lnTo>
                      <a:pt x="80" y="69"/>
                    </a:lnTo>
                    <a:lnTo>
                      <a:pt x="72" y="63"/>
                    </a:lnTo>
                    <a:lnTo>
                      <a:pt x="64" y="57"/>
                    </a:lnTo>
                    <a:lnTo>
                      <a:pt x="57" y="50"/>
                    </a:lnTo>
                    <a:lnTo>
                      <a:pt x="50" y="46"/>
                    </a:lnTo>
                    <a:lnTo>
                      <a:pt x="43" y="43"/>
                    </a:lnTo>
                    <a:lnTo>
                      <a:pt x="35" y="39"/>
                    </a:lnTo>
                    <a:lnTo>
                      <a:pt x="28" y="36"/>
                    </a:lnTo>
                    <a:lnTo>
                      <a:pt x="21" y="34"/>
                    </a:lnTo>
                    <a:lnTo>
                      <a:pt x="14" y="30"/>
                    </a:lnTo>
                    <a:lnTo>
                      <a:pt x="7" y="27"/>
                    </a:lnTo>
                    <a:lnTo>
                      <a:pt x="2" y="23"/>
                    </a:lnTo>
                    <a:lnTo>
                      <a:pt x="2" y="22"/>
                    </a:lnTo>
                    <a:lnTo>
                      <a:pt x="2" y="20"/>
                    </a:lnTo>
                    <a:lnTo>
                      <a:pt x="0" y="19"/>
                    </a:lnTo>
                    <a:lnTo>
                      <a:pt x="0" y="18"/>
                    </a:lnTo>
                    <a:lnTo>
                      <a:pt x="6" y="13"/>
                    </a:lnTo>
                    <a:lnTo>
                      <a:pt x="15" y="10"/>
                    </a:lnTo>
                    <a:lnTo>
                      <a:pt x="27" y="7"/>
                    </a:lnTo>
                    <a:lnTo>
                      <a:pt x="41" y="4"/>
                    </a:lnTo>
                    <a:lnTo>
                      <a:pt x="53" y="3"/>
                    </a:lnTo>
                    <a:lnTo>
                      <a:pt x="66" y="1"/>
                    </a:lnTo>
                    <a:lnTo>
                      <a:pt x="78" y="0"/>
                    </a:lnTo>
                    <a:lnTo>
                      <a:pt x="87" y="0"/>
                    </a:lnTo>
                    <a:lnTo>
                      <a:pt x="92" y="4"/>
                    </a:lnTo>
                    <a:lnTo>
                      <a:pt x="96" y="7"/>
                    </a:lnTo>
                    <a:lnTo>
                      <a:pt x="101" y="11"/>
                    </a:lnTo>
                    <a:lnTo>
                      <a:pt x="107" y="15"/>
                    </a:lnTo>
                    <a:lnTo>
                      <a:pt x="111" y="20"/>
                    </a:lnTo>
                    <a:lnTo>
                      <a:pt x="116" y="25"/>
                    </a:lnTo>
                    <a:lnTo>
                      <a:pt x="121" y="29"/>
                    </a:lnTo>
                    <a:lnTo>
                      <a:pt x="126" y="34"/>
                    </a:lnTo>
                    <a:lnTo>
                      <a:pt x="125" y="44"/>
                    </a:lnTo>
                    <a:lnTo>
                      <a:pt x="121" y="58"/>
                    </a:lnTo>
                    <a:lnTo>
                      <a:pt x="119" y="74"/>
                    </a:lnTo>
                    <a:lnTo>
                      <a:pt x="116" y="92"/>
                    </a:lnTo>
                    <a:lnTo>
                      <a:pt x="115" y="104"/>
                    </a:lnTo>
                    <a:lnTo>
                      <a:pt x="115" y="115"/>
                    </a:lnTo>
                    <a:lnTo>
                      <a:pt x="115" y="128"/>
                    </a:lnTo>
                    <a:lnTo>
                      <a:pt x="115" y="140"/>
                    </a:lnTo>
                    <a:lnTo>
                      <a:pt x="113" y="140"/>
                    </a:lnTo>
                    <a:lnTo>
                      <a:pt x="112" y="140"/>
                    </a:lnTo>
                    <a:close/>
                  </a:path>
                </a:pathLst>
              </a:custGeom>
              <a:solidFill>
                <a:srgbClr val="F2D8CC"/>
              </a:solidFill>
              <a:ln w="9525">
                <a:noFill/>
                <a:round/>
                <a:headEnd/>
                <a:tailEnd/>
              </a:ln>
            </p:spPr>
            <p:txBody>
              <a:bodyPr/>
              <a:lstStyle/>
              <a:p>
                <a:endParaRPr lang="en-US" sz="3200"/>
              </a:p>
            </p:txBody>
          </p:sp>
          <p:sp>
            <p:nvSpPr>
              <p:cNvPr id="190510" name="Freeform 54"/>
              <p:cNvSpPr>
                <a:spLocks/>
              </p:cNvSpPr>
              <p:nvPr/>
            </p:nvSpPr>
            <p:spPr bwMode="auto">
              <a:xfrm>
                <a:off x="2345" y="3734"/>
                <a:ext cx="17" cy="8"/>
              </a:xfrm>
              <a:custGeom>
                <a:avLst/>
                <a:gdLst>
                  <a:gd name="T0" fmla="*/ 0 w 35"/>
                  <a:gd name="T1" fmla="*/ 1 h 15"/>
                  <a:gd name="T2" fmla="*/ 0 w 35"/>
                  <a:gd name="T3" fmla="*/ 1 h 15"/>
                  <a:gd name="T4" fmla="*/ 0 w 35"/>
                  <a:gd name="T5" fmla="*/ 1 h 15"/>
                  <a:gd name="T6" fmla="*/ 0 w 35"/>
                  <a:gd name="T7" fmla="*/ 1 h 15"/>
                  <a:gd name="T8" fmla="*/ 0 w 35"/>
                  <a:gd name="T9" fmla="*/ 1 h 15"/>
                  <a:gd name="T10" fmla="*/ 0 w 35"/>
                  <a:gd name="T11" fmla="*/ 1 h 15"/>
                  <a:gd name="T12" fmla="*/ 0 w 35"/>
                  <a:gd name="T13" fmla="*/ 0 h 15"/>
                  <a:gd name="T14" fmla="*/ 0 w 35"/>
                  <a:gd name="T15" fmla="*/ 1 h 15"/>
                  <a:gd name="T16" fmla="*/ 0 w 35"/>
                  <a:gd name="T17" fmla="*/ 1 h 15"/>
                  <a:gd name="T18" fmla="*/ 0 w 35"/>
                  <a:gd name="T19" fmla="*/ 1 h 15"/>
                  <a:gd name="T20" fmla="*/ 0 w 35"/>
                  <a:gd name="T21" fmla="*/ 1 h 15"/>
                  <a:gd name="T22" fmla="*/ 0 w 35"/>
                  <a:gd name="T23" fmla="*/ 1 h 15"/>
                  <a:gd name="T24" fmla="*/ 0 w 35"/>
                  <a:gd name="T25" fmla="*/ 1 h 15"/>
                  <a:gd name="T26" fmla="*/ 0 w 35"/>
                  <a:gd name="T27" fmla="*/ 1 h 15"/>
                  <a:gd name="T28" fmla="*/ 0 w 35"/>
                  <a:gd name="T29" fmla="*/ 1 h 15"/>
                  <a:gd name="T30" fmla="*/ 0 w 35"/>
                  <a:gd name="T31" fmla="*/ 1 h 15"/>
                  <a:gd name="T32" fmla="*/ 0 w 35"/>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15"/>
                  <a:gd name="T53" fmla="*/ 35 w 35"/>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15">
                    <a:moveTo>
                      <a:pt x="0" y="15"/>
                    </a:moveTo>
                    <a:lnTo>
                      <a:pt x="4" y="12"/>
                    </a:lnTo>
                    <a:lnTo>
                      <a:pt x="7" y="9"/>
                    </a:lnTo>
                    <a:lnTo>
                      <a:pt x="12" y="7"/>
                    </a:lnTo>
                    <a:lnTo>
                      <a:pt x="17" y="3"/>
                    </a:lnTo>
                    <a:lnTo>
                      <a:pt x="21" y="2"/>
                    </a:lnTo>
                    <a:lnTo>
                      <a:pt x="27" y="0"/>
                    </a:lnTo>
                    <a:lnTo>
                      <a:pt x="30" y="1"/>
                    </a:lnTo>
                    <a:lnTo>
                      <a:pt x="35" y="2"/>
                    </a:lnTo>
                    <a:lnTo>
                      <a:pt x="32" y="4"/>
                    </a:lnTo>
                    <a:lnTo>
                      <a:pt x="28" y="7"/>
                    </a:lnTo>
                    <a:lnTo>
                      <a:pt x="22" y="9"/>
                    </a:lnTo>
                    <a:lnTo>
                      <a:pt x="18" y="10"/>
                    </a:lnTo>
                    <a:lnTo>
                      <a:pt x="12" y="12"/>
                    </a:lnTo>
                    <a:lnTo>
                      <a:pt x="7" y="14"/>
                    </a:lnTo>
                    <a:lnTo>
                      <a:pt x="3" y="15"/>
                    </a:lnTo>
                    <a:lnTo>
                      <a:pt x="0" y="15"/>
                    </a:lnTo>
                    <a:close/>
                  </a:path>
                </a:pathLst>
              </a:custGeom>
              <a:solidFill>
                <a:srgbClr val="000000"/>
              </a:solidFill>
              <a:ln w="9525">
                <a:noFill/>
                <a:round/>
                <a:headEnd/>
                <a:tailEnd/>
              </a:ln>
            </p:spPr>
            <p:txBody>
              <a:bodyPr/>
              <a:lstStyle/>
              <a:p>
                <a:endParaRPr lang="en-US" sz="3200"/>
              </a:p>
            </p:txBody>
          </p:sp>
          <p:sp>
            <p:nvSpPr>
              <p:cNvPr id="190511" name="Freeform 55"/>
              <p:cNvSpPr>
                <a:spLocks/>
              </p:cNvSpPr>
              <p:nvPr/>
            </p:nvSpPr>
            <p:spPr bwMode="auto">
              <a:xfrm>
                <a:off x="2682" y="3616"/>
                <a:ext cx="79" cy="117"/>
              </a:xfrm>
              <a:custGeom>
                <a:avLst/>
                <a:gdLst>
                  <a:gd name="T0" fmla="*/ 1 w 157"/>
                  <a:gd name="T1" fmla="*/ 0 h 235"/>
                  <a:gd name="T2" fmla="*/ 1 w 157"/>
                  <a:gd name="T3" fmla="*/ 0 h 235"/>
                  <a:gd name="T4" fmla="*/ 1 w 157"/>
                  <a:gd name="T5" fmla="*/ 0 h 235"/>
                  <a:gd name="T6" fmla="*/ 1 w 157"/>
                  <a:gd name="T7" fmla="*/ 0 h 235"/>
                  <a:gd name="T8" fmla="*/ 1 w 157"/>
                  <a:gd name="T9" fmla="*/ 0 h 235"/>
                  <a:gd name="T10" fmla="*/ 1 w 157"/>
                  <a:gd name="T11" fmla="*/ 0 h 235"/>
                  <a:gd name="T12" fmla="*/ 1 w 157"/>
                  <a:gd name="T13" fmla="*/ 0 h 235"/>
                  <a:gd name="T14" fmla="*/ 1 w 157"/>
                  <a:gd name="T15" fmla="*/ 0 h 235"/>
                  <a:gd name="T16" fmla="*/ 0 w 157"/>
                  <a:gd name="T17" fmla="*/ 0 h 235"/>
                  <a:gd name="T18" fmla="*/ 1 w 157"/>
                  <a:gd name="T19" fmla="*/ 0 h 235"/>
                  <a:gd name="T20" fmla="*/ 1 w 157"/>
                  <a:gd name="T21" fmla="*/ 0 h 235"/>
                  <a:gd name="T22" fmla="*/ 1 w 157"/>
                  <a:gd name="T23" fmla="*/ 0 h 235"/>
                  <a:gd name="T24" fmla="*/ 1 w 157"/>
                  <a:gd name="T25" fmla="*/ 0 h 235"/>
                  <a:gd name="T26" fmla="*/ 1 w 157"/>
                  <a:gd name="T27" fmla="*/ 0 h 235"/>
                  <a:gd name="T28" fmla="*/ 1 w 157"/>
                  <a:gd name="T29" fmla="*/ 0 h 235"/>
                  <a:gd name="T30" fmla="*/ 1 w 157"/>
                  <a:gd name="T31" fmla="*/ 0 h 235"/>
                  <a:gd name="T32" fmla="*/ 1 w 157"/>
                  <a:gd name="T33" fmla="*/ 0 h 235"/>
                  <a:gd name="T34" fmla="*/ 1 w 157"/>
                  <a:gd name="T35" fmla="*/ 0 h 235"/>
                  <a:gd name="T36" fmla="*/ 1 w 157"/>
                  <a:gd name="T37" fmla="*/ 0 h 235"/>
                  <a:gd name="T38" fmla="*/ 1 w 157"/>
                  <a:gd name="T39" fmla="*/ 0 h 235"/>
                  <a:gd name="T40" fmla="*/ 1 w 157"/>
                  <a:gd name="T41" fmla="*/ 0 h 235"/>
                  <a:gd name="T42" fmla="*/ 1 w 157"/>
                  <a:gd name="T43" fmla="*/ 0 h 235"/>
                  <a:gd name="T44" fmla="*/ 1 w 157"/>
                  <a:gd name="T45" fmla="*/ 0 h 235"/>
                  <a:gd name="T46" fmla="*/ 1 w 157"/>
                  <a:gd name="T47" fmla="*/ 0 h 235"/>
                  <a:gd name="T48" fmla="*/ 1 w 157"/>
                  <a:gd name="T49" fmla="*/ 0 h 235"/>
                  <a:gd name="T50" fmla="*/ 1 w 157"/>
                  <a:gd name="T51" fmla="*/ 0 h 235"/>
                  <a:gd name="T52" fmla="*/ 1 w 157"/>
                  <a:gd name="T53" fmla="*/ 0 h 235"/>
                  <a:gd name="T54" fmla="*/ 1 w 157"/>
                  <a:gd name="T55" fmla="*/ 0 h 235"/>
                  <a:gd name="T56" fmla="*/ 1 w 157"/>
                  <a:gd name="T57" fmla="*/ 0 h 235"/>
                  <a:gd name="T58" fmla="*/ 1 w 157"/>
                  <a:gd name="T59" fmla="*/ 0 h 235"/>
                  <a:gd name="T60" fmla="*/ 1 w 157"/>
                  <a:gd name="T61" fmla="*/ 0 h 235"/>
                  <a:gd name="T62" fmla="*/ 1 w 157"/>
                  <a:gd name="T63" fmla="*/ 0 h 235"/>
                  <a:gd name="T64" fmla="*/ 1 w 157"/>
                  <a:gd name="T65" fmla="*/ 0 h 235"/>
                  <a:gd name="T66" fmla="*/ 1 w 157"/>
                  <a:gd name="T67" fmla="*/ 0 h 235"/>
                  <a:gd name="T68" fmla="*/ 1 w 157"/>
                  <a:gd name="T69" fmla="*/ 0 h 235"/>
                  <a:gd name="T70" fmla="*/ 1 w 157"/>
                  <a:gd name="T71" fmla="*/ 0 h 235"/>
                  <a:gd name="T72" fmla="*/ 1 w 157"/>
                  <a:gd name="T73" fmla="*/ 0 h 235"/>
                  <a:gd name="T74" fmla="*/ 1 w 157"/>
                  <a:gd name="T75" fmla="*/ 0 h 235"/>
                  <a:gd name="T76" fmla="*/ 1 w 157"/>
                  <a:gd name="T77" fmla="*/ 0 h 235"/>
                  <a:gd name="T78" fmla="*/ 1 w 157"/>
                  <a:gd name="T79" fmla="*/ 0 h 235"/>
                  <a:gd name="T80" fmla="*/ 1 w 157"/>
                  <a:gd name="T81" fmla="*/ 0 h 235"/>
                  <a:gd name="T82" fmla="*/ 1 w 157"/>
                  <a:gd name="T83" fmla="*/ 0 h 235"/>
                  <a:gd name="T84" fmla="*/ 1 w 157"/>
                  <a:gd name="T85" fmla="*/ 0 h 235"/>
                  <a:gd name="T86" fmla="*/ 1 w 157"/>
                  <a:gd name="T87" fmla="*/ 0 h 235"/>
                  <a:gd name="T88" fmla="*/ 1 w 157"/>
                  <a:gd name="T89" fmla="*/ 0 h 235"/>
                  <a:gd name="T90" fmla="*/ 1 w 157"/>
                  <a:gd name="T91" fmla="*/ 0 h 235"/>
                  <a:gd name="T92" fmla="*/ 1 w 157"/>
                  <a:gd name="T93" fmla="*/ 0 h 235"/>
                  <a:gd name="T94" fmla="*/ 1 w 157"/>
                  <a:gd name="T95" fmla="*/ 0 h 235"/>
                  <a:gd name="T96" fmla="*/ 1 w 157"/>
                  <a:gd name="T97" fmla="*/ 0 h 235"/>
                  <a:gd name="T98" fmla="*/ 1 w 157"/>
                  <a:gd name="T99" fmla="*/ 0 h 235"/>
                  <a:gd name="T100" fmla="*/ 1 w 157"/>
                  <a:gd name="T101" fmla="*/ 0 h 235"/>
                  <a:gd name="T102" fmla="*/ 1 w 157"/>
                  <a:gd name="T103" fmla="*/ 0 h 235"/>
                  <a:gd name="T104" fmla="*/ 1 w 157"/>
                  <a:gd name="T105" fmla="*/ 0 h 2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7"/>
                  <a:gd name="T160" fmla="*/ 0 h 235"/>
                  <a:gd name="T161" fmla="*/ 157 w 157"/>
                  <a:gd name="T162" fmla="*/ 235 h 23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7" h="235">
                    <a:moveTo>
                      <a:pt x="35" y="235"/>
                    </a:moveTo>
                    <a:lnTo>
                      <a:pt x="31" y="233"/>
                    </a:lnTo>
                    <a:lnTo>
                      <a:pt x="26" y="232"/>
                    </a:lnTo>
                    <a:lnTo>
                      <a:pt x="21" y="232"/>
                    </a:lnTo>
                    <a:lnTo>
                      <a:pt x="17" y="231"/>
                    </a:lnTo>
                    <a:lnTo>
                      <a:pt x="12" y="230"/>
                    </a:lnTo>
                    <a:lnTo>
                      <a:pt x="9" y="229"/>
                    </a:lnTo>
                    <a:lnTo>
                      <a:pt x="4" y="229"/>
                    </a:lnTo>
                    <a:lnTo>
                      <a:pt x="0" y="228"/>
                    </a:lnTo>
                    <a:lnTo>
                      <a:pt x="1" y="211"/>
                    </a:lnTo>
                    <a:lnTo>
                      <a:pt x="5" y="193"/>
                    </a:lnTo>
                    <a:lnTo>
                      <a:pt x="12" y="175"/>
                    </a:lnTo>
                    <a:lnTo>
                      <a:pt x="21" y="155"/>
                    </a:lnTo>
                    <a:lnTo>
                      <a:pt x="31" y="135"/>
                    </a:lnTo>
                    <a:lnTo>
                      <a:pt x="40" y="117"/>
                    </a:lnTo>
                    <a:lnTo>
                      <a:pt x="49" y="100"/>
                    </a:lnTo>
                    <a:lnTo>
                      <a:pt x="57" y="86"/>
                    </a:lnTo>
                    <a:lnTo>
                      <a:pt x="68" y="74"/>
                    </a:lnTo>
                    <a:lnTo>
                      <a:pt x="78" y="64"/>
                    </a:lnTo>
                    <a:lnTo>
                      <a:pt x="88" y="53"/>
                    </a:lnTo>
                    <a:lnTo>
                      <a:pt x="99" y="42"/>
                    </a:lnTo>
                    <a:lnTo>
                      <a:pt x="108" y="32"/>
                    </a:lnTo>
                    <a:lnTo>
                      <a:pt x="118" y="21"/>
                    </a:lnTo>
                    <a:lnTo>
                      <a:pt x="129" y="10"/>
                    </a:lnTo>
                    <a:lnTo>
                      <a:pt x="139" y="0"/>
                    </a:lnTo>
                    <a:lnTo>
                      <a:pt x="141" y="0"/>
                    </a:lnTo>
                    <a:lnTo>
                      <a:pt x="145" y="2"/>
                    </a:lnTo>
                    <a:lnTo>
                      <a:pt x="149" y="3"/>
                    </a:lnTo>
                    <a:lnTo>
                      <a:pt x="156" y="5"/>
                    </a:lnTo>
                    <a:lnTo>
                      <a:pt x="156" y="6"/>
                    </a:lnTo>
                    <a:lnTo>
                      <a:pt x="157" y="6"/>
                    </a:lnTo>
                    <a:lnTo>
                      <a:pt x="157" y="8"/>
                    </a:lnTo>
                    <a:lnTo>
                      <a:pt x="151" y="18"/>
                    </a:lnTo>
                    <a:lnTo>
                      <a:pt x="145" y="30"/>
                    </a:lnTo>
                    <a:lnTo>
                      <a:pt x="138" y="40"/>
                    </a:lnTo>
                    <a:lnTo>
                      <a:pt x="132" y="50"/>
                    </a:lnTo>
                    <a:lnTo>
                      <a:pt x="125" y="62"/>
                    </a:lnTo>
                    <a:lnTo>
                      <a:pt x="118" y="72"/>
                    </a:lnTo>
                    <a:lnTo>
                      <a:pt x="113" y="84"/>
                    </a:lnTo>
                    <a:lnTo>
                      <a:pt x="106" y="94"/>
                    </a:lnTo>
                    <a:lnTo>
                      <a:pt x="99" y="111"/>
                    </a:lnTo>
                    <a:lnTo>
                      <a:pt x="93" y="129"/>
                    </a:lnTo>
                    <a:lnTo>
                      <a:pt x="86" y="145"/>
                    </a:lnTo>
                    <a:lnTo>
                      <a:pt x="80" y="162"/>
                    </a:lnTo>
                    <a:lnTo>
                      <a:pt x="74" y="178"/>
                    </a:lnTo>
                    <a:lnTo>
                      <a:pt x="70" y="195"/>
                    </a:lnTo>
                    <a:lnTo>
                      <a:pt x="64" y="213"/>
                    </a:lnTo>
                    <a:lnTo>
                      <a:pt x="58" y="230"/>
                    </a:lnTo>
                    <a:lnTo>
                      <a:pt x="51" y="231"/>
                    </a:lnTo>
                    <a:lnTo>
                      <a:pt x="46" y="233"/>
                    </a:lnTo>
                    <a:lnTo>
                      <a:pt x="41" y="235"/>
                    </a:lnTo>
                    <a:lnTo>
                      <a:pt x="35" y="235"/>
                    </a:lnTo>
                    <a:close/>
                  </a:path>
                </a:pathLst>
              </a:custGeom>
              <a:solidFill>
                <a:srgbClr val="CC3300"/>
              </a:solidFill>
              <a:ln w="9525">
                <a:noFill/>
                <a:round/>
                <a:headEnd/>
                <a:tailEnd/>
              </a:ln>
            </p:spPr>
            <p:txBody>
              <a:bodyPr/>
              <a:lstStyle/>
              <a:p>
                <a:endParaRPr lang="en-US" sz="3200"/>
              </a:p>
            </p:txBody>
          </p:sp>
          <p:sp>
            <p:nvSpPr>
              <p:cNvPr id="190512" name="Freeform 56"/>
              <p:cNvSpPr>
                <a:spLocks/>
              </p:cNvSpPr>
              <p:nvPr/>
            </p:nvSpPr>
            <p:spPr bwMode="auto">
              <a:xfrm>
                <a:off x="2343" y="3722"/>
                <a:ext cx="17" cy="8"/>
              </a:xfrm>
              <a:custGeom>
                <a:avLst/>
                <a:gdLst>
                  <a:gd name="T0" fmla="*/ 0 w 34"/>
                  <a:gd name="T1" fmla="*/ 0 h 18"/>
                  <a:gd name="T2" fmla="*/ 1 w 34"/>
                  <a:gd name="T3" fmla="*/ 0 h 18"/>
                  <a:gd name="T4" fmla="*/ 1 w 34"/>
                  <a:gd name="T5" fmla="*/ 0 h 18"/>
                  <a:gd name="T6" fmla="*/ 1 w 34"/>
                  <a:gd name="T7" fmla="*/ 0 h 18"/>
                  <a:gd name="T8" fmla="*/ 1 w 34"/>
                  <a:gd name="T9" fmla="*/ 0 h 18"/>
                  <a:gd name="T10" fmla="*/ 1 w 34"/>
                  <a:gd name="T11" fmla="*/ 0 h 18"/>
                  <a:gd name="T12" fmla="*/ 1 w 34"/>
                  <a:gd name="T13" fmla="*/ 0 h 18"/>
                  <a:gd name="T14" fmla="*/ 1 w 34"/>
                  <a:gd name="T15" fmla="*/ 0 h 18"/>
                  <a:gd name="T16" fmla="*/ 1 w 34"/>
                  <a:gd name="T17" fmla="*/ 0 h 18"/>
                  <a:gd name="T18" fmla="*/ 1 w 34"/>
                  <a:gd name="T19" fmla="*/ 0 h 18"/>
                  <a:gd name="T20" fmla="*/ 1 w 34"/>
                  <a:gd name="T21" fmla="*/ 0 h 18"/>
                  <a:gd name="T22" fmla="*/ 1 w 34"/>
                  <a:gd name="T23" fmla="*/ 0 h 18"/>
                  <a:gd name="T24" fmla="*/ 1 w 34"/>
                  <a:gd name="T25" fmla="*/ 0 h 18"/>
                  <a:gd name="T26" fmla="*/ 1 w 34"/>
                  <a:gd name="T27" fmla="*/ 0 h 18"/>
                  <a:gd name="T28" fmla="*/ 1 w 34"/>
                  <a:gd name="T29" fmla="*/ 0 h 18"/>
                  <a:gd name="T30" fmla="*/ 1 w 34"/>
                  <a:gd name="T31" fmla="*/ 0 h 18"/>
                  <a:gd name="T32" fmla="*/ 0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18"/>
                  <a:gd name="T53" fmla="*/ 34 w 34"/>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18">
                    <a:moveTo>
                      <a:pt x="0" y="18"/>
                    </a:moveTo>
                    <a:lnTo>
                      <a:pt x="4" y="15"/>
                    </a:lnTo>
                    <a:lnTo>
                      <a:pt x="9" y="13"/>
                    </a:lnTo>
                    <a:lnTo>
                      <a:pt x="12" y="10"/>
                    </a:lnTo>
                    <a:lnTo>
                      <a:pt x="17" y="7"/>
                    </a:lnTo>
                    <a:lnTo>
                      <a:pt x="21" y="5"/>
                    </a:lnTo>
                    <a:lnTo>
                      <a:pt x="25" y="4"/>
                    </a:lnTo>
                    <a:lnTo>
                      <a:pt x="30" y="2"/>
                    </a:lnTo>
                    <a:lnTo>
                      <a:pt x="34" y="0"/>
                    </a:lnTo>
                    <a:lnTo>
                      <a:pt x="33" y="4"/>
                    </a:lnTo>
                    <a:lnTo>
                      <a:pt x="30" y="6"/>
                    </a:lnTo>
                    <a:lnTo>
                      <a:pt x="25" y="10"/>
                    </a:lnTo>
                    <a:lnTo>
                      <a:pt x="19" y="12"/>
                    </a:lnTo>
                    <a:lnTo>
                      <a:pt x="14" y="15"/>
                    </a:lnTo>
                    <a:lnTo>
                      <a:pt x="8" y="17"/>
                    </a:lnTo>
                    <a:lnTo>
                      <a:pt x="3" y="18"/>
                    </a:lnTo>
                    <a:lnTo>
                      <a:pt x="0" y="18"/>
                    </a:lnTo>
                    <a:close/>
                  </a:path>
                </a:pathLst>
              </a:custGeom>
              <a:solidFill>
                <a:srgbClr val="000000"/>
              </a:solidFill>
              <a:ln w="9525">
                <a:noFill/>
                <a:round/>
                <a:headEnd/>
                <a:tailEnd/>
              </a:ln>
            </p:spPr>
            <p:txBody>
              <a:bodyPr/>
              <a:lstStyle/>
              <a:p>
                <a:endParaRPr lang="en-US" sz="3200"/>
              </a:p>
            </p:txBody>
          </p:sp>
          <p:sp>
            <p:nvSpPr>
              <p:cNvPr id="190513" name="Freeform 57"/>
              <p:cNvSpPr>
                <a:spLocks/>
              </p:cNvSpPr>
              <p:nvPr/>
            </p:nvSpPr>
            <p:spPr bwMode="auto">
              <a:xfrm>
                <a:off x="2623" y="3605"/>
                <a:ext cx="125" cy="124"/>
              </a:xfrm>
              <a:custGeom>
                <a:avLst/>
                <a:gdLst>
                  <a:gd name="T0" fmla="*/ 1 w 250"/>
                  <a:gd name="T1" fmla="*/ 1 h 248"/>
                  <a:gd name="T2" fmla="*/ 1 w 250"/>
                  <a:gd name="T3" fmla="*/ 1 h 248"/>
                  <a:gd name="T4" fmla="*/ 1 w 250"/>
                  <a:gd name="T5" fmla="*/ 1 h 248"/>
                  <a:gd name="T6" fmla="*/ 1 w 250"/>
                  <a:gd name="T7" fmla="*/ 1 h 248"/>
                  <a:gd name="T8" fmla="*/ 1 w 250"/>
                  <a:gd name="T9" fmla="*/ 1 h 248"/>
                  <a:gd name="T10" fmla="*/ 1 w 250"/>
                  <a:gd name="T11" fmla="*/ 1 h 248"/>
                  <a:gd name="T12" fmla="*/ 1 w 250"/>
                  <a:gd name="T13" fmla="*/ 1 h 248"/>
                  <a:gd name="T14" fmla="*/ 1 w 250"/>
                  <a:gd name="T15" fmla="*/ 1 h 248"/>
                  <a:gd name="T16" fmla="*/ 0 w 250"/>
                  <a:gd name="T17" fmla="*/ 1 h 248"/>
                  <a:gd name="T18" fmla="*/ 0 w 250"/>
                  <a:gd name="T19" fmla="*/ 1 h 248"/>
                  <a:gd name="T20" fmla="*/ 0 w 250"/>
                  <a:gd name="T21" fmla="*/ 1 h 248"/>
                  <a:gd name="T22" fmla="*/ 0 w 250"/>
                  <a:gd name="T23" fmla="*/ 1 h 248"/>
                  <a:gd name="T24" fmla="*/ 0 w 250"/>
                  <a:gd name="T25" fmla="*/ 1 h 248"/>
                  <a:gd name="T26" fmla="*/ 1 w 250"/>
                  <a:gd name="T27" fmla="*/ 1 h 248"/>
                  <a:gd name="T28" fmla="*/ 1 w 250"/>
                  <a:gd name="T29" fmla="*/ 1 h 248"/>
                  <a:gd name="T30" fmla="*/ 1 w 250"/>
                  <a:gd name="T31" fmla="*/ 1 h 248"/>
                  <a:gd name="T32" fmla="*/ 1 w 250"/>
                  <a:gd name="T33" fmla="*/ 1 h 248"/>
                  <a:gd name="T34" fmla="*/ 1 w 250"/>
                  <a:gd name="T35" fmla="*/ 1 h 248"/>
                  <a:gd name="T36" fmla="*/ 1 w 250"/>
                  <a:gd name="T37" fmla="*/ 1 h 248"/>
                  <a:gd name="T38" fmla="*/ 1 w 250"/>
                  <a:gd name="T39" fmla="*/ 1 h 248"/>
                  <a:gd name="T40" fmla="*/ 1 w 250"/>
                  <a:gd name="T41" fmla="*/ 1 h 248"/>
                  <a:gd name="T42" fmla="*/ 1 w 250"/>
                  <a:gd name="T43" fmla="*/ 1 h 248"/>
                  <a:gd name="T44" fmla="*/ 1 w 250"/>
                  <a:gd name="T45" fmla="*/ 1 h 248"/>
                  <a:gd name="T46" fmla="*/ 1 w 250"/>
                  <a:gd name="T47" fmla="*/ 1 h 248"/>
                  <a:gd name="T48" fmla="*/ 1 w 250"/>
                  <a:gd name="T49" fmla="*/ 1 h 248"/>
                  <a:gd name="T50" fmla="*/ 1 w 250"/>
                  <a:gd name="T51" fmla="*/ 1 h 248"/>
                  <a:gd name="T52" fmla="*/ 1 w 250"/>
                  <a:gd name="T53" fmla="*/ 1 h 248"/>
                  <a:gd name="T54" fmla="*/ 1 w 250"/>
                  <a:gd name="T55" fmla="*/ 1 h 248"/>
                  <a:gd name="T56" fmla="*/ 1 w 250"/>
                  <a:gd name="T57" fmla="*/ 0 h 248"/>
                  <a:gd name="T58" fmla="*/ 1 w 250"/>
                  <a:gd name="T59" fmla="*/ 1 h 248"/>
                  <a:gd name="T60" fmla="*/ 1 w 250"/>
                  <a:gd name="T61" fmla="*/ 1 h 248"/>
                  <a:gd name="T62" fmla="*/ 1 w 250"/>
                  <a:gd name="T63" fmla="*/ 1 h 248"/>
                  <a:gd name="T64" fmla="*/ 1 w 250"/>
                  <a:gd name="T65" fmla="*/ 1 h 248"/>
                  <a:gd name="T66" fmla="*/ 1 w 250"/>
                  <a:gd name="T67" fmla="*/ 1 h 248"/>
                  <a:gd name="T68" fmla="*/ 1 w 250"/>
                  <a:gd name="T69" fmla="*/ 1 h 248"/>
                  <a:gd name="T70" fmla="*/ 1 w 250"/>
                  <a:gd name="T71" fmla="*/ 1 h 248"/>
                  <a:gd name="T72" fmla="*/ 1 w 250"/>
                  <a:gd name="T73" fmla="*/ 1 h 248"/>
                  <a:gd name="T74" fmla="*/ 1 w 250"/>
                  <a:gd name="T75" fmla="*/ 1 h 248"/>
                  <a:gd name="T76" fmla="*/ 1 w 250"/>
                  <a:gd name="T77" fmla="*/ 1 h 248"/>
                  <a:gd name="T78" fmla="*/ 1 w 250"/>
                  <a:gd name="T79" fmla="*/ 1 h 248"/>
                  <a:gd name="T80" fmla="*/ 1 w 250"/>
                  <a:gd name="T81" fmla="*/ 1 h 248"/>
                  <a:gd name="T82" fmla="*/ 1 w 250"/>
                  <a:gd name="T83" fmla="*/ 1 h 248"/>
                  <a:gd name="T84" fmla="*/ 1 w 250"/>
                  <a:gd name="T85" fmla="*/ 1 h 248"/>
                  <a:gd name="T86" fmla="*/ 1 w 250"/>
                  <a:gd name="T87" fmla="*/ 1 h 248"/>
                  <a:gd name="T88" fmla="*/ 1 w 250"/>
                  <a:gd name="T89" fmla="*/ 1 h 248"/>
                  <a:gd name="T90" fmla="*/ 1 w 250"/>
                  <a:gd name="T91" fmla="*/ 1 h 248"/>
                  <a:gd name="T92" fmla="*/ 1 w 250"/>
                  <a:gd name="T93" fmla="*/ 1 h 248"/>
                  <a:gd name="T94" fmla="*/ 1 w 250"/>
                  <a:gd name="T95" fmla="*/ 1 h 248"/>
                  <a:gd name="T96" fmla="*/ 1 w 250"/>
                  <a:gd name="T97" fmla="*/ 1 h 248"/>
                  <a:gd name="T98" fmla="*/ 1 w 250"/>
                  <a:gd name="T99" fmla="*/ 1 h 248"/>
                  <a:gd name="T100" fmla="*/ 1 w 250"/>
                  <a:gd name="T101" fmla="*/ 1 h 248"/>
                  <a:gd name="T102" fmla="*/ 1 w 250"/>
                  <a:gd name="T103" fmla="*/ 1 h 248"/>
                  <a:gd name="T104" fmla="*/ 1 w 250"/>
                  <a:gd name="T105" fmla="*/ 1 h 248"/>
                  <a:gd name="T106" fmla="*/ 1 w 250"/>
                  <a:gd name="T107" fmla="*/ 1 h 248"/>
                  <a:gd name="T108" fmla="*/ 1 w 250"/>
                  <a:gd name="T109" fmla="*/ 1 h 248"/>
                  <a:gd name="T110" fmla="*/ 1 w 250"/>
                  <a:gd name="T111" fmla="*/ 1 h 248"/>
                  <a:gd name="T112" fmla="*/ 1 w 250"/>
                  <a:gd name="T113" fmla="*/ 1 h 2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0"/>
                  <a:gd name="T172" fmla="*/ 0 h 248"/>
                  <a:gd name="T173" fmla="*/ 250 w 250"/>
                  <a:gd name="T174" fmla="*/ 248 h 24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0" h="248">
                    <a:moveTo>
                      <a:pt x="90" y="247"/>
                    </a:moveTo>
                    <a:lnTo>
                      <a:pt x="83" y="229"/>
                    </a:lnTo>
                    <a:lnTo>
                      <a:pt x="75" y="215"/>
                    </a:lnTo>
                    <a:lnTo>
                      <a:pt x="66" y="204"/>
                    </a:lnTo>
                    <a:lnTo>
                      <a:pt x="55" y="195"/>
                    </a:lnTo>
                    <a:lnTo>
                      <a:pt x="44" y="189"/>
                    </a:lnTo>
                    <a:lnTo>
                      <a:pt x="30" y="184"/>
                    </a:lnTo>
                    <a:lnTo>
                      <a:pt x="16" y="179"/>
                    </a:lnTo>
                    <a:lnTo>
                      <a:pt x="0" y="175"/>
                    </a:lnTo>
                    <a:lnTo>
                      <a:pt x="0" y="174"/>
                    </a:lnTo>
                    <a:lnTo>
                      <a:pt x="0" y="172"/>
                    </a:lnTo>
                    <a:lnTo>
                      <a:pt x="0" y="171"/>
                    </a:lnTo>
                    <a:lnTo>
                      <a:pt x="0" y="170"/>
                    </a:lnTo>
                    <a:lnTo>
                      <a:pt x="10" y="170"/>
                    </a:lnTo>
                    <a:lnTo>
                      <a:pt x="23" y="171"/>
                    </a:lnTo>
                    <a:lnTo>
                      <a:pt x="37" y="171"/>
                    </a:lnTo>
                    <a:lnTo>
                      <a:pt x="52" y="171"/>
                    </a:lnTo>
                    <a:lnTo>
                      <a:pt x="67" y="170"/>
                    </a:lnTo>
                    <a:lnTo>
                      <a:pt x="81" y="168"/>
                    </a:lnTo>
                    <a:lnTo>
                      <a:pt x="93" y="163"/>
                    </a:lnTo>
                    <a:lnTo>
                      <a:pt x="105" y="157"/>
                    </a:lnTo>
                    <a:lnTo>
                      <a:pt x="117" y="137"/>
                    </a:lnTo>
                    <a:lnTo>
                      <a:pt x="131" y="116"/>
                    </a:lnTo>
                    <a:lnTo>
                      <a:pt x="145" y="95"/>
                    </a:lnTo>
                    <a:lnTo>
                      <a:pt x="159" y="75"/>
                    </a:lnTo>
                    <a:lnTo>
                      <a:pt x="173" y="55"/>
                    </a:lnTo>
                    <a:lnTo>
                      <a:pt x="188" y="37"/>
                    </a:lnTo>
                    <a:lnTo>
                      <a:pt x="204" y="18"/>
                    </a:lnTo>
                    <a:lnTo>
                      <a:pt x="220" y="0"/>
                    </a:lnTo>
                    <a:lnTo>
                      <a:pt x="227" y="1"/>
                    </a:lnTo>
                    <a:lnTo>
                      <a:pt x="234" y="4"/>
                    </a:lnTo>
                    <a:lnTo>
                      <a:pt x="241" y="8"/>
                    </a:lnTo>
                    <a:lnTo>
                      <a:pt x="249" y="11"/>
                    </a:lnTo>
                    <a:lnTo>
                      <a:pt x="249" y="12"/>
                    </a:lnTo>
                    <a:lnTo>
                      <a:pt x="250" y="15"/>
                    </a:lnTo>
                    <a:lnTo>
                      <a:pt x="250" y="16"/>
                    </a:lnTo>
                    <a:lnTo>
                      <a:pt x="250" y="18"/>
                    </a:lnTo>
                    <a:lnTo>
                      <a:pt x="237" y="31"/>
                    </a:lnTo>
                    <a:lnTo>
                      <a:pt x="225" y="43"/>
                    </a:lnTo>
                    <a:lnTo>
                      <a:pt x="212" y="55"/>
                    </a:lnTo>
                    <a:lnTo>
                      <a:pt x="199" y="68"/>
                    </a:lnTo>
                    <a:lnTo>
                      <a:pt x="188" y="81"/>
                    </a:lnTo>
                    <a:lnTo>
                      <a:pt x="176" y="95"/>
                    </a:lnTo>
                    <a:lnTo>
                      <a:pt x="165" y="110"/>
                    </a:lnTo>
                    <a:lnTo>
                      <a:pt x="155" y="125"/>
                    </a:lnTo>
                    <a:lnTo>
                      <a:pt x="150" y="139"/>
                    </a:lnTo>
                    <a:lnTo>
                      <a:pt x="143" y="154"/>
                    </a:lnTo>
                    <a:lnTo>
                      <a:pt x="137" y="169"/>
                    </a:lnTo>
                    <a:lnTo>
                      <a:pt x="130" y="184"/>
                    </a:lnTo>
                    <a:lnTo>
                      <a:pt x="124" y="199"/>
                    </a:lnTo>
                    <a:lnTo>
                      <a:pt x="119" y="214"/>
                    </a:lnTo>
                    <a:lnTo>
                      <a:pt x="113" y="230"/>
                    </a:lnTo>
                    <a:lnTo>
                      <a:pt x="108" y="245"/>
                    </a:lnTo>
                    <a:lnTo>
                      <a:pt x="100" y="247"/>
                    </a:lnTo>
                    <a:lnTo>
                      <a:pt x="96" y="247"/>
                    </a:lnTo>
                    <a:lnTo>
                      <a:pt x="93" y="248"/>
                    </a:lnTo>
                    <a:lnTo>
                      <a:pt x="90" y="247"/>
                    </a:lnTo>
                    <a:close/>
                  </a:path>
                </a:pathLst>
              </a:custGeom>
              <a:solidFill>
                <a:srgbClr val="FFFFFF"/>
              </a:solidFill>
              <a:ln w="9525">
                <a:noFill/>
                <a:round/>
                <a:headEnd/>
                <a:tailEnd/>
              </a:ln>
            </p:spPr>
            <p:txBody>
              <a:bodyPr/>
              <a:lstStyle/>
              <a:p>
                <a:endParaRPr lang="en-US" sz="3200"/>
              </a:p>
            </p:txBody>
          </p:sp>
          <p:sp>
            <p:nvSpPr>
              <p:cNvPr id="190514" name="Freeform 58"/>
              <p:cNvSpPr>
                <a:spLocks/>
              </p:cNvSpPr>
              <p:nvPr/>
            </p:nvSpPr>
            <p:spPr bwMode="auto">
              <a:xfrm>
                <a:off x="2151" y="3559"/>
                <a:ext cx="92" cy="158"/>
              </a:xfrm>
              <a:custGeom>
                <a:avLst/>
                <a:gdLst>
                  <a:gd name="T0" fmla="*/ 1 w 183"/>
                  <a:gd name="T1" fmla="*/ 1 h 316"/>
                  <a:gd name="T2" fmla="*/ 1 w 183"/>
                  <a:gd name="T3" fmla="*/ 1 h 316"/>
                  <a:gd name="T4" fmla="*/ 1 w 183"/>
                  <a:gd name="T5" fmla="*/ 1 h 316"/>
                  <a:gd name="T6" fmla="*/ 1 w 183"/>
                  <a:gd name="T7" fmla="*/ 1 h 316"/>
                  <a:gd name="T8" fmla="*/ 1 w 183"/>
                  <a:gd name="T9" fmla="*/ 1 h 316"/>
                  <a:gd name="T10" fmla="*/ 1 w 183"/>
                  <a:gd name="T11" fmla="*/ 1 h 316"/>
                  <a:gd name="T12" fmla="*/ 1 w 183"/>
                  <a:gd name="T13" fmla="*/ 1 h 316"/>
                  <a:gd name="T14" fmla="*/ 1 w 183"/>
                  <a:gd name="T15" fmla="*/ 1 h 316"/>
                  <a:gd name="T16" fmla="*/ 1 w 183"/>
                  <a:gd name="T17" fmla="*/ 1 h 316"/>
                  <a:gd name="T18" fmla="*/ 1 w 183"/>
                  <a:gd name="T19" fmla="*/ 1 h 316"/>
                  <a:gd name="T20" fmla="*/ 1 w 183"/>
                  <a:gd name="T21" fmla="*/ 1 h 316"/>
                  <a:gd name="T22" fmla="*/ 1 w 183"/>
                  <a:gd name="T23" fmla="*/ 1 h 316"/>
                  <a:gd name="T24" fmla="*/ 1 w 183"/>
                  <a:gd name="T25" fmla="*/ 1 h 316"/>
                  <a:gd name="T26" fmla="*/ 1 w 183"/>
                  <a:gd name="T27" fmla="*/ 1 h 316"/>
                  <a:gd name="T28" fmla="*/ 1 w 183"/>
                  <a:gd name="T29" fmla="*/ 1 h 316"/>
                  <a:gd name="T30" fmla="*/ 1 w 183"/>
                  <a:gd name="T31" fmla="*/ 1 h 316"/>
                  <a:gd name="T32" fmla="*/ 1 w 183"/>
                  <a:gd name="T33" fmla="*/ 1 h 316"/>
                  <a:gd name="T34" fmla="*/ 1 w 183"/>
                  <a:gd name="T35" fmla="*/ 1 h 316"/>
                  <a:gd name="T36" fmla="*/ 1 w 183"/>
                  <a:gd name="T37" fmla="*/ 1 h 316"/>
                  <a:gd name="T38" fmla="*/ 1 w 183"/>
                  <a:gd name="T39" fmla="*/ 1 h 316"/>
                  <a:gd name="T40" fmla="*/ 1 w 183"/>
                  <a:gd name="T41" fmla="*/ 1 h 316"/>
                  <a:gd name="T42" fmla="*/ 1 w 183"/>
                  <a:gd name="T43" fmla="*/ 1 h 316"/>
                  <a:gd name="T44" fmla="*/ 1 w 183"/>
                  <a:gd name="T45" fmla="*/ 1 h 316"/>
                  <a:gd name="T46" fmla="*/ 1 w 183"/>
                  <a:gd name="T47" fmla="*/ 1 h 316"/>
                  <a:gd name="T48" fmla="*/ 1 w 183"/>
                  <a:gd name="T49" fmla="*/ 1 h 316"/>
                  <a:gd name="T50" fmla="*/ 1 w 183"/>
                  <a:gd name="T51" fmla="*/ 1 h 316"/>
                  <a:gd name="T52" fmla="*/ 1 w 183"/>
                  <a:gd name="T53" fmla="*/ 1 h 316"/>
                  <a:gd name="T54" fmla="*/ 0 w 183"/>
                  <a:gd name="T55" fmla="*/ 1 h 316"/>
                  <a:gd name="T56" fmla="*/ 1 w 183"/>
                  <a:gd name="T57" fmla="*/ 1 h 316"/>
                  <a:gd name="T58" fmla="*/ 1 w 183"/>
                  <a:gd name="T59" fmla="*/ 1 h 316"/>
                  <a:gd name="T60" fmla="*/ 1 w 183"/>
                  <a:gd name="T61" fmla="*/ 1 h 316"/>
                  <a:gd name="T62" fmla="*/ 1 w 183"/>
                  <a:gd name="T63" fmla="*/ 1 h 316"/>
                  <a:gd name="T64" fmla="*/ 1 w 183"/>
                  <a:gd name="T65" fmla="*/ 0 h 316"/>
                  <a:gd name="T66" fmla="*/ 1 w 183"/>
                  <a:gd name="T67" fmla="*/ 1 h 316"/>
                  <a:gd name="T68" fmla="*/ 1 w 183"/>
                  <a:gd name="T69" fmla="*/ 1 h 316"/>
                  <a:gd name="T70" fmla="*/ 1 w 183"/>
                  <a:gd name="T71" fmla="*/ 1 h 316"/>
                  <a:gd name="T72" fmla="*/ 1 w 183"/>
                  <a:gd name="T73" fmla="*/ 1 h 316"/>
                  <a:gd name="T74" fmla="*/ 1 w 183"/>
                  <a:gd name="T75" fmla="*/ 1 h 316"/>
                  <a:gd name="T76" fmla="*/ 1 w 183"/>
                  <a:gd name="T77" fmla="*/ 1 h 316"/>
                  <a:gd name="T78" fmla="*/ 1 w 183"/>
                  <a:gd name="T79" fmla="*/ 1 h 316"/>
                  <a:gd name="T80" fmla="*/ 1 w 183"/>
                  <a:gd name="T81" fmla="*/ 1 h 316"/>
                  <a:gd name="T82" fmla="*/ 1 w 183"/>
                  <a:gd name="T83" fmla="*/ 1 h 316"/>
                  <a:gd name="T84" fmla="*/ 1 w 183"/>
                  <a:gd name="T85" fmla="*/ 1 h 316"/>
                  <a:gd name="T86" fmla="*/ 1 w 183"/>
                  <a:gd name="T87" fmla="*/ 1 h 316"/>
                  <a:gd name="T88" fmla="*/ 1 w 183"/>
                  <a:gd name="T89" fmla="*/ 1 h 316"/>
                  <a:gd name="T90" fmla="*/ 1 w 183"/>
                  <a:gd name="T91" fmla="*/ 1 h 316"/>
                  <a:gd name="T92" fmla="*/ 1 w 183"/>
                  <a:gd name="T93" fmla="*/ 1 h 316"/>
                  <a:gd name="T94" fmla="*/ 1 w 183"/>
                  <a:gd name="T95" fmla="*/ 1 h 316"/>
                  <a:gd name="T96" fmla="*/ 1 w 183"/>
                  <a:gd name="T97" fmla="*/ 1 h 316"/>
                  <a:gd name="T98" fmla="*/ 1 w 183"/>
                  <a:gd name="T99" fmla="*/ 1 h 316"/>
                  <a:gd name="T100" fmla="*/ 1 w 183"/>
                  <a:gd name="T101" fmla="*/ 1 h 316"/>
                  <a:gd name="T102" fmla="*/ 1 w 183"/>
                  <a:gd name="T103" fmla="*/ 1 h 316"/>
                  <a:gd name="T104" fmla="*/ 1 w 183"/>
                  <a:gd name="T105" fmla="*/ 1 h 3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3"/>
                  <a:gd name="T160" fmla="*/ 0 h 316"/>
                  <a:gd name="T161" fmla="*/ 183 w 183"/>
                  <a:gd name="T162" fmla="*/ 316 h 3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3" h="316">
                    <a:moveTo>
                      <a:pt x="180" y="315"/>
                    </a:moveTo>
                    <a:lnTo>
                      <a:pt x="166" y="298"/>
                    </a:lnTo>
                    <a:lnTo>
                      <a:pt x="152" y="282"/>
                    </a:lnTo>
                    <a:lnTo>
                      <a:pt x="137" y="264"/>
                    </a:lnTo>
                    <a:lnTo>
                      <a:pt x="123" y="248"/>
                    </a:lnTo>
                    <a:lnTo>
                      <a:pt x="110" y="231"/>
                    </a:lnTo>
                    <a:lnTo>
                      <a:pt x="96" y="215"/>
                    </a:lnTo>
                    <a:lnTo>
                      <a:pt x="82" y="198"/>
                    </a:lnTo>
                    <a:lnTo>
                      <a:pt x="69" y="182"/>
                    </a:lnTo>
                    <a:lnTo>
                      <a:pt x="70" y="170"/>
                    </a:lnTo>
                    <a:lnTo>
                      <a:pt x="71" y="156"/>
                    </a:lnTo>
                    <a:lnTo>
                      <a:pt x="73" y="142"/>
                    </a:lnTo>
                    <a:lnTo>
                      <a:pt x="71" y="134"/>
                    </a:lnTo>
                    <a:lnTo>
                      <a:pt x="68" y="134"/>
                    </a:lnTo>
                    <a:lnTo>
                      <a:pt x="66" y="134"/>
                    </a:lnTo>
                    <a:lnTo>
                      <a:pt x="63" y="134"/>
                    </a:lnTo>
                    <a:lnTo>
                      <a:pt x="60" y="134"/>
                    </a:lnTo>
                    <a:lnTo>
                      <a:pt x="56" y="135"/>
                    </a:lnTo>
                    <a:lnTo>
                      <a:pt x="51" y="135"/>
                    </a:lnTo>
                    <a:lnTo>
                      <a:pt x="45" y="137"/>
                    </a:lnTo>
                    <a:lnTo>
                      <a:pt x="36" y="138"/>
                    </a:lnTo>
                    <a:lnTo>
                      <a:pt x="27" y="123"/>
                    </a:lnTo>
                    <a:lnTo>
                      <a:pt x="18" y="110"/>
                    </a:lnTo>
                    <a:lnTo>
                      <a:pt x="13" y="99"/>
                    </a:lnTo>
                    <a:lnTo>
                      <a:pt x="7" y="87"/>
                    </a:lnTo>
                    <a:lnTo>
                      <a:pt x="3" y="77"/>
                    </a:lnTo>
                    <a:lnTo>
                      <a:pt x="1" y="64"/>
                    </a:lnTo>
                    <a:lnTo>
                      <a:pt x="0" y="50"/>
                    </a:lnTo>
                    <a:lnTo>
                      <a:pt x="1" y="34"/>
                    </a:lnTo>
                    <a:lnTo>
                      <a:pt x="10" y="17"/>
                    </a:lnTo>
                    <a:lnTo>
                      <a:pt x="16" y="8"/>
                    </a:lnTo>
                    <a:lnTo>
                      <a:pt x="18" y="3"/>
                    </a:lnTo>
                    <a:lnTo>
                      <a:pt x="20" y="0"/>
                    </a:lnTo>
                    <a:lnTo>
                      <a:pt x="30" y="1"/>
                    </a:lnTo>
                    <a:lnTo>
                      <a:pt x="37" y="6"/>
                    </a:lnTo>
                    <a:lnTo>
                      <a:pt x="43" y="16"/>
                    </a:lnTo>
                    <a:lnTo>
                      <a:pt x="51" y="28"/>
                    </a:lnTo>
                    <a:lnTo>
                      <a:pt x="66" y="46"/>
                    </a:lnTo>
                    <a:lnTo>
                      <a:pt x="80" y="64"/>
                    </a:lnTo>
                    <a:lnTo>
                      <a:pt x="93" y="82"/>
                    </a:lnTo>
                    <a:lnTo>
                      <a:pt x="108" y="102"/>
                    </a:lnTo>
                    <a:lnTo>
                      <a:pt x="121" y="122"/>
                    </a:lnTo>
                    <a:lnTo>
                      <a:pt x="135" y="142"/>
                    </a:lnTo>
                    <a:lnTo>
                      <a:pt x="149" y="162"/>
                    </a:lnTo>
                    <a:lnTo>
                      <a:pt x="161" y="183"/>
                    </a:lnTo>
                    <a:lnTo>
                      <a:pt x="168" y="215"/>
                    </a:lnTo>
                    <a:lnTo>
                      <a:pt x="175" y="246"/>
                    </a:lnTo>
                    <a:lnTo>
                      <a:pt x="180" y="279"/>
                    </a:lnTo>
                    <a:lnTo>
                      <a:pt x="183" y="314"/>
                    </a:lnTo>
                    <a:lnTo>
                      <a:pt x="182" y="315"/>
                    </a:lnTo>
                    <a:lnTo>
                      <a:pt x="182" y="316"/>
                    </a:lnTo>
                    <a:lnTo>
                      <a:pt x="181" y="316"/>
                    </a:lnTo>
                    <a:lnTo>
                      <a:pt x="180" y="315"/>
                    </a:lnTo>
                    <a:close/>
                  </a:path>
                </a:pathLst>
              </a:custGeom>
              <a:solidFill>
                <a:srgbClr val="FFFF00"/>
              </a:solidFill>
              <a:ln w="9525">
                <a:noFill/>
                <a:round/>
                <a:headEnd/>
                <a:tailEnd/>
              </a:ln>
            </p:spPr>
            <p:txBody>
              <a:bodyPr/>
              <a:lstStyle/>
              <a:p>
                <a:endParaRPr lang="en-US" sz="3200"/>
              </a:p>
            </p:txBody>
          </p:sp>
          <p:sp>
            <p:nvSpPr>
              <p:cNvPr id="190515" name="Freeform 59"/>
              <p:cNvSpPr>
                <a:spLocks/>
              </p:cNvSpPr>
              <p:nvPr/>
            </p:nvSpPr>
            <p:spPr bwMode="auto">
              <a:xfrm>
                <a:off x="2346" y="3710"/>
                <a:ext cx="10" cy="7"/>
              </a:xfrm>
              <a:custGeom>
                <a:avLst/>
                <a:gdLst>
                  <a:gd name="T0" fmla="*/ 0 w 20"/>
                  <a:gd name="T1" fmla="*/ 0 h 15"/>
                  <a:gd name="T2" fmla="*/ 0 w 20"/>
                  <a:gd name="T3" fmla="*/ 0 h 15"/>
                  <a:gd name="T4" fmla="*/ 0 w 20"/>
                  <a:gd name="T5" fmla="*/ 0 h 15"/>
                  <a:gd name="T6" fmla="*/ 0 w 20"/>
                  <a:gd name="T7" fmla="*/ 0 h 15"/>
                  <a:gd name="T8" fmla="*/ 0 w 20"/>
                  <a:gd name="T9" fmla="*/ 0 h 15"/>
                  <a:gd name="T10" fmla="*/ 1 w 20"/>
                  <a:gd name="T11" fmla="*/ 0 h 15"/>
                  <a:gd name="T12" fmla="*/ 1 w 20"/>
                  <a:gd name="T13" fmla="*/ 0 h 15"/>
                  <a:gd name="T14" fmla="*/ 1 w 20"/>
                  <a:gd name="T15" fmla="*/ 0 h 15"/>
                  <a:gd name="T16" fmla="*/ 1 w 20"/>
                  <a:gd name="T17" fmla="*/ 0 h 15"/>
                  <a:gd name="T18" fmla="*/ 1 w 20"/>
                  <a:gd name="T19" fmla="*/ 0 h 15"/>
                  <a:gd name="T20" fmla="*/ 1 w 20"/>
                  <a:gd name="T21" fmla="*/ 0 h 15"/>
                  <a:gd name="T22" fmla="*/ 1 w 20"/>
                  <a:gd name="T23" fmla="*/ 0 h 15"/>
                  <a:gd name="T24" fmla="*/ 0 w 20"/>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5"/>
                  <a:gd name="T41" fmla="*/ 20 w 20"/>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5">
                    <a:moveTo>
                      <a:pt x="0" y="15"/>
                    </a:moveTo>
                    <a:lnTo>
                      <a:pt x="0" y="14"/>
                    </a:lnTo>
                    <a:lnTo>
                      <a:pt x="0" y="12"/>
                    </a:lnTo>
                    <a:lnTo>
                      <a:pt x="0" y="11"/>
                    </a:lnTo>
                    <a:lnTo>
                      <a:pt x="0" y="10"/>
                    </a:lnTo>
                    <a:lnTo>
                      <a:pt x="5" y="7"/>
                    </a:lnTo>
                    <a:lnTo>
                      <a:pt x="10" y="5"/>
                    </a:lnTo>
                    <a:lnTo>
                      <a:pt x="16" y="3"/>
                    </a:lnTo>
                    <a:lnTo>
                      <a:pt x="20" y="0"/>
                    </a:lnTo>
                    <a:lnTo>
                      <a:pt x="19" y="6"/>
                    </a:lnTo>
                    <a:lnTo>
                      <a:pt x="13" y="11"/>
                    </a:lnTo>
                    <a:lnTo>
                      <a:pt x="6" y="13"/>
                    </a:lnTo>
                    <a:lnTo>
                      <a:pt x="0" y="15"/>
                    </a:lnTo>
                    <a:close/>
                  </a:path>
                </a:pathLst>
              </a:custGeom>
              <a:solidFill>
                <a:srgbClr val="000000"/>
              </a:solidFill>
              <a:ln w="9525">
                <a:noFill/>
                <a:round/>
                <a:headEnd/>
                <a:tailEnd/>
              </a:ln>
            </p:spPr>
            <p:txBody>
              <a:bodyPr/>
              <a:lstStyle/>
              <a:p>
                <a:endParaRPr lang="en-US" sz="3200"/>
              </a:p>
            </p:txBody>
          </p:sp>
          <p:sp>
            <p:nvSpPr>
              <p:cNvPr id="190516" name="Freeform 60"/>
              <p:cNvSpPr>
                <a:spLocks/>
              </p:cNvSpPr>
              <p:nvPr/>
            </p:nvSpPr>
            <p:spPr bwMode="auto">
              <a:xfrm>
                <a:off x="2345" y="3700"/>
                <a:ext cx="11" cy="6"/>
              </a:xfrm>
              <a:custGeom>
                <a:avLst/>
                <a:gdLst>
                  <a:gd name="T0" fmla="*/ 0 w 23"/>
                  <a:gd name="T1" fmla="*/ 1 h 11"/>
                  <a:gd name="T2" fmla="*/ 0 w 23"/>
                  <a:gd name="T3" fmla="*/ 1 h 11"/>
                  <a:gd name="T4" fmla="*/ 0 w 23"/>
                  <a:gd name="T5" fmla="*/ 1 h 11"/>
                  <a:gd name="T6" fmla="*/ 0 w 23"/>
                  <a:gd name="T7" fmla="*/ 0 h 11"/>
                  <a:gd name="T8" fmla="*/ 0 w 23"/>
                  <a:gd name="T9" fmla="*/ 1 h 11"/>
                  <a:gd name="T10" fmla="*/ 0 w 23"/>
                  <a:gd name="T11" fmla="*/ 1 h 11"/>
                  <a:gd name="T12" fmla="*/ 0 w 23"/>
                  <a:gd name="T13" fmla="*/ 1 h 11"/>
                  <a:gd name="T14" fmla="*/ 0 w 23"/>
                  <a:gd name="T15" fmla="*/ 1 h 11"/>
                  <a:gd name="T16" fmla="*/ 0 w 23"/>
                  <a:gd name="T17" fmla="*/ 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1"/>
                  <a:gd name="T29" fmla="*/ 23 w 23"/>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1">
                    <a:moveTo>
                      <a:pt x="0" y="11"/>
                    </a:moveTo>
                    <a:lnTo>
                      <a:pt x="5" y="8"/>
                    </a:lnTo>
                    <a:lnTo>
                      <a:pt x="12" y="3"/>
                    </a:lnTo>
                    <a:lnTo>
                      <a:pt x="19" y="0"/>
                    </a:lnTo>
                    <a:lnTo>
                      <a:pt x="23" y="2"/>
                    </a:lnTo>
                    <a:lnTo>
                      <a:pt x="19" y="5"/>
                    </a:lnTo>
                    <a:lnTo>
                      <a:pt x="13" y="9"/>
                    </a:lnTo>
                    <a:lnTo>
                      <a:pt x="6" y="10"/>
                    </a:lnTo>
                    <a:lnTo>
                      <a:pt x="0" y="11"/>
                    </a:lnTo>
                    <a:close/>
                  </a:path>
                </a:pathLst>
              </a:custGeom>
              <a:solidFill>
                <a:srgbClr val="000000"/>
              </a:solidFill>
              <a:ln w="9525">
                <a:noFill/>
                <a:round/>
                <a:headEnd/>
                <a:tailEnd/>
              </a:ln>
            </p:spPr>
            <p:txBody>
              <a:bodyPr/>
              <a:lstStyle/>
              <a:p>
                <a:endParaRPr lang="en-US" sz="3200"/>
              </a:p>
            </p:txBody>
          </p:sp>
          <p:sp>
            <p:nvSpPr>
              <p:cNvPr id="190517" name="Freeform 61"/>
              <p:cNvSpPr>
                <a:spLocks/>
              </p:cNvSpPr>
              <p:nvPr/>
            </p:nvSpPr>
            <p:spPr bwMode="auto">
              <a:xfrm>
                <a:off x="2220" y="3575"/>
                <a:ext cx="28" cy="128"/>
              </a:xfrm>
              <a:custGeom>
                <a:avLst/>
                <a:gdLst>
                  <a:gd name="T0" fmla="*/ 0 w 57"/>
                  <a:gd name="T1" fmla="*/ 1 h 254"/>
                  <a:gd name="T2" fmla="*/ 0 w 57"/>
                  <a:gd name="T3" fmla="*/ 1 h 254"/>
                  <a:gd name="T4" fmla="*/ 0 w 57"/>
                  <a:gd name="T5" fmla="*/ 1 h 254"/>
                  <a:gd name="T6" fmla="*/ 0 w 57"/>
                  <a:gd name="T7" fmla="*/ 1 h 254"/>
                  <a:gd name="T8" fmla="*/ 0 w 57"/>
                  <a:gd name="T9" fmla="*/ 1 h 254"/>
                  <a:gd name="T10" fmla="*/ 0 w 57"/>
                  <a:gd name="T11" fmla="*/ 1 h 254"/>
                  <a:gd name="T12" fmla="*/ 0 w 57"/>
                  <a:gd name="T13" fmla="*/ 1 h 254"/>
                  <a:gd name="T14" fmla="*/ 0 w 57"/>
                  <a:gd name="T15" fmla="*/ 1 h 254"/>
                  <a:gd name="T16" fmla="*/ 0 w 57"/>
                  <a:gd name="T17" fmla="*/ 1 h 254"/>
                  <a:gd name="T18" fmla="*/ 0 w 57"/>
                  <a:gd name="T19" fmla="*/ 1 h 254"/>
                  <a:gd name="T20" fmla="*/ 0 w 57"/>
                  <a:gd name="T21" fmla="*/ 1 h 254"/>
                  <a:gd name="T22" fmla="*/ 0 w 57"/>
                  <a:gd name="T23" fmla="*/ 1 h 254"/>
                  <a:gd name="T24" fmla="*/ 0 w 57"/>
                  <a:gd name="T25" fmla="*/ 0 h 254"/>
                  <a:gd name="T26" fmla="*/ 0 w 57"/>
                  <a:gd name="T27" fmla="*/ 0 h 254"/>
                  <a:gd name="T28" fmla="*/ 0 w 57"/>
                  <a:gd name="T29" fmla="*/ 0 h 254"/>
                  <a:gd name="T30" fmla="*/ 0 w 57"/>
                  <a:gd name="T31" fmla="*/ 0 h 254"/>
                  <a:gd name="T32" fmla="*/ 0 w 57"/>
                  <a:gd name="T33" fmla="*/ 0 h 254"/>
                  <a:gd name="T34" fmla="*/ 0 w 57"/>
                  <a:gd name="T35" fmla="*/ 1 h 254"/>
                  <a:gd name="T36" fmla="*/ 0 w 57"/>
                  <a:gd name="T37" fmla="*/ 1 h 254"/>
                  <a:gd name="T38" fmla="*/ 0 w 57"/>
                  <a:gd name="T39" fmla="*/ 1 h 254"/>
                  <a:gd name="T40" fmla="*/ 0 w 57"/>
                  <a:gd name="T41" fmla="*/ 1 h 254"/>
                  <a:gd name="T42" fmla="*/ 0 w 57"/>
                  <a:gd name="T43" fmla="*/ 1 h 254"/>
                  <a:gd name="T44" fmla="*/ 0 w 57"/>
                  <a:gd name="T45" fmla="*/ 1 h 254"/>
                  <a:gd name="T46" fmla="*/ 0 w 57"/>
                  <a:gd name="T47" fmla="*/ 1 h 254"/>
                  <a:gd name="T48" fmla="*/ 0 w 57"/>
                  <a:gd name="T49" fmla="*/ 1 h 254"/>
                  <a:gd name="T50" fmla="*/ 0 w 57"/>
                  <a:gd name="T51" fmla="*/ 1 h 254"/>
                  <a:gd name="T52" fmla="*/ 0 w 57"/>
                  <a:gd name="T53" fmla="*/ 1 h 254"/>
                  <a:gd name="T54" fmla="*/ 0 w 57"/>
                  <a:gd name="T55" fmla="*/ 1 h 254"/>
                  <a:gd name="T56" fmla="*/ 0 w 57"/>
                  <a:gd name="T57" fmla="*/ 1 h 254"/>
                  <a:gd name="T58" fmla="*/ 0 w 57"/>
                  <a:gd name="T59" fmla="*/ 1 h 254"/>
                  <a:gd name="T60" fmla="*/ 0 w 57"/>
                  <a:gd name="T61" fmla="*/ 1 h 254"/>
                  <a:gd name="T62" fmla="*/ 0 w 57"/>
                  <a:gd name="T63" fmla="*/ 1 h 254"/>
                  <a:gd name="T64" fmla="*/ 0 w 57"/>
                  <a:gd name="T65" fmla="*/ 1 h 254"/>
                  <a:gd name="T66" fmla="*/ 0 w 57"/>
                  <a:gd name="T67" fmla="*/ 1 h 254"/>
                  <a:gd name="T68" fmla="*/ 0 w 57"/>
                  <a:gd name="T69" fmla="*/ 1 h 254"/>
                  <a:gd name="T70" fmla="*/ 0 w 57"/>
                  <a:gd name="T71" fmla="*/ 1 h 254"/>
                  <a:gd name="T72" fmla="*/ 0 w 57"/>
                  <a:gd name="T73" fmla="*/ 1 h 254"/>
                  <a:gd name="T74" fmla="*/ 0 w 57"/>
                  <a:gd name="T75" fmla="*/ 1 h 254"/>
                  <a:gd name="T76" fmla="*/ 0 w 57"/>
                  <a:gd name="T77" fmla="*/ 1 h 254"/>
                  <a:gd name="T78" fmla="*/ 0 w 57"/>
                  <a:gd name="T79" fmla="*/ 1 h 254"/>
                  <a:gd name="T80" fmla="*/ 0 w 57"/>
                  <a:gd name="T81" fmla="*/ 1 h 2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
                  <a:gd name="T124" fmla="*/ 0 h 254"/>
                  <a:gd name="T125" fmla="*/ 57 w 57"/>
                  <a:gd name="T126" fmla="*/ 254 h 2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 h="254">
                    <a:moveTo>
                      <a:pt x="53" y="254"/>
                    </a:moveTo>
                    <a:lnTo>
                      <a:pt x="49" y="225"/>
                    </a:lnTo>
                    <a:lnTo>
                      <a:pt x="44" y="195"/>
                    </a:lnTo>
                    <a:lnTo>
                      <a:pt x="38" y="165"/>
                    </a:lnTo>
                    <a:lnTo>
                      <a:pt x="33" y="135"/>
                    </a:lnTo>
                    <a:lnTo>
                      <a:pt x="25" y="105"/>
                    </a:lnTo>
                    <a:lnTo>
                      <a:pt x="18" y="76"/>
                    </a:lnTo>
                    <a:lnTo>
                      <a:pt x="10" y="47"/>
                    </a:lnTo>
                    <a:lnTo>
                      <a:pt x="0" y="20"/>
                    </a:lnTo>
                    <a:lnTo>
                      <a:pt x="0" y="13"/>
                    </a:lnTo>
                    <a:lnTo>
                      <a:pt x="1" y="8"/>
                    </a:lnTo>
                    <a:lnTo>
                      <a:pt x="4" y="5"/>
                    </a:lnTo>
                    <a:lnTo>
                      <a:pt x="8" y="0"/>
                    </a:lnTo>
                    <a:lnTo>
                      <a:pt x="10" y="0"/>
                    </a:lnTo>
                    <a:lnTo>
                      <a:pt x="11" y="0"/>
                    </a:lnTo>
                    <a:lnTo>
                      <a:pt x="12" y="0"/>
                    </a:lnTo>
                    <a:lnTo>
                      <a:pt x="19" y="10"/>
                    </a:lnTo>
                    <a:lnTo>
                      <a:pt x="25" y="22"/>
                    </a:lnTo>
                    <a:lnTo>
                      <a:pt x="31" y="35"/>
                    </a:lnTo>
                    <a:lnTo>
                      <a:pt x="38" y="47"/>
                    </a:lnTo>
                    <a:lnTo>
                      <a:pt x="45" y="60"/>
                    </a:lnTo>
                    <a:lnTo>
                      <a:pt x="50" y="74"/>
                    </a:lnTo>
                    <a:lnTo>
                      <a:pt x="54" y="87"/>
                    </a:lnTo>
                    <a:lnTo>
                      <a:pt x="57" y="101"/>
                    </a:lnTo>
                    <a:lnTo>
                      <a:pt x="53" y="105"/>
                    </a:lnTo>
                    <a:lnTo>
                      <a:pt x="51" y="107"/>
                    </a:lnTo>
                    <a:lnTo>
                      <a:pt x="48" y="111"/>
                    </a:lnTo>
                    <a:lnTo>
                      <a:pt x="44" y="114"/>
                    </a:lnTo>
                    <a:lnTo>
                      <a:pt x="45" y="121"/>
                    </a:lnTo>
                    <a:lnTo>
                      <a:pt x="49" y="128"/>
                    </a:lnTo>
                    <a:lnTo>
                      <a:pt x="52" y="137"/>
                    </a:lnTo>
                    <a:lnTo>
                      <a:pt x="56" y="146"/>
                    </a:lnTo>
                    <a:lnTo>
                      <a:pt x="57" y="188"/>
                    </a:lnTo>
                    <a:lnTo>
                      <a:pt x="57" y="212"/>
                    </a:lnTo>
                    <a:lnTo>
                      <a:pt x="57" y="231"/>
                    </a:lnTo>
                    <a:lnTo>
                      <a:pt x="56" y="253"/>
                    </a:lnTo>
                    <a:lnTo>
                      <a:pt x="54" y="253"/>
                    </a:lnTo>
                    <a:lnTo>
                      <a:pt x="53" y="254"/>
                    </a:lnTo>
                    <a:close/>
                  </a:path>
                </a:pathLst>
              </a:custGeom>
              <a:solidFill>
                <a:srgbClr val="FFFF00"/>
              </a:solidFill>
              <a:ln w="9525">
                <a:noFill/>
                <a:round/>
                <a:headEnd/>
                <a:tailEnd/>
              </a:ln>
            </p:spPr>
            <p:txBody>
              <a:bodyPr/>
              <a:lstStyle/>
              <a:p>
                <a:endParaRPr lang="en-US" sz="3200"/>
              </a:p>
            </p:txBody>
          </p:sp>
          <p:sp>
            <p:nvSpPr>
              <p:cNvPr id="190518" name="Freeform 62"/>
              <p:cNvSpPr>
                <a:spLocks/>
              </p:cNvSpPr>
              <p:nvPr/>
            </p:nvSpPr>
            <p:spPr bwMode="auto">
              <a:xfrm>
                <a:off x="2570" y="3666"/>
                <a:ext cx="37" cy="34"/>
              </a:xfrm>
              <a:custGeom>
                <a:avLst/>
                <a:gdLst>
                  <a:gd name="T0" fmla="*/ 0 w 75"/>
                  <a:gd name="T1" fmla="*/ 0 h 69"/>
                  <a:gd name="T2" fmla="*/ 0 w 75"/>
                  <a:gd name="T3" fmla="*/ 0 h 69"/>
                  <a:gd name="T4" fmla="*/ 0 w 75"/>
                  <a:gd name="T5" fmla="*/ 0 h 69"/>
                  <a:gd name="T6" fmla="*/ 0 w 75"/>
                  <a:gd name="T7" fmla="*/ 0 h 69"/>
                  <a:gd name="T8" fmla="*/ 0 w 75"/>
                  <a:gd name="T9" fmla="*/ 0 h 69"/>
                  <a:gd name="T10" fmla="*/ 0 w 75"/>
                  <a:gd name="T11" fmla="*/ 0 h 69"/>
                  <a:gd name="T12" fmla="*/ 0 w 75"/>
                  <a:gd name="T13" fmla="*/ 0 h 69"/>
                  <a:gd name="T14" fmla="*/ 0 w 75"/>
                  <a:gd name="T15" fmla="*/ 0 h 69"/>
                  <a:gd name="T16" fmla="*/ 0 w 75"/>
                  <a:gd name="T17" fmla="*/ 0 h 69"/>
                  <a:gd name="T18" fmla="*/ 0 w 75"/>
                  <a:gd name="T19" fmla="*/ 0 h 69"/>
                  <a:gd name="T20" fmla="*/ 0 w 75"/>
                  <a:gd name="T21" fmla="*/ 0 h 69"/>
                  <a:gd name="T22" fmla="*/ 0 w 75"/>
                  <a:gd name="T23" fmla="*/ 0 h 69"/>
                  <a:gd name="T24" fmla="*/ 0 w 75"/>
                  <a:gd name="T25" fmla="*/ 0 h 69"/>
                  <a:gd name="T26" fmla="*/ 0 w 75"/>
                  <a:gd name="T27" fmla="*/ 0 h 69"/>
                  <a:gd name="T28" fmla="*/ 0 w 75"/>
                  <a:gd name="T29" fmla="*/ 0 h 69"/>
                  <a:gd name="T30" fmla="*/ 0 w 75"/>
                  <a:gd name="T31" fmla="*/ 0 h 69"/>
                  <a:gd name="T32" fmla="*/ 0 w 75"/>
                  <a:gd name="T33" fmla="*/ 0 h 69"/>
                  <a:gd name="T34" fmla="*/ 0 w 75"/>
                  <a:gd name="T35" fmla="*/ 0 h 69"/>
                  <a:gd name="T36" fmla="*/ 0 w 75"/>
                  <a:gd name="T37" fmla="*/ 0 h 69"/>
                  <a:gd name="T38" fmla="*/ 0 w 75"/>
                  <a:gd name="T39" fmla="*/ 0 h 69"/>
                  <a:gd name="T40" fmla="*/ 0 w 75"/>
                  <a:gd name="T41" fmla="*/ 0 h 69"/>
                  <a:gd name="T42" fmla="*/ 0 w 75"/>
                  <a:gd name="T43" fmla="*/ 0 h 69"/>
                  <a:gd name="T44" fmla="*/ 0 w 75"/>
                  <a:gd name="T45" fmla="*/ 0 h 69"/>
                  <a:gd name="T46" fmla="*/ 0 w 75"/>
                  <a:gd name="T47" fmla="*/ 0 h 69"/>
                  <a:gd name="T48" fmla="*/ 0 w 75"/>
                  <a:gd name="T49" fmla="*/ 0 h 69"/>
                  <a:gd name="T50" fmla="*/ 0 w 75"/>
                  <a:gd name="T51" fmla="*/ 0 h 69"/>
                  <a:gd name="T52" fmla="*/ 0 w 75"/>
                  <a:gd name="T53" fmla="*/ 0 h 69"/>
                  <a:gd name="T54" fmla="*/ 0 w 75"/>
                  <a:gd name="T55" fmla="*/ 0 h 69"/>
                  <a:gd name="T56" fmla="*/ 0 w 75"/>
                  <a:gd name="T57" fmla="*/ 0 h 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
                  <a:gd name="T88" fmla="*/ 0 h 69"/>
                  <a:gd name="T89" fmla="*/ 75 w 75"/>
                  <a:gd name="T90" fmla="*/ 69 h 6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 h="69">
                    <a:moveTo>
                      <a:pt x="57" y="69"/>
                    </a:moveTo>
                    <a:lnTo>
                      <a:pt x="49" y="63"/>
                    </a:lnTo>
                    <a:lnTo>
                      <a:pt x="40" y="56"/>
                    </a:lnTo>
                    <a:lnTo>
                      <a:pt x="31" y="48"/>
                    </a:lnTo>
                    <a:lnTo>
                      <a:pt x="22" y="39"/>
                    </a:lnTo>
                    <a:lnTo>
                      <a:pt x="14" y="30"/>
                    </a:lnTo>
                    <a:lnTo>
                      <a:pt x="7" y="21"/>
                    </a:lnTo>
                    <a:lnTo>
                      <a:pt x="1" y="12"/>
                    </a:lnTo>
                    <a:lnTo>
                      <a:pt x="0" y="4"/>
                    </a:lnTo>
                    <a:lnTo>
                      <a:pt x="2" y="2"/>
                    </a:lnTo>
                    <a:lnTo>
                      <a:pt x="4" y="1"/>
                    </a:lnTo>
                    <a:lnTo>
                      <a:pt x="7" y="0"/>
                    </a:lnTo>
                    <a:lnTo>
                      <a:pt x="11" y="0"/>
                    </a:lnTo>
                    <a:lnTo>
                      <a:pt x="19" y="7"/>
                    </a:lnTo>
                    <a:lnTo>
                      <a:pt x="26" y="12"/>
                    </a:lnTo>
                    <a:lnTo>
                      <a:pt x="34" y="19"/>
                    </a:lnTo>
                    <a:lnTo>
                      <a:pt x="44" y="26"/>
                    </a:lnTo>
                    <a:lnTo>
                      <a:pt x="52" y="32"/>
                    </a:lnTo>
                    <a:lnTo>
                      <a:pt x="60" y="40"/>
                    </a:lnTo>
                    <a:lnTo>
                      <a:pt x="67" y="48"/>
                    </a:lnTo>
                    <a:lnTo>
                      <a:pt x="75" y="56"/>
                    </a:lnTo>
                    <a:lnTo>
                      <a:pt x="74" y="62"/>
                    </a:lnTo>
                    <a:lnTo>
                      <a:pt x="72" y="65"/>
                    </a:lnTo>
                    <a:lnTo>
                      <a:pt x="72" y="68"/>
                    </a:lnTo>
                    <a:lnTo>
                      <a:pt x="71" y="69"/>
                    </a:lnTo>
                    <a:lnTo>
                      <a:pt x="68" y="69"/>
                    </a:lnTo>
                    <a:lnTo>
                      <a:pt x="64" y="69"/>
                    </a:lnTo>
                    <a:lnTo>
                      <a:pt x="61" y="69"/>
                    </a:lnTo>
                    <a:lnTo>
                      <a:pt x="57" y="69"/>
                    </a:lnTo>
                    <a:close/>
                  </a:path>
                </a:pathLst>
              </a:custGeom>
              <a:solidFill>
                <a:srgbClr val="0000FF"/>
              </a:solidFill>
              <a:ln w="9525">
                <a:noFill/>
                <a:round/>
                <a:headEnd/>
                <a:tailEnd/>
              </a:ln>
            </p:spPr>
            <p:txBody>
              <a:bodyPr/>
              <a:lstStyle/>
              <a:p>
                <a:endParaRPr lang="en-US" sz="3200"/>
              </a:p>
            </p:txBody>
          </p:sp>
          <p:sp>
            <p:nvSpPr>
              <p:cNvPr id="190519" name="Freeform 63"/>
              <p:cNvSpPr>
                <a:spLocks/>
              </p:cNvSpPr>
              <p:nvPr/>
            </p:nvSpPr>
            <p:spPr bwMode="auto">
              <a:xfrm>
                <a:off x="2291" y="3628"/>
                <a:ext cx="19" cy="71"/>
              </a:xfrm>
              <a:custGeom>
                <a:avLst/>
                <a:gdLst>
                  <a:gd name="T0" fmla="*/ 1 w 38"/>
                  <a:gd name="T1" fmla="*/ 0 h 143"/>
                  <a:gd name="T2" fmla="*/ 1 w 38"/>
                  <a:gd name="T3" fmla="*/ 0 h 143"/>
                  <a:gd name="T4" fmla="*/ 1 w 38"/>
                  <a:gd name="T5" fmla="*/ 0 h 143"/>
                  <a:gd name="T6" fmla="*/ 1 w 38"/>
                  <a:gd name="T7" fmla="*/ 0 h 143"/>
                  <a:gd name="T8" fmla="*/ 0 w 38"/>
                  <a:gd name="T9" fmla="*/ 0 h 143"/>
                  <a:gd name="T10" fmla="*/ 1 w 38"/>
                  <a:gd name="T11" fmla="*/ 0 h 143"/>
                  <a:gd name="T12" fmla="*/ 1 w 38"/>
                  <a:gd name="T13" fmla="*/ 0 h 143"/>
                  <a:gd name="T14" fmla="*/ 1 w 38"/>
                  <a:gd name="T15" fmla="*/ 0 h 143"/>
                  <a:gd name="T16" fmla="*/ 1 w 38"/>
                  <a:gd name="T17" fmla="*/ 0 h 143"/>
                  <a:gd name="T18" fmla="*/ 1 w 38"/>
                  <a:gd name="T19" fmla="*/ 0 h 143"/>
                  <a:gd name="T20" fmla="*/ 1 w 38"/>
                  <a:gd name="T21" fmla="*/ 0 h 143"/>
                  <a:gd name="T22" fmla="*/ 1 w 38"/>
                  <a:gd name="T23" fmla="*/ 0 h 143"/>
                  <a:gd name="T24" fmla="*/ 1 w 38"/>
                  <a:gd name="T25" fmla="*/ 0 h 143"/>
                  <a:gd name="T26" fmla="*/ 1 w 38"/>
                  <a:gd name="T27" fmla="*/ 0 h 143"/>
                  <a:gd name="T28" fmla="*/ 1 w 38"/>
                  <a:gd name="T29" fmla="*/ 0 h 143"/>
                  <a:gd name="T30" fmla="*/ 1 w 38"/>
                  <a:gd name="T31" fmla="*/ 0 h 143"/>
                  <a:gd name="T32" fmla="*/ 1 w 38"/>
                  <a:gd name="T33" fmla="*/ 0 h 143"/>
                  <a:gd name="T34" fmla="*/ 1 w 38"/>
                  <a:gd name="T35" fmla="*/ 0 h 143"/>
                  <a:gd name="T36" fmla="*/ 1 w 38"/>
                  <a:gd name="T37" fmla="*/ 0 h 143"/>
                  <a:gd name="T38" fmla="*/ 1 w 38"/>
                  <a:gd name="T39" fmla="*/ 0 h 143"/>
                  <a:gd name="T40" fmla="*/ 1 w 38"/>
                  <a:gd name="T41" fmla="*/ 0 h 1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143"/>
                  <a:gd name="T65" fmla="*/ 38 w 38"/>
                  <a:gd name="T66" fmla="*/ 143 h 1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143">
                    <a:moveTo>
                      <a:pt x="22" y="141"/>
                    </a:moveTo>
                    <a:lnTo>
                      <a:pt x="15" y="116"/>
                    </a:lnTo>
                    <a:lnTo>
                      <a:pt x="8" y="75"/>
                    </a:lnTo>
                    <a:lnTo>
                      <a:pt x="4" y="32"/>
                    </a:lnTo>
                    <a:lnTo>
                      <a:pt x="0" y="3"/>
                    </a:lnTo>
                    <a:lnTo>
                      <a:pt x="9" y="1"/>
                    </a:lnTo>
                    <a:lnTo>
                      <a:pt x="19" y="0"/>
                    </a:lnTo>
                    <a:lnTo>
                      <a:pt x="25" y="0"/>
                    </a:lnTo>
                    <a:lnTo>
                      <a:pt x="30" y="2"/>
                    </a:lnTo>
                    <a:lnTo>
                      <a:pt x="35" y="7"/>
                    </a:lnTo>
                    <a:lnTo>
                      <a:pt x="37" y="12"/>
                    </a:lnTo>
                    <a:lnTo>
                      <a:pt x="38" y="22"/>
                    </a:lnTo>
                    <a:lnTo>
                      <a:pt x="38" y="34"/>
                    </a:lnTo>
                    <a:lnTo>
                      <a:pt x="35" y="55"/>
                    </a:lnTo>
                    <a:lnTo>
                      <a:pt x="31" y="91"/>
                    </a:lnTo>
                    <a:lnTo>
                      <a:pt x="27" y="125"/>
                    </a:lnTo>
                    <a:lnTo>
                      <a:pt x="23" y="143"/>
                    </a:lnTo>
                    <a:lnTo>
                      <a:pt x="23" y="141"/>
                    </a:lnTo>
                    <a:lnTo>
                      <a:pt x="22" y="141"/>
                    </a:lnTo>
                    <a:close/>
                  </a:path>
                </a:pathLst>
              </a:custGeom>
              <a:solidFill>
                <a:srgbClr val="0000FF"/>
              </a:solidFill>
              <a:ln w="9525">
                <a:noFill/>
                <a:round/>
                <a:headEnd/>
                <a:tailEnd/>
              </a:ln>
            </p:spPr>
            <p:txBody>
              <a:bodyPr/>
              <a:lstStyle/>
              <a:p>
                <a:endParaRPr lang="en-US" sz="3200"/>
              </a:p>
            </p:txBody>
          </p:sp>
          <p:sp>
            <p:nvSpPr>
              <p:cNvPr id="190520" name="Freeform 64"/>
              <p:cNvSpPr>
                <a:spLocks/>
              </p:cNvSpPr>
              <p:nvPr/>
            </p:nvSpPr>
            <p:spPr bwMode="auto">
              <a:xfrm>
                <a:off x="2343" y="3691"/>
                <a:ext cx="9" cy="3"/>
              </a:xfrm>
              <a:custGeom>
                <a:avLst/>
                <a:gdLst>
                  <a:gd name="T0" fmla="*/ 0 w 17"/>
                  <a:gd name="T1" fmla="*/ 0 h 7"/>
                  <a:gd name="T2" fmla="*/ 1 w 17"/>
                  <a:gd name="T3" fmla="*/ 0 h 7"/>
                  <a:gd name="T4" fmla="*/ 1 w 17"/>
                  <a:gd name="T5" fmla="*/ 0 h 7"/>
                  <a:gd name="T6" fmla="*/ 1 w 17"/>
                  <a:gd name="T7" fmla="*/ 0 h 7"/>
                  <a:gd name="T8" fmla="*/ 1 w 17"/>
                  <a:gd name="T9" fmla="*/ 0 h 7"/>
                  <a:gd name="T10" fmla="*/ 1 w 17"/>
                  <a:gd name="T11" fmla="*/ 0 h 7"/>
                  <a:gd name="T12" fmla="*/ 1 w 17"/>
                  <a:gd name="T13" fmla="*/ 0 h 7"/>
                  <a:gd name="T14" fmla="*/ 1 w 17"/>
                  <a:gd name="T15" fmla="*/ 0 h 7"/>
                  <a:gd name="T16" fmla="*/ 1 w 17"/>
                  <a:gd name="T17" fmla="*/ 0 h 7"/>
                  <a:gd name="T18" fmla="*/ 1 w 17"/>
                  <a:gd name="T19" fmla="*/ 0 h 7"/>
                  <a:gd name="T20" fmla="*/ 1 w 17"/>
                  <a:gd name="T21" fmla="*/ 0 h 7"/>
                  <a:gd name="T22" fmla="*/ 1 w 17"/>
                  <a:gd name="T23" fmla="*/ 0 h 7"/>
                  <a:gd name="T24" fmla="*/ 0 w 17"/>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7"/>
                  <a:gd name="T41" fmla="*/ 17 w 17"/>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7">
                    <a:moveTo>
                      <a:pt x="0" y="7"/>
                    </a:moveTo>
                    <a:lnTo>
                      <a:pt x="3" y="5"/>
                    </a:lnTo>
                    <a:lnTo>
                      <a:pt x="7" y="3"/>
                    </a:lnTo>
                    <a:lnTo>
                      <a:pt x="10" y="1"/>
                    </a:lnTo>
                    <a:lnTo>
                      <a:pt x="16" y="0"/>
                    </a:lnTo>
                    <a:lnTo>
                      <a:pt x="17" y="1"/>
                    </a:lnTo>
                    <a:lnTo>
                      <a:pt x="17" y="3"/>
                    </a:lnTo>
                    <a:lnTo>
                      <a:pt x="12" y="5"/>
                    </a:lnTo>
                    <a:lnTo>
                      <a:pt x="9" y="7"/>
                    </a:lnTo>
                    <a:lnTo>
                      <a:pt x="4" y="7"/>
                    </a:lnTo>
                    <a:lnTo>
                      <a:pt x="0" y="7"/>
                    </a:lnTo>
                    <a:close/>
                  </a:path>
                </a:pathLst>
              </a:custGeom>
              <a:solidFill>
                <a:srgbClr val="000000"/>
              </a:solidFill>
              <a:ln w="9525">
                <a:noFill/>
                <a:round/>
                <a:headEnd/>
                <a:tailEnd/>
              </a:ln>
            </p:spPr>
            <p:txBody>
              <a:bodyPr/>
              <a:lstStyle/>
              <a:p>
                <a:endParaRPr lang="en-US" sz="3200"/>
              </a:p>
            </p:txBody>
          </p:sp>
          <p:sp>
            <p:nvSpPr>
              <p:cNvPr id="190521" name="Freeform 65"/>
              <p:cNvSpPr>
                <a:spLocks/>
              </p:cNvSpPr>
              <p:nvPr/>
            </p:nvSpPr>
            <p:spPr bwMode="auto">
              <a:xfrm>
                <a:off x="2472" y="3527"/>
                <a:ext cx="98" cy="167"/>
              </a:xfrm>
              <a:custGeom>
                <a:avLst/>
                <a:gdLst>
                  <a:gd name="T0" fmla="*/ 1 w 196"/>
                  <a:gd name="T1" fmla="*/ 0 h 335"/>
                  <a:gd name="T2" fmla="*/ 1 w 196"/>
                  <a:gd name="T3" fmla="*/ 0 h 335"/>
                  <a:gd name="T4" fmla="*/ 1 w 196"/>
                  <a:gd name="T5" fmla="*/ 0 h 335"/>
                  <a:gd name="T6" fmla="*/ 1 w 196"/>
                  <a:gd name="T7" fmla="*/ 0 h 335"/>
                  <a:gd name="T8" fmla="*/ 1 w 196"/>
                  <a:gd name="T9" fmla="*/ 0 h 335"/>
                  <a:gd name="T10" fmla="*/ 1 w 196"/>
                  <a:gd name="T11" fmla="*/ 0 h 335"/>
                  <a:gd name="T12" fmla="*/ 1 w 196"/>
                  <a:gd name="T13" fmla="*/ 0 h 335"/>
                  <a:gd name="T14" fmla="*/ 1 w 196"/>
                  <a:gd name="T15" fmla="*/ 0 h 335"/>
                  <a:gd name="T16" fmla="*/ 1 w 196"/>
                  <a:gd name="T17" fmla="*/ 0 h 335"/>
                  <a:gd name="T18" fmla="*/ 1 w 196"/>
                  <a:gd name="T19" fmla="*/ 0 h 335"/>
                  <a:gd name="T20" fmla="*/ 1 w 196"/>
                  <a:gd name="T21" fmla="*/ 0 h 335"/>
                  <a:gd name="T22" fmla="*/ 1 w 196"/>
                  <a:gd name="T23" fmla="*/ 0 h 335"/>
                  <a:gd name="T24" fmla="*/ 1 w 196"/>
                  <a:gd name="T25" fmla="*/ 0 h 335"/>
                  <a:gd name="T26" fmla="*/ 1 w 196"/>
                  <a:gd name="T27" fmla="*/ 0 h 335"/>
                  <a:gd name="T28" fmla="*/ 1 w 196"/>
                  <a:gd name="T29" fmla="*/ 0 h 335"/>
                  <a:gd name="T30" fmla="*/ 1 w 196"/>
                  <a:gd name="T31" fmla="*/ 0 h 335"/>
                  <a:gd name="T32" fmla="*/ 1 w 196"/>
                  <a:gd name="T33" fmla="*/ 0 h 335"/>
                  <a:gd name="T34" fmla="*/ 1 w 196"/>
                  <a:gd name="T35" fmla="*/ 0 h 335"/>
                  <a:gd name="T36" fmla="*/ 1 w 196"/>
                  <a:gd name="T37" fmla="*/ 0 h 335"/>
                  <a:gd name="T38" fmla="*/ 1 w 196"/>
                  <a:gd name="T39" fmla="*/ 0 h 335"/>
                  <a:gd name="T40" fmla="*/ 1 w 196"/>
                  <a:gd name="T41" fmla="*/ 0 h 335"/>
                  <a:gd name="T42" fmla="*/ 1 w 196"/>
                  <a:gd name="T43" fmla="*/ 0 h 335"/>
                  <a:gd name="T44" fmla="*/ 1 w 196"/>
                  <a:gd name="T45" fmla="*/ 0 h 335"/>
                  <a:gd name="T46" fmla="*/ 1 w 196"/>
                  <a:gd name="T47" fmla="*/ 0 h 335"/>
                  <a:gd name="T48" fmla="*/ 1 w 196"/>
                  <a:gd name="T49" fmla="*/ 0 h 335"/>
                  <a:gd name="T50" fmla="*/ 1 w 196"/>
                  <a:gd name="T51" fmla="*/ 0 h 335"/>
                  <a:gd name="T52" fmla="*/ 1 w 196"/>
                  <a:gd name="T53" fmla="*/ 0 h 335"/>
                  <a:gd name="T54" fmla="*/ 1 w 196"/>
                  <a:gd name="T55" fmla="*/ 0 h 335"/>
                  <a:gd name="T56" fmla="*/ 1 w 196"/>
                  <a:gd name="T57" fmla="*/ 0 h 335"/>
                  <a:gd name="T58" fmla="*/ 1 w 196"/>
                  <a:gd name="T59" fmla="*/ 0 h 335"/>
                  <a:gd name="T60" fmla="*/ 1 w 196"/>
                  <a:gd name="T61" fmla="*/ 0 h 335"/>
                  <a:gd name="T62" fmla="*/ 1 w 196"/>
                  <a:gd name="T63" fmla="*/ 0 h 335"/>
                  <a:gd name="T64" fmla="*/ 1 w 196"/>
                  <a:gd name="T65" fmla="*/ 0 h 335"/>
                  <a:gd name="T66" fmla="*/ 1 w 196"/>
                  <a:gd name="T67" fmla="*/ 0 h 335"/>
                  <a:gd name="T68" fmla="*/ 1 w 196"/>
                  <a:gd name="T69" fmla="*/ 0 h 335"/>
                  <a:gd name="T70" fmla="*/ 1 w 196"/>
                  <a:gd name="T71" fmla="*/ 0 h 335"/>
                  <a:gd name="T72" fmla="*/ 1 w 196"/>
                  <a:gd name="T73" fmla="*/ 0 h 335"/>
                  <a:gd name="T74" fmla="*/ 1 w 196"/>
                  <a:gd name="T75" fmla="*/ 0 h 335"/>
                  <a:gd name="T76" fmla="*/ 1 w 196"/>
                  <a:gd name="T77" fmla="*/ 0 h 335"/>
                  <a:gd name="T78" fmla="*/ 1 w 196"/>
                  <a:gd name="T79" fmla="*/ 0 h 335"/>
                  <a:gd name="T80" fmla="*/ 1 w 196"/>
                  <a:gd name="T81" fmla="*/ 0 h 335"/>
                  <a:gd name="T82" fmla="*/ 1 w 196"/>
                  <a:gd name="T83" fmla="*/ 0 h 335"/>
                  <a:gd name="T84" fmla="*/ 1 w 196"/>
                  <a:gd name="T85" fmla="*/ 0 h 335"/>
                  <a:gd name="T86" fmla="*/ 1 w 196"/>
                  <a:gd name="T87" fmla="*/ 0 h 335"/>
                  <a:gd name="T88" fmla="*/ 1 w 196"/>
                  <a:gd name="T89" fmla="*/ 0 h 335"/>
                  <a:gd name="T90" fmla="*/ 1 w 196"/>
                  <a:gd name="T91" fmla="*/ 0 h 335"/>
                  <a:gd name="T92" fmla="*/ 1 w 196"/>
                  <a:gd name="T93" fmla="*/ 0 h 335"/>
                  <a:gd name="T94" fmla="*/ 1 w 196"/>
                  <a:gd name="T95" fmla="*/ 0 h 335"/>
                  <a:gd name="T96" fmla="*/ 1 w 196"/>
                  <a:gd name="T97" fmla="*/ 0 h 335"/>
                  <a:gd name="T98" fmla="*/ 1 w 196"/>
                  <a:gd name="T99" fmla="*/ 0 h 335"/>
                  <a:gd name="T100" fmla="*/ 1 w 196"/>
                  <a:gd name="T101" fmla="*/ 0 h 335"/>
                  <a:gd name="T102" fmla="*/ 1 w 196"/>
                  <a:gd name="T103" fmla="*/ 0 h 335"/>
                  <a:gd name="T104" fmla="*/ 1 w 196"/>
                  <a:gd name="T105" fmla="*/ 0 h 335"/>
                  <a:gd name="T106" fmla="*/ 1 w 196"/>
                  <a:gd name="T107" fmla="*/ 0 h 335"/>
                  <a:gd name="T108" fmla="*/ 1 w 196"/>
                  <a:gd name="T109" fmla="*/ 0 h 335"/>
                  <a:gd name="T110" fmla="*/ 1 w 196"/>
                  <a:gd name="T111" fmla="*/ 0 h 335"/>
                  <a:gd name="T112" fmla="*/ 1 w 196"/>
                  <a:gd name="T113" fmla="*/ 0 h 335"/>
                  <a:gd name="T114" fmla="*/ 1 w 196"/>
                  <a:gd name="T115" fmla="*/ 0 h 335"/>
                  <a:gd name="T116" fmla="*/ 1 w 196"/>
                  <a:gd name="T117" fmla="*/ 0 h 335"/>
                  <a:gd name="T118" fmla="*/ 1 w 196"/>
                  <a:gd name="T119" fmla="*/ 0 h 3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6"/>
                  <a:gd name="T181" fmla="*/ 0 h 335"/>
                  <a:gd name="T182" fmla="*/ 196 w 196"/>
                  <a:gd name="T183" fmla="*/ 335 h 33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6" h="335">
                    <a:moveTo>
                      <a:pt x="135" y="335"/>
                    </a:moveTo>
                    <a:lnTo>
                      <a:pt x="128" y="329"/>
                    </a:lnTo>
                    <a:lnTo>
                      <a:pt x="122" y="324"/>
                    </a:lnTo>
                    <a:lnTo>
                      <a:pt x="115" y="318"/>
                    </a:lnTo>
                    <a:lnTo>
                      <a:pt x="109" y="316"/>
                    </a:lnTo>
                    <a:lnTo>
                      <a:pt x="107" y="310"/>
                    </a:lnTo>
                    <a:lnTo>
                      <a:pt x="103" y="305"/>
                    </a:lnTo>
                    <a:lnTo>
                      <a:pt x="96" y="302"/>
                    </a:lnTo>
                    <a:lnTo>
                      <a:pt x="88" y="298"/>
                    </a:lnTo>
                    <a:lnTo>
                      <a:pt x="78" y="296"/>
                    </a:lnTo>
                    <a:lnTo>
                      <a:pt x="70" y="293"/>
                    </a:lnTo>
                    <a:lnTo>
                      <a:pt x="63" y="290"/>
                    </a:lnTo>
                    <a:lnTo>
                      <a:pt x="59" y="287"/>
                    </a:lnTo>
                    <a:lnTo>
                      <a:pt x="45" y="255"/>
                    </a:lnTo>
                    <a:lnTo>
                      <a:pt x="36" y="229"/>
                    </a:lnTo>
                    <a:lnTo>
                      <a:pt x="28" y="210"/>
                    </a:lnTo>
                    <a:lnTo>
                      <a:pt x="21" y="196"/>
                    </a:lnTo>
                    <a:lnTo>
                      <a:pt x="16" y="183"/>
                    </a:lnTo>
                    <a:lnTo>
                      <a:pt x="11" y="173"/>
                    </a:lnTo>
                    <a:lnTo>
                      <a:pt x="6" y="162"/>
                    </a:lnTo>
                    <a:lnTo>
                      <a:pt x="0" y="150"/>
                    </a:lnTo>
                    <a:lnTo>
                      <a:pt x="6" y="136"/>
                    </a:lnTo>
                    <a:lnTo>
                      <a:pt x="15" y="122"/>
                    </a:lnTo>
                    <a:lnTo>
                      <a:pt x="24" y="109"/>
                    </a:lnTo>
                    <a:lnTo>
                      <a:pt x="28" y="96"/>
                    </a:lnTo>
                    <a:lnTo>
                      <a:pt x="23" y="91"/>
                    </a:lnTo>
                    <a:lnTo>
                      <a:pt x="21" y="86"/>
                    </a:lnTo>
                    <a:lnTo>
                      <a:pt x="20" y="83"/>
                    </a:lnTo>
                    <a:lnTo>
                      <a:pt x="18" y="78"/>
                    </a:lnTo>
                    <a:lnTo>
                      <a:pt x="24" y="76"/>
                    </a:lnTo>
                    <a:lnTo>
                      <a:pt x="31" y="74"/>
                    </a:lnTo>
                    <a:lnTo>
                      <a:pt x="38" y="70"/>
                    </a:lnTo>
                    <a:lnTo>
                      <a:pt x="43" y="65"/>
                    </a:lnTo>
                    <a:lnTo>
                      <a:pt x="37" y="47"/>
                    </a:lnTo>
                    <a:lnTo>
                      <a:pt x="32" y="30"/>
                    </a:lnTo>
                    <a:lnTo>
                      <a:pt x="28" y="15"/>
                    </a:lnTo>
                    <a:lnTo>
                      <a:pt x="25" y="0"/>
                    </a:lnTo>
                    <a:lnTo>
                      <a:pt x="40" y="6"/>
                    </a:lnTo>
                    <a:lnTo>
                      <a:pt x="55" y="13"/>
                    </a:lnTo>
                    <a:lnTo>
                      <a:pt x="70" y="19"/>
                    </a:lnTo>
                    <a:lnTo>
                      <a:pt x="85" y="24"/>
                    </a:lnTo>
                    <a:lnTo>
                      <a:pt x="100" y="31"/>
                    </a:lnTo>
                    <a:lnTo>
                      <a:pt x="116" y="38"/>
                    </a:lnTo>
                    <a:lnTo>
                      <a:pt x="131" y="46"/>
                    </a:lnTo>
                    <a:lnTo>
                      <a:pt x="146" y="55"/>
                    </a:lnTo>
                    <a:lnTo>
                      <a:pt x="146" y="57"/>
                    </a:lnTo>
                    <a:lnTo>
                      <a:pt x="146" y="58"/>
                    </a:lnTo>
                    <a:lnTo>
                      <a:pt x="146" y="59"/>
                    </a:lnTo>
                    <a:lnTo>
                      <a:pt x="146" y="60"/>
                    </a:lnTo>
                    <a:lnTo>
                      <a:pt x="142" y="63"/>
                    </a:lnTo>
                    <a:lnTo>
                      <a:pt x="139" y="66"/>
                    </a:lnTo>
                    <a:lnTo>
                      <a:pt x="137" y="68"/>
                    </a:lnTo>
                    <a:lnTo>
                      <a:pt x="135" y="73"/>
                    </a:lnTo>
                    <a:lnTo>
                      <a:pt x="142" y="69"/>
                    </a:lnTo>
                    <a:lnTo>
                      <a:pt x="146" y="67"/>
                    </a:lnTo>
                    <a:lnTo>
                      <a:pt x="150" y="67"/>
                    </a:lnTo>
                    <a:lnTo>
                      <a:pt x="154" y="66"/>
                    </a:lnTo>
                    <a:lnTo>
                      <a:pt x="154" y="68"/>
                    </a:lnTo>
                    <a:lnTo>
                      <a:pt x="156" y="70"/>
                    </a:lnTo>
                    <a:lnTo>
                      <a:pt x="156" y="73"/>
                    </a:lnTo>
                    <a:lnTo>
                      <a:pt x="157" y="75"/>
                    </a:lnTo>
                    <a:lnTo>
                      <a:pt x="153" y="77"/>
                    </a:lnTo>
                    <a:lnTo>
                      <a:pt x="150" y="80"/>
                    </a:lnTo>
                    <a:lnTo>
                      <a:pt x="146" y="83"/>
                    </a:lnTo>
                    <a:lnTo>
                      <a:pt x="143" y="85"/>
                    </a:lnTo>
                    <a:lnTo>
                      <a:pt x="146" y="85"/>
                    </a:lnTo>
                    <a:lnTo>
                      <a:pt x="151" y="84"/>
                    </a:lnTo>
                    <a:lnTo>
                      <a:pt x="157" y="84"/>
                    </a:lnTo>
                    <a:lnTo>
                      <a:pt x="161" y="84"/>
                    </a:lnTo>
                    <a:lnTo>
                      <a:pt x="161" y="95"/>
                    </a:lnTo>
                    <a:lnTo>
                      <a:pt x="156" y="99"/>
                    </a:lnTo>
                    <a:lnTo>
                      <a:pt x="149" y="103"/>
                    </a:lnTo>
                    <a:lnTo>
                      <a:pt x="144" y="109"/>
                    </a:lnTo>
                    <a:lnTo>
                      <a:pt x="149" y="107"/>
                    </a:lnTo>
                    <a:lnTo>
                      <a:pt x="154" y="105"/>
                    </a:lnTo>
                    <a:lnTo>
                      <a:pt x="160" y="104"/>
                    </a:lnTo>
                    <a:lnTo>
                      <a:pt x="166" y="104"/>
                    </a:lnTo>
                    <a:lnTo>
                      <a:pt x="167" y="106"/>
                    </a:lnTo>
                    <a:lnTo>
                      <a:pt x="167" y="109"/>
                    </a:lnTo>
                    <a:lnTo>
                      <a:pt x="167" y="112"/>
                    </a:lnTo>
                    <a:lnTo>
                      <a:pt x="167" y="115"/>
                    </a:lnTo>
                    <a:lnTo>
                      <a:pt x="161" y="119"/>
                    </a:lnTo>
                    <a:lnTo>
                      <a:pt x="156" y="122"/>
                    </a:lnTo>
                    <a:lnTo>
                      <a:pt x="150" y="126"/>
                    </a:lnTo>
                    <a:lnTo>
                      <a:pt x="144" y="129"/>
                    </a:lnTo>
                    <a:lnTo>
                      <a:pt x="150" y="128"/>
                    </a:lnTo>
                    <a:lnTo>
                      <a:pt x="157" y="127"/>
                    </a:lnTo>
                    <a:lnTo>
                      <a:pt x="164" y="124"/>
                    </a:lnTo>
                    <a:lnTo>
                      <a:pt x="170" y="123"/>
                    </a:lnTo>
                    <a:lnTo>
                      <a:pt x="172" y="126"/>
                    </a:lnTo>
                    <a:lnTo>
                      <a:pt x="172" y="129"/>
                    </a:lnTo>
                    <a:lnTo>
                      <a:pt x="172" y="131"/>
                    </a:lnTo>
                    <a:lnTo>
                      <a:pt x="173" y="135"/>
                    </a:lnTo>
                    <a:lnTo>
                      <a:pt x="168" y="138"/>
                    </a:lnTo>
                    <a:lnTo>
                      <a:pt x="162" y="142"/>
                    </a:lnTo>
                    <a:lnTo>
                      <a:pt x="158" y="145"/>
                    </a:lnTo>
                    <a:lnTo>
                      <a:pt x="152" y="149"/>
                    </a:lnTo>
                    <a:lnTo>
                      <a:pt x="153" y="150"/>
                    </a:lnTo>
                    <a:lnTo>
                      <a:pt x="154" y="151"/>
                    </a:lnTo>
                    <a:lnTo>
                      <a:pt x="159" y="149"/>
                    </a:lnTo>
                    <a:lnTo>
                      <a:pt x="164" y="146"/>
                    </a:lnTo>
                    <a:lnTo>
                      <a:pt x="169" y="145"/>
                    </a:lnTo>
                    <a:lnTo>
                      <a:pt x="175" y="145"/>
                    </a:lnTo>
                    <a:lnTo>
                      <a:pt x="175" y="147"/>
                    </a:lnTo>
                    <a:lnTo>
                      <a:pt x="175" y="149"/>
                    </a:lnTo>
                    <a:lnTo>
                      <a:pt x="175" y="151"/>
                    </a:lnTo>
                    <a:lnTo>
                      <a:pt x="175" y="153"/>
                    </a:lnTo>
                    <a:lnTo>
                      <a:pt x="164" y="160"/>
                    </a:lnTo>
                    <a:lnTo>
                      <a:pt x="156" y="165"/>
                    </a:lnTo>
                    <a:lnTo>
                      <a:pt x="151" y="167"/>
                    </a:lnTo>
                    <a:lnTo>
                      <a:pt x="149" y="169"/>
                    </a:lnTo>
                    <a:lnTo>
                      <a:pt x="153" y="171"/>
                    </a:lnTo>
                    <a:lnTo>
                      <a:pt x="160" y="168"/>
                    </a:lnTo>
                    <a:lnTo>
                      <a:pt x="168" y="165"/>
                    </a:lnTo>
                    <a:lnTo>
                      <a:pt x="177" y="164"/>
                    </a:lnTo>
                    <a:lnTo>
                      <a:pt x="177" y="167"/>
                    </a:lnTo>
                    <a:lnTo>
                      <a:pt x="177" y="171"/>
                    </a:lnTo>
                    <a:lnTo>
                      <a:pt x="177" y="174"/>
                    </a:lnTo>
                    <a:lnTo>
                      <a:pt x="179" y="177"/>
                    </a:lnTo>
                    <a:lnTo>
                      <a:pt x="167" y="183"/>
                    </a:lnTo>
                    <a:lnTo>
                      <a:pt x="160" y="185"/>
                    </a:lnTo>
                    <a:lnTo>
                      <a:pt x="156" y="188"/>
                    </a:lnTo>
                    <a:lnTo>
                      <a:pt x="150" y="189"/>
                    </a:lnTo>
                    <a:lnTo>
                      <a:pt x="150" y="190"/>
                    </a:lnTo>
                    <a:lnTo>
                      <a:pt x="150" y="191"/>
                    </a:lnTo>
                    <a:lnTo>
                      <a:pt x="150" y="192"/>
                    </a:lnTo>
                    <a:lnTo>
                      <a:pt x="150" y="194"/>
                    </a:lnTo>
                    <a:lnTo>
                      <a:pt x="162" y="190"/>
                    </a:lnTo>
                    <a:lnTo>
                      <a:pt x="170" y="188"/>
                    </a:lnTo>
                    <a:lnTo>
                      <a:pt x="175" y="187"/>
                    </a:lnTo>
                    <a:lnTo>
                      <a:pt x="180" y="187"/>
                    </a:lnTo>
                    <a:lnTo>
                      <a:pt x="180" y="189"/>
                    </a:lnTo>
                    <a:lnTo>
                      <a:pt x="181" y="192"/>
                    </a:lnTo>
                    <a:lnTo>
                      <a:pt x="181" y="196"/>
                    </a:lnTo>
                    <a:lnTo>
                      <a:pt x="181" y="198"/>
                    </a:lnTo>
                    <a:lnTo>
                      <a:pt x="173" y="203"/>
                    </a:lnTo>
                    <a:lnTo>
                      <a:pt x="166" y="206"/>
                    </a:lnTo>
                    <a:lnTo>
                      <a:pt x="159" y="210"/>
                    </a:lnTo>
                    <a:lnTo>
                      <a:pt x="151" y="213"/>
                    </a:lnTo>
                    <a:lnTo>
                      <a:pt x="158" y="212"/>
                    </a:lnTo>
                    <a:lnTo>
                      <a:pt x="166" y="211"/>
                    </a:lnTo>
                    <a:lnTo>
                      <a:pt x="175" y="209"/>
                    </a:lnTo>
                    <a:lnTo>
                      <a:pt x="183" y="206"/>
                    </a:lnTo>
                    <a:lnTo>
                      <a:pt x="183" y="211"/>
                    </a:lnTo>
                    <a:lnTo>
                      <a:pt x="183" y="214"/>
                    </a:lnTo>
                    <a:lnTo>
                      <a:pt x="183" y="218"/>
                    </a:lnTo>
                    <a:lnTo>
                      <a:pt x="183" y="222"/>
                    </a:lnTo>
                    <a:lnTo>
                      <a:pt x="169" y="228"/>
                    </a:lnTo>
                    <a:lnTo>
                      <a:pt x="161" y="232"/>
                    </a:lnTo>
                    <a:lnTo>
                      <a:pt x="157" y="234"/>
                    </a:lnTo>
                    <a:lnTo>
                      <a:pt x="150" y="236"/>
                    </a:lnTo>
                    <a:lnTo>
                      <a:pt x="149" y="237"/>
                    </a:lnTo>
                    <a:lnTo>
                      <a:pt x="149" y="238"/>
                    </a:lnTo>
                    <a:lnTo>
                      <a:pt x="149" y="240"/>
                    </a:lnTo>
                    <a:lnTo>
                      <a:pt x="152" y="238"/>
                    </a:lnTo>
                    <a:lnTo>
                      <a:pt x="157" y="237"/>
                    </a:lnTo>
                    <a:lnTo>
                      <a:pt x="161" y="235"/>
                    </a:lnTo>
                    <a:lnTo>
                      <a:pt x="166" y="233"/>
                    </a:lnTo>
                    <a:lnTo>
                      <a:pt x="172" y="232"/>
                    </a:lnTo>
                    <a:lnTo>
                      <a:pt x="177" y="230"/>
                    </a:lnTo>
                    <a:lnTo>
                      <a:pt x="182" y="230"/>
                    </a:lnTo>
                    <a:lnTo>
                      <a:pt x="187" y="230"/>
                    </a:lnTo>
                    <a:lnTo>
                      <a:pt x="187" y="233"/>
                    </a:lnTo>
                    <a:lnTo>
                      <a:pt x="187" y="235"/>
                    </a:lnTo>
                    <a:lnTo>
                      <a:pt x="187" y="237"/>
                    </a:lnTo>
                    <a:lnTo>
                      <a:pt x="187" y="240"/>
                    </a:lnTo>
                    <a:lnTo>
                      <a:pt x="179" y="244"/>
                    </a:lnTo>
                    <a:lnTo>
                      <a:pt x="172" y="248"/>
                    </a:lnTo>
                    <a:lnTo>
                      <a:pt x="164" y="251"/>
                    </a:lnTo>
                    <a:lnTo>
                      <a:pt x="157" y="256"/>
                    </a:lnTo>
                    <a:lnTo>
                      <a:pt x="161" y="256"/>
                    </a:lnTo>
                    <a:lnTo>
                      <a:pt x="169" y="253"/>
                    </a:lnTo>
                    <a:lnTo>
                      <a:pt x="179" y="251"/>
                    </a:lnTo>
                    <a:lnTo>
                      <a:pt x="188" y="249"/>
                    </a:lnTo>
                    <a:lnTo>
                      <a:pt x="188" y="251"/>
                    </a:lnTo>
                    <a:lnTo>
                      <a:pt x="189" y="253"/>
                    </a:lnTo>
                    <a:lnTo>
                      <a:pt x="189" y="257"/>
                    </a:lnTo>
                    <a:lnTo>
                      <a:pt x="189" y="259"/>
                    </a:lnTo>
                    <a:lnTo>
                      <a:pt x="185" y="262"/>
                    </a:lnTo>
                    <a:lnTo>
                      <a:pt x="181" y="264"/>
                    </a:lnTo>
                    <a:lnTo>
                      <a:pt x="175" y="267"/>
                    </a:lnTo>
                    <a:lnTo>
                      <a:pt x="169" y="270"/>
                    </a:lnTo>
                    <a:lnTo>
                      <a:pt x="162" y="272"/>
                    </a:lnTo>
                    <a:lnTo>
                      <a:pt x="157" y="274"/>
                    </a:lnTo>
                    <a:lnTo>
                      <a:pt x="152" y="276"/>
                    </a:lnTo>
                    <a:lnTo>
                      <a:pt x="147" y="278"/>
                    </a:lnTo>
                    <a:lnTo>
                      <a:pt x="147" y="279"/>
                    </a:lnTo>
                    <a:lnTo>
                      <a:pt x="147" y="280"/>
                    </a:lnTo>
                    <a:lnTo>
                      <a:pt x="147" y="281"/>
                    </a:lnTo>
                    <a:lnTo>
                      <a:pt x="151" y="280"/>
                    </a:lnTo>
                    <a:lnTo>
                      <a:pt x="156" y="279"/>
                    </a:lnTo>
                    <a:lnTo>
                      <a:pt x="159" y="276"/>
                    </a:lnTo>
                    <a:lnTo>
                      <a:pt x="164" y="275"/>
                    </a:lnTo>
                    <a:lnTo>
                      <a:pt x="168" y="274"/>
                    </a:lnTo>
                    <a:lnTo>
                      <a:pt x="174" y="273"/>
                    </a:lnTo>
                    <a:lnTo>
                      <a:pt x="179" y="273"/>
                    </a:lnTo>
                    <a:lnTo>
                      <a:pt x="183" y="273"/>
                    </a:lnTo>
                    <a:lnTo>
                      <a:pt x="177" y="281"/>
                    </a:lnTo>
                    <a:lnTo>
                      <a:pt x="173" y="287"/>
                    </a:lnTo>
                    <a:lnTo>
                      <a:pt x="167" y="291"/>
                    </a:lnTo>
                    <a:lnTo>
                      <a:pt x="159" y="294"/>
                    </a:lnTo>
                    <a:lnTo>
                      <a:pt x="159" y="295"/>
                    </a:lnTo>
                    <a:lnTo>
                      <a:pt x="160" y="295"/>
                    </a:lnTo>
                    <a:lnTo>
                      <a:pt x="160" y="296"/>
                    </a:lnTo>
                    <a:lnTo>
                      <a:pt x="160" y="297"/>
                    </a:lnTo>
                    <a:lnTo>
                      <a:pt x="165" y="296"/>
                    </a:lnTo>
                    <a:lnTo>
                      <a:pt x="169" y="296"/>
                    </a:lnTo>
                    <a:lnTo>
                      <a:pt x="173" y="296"/>
                    </a:lnTo>
                    <a:lnTo>
                      <a:pt x="177" y="295"/>
                    </a:lnTo>
                    <a:lnTo>
                      <a:pt x="180" y="297"/>
                    </a:lnTo>
                    <a:lnTo>
                      <a:pt x="182" y="301"/>
                    </a:lnTo>
                    <a:lnTo>
                      <a:pt x="184" y="304"/>
                    </a:lnTo>
                    <a:lnTo>
                      <a:pt x="187" y="308"/>
                    </a:lnTo>
                    <a:lnTo>
                      <a:pt x="185" y="309"/>
                    </a:lnTo>
                    <a:lnTo>
                      <a:pt x="183" y="310"/>
                    </a:lnTo>
                    <a:lnTo>
                      <a:pt x="179" y="312"/>
                    </a:lnTo>
                    <a:lnTo>
                      <a:pt x="169" y="314"/>
                    </a:lnTo>
                    <a:lnTo>
                      <a:pt x="169" y="316"/>
                    </a:lnTo>
                    <a:lnTo>
                      <a:pt x="169" y="317"/>
                    </a:lnTo>
                    <a:lnTo>
                      <a:pt x="168" y="318"/>
                    </a:lnTo>
                    <a:lnTo>
                      <a:pt x="168" y="319"/>
                    </a:lnTo>
                    <a:lnTo>
                      <a:pt x="180" y="317"/>
                    </a:lnTo>
                    <a:lnTo>
                      <a:pt x="187" y="314"/>
                    </a:lnTo>
                    <a:lnTo>
                      <a:pt x="190" y="314"/>
                    </a:lnTo>
                    <a:lnTo>
                      <a:pt x="194" y="314"/>
                    </a:lnTo>
                    <a:lnTo>
                      <a:pt x="195" y="316"/>
                    </a:lnTo>
                    <a:lnTo>
                      <a:pt x="195" y="317"/>
                    </a:lnTo>
                    <a:lnTo>
                      <a:pt x="196" y="318"/>
                    </a:lnTo>
                    <a:lnTo>
                      <a:pt x="196" y="319"/>
                    </a:lnTo>
                    <a:lnTo>
                      <a:pt x="190" y="325"/>
                    </a:lnTo>
                    <a:lnTo>
                      <a:pt x="183" y="328"/>
                    </a:lnTo>
                    <a:lnTo>
                      <a:pt x="175" y="332"/>
                    </a:lnTo>
                    <a:lnTo>
                      <a:pt x="167" y="333"/>
                    </a:lnTo>
                    <a:lnTo>
                      <a:pt x="159" y="334"/>
                    </a:lnTo>
                    <a:lnTo>
                      <a:pt x="151" y="334"/>
                    </a:lnTo>
                    <a:lnTo>
                      <a:pt x="143" y="335"/>
                    </a:lnTo>
                    <a:lnTo>
                      <a:pt x="135" y="335"/>
                    </a:lnTo>
                    <a:close/>
                  </a:path>
                </a:pathLst>
              </a:custGeom>
              <a:solidFill>
                <a:srgbClr val="FF0000"/>
              </a:solidFill>
              <a:ln w="9525">
                <a:noFill/>
                <a:round/>
                <a:headEnd/>
                <a:tailEnd/>
              </a:ln>
            </p:spPr>
            <p:txBody>
              <a:bodyPr/>
              <a:lstStyle/>
              <a:p>
                <a:endParaRPr lang="en-US" sz="3200"/>
              </a:p>
            </p:txBody>
          </p:sp>
          <p:sp>
            <p:nvSpPr>
              <p:cNvPr id="190522" name="Freeform 66"/>
              <p:cNvSpPr>
                <a:spLocks/>
              </p:cNvSpPr>
              <p:nvPr/>
            </p:nvSpPr>
            <p:spPr bwMode="auto">
              <a:xfrm>
                <a:off x="2747" y="3668"/>
                <a:ext cx="43" cy="26"/>
              </a:xfrm>
              <a:custGeom>
                <a:avLst/>
                <a:gdLst>
                  <a:gd name="T0" fmla="*/ 1 w 85"/>
                  <a:gd name="T1" fmla="*/ 1 h 52"/>
                  <a:gd name="T2" fmla="*/ 1 w 85"/>
                  <a:gd name="T3" fmla="*/ 1 h 52"/>
                  <a:gd name="T4" fmla="*/ 1 w 85"/>
                  <a:gd name="T5" fmla="*/ 1 h 52"/>
                  <a:gd name="T6" fmla="*/ 1 w 85"/>
                  <a:gd name="T7" fmla="*/ 1 h 52"/>
                  <a:gd name="T8" fmla="*/ 0 w 85"/>
                  <a:gd name="T9" fmla="*/ 1 h 52"/>
                  <a:gd name="T10" fmla="*/ 0 w 85"/>
                  <a:gd name="T11" fmla="*/ 1 h 52"/>
                  <a:gd name="T12" fmla="*/ 1 w 85"/>
                  <a:gd name="T13" fmla="*/ 1 h 52"/>
                  <a:gd name="T14" fmla="*/ 1 w 85"/>
                  <a:gd name="T15" fmla="*/ 1 h 52"/>
                  <a:gd name="T16" fmla="*/ 1 w 85"/>
                  <a:gd name="T17" fmla="*/ 0 h 52"/>
                  <a:gd name="T18" fmla="*/ 1 w 85"/>
                  <a:gd name="T19" fmla="*/ 0 h 52"/>
                  <a:gd name="T20" fmla="*/ 1 w 85"/>
                  <a:gd name="T21" fmla="*/ 0 h 52"/>
                  <a:gd name="T22" fmla="*/ 1 w 85"/>
                  <a:gd name="T23" fmla="*/ 1 h 52"/>
                  <a:gd name="T24" fmla="*/ 1 w 85"/>
                  <a:gd name="T25" fmla="*/ 1 h 52"/>
                  <a:gd name="T26" fmla="*/ 1 w 85"/>
                  <a:gd name="T27" fmla="*/ 1 h 52"/>
                  <a:gd name="T28" fmla="*/ 1 w 85"/>
                  <a:gd name="T29" fmla="*/ 1 h 52"/>
                  <a:gd name="T30" fmla="*/ 1 w 85"/>
                  <a:gd name="T31" fmla="*/ 1 h 52"/>
                  <a:gd name="T32" fmla="*/ 1 w 85"/>
                  <a:gd name="T33" fmla="*/ 1 h 52"/>
                  <a:gd name="T34" fmla="*/ 1 w 85"/>
                  <a:gd name="T35" fmla="*/ 1 h 52"/>
                  <a:gd name="T36" fmla="*/ 1 w 85"/>
                  <a:gd name="T37" fmla="*/ 1 h 52"/>
                  <a:gd name="T38" fmla="*/ 1 w 85"/>
                  <a:gd name="T39" fmla="*/ 1 h 52"/>
                  <a:gd name="T40" fmla="*/ 1 w 85"/>
                  <a:gd name="T41" fmla="*/ 1 h 52"/>
                  <a:gd name="T42" fmla="*/ 1 w 85"/>
                  <a:gd name="T43" fmla="*/ 1 h 52"/>
                  <a:gd name="T44" fmla="*/ 1 w 85"/>
                  <a:gd name="T45" fmla="*/ 1 h 52"/>
                  <a:gd name="T46" fmla="*/ 1 w 85"/>
                  <a:gd name="T47" fmla="*/ 1 h 52"/>
                  <a:gd name="T48" fmla="*/ 1 w 85"/>
                  <a:gd name="T49" fmla="*/ 1 h 52"/>
                  <a:gd name="T50" fmla="*/ 1 w 85"/>
                  <a:gd name="T51" fmla="*/ 1 h 52"/>
                  <a:gd name="T52" fmla="*/ 1 w 85"/>
                  <a:gd name="T53" fmla="*/ 1 h 52"/>
                  <a:gd name="T54" fmla="*/ 1 w 85"/>
                  <a:gd name="T55" fmla="*/ 1 h 52"/>
                  <a:gd name="T56" fmla="*/ 1 w 85"/>
                  <a:gd name="T57" fmla="*/ 1 h 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5"/>
                  <a:gd name="T88" fmla="*/ 0 h 52"/>
                  <a:gd name="T89" fmla="*/ 85 w 85"/>
                  <a:gd name="T90" fmla="*/ 52 h 5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5" h="52">
                    <a:moveTo>
                      <a:pt x="31" y="52"/>
                    </a:moveTo>
                    <a:lnTo>
                      <a:pt x="18" y="50"/>
                    </a:lnTo>
                    <a:lnTo>
                      <a:pt x="11" y="49"/>
                    </a:lnTo>
                    <a:lnTo>
                      <a:pt x="6" y="48"/>
                    </a:lnTo>
                    <a:lnTo>
                      <a:pt x="0" y="45"/>
                    </a:lnTo>
                    <a:lnTo>
                      <a:pt x="0" y="33"/>
                    </a:lnTo>
                    <a:lnTo>
                      <a:pt x="1" y="22"/>
                    </a:lnTo>
                    <a:lnTo>
                      <a:pt x="3" y="11"/>
                    </a:lnTo>
                    <a:lnTo>
                      <a:pt x="4" y="0"/>
                    </a:lnTo>
                    <a:lnTo>
                      <a:pt x="15" y="0"/>
                    </a:lnTo>
                    <a:lnTo>
                      <a:pt x="24" y="0"/>
                    </a:lnTo>
                    <a:lnTo>
                      <a:pt x="33" y="2"/>
                    </a:lnTo>
                    <a:lnTo>
                      <a:pt x="44" y="3"/>
                    </a:lnTo>
                    <a:lnTo>
                      <a:pt x="53" y="5"/>
                    </a:lnTo>
                    <a:lnTo>
                      <a:pt x="63" y="6"/>
                    </a:lnTo>
                    <a:lnTo>
                      <a:pt x="74" y="7"/>
                    </a:lnTo>
                    <a:lnTo>
                      <a:pt x="85" y="7"/>
                    </a:lnTo>
                    <a:lnTo>
                      <a:pt x="84" y="14"/>
                    </a:lnTo>
                    <a:lnTo>
                      <a:pt x="80" y="28"/>
                    </a:lnTo>
                    <a:lnTo>
                      <a:pt x="75" y="42"/>
                    </a:lnTo>
                    <a:lnTo>
                      <a:pt x="71" y="51"/>
                    </a:lnTo>
                    <a:lnTo>
                      <a:pt x="70" y="51"/>
                    </a:lnTo>
                    <a:lnTo>
                      <a:pt x="69" y="52"/>
                    </a:lnTo>
                    <a:lnTo>
                      <a:pt x="67" y="52"/>
                    </a:lnTo>
                    <a:lnTo>
                      <a:pt x="63" y="52"/>
                    </a:lnTo>
                    <a:lnTo>
                      <a:pt x="59" y="52"/>
                    </a:lnTo>
                    <a:lnTo>
                      <a:pt x="53" y="52"/>
                    </a:lnTo>
                    <a:lnTo>
                      <a:pt x="44" y="52"/>
                    </a:lnTo>
                    <a:lnTo>
                      <a:pt x="31" y="52"/>
                    </a:lnTo>
                    <a:close/>
                  </a:path>
                </a:pathLst>
              </a:custGeom>
              <a:solidFill>
                <a:srgbClr val="000000"/>
              </a:solidFill>
              <a:ln w="9525">
                <a:noFill/>
                <a:round/>
                <a:headEnd/>
                <a:tailEnd/>
              </a:ln>
            </p:spPr>
            <p:txBody>
              <a:bodyPr/>
              <a:lstStyle/>
              <a:p>
                <a:endParaRPr lang="en-US" sz="3200"/>
              </a:p>
            </p:txBody>
          </p:sp>
          <p:sp>
            <p:nvSpPr>
              <p:cNvPr id="190523" name="Freeform 67"/>
              <p:cNvSpPr>
                <a:spLocks/>
              </p:cNvSpPr>
              <p:nvPr/>
            </p:nvSpPr>
            <p:spPr bwMode="auto">
              <a:xfrm>
                <a:off x="2751" y="3671"/>
                <a:ext cx="33" cy="19"/>
              </a:xfrm>
              <a:custGeom>
                <a:avLst/>
                <a:gdLst>
                  <a:gd name="T0" fmla="*/ 1 w 64"/>
                  <a:gd name="T1" fmla="*/ 1 h 38"/>
                  <a:gd name="T2" fmla="*/ 1 w 64"/>
                  <a:gd name="T3" fmla="*/ 1 h 38"/>
                  <a:gd name="T4" fmla="*/ 1 w 64"/>
                  <a:gd name="T5" fmla="*/ 1 h 38"/>
                  <a:gd name="T6" fmla="*/ 1 w 64"/>
                  <a:gd name="T7" fmla="*/ 1 h 38"/>
                  <a:gd name="T8" fmla="*/ 1 w 64"/>
                  <a:gd name="T9" fmla="*/ 1 h 38"/>
                  <a:gd name="T10" fmla="*/ 1 w 64"/>
                  <a:gd name="T11" fmla="*/ 1 h 38"/>
                  <a:gd name="T12" fmla="*/ 1 w 64"/>
                  <a:gd name="T13" fmla="*/ 1 h 38"/>
                  <a:gd name="T14" fmla="*/ 1 w 64"/>
                  <a:gd name="T15" fmla="*/ 1 h 38"/>
                  <a:gd name="T16" fmla="*/ 0 w 64"/>
                  <a:gd name="T17" fmla="*/ 1 h 38"/>
                  <a:gd name="T18" fmla="*/ 0 w 64"/>
                  <a:gd name="T19" fmla="*/ 1 h 38"/>
                  <a:gd name="T20" fmla="*/ 1 w 64"/>
                  <a:gd name="T21" fmla="*/ 1 h 38"/>
                  <a:gd name="T22" fmla="*/ 1 w 64"/>
                  <a:gd name="T23" fmla="*/ 1 h 38"/>
                  <a:gd name="T24" fmla="*/ 1 w 64"/>
                  <a:gd name="T25" fmla="*/ 0 h 38"/>
                  <a:gd name="T26" fmla="*/ 1 w 64"/>
                  <a:gd name="T27" fmla="*/ 0 h 38"/>
                  <a:gd name="T28" fmla="*/ 1 w 64"/>
                  <a:gd name="T29" fmla="*/ 1 h 38"/>
                  <a:gd name="T30" fmla="*/ 1 w 64"/>
                  <a:gd name="T31" fmla="*/ 1 h 38"/>
                  <a:gd name="T32" fmla="*/ 1 w 64"/>
                  <a:gd name="T33" fmla="*/ 1 h 38"/>
                  <a:gd name="T34" fmla="*/ 1 w 64"/>
                  <a:gd name="T35" fmla="*/ 1 h 38"/>
                  <a:gd name="T36" fmla="*/ 1 w 64"/>
                  <a:gd name="T37" fmla="*/ 1 h 38"/>
                  <a:gd name="T38" fmla="*/ 1 w 64"/>
                  <a:gd name="T39" fmla="*/ 1 h 38"/>
                  <a:gd name="T40" fmla="*/ 1 w 64"/>
                  <a:gd name="T41" fmla="*/ 1 h 38"/>
                  <a:gd name="T42" fmla="*/ 1 w 64"/>
                  <a:gd name="T43" fmla="*/ 1 h 38"/>
                  <a:gd name="T44" fmla="*/ 1 w 64"/>
                  <a:gd name="T45" fmla="*/ 1 h 38"/>
                  <a:gd name="T46" fmla="*/ 1 w 64"/>
                  <a:gd name="T47" fmla="*/ 1 h 38"/>
                  <a:gd name="T48" fmla="*/ 1 w 64"/>
                  <a:gd name="T49" fmla="*/ 1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38"/>
                  <a:gd name="T77" fmla="*/ 64 w 64"/>
                  <a:gd name="T78" fmla="*/ 38 h 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38">
                    <a:moveTo>
                      <a:pt x="36" y="38"/>
                    </a:moveTo>
                    <a:lnTo>
                      <a:pt x="25" y="37"/>
                    </a:lnTo>
                    <a:lnTo>
                      <a:pt x="17" y="37"/>
                    </a:lnTo>
                    <a:lnTo>
                      <a:pt x="11" y="36"/>
                    </a:lnTo>
                    <a:lnTo>
                      <a:pt x="8" y="36"/>
                    </a:lnTo>
                    <a:lnTo>
                      <a:pt x="4" y="36"/>
                    </a:lnTo>
                    <a:lnTo>
                      <a:pt x="3" y="35"/>
                    </a:lnTo>
                    <a:lnTo>
                      <a:pt x="1" y="35"/>
                    </a:lnTo>
                    <a:lnTo>
                      <a:pt x="0" y="34"/>
                    </a:lnTo>
                    <a:lnTo>
                      <a:pt x="0" y="24"/>
                    </a:lnTo>
                    <a:lnTo>
                      <a:pt x="2" y="15"/>
                    </a:lnTo>
                    <a:lnTo>
                      <a:pt x="4" y="7"/>
                    </a:lnTo>
                    <a:lnTo>
                      <a:pt x="7" y="0"/>
                    </a:lnTo>
                    <a:lnTo>
                      <a:pt x="11" y="0"/>
                    </a:lnTo>
                    <a:lnTo>
                      <a:pt x="16" y="1"/>
                    </a:lnTo>
                    <a:lnTo>
                      <a:pt x="21" y="1"/>
                    </a:lnTo>
                    <a:lnTo>
                      <a:pt x="25" y="2"/>
                    </a:lnTo>
                    <a:lnTo>
                      <a:pt x="31" y="4"/>
                    </a:lnTo>
                    <a:lnTo>
                      <a:pt x="39" y="5"/>
                    </a:lnTo>
                    <a:lnTo>
                      <a:pt x="51" y="7"/>
                    </a:lnTo>
                    <a:lnTo>
                      <a:pt x="64" y="11"/>
                    </a:lnTo>
                    <a:lnTo>
                      <a:pt x="61" y="27"/>
                    </a:lnTo>
                    <a:lnTo>
                      <a:pt x="57" y="35"/>
                    </a:lnTo>
                    <a:lnTo>
                      <a:pt x="51" y="38"/>
                    </a:lnTo>
                    <a:lnTo>
                      <a:pt x="36" y="38"/>
                    </a:lnTo>
                    <a:close/>
                  </a:path>
                </a:pathLst>
              </a:custGeom>
              <a:solidFill>
                <a:srgbClr val="FFFF00"/>
              </a:solidFill>
              <a:ln w="9525">
                <a:noFill/>
                <a:round/>
                <a:headEnd/>
                <a:tailEnd/>
              </a:ln>
            </p:spPr>
            <p:txBody>
              <a:bodyPr/>
              <a:lstStyle/>
              <a:p>
                <a:endParaRPr lang="en-US" sz="3200"/>
              </a:p>
            </p:txBody>
          </p:sp>
          <p:sp>
            <p:nvSpPr>
              <p:cNvPr id="190524" name="Freeform 69"/>
              <p:cNvSpPr>
                <a:spLocks/>
              </p:cNvSpPr>
              <p:nvPr/>
            </p:nvSpPr>
            <p:spPr bwMode="auto">
              <a:xfrm>
                <a:off x="2446" y="3594"/>
                <a:ext cx="50" cy="88"/>
              </a:xfrm>
              <a:custGeom>
                <a:avLst/>
                <a:gdLst>
                  <a:gd name="T0" fmla="*/ 1 w 100"/>
                  <a:gd name="T1" fmla="*/ 1 h 176"/>
                  <a:gd name="T2" fmla="*/ 1 w 100"/>
                  <a:gd name="T3" fmla="*/ 1 h 176"/>
                  <a:gd name="T4" fmla="*/ 1 w 100"/>
                  <a:gd name="T5" fmla="*/ 1 h 176"/>
                  <a:gd name="T6" fmla="*/ 1 w 100"/>
                  <a:gd name="T7" fmla="*/ 1 h 176"/>
                  <a:gd name="T8" fmla="*/ 1 w 100"/>
                  <a:gd name="T9" fmla="*/ 1 h 176"/>
                  <a:gd name="T10" fmla="*/ 1 w 100"/>
                  <a:gd name="T11" fmla="*/ 1 h 176"/>
                  <a:gd name="T12" fmla="*/ 1 w 100"/>
                  <a:gd name="T13" fmla="*/ 1 h 176"/>
                  <a:gd name="T14" fmla="*/ 1 w 100"/>
                  <a:gd name="T15" fmla="*/ 1 h 176"/>
                  <a:gd name="T16" fmla="*/ 1 w 100"/>
                  <a:gd name="T17" fmla="*/ 1 h 176"/>
                  <a:gd name="T18" fmla="*/ 1 w 100"/>
                  <a:gd name="T19" fmla="*/ 1 h 176"/>
                  <a:gd name="T20" fmla="*/ 1 w 100"/>
                  <a:gd name="T21" fmla="*/ 1 h 176"/>
                  <a:gd name="T22" fmla="*/ 1 w 100"/>
                  <a:gd name="T23" fmla="*/ 1 h 176"/>
                  <a:gd name="T24" fmla="*/ 1 w 100"/>
                  <a:gd name="T25" fmla="*/ 1 h 176"/>
                  <a:gd name="T26" fmla="*/ 1 w 100"/>
                  <a:gd name="T27" fmla="*/ 1 h 176"/>
                  <a:gd name="T28" fmla="*/ 1 w 100"/>
                  <a:gd name="T29" fmla="*/ 1 h 176"/>
                  <a:gd name="T30" fmla="*/ 1 w 100"/>
                  <a:gd name="T31" fmla="*/ 1 h 176"/>
                  <a:gd name="T32" fmla="*/ 1 w 100"/>
                  <a:gd name="T33" fmla="*/ 1 h 176"/>
                  <a:gd name="T34" fmla="*/ 1 w 100"/>
                  <a:gd name="T35" fmla="*/ 1 h 176"/>
                  <a:gd name="T36" fmla="*/ 1 w 100"/>
                  <a:gd name="T37" fmla="*/ 1 h 176"/>
                  <a:gd name="T38" fmla="*/ 0 w 100"/>
                  <a:gd name="T39" fmla="*/ 1 h 176"/>
                  <a:gd name="T40" fmla="*/ 0 w 100"/>
                  <a:gd name="T41" fmla="*/ 1 h 176"/>
                  <a:gd name="T42" fmla="*/ 1 w 100"/>
                  <a:gd name="T43" fmla="*/ 1 h 176"/>
                  <a:gd name="T44" fmla="*/ 1 w 100"/>
                  <a:gd name="T45" fmla="*/ 1 h 176"/>
                  <a:gd name="T46" fmla="*/ 1 w 100"/>
                  <a:gd name="T47" fmla="*/ 1 h 176"/>
                  <a:gd name="T48" fmla="*/ 1 w 100"/>
                  <a:gd name="T49" fmla="*/ 0 h 176"/>
                  <a:gd name="T50" fmla="*/ 1 w 100"/>
                  <a:gd name="T51" fmla="*/ 1 h 176"/>
                  <a:gd name="T52" fmla="*/ 1 w 100"/>
                  <a:gd name="T53" fmla="*/ 1 h 176"/>
                  <a:gd name="T54" fmla="*/ 1 w 100"/>
                  <a:gd name="T55" fmla="*/ 1 h 176"/>
                  <a:gd name="T56" fmla="*/ 1 w 100"/>
                  <a:gd name="T57" fmla="*/ 1 h 176"/>
                  <a:gd name="T58" fmla="*/ 1 w 100"/>
                  <a:gd name="T59" fmla="*/ 1 h 176"/>
                  <a:gd name="T60" fmla="*/ 1 w 100"/>
                  <a:gd name="T61" fmla="*/ 1 h 176"/>
                  <a:gd name="T62" fmla="*/ 1 w 100"/>
                  <a:gd name="T63" fmla="*/ 1 h 176"/>
                  <a:gd name="T64" fmla="*/ 1 w 100"/>
                  <a:gd name="T65" fmla="*/ 1 h 176"/>
                  <a:gd name="T66" fmla="*/ 1 w 100"/>
                  <a:gd name="T67" fmla="*/ 1 h 176"/>
                  <a:gd name="T68" fmla="*/ 1 w 100"/>
                  <a:gd name="T69" fmla="*/ 1 h 176"/>
                  <a:gd name="T70" fmla="*/ 1 w 100"/>
                  <a:gd name="T71" fmla="*/ 1 h 176"/>
                  <a:gd name="T72" fmla="*/ 1 w 100"/>
                  <a:gd name="T73" fmla="*/ 1 h 176"/>
                  <a:gd name="T74" fmla="*/ 1 w 100"/>
                  <a:gd name="T75" fmla="*/ 1 h 176"/>
                  <a:gd name="T76" fmla="*/ 1 w 100"/>
                  <a:gd name="T77" fmla="*/ 1 h 176"/>
                  <a:gd name="T78" fmla="*/ 1 w 100"/>
                  <a:gd name="T79" fmla="*/ 1 h 176"/>
                  <a:gd name="T80" fmla="*/ 1 w 100"/>
                  <a:gd name="T81" fmla="*/ 1 h 1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
                  <a:gd name="T124" fmla="*/ 0 h 176"/>
                  <a:gd name="T125" fmla="*/ 100 w 100"/>
                  <a:gd name="T126" fmla="*/ 176 h 1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 h="176">
                    <a:moveTo>
                      <a:pt x="92" y="176"/>
                    </a:moveTo>
                    <a:lnTo>
                      <a:pt x="84" y="163"/>
                    </a:lnTo>
                    <a:lnTo>
                      <a:pt x="76" y="147"/>
                    </a:lnTo>
                    <a:lnTo>
                      <a:pt x="68" y="130"/>
                    </a:lnTo>
                    <a:lnTo>
                      <a:pt x="61" y="112"/>
                    </a:lnTo>
                    <a:lnTo>
                      <a:pt x="54" y="94"/>
                    </a:lnTo>
                    <a:lnTo>
                      <a:pt x="47" y="76"/>
                    </a:lnTo>
                    <a:lnTo>
                      <a:pt x="43" y="60"/>
                    </a:lnTo>
                    <a:lnTo>
                      <a:pt x="38" y="45"/>
                    </a:lnTo>
                    <a:lnTo>
                      <a:pt x="32" y="33"/>
                    </a:lnTo>
                    <a:lnTo>
                      <a:pt x="29" y="27"/>
                    </a:lnTo>
                    <a:lnTo>
                      <a:pt x="27" y="24"/>
                    </a:lnTo>
                    <a:lnTo>
                      <a:pt x="24" y="22"/>
                    </a:lnTo>
                    <a:lnTo>
                      <a:pt x="20" y="23"/>
                    </a:lnTo>
                    <a:lnTo>
                      <a:pt x="15" y="24"/>
                    </a:lnTo>
                    <a:lnTo>
                      <a:pt x="10" y="25"/>
                    </a:lnTo>
                    <a:lnTo>
                      <a:pt x="6" y="25"/>
                    </a:lnTo>
                    <a:lnTo>
                      <a:pt x="4" y="22"/>
                    </a:lnTo>
                    <a:lnTo>
                      <a:pt x="1" y="19"/>
                    </a:lnTo>
                    <a:lnTo>
                      <a:pt x="0" y="17"/>
                    </a:lnTo>
                    <a:lnTo>
                      <a:pt x="0" y="15"/>
                    </a:lnTo>
                    <a:lnTo>
                      <a:pt x="6" y="10"/>
                    </a:lnTo>
                    <a:lnTo>
                      <a:pt x="13" y="6"/>
                    </a:lnTo>
                    <a:lnTo>
                      <a:pt x="19" y="2"/>
                    </a:lnTo>
                    <a:lnTo>
                      <a:pt x="25" y="0"/>
                    </a:lnTo>
                    <a:lnTo>
                      <a:pt x="36" y="18"/>
                    </a:lnTo>
                    <a:lnTo>
                      <a:pt x="46" y="39"/>
                    </a:lnTo>
                    <a:lnTo>
                      <a:pt x="55" y="60"/>
                    </a:lnTo>
                    <a:lnTo>
                      <a:pt x="65" y="80"/>
                    </a:lnTo>
                    <a:lnTo>
                      <a:pt x="74" y="102"/>
                    </a:lnTo>
                    <a:lnTo>
                      <a:pt x="83" y="124"/>
                    </a:lnTo>
                    <a:lnTo>
                      <a:pt x="91" y="146"/>
                    </a:lnTo>
                    <a:lnTo>
                      <a:pt x="100" y="167"/>
                    </a:lnTo>
                    <a:lnTo>
                      <a:pt x="100" y="169"/>
                    </a:lnTo>
                    <a:lnTo>
                      <a:pt x="100" y="171"/>
                    </a:lnTo>
                    <a:lnTo>
                      <a:pt x="100" y="173"/>
                    </a:lnTo>
                    <a:lnTo>
                      <a:pt x="100" y="175"/>
                    </a:lnTo>
                    <a:lnTo>
                      <a:pt x="98" y="175"/>
                    </a:lnTo>
                    <a:lnTo>
                      <a:pt x="97" y="175"/>
                    </a:lnTo>
                    <a:lnTo>
                      <a:pt x="95" y="175"/>
                    </a:lnTo>
                    <a:lnTo>
                      <a:pt x="92" y="176"/>
                    </a:lnTo>
                    <a:close/>
                  </a:path>
                </a:pathLst>
              </a:custGeom>
              <a:solidFill>
                <a:srgbClr val="CC9933"/>
              </a:solidFill>
              <a:ln w="9525">
                <a:noFill/>
                <a:round/>
                <a:headEnd/>
                <a:tailEnd/>
              </a:ln>
            </p:spPr>
            <p:txBody>
              <a:bodyPr/>
              <a:lstStyle/>
              <a:p>
                <a:endParaRPr lang="en-US" sz="3200"/>
              </a:p>
            </p:txBody>
          </p:sp>
          <p:sp>
            <p:nvSpPr>
              <p:cNvPr id="190525" name="Freeform 70"/>
              <p:cNvSpPr>
                <a:spLocks/>
              </p:cNvSpPr>
              <p:nvPr/>
            </p:nvSpPr>
            <p:spPr bwMode="auto">
              <a:xfrm>
                <a:off x="2252" y="3658"/>
                <a:ext cx="17" cy="17"/>
              </a:xfrm>
              <a:custGeom>
                <a:avLst/>
                <a:gdLst>
                  <a:gd name="T0" fmla="*/ 0 w 32"/>
                  <a:gd name="T1" fmla="*/ 1 h 33"/>
                  <a:gd name="T2" fmla="*/ 0 w 32"/>
                  <a:gd name="T3" fmla="*/ 1 h 33"/>
                  <a:gd name="T4" fmla="*/ 0 w 32"/>
                  <a:gd name="T5" fmla="*/ 1 h 33"/>
                  <a:gd name="T6" fmla="*/ 0 w 32"/>
                  <a:gd name="T7" fmla="*/ 1 h 33"/>
                  <a:gd name="T8" fmla="*/ 1 w 32"/>
                  <a:gd name="T9" fmla="*/ 1 h 33"/>
                  <a:gd name="T10" fmla="*/ 1 w 32"/>
                  <a:gd name="T11" fmla="*/ 1 h 33"/>
                  <a:gd name="T12" fmla="*/ 1 w 32"/>
                  <a:gd name="T13" fmla="*/ 1 h 33"/>
                  <a:gd name="T14" fmla="*/ 1 w 32"/>
                  <a:gd name="T15" fmla="*/ 1 h 33"/>
                  <a:gd name="T16" fmla="*/ 1 w 32"/>
                  <a:gd name="T17" fmla="*/ 0 h 33"/>
                  <a:gd name="T18" fmla="*/ 1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0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33"/>
                  <a:gd name="T53" fmla="*/ 32 w 32"/>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33">
                    <a:moveTo>
                      <a:pt x="0" y="33"/>
                    </a:moveTo>
                    <a:lnTo>
                      <a:pt x="0" y="27"/>
                    </a:lnTo>
                    <a:lnTo>
                      <a:pt x="0" y="23"/>
                    </a:lnTo>
                    <a:lnTo>
                      <a:pt x="0" y="16"/>
                    </a:lnTo>
                    <a:lnTo>
                      <a:pt x="1" y="3"/>
                    </a:lnTo>
                    <a:lnTo>
                      <a:pt x="7" y="2"/>
                    </a:lnTo>
                    <a:lnTo>
                      <a:pt x="14" y="1"/>
                    </a:lnTo>
                    <a:lnTo>
                      <a:pt x="19" y="1"/>
                    </a:lnTo>
                    <a:lnTo>
                      <a:pt x="25" y="0"/>
                    </a:lnTo>
                    <a:lnTo>
                      <a:pt x="30" y="9"/>
                    </a:lnTo>
                    <a:lnTo>
                      <a:pt x="32" y="16"/>
                    </a:lnTo>
                    <a:lnTo>
                      <a:pt x="32" y="22"/>
                    </a:lnTo>
                    <a:lnTo>
                      <a:pt x="29" y="26"/>
                    </a:lnTo>
                    <a:lnTo>
                      <a:pt x="24" y="30"/>
                    </a:lnTo>
                    <a:lnTo>
                      <a:pt x="17" y="32"/>
                    </a:lnTo>
                    <a:lnTo>
                      <a:pt x="9" y="33"/>
                    </a:lnTo>
                    <a:lnTo>
                      <a:pt x="0" y="33"/>
                    </a:lnTo>
                    <a:close/>
                  </a:path>
                </a:pathLst>
              </a:custGeom>
              <a:solidFill>
                <a:srgbClr val="FFFF00"/>
              </a:solidFill>
              <a:ln w="9525">
                <a:noFill/>
                <a:round/>
                <a:headEnd/>
                <a:tailEnd/>
              </a:ln>
            </p:spPr>
            <p:txBody>
              <a:bodyPr/>
              <a:lstStyle/>
              <a:p>
                <a:endParaRPr lang="en-US" sz="3200"/>
              </a:p>
            </p:txBody>
          </p:sp>
          <p:sp>
            <p:nvSpPr>
              <p:cNvPr id="190526" name="Freeform 71"/>
              <p:cNvSpPr>
                <a:spLocks/>
              </p:cNvSpPr>
              <p:nvPr/>
            </p:nvSpPr>
            <p:spPr bwMode="auto">
              <a:xfrm>
                <a:off x="2372" y="3589"/>
                <a:ext cx="78" cy="67"/>
              </a:xfrm>
              <a:custGeom>
                <a:avLst/>
                <a:gdLst>
                  <a:gd name="T0" fmla="*/ 1 w 155"/>
                  <a:gd name="T1" fmla="*/ 0 h 135"/>
                  <a:gd name="T2" fmla="*/ 1 w 155"/>
                  <a:gd name="T3" fmla="*/ 0 h 135"/>
                  <a:gd name="T4" fmla="*/ 1 w 155"/>
                  <a:gd name="T5" fmla="*/ 0 h 135"/>
                  <a:gd name="T6" fmla="*/ 1 w 155"/>
                  <a:gd name="T7" fmla="*/ 0 h 135"/>
                  <a:gd name="T8" fmla="*/ 0 w 155"/>
                  <a:gd name="T9" fmla="*/ 0 h 135"/>
                  <a:gd name="T10" fmla="*/ 1 w 155"/>
                  <a:gd name="T11" fmla="*/ 0 h 135"/>
                  <a:gd name="T12" fmla="*/ 1 w 155"/>
                  <a:gd name="T13" fmla="*/ 0 h 135"/>
                  <a:gd name="T14" fmla="*/ 1 w 155"/>
                  <a:gd name="T15" fmla="*/ 0 h 135"/>
                  <a:gd name="T16" fmla="*/ 1 w 155"/>
                  <a:gd name="T17" fmla="*/ 0 h 135"/>
                  <a:gd name="T18" fmla="*/ 1 w 155"/>
                  <a:gd name="T19" fmla="*/ 0 h 135"/>
                  <a:gd name="T20" fmla="*/ 1 w 155"/>
                  <a:gd name="T21" fmla="*/ 0 h 135"/>
                  <a:gd name="T22" fmla="*/ 1 w 155"/>
                  <a:gd name="T23" fmla="*/ 0 h 135"/>
                  <a:gd name="T24" fmla="*/ 1 w 155"/>
                  <a:gd name="T25" fmla="*/ 0 h 135"/>
                  <a:gd name="T26" fmla="*/ 1 w 155"/>
                  <a:gd name="T27" fmla="*/ 0 h 135"/>
                  <a:gd name="T28" fmla="*/ 1 w 155"/>
                  <a:gd name="T29" fmla="*/ 0 h 135"/>
                  <a:gd name="T30" fmla="*/ 1 w 155"/>
                  <a:gd name="T31" fmla="*/ 0 h 135"/>
                  <a:gd name="T32" fmla="*/ 1 w 155"/>
                  <a:gd name="T33" fmla="*/ 0 h 135"/>
                  <a:gd name="T34" fmla="*/ 1 w 155"/>
                  <a:gd name="T35" fmla="*/ 0 h 135"/>
                  <a:gd name="T36" fmla="*/ 1 w 155"/>
                  <a:gd name="T37" fmla="*/ 0 h 135"/>
                  <a:gd name="T38" fmla="*/ 1 w 155"/>
                  <a:gd name="T39" fmla="*/ 0 h 135"/>
                  <a:gd name="T40" fmla="*/ 1 w 155"/>
                  <a:gd name="T41" fmla="*/ 0 h 135"/>
                  <a:gd name="T42" fmla="*/ 1 w 155"/>
                  <a:gd name="T43" fmla="*/ 0 h 135"/>
                  <a:gd name="T44" fmla="*/ 1 w 155"/>
                  <a:gd name="T45" fmla="*/ 0 h 135"/>
                  <a:gd name="T46" fmla="*/ 1 w 155"/>
                  <a:gd name="T47" fmla="*/ 0 h 135"/>
                  <a:gd name="T48" fmla="*/ 1 w 155"/>
                  <a:gd name="T49" fmla="*/ 0 h 135"/>
                  <a:gd name="T50" fmla="*/ 1 w 155"/>
                  <a:gd name="T51" fmla="*/ 0 h 135"/>
                  <a:gd name="T52" fmla="*/ 1 w 155"/>
                  <a:gd name="T53" fmla="*/ 0 h 135"/>
                  <a:gd name="T54" fmla="*/ 1 w 155"/>
                  <a:gd name="T55" fmla="*/ 0 h 135"/>
                  <a:gd name="T56" fmla="*/ 1 w 155"/>
                  <a:gd name="T57" fmla="*/ 0 h 135"/>
                  <a:gd name="T58" fmla="*/ 1 w 155"/>
                  <a:gd name="T59" fmla="*/ 0 h 135"/>
                  <a:gd name="T60" fmla="*/ 1 w 155"/>
                  <a:gd name="T61" fmla="*/ 0 h 135"/>
                  <a:gd name="T62" fmla="*/ 1 w 155"/>
                  <a:gd name="T63" fmla="*/ 0 h 135"/>
                  <a:gd name="T64" fmla="*/ 1 w 155"/>
                  <a:gd name="T65" fmla="*/ 0 h 135"/>
                  <a:gd name="T66" fmla="*/ 1 w 155"/>
                  <a:gd name="T67" fmla="*/ 0 h 135"/>
                  <a:gd name="T68" fmla="*/ 1 w 155"/>
                  <a:gd name="T69" fmla="*/ 0 h 135"/>
                  <a:gd name="T70" fmla="*/ 1 w 155"/>
                  <a:gd name="T71" fmla="*/ 0 h 135"/>
                  <a:gd name="T72" fmla="*/ 1 w 155"/>
                  <a:gd name="T73" fmla="*/ 0 h 135"/>
                  <a:gd name="T74" fmla="*/ 1 w 155"/>
                  <a:gd name="T75" fmla="*/ 0 h 135"/>
                  <a:gd name="T76" fmla="*/ 1 w 155"/>
                  <a:gd name="T77" fmla="*/ 0 h 135"/>
                  <a:gd name="T78" fmla="*/ 1 w 155"/>
                  <a:gd name="T79" fmla="*/ 0 h 135"/>
                  <a:gd name="T80" fmla="*/ 1 w 155"/>
                  <a:gd name="T81" fmla="*/ 0 h 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5"/>
                  <a:gd name="T124" fmla="*/ 0 h 135"/>
                  <a:gd name="T125" fmla="*/ 155 w 155"/>
                  <a:gd name="T126" fmla="*/ 135 h 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5" h="135">
                    <a:moveTo>
                      <a:pt x="24" y="135"/>
                    </a:moveTo>
                    <a:lnTo>
                      <a:pt x="16" y="123"/>
                    </a:lnTo>
                    <a:lnTo>
                      <a:pt x="6" y="109"/>
                    </a:lnTo>
                    <a:lnTo>
                      <a:pt x="1" y="96"/>
                    </a:lnTo>
                    <a:lnTo>
                      <a:pt x="0" y="83"/>
                    </a:lnTo>
                    <a:lnTo>
                      <a:pt x="8" y="79"/>
                    </a:lnTo>
                    <a:lnTo>
                      <a:pt x="15" y="74"/>
                    </a:lnTo>
                    <a:lnTo>
                      <a:pt x="21" y="68"/>
                    </a:lnTo>
                    <a:lnTo>
                      <a:pt x="28" y="61"/>
                    </a:lnTo>
                    <a:lnTo>
                      <a:pt x="27" y="50"/>
                    </a:lnTo>
                    <a:lnTo>
                      <a:pt x="26" y="37"/>
                    </a:lnTo>
                    <a:lnTo>
                      <a:pt x="26" y="26"/>
                    </a:lnTo>
                    <a:lnTo>
                      <a:pt x="27" y="14"/>
                    </a:lnTo>
                    <a:lnTo>
                      <a:pt x="32" y="6"/>
                    </a:lnTo>
                    <a:lnTo>
                      <a:pt x="39" y="2"/>
                    </a:lnTo>
                    <a:lnTo>
                      <a:pt x="50" y="0"/>
                    </a:lnTo>
                    <a:lnTo>
                      <a:pt x="65" y="6"/>
                    </a:lnTo>
                    <a:lnTo>
                      <a:pt x="71" y="12"/>
                    </a:lnTo>
                    <a:lnTo>
                      <a:pt x="77" y="18"/>
                    </a:lnTo>
                    <a:lnTo>
                      <a:pt x="81" y="25"/>
                    </a:lnTo>
                    <a:lnTo>
                      <a:pt x="87" y="30"/>
                    </a:lnTo>
                    <a:lnTo>
                      <a:pt x="101" y="28"/>
                    </a:lnTo>
                    <a:lnTo>
                      <a:pt x="111" y="25"/>
                    </a:lnTo>
                    <a:lnTo>
                      <a:pt x="119" y="22"/>
                    </a:lnTo>
                    <a:lnTo>
                      <a:pt x="125" y="22"/>
                    </a:lnTo>
                    <a:lnTo>
                      <a:pt x="130" y="23"/>
                    </a:lnTo>
                    <a:lnTo>
                      <a:pt x="136" y="29"/>
                    </a:lnTo>
                    <a:lnTo>
                      <a:pt x="144" y="40"/>
                    </a:lnTo>
                    <a:lnTo>
                      <a:pt x="154" y="56"/>
                    </a:lnTo>
                    <a:lnTo>
                      <a:pt x="154" y="57"/>
                    </a:lnTo>
                    <a:lnTo>
                      <a:pt x="154" y="58"/>
                    </a:lnTo>
                    <a:lnTo>
                      <a:pt x="154" y="60"/>
                    </a:lnTo>
                    <a:lnTo>
                      <a:pt x="155" y="61"/>
                    </a:lnTo>
                    <a:lnTo>
                      <a:pt x="141" y="71"/>
                    </a:lnTo>
                    <a:lnTo>
                      <a:pt x="126" y="82"/>
                    </a:lnTo>
                    <a:lnTo>
                      <a:pt x="109" y="95"/>
                    </a:lnTo>
                    <a:lnTo>
                      <a:pt x="92" y="106"/>
                    </a:lnTo>
                    <a:lnTo>
                      <a:pt x="73" y="118"/>
                    </a:lnTo>
                    <a:lnTo>
                      <a:pt x="55" y="127"/>
                    </a:lnTo>
                    <a:lnTo>
                      <a:pt x="39" y="133"/>
                    </a:lnTo>
                    <a:lnTo>
                      <a:pt x="24" y="135"/>
                    </a:lnTo>
                    <a:close/>
                  </a:path>
                </a:pathLst>
              </a:custGeom>
              <a:solidFill>
                <a:srgbClr val="99CCCC"/>
              </a:solidFill>
              <a:ln w="9525">
                <a:noFill/>
                <a:round/>
                <a:headEnd/>
                <a:tailEnd/>
              </a:ln>
            </p:spPr>
            <p:txBody>
              <a:bodyPr/>
              <a:lstStyle/>
              <a:p>
                <a:endParaRPr lang="en-US" sz="3200"/>
              </a:p>
            </p:txBody>
          </p:sp>
          <p:sp>
            <p:nvSpPr>
              <p:cNvPr id="190527" name="Freeform 72"/>
              <p:cNvSpPr>
                <a:spLocks/>
              </p:cNvSpPr>
              <p:nvPr/>
            </p:nvSpPr>
            <p:spPr bwMode="auto">
              <a:xfrm>
                <a:off x="2487" y="3609"/>
                <a:ext cx="40" cy="26"/>
              </a:xfrm>
              <a:custGeom>
                <a:avLst/>
                <a:gdLst>
                  <a:gd name="T0" fmla="*/ 0 w 81"/>
                  <a:gd name="T1" fmla="*/ 1 h 52"/>
                  <a:gd name="T2" fmla="*/ 0 w 81"/>
                  <a:gd name="T3" fmla="*/ 1 h 52"/>
                  <a:gd name="T4" fmla="*/ 0 w 81"/>
                  <a:gd name="T5" fmla="*/ 1 h 52"/>
                  <a:gd name="T6" fmla="*/ 0 w 81"/>
                  <a:gd name="T7" fmla="*/ 1 h 52"/>
                  <a:gd name="T8" fmla="*/ 0 w 81"/>
                  <a:gd name="T9" fmla="*/ 1 h 52"/>
                  <a:gd name="T10" fmla="*/ 0 w 81"/>
                  <a:gd name="T11" fmla="*/ 1 h 52"/>
                  <a:gd name="T12" fmla="*/ 0 w 81"/>
                  <a:gd name="T13" fmla="*/ 1 h 52"/>
                  <a:gd name="T14" fmla="*/ 0 w 81"/>
                  <a:gd name="T15" fmla="*/ 1 h 52"/>
                  <a:gd name="T16" fmla="*/ 0 w 81"/>
                  <a:gd name="T17" fmla="*/ 1 h 52"/>
                  <a:gd name="T18" fmla="*/ 0 w 81"/>
                  <a:gd name="T19" fmla="*/ 1 h 52"/>
                  <a:gd name="T20" fmla="*/ 0 w 81"/>
                  <a:gd name="T21" fmla="*/ 1 h 52"/>
                  <a:gd name="T22" fmla="*/ 0 w 81"/>
                  <a:gd name="T23" fmla="*/ 1 h 52"/>
                  <a:gd name="T24" fmla="*/ 0 w 81"/>
                  <a:gd name="T25" fmla="*/ 1 h 52"/>
                  <a:gd name="T26" fmla="*/ 0 w 81"/>
                  <a:gd name="T27" fmla="*/ 0 h 52"/>
                  <a:gd name="T28" fmla="*/ 0 w 81"/>
                  <a:gd name="T29" fmla="*/ 0 h 52"/>
                  <a:gd name="T30" fmla="*/ 0 w 81"/>
                  <a:gd name="T31" fmla="*/ 1 h 52"/>
                  <a:gd name="T32" fmla="*/ 0 w 81"/>
                  <a:gd name="T33" fmla="*/ 1 h 52"/>
                  <a:gd name="T34" fmla="*/ 0 w 81"/>
                  <a:gd name="T35" fmla="*/ 1 h 52"/>
                  <a:gd name="T36" fmla="*/ 0 w 81"/>
                  <a:gd name="T37" fmla="*/ 1 h 52"/>
                  <a:gd name="T38" fmla="*/ 0 w 81"/>
                  <a:gd name="T39" fmla="*/ 1 h 52"/>
                  <a:gd name="T40" fmla="*/ 0 w 81"/>
                  <a:gd name="T41" fmla="*/ 1 h 52"/>
                  <a:gd name="T42" fmla="*/ 0 w 81"/>
                  <a:gd name="T43" fmla="*/ 1 h 52"/>
                  <a:gd name="T44" fmla="*/ 0 w 81"/>
                  <a:gd name="T45" fmla="*/ 1 h 52"/>
                  <a:gd name="T46" fmla="*/ 0 w 81"/>
                  <a:gd name="T47" fmla="*/ 1 h 52"/>
                  <a:gd name="T48" fmla="*/ 0 w 81"/>
                  <a:gd name="T49" fmla="*/ 1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1"/>
                  <a:gd name="T76" fmla="*/ 0 h 52"/>
                  <a:gd name="T77" fmla="*/ 81 w 81"/>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1" h="52">
                    <a:moveTo>
                      <a:pt x="46" y="52"/>
                    </a:moveTo>
                    <a:lnTo>
                      <a:pt x="32" y="52"/>
                    </a:lnTo>
                    <a:lnTo>
                      <a:pt x="21" y="51"/>
                    </a:lnTo>
                    <a:lnTo>
                      <a:pt x="11" y="49"/>
                    </a:lnTo>
                    <a:lnTo>
                      <a:pt x="6" y="46"/>
                    </a:lnTo>
                    <a:lnTo>
                      <a:pt x="1" y="40"/>
                    </a:lnTo>
                    <a:lnTo>
                      <a:pt x="0" y="32"/>
                    </a:lnTo>
                    <a:lnTo>
                      <a:pt x="0" y="21"/>
                    </a:lnTo>
                    <a:lnTo>
                      <a:pt x="2" y="6"/>
                    </a:lnTo>
                    <a:lnTo>
                      <a:pt x="9" y="5"/>
                    </a:lnTo>
                    <a:lnTo>
                      <a:pt x="19" y="3"/>
                    </a:lnTo>
                    <a:lnTo>
                      <a:pt x="31" y="2"/>
                    </a:lnTo>
                    <a:lnTo>
                      <a:pt x="43" y="1"/>
                    </a:lnTo>
                    <a:lnTo>
                      <a:pt x="54" y="0"/>
                    </a:lnTo>
                    <a:lnTo>
                      <a:pt x="66" y="0"/>
                    </a:lnTo>
                    <a:lnTo>
                      <a:pt x="74" y="1"/>
                    </a:lnTo>
                    <a:lnTo>
                      <a:pt x="81" y="3"/>
                    </a:lnTo>
                    <a:lnTo>
                      <a:pt x="79" y="11"/>
                    </a:lnTo>
                    <a:lnTo>
                      <a:pt x="77" y="21"/>
                    </a:lnTo>
                    <a:lnTo>
                      <a:pt x="74" y="32"/>
                    </a:lnTo>
                    <a:lnTo>
                      <a:pt x="69" y="51"/>
                    </a:lnTo>
                    <a:lnTo>
                      <a:pt x="63" y="51"/>
                    </a:lnTo>
                    <a:lnTo>
                      <a:pt x="58" y="51"/>
                    </a:lnTo>
                    <a:lnTo>
                      <a:pt x="52" y="52"/>
                    </a:lnTo>
                    <a:lnTo>
                      <a:pt x="46" y="52"/>
                    </a:lnTo>
                    <a:close/>
                  </a:path>
                </a:pathLst>
              </a:custGeom>
              <a:solidFill>
                <a:srgbClr val="000000"/>
              </a:solidFill>
              <a:ln w="9525">
                <a:noFill/>
                <a:round/>
                <a:headEnd/>
                <a:tailEnd/>
              </a:ln>
            </p:spPr>
            <p:txBody>
              <a:bodyPr/>
              <a:lstStyle/>
              <a:p>
                <a:endParaRPr lang="en-US" sz="3200"/>
              </a:p>
            </p:txBody>
          </p:sp>
          <p:sp>
            <p:nvSpPr>
              <p:cNvPr id="190528" name="Freeform 73"/>
              <p:cNvSpPr>
                <a:spLocks/>
              </p:cNvSpPr>
              <p:nvPr/>
            </p:nvSpPr>
            <p:spPr bwMode="auto">
              <a:xfrm>
                <a:off x="2198" y="3584"/>
                <a:ext cx="30" cy="49"/>
              </a:xfrm>
              <a:custGeom>
                <a:avLst/>
                <a:gdLst>
                  <a:gd name="T0" fmla="*/ 1 w 60"/>
                  <a:gd name="T1" fmla="*/ 1 h 98"/>
                  <a:gd name="T2" fmla="*/ 1 w 60"/>
                  <a:gd name="T3" fmla="*/ 1 h 98"/>
                  <a:gd name="T4" fmla="*/ 1 w 60"/>
                  <a:gd name="T5" fmla="*/ 1 h 98"/>
                  <a:gd name="T6" fmla="*/ 1 w 60"/>
                  <a:gd name="T7" fmla="*/ 1 h 98"/>
                  <a:gd name="T8" fmla="*/ 1 w 60"/>
                  <a:gd name="T9" fmla="*/ 1 h 98"/>
                  <a:gd name="T10" fmla="*/ 1 w 60"/>
                  <a:gd name="T11" fmla="*/ 1 h 98"/>
                  <a:gd name="T12" fmla="*/ 1 w 60"/>
                  <a:gd name="T13" fmla="*/ 1 h 98"/>
                  <a:gd name="T14" fmla="*/ 1 w 60"/>
                  <a:gd name="T15" fmla="*/ 1 h 98"/>
                  <a:gd name="T16" fmla="*/ 0 w 60"/>
                  <a:gd name="T17" fmla="*/ 1 h 98"/>
                  <a:gd name="T18" fmla="*/ 1 w 60"/>
                  <a:gd name="T19" fmla="*/ 1 h 98"/>
                  <a:gd name="T20" fmla="*/ 1 w 60"/>
                  <a:gd name="T21" fmla="*/ 1 h 98"/>
                  <a:gd name="T22" fmla="*/ 1 w 60"/>
                  <a:gd name="T23" fmla="*/ 1 h 98"/>
                  <a:gd name="T24" fmla="*/ 1 w 60"/>
                  <a:gd name="T25" fmla="*/ 1 h 98"/>
                  <a:gd name="T26" fmla="*/ 1 w 60"/>
                  <a:gd name="T27" fmla="*/ 1 h 98"/>
                  <a:gd name="T28" fmla="*/ 1 w 60"/>
                  <a:gd name="T29" fmla="*/ 1 h 98"/>
                  <a:gd name="T30" fmla="*/ 1 w 60"/>
                  <a:gd name="T31" fmla="*/ 1 h 98"/>
                  <a:gd name="T32" fmla="*/ 1 w 60"/>
                  <a:gd name="T33" fmla="*/ 0 h 98"/>
                  <a:gd name="T34" fmla="*/ 1 w 60"/>
                  <a:gd name="T35" fmla="*/ 1 h 98"/>
                  <a:gd name="T36" fmla="*/ 1 w 60"/>
                  <a:gd name="T37" fmla="*/ 1 h 98"/>
                  <a:gd name="T38" fmla="*/ 1 w 60"/>
                  <a:gd name="T39" fmla="*/ 1 h 98"/>
                  <a:gd name="T40" fmla="*/ 1 w 60"/>
                  <a:gd name="T41" fmla="*/ 1 h 98"/>
                  <a:gd name="T42" fmla="*/ 1 w 60"/>
                  <a:gd name="T43" fmla="*/ 1 h 98"/>
                  <a:gd name="T44" fmla="*/ 1 w 60"/>
                  <a:gd name="T45" fmla="*/ 1 h 98"/>
                  <a:gd name="T46" fmla="*/ 1 w 60"/>
                  <a:gd name="T47" fmla="*/ 1 h 98"/>
                  <a:gd name="T48" fmla="*/ 1 w 60"/>
                  <a:gd name="T49" fmla="*/ 1 h 9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98"/>
                  <a:gd name="T77" fmla="*/ 60 w 60"/>
                  <a:gd name="T78" fmla="*/ 98 h 9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98">
                    <a:moveTo>
                      <a:pt x="58" y="98"/>
                    </a:moveTo>
                    <a:lnTo>
                      <a:pt x="53" y="92"/>
                    </a:lnTo>
                    <a:lnTo>
                      <a:pt x="45" y="82"/>
                    </a:lnTo>
                    <a:lnTo>
                      <a:pt x="35" y="69"/>
                    </a:lnTo>
                    <a:lnTo>
                      <a:pt x="25" y="54"/>
                    </a:lnTo>
                    <a:lnTo>
                      <a:pt x="14" y="41"/>
                    </a:lnTo>
                    <a:lnTo>
                      <a:pt x="6" y="27"/>
                    </a:lnTo>
                    <a:lnTo>
                      <a:pt x="2" y="14"/>
                    </a:lnTo>
                    <a:lnTo>
                      <a:pt x="0" y="6"/>
                    </a:lnTo>
                    <a:lnTo>
                      <a:pt x="6" y="5"/>
                    </a:lnTo>
                    <a:lnTo>
                      <a:pt x="12" y="5"/>
                    </a:lnTo>
                    <a:lnTo>
                      <a:pt x="15" y="4"/>
                    </a:lnTo>
                    <a:lnTo>
                      <a:pt x="19" y="4"/>
                    </a:lnTo>
                    <a:lnTo>
                      <a:pt x="22" y="3"/>
                    </a:lnTo>
                    <a:lnTo>
                      <a:pt x="27" y="3"/>
                    </a:lnTo>
                    <a:lnTo>
                      <a:pt x="31" y="1"/>
                    </a:lnTo>
                    <a:lnTo>
                      <a:pt x="37" y="0"/>
                    </a:lnTo>
                    <a:lnTo>
                      <a:pt x="44" y="22"/>
                    </a:lnTo>
                    <a:lnTo>
                      <a:pt x="52" y="47"/>
                    </a:lnTo>
                    <a:lnTo>
                      <a:pt x="58" y="73"/>
                    </a:lnTo>
                    <a:lnTo>
                      <a:pt x="60" y="98"/>
                    </a:lnTo>
                    <a:lnTo>
                      <a:pt x="59" y="98"/>
                    </a:lnTo>
                    <a:lnTo>
                      <a:pt x="58" y="98"/>
                    </a:lnTo>
                    <a:close/>
                  </a:path>
                </a:pathLst>
              </a:custGeom>
              <a:solidFill>
                <a:srgbClr val="999966"/>
              </a:solidFill>
              <a:ln w="9525">
                <a:noFill/>
                <a:round/>
                <a:headEnd/>
                <a:tailEnd/>
              </a:ln>
            </p:spPr>
            <p:txBody>
              <a:bodyPr/>
              <a:lstStyle/>
              <a:p>
                <a:endParaRPr lang="en-US" sz="3200"/>
              </a:p>
            </p:txBody>
          </p:sp>
          <p:sp>
            <p:nvSpPr>
              <p:cNvPr id="190529" name="Freeform 74"/>
              <p:cNvSpPr>
                <a:spLocks/>
              </p:cNvSpPr>
              <p:nvPr/>
            </p:nvSpPr>
            <p:spPr bwMode="auto">
              <a:xfrm>
                <a:off x="2492" y="3615"/>
                <a:ext cx="31" cy="16"/>
              </a:xfrm>
              <a:custGeom>
                <a:avLst/>
                <a:gdLst>
                  <a:gd name="T0" fmla="*/ 0 w 63"/>
                  <a:gd name="T1" fmla="*/ 0 h 33"/>
                  <a:gd name="T2" fmla="*/ 0 w 63"/>
                  <a:gd name="T3" fmla="*/ 0 h 33"/>
                  <a:gd name="T4" fmla="*/ 0 w 63"/>
                  <a:gd name="T5" fmla="*/ 0 h 33"/>
                  <a:gd name="T6" fmla="*/ 0 w 63"/>
                  <a:gd name="T7" fmla="*/ 0 h 33"/>
                  <a:gd name="T8" fmla="*/ 0 w 63"/>
                  <a:gd name="T9" fmla="*/ 0 h 33"/>
                  <a:gd name="T10" fmla="*/ 0 w 63"/>
                  <a:gd name="T11" fmla="*/ 0 h 33"/>
                  <a:gd name="T12" fmla="*/ 0 w 63"/>
                  <a:gd name="T13" fmla="*/ 0 h 33"/>
                  <a:gd name="T14" fmla="*/ 0 w 63"/>
                  <a:gd name="T15" fmla="*/ 0 h 33"/>
                  <a:gd name="T16" fmla="*/ 0 w 63"/>
                  <a:gd name="T17" fmla="*/ 0 h 33"/>
                  <a:gd name="T18" fmla="*/ 0 w 63"/>
                  <a:gd name="T19" fmla="*/ 0 h 33"/>
                  <a:gd name="T20" fmla="*/ 0 w 63"/>
                  <a:gd name="T21" fmla="*/ 0 h 33"/>
                  <a:gd name="T22" fmla="*/ 0 w 63"/>
                  <a:gd name="T23" fmla="*/ 0 h 33"/>
                  <a:gd name="T24" fmla="*/ 0 w 63"/>
                  <a:gd name="T25" fmla="*/ 0 h 33"/>
                  <a:gd name="T26" fmla="*/ 0 w 63"/>
                  <a:gd name="T27" fmla="*/ 0 h 33"/>
                  <a:gd name="T28" fmla="*/ 0 w 63"/>
                  <a:gd name="T29" fmla="*/ 0 h 33"/>
                  <a:gd name="T30" fmla="*/ 0 w 63"/>
                  <a:gd name="T31" fmla="*/ 0 h 33"/>
                  <a:gd name="T32" fmla="*/ 0 w 63"/>
                  <a:gd name="T33" fmla="*/ 0 h 33"/>
                  <a:gd name="T34" fmla="*/ 0 w 63"/>
                  <a:gd name="T35" fmla="*/ 0 h 33"/>
                  <a:gd name="T36" fmla="*/ 0 w 63"/>
                  <a:gd name="T37" fmla="*/ 0 h 33"/>
                  <a:gd name="T38" fmla="*/ 0 w 63"/>
                  <a:gd name="T39" fmla="*/ 0 h 33"/>
                  <a:gd name="T40" fmla="*/ 0 w 63"/>
                  <a:gd name="T41" fmla="*/ 0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33"/>
                  <a:gd name="T65" fmla="*/ 63 w 63"/>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33">
                    <a:moveTo>
                      <a:pt x="34" y="33"/>
                    </a:moveTo>
                    <a:lnTo>
                      <a:pt x="26" y="32"/>
                    </a:lnTo>
                    <a:lnTo>
                      <a:pt x="16" y="30"/>
                    </a:lnTo>
                    <a:lnTo>
                      <a:pt x="8" y="30"/>
                    </a:lnTo>
                    <a:lnTo>
                      <a:pt x="0" y="29"/>
                    </a:lnTo>
                    <a:lnTo>
                      <a:pt x="1" y="22"/>
                    </a:lnTo>
                    <a:lnTo>
                      <a:pt x="1" y="14"/>
                    </a:lnTo>
                    <a:lnTo>
                      <a:pt x="3" y="7"/>
                    </a:lnTo>
                    <a:lnTo>
                      <a:pt x="4" y="0"/>
                    </a:lnTo>
                    <a:lnTo>
                      <a:pt x="11" y="0"/>
                    </a:lnTo>
                    <a:lnTo>
                      <a:pt x="18" y="0"/>
                    </a:lnTo>
                    <a:lnTo>
                      <a:pt x="24" y="0"/>
                    </a:lnTo>
                    <a:lnTo>
                      <a:pt x="33" y="0"/>
                    </a:lnTo>
                    <a:lnTo>
                      <a:pt x="39" y="0"/>
                    </a:lnTo>
                    <a:lnTo>
                      <a:pt x="48" y="0"/>
                    </a:lnTo>
                    <a:lnTo>
                      <a:pt x="54" y="0"/>
                    </a:lnTo>
                    <a:lnTo>
                      <a:pt x="63" y="0"/>
                    </a:lnTo>
                    <a:lnTo>
                      <a:pt x="58" y="17"/>
                    </a:lnTo>
                    <a:lnTo>
                      <a:pt x="53" y="27"/>
                    </a:lnTo>
                    <a:lnTo>
                      <a:pt x="48" y="32"/>
                    </a:lnTo>
                    <a:lnTo>
                      <a:pt x="34" y="33"/>
                    </a:lnTo>
                    <a:close/>
                  </a:path>
                </a:pathLst>
              </a:custGeom>
              <a:solidFill>
                <a:srgbClr val="FFFF00"/>
              </a:solidFill>
              <a:ln w="9525">
                <a:noFill/>
                <a:round/>
                <a:headEnd/>
                <a:tailEnd/>
              </a:ln>
            </p:spPr>
            <p:txBody>
              <a:bodyPr/>
              <a:lstStyle/>
              <a:p>
                <a:endParaRPr lang="en-US" sz="3200"/>
              </a:p>
            </p:txBody>
          </p:sp>
          <p:sp>
            <p:nvSpPr>
              <p:cNvPr id="190530" name="Freeform 75"/>
              <p:cNvSpPr>
                <a:spLocks/>
              </p:cNvSpPr>
              <p:nvPr/>
            </p:nvSpPr>
            <p:spPr bwMode="auto">
              <a:xfrm>
                <a:off x="2263" y="3626"/>
                <a:ext cx="6" cy="3"/>
              </a:xfrm>
              <a:custGeom>
                <a:avLst/>
                <a:gdLst>
                  <a:gd name="T0" fmla="*/ 1 w 10"/>
                  <a:gd name="T1" fmla="*/ 0 h 7"/>
                  <a:gd name="T2" fmla="*/ 1 w 10"/>
                  <a:gd name="T3" fmla="*/ 0 h 7"/>
                  <a:gd name="T4" fmla="*/ 1 w 10"/>
                  <a:gd name="T5" fmla="*/ 0 h 7"/>
                  <a:gd name="T6" fmla="*/ 1 w 10"/>
                  <a:gd name="T7" fmla="*/ 0 h 7"/>
                  <a:gd name="T8" fmla="*/ 0 w 10"/>
                  <a:gd name="T9" fmla="*/ 0 h 7"/>
                  <a:gd name="T10" fmla="*/ 1 w 10"/>
                  <a:gd name="T11" fmla="*/ 0 h 7"/>
                  <a:gd name="T12" fmla="*/ 1 w 10"/>
                  <a:gd name="T13" fmla="*/ 0 h 7"/>
                  <a:gd name="T14" fmla="*/ 1 w 10"/>
                  <a:gd name="T15" fmla="*/ 0 h 7"/>
                  <a:gd name="T16" fmla="*/ 1 w 10"/>
                  <a:gd name="T17" fmla="*/ 0 h 7"/>
                  <a:gd name="T18" fmla="*/ 1 w 10"/>
                  <a:gd name="T19" fmla="*/ 0 h 7"/>
                  <a:gd name="T20" fmla="*/ 1 w 10"/>
                  <a:gd name="T21" fmla="*/ 0 h 7"/>
                  <a:gd name="T22" fmla="*/ 1 w 10"/>
                  <a:gd name="T23" fmla="*/ 0 h 7"/>
                  <a:gd name="T24" fmla="*/ 1 w 10"/>
                  <a:gd name="T25" fmla="*/ 0 h 7"/>
                  <a:gd name="T26" fmla="*/ 1 w 10"/>
                  <a:gd name="T27" fmla="*/ 0 h 7"/>
                  <a:gd name="T28" fmla="*/ 1 w 10"/>
                  <a:gd name="T29" fmla="*/ 0 h 7"/>
                  <a:gd name="T30" fmla="*/ 1 w 10"/>
                  <a:gd name="T31" fmla="*/ 0 h 7"/>
                  <a:gd name="T32" fmla="*/ 1 w 10"/>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7"/>
                  <a:gd name="T53" fmla="*/ 10 w 10"/>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7">
                    <a:moveTo>
                      <a:pt x="7" y="7"/>
                    </a:moveTo>
                    <a:lnTo>
                      <a:pt x="4" y="6"/>
                    </a:lnTo>
                    <a:lnTo>
                      <a:pt x="2" y="4"/>
                    </a:lnTo>
                    <a:lnTo>
                      <a:pt x="1" y="2"/>
                    </a:lnTo>
                    <a:lnTo>
                      <a:pt x="0" y="1"/>
                    </a:lnTo>
                    <a:lnTo>
                      <a:pt x="1" y="0"/>
                    </a:lnTo>
                    <a:lnTo>
                      <a:pt x="3" y="0"/>
                    </a:lnTo>
                    <a:lnTo>
                      <a:pt x="6" y="0"/>
                    </a:lnTo>
                    <a:lnTo>
                      <a:pt x="10" y="1"/>
                    </a:lnTo>
                    <a:lnTo>
                      <a:pt x="10" y="2"/>
                    </a:lnTo>
                    <a:lnTo>
                      <a:pt x="10" y="4"/>
                    </a:lnTo>
                    <a:lnTo>
                      <a:pt x="10" y="5"/>
                    </a:lnTo>
                    <a:lnTo>
                      <a:pt x="10" y="6"/>
                    </a:lnTo>
                    <a:lnTo>
                      <a:pt x="9" y="6"/>
                    </a:lnTo>
                    <a:lnTo>
                      <a:pt x="8" y="6"/>
                    </a:lnTo>
                    <a:lnTo>
                      <a:pt x="7" y="7"/>
                    </a:lnTo>
                    <a:close/>
                  </a:path>
                </a:pathLst>
              </a:custGeom>
              <a:solidFill>
                <a:srgbClr val="000000"/>
              </a:solidFill>
              <a:ln w="9525">
                <a:noFill/>
                <a:round/>
                <a:headEnd/>
                <a:tailEnd/>
              </a:ln>
            </p:spPr>
            <p:txBody>
              <a:bodyPr/>
              <a:lstStyle/>
              <a:p>
                <a:endParaRPr lang="en-US" sz="3200"/>
              </a:p>
            </p:txBody>
          </p:sp>
          <p:sp>
            <p:nvSpPr>
              <p:cNvPr id="190531" name="Freeform 77"/>
              <p:cNvSpPr>
                <a:spLocks/>
              </p:cNvSpPr>
              <p:nvPr/>
            </p:nvSpPr>
            <p:spPr bwMode="auto">
              <a:xfrm>
                <a:off x="2773" y="3581"/>
                <a:ext cx="47" cy="45"/>
              </a:xfrm>
              <a:custGeom>
                <a:avLst/>
                <a:gdLst>
                  <a:gd name="T0" fmla="*/ 1 w 94"/>
                  <a:gd name="T1" fmla="*/ 1 h 89"/>
                  <a:gd name="T2" fmla="*/ 1 w 94"/>
                  <a:gd name="T3" fmla="*/ 1 h 89"/>
                  <a:gd name="T4" fmla="*/ 1 w 94"/>
                  <a:gd name="T5" fmla="*/ 1 h 89"/>
                  <a:gd name="T6" fmla="*/ 1 w 94"/>
                  <a:gd name="T7" fmla="*/ 1 h 89"/>
                  <a:gd name="T8" fmla="*/ 1 w 94"/>
                  <a:gd name="T9" fmla="*/ 1 h 89"/>
                  <a:gd name="T10" fmla="*/ 1 w 94"/>
                  <a:gd name="T11" fmla="*/ 1 h 89"/>
                  <a:gd name="T12" fmla="*/ 1 w 94"/>
                  <a:gd name="T13" fmla="*/ 1 h 89"/>
                  <a:gd name="T14" fmla="*/ 0 w 94"/>
                  <a:gd name="T15" fmla="*/ 1 h 89"/>
                  <a:gd name="T16" fmla="*/ 0 w 94"/>
                  <a:gd name="T17" fmla="*/ 1 h 89"/>
                  <a:gd name="T18" fmla="*/ 1 w 94"/>
                  <a:gd name="T19" fmla="*/ 1 h 89"/>
                  <a:gd name="T20" fmla="*/ 1 w 94"/>
                  <a:gd name="T21" fmla="*/ 1 h 89"/>
                  <a:gd name="T22" fmla="*/ 1 w 94"/>
                  <a:gd name="T23" fmla="*/ 1 h 89"/>
                  <a:gd name="T24" fmla="*/ 1 w 94"/>
                  <a:gd name="T25" fmla="*/ 1 h 89"/>
                  <a:gd name="T26" fmla="*/ 1 w 94"/>
                  <a:gd name="T27" fmla="*/ 1 h 89"/>
                  <a:gd name="T28" fmla="*/ 1 w 94"/>
                  <a:gd name="T29" fmla="*/ 1 h 89"/>
                  <a:gd name="T30" fmla="*/ 1 w 94"/>
                  <a:gd name="T31" fmla="*/ 1 h 89"/>
                  <a:gd name="T32" fmla="*/ 1 w 94"/>
                  <a:gd name="T33" fmla="*/ 1 h 89"/>
                  <a:gd name="T34" fmla="*/ 1 w 94"/>
                  <a:gd name="T35" fmla="*/ 1 h 89"/>
                  <a:gd name="T36" fmla="*/ 1 w 94"/>
                  <a:gd name="T37" fmla="*/ 1 h 89"/>
                  <a:gd name="T38" fmla="*/ 1 w 94"/>
                  <a:gd name="T39" fmla="*/ 1 h 89"/>
                  <a:gd name="T40" fmla="*/ 1 w 94"/>
                  <a:gd name="T41" fmla="*/ 0 h 89"/>
                  <a:gd name="T42" fmla="*/ 1 w 94"/>
                  <a:gd name="T43" fmla="*/ 1 h 89"/>
                  <a:gd name="T44" fmla="*/ 1 w 94"/>
                  <a:gd name="T45" fmla="*/ 1 h 89"/>
                  <a:gd name="T46" fmla="*/ 1 w 94"/>
                  <a:gd name="T47" fmla="*/ 1 h 89"/>
                  <a:gd name="T48" fmla="*/ 1 w 94"/>
                  <a:gd name="T49" fmla="*/ 1 h 89"/>
                  <a:gd name="T50" fmla="*/ 1 w 94"/>
                  <a:gd name="T51" fmla="*/ 1 h 89"/>
                  <a:gd name="T52" fmla="*/ 1 w 94"/>
                  <a:gd name="T53" fmla="*/ 1 h 89"/>
                  <a:gd name="T54" fmla="*/ 1 w 94"/>
                  <a:gd name="T55" fmla="*/ 1 h 89"/>
                  <a:gd name="T56" fmla="*/ 1 w 94"/>
                  <a:gd name="T57" fmla="*/ 1 h 89"/>
                  <a:gd name="T58" fmla="*/ 1 w 94"/>
                  <a:gd name="T59" fmla="*/ 1 h 89"/>
                  <a:gd name="T60" fmla="*/ 1 w 94"/>
                  <a:gd name="T61" fmla="*/ 1 h 89"/>
                  <a:gd name="T62" fmla="*/ 1 w 94"/>
                  <a:gd name="T63" fmla="*/ 1 h 89"/>
                  <a:gd name="T64" fmla="*/ 1 w 94"/>
                  <a:gd name="T65" fmla="*/ 1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4"/>
                  <a:gd name="T100" fmla="*/ 0 h 89"/>
                  <a:gd name="T101" fmla="*/ 94 w 94"/>
                  <a:gd name="T102" fmla="*/ 89 h 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4" h="89">
                    <a:moveTo>
                      <a:pt x="2" y="89"/>
                    </a:moveTo>
                    <a:lnTo>
                      <a:pt x="2" y="83"/>
                    </a:lnTo>
                    <a:lnTo>
                      <a:pt x="4" y="79"/>
                    </a:lnTo>
                    <a:lnTo>
                      <a:pt x="5" y="75"/>
                    </a:lnTo>
                    <a:lnTo>
                      <a:pt x="5" y="72"/>
                    </a:lnTo>
                    <a:lnTo>
                      <a:pt x="2" y="63"/>
                    </a:lnTo>
                    <a:lnTo>
                      <a:pt x="1" y="48"/>
                    </a:lnTo>
                    <a:lnTo>
                      <a:pt x="0" y="33"/>
                    </a:lnTo>
                    <a:lnTo>
                      <a:pt x="0" y="24"/>
                    </a:lnTo>
                    <a:lnTo>
                      <a:pt x="5" y="24"/>
                    </a:lnTo>
                    <a:lnTo>
                      <a:pt x="11" y="22"/>
                    </a:lnTo>
                    <a:lnTo>
                      <a:pt x="18" y="22"/>
                    </a:lnTo>
                    <a:lnTo>
                      <a:pt x="24" y="22"/>
                    </a:lnTo>
                    <a:lnTo>
                      <a:pt x="31" y="22"/>
                    </a:lnTo>
                    <a:lnTo>
                      <a:pt x="38" y="21"/>
                    </a:lnTo>
                    <a:lnTo>
                      <a:pt x="44" y="20"/>
                    </a:lnTo>
                    <a:lnTo>
                      <a:pt x="50" y="18"/>
                    </a:lnTo>
                    <a:lnTo>
                      <a:pt x="58" y="12"/>
                    </a:lnTo>
                    <a:lnTo>
                      <a:pt x="65" y="7"/>
                    </a:lnTo>
                    <a:lnTo>
                      <a:pt x="73" y="3"/>
                    </a:lnTo>
                    <a:lnTo>
                      <a:pt x="84" y="0"/>
                    </a:lnTo>
                    <a:lnTo>
                      <a:pt x="87" y="10"/>
                    </a:lnTo>
                    <a:lnTo>
                      <a:pt x="91" y="20"/>
                    </a:lnTo>
                    <a:lnTo>
                      <a:pt x="93" y="30"/>
                    </a:lnTo>
                    <a:lnTo>
                      <a:pt x="94" y="43"/>
                    </a:lnTo>
                    <a:lnTo>
                      <a:pt x="85" y="51"/>
                    </a:lnTo>
                    <a:lnTo>
                      <a:pt x="74" y="59"/>
                    </a:lnTo>
                    <a:lnTo>
                      <a:pt x="63" y="67"/>
                    </a:lnTo>
                    <a:lnTo>
                      <a:pt x="51" y="74"/>
                    </a:lnTo>
                    <a:lnTo>
                      <a:pt x="39" y="80"/>
                    </a:lnTo>
                    <a:lnTo>
                      <a:pt x="26" y="85"/>
                    </a:lnTo>
                    <a:lnTo>
                      <a:pt x="13" y="88"/>
                    </a:lnTo>
                    <a:lnTo>
                      <a:pt x="2" y="89"/>
                    </a:lnTo>
                    <a:close/>
                  </a:path>
                </a:pathLst>
              </a:custGeom>
              <a:solidFill>
                <a:srgbClr val="FFFFFF"/>
              </a:solidFill>
              <a:ln w="9525">
                <a:noFill/>
                <a:round/>
                <a:headEnd/>
                <a:tailEnd/>
              </a:ln>
            </p:spPr>
            <p:txBody>
              <a:bodyPr/>
              <a:lstStyle/>
              <a:p>
                <a:endParaRPr lang="en-US" sz="3200"/>
              </a:p>
            </p:txBody>
          </p:sp>
          <p:sp>
            <p:nvSpPr>
              <p:cNvPr id="190532" name="Freeform 78"/>
              <p:cNvSpPr>
                <a:spLocks/>
              </p:cNvSpPr>
              <p:nvPr/>
            </p:nvSpPr>
            <p:spPr bwMode="auto">
              <a:xfrm>
                <a:off x="2754" y="3592"/>
                <a:ext cx="15" cy="24"/>
              </a:xfrm>
              <a:custGeom>
                <a:avLst/>
                <a:gdLst>
                  <a:gd name="T0" fmla="*/ 1 w 30"/>
                  <a:gd name="T1" fmla="*/ 1 h 48"/>
                  <a:gd name="T2" fmla="*/ 1 w 30"/>
                  <a:gd name="T3" fmla="*/ 1 h 48"/>
                  <a:gd name="T4" fmla="*/ 1 w 30"/>
                  <a:gd name="T5" fmla="*/ 1 h 48"/>
                  <a:gd name="T6" fmla="*/ 0 w 30"/>
                  <a:gd name="T7" fmla="*/ 1 h 48"/>
                  <a:gd name="T8" fmla="*/ 0 w 30"/>
                  <a:gd name="T9" fmla="*/ 1 h 48"/>
                  <a:gd name="T10" fmla="*/ 1 w 30"/>
                  <a:gd name="T11" fmla="*/ 1 h 48"/>
                  <a:gd name="T12" fmla="*/ 1 w 30"/>
                  <a:gd name="T13" fmla="*/ 1 h 48"/>
                  <a:gd name="T14" fmla="*/ 1 w 30"/>
                  <a:gd name="T15" fmla="*/ 1 h 48"/>
                  <a:gd name="T16" fmla="*/ 1 w 30"/>
                  <a:gd name="T17" fmla="*/ 0 h 48"/>
                  <a:gd name="T18" fmla="*/ 1 w 30"/>
                  <a:gd name="T19" fmla="*/ 1 h 48"/>
                  <a:gd name="T20" fmla="*/ 1 w 30"/>
                  <a:gd name="T21" fmla="*/ 1 h 48"/>
                  <a:gd name="T22" fmla="*/ 1 w 30"/>
                  <a:gd name="T23" fmla="*/ 1 h 48"/>
                  <a:gd name="T24" fmla="*/ 1 w 30"/>
                  <a:gd name="T25" fmla="*/ 1 h 48"/>
                  <a:gd name="T26" fmla="*/ 1 w 30"/>
                  <a:gd name="T27" fmla="*/ 1 h 48"/>
                  <a:gd name="T28" fmla="*/ 1 w 30"/>
                  <a:gd name="T29" fmla="*/ 1 h 48"/>
                  <a:gd name="T30" fmla="*/ 1 w 30"/>
                  <a:gd name="T31" fmla="*/ 1 h 48"/>
                  <a:gd name="T32" fmla="*/ 1 w 30"/>
                  <a:gd name="T33" fmla="*/ 1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8"/>
                  <a:gd name="T53" fmla="*/ 30 w 30"/>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8">
                    <a:moveTo>
                      <a:pt x="23" y="48"/>
                    </a:moveTo>
                    <a:lnTo>
                      <a:pt x="10" y="44"/>
                    </a:lnTo>
                    <a:lnTo>
                      <a:pt x="2" y="37"/>
                    </a:lnTo>
                    <a:lnTo>
                      <a:pt x="0" y="29"/>
                    </a:lnTo>
                    <a:lnTo>
                      <a:pt x="0" y="21"/>
                    </a:lnTo>
                    <a:lnTo>
                      <a:pt x="3" y="13"/>
                    </a:lnTo>
                    <a:lnTo>
                      <a:pt x="9" y="7"/>
                    </a:lnTo>
                    <a:lnTo>
                      <a:pt x="17" y="3"/>
                    </a:lnTo>
                    <a:lnTo>
                      <a:pt x="25" y="0"/>
                    </a:lnTo>
                    <a:lnTo>
                      <a:pt x="28" y="11"/>
                    </a:lnTo>
                    <a:lnTo>
                      <a:pt x="30" y="22"/>
                    </a:lnTo>
                    <a:lnTo>
                      <a:pt x="30" y="35"/>
                    </a:lnTo>
                    <a:lnTo>
                      <a:pt x="30" y="48"/>
                    </a:lnTo>
                    <a:lnTo>
                      <a:pt x="28" y="48"/>
                    </a:lnTo>
                    <a:lnTo>
                      <a:pt x="26" y="48"/>
                    </a:lnTo>
                    <a:lnTo>
                      <a:pt x="25" y="48"/>
                    </a:lnTo>
                    <a:lnTo>
                      <a:pt x="23" y="48"/>
                    </a:lnTo>
                    <a:close/>
                  </a:path>
                </a:pathLst>
              </a:custGeom>
              <a:solidFill>
                <a:srgbClr val="CC3300"/>
              </a:solidFill>
              <a:ln w="9525">
                <a:noFill/>
                <a:round/>
                <a:headEnd/>
                <a:tailEnd/>
              </a:ln>
            </p:spPr>
            <p:txBody>
              <a:bodyPr/>
              <a:lstStyle/>
              <a:p>
                <a:endParaRPr lang="en-US" sz="3200"/>
              </a:p>
            </p:txBody>
          </p:sp>
          <p:sp>
            <p:nvSpPr>
              <p:cNvPr id="190533" name="Freeform 79"/>
              <p:cNvSpPr>
                <a:spLocks/>
              </p:cNvSpPr>
              <p:nvPr/>
            </p:nvSpPr>
            <p:spPr bwMode="auto">
              <a:xfrm>
                <a:off x="2742" y="3583"/>
                <a:ext cx="22" cy="23"/>
              </a:xfrm>
              <a:custGeom>
                <a:avLst/>
                <a:gdLst>
                  <a:gd name="T0" fmla="*/ 1 w 44"/>
                  <a:gd name="T1" fmla="*/ 1 h 46"/>
                  <a:gd name="T2" fmla="*/ 1 w 44"/>
                  <a:gd name="T3" fmla="*/ 1 h 46"/>
                  <a:gd name="T4" fmla="*/ 1 w 44"/>
                  <a:gd name="T5" fmla="*/ 1 h 46"/>
                  <a:gd name="T6" fmla="*/ 1 w 44"/>
                  <a:gd name="T7" fmla="*/ 1 h 46"/>
                  <a:gd name="T8" fmla="*/ 1 w 44"/>
                  <a:gd name="T9" fmla="*/ 1 h 46"/>
                  <a:gd name="T10" fmla="*/ 0 w 44"/>
                  <a:gd name="T11" fmla="*/ 1 h 46"/>
                  <a:gd name="T12" fmla="*/ 0 w 44"/>
                  <a:gd name="T13" fmla="*/ 1 h 46"/>
                  <a:gd name="T14" fmla="*/ 0 w 44"/>
                  <a:gd name="T15" fmla="*/ 1 h 46"/>
                  <a:gd name="T16" fmla="*/ 0 w 44"/>
                  <a:gd name="T17" fmla="*/ 1 h 46"/>
                  <a:gd name="T18" fmla="*/ 1 w 44"/>
                  <a:gd name="T19" fmla="*/ 1 h 46"/>
                  <a:gd name="T20" fmla="*/ 1 w 44"/>
                  <a:gd name="T21" fmla="*/ 1 h 46"/>
                  <a:gd name="T22" fmla="*/ 1 w 44"/>
                  <a:gd name="T23" fmla="*/ 1 h 46"/>
                  <a:gd name="T24" fmla="*/ 1 w 44"/>
                  <a:gd name="T25" fmla="*/ 0 h 46"/>
                  <a:gd name="T26" fmla="*/ 1 w 44"/>
                  <a:gd name="T27" fmla="*/ 0 h 46"/>
                  <a:gd name="T28" fmla="*/ 1 w 44"/>
                  <a:gd name="T29" fmla="*/ 0 h 46"/>
                  <a:gd name="T30" fmla="*/ 1 w 44"/>
                  <a:gd name="T31" fmla="*/ 1 h 46"/>
                  <a:gd name="T32" fmla="*/ 1 w 44"/>
                  <a:gd name="T33" fmla="*/ 1 h 46"/>
                  <a:gd name="T34" fmla="*/ 1 w 44"/>
                  <a:gd name="T35" fmla="*/ 1 h 46"/>
                  <a:gd name="T36" fmla="*/ 1 w 44"/>
                  <a:gd name="T37" fmla="*/ 1 h 46"/>
                  <a:gd name="T38" fmla="*/ 1 w 44"/>
                  <a:gd name="T39" fmla="*/ 1 h 46"/>
                  <a:gd name="T40" fmla="*/ 1 w 44"/>
                  <a:gd name="T41" fmla="*/ 1 h 46"/>
                  <a:gd name="T42" fmla="*/ 1 w 44"/>
                  <a:gd name="T43" fmla="*/ 1 h 46"/>
                  <a:gd name="T44" fmla="*/ 1 w 44"/>
                  <a:gd name="T45" fmla="*/ 1 h 46"/>
                  <a:gd name="T46" fmla="*/ 1 w 44"/>
                  <a:gd name="T47" fmla="*/ 1 h 46"/>
                  <a:gd name="T48" fmla="*/ 1 w 44"/>
                  <a:gd name="T49" fmla="*/ 1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4"/>
                  <a:gd name="T76" fmla="*/ 0 h 46"/>
                  <a:gd name="T77" fmla="*/ 44 w 44"/>
                  <a:gd name="T78" fmla="*/ 46 h 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4" h="46">
                    <a:moveTo>
                      <a:pt x="6" y="46"/>
                    </a:moveTo>
                    <a:lnTo>
                      <a:pt x="5" y="45"/>
                    </a:lnTo>
                    <a:lnTo>
                      <a:pt x="4" y="45"/>
                    </a:lnTo>
                    <a:lnTo>
                      <a:pt x="3" y="45"/>
                    </a:lnTo>
                    <a:lnTo>
                      <a:pt x="2" y="44"/>
                    </a:lnTo>
                    <a:lnTo>
                      <a:pt x="0" y="41"/>
                    </a:lnTo>
                    <a:lnTo>
                      <a:pt x="0" y="40"/>
                    </a:lnTo>
                    <a:lnTo>
                      <a:pt x="0" y="38"/>
                    </a:lnTo>
                    <a:lnTo>
                      <a:pt x="0" y="37"/>
                    </a:lnTo>
                    <a:lnTo>
                      <a:pt x="10" y="28"/>
                    </a:lnTo>
                    <a:lnTo>
                      <a:pt x="18" y="18"/>
                    </a:lnTo>
                    <a:lnTo>
                      <a:pt x="25" y="9"/>
                    </a:lnTo>
                    <a:lnTo>
                      <a:pt x="33" y="0"/>
                    </a:lnTo>
                    <a:lnTo>
                      <a:pt x="38" y="0"/>
                    </a:lnTo>
                    <a:lnTo>
                      <a:pt x="42" y="0"/>
                    </a:lnTo>
                    <a:lnTo>
                      <a:pt x="44" y="2"/>
                    </a:lnTo>
                    <a:lnTo>
                      <a:pt x="44" y="8"/>
                    </a:lnTo>
                    <a:lnTo>
                      <a:pt x="37" y="14"/>
                    </a:lnTo>
                    <a:lnTo>
                      <a:pt x="30" y="18"/>
                    </a:lnTo>
                    <a:lnTo>
                      <a:pt x="23" y="24"/>
                    </a:lnTo>
                    <a:lnTo>
                      <a:pt x="18" y="30"/>
                    </a:lnTo>
                    <a:lnTo>
                      <a:pt x="17" y="36"/>
                    </a:lnTo>
                    <a:lnTo>
                      <a:pt x="14" y="41"/>
                    </a:lnTo>
                    <a:lnTo>
                      <a:pt x="11" y="45"/>
                    </a:lnTo>
                    <a:lnTo>
                      <a:pt x="6" y="46"/>
                    </a:lnTo>
                    <a:close/>
                  </a:path>
                </a:pathLst>
              </a:custGeom>
              <a:solidFill>
                <a:srgbClr val="FFFFFF"/>
              </a:solidFill>
              <a:ln w="9525">
                <a:noFill/>
                <a:round/>
                <a:headEnd/>
                <a:tailEnd/>
              </a:ln>
            </p:spPr>
            <p:txBody>
              <a:bodyPr/>
              <a:lstStyle/>
              <a:p>
                <a:endParaRPr lang="en-US" sz="3200"/>
              </a:p>
            </p:txBody>
          </p:sp>
          <p:sp>
            <p:nvSpPr>
              <p:cNvPr id="190534" name="Freeform 80"/>
              <p:cNvSpPr>
                <a:spLocks/>
              </p:cNvSpPr>
              <p:nvPr/>
            </p:nvSpPr>
            <p:spPr bwMode="auto">
              <a:xfrm>
                <a:off x="2254" y="3518"/>
                <a:ext cx="39" cy="78"/>
              </a:xfrm>
              <a:custGeom>
                <a:avLst/>
                <a:gdLst>
                  <a:gd name="T0" fmla="*/ 0 w 79"/>
                  <a:gd name="T1" fmla="*/ 1 h 154"/>
                  <a:gd name="T2" fmla="*/ 0 w 79"/>
                  <a:gd name="T3" fmla="*/ 1 h 154"/>
                  <a:gd name="T4" fmla="*/ 0 w 79"/>
                  <a:gd name="T5" fmla="*/ 1 h 154"/>
                  <a:gd name="T6" fmla="*/ 0 w 79"/>
                  <a:gd name="T7" fmla="*/ 1 h 154"/>
                  <a:gd name="T8" fmla="*/ 0 w 79"/>
                  <a:gd name="T9" fmla="*/ 1 h 154"/>
                  <a:gd name="T10" fmla="*/ 0 w 79"/>
                  <a:gd name="T11" fmla="*/ 1 h 154"/>
                  <a:gd name="T12" fmla="*/ 0 w 79"/>
                  <a:gd name="T13" fmla="*/ 1 h 154"/>
                  <a:gd name="T14" fmla="*/ 0 w 79"/>
                  <a:gd name="T15" fmla="*/ 1 h 154"/>
                  <a:gd name="T16" fmla="*/ 0 w 79"/>
                  <a:gd name="T17" fmla="*/ 1 h 154"/>
                  <a:gd name="T18" fmla="*/ 0 w 79"/>
                  <a:gd name="T19" fmla="*/ 1 h 154"/>
                  <a:gd name="T20" fmla="*/ 0 w 79"/>
                  <a:gd name="T21" fmla="*/ 1 h 154"/>
                  <a:gd name="T22" fmla="*/ 0 w 79"/>
                  <a:gd name="T23" fmla="*/ 1 h 154"/>
                  <a:gd name="T24" fmla="*/ 0 w 79"/>
                  <a:gd name="T25" fmla="*/ 1 h 154"/>
                  <a:gd name="T26" fmla="*/ 0 w 79"/>
                  <a:gd name="T27" fmla="*/ 1 h 154"/>
                  <a:gd name="T28" fmla="*/ 0 w 79"/>
                  <a:gd name="T29" fmla="*/ 1 h 154"/>
                  <a:gd name="T30" fmla="*/ 0 w 79"/>
                  <a:gd name="T31" fmla="*/ 1 h 154"/>
                  <a:gd name="T32" fmla="*/ 0 w 79"/>
                  <a:gd name="T33" fmla="*/ 1 h 154"/>
                  <a:gd name="T34" fmla="*/ 0 w 79"/>
                  <a:gd name="T35" fmla="*/ 1 h 154"/>
                  <a:gd name="T36" fmla="*/ 0 w 79"/>
                  <a:gd name="T37" fmla="*/ 0 h 154"/>
                  <a:gd name="T38" fmla="*/ 0 w 79"/>
                  <a:gd name="T39" fmla="*/ 0 h 154"/>
                  <a:gd name="T40" fmla="*/ 0 w 79"/>
                  <a:gd name="T41" fmla="*/ 0 h 154"/>
                  <a:gd name="T42" fmla="*/ 0 w 79"/>
                  <a:gd name="T43" fmla="*/ 1 h 154"/>
                  <a:gd name="T44" fmla="*/ 0 w 79"/>
                  <a:gd name="T45" fmla="*/ 1 h 154"/>
                  <a:gd name="T46" fmla="*/ 0 w 79"/>
                  <a:gd name="T47" fmla="*/ 1 h 154"/>
                  <a:gd name="T48" fmla="*/ 0 w 79"/>
                  <a:gd name="T49" fmla="*/ 1 h 154"/>
                  <a:gd name="T50" fmla="*/ 0 w 79"/>
                  <a:gd name="T51" fmla="*/ 1 h 154"/>
                  <a:gd name="T52" fmla="*/ 0 w 79"/>
                  <a:gd name="T53" fmla="*/ 1 h 154"/>
                  <a:gd name="T54" fmla="*/ 0 w 79"/>
                  <a:gd name="T55" fmla="*/ 1 h 154"/>
                  <a:gd name="T56" fmla="*/ 0 w 79"/>
                  <a:gd name="T57" fmla="*/ 1 h 154"/>
                  <a:gd name="T58" fmla="*/ 0 w 79"/>
                  <a:gd name="T59" fmla="*/ 1 h 154"/>
                  <a:gd name="T60" fmla="*/ 0 w 79"/>
                  <a:gd name="T61" fmla="*/ 1 h 154"/>
                  <a:gd name="T62" fmla="*/ 0 w 79"/>
                  <a:gd name="T63" fmla="*/ 1 h 154"/>
                  <a:gd name="T64" fmla="*/ 0 w 79"/>
                  <a:gd name="T65" fmla="*/ 1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9"/>
                  <a:gd name="T100" fmla="*/ 0 h 154"/>
                  <a:gd name="T101" fmla="*/ 79 w 79"/>
                  <a:gd name="T102" fmla="*/ 154 h 1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9" h="154">
                    <a:moveTo>
                      <a:pt x="49" y="154"/>
                    </a:moveTo>
                    <a:lnTo>
                      <a:pt x="39" y="147"/>
                    </a:lnTo>
                    <a:lnTo>
                      <a:pt x="33" y="143"/>
                    </a:lnTo>
                    <a:lnTo>
                      <a:pt x="25" y="139"/>
                    </a:lnTo>
                    <a:lnTo>
                      <a:pt x="16" y="136"/>
                    </a:lnTo>
                    <a:lnTo>
                      <a:pt x="5" y="116"/>
                    </a:lnTo>
                    <a:lnTo>
                      <a:pt x="0" y="97"/>
                    </a:lnTo>
                    <a:lnTo>
                      <a:pt x="0" y="77"/>
                    </a:lnTo>
                    <a:lnTo>
                      <a:pt x="1" y="55"/>
                    </a:lnTo>
                    <a:lnTo>
                      <a:pt x="10" y="54"/>
                    </a:lnTo>
                    <a:lnTo>
                      <a:pt x="16" y="53"/>
                    </a:lnTo>
                    <a:lnTo>
                      <a:pt x="23" y="51"/>
                    </a:lnTo>
                    <a:lnTo>
                      <a:pt x="31" y="43"/>
                    </a:lnTo>
                    <a:lnTo>
                      <a:pt x="31" y="33"/>
                    </a:lnTo>
                    <a:lnTo>
                      <a:pt x="33" y="23"/>
                    </a:lnTo>
                    <a:lnTo>
                      <a:pt x="33" y="13"/>
                    </a:lnTo>
                    <a:lnTo>
                      <a:pt x="34" y="3"/>
                    </a:lnTo>
                    <a:lnTo>
                      <a:pt x="39" y="1"/>
                    </a:lnTo>
                    <a:lnTo>
                      <a:pt x="44" y="0"/>
                    </a:lnTo>
                    <a:lnTo>
                      <a:pt x="51" y="0"/>
                    </a:lnTo>
                    <a:lnTo>
                      <a:pt x="58" y="0"/>
                    </a:lnTo>
                    <a:lnTo>
                      <a:pt x="66" y="11"/>
                    </a:lnTo>
                    <a:lnTo>
                      <a:pt x="72" y="30"/>
                    </a:lnTo>
                    <a:lnTo>
                      <a:pt x="76" y="52"/>
                    </a:lnTo>
                    <a:lnTo>
                      <a:pt x="79" y="77"/>
                    </a:lnTo>
                    <a:lnTo>
                      <a:pt x="78" y="101"/>
                    </a:lnTo>
                    <a:lnTo>
                      <a:pt x="74" y="123"/>
                    </a:lnTo>
                    <a:lnTo>
                      <a:pt x="66" y="142"/>
                    </a:lnTo>
                    <a:lnTo>
                      <a:pt x="54" y="154"/>
                    </a:lnTo>
                    <a:lnTo>
                      <a:pt x="53" y="154"/>
                    </a:lnTo>
                    <a:lnTo>
                      <a:pt x="52" y="154"/>
                    </a:lnTo>
                    <a:lnTo>
                      <a:pt x="50" y="154"/>
                    </a:lnTo>
                    <a:lnTo>
                      <a:pt x="49" y="154"/>
                    </a:lnTo>
                    <a:close/>
                  </a:path>
                </a:pathLst>
              </a:custGeom>
              <a:solidFill>
                <a:srgbClr val="99FFFF"/>
              </a:solidFill>
              <a:ln w="9525">
                <a:noFill/>
                <a:round/>
                <a:headEnd/>
                <a:tailEnd/>
              </a:ln>
            </p:spPr>
            <p:txBody>
              <a:bodyPr/>
              <a:lstStyle/>
              <a:p>
                <a:endParaRPr lang="en-US" sz="3200"/>
              </a:p>
            </p:txBody>
          </p:sp>
          <p:sp>
            <p:nvSpPr>
              <p:cNvPr id="190535" name="Freeform 81"/>
              <p:cNvSpPr>
                <a:spLocks/>
              </p:cNvSpPr>
              <p:nvPr/>
            </p:nvSpPr>
            <p:spPr bwMode="auto">
              <a:xfrm>
                <a:off x="2394" y="3513"/>
                <a:ext cx="41" cy="81"/>
              </a:xfrm>
              <a:custGeom>
                <a:avLst/>
                <a:gdLst>
                  <a:gd name="T0" fmla="*/ 1 w 82"/>
                  <a:gd name="T1" fmla="*/ 0 h 163"/>
                  <a:gd name="T2" fmla="*/ 1 w 82"/>
                  <a:gd name="T3" fmla="*/ 0 h 163"/>
                  <a:gd name="T4" fmla="*/ 1 w 82"/>
                  <a:gd name="T5" fmla="*/ 0 h 163"/>
                  <a:gd name="T6" fmla="*/ 1 w 82"/>
                  <a:gd name="T7" fmla="*/ 0 h 163"/>
                  <a:gd name="T8" fmla="*/ 1 w 82"/>
                  <a:gd name="T9" fmla="*/ 0 h 163"/>
                  <a:gd name="T10" fmla="*/ 1 w 82"/>
                  <a:gd name="T11" fmla="*/ 0 h 163"/>
                  <a:gd name="T12" fmla="*/ 1 w 82"/>
                  <a:gd name="T13" fmla="*/ 0 h 163"/>
                  <a:gd name="T14" fmla="*/ 1 w 82"/>
                  <a:gd name="T15" fmla="*/ 0 h 163"/>
                  <a:gd name="T16" fmla="*/ 1 w 82"/>
                  <a:gd name="T17" fmla="*/ 0 h 163"/>
                  <a:gd name="T18" fmla="*/ 1 w 82"/>
                  <a:gd name="T19" fmla="*/ 0 h 163"/>
                  <a:gd name="T20" fmla="*/ 1 w 82"/>
                  <a:gd name="T21" fmla="*/ 0 h 163"/>
                  <a:gd name="T22" fmla="*/ 1 w 82"/>
                  <a:gd name="T23" fmla="*/ 0 h 163"/>
                  <a:gd name="T24" fmla="*/ 1 w 82"/>
                  <a:gd name="T25" fmla="*/ 0 h 163"/>
                  <a:gd name="T26" fmla="*/ 1 w 82"/>
                  <a:gd name="T27" fmla="*/ 0 h 163"/>
                  <a:gd name="T28" fmla="*/ 1 w 82"/>
                  <a:gd name="T29" fmla="*/ 0 h 163"/>
                  <a:gd name="T30" fmla="*/ 0 w 82"/>
                  <a:gd name="T31" fmla="*/ 0 h 163"/>
                  <a:gd name="T32" fmla="*/ 0 w 82"/>
                  <a:gd name="T33" fmla="*/ 0 h 163"/>
                  <a:gd name="T34" fmla="*/ 1 w 82"/>
                  <a:gd name="T35" fmla="*/ 0 h 163"/>
                  <a:gd name="T36" fmla="*/ 1 w 82"/>
                  <a:gd name="T37" fmla="*/ 0 h 163"/>
                  <a:gd name="T38" fmla="*/ 1 w 82"/>
                  <a:gd name="T39" fmla="*/ 0 h 163"/>
                  <a:gd name="T40" fmla="*/ 1 w 82"/>
                  <a:gd name="T41" fmla="*/ 0 h 163"/>
                  <a:gd name="T42" fmla="*/ 1 w 82"/>
                  <a:gd name="T43" fmla="*/ 0 h 163"/>
                  <a:gd name="T44" fmla="*/ 1 w 82"/>
                  <a:gd name="T45" fmla="*/ 0 h 163"/>
                  <a:gd name="T46" fmla="*/ 1 w 82"/>
                  <a:gd name="T47" fmla="*/ 0 h 163"/>
                  <a:gd name="T48" fmla="*/ 1 w 82"/>
                  <a:gd name="T49" fmla="*/ 0 h 163"/>
                  <a:gd name="T50" fmla="*/ 1 w 82"/>
                  <a:gd name="T51" fmla="*/ 0 h 163"/>
                  <a:gd name="T52" fmla="*/ 1 w 82"/>
                  <a:gd name="T53" fmla="*/ 0 h 163"/>
                  <a:gd name="T54" fmla="*/ 1 w 82"/>
                  <a:gd name="T55" fmla="*/ 0 h 163"/>
                  <a:gd name="T56" fmla="*/ 1 w 82"/>
                  <a:gd name="T57" fmla="*/ 0 h 163"/>
                  <a:gd name="T58" fmla="*/ 1 w 82"/>
                  <a:gd name="T59" fmla="*/ 0 h 163"/>
                  <a:gd name="T60" fmla="*/ 1 w 82"/>
                  <a:gd name="T61" fmla="*/ 0 h 163"/>
                  <a:gd name="T62" fmla="*/ 1 w 82"/>
                  <a:gd name="T63" fmla="*/ 0 h 163"/>
                  <a:gd name="T64" fmla="*/ 1 w 82"/>
                  <a:gd name="T65" fmla="*/ 0 h 163"/>
                  <a:gd name="T66" fmla="*/ 1 w 82"/>
                  <a:gd name="T67" fmla="*/ 0 h 163"/>
                  <a:gd name="T68" fmla="*/ 1 w 82"/>
                  <a:gd name="T69" fmla="*/ 0 h 163"/>
                  <a:gd name="T70" fmla="*/ 1 w 82"/>
                  <a:gd name="T71" fmla="*/ 0 h 163"/>
                  <a:gd name="T72" fmla="*/ 1 w 82"/>
                  <a:gd name="T73" fmla="*/ 0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63"/>
                  <a:gd name="T113" fmla="*/ 82 w 82"/>
                  <a:gd name="T114" fmla="*/ 163 h 16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63">
                    <a:moveTo>
                      <a:pt x="52" y="163"/>
                    </a:moveTo>
                    <a:lnTo>
                      <a:pt x="45" y="156"/>
                    </a:lnTo>
                    <a:lnTo>
                      <a:pt x="41" y="151"/>
                    </a:lnTo>
                    <a:lnTo>
                      <a:pt x="35" y="147"/>
                    </a:lnTo>
                    <a:lnTo>
                      <a:pt x="26" y="141"/>
                    </a:lnTo>
                    <a:lnTo>
                      <a:pt x="26" y="135"/>
                    </a:lnTo>
                    <a:lnTo>
                      <a:pt x="27" y="127"/>
                    </a:lnTo>
                    <a:lnTo>
                      <a:pt x="28" y="119"/>
                    </a:lnTo>
                    <a:lnTo>
                      <a:pt x="28" y="111"/>
                    </a:lnTo>
                    <a:lnTo>
                      <a:pt x="22" y="109"/>
                    </a:lnTo>
                    <a:lnTo>
                      <a:pt x="16" y="105"/>
                    </a:lnTo>
                    <a:lnTo>
                      <a:pt x="12" y="103"/>
                    </a:lnTo>
                    <a:lnTo>
                      <a:pt x="6" y="101"/>
                    </a:lnTo>
                    <a:lnTo>
                      <a:pt x="4" y="87"/>
                    </a:lnTo>
                    <a:lnTo>
                      <a:pt x="3" y="71"/>
                    </a:lnTo>
                    <a:lnTo>
                      <a:pt x="0" y="55"/>
                    </a:lnTo>
                    <a:lnTo>
                      <a:pt x="0" y="40"/>
                    </a:lnTo>
                    <a:lnTo>
                      <a:pt x="3" y="26"/>
                    </a:lnTo>
                    <a:lnTo>
                      <a:pt x="8" y="13"/>
                    </a:lnTo>
                    <a:lnTo>
                      <a:pt x="17" y="5"/>
                    </a:lnTo>
                    <a:lnTo>
                      <a:pt x="32" y="0"/>
                    </a:lnTo>
                    <a:lnTo>
                      <a:pt x="35" y="18"/>
                    </a:lnTo>
                    <a:lnTo>
                      <a:pt x="39" y="36"/>
                    </a:lnTo>
                    <a:lnTo>
                      <a:pt x="45" y="55"/>
                    </a:lnTo>
                    <a:lnTo>
                      <a:pt x="52" y="74"/>
                    </a:lnTo>
                    <a:lnTo>
                      <a:pt x="59" y="93"/>
                    </a:lnTo>
                    <a:lnTo>
                      <a:pt x="67" y="112"/>
                    </a:lnTo>
                    <a:lnTo>
                      <a:pt x="75" y="131"/>
                    </a:lnTo>
                    <a:lnTo>
                      <a:pt x="82" y="148"/>
                    </a:lnTo>
                    <a:lnTo>
                      <a:pt x="82" y="149"/>
                    </a:lnTo>
                    <a:lnTo>
                      <a:pt x="82" y="151"/>
                    </a:lnTo>
                    <a:lnTo>
                      <a:pt x="82" y="152"/>
                    </a:lnTo>
                    <a:lnTo>
                      <a:pt x="82" y="154"/>
                    </a:lnTo>
                    <a:lnTo>
                      <a:pt x="74" y="156"/>
                    </a:lnTo>
                    <a:lnTo>
                      <a:pt x="67" y="159"/>
                    </a:lnTo>
                    <a:lnTo>
                      <a:pt x="60" y="162"/>
                    </a:lnTo>
                    <a:lnTo>
                      <a:pt x="52" y="163"/>
                    </a:lnTo>
                    <a:close/>
                  </a:path>
                </a:pathLst>
              </a:custGeom>
              <a:solidFill>
                <a:srgbClr val="FFFF00"/>
              </a:solidFill>
              <a:ln w="9525">
                <a:noFill/>
                <a:round/>
                <a:headEnd/>
                <a:tailEnd/>
              </a:ln>
            </p:spPr>
            <p:txBody>
              <a:bodyPr/>
              <a:lstStyle/>
              <a:p>
                <a:endParaRPr lang="en-US" sz="3200"/>
              </a:p>
            </p:txBody>
          </p:sp>
          <p:sp>
            <p:nvSpPr>
              <p:cNvPr id="190536" name="Freeform 82"/>
              <p:cNvSpPr>
                <a:spLocks/>
              </p:cNvSpPr>
              <p:nvPr/>
            </p:nvSpPr>
            <p:spPr bwMode="auto">
              <a:xfrm>
                <a:off x="2444" y="3508"/>
                <a:ext cx="45" cy="86"/>
              </a:xfrm>
              <a:custGeom>
                <a:avLst/>
                <a:gdLst>
                  <a:gd name="T0" fmla="*/ 1 w 88"/>
                  <a:gd name="T1" fmla="*/ 1 h 172"/>
                  <a:gd name="T2" fmla="*/ 1 w 88"/>
                  <a:gd name="T3" fmla="*/ 1 h 172"/>
                  <a:gd name="T4" fmla="*/ 1 w 88"/>
                  <a:gd name="T5" fmla="*/ 1 h 172"/>
                  <a:gd name="T6" fmla="*/ 1 w 88"/>
                  <a:gd name="T7" fmla="*/ 1 h 172"/>
                  <a:gd name="T8" fmla="*/ 1 w 88"/>
                  <a:gd name="T9" fmla="*/ 1 h 172"/>
                  <a:gd name="T10" fmla="*/ 1 w 88"/>
                  <a:gd name="T11" fmla="*/ 1 h 172"/>
                  <a:gd name="T12" fmla="*/ 1 w 88"/>
                  <a:gd name="T13" fmla="*/ 1 h 172"/>
                  <a:gd name="T14" fmla="*/ 1 w 88"/>
                  <a:gd name="T15" fmla="*/ 1 h 172"/>
                  <a:gd name="T16" fmla="*/ 0 w 88"/>
                  <a:gd name="T17" fmla="*/ 1 h 172"/>
                  <a:gd name="T18" fmla="*/ 1 w 88"/>
                  <a:gd name="T19" fmla="*/ 1 h 172"/>
                  <a:gd name="T20" fmla="*/ 1 w 88"/>
                  <a:gd name="T21" fmla="*/ 1 h 172"/>
                  <a:gd name="T22" fmla="*/ 1 w 88"/>
                  <a:gd name="T23" fmla="*/ 1 h 172"/>
                  <a:gd name="T24" fmla="*/ 1 w 88"/>
                  <a:gd name="T25" fmla="*/ 1 h 172"/>
                  <a:gd name="T26" fmla="*/ 1 w 88"/>
                  <a:gd name="T27" fmla="*/ 1 h 172"/>
                  <a:gd name="T28" fmla="*/ 1 w 88"/>
                  <a:gd name="T29" fmla="*/ 0 h 172"/>
                  <a:gd name="T30" fmla="*/ 1 w 88"/>
                  <a:gd name="T31" fmla="*/ 1 h 172"/>
                  <a:gd name="T32" fmla="*/ 1 w 88"/>
                  <a:gd name="T33" fmla="*/ 1 h 172"/>
                  <a:gd name="T34" fmla="*/ 1 w 88"/>
                  <a:gd name="T35" fmla="*/ 1 h 172"/>
                  <a:gd name="T36" fmla="*/ 1 w 88"/>
                  <a:gd name="T37" fmla="*/ 1 h 172"/>
                  <a:gd name="T38" fmla="*/ 1 w 88"/>
                  <a:gd name="T39" fmla="*/ 1 h 172"/>
                  <a:gd name="T40" fmla="*/ 1 w 88"/>
                  <a:gd name="T41" fmla="*/ 1 h 172"/>
                  <a:gd name="T42" fmla="*/ 1 w 88"/>
                  <a:gd name="T43" fmla="*/ 1 h 172"/>
                  <a:gd name="T44" fmla="*/ 1 w 88"/>
                  <a:gd name="T45" fmla="*/ 1 h 172"/>
                  <a:gd name="T46" fmla="*/ 1 w 88"/>
                  <a:gd name="T47" fmla="*/ 1 h 172"/>
                  <a:gd name="T48" fmla="*/ 1 w 88"/>
                  <a:gd name="T49" fmla="*/ 1 h 172"/>
                  <a:gd name="T50" fmla="*/ 1 w 88"/>
                  <a:gd name="T51" fmla="*/ 1 h 172"/>
                  <a:gd name="T52" fmla="*/ 1 w 88"/>
                  <a:gd name="T53" fmla="*/ 1 h 172"/>
                  <a:gd name="T54" fmla="*/ 1 w 88"/>
                  <a:gd name="T55" fmla="*/ 1 h 172"/>
                  <a:gd name="T56" fmla="*/ 1 w 88"/>
                  <a:gd name="T57" fmla="*/ 1 h 172"/>
                  <a:gd name="T58" fmla="*/ 1 w 88"/>
                  <a:gd name="T59" fmla="*/ 1 h 172"/>
                  <a:gd name="T60" fmla="*/ 1 w 88"/>
                  <a:gd name="T61" fmla="*/ 1 h 172"/>
                  <a:gd name="T62" fmla="*/ 1 w 88"/>
                  <a:gd name="T63" fmla="*/ 1 h 172"/>
                  <a:gd name="T64" fmla="*/ 1 w 88"/>
                  <a:gd name="T65" fmla="*/ 1 h 1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8"/>
                  <a:gd name="T100" fmla="*/ 0 h 172"/>
                  <a:gd name="T101" fmla="*/ 88 w 88"/>
                  <a:gd name="T102" fmla="*/ 172 h 1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8" h="172">
                    <a:moveTo>
                      <a:pt x="49" y="172"/>
                    </a:moveTo>
                    <a:lnTo>
                      <a:pt x="42" y="164"/>
                    </a:lnTo>
                    <a:lnTo>
                      <a:pt x="36" y="158"/>
                    </a:lnTo>
                    <a:lnTo>
                      <a:pt x="31" y="156"/>
                    </a:lnTo>
                    <a:lnTo>
                      <a:pt x="26" y="155"/>
                    </a:lnTo>
                    <a:lnTo>
                      <a:pt x="22" y="157"/>
                    </a:lnTo>
                    <a:lnTo>
                      <a:pt x="16" y="160"/>
                    </a:lnTo>
                    <a:lnTo>
                      <a:pt x="9" y="165"/>
                    </a:lnTo>
                    <a:lnTo>
                      <a:pt x="0" y="170"/>
                    </a:lnTo>
                    <a:lnTo>
                      <a:pt x="3" y="129"/>
                    </a:lnTo>
                    <a:lnTo>
                      <a:pt x="13" y="85"/>
                    </a:lnTo>
                    <a:lnTo>
                      <a:pt x="24" y="43"/>
                    </a:lnTo>
                    <a:lnTo>
                      <a:pt x="33" y="3"/>
                    </a:lnTo>
                    <a:lnTo>
                      <a:pt x="40" y="1"/>
                    </a:lnTo>
                    <a:lnTo>
                      <a:pt x="46" y="0"/>
                    </a:lnTo>
                    <a:lnTo>
                      <a:pt x="51" y="3"/>
                    </a:lnTo>
                    <a:lnTo>
                      <a:pt x="58" y="6"/>
                    </a:lnTo>
                    <a:lnTo>
                      <a:pt x="66" y="28"/>
                    </a:lnTo>
                    <a:lnTo>
                      <a:pt x="76" y="52"/>
                    </a:lnTo>
                    <a:lnTo>
                      <a:pt x="84" y="77"/>
                    </a:lnTo>
                    <a:lnTo>
                      <a:pt x="88" y="103"/>
                    </a:lnTo>
                    <a:lnTo>
                      <a:pt x="81" y="105"/>
                    </a:lnTo>
                    <a:lnTo>
                      <a:pt x="75" y="106"/>
                    </a:lnTo>
                    <a:lnTo>
                      <a:pt x="68" y="108"/>
                    </a:lnTo>
                    <a:lnTo>
                      <a:pt x="61" y="111"/>
                    </a:lnTo>
                    <a:lnTo>
                      <a:pt x="63" y="118"/>
                    </a:lnTo>
                    <a:lnTo>
                      <a:pt x="66" y="123"/>
                    </a:lnTo>
                    <a:lnTo>
                      <a:pt x="70" y="132"/>
                    </a:lnTo>
                    <a:lnTo>
                      <a:pt x="72" y="141"/>
                    </a:lnTo>
                    <a:lnTo>
                      <a:pt x="61" y="158"/>
                    </a:lnTo>
                    <a:lnTo>
                      <a:pt x="54" y="168"/>
                    </a:lnTo>
                    <a:lnTo>
                      <a:pt x="50" y="172"/>
                    </a:lnTo>
                    <a:lnTo>
                      <a:pt x="49" y="172"/>
                    </a:lnTo>
                    <a:close/>
                  </a:path>
                </a:pathLst>
              </a:custGeom>
              <a:solidFill>
                <a:srgbClr val="FFFF00"/>
              </a:solidFill>
              <a:ln w="9525">
                <a:noFill/>
                <a:round/>
                <a:headEnd/>
                <a:tailEnd/>
              </a:ln>
            </p:spPr>
            <p:txBody>
              <a:bodyPr/>
              <a:lstStyle/>
              <a:p>
                <a:endParaRPr lang="en-US" sz="3200"/>
              </a:p>
            </p:txBody>
          </p:sp>
          <p:sp>
            <p:nvSpPr>
              <p:cNvPr id="190537" name="Freeform 83"/>
              <p:cNvSpPr>
                <a:spLocks/>
              </p:cNvSpPr>
              <p:nvPr/>
            </p:nvSpPr>
            <p:spPr bwMode="auto">
              <a:xfrm>
                <a:off x="2726" y="3466"/>
                <a:ext cx="88" cy="122"/>
              </a:xfrm>
              <a:custGeom>
                <a:avLst/>
                <a:gdLst>
                  <a:gd name="T0" fmla="*/ 1 w 175"/>
                  <a:gd name="T1" fmla="*/ 0 h 245"/>
                  <a:gd name="T2" fmla="*/ 1 w 175"/>
                  <a:gd name="T3" fmla="*/ 0 h 245"/>
                  <a:gd name="T4" fmla="*/ 1 w 175"/>
                  <a:gd name="T5" fmla="*/ 0 h 245"/>
                  <a:gd name="T6" fmla="*/ 1 w 175"/>
                  <a:gd name="T7" fmla="*/ 0 h 245"/>
                  <a:gd name="T8" fmla="*/ 1 w 175"/>
                  <a:gd name="T9" fmla="*/ 0 h 245"/>
                  <a:gd name="T10" fmla="*/ 1 w 175"/>
                  <a:gd name="T11" fmla="*/ 0 h 245"/>
                  <a:gd name="T12" fmla="*/ 1 w 175"/>
                  <a:gd name="T13" fmla="*/ 0 h 245"/>
                  <a:gd name="T14" fmla="*/ 1 w 175"/>
                  <a:gd name="T15" fmla="*/ 0 h 245"/>
                  <a:gd name="T16" fmla="*/ 1 w 175"/>
                  <a:gd name="T17" fmla="*/ 0 h 245"/>
                  <a:gd name="T18" fmla="*/ 1 w 175"/>
                  <a:gd name="T19" fmla="*/ 0 h 245"/>
                  <a:gd name="T20" fmla="*/ 1 w 175"/>
                  <a:gd name="T21" fmla="*/ 0 h 245"/>
                  <a:gd name="T22" fmla="*/ 1 w 175"/>
                  <a:gd name="T23" fmla="*/ 0 h 245"/>
                  <a:gd name="T24" fmla="*/ 1 w 175"/>
                  <a:gd name="T25" fmla="*/ 0 h 245"/>
                  <a:gd name="T26" fmla="*/ 1 w 175"/>
                  <a:gd name="T27" fmla="*/ 0 h 245"/>
                  <a:gd name="T28" fmla="*/ 1 w 175"/>
                  <a:gd name="T29" fmla="*/ 0 h 245"/>
                  <a:gd name="T30" fmla="*/ 1 w 175"/>
                  <a:gd name="T31" fmla="*/ 0 h 245"/>
                  <a:gd name="T32" fmla="*/ 1 w 175"/>
                  <a:gd name="T33" fmla="*/ 0 h 245"/>
                  <a:gd name="T34" fmla="*/ 1 w 175"/>
                  <a:gd name="T35" fmla="*/ 0 h 245"/>
                  <a:gd name="T36" fmla="*/ 1 w 175"/>
                  <a:gd name="T37" fmla="*/ 0 h 245"/>
                  <a:gd name="T38" fmla="*/ 1 w 175"/>
                  <a:gd name="T39" fmla="*/ 0 h 245"/>
                  <a:gd name="T40" fmla="*/ 1 w 175"/>
                  <a:gd name="T41" fmla="*/ 0 h 245"/>
                  <a:gd name="T42" fmla="*/ 1 w 175"/>
                  <a:gd name="T43" fmla="*/ 0 h 245"/>
                  <a:gd name="T44" fmla="*/ 1 w 175"/>
                  <a:gd name="T45" fmla="*/ 0 h 245"/>
                  <a:gd name="T46" fmla="*/ 1 w 175"/>
                  <a:gd name="T47" fmla="*/ 0 h 245"/>
                  <a:gd name="T48" fmla="*/ 1 w 175"/>
                  <a:gd name="T49" fmla="*/ 0 h 245"/>
                  <a:gd name="T50" fmla="*/ 1 w 175"/>
                  <a:gd name="T51" fmla="*/ 0 h 245"/>
                  <a:gd name="T52" fmla="*/ 1 w 175"/>
                  <a:gd name="T53" fmla="*/ 0 h 245"/>
                  <a:gd name="T54" fmla="*/ 1 w 175"/>
                  <a:gd name="T55" fmla="*/ 0 h 245"/>
                  <a:gd name="T56" fmla="*/ 1 w 175"/>
                  <a:gd name="T57" fmla="*/ 0 h 245"/>
                  <a:gd name="T58" fmla="*/ 1 w 175"/>
                  <a:gd name="T59" fmla="*/ 0 h 245"/>
                  <a:gd name="T60" fmla="*/ 1 w 175"/>
                  <a:gd name="T61" fmla="*/ 0 h 245"/>
                  <a:gd name="T62" fmla="*/ 1 w 175"/>
                  <a:gd name="T63" fmla="*/ 0 h 245"/>
                  <a:gd name="T64" fmla="*/ 1 w 175"/>
                  <a:gd name="T65" fmla="*/ 0 h 245"/>
                  <a:gd name="T66" fmla="*/ 1 w 175"/>
                  <a:gd name="T67" fmla="*/ 0 h 245"/>
                  <a:gd name="T68" fmla="*/ 1 w 175"/>
                  <a:gd name="T69" fmla="*/ 0 h 245"/>
                  <a:gd name="T70" fmla="*/ 1 w 175"/>
                  <a:gd name="T71" fmla="*/ 0 h 245"/>
                  <a:gd name="T72" fmla="*/ 1 w 175"/>
                  <a:gd name="T73" fmla="*/ 0 h 245"/>
                  <a:gd name="T74" fmla="*/ 1 w 175"/>
                  <a:gd name="T75" fmla="*/ 0 h 245"/>
                  <a:gd name="T76" fmla="*/ 1 w 175"/>
                  <a:gd name="T77" fmla="*/ 0 h 245"/>
                  <a:gd name="T78" fmla="*/ 1 w 175"/>
                  <a:gd name="T79" fmla="*/ 0 h 245"/>
                  <a:gd name="T80" fmla="*/ 1 w 175"/>
                  <a:gd name="T81" fmla="*/ 0 h 245"/>
                  <a:gd name="T82" fmla="*/ 1 w 175"/>
                  <a:gd name="T83" fmla="*/ 0 h 2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5"/>
                  <a:gd name="T127" fmla="*/ 0 h 245"/>
                  <a:gd name="T128" fmla="*/ 175 w 175"/>
                  <a:gd name="T129" fmla="*/ 245 h 2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5" h="245">
                    <a:moveTo>
                      <a:pt x="102" y="245"/>
                    </a:moveTo>
                    <a:lnTo>
                      <a:pt x="99" y="244"/>
                    </a:lnTo>
                    <a:lnTo>
                      <a:pt x="96" y="244"/>
                    </a:lnTo>
                    <a:lnTo>
                      <a:pt x="92" y="244"/>
                    </a:lnTo>
                    <a:lnTo>
                      <a:pt x="90" y="243"/>
                    </a:lnTo>
                    <a:lnTo>
                      <a:pt x="87" y="225"/>
                    </a:lnTo>
                    <a:lnTo>
                      <a:pt x="80" y="208"/>
                    </a:lnTo>
                    <a:lnTo>
                      <a:pt x="73" y="195"/>
                    </a:lnTo>
                    <a:lnTo>
                      <a:pt x="69" y="181"/>
                    </a:lnTo>
                    <a:lnTo>
                      <a:pt x="79" y="173"/>
                    </a:lnTo>
                    <a:lnTo>
                      <a:pt x="87" y="165"/>
                    </a:lnTo>
                    <a:lnTo>
                      <a:pt x="91" y="158"/>
                    </a:lnTo>
                    <a:lnTo>
                      <a:pt x="94" y="152"/>
                    </a:lnTo>
                    <a:lnTo>
                      <a:pt x="92" y="146"/>
                    </a:lnTo>
                    <a:lnTo>
                      <a:pt x="89" y="141"/>
                    </a:lnTo>
                    <a:lnTo>
                      <a:pt x="82" y="135"/>
                    </a:lnTo>
                    <a:lnTo>
                      <a:pt x="72" y="129"/>
                    </a:lnTo>
                    <a:lnTo>
                      <a:pt x="68" y="129"/>
                    </a:lnTo>
                    <a:lnTo>
                      <a:pt x="64" y="129"/>
                    </a:lnTo>
                    <a:lnTo>
                      <a:pt x="59" y="130"/>
                    </a:lnTo>
                    <a:lnTo>
                      <a:pt x="54" y="131"/>
                    </a:lnTo>
                    <a:lnTo>
                      <a:pt x="50" y="131"/>
                    </a:lnTo>
                    <a:lnTo>
                      <a:pt x="45" y="132"/>
                    </a:lnTo>
                    <a:lnTo>
                      <a:pt x="39" y="134"/>
                    </a:lnTo>
                    <a:lnTo>
                      <a:pt x="35" y="134"/>
                    </a:lnTo>
                    <a:lnTo>
                      <a:pt x="30" y="124"/>
                    </a:lnTo>
                    <a:lnTo>
                      <a:pt x="27" y="116"/>
                    </a:lnTo>
                    <a:lnTo>
                      <a:pt x="24" y="112"/>
                    </a:lnTo>
                    <a:lnTo>
                      <a:pt x="23" y="108"/>
                    </a:lnTo>
                    <a:lnTo>
                      <a:pt x="21" y="107"/>
                    </a:lnTo>
                    <a:lnTo>
                      <a:pt x="16" y="106"/>
                    </a:lnTo>
                    <a:lnTo>
                      <a:pt x="11" y="106"/>
                    </a:lnTo>
                    <a:lnTo>
                      <a:pt x="0" y="105"/>
                    </a:lnTo>
                    <a:lnTo>
                      <a:pt x="5" y="92"/>
                    </a:lnTo>
                    <a:lnTo>
                      <a:pt x="12" y="78"/>
                    </a:lnTo>
                    <a:lnTo>
                      <a:pt x="20" y="65"/>
                    </a:lnTo>
                    <a:lnTo>
                      <a:pt x="30" y="50"/>
                    </a:lnTo>
                    <a:lnTo>
                      <a:pt x="39" y="36"/>
                    </a:lnTo>
                    <a:lnTo>
                      <a:pt x="50" y="22"/>
                    </a:lnTo>
                    <a:lnTo>
                      <a:pt x="60" y="10"/>
                    </a:lnTo>
                    <a:lnTo>
                      <a:pt x="69" y="0"/>
                    </a:lnTo>
                    <a:lnTo>
                      <a:pt x="77" y="0"/>
                    </a:lnTo>
                    <a:lnTo>
                      <a:pt x="85" y="2"/>
                    </a:lnTo>
                    <a:lnTo>
                      <a:pt x="95" y="6"/>
                    </a:lnTo>
                    <a:lnTo>
                      <a:pt x="104" y="12"/>
                    </a:lnTo>
                    <a:lnTo>
                      <a:pt x="113" y="17"/>
                    </a:lnTo>
                    <a:lnTo>
                      <a:pt x="121" y="23"/>
                    </a:lnTo>
                    <a:lnTo>
                      <a:pt x="129" y="30"/>
                    </a:lnTo>
                    <a:lnTo>
                      <a:pt x="135" y="37"/>
                    </a:lnTo>
                    <a:lnTo>
                      <a:pt x="133" y="51"/>
                    </a:lnTo>
                    <a:lnTo>
                      <a:pt x="127" y="62"/>
                    </a:lnTo>
                    <a:lnTo>
                      <a:pt x="120" y="73"/>
                    </a:lnTo>
                    <a:lnTo>
                      <a:pt x="114" y="82"/>
                    </a:lnTo>
                    <a:lnTo>
                      <a:pt x="110" y="90"/>
                    </a:lnTo>
                    <a:lnTo>
                      <a:pt x="111" y="99"/>
                    </a:lnTo>
                    <a:lnTo>
                      <a:pt x="118" y="109"/>
                    </a:lnTo>
                    <a:lnTo>
                      <a:pt x="133" y="122"/>
                    </a:lnTo>
                    <a:lnTo>
                      <a:pt x="142" y="113"/>
                    </a:lnTo>
                    <a:lnTo>
                      <a:pt x="148" y="103"/>
                    </a:lnTo>
                    <a:lnTo>
                      <a:pt x="153" y="96"/>
                    </a:lnTo>
                    <a:lnTo>
                      <a:pt x="166" y="91"/>
                    </a:lnTo>
                    <a:lnTo>
                      <a:pt x="172" y="97"/>
                    </a:lnTo>
                    <a:lnTo>
                      <a:pt x="174" y="101"/>
                    </a:lnTo>
                    <a:lnTo>
                      <a:pt x="175" y="108"/>
                    </a:lnTo>
                    <a:lnTo>
                      <a:pt x="175" y="119"/>
                    </a:lnTo>
                    <a:lnTo>
                      <a:pt x="163" y="132"/>
                    </a:lnTo>
                    <a:lnTo>
                      <a:pt x="157" y="139"/>
                    </a:lnTo>
                    <a:lnTo>
                      <a:pt x="157" y="150"/>
                    </a:lnTo>
                    <a:lnTo>
                      <a:pt x="163" y="170"/>
                    </a:lnTo>
                    <a:lnTo>
                      <a:pt x="166" y="176"/>
                    </a:lnTo>
                    <a:lnTo>
                      <a:pt x="168" y="179"/>
                    </a:lnTo>
                    <a:lnTo>
                      <a:pt x="170" y="181"/>
                    </a:lnTo>
                    <a:lnTo>
                      <a:pt x="171" y="182"/>
                    </a:lnTo>
                    <a:lnTo>
                      <a:pt x="170" y="191"/>
                    </a:lnTo>
                    <a:lnTo>
                      <a:pt x="166" y="203"/>
                    </a:lnTo>
                    <a:lnTo>
                      <a:pt x="163" y="215"/>
                    </a:lnTo>
                    <a:lnTo>
                      <a:pt x="162" y="228"/>
                    </a:lnTo>
                    <a:lnTo>
                      <a:pt x="153" y="234"/>
                    </a:lnTo>
                    <a:lnTo>
                      <a:pt x="147" y="237"/>
                    </a:lnTo>
                    <a:lnTo>
                      <a:pt x="140" y="241"/>
                    </a:lnTo>
                    <a:lnTo>
                      <a:pt x="133" y="243"/>
                    </a:lnTo>
                    <a:lnTo>
                      <a:pt x="126" y="244"/>
                    </a:lnTo>
                    <a:lnTo>
                      <a:pt x="119" y="245"/>
                    </a:lnTo>
                    <a:lnTo>
                      <a:pt x="111" y="245"/>
                    </a:lnTo>
                    <a:lnTo>
                      <a:pt x="102" y="245"/>
                    </a:lnTo>
                    <a:close/>
                  </a:path>
                </a:pathLst>
              </a:custGeom>
              <a:solidFill>
                <a:srgbClr val="F2D8CC"/>
              </a:solidFill>
              <a:ln w="9525">
                <a:noFill/>
                <a:round/>
                <a:headEnd/>
                <a:tailEnd/>
              </a:ln>
            </p:spPr>
            <p:txBody>
              <a:bodyPr/>
              <a:lstStyle/>
              <a:p>
                <a:endParaRPr lang="en-US" sz="3200"/>
              </a:p>
            </p:txBody>
          </p:sp>
          <p:sp>
            <p:nvSpPr>
              <p:cNvPr id="190538" name="Freeform 84"/>
              <p:cNvSpPr>
                <a:spLocks/>
              </p:cNvSpPr>
              <p:nvPr/>
            </p:nvSpPr>
            <p:spPr bwMode="auto">
              <a:xfrm>
                <a:off x="2235" y="3555"/>
                <a:ext cx="19" cy="29"/>
              </a:xfrm>
              <a:custGeom>
                <a:avLst/>
                <a:gdLst>
                  <a:gd name="T0" fmla="*/ 1 w 38"/>
                  <a:gd name="T1" fmla="*/ 1 h 57"/>
                  <a:gd name="T2" fmla="*/ 1 w 38"/>
                  <a:gd name="T3" fmla="*/ 1 h 57"/>
                  <a:gd name="T4" fmla="*/ 1 w 38"/>
                  <a:gd name="T5" fmla="*/ 1 h 57"/>
                  <a:gd name="T6" fmla="*/ 0 w 38"/>
                  <a:gd name="T7" fmla="*/ 1 h 57"/>
                  <a:gd name="T8" fmla="*/ 0 w 38"/>
                  <a:gd name="T9" fmla="*/ 1 h 57"/>
                  <a:gd name="T10" fmla="*/ 1 w 38"/>
                  <a:gd name="T11" fmla="*/ 1 h 57"/>
                  <a:gd name="T12" fmla="*/ 1 w 38"/>
                  <a:gd name="T13" fmla="*/ 1 h 57"/>
                  <a:gd name="T14" fmla="*/ 1 w 38"/>
                  <a:gd name="T15" fmla="*/ 1 h 57"/>
                  <a:gd name="T16" fmla="*/ 1 w 38"/>
                  <a:gd name="T17" fmla="*/ 1 h 57"/>
                  <a:gd name="T18" fmla="*/ 1 w 38"/>
                  <a:gd name="T19" fmla="*/ 0 h 57"/>
                  <a:gd name="T20" fmla="*/ 1 w 38"/>
                  <a:gd name="T21" fmla="*/ 0 h 57"/>
                  <a:gd name="T22" fmla="*/ 1 w 38"/>
                  <a:gd name="T23" fmla="*/ 0 h 57"/>
                  <a:gd name="T24" fmla="*/ 1 w 38"/>
                  <a:gd name="T25" fmla="*/ 0 h 57"/>
                  <a:gd name="T26" fmla="*/ 1 w 38"/>
                  <a:gd name="T27" fmla="*/ 1 h 57"/>
                  <a:gd name="T28" fmla="*/ 1 w 38"/>
                  <a:gd name="T29" fmla="*/ 1 h 57"/>
                  <a:gd name="T30" fmla="*/ 1 w 38"/>
                  <a:gd name="T31" fmla="*/ 1 h 57"/>
                  <a:gd name="T32" fmla="*/ 1 w 38"/>
                  <a:gd name="T33" fmla="*/ 1 h 57"/>
                  <a:gd name="T34" fmla="*/ 1 w 38"/>
                  <a:gd name="T35" fmla="*/ 1 h 57"/>
                  <a:gd name="T36" fmla="*/ 1 w 38"/>
                  <a:gd name="T37" fmla="*/ 1 h 57"/>
                  <a:gd name="T38" fmla="*/ 1 w 38"/>
                  <a:gd name="T39" fmla="*/ 1 h 57"/>
                  <a:gd name="T40" fmla="*/ 1 w 38"/>
                  <a:gd name="T41" fmla="*/ 1 h 57"/>
                  <a:gd name="T42" fmla="*/ 1 w 38"/>
                  <a:gd name="T43" fmla="*/ 1 h 57"/>
                  <a:gd name="T44" fmla="*/ 1 w 38"/>
                  <a:gd name="T45" fmla="*/ 1 h 57"/>
                  <a:gd name="T46" fmla="*/ 1 w 38"/>
                  <a:gd name="T47" fmla="*/ 1 h 57"/>
                  <a:gd name="T48" fmla="*/ 1 w 38"/>
                  <a:gd name="T49" fmla="*/ 1 h 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57"/>
                  <a:gd name="T77" fmla="*/ 38 w 38"/>
                  <a:gd name="T78" fmla="*/ 57 h 5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57">
                    <a:moveTo>
                      <a:pt x="33" y="57"/>
                    </a:moveTo>
                    <a:lnTo>
                      <a:pt x="15" y="51"/>
                    </a:lnTo>
                    <a:lnTo>
                      <a:pt x="5" y="47"/>
                    </a:lnTo>
                    <a:lnTo>
                      <a:pt x="0" y="42"/>
                    </a:lnTo>
                    <a:lnTo>
                      <a:pt x="0" y="36"/>
                    </a:lnTo>
                    <a:lnTo>
                      <a:pt x="5" y="31"/>
                    </a:lnTo>
                    <a:lnTo>
                      <a:pt x="11" y="23"/>
                    </a:lnTo>
                    <a:lnTo>
                      <a:pt x="19" y="12"/>
                    </a:lnTo>
                    <a:lnTo>
                      <a:pt x="26" y="1"/>
                    </a:lnTo>
                    <a:lnTo>
                      <a:pt x="27" y="0"/>
                    </a:lnTo>
                    <a:lnTo>
                      <a:pt x="28" y="0"/>
                    </a:lnTo>
                    <a:lnTo>
                      <a:pt x="29" y="0"/>
                    </a:lnTo>
                    <a:lnTo>
                      <a:pt x="30" y="0"/>
                    </a:lnTo>
                    <a:lnTo>
                      <a:pt x="30" y="6"/>
                    </a:lnTo>
                    <a:lnTo>
                      <a:pt x="30" y="13"/>
                    </a:lnTo>
                    <a:lnTo>
                      <a:pt x="30" y="20"/>
                    </a:lnTo>
                    <a:lnTo>
                      <a:pt x="30" y="27"/>
                    </a:lnTo>
                    <a:lnTo>
                      <a:pt x="34" y="41"/>
                    </a:lnTo>
                    <a:lnTo>
                      <a:pt x="36" y="49"/>
                    </a:lnTo>
                    <a:lnTo>
                      <a:pt x="38" y="54"/>
                    </a:lnTo>
                    <a:lnTo>
                      <a:pt x="38" y="57"/>
                    </a:lnTo>
                    <a:lnTo>
                      <a:pt x="37" y="57"/>
                    </a:lnTo>
                    <a:lnTo>
                      <a:pt x="35" y="57"/>
                    </a:lnTo>
                    <a:lnTo>
                      <a:pt x="34" y="57"/>
                    </a:lnTo>
                    <a:lnTo>
                      <a:pt x="33" y="57"/>
                    </a:lnTo>
                    <a:close/>
                  </a:path>
                </a:pathLst>
              </a:custGeom>
              <a:solidFill>
                <a:srgbClr val="FF9933"/>
              </a:solidFill>
              <a:ln w="9525">
                <a:noFill/>
                <a:round/>
                <a:headEnd/>
                <a:tailEnd/>
              </a:ln>
            </p:spPr>
            <p:txBody>
              <a:bodyPr/>
              <a:lstStyle/>
              <a:p>
                <a:endParaRPr lang="en-US" sz="3200"/>
              </a:p>
            </p:txBody>
          </p:sp>
          <p:sp>
            <p:nvSpPr>
              <p:cNvPr id="190539" name="Freeform 85"/>
              <p:cNvSpPr>
                <a:spLocks/>
              </p:cNvSpPr>
              <p:nvPr/>
            </p:nvSpPr>
            <p:spPr bwMode="auto">
              <a:xfrm>
                <a:off x="2421" y="3536"/>
                <a:ext cx="30" cy="48"/>
              </a:xfrm>
              <a:custGeom>
                <a:avLst/>
                <a:gdLst>
                  <a:gd name="T0" fmla="*/ 0 w 61"/>
                  <a:gd name="T1" fmla="*/ 1 h 96"/>
                  <a:gd name="T2" fmla="*/ 0 w 61"/>
                  <a:gd name="T3" fmla="*/ 1 h 96"/>
                  <a:gd name="T4" fmla="*/ 0 w 61"/>
                  <a:gd name="T5" fmla="*/ 1 h 96"/>
                  <a:gd name="T6" fmla="*/ 0 w 61"/>
                  <a:gd name="T7" fmla="*/ 1 h 96"/>
                  <a:gd name="T8" fmla="*/ 0 w 61"/>
                  <a:gd name="T9" fmla="*/ 1 h 96"/>
                  <a:gd name="T10" fmla="*/ 0 w 61"/>
                  <a:gd name="T11" fmla="*/ 1 h 96"/>
                  <a:gd name="T12" fmla="*/ 0 w 61"/>
                  <a:gd name="T13" fmla="*/ 1 h 96"/>
                  <a:gd name="T14" fmla="*/ 0 w 61"/>
                  <a:gd name="T15" fmla="*/ 1 h 96"/>
                  <a:gd name="T16" fmla="*/ 0 w 61"/>
                  <a:gd name="T17" fmla="*/ 1 h 96"/>
                  <a:gd name="T18" fmla="*/ 0 w 61"/>
                  <a:gd name="T19" fmla="*/ 1 h 96"/>
                  <a:gd name="T20" fmla="*/ 0 w 61"/>
                  <a:gd name="T21" fmla="*/ 1 h 96"/>
                  <a:gd name="T22" fmla="*/ 0 w 61"/>
                  <a:gd name="T23" fmla="*/ 1 h 96"/>
                  <a:gd name="T24" fmla="*/ 0 w 61"/>
                  <a:gd name="T25" fmla="*/ 1 h 96"/>
                  <a:gd name="T26" fmla="*/ 0 w 61"/>
                  <a:gd name="T27" fmla="*/ 1 h 96"/>
                  <a:gd name="T28" fmla="*/ 0 w 61"/>
                  <a:gd name="T29" fmla="*/ 1 h 96"/>
                  <a:gd name="T30" fmla="*/ 0 w 61"/>
                  <a:gd name="T31" fmla="*/ 1 h 96"/>
                  <a:gd name="T32" fmla="*/ 0 w 61"/>
                  <a:gd name="T33" fmla="*/ 0 h 96"/>
                  <a:gd name="T34" fmla="*/ 0 w 61"/>
                  <a:gd name="T35" fmla="*/ 0 h 96"/>
                  <a:gd name="T36" fmla="*/ 0 w 61"/>
                  <a:gd name="T37" fmla="*/ 0 h 96"/>
                  <a:gd name="T38" fmla="*/ 0 w 61"/>
                  <a:gd name="T39" fmla="*/ 0 h 96"/>
                  <a:gd name="T40" fmla="*/ 0 w 61"/>
                  <a:gd name="T41" fmla="*/ 0 h 96"/>
                  <a:gd name="T42" fmla="*/ 0 w 61"/>
                  <a:gd name="T43" fmla="*/ 1 h 96"/>
                  <a:gd name="T44" fmla="*/ 0 w 61"/>
                  <a:gd name="T45" fmla="*/ 1 h 96"/>
                  <a:gd name="T46" fmla="*/ 0 w 61"/>
                  <a:gd name="T47" fmla="*/ 1 h 96"/>
                  <a:gd name="T48" fmla="*/ 0 w 61"/>
                  <a:gd name="T49" fmla="*/ 1 h 96"/>
                  <a:gd name="T50" fmla="*/ 0 w 61"/>
                  <a:gd name="T51" fmla="*/ 1 h 96"/>
                  <a:gd name="T52" fmla="*/ 0 w 61"/>
                  <a:gd name="T53" fmla="*/ 1 h 96"/>
                  <a:gd name="T54" fmla="*/ 0 w 61"/>
                  <a:gd name="T55" fmla="*/ 1 h 96"/>
                  <a:gd name="T56" fmla="*/ 0 w 61"/>
                  <a:gd name="T57" fmla="*/ 1 h 9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1"/>
                  <a:gd name="T88" fmla="*/ 0 h 96"/>
                  <a:gd name="T89" fmla="*/ 61 w 61"/>
                  <a:gd name="T90" fmla="*/ 96 h 9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1" h="96">
                    <a:moveTo>
                      <a:pt x="36" y="94"/>
                    </a:moveTo>
                    <a:lnTo>
                      <a:pt x="30" y="82"/>
                    </a:lnTo>
                    <a:lnTo>
                      <a:pt x="26" y="70"/>
                    </a:lnTo>
                    <a:lnTo>
                      <a:pt x="20" y="58"/>
                    </a:lnTo>
                    <a:lnTo>
                      <a:pt x="15" y="47"/>
                    </a:lnTo>
                    <a:lnTo>
                      <a:pt x="11" y="35"/>
                    </a:lnTo>
                    <a:lnTo>
                      <a:pt x="7" y="24"/>
                    </a:lnTo>
                    <a:lnTo>
                      <a:pt x="4" y="12"/>
                    </a:lnTo>
                    <a:lnTo>
                      <a:pt x="0" y="1"/>
                    </a:lnTo>
                    <a:lnTo>
                      <a:pt x="7" y="2"/>
                    </a:lnTo>
                    <a:lnTo>
                      <a:pt x="14" y="4"/>
                    </a:lnTo>
                    <a:lnTo>
                      <a:pt x="21" y="5"/>
                    </a:lnTo>
                    <a:lnTo>
                      <a:pt x="28" y="5"/>
                    </a:lnTo>
                    <a:lnTo>
                      <a:pt x="35" y="5"/>
                    </a:lnTo>
                    <a:lnTo>
                      <a:pt x="42" y="5"/>
                    </a:lnTo>
                    <a:lnTo>
                      <a:pt x="49" y="3"/>
                    </a:lnTo>
                    <a:lnTo>
                      <a:pt x="57" y="0"/>
                    </a:lnTo>
                    <a:lnTo>
                      <a:pt x="58" y="0"/>
                    </a:lnTo>
                    <a:lnTo>
                      <a:pt x="59" y="0"/>
                    </a:lnTo>
                    <a:lnTo>
                      <a:pt x="60" y="0"/>
                    </a:lnTo>
                    <a:lnTo>
                      <a:pt x="61" y="0"/>
                    </a:lnTo>
                    <a:lnTo>
                      <a:pt x="50" y="51"/>
                    </a:lnTo>
                    <a:lnTo>
                      <a:pt x="44" y="78"/>
                    </a:lnTo>
                    <a:lnTo>
                      <a:pt x="41" y="89"/>
                    </a:lnTo>
                    <a:lnTo>
                      <a:pt x="38" y="95"/>
                    </a:lnTo>
                    <a:lnTo>
                      <a:pt x="37" y="96"/>
                    </a:lnTo>
                    <a:lnTo>
                      <a:pt x="37" y="95"/>
                    </a:lnTo>
                    <a:lnTo>
                      <a:pt x="36" y="94"/>
                    </a:lnTo>
                    <a:close/>
                  </a:path>
                </a:pathLst>
              </a:custGeom>
              <a:solidFill>
                <a:srgbClr val="9900CC"/>
              </a:solidFill>
              <a:ln w="9525">
                <a:noFill/>
                <a:round/>
                <a:headEnd/>
                <a:tailEnd/>
              </a:ln>
            </p:spPr>
            <p:txBody>
              <a:bodyPr/>
              <a:lstStyle/>
              <a:p>
                <a:endParaRPr lang="en-US" sz="3200"/>
              </a:p>
            </p:txBody>
          </p:sp>
          <p:sp>
            <p:nvSpPr>
              <p:cNvPr id="190540" name="Freeform 86"/>
              <p:cNvSpPr>
                <a:spLocks/>
              </p:cNvSpPr>
              <p:nvPr/>
            </p:nvSpPr>
            <p:spPr bwMode="auto">
              <a:xfrm>
                <a:off x="2173" y="3486"/>
                <a:ext cx="92" cy="96"/>
              </a:xfrm>
              <a:custGeom>
                <a:avLst/>
                <a:gdLst>
                  <a:gd name="T0" fmla="*/ 1 w 184"/>
                  <a:gd name="T1" fmla="*/ 1 h 192"/>
                  <a:gd name="T2" fmla="*/ 1 w 184"/>
                  <a:gd name="T3" fmla="*/ 1 h 192"/>
                  <a:gd name="T4" fmla="*/ 0 w 184"/>
                  <a:gd name="T5" fmla="*/ 1 h 192"/>
                  <a:gd name="T6" fmla="*/ 1 w 184"/>
                  <a:gd name="T7" fmla="*/ 1 h 192"/>
                  <a:gd name="T8" fmla="*/ 1 w 184"/>
                  <a:gd name="T9" fmla="*/ 1 h 192"/>
                  <a:gd name="T10" fmla="*/ 1 w 184"/>
                  <a:gd name="T11" fmla="*/ 1 h 192"/>
                  <a:gd name="T12" fmla="*/ 1 w 184"/>
                  <a:gd name="T13" fmla="*/ 1 h 192"/>
                  <a:gd name="T14" fmla="*/ 1 w 184"/>
                  <a:gd name="T15" fmla="*/ 1 h 192"/>
                  <a:gd name="T16" fmla="*/ 1 w 184"/>
                  <a:gd name="T17" fmla="*/ 1 h 192"/>
                  <a:gd name="T18" fmla="*/ 1 w 184"/>
                  <a:gd name="T19" fmla="*/ 1 h 192"/>
                  <a:gd name="T20" fmla="*/ 1 w 184"/>
                  <a:gd name="T21" fmla="*/ 1 h 192"/>
                  <a:gd name="T22" fmla="*/ 1 w 184"/>
                  <a:gd name="T23" fmla="*/ 1 h 192"/>
                  <a:gd name="T24" fmla="*/ 1 w 184"/>
                  <a:gd name="T25" fmla="*/ 1 h 192"/>
                  <a:gd name="T26" fmla="*/ 1 w 184"/>
                  <a:gd name="T27" fmla="*/ 1 h 192"/>
                  <a:gd name="T28" fmla="*/ 1 w 184"/>
                  <a:gd name="T29" fmla="*/ 1 h 192"/>
                  <a:gd name="T30" fmla="*/ 1 w 184"/>
                  <a:gd name="T31" fmla="*/ 0 h 192"/>
                  <a:gd name="T32" fmla="*/ 1 w 184"/>
                  <a:gd name="T33" fmla="*/ 1 h 192"/>
                  <a:gd name="T34" fmla="*/ 1 w 184"/>
                  <a:gd name="T35" fmla="*/ 1 h 192"/>
                  <a:gd name="T36" fmla="*/ 1 w 184"/>
                  <a:gd name="T37" fmla="*/ 1 h 192"/>
                  <a:gd name="T38" fmla="*/ 1 w 184"/>
                  <a:gd name="T39" fmla="*/ 1 h 192"/>
                  <a:gd name="T40" fmla="*/ 1 w 184"/>
                  <a:gd name="T41" fmla="*/ 1 h 192"/>
                  <a:gd name="T42" fmla="*/ 1 w 184"/>
                  <a:gd name="T43" fmla="*/ 1 h 192"/>
                  <a:gd name="T44" fmla="*/ 1 w 184"/>
                  <a:gd name="T45" fmla="*/ 1 h 192"/>
                  <a:gd name="T46" fmla="*/ 1 w 184"/>
                  <a:gd name="T47" fmla="*/ 1 h 192"/>
                  <a:gd name="T48" fmla="*/ 1 w 184"/>
                  <a:gd name="T49" fmla="*/ 1 h 192"/>
                  <a:gd name="T50" fmla="*/ 1 w 184"/>
                  <a:gd name="T51" fmla="*/ 1 h 192"/>
                  <a:gd name="T52" fmla="*/ 1 w 184"/>
                  <a:gd name="T53" fmla="*/ 1 h 192"/>
                  <a:gd name="T54" fmla="*/ 1 w 184"/>
                  <a:gd name="T55" fmla="*/ 1 h 192"/>
                  <a:gd name="T56" fmla="*/ 1 w 184"/>
                  <a:gd name="T57" fmla="*/ 1 h 192"/>
                  <a:gd name="T58" fmla="*/ 1 w 184"/>
                  <a:gd name="T59" fmla="*/ 1 h 192"/>
                  <a:gd name="T60" fmla="*/ 1 w 184"/>
                  <a:gd name="T61" fmla="*/ 1 h 192"/>
                  <a:gd name="T62" fmla="*/ 1 w 184"/>
                  <a:gd name="T63" fmla="*/ 1 h 1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4"/>
                  <a:gd name="T97" fmla="*/ 0 h 192"/>
                  <a:gd name="T98" fmla="*/ 184 w 184"/>
                  <a:gd name="T99" fmla="*/ 192 h 1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4" h="192">
                    <a:moveTo>
                      <a:pt x="48" y="192"/>
                    </a:moveTo>
                    <a:lnTo>
                      <a:pt x="30" y="185"/>
                    </a:lnTo>
                    <a:lnTo>
                      <a:pt x="16" y="174"/>
                    </a:lnTo>
                    <a:lnTo>
                      <a:pt x="6" y="162"/>
                    </a:lnTo>
                    <a:lnTo>
                      <a:pt x="1" y="147"/>
                    </a:lnTo>
                    <a:lnTo>
                      <a:pt x="0" y="132"/>
                    </a:lnTo>
                    <a:lnTo>
                      <a:pt x="2" y="116"/>
                    </a:lnTo>
                    <a:lnTo>
                      <a:pt x="9" y="100"/>
                    </a:lnTo>
                    <a:lnTo>
                      <a:pt x="19" y="86"/>
                    </a:lnTo>
                    <a:lnTo>
                      <a:pt x="23" y="73"/>
                    </a:lnTo>
                    <a:lnTo>
                      <a:pt x="25" y="63"/>
                    </a:lnTo>
                    <a:lnTo>
                      <a:pt x="25" y="51"/>
                    </a:lnTo>
                    <a:lnTo>
                      <a:pt x="24" y="40"/>
                    </a:lnTo>
                    <a:lnTo>
                      <a:pt x="26" y="37"/>
                    </a:lnTo>
                    <a:lnTo>
                      <a:pt x="29" y="35"/>
                    </a:lnTo>
                    <a:lnTo>
                      <a:pt x="32" y="35"/>
                    </a:lnTo>
                    <a:lnTo>
                      <a:pt x="37" y="34"/>
                    </a:lnTo>
                    <a:lnTo>
                      <a:pt x="40" y="43"/>
                    </a:lnTo>
                    <a:lnTo>
                      <a:pt x="41" y="53"/>
                    </a:lnTo>
                    <a:lnTo>
                      <a:pt x="44" y="63"/>
                    </a:lnTo>
                    <a:lnTo>
                      <a:pt x="54" y="70"/>
                    </a:lnTo>
                    <a:lnTo>
                      <a:pt x="68" y="67"/>
                    </a:lnTo>
                    <a:lnTo>
                      <a:pt x="77" y="65"/>
                    </a:lnTo>
                    <a:lnTo>
                      <a:pt x="82" y="63"/>
                    </a:lnTo>
                    <a:lnTo>
                      <a:pt x="83" y="58"/>
                    </a:lnTo>
                    <a:lnTo>
                      <a:pt x="82" y="52"/>
                    </a:lnTo>
                    <a:lnTo>
                      <a:pt x="82" y="43"/>
                    </a:lnTo>
                    <a:lnTo>
                      <a:pt x="83" y="33"/>
                    </a:lnTo>
                    <a:lnTo>
                      <a:pt x="87" y="18"/>
                    </a:lnTo>
                    <a:lnTo>
                      <a:pt x="100" y="9"/>
                    </a:lnTo>
                    <a:lnTo>
                      <a:pt x="109" y="3"/>
                    </a:lnTo>
                    <a:lnTo>
                      <a:pt x="116" y="0"/>
                    </a:lnTo>
                    <a:lnTo>
                      <a:pt x="122" y="2"/>
                    </a:lnTo>
                    <a:lnTo>
                      <a:pt x="127" y="5"/>
                    </a:lnTo>
                    <a:lnTo>
                      <a:pt x="131" y="12"/>
                    </a:lnTo>
                    <a:lnTo>
                      <a:pt x="138" y="21"/>
                    </a:lnTo>
                    <a:lnTo>
                      <a:pt x="148" y="33"/>
                    </a:lnTo>
                    <a:lnTo>
                      <a:pt x="153" y="32"/>
                    </a:lnTo>
                    <a:lnTo>
                      <a:pt x="157" y="30"/>
                    </a:lnTo>
                    <a:lnTo>
                      <a:pt x="161" y="29"/>
                    </a:lnTo>
                    <a:lnTo>
                      <a:pt x="166" y="28"/>
                    </a:lnTo>
                    <a:lnTo>
                      <a:pt x="170" y="27"/>
                    </a:lnTo>
                    <a:lnTo>
                      <a:pt x="175" y="26"/>
                    </a:lnTo>
                    <a:lnTo>
                      <a:pt x="180" y="25"/>
                    </a:lnTo>
                    <a:lnTo>
                      <a:pt x="184" y="25"/>
                    </a:lnTo>
                    <a:lnTo>
                      <a:pt x="184" y="41"/>
                    </a:lnTo>
                    <a:lnTo>
                      <a:pt x="182" y="65"/>
                    </a:lnTo>
                    <a:lnTo>
                      <a:pt x="180" y="90"/>
                    </a:lnTo>
                    <a:lnTo>
                      <a:pt x="176" y="103"/>
                    </a:lnTo>
                    <a:lnTo>
                      <a:pt x="163" y="102"/>
                    </a:lnTo>
                    <a:lnTo>
                      <a:pt x="157" y="102"/>
                    </a:lnTo>
                    <a:lnTo>
                      <a:pt x="152" y="102"/>
                    </a:lnTo>
                    <a:lnTo>
                      <a:pt x="146" y="103"/>
                    </a:lnTo>
                    <a:lnTo>
                      <a:pt x="139" y="119"/>
                    </a:lnTo>
                    <a:lnTo>
                      <a:pt x="133" y="133"/>
                    </a:lnTo>
                    <a:lnTo>
                      <a:pt x="125" y="147"/>
                    </a:lnTo>
                    <a:lnTo>
                      <a:pt x="114" y="161"/>
                    </a:lnTo>
                    <a:lnTo>
                      <a:pt x="105" y="167"/>
                    </a:lnTo>
                    <a:lnTo>
                      <a:pt x="95" y="173"/>
                    </a:lnTo>
                    <a:lnTo>
                      <a:pt x="89" y="178"/>
                    </a:lnTo>
                    <a:lnTo>
                      <a:pt x="83" y="182"/>
                    </a:lnTo>
                    <a:lnTo>
                      <a:pt x="76" y="186"/>
                    </a:lnTo>
                    <a:lnTo>
                      <a:pt x="68" y="189"/>
                    </a:lnTo>
                    <a:lnTo>
                      <a:pt x="59" y="190"/>
                    </a:lnTo>
                    <a:lnTo>
                      <a:pt x="48" y="192"/>
                    </a:lnTo>
                    <a:close/>
                  </a:path>
                </a:pathLst>
              </a:custGeom>
              <a:solidFill>
                <a:srgbClr val="F2D8CC"/>
              </a:solidFill>
              <a:ln w="9525">
                <a:noFill/>
                <a:round/>
                <a:headEnd/>
                <a:tailEnd/>
              </a:ln>
            </p:spPr>
            <p:txBody>
              <a:bodyPr/>
              <a:lstStyle/>
              <a:p>
                <a:endParaRPr lang="en-US" sz="3200"/>
              </a:p>
            </p:txBody>
          </p:sp>
          <p:sp>
            <p:nvSpPr>
              <p:cNvPr id="190541" name="Freeform 87"/>
              <p:cNvSpPr>
                <a:spLocks/>
              </p:cNvSpPr>
              <p:nvPr/>
            </p:nvSpPr>
            <p:spPr bwMode="auto">
              <a:xfrm>
                <a:off x="2336" y="3514"/>
                <a:ext cx="40" cy="40"/>
              </a:xfrm>
              <a:custGeom>
                <a:avLst/>
                <a:gdLst>
                  <a:gd name="T0" fmla="*/ 0 w 79"/>
                  <a:gd name="T1" fmla="*/ 1 h 80"/>
                  <a:gd name="T2" fmla="*/ 1 w 79"/>
                  <a:gd name="T3" fmla="*/ 1 h 80"/>
                  <a:gd name="T4" fmla="*/ 1 w 79"/>
                  <a:gd name="T5" fmla="*/ 1 h 80"/>
                  <a:gd name="T6" fmla="*/ 1 w 79"/>
                  <a:gd name="T7" fmla="*/ 1 h 80"/>
                  <a:gd name="T8" fmla="*/ 1 w 79"/>
                  <a:gd name="T9" fmla="*/ 1 h 80"/>
                  <a:gd name="T10" fmla="*/ 1 w 79"/>
                  <a:gd name="T11" fmla="*/ 0 h 80"/>
                  <a:gd name="T12" fmla="*/ 1 w 79"/>
                  <a:gd name="T13" fmla="*/ 0 h 80"/>
                  <a:gd name="T14" fmla="*/ 1 w 79"/>
                  <a:gd name="T15" fmla="*/ 1 h 80"/>
                  <a:gd name="T16" fmla="*/ 1 w 79"/>
                  <a:gd name="T17" fmla="*/ 1 h 80"/>
                  <a:gd name="T18" fmla="*/ 1 w 79"/>
                  <a:gd name="T19" fmla="*/ 1 h 80"/>
                  <a:gd name="T20" fmla="*/ 1 w 79"/>
                  <a:gd name="T21" fmla="*/ 1 h 80"/>
                  <a:gd name="T22" fmla="*/ 1 w 79"/>
                  <a:gd name="T23" fmla="*/ 1 h 80"/>
                  <a:gd name="T24" fmla="*/ 1 w 79"/>
                  <a:gd name="T25" fmla="*/ 1 h 80"/>
                  <a:gd name="T26" fmla="*/ 1 w 79"/>
                  <a:gd name="T27" fmla="*/ 1 h 80"/>
                  <a:gd name="T28" fmla="*/ 1 w 79"/>
                  <a:gd name="T29" fmla="*/ 1 h 80"/>
                  <a:gd name="T30" fmla="*/ 1 w 79"/>
                  <a:gd name="T31" fmla="*/ 1 h 80"/>
                  <a:gd name="T32" fmla="*/ 1 w 79"/>
                  <a:gd name="T33" fmla="*/ 1 h 80"/>
                  <a:gd name="T34" fmla="*/ 1 w 79"/>
                  <a:gd name="T35" fmla="*/ 1 h 80"/>
                  <a:gd name="T36" fmla="*/ 1 w 79"/>
                  <a:gd name="T37" fmla="*/ 1 h 80"/>
                  <a:gd name="T38" fmla="*/ 1 w 79"/>
                  <a:gd name="T39" fmla="*/ 1 h 80"/>
                  <a:gd name="T40" fmla="*/ 0 w 79"/>
                  <a:gd name="T41" fmla="*/ 1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80"/>
                  <a:gd name="T65" fmla="*/ 79 w 79"/>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80">
                    <a:moveTo>
                      <a:pt x="0" y="80"/>
                    </a:moveTo>
                    <a:lnTo>
                      <a:pt x="2" y="62"/>
                    </a:lnTo>
                    <a:lnTo>
                      <a:pt x="8" y="41"/>
                    </a:lnTo>
                    <a:lnTo>
                      <a:pt x="17" y="24"/>
                    </a:lnTo>
                    <a:lnTo>
                      <a:pt x="28" y="9"/>
                    </a:lnTo>
                    <a:lnTo>
                      <a:pt x="40" y="0"/>
                    </a:lnTo>
                    <a:lnTo>
                      <a:pt x="53" y="0"/>
                    </a:lnTo>
                    <a:lnTo>
                      <a:pt x="67" y="10"/>
                    </a:lnTo>
                    <a:lnTo>
                      <a:pt x="79" y="33"/>
                    </a:lnTo>
                    <a:lnTo>
                      <a:pt x="79" y="34"/>
                    </a:lnTo>
                    <a:lnTo>
                      <a:pt x="79" y="35"/>
                    </a:lnTo>
                    <a:lnTo>
                      <a:pt x="79" y="38"/>
                    </a:lnTo>
                    <a:lnTo>
                      <a:pt x="78" y="39"/>
                    </a:lnTo>
                    <a:lnTo>
                      <a:pt x="69" y="44"/>
                    </a:lnTo>
                    <a:lnTo>
                      <a:pt x="59" y="49"/>
                    </a:lnTo>
                    <a:lnTo>
                      <a:pt x="50" y="55"/>
                    </a:lnTo>
                    <a:lnTo>
                      <a:pt x="39" y="61"/>
                    </a:lnTo>
                    <a:lnTo>
                      <a:pt x="29" y="67"/>
                    </a:lnTo>
                    <a:lnTo>
                      <a:pt x="18" y="72"/>
                    </a:lnTo>
                    <a:lnTo>
                      <a:pt x="9" y="77"/>
                    </a:lnTo>
                    <a:lnTo>
                      <a:pt x="0" y="80"/>
                    </a:lnTo>
                    <a:close/>
                  </a:path>
                </a:pathLst>
              </a:custGeom>
              <a:solidFill>
                <a:srgbClr val="99FFFF"/>
              </a:solidFill>
              <a:ln w="9525">
                <a:noFill/>
                <a:round/>
                <a:headEnd/>
                <a:tailEnd/>
              </a:ln>
            </p:spPr>
            <p:txBody>
              <a:bodyPr/>
              <a:lstStyle/>
              <a:p>
                <a:endParaRPr lang="en-US" sz="3200"/>
              </a:p>
            </p:txBody>
          </p:sp>
          <p:sp>
            <p:nvSpPr>
              <p:cNvPr id="190542" name="Freeform 88"/>
              <p:cNvSpPr>
                <a:spLocks/>
              </p:cNvSpPr>
              <p:nvPr/>
            </p:nvSpPr>
            <p:spPr bwMode="auto">
              <a:xfrm>
                <a:off x="2766" y="3431"/>
                <a:ext cx="70" cy="123"/>
              </a:xfrm>
              <a:custGeom>
                <a:avLst/>
                <a:gdLst>
                  <a:gd name="T0" fmla="*/ 1 w 140"/>
                  <a:gd name="T1" fmla="*/ 1 h 245"/>
                  <a:gd name="T2" fmla="*/ 1 w 140"/>
                  <a:gd name="T3" fmla="*/ 1 h 245"/>
                  <a:gd name="T4" fmla="*/ 1 w 140"/>
                  <a:gd name="T5" fmla="*/ 1 h 245"/>
                  <a:gd name="T6" fmla="*/ 1 w 140"/>
                  <a:gd name="T7" fmla="*/ 1 h 245"/>
                  <a:gd name="T8" fmla="*/ 1 w 140"/>
                  <a:gd name="T9" fmla="*/ 1 h 245"/>
                  <a:gd name="T10" fmla="*/ 1 w 140"/>
                  <a:gd name="T11" fmla="*/ 1 h 245"/>
                  <a:gd name="T12" fmla="*/ 1 w 140"/>
                  <a:gd name="T13" fmla="*/ 1 h 245"/>
                  <a:gd name="T14" fmla="*/ 1 w 140"/>
                  <a:gd name="T15" fmla="*/ 1 h 245"/>
                  <a:gd name="T16" fmla="*/ 1 w 140"/>
                  <a:gd name="T17" fmla="*/ 1 h 245"/>
                  <a:gd name="T18" fmla="*/ 1 w 140"/>
                  <a:gd name="T19" fmla="*/ 1 h 245"/>
                  <a:gd name="T20" fmla="*/ 1 w 140"/>
                  <a:gd name="T21" fmla="*/ 1 h 245"/>
                  <a:gd name="T22" fmla="*/ 1 w 140"/>
                  <a:gd name="T23" fmla="*/ 1 h 245"/>
                  <a:gd name="T24" fmla="*/ 1 w 140"/>
                  <a:gd name="T25" fmla="*/ 1 h 245"/>
                  <a:gd name="T26" fmla="*/ 1 w 140"/>
                  <a:gd name="T27" fmla="*/ 1 h 245"/>
                  <a:gd name="T28" fmla="*/ 1 w 140"/>
                  <a:gd name="T29" fmla="*/ 1 h 245"/>
                  <a:gd name="T30" fmla="*/ 1 w 140"/>
                  <a:gd name="T31" fmla="*/ 1 h 245"/>
                  <a:gd name="T32" fmla="*/ 1 w 140"/>
                  <a:gd name="T33" fmla="*/ 1 h 245"/>
                  <a:gd name="T34" fmla="*/ 1 w 140"/>
                  <a:gd name="T35" fmla="*/ 1 h 245"/>
                  <a:gd name="T36" fmla="*/ 1 w 140"/>
                  <a:gd name="T37" fmla="*/ 1 h 245"/>
                  <a:gd name="T38" fmla="*/ 1 w 140"/>
                  <a:gd name="T39" fmla="*/ 1 h 245"/>
                  <a:gd name="T40" fmla="*/ 1 w 140"/>
                  <a:gd name="T41" fmla="*/ 1 h 245"/>
                  <a:gd name="T42" fmla="*/ 1 w 140"/>
                  <a:gd name="T43" fmla="*/ 1 h 245"/>
                  <a:gd name="T44" fmla="*/ 1 w 140"/>
                  <a:gd name="T45" fmla="*/ 1 h 245"/>
                  <a:gd name="T46" fmla="*/ 1 w 140"/>
                  <a:gd name="T47" fmla="*/ 1 h 245"/>
                  <a:gd name="T48" fmla="*/ 1 w 140"/>
                  <a:gd name="T49" fmla="*/ 1 h 245"/>
                  <a:gd name="T50" fmla="*/ 1 w 140"/>
                  <a:gd name="T51" fmla="*/ 1 h 245"/>
                  <a:gd name="T52" fmla="*/ 1 w 140"/>
                  <a:gd name="T53" fmla="*/ 1 h 245"/>
                  <a:gd name="T54" fmla="*/ 1 w 140"/>
                  <a:gd name="T55" fmla="*/ 1 h 245"/>
                  <a:gd name="T56" fmla="*/ 1 w 140"/>
                  <a:gd name="T57" fmla="*/ 1 h 245"/>
                  <a:gd name="T58" fmla="*/ 1 w 140"/>
                  <a:gd name="T59" fmla="*/ 1 h 245"/>
                  <a:gd name="T60" fmla="*/ 1 w 140"/>
                  <a:gd name="T61" fmla="*/ 1 h 245"/>
                  <a:gd name="T62" fmla="*/ 1 w 140"/>
                  <a:gd name="T63" fmla="*/ 1 h 245"/>
                  <a:gd name="T64" fmla="*/ 0 w 140"/>
                  <a:gd name="T65" fmla="*/ 1 h 245"/>
                  <a:gd name="T66" fmla="*/ 1 w 140"/>
                  <a:gd name="T67" fmla="*/ 1 h 245"/>
                  <a:gd name="T68" fmla="*/ 1 w 140"/>
                  <a:gd name="T69" fmla="*/ 1 h 245"/>
                  <a:gd name="T70" fmla="*/ 1 w 140"/>
                  <a:gd name="T71" fmla="*/ 1 h 245"/>
                  <a:gd name="T72" fmla="*/ 1 w 140"/>
                  <a:gd name="T73" fmla="*/ 0 h 245"/>
                  <a:gd name="T74" fmla="*/ 1 w 140"/>
                  <a:gd name="T75" fmla="*/ 1 h 245"/>
                  <a:gd name="T76" fmla="*/ 1 w 140"/>
                  <a:gd name="T77" fmla="*/ 1 h 245"/>
                  <a:gd name="T78" fmla="*/ 1 w 140"/>
                  <a:gd name="T79" fmla="*/ 1 h 245"/>
                  <a:gd name="T80" fmla="*/ 1 w 140"/>
                  <a:gd name="T81" fmla="*/ 1 h 245"/>
                  <a:gd name="T82" fmla="*/ 1 w 140"/>
                  <a:gd name="T83" fmla="*/ 1 h 245"/>
                  <a:gd name="T84" fmla="*/ 1 w 140"/>
                  <a:gd name="T85" fmla="*/ 1 h 245"/>
                  <a:gd name="T86" fmla="*/ 1 w 140"/>
                  <a:gd name="T87" fmla="*/ 1 h 245"/>
                  <a:gd name="T88" fmla="*/ 1 w 140"/>
                  <a:gd name="T89" fmla="*/ 1 h 245"/>
                  <a:gd name="T90" fmla="*/ 1 w 140"/>
                  <a:gd name="T91" fmla="*/ 1 h 245"/>
                  <a:gd name="T92" fmla="*/ 1 w 140"/>
                  <a:gd name="T93" fmla="*/ 1 h 245"/>
                  <a:gd name="T94" fmla="*/ 1 w 140"/>
                  <a:gd name="T95" fmla="*/ 1 h 245"/>
                  <a:gd name="T96" fmla="*/ 1 w 140"/>
                  <a:gd name="T97" fmla="*/ 1 h 245"/>
                  <a:gd name="T98" fmla="*/ 1 w 140"/>
                  <a:gd name="T99" fmla="*/ 1 h 245"/>
                  <a:gd name="T100" fmla="*/ 1 w 140"/>
                  <a:gd name="T101" fmla="*/ 1 h 245"/>
                  <a:gd name="T102" fmla="*/ 1 w 140"/>
                  <a:gd name="T103" fmla="*/ 1 h 245"/>
                  <a:gd name="T104" fmla="*/ 1 w 140"/>
                  <a:gd name="T105" fmla="*/ 1 h 245"/>
                  <a:gd name="T106" fmla="*/ 1 w 140"/>
                  <a:gd name="T107" fmla="*/ 1 h 245"/>
                  <a:gd name="T108" fmla="*/ 1 w 140"/>
                  <a:gd name="T109" fmla="*/ 1 h 245"/>
                  <a:gd name="T110" fmla="*/ 1 w 140"/>
                  <a:gd name="T111" fmla="*/ 1 h 245"/>
                  <a:gd name="T112" fmla="*/ 1 w 140"/>
                  <a:gd name="T113" fmla="*/ 1 h 24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0"/>
                  <a:gd name="T172" fmla="*/ 0 h 245"/>
                  <a:gd name="T173" fmla="*/ 140 w 140"/>
                  <a:gd name="T174" fmla="*/ 245 h 24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0" h="245">
                    <a:moveTo>
                      <a:pt x="99" y="245"/>
                    </a:moveTo>
                    <a:lnTo>
                      <a:pt x="92" y="236"/>
                    </a:lnTo>
                    <a:lnTo>
                      <a:pt x="88" y="226"/>
                    </a:lnTo>
                    <a:lnTo>
                      <a:pt x="87" y="215"/>
                    </a:lnTo>
                    <a:lnTo>
                      <a:pt x="87" y="206"/>
                    </a:lnTo>
                    <a:lnTo>
                      <a:pt x="98" y="193"/>
                    </a:lnTo>
                    <a:lnTo>
                      <a:pt x="103" y="183"/>
                    </a:lnTo>
                    <a:lnTo>
                      <a:pt x="103" y="174"/>
                    </a:lnTo>
                    <a:lnTo>
                      <a:pt x="98" y="161"/>
                    </a:lnTo>
                    <a:lnTo>
                      <a:pt x="88" y="155"/>
                    </a:lnTo>
                    <a:lnTo>
                      <a:pt x="82" y="152"/>
                    </a:lnTo>
                    <a:lnTo>
                      <a:pt x="76" y="152"/>
                    </a:lnTo>
                    <a:lnTo>
                      <a:pt x="70" y="153"/>
                    </a:lnTo>
                    <a:lnTo>
                      <a:pt x="65" y="158"/>
                    </a:lnTo>
                    <a:lnTo>
                      <a:pt x="62" y="163"/>
                    </a:lnTo>
                    <a:lnTo>
                      <a:pt x="58" y="170"/>
                    </a:lnTo>
                    <a:lnTo>
                      <a:pt x="55" y="180"/>
                    </a:lnTo>
                    <a:lnTo>
                      <a:pt x="54" y="180"/>
                    </a:lnTo>
                    <a:lnTo>
                      <a:pt x="53" y="180"/>
                    </a:lnTo>
                    <a:lnTo>
                      <a:pt x="50" y="180"/>
                    </a:lnTo>
                    <a:lnTo>
                      <a:pt x="49" y="180"/>
                    </a:lnTo>
                    <a:lnTo>
                      <a:pt x="45" y="174"/>
                    </a:lnTo>
                    <a:lnTo>
                      <a:pt x="41" y="169"/>
                    </a:lnTo>
                    <a:lnTo>
                      <a:pt x="39" y="165"/>
                    </a:lnTo>
                    <a:lnTo>
                      <a:pt x="39" y="159"/>
                    </a:lnTo>
                    <a:lnTo>
                      <a:pt x="53" y="139"/>
                    </a:lnTo>
                    <a:lnTo>
                      <a:pt x="60" y="123"/>
                    </a:lnTo>
                    <a:lnTo>
                      <a:pt x="62" y="110"/>
                    </a:lnTo>
                    <a:lnTo>
                      <a:pt x="58" y="100"/>
                    </a:lnTo>
                    <a:lnTo>
                      <a:pt x="50" y="91"/>
                    </a:lnTo>
                    <a:lnTo>
                      <a:pt x="38" y="82"/>
                    </a:lnTo>
                    <a:lnTo>
                      <a:pt x="20" y="71"/>
                    </a:lnTo>
                    <a:lnTo>
                      <a:pt x="0" y="60"/>
                    </a:lnTo>
                    <a:lnTo>
                      <a:pt x="4" y="44"/>
                    </a:lnTo>
                    <a:lnTo>
                      <a:pt x="11" y="28"/>
                    </a:lnTo>
                    <a:lnTo>
                      <a:pt x="20" y="13"/>
                    </a:lnTo>
                    <a:lnTo>
                      <a:pt x="30" y="0"/>
                    </a:lnTo>
                    <a:lnTo>
                      <a:pt x="34" y="1"/>
                    </a:lnTo>
                    <a:lnTo>
                      <a:pt x="41" y="3"/>
                    </a:lnTo>
                    <a:lnTo>
                      <a:pt x="47" y="7"/>
                    </a:lnTo>
                    <a:lnTo>
                      <a:pt x="55" y="11"/>
                    </a:lnTo>
                    <a:lnTo>
                      <a:pt x="62" y="17"/>
                    </a:lnTo>
                    <a:lnTo>
                      <a:pt x="69" y="22"/>
                    </a:lnTo>
                    <a:lnTo>
                      <a:pt x="75" y="28"/>
                    </a:lnTo>
                    <a:lnTo>
                      <a:pt x="80" y="33"/>
                    </a:lnTo>
                    <a:lnTo>
                      <a:pt x="96" y="56"/>
                    </a:lnTo>
                    <a:lnTo>
                      <a:pt x="113" y="83"/>
                    </a:lnTo>
                    <a:lnTo>
                      <a:pt x="126" y="109"/>
                    </a:lnTo>
                    <a:lnTo>
                      <a:pt x="137" y="138"/>
                    </a:lnTo>
                    <a:lnTo>
                      <a:pt x="140" y="166"/>
                    </a:lnTo>
                    <a:lnTo>
                      <a:pt x="138" y="195"/>
                    </a:lnTo>
                    <a:lnTo>
                      <a:pt x="125" y="221"/>
                    </a:lnTo>
                    <a:lnTo>
                      <a:pt x="103" y="245"/>
                    </a:lnTo>
                    <a:lnTo>
                      <a:pt x="102" y="245"/>
                    </a:lnTo>
                    <a:lnTo>
                      <a:pt x="101" y="245"/>
                    </a:lnTo>
                    <a:lnTo>
                      <a:pt x="100" y="245"/>
                    </a:lnTo>
                    <a:lnTo>
                      <a:pt x="99" y="245"/>
                    </a:lnTo>
                    <a:close/>
                  </a:path>
                </a:pathLst>
              </a:custGeom>
              <a:solidFill>
                <a:srgbClr val="996633"/>
              </a:solidFill>
              <a:ln w="9525">
                <a:noFill/>
                <a:round/>
                <a:headEnd/>
                <a:tailEnd/>
              </a:ln>
            </p:spPr>
            <p:txBody>
              <a:bodyPr/>
              <a:lstStyle/>
              <a:p>
                <a:endParaRPr lang="en-US" sz="3200"/>
              </a:p>
            </p:txBody>
          </p:sp>
          <p:sp>
            <p:nvSpPr>
              <p:cNvPr id="190543" name="Freeform 89"/>
              <p:cNvSpPr>
                <a:spLocks/>
              </p:cNvSpPr>
              <p:nvPr/>
            </p:nvSpPr>
            <p:spPr bwMode="auto">
              <a:xfrm>
                <a:off x="2415" y="3504"/>
                <a:ext cx="41" cy="31"/>
              </a:xfrm>
              <a:custGeom>
                <a:avLst/>
                <a:gdLst>
                  <a:gd name="T0" fmla="*/ 1 w 82"/>
                  <a:gd name="T1" fmla="*/ 0 h 63"/>
                  <a:gd name="T2" fmla="*/ 1 w 82"/>
                  <a:gd name="T3" fmla="*/ 0 h 63"/>
                  <a:gd name="T4" fmla="*/ 1 w 82"/>
                  <a:gd name="T5" fmla="*/ 0 h 63"/>
                  <a:gd name="T6" fmla="*/ 1 w 82"/>
                  <a:gd name="T7" fmla="*/ 0 h 63"/>
                  <a:gd name="T8" fmla="*/ 0 w 82"/>
                  <a:gd name="T9" fmla="*/ 0 h 63"/>
                  <a:gd name="T10" fmla="*/ 1 w 82"/>
                  <a:gd name="T11" fmla="*/ 0 h 63"/>
                  <a:gd name="T12" fmla="*/ 1 w 82"/>
                  <a:gd name="T13" fmla="*/ 0 h 63"/>
                  <a:gd name="T14" fmla="*/ 1 w 82"/>
                  <a:gd name="T15" fmla="*/ 0 h 63"/>
                  <a:gd name="T16" fmla="*/ 1 w 82"/>
                  <a:gd name="T17" fmla="*/ 0 h 63"/>
                  <a:gd name="T18" fmla="*/ 1 w 82"/>
                  <a:gd name="T19" fmla="*/ 0 h 63"/>
                  <a:gd name="T20" fmla="*/ 1 w 82"/>
                  <a:gd name="T21" fmla="*/ 0 h 63"/>
                  <a:gd name="T22" fmla="*/ 1 w 82"/>
                  <a:gd name="T23" fmla="*/ 0 h 63"/>
                  <a:gd name="T24" fmla="*/ 1 w 82"/>
                  <a:gd name="T25" fmla="*/ 0 h 63"/>
                  <a:gd name="T26" fmla="*/ 1 w 82"/>
                  <a:gd name="T27" fmla="*/ 0 h 63"/>
                  <a:gd name="T28" fmla="*/ 1 w 82"/>
                  <a:gd name="T29" fmla="*/ 0 h 63"/>
                  <a:gd name="T30" fmla="*/ 1 w 82"/>
                  <a:gd name="T31" fmla="*/ 0 h 63"/>
                  <a:gd name="T32" fmla="*/ 1 w 82"/>
                  <a:gd name="T33" fmla="*/ 0 h 63"/>
                  <a:gd name="T34" fmla="*/ 1 w 82"/>
                  <a:gd name="T35" fmla="*/ 0 h 63"/>
                  <a:gd name="T36" fmla="*/ 1 w 82"/>
                  <a:gd name="T37" fmla="*/ 0 h 63"/>
                  <a:gd name="T38" fmla="*/ 1 w 82"/>
                  <a:gd name="T39" fmla="*/ 0 h 63"/>
                  <a:gd name="T40" fmla="*/ 1 w 82"/>
                  <a:gd name="T41" fmla="*/ 0 h 63"/>
                  <a:gd name="T42" fmla="*/ 1 w 82"/>
                  <a:gd name="T43" fmla="*/ 0 h 63"/>
                  <a:gd name="T44" fmla="*/ 1 w 82"/>
                  <a:gd name="T45" fmla="*/ 0 h 63"/>
                  <a:gd name="T46" fmla="*/ 1 w 82"/>
                  <a:gd name="T47" fmla="*/ 0 h 63"/>
                  <a:gd name="T48" fmla="*/ 1 w 82"/>
                  <a:gd name="T49" fmla="*/ 0 h 63"/>
                  <a:gd name="T50" fmla="*/ 1 w 82"/>
                  <a:gd name="T51" fmla="*/ 0 h 63"/>
                  <a:gd name="T52" fmla="*/ 1 w 82"/>
                  <a:gd name="T53" fmla="*/ 0 h 63"/>
                  <a:gd name="T54" fmla="*/ 1 w 82"/>
                  <a:gd name="T55" fmla="*/ 0 h 63"/>
                  <a:gd name="T56" fmla="*/ 1 w 82"/>
                  <a:gd name="T57" fmla="*/ 0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2"/>
                  <a:gd name="T88" fmla="*/ 0 h 63"/>
                  <a:gd name="T89" fmla="*/ 82 w 82"/>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2" h="63">
                    <a:moveTo>
                      <a:pt x="31" y="63"/>
                    </a:moveTo>
                    <a:lnTo>
                      <a:pt x="16" y="59"/>
                    </a:lnTo>
                    <a:lnTo>
                      <a:pt x="7" y="53"/>
                    </a:lnTo>
                    <a:lnTo>
                      <a:pt x="2" y="45"/>
                    </a:lnTo>
                    <a:lnTo>
                      <a:pt x="0" y="32"/>
                    </a:lnTo>
                    <a:lnTo>
                      <a:pt x="5" y="33"/>
                    </a:lnTo>
                    <a:lnTo>
                      <a:pt x="7" y="33"/>
                    </a:lnTo>
                    <a:lnTo>
                      <a:pt x="10" y="36"/>
                    </a:lnTo>
                    <a:lnTo>
                      <a:pt x="16" y="39"/>
                    </a:lnTo>
                    <a:lnTo>
                      <a:pt x="26" y="39"/>
                    </a:lnTo>
                    <a:lnTo>
                      <a:pt x="36" y="38"/>
                    </a:lnTo>
                    <a:lnTo>
                      <a:pt x="45" y="35"/>
                    </a:lnTo>
                    <a:lnTo>
                      <a:pt x="53" y="30"/>
                    </a:lnTo>
                    <a:lnTo>
                      <a:pt x="60" y="24"/>
                    </a:lnTo>
                    <a:lnTo>
                      <a:pt x="67" y="17"/>
                    </a:lnTo>
                    <a:lnTo>
                      <a:pt x="73" y="9"/>
                    </a:lnTo>
                    <a:lnTo>
                      <a:pt x="77" y="0"/>
                    </a:lnTo>
                    <a:lnTo>
                      <a:pt x="78" y="0"/>
                    </a:lnTo>
                    <a:lnTo>
                      <a:pt x="80" y="0"/>
                    </a:lnTo>
                    <a:lnTo>
                      <a:pt x="81" y="0"/>
                    </a:lnTo>
                    <a:lnTo>
                      <a:pt x="82" y="0"/>
                    </a:lnTo>
                    <a:lnTo>
                      <a:pt x="81" y="15"/>
                    </a:lnTo>
                    <a:lnTo>
                      <a:pt x="80" y="28"/>
                    </a:lnTo>
                    <a:lnTo>
                      <a:pt x="77" y="38"/>
                    </a:lnTo>
                    <a:lnTo>
                      <a:pt x="74" y="47"/>
                    </a:lnTo>
                    <a:lnTo>
                      <a:pt x="67" y="54"/>
                    </a:lnTo>
                    <a:lnTo>
                      <a:pt x="59" y="59"/>
                    </a:lnTo>
                    <a:lnTo>
                      <a:pt x="47" y="62"/>
                    </a:lnTo>
                    <a:lnTo>
                      <a:pt x="31" y="63"/>
                    </a:lnTo>
                    <a:close/>
                  </a:path>
                </a:pathLst>
              </a:custGeom>
              <a:solidFill>
                <a:srgbClr val="994C26"/>
              </a:solidFill>
              <a:ln w="9525">
                <a:noFill/>
                <a:round/>
                <a:headEnd/>
                <a:tailEnd/>
              </a:ln>
            </p:spPr>
            <p:txBody>
              <a:bodyPr/>
              <a:lstStyle/>
              <a:p>
                <a:endParaRPr lang="en-US" sz="3200"/>
              </a:p>
            </p:txBody>
          </p:sp>
          <p:sp>
            <p:nvSpPr>
              <p:cNvPr id="190544" name="Freeform 90"/>
              <p:cNvSpPr>
                <a:spLocks/>
              </p:cNvSpPr>
              <p:nvPr/>
            </p:nvSpPr>
            <p:spPr bwMode="auto">
              <a:xfrm>
                <a:off x="2149" y="3420"/>
                <a:ext cx="139" cy="108"/>
              </a:xfrm>
              <a:custGeom>
                <a:avLst/>
                <a:gdLst>
                  <a:gd name="T0" fmla="*/ 1 w 277"/>
                  <a:gd name="T1" fmla="*/ 1 h 215"/>
                  <a:gd name="T2" fmla="*/ 1 w 277"/>
                  <a:gd name="T3" fmla="*/ 1 h 215"/>
                  <a:gd name="T4" fmla="*/ 1 w 277"/>
                  <a:gd name="T5" fmla="*/ 1 h 215"/>
                  <a:gd name="T6" fmla="*/ 1 w 277"/>
                  <a:gd name="T7" fmla="*/ 1 h 215"/>
                  <a:gd name="T8" fmla="*/ 1 w 277"/>
                  <a:gd name="T9" fmla="*/ 1 h 215"/>
                  <a:gd name="T10" fmla="*/ 1 w 277"/>
                  <a:gd name="T11" fmla="*/ 1 h 215"/>
                  <a:gd name="T12" fmla="*/ 1 w 277"/>
                  <a:gd name="T13" fmla="*/ 1 h 215"/>
                  <a:gd name="T14" fmla="*/ 1 w 277"/>
                  <a:gd name="T15" fmla="*/ 1 h 215"/>
                  <a:gd name="T16" fmla="*/ 1 w 277"/>
                  <a:gd name="T17" fmla="*/ 1 h 215"/>
                  <a:gd name="T18" fmla="*/ 1 w 277"/>
                  <a:gd name="T19" fmla="*/ 1 h 215"/>
                  <a:gd name="T20" fmla="*/ 1 w 277"/>
                  <a:gd name="T21" fmla="*/ 1 h 215"/>
                  <a:gd name="T22" fmla="*/ 1 w 277"/>
                  <a:gd name="T23" fmla="*/ 1 h 215"/>
                  <a:gd name="T24" fmla="*/ 1 w 277"/>
                  <a:gd name="T25" fmla="*/ 1 h 215"/>
                  <a:gd name="T26" fmla="*/ 1 w 277"/>
                  <a:gd name="T27" fmla="*/ 1 h 215"/>
                  <a:gd name="T28" fmla="*/ 1 w 277"/>
                  <a:gd name="T29" fmla="*/ 1 h 215"/>
                  <a:gd name="T30" fmla="*/ 1 w 277"/>
                  <a:gd name="T31" fmla="*/ 1 h 215"/>
                  <a:gd name="T32" fmla="*/ 1 w 277"/>
                  <a:gd name="T33" fmla="*/ 1 h 215"/>
                  <a:gd name="T34" fmla="*/ 1 w 277"/>
                  <a:gd name="T35" fmla="*/ 1 h 215"/>
                  <a:gd name="T36" fmla="*/ 1 w 277"/>
                  <a:gd name="T37" fmla="*/ 1 h 215"/>
                  <a:gd name="T38" fmla="*/ 1 w 277"/>
                  <a:gd name="T39" fmla="*/ 1 h 215"/>
                  <a:gd name="T40" fmla="*/ 1 w 277"/>
                  <a:gd name="T41" fmla="*/ 1 h 215"/>
                  <a:gd name="T42" fmla="*/ 1 w 277"/>
                  <a:gd name="T43" fmla="*/ 1 h 215"/>
                  <a:gd name="T44" fmla="*/ 1 w 277"/>
                  <a:gd name="T45" fmla="*/ 1 h 215"/>
                  <a:gd name="T46" fmla="*/ 1 w 277"/>
                  <a:gd name="T47" fmla="*/ 1 h 215"/>
                  <a:gd name="T48" fmla="*/ 1 w 277"/>
                  <a:gd name="T49" fmla="*/ 1 h 215"/>
                  <a:gd name="T50" fmla="*/ 1 w 277"/>
                  <a:gd name="T51" fmla="*/ 1 h 215"/>
                  <a:gd name="T52" fmla="*/ 1 w 277"/>
                  <a:gd name="T53" fmla="*/ 1 h 215"/>
                  <a:gd name="T54" fmla="*/ 1 w 277"/>
                  <a:gd name="T55" fmla="*/ 1 h 215"/>
                  <a:gd name="T56" fmla="*/ 1 w 277"/>
                  <a:gd name="T57" fmla="*/ 1 h 215"/>
                  <a:gd name="T58" fmla="*/ 1 w 277"/>
                  <a:gd name="T59" fmla="*/ 1 h 215"/>
                  <a:gd name="T60" fmla="*/ 1 w 277"/>
                  <a:gd name="T61" fmla="*/ 1 h 215"/>
                  <a:gd name="T62" fmla="*/ 1 w 277"/>
                  <a:gd name="T63" fmla="*/ 1 h 215"/>
                  <a:gd name="T64" fmla="*/ 1 w 277"/>
                  <a:gd name="T65" fmla="*/ 1 h 215"/>
                  <a:gd name="T66" fmla="*/ 1 w 277"/>
                  <a:gd name="T67" fmla="*/ 1 h 215"/>
                  <a:gd name="T68" fmla="*/ 1 w 277"/>
                  <a:gd name="T69" fmla="*/ 1 h 215"/>
                  <a:gd name="T70" fmla="*/ 1 w 277"/>
                  <a:gd name="T71" fmla="*/ 1 h 215"/>
                  <a:gd name="T72" fmla="*/ 1 w 277"/>
                  <a:gd name="T73" fmla="*/ 1 h 215"/>
                  <a:gd name="T74" fmla="*/ 1 w 277"/>
                  <a:gd name="T75" fmla="*/ 1 h 215"/>
                  <a:gd name="T76" fmla="*/ 1 w 277"/>
                  <a:gd name="T77" fmla="*/ 1 h 215"/>
                  <a:gd name="T78" fmla="*/ 1 w 277"/>
                  <a:gd name="T79" fmla="*/ 1 h 215"/>
                  <a:gd name="T80" fmla="*/ 1 w 277"/>
                  <a:gd name="T81" fmla="*/ 1 h 215"/>
                  <a:gd name="T82" fmla="*/ 1 w 277"/>
                  <a:gd name="T83" fmla="*/ 1 h 215"/>
                  <a:gd name="T84" fmla="*/ 1 w 277"/>
                  <a:gd name="T85" fmla="*/ 1 h 215"/>
                  <a:gd name="T86" fmla="*/ 1 w 277"/>
                  <a:gd name="T87" fmla="*/ 1 h 215"/>
                  <a:gd name="T88" fmla="*/ 1 w 277"/>
                  <a:gd name="T89" fmla="*/ 1 h 215"/>
                  <a:gd name="T90" fmla="*/ 1 w 277"/>
                  <a:gd name="T91" fmla="*/ 1 h 215"/>
                  <a:gd name="T92" fmla="*/ 1 w 277"/>
                  <a:gd name="T93" fmla="*/ 1 h 215"/>
                  <a:gd name="T94" fmla="*/ 1 w 277"/>
                  <a:gd name="T95" fmla="*/ 1 h 215"/>
                  <a:gd name="T96" fmla="*/ 1 w 277"/>
                  <a:gd name="T97" fmla="*/ 1 h 215"/>
                  <a:gd name="T98" fmla="*/ 1 w 277"/>
                  <a:gd name="T99" fmla="*/ 1 h 2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7"/>
                  <a:gd name="T151" fmla="*/ 0 h 215"/>
                  <a:gd name="T152" fmla="*/ 277 w 277"/>
                  <a:gd name="T153" fmla="*/ 215 h 2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7" h="215">
                    <a:moveTo>
                      <a:pt x="41" y="215"/>
                    </a:moveTo>
                    <a:lnTo>
                      <a:pt x="34" y="212"/>
                    </a:lnTo>
                    <a:lnTo>
                      <a:pt x="27" y="208"/>
                    </a:lnTo>
                    <a:lnTo>
                      <a:pt x="21" y="205"/>
                    </a:lnTo>
                    <a:lnTo>
                      <a:pt x="16" y="202"/>
                    </a:lnTo>
                    <a:lnTo>
                      <a:pt x="10" y="198"/>
                    </a:lnTo>
                    <a:lnTo>
                      <a:pt x="5" y="194"/>
                    </a:lnTo>
                    <a:lnTo>
                      <a:pt x="2" y="189"/>
                    </a:lnTo>
                    <a:lnTo>
                      <a:pt x="0" y="183"/>
                    </a:lnTo>
                    <a:lnTo>
                      <a:pt x="4" y="182"/>
                    </a:lnTo>
                    <a:lnTo>
                      <a:pt x="8" y="182"/>
                    </a:lnTo>
                    <a:lnTo>
                      <a:pt x="11" y="182"/>
                    </a:lnTo>
                    <a:lnTo>
                      <a:pt x="16" y="182"/>
                    </a:lnTo>
                    <a:lnTo>
                      <a:pt x="18" y="173"/>
                    </a:lnTo>
                    <a:lnTo>
                      <a:pt x="16" y="164"/>
                    </a:lnTo>
                    <a:lnTo>
                      <a:pt x="11" y="154"/>
                    </a:lnTo>
                    <a:lnTo>
                      <a:pt x="9" y="146"/>
                    </a:lnTo>
                    <a:lnTo>
                      <a:pt x="21" y="146"/>
                    </a:lnTo>
                    <a:lnTo>
                      <a:pt x="31" y="145"/>
                    </a:lnTo>
                    <a:lnTo>
                      <a:pt x="35" y="144"/>
                    </a:lnTo>
                    <a:lnTo>
                      <a:pt x="40" y="141"/>
                    </a:lnTo>
                    <a:lnTo>
                      <a:pt x="41" y="136"/>
                    </a:lnTo>
                    <a:lnTo>
                      <a:pt x="42" y="129"/>
                    </a:lnTo>
                    <a:lnTo>
                      <a:pt x="43" y="119"/>
                    </a:lnTo>
                    <a:lnTo>
                      <a:pt x="46" y="106"/>
                    </a:lnTo>
                    <a:lnTo>
                      <a:pt x="50" y="91"/>
                    </a:lnTo>
                    <a:lnTo>
                      <a:pt x="57" y="74"/>
                    </a:lnTo>
                    <a:lnTo>
                      <a:pt x="65" y="56"/>
                    </a:lnTo>
                    <a:lnTo>
                      <a:pt x="76" y="40"/>
                    </a:lnTo>
                    <a:lnTo>
                      <a:pt x="86" y="25"/>
                    </a:lnTo>
                    <a:lnTo>
                      <a:pt x="100" y="13"/>
                    </a:lnTo>
                    <a:lnTo>
                      <a:pt x="114" y="5"/>
                    </a:lnTo>
                    <a:lnTo>
                      <a:pt x="130" y="0"/>
                    </a:lnTo>
                    <a:lnTo>
                      <a:pt x="142" y="2"/>
                    </a:lnTo>
                    <a:lnTo>
                      <a:pt x="155" y="5"/>
                    </a:lnTo>
                    <a:lnTo>
                      <a:pt x="167" y="8"/>
                    </a:lnTo>
                    <a:lnTo>
                      <a:pt x="179" y="12"/>
                    </a:lnTo>
                    <a:lnTo>
                      <a:pt x="190" y="17"/>
                    </a:lnTo>
                    <a:lnTo>
                      <a:pt x="200" y="25"/>
                    </a:lnTo>
                    <a:lnTo>
                      <a:pt x="209" y="35"/>
                    </a:lnTo>
                    <a:lnTo>
                      <a:pt x="217" y="47"/>
                    </a:lnTo>
                    <a:lnTo>
                      <a:pt x="221" y="50"/>
                    </a:lnTo>
                    <a:lnTo>
                      <a:pt x="225" y="51"/>
                    </a:lnTo>
                    <a:lnTo>
                      <a:pt x="230" y="52"/>
                    </a:lnTo>
                    <a:lnTo>
                      <a:pt x="236" y="52"/>
                    </a:lnTo>
                    <a:lnTo>
                      <a:pt x="240" y="52"/>
                    </a:lnTo>
                    <a:lnTo>
                      <a:pt x="246" y="52"/>
                    </a:lnTo>
                    <a:lnTo>
                      <a:pt x="252" y="52"/>
                    </a:lnTo>
                    <a:lnTo>
                      <a:pt x="258" y="52"/>
                    </a:lnTo>
                    <a:lnTo>
                      <a:pt x="265" y="61"/>
                    </a:lnTo>
                    <a:lnTo>
                      <a:pt x="272" y="78"/>
                    </a:lnTo>
                    <a:lnTo>
                      <a:pt x="275" y="99"/>
                    </a:lnTo>
                    <a:lnTo>
                      <a:pt x="277" y="116"/>
                    </a:lnTo>
                    <a:lnTo>
                      <a:pt x="268" y="122"/>
                    </a:lnTo>
                    <a:lnTo>
                      <a:pt x="259" y="127"/>
                    </a:lnTo>
                    <a:lnTo>
                      <a:pt x="250" y="130"/>
                    </a:lnTo>
                    <a:lnTo>
                      <a:pt x="240" y="135"/>
                    </a:lnTo>
                    <a:lnTo>
                      <a:pt x="231" y="138"/>
                    </a:lnTo>
                    <a:lnTo>
                      <a:pt x="221" y="142"/>
                    </a:lnTo>
                    <a:lnTo>
                      <a:pt x="212" y="145"/>
                    </a:lnTo>
                    <a:lnTo>
                      <a:pt x="202" y="149"/>
                    </a:lnTo>
                    <a:lnTo>
                      <a:pt x="195" y="143"/>
                    </a:lnTo>
                    <a:lnTo>
                      <a:pt x="190" y="136"/>
                    </a:lnTo>
                    <a:lnTo>
                      <a:pt x="184" y="129"/>
                    </a:lnTo>
                    <a:lnTo>
                      <a:pt x="179" y="122"/>
                    </a:lnTo>
                    <a:lnTo>
                      <a:pt x="174" y="118"/>
                    </a:lnTo>
                    <a:lnTo>
                      <a:pt x="169" y="116"/>
                    </a:lnTo>
                    <a:lnTo>
                      <a:pt x="162" y="118"/>
                    </a:lnTo>
                    <a:lnTo>
                      <a:pt x="155" y="122"/>
                    </a:lnTo>
                    <a:lnTo>
                      <a:pt x="142" y="127"/>
                    </a:lnTo>
                    <a:lnTo>
                      <a:pt x="132" y="130"/>
                    </a:lnTo>
                    <a:lnTo>
                      <a:pt x="125" y="135"/>
                    </a:lnTo>
                    <a:lnTo>
                      <a:pt x="121" y="139"/>
                    </a:lnTo>
                    <a:lnTo>
                      <a:pt x="118" y="146"/>
                    </a:lnTo>
                    <a:lnTo>
                      <a:pt x="117" y="154"/>
                    </a:lnTo>
                    <a:lnTo>
                      <a:pt x="116" y="165"/>
                    </a:lnTo>
                    <a:lnTo>
                      <a:pt x="116" y="179"/>
                    </a:lnTo>
                    <a:lnTo>
                      <a:pt x="115" y="180"/>
                    </a:lnTo>
                    <a:lnTo>
                      <a:pt x="115" y="181"/>
                    </a:lnTo>
                    <a:lnTo>
                      <a:pt x="115" y="183"/>
                    </a:lnTo>
                    <a:lnTo>
                      <a:pt x="114" y="184"/>
                    </a:lnTo>
                    <a:lnTo>
                      <a:pt x="113" y="184"/>
                    </a:lnTo>
                    <a:lnTo>
                      <a:pt x="110" y="184"/>
                    </a:lnTo>
                    <a:lnTo>
                      <a:pt x="109" y="184"/>
                    </a:lnTo>
                    <a:lnTo>
                      <a:pt x="107" y="184"/>
                    </a:lnTo>
                    <a:lnTo>
                      <a:pt x="104" y="175"/>
                    </a:lnTo>
                    <a:lnTo>
                      <a:pt x="102" y="167"/>
                    </a:lnTo>
                    <a:lnTo>
                      <a:pt x="99" y="160"/>
                    </a:lnTo>
                    <a:lnTo>
                      <a:pt x="94" y="156"/>
                    </a:lnTo>
                    <a:lnTo>
                      <a:pt x="89" y="153"/>
                    </a:lnTo>
                    <a:lnTo>
                      <a:pt x="84" y="151"/>
                    </a:lnTo>
                    <a:lnTo>
                      <a:pt x="77" y="150"/>
                    </a:lnTo>
                    <a:lnTo>
                      <a:pt x="70" y="149"/>
                    </a:lnTo>
                    <a:lnTo>
                      <a:pt x="61" y="160"/>
                    </a:lnTo>
                    <a:lnTo>
                      <a:pt x="56" y="168"/>
                    </a:lnTo>
                    <a:lnTo>
                      <a:pt x="55" y="177"/>
                    </a:lnTo>
                    <a:lnTo>
                      <a:pt x="57" y="192"/>
                    </a:lnTo>
                    <a:lnTo>
                      <a:pt x="56" y="199"/>
                    </a:lnTo>
                    <a:lnTo>
                      <a:pt x="54" y="207"/>
                    </a:lnTo>
                    <a:lnTo>
                      <a:pt x="49" y="213"/>
                    </a:lnTo>
                    <a:lnTo>
                      <a:pt x="41" y="215"/>
                    </a:lnTo>
                    <a:close/>
                  </a:path>
                </a:pathLst>
              </a:custGeom>
              <a:solidFill>
                <a:srgbClr val="FF9933"/>
              </a:solidFill>
              <a:ln w="9525">
                <a:noFill/>
                <a:round/>
                <a:headEnd/>
                <a:tailEnd/>
              </a:ln>
            </p:spPr>
            <p:txBody>
              <a:bodyPr/>
              <a:lstStyle/>
              <a:p>
                <a:endParaRPr lang="en-US" sz="3200"/>
              </a:p>
            </p:txBody>
          </p:sp>
          <p:sp>
            <p:nvSpPr>
              <p:cNvPr id="190545" name="Freeform 91"/>
              <p:cNvSpPr>
                <a:spLocks/>
              </p:cNvSpPr>
              <p:nvPr/>
            </p:nvSpPr>
            <p:spPr bwMode="auto">
              <a:xfrm>
                <a:off x="2401" y="3411"/>
                <a:ext cx="54" cy="109"/>
              </a:xfrm>
              <a:custGeom>
                <a:avLst/>
                <a:gdLst>
                  <a:gd name="T0" fmla="*/ 1 w 107"/>
                  <a:gd name="T1" fmla="*/ 1 h 216"/>
                  <a:gd name="T2" fmla="*/ 1 w 107"/>
                  <a:gd name="T3" fmla="*/ 1 h 216"/>
                  <a:gd name="T4" fmla="*/ 1 w 107"/>
                  <a:gd name="T5" fmla="*/ 1 h 216"/>
                  <a:gd name="T6" fmla="*/ 1 w 107"/>
                  <a:gd name="T7" fmla="*/ 1 h 216"/>
                  <a:gd name="T8" fmla="*/ 1 w 107"/>
                  <a:gd name="T9" fmla="*/ 1 h 216"/>
                  <a:gd name="T10" fmla="*/ 1 w 107"/>
                  <a:gd name="T11" fmla="*/ 1 h 216"/>
                  <a:gd name="T12" fmla="*/ 1 w 107"/>
                  <a:gd name="T13" fmla="*/ 1 h 216"/>
                  <a:gd name="T14" fmla="*/ 1 w 107"/>
                  <a:gd name="T15" fmla="*/ 1 h 216"/>
                  <a:gd name="T16" fmla="*/ 0 w 107"/>
                  <a:gd name="T17" fmla="*/ 1 h 216"/>
                  <a:gd name="T18" fmla="*/ 1 w 107"/>
                  <a:gd name="T19" fmla="*/ 1 h 216"/>
                  <a:gd name="T20" fmla="*/ 1 w 107"/>
                  <a:gd name="T21" fmla="*/ 1 h 216"/>
                  <a:gd name="T22" fmla="*/ 1 w 107"/>
                  <a:gd name="T23" fmla="*/ 1 h 216"/>
                  <a:gd name="T24" fmla="*/ 1 w 107"/>
                  <a:gd name="T25" fmla="*/ 1 h 216"/>
                  <a:gd name="T26" fmla="*/ 1 w 107"/>
                  <a:gd name="T27" fmla="*/ 1 h 216"/>
                  <a:gd name="T28" fmla="*/ 1 w 107"/>
                  <a:gd name="T29" fmla="*/ 1 h 216"/>
                  <a:gd name="T30" fmla="*/ 1 w 107"/>
                  <a:gd name="T31" fmla="*/ 1 h 216"/>
                  <a:gd name="T32" fmla="*/ 1 w 107"/>
                  <a:gd name="T33" fmla="*/ 0 h 216"/>
                  <a:gd name="T34" fmla="*/ 1 w 107"/>
                  <a:gd name="T35" fmla="*/ 1 h 216"/>
                  <a:gd name="T36" fmla="*/ 1 w 107"/>
                  <a:gd name="T37" fmla="*/ 1 h 216"/>
                  <a:gd name="T38" fmla="*/ 1 w 107"/>
                  <a:gd name="T39" fmla="*/ 1 h 216"/>
                  <a:gd name="T40" fmla="*/ 1 w 107"/>
                  <a:gd name="T41" fmla="*/ 1 h 216"/>
                  <a:gd name="T42" fmla="*/ 1 w 107"/>
                  <a:gd name="T43" fmla="*/ 1 h 216"/>
                  <a:gd name="T44" fmla="*/ 1 w 107"/>
                  <a:gd name="T45" fmla="*/ 1 h 216"/>
                  <a:gd name="T46" fmla="*/ 1 w 107"/>
                  <a:gd name="T47" fmla="*/ 1 h 216"/>
                  <a:gd name="T48" fmla="*/ 1 w 107"/>
                  <a:gd name="T49" fmla="*/ 1 h 216"/>
                  <a:gd name="T50" fmla="*/ 1 w 107"/>
                  <a:gd name="T51" fmla="*/ 1 h 216"/>
                  <a:gd name="T52" fmla="*/ 1 w 107"/>
                  <a:gd name="T53" fmla="*/ 1 h 216"/>
                  <a:gd name="T54" fmla="*/ 1 w 107"/>
                  <a:gd name="T55" fmla="*/ 1 h 216"/>
                  <a:gd name="T56" fmla="*/ 1 w 107"/>
                  <a:gd name="T57" fmla="*/ 1 h 216"/>
                  <a:gd name="T58" fmla="*/ 1 w 107"/>
                  <a:gd name="T59" fmla="*/ 1 h 216"/>
                  <a:gd name="T60" fmla="*/ 1 w 107"/>
                  <a:gd name="T61" fmla="*/ 1 h 216"/>
                  <a:gd name="T62" fmla="*/ 1 w 107"/>
                  <a:gd name="T63" fmla="*/ 1 h 216"/>
                  <a:gd name="T64" fmla="*/ 1 w 107"/>
                  <a:gd name="T65" fmla="*/ 1 h 2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7"/>
                  <a:gd name="T100" fmla="*/ 0 h 216"/>
                  <a:gd name="T101" fmla="*/ 107 w 107"/>
                  <a:gd name="T102" fmla="*/ 216 h 2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7" h="216">
                    <a:moveTo>
                      <a:pt x="52" y="216"/>
                    </a:moveTo>
                    <a:lnTo>
                      <a:pt x="39" y="211"/>
                    </a:lnTo>
                    <a:lnTo>
                      <a:pt x="29" y="199"/>
                    </a:lnTo>
                    <a:lnTo>
                      <a:pt x="20" y="183"/>
                    </a:lnTo>
                    <a:lnTo>
                      <a:pt x="13" y="166"/>
                    </a:lnTo>
                    <a:lnTo>
                      <a:pt x="7" y="147"/>
                    </a:lnTo>
                    <a:lnTo>
                      <a:pt x="4" y="129"/>
                    </a:lnTo>
                    <a:lnTo>
                      <a:pt x="1" y="113"/>
                    </a:lnTo>
                    <a:lnTo>
                      <a:pt x="0" y="100"/>
                    </a:lnTo>
                    <a:lnTo>
                      <a:pt x="9" y="83"/>
                    </a:lnTo>
                    <a:lnTo>
                      <a:pt x="19" y="65"/>
                    </a:lnTo>
                    <a:lnTo>
                      <a:pt x="26" y="49"/>
                    </a:lnTo>
                    <a:lnTo>
                      <a:pt x="32" y="32"/>
                    </a:lnTo>
                    <a:lnTo>
                      <a:pt x="37" y="16"/>
                    </a:lnTo>
                    <a:lnTo>
                      <a:pt x="41" y="7"/>
                    </a:lnTo>
                    <a:lnTo>
                      <a:pt x="49" y="2"/>
                    </a:lnTo>
                    <a:lnTo>
                      <a:pt x="64" y="0"/>
                    </a:lnTo>
                    <a:lnTo>
                      <a:pt x="69" y="9"/>
                    </a:lnTo>
                    <a:lnTo>
                      <a:pt x="74" y="18"/>
                    </a:lnTo>
                    <a:lnTo>
                      <a:pt x="80" y="27"/>
                    </a:lnTo>
                    <a:lnTo>
                      <a:pt x="84" y="37"/>
                    </a:lnTo>
                    <a:lnTo>
                      <a:pt x="90" y="46"/>
                    </a:lnTo>
                    <a:lnTo>
                      <a:pt x="95" y="55"/>
                    </a:lnTo>
                    <a:lnTo>
                      <a:pt x="100" y="64"/>
                    </a:lnTo>
                    <a:lnTo>
                      <a:pt x="106" y="73"/>
                    </a:lnTo>
                    <a:lnTo>
                      <a:pt x="107" y="91"/>
                    </a:lnTo>
                    <a:lnTo>
                      <a:pt x="107" y="113"/>
                    </a:lnTo>
                    <a:lnTo>
                      <a:pt x="107" y="137"/>
                    </a:lnTo>
                    <a:lnTo>
                      <a:pt x="104" y="160"/>
                    </a:lnTo>
                    <a:lnTo>
                      <a:pt x="98" y="182"/>
                    </a:lnTo>
                    <a:lnTo>
                      <a:pt x="89" y="200"/>
                    </a:lnTo>
                    <a:lnTo>
                      <a:pt x="73" y="212"/>
                    </a:lnTo>
                    <a:lnTo>
                      <a:pt x="52" y="216"/>
                    </a:lnTo>
                    <a:close/>
                  </a:path>
                </a:pathLst>
              </a:custGeom>
              <a:solidFill>
                <a:srgbClr val="994C26"/>
              </a:solidFill>
              <a:ln w="9525">
                <a:noFill/>
                <a:round/>
                <a:headEnd/>
                <a:tailEnd/>
              </a:ln>
            </p:spPr>
            <p:txBody>
              <a:bodyPr/>
              <a:lstStyle/>
              <a:p>
                <a:endParaRPr lang="en-US" sz="3200"/>
              </a:p>
            </p:txBody>
          </p:sp>
          <p:sp>
            <p:nvSpPr>
              <p:cNvPr id="190546" name="Freeform 93"/>
              <p:cNvSpPr>
                <a:spLocks/>
              </p:cNvSpPr>
              <p:nvPr/>
            </p:nvSpPr>
            <p:spPr bwMode="auto">
              <a:xfrm>
                <a:off x="2301" y="3398"/>
                <a:ext cx="29" cy="110"/>
              </a:xfrm>
              <a:custGeom>
                <a:avLst/>
                <a:gdLst>
                  <a:gd name="T0" fmla="*/ 1 w 58"/>
                  <a:gd name="T1" fmla="*/ 1 h 220"/>
                  <a:gd name="T2" fmla="*/ 1 w 58"/>
                  <a:gd name="T3" fmla="*/ 1 h 220"/>
                  <a:gd name="T4" fmla="*/ 1 w 58"/>
                  <a:gd name="T5" fmla="*/ 1 h 220"/>
                  <a:gd name="T6" fmla="*/ 1 w 58"/>
                  <a:gd name="T7" fmla="*/ 1 h 220"/>
                  <a:gd name="T8" fmla="*/ 1 w 58"/>
                  <a:gd name="T9" fmla="*/ 1 h 220"/>
                  <a:gd name="T10" fmla="*/ 1 w 58"/>
                  <a:gd name="T11" fmla="*/ 1 h 220"/>
                  <a:gd name="T12" fmla="*/ 1 w 58"/>
                  <a:gd name="T13" fmla="*/ 1 h 220"/>
                  <a:gd name="T14" fmla="*/ 0 w 58"/>
                  <a:gd name="T15" fmla="*/ 1 h 220"/>
                  <a:gd name="T16" fmla="*/ 0 w 58"/>
                  <a:gd name="T17" fmla="*/ 1 h 220"/>
                  <a:gd name="T18" fmla="*/ 1 w 58"/>
                  <a:gd name="T19" fmla="*/ 1 h 220"/>
                  <a:gd name="T20" fmla="*/ 1 w 58"/>
                  <a:gd name="T21" fmla="*/ 1 h 220"/>
                  <a:gd name="T22" fmla="*/ 1 w 58"/>
                  <a:gd name="T23" fmla="*/ 1 h 220"/>
                  <a:gd name="T24" fmla="*/ 1 w 58"/>
                  <a:gd name="T25" fmla="*/ 0 h 220"/>
                  <a:gd name="T26" fmla="*/ 1 w 58"/>
                  <a:gd name="T27" fmla="*/ 0 h 220"/>
                  <a:gd name="T28" fmla="*/ 1 w 58"/>
                  <a:gd name="T29" fmla="*/ 0 h 220"/>
                  <a:gd name="T30" fmla="*/ 1 w 58"/>
                  <a:gd name="T31" fmla="*/ 0 h 220"/>
                  <a:gd name="T32" fmla="*/ 1 w 58"/>
                  <a:gd name="T33" fmla="*/ 0 h 220"/>
                  <a:gd name="T34" fmla="*/ 1 w 58"/>
                  <a:gd name="T35" fmla="*/ 1 h 220"/>
                  <a:gd name="T36" fmla="*/ 1 w 58"/>
                  <a:gd name="T37" fmla="*/ 1 h 220"/>
                  <a:gd name="T38" fmla="*/ 1 w 58"/>
                  <a:gd name="T39" fmla="*/ 1 h 220"/>
                  <a:gd name="T40" fmla="*/ 1 w 58"/>
                  <a:gd name="T41" fmla="*/ 1 h 220"/>
                  <a:gd name="T42" fmla="*/ 1 w 58"/>
                  <a:gd name="T43" fmla="*/ 1 h 220"/>
                  <a:gd name="T44" fmla="*/ 1 w 58"/>
                  <a:gd name="T45" fmla="*/ 1 h 220"/>
                  <a:gd name="T46" fmla="*/ 1 w 58"/>
                  <a:gd name="T47" fmla="*/ 1 h 220"/>
                  <a:gd name="T48" fmla="*/ 1 w 58"/>
                  <a:gd name="T49" fmla="*/ 1 h 220"/>
                  <a:gd name="T50" fmla="*/ 1 w 58"/>
                  <a:gd name="T51" fmla="*/ 1 h 220"/>
                  <a:gd name="T52" fmla="*/ 1 w 58"/>
                  <a:gd name="T53" fmla="*/ 1 h 220"/>
                  <a:gd name="T54" fmla="*/ 1 w 58"/>
                  <a:gd name="T55" fmla="*/ 1 h 220"/>
                  <a:gd name="T56" fmla="*/ 1 w 58"/>
                  <a:gd name="T57" fmla="*/ 1 h 220"/>
                  <a:gd name="T58" fmla="*/ 1 w 58"/>
                  <a:gd name="T59" fmla="*/ 1 h 220"/>
                  <a:gd name="T60" fmla="*/ 1 w 58"/>
                  <a:gd name="T61" fmla="*/ 1 h 220"/>
                  <a:gd name="T62" fmla="*/ 1 w 58"/>
                  <a:gd name="T63" fmla="*/ 1 h 220"/>
                  <a:gd name="T64" fmla="*/ 1 w 58"/>
                  <a:gd name="T65" fmla="*/ 1 h 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220"/>
                  <a:gd name="T101" fmla="*/ 58 w 58"/>
                  <a:gd name="T102" fmla="*/ 220 h 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220">
                    <a:moveTo>
                      <a:pt x="23" y="219"/>
                    </a:moveTo>
                    <a:lnTo>
                      <a:pt x="20" y="200"/>
                    </a:lnTo>
                    <a:lnTo>
                      <a:pt x="18" y="185"/>
                    </a:lnTo>
                    <a:lnTo>
                      <a:pt x="16" y="165"/>
                    </a:lnTo>
                    <a:lnTo>
                      <a:pt x="13" y="134"/>
                    </a:lnTo>
                    <a:lnTo>
                      <a:pt x="5" y="90"/>
                    </a:lnTo>
                    <a:lnTo>
                      <a:pt x="2" y="67"/>
                    </a:lnTo>
                    <a:lnTo>
                      <a:pt x="0" y="57"/>
                    </a:lnTo>
                    <a:lnTo>
                      <a:pt x="0" y="50"/>
                    </a:lnTo>
                    <a:lnTo>
                      <a:pt x="9" y="38"/>
                    </a:lnTo>
                    <a:lnTo>
                      <a:pt x="17" y="26"/>
                    </a:lnTo>
                    <a:lnTo>
                      <a:pt x="25" y="13"/>
                    </a:lnTo>
                    <a:lnTo>
                      <a:pt x="32" y="0"/>
                    </a:lnTo>
                    <a:lnTo>
                      <a:pt x="33" y="0"/>
                    </a:lnTo>
                    <a:lnTo>
                      <a:pt x="35" y="0"/>
                    </a:lnTo>
                    <a:lnTo>
                      <a:pt x="37" y="0"/>
                    </a:lnTo>
                    <a:lnTo>
                      <a:pt x="38" y="0"/>
                    </a:lnTo>
                    <a:lnTo>
                      <a:pt x="41" y="38"/>
                    </a:lnTo>
                    <a:lnTo>
                      <a:pt x="46" y="77"/>
                    </a:lnTo>
                    <a:lnTo>
                      <a:pt x="52" y="115"/>
                    </a:lnTo>
                    <a:lnTo>
                      <a:pt x="58" y="156"/>
                    </a:lnTo>
                    <a:lnTo>
                      <a:pt x="57" y="163"/>
                    </a:lnTo>
                    <a:lnTo>
                      <a:pt x="55" y="172"/>
                    </a:lnTo>
                    <a:lnTo>
                      <a:pt x="52" y="181"/>
                    </a:lnTo>
                    <a:lnTo>
                      <a:pt x="47" y="191"/>
                    </a:lnTo>
                    <a:lnTo>
                      <a:pt x="41" y="201"/>
                    </a:lnTo>
                    <a:lnTo>
                      <a:pt x="35" y="209"/>
                    </a:lnTo>
                    <a:lnTo>
                      <a:pt x="30" y="216"/>
                    </a:lnTo>
                    <a:lnTo>
                      <a:pt x="24" y="220"/>
                    </a:lnTo>
                    <a:lnTo>
                      <a:pt x="24" y="219"/>
                    </a:lnTo>
                    <a:lnTo>
                      <a:pt x="23" y="219"/>
                    </a:lnTo>
                    <a:close/>
                  </a:path>
                </a:pathLst>
              </a:custGeom>
              <a:solidFill>
                <a:srgbClr val="0000FF"/>
              </a:solidFill>
              <a:ln w="9525">
                <a:noFill/>
                <a:round/>
                <a:headEnd/>
                <a:tailEnd/>
              </a:ln>
            </p:spPr>
            <p:txBody>
              <a:bodyPr/>
              <a:lstStyle/>
              <a:p>
                <a:endParaRPr lang="en-US" sz="3200"/>
              </a:p>
            </p:txBody>
          </p:sp>
          <p:sp>
            <p:nvSpPr>
              <p:cNvPr id="190547" name="Freeform 94"/>
              <p:cNvSpPr>
                <a:spLocks/>
              </p:cNvSpPr>
              <p:nvPr/>
            </p:nvSpPr>
            <p:spPr bwMode="auto">
              <a:xfrm>
                <a:off x="2370" y="3364"/>
                <a:ext cx="125" cy="138"/>
              </a:xfrm>
              <a:custGeom>
                <a:avLst/>
                <a:gdLst>
                  <a:gd name="T0" fmla="*/ 1 w 250"/>
                  <a:gd name="T1" fmla="*/ 0 h 277"/>
                  <a:gd name="T2" fmla="*/ 1 w 250"/>
                  <a:gd name="T3" fmla="*/ 0 h 277"/>
                  <a:gd name="T4" fmla="*/ 1 w 250"/>
                  <a:gd name="T5" fmla="*/ 0 h 277"/>
                  <a:gd name="T6" fmla="*/ 1 w 250"/>
                  <a:gd name="T7" fmla="*/ 0 h 277"/>
                  <a:gd name="T8" fmla="*/ 1 w 250"/>
                  <a:gd name="T9" fmla="*/ 0 h 277"/>
                  <a:gd name="T10" fmla="*/ 1 w 250"/>
                  <a:gd name="T11" fmla="*/ 0 h 277"/>
                  <a:gd name="T12" fmla="*/ 1 w 250"/>
                  <a:gd name="T13" fmla="*/ 0 h 277"/>
                  <a:gd name="T14" fmla="*/ 1 w 250"/>
                  <a:gd name="T15" fmla="*/ 0 h 277"/>
                  <a:gd name="T16" fmla="*/ 1 w 250"/>
                  <a:gd name="T17" fmla="*/ 0 h 277"/>
                  <a:gd name="T18" fmla="*/ 1 w 250"/>
                  <a:gd name="T19" fmla="*/ 0 h 277"/>
                  <a:gd name="T20" fmla="*/ 1 w 250"/>
                  <a:gd name="T21" fmla="*/ 0 h 277"/>
                  <a:gd name="T22" fmla="*/ 1 w 250"/>
                  <a:gd name="T23" fmla="*/ 0 h 277"/>
                  <a:gd name="T24" fmla="*/ 1 w 250"/>
                  <a:gd name="T25" fmla="*/ 0 h 277"/>
                  <a:gd name="T26" fmla="*/ 1 w 250"/>
                  <a:gd name="T27" fmla="*/ 0 h 277"/>
                  <a:gd name="T28" fmla="*/ 1 w 250"/>
                  <a:gd name="T29" fmla="*/ 0 h 277"/>
                  <a:gd name="T30" fmla="*/ 1 w 250"/>
                  <a:gd name="T31" fmla="*/ 0 h 277"/>
                  <a:gd name="T32" fmla="*/ 1 w 250"/>
                  <a:gd name="T33" fmla="*/ 0 h 277"/>
                  <a:gd name="T34" fmla="*/ 1 w 250"/>
                  <a:gd name="T35" fmla="*/ 0 h 277"/>
                  <a:gd name="T36" fmla="*/ 1 w 250"/>
                  <a:gd name="T37" fmla="*/ 0 h 277"/>
                  <a:gd name="T38" fmla="*/ 1 w 250"/>
                  <a:gd name="T39" fmla="*/ 0 h 277"/>
                  <a:gd name="T40" fmla="*/ 1 w 250"/>
                  <a:gd name="T41" fmla="*/ 0 h 277"/>
                  <a:gd name="T42" fmla="*/ 1 w 250"/>
                  <a:gd name="T43" fmla="*/ 0 h 277"/>
                  <a:gd name="T44" fmla="*/ 1 w 250"/>
                  <a:gd name="T45" fmla="*/ 0 h 277"/>
                  <a:gd name="T46" fmla="*/ 1 w 250"/>
                  <a:gd name="T47" fmla="*/ 0 h 277"/>
                  <a:gd name="T48" fmla="*/ 1 w 250"/>
                  <a:gd name="T49" fmla="*/ 0 h 277"/>
                  <a:gd name="T50" fmla="*/ 1 w 250"/>
                  <a:gd name="T51" fmla="*/ 0 h 277"/>
                  <a:gd name="T52" fmla="*/ 1 w 250"/>
                  <a:gd name="T53" fmla="*/ 0 h 277"/>
                  <a:gd name="T54" fmla="*/ 1 w 250"/>
                  <a:gd name="T55" fmla="*/ 0 h 277"/>
                  <a:gd name="T56" fmla="*/ 1 w 250"/>
                  <a:gd name="T57" fmla="*/ 0 h 277"/>
                  <a:gd name="T58" fmla="*/ 1 w 250"/>
                  <a:gd name="T59" fmla="*/ 0 h 277"/>
                  <a:gd name="T60" fmla="*/ 1 w 250"/>
                  <a:gd name="T61" fmla="*/ 0 h 277"/>
                  <a:gd name="T62" fmla="*/ 1 w 250"/>
                  <a:gd name="T63" fmla="*/ 0 h 277"/>
                  <a:gd name="T64" fmla="*/ 1 w 250"/>
                  <a:gd name="T65" fmla="*/ 0 h 277"/>
                  <a:gd name="T66" fmla="*/ 1 w 250"/>
                  <a:gd name="T67" fmla="*/ 0 h 277"/>
                  <a:gd name="T68" fmla="*/ 1 w 250"/>
                  <a:gd name="T69" fmla="*/ 0 h 277"/>
                  <a:gd name="T70" fmla="*/ 1 w 250"/>
                  <a:gd name="T71" fmla="*/ 0 h 277"/>
                  <a:gd name="T72" fmla="*/ 1 w 250"/>
                  <a:gd name="T73" fmla="*/ 0 h 277"/>
                  <a:gd name="T74" fmla="*/ 1 w 250"/>
                  <a:gd name="T75" fmla="*/ 0 h 277"/>
                  <a:gd name="T76" fmla="*/ 1 w 250"/>
                  <a:gd name="T77" fmla="*/ 0 h 277"/>
                  <a:gd name="T78" fmla="*/ 1 w 250"/>
                  <a:gd name="T79" fmla="*/ 0 h 277"/>
                  <a:gd name="T80" fmla="*/ 1 w 250"/>
                  <a:gd name="T81" fmla="*/ 0 h 277"/>
                  <a:gd name="T82" fmla="*/ 1 w 250"/>
                  <a:gd name="T83" fmla="*/ 0 h 277"/>
                  <a:gd name="T84" fmla="*/ 1 w 250"/>
                  <a:gd name="T85" fmla="*/ 0 h 277"/>
                  <a:gd name="T86" fmla="*/ 1 w 250"/>
                  <a:gd name="T87" fmla="*/ 0 h 2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0"/>
                  <a:gd name="T133" fmla="*/ 0 h 277"/>
                  <a:gd name="T134" fmla="*/ 250 w 250"/>
                  <a:gd name="T135" fmla="*/ 277 h 27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0" h="277">
                    <a:moveTo>
                      <a:pt x="54" y="277"/>
                    </a:moveTo>
                    <a:lnTo>
                      <a:pt x="44" y="276"/>
                    </a:lnTo>
                    <a:lnTo>
                      <a:pt x="35" y="273"/>
                    </a:lnTo>
                    <a:lnTo>
                      <a:pt x="25" y="271"/>
                    </a:lnTo>
                    <a:lnTo>
                      <a:pt x="17" y="268"/>
                    </a:lnTo>
                    <a:lnTo>
                      <a:pt x="10" y="263"/>
                    </a:lnTo>
                    <a:lnTo>
                      <a:pt x="6" y="257"/>
                    </a:lnTo>
                    <a:lnTo>
                      <a:pt x="2" y="250"/>
                    </a:lnTo>
                    <a:lnTo>
                      <a:pt x="0" y="241"/>
                    </a:lnTo>
                    <a:lnTo>
                      <a:pt x="2" y="219"/>
                    </a:lnTo>
                    <a:lnTo>
                      <a:pt x="3" y="190"/>
                    </a:lnTo>
                    <a:lnTo>
                      <a:pt x="3" y="157"/>
                    </a:lnTo>
                    <a:lnTo>
                      <a:pt x="3" y="122"/>
                    </a:lnTo>
                    <a:lnTo>
                      <a:pt x="5" y="88"/>
                    </a:lnTo>
                    <a:lnTo>
                      <a:pt x="10" y="59"/>
                    </a:lnTo>
                    <a:lnTo>
                      <a:pt x="20" y="36"/>
                    </a:lnTo>
                    <a:lnTo>
                      <a:pt x="36" y="25"/>
                    </a:lnTo>
                    <a:lnTo>
                      <a:pt x="44" y="25"/>
                    </a:lnTo>
                    <a:lnTo>
                      <a:pt x="50" y="26"/>
                    </a:lnTo>
                    <a:lnTo>
                      <a:pt x="55" y="27"/>
                    </a:lnTo>
                    <a:lnTo>
                      <a:pt x="60" y="29"/>
                    </a:lnTo>
                    <a:lnTo>
                      <a:pt x="66" y="31"/>
                    </a:lnTo>
                    <a:lnTo>
                      <a:pt x="70" y="35"/>
                    </a:lnTo>
                    <a:lnTo>
                      <a:pt x="75" y="41"/>
                    </a:lnTo>
                    <a:lnTo>
                      <a:pt x="81" y="48"/>
                    </a:lnTo>
                    <a:lnTo>
                      <a:pt x="89" y="46"/>
                    </a:lnTo>
                    <a:lnTo>
                      <a:pt x="94" y="44"/>
                    </a:lnTo>
                    <a:lnTo>
                      <a:pt x="100" y="41"/>
                    </a:lnTo>
                    <a:lnTo>
                      <a:pt x="106" y="36"/>
                    </a:lnTo>
                    <a:lnTo>
                      <a:pt x="111" y="30"/>
                    </a:lnTo>
                    <a:lnTo>
                      <a:pt x="115" y="25"/>
                    </a:lnTo>
                    <a:lnTo>
                      <a:pt x="120" y="19"/>
                    </a:lnTo>
                    <a:lnTo>
                      <a:pt x="124" y="13"/>
                    </a:lnTo>
                    <a:lnTo>
                      <a:pt x="143" y="4"/>
                    </a:lnTo>
                    <a:lnTo>
                      <a:pt x="159" y="0"/>
                    </a:lnTo>
                    <a:lnTo>
                      <a:pt x="172" y="1"/>
                    </a:lnTo>
                    <a:lnTo>
                      <a:pt x="183" y="8"/>
                    </a:lnTo>
                    <a:lnTo>
                      <a:pt x="191" y="19"/>
                    </a:lnTo>
                    <a:lnTo>
                      <a:pt x="199" y="33"/>
                    </a:lnTo>
                    <a:lnTo>
                      <a:pt x="205" y="48"/>
                    </a:lnTo>
                    <a:lnTo>
                      <a:pt x="211" y="66"/>
                    </a:lnTo>
                    <a:lnTo>
                      <a:pt x="213" y="82"/>
                    </a:lnTo>
                    <a:lnTo>
                      <a:pt x="217" y="99"/>
                    </a:lnTo>
                    <a:lnTo>
                      <a:pt x="219" y="118"/>
                    </a:lnTo>
                    <a:lnTo>
                      <a:pt x="224" y="136"/>
                    </a:lnTo>
                    <a:lnTo>
                      <a:pt x="228" y="155"/>
                    </a:lnTo>
                    <a:lnTo>
                      <a:pt x="234" y="173"/>
                    </a:lnTo>
                    <a:lnTo>
                      <a:pt x="241" y="189"/>
                    </a:lnTo>
                    <a:lnTo>
                      <a:pt x="250" y="204"/>
                    </a:lnTo>
                    <a:lnTo>
                      <a:pt x="250" y="218"/>
                    </a:lnTo>
                    <a:lnTo>
                      <a:pt x="245" y="228"/>
                    </a:lnTo>
                    <a:lnTo>
                      <a:pt x="237" y="238"/>
                    </a:lnTo>
                    <a:lnTo>
                      <a:pt x="228" y="243"/>
                    </a:lnTo>
                    <a:lnTo>
                      <a:pt x="217" y="248"/>
                    </a:lnTo>
                    <a:lnTo>
                      <a:pt x="204" y="250"/>
                    </a:lnTo>
                    <a:lnTo>
                      <a:pt x="192" y="253"/>
                    </a:lnTo>
                    <a:lnTo>
                      <a:pt x="181" y="253"/>
                    </a:lnTo>
                    <a:lnTo>
                      <a:pt x="174" y="235"/>
                    </a:lnTo>
                    <a:lnTo>
                      <a:pt x="174" y="211"/>
                    </a:lnTo>
                    <a:lnTo>
                      <a:pt x="175" y="186"/>
                    </a:lnTo>
                    <a:lnTo>
                      <a:pt x="175" y="164"/>
                    </a:lnTo>
                    <a:lnTo>
                      <a:pt x="169" y="155"/>
                    </a:lnTo>
                    <a:lnTo>
                      <a:pt x="162" y="144"/>
                    </a:lnTo>
                    <a:lnTo>
                      <a:pt x="157" y="133"/>
                    </a:lnTo>
                    <a:lnTo>
                      <a:pt x="151" y="121"/>
                    </a:lnTo>
                    <a:lnTo>
                      <a:pt x="145" y="111"/>
                    </a:lnTo>
                    <a:lnTo>
                      <a:pt x="139" y="102"/>
                    </a:lnTo>
                    <a:lnTo>
                      <a:pt x="134" y="94"/>
                    </a:lnTo>
                    <a:lnTo>
                      <a:pt x="128" y="87"/>
                    </a:lnTo>
                    <a:lnTo>
                      <a:pt x="113" y="88"/>
                    </a:lnTo>
                    <a:lnTo>
                      <a:pt x="103" y="90"/>
                    </a:lnTo>
                    <a:lnTo>
                      <a:pt x="97" y="94"/>
                    </a:lnTo>
                    <a:lnTo>
                      <a:pt x="92" y="98"/>
                    </a:lnTo>
                    <a:lnTo>
                      <a:pt x="90" y="104"/>
                    </a:lnTo>
                    <a:lnTo>
                      <a:pt x="89" y="113"/>
                    </a:lnTo>
                    <a:lnTo>
                      <a:pt x="86" y="124"/>
                    </a:lnTo>
                    <a:lnTo>
                      <a:pt x="83" y="137"/>
                    </a:lnTo>
                    <a:lnTo>
                      <a:pt x="74" y="153"/>
                    </a:lnTo>
                    <a:lnTo>
                      <a:pt x="64" y="171"/>
                    </a:lnTo>
                    <a:lnTo>
                      <a:pt x="56" y="189"/>
                    </a:lnTo>
                    <a:lnTo>
                      <a:pt x="52" y="208"/>
                    </a:lnTo>
                    <a:lnTo>
                      <a:pt x="58" y="230"/>
                    </a:lnTo>
                    <a:lnTo>
                      <a:pt x="62" y="243"/>
                    </a:lnTo>
                    <a:lnTo>
                      <a:pt x="64" y="256"/>
                    </a:lnTo>
                    <a:lnTo>
                      <a:pt x="69" y="272"/>
                    </a:lnTo>
                    <a:lnTo>
                      <a:pt x="64" y="273"/>
                    </a:lnTo>
                    <a:lnTo>
                      <a:pt x="61" y="276"/>
                    </a:lnTo>
                    <a:lnTo>
                      <a:pt x="58" y="277"/>
                    </a:lnTo>
                    <a:lnTo>
                      <a:pt x="54" y="277"/>
                    </a:lnTo>
                    <a:close/>
                  </a:path>
                </a:pathLst>
              </a:custGeom>
              <a:solidFill>
                <a:srgbClr val="000000"/>
              </a:solidFill>
              <a:ln w="9525">
                <a:noFill/>
                <a:round/>
                <a:headEnd/>
                <a:tailEnd/>
              </a:ln>
            </p:spPr>
            <p:txBody>
              <a:bodyPr/>
              <a:lstStyle/>
              <a:p>
                <a:endParaRPr lang="en-US" sz="3200"/>
              </a:p>
            </p:txBody>
          </p:sp>
          <p:sp>
            <p:nvSpPr>
              <p:cNvPr id="190548" name="Freeform 95"/>
              <p:cNvSpPr>
                <a:spLocks/>
              </p:cNvSpPr>
              <p:nvPr/>
            </p:nvSpPr>
            <p:spPr bwMode="auto">
              <a:xfrm>
                <a:off x="2421" y="3445"/>
                <a:ext cx="9" cy="44"/>
              </a:xfrm>
              <a:custGeom>
                <a:avLst/>
                <a:gdLst>
                  <a:gd name="T0" fmla="*/ 0 w 19"/>
                  <a:gd name="T1" fmla="*/ 1 h 86"/>
                  <a:gd name="T2" fmla="*/ 0 w 19"/>
                  <a:gd name="T3" fmla="*/ 1 h 86"/>
                  <a:gd name="T4" fmla="*/ 0 w 19"/>
                  <a:gd name="T5" fmla="*/ 1 h 86"/>
                  <a:gd name="T6" fmla="*/ 0 w 19"/>
                  <a:gd name="T7" fmla="*/ 1 h 86"/>
                  <a:gd name="T8" fmla="*/ 0 w 19"/>
                  <a:gd name="T9" fmla="*/ 0 h 86"/>
                  <a:gd name="T10" fmla="*/ 0 w 19"/>
                  <a:gd name="T11" fmla="*/ 1 h 86"/>
                  <a:gd name="T12" fmla="*/ 0 w 19"/>
                  <a:gd name="T13" fmla="*/ 1 h 86"/>
                  <a:gd name="T14" fmla="*/ 0 w 19"/>
                  <a:gd name="T15" fmla="*/ 1 h 86"/>
                  <a:gd name="T16" fmla="*/ 0 w 19"/>
                  <a:gd name="T17" fmla="*/ 1 h 86"/>
                  <a:gd name="T18" fmla="*/ 0 w 19"/>
                  <a:gd name="T19" fmla="*/ 1 h 86"/>
                  <a:gd name="T20" fmla="*/ 0 w 19"/>
                  <a:gd name="T21" fmla="*/ 1 h 86"/>
                  <a:gd name="T22" fmla="*/ 0 w 19"/>
                  <a:gd name="T23" fmla="*/ 1 h 86"/>
                  <a:gd name="T24" fmla="*/ 0 w 19"/>
                  <a:gd name="T25" fmla="*/ 1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86"/>
                  <a:gd name="T41" fmla="*/ 19 w 19"/>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86">
                    <a:moveTo>
                      <a:pt x="12" y="85"/>
                    </a:moveTo>
                    <a:lnTo>
                      <a:pt x="8" y="63"/>
                    </a:lnTo>
                    <a:lnTo>
                      <a:pt x="4" y="41"/>
                    </a:lnTo>
                    <a:lnTo>
                      <a:pt x="2" y="20"/>
                    </a:lnTo>
                    <a:lnTo>
                      <a:pt x="0" y="0"/>
                    </a:lnTo>
                    <a:lnTo>
                      <a:pt x="11" y="11"/>
                    </a:lnTo>
                    <a:lnTo>
                      <a:pt x="16" y="33"/>
                    </a:lnTo>
                    <a:lnTo>
                      <a:pt x="19" y="61"/>
                    </a:lnTo>
                    <a:lnTo>
                      <a:pt x="19" y="84"/>
                    </a:lnTo>
                    <a:lnTo>
                      <a:pt x="18" y="85"/>
                    </a:lnTo>
                    <a:lnTo>
                      <a:pt x="16" y="86"/>
                    </a:lnTo>
                    <a:lnTo>
                      <a:pt x="14" y="86"/>
                    </a:lnTo>
                    <a:lnTo>
                      <a:pt x="12" y="85"/>
                    </a:lnTo>
                    <a:close/>
                  </a:path>
                </a:pathLst>
              </a:custGeom>
              <a:solidFill>
                <a:srgbClr val="000000"/>
              </a:solidFill>
              <a:ln w="9525">
                <a:noFill/>
                <a:round/>
                <a:headEnd/>
                <a:tailEnd/>
              </a:ln>
            </p:spPr>
            <p:txBody>
              <a:bodyPr/>
              <a:lstStyle/>
              <a:p>
                <a:endParaRPr lang="en-US" sz="3200"/>
              </a:p>
            </p:txBody>
          </p:sp>
        </p:grpSp>
      </p:grpSp>
      <p:pic>
        <p:nvPicPr>
          <p:cNvPr id="190549" name="Picture 104" descr="MCj02971730000[1]"/>
          <p:cNvPicPr>
            <a:picLocks noChangeAspect="1" noChangeArrowheads="1"/>
          </p:cNvPicPr>
          <p:nvPr/>
        </p:nvPicPr>
        <p:blipFill>
          <a:blip r:embed="rId2" cstate="print"/>
          <a:srcRect/>
          <a:stretch>
            <a:fillRect/>
          </a:stretch>
        </p:blipFill>
        <p:spPr bwMode="auto">
          <a:xfrm>
            <a:off x="6858000" y="3962400"/>
            <a:ext cx="1862138" cy="17335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a:ln/>
        </p:spPr>
        <p:txBody>
          <a:bodyPr/>
          <a:lstStyle/>
          <a:p>
            <a:pPr>
              <a:defRPr/>
            </a:pPr>
            <a:fld id="{A99D3641-2C23-46D5-B945-F2847C2542F9}" type="slidenum">
              <a:rPr lang="en-US"/>
              <a:pPr>
                <a:defRPr/>
              </a:pPr>
              <a:t>159</a:t>
            </a:fld>
            <a:endParaRPr lang="en-US"/>
          </a:p>
        </p:txBody>
      </p:sp>
      <p:sp>
        <p:nvSpPr>
          <p:cNvPr id="191492" name="Rectangle 2"/>
          <p:cNvSpPr>
            <a:spLocks noGrp="1" noChangeArrowheads="1"/>
          </p:cNvSpPr>
          <p:nvPr>
            <p:ph type="title" idx="4294967295"/>
          </p:nvPr>
        </p:nvSpPr>
        <p:spPr/>
        <p:txBody>
          <a:bodyPr/>
          <a:lstStyle/>
          <a:p>
            <a:pPr eaLnBrk="1" hangingPunct="1"/>
            <a:r>
              <a:rPr lang="en-US" sz="4000" b="1" smtClean="0">
                <a:solidFill>
                  <a:schemeClr val="accent2"/>
                </a:solidFill>
              </a:rPr>
              <a:t>Set Up, Operation &amp; Teardown</a:t>
            </a:r>
          </a:p>
        </p:txBody>
      </p:sp>
      <p:sp>
        <p:nvSpPr>
          <p:cNvPr id="191493" name="Rectangle 3"/>
          <p:cNvSpPr>
            <a:spLocks noGrp="1" noChangeArrowheads="1"/>
          </p:cNvSpPr>
          <p:nvPr>
            <p:ph type="body" idx="4294967295"/>
          </p:nvPr>
        </p:nvSpPr>
        <p:spPr/>
        <p:txBody>
          <a:bodyPr/>
          <a:lstStyle/>
          <a:p>
            <a:pPr eaLnBrk="1" hangingPunct="1"/>
            <a:r>
              <a:rPr lang="en-US" sz="2400" smtClean="0"/>
              <a:t>Expect that sometimes you may be a </a:t>
            </a:r>
            <a:br>
              <a:rPr lang="en-US" sz="2400" smtClean="0"/>
            </a:br>
            <a:r>
              <a:rPr lang="en-US" sz="2400" smtClean="0"/>
              <a:t>leader and at other times you will be a </a:t>
            </a:r>
            <a:br>
              <a:rPr lang="en-US" sz="2400" smtClean="0"/>
            </a:br>
            <a:r>
              <a:rPr lang="en-US" sz="2400" smtClean="0"/>
              <a:t>follower </a:t>
            </a:r>
            <a:br>
              <a:rPr lang="en-US" sz="2400" smtClean="0"/>
            </a:br>
            <a:endParaRPr lang="en-US" sz="2400" smtClean="0"/>
          </a:p>
          <a:p>
            <a:pPr eaLnBrk="1" hangingPunct="1"/>
            <a:r>
              <a:rPr lang="en-US" sz="2400" smtClean="0"/>
              <a:t>Plan ahead,  if no building or inside </a:t>
            </a:r>
            <a:br>
              <a:rPr lang="en-US" sz="2400" smtClean="0"/>
            </a:br>
            <a:r>
              <a:rPr lang="en-US" sz="2400" smtClean="0"/>
              <a:t>space is available for you and your </a:t>
            </a:r>
            <a:br>
              <a:rPr lang="en-US" sz="2400" smtClean="0"/>
            </a:br>
            <a:r>
              <a:rPr lang="en-US" sz="2400" smtClean="0"/>
              <a:t>radio gear be prepared to operate </a:t>
            </a:r>
            <a:br>
              <a:rPr lang="en-US" sz="2400" smtClean="0"/>
            </a:br>
            <a:r>
              <a:rPr lang="en-US" sz="2400" smtClean="0"/>
              <a:t>out of you vehicle or bring a tent  </a:t>
            </a:r>
            <a:br>
              <a:rPr lang="en-US" sz="2400" smtClean="0"/>
            </a:br>
            <a:r>
              <a:rPr lang="en-US" sz="2400" smtClean="0"/>
              <a:t>or other shelter.</a:t>
            </a:r>
          </a:p>
        </p:txBody>
      </p:sp>
      <p:sp>
        <p:nvSpPr>
          <p:cNvPr id="191494" name="Text Box 4"/>
          <p:cNvSpPr txBox="1">
            <a:spLocks noChangeArrowheads="1"/>
          </p:cNvSpPr>
          <p:nvPr/>
        </p:nvSpPr>
        <p:spPr bwMode="auto">
          <a:xfrm>
            <a:off x="457200" y="228600"/>
            <a:ext cx="838200" cy="366713"/>
          </a:xfrm>
          <a:prstGeom prst="rect">
            <a:avLst/>
          </a:prstGeom>
          <a:solidFill>
            <a:srgbClr val="0000FF"/>
          </a:solidFill>
          <a:ln w="9525">
            <a:noFill/>
            <a:miter lim="800000"/>
            <a:headEnd/>
            <a:tailEnd/>
          </a:ln>
        </p:spPr>
        <p:txBody>
          <a:bodyPr>
            <a:spAutoFit/>
          </a:bodyPr>
          <a:lstStyle/>
          <a:p>
            <a:pPr>
              <a:spcBef>
                <a:spcPct val="50000"/>
              </a:spcBef>
            </a:pPr>
            <a:r>
              <a:rPr lang="en-US" b="1" dirty="0" smtClean="0">
                <a:solidFill>
                  <a:schemeClr val="bg1"/>
                </a:solidFill>
              </a:rPr>
              <a:t>LU 20</a:t>
            </a:r>
            <a:endParaRPr lang="en-US" b="1" dirty="0">
              <a:solidFill>
                <a:schemeClr val="bg1"/>
              </a:solidFill>
            </a:endParaRPr>
          </a:p>
        </p:txBody>
      </p:sp>
      <p:grpSp>
        <p:nvGrpSpPr>
          <p:cNvPr id="191495" name="Group 99"/>
          <p:cNvGrpSpPr>
            <a:grpSpLocks/>
          </p:cNvGrpSpPr>
          <p:nvPr/>
        </p:nvGrpSpPr>
        <p:grpSpPr bwMode="auto">
          <a:xfrm>
            <a:off x="6324600" y="1447800"/>
            <a:ext cx="2362200" cy="1828800"/>
            <a:chOff x="3504" y="2448"/>
            <a:chExt cx="1968" cy="1422"/>
          </a:xfrm>
        </p:grpSpPr>
        <p:pic>
          <p:nvPicPr>
            <p:cNvPr id="191496" name="Picture 97" descr="MCj00787080000[1]"/>
            <p:cNvPicPr>
              <a:picLocks noChangeAspect="1" noChangeArrowheads="1"/>
            </p:cNvPicPr>
            <p:nvPr/>
          </p:nvPicPr>
          <p:blipFill>
            <a:blip r:embed="rId2" cstate="print"/>
            <a:srcRect/>
            <a:stretch>
              <a:fillRect/>
            </a:stretch>
          </p:blipFill>
          <p:spPr bwMode="auto">
            <a:xfrm flipH="1">
              <a:off x="4224" y="2736"/>
              <a:ext cx="1248" cy="1134"/>
            </a:xfrm>
            <a:prstGeom prst="rect">
              <a:avLst/>
            </a:prstGeom>
            <a:noFill/>
            <a:ln w="9525">
              <a:noFill/>
              <a:miter lim="800000"/>
              <a:headEnd/>
              <a:tailEnd/>
            </a:ln>
          </p:spPr>
        </p:pic>
        <p:pic>
          <p:nvPicPr>
            <p:cNvPr id="191497" name="Picture 98" descr="MCj00787100000[1]"/>
            <p:cNvPicPr>
              <a:picLocks noChangeAspect="1" noChangeArrowheads="1"/>
            </p:cNvPicPr>
            <p:nvPr/>
          </p:nvPicPr>
          <p:blipFill>
            <a:blip r:embed="rId3" cstate="print"/>
            <a:srcRect/>
            <a:stretch>
              <a:fillRect/>
            </a:stretch>
          </p:blipFill>
          <p:spPr bwMode="auto">
            <a:xfrm flipH="1">
              <a:off x="3504" y="2448"/>
              <a:ext cx="715" cy="1152"/>
            </a:xfrm>
            <a:prstGeom prst="rect">
              <a:avLst/>
            </a:prstGeom>
            <a:noFill/>
            <a:ln w="9525">
              <a:noFill/>
              <a:miter lim="800000"/>
              <a:headEnd/>
              <a:tailEnd/>
            </a:ln>
          </p:spPr>
        </p:pic>
      </p:grpSp>
      <p:pic>
        <p:nvPicPr>
          <p:cNvPr id="191498" name="Picture 11"/>
          <p:cNvPicPr>
            <a:picLocks noChangeAspect="1" noChangeArrowheads="1"/>
          </p:cNvPicPr>
          <p:nvPr/>
        </p:nvPicPr>
        <p:blipFill>
          <a:blip r:embed="rId4" cstate="print"/>
          <a:srcRect/>
          <a:stretch>
            <a:fillRect/>
          </a:stretch>
        </p:blipFill>
        <p:spPr bwMode="auto">
          <a:xfrm>
            <a:off x="6781800" y="3505200"/>
            <a:ext cx="1706563" cy="2667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5E0A13CC-6BB3-4F3A-8D52-46D18EEA2223}" type="slidenum">
              <a:rPr lang="en-US"/>
              <a:pPr>
                <a:defRPr/>
              </a:pPr>
              <a:t>16</a:t>
            </a:fld>
            <a:endParaRPr lang="en-US"/>
          </a:p>
        </p:txBody>
      </p:sp>
      <p:sp>
        <p:nvSpPr>
          <p:cNvPr id="17413" name="Rectangle 3"/>
          <p:cNvSpPr>
            <a:spLocks noGrp="1" noChangeArrowheads="1"/>
          </p:cNvSpPr>
          <p:nvPr>
            <p:ph type="title"/>
          </p:nvPr>
        </p:nvSpPr>
        <p:spPr>
          <a:xfrm>
            <a:off x="609600" y="457200"/>
            <a:ext cx="8229600" cy="1143000"/>
          </a:xfrm>
        </p:spPr>
        <p:txBody>
          <a:bodyPr/>
          <a:lstStyle/>
          <a:p>
            <a:pPr algn="l" eaLnBrk="1" hangingPunct="1"/>
            <a:r>
              <a:rPr lang="en-US" sz="3200" b="1" smtClean="0">
                <a:solidFill>
                  <a:schemeClr val="accent2"/>
                </a:solidFill>
              </a:rPr>
              <a:t>Professional Emergency Responder View</a:t>
            </a:r>
          </a:p>
        </p:txBody>
      </p:sp>
      <p:sp>
        <p:nvSpPr>
          <p:cNvPr id="17414" name="Rectangle 4"/>
          <p:cNvSpPr>
            <a:spLocks noGrp="1" noChangeArrowheads="1"/>
          </p:cNvSpPr>
          <p:nvPr>
            <p:ph type="body" idx="1"/>
          </p:nvPr>
        </p:nvSpPr>
        <p:spPr/>
        <p:txBody>
          <a:bodyPr/>
          <a:lstStyle/>
          <a:p>
            <a:pPr eaLnBrk="1" hangingPunct="1">
              <a:lnSpc>
                <a:spcPct val="90000"/>
              </a:lnSpc>
            </a:pPr>
            <a:r>
              <a:rPr lang="en-US" sz="2400" dirty="0" smtClean="0"/>
              <a:t>Unless a positive long term relationship exists between the professionals and volunteers, Professionals are likely to view the volunteers as less than useful.  They do not want to do OJT (On the Job Training) during an emergency event and need to know they can </a:t>
            </a:r>
            <a:br>
              <a:rPr lang="en-US" sz="2400" dirty="0" smtClean="0"/>
            </a:br>
            <a:r>
              <a:rPr lang="en-US" sz="2400" dirty="0" smtClean="0"/>
              <a:t>depend on the folks they are working with.</a:t>
            </a:r>
          </a:p>
          <a:p>
            <a:pPr eaLnBrk="1" hangingPunct="1">
              <a:lnSpc>
                <a:spcPct val="90000"/>
              </a:lnSpc>
            </a:pPr>
            <a:r>
              <a:rPr lang="en-US" sz="2400" dirty="0" smtClean="0"/>
              <a:t>Volunteers may be viewed as “part-timers” whose skill level and dedication can not be depended upon when needed.</a:t>
            </a:r>
          </a:p>
          <a:p>
            <a:pPr eaLnBrk="1" hangingPunct="1">
              <a:lnSpc>
                <a:spcPct val="90000"/>
              </a:lnSpc>
            </a:pPr>
            <a:r>
              <a:rPr lang="en-US" sz="2400" dirty="0" smtClean="0"/>
              <a:t>Working successfully with our Served Agencies during drills and exercises can make a big difference in the way ARES/RACES operators are viewed.</a:t>
            </a:r>
          </a:p>
        </p:txBody>
      </p:sp>
      <p:pic>
        <p:nvPicPr>
          <p:cNvPr id="17415" name="Picture 5" descr="MCj02404030000[1]"/>
          <p:cNvPicPr>
            <a:picLocks noChangeAspect="1" noChangeArrowheads="1"/>
          </p:cNvPicPr>
          <p:nvPr/>
        </p:nvPicPr>
        <p:blipFill>
          <a:blip r:embed="rId2" cstate="print"/>
          <a:srcRect/>
          <a:stretch>
            <a:fillRect/>
          </a:stretch>
        </p:blipFill>
        <p:spPr bwMode="auto">
          <a:xfrm>
            <a:off x="7239000" y="2667000"/>
            <a:ext cx="857250" cy="862013"/>
          </a:xfrm>
          <a:prstGeom prst="rect">
            <a:avLst/>
          </a:prstGeom>
          <a:noFill/>
          <a:ln w="9525">
            <a:noFill/>
            <a:miter lim="800000"/>
            <a:headEnd/>
            <a:tailEnd/>
          </a:ln>
        </p:spPr>
      </p:pic>
      <p:sp>
        <p:nvSpPr>
          <p:cNvPr id="17418" name="Text Box 5"/>
          <p:cNvSpPr txBox="1">
            <a:spLocks noChangeArrowheads="1"/>
          </p:cNvSpPr>
          <p:nvPr/>
        </p:nvSpPr>
        <p:spPr bwMode="auto">
          <a:xfrm>
            <a:off x="609600" y="381000"/>
            <a:ext cx="838200" cy="366713"/>
          </a:xfrm>
          <a:prstGeom prst="rect">
            <a:avLst/>
          </a:prstGeom>
          <a:solidFill>
            <a:srgbClr val="FF0000"/>
          </a:solidFill>
          <a:ln w="9525">
            <a:noFill/>
            <a:miter lim="800000"/>
            <a:headEnd/>
            <a:tailEnd/>
          </a:ln>
        </p:spPr>
        <p:txBody>
          <a:bodyPr>
            <a:spAutoFit/>
          </a:bodyPr>
          <a:lstStyle/>
          <a:p>
            <a:pPr>
              <a:spcBef>
                <a:spcPct val="50000"/>
              </a:spcBef>
            </a:pPr>
            <a:r>
              <a:rPr lang="en-US" b="1">
                <a:solidFill>
                  <a:schemeClr val="bg1"/>
                </a:solidFill>
              </a:rPr>
              <a:t>LU 2</a:t>
            </a:r>
            <a:endParaRPr lang="en-US">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a:ln/>
        </p:spPr>
        <p:txBody>
          <a:bodyPr/>
          <a:lstStyle/>
          <a:p>
            <a:pPr>
              <a:defRPr/>
            </a:pPr>
            <a:fld id="{9746B29C-B79E-4C4F-900F-CE362AF1B84C}" type="slidenum">
              <a:rPr lang="en-US"/>
              <a:pPr>
                <a:defRPr/>
              </a:pPr>
              <a:t>160</a:t>
            </a:fld>
            <a:endParaRPr lang="en-US"/>
          </a:p>
        </p:txBody>
      </p:sp>
      <p:sp>
        <p:nvSpPr>
          <p:cNvPr id="192516" name="Rectangle 2"/>
          <p:cNvSpPr>
            <a:spLocks noGrp="1" noChangeArrowheads="1"/>
          </p:cNvSpPr>
          <p:nvPr>
            <p:ph type="title" idx="4294967295"/>
          </p:nvPr>
        </p:nvSpPr>
        <p:spPr/>
        <p:txBody>
          <a:bodyPr/>
          <a:lstStyle/>
          <a:p>
            <a:pPr eaLnBrk="1" hangingPunct="1"/>
            <a:r>
              <a:rPr lang="en-US" sz="4000" b="1" smtClean="0">
                <a:solidFill>
                  <a:schemeClr val="accent2"/>
                </a:solidFill>
              </a:rPr>
              <a:t>Set Up, Operation &amp; Teardown</a:t>
            </a:r>
          </a:p>
        </p:txBody>
      </p:sp>
      <p:sp>
        <p:nvSpPr>
          <p:cNvPr id="192517" name="Rectangle 3"/>
          <p:cNvSpPr>
            <a:spLocks noGrp="1" noChangeArrowheads="1"/>
          </p:cNvSpPr>
          <p:nvPr>
            <p:ph type="body" idx="4294967295"/>
          </p:nvPr>
        </p:nvSpPr>
        <p:spPr>
          <a:xfrm>
            <a:off x="457200" y="1600200"/>
            <a:ext cx="6934200" cy="4525963"/>
          </a:xfrm>
        </p:spPr>
        <p:txBody>
          <a:bodyPr/>
          <a:lstStyle/>
          <a:p>
            <a:pPr eaLnBrk="1" hangingPunct="1">
              <a:lnSpc>
                <a:spcPct val="90000"/>
              </a:lnSpc>
            </a:pPr>
            <a:r>
              <a:rPr lang="en-US" sz="2400" dirty="0" smtClean="0"/>
              <a:t>When setting up your gear on a desk, table </a:t>
            </a:r>
            <a:br>
              <a:rPr lang="en-US" sz="2400" dirty="0" smtClean="0"/>
            </a:br>
            <a:r>
              <a:rPr lang="en-US" sz="2400" dirty="0" smtClean="0"/>
              <a:t>or other location where someone else's “stuff” </a:t>
            </a:r>
            <a:br>
              <a:rPr lang="en-US" sz="2400" dirty="0" smtClean="0"/>
            </a:br>
            <a:r>
              <a:rPr lang="en-US" sz="2400" dirty="0" smtClean="0"/>
              <a:t>is in your way,  carefully store it in a safe place, </a:t>
            </a:r>
            <a:br>
              <a:rPr lang="en-US" sz="2400" dirty="0" smtClean="0"/>
            </a:br>
            <a:r>
              <a:rPr lang="en-US" sz="2400" dirty="0" smtClean="0"/>
              <a:t>like a cardboard box you can seal, label it so it </a:t>
            </a:r>
            <a:br>
              <a:rPr lang="en-US" sz="2400" dirty="0" smtClean="0"/>
            </a:br>
            <a:r>
              <a:rPr lang="en-US" sz="2400" dirty="0" smtClean="0"/>
              <a:t>can be safely stored out of the way until the event is over.  </a:t>
            </a:r>
            <a:br>
              <a:rPr lang="en-US" sz="2400" dirty="0" smtClean="0"/>
            </a:br>
            <a:endParaRPr lang="en-US" sz="2400" dirty="0" smtClean="0"/>
          </a:p>
          <a:p>
            <a:pPr eaLnBrk="1" hangingPunct="1">
              <a:lnSpc>
                <a:spcPct val="90000"/>
              </a:lnSpc>
            </a:pPr>
            <a:r>
              <a:rPr lang="en-US" sz="2400" b="1" dirty="0" smtClean="0">
                <a:solidFill>
                  <a:srgbClr val="FF0000"/>
                </a:solidFill>
              </a:rPr>
              <a:t>After the event is over place the box of “stuff” back on the desk or table but leave it in the box.  Do not try to remember how it was set up or try to place it back that way.</a:t>
            </a:r>
            <a:r>
              <a:rPr lang="en-US" sz="2400" dirty="0" smtClean="0"/>
              <a:t>   </a:t>
            </a:r>
          </a:p>
          <a:p>
            <a:pPr eaLnBrk="1" hangingPunct="1">
              <a:lnSpc>
                <a:spcPct val="90000"/>
              </a:lnSpc>
            </a:pPr>
            <a:endParaRPr lang="en-US" sz="2400" dirty="0" smtClean="0"/>
          </a:p>
        </p:txBody>
      </p:sp>
      <p:sp>
        <p:nvSpPr>
          <p:cNvPr id="192518" name="Text Box 4"/>
          <p:cNvSpPr txBox="1">
            <a:spLocks noChangeArrowheads="1"/>
          </p:cNvSpPr>
          <p:nvPr/>
        </p:nvSpPr>
        <p:spPr bwMode="auto">
          <a:xfrm>
            <a:off x="457200" y="228600"/>
            <a:ext cx="838200" cy="366713"/>
          </a:xfrm>
          <a:prstGeom prst="rect">
            <a:avLst/>
          </a:prstGeom>
          <a:solidFill>
            <a:srgbClr val="0000FF"/>
          </a:solidFill>
          <a:ln w="9525">
            <a:noFill/>
            <a:miter lim="800000"/>
            <a:headEnd/>
            <a:tailEnd/>
          </a:ln>
        </p:spPr>
        <p:txBody>
          <a:bodyPr>
            <a:spAutoFit/>
          </a:bodyPr>
          <a:lstStyle/>
          <a:p>
            <a:pPr>
              <a:spcBef>
                <a:spcPct val="50000"/>
              </a:spcBef>
            </a:pPr>
            <a:r>
              <a:rPr lang="en-US" b="1" dirty="0" smtClean="0">
                <a:solidFill>
                  <a:schemeClr val="bg1"/>
                </a:solidFill>
              </a:rPr>
              <a:t>LU 20</a:t>
            </a:r>
            <a:endParaRPr lang="en-US" b="1" dirty="0">
              <a:solidFill>
                <a:schemeClr val="bg1"/>
              </a:solidFill>
            </a:endParaRPr>
          </a:p>
        </p:txBody>
      </p:sp>
      <p:pic>
        <p:nvPicPr>
          <p:cNvPr id="192519" name="Picture 14" descr="MCj02909360000[1]"/>
          <p:cNvPicPr>
            <a:picLocks noChangeAspect="1" noChangeArrowheads="1"/>
          </p:cNvPicPr>
          <p:nvPr/>
        </p:nvPicPr>
        <p:blipFill>
          <a:blip r:embed="rId2" cstate="print"/>
          <a:srcRect/>
          <a:stretch>
            <a:fillRect/>
          </a:stretch>
        </p:blipFill>
        <p:spPr bwMode="auto">
          <a:xfrm>
            <a:off x="7467600" y="2362200"/>
            <a:ext cx="1069975" cy="917575"/>
          </a:xfrm>
          <a:prstGeom prst="rect">
            <a:avLst/>
          </a:prstGeom>
          <a:noFill/>
          <a:ln w="9525">
            <a:noFill/>
            <a:miter lim="800000"/>
            <a:headEnd/>
            <a:tailEnd/>
          </a:ln>
        </p:spPr>
      </p:pic>
      <p:grpSp>
        <p:nvGrpSpPr>
          <p:cNvPr id="192520" name="Group 17"/>
          <p:cNvGrpSpPr>
            <a:grpSpLocks/>
          </p:cNvGrpSpPr>
          <p:nvPr/>
        </p:nvGrpSpPr>
        <p:grpSpPr bwMode="auto">
          <a:xfrm>
            <a:off x="7096919" y="4419599"/>
            <a:ext cx="1804988" cy="1560513"/>
            <a:chOff x="4137" y="2890"/>
            <a:chExt cx="1137" cy="983"/>
          </a:xfrm>
        </p:grpSpPr>
        <p:pic>
          <p:nvPicPr>
            <p:cNvPr id="192521" name="Picture 15" descr="MCj03965760000[1]"/>
            <p:cNvPicPr>
              <a:picLocks noChangeAspect="1" noChangeArrowheads="1"/>
            </p:cNvPicPr>
            <p:nvPr/>
          </p:nvPicPr>
          <p:blipFill>
            <a:blip r:embed="rId3" cstate="print"/>
            <a:srcRect/>
            <a:stretch>
              <a:fillRect/>
            </a:stretch>
          </p:blipFill>
          <p:spPr bwMode="auto">
            <a:xfrm>
              <a:off x="4137" y="2890"/>
              <a:ext cx="1137" cy="983"/>
            </a:xfrm>
            <a:prstGeom prst="rect">
              <a:avLst/>
            </a:prstGeom>
            <a:noFill/>
            <a:ln w="9525">
              <a:noFill/>
              <a:miter lim="800000"/>
              <a:headEnd/>
              <a:tailEnd/>
            </a:ln>
          </p:spPr>
        </p:pic>
        <p:pic>
          <p:nvPicPr>
            <p:cNvPr id="192522" name="Picture 16" descr="MCj02909360000[1]"/>
            <p:cNvPicPr>
              <a:picLocks noChangeAspect="1" noChangeArrowheads="1"/>
            </p:cNvPicPr>
            <p:nvPr/>
          </p:nvPicPr>
          <p:blipFill>
            <a:blip r:embed="rId2" cstate="print"/>
            <a:srcRect/>
            <a:stretch>
              <a:fillRect/>
            </a:stretch>
          </p:blipFill>
          <p:spPr bwMode="auto">
            <a:xfrm flipH="1">
              <a:off x="4560" y="3120"/>
              <a:ext cx="248" cy="276"/>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8EE0EEA9-C485-4FA2-A8DF-AE83AB2774B0}" type="slidenum">
              <a:rPr lang="en-US"/>
              <a:pPr>
                <a:defRPr/>
              </a:pPr>
              <a:t>161</a:t>
            </a:fld>
            <a:endParaRPr lang="en-US"/>
          </a:p>
        </p:txBody>
      </p:sp>
      <p:sp>
        <p:nvSpPr>
          <p:cNvPr id="193540" name="Rectangle 2"/>
          <p:cNvSpPr>
            <a:spLocks noGrp="1" noChangeArrowheads="1"/>
          </p:cNvSpPr>
          <p:nvPr>
            <p:ph type="title" idx="4294967295"/>
          </p:nvPr>
        </p:nvSpPr>
        <p:spPr/>
        <p:txBody>
          <a:bodyPr/>
          <a:lstStyle/>
          <a:p>
            <a:pPr eaLnBrk="1" hangingPunct="1"/>
            <a:r>
              <a:rPr lang="en-US" sz="4000" b="1" smtClean="0">
                <a:solidFill>
                  <a:schemeClr val="accent2"/>
                </a:solidFill>
              </a:rPr>
              <a:t>Set Up, Operation &amp; Teardown</a:t>
            </a:r>
          </a:p>
        </p:txBody>
      </p:sp>
      <p:sp>
        <p:nvSpPr>
          <p:cNvPr id="193541" name="Rectangle 3"/>
          <p:cNvSpPr>
            <a:spLocks noGrp="1" noChangeArrowheads="1"/>
          </p:cNvSpPr>
          <p:nvPr>
            <p:ph type="body" idx="4294967295"/>
          </p:nvPr>
        </p:nvSpPr>
        <p:spPr>
          <a:xfrm>
            <a:off x="457200" y="1600200"/>
            <a:ext cx="8077200" cy="4525963"/>
          </a:xfrm>
        </p:spPr>
        <p:txBody>
          <a:bodyPr/>
          <a:lstStyle/>
          <a:p>
            <a:pPr eaLnBrk="1" hangingPunct="1">
              <a:lnSpc>
                <a:spcPct val="90000"/>
              </a:lnSpc>
            </a:pPr>
            <a:r>
              <a:rPr lang="en-US" sz="2400" dirty="0" smtClean="0"/>
              <a:t>Your first order of priority will be getting a </a:t>
            </a:r>
            <a:br>
              <a:rPr lang="en-US" sz="2400" dirty="0" smtClean="0"/>
            </a:br>
            <a:r>
              <a:rPr lang="en-US" sz="2400" dirty="0" smtClean="0"/>
              <a:t>station setup and checking in with NCS.</a:t>
            </a:r>
          </a:p>
          <a:p>
            <a:pPr eaLnBrk="1" hangingPunct="1">
              <a:lnSpc>
                <a:spcPct val="90000"/>
              </a:lnSpc>
            </a:pPr>
            <a:r>
              <a:rPr lang="en-US" sz="2400" dirty="0" smtClean="0"/>
              <a:t>Once your station is on the air and you have </a:t>
            </a:r>
            <a:br>
              <a:rPr lang="en-US" sz="2400" dirty="0" smtClean="0"/>
            </a:br>
            <a:r>
              <a:rPr lang="en-US" sz="2400" dirty="0" smtClean="0"/>
              <a:t>checked in with NCS you can check your </a:t>
            </a:r>
            <a:br>
              <a:rPr lang="en-US" sz="2400" dirty="0" smtClean="0"/>
            </a:br>
            <a:r>
              <a:rPr lang="en-US" sz="2400" dirty="0" smtClean="0"/>
              <a:t>location to determine what other resources may be available:</a:t>
            </a:r>
          </a:p>
          <a:p>
            <a:pPr lvl="1" eaLnBrk="1" hangingPunct="1">
              <a:lnSpc>
                <a:spcPct val="90000"/>
              </a:lnSpc>
            </a:pPr>
            <a:r>
              <a:rPr lang="en-US" sz="2000" dirty="0" smtClean="0"/>
              <a:t>Computer/internet, fax machines, telephone lines</a:t>
            </a:r>
          </a:p>
          <a:p>
            <a:pPr lvl="1" eaLnBrk="1" hangingPunct="1">
              <a:lnSpc>
                <a:spcPct val="90000"/>
              </a:lnSpc>
            </a:pPr>
            <a:r>
              <a:rPr lang="en-US" sz="2000" dirty="0" smtClean="0"/>
              <a:t>Determining what frequencies and signal paths are available (repeaters and simplex paths)  </a:t>
            </a:r>
          </a:p>
          <a:p>
            <a:pPr lvl="1" eaLnBrk="1" hangingPunct="1">
              <a:lnSpc>
                <a:spcPct val="90000"/>
              </a:lnSpc>
            </a:pPr>
            <a:r>
              <a:rPr lang="en-US" sz="2000" dirty="0" smtClean="0"/>
              <a:t>Learn about the Served agency role at this location and their communication needs</a:t>
            </a:r>
          </a:p>
          <a:p>
            <a:pPr lvl="1" eaLnBrk="1" hangingPunct="1">
              <a:lnSpc>
                <a:spcPct val="90000"/>
              </a:lnSpc>
            </a:pPr>
            <a:r>
              <a:rPr lang="en-US" sz="2000" dirty="0" smtClean="0"/>
              <a:t>Food Water, Sanitary facility availability</a:t>
            </a:r>
          </a:p>
          <a:p>
            <a:pPr lvl="1" eaLnBrk="1" hangingPunct="1">
              <a:lnSpc>
                <a:spcPct val="90000"/>
              </a:lnSpc>
            </a:pPr>
            <a:r>
              <a:rPr lang="en-US" sz="2000" dirty="0" smtClean="0"/>
              <a:t>Setting up additional radios (may need to wait for help)  </a:t>
            </a:r>
          </a:p>
        </p:txBody>
      </p:sp>
      <p:sp>
        <p:nvSpPr>
          <p:cNvPr id="193542" name="Text Box 4"/>
          <p:cNvSpPr txBox="1">
            <a:spLocks noChangeArrowheads="1"/>
          </p:cNvSpPr>
          <p:nvPr/>
        </p:nvSpPr>
        <p:spPr bwMode="auto">
          <a:xfrm>
            <a:off x="457200" y="228600"/>
            <a:ext cx="838200" cy="366713"/>
          </a:xfrm>
          <a:prstGeom prst="rect">
            <a:avLst/>
          </a:prstGeom>
          <a:solidFill>
            <a:srgbClr val="0000FF"/>
          </a:solidFill>
          <a:ln w="9525">
            <a:noFill/>
            <a:miter lim="800000"/>
            <a:headEnd/>
            <a:tailEnd/>
          </a:ln>
        </p:spPr>
        <p:txBody>
          <a:bodyPr>
            <a:spAutoFit/>
          </a:bodyPr>
          <a:lstStyle/>
          <a:p>
            <a:pPr>
              <a:spcBef>
                <a:spcPct val="50000"/>
              </a:spcBef>
            </a:pPr>
            <a:r>
              <a:rPr lang="en-US" b="1" dirty="0" smtClean="0">
                <a:solidFill>
                  <a:schemeClr val="bg1"/>
                </a:solidFill>
              </a:rPr>
              <a:t>LU 20</a:t>
            </a:r>
            <a:endParaRPr lang="en-US" b="1" dirty="0">
              <a:solidFill>
                <a:schemeClr val="bg1"/>
              </a:solidFill>
            </a:endParaRPr>
          </a:p>
        </p:txBody>
      </p:sp>
      <p:pic>
        <p:nvPicPr>
          <p:cNvPr id="193543" name="Picture 8"/>
          <p:cNvPicPr>
            <a:picLocks noChangeAspect="1" noChangeArrowheads="1"/>
          </p:cNvPicPr>
          <p:nvPr/>
        </p:nvPicPr>
        <p:blipFill>
          <a:blip r:embed="rId2" cstate="print"/>
          <a:srcRect/>
          <a:stretch>
            <a:fillRect/>
          </a:stretch>
        </p:blipFill>
        <p:spPr bwMode="auto">
          <a:xfrm>
            <a:off x="6934200" y="1371600"/>
            <a:ext cx="1546225" cy="15890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8BB381C4-06F4-44CA-A2E6-165ADEB36229}" type="slidenum">
              <a:rPr lang="en-US"/>
              <a:pPr>
                <a:defRPr/>
              </a:pPr>
              <a:t>162</a:t>
            </a:fld>
            <a:endParaRPr lang="en-US"/>
          </a:p>
        </p:txBody>
      </p:sp>
      <p:sp>
        <p:nvSpPr>
          <p:cNvPr id="194564" name="Rectangle 2"/>
          <p:cNvSpPr>
            <a:spLocks noGrp="1" noChangeArrowheads="1"/>
          </p:cNvSpPr>
          <p:nvPr>
            <p:ph type="title" idx="4294967295"/>
          </p:nvPr>
        </p:nvSpPr>
        <p:spPr/>
        <p:txBody>
          <a:bodyPr/>
          <a:lstStyle/>
          <a:p>
            <a:pPr eaLnBrk="1" hangingPunct="1"/>
            <a:r>
              <a:rPr lang="en-US" sz="4000" b="1" smtClean="0">
                <a:solidFill>
                  <a:schemeClr val="accent2"/>
                </a:solidFill>
              </a:rPr>
              <a:t>Set Up, Operation &amp; Teardown</a:t>
            </a:r>
          </a:p>
        </p:txBody>
      </p:sp>
      <p:sp>
        <p:nvSpPr>
          <p:cNvPr id="194565" name="Rectangle 3"/>
          <p:cNvSpPr>
            <a:spLocks noGrp="1" noChangeArrowheads="1"/>
          </p:cNvSpPr>
          <p:nvPr>
            <p:ph type="body" idx="4294967295"/>
          </p:nvPr>
        </p:nvSpPr>
        <p:spPr/>
        <p:txBody>
          <a:bodyPr/>
          <a:lstStyle/>
          <a:p>
            <a:pPr eaLnBrk="1" hangingPunct="1"/>
            <a:r>
              <a:rPr lang="en-US" sz="2400" dirty="0" smtClean="0"/>
              <a:t>Directions to end operation may come from the served agency or from NCS.  </a:t>
            </a:r>
            <a:br>
              <a:rPr lang="en-US" sz="2400" dirty="0" smtClean="0"/>
            </a:br>
            <a:endParaRPr lang="en-US" sz="2400" dirty="0" smtClean="0"/>
          </a:p>
          <a:p>
            <a:pPr eaLnBrk="1" hangingPunct="1"/>
            <a:r>
              <a:rPr lang="en-US" sz="2400" dirty="0" smtClean="0"/>
              <a:t>Unless there is imminent danger, when a </a:t>
            </a:r>
            <a:br>
              <a:rPr lang="en-US" sz="2400" dirty="0" smtClean="0"/>
            </a:br>
            <a:r>
              <a:rPr lang="en-US" sz="2400" dirty="0" smtClean="0"/>
              <a:t>served agency manager tells you to end </a:t>
            </a:r>
            <a:br>
              <a:rPr lang="en-US" sz="2400" dirty="0" smtClean="0"/>
            </a:br>
            <a:r>
              <a:rPr lang="en-US" sz="2400" dirty="0" smtClean="0"/>
              <a:t>operations you should notify NCS before </a:t>
            </a:r>
            <a:br>
              <a:rPr lang="en-US" sz="2400" dirty="0" smtClean="0"/>
            </a:br>
            <a:r>
              <a:rPr lang="en-US" sz="2400" dirty="0" smtClean="0"/>
              <a:t>closing your station.</a:t>
            </a:r>
            <a:br>
              <a:rPr lang="en-US" sz="2400" dirty="0" smtClean="0"/>
            </a:br>
            <a:endParaRPr lang="en-US" sz="2400" dirty="0" smtClean="0"/>
          </a:p>
          <a:p>
            <a:pPr eaLnBrk="1" hangingPunct="1"/>
            <a:r>
              <a:rPr lang="en-US" sz="2400" dirty="0" smtClean="0"/>
              <a:t>If you had to close the station quickly because of an emergency, contact NCS as soon as it is safe and let them know what is going on.</a:t>
            </a:r>
          </a:p>
        </p:txBody>
      </p:sp>
      <p:sp>
        <p:nvSpPr>
          <p:cNvPr id="194566" name="Text Box 4"/>
          <p:cNvSpPr txBox="1">
            <a:spLocks noChangeArrowheads="1"/>
          </p:cNvSpPr>
          <p:nvPr/>
        </p:nvSpPr>
        <p:spPr bwMode="auto">
          <a:xfrm>
            <a:off x="457200" y="228600"/>
            <a:ext cx="838200" cy="366713"/>
          </a:xfrm>
          <a:prstGeom prst="rect">
            <a:avLst/>
          </a:prstGeom>
          <a:solidFill>
            <a:srgbClr val="0000FF"/>
          </a:solidFill>
          <a:ln w="9525">
            <a:noFill/>
            <a:miter lim="800000"/>
            <a:headEnd/>
            <a:tailEnd/>
          </a:ln>
        </p:spPr>
        <p:txBody>
          <a:bodyPr>
            <a:spAutoFit/>
          </a:bodyPr>
          <a:lstStyle/>
          <a:p>
            <a:pPr>
              <a:spcBef>
                <a:spcPct val="50000"/>
              </a:spcBef>
            </a:pPr>
            <a:r>
              <a:rPr lang="en-US" b="1" dirty="0" smtClean="0">
                <a:solidFill>
                  <a:schemeClr val="bg1"/>
                </a:solidFill>
              </a:rPr>
              <a:t>LU 20</a:t>
            </a:r>
            <a:endParaRPr lang="en-US" b="1" dirty="0">
              <a:solidFill>
                <a:schemeClr val="bg1"/>
              </a:solidFill>
            </a:endParaRPr>
          </a:p>
        </p:txBody>
      </p:sp>
      <p:pic>
        <p:nvPicPr>
          <p:cNvPr id="194567" name="Picture 10" descr="MCj02150140000[1]"/>
          <p:cNvPicPr>
            <a:picLocks noChangeAspect="1" noChangeArrowheads="1"/>
          </p:cNvPicPr>
          <p:nvPr/>
        </p:nvPicPr>
        <p:blipFill>
          <a:blip r:embed="rId2" cstate="print"/>
          <a:srcRect/>
          <a:stretch>
            <a:fillRect/>
          </a:stretch>
        </p:blipFill>
        <p:spPr bwMode="auto">
          <a:xfrm>
            <a:off x="6705600" y="2971800"/>
            <a:ext cx="1957388" cy="14922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70754272-CBF9-4D85-9C9C-EC136AB8384A}" type="slidenum">
              <a:rPr lang="en-US"/>
              <a:pPr>
                <a:defRPr/>
              </a:pPr>
              <a:t>163</a:t>
            </a:fld>
            <a:endParaRPr lang="en-US"/>
          </a:p>
        </p:txBody>
      </p:sp>
      <p:sp>
        <p:nvSpPr>
          <p:cNvPr id="195588" name="Rectangle 2"/>
          <p:cNvSpPr>
            <a:spLocks noGrp="1" noChangeArrowheads="1"/>
          </p:cNvSpPr>
          <p:nvPr>
            <p:ph type="title" idx="4294967295"/>
          </p:nvPr>
        </p:nvSpPr>
        <p:spPr/>
        <p:txBody>
          <a:bodyPr/>
          <a:lstStyle/>
          <a:p>
            <a:pPr eaLnBrk="1" hangingPunct="1"/>
            <a:r>
              <a:rPr lang="en-US" sz="4000" b="1" smtClean="0">
                <a:solidFill>
                  <a:schemeClr val="accent2"/>
                </a:solidFill>
              </a:rPr>
              <a:t>Set Up, Operation &amp; Teardown</a:t>
            </a:r>
          </a:p>
        </p:txBody>
      </p:sp>
      <p:sp>
        <p:nvSpPr>
          <p:cNvPr id="195589" name="Rectangle 3"/>
          <p:cNvSpPr>
            <a:spLocks noGrp="1" noChangeArrowheads="1"/>
          </p:cNvSpPr>
          <p:nvPr>
            <p:ph type="body" idx="4294967295"/>
          </p:nvPr>
        </p:nvSpPr>
        <p:spPr/>
        <p:txBody>
          <a:bodyPr/>
          <a:lstStyle/>
          <a:p>
            <a:pPr eaLnBrk="1" hangingPunct="1"/>
            <a:r>
              <a:rPr lang="en-US" sz="2400" dirty="0" smtClean="0"/>
              <a:t>Before leaving clean up the area you occupied and remove any trash, coffee cups and pop cans that accumulated during the event. </a:t>
            </a:r>
            <a:br>
              <a:rPr lang="en-US" sz="2400" dirty="0" smtClean="0"/>
            </a:br>
            <a:endParaRPr lang="en-US" sz="2400" dirty="0" smtClean="0"/>
          </a:p>
          <a:p>
            <a:pPr eaLnBrk="1" hangingPunct="1"/>
            <a:r>
              <a:rPr lang="en-US" sz="2400" dirty="0" smtClean="0"/>
              <a:t>After the event collect your messages and </a:t>
            </a:r>
            <a:br>
              <a:rPr lang="en-US" sz="2400" dirty="0" smtClean="0"/>
            </a:br>
            <a:r>
              <a:rPr lang="en-US" sz="2400" dirty="0" smtClean="0"/>
              <a:t>notes and save them for an </a:t>
            </a:r>
            <a:r>
              <a:rPr lang="en-US" sz="2400" dirty="0" err="1" smtClean="0"/>
              <a:t>emcomm</a:t>
            </a:r>
            <a:r>
              <a:rPr lang="en-US" sz="2400" dirty="0" smtClean="0"/>
              <a:t> team </a:t>
            </a:r>
            <a:br>
              <a:rPr lang="en-US" sz="2400" dirty="0" smtClean="0"/>
            </a:br>
            <a:r>
              <a:rPr lang="en-US" sz="2400" dirty="0" smtClean="0"/>
              <a:t>debrief session (sometimes your notes </a:t>
            </a:r>
            <a:br>
              <a:rPr lang="en-US" sz="2400" dirty="0" smtClean="0"/>
            </a:br>
            <a:r>
              <a:rPr lang="en-US" sz="2400" dirty="0" smtClean="0"/>
              <a:t>and message copies will be turned over </a:t>
            </a:r>
            <a:br>
              <a:rPr lang="en-US" sz="2400" dirty="0" smtClean="0"/>
            </a:br>
            <a:r>
              <a:rPr lang="en-US" sz="2400" dirty="0" smtClean="0"/>
              <a:t>to the served agency manager before leaving).  </a:t>
            </a:r>
          </a:p>
        </p:txBody>
      </p:sp>
      <p:sp>
        <p:nvSpPr>
          <p:cNvPr id="195590" name="Text Box 4"/>
          <p:cNvSpPr txBox="1">
            <a:spLocks noChangeArrowheads="1"/>
          </p:cNvSpPr>
          <p:nvPr/>
        </p:nvSpPr>
        <p:spPr bwMode="auto">
          <a:xfrm>
            <a:off x="457200" y="228600"/>
            <a:ext cx="838200" cy="366713"/>
          </a:xfrm>
          <a:prstGeom prst="rect">
            <a:avLst/>
          </a:prstGeom>
          <a:solidFill>
            <a:srgbClr val="0000FF"/>
          </a:solidFill>
          <a:ln w="9525">
            <a:noFill/>
            <a:miter lim="800000"/>
            <a:headEnd/>
            <a:tailEnd/>
          </a:ln>
        </p:spPr>
        <p:txBody>
          <a:bodyPr>
            <a:spAutoFit/>
          </a:bodyPr>
          <a:lstStyle/>
          <a:p>
            <a:pPr>
              <a:spcBef>
                <a:spcPct val="50000"/>
              </a:spcBef>
            </a:pPr>
            <a:r>
              <a:rPr lang="en-US" b="1" dirty="0" smtClean="0">
                <a:solidFill>
                  <a:schemeClr val="bg1"/>
                </a:solidFill>
              </a:rPr>
              <a:t>LU 20</a:t>
            </a:r>
            <a:endParaRPr lang="en-US" b="1" dirty="0">
              <a:solidFill>
                <a:schemeClr val="bg1"/>
              </a:solidFill>
            </a:endParaRPr>
          </a:p>
        </p:txBody>
      </p:sp>
      <p:pic>
        <p:nvPicPr>
          <p:cNvPr id="195591" name="Picture 9" descr="MCED00120_0000[1]"/>
          <p:cNvPicPr>
            <a:picLocks noChangeAspect="1" noChangeArrowheads="1"/>
          </p:cNvPicPr>
          <p:nvPr/>
        </p:nvPicPr>
        <p:blipFill>
          <a:blip r:embed="rId2" cstate="print"/>
          <a:srcRect/>
          <a:stretch>
            <a:fillRect/>
          </a:stretch>
        </p:blipFill>
        <p:spPr bwMode="auto">
          <a:xfrm>
            <a:off x="7239000" y="2743200"/>
            <a:ext cx="1500188" cy="1905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D7A4F75F-BF63-4CC8-A9B2-CDE9CBA4A799}" type="slidenum">
              <a:rPr lang="en-US"/>
              <a:pPr>
                <a:defRPr/>
              </a:pPr>
              <a:t>164</a:t>
            </a:fld>
            <a:endParaRPr lang="en-US"/>
          </a:p>
        </p:txBody>
      </p:sp>
      <p:sp>
        <p:nvSpPr>
          <p:cNvPr id="196612" name="Rectangle 2"/>
          <p:cNvSpPr>
            <a:spLocks noGrp="1" noChangeArrowheads="1"/>
          </p:cNvSpPr>
          <p:nvPr>
            <p:ph type="title" idx="4294967295"/>
          </p:nvPr>
        </p:nvSpPr>
        <p:spPr/>
        <p:txBody>
          <a:bodyPr/>
          <a:lstStyle/>
          <a:p>
            <a:pPr eaLnBrk="1" hangingPunct="1"/>
            <a:r>
              <a:rPr lang="en-US" sz="4000" b="1" smtClean="0">
                <a:solidFill>
                  <a:schemeClr val="accent2"/>
                </a:solidFill>
              </a:rPr>
              <a:t>Set Up, Operation &amp; Teardown</a:t>
            </a:r>
          </a:p>
        </p:txBody>
      </p:sp>
      <p:sp>
        <p:nvSpPr>
          <p:cNvPr id="196613" name="Rectangle 3"/>
          <p:cNvSpPr>
            <a:spLocks noGrp="1" noChangeArrowheads="1"/>
          </p:cNvSpPr>
          <p:nvPr>
            <p:ph type="body" idx="4294967295"/>
          </p:nvPr>
        </p:nvSpPr>
        <p:spPr/>
        <p:txBody>
          <a:bodyPr/>
          <a:lstStyle/>
          <a:p>
            <a:pPr marL="225425" indent="-225425" eaLnBrk="1" hangingPunct="1"/>
            <a:r>
              <a:rPr lang="en-US" sz="2400" dirty="0" smtClean="0"/>
              <a:t>After an emergency station operation, your </a:t>
            </a:r>
            <a:br>
              <a:rPr lang="en-US" sz="2400" dirty="0" smtClean="0"/>
            </a:br>
            <a:r>
              <a:rPr lang="en-US" sz="2400" dirty="0" err="1" smtClean="0"/>
              <a:t>emcomm</a:t>
            </a:r>
            <a:r>
              <a:rPr lang="en-US" sz="2400" dirty="0" smtClean="0"/>
              <a:t> group (and possibly the served </a:t>
            </a:r>
            <a:br>
              <a:rPr lang="en-US" sz="2400" dirty="0" smtClean="0"/>
            </a:br>
            <a:r>
              <a:rPr lang="en-US" sz="2400" dirty="0" smtClean="0"/>
              <a:t>agency) will want to hold a debriefing session.  </a:t>
            </a:r>
            <a:br>
              <a:rPr lang="en-US" sz="2400" dirty="0" smtClean="0"/>
            </a:br>
            <a:endParaRPr lang="en-US" sz="2400" dirty="0" smtClean="0"/>
          </a:p>
          <a:p>
            <a:pPr marL="225425" indent="-225425" eaLnBrk="1" hangingPunct="1"/>
            <a:r>
              <a:rPr lang="en-US" sz="2400" dirty="0" smtClean="0"/>
              <a:t>The purpose of the debriefing sessions is to review what worked well, issues that may have arisen and where improvements are needed for future operations. </a:t>
            </a:r>
            <a:br>
              <a:rPr lang="en-US" sz="2400" dirty="0" smtClean="0"/>
            </a:br>
            <a:endParaRPr lang="en-US" sz="2400" dirty="0" smtClean="0"/>
          </a:p>
          <a:p>
            <a:pPr marL="225425" indent="-225425" eaLnBrk="1" hangingPunct="1"/>
            <a:r>
              <a:rPr lang="en-US" sz="2400" dirty="0" smtClean="0"/>
              <a:t>Jotting down notes during the event will help </a:t>
            </a:r>
            <a:br>
              <a:rPr lang="en-US" sz="2400" dirty="0" smtClean="0"/>
            </a:br>
            <a:r>
              <a:rPr lang="en-US" sz="2400" dirty="0" smtClean="0"/>
              <a:t>your memory for the debrief session that </a:t>
            </a:r>
            <a:br>
              <a:rPr lang="en-US" sz="2400" dirty="0" smtClean="0"/>
            </a:br>
            <a:r>
              <a:rPr lang="en-US" sz="2400" dirty="0" smtClean="0"/>
              <a:t>follows the event.</a:t>
            </a:r>
          </a:p>
        </p:txBody>
      </p:sp>
      <p:sp>
        <p:nvSpPr>
          <p:cNvPr id="196614" name="Text Box 4"/>
          <p:cNvSpPr txBox="1">
            <a:spLocks noChangeArrowheads="1"/>
          </p:cNvSpPr>
          <p:nvPr/>
        </p:nvSpPr>
        <p:spPr bwMode="auto">
          <a:xfrm>
            <a:off x="457200" y="228600"/>
            <a:ext cx="838200" cy="366713"/>
          </a:xfrm>
          <a:prstGeom prst="rect">
            <a:avLst/>
          </a:prstGeom>
          <a:solidFill>
            <a:srgbClr val="0000FF"/>
          </a:solidFill>
          <a:ln w="9525">
            <a:noFill/>
            <a:miter lim="800000"/>
            <a:headEnd/>
            <a:tailEnd/>
          </a:ln>
        </p:spPr>
        <p:txBody>
          <a:bodyPr>
            <a:spAutoFit/>
          </a:bodyPr>
          <a:lstStyle/>
          <a:p>
            <a:pPr>
              <a:spcBef>
                <a:spcPct val="50000"/>
              </a:spcBef>
            </a:pPr>
            <a:r>
              <a:rPr lang="en-US" b="1" dirty="0" smtClean="0">
                <a:solidFill>
                  <a:schemeClr val="bg1"/>
                </a:solidFill>
              </a:rPr>
              <a:t>LU 20</a:t>
            </a:r>
            <a:endParaRPr lang="en-US" b="1" dirty="0">
              <a:solidFill>
                <a:schemeClr val="bg1"/>
              </a:solidFill>
            </a:endParaRPr>
          </a:p>
        </p:txBody>
      </p:sp>
      <p:pic>
        <p:nvPicPr>
          <p:cNvPr id="196615" name="Picture 9" descr="MCj03983830000[1]"/>
          <p:cNvPicPr>
            <a:picLocks noChangeAspect="1" noChangeArrowheads="1"/>
          </p:cNvPicPr>
          <p:nvPr/>
        </p:nvPicPr>
        <p:blipFill>
          <a:blip r:embed="rId2" cstate="print"/>
          <a:srcRect/>
          <a:stretch>
            <a:fillRect/>
          </a:stretch>
        </p:blipFill>
        <p:spPr bwMode="auto">
          <a:xfrm>
            <a:off x="6934200" y="1219200"/>
            <a:ext cx="1979613" cy="1527175"/>
          </a:xfrm>
          <a:prstGeom prst="rect">
            <a:avLst/>
          </a:prstGeom>
          <a:noFill/>
          <a:ln w="9525">
            <a:noFill/>
            <a:miter lim="800000"/>
            <a:headEnd/>
            <a:tailEnd/>
          </a:ln>
        </p:spPr>
      </p:pic>
      <p:pic>
        <p:nvPicPr>
          <p:cNvPr id="196616" name="Picture 11" descr="MCj04338680000[1]"/>
          <p:cNvPicPr>
            <a:picLocks noChangeAspect="1" noChangeArrowheads="1"/>
          </p:cNvPicPr>
          <p:nvPr/>
        </p:nvPicPr>
        <p:blipFill>
          <a:blip r:embed="rId3" cstate="print"/>
          <a:srcRect/>
          <a:stretch>
            <a:fillRect/>
          </a:stretch>
        </p:blipFill>
        <p:spPr bwMode="auto">
          <a:xfrm>
            <a:off x="7391400" y="4495800"/>
            <a:ext cx="990600" cy="1371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DFEDB6EC-3CE9-46EC-8AEF-D2EBE460BB63}" type="slidenum">
              <a:rPr lang="en-US"/>
              <a:pPr>
                <a:defRPr/>
              </a:pPr>
              <a:t>165</a:t>
            </a:fld>
            <a:endParaRPr lang="en-US"/>
          </a:p>
        </p:txBody>
      </p:sp>
      <p:sp>
        <p:nvSpPr>
          <p:cNvPr id="197636" name="Rectangle 2"/>
          <p:cNvSpPr>
            <a:spLocks noGrp="1" noChangeArrowheads="1"/>
          </p:cNvSpPr>
          <p:nvPr>
            <p:ph type="title" idx="4294967295"/>
          </p:nvPr>
        </p:nvSpPr>
        <p:spPr/>
        <p:txBody>
          <a:bodyPr/>
          <a:lstStyle/>
          <a:p>
            <a:pPr eaLnBrk="1" hangingPunct="1"/>
            <a:r>
              <a:rPr lang="en-US" sz="4000" smtClean="0">
                <a:solidFill>
                  <a:srgbClr val="0000FF"/>
                </a:solidFill>
              </a:rPr>
              <a:t>Review </a:t>
            </a:r>
          </a:p>
        </p:txBody>
      </p:sp>
      <p:sp>
        <p:nvSpPr>
          <p:cNvPr id="197637" name="Rectangle 3"/>
          <p:cNvSpPr>
            <a:spLocks noGrp="1" noChangeArrowheads="1"/>
          </p:cNvSpPr>
          <p:nvPr>
            <p:ph type="body" idx="4294967295"/>
          </p:nvPr>
        </p:nvSpPr>
        <p:spPr/>
        <p:txBody>
          <a:bodyPr/>
          <a:lstStyle/>
          <a:p>
            <a:pPr marL="609600" indent="-609600" eaLnBrk="1" hangingPunct="1">
              <a:buFontTx/>
              <a:buAutoNum type="arabicPeriod"/>
            </a:pPr>
            <a:r>
              <a:rPr lang="en-US" sz="2400" dirty="0" smtClean="0"/>
              <a:t>If you have been activated during an emergency and have been told to report to an agency that is different from your usual assignment you should introduce yourself to the person in charge as the emergency communicator assigned to that location  </a:t>
            </a:r>
          </a:p>
          <a:p>
            <a:pPr marL="609600" indent="-609600" eaLnBrk="1" hangingPunct="1">
              <a:buFontTx/>
              <a:buAutoNum type="arabicPeriod"/>
            </a:pPr>
            <a:endParaRPr lang="en-US" sz="2400" dirty="0" smtClean="0"/>
          </a:p>
          <a:p>
            <a:pPr marL="609600" indent="-609600" eaLnBrk="1" hangingPunct="1">
              <a:buFontTx/>
              <a:buAutoNum type="arabicPeriod"/>
            </a:pPr>
            <a:r>
              <a:rPr lang="en-US" sz="2400" b="1" dirty="0" smtClean="0">
                <a:solidFill>
                  <a:srgbClr val="FF0000"/>
                </a:solidFill>
              </a:rPr>
              <a:t>If you are asked to brief the staff of a served agency about the privacy of amateur radio you should tell them that there are no methods by which the security of any message can be assured on Amateur Radio </a:t>
            </a:r>
          </a:p>
        </p:txBody>
      </p:sp>
      <p:sp>
        <p:nvSpPr>
          <p:cNvPr id="197638" name="Rectangle 281"/>
          <p:cNvSpPr>
            <a:spLocks noChangeArrowheads="1"/>
          </p:cNvSpPr>
          <p:nvPr/>
        </p:nvSpPr>
        <p:spPr bwMode="auto">
          <a:xfrm>
            <a:off x="533400" y="228600"/>
            <a:ext cx="8229600" cy="1143000"/>
          </a:xfrm>
          <a:prstGeom prst="rect">
            <a:avLst/>
          </a:prstGeom>
          <a:noFill/>
          <a:ln w="9525">
            <a:noFill/>
            <a:miter lim="800000"/>
            <a:headEnd/>
            <a:tailEnd/>
          </a:ln>
        </p:spPr>
        <p:txBody>
          <a:bodyPr anchor="ctr"/>
          <a:lstStyle/>
          <a:p>
            <a:pPr algn="ctr"/>
            <a:r>
              <a:rPr lang="en-US" sz="4000" b="1">
                <a:solidFill>
                  <a:schemeClr val="accent2"/>
                </a:solidFill>
              </a:rPr>
              <a:t> </a:t>
            </a:r>
          </a:p>
        </p:txBody>
      </p:sp>
      <p:sp>
        <p:nvSpPr>
          <p:cNvPr id="197639" name="Text Box 282"/>
          <p:cNvSpPr txBox="1">
            <a:spLocks noChangeArrowheads="1"/>
          </p:cNvSpPr>
          <p:nvPr/>
        </p:nvSpPr>
        <p:spPr bwMode="auto">
          <a:xfrm>
            <a:off x="457200" y="228600"/>
            <a:ext cx="838200" cy="366713"/>
          </a:xfrm>
          <a:prstGeom prst="rect">
            <a:avLst/>
          </a:prstGeom>
          <a:solidFill>
            <a:srgbClr val="0000FF"/>
          </a:solidFill>
          <a:ln w="9525">
            <a:noFill/>
            <a:miter lim="800000"/>
            <a:headEnd/>
            <a:tailEnd/>
          </a:ln>
        </p:spPr>
        <p:txBody>
          <a:bodyPr>
            <a:spAutoFit/>
          </a:bodyPr>
          <a:lstStyle/>
          <a:p>
            <a:pPr>
              <a:spcBef>
                <a:spcPct val="50000"/>
              </a:spcBef>
            </a:pPr>
            <a:r>
              <a:rPr lang="en-US" b="1" dirty="0" smtClean="0">
                <a:solidFill>
                  <a:schemeClr val="bg1"/>
                </a:solidFill>
              </a:rPr>
              <a:t>LU 20</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4E0F18CB-7942-4A92-9E1A-5878D3A12170}" type="slidenum">
              <a:rPr lang="en-US"/>
              <a:pPr>
                <a:defRPr/>
              </a:pPr>
              <a:t>166</a:t>
            </a:fld>
            <a:endParaRPr lang="en-US"/>
          </a:p>
        </p:txBody>
      </p:sp>
      <p:sp>
        <p:nvSpPr>
          <p:cNvPr id="198660" name="Rectangle 2"/>
          <p:cNvSpPr>
            <a:spLocks noGrp="1" noChangeArrowheads="1"/>
          </p:cNvSpPr>
          <p:nvPr>
            <p:ph type="title" idx="4294967295"/>
          </p:nvPr>
        </p:nvSpPr>
        <p:spPr/>
        <p:txBody>
          <a:bodyPr/>
          <a:lstStyle/>
          <a:p>
            <a:pPr eaLnBrk="1" hangingPunct="1"/>
            <a:r>
              <a:rPr lang="en-US" sz="4000" smtClean="0">
                <a:solidFill>
                  <a:srgbClr val="0000FF"/>
                </a:solidFill>
              </a:rPr>
              <a:t>Review </a:t>
            </a:r>
          </a:p>
        </p:txBody>
      </p:sp>
      <p:sp>
        <p:nvSpPr>
          <p:cNvPr id="198661" name="Rectangle 3"/>
          <p:cNvSpPr>
            <a:spLocks noGrp="1" noChangeArrowheads="1"/>
          </p:cNvSpPr>
          <p:nvPr>
            <p:ph type="body" idx="4294967295"/>
          </p:nvPr>
        </p:nvSpPr>
        <p:spPr/>
        <p:txBody>
          <a:bodyPr/>
          <a:lstStyle/>
          <a:p>
            <a:pPr marL="609600" indent="-609600" eaLnBrk="1" hangingPunct="1">
              <a:buFontTx/>
              <a:buNone/>
            </a:pPr>
            <a:r>
              <a:rPr lang="en-US" sz="2400" dirty="0" smtClean="0"/>
              <a:t>3.    If you have been assigned to a site and the emergency ends and the site manager asks you to close your station; you should you should check in with the </a:t>
            </a:r>
            <a:r>
              <a:rPr lang="en-US" sz="2400" dirty="0" err="1" smtClean="0"/>
              <a:t>emcomm</a:t>
            </a:r>
            <a:r>
              <a:rPr lang="en-US" sz="2400" dirty="0" smtClean="0"/>
              <a:t> manager or net control before closing down. </a:t>
            </a:r>
          </a:p>
          <a:p>
            <a:pPr marL="609600" indent="-609600" eaLnBrk="1" hangingPunct="1">
              <a:buFontTx/>
              <a:buNone/>
            </a:pPr>
            <a:r>
              <a:rPr lang="en-US" sz="2400" dirty="0" smtClean="0"/>
              <a:t>4.    </a:t>
            </a:r>
            <a:r>
              <a:rPr lang="en-US" sz="2400" b="1" dirty="0" smtClean="0">
                <a:solidFill>
                  <a:srgbClr val="FF0000"/>
                </a:solidFill>
              </a:rPr>
              <a:t>In preparing to leave a site after an </a:t>
            </a:r>
            <a:r>
              <a:rPr lang="en-US" sz="2400" b="1" dirty="0" err="1" smtClean="0">
                <a:solidFill>
                  <a:srgbClr val="FF0000"/>
                </a:solidFill>
              </a:rPr>
              <a:t>emcomm</a:t>
            </a:r>
            <a:r>
              <a:rPr lang="en-US" sz="2400" b="1" dirty="0" smtClean="0">
                <a:solidFill>
                  <a:srgbClr val="FF0000"/>
                </a:solidFill>
              </a:rPr>
              <a:t> event you should </a:t>
            </a:r>
            <a:r>
              <a:rPr lang="en-US" sz="2400" b="1" u="sng" dirty="0" smtClean="0">
                <a:solidFill>
                  <a:srgbClr val="FF0000"/>
                </a:solidFill>
              </a:rPr>
              <a:t>not</a:t>
            </a:r>
            <a:r>
              <a:rPr lang="en-US" sz="2400" b="1" dirty="0" smtClean="0">
                <a:solidFill>
                  <a:srgbClr val="FF0000"/>
                </a:solidFill>
              </a:rPr>
              <a:t> unpack all desk items you placed in boxes and put them back in their original locations.</a:t>
            </a:r>
          </a:p>
          <a:p>
            <a:pPr marL="609600" indent="-609600" eaLnBrk="1" hangingPunct="1">
              <a:buFontTx/>
              <a:buNone/>
            </a:pPr>
            <a:r>
              <a:rPr lang="en-US" sz="2400" dirty="0" smtClean="0"/>
              <a:t>5.    The primary purpose for a debriefing after each </a:t>
            </a:r>
            <a:r>
              <a:rPr lang="en-US" sz="2400" dirty="0" err="1" smtClean="0"/>
              <a:t>emcomm</a:t>
            </a:r>
            <a:r>
              <a:rPr lang="en-US" sz="2400" dirty="0" smtClean="0"/>
              <a:t> event is that affords an opportunity to improve future </a:t>
            </a:r>
            <a:r>
              <a:rPr lang="en-US" sz="2400" dirty="0" err="1" smtClean="0"/>
              <a:t>emcomm</a:t>
            </a:r>
            <a:r>
              <a:rPr lang="en-US" sz="2400" dirty="0" smtClean="0"/>
              <a:t> activities. </a:t>
            </a:r>
          </a:p>
        </p:txBody>
      </p:sp>
      <p:sp>
        <p:nvSpPr>
          <p:cNvPr id="198662" name="Text Box 11"/>
          <p:cNvSpPr txBox="1">
            <a:spLocks noChangeArrowheads="1"/>
          </p:cNvSpPr>
          <p:nvPr/>
        </p:nvSpPr>
        <p:spPr bwMode="auto">
          <a:xfrm>
            <a:off x="457200" y="228600"/>
            <a:ext cx="838200" cy="366713"/>
          </a:xfrm>
          <a:prstGeom prst="rect">
            <a:avLst/>
          </a:prstGeom>
          <a:solidFill>
            <a:srgbClr val="0000FF"/>
          </a:solidFill>
          <a:ln w="9525">
            <a:noFill/>
            <a:miter lim="800000"/>
            <a:headEnd/>
            <a:tailEnd/>
          </a:ln>
        </p:spPr>
        <p:txBody>
          <a:bodyPr>
            <a:spAutoFit/>
          </a:bodyPr>
          <a:lstStyle/>
          <a:p>
            <a:pPr>
              <a:spcBef>
                <a:spcPct val="50000"/>
              </a:spcBef>
            </a:pPr>
            <a:r>
              <a:rPr lang="en-US" b="1" dirty="0" smtClean="0">
                <a:solidFill>
                  <a:schemeClr val="bg1"/>
                </a:solidFill>
              </a:rPr>
              <a:t>LU 20</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819546F4-70AE-4101-ABC1-80C76DCE62E8}" type="slidenum">
              <a:rPr lang="en-US"/>
              <a:pPr>
                <a:defRPr/>
              </a:pPr>
              <a:t>167</a:t>
            </a:fld>
            <a:endParaRPr lang="en-US"/>
          </a:p>
        </p:txBody>
      </p:sp>
      <p:sp>
        <p:nvSpPr>
          <p:cNvPr id="200708" name="Rectangle 2"/>
          <p:cNvSpPr>
            <a:spLocks noGrp="1" noChangeArrowheads="1"/>
          </p:cNvSpPr>
          <p:nvPr>
            <p:ph type="title" idx="4294967295"/>
          </p:nvPr>
        </p:nvSpPr>
        <p:spPr/>
        <p:txBody>
          <a:bodyPr/>
          <a:lstStyle/>
          <a:p>
            <a:pPr eaLnBrk="1" hangingPunct="1"/>
            <a:r>
              <a:rPr lang="en-US" sz="4000" smtClean="0">
                <a:solidFill>
                  <a:srgbClr val="0000FF"/>
                </a:solidFill>
              </a:rPr>
              <a:t>Operations and Logistics</a:t>
            </a:r>
          </a:p>
        </p:txBody>
      </p:sp>
      <p:sp>
        <p:nvSpPr>
          <p:cNvPr id="200709" name="Rectangle 3"/>
          <p:cNvSpPr>
            <a:spLocks noGrp="1" noChangeArrowheads="1"/>
          </p:cNvSpPr>
          <p:nvPr>
            <p:ph type="body" idx="4294967295"/>
          </p:nvPr>
        </p:nvSpPr>
        <p:spPr/>
        <p:txBody>
          <a:bodyPr/>
          <a:lstStyle/>
          <a:p>
            <a:pPr eaLnBrk="1" hangingPunct="1"/>
            <a:r>
              <a:rPr lang="en-US" sz="2400" smtClean="0"/>
              <a:t>One of the values Amateur Radio </a:t>
            </a:r>
            <a:br>
              <a:rPr lang="en-US" sz="2400" smtClean="0"/>
            </a:br>
            <a:r>
              <a:rPr lang="en-US" sz="2400" smtClean="0"/>
              <a:t>brings to the table is a vast amount </a:t>
            </a:r>
            <a:br>
              <a:rPr lang="en-US" sz="2400" smtClean="0"/>
            </a:br>
            <a:r>
              <a:rPr lang="en-US" sz="2400" smtClean="0"/>
              <a:t>of radio spectrum; </a:t>
            </a:r>
            <a:br>
              <a:rPr lang="en-US" sz="2400" smtClean="0"/>
            </a:br>
            <a:endParaRPr lang="en-US" sz="2400" smtClean="0"/>
          </a:p>
          <a:p>
            <a:pPr eaLnBrk="1" hangingPunct="1"/>
            <a:r>
              <a:rPr lang="en-US" sz="2400" smtClean="0"/>
              <a:t>Most local and regional emcomm traffic will be on 2 meter and 70 cm FM, or on 40, 60 or 80 meter SSB and CW. </a:t>
            </a:r>
            <a:br>
              <a:rPr lang="en-US" sz="2400" smtClean="0"/>
            </a:br>
            <a:endParaRPr lang="en-US" sz="2400" smtClean="0"/>
          </a:p>
          <a:p>
            <a:pPr eaLnBrk="1" hangingPunct="1"/>
            <a:r>
              <a:rPr lang="en-US" sz="2400" smtClean="0"/>
              <a:t>VHF and UHF FM are preferred for most  local operation because the equipment is common, antennas are smaller, and communications are clearer. </a:t>
            </a:r>
          </a:p>
        </p:txBody>
      </p:sp>
      <p:sp>
        <p:nvSpPr>
          <p:cNvPr id="200710"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21</a:t>
            </a:r>
            <a:endParaRPr lang="en-US" b="1" dirty="0"/>
          </a:p>
        </p:txBody>
      </p:sp>
      <p:pic>
        <p:nvPicPr>
          <p:cNvPr id="200711" name="Picture 8"/>
          <p:cNvPicPr>
            <a:picLocks noChangeAspect="1" noChangeArrowheads="1"/>
          </p:cNvPicPr>
          <p:nvPr/>
        </p:nvPicPr>
        <p:blipFill>
          <a:blip r:embed="rId2" cstate="print"/>
          <a:srcRect/>
          <a:stretch>
            <a:fillRect/>
          </a:stretch>
        </p:blipFill>
        <p:spPr bwMode="auto">
          <a:xfrm>
            <a:off x="6172200" y="1219200"/>
            <a:ext cx="2438400" cy="18938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F53389FF-A032-48DE-AAB2-5987A6D978E6}" type="slidenum">
              <a:rPr lang="en-US"/>
              <a:pPr>
                <a:defRPr/>
              </a:pPr>
              <a:t>168</a:t>
            </a:fld>
            <a:endParaRPr lang="en-US"/>
          </a:p>
        </p:txBody>
      </p:sp>
      <p:sp>
        <p:nvSpPr>
          <p:cNvPr id="201732" name="Rectangle 2"/>
          <p:cNvSpPr>
            <a:spLocks noGrp="1" noChangeArrowheads="1"/>
          </p:cNvSpPr>
          <p:nvPr>
            <p:ph type="title" idx="4294967295"/>
          </p:nvPr>
        </p:nvSpPr>
        <p:spPr/>
        <p:txBody>
          <a:bodyPr/>
          <a:lstStyle/>
          <a:p>
            <a:pPr eaLnBrk="1" hangingPunct="1"/>
            <a:r>
              <a:rPr lang="en-US" sz="4000" smtClean="0">
                <a:solidFill>
                  <a:srgbClr val="0000FF"/>
                </a:solidFill>
              </a:rPr>
              <a:t>Operations and Logistics</a:t>
            </a:r>
          </a:p>
        </p:txBody>
      </p:sp>
      <p:sp>
        <p:nvSpPr>
          <p:cNvPr id="201733" name="Rectangle 3"/>
          <p:cNvSpPr>
            <a:spLocks noGrp="1" noChangeArrowheads="1"/>
          </p:cNvSpPr>
          <p:nvPr>
            <p:ph type="body" idx="4294967295"/>
          </p:nvPr>
        </p:nvSpPr>
        <p:spPr/>
        <p:txBody>
          <a:bodyPr/>
          <a:lstStyle/>
          <a:p>
            <a:pPr eaLnBrk="1" hangingPunct="1"/>
            <a:r>
              <a:rPr lang="en-US" sz="2400" b="1" dirty="0" smtClean="0">
                <a:solidFill>
                  <a:srgbClr val="FF0000"/>
                </a:solidFill>
              </a:rPr>
              <a:t>VHF and UHF communication range is </a:t>
            </a:r>
            <a:br>
              <a:rPr lang="en-US" sz="2400" b="1" dirty="0" smtClean="0">
                <a:solidFill>
                  <a:srgbClr val="FF0000"/>
                </a:solidFill>
              </a:rPr>
            </a:br>
            <a:r>
              <a:rPr lang="en-US" sz="2400" b="1" dirty="0" smtClean="0">
                <a:solidFill>
                  <a:srgbClr val="FF0000"/>
                </a:solidFill>
              </a:rPr>
              <a:t>determined by terrain, antenna height </a:t>
            </a:r>
            <a:br>
              <a:rPr lang="en-US" sz="2400" b="1" dirty="0" smtClean="0">
                <a:solidFill>
                  <a:srgbClr val="FF0000"/>
                </a:solidFill>
              </a:rPr>
            </a:br>
            <a:r>
              <a:rPr lang="en-US" sz="2400" b="1" dirty="0" smtClean="0">
                <a:solidFill>
                  <a:srgbClr val="FF0000"/>
                </a:solidFill>
              </a:rPr>
              <a:t>and availability of repeaters. </a:t>
            </a:r>
            <a:r>
              <a:rPr lang="en-US" sz="2400" dirty="0" smtClean="0"/>
              <a:t/>
            </a:r>
            <a:br>
              <a:rPr lang="en-US" sz="2400" dirty="0" smtClean="0"/>
            </a:br>
            <a:endParaRPr lang="en-US" sz="2400" dirty="0" smtClean="0"/>
          </a:p>
          <a:p>
            <a:pPr eaLnBrk="1" hangingPunct="1"/>
            <a:r>
              <a:rPr lang="en-US" sz="2400" dirty="0" smtClean="0"/>
              <a:t>For larger areas or those with out repeaters </a:t>
            </a:r>
            <a:br>
              <a:rPr lang="en-US" sz="2400" dirty="0" smtClean="0"/>
            </a:br>
            <a:r>
              <a:rPr lang="en-US" sz="2400" dirty="0" smtClean="0"/>
              <a:t>most local </a:t>
            </a:r>
            <a:r>
              <a:rPr lang="en-US" sz="2400" dirty="0" err="1" smtClean="0"/>
              <a:t>emcomm</a:t>
            </a:r>
            <a:r>
              <a:rPr lang="en-US" sz="2400" dirty="0" smtClean="0"/>
              <a:t> operation will be on the </a:t>
            </a:r>
            <a:br>
              <a:rPr lang="en-US" sz="2400" dirty="0" smtClean="0"/>
            </a:br>
            <a:r>
              <a:rPr lang="en-US" sz="2400" dirty="0" smtClean="0"/>
              <a:t>40 and 80 meter bands using NVIS (Near </a:t>
            </a:r>
            <a:br>
              <a:rPr lang="en-US" sz="2400" dirty="0" smtClean="0"/>
            </a:br>
            <a:r>
              <a:rPr lang="en-US" sz="2400" dirty="0" smtClean="0"/>
              <a:t>Vertical Incident </a:t>
            </a:r>
            <a:r>
              <a:rPr lang="en-US" sz="2400" dirty="0" err="1" smtClean="0"/>
              <a:t>Skywave</a:t>
            </a:r>
            <a:r>
              <a:rPr lang="en-US" sz="2400" dirty="0" smtClean="0"/>
              <a:t>) antennas. </a:t>
            </a:r>
            <a:br>
              <a:rPr lang="en-US" sz="2400" dirty="0" smtClean="0"/>
            </a:br>
            <a:endParaRPr lang="en-US" sz="2400" dirty="0" smtClean="0"/>
          </a:p>
          <a:p>
            <a:pPr eaLnBrk="1" hangingPunct="1"/>
            <a:r>
              <a:rPr lang="en-US" sz="2400" dirty="0" smtClean="0"/>
              <a:t>Your jump kit should have a list of </a:t>
            </a:r>
            <a:br>
              <a:rPr lang="en-US" sz="2400" dirty="0" smtClean="0"/>
            </a:br>
            <a:r>
              <a:rPr lang="en-US" sz="2400" dirty="0" smtClean="0"/>
              <a:t>frequencies commonly used for </a:t>
            </a:r>
            <a:r>
              <a:rPr lang="en-US" sz="2400" dirty="0" err="1" smtClean="0"/>
              <a:t>emcomm</a:t>
            </a:r>
            <a:r>
              <a:rPr lang="en-US" sz="2400" dirty="0" smtClean="0"/>
              <a:t>.   		</a:t>
            </a:r>
          </a:p>
        </p:txBody>
      </p:sp>
      <p:sp>
        <p:nvSpPr>
          <p:cNvPr id="201734"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21</a:t>
            </a:r>
            <a:endParaRPr lang="en-US" b="1" dirty="0"/>
          </a:p>
        </p:txBody>
      </p:sp>
      <p:pic>
        <p:nvPicPr>
          <p:cNvPr id="201735" name="Picture 9"/>
          <p:cNvPicPr>
            <a:picLocks noChangeAspect="1" noChangeArrowheads="1"/>
          </p:cNvPicPr>
          <p:nvPr/>
        </p:nvPicPr>
        <p:blipFill>
          <a:blip r:embed="rId2" cstate="print"/>
          <a:srcRect/>
          <a:stretch>
            <a:fillRect/>
          </a:stretch>
        </p:blipFill>
        <p:spPr bwMode="auto">
          <a:xfrm>
            <a:off x="6629400" y="1447800"/>
            <a:ext cx="2071688" cy="1127125"/>
          </a:xfrm>
          <a:prstGeom prst="rect">
            <a:avLst/>
          </a:prstGeom>
          <a:noFill/>
          <a:ln w="9525">
            <a:noFill/>
            <a:miter lim="800000"/>
            <a:headEnd/>
            <a:tailEnd/>
          </a:ln>
        </p:spPr>
      </p:pic>
      <p:pic>
        <p:nvPicPr>
          <p:cNvPr id="201736" name="Picture 14" descr="MCj04347840000[1]"/>
          <p:cNvPicPr>
            <a:picLocks noChangeAspect="1" noChangeArrowheads="1"/>
          </p:cNvPicPr>
          <p:nvPr/>
        </p:nvPicPr>
        <p:blipFill>
          <a:blip r:embed="rId3" cstate="print"/>
          <a:srcRect/>
          <a:stretch>
            <a:fillRect/>
          </a:stretch>
        </p:blipFill>
        <p:spPr bwMode="auto">
          <a:xfrm>
            <a:off x="6858000" y="5029200"/>
            <a:ext cx="1143000" cy="1143000"/>
          </a:xfrm>
          <a:prstGeom prst="rect">
            <a:avLst/>
          </a:prstGeom>
          <a:noFill/>
          <a:ln w="9525">
            <a:noFill/>
            <a:miter lim="800000"/>
            <a:headEnd/>
            <a:tailEnd/>
          </a:ln>
        </p:spPr>
      </p:pic>
      <p:pic>
        <p:nvPicPr>
          <p:cNvPr id="201737" name="Picture 15"/>
          <p:cNvPicPr>
            <a:picLocks noChangeAspect="1" noChangeArrowheads="1"/>
          </p:cNvPicPr>
          <p:nvPr/>
        </p:nvPicPr>
        <p:blipFill>
          <a:blip r:embed="rId4" cstate="print"/>
          <a:srcRect/>
          <a:stretch>
            <a:fillRect/>
          </a:stretch>
        </p:blipFill>
        <p:spPr bwMode="auto">
          <a:xfrm>
            <a:off x="6934200" y="3200400"/>
            <a:ext cx="1814513" cy="13954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457F76D9-BFF2-44F5-8FA3-1EF3321923D3}" type="slidenum">
              <a:rPr lang="en-US"/>
              <a:pPr>
                <a:defRPr/>
              </a:pPr>
              <a:t>169</a:t>
            </a:fld>
            <a:endParaRPr lang="en-US"/>
          </a:p>
        </p:txBody>
      </p:sp>
      <p:sp>
        <p:nvSpPr>
          <p:cNvPr id="202756" name="Rectangle 2"/>
          <p:cNvSpPr>
            <a:spLocks noGrp="1" noChangeArrowheads="1"/>
          </p:cNvSpPr>
          <p:nvPr>
            <p:ph type="title" idx="4294967295"/>
          </p:nvPr>
        </p:nvSpPr>
        <p:spPr/>
        <p:txBody>
          <a:bodyPr/>
          <a:lstStyle/>
          <a:p>
            <a:pPr eaLnBrk="1" hangingPunct="1"/>
            <a:r>
              <a:rPr lang="en-US" sz="4000" smtClean="0">
                <a:solidFill>
                  <a:srgbClr val="0000FF"/>
                </a:solidFill>
              </a:rPr>
              <a:t>Operations and Logistics</a:t>
            </a:r>
          </a:p>
        </p:txBody>
      </p:sp>
      <p:sp>
        <p:nvSpPr>
          <p:cNvPr id="202757" name="Rectangle 3"/>
          <p:cNvSpPr>
            <a:spLocks noGrp="1" noChangeArrowheads="1"/>
          </p:cNvSpPr>
          <p:nvPr>
            <p:ph type="body" idx="4294967295"/>
          </p:nvPr>
        </p:nvSpPr>
        <p:spPr/>
        <p:txBody>
          <a:bodyPr/>
          <a:lstStyle/>
          <a:p>
            <a:pPr eaLnBrk="1" hangingPunct="1"/>
            <a:r>
              <a:rPr lang="en-US" sz="2400" smtClean="0"/>
              <a:t>You should become familiar with coverage, </a:t>
            </a:r>
            <a:br>
              <a:rPr lang="en-US" sz="2400" smtClean="0"/>
            </a:br>
            <a:r>
              <a:rPr lang="en-US" sz="2400" smtClean="0"/>
              <a:t>and features or each permanent repeater </a:t>
            </a:r>
            <a:br>
              <a:rPr lang="en-US" sz="2400" smtClean="0"/>
            </a:br>
            <a:endParaRPr lang="en-US" sz="2400" smtClean="0"/>
          </a:p>
          <a:p>
            <a:pPr lvl="2" eaLnBrk="1" hangingPunct="1"/>
            <a:r>
              <a:rPr lang="en-US" sz="2000" smtClean="0"/>
              <a:t>Are there dead spots in the repeater coverage? </a:t>
            </a:r>
          </a:p>
          <a:p>
            <a:pPr lvl="2" eaLnBrk="1" hangingPunct="1"/>
            <a:r>
              <a:rPr lang="en-US" sz="2000" smtClean="0"/>
              <a:t>How much transmit power required to hit the repeater?</a:t>
            </a:r>
          </a:p>
          <a:p>
            <a:pPr lvl="2" eaLnBrk="1" hangingPunct="1"/>
            <a:r>
              <a:rPr lang="en-US" sz="2000" smtClean="0"/>
              <a:t>What features are available (like phone patch, Echo Link etc.)?</a:t>
            </a:r>
          </a:p>
          <a:p>
            <a:pPr lvl="2" eaLnBrk="1" hangingPunct="1"/>
            <a:r>
              <a:rPr lang="en-US" sz="2000" smtClean="0"/>
              <a:t>How does the repeater identify?</a:t>
            </a:r>
          </a:p>
          <a:p>
            <a:pPr lvl="2" eaLnBrk="1" hangingPunct="1"/>
            <a:r>
              <a:rPr lang="en-US" sz="2000" smtClean="0"/>
              <a:t>Does it have a courtesy tone?</a:t>
            </a:r>
          </a:p>
          <a:p>
            <a:pPr lvl="2" eaLnBrk="1" hangingPunct="1"/>
            <a:r>
              <a:rPr lang="en-US" sz="2000" smtClean="0"/>
              <a:t>Does it have a time out, how long, how is it reset?</a:t>
            </a:r>
          </a:p>
          <a:p>
            <a:pPr lvl="2" eaLnBrk="1" hangingPunct="1"/>
            <a:r>
              <a:rPr lang="en-US" sz="2000" smtClean="0"/>
              <a:t>Are there inks to other repeater systems? </a:t>
            </a:r>
          </a:p>
        </p:txBody>
      </p:sp>
      <p:sp>
        <p:nvSpPr>
          <p:cNvPr id="202758"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21</a:t>
            </a:r>
            <a:endParaRPr lang="en-US" b="1" dirty="0"/>
          </a:p>
        </p:txBody>
      </p:sp>
      <p:pic>
        <p:nvPicPr>
          <p:cNvPr id="202759" name="Picture 14" descr="MCAN00790_0000[1]"/>
          <p:cNvPicPr>
            <a:picLocks noChangeAspect="1" noChangeArrowheads="1"/>
          </p:cNvPicPr>
          <p:nvPr/>
        </p:nvPicPr>
        <p:blipFill>
          <a:blip r:embed="rId2" cstate="print"/>
          <a:srcRect/>
          <a:stretch>
            <a:fillRect/>
          </a:stretch>
        </p:blipFill>
        <p:spPr bwMode="auto">
          <a:xfrm>
            <a:off x="7010400" y="1295400"/>
            <a:ext cx="1128713" cy="15208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7B391316-45BF-4743-8708-314EB8F4B138}" type="slidenum">
              <a:rPr lang="en-US"/>
              <a:pPr>
                <a:defRPr/>
              </a:pPr>
              <a:t>17</a:t>
            </a:fld>
            <a:endParaRPr lang="en-US"/>
          </a:p>
        </p:txBody>
      </p:sp>
      <p:sp>
        <p:nvSpPr>
          <p:cNvPr id="18434" name="Date Placeholder 3"/>
          <p:cNvSpPr>
            <a:spLocks noGrp="1"/>
          </p:cNvSpPr>
          <p:nvPr>
            <p:ph type="dt" sz="quarter" idx="10"/>
          </p:nvPr>
        </p:nvSpPr>
        <p:spPr>
          <a:noFill/>
        </p:spPr>
        <p:txBody>
          <a:bodyPr/>
          <a:lstStyle/>
          <a:p>
            <a:r>
              <a:rPr lang="en-US"/>
              <a:t>AD7FO June 2006</a:t>
            </a:r>
          </a:p>
        </p:txBody>
      </p:sp>
      <p:sp>
        <p:nvSpPr>
          <p:cNvPr id="18437" name="Rectangle 2"/>
          <p:cNvSpPr>
            <a:spLocks noGrp="1" noChangeArrowheads="1"/>
          </p:cNvSpPr>
          <p:nvPr>
            <p:ph type="title"/>
          </p:nvPr>
        </p:nvSpPr>
        <p:spPr/>
        <p:txBody>
          <a:bodyPr/>
          <a:lstStyle/>
          <a:p>
            <a:pPr algn="l" eaLnBrk="1" hangingPunct="1"/>
            <a:r>
              <a:rPr lang="en-US" sz="3200" b="1" dirty="0" smtClean="0">
                <a:solidFill>
                  <a:schemeClr val="accent2"/>
                </a:solidFill>
              </a:rPr>
              <a:t>Performing Non-Communication Roles</a:t>
            </a:r>
          </a:p>
        </p:txBody>
      </p:sp>
      <p:sp>
        <p:nvSpPr>
          <p:cNvPr id="18438" name="Rectangle 3"/>
          <p:cNvSpPr>
            <a:spLocks noGrp="1" noChangeArrowheads="1"/>
          </p:cNvSpPr>
          <p:nvPr>
            <p:ph type="body" idx="1"/>
          </p:nvPr>
        </p:nvSpPr>
        <p:spPr/>
        <p:txBody>
          <a:bodyPr/>
          <a:lstStyle/>
          <a:p>
            <a:pPr eaLnBrk="1" hangingPunct="1"/>
            <a:r>
              <a:rPr lang="en-US" sz="2400" dirty="0" smtClean="0"/>
              <a:t>It has been said that it is a hard and fast rule that  communication should be our only role. The answer is yes and no.  </a:t>
            </a:r>
          </a:p>
          <a:p>
            <a:pPr eaLnBrk="1" hangingPunct="1"/>
            <a:r>
              <a:rPr lang="en-US" sz="2400" dirty="0" smtClean="0"/>
              <a:t>In today’s fast paced emergency responses there is not enough time for a rigid set of rules.  Communication must move at the same speed.  Today’s reality is that </a:t>
            </a:r>
            <a:r>
              <a:rPr lang="en-US" sz="2400" b="1" dirty="0" smtClean="0">
                <a:solidFill>
                  <a:srgbClr val="FF0000"/>
                </a:solidFill>
              </a:rPr>
              <a:t>any job that involves communication may be what we are asked to do</a:t>
            </a:r>
            <a:r>
              <a:rPr lang="en-US" sz="2400" dirty="0" smtClean="0"/>
              <a:t>.  For this reason we need to have an understanding of what our Served Agencies expect of us.  </a:t>
            </a:r>
          </a:p>
        </p:txBody>
      </p:sp>
      <p:pic>
        <p:nvPicPr>
          <p:cNvPr id="18439" name="Picture 5" descr="MCSY00975_0000[1]"/>
          <p:cNvPicPr>
            <a:picLocks noChangeAspect="1" noChangeArrowheads="1"/>
          </p:cNvPicPr>
          <p:nvPr/>
        </p:nvPicPr>
        <p:blipFill>
          <a:blip r:embed="rId2" cstate="print"/>
          <a:srcRect/>
          <a:stretch>
            <a:fillRect/>
          </a:stretch>
        </p:blipFill>
        <p:spPr bwMode="auto">
          <a:xfrm>
            <a:off x="2819400" y="5257800"/>
            <a:ext cx="1371600" cy="1347788"/>
          </a:xfrm>
          <a:prstGeom prst="rect">
            <a:avLst/>
          </a:prstGeom>
          <a:noFill/>
          <a:ln w="9525">
            <a:noFill/>
            <a:miter lim="800000"/>
            <a:headEnd/>
            <a:tailEnd/>
          </a:ln>
        </p:spPr>
      </p:pic>
      <p:sp>
        <p:nvSpPr>
          <p:cNvPr id="18442" name="Text Box 5"/>
          <p:cNvSpPr txBox="1">
            <a:spLocks noChangeArrowheads="1"/>
          </p:cNvSpPr>
          <p:nvPr/>
        </p:nvSpPr>
        <p:spPr bwMode="auto">
          <a:xfrm>
            <a:off x="457200" y="228600"/>
            <a:ext cx="838200" cy="366713"/>
          </a:xfrm>
          <a:prstGeom prst="rect">
            <a:avLst/>
          </a:prstGeom>
          <a:solidFill>
            <a:srgbClr val="FF0000"/>
          </a:solidFill>
          <a:ln w="9525">
            <a:noFill/>
            <a:miter lim="800000"/>
            <a:headEnd/>
            <a:tailEnd/>
          </a:ln>
        </p:spPr>
        <p:txBody>
          <a:bodyPr>
            <a:spAutoFit/>
          </a:bodyPr>
          <a:lstStyle/>
          <a:p>
            <a:pPr>
              <a:spcBef>
                <a:spcPct val="50000"/>
              </a:spcBef>
            </a:pPr>
            <a:r>
              <a:rPr lang="en-US" b="1">
                <a:solidFill>
                  <a:schemeClr val="bg1"/>
                </a:solidFill>
              </a:rPr>
              <a:t>LU 2</a:t>
            </a:r>
            <a:endParaRPr lang="en-US">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6"/>
          <p:cNvSpPr>
            <a:spLocks noGrp="1" noChangeArrowheads="1"/>
          </p:cNvSpPr>
          <p:nvPr>
            <p:ph type="sldNum" sz="quarter" idx="12"/>
          </p:nvPr>
        </p:nvSpPr>
        <p:spPr>
          <a:ln/>
        </p:spPr>
        <p:txBody>
          <a:bodyPr/>
          <a:lstStyle/>
          <a:p>
            <a:pPr>
              <a:defRPr/>
            </a:pPr>
            <a:fld id="{99CD9B69-9DF7-43A8-B9D8-78C6D088A3F8}" type="slidenum">
              <a:rPr lang="en-US"/>
              <a:pPr>
                <a:defRPr/>
              </a:pPr>
              <a:t>170</a:t>
            </a:fld>
            <a:endParaRPr lang="en-US"/>
          </a:p>
        </p:txBody>
      </p:sp>
      <p:sp>
        <p:nvSpPr>
          <p:cNvPr id="203780" name="Rectangle 2"/>
          <p:cNvSpPr>
            <a:spLocks noGrp="1" noChangeArrowheads="1"/>
          </p:cNvSpPr>
          <p:nvPr>
            <p:ph type="title" idx="4294967295"/>
          </p:nvPr>
        </p:nvSpPr>
        <p:spPr/>
        <p:txBody>
          <a:bodyPr/>
          <a:lstStyle/>
          <a:p>
            <a:pPr eaLnBrk="1" hangingPunct="1"/>
            <a:r>
              <a:rPr lang="en-US" sz="4000" smtClean="0">
                <a:solidFill>
                  <a:srgbClr val="0000FF"/>
                </a:solidFill>
              </a:rPr>
              <a:t>Operations and Logistics</a:t>
            </a:r>
          </a:p>
        </p:txBody>
      </p:sp>
      <p:sp>
        <p:nvSpPr>
          <p:cNvPr id="203781" name="Rectangle 3"/>
          <p:cNvSpPr>
            <a:spLocks noGrp="1" noChangeArrowheads="1"/>
          </p:cNvSpPr>
          <p:nvPr>
            <p:ph type="body" idx="4294967295"/>
          </p:nvPr>
        </p:nvSpPr>
        <p:spPr/>
        <p:txBody>
          <a:bodyPr/>
          <a:lstStyle/>
          <a:p>
            <a:pPr eaLnBrk="1" hangingPunct="1"/>
            <a:r>
              <a:rPr lang="en-US" sz="2400" smtClean="0"/>
              <a:t>You should become familiar with coverage, </a:t>
            </a:r>
            <a:br>
              <a:rPr lang="en-US" sz="2400" smtClean="0"/>
            </a:br>
            <a:r>
              <a:rPr lang="en-US" sz="2400" smtClean="0"/>
              <a:t>and features or each permanent Packet node, </a:t>
            </a:r>
            <a:br>
              <a:rPr lang="en-US" sz="2400" smtClean="0"/>
            </a:br>
            <a:r>
              <a:rPr lang="en-US" sz="2400" smtClean="0"/>
              <a:t>digipeater and other means of digital communication like Packet-Pactor, WinLink, PSK31, RTTY, etc in your area.</a:t>
            </a:r>
            <a:br>
              <a:rPr lang="en-US" sz="2400" smtClean="0"/>
            </a:br>
            <a:endParaRPr lang="en-US" sz="2400" smtClean="0"/>
          </a:p>
          <a:p>
            <a:pPr lvl="2" eaLnBrk="1" hangingPunct="1"/>
            <a:r>
              <a:rPr lang="en-US" sz="2000" smtClean="0"/>
              <a:t>Are there mail boxes?</a:t>
            </a:r>
          </a:p>
          <a:p>
            <a:pPr lvl="2" eaLnBrk="1" hangingPunct="1"/>
            <a:r>
              <a:rPr lang="en-US" sz="2000" smtClean="0"/>
              <a:t>Do they have digipeater functions?</a:t>
            </a:r>
          </a:p>
          <a:p>
            <a:pPr lvl="2" eaLnBrk="1" hangingPunct="1"/>
            <a:r>
              <a:rPr lang="en-US" sz="2000" smtClean="0"/>
              <a:t>Do they have bulletin boards?</a:t>
            </a:r>
          </a:p>
          <a:p>
            <a:pPr lvl="2" eaLnBrk="1" hangingPunct="1"/>
            <a:r>
              <a:rPr lang="en-US" sz="2000" smtClean="0"/>
              <a:t>Which software do they use, how can you communicate through it?</a:t>
            </a:r>
          </a:p>
          <a:p>
            <a:pPr lvl="2" eaLnBrk="1" hangingPunct="1"/>
            <a:r>
              <a:rPr lang="en-US" sz="2000" smtClean="0"/>
              <a:t>What other nodes can they connect to?</a:t>
            </a:r>
          </a:p>
          <a:p>
            <a:pPr lvl="2" eaLnBrk="1" hangingPunct="1"/>
            <a:r>
              <a:rPr lang="en-US" sz="2000" smtClean="0"/>
              <a:t>How many communications can the support simultaneously? </a:t>
            </a:r>
          </a:p>
          <a:p>
            <a:pPr lvl="2" eaLnBrk="1" hangingPunct="1">
              <a:buFontTx/>
              <a:buNone/>
            </a:pPr>
            <a:endParaRPr lang="en-US" sz="2000" smtClean="0"/>
          </a:p>
        </p:txBody>
      </p:sp>
      <p:sp>
        <p:nvSpPr>
          <p:cNvPr id="203782"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21</a:t>
            </a:r>
            <a:endParaRPr lang="en-US" b="1" dirty="0"/>
          </a:p>
        </p:txBody>
      </p:sp>
      <p:grpSp>
        <p:nvGrpSpPr>
          <p:cNvPr id="203783" name="Group 44"/>
          <p:cNvGrpSpPr>
            <a:grpSpLocks/>
          </p:cNvGrpSpPr>
          <p:nvPr/>
        </p:nvGrpSpPr>
        <p:grpSpPr bwMode="auto">
          <a:xfrm>
            <a:off x="7489825" y="533400"/>
            <a:ext cx="1654175" cy="1841500"/>
            <a:chOff x="4618" y="1844"/>
            <a:chExt cx="1042" cy="1160"/>
          </a:xfrm>
        </p:grpSpPr>
        <p:sp>
          <p:nvSpPr>
            <p:cNvPr id="203784" name="AutoShape 10"/>
            <p:cNvSpPr>
              <a:spLocks noChangeAspect="1" noChangeArrowheads="1" noTextEdit="1"/>
            </p:cNvSpPr>
            <p:nvPr/>
          </p:nvSpPr>
          <p:spPr bwMode="auto">
            <a:xfrm>
              <a:off x="4618" y="1844"/>
              <a:ext cx="1042" cy="1160"/>
            </a:xfrm>
            <a:prstGeom prst="rect">
              <a:avLst/>
            </a:prstGeom>
            <a:noFill/>
            <a:ln w="9525">
              <a:noFill/>
              <a:miter lim="800000"/>
              <a:headEnd/>
              <a:tailEnd/>
            </a:ln>
          </p:spPr>
          <p:txBody>
            <a:bodyPr/>
            <a:lstStyle/>
            <a:p>
              <a:endParaRPr lang="en-US"/>
            </a:p>
          </p:txBody>
        </p:sp>
        <p:sp>
          <p:nvSpPr>
            <p:cNvPr id="203785" name="Freeform 14"/>
            <p:cNvSpPr>
              <a:spLocks/>
            </p:cNvSpPr>
            <p:nvPr/>
          </p:nvSpPr>
          <p:spPr bwMode="auto">
            <a:xfrm>
              <a:off x="5232" y="2404"/>
              <a:ext cx="30" cy="108"/>
            </a:xfrm>
            <a:custGeom>
              <a:avLst/>
              <a:gdLst>
                <a:gd name="T0" fmla="*/ 28 w 30"/>
                <a:gd name="T1" fmla="*/ 8 h 108"/>
                <a:gd name="T2" fmla="*/ 28 w 30"/>
                <a:gd name="T3" fmla="*/ 8 h 108"/>
                <a:gd name="T4" fmla="*/ 30 w 30"/>
                <a:gd name="T5" fmla="*/ 20 h 108"/>
                <a:gd name="T6" fmla="*/ 30 w 30"/>
                <a:gd name="T7" fmla="*/ 42 h 108"/>
                <a:gd name="T8" fmla="*/ 28 w 30"/>
                <a:gd name="T9" fmla="*/ 72 h 108"/>
                <a:gd name="T10" fmla="*/ 24 w 30"/>
                <a:gd name="T11" fmla="*/ 88 h 108"/>
                <a:gd name="T12" fmla="*/ 20 w 30"/>
                <a:gd name="T13" fmla="*/ 100 h 108"/>
                <a:gd name="T14" fmla="*/ 20 w 30"/>
                <a:gd name="T15" fmla="*/ 100 h 108"/>
                <a:gd name="T16" fmla="*/ 18 w 30"/>
                <a:gd name="T17" fmla="*/ 104 h 108"/>
                <a:gd name="T18" fmla="*/ 16 w 30"/>
                <a:gd name="T19" fmla="*/ 106 h 108"/>
                <a:gd name="T20" fmla="*/ 12 w 30"/>
                <a:gd name="T21" fmla="*/ 108 h 108"/>
                <a:gd name="T22" fmla="*/ 8 w 30"/>
                <a:gd name="T23" fmla="*/ 106 h 108"/>
                <a:gd name="T24" fmla="*/ 8 w 30"/>
                <a:gd name="T25" fmla="*/ 106 h 108"/>
                <a:gd name="T26" fmla="*/ 4 w 30"/>
                <a:gd name="T27" fmla="*/ 104 h 108"/>
                <a:gd name="T28" fmla="*/ 2 w 30"/>
                <a:gd name="T29" fmla="*/ 102 h 108"/>
                <a:gd name="T30" fmla="*/ 0 w 30"/>
                <a:gd name="T31" fmla="*/ 98 h 108"/>
                <a:gd name="T32" fmla="*/ 2 w 30"/>
                <a:gd name="T33" fmla="*/ 94 h 108"/>
                <a:gd name="T34" fmla="*/ 2 w 30"/>
                <a:gd name="T35" fmla="*/ 94 h 108"/>
                <a:gd name="T36" fmla="*/ 4 w 30"/>
                <a:gd name="T37" fmla="*/ 82 h 108"/>
                <a:gd name="T38" fmla="*/ 6 w 30"/>
                <a:gd name="T39" fmla="*/ 68 h 108"/>
                <a:gd name="T40" fmla="*/ 8 w 30"/>
                <a:gd name="T41" fmla="*/ 42 h 108"/>
                <a:gd name="T42" fmla="*/ 8 w 30"/>
                <a:gd name="T43" fmla="*/ 10 h 108"/>
                <a:gd name="T44" fmla="*/ 8 w 30"/>
                <a:gd name="T45" fmla="*/ 10 h 108"/>
                <a:gd name="T46" fmla="*/ 8 w 30"/>
                <a:gd name="T47" fmla="*/ 6 h 108"/>
                <a:gd name="T48" fmla="*/ 10 w 30"/>
                <a:gd name="T49" fmla="*/ 2 h 108"/>
                <a:gd name="T50" fmla="*/ 14 w 30"/>
                <a:gd name="T51" fmla="*/ 0 h 108"/>
                <a:gd name="T52" fmla="*/ 18 w 30"/>
                <a:gd name="T53" fmla="*/ 0 h 108"/>
                <a:gd name="T54" fmla="*/ 18 w 30"/>
                <a:gd name="T55" fmla="*/ 0 h 108"/>
                <a:gd name="T56" fmla="*/ 22 w 30"/>
                <a:gd name="T57" fmla="*/ 0 h 108"/>
                <a:gd name="T58" fmla="*/ 24 w 30"/>
                <a:gd name="T59" fmla="*/ 2 h 108"/>
                <a:gd name="T60" fmla="*/ 28 w 30"/>
                <a:gd name="T61" fmla="*/ 4 h 108"/>
                <a:gd name="T62" fmla="*/ 28 w 30"/>
                <a:gd name="T63" fmla="*/ 8 h 108"/>
                <a:gd name="T64" fmla="*/ 28 w 30"/>
                <a:gd name="T65" fmla="*/ 8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108"/>
                <a:gd name="T101" fmla="*/ 30 w 30"/>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108">
                  <a:moveTo>
                    <a:pt x="28" y="8"/>
                  </a:moveTo>
                  <a:lnTo>
                    <a:pt x="28" y="8"/>
                  </a:lnTo>
                  <a:lnTo>
                    <a:pt x="30" y="20"/>
                  </a:lnTo>
                  <a:lnTo>
                    <a:pt x="30" y="42"/>
                  </a:lnTo>
                  <a:lnTo>
                    <a:pt x="28" y="72"/>
                  </a:lnTo>
                  <a:lnTo>
                    <a:pt x="24" y="88"/>
                  </a:lnTo>
                  <a:lnTo>
                    <a:pt x="20" y="100"/>
                  </a:lnTo>
                  <a:lnTo>
                    <a:pt x="18" y="104"/>
                  </a:lnTo>
                  <a:lnTo>
                    <a:pt x="16" y="106"/>
                  </a:lnTo>
                  <a:lnTo>
                    <a:pt x="12" y="108"/>
                  </a:lnTo>
                  <a:lnTo>
                    <a:pt x="8" y="106"/>
                  </a:lnTo>
                  <a:lnTo>
                    <a:pt x="4" y="104"/>
                  </a:lnTo>
                  <a:lnTo>
                    <a:pt x="2" y="102"/>
                  </a:lnTo>
                  <a:lnTo>
                    <a:pt x="0" y="98"/>
                  </a:lnTo>
                  <a:lnTo>
                    <a:pt x="2" y="94"/>
                  </a:lnTo>
                  <a:lnTo>
                    <a:pt x="4" y="82"/>
                  </a:lnTo>
                  <a:lnTo>
                    <a:pt x="6" y="68"/>
                  </a:lnTo>
                  <a:lnTo>
                    <a:pt x="8" y="42"/>
                  </a:lnTo>
                  <a:lnTo>
                    <a:pt x="8" y="10"/>
                  </a:lnTo>
                  <a:lnTo>
                    <a:pt x="8" y="6"/>
                  </a:lnTo>
                  <a:lnTo>
                    <a:pt x="10" y="2"/>
                  </a:lnTo>
                  <a:lnTo>
                    <a:pt x="14" y="0"/>
                  </a:lnTo>
                  <a:lnTo>
                    <a:pt x="18" y="0"/>
                  </a:lnTo>
                  <a:lnTo>
                    <a:pt x="22" y="0"/>
                  </a:lnTo>
                  <a:lnTo>
                    <a:pt x="24" y="2"/>
                  </a:lnTo>
                  <a:lnTo>
                    <a:pt x="28" y="4"/>
                  </a:lnTo>
                  <a:lnTo>
                    <a:pt x="28" y="8"/>
                  </a:lnTo>
                  <a:close/>
                </a:path>
              </a:pathLst>
            </a:custGeom>
            <a:solidFill>
              <a:srgbClr val="000000"/>
            </a:solidFill>
            <a:ln w="9525">
              <a:noFill/>
              <a:round/>
              <a:headEnd/>
              <a:tailEnd/>
            </a:ln>
          </p:spPr>
          <p:txBody>
            <a:bodyPr/>
            <a:lstStyle/>
            <a:p>
              <a:endParaRPr lang="en-US" sz="2400"/>
            </a:p>
          </p:txBody>
        </p:sp>
        <p:sp>
          <p:nvSpPr>
            <p:cNvPr id="203786" name="Freeform 15"/>
            <p:cNvSpPr>
              <a:spLocks/>
            </p:cNvSpPr>
            <p:nvPr/>
          </p:nvSpPr>
          <p:spPr bwMode="auto">
            <a:xfrm>
              <a:off x="4948" y="2086"/>
              <a:ext cx="492" cy="336"/>
            </a:xfrm>
            <a:custGeom>
              <a:avLst/>
              <a:gdLst>
                <a:gd name="T0" fmla="*/ 432 w 492"/>
                <a:gd name="T1" fmla="*/ 116 h 336"/>
                <a:gd name="T2" fmla="*/ 422 w 492"/>
                <a:gd name="T3" fmla="*/ 118 h 336"/>
                <a:gd name="T4" fmla="*/ 408 w 492"/>
                <a:gd name="T5" fmla="*/ 90 h 336"/>
                <a:gd name="T6" fmla="*/ 390 w 492"/>
                <a:gd name="T7" fmla="*/ 66 h 336"/>
                <a:gd name="T8" fmla="*/ 366 w 492"/>
                <a:gd name="T9" fmla="*/ 44 h 336"/>
                <a:gd name="T10" fmla="*/ 338 w 492"/>
                <a:gd name="T11" fmla="*/ 26 h 336"/>
                <a:gd name="T12" fmla="*/ 304 w 492"/>
                <a:gd name="T13" fmla="*/ 12 h 336"/>
                <a:gd name="T14" fmla="*/ 270 w 492"/>
                <a:gd name="T15" fmla="*/ 4 h 336"/>
                <a:gd name="T16" fmla="*/ 230 w 492"/>
                <a:gd name="T17" fmla="*/ 0 h 336"/>
                <a:gd name="T18" fmla="*/ 192 w 492"/>
                <a:gd name="T19" fmla="*/ 4 h 336"/>
                <a:gd name="T20" fmla="*/ 170 w 492"/>
                <a:gd name="T21" fmla="*/ 8 h 336"/>
                <a:gd name="T22" fmla="*/ 128 w 492"/>
                <a:gd name="T23" fmla="*/ 20 h 336"/>
                <a:gd name="T24" fmla="*/ 92 w 492"/>
                <a:gd name="T25" fmla="*/ 38 h 336"/>
                <a:gd name="T26" fmla="*/ 62 w 492"/>
                <a:gd name="T27" fmla="*/ 60 h 336"/>
                <a:gd name="T28" fmla="*/ 36 w 492"/>
                <a:gd name="T29" fmla="*/ 86 h 336"/>
                <a:gd name="T30" fmla="*/ 16 w 492"/>
                <a:gd name="T31" fmla="*/ 116 h 336"/>
                <a:gd name="T32" fmla="*/ 4 w 492"/>
                <a:gd name="T33" fmla="*/ 148 h 336"/>
                <a:gd name="T34" fmla="*/ 0 w 492"/>
                <a:gd name="T35" fmla="*/ 182 h 336"/>
                <a:gd name="T36" fmla="*/ 2 w 492"/>
                <a:gd name="T37" fmla="*/ 198 h 336"/>
                <a:gd name="T38" fmla="*/ 10 w 492"/>
                <a:gd name="T39" fmla="*/ 230 h 336"/>
                <a:gd name="T40" fmla="*/ 28 w 492"/>
                <a:gd name="T41" fmla="*/ 260 h 336"/>
                <a:gd name="T42" fmla="*/ 50 w 492"/>
                <a:gd name="T43" fmla="*/ 286 h 336"/>
                <a:gd name="T44" fmla="*/ 80 w 492"/>
                <a:gd name="T45" fmla="*/ 306 h 336"/>
                <a:gd name="T46" fmla="*/ 114 w 492"/>
                <a:gd name="T47" fmla="*/ 322 h 336"/>
                <a:gd name="T48" fmla="*/ 152 w 492"/>
                <a:gd name="T49" fmla="*/ 332 h 336"/>
                <a:gd name="T50" fmla="*/ 194 w 492"/>
                <a:gd name="T51" fmla="*/ 336 h 336"/>
                <a:gd name="T52" fmla="*/ 236 w 492"/>
                <a:gd name="T53" fmla="*/ 334 h 336"/>
                <a:gd name="T54" fmla="*/ 270 w 492"/>
                <a:gd name="T55" fmla="*/ 328 h 336"/>
                <a:gd name="T56" fmla="*/ 332 w 492"/>
                <a:gd name="T57" fmla="*/ 302 h 336"/>
                <a:gd name="T58" fmla="*/ 382 w 492"/>
                <a:gd name="T59" fmla="*/ 264 h 336"/>
                <a:gd name="T60" fmla="*/ 408 w 492"/>
                <a:gd name="T61" fmla="*/ 230 h 336"/>
                <a:gd name="T62" fmla="*/ 418 w 492"/>
                <a:gd name="T63" fmla="*/ 204 h 336"/>
                <a:gd name="T64" fmla="*/ 422 w 492"/>
                <a:gd name="T65" fmla="*/ 192 h 336"/>
                <a:gd name="T66" fmla="*/ 442 w 492"/>
                <a:gd name="T67" fmla="*/ 192 h 336"/>
                <a:gd name="T68" fmla="*/ 454 w 492"/>
                <a:gd name="T69" fmla="*/ 188 h 336"/>
                <a:gd name="T70" fmla="*/ 472 w 492"/>
                <a:gd name="T71" fmla="*/ 180 h 336"/>
                <a:gd name="T72" fmla="*/ 486 w 492"/>
                <a:gd name="T73" fmla="*/ 168 h 336"/>
                <a:gd name="T74" fmla="*/ 492 w 492"/>
                <a:gd name="T75" fmla="*/ 154 h 336"/>
                <a:gd name="T76" fmla="*/ 492 w 492"/>
                <a:gd name="T77" fmla="*/ 146 h 336"/>
                <a:gd name="T78" fmla="*/ 486 w 492"/>
                <a:gd name="T79" fmla="*/ 132 h 336"/>
                <a:gd name="T80" fmla="*/ 472 w 492"/>
                <a:gd name="T81" fmla="*/ 122 h 336"/>
                <a:gd name="T82" fmla="*/ 454 w 492"/>
                <a:gd name="T83" fmla="*/ 116 h 336"/>
                <a:gd name="T84" fmla="*/ 432 w 492"/>
                <a:gd name="T85" fmla="*/ 116 h 3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2"/>
                <a:gd name="T130" fmla="*/ 0 h 336"/>
                <a:gd name="T131" fmla="*/ 492 w 492"/>
                <a:gd name="T132" fmla="*/ 336 h 3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2" h="336">
                  <a:moveTo>
                    <a:pt x="432" y="116"/>
                  </a:moveTo>
                  <a:lnTo>
                    <a:pt x="432" y="116"/>
                  </a:lnTo>
                  <a:lnTo>
                    <a:pt x="422" y="118"/>
                  </a:lnTo>
                  <a:lnTo>
                    <a:pt x="416" y="104"/>
                  </a:lnTo>
                  <a:lnTo>
                    <a:pt x="408" y="90"/>
                  </a:lnTo>
                  <a:lnTo>
                    <a:pt x="400" y="78"/>
                  </a:lnTo>
                  <a:lnTo>
                    <a:pt x="390" y="66"/>
                  </a:lnTo>
                  <a:lnTo>
                    <a:pt x="378" y="54"/>
                  </a:lnTo>
                  <a:lnTo>
                    <a:pt x="366" y="44"/>
                  </a:lnTo>
                  <a:lnTo>
                    <a:pt x="352" y="34"/>
                  </a:lnTo>
                  <a:lnTo>
                    <a:pt x="338" y="26"/>
                  </a:lnTo>
                  <a:lnTo>
                    <a:pt x="322" y="18"/>
                  </a:lnTo>
                  <a:lnTo>
                    <a:pt x="304" y="12"/>
                  </a:lnTo>
                  <a:lnTo>
                    <a:pt x="288" y="8"/>
                  </a:lnTo>
                  <a:lnTo>
                    <a:pt x="270" y="4"/>
                  </a:lnTo>
                  <a:lnTo>
                    <a:pt x="250" y="2"/>
                  </a:lnTo>
                  <a:lnTo>
                    <a:pt x="230" y="0"/>
                  </a:lnTo>
                  <a:lnTo>
                    <a:pt x="212" y="2"/>
                  </a:lnTo>
                  <a:lnTo>
                    <a:pt x="192" y="4"/>
                  </a:lnTo>
                  <a:lnTo>
                    <a:pt x="170" y="8"/>
                  </a:lnTo>
                  <a:lnTo>
                    <a:pt x="148" y="12"/>
                  </a:lnTo>
                  <a:lnTo>
                    <a:pt x="128" y="20"/>
                  </a:lnTo>
                  <a:lnTo>
                    <a:pt x="110" y="28"/>
                  </a:lnTo>
                  <a:lnTo>
                    <a:pt x="92" y="38"/>
                  </a:lnTo>
                  <a:lnTo>
                    <a:pt x="76" y="48"/>
                  </a:lnTo>
                  <a:lnTo>
                    <a:pt x="62" y="60"/>
                  </a:lnTo>
                  <a:lnTo>
                    <a:pt x="48" y="72"/>
                  </a:lnTo>
                  <a:lnTo>
                    <a:pt x="36" y="86"/>
                  </a:lnTo>
                  <a:lnTo>
                    <a:pt x="26" y="100"/>
                  </a:lnTo>
                  <a:lnTo>
                    <a:pt x="16" y="116"/>
                  </a:lnTo>
                  <a:lnTo>
                    <a:pt x="10" y="132"/>
                  </a:lnTo>
                  <a:lnTo>
                    <a:pt x="4" y="148"/>
                  </a:lnTo>
                  <a:lnTo>
                    <a:pt x="2" y="164"/>
                  </a:lnTo>
                  <a:lnTo>
                    <a:pt x="0" y="182"/>
                  </a:lnTo>
                  <a:lnTo>
                    <a:pt x="2" y="198"/>
                  </a:lnTo>
                  <a:lnTo>
                    <a:pt x="4" y="214"/>
                  </a:lnTo>
                  <a:lnTo>
                    <a:pt x="10" y="230"/>
                  </a:lnTo>
                  <a:lnTo>
                    <a:pt x="18" y="246"/>
                  </a:lnTo>
                  <a:lnTo>
                    <a:pt x="28" y="260"/>
                  </a:lnTo>
                  <a:lnTo>
                    <a:pt x="38" y="274"/>
                  </a:lnTo>
                  <a:lnTo>
                    <a:pt x="50" y="286"/>
                  </a:lnTo>
                  <a:lnTo>
                    <a:pt x="64" y="296"/>
                  </a:lnTo>
                  <a:lnTo>
                    <a:pt x="80" y="306"/>
                  </a:lnTo>
                  <a:lnTo>
                    <a:pt x="96" y="316"/>
                  </a:lnTo>
                  <a:lnTo>
                    <a:pt x="114" y="322"/>
                  </a:lnTo>
                  <a:lnTo>
                    <a:pt x="132" y="328"/>
                  </a:lnTo>
                  <a:lnTo>
                    <a:pt x="152" y="332"/>
                  </a:lnTo>
                  <a:lnTo>
                    <a:pt x="172" y="336"/>
                  </a:lnTo>
                  <a:lnTo>
                    <a:pt x="194" y="336"/>
                  </a:lnTo>
                  <a:lnTo>
                    <a:pt x="214" y="336"/>
                  </a:lnTo>
                  <a:lnTo>
                    <a:pt x="236" y="334"/>
                  </a:lnTo>
                  <a:lnTo>
                    <a:pt x="270" y="328"/>
                  </a:lnTo>
                  <a:lnTo>
                    <a:pt x="304" y="316"/>
                  </a:lnTo>
                  <a:lnTo>
                    <a:pt x="332" y="302"/>
                  </a:lnTo>
                  <a:lnTo>
                    <a:pt x="358" y="284"/>
                  </a:lnTo>
                  <a:lnTo>
                    <a:pt x="382" y="264"/>
                  </a:lnTo>
                  <a:lnTo>
                    <a:pt x="400" y="242"/>
                  </a:lnTo>
                  <a:lnTo>
                    <a:pt x="408" y="230"/>
                  </a:lnTo>
                  <a:lnTo>
                    <a:pt x="414" y="218"/>
                  </a:lnTo>
                  <a:lnTo>
                    <a:pt x="418" y="204"/>
                  </a:lnTo>
                  <a:lnTo>
                    <a:pt x="422" y="192"/>
                  </a:lnTo>
                  <a:lnTo>
                    <a:pt x="432" y="192"/>
                  </a:lnTo>
                  <a:lnTo>
                    <a:pt x="442" y="192"/>
                  </a:lnTo>
                  <a:lnTo>
                    <a:pt x="454" y="188"/>
                  </a:lnTo>
                  <a:lnTo>
                    <a:pt x="464" y="186"/>
                  </a:lnTo>
                  <a:lnTo>
                    <a:pt x="472" y="180"/>
                  </a:lnTo>
                  <a:lnTo>
                    <a:pt x="480" y="174"/>
                  </a:lnTo>
                  <a:lnTo>
                    <a:pt x="486" y="168"/>
                  </a:lnTo>
                  <a:lnTo>
                    <a:pt x="490" y="162"/>
                  </a:lnTo>
                  <a:lnTo>
                    <a:pt x="492" y="154"/>
                  </a:lnTo>
                  <a:lnTo>
                    <a:pt x="492" y="146"/>
                  </a:lnTo>
                  <a:lnTo>
                    <a:pt x="490" y="138"/>
                  </a:lnTo>
                  <a:lnTo>
                    <a:pt x="486" y="132"/>
                  </a:lnTo>
                  <a:lnTo>
                    <a:pt x="480" y="126"/>
                  </a:lnTo>
                  <a:lnTo>
                    <a:pt x="472" y="122"/>
                  </a:lnTo>
                  <a:lnTo>
                    <a:pt x="464" y="118"/>
                  </a:lnTo>
                  <a:lnTo>
                    <a:pt x="454" y="116"/>
                  </a:lnTo>
                  <a:lnTo>
                    <a:pt x="444" y="116"/>
                  </a:lnTo>
                  <a:lnTo>
                    <a:pt x="432" y="116"/>
                  </a:lnTo>
                  <a:close/>
                </a:path>
              </a:pathLst>
            </a:custGeom>
            <a:solidFill>
              <a:srgbClr val="FFFFFF"/>
            </a:solidFill>
            <a:ln w="9525">
              <a:noFill/>
              <a:round/>
              <a:headEnd/>
              <a:tailEnd/>
            </a:ln>
          </p:spPr>
          <p:txBody>
            <a:bodyPr/>
            <a:lstStyle/>
            <a:p>
              <a:endParaRPr lang="en-US" sz="2400"/>
            </a:p>
          </p:txBody>
        </p:sp>
        <p:sp>
          <p:nvSpPr>
            <p:cNvPr id="203787" name="Freeform 16"/>
            <p:cNvSpPr>
              <a:spLocks/>
            </p:cNvSpPr>
            <p:nvPr/>
          </p:nvSpPr>
          <p:spPr bwMode="auto">
            <a:xfrm>
              <a:off x="4950" y="2086"/>
              <a:ext cx="330" cy="334"/>
            </a:xfrm>
            <a:custGeom>
              <a:avLst/>
              <a:gdLst>
                <a:gd name="T0" fmla="*/ 106 w 330"/>
                <a:gd name="T1" fmla="*/ 164 h 334"/>
                <a:gd name="T2" fmla="*/ 108 w 330"/>
                <a:gd name="T3" fmla="*/ 116 h 334"/>
                <a:gd name="T4" fmla="*/ 124 w 330"/>
                <a:gd name="T5" fmla="*/ 72 h 334"/>
                <a:gd name="T6" fmla="*/ 156 w 330"/>
                <a:gd name="T7" fmla="*/ 32 h 334"/>
                <a:gd name="T8" fmla="*/ 200 w 330"/>
                <a:gd name="T9" fmla="*/ 0 h 334"/>
                <a:gd name="T10" fmla="*/ 188 w 330"/>
                <a:gd name="T11" fmla="*/ 0 h 334"/>
                <a:gd name="T12" fmla="*/ 166 w 330"/>
                <a:gd name="T13" fmla="*/ 4 h 334"/>
                <a:gd name="T14" fmla="*/ 126 w 330"/>
                <a:gd name="T15" fmla="*/ 18 h 334"/>
                <a:gd name="T16" fmla="*/ 90 w 330"/>
                <a:gd name="T17" fmla="*/ 36 h 334"/>
                <a:gd name="T18" fmla="*/ 60 w 330"/>
                <a:gd name="T19" fmla="*/ 58 h 334"/>
                <a:gd name="T20" fmla="*/ 34 w 330"/>
                <a:gd name="T21" fmla="*/ 84 h 334"/>
                <a:gd name="T22" fmla="*/ 14 w 330"/>
                <a:gd name="T23" fmla="*/ 114 h 334"/>
                <a:gd name="T24" fmla="*/ 2 w 330"/>
                <a:gd name="T25" fmla="*/ 146 h 334"/>
                <a:gd name="T26" fmla="*/ 0 w 330"/>
                <a:gd name="T27" fmla="*/ 180 h 334"/>
                <a:gd name="T28" fmla="*/ 0 w 330"/>
                <a:gd name="T29" fmla="*/ 198 h 334"/>
                <a:gd name="T30" fmla="*/ 10 w 330"/>
                <a:gd name="T31" fmla="*/ 230 h 334"/>
                <a:gd name="T32" fmla="*/ 26 w 330"/>
                <a:gd name="T33" fmla="*/ 260 h 334"/>
                <a:gd name="T34" fmla="*/ 50 w 330"/>
                <a:gd name="T35" fmla="*/ 284 h 334"/>
                <a:gd name="T36" fmla="*/ 80 w 330"/>
                <a:gd name="T37" fmla="*/ 304 h 334"/>
                <a:gd name="T38" fmla="*/ 114 w 330"/>
                <a:gd name="T39" fmla="*/ 320 h 334"/>
                <a:gd name="T40" fmla="*/ 152 w 330"/>
                <a:gd name="T41" fmla="*/ 330 h 334"/>
                <a:gd name="T42" fmla="*/ 194 w 330"/>
                <a:gd name="T43" fmla="*/ 334 h 334"/>
                <a:gd name="T44" fmla="*/ 236 w 330"/>
                <a:gd name="T45" fmla="*/ 332 h 334"/>
                <a:gd name="T46" fmla="*/ 262 w 330"/>
                <a:gd name="T47" fmla="*/ 326 h 334"/>
                <a:gd name="T48" fmla="*/ 310 w 330"/>
                <a:gd name="T49" fmla="*/ 310 h 334"/>
                <a:gd name="T50" fmla="*/ 330 w 330"/>
                <a:gd name="T51" fmla="*/ 298 h 334"/>
                <a:gd name="T52" fmla="*/ 290 w 330"/>
                <a:gd name="T53" fmla="*/ 300 h 334"/>
                <a:gd name="T54" fmla="*/ 250 w 330"/>
                <a:gd name="T55" fmla="*/ 296 h 334"/>
                <a:gd name="T56" fmla="*/ 214 w 330"/>
                <a:gd name="T57" fmla="*/ 284 h 334"/>
                <a:gd name="T58" fmla="*/ 180 w 330"/>
                <a:gd name="T59" fmla="*/ 268 h 334"/>
                <a:gd name="T60" fmla="*/ 152 w 330"/>
                <a:gd name="T61" fmla="*/ 248 h 334"/>
                <a:gd name="T62" fmla="*/ 130 w 330"/>
                <a:gd name="T63" fmla="*/ 224 h 334"/>
                <a:gd name="T64" fmla="*/ 114 w 330"/>
                <a:gd name="T65" fmla="*/ 196 h 334"/>
                <a:gd name="T66" fmla="*/ 106 w 330"/>
                <a:gd name="T67" fmla="*/ 164 h 3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0"/>
                <a:gd name="T103" fmla="*/ 0 h 334"/>
                <a:gd name="T104" fmla="*/ 330 w 330"/>
                <a:gd name="T105" fmla="*/ 334 h 33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0" h="334">
                  <a:moveTo>
                    <a:pt x="106" y="164"/>
                  </a:moveTo>
                  <a:lnTo>
                    <a:pt x="106" y="164"/>
                  </a:lnTo>
                  <a:lnTo>
                    <a:pt x="104" y="140"/>
                  </a:lnTo>
                  <a:lnTo>
                    <a:pt x="108" y="116"/>
                  </a:lnTo>
                  <a:lnTo>
                    <a:pt x="114" y="94"/>
                  </a:lnTo>
                  <a:lnTo>
                    <a:pt x="124" y="72"/>
                  </a:lnTo>
                  <a:lnTo>
                    <a:pt x="138" y="50"/>
                  </a:lnTo>
                  <a:lnTo>
                    <a:pt x="156" y="32"/>
                  </a:lnTo>
                  <a:lnTo>
                    <a:pt x="176" y="14"/>
                  </a:lnTo>
                  <a:lnTo>
                    <a:pt x="200" y="0"/>
                  </a:lnTo>
                  <a:lnTo>
                    <a:pt x="188" y="0"/>
                  </a:lnTo>
                  <a:lnTo>
                    <a:pt x="166" y="4"/>
                  </a:lnTo>
                  <a:lnTo>
                    <a:pt x="146" y="10"/>
                  </a:lnTo>
                  <a:lnTo>
                    <a:pt x="126" y="18"/>
                  </a:lnTo>
                  <a:lnTo>
                    <a:pt x="108" y="26"/>
                  </a:lnTo>
                  <a:lnTo>
                    <a:pt x="90" y="36"/>
                  </a:lnTo>
                  <a:lnTo>
                    <a:pt x="74" y="46"/>
                  </a:lnTo>
                  <a:lnTo>
                    <a:pt x="60" y="58"/>
                  </a:lnTo>
                  <a:lnTo>
                    <a:pt x="46" y="72"/>
                  </a:lnTo>
                  <a:lnTo>
                    <a:pt x="34" y="84"/>
                  </a:lnTo>
                  <a:lnTo>
                    <a:pt x="24" y="100"/>
                  </a:lnTo>
                  <a:lnTo>
                    <a:pt x="14" y="114"/>
                  </a:lnTo>
                  <a:lnTo>
                    <a:pt x="8" y="130"/>
                  </a:lnTo>
                  <a:lnTo>
                    <a:pt x="2" y="146"/>
                  </a:lnTo>
                  <a:lnTo>
                    <a:pt x="0" y="164"/>
                  </a:lnTo>
                  <a:lnTo>
                    <a:pt x="0" y="180"/>
                  </a:lnTo>
                  <a:lnTo>
                    <a:pt x="0" y="198"/>
                  </a:lnTo>
                  <a:lnTo>
                    <a:pt x="4" y="214"/>
                  </a:lnTo>
                  <a:lnTo>
                    <a:pt x="10" y="230"/>
                  </a:lnTo>
                  <a:lnTo>
                    <a:pt x="18" y="244"/>
                  </a:lnTo>
                  <a:lnTo>
                    <a:pt x="26" y="260"/>
                  </a:lnTo>
                  <a:lnTo>
                    <a:pt x="38" y="272"/>
                  </a:lnTo>
                  <a:lnTo>
                    <a:pt x="50" y="284"/>
                  </a:lnTo>
                  <a:lnTo>
                    <a:pt x="64" y="296"/>
                  </a:lnTo>
                  <a:lnTo>
                    <a:pt x="80" y="304"/>
                  </a:lnTo>
                  <a:lnTo>
                    <a:pt x="96" y="314"/>
                  </a:lnTo>
                  <a:lnTo>
                    <a:pt x="114" y="320"/>
                  </a:lnTo>
                  <a:lnTo>
                    <a:pt x="132" y="326"/>
                  </a:lnTo>
                  <a:lnTo>
                    <a:pt x="152" y="330"/>
                  </a:lnTo>
                  <a:lnTo>
                    <a:pt x="172" y="334"/>
                  </a:lnTo>
                  <a:lnTo>
                    <a:pt x="194" y="334"/>
                  </a:lnTo>
                  <a:lnTo>
                    <a:pt x="216" y="334"/>
                  </a:lnTo>
                  <a:lnTo>
                    <a:pt x="236" y="332"/>
                  </a:lnTo>
                  <a:lnTo>
                    <a:pt x="262" y="326"/>
                  </a:lnTo>
                  <a:lnTo>
                    <a:pt x="286" y="320"/>
                  </a:lnTo>
                  <a:lnTo>
                    <a:pt x="310" y="310"/>
                  </a:lnTo>
                  <a:lnTo>
                    <a:pt x="330" y="298"/>
                  </a:lnTo>
                  <a:lnTo>
                    <a:pt x="310" y="300"/>
                  </a:lnTo>
                  <a:lnTo>
                    <a:pt x="290" y="300"/>
                  </a:lnTo>
                  <a:lnTo>
                    <a:pt x="270" y="298"/>
                  </a:lnTo>
                  <a:lnTo>
                    <a:pt x="250" y="296"/>
                  </a:lnTo>
                  <a:lnTo>
                    <a:pt x="232" y="290"/>
                  </a:lnTo>
                  <a:lnTo>
                    <a:pt x="214" y="284"/>
                  </a:lnTo>
                  <a:lnTo>
                    <a:pt x="196" y="278"/>
                  </a:lnTo>
                  <a:lnTo>
                    <a:pt x="180" y="268"/>
                  </a:lnTo>
                  <a:lnTo>
                    <a:pt x="166" y="260"/>
                  </a:lnTo>
                  <a:lnTo>
                    <a:pt x="152" y="248"/>
                  </a:lnTo>
                  <a:lnTo>
                    <a:pt x="140" y="236"/>
                  </a:lnTo>
                  <a:lnTo>
                    <a:pt x="130" y="224"/>
                  </a:lnTo>
                  <a:lnTo>
                    <a:pt x="122" y="210"/>
                  </a:lnTo>
                  <a:lnTo>
                    <a:pt x="114" y="196"/>
                  </a:lnTo>
                  <a:lnTo>
                    <a:pt x="108" y="180"/>
                  </a:lnTo>
                  <a:lnTo>
                    <a:pt x="106" y="164"/>
                  </a:lnTo>
                  <a:close/>
                </a:path>
              </a:pathLst>
            </a:custGeom>
            <a:solidFill>
              <a:srgbClr val="CCCCCC"/>
            </a:solidFill>
            <a:ln w="9525">
              <a:noFill/>
              <a:round/>
              <a:headEnd/>
              <a:tailEnd/>
            </a:ln>
          </p:spPr>
          <p:txBody>
            <a:bodyPr/>
            <a:lstStyle/>
            <a:p>
              <a:endParaRPr lang="en-US" sz="2400"/>
            </a:p>
          </p:txBody>
        </p:sp>
        <p:sp>
          <p:nvSpPr>
            <p:cNvPr id="203788" name="Freeform 17"/>
            <p:cNvSpPr>
              <a:spLocks/>
            </p:cNvSpPr>
            <p:nvPr/>
          </p:nvSpPr>
          <p:spPr bwMode="auto">
            <a:xfrm>
              <a:off x="4938" y="2074"/>
              <a:ext cx="512" cy="356"/>
            </a:xfrm>
            <a:custGeom>
              <a:avLst/>
              <a:gdLst>
                <a:gd name="T0" fmla="*/ 438 w 512"/>
                <a:gd name="T1" fmla="*/ 114 h 356"/>
                <a:gd name="T2" fmla="*/ 424 w 512"/>
                <a:gd name="T3" fmla="*/ 88 h 356"/>
                <a:gd name="T4" fmla="*/ 410 w 512"/>
                <a:gd name="T5" fmla="*/ 104 h 356"/>
                <a:gd name="T6" fmla="*/ 424 w 512"/>
                <a:gd name="T7" fmla="*/ 138 h 356"/>
                <a:gd name="T8" fmla="*/ 462 w 512"/>
                <a:gd name="T9" fmla="*/ 134 h 356"/>
                <a:gd name="T10" fmla="*/ 486 w 512"/>
                <a:gd name="T11" fmla="*/ 144 h 356"/>
                <a:gd name="T12" fmla="*/ 492 w 512"/>
                <a:gd name="T13" fmla="*/ 154 h 356"/>
                <a:gd name="T14" fmla="*/ 486 w 512"/>
                <a:gd name="T15" fmla="*/ 170 h 356"/>
                <a:gd name="T16" fmla="*/ 452 w 512"/>
                <a:gd name="T17" fmla="*/ 188 h 356"/>
                <a:gd name="T18" fmla="*/ 426 w 512"/>
                <a:gd name="T19" fmla="*/ 188 h 356"/>
                <a:gd name="T20" fmla="*/ 420 w 512"/>
                <a:gd name="T21" fmla="*/ 208 h 356"/>
                <a:gd name="T22" fmla="*/ 384 w 512"/>
                <a:gd name="T23" fmla="*/ 266 h 356"/>
                <a:gd name="T24" fmla="*/ 310 w 512"/>
                <a:gd name="T25" fmla="*/ 316 h 356"/>
                <a:gd name="T26" fmla="*/ 248 w 512"/>
                <a:gd name="T27" fmla="*/ 334 h 356"/>
                <a:gd name="T28" fmla="*/ 186 w 512"/>
                <a:gd name="T29" fmla="*/ 334 h 356"/>
                <a:gd name="T30" fmla="*/ 130 w 512"/>
                <a:gd name="T31" fmla="*/ 324 h 356"/>
                <a:gd name="T32" fmla="*/ 84 w 512"/>
                <a:gd name="T33" fmla="*/ 300 h 356"/>
                <a:gd name="T34" fmla="*/ 48 w 512"/>
                <a:gd name="T35" fmla="*/ 266 h 356"/>
                <a:gd name="T36" fmla="*/ 26 w 512"/>
                <a:gd name="T37" fmla="*/ 224 h 356"/>
                <a:gd name="T38" fmla="*/ 22 w 512"/>
                <a:gd name="T39" fmla="*/ 192 h 356"/>
                <a:gd name="T40" fmla="*/ 30 w 512"/>
                <a:gd name="T41" fmla="*/ 146 h 356"/>
                <a:gd name="T42" fmla="*/ 54 w 512"/>
                <a:gd name="T43" fmla="*/ 102 h 356"/>
                <a:gd name="T44" fmla="*/ 92 w 512"/>
                <a:gd name="T45" fmla="*/ 66 h 356"/>
                <a:gd name="T46" fmla="*/ 142 w 512"/>
                <a:gd name="T47" fmla="*/ 38 h 356"/>
                <a:gd name="T48" fmla="*/ 202 w 512"/>
                <a:gd name="T49" fmla="*/ 22 h 356"/>
                <a:gd name="T50" fmla="*/ 266 w 512"/>
                <a:gd name="T51" fmla="*/ 22 h 356"/>
                <a:gd name="T52" fmla="*/ 352 w 512"/>
                <a:gd name="T53" fmla="*/ 48 h 356"/>
                <a:gd name="T54" fmla="*/ 402 w 512"/>
                <a:gd name="T55" fmla="*/ 92 h 356"/>
                <a:gd name="T56" fmla="*/ 424 w 512"/>
                <a:gd name="T57" fmla="*/ 88 h 356"/>
                <a:gd name="T58" fmla="*/ 406 w 512"/>
                <a:gd name="T59" fmla="*/ 66 h 356"/>
                <a:gd name="T60" fmla="*/ 360 w 512"/>
                <a:gd name="T61" fmla="*/ 30 h 356"/>
                <a:gd name="T62" fmla="*/ 268 w 512"/>
                <a:gd name="T63" fmla="*/ 2 h 356"/>
                <a:gd name="T64" fmla="*/ 198 w 512"/>
                <a:gd name="T65" fmla="*/ 2 h 356"/>
                <a:gd name="T66" fmla="*/ 134 w 512"/>
                <a:gd name="T67" fmla="*/ 20 h 356"/>
                <a:gd name="T68" fmla="*/ 80 w 512"/>
                <a:gd name="T69" fmla="*/ 50 h 356"/>
                <a:gd name="T70" fmla="*/ 36 w 512"/>
                <a:gd name="T71" fmla="*/ 92 h 356"/>
                <a:gd name="T72" fmla="*/ 10 w 512"/>
                <a:gd name="T73" fmla="*/ 140 h 356"/>
                <a:gd name="T74" fmla="*/ 0 w 512"/>
                <a:gd name="T75" fmla="*/ 192 h 356"/>
                <a:gd name="T76" fmla="*/ 6 w 512"/>
                <a:gd name="T77" fmla="*/ 228 h 356"/>
                <a:gd name="T78" fmla="*/ 30 w 512"/>
                <a:gd name="T79" fmla="*/ 276 h 356"/>
                <a:gd name="T80" fmla="*/ 70 w 512"/>
                <a:gd name="T81" fmla="*/ 314 h 356"/>
                <a:gd name="T82" fmla="*/ 122 w 512"/>
                <a:gd name="T83" fmla="*/ 342 h 356"/>
                <a:gd name="T84" fmla="*/ 184 w 512"/>
                <a:gd name="T85" fmla="*/ 356 h 356"/>
                <a:gd name="T86" fmla="*/ 250 w 512"/>
                <a:gd name="T87" fmla="*/ 354 h 356"/>
                <a:gd name="T88" fmla="*/ 316 w 512"/>
                <a:gd name="T89" fmla="*/ 336 h 356"/>
                <a:gd name="T90" fmla="*/ 396 w 512"/>
                <a:gd name="T91" fmla="*/ 282 h 356"/>
                <a:gd name="T92" fmla="*/ 436 w 512"/>
                <a:gd name="T93" fmla="*/ 222 h 356"/>
                <a:gd name="T94" fmla="*/ 454 w 512"/>
                <a:gd name="T95" fmla="*/ 208 h 356"/>
                <a:gd name="T96" fmla="*/ 480 w 512"/>
                <a:gd name="T97" fmla="*/ 200 h 356"/>
                <a:gd name="T98" fmla="*/ 506 w 512"/>
                <a:gd name="T99" fmla="*/ 180 h 356"/>
                <a:gd name="T100" fmla="*/ 512 w 512"/>
                <a:gd name="T101" fmla="*/ 152 h 356"/>
                <a:gd name="T102" fmla="*/ 504 w 512"/>
                <a:gd name="T103" fmla="*/ 134 h 356"/>
                <a:gd name="T104" fmla="*/ 478 w 512"/>
                <a:gd name="T105" fmla="*/ 116 h 356"/>
                <a:gd name="T106" fmla="*/ 440 w 512"/>
                <a:gd name="T107" fmla="*/ 114 h 3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12"/>
                <a:gd name="T163" fmla="*/ 0 h 356"/>
                <a:gd name="T164" fmla="*/ 512 w 512"/>
                <a:gd name="T165" fmla="*/ 356 h 35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12" h="356">
                  <a:moveTo>
                    <a:pt x="440" y="114"/>
                  </a:moveTo>
                  <a:lnTo>
                    <a:pt x="440" y="114"/>
                  </a:lnTo>
                  <a:lnTo>
                    <a:pt x="438" y="114"/>
                  </a:lnTo>
                  <a:lnTo>
                    <a:pt x="432" y="102"/>
                  </a:lnTo>
                  <a:lnTo>
                    <a:pt x="424" y="88"/>
                  </a:lnTo>
                  <a:lnTo>
                    <a:pt x="410" y="104"/>
                  </a:lnTo>
                  <a:lnTo>
                    <a:pt x="416" y="116"/>
                  </a:lnTo>
                  <a:lnTo>
                    <a:pt x="422" y="128"/>
                  </a:lnTo>
                  <a:lnTo>
                    <a:pt x="424" y="138"/>
                  </a:lnTo>
                  <a:lnTo>
                    <a:pt x="444" y="134"/>
                  </a:lnTo>
                  <a:lnTo>
                    <a:pt x="462" y="134"/>
                  </a:lnTo>
                  <a:lnTo>
                    <a:pt x="476" y="138"/>
                  </a:lnTo>
                  <a:lnTo>
                    <a:pt x="482" y="140"/>
                  </a:lnTo>
                  <a:lnTo>
                    <a:pt x="486" y="144"/>
                  </a:lnTo>
                  <a:lnTo>
                    <a:pt x="490" y="148"/>
                  </a:lnTo>
                  <a:lnTo>
                    <a:pt x="492" y="154"/>
                  </a:lnTo>
                  <a:lnTo>
                    <a:pt x="492" y="160"/>
                  </a:lnTo>
                  <a:lnTo>
                    <a:pt x="490" y="166"/>
                  </a:lnTo>
                  <a:lnTo>
                    <a:pt x="486" y="170"/>
                  </a:lnTo>
                  <a:lnTo>
                    <a:pt x="482" y="176"/>
                  </a:lnTo>
                  <a:lnTo>
                    <a:pt x="468" y="184"/>
                  </a:lnTo>
                  <a:lnTo>
                    <a:pt x="452" y="188"/>
                  </a:lnTo>
                  <a:lnTo>
                    <a:pt x="436" y="188"/>
                  </a:lnTo>
                  <a:lnTo>
                    <a:pt x="426" y="188"/>
                  </a:lnTo>
                  <a:lnTo>
                    <a:pt x="424" y="196"/>
                  </a:lnTo>
                  <a:lnTo>
                    <a:pt x="420" y="208"/>
                  </a:lnTo>
                  <a:lnTo>
                    <a:pt x="416" y="222"/>
                  </a:lnTo>
                  <a:lnTo>
                    <a:pt x="402" y="244"/>
                  </a:lnTo>
                  <a:lnTo>
                    <a:pt x="384" y="266"/>
                  </a:lnTo>
                  <a:lnTo>
                    <a:pt x="362" y="286"/>
                  </a:lnTo>
                  <a:lnTo>
                    <a:pt x="338" y="302"/>
                  </a:lnTo>
                  <a:lnTo>
                    <a:pt x="310" y="316"/>
                  </a:lnTo>
                  <a:lnTo>
                    <a:pt x="280" y="326"/>
                  </a:lnTo>
                  <a:lnTo>
                    <a:pt x="248" y="334"/>
                  </a:lnTo>
                  <a:lnTo>
                    <a:pt x="226" y="336"/>
                  </a:lnTo>
                  <a:lnTo>
                    <a:pt x="206" y="336"/>
                  </a:lnTo>
                  <a:lnTo>
                    <a:pt x="186" y="334"/>
                  </a:lnTo>
                  <a:lnTo>
                    <a:pt x="168" y="332"/>
                  </a:lnTo>
                  <a:lnTo>
                    <a:pt x="148" y="328"/>
                  </a:lnTo>
                  <a:lnTo>
                    <a:pt x="130" y="324"/>
                  </a:lnTo>
                  <a:lnTo>
                    <a:pt x="114" y="316"/>
                  </a:lnTo>
                  <a:lnTo>
                    <a:pt x="98" y="308"/>
                  </a:lnTo>
                  <a:lnTo>
                    <a:pt x="84" y="300"/>
                  </a:lnTo>
                  <a:lnTo>
                    <a:pt x="70" y="290"/>
                  </a:lnTo>
                  <a:lnTo>
                    <a:pt x="58" y="278"/>
                  </a:lnTo>
                  <a:lnTo>
                    <a:pt x="48" y="266"/>
                  </a:lnTo>
                  <a:lnTo>
                    <a:pt x="38" y="252"/>
                  </a:lnTo>
                  <a:lnTo>
                    <a:pt x="32" y="238"/>
                  </a:lnTo>
                  <a:lnTo>
                    <a:pt x="26" y="224"/>
                  </a:lnTo>
                  <a:lnTo>
                    <a:pt x="22" y="208"/>
                  </a:lnTo>
                  <a:lnTo>
                    <a:pt x="22" y="192"/>
                  </a:lnTo>
                  <a:lnTo>
                    <a:pt x="22" y="176"/>
                  </a:lnTo>
                  <a:lnTo>
                    <a:pt x="26" y="160"/>
                  </a:lnTo>
                  <a:lnTo>
                    <a:pt x="30" y="146"/>
                  </a:lnTo>
                  <a:lnTo>
                    <a:pt x="36" y="130"/>
                  </a:lnTo>
                  <a:lnTo>
                    <a:pt x="44" y="116"/>
                  </a:lnTo>
                  <a:lnTo>
                    <a:pt x="54" y="102"/>
                  </a:lnTo>
                  <a:lnTo>
                    <a:pt x="66" y="90"/>
                  </a:lnTo>
                  <a:lnTo>
                    <a:pt x="78" y="78"/>
                  </a:lnTo>
                  <a:lnTo>
                    <a:pt x="92" y="66"/>
                  </a:lnTo>
                  <a:lnTo>
                    <a:pt x="108" y="56"/>
                  </a:lnTo>
                  <a:lnTo>
                    <a:pt x="126" y="46"/>
                  </a:lnTo>
                  <a:lnTo>
                    <a:pt x="142" y="38"/>
                  </a:lnTo>
                  <a:lnTo>
                    <a:pt x="162" y="32"/>
                  </a:lnTo>
                  <a:lnTo>
                    <a:pt x="182" y="26"/>
                  </a:lnTo>
                  <a:lnTo>
                    <a:pt x="202" y="22"/>
                  </a:lnTo>
                  <a:lnTo>
                    <a:pt x="234" y="20"/>
                  </a:lnTo>
                  <a:lnTo>
                    <a:pt x="266" y="22"/>
                  </a:lnTo>
                  <a:lnTo>
                    <a:pt x="298" y="26"/>
                  </a:lnTo>
                  <a:lnTo>
                    <a:pt x="326" y="36"/>
                  </a:lnTo>
                  <a:lnTo>
                    <a:pt x="352" y="48"/>
                  </a:lnTo>
                  <a:lnTo>
                    <a:pt x="376" y="64"/>
                  </a:lnTo>
                  <a:lnTo>
                    <a:pt x="394" y="82"/>
                  </a:lnTo>
                  <a:lnTo>
                    <a:pt x="402" y="92"/>
                  </a:lnTo>
                  <a:lnTo>
                    <a:pt x="410" y="104"/>
                  </a:lnTo>
                  <a:lnTo>
                    <a:pt x="424" y="88"/>
                  </a:lnTo>
                  <a:lnTo>
                    <a:pt x="416" y="78"/>
                  </a:lnTo>
                  <a:lnTo>
                    <a:pt x="406" y="66"/>
                  </a:lnTo>
                  <a:lnTo>
                    <a:pt x="396" y="56"/>
                  </a:lnTo>
                  <a:lnTo>
                    <a:pt x="386" y="46"/>
                  </a:lnTo>
                  <a:lnTo>
                    <a:pt x="360" y="30"/>
                  </a:lnTo>
                  <a:lnTo>
                    <a:pt x="332" y="16"/>
                  </a:lnTo>
                  <a:lnTo>
                    <a:pt x="302" y="6"/>
                  </a:lnTo>
                  <a:lnTo>
                    <a:pt x="268" y="2"/>
                  </a:lnTo>
                  <a:lnTo>
                    <a:pt x="234" y="0"/>
                  </a:lnTo>
                  <a:lnTo>
                    <a:pt x="198" y="2"/>
                  </a:lnTo>
                  <a:lnTo>
                    <a:pt x="176" y="6"/>
                  </a:lnTo>
                  <a:lnTo>
                    <a:pt x="154" y="12"/>
                  </a:lnTo>
                  <a:lnTo>
                    <a:pt x="134" y="20"/>
                  </a:lnTo>
                  <a:lnTo>
                    <a:pt x="114" y="30"/>
                  </a:lnTo>
                  <a:lnTo>
                    <a:pt x="96" y="40"/>
                  </a:lnTo>
                  <a:lnTo>
                    <a:pt x="80" y="50"/>
                  </a:lnTo>
                  <a:lnTo>
                    <a:pt x="64" y="64"/>
                  </a:lnTo>
                  <a:lnTo>
                    <a:pt x="50" y="78"/>
                  </a:lnTo>
                  <a:lnTo>
                    <a:pt x="36" y="92"/>
                  </a:lnTo>
                  <a:lnTo>
                    <a:pt x="26" y="108"/>
                  </a:lnTo>
                  <a:lnTo>
                    <a:pt x="18" y="124"/>
                  </a:lnTo>
                  <a:lnTo>
                    <a:pt x="10" y="140"/>
                  </a:lnTo>
                  <a:lnTo>
                    <a:pt x="4" y="158"/>
                  </a:lnTo>
                  <a:lnTo>
                    <a:pt x="2" y="174"/>
                  </a:lnTo>
                  <a:lnTo>
                    <a:pt x="0" y="192"/>
                  </a:lnTo>
                  <a:lnTo>
                    <a:pt x="2" y="210"/>
                  </a:lnTo>
                  <a:lnTo>
                    <a:pt x="6" y="228"/>
                  </a:lnTo>
                  <a:lnTo>
                    <a:pt x="12" y="246"/>
                  </a:lnTo>
                  <a:lnTo>
                    <a:pt x="20" y="262"/>
                  </a:lnTo>
                  <a:lnTo>
                    <a:pt x="30" y="276"/>
                  </a:lnTo>
                  <a:lnTo>
                    <a:pt x="42" y="290"/>
                  </a:lnTo>
                  <a:lnTo>
                    <a:pt x="54" y="304"/>
                  </a:lnTo>
                  <a:lnTo>
                    <a:pt x="70" y="314"/>
                  </a:lnTo>
                  <a:lnTo>
                    <a:pt x="86" y="326"/>
                  </a:lnTo>
                  <a:lnTo>
                    <a:pt x="104" y="334"/>
                  </a:lnTo>
                  <a:lnTo>
                    <a:pt x="122" y="342"/>
                  </a:lnTo>
                  <a:lnTo>
                    <a:pt x="142" y="348"/>
                  </a:lnTo>
                  <a:lnTo>
                    <a:pt x="162" y="352"/>
                  </a:lnTo>
                  <a:lnTo>
                    <a:pt x="184" y="356"/>
                  </a:lnTo>
                  <a:lnTo>
                    <a:pt x="206" y="356"/>
                  </a:lnTo>
                  <a:lnTo>
                    <a:pt x="228" y="356"/>
                  </a:lnTo>
                  <a:lnTo>
                    <a:pt x="250" y="354"/>
                  </a:lnTo>
                  <a:lnTo>
                    <a:pt x="284" y="346"/>
                  </a:lnTo>
                  <a:lnTo>
                    <a:pt x="316" y="336"/>
                  </a:lnTo>
                  <a:lnTo>
                    <a:pt x="346" y="320"/>
                  </a:lnTo>
                  <a:lnTo>
                    <a:pt x="372" y="304"/>
                  </a:lnTo>
                  <a:lnTo>
                    <a:pt x="396" y="282"/>
                  </a:lnTo>
                  <a:lnTo>
                    <a:pt x="416" y="260"/>
                  </a:lnTo>
                  <a:lnTo>
                    <a:pt x="430" y="236"/>
                  </a:lnTo>
                  <a:lnTo>
                    <a:pt x="436" y="222"/>
                  </a:lnTo>
                  <a:lnTo>
                    <a:pt x="442" y="208"/>
                  </a:lnTo>
                  <a:lnTo>
                    <a:pt x="454" y="208"/>
                  </a:lnTo>
                  <a:lnTo>
                    <a:pt x="468" y="206"/>
                  </a:lnTo>
                  <a:lnTo>
                    <a:pt x="480" y="200"/>
                  </a:lnTo>
                  <a:lnTo>
                    <a:pt x="490" y="194"/>
                  </a:lnTo>
                  <a:lnTo>
                    <a:pt x="498" y="188"/>
                  </a:lnTo>
                  <a:lnTo>
                    <a:pt x="506" y="180"/>
                  </a:lnTo>
                  <a:lnTo>
                    <a:pt x="510" y="170"/>
                  </a:lnTo>
                  <a:lnTo>
                    <a:pt x="512" y="162"/>
                  </a:lnTo>
                  <a:lnTo>
                    <a:pt x="512" y="152"/>
                  </a:lnTo>
                  <a:lnTo>
                    <a:pt x="510" y="142"/>
                  </a:lnTo>
                  <a:lnTo>
                    <a:pt x="504" y="134"/>
                  </a:lnTo>
                  <a:lnTo>
                    <a:pt x="498" y="126"/>
                  </a:lnTo>
                  <a:lnTo>
                    <a:pt x="488" y="120"/>
                  </a:lnTo>
                  <a:lnTo>
                    <a:pt x="478" y="116"/>
                  </a:lnTo>
                  <a:lnTo>
                    <a:pt x="466" y="114"/>
                  </a:lnTo>
                  <a:lnTo>
                    <a:pt x="454" y="112"/>
                  </a:lnTo>
                  <a:lnTo>
                    <a:pt x="440" y="114"/>
                  </a:lnTo>
                  <a:close/>
                </a:path>
              </a:pathLst>
            </a:custGeom>
            <a:solidFill>
              <a:srgbClr val="000000"/>
            </a:solidFill>
            <a:ln w="9525">
              <a:noFill/>
              <a:round/>
              <a:headEnd/>
              <a:tailEnd/>
            </a:ln>
          </p:spPr>
          <p:txBody>
            <a:bodyPr/>
            <a:lstStyle/>
            <a:p>
              <a:endParaRPr lang="en-US" sz="2400"/>
            </a:p>
          </p:txBody>
        </p:sp>
        <p:sp>
          <p:nvSpPr>
            <p:cNvPr id="203789" name="Freeform 18"/>
            <p:cNvSpPr>
              <a:spLocks/>
            </p:cNvSpPr>
            <p:nvPr/>
          </p:nvSpPr>
          <p:spPr bwMode="auto">
            <a:xfrm>
              <a:off x="5030" y="2270"/>
              <a:ext cx="62" cy="36"/>
            </a:xfrm>
            <a:custGeom>
              <a:avLst/>
              <a:gdLst>
                <a:gd name="T0" fmla="*/ 62 w 62"/>
                <a:gd name="T1" fmla="*/ 14 h 36"/>
                <a:gd name="T2" fmla="*/ 62 w 62"/>
                <a:gd name="T3" fmla="*/ 14 h 36"/>
                <a:gd name="T4" fmla="*/ 62 w 62"/>
                <a:gd name="T5" fmla="*/ 20 h 36"/>
                <a:gd name="T6" fmla="*/ 58 w 62"/>
                <a:gd name="T7" fmla="*/ 24 h 36"/>
                <a:gd name="T8" fmla="*/ 54 w 62"/>
                <a:gd name="T9" fmla="*/ 28 h 36"/>
                <a:gd name="T10" fmla="*/ 48 w 62"/>
                <a:gd name="T11" fmla="*/ 30 h 36"/>
                <a:gd name="T12" fmla="*/ 12 w 62"/>
                <a:gd name="T13" fmla="*/ 36 h 36"/>
                <a:gd name="T14" fmla="*/ 12 w 62"/>
                <a:gd name="T15" fmla="*/ 36 h 36"/>
                <a:gd name="T16" fmla="*/ 8 w 62"/>
                <a:gd name="T17" fmla="*/ 36 h 36"/>
                <a:gd name="T18" fmla="*/ 6 w 62"/>
                <a:gd name="T19" fmla="*/ 32 h 36"/>
                <a:gd name="T20" fmla="*/ 0 w 62"/>
                <a:gd name="T21" fmla="*/ 22 h 36"/>
                <a:gd name="T22" fmla="*/ 0 w 62"/>
                <a:gd name="T23" fmla="*/ 12 h 36"/>
                <a:gd name="T24" fmla="*/ 0 w 62"/>
                <a:gd name="T25" fmla="*/ 8 h 36"/>
                <a:gd name="T26" fmla="*/ 2 w 62"/>
                <a:gd name="T27" fmla="*/ 6 h 36"/>
                <a:gd name="T28" fmla="*/ 44 w 62"/>
                <a:gd name="T29" fmla="*/ 0 h 36"/>
                <a:gd name="T30" fmla="*/ 44 w 62"/>
                <a:gd name="T31" fmla="*/ 0 h 36"/>
                <a:gd name="T32" fmla="*/ 50 w 62"/>
                <a:gd name="T33" fmla="*/ 0 h 36"/>
                <a:gd name="T34" fmla="*/ 56 w 62"/>
                <a:gd name="T35" fmla="*/ 4 h 36"/>
                <a:gd name="T36" fmla="*/ 60 w 62"/>
                <a:gd name="T37" fmla="*/ 8 h 36"/>
                <a:gd name="T38" fmla="*/ 62 w 62"/>
                <a:gd name="T39" fmla="*/ 14 h 36"/>
                <a:gd name="T40" fmla="*/ 62 w 62"/>
                <a:gd name="T41" fmla="*/ 14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36"/>
                <a:gd name="T65" fmla="*/ 62 w 62"/>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36">
                  <a:moveTo>
                    <a:pt x="62" y="14"/>
                  </a:moveTo>
                  <a:lnTo>
                    <a:pt x="62" y="14"/>
                  </a:lnTo>
                  <a:lnTo>
                    <a:pt x="62" y="20"/>
                  </a:lnTo>
                  <a:lnTo>
                    <a:pt x="58" y="24"/>
                  </a:lnTo>
                  <a:lnTo>
                    <a:pt x="54" y="28"/>
                  </a:lnTo>
                  <a:lnTo>
                    <a:pt x="48" y="30"/>
                  </a:lnTo>
                  <a:lnTo>
                    <a:pt x="12" y="36"/>
                  </a:lnTo>
                  <a:lnTo>
                    <a:pt x="8" y="36"/>
                  </a:lnTo>
                  <a:lnTo>
                    <a:pt x="6" y="32"/>
                  </a:lnTo>
                  <a:lnTo>
                    <a:pt x="0" y="22"/>
                  </a:lnTo>
                  <a:lnTo>
                    <a:pt x="0" y="12"/>
                  </a:lnTo>
                  <a:lnTo>
                    <a:pt x="0" y="8"/>
                  </a:lnTo>
                  <a:lnTo>
                    <a:pt x="2" y="6"/>
                  </a:lnTo>
                  <a:lnTo>
                    <a:pt x="44" y="0"/>
                  </a:lnTo>
                  <a:lnTo>
                    <a:pt x="50" y="0"/>
                  </a:lnTo>
                  <a:lnTo>
                    <a:pt x="56" y="4"/>
                  </a:lnTo>
                  <a:lnTo>
                    <a:pt x="60" y="8"/>
                  </a:lnTo>
                  <a:lnTo>
                    <a:pt x="62" y="14"/>
                  </a:lnTo>
                  <a:close/>
                </a:path>
              </a:pathLst>
            </a:custGeom>
            <a:solidFill>
              <a:srgbClr val="FFFFFF"/>
            </a:solidFill>
            <a:ln w="9525">
              <a:noFill/>
              <a:round/>
              <a:headEnd/>
              <a:tailEnd/>
            </a:ln>
          </p:spPr>
          <p:txBody>
            <a:bodyPr/>
            <a:lstStyle/>
            <a:p>
              <a:endParaRPr lang="en-US" sz="2400"/>
            </a:p>
          </p:txBody>
        </p:sp>
        <p:sp>
          <p:nvSpPr>
            <p:cNvPr id="203790" name="Freeform 19"/>
            <p:cNvSpPr>
              <a:spLocks/>
            </p:cNvSpPr>
            <p:nvPr/>
          </p:nvSpPr>
          <p:spPr bwMode="auto">
            <a:xfrm>
              <a:off x="5076" y="2470"/>
              <a:ext cx="244" cy="526"/>
            </a:xfrm>
            <a:custGeom>
              <a:avLst/>
              <a:gdLst>
                <a:gd name="T0" fmla="*/ 90 w 244"/>
                <a:gd name="T1" fmla="*/ 16 h 526"/>
                <a:gd name="T2" fmla="*/ 90 w 244"/>
                <a:gd name="T3" fmla="*/ 16 h 526"/>
                <a:gd name="T4" fmla="*/ 104 w 244"/>
                <a:gd name="T5" fmla="*/ 8 h 526"/>
                <a:gd name="T6" fmla="*/ 120 w 244"/>
                <a:gd name="T7" fmla="*/ 2 h 526"/>
                <a:gd name="T8" fmla="*/ 140 w 244"/>
                <a:gd name="T9" fmla="*/ 0 h 526"/>
                <a:gd name="T10" fmla="*/ 152 w 244"/>
                <a:gd name="T11" fmla="*/ 0 h 526"/>
                <a:gd name="T12" fmla="*/ 164 w 244"/>
                <a:gd name="T13" fmla="*/ 2 h 526"/>
                <a:gd name="T14" fmla="*/ 176 w 244"/>
                <a:gd name="T15" fmla="*/ 6 h 526"/>
                <a:gd name="T16" fmla="*/ 190 w 244"/>
                <a:gd name="T17" fmla="*/ 12 h 526"/>
                <a:gd name="T18" fmla="*/ 202 w 244"/>
                <a:gd name="T19" fmla="*/ 20 h 526"/>
                <a:gd name="T20" fmla="*/ 216 w 244"/>
                <a:gd name="T21" fmla="*/ 32 h 526"/>
                <a:gd name="T22" fmla="*/ 230 w 244"/>
                <a:gd name="T23" fmla="*/ 46 h 526"/>
                <a:gd name="T24" fmla="*/ 244 w 244"/>
                <a:gd name="T25" fmla="*/ 64 h 526"/>
                <a:gd name="T26" fmla="*/ 244 w 244"/>
                <a:gd name="T27" fmla="*/ 64 h 526"/>
                <a:gd name="T28" fmla="*/ 240 w 244"/>
                <a:gd name="T29" fmla="*/ 102 h 526"/>
                <a:gd name="T30" fmla="*/ 236 w 244"/>
                <a:gd name="T31" fmla="*/ 146 h 526"/>
                <a:gd name="T32" fmla="*/ 230 w 244"/>
                <a:gd name="T33" fmla="*/ 204 h 526"/>
                <a:gd name="T34" fmla="*/ 218 w 244"/>
                <a:gd name="T35" fmla="*/ 274 h 526"/>
                <a:gd name="T36" fmla="*/ 204 w 244"/>
                <a:gd name="T37" fmla="*/ 352 h 526"/>
                <a:gd name="T38" fmla="*/ 186 w 244"/>
                <a:gd name="T39" fmla="*/ 436 h 526"/>
                <a:gd name="T40" fmla="*/ 162 w 244"/>
                <a:gd name="T41" fmla="*/ 526 h 526"/>
                <a:gd name="T42" fmla="*/ 0 w 244"/>
                <a:gd name="T43" fmla="*/ 526 h 526"/>
                <a:gd name="T44" fmla="*/ 0 w 244"/>
                <a:gd name="T45" fmla="*/ 526 h 526"/>
                <a:gd name="T46" fmla="*/ 18 w 244"/>
                <a:gd name="T47" fmla="*/ 460 h 526"/>
                <a:gd name="T48" fmla="*/ 30 w 244"/>
                <a:gd name="T49" fmla="*/ 408 h 526"/>
                <a:gd name="T50" fmla="*/ 44 w 244"/>
                <a:gd name="T51" fmla="*/ 342 h 526"/>
                <a:gd name="T52" fmla="*/ 58 w 244"/>
                <a:gd name="T53" fmla="*/ 268 h 526"/>
                <a:gd name="T54" fmla="*/ 72 w 244"/>
                <a:gd name="T55" fmla="*/ 188 h 526"/>
                <a:gd name="T56" fmla="*/ 82 w 244"/>
                <a:gd name="T57" fmla="*/ 102 h 526"/>
                <a:gd name="T58" fmla="*/ 90 w 244"/>
                <a:gd name="T59" fmla="*/ 16 h 526"/>
                <a:gd name="T60" fmla="*/ 90 w 244"/>
                <a:gd name="T61" fmla="*/ 16 h 52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4"/>
                <a:gd name="T94" fmla="*/ 0 h 526"/>
                <a:gd name="T95" fmla="*/ 244 w 244"/>
                <a:gd name="T96" fmla="*/ 526 h 52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4" h="526">
                  <a:moveTo>
                    <a:pt x="90" y="16"/>
                  </a:moveTo>
                  <a:lnTo>
                    <a:pt x="90" y="16"/>
                  </a:lnTo>
                  <a:lnTo>
                    <a:pt x="104" y="8"/>
                  </a:lnTo>
                  <a:lnTo>
                    <a:pt x="120" y="2"/>
                  </a:lnTo>
                  <a:lnTo>
                    <a:pt x="140" y="0"/>
                  </a:lnTo>
                  <a:lnTo>
                    <a:pt x="152" y="0"/>
                  </a:lnTo>
                  <a:lnTo>
                    <a:pt x="164" y="2"/>
                  </a:lnTo>
                  <a:lnTo>
                    <a:pt x="176" y="6"/>
                  </a:lnTo>
                  <a:lnTo>
                    <a:pt x="190" y="12"/>
                  </a:lnTo>
                  <a:lnTo>
                    <a:pt x="202" y="20"/>
                  </a:lnTo>
                  <a:lnTo>
                    <a:pt x="216" y="32"/>
                  </a:lnTo>
                  <a:lnTo>
                    <a:pt x="230" y="46"/>
                  </a:lnTo>
                  <a:lnTo>
                    <a:pt x="244" y="64"/>
                  </a:lnTo>
                  <a:lnTo>
                    <a:pt x="240" y="102"/>
                  </a:lnTo>
                  <a:lnTo>
                    <a:pt x="236" y="146"/>
                  </a:lnTo>
                  <a:lnTo>
                    <a:pt x="230" y="204"/>
                  </a:lnTo>
                  <a:lnTo>
                    <a:pt x="218" y="274"/>
                  </a:lnTo>
                  <a:lnTo>
                    <a:pt x="204" y="352"/>
                  </a:lnTo>
                  <a:lnTo>
                    <a:pt x="186" y="436"/>
                  </a:lnTo>
                  <a:lnTo>
                    <a:pt x="162" y="526"/>
                  </a:lnTo>
                  <a:lnTo>
                    <a:pt x="0" y="526"/>
                  </a:lnTo>
                  <a:lnTo>
                    <a:pt x="18" y="460"/>
                  </a:lnTo>
                  <a:lnTo>
                    <a:pt x="30" y="408"/>
                  </a:lnTo>
                  <a:lnTo>
                    <a:pt x="44" y="342"/>
                  </a:lnTo>
                  <a:lnTo>
                    <a:pt x="58" y="268"/>
                  </a:lnTo>
                  <a:lnTo>
                    <a:pt x="72" y="188"/>
                  </a:lnTo>
                  <a:lnTo>
                    <a:pt x="82" y="102"/>
                  </a:lnTo>
                  <a:lnTo>
                    <a:pt x="90" y="16"/>
                  </a:lnTo>
                  <a:close/>
                </a:path>
              </a:pathLst>
            </a:custGeom>
            <a:solidFill>
              <a:srgbClr val="000000"/>
            </a:solidFill>
            <a:ln w="9525">
              <a:noFill/>
              <a:round/>
              <a:headEnd/>
              <a:tailEnd/>
            </a:ln>
          </p:spPr>
          <p:txBody>
            <a:bodyPr/>
            <a:lstStyle/>
            <a:p>
              <a:endParaRPr lang="en-US" sz="2400"/>
            </a:p>
          </p:txBody>
        </p:sp>
        <p:sp>
          <p:nvSpPr>
            <p:cNvPr id="203791" name="Freeform 20"/>
            <p:cNvSpPr>
              <a:spLocks/>
            </p:cNvSpPr>
            <p:nvPr/>
          </p:nvSpPr>
          <p:spPr bwMode="auto">
            <a:xfrm>
              <a:off x="5228" y="2518"/>
              <a:ext cx="32" cy="88"/>
            </a:xfrm>
            <a:custGeom>
              <a:avLst/>
              <a:gdLst>
                <a:gd name="T0" fmla="*/ 32 w 32"/>
                <a:gd name="T1" fmla="*/ 0 h 88"/>
                <a:gd name="T2" fmla="*/ 10 w 32"/>
                <a:gd name="T3" fmla="*/ 16 h 88"/>
                <a:gd name="T4" fmla="*/ 0 w 32"/>
                <a:gd name="T5" fmla="*/ 88 h 88"/>
                <a:gd name="T6" fmla="*/ 32 w 32"/>
                <a:gd name="T7" fmla="*/ 0 h 88"/>
                <a:gd name="T8" fmla="*/ 0 60000 65536"/>
                <a:gd name="T9" fmla="*/ 0 60000 65536"/>
                <a:gd name="T10" fmla="*/ 0 60000 65536"/>
                <a:gd name="T11" fmla="*/ 0 60000 65536"/>
                <a:gd name="T12" fmla="*/ 0 w 32"/>
                <a:gd name="T13" fmla="*/ 0 h 88"/>
                <a:gd name="T14" fmla="*/ 32 w 32"/>
                <a:gd name="T15" fmla="*/ 88 h 88"/>
              </a:gdLst>
              <a:ahLst/>
              <a:cxnLst>
                <a:cxn ang="T8">
                  <a:pos x="T0" y="T1"/>
                </a:cxn>
                <a:cxn ang="T9">
                  <a:pos x="T2" y="T3"/>
                </a:cxn>
                <a:cxn ang="T10">
                  <a:pos x="T4" y="T5"/>
                </a:cxn>
                <a:cxn ang="T11">
                  <a:pos x="T6" y="T7"/>
                </a:cxn>
              </a:cxnLst>
              <a:rect l="T12" t="T13" r="T14" b="T15"/>
              <a:pathLst>
                <a:path w="32" h="88">
                  <a:moveTo>
                    <a:pt x="32" y="0"/>
                  </a:moveTo>
                  <a:lnTo>
                    <a:pt x="10" y="16"/>
                  </a:lnTo>
                  <a:lnTo>
                    <a:pt x="0" y="88"/>
                  </a:lnTo>
                  <a:lnTo>
                    <a:pt x="32" y="0"/>
                  </a:lnTo>
                  <a:close/>
                </a:path>
              </a:pathLst>
            </a:custGeom>
            <a:solidFill>
              <a:srgbClr val="FFFFFF"/>
            </a:solidFill>
            <a:ln w="9525">
              <a:noFill/>
              <a:round/>
              <a:headEnd/>
              <a:tailEnd/>
            </a:ln>
          </p:spPr>
          <p:txBody>
            <a:bodyPr/>
            <a:lstStyle/>
            <a:p>
              <a:endParaRPr lang="en-US" sz="2400"/>
            </a:p>
          </p:txBody>
        </p:sp>
        <p:sp>
          <p:nvSpPr>
            <p:cNvPr id="203792" name="Freeform 21"/>
            <p:cNvSpPr>
              <a:spLocks/>
            </p:cNvSpPr>
            <p:nvPr/>
          </p:nvSpPr>
          <p:spPr bwMode="auto">
            <a:xfrm>
              <a:off x="5194" y="2496"/>
              <a:ext cx="32" cy="96"/>
            </a:xfrm>
            <a:custGeom>
              <a:avLst/>
              <a:gdLst>
                <a:gd name="T0" fmla="*/ 22 w 32"/>
                <a:gd name="T1" fmla="*/ 0 h 96"/>
                <a:gd name="T2" fmla="*/ 32 w 32"/>
                <a:gd name="T3" fmla="*/ 30 h 96"/>
                <a:gd name="T4" fmla="*/ 0 w 32"/>
                <a:gd name="T5" fmla="*/ 96 h 96"/>
                <a:gd name="T6" fmla="*/ 22 w 32"/>
                <a:gd name="T7" fmla="*/ 0 h 96"/>
                <a:gd name="T8" fmla="*/ 0 60000 65536"/>
                <a:gd name="T9" fmla="*/ 0 60000 65536"/>
                <a:gd name="T10" fmla="*/ 0 60000 65536"/>
                <a:gd name="T11" fmla="*/ 0 60000 65536"/>
                <a:gd name="T12" fmla="*/ 0 w 32"/>
                <a:gd name="T13" fmla="*/ 0 h 96"/>
                <a:gd name="T14" fmla="*/ 32 w 32"/>
                <a:gd name="T15" fmla="*/ 96 h 96"/>
              </a:gdLst>
              <a:ahLst/>
              <a:cxnLst>
                <a:cxn ang="T8">
                  <a:pos x="T0" y="T1"/>
                </a:cxn>
                <a:cxn ang="T9">
                  <a:pos x="T2" y="T3"/>
                </a:cxn>
                <a:cxn ang="T10">
                  <a:pos x="T4" y="T5"/>
                </a:cxn>
                <a:cxn ang="T11">
                  <a:pos x="T6" y="T7"/>
                </a:cxn>
              </a:cxnLst>
              <a:rect l="T12" t="T13" r="T14" b="T15"/>
              <a:pathLst>
                <a:path w="32" h="96">
                  <a:moveTo>
                    <a:pt x="22" y="0"/>
                  </a:moveTo>
                  <a:lnTo>
                    <a:pt x="32" y="30"/>
                  </a:lnTo>
                  <a:lnTo>
                    <a:pt x="0" y="96"/>
                  </a:lnTo>
                  <a:lnTo>
                    <a:pt x="22" y="0"/>
                  </a:lnTo>
                  <a:close/>
                </a:path>
              </a:pathLst>
            </a:custGeom>
            <a:solidFill>
              <a:srgbClr val="FFFFFF"/>
            </a:solidFill>
            <a:ln w="9525">
              <a:noFill/>
              <a:round/>
              <a:headEnd/>
              <a:tailEnd/>
            </a:ln>
          </p:spPr>
          <p:txBody>
            <a:bodyPr/>
            <a:lstStyle/>
            <a:p>
              <a:endParaRPr lang="en-US" sz="2400"/>
            </a:p>
          </p:txBody>
        </p:sp>
        <p:sp>
          <p:nvSpPr>
            <p:cNvPr id="203793" name="Freeform 22"/>
            <p:cNvSpPr>
              <a:spLocks/>
            </p:cNvSpPr>
            <p:nvPr/>
          </p:nvSpPr>
          <p:spPr bwMode="auto">
            <a:xfrm>
              <a:off x="4856" y="1954"/>
              <a:ext cx="556" cy="342"/>
            </a:xfrm>
            <a:custGeom>
              <a:avLst/>
              <a:gdLst>
                <a:gd name="T0" fmla="*/ 428 w 556"/>
                <a:gd name="T1" fmla="*/ 268 h 342"/>
                <a:gd name="T2" fmla="*/ 450 w 556"/>
                <a:gd name="T3" fmla="*/ 290 h 342"/>
                <a:gd name="T4" fmla="*/ 496 w 556"/>
                <a:gd name="T5" fmla="*/ 296 h 342"/>
                <a:gd name="T6" fmla="*/ 548 w 556"/>
                <a:gd name="T7" fmla="*/ 236 h 342"/>
                <a:gd name="T8" fmla="*/ 552 w 556"/>
                <a:gd name="T9" fmla="*/ 222 h 342"/>
                <a:gd name="T10" fmla="*/ 556 w 556"/>
                <a:gd name="T11" fmla="*/ 188 h 342"/>
                <a:gd name="T12" fmla="*/ 552 w 556"/>
                <a:gd name="T13" fmla="*/ 148 h 342"/>
                <a:gd name="T14" fmla="*/ 534 w 556"/>
                <a:gd name="T15" fmla="*/ 106 h 342"/>
                <a:gd name="T16" fmla="*/ 508 w 556"/>
                <a:gd name="T17" fmla="*/ 84 h 342"/>
                <a:gd name="T18" fmla="*/ 542 w 556"/>
                <a:gd name="T19" fmla="*/ 60 h 342"/>
                <a:gd name="T20" fmla="*/ 498 w 556"/>
                <a:gd name="T21" fmla="*/ 50 h 342"/>
                <a:gd name="T22" fmla="*/ 428 w 556"/>
                <a:gd name="T23" fmla="*/ 52 h 342"/>
                <a:gd name="T24" fmla="*/ 434 w 556"/>
                <a:gd name="T25" fmla="*/ 22 h 342"/>
                <a:gd name="T26" fmla="*/ 414 w 556"/>
                <a:gd name="T27" fmla="*/ 14 h 342"/>
                <a:gd name="T28" fmla="*/ 376 w 556"/>
                <a:gd name="T29" fmla="*/ 44 h 342"/>
                <a:gd name="T30" fmla="*/ 314 w 556"/>
                <a:gd name="T31" fmla="*/ 24 h 342"/>
                <a:gd name="T32" fmla="*/ 230 w 556"/>
                <a:gd name="T33" fmla="*/ 26 h 342"/>
                <a:gd name="T34" fmla="*/ 168 w 556"/>
                <a:gd name="T35" fmla="*/ 44 h 342"/>
                <a:gd name="T36" fmla="*/ 154 w 556"/>
                <a:gd name="T37" fmla="*/ 52 h 342"/>
                <a:gd name="T38" fmla="*/ 106 w 556"/>
                <a:gd name="T39" fmla="*/ 66 h 342"/>
                <a:gd name="T40" fmla="*/ 58 w 556"/>
                <a:gd name="T41" fmla="*/ 96 h 342"/>
                <a:gd name="T42" fmla="*/ 64 w 556"/>
                <a:gd name="T43" fmla="*/ 110 h 342"/>
                <a:gd name="T44" fmla="*/ 114 w 556"/>
                <a:gd name="T45" fmla="*/ 108 h 342"/>
                <a:gd name="T46" fmla="*/ 68 w 556"/>
                <a:gd name="T47" fmla="*/ 128 h 342"/>
                <a:gd name="T48" fmla="*/ 26 w 556"/>
                <a:gd name="T49" fmla="*/ 166 h 342"/>
                <a:gd name="T50" fmla="*/ 0 w 556"/>
                <a:gd name="T51" fmla="*/ 222 h 342"/>
                <a:gd name="T52" fmla="*/ 40 w 556"/>
                <a:gd name="T53" fmla="*/ 202 h 342"/>
                <a:gd name="T54" fmla="*/ 48 w 556"/>
                <a:gd name="T55" fmla="*/ 208 h 342"/>
                <a:gd name="T56" fmla="*/ 22 w 556"/>
                <a:gd name="T57" fmla="*/ 244 h 342"/>
                <a:gd name="T58" fmla="*/ 8 w 556"/>
                <a:gd name="T59" fmla="*/ 292 h 342"/>
                <a:gd name="T60" fmla="*/ 22 w 556"/>
                <a:gd name="T61" fmla="*/ 298 h 342"/>
                <a:gd name="T62" fmla="*/ 52 w 556"/>
                <a:gd name="T63" fmla="*/ 274 h 342"/>
                <a:gd name="T64" fmla="*/ 52 w 556"/>
                <a:gd name="T65" fmla="*/ 280 h 342"/>
                <a:gd name="T66" fmla="*/ 64 w 556"/>
                <a:gd name="T67" fmla="*/ 342 h 342"/>
                <a:gd name="T68" fmla="*/ 74 w 556"/>
                <a:gd name="T69" fmla="*/ 304 h 342"/>
                <a:gd name="T70" fmla="*/ 104 w 556"/>
                <a:gd name="T71" fmla="*/ 258 h 342"/>
                <a:gd name="T72" fmla="*/ 130 w 556"/>
                <a:gd name="T73" fmla="*/ 236 h 342"/>
                <a:gd name="T74" fmla="*/ 134 w 556"/>
                <a:gd name="T75" fmla="*/ 266 h 342"/>
                <a:gd name="T76" fmla="*/ 204 w 556"/>
                <a:gd name="T77" fmla="*/ 230 h 342"/>
                <a:gd name="T78" fmla="*/ 228 w 556"/>
                <a:gd name="T79" fmla="*/ 236 h 342"/>
                <a:gd name="T80" fmla="*/ 220 w 556"/>
                <a:gd name="T81" fmla="*/ 282 h 342"/>
                <a:gd name="T82" fmla="*/ 244 w 556"/>
                <a:gd name="T83" fmla="*/ 256 h 342"/>
                <a:gd name="T84" fmla="*/ 284 w 556"/>
                <a:gd name="T85" fmla="*/ 232 h 342"/>
                <a:gd name="T86" fmla="*/ 354 w 556"/>
                <a:gd name="T87" fmla="*/ 220 h 342"/>
                <a:gd name="T88" fmla="*/ 376 w 556"/>
                <a:gd name="T89" fmla="*/ 228 h 342"/>
                <a:gd name="T90" fmla="*/ 384 w 556"/>
                <a:gd name="T91" fmla="*/ 240 h 342"/>
                <a:gd name="T92" fmla="*/ 394 w 556"/>
                <a:gd name="T93" fmla="*/ 278 h 342"/>
                <a:gd name="T94" fmla="*/ 388 w 556"/>
                <a:gd name="T95" fmla="*/ 302 h 342"/>
                <a:gd name="T96" fmla="*/ 404 w 556"/>
                <a:gd name="T97" fmla="*/ 300 h 342"/>
                <a:gd name="T98" fmla="*/ 416 w 556"/>
                <a:gd name="T99" fmla="*/ 276 h 34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6"/>
                <a:gd name="T151" fmla="*/ 0 h 342"/>
                <a:gd name="T152" fmla="*/ 556 w 556"/>
                <a:gd name="T153" fmla="*/ 342 h 34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6" h="342">
                  <a:moveTo>
                    <a:pt x="418" y="260"/>
                  </a:moveTo>
                  <a:lnTo>
                    <a:pt x="418" y="260"/>
                  </a:lnTo>
                  <a:lnTo>
                    <a:pt x="428" y="268"/>
                  </a:lnTo>
                  <a:lnTo>
                    <a:pt x="438" y="276"/>
                  </a:lnTo>
                  <a:lnTo>
                    <a:pt x="446" y="284"/>
                  </a:lnTo>
                  <a:lnTo>
                    <a:pt x="450" y="290"/>
                  </a:lnTo>
                  <a:lnTo>
                    <a:pt x="464" y="336"/>
                  </a:lnTo>
                  <a:lnTo>
                    <a:pt x="492" y="298"/>
                  </a:lnTo>
                  <a:lnTo>
                    <a:pt x="496" y="296"/>
                  </a:lnTo>
                  <a:lnTo>
                    <a:pt x="528" y="256"/>
                  </a:lnTo>
                  <a:lnTo>
                    <a:pt x="548" y="236"/>
                  </a:lnTo>
                  <a:lnTo>
                    <a:pt x="548" y="234"/>
                  </a:lnTo>
                  <a:lnTo>
                    <a:pt x="552" y="222"/>
                  </a:lnTo>
                  <a:lnTo>
                    <a:pt x="554" y="206"/>
                  </a:lnTo>
                  <a:lnTo>
                    <a:pt x="556" y="188"/>
                  </a:lnTo>
                  <a:lnTo>
                    <a:pt x="556" y="176"/>
                  </a:lnTo>
                  <a:lnTo>
                    <a:pt x="556" y="162"/>
                  </a:lnTo>
                  <a:lnTo>
                    <a:pt x="552" y="148"/>
                  </a:lnTo>
                  <a:lnTo>
                    <a:pt x="548" y="134"/>
                  </a:lnTo>
                  <a:lnTo>
                    <a:pt x="542" y="120"/>
                  </a:lnTo>
                  <a:lnTo>
                    <a:pt x="534" y="106"/>
                  </a:lnTo>
                  <a:lnTo>
                    <a:pt x="522" y="94"/>
                  </a:lnTo>
                  <a:lnTo>
                    <a:pt x="508" y="84"/>
                  </a:lnTo>
                  <a:lnTo>
                    <a:pt x="550" y="68"/>
                  </a:lnTo>
                  <a:lnTo>
                    <a:pt x="542" y="60"/>
                  </a:lnTo>
                  <a:lnTo>
                    <a:pt x="534" y="56"/>
                  </a:lnTo>
                  <a:lnTo>
                    <a:pt x="514" y="50"/>
                  </a:lnTo>
                  <a:lnTo>
                    <a:pt x="498" y="50"/>
                  </a:lnTo>
                  <a:lnTo>
                    <a:pt x="478" y="48"/>
                  </a:lnTo>
                  <a:lnTo>
                    <a:pt x="454" y="50"/>
                  </a:lnTo>
                  <a:lnTo>
                    <a:pt x="428" y="52"/>
                  </a:lnTo>
                  <a:lnTo>
                    <a:pt x="430" y="32"/>
                  </a:lnTo>
                  <a:lnTo>
                    <a:pt x="434" y="22"/>
                  </a:lnTo>
                  <a:lnTo>
                    <a:pt x="438" y="0"/>
                  </a:lnTo>
                  <a:lnTo>
                    <a:pt x="414" y="14"/>
                  </a:lnTo>
                  <a:lnTo>
                    <a:pt x="394" y="28"/>
                  </a:lnTo>
                  <a:lnTo>
                    <a:pt x="376" y="44"/>
                  </a:lnTo>
                  <a:lnTo>
                    <a:pt x="354" y="34"/>
                  </a:lnTo>
                  <a:lnTo>
                    <a:pt x="336" y="28"/>
                  </a:lnTo>
                  <a:lnTo>
                    <a:pt x="314" y="24"/>
                  </a:lnTo>
                  <a:lnTo>
                    <a:pt x="288" y="22"/>
                  </a:lnTo>
                  <a:lnTo>
                    <a:pt x="260" y="22"/>
                  </a:lnTo>
                  <a:lnTo>
                    <a:pt x="230" y="26"/>
                  </a:lnTo>
                  <a:lnTo>
                    <a:pt x="196" y="34"/>
                  </a:lnTo>
                  <a:lnTo>
                    <a:pt x="168" y="44"/>
                  </a:lnTo>
                  <a:lnTo>
                    <a:pt x="184" y="48"/>
                  </a:lnTo>
                  <a:lnTo>
                    <a:pt x="154" y="52"/>
                  </a:lnTo>
                  <a:lnTo>
                    <a:pt x="140" y="54"/>
                  </a:lnTo>
                  <a:lnTo>
                    <a:pt x="122" y="60"/>
                  </a:lnTo>
                  <a:lnTo>
                    <a:pt x="106" y="66"/>
                  </a:lnTo>
                  <a:lnTo>
                    <a:pt x="90" y="74"/>
                  </a:lnTo>
                  <a:lnTo>
                    <a:pt x="74" y="84"/>
                  </a:lnTo>
                  <a:lnTo>
                    <a:pt x="58" y="96"/>
                  </a:lnTo>
                  <a:lnTo>
                    <a:pt x="36" y="114"/>
                  </a:lnTo>
                  <a:lnTo>
                    <a:pt x="64" y="110"/>
                  </a:lnTo>
                  <a:lnTo>
                    <a:pt x="80" y="110"/>
                  </a:lnTo>
                  <a:lnTo>
                    <a:pt x="114" y="108"/>
                  </a:lnTo>
                  <a:lnTo>
                    <a:pt x="98" y="112"/>
                  </a:lnTo>
                  <a:lnTo>
                    <a:pt x="84" y="120"/>
                  </a:lnTo>
                  <a:lnTo>
                    <a:pt x="68" y="128"/>
                  </a:lnTo>
                  <a:lnTo>
                    <a:pt x="54" y="140"/>
                  </a:lnTo>
                  <a:lnTo>
                    <a:pt x="40" y="152"/>
                  </a:lnTo>
                  <a:lnTo>
                    <a:pt x="26" y="166"/>
                  </a:lnTo>
                  <a:lnTo>
                    <a:pt x="16" y="182"/>
                  </a:lnTo>
                  <a:lnTo>
                    <a:pt x="8" y="202"/>
                  </a:lnTo>
                  <a:lnTo>
                    <a:pt x="0" y="222"/>
                  </a:lnTo>
                  <a:lnTo>
                    <a:pt x="20" y="212"/>
                  </a:lnTo>
                  <a:lnTo>
                    <a:pt x="40" y="202"/>
                  </a:lnTo>
                  <a:lnTo>
                    <a:pt x="68" y="192"/>
                  </a:lnTo>
                  <a:lnTo>
                    <a:pt x="48" y="208"/>
                  </a:lnTo>
                  <a:lnTo>
                    <a:pt x="38" y="218"/>
                  </a:lnTo>
                  <a:lnTo>
                    <a:pt x="30" y="230"/>
                  </a:lnTo>
                  <a:lnTo>
                    <a:pt x="22" y="244"/>
                  </a:lnTo>
                  <a:lnTo>
                    <a:pt x="16" y="258"/>
                  </a:lnTo>
                  <a:lnTo>
                    <a:pt x="10" y="274"/>
                  </a:lnTo>
                  <a:lnTo>
                    <a:pt x="8" y="292"/>
                  </a:lnTo>
                  <a:lnTo>
                    <a:pt x="6" y="316"/>
                  </a:lnTo>
                  <a:lnTo>
                    <a:pt x="22" y="298"/>
                  </a:lnTo>
                  <a:lnTo>
                    <a:pt x="32" y="290"/>
                  </a:lnTo>
                  <a:lnTo>
                    <a:pt x="42" y="282"/>
                  </a:lnTo>
                  <a:lnTo>
                    <a:pt x="52" y="274"/>
                  </a:lnTo>
                  <a:lnTo>
                    <a:pt x="52" y="280"/>
                  </a:lnTo>
                  <a:lnTo>
                    <a:pt x="52" y="294"/>
                  </a:lnTo>
                  <a:lnTo>
                    <a:pt x="56" y="314"/>
                  </a:lnTo>
                  <a:lnTo>
                    <a:pt x="64" y="342"/>
                  </a:lnTo>
                  <a:lnTo>
                    <a:pt x="72" y="314"/>
                  </a:lnTo>
                  <a:lnTo>
                    <a:pt x="74" y="304"/>
                  </a:lnTo>
                  <a:lnTo>
                    <a:pt x="84" y="284"/>
                  </a:lnTo>
                  <a:lnTo>
                    <a:pt x="92" y="270"/>
                  </a:lnTo>
                  <a:lnTo>
                    <a:pt x="104" y="258"/>
                  </a:lnTo>
                  <a:lnTo>
                    <a:pt x="116" y="246"/>
                  </a:lnTo>
                  <a:lnTo>
                    <a:pt x="130" y="236"/>
                  </a:lnTo>
                  <a:lnTo>
                    <a:pt x="122" y="258"/>
                  </a:lnTo>
                  <a:lnTo>
                    <a:pt x="118" y="276"/>
                  </a:lnTo>
                  <a:lnTo>
                    <a:pt x="134" y="266"/>
                  </a:lnTo>
                  <a:lnTo>
                    <a:pt x="170" y="246"/>
                  </a:lnTo>
                  <a:lnTo>
                    <a:pt x="204" y="230"/>
                  </a:lnTo>
                  <a:lnTo>
                    <a:pt x="236" y="216"/>
                  </a:lnTo>
                  <a:lnTo>
                    <a:pt x="228" y="236"/>
                  </a:lnTo>
                  <a:lnTo>
                    <a:pt x="224" y="246"/>
                  </a:lnTo>
                  <a:lnTo>
                    <a:pt x="222" y="258"/>
                  </a:lnTo>
                  <a:lnTo>
                    <a:pt x="220" y="282"/>
                  </a:lnTo>
                  <a:lnTo>
                    <a:pt x="236" y="264"/>
                  </a:lnTo>
                  <a:lnTo>
                    <a:pt x="244" y="256"/>
                  </a:lnTo>
                  <a:lnTo>
                    <a:pt x="254" y="250"/>
                  </a:lnTo>
                  <a:lnTo>
                    <a:pt x="268" y="240"/>
                  </a:lnTo>
                  <a:lnTo>
                    <a:pt x="284" y="232"/>
                  </a:lnTo>
                  <a:lnTo>
                    <a:pt x="304" y="226"/>
                  </a:lnTo>
                  <a:lnTo>
                    <a:pt x="328" y="220"/>
                  </a:lnTo>
                  <a:lnTo>
                    <a:pt x="354" y="220"/>
                  </a:lnTo>
                  <a:lnTo>
                    <a:pt x="368" y="224"/>
                  </a:lnTo>
                  <a:lnTo>
                    <a:pt x="376" y="228"/>
                  </a:lnTo>
                  <a:lnTo>
                    <a:pt x="380" y="234"/>
                  </a:lnTo>
                  <a:lnTo>
                    <a:pt x="384" y="240"/>
                  </a:lnTo>
                  <a:lnTo>
                    <a:pt x="390" y="256"/>
                  </a:lnTo>
                  <a:lnTo>
                    <a:pt x="392" y="268"/>
                  </a:lnTo>
                  <a:lnTo>
                    <a:pt x="394" y="278"/>
                  </a:lnTo>
                  <a:lnTo>
                    <a:pt x="392" y="290"/>
                  </a:lnTo>
                  <a:lnTo>
                    <a:pt x="388" y="302"/>
                  </a:lnTo>
                  <a:lnTo>
                    <a:pt x="394" y="302"/>
                  </a:lnTo>
                  <a:lnTo>
                    <a:pt x="398" y="302"/>
                  </a:lnTo>
                  <a:lnTo>
                    <a:pt x="404" y="300"/>
                  </a:lnTo>
                  <a:lnTo>
                    <a:pt x="408" y="294"/>
                  </a:lnTo>
                  <a:lnTo>
                    <a:pt x="414" y="288"/>
                  </a:lnTo>
                  <a:lnTo>
                    <a:pt x="416" y="276"/>
                  </a:lnTo>
                  <a:lnTo>
                    <a:pt x="418" y="260"/>
                  </a:lnTo>
                  <a:close/>
                </a:path>
              </a:pathLst>
            </a:custGeom>
            <a:solidFill>
              <a:srgbClr val="000000"/>
            </a:solidFill>
            <a:ln w="9525">
              <a:noFill/>
              <a:round/>
              <a:headEnd/>
              <a:tailEnd/>
            </a:ln>
          </p:spPr>
          <p:txBody>
            <a:bodyPr/>
            <a:lstStyle/>
            <a:p>
              <a:endParaRPr lang="en-US" sz="2400"/>
            </a:p>
          </p:txBody>
        </p:sp>
        <p:sp>
          <p:nvSpPr>
            <p:cNvPr id="203794" name="Freeform 23"/>
            <p:cNvSpPr>
              <a:spLocks/>
            </p:cNvSpPr>
            <p:nvPr/>
          </p:nvSpPr>
          <p:spPr bwMode="auto">
            <a:xfrm>
              <a:off x="4786" y="2492"/>
              <a:ext cx="422" cy="272"/>
            </a:xfrm>
            <a:custGeom>
              <a:avLst/>
              <a:gdLst>
                <a:gd name="T0" fmla="*/ 144 w 422"/>
                <a:gd name="T1" fmla="*/ 228 h 272"/>
                <a:gd name="T2" fmla="*/ 106 w 422"/>
                <a:gd name="T3" fmla="*/ 214 h 272"/>
                <a:gd name="T4" fmla="*/ 80 w 422"/>
                <a:gd name="T5" fmla="*/ 194 h 272"/>
                <a:gd name="T6" fmla="*/ 62 w 422"/>
                <a:gd name="T7" fmla="*/ 168 h 272"/>
                <a:gd name="T8" fmla="*/ 50 w 422"/>
                <a:gd name="T9" fmla="*/ 140 h 272"/>
                <a:gd name="T10" fmla="*/ 44 w 422"/>
                <a:gd name="T11" fmla="*/ 90 h 272"/>
                <a:gd name="T12" fmla="*/ 44 w 422"/>
                <a:gd name="T13" fmla="*/ 66 h 272"/>
                <a:gd name="T14" fmla="*/ 2 w 422"/>
                <a:gd name="T15" fmla="*/ 60 h 272"/>
                <a:gd name="T16" fmla="*/ 2 w 422"/>
                <a:gd name="T17" fmla="*/ 116 h 272"/>
                <a:gd name="T18" fmla="*/ 14 w 422"/>
                <a:gd name="T19" fmla="*/ 162 h 272"/>
                <a:gd name="T20" fmla="*/ 28 w 422"/>
                <a:gd name="T21" fmla="*/ 194 h 272"/>
                <a:gd name="T22" fmla="*/ 48 w 422"/>
                <a:gd name="T23" fmla="*/ 222 h 272"/>
                <a:gd name="T24" fmla="*/ 76 w 422"/>
                <a:gd name="T25" fmla="*/ 246 h 272"/>
                <a:gd name="T26" fmla="*/ 114 w 422"/>
                <a:gd name="T27" fmla="*/ 264 h 272"/>
                <a:gd name="T28" fmla="*/ 136 w 422"/>
                <a:gd name="T29" fmla="*/ 270 h 272"/>
                <a:gd name="T30" fmla="*/ 168 w 422"/>
                <a:gd name="T31" fmla="*/ 272 h 272"/>
                <a:gd name="T32" fmla="*/ 198 w 422"/>
                <a:gd name="T33" fmla="*/ 268 h 272"/>
                <a:gd name="T34" fmla="*/ 228 w 422"/>
                <a:gd name="T35" fmla="*/ 260 h 272"/>
                <a:gd name="T36" fmla="*/ 254 w 422"/>
                <a:gd name="T37" fmla="*/ 246 h 272"/>
                <a:gd name="T38" fmla="*/ 302 w 422"/>
                <a:gd name="T39" fmla="*/ 206 h 272"/>
                <a:gd name="T40" fmla="*/ 344 w 422"/>
                <a:gd name="T41" fmla="*/ 160 h 272"/>
                <a:gd name="T42" fmla="*/ 376 w 422"/>
                <a:gd name="T43" fmla="*/ 110 h 272"/>
                <a:gd name="T44" fmla="*/ 414 w 422"/>
                <a:gd name="T45" fmla="*/ 30 h 272"/>
                <a:gd name="T46" fmla="*/ 382 w 422"/>
                <a:gd name="T47" fmla="*/ 0 h 272"/>
                <a:gd name="T48" fmla="*/ 376 w 422"/>
                <a:gd name="T49" fmla="*/ 10 h 272"/>
                <a:gd name="T50" fmla="*/ 342 w 422"/>
                <a:gd name="T51" fmla="*/ 80 h 272"/>
                <a:gd name="T52" fmla="*/ 316 w 422"/>
                <a:gd name="T53" fmla="*/ 124 h 272"/>
                <a:gd name="T54" fmla="*/ 280 w 422"/>
                <a:gd name="T55" fmla="*/ 168 h 272"/>
                <a:gd name="T56" fmla="*/ 240 w 422"/>
                <a:gd name="T57" fmla="*/ 204 h 272"/>
                <a:gd name="T58" fmla="*/ 206 w 422"/>
                <a:gd name="T59" fmla="*/ 222 h 272"/>
                <a:gd name="T60" fmla="*/ 182 w 422"/>
                <a:gd name="T61" fmla="*/ 228 h 272"/>
                <a:gd name="T62" fmla="*/ 158 w 422"/>
                <a:gd name="T63" fmla="*/ 230 h 272"/>
                <a:gd name="T64" fmla="*/ 144 w 422"/>
                <a:gd name="T65" fmla="*/ 228 h 2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2"/>
                <a:gd name="T100" fmla="*/ 0 h 272"/>
                <a:gd name="T101" fmla="*/ 422 w 422"/>
                <a:gd name="T102" fmla="*/ 272 h 2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2" h="272">
                  <a:moveTo>
                    <a:pt x="144" y="228"/>
                  </a:moveTo>
                  <a:lnTo>
                    <a:pt x="144" y="228"/>
                  </a:lnTo>
                  <a:lnTo>
                    <a:pt x="124" y="222"/>
                  </a:lnTo>
                  <a:lnTo>
                    <a:pt x="106" y="214"/>
                  </a:lnTo>
                  <a:lnTo>
                    <a:pt x="92" y="204"/>
                  </a:lnTo>
                  <a:lnTo>
                    <a:pt x="80" y="194"/>
                  </a:lnTo>
                  <a:lnTo>
                    <a:pt x="70" y="180"/>
                  </a:lnTo>
                  <a:lnTo>
                    <a:pt x="62" y="168"/>
                  </a:lnTo>
                  <a:lnTo>
                    <a:pt x="56" y="154"/>
                  </a:lnTo>
                  <a:lnTo>
                    <a:pt x="50" y="140"/>
                  </a:lnTo>
                  <a:lnTo>
                    <a:pt x="46" y="114"/>
                  </a:lnTo>
                  <a:lnTo>
                    <a:pt x="44" y="90"/>
                  </a:lnTo>
                  <a:lnTo>
                    <a:pt x="44" y="74"/>
                  </a:lnTo>
                  <a:lnTo>
                    <a:pt x="44" y="66"/>
                  </a:lnTo>
                  <a:lnTo>
                    <a:pt x="2" y="60"/>
                  </a:lnTo>
                  <a:lnTo>
                    <a:pt x="0" y="86"/>
                  </a:lnTo>
                  <a:lnTo>
                    <a:pt x="2" y="116"/>
                  </a:lnTo>
                  <a:lnTo>
                    <a:pt x="8" y="148"/>
                  </a:lnTo>
                  <a:lnTo>
                    <a:pt x="14" y="162"/>
                  </a:lnTo>
                  <a:lnTo>
                    <a:pt x="20" y="178"/>
                  </a:lnTo>
                  <a:lnTo>
                    <a:pt x="28" y="194"/>
                  </a:lnTo>
                  <a:lnTo>
                    <a:pt x="38" y="208"/>
                  </a:lnTo>
                  <a:lnTo>
                    <a:pt x="48" y="222"/>
                  </a:lnTo>
                  <a:lnTo>
                    <a:pt x="62" y="234"/>
                  </a:lnTo>
                  <a:lnTo>
                    <a:pt x="76" y="246"/>
                  </a:lnTo>
                  <a:lnTo>
                    <a:pt x="94" y="256"/>
                  </a:lnTo>
                  <a:lnTo>
                    <a:pt x="114" y="264"/>
                  </a:lnTo>
                  <a:lnTo>
                    <a:pt x="136" y="270"/>
                  </a:lnTo>
                  <a:lnTo>
                    <a:pt x="152" y="272"/>
                  </a:lnTo>
                  <a:lnTo>
                    <a:pt x="168" y="272"/>
                  </a:lnTo>
                  <a:lnTo>
                    <a:pt x="184" y="272"/>
                  </a:lnTo>
                  <a:lnTo>
                    <a:pt x="198" y="268"/>
                  </a:lnTo>
                  <a:lnTo>
                    <a:pt x="214" y="264"/>
                  </a:lnTo>
                  <a:lnTo>
                    <a:pt x="228" y="260"/>
                  </a:lnTo>
                  <a:lnTo>
                    <a:pt x="242" y="254"/>
                  </a:lnTo>
                  <a:lnTo>
                    <a:pt x="254" y="246"/>
                  </a:lnTo>
                  <a:lnTo>
                    <a:pt x="280" y="228"/>
                  </a:lnTo>
                  <a:lnTo>
                    <a:pt x="302" y="206"/>
                  </a:lnTo>
                  <a:lnTo>
                    <a:pt x="324" y="184"/>
                  </a:lnTo>
                  <a:lnTo>
                    <a:pt x="344" y="160"/>
                  </a:lnTo>
                  <a:lnTo>
                    <a:pt x="360" y="134"/>
                  </a:lnTo>
                  <a:lnTo>
                    <a:pt x="376" y="110"/>
                  </a:lnTo>
                  <a:lnTo>
                    <a:pt x="400" y="64"/>
                  </a:lnTo>
                  <a:lnTo>
                    <a:pt x="414" y="30"/>
                  </a:lnTo>
                  <a:lnTo>
                    <a:pt x="422" y="14"/>
                  </a:lnTo>
                  <a:lnTo>
                    <a:pt x="382" y="0"/>
                  </a:lnTo>
                  <a:lnTo>
                    <a:pt x="376" y="10"/>
                  </a:lnTo>
                  <a:lnTo>
                    <a:pt x="364" y="40"/>
                  </a:lnTo>
                  <a:lnTo>
                    <a:pt x="342" y="80"/>
                  </a:lnTo>
                  <a:lnTo>
                    <a:pt x="330" y="102"/>
                  </a:lnTo>
                  <a:lnTo>
                    <a:pt x="316" y="124"/>
                  </a:lnTo>
                  <a:lnTo>
                    <a:pt x="298" y="148"/>
                  </a:lnTo>
                  <a:lnTo>
                    <a:pt x="280" y="168"/>
                  </a:lnTo>
                  <a:lnTo>
                    <a:pt x="262" y="188"/>
                  </a:lnTo>
                  <a:lnTo>
                    <a:pt x="240" y="204"/>
                  </a:lnTo>
                  <a:lnTo>
                    <a:pt x="218" y="216"/>
                  </a:lnTo>
                  <a:lnTo>
                    <a:pt x="206" y="222"/>
                  </a:lnTo>
                  <a:lnTo>
                    <a:pt x="194" y="226"/>
                  </a:lnTo>
                  <a:lnTo>
                    <a:pt x="182" y="228"/>
                  </a:lnTo>
                  <a:lnTo>
                    <a:pt x="170" y="230"/>
                  </a:lnTo>
                  <a:lnTo>
                    <a:pt x="158" y="230"/>
                  </a:lnTo>
                  <a:lnTo>
                    <a:pt x="144" y="228"/>
                  </a:lnTo>
                  <a:close/>
                </a:path>
              </a:pathLst>
            </a:custGeom>
            <a:solidFill>
              <a:srgbClr val="000000"/>
            </a:solidFill>
            <a:ln w="9525">
              <a:noFill/>
              <a:round/>
              <a:headEnd/>
              <a:tailEnd/>
            </a:ln>
          </p:spPr>
          <p:txBody>
            <a:bodyPr/>
            <a:lstStyle/>
            <a:p>
              <a:endParaRPr lang="en-US" sz="2400"/>
            </a:p>
          </p:txBody>
        </p:sp>
        <p:sp>
          <p:nvSpPr>
            <p:cNvPr id="203795" name="Freeform 24"/>
            <p:cNvSpPr>
              <a:spLocks/>
            </p:cNvSpPr>
            <p:nvPr/>
          </p:nvSpPr>
          <p:spPr bwMode="auto">
            <a:xfrm>
              <a:off x="4994" y="2232"/>
              <a:ext cx="30" cy="28"/>
            </a:xfrm>
            <a:custGeom>
              <a:avLst/>
              <a:gdLst>
                <a:gd name="T0" fmla="*/ 30 w 30"/>
                <a:gd name="T1" fmla="*/ 14 h 28"/>
                <a:gd name="T2" fmla="*/ 30 w 30"/>
                <a:gd name="T3" fmla="*/ 14 h 28"/>
                <a:gd name="T4" fmla="*/ 28 w 30"/>
                <a:gd name="T5" fmla="*/ 20 h 28"/>
                <a:gd name="T6" fmla="*/ 26 w 30"/>
                <a:gd name="T7" fmla="*/ 24 h 28"/>
                <a:gd name="T8" fmla="*/ 20 w 30"/>
                <a:gd name="T9" fmla="*/ 26 h 28"/>
                <a:gd name="T10" fmla="*/ 14 w 30"/>
                <a:gd name="T11" fmla="*/ 28 h 28"/>
                <a:gd name="T12" fmla="*/ 14 w 30"/>
                <a:gd name="T13" fmla="*/ 28 h 28"/>
                <a:gd name="T14" fmla="*/ 10 w 30"/>
                <a:gd name="T15" fmla="*/ 26 h 28"/>
                <a:gd name="T16" fmla="*/ 4 w 30"/>
                <a:gd name="T17" fmla="*/ 24 h 28"/>
                <a:gd name="T18" fmla="*/ 2 w 30"/>
                <a:gd name="T19" fmla="*/ 20 h 28"/>
                <a:gd name="T20" fmla="*/ 0 w 30"/>
                <a:gd name="T21" fmla="*/ 14 h 28"/>
                <a:gd name="T22" fmla="*/ 0 w 30"/>
                <a:gd name="T23" fmla="*/ 14 h 28"/>
                <a:gd name="T24" fmla="*/ 2 w 30"/>
                <a:gd name="T25" fmla="*/ 8 h 28"/>
                <a:gd name="T26" fmla="*/ 4 w 30"/>
                <a:gd name="T27" fmla="*/ 4 h 28"/>
                <a:gd name="T28" fmla="*/ 10 w 30"/>
                <a:gd name="T29" fmla="*/ 2 h 28"/>
                <a:gd name="T30" fmla="*/ 14 w 30"/>
                <a:gd name="T31" fmla="*/ 0 h 28"/>
                <a:gd name="T32" fmla="*/ 14 w 30"/>
                <a:gd name="T33" fmla="*/ 0 h 28"/>
                <a:gd name="T34" fmla="*/ 20 w 30"/>
                <a:gd name="T35" fmla="*/ 2 h 28"/>
                <a:gd name="T36" fmla="*/ 26 w 30"/>
                <a:gd name="T37" fmla="*/ 4 h 28"/>
                <a:gd name="T38" fmla="*/ 28 w 30"/>
                <a:gd name="T39" fmla="*/ 8 h 28"/>
                <a:gd name="T40" fmla="*/ 30 w 30"/>
                <a:gd name="T41" fmla="*/ 14 h 28"/>
                <a:gd name="T42" fmla="*/ 30 w 30"/>
                <a:gd name="T43" fmla="*/ 14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28"/>
                <a:gd name="T68" fmla="*/ 30 w 30"/>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28">
                  <a:moveTo>
                    <a:pt x="30" y="14"/>
                  </a:moveTo>
                  <a:lnTo>
                    <a:pt x="30" y="14"/>
                  </a:lnTo>
                  <a:lnTo>
                    <a:pt x="28" y="20"/>
                  </a:lnTo>
                  <a:lnTo>
                    <a:pt x="26" y="24"/>
                  </a:lnTo>
                  <a:lnTo>
                    <a:pt x="20" y="26"/>
                  </a:lnTo>
                  <a:lnTo>
                    <a:pt x="14" y="28"/>
                  </a:lnTo>
                  <a:lnTo>
                    <a:pt x="10" y="26"/>
                  </a:lnTo>
                  <a:lnTo>
                    <a:pt x="4" y="24"/>
                  </a:lnTo>
                  <a:lnTo>
                    <a:pt x="2" y="20"/>
                  </a:lnTo>
                  <a:lnTo>
                    <a:pt x="0" y="14"/>
                  </a:lnTo>
                  <a:lnTo>
                    <a:pt x="2" y="8"/>
                  </a:lnTo>
                  <a:lnTo>
                    <a:pt x="4" y="4"/>
                  </a:lnTo>
                  <a:lnTo>
                    <a:pt x="10" y="2"/>
                  </a:lnTo>
                  <a:lnTo>
                    <a:pt x="14" y="0"/>
                  </a:lnTo>
                  <a:lnTo>
                    <a:pt x="20" y="2"/>
                  </a:lnTo>
                  <a:lnTo>
                    <a:pt x="26" y="4"/>
                  </a:lnTo>
                  <a:lnTo>
                    <a:pt x="28" y="8"/>
                  </a:lnTo>
                  <a:lnTo>
                    <a:pt x="30" y="14"/>
                  </a:lnTo>
                  <a:close/>
                </a:path>
              </a:pathLst>
            </a:custGeom>
            <a:solidFill>
              <a:srgbClr val="000000"/>
            </a:solidFill>
            <a:ln w="9525">
              <a:noFill/>
              <a:round/>
              <a:headEnd/>
              <a:tailEnd/>
            </a:ln>
          </p:spPr>
          <p:txBody>
            <a:bodyPr/>
            <a:lstStyle/>
            <a:p>
              <a:endParaRPr lang="en-US" sz="2400"/>
            </a:p>
          </p:txBody>
        </p:sp>
        <p:sp>
          <p:nvSpPr>
            <p:cNvPr id="203796" name="Freeform 25"/>
            <p:cNvSpPr>
              <a:spLocks/>
            </p:cNvSpPr>
            <p:nvPr/>
          </p:nvSpPr>
          <p:spPr bwMode="auto">
            <a:xfrm>
              <a:off x="5170" y="2236"/>
              <a:ext cx="34" cy="34"/>
            </a:xfrm>
            <a:custGeom>
              <a:avLst/>
              <a:gdLst>
                <a:gd name="T0" fmla="*/ 34 w 34"/>
                <a:gd name="T1" fmla="*/ 16 h 34"/>
                <a:gd name="T2" fmla="*/ 34 w 34"/>
                <a:gd name="T3" fmla="*/ 16 h 34"/>
                <a:gd name="T4" fmla="*/ 32 w 34"/>
                <a:gd name="T5" fmla="*/ 22 h 34"/>
                <a:gd name="T6" fmla="*/ 30 w 34"/>
                <a:gd name="T7" fmla="*/ 28 h 34"/>
                <a:gd name="T8" fmla="*/ 24 w 34"/>
                <a:gd name="T9" fmla="*/ 32 h 34"/>
                <a:gd name="T10" fmla="*/ 18 w 34"/>
                <a:gd name="T11" fmla="*/ 34 h 34"/>
                <a:gd name="T12" fmla="*/ 18 w 34"/>
                <a:gd name="T13" fmla="*/ 34 h 34"/>
                <a:gd name="T14" fmla="*/ 10 w 34"/>
                <a:gd name="T15" fmla="*/ 32 h 34"/>
                <a:gd name="T16" fmla="*/ 6 w 34"/>
                <a:gd name="T17" fmla="*/ 28 h 34"/>
                <a:gd name="T18" fmla="*/ 2 w 34"/>
                <a:gd name="T19" fmla="*/ 22 h 34"/>
                <a:gd name="T20" fmla="*/ 0 w 34"/>
                <a:gd name="T21" fmla="*/ 16 h 34"/>
                <a:gd name="T22" fmla="*/ 0 w 34"/>
                <a:gd name="T23" fmla="*/ 16 h 34"/>
                <a:gd name="T24" fmla="*/ 2 w 34"/>
                <a:gd name="T25" fmla="*/ 10 h 34"/>
                <a:gd name="T26" fmla="*/ 6 w 34"/>
                <a:gd name="T27" fmla="*/ 4 h 34"/>
                <a:gd name="T28" fmla="*/ 10 w 34"/>
                <a:gd name="T29" fmla="*/ 0 h 34"/>
                <a:gd name="T30" fmla="*/ 18 w 34"/>
                <a:gd name="T31" fmla="*/ 0 h 34"/>
                <a:gd name="T32" fmla="*/ 18 w 34"/>
                <a:gd name="T33" fmla="*/ 0 h 34"/>
                <a:gd name="T34" fmla="*/ 24 w 34"/>
                <a:gd name="T35" fmla="*/ 0 h 34"/>
                <a:gd name="T36" fmla="*/ 30 w 34"/>
                <a:gd name="T37" fmla="*/ 4 h 34"/>
                <a:gd name="T38" fmla="*/ 32 w 34"/>
                <a:gd name="T39" fmla="*/ 10 h 34"/>
                <a:gd name="T40" fmla="*/ 34 w 34"/>
                <a:gd name="T41" fmla="*/ 16 h 34"/>
                <a:gd name="T42" fmla="*/ 34 w 34"/>
                <a:gd name="T43" fmla="*/ 16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4"/>
                <a:gd name="T68" fmla="*/ 34 w 34"/>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4">
                  <a:moveTo>
                    <a:pt x="34" y="16"/>
                  </a:moveTo>
                  <a:lnTo>
                    <a:pt x="34" y="16"/>
                  </a:lnTo>
                  <a:lnTo>
                    <a:pt x="32" y="22"/>
                  </a:lnTo>
                  <a:lnTo>
                    <a:pt x="30" y="28"/>
                  </a:lnTo>
                  <a:lnTo>
                    <a:pt x="24" y="32"/>
                  </a:lnTo>
                  <a:lnTo>
                    <a:pt x="18" y="34"/>
                  </a:lnTo>
                  <a:lnTo>
                    <a:pt x="10" y="32"/>
                  </a:lnTo>
                  <a:lnTo>
                    <a:pt x="6" y="28"/>
                  </a:lnTo>
                  <a:lnTo>
                    <a:pt x="2" y="22"/>
                  </a:lnTo>
                  <a:lnTo>
                    <a:pt x="0" y="16"/>
                  </a:lnTo>
                  <a:lnTo>
                    <a:pt x="2" y="10"/>
                  </a:lnTo>
                  <a:lnTo>
                    <a:pt x="6" y="4"/>
                  </a:lnTo>
                  <a:lnTo>
                    <a:pt x="10" y="0"/>
                  </a:lnTo>
                  <a:lnTo>
                    <a:pt x="18" y="0"/>
                  </a:lnTo>
                  <a:lnTo>
                    <a:pt x="24" y="0"/>
                  </a:lnTo>
                  <a:lnTo>
                    <a:pt x="30" y="4"/>
                  </a:lnTo>
                  <a:lnTo>
                    <a:pt x="32" y="10"/>
                  </a:lnTo>
                  <a:lnTo>
                    <a:pt x="34" y="16"/>
                  </a:lnTo>
                  <a:close/>
                </a:path>
              </a:pathLst>
            </a:custGeom>
            <a:solidFill>
              <a:srgbClr val="000000"/>
            </a:solidFill>
            <a:ln w="9525">
              <a:noFill/>
              <a:round/>
              <a:headEnd/>
              <a:tailEnd/>
            </a:ln>
          </p:spPr>
          <p:txBody>
            <a:bodyPr/>
            <a:lstStyle/>
            <a:p>
              <a:endParaRPr lang="en-US" sz="2400"/>
            </a:p>
          </p:txBody>
        </p:sp>
        <p:sp>
          <p:nvSpPr>
            <p:cNvPr id="203797" name="Freeform 26"/>
            <p:cNvSpPr>
              <a:spLocks/>
            </p:cNvSpPr>
            <p:nvPr/>
          </p:nvSpPr>
          <p:spPr bwMode="auto">
            <a:xfrm>
              <a:off x="5174" y="2312"/>
              <a:ext cx="46" cy="52"/>
            </a:xfrm>
            <a:custGeom>
              <a:avLst/>
              <a:gdLst>
                <a:gd name="T0" fmla="*/ 38 w 46"/>
                <a:gd name="T1" fmla="*/ 2 h 52"/>
                <a:gd name="T2" fmla="*/ 38 w 46"/>
                <a:gd name="T3" fmla="*/ 2 h 52"/>
                <a:gd name="T4" fmla="*/ 34 w 46"/>
                <a:gd name="T5" fmla="*/ 14 h 52"/>
                <a:gd name="T6" fmla="*/ 28 w 46"/>
                <a:gd name="T7" fmla="*/ 22 h 52"/>
                <a:gd name="T8" fmla="*/ 22 w 46"/>
                <a:gd name="T9" fmla="*/ 30 h 52"/>
                <a:gd name="T10" fmla="*/ 16 w 46"/>
                <a:gd name="T11" fmla="*/ 34 h 52"/>
                <a:gd name="T12" fmla="*/ 8 w 46"/>
                <a:gd name="T13" fmla="*/ 42 h 52"/>
                <a:gd name="T14" fmla="*/ 2 w 46"/>
                <a:gd name="T15" fmla="*/ 44 h 52"/>
                <a:gd name="T16" fmla="*/ 2 w 46"/>
                <a:gd name="T17" fmla="*/ 44 h 52"/>
                <a:gd name="T18" fmla="*/ 0 w 46"/>
                <a:gd name="T19" fmla="*/ 46 h 52"/>
                <a:gd name="T20" fmla="*/ 0 w 46"/>
                <a:gd name="T21" fmla="*/ 48 h 52"/>
                <a:gd name="T22" fmla="*/ 0 w 46"/>
                <a:gd name="T23" fmla="*/ 48 h 52"/>
                <a:gd name="T24" fmla="*/ 2 w 46"/>
                <a:gd name="T25" fmla="*/ 50 h 52"/>
                <a:gd name="T26" fmla="*/ 6 w 46"/>
                <a:gd name="T27" fmla="*/ 52 h 52"/>
                <a:gd name="T28" fmla="*/ 6 w 46"/>
                <a:gd name="T29" fmla="*/ 52 h 52"/>
                <a:gd name="T30" fmla="*/ 10 w 46"/>
                <a:gd name="T31" fmla="*/ 50 h 52"/>
                <a:gd name="T32" fmla="*/ 22 w 46"/>
                <a:gd name="T33" fmla="*/ 42 h 52"/>
                <a:gd name="T34" fmla="*/ 28 w 46"/>
                <a:gd name="T35" fmla="*/ 36 h 52"/>
                <a:gd name="T36" fmla="*/ 34 w 46"/>
                <a:gd name="T37" fmla="*/ 28 h 52"/>
                <a:gd name="T38" fmla="*/ 40 w 46"/>
                <a:gd name="T39" fmla="*/ 18 h 52"/>
                <a:gd name="T40" fmla="*/ 46 w 46"/>
                <a:gd name="T41" fmla="*/ 4 h 52"/>
                <a:gd name="T42" fmla="*/ 46 w 46"/>
                <a:gd name="T43" fmla="*/ 4 h 52"/>
                <a:gd name="T44" fmla="*/ 46 w 46"/>
                <a:gd name="T45" fmla="*/ 2 h 52"/>
                <a:gd name="T46" fmla="*/ 44 w 46"/>
                <a:gd name="T47" fmla="*/ 0 h 52"/>
                <a:gd name="T48" fmla="*/ 44 w 46"/>
                <a:gd name="T49" fmla="*/ 0 h 52"/>
                <a:gd name="T50" fmla="*/ 40 w 46"/>
                <a:gd name="T51" fmla="*/ 0 h 52"/>
                <a:gd name="T52" fmla="*/ 38 w 46"/>
                <a:gd name="T53" fmla="*/ 2 h 52"/>
                <a:gd name="T54" fmla="*/ 38 w 46"/>
                <a:gd name="T55" fmla="*/ 2 h 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
                <a:gd name="T85" fmla="*/ 0 h 52"/>
                <a:gd name="T86" fmla="*/ 46 w 46"/>
                <a:gd name="T87" fmla="*/ 52 h 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 h="52">
                  <a:moveTo>
                    <a:pt x="38" y="2"/>
                  </a:moveTo>
                  <a:lnTo>
                    <a:pt x="38" y="2"/>
                  </a:lnTo>
                  <a:lnTo>
                    <a:pt x="34" y="14"/>
                  </a:lnTo>
                  <a:lnTo>
                    <a:pt x="28" y="22"/>
                  </a:lnTo>
                  <a:lnTo>
                    <a:pt x="22" y="30"/>
                  </a:lnTo>
                  <a:lnTo>
                    <a:pt x="16" y="34"/>
                  </a:lnTo>
                  <a:lnTo>
                    <a:pt x="8" y="42"/>
                  </a:lnTo>
                  <a:lnTo>
                    <a:pt x="2" y="44"/>
                  </a:lnTo>
                  <a:lnTo>
                    <a:pt x="0" y="46"/>
                  </a:lnTo>
                  <a:lnTo>
                    <a:pt x="0" y="48"/>
                  </a:lnTo>
                  <a:lnTo>
                    <a:pt x="2" y="50"/>
                  </a:lnTo>
                  <a:lnTo>
                    <a:pt x="6" y="52"/>
                  </a:lnTo>
                  <a:lnTo>
                    <a:pt x="10" y="50"/>
                  </a:lnTo>
                  <a:lnTo>
                    <a:pt x="22" y="42"/>
                  </a:lnTo>
                  <a:lnTo>
                    <a:pt x="28" y="36"/>
                  </a:lnTo>
                  <a:lnTo>
                    <a:pt x="34" y="28"/>
                  </a:lnTo>
                  <a:lnTo>
                    <a:pt x="40" y="18"/>
                  </a:lnTo>
                  <a:lnTo>
                    <a:pt x="46" y="4"/>
                  </a:lnTo>
                  <a:lnTo>
                    <a:pt x="46" y="2"/>
                  </a:lnTo>
                  <a:lnTo>
                    <a:pt x="44" y="0"/>
                  </a:lnTo>
                  <a:lnTo>
                    <a:pt x="40" y="0"/>
                  </a:lnTo>
                  <a:lnTo>
                    <a:pt x="38" y="2"/>
                  </a:lnTo>
                  <a:close/>
                </a:path>
              </a:pathLst>
            </a:custGeom>
            <a:solidFill>
              <a:srgbClr val="000000"/>
            </a:solidFill>
            <a:ln w="9525">
              <a:noFill/>
              <a:round/>
              <a:headEnd/>
              <a:tailEnd/>
            </a:ln>
          </p:spPr>
          <p:txBody>
            <a:bodyPr/>
            <a:lstStyle/>
            <a:p>
              <a:endParaRPr lang="en-US" sz="2400"/>
            </a:p>
          </p:txBody>
        </p:sp>
        <p:sp>
          <p:nvSpPr>
            <p:cNvPr id="203798" name="Freeform 27"/>
            <p:cNvSpPr>
              <a:spLocks/>
            </p:cNvSpPr>
            <p:nvPr/>
          </p:nvSpPr>
          <p:spPr bwMode="auto">
            <a:xfrm>
              <a:off x="4928" y="2198"/>
              <a:ext cx="204" cy="244"/>
            </a:xfrm>
            <a:custGeom>
              <a:avLst/>
              <a:gdLst>
                <a:gd name="T0" fmla="*/ 190 w 204"/>
                <a:gd name="T1" fmla="*/ 186 h 244"/>
                <a:gd name="T2" fmla="*/ 190 w 204"/>
                <a:gd name="T3" fmla="*/ 186 h 244"/>
                <a:gd name="T4" fmla="*/ 196 w 204"/>
                <a:gd name="T5" fmla="*/ 162 h 244"/>
                <a:gd name="T6" fmla="*/ 202 w 204"/>
                <a:gd name="T7" fmla="*/ 138 h 244"/>
                <a:gd name="T8" fmla="*/ 204 w 204"/>
                <a:gd name="T9" fmla="*/ 114 h 244"/>
                <a:gd name="T10" fmla="*/ 204 w 204"/>
                <a:gd name="T11" fmla="*/ 92 h 244"/>
                <a:gd name="T12" fmla="*/ 200 w 204"/>
                <a:gd name="T13" fmla="*/ 70 h 244"/>
                <a:gd name="T14" fmla="*/ 198 w 204"/>
                <a:gd name="T15" fmla="*/ 60 h 244"/>
                <a:gd name="T16" fmla="*/ 194 w 204"/>
                <a:gd name="T17" fmla="*/ 52 h 244"/>
                <a:gd name="T18" fmla="*/ 188 w 204"/>
                <a:gd name="T19" fmla="*/ 42 h 244"/>
                <a:gd name="T20" fmla="*/ 182 w 204"/>
                <a:gd name="T21" fmla="*/ 36 h 244"/>
                <a:gd name="T22" fmla="*/ 174 w 204"/>
                <a:gd name="T23" fmla="*/ 28 h 244"/>
                <a:gd name="T24" fmla="*/ 166 w 204"/>
                <a:gd name="T25" fmla="*/ 24 h 244"/>
                <a:gd name="T26" fmla="*/ 166 w 204"/>
                <a:gd name="T27" fmla="*/ 24 h 244"/>
                <a:gd name="T28" fmla="*/ 148 w 204"/>
                <a:gd name="T29" fmla="*/ 16 h 244"/>
                <a:gd name="T30" fmla="*/ 128 w 204"/>
                <a:gd name="T31" fmla="*/ 10 h 244"/>
                <a:gd name="T32" fmla="*/ 110 w 204"/>
                <a:gd name="T33" fmla="*/ 6 h 244"/>
                <a:gd name="T34" fmla="*/ 90 w 204"/>
                <a:gd name="T35" fmla="*/ 2 h 244"/>
                <a:gd name="T36" fmla="*/ 70 w 204"/>
                <a:gd name="T37" fmla="*/ 0 h 244"/>
                <a:gd name="T38" fmla="*/ 50 w 204"/>
                <a:gd name="T39" fmla="*/ 0 h 244"/>
                <a:gd name="T40" fmla="*/ 32 w 204"/>
                <a:gd name="T41" fmla="*/ 0 h 244"/>
                <a:gd name="T42" fmla="*/ 14 w 204"/>
                <a:gd name="T43" fmla="*/ 4 h 244"/>
                <a:gd name="T44" fmla="*/ 14 w 204"/>
                <a:gd name="T45" fmla="*/ 4 h 244"/>
                <a:gd name="T46" fmla="*/ 6 w 204"/>
                <a:gd name="T47" fmla="*/ 26 h 244"/>
                <a:gd name="T48" fmla="*/ 2 w 204"/>
                <a:gd name="T49" fmla="*/ 46 h 244"/>
                <a:gd name="T50" fmla="*/ 0 w 204"/>
                <a:gd name="T51" fmla="*/ 70 h 244"/>
                <a:gd name="T52" fmla="*/ 0 w 204"/>
                <a:gd name="T53" fmla="*/ 92 h 244"/>
                <a:gd name="T54" fmla="*/ 0 w 204"/>
                <a:gd name="T55" fmla="*/ 92 h 244"/>
                <a:gd name="T56" fmla="*/ 6 w 204"/>
                <a:gd name="T57" fmla="*/ 118 h 244"/>
                <a:gd name="T58" fmla="*/ 18 w 204"/>
                <a:gd name="T59" fmla="*/ 142 h 244"/>
                <a:gd name="T60" fmla="*/ 32 w 204"/>
                <a:gd name="T61" fmla="*/ 166 h 244"/>
                <a:gd name="T62" fmla="*/ 50 w 204"/>
                <a:gd name="T63" fmla="*/ 186 h 244"/>
                <a:gd name="T64" fmla="*/ 70 w 204"/>
                <a:gd name="T65" fmla="*/ 204 h 244"/>
                <a:gd name="T66" fmla="*/ 94 w 204"/>
                <a:gd name="T67" fmla="*/ 220 h 244"/>
                <a:gd name="T68" fmla="*/ 122 w 204"/>
                <a:gd name="T69" fmla="*/ 234 h 244"/>
                <a:gd name="T70" fmla="*/ 150 w 204"/>
                <a:gd name="T71" fmla="*/ 244 h 244"/>
                <a:gd name="T72" fmla="*/ 150 w 204"/>
                <a:gd name="T73" fmla="*/ 244 h 244"/>
                <a:gd name="T74" fmla="*/ 164 w 204"/>
                <a:gd name="T75" fmla="*/ 232 h 244"/>
                <a:gd name="T76" fmla="*/ 176 w 204"/>
                <a:gd name="T77" fmla="*/ 218 h 244"/>
                <a:gd name="T78" fmla="*/ 184 w 204"/>
                <a:gd name="T79" fmla="*/ 202 h 244"/>
                <a:gd name="T80" fmla="*/ 190 w 204"/>
                <a:gd name="T81" fmla="*/ 186 h 244"/>
                <a:gd name="T82" fmla="*/ 190 w 204"/>
                <a:gd name="T83" fmla="*/ 186 h 2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4"/>
                <a:gd name="T127" fmla="*/ 0 h 244"/>
                <a:gd name="T128" fmla="*/ 204 w 204"/>
                <a:gd name="T129" fmla="*/ 244 h 2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4" h="244">
                  <a:moveTo>
                    <a:pt x="190" y="186"/>
                  </a:moveTo>
                  <a:lnTo>
                    <a:pt x="190" y="186"/>
                  </a:lnTo>
                  <a:lnTo>
                    <a:pt x="196" y="162"/>
                  </a:lnTo>
                  <a:lnTo>
                    <a:pt x="202" y="138"/>
                  </a:lnTo>
                  <a:lnTo>
                    <a:pt x="204" y="114"/>
                  </a:lnTo>
                  <a:lnTo>
                    <a:pt x="204" y="92"/>
                  </a:lnTo>
                  <a:lnTo>
                    <a:pt x="200" y="70"/>
                  </a:lnTo>
                  <a:lnTo>
                    <a:pt x="198" y="60"/>
                  </a:lnTo>
                  <a:lnTo>
                    <a:pt x="194" y="52"/>
                  </a:lnTo>
                  <a:lnTo>
                    <a:pt x="188" y="42"/>
                  </a:lnTo>
                  <a:lnTo>
                    <a:pt x="182" y="36"/>
                  </a:lnTo>
                  <a:lnTo>
                    <a:pt x="174" y="28"/>
                  </a:lnTo>
                  <a:lnTo>
                    <a:pt x="166" y="24"/>
                  </a:lnTo>
                  <a:lnTo>
                    <a:pt x="148" y="16"/>
                  </a:lnTo>
                  <a:lnTo>
                    <a:pt x="128" y="10"/>
                  </a:lnTo>
                  <a:lnTo>
                    <a:pt x="110" y="6"/>
                  </a:lnTo>
                  <a:lnTo>
                    <a:pt x="90" y="2"/>
                  </a:lnTo>
                  <a:lnTo>
                    <a:pt x="70" y="0"/>
                  </a:lnTo>
                  <a:lnTo>
                    <a:pt x="50" y="0"/>
                  </a:lnTo>
                  <a:lnTo>
                    <a:pt x="32" y="0"/>
                  </a:lnTo>
                  <a:lnTo>
                    <a:pt x="14" y="4"/>
                  </a:lnTo>
                  <a:lnTo>
                    <a:pt x="6" y="26"/>
                  </a:lnTo>
                  <a:lnTo>
                    <a:pt x="2" y="46"/>
                  </a:lnTo>
                  <a:lnTo>
                    <a:pt x="0" y="70"/>
                  </a:lnTo>
                  <a:lnTo>
                    <a:pt x="0" y="92"/>
                  </a:lnTo>
                  <a:lnTo>
                    <a:pt x="6" y="118"/>
                  </a:lnTo>
                  <a:lnTo>
                    <a:pt x="18" y="142"/>
                  </a:lnTo>
                  <a:lnTo>
                    <a:pt x="32" y="166"/>
                  </a:lnTo>
                  <a:lnTo>
                    <a:pt x="50" y="186"/>
                  </a:lnTo>
                  <a:lnTo>
                    <a:pt x="70" y="204"/>
                  </a:lnTo>
                  <a:lnTo>
                    <a:pt x="94" y="220"/>
                  </a:lnTo>
                  <a:lnTo>
                    <a:pt x="122" y="234"/>
                  </a:lnTo>
                  <a:lnTo>
                    <a:pt x="150" y="244"/>
                  </a:lnTo>
                  <a:lnTo>
                    <a:pt x="164" y="232"/>
                  </a:lnTo>
                  <a:lnTo>
                    <a:pt x="176" y="218"/>
                  </a:lnTo>
                  <a:lnTo>
                    <a:pt x="184" y="202"/>
                  </a:lnTo>
                  <a:lnTo>
                    <a:pt x="190" y="186"/>
                  </a:lnTo>
                  <a:close/>
                </a:path>
              </a:pathLst>
            </a:custGeom>
            <a:solidFill>
              <a:srgbClr val="FFFFFF"/>
            </a:solidFill>
            <a:ln w="9525">
              <a:noFill/>
              <a:round/>
              <a:headEnd/>
              <a:tailEnd/>
            </a:ln>
          </p:spPr>
          <p:txBody>
            <a:bodyPr/>
            <a:lstStyle/>
            <a:p>
              <a:endParaRPr lang="en-US" sz="2400"/>
            </a:p>
          </p:txBody>
        </p:sp>
        <p:sp>
          <p:nvSpPr>
            <p:cNvPr id="203799" name="Freeform 28"/>
            <p:cNvSpPr>
              <a:spLocks/>
            </p:cNvSpPr>
            <p:nvPr/>
          </p:nvSpPr>
          <p:spPr bwMode="auto">
            <a:xfrm>
              <a:off x="4928" y="2198"/>
              <a:ext cx="196" cy="242"/>
            </a:xfrm>
            <a:custGeom>
              <a:avLst/>
              <a:gdLst>
                <a:gd name="T0" fmla="*/ 190 w 196"/>
                <a:gd name="T1" fmla="*/ 186 h 242"/>
                <a:gd name="T2" fmla="*/ 190 w 196"/>
                <a:gd name="T3" fmla="*/ 186 h 242"/>
                <a:gd name="T4" fmla="*/ 196 w 196"/>
                <a:gd name="T5" fmla="*/ 162 h 242"/>
                <a:gd name="T6" fmla="*/ 196 w 196"/>
                <a:gd name="T7" fmla="*/ 162 h 242"/>
                <a:gd name="T8" fmla="*/ 184 w 196"/>
                <a:gd name="T9" fmla="*/ 152 h 242"/>
                <a:gd name="T10" fmla="*/ 172 w 196"/>
                <a:gd name="T11" fmla="*/ 140 h 242"/>
                <a:gd name="T12" fmla="*/ 160 w 196"/>
                <a:gd name="T13" fmla="*/ 126 h 242"/>
                <a:gd name="T14" fmla="*/ 150 w 196"/>
                <a:gd name="T15" fmla="*/ 112 h 242"/>
                <a:gd name="T16" fmla="*/ 142 w 196"/>
                <a:gd name="T17" fmla="*/ 98 h 242"/>
                <a:gd name="T18" fmla="*/ 136 w 196"/>
                <a:gd name="T19" fmla="*/ 82 h 242"/>
                <a:gd name="T20" fmla="*/ 130 w 196"/>
                <a:gd name="T21" fmla="*/ 66 h 242"/>
                <a:gd name="T22" fmla="*/ 128 w 196"/>
                <a:gd name="T23" fmla="*/ 50 h 242"/>
                <a:gd name="T24" fmla="*/ 128 w 196"/>
                <a:gd name="T25" fmla="*/ 50 h 242"/>
                <a:gd name="T26" fmla="*/ 126 w 196"/>
                <a:gd name="T27" fmla="*/ 30 h 242"/>
                <a:gd name="T28" fmla="*/ 126 w 196"/>
                <a:gd name="T29" fmla="*/ 10 h 242"/>
                <a:gd name="T30" fmla="*/ 126 w 196"/>
                <a:gd name="T31" fmla="*/ 10 h 242"/>
                <a:gd name="T32" fmla="*/ 98 w 196"/>
                <a:gd name="T33" fmla="*/ 4 h 242"/>
                <a:gd name="T34" fmla="*/ 70 w 196"/>
                <a:gd name="T35" fmla="*/ 0 h 242"/>
                <a:gd name="T36" fmla="*/ 40 w 196"/>
                <a:gd name="T37" fmla="*/ 0 h 242"/>
                <a:gd name="T38" fmla="*/ 26 w 196"/>
                <a:gd name="T39" fmla="*/ 2 h 242"/>
                <a:gd name="T40" fmla="*/ 14 w 196"/>
                <a:gd name="T41" fmla="*/ 4 h 242"/>
                <a:gd name="T42" fmla="*/ 14 w 196"/>
                <a:gd name="T43" fmla="*/ 4 h 242"/>
                <a:gd name="T44" fmla="*/ 6 w 196"/>
                <a:gd name="T45" fmla="*/ 26 h 242"/>
                <a:gd name="T46" fmla="*/ 2 w 196"/>
                <a:gd name="T47" fmla="*/ 46 h 242"/>
                <a:gd name="T48" fmla="*/ 0 w 196"/>
                <a:gd name="T49" fmla="*/ 68 h 242"/>
                <a:gd name="T50" fmla="*/ 2 w 196"/>
                <a:gd name="T51" fmla="*/ 90 h 242"/>
                <a:gd name="T52" fmla="*/ 2 w 196"/>
                <a:gd name="T53" fmla="*/ 90 h 242"/>
                <a:gd name="T54" fmla="*/ 8 w 196"/>
                <a:gd name="T55" fmla="*/ 116 h 242"/>
                <a:gd name="T56" fmla="*/ 20 w 196"/>
                <a:gd name="T57" fmla="*/ 142 h 242"/>
                <a:gd name="T58" fmla="*/ 34 w 196"/>
                <a:gd name="T59" fmla="*/ 164 h 242"/>
                <a:gd name="T60" fmla="*/ 52 w 196"/>
                <a:gd name="T61" fmla="*/ 184 h 242"/>
                <a:gd name="T62" fmla="*/ 74 w 196"/>
                <a:gd name="T63" fmla="*/ 204 h 242"/>
                <a:gd name="T64" fmla="*/ 98 w 196"/>
                <a:gd name="T65" fmla="*/ 218 h 242"/>
                <a:gd name="T66" fmla="*/ 124 w 196"/>
                <a:gd name="T67" fmla="*/ 232 h 242"/>
                <a:gd name="T68" fmla="*/ 154 w 196"/>
                <a:gd name="T69" fmla="*/ 242 h 242"/>
                <a:gd name="T70" fmla="*/ 154 w 196"/>
                <a:gd name="T71" fmla="*/ 242 h 242"/>
                <a:gd name="T72" fmla="*/ 166 w 196"/>
                <a:gd name="T73" fmla="*/ 230 h 242"/>
                <a:gd name="T74" fmla="*/ 176 w 196"/>
                <a:gd name="T75" fmla="*/ 216 h 242"/>
                <a:gd name="T76" fmla="*/ 186 w 196"/>
                <a:gd name="T77" fmla="*/ 202 h 242"/>
                <a:gd name="T78" fmla="*/ 190 w 196"/>
                <a:gd name="T79" fmla="*/ 186 h 242"/>
                <a:gd name="T80" fmla="*/ 190 w 196"/>
                <a:gd name="T81" fmla="*/ 186 h 2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96"/>
                <a:gd name="T124" fmla="*/ 0 h 242"/>
                <a:gd name="T125" fmla="*/ 196 w 196"/>
                <a:gd name="T126" fmla="*/ 242 h 2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96" h="242">
                  <a:moveTo>
                    <a:pt x="190" y="186"/>
                  </a:moveTo>
                  <a:lnTo>
                    <a:pt x="190" y="186"/>
                  </a:lnTo>
                  <a:lnTo>
                    <a:pt x="196" y="162"/>
                  </a:lnTo>
                  <a:lnTo>
                    <a:pt x="184" y="152"/>
                  </a:lnTo>
                  <a:lnTo>
                    <a:pt x="172" y="140"/>
                  </a:lnTo>
                  <a:lnTo>
                    <a:pt x="160" y="126"/>
                  </a:lnTo>
                  <a:lnTo>
                    <a:pt x="150" y="112"/>
                  </a:lnTo>
                  <a:lnTo>
                    <a:pt x="142" y="98"/>
                  </a:lnTo>
                  <a:lnTo>
                    <a:pt x="136" y="82"/>
                  </a:lnTo>
                  <a:lnTo>
                    <a:pt x="130" y="66"/>
                  </a:lnTo>
                  <a:lnTo>
                    <a:pt x="128" y="50"/>
                  </a:lnTo>
                  <a:lnTo>
                    <a:pt x="126" y="30"/>
                  </a:lnTo>
                  <a:lnTo>
                    <a:pt x="126" y="10"/>
                  </a:lnTo>
                  <a:lnTo>
                    <a:pt x="98" y="4"/>
                  </a:lnTo>
                  <a:lnTo>
                    <a:pt x="70" y="0"/>
                  </a:lnTo>
                  <a:lnTo>
                    <a:pt x="40" y="0"/>
                  </a:lnTo>
                  <a:lnTo>
                    <a:pt x="26" y="2"/>
                  </a:lnTo>
                  <a:lnTo>
                    <a:pt x="14" y="4"/>
                  </a:lnTo>
                  <a:lnTo>
                    <a:pt x="6" y="26"/>
                  </a:lnTo>
                  <a:lnTo>
                    <a:pt x="2" y="46"/>
                  </a:lnTo>
                  <a:lnTo>
                    <a:pt x="0" y="68"/>
                  </a:lnTo>
                  <a:lnTo>
                    <a:pt x="2" y="90"/>
                  </a:lnTo>
                  <a:lnTo>
                    <a:pt x="8" y="116"/>
                  </a:lnTo>
                  <a:lnTo>
                    <a:pt x="20" y="142"/>
                  </a:lnTo>
                  <a:lnTo>
                    <a:pt x="34" y="164"/>
                  </a:lnTo>
                  <a:lnTo>
                    <a:pt x="52" y="184"/>
                  </a:lnTo>
                  <a:lnTo>
                    <a:pt x="74" y="204"/>
                  </a:lnTo>
                  <a:lnTo>
                    <a:pt x="98" y="218"/>
                  </a:lnTo>
                  <a:lnTo>
                    <a:pt x="124" y="232"/>
                  </a:lnTo>
                  <a:lnTo>
                    <a:pt x="154" y="242"/>
                  </a:lnTo>
                  <a:lnTo>
                    <a:pt x="166" y="230"/>
                  </a:lnTo>
                  <a:lnTo>
                    <a:pt x="176" y="216"/>
                  </a:lnTo>
                  <a:lnTo>
                    <a:pt x="186" y="202"/>
                  </a:lnTo>
                  <a:lnTo>
                    <a:pt x="190" y="186"/>
                  </a:lnTo>
                  <a:close/>
                </a:path>
              </a:pathLst>
            </a:custGeom>
            <a:solidFill>
              <a:srgbClr val="CCCCCC"/>
            </a:solidFill>
            <a:ln w="9525">
              <a:noFill/>
              <a:round/>
              <a:headEnd/>
              <a:tailEnd/>
            </a:ln>
          </p:spPr>
          <p:txBody>
            <a:bodyPr/>
            <a:lstStyle/>
            <a:p>
              <a:endParaRPr lang="en-US" sz="2400"/>
            </a:p>
          </p:txBody>
        </p:sp>
        <p:sp>
          <p:nvSpPr>
            <p:cNvPr id="203800" name="Freeform 29"/>
            <p:cNvSpPr>
              <a:spLocks/>
            </p:cNvSpPr>
            <p:nvPr/>
          </p:nvSpPr>
          <p:spPr bwMode="auto">
            <a:xfrm>
              <a:off x="4916" y="2200"/>
              <a:ext cx="176" cy="250"/>
            </a:xfrm>
            <a:custGeom>
              <a:avLst/>
              <a:gdLst>
                <a:gd name="T0" fmla="*/ 26 w 176"/>
                <a:gd name="T1" fmla="*/ 86 h 250"/>
                <a:gd name="T2" fmla="*/ 26 w 176"/>
                <a:gd name="T3" fmla="*/ 86 h 250"/>
                <a:gd name="T4" fmla="*/ 24 w 176"/>
                <a:gd name="T5" fmla="*/ 64 h 250"/>
                <a:gd name="T6" fmla="*/ 26 w 176"/>
                <a:gd name="T7" fmla="*/ 42 h 250"/>
                <a:gd name="T8" fmla="*/ 32 w 176"/>
                <a:gd name="T9" fmla="*/ 20 h 250"/>
                <a:gd name="T10" fmla="*/ 40 w 176"/>
                <a:gd name="T11" fmla="*/ 0 h 250"/>
                <a:gd name="T12" fmla="*/ 40 w 176"/>
                <a:gd name="T13" fmla="*/ 0 h 250"/>
                <a:gd name="T14" fmla="*/ 24 w 176"/>
                <a:gd name="T15" fmla="*/ 2 h 250"/>
                <a:gd name="T16" fmla="*/ 10 w 176"/>
                <a:gd name="T17" fmla="*/ 8 h 250"/>
                <a:gd name="T18" fmla="*/ 10 w 176"/>
                <a:gd name="T19" fmla="*/ 8 h 250"/>
                <a:gd name="T20" fmla="*/ 4 w 176"/>
                <a:gd name="T21" fmla="*/ 28 h 250"/>
                <a:gd name="T22" fmla="*/ 2 w 176"/>
                <a:gd name="T23" fmla="*/ 48 h 250"/>
                <a:gd name="T24" fmla="*/ 0 w 176"/>
                <a:gd name="T25" fmla="*/ 68 h 250"/>
                <a:gd name="T26" fmla="*/ 2 w 176"/>
                <a:gd name="T27" fmla="*/ 90 h 250"/>
                <a:gd name="T28" fmla="*/ 2 w 176"/>
                <a:gd name="T29" fmla="*/ 90 h 250"/>
                <a:gd name="T30" fmla="*/ 8 w 176"/>
                <a:gd name="T31" fmla="*/ 118 h 250"/>
                <a:gd name="T32" fmla="*/ 20 w 176"/>
                <a:gd name="T33" fmla="*/ 142 h 250"/>
                <a:gd name="T34" fmla="*/ 34 w 176"/>
                <a:gd name="T35" fmla="*/ 166 h 250"/>
                <a:gd name="T36" fmla="*/ 52 w 176"/>
                <a:gd name="T37" fmla="*/ 188 h 250"/>
                <a:gd name="T38" fmla="*/ 72 w 176"/>
                <a:gd name="T39" fmla="*/ 208 h 250"/>
                <a:gd name="T40" fmla="*/ 98 w 176"/>
                <a:gd name="T41" fmla="*/ 224 h 250"/>
                <a:gd name="T42" fmla="*/ 124 w 176"/>
                <a:gd name="T43" fmla="*/ 238 h 250"/>
                <a:gd name="T44" fmla="*/ 154 w 176"/>
                <a:gd name="T45" fmla="*/ 250 h 250"/>
                <a:gd name="T46" fmla="*/ 154 w 176"/>
                <a:gd name="T47" fmla="*/ 250 h 250"/>
                <a:gd name="T48" fmla="*/ 166 w 176"/>
                <a:gd name="T49" fmla="*/ 240 h 250"/>
                <a:gd name="T50" fmla="*/ 176 w 176"/>
                <a:gd name="T51" fmla="*/ 230 h 250"/>
                <a:gd name="T52" fmla="*/ 176 w 176"/>
                <a:gd name="T53" fmla="*/ 230 h 250"/>
                <a:gd name="T54" fmla="*/ 148 w 176"/>
                <a:gd name="T55" fmla="*/ 222 h 250"/>
                <a:gd name="T56" fmla="*/ 120 w 176"/>
                <a:gd name="T57" fmla="*/ 210 h 250"/>
                <a:gd name="T58" fmla="*/ 96 w 176"/>
                <a:gd name="T59" fmla="*/ 194 h 250"/>
                <a:gd name="T60" fmla="*/ 76 w 176"/>
                <a:gd name="T61" fmla="*/ 178 h 250"/>
                <a:gd name="T62" fmla="*/ 58 w 176"/>
                <a:gd name="T63" fmla="*/ 158 h 250"/>
                <a:gd name="T64" fmla="*/ 42 w 176"/>
                <a:gd name="T65" fmla="*/ 136 h 250"/>
                <a:gd name="T66" fmla="*/ 32 w 176"/>
                <a:gd name="T67" fmla="*/ 112 h 250"/>
                <a:gd name="T68" fmla="*/ 26 w 176"/>
                <a:gd name="T69" fmla="*/ 86 h 250"/>
                <a:gd name="T70" fmla="*/ 26 w 176"/>
                <a:gd name="T71" fmla="*/ 86 h 2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6"/>
                <a:gd name="T109" fmla="*/ 0 h 250"/>
                <a:gd name="T110" fmla="*/ 176 w 176"/>
                <a:gd name="T111" fmla="*/ 250 h 2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6" h="250">
                  <a:moveTo>
                    <a:pt x="26" y="86"/>
                  </a:moveTo>
                  <a:lnTo>
                    <a:pt x="26" y="86"/>
                  </a:lnTo>
                  <a:lnTo>
                    <a:pt x="24" y="64"/>
                  </a:lnTo>
                  <a:lnTo>
                    <a:pt x="26" y="42"/>
                  </a:lnTo>
                  <a:lnTo>
                    <a:pt x="32" y="20"/>
                  </a:lnTo>
                  <a:lnTo>
                    <a:pt x="40" y="0"/>
                  </a:lnTo>
                  <a:lnTo>
                    <a:pt x="24" y="2"/>
                  </a:lnTo>
                  <a:lnTo>
                    <a:pt x="10" y="8"/>
                  </a:lnTo>
                  <a:lnTo>
                    <a:pt x="4" y="28"/>
                  </a:lnTo>
                  <a:lnTo>
                    <a:pt x="2" y="48"/>
                  </a:lnTo>
                  <a:lnTo>
                    <a:pt x="0" y="68"/>
                  </a:lnTo>
                  <a:lnTo>
                    <a:pt x="2" y="90"/>
                  </a:lnTo>
                  <a:lnTo>
                    <a:pt x="8" y="118"/>
                  </a:lnTo>
                  <a:lnTo>
                    <a:pt x="20" y="142"/>
                  </a:lnTo>
                  <a:lnTo>
                    <a:pt x="34" y="166"/>
                  </a:lnTo>
                  <a:lnTo>
                    <a:pt x="52" y="188"/>
                  </a:lnTo>
                  <a:lnTo>
                    <a:pt x="72" y="208"/>
                  </a:lnTo>
                  <a:lnTo>
                    <a:pt x="98" y="224"/>
                  </a:lnTo>
                  <a:lnTo>
                    <a:pt x="124" y="238"/>
                  </a:lnTo>
                  <a:lnTo>
                    <a:pt x="154" y="250"/>
                  </a:lnTo>
                  <a:lnTo>
                    <a:pt x="166" y="240"/>
                  </a:lnTo>
                  <a:lnTo>
                    <a:pt x="176" y="230"/>
                  </a:lnTo>
                  <a:lnTo>
                    <a:pt x="148" y="222"/>
                  </a:lnTo>
                  <a:lnTo>
                    <a:pt x="120" y="210"/>
                  </a:lnTo>
                  <a:lnTo>
                    <a:pt x="96" y="194"/>
                  </a:lnTo>
                  <a:lnTo>
                    <a:pt x="76" y="178"/>
                  </a:lnTo>
                  <a:lnTo>
                    <a:pt x="58" y="158"/>
                  </a:lnTo>
                  <a:lnTo>
                    <a:pt x="42" y="136"/>
                  </a:lnTo>
                  <a:lnTo>
                    <a:pt x="32" y="112"/>
                  </a:lnTo>
                  <a:lnTo>
                    <a:pt x="26" y="86"/>
                  </a:lnTo>
                  <a:close/>
                </a:path>
              </a:pathLst>
            </a:custGeom>
            <a:solidFill>
              <a:srgbClr val="000000"/>
            </a:solidFill>
            <a:ln w="9525">
              <a:noFill/>
              <a:round/>
              <a:headEnd/>
              <a:tailEnd/>
            </a:ln>
          </p:spPr>
          <p:txBody>
            <a:bodyPr/>
            <a:lstStyle/>
            <a:p>
              <a:endParaRPr lang="en-US" sz="2400"/>
            </a:p>
          </p:txBody>
        </p:sp>
        <p:sp>
          <p:nvSpPr>
            <p:cNvPr id="203801" name="Freeform 30"/>
            <p:cNvSpPr>
              <a:spLocks/>
            </p:cNvSpPr>
            <p:nvPr/>
          </p:nvSpPr>
          <p:spPr bwMode="auto">
            <a:xfrm>
              <a:off x="5024" y="2272"/>
              <a:ext cx="74" cy="44"/>
            </a:xfrm>
            <a:custGeom>
              <a:avLst/>
              <a:gdLst>
                <a:gd name="T0" fmla="*/ 74 w 74"/>
                <a:gd name="T1" fmla="*/ 16 h 44"/>
                <a:gd name="T2" fmla="*/ 74 w 74"/>
                <a:gd name="T3" fmla="*/ 16 h 44"/>
                <a:gd name="T4" fmla="*/ 72 w 74"/>
                <a:gd name="T5" fmla="*/ 10 h 44"/>
                <a:gd name="T6" fmla="*/ 68 w 74"/>
                <a:gd name="T7" fmla="*/ 4 h 44"/>
                <a:gd name="T8" fmla="*/ 60 w 74"/>
                <a:gd name="T9" fmla="*/ 2 h 44"/>
                <a:gd name="T10" fmla="*/ 54 w 74"/>
                <a:gd name="T11" fmla="*/ 0 h 44"/>
                <a:gd name="T12" fmla="*/ 4 w 74"/>
                <a:gd name="T13" fmla="*/ 8 h 44"/>
                <a:gd name="T14" fmla="*/ 4 w 74"/>
                <a:gd name="T15" fmla="*/ 8 h 44"/>
                <a:gd name="T16" fmla="*/ 2 w 74"/>
                <a:gd name="T17" fmla="*/ 10 h 44"/>
                <a:gd name="T18" fmla="*/ 0 w 74"/>
                <a:gd name="T19" fmla="*/ 14 h 44"/>
                <a:gd name="T20" fmla="*/ 2 w 74"/>
                <a:gd name="T21" fmla="*/ 26 h 44"/>
                <a:gd name="T22" fmla="*/ 8 w 74"/>
                <a:gd name="T23" fmla="*/ 38 h 44"/>
                <a:gd name="T24" fmla="*/ 10 w 74"/>
                <a:gd name="T25" fmla="*/ 42 h 44"/>
                <a:gd name="T26" fmla="*/ 14 w 74"/>
                <a:gd name="T27" fmla="*/ 44 h 44"/>
                <a:gd name="T28" fmla="*/ 58 w 74"/>
                <a:gd name="T29" fmla="*/ 38 h 44"/>
                <a:gd name="T30" fmla="*/ 58 w 74"/>
                <a:gd name="T31" fmla="*/ 38 h 44"/>
                <a:gd name="T32" fmla="*/ 66 w 74"/>
                <a:gd name="T33" fmla="*/ 34 h 44"/>
                <a:gd name="T34" fmla="*/ 70 w 74"/>
                <a:gd name="T35" fmla="*/ 30 h 44"/>
                <a:gd name="T36" fmla="*/ 74 w 74"/>
                <a:gd name="T37" fmla="*/ 24 h 44"/>
                <a:gd name="T38" fmla="*/ 74 w 74"/>
                <a:gd name="T39" fmla="*/ 16 h 44"/>
                <a:gd name="T40" fmla="*/ 74 w 74"/>
                <a:gd name="T41" fmla="*/ 16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4"/>
                <a:gd name="T64" fmla="*/ 0 h 44"/>
                <a:gd name="T65" fmla="*/ 74 w 74"/>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4" h="44">
                  <a:moveTo>
                    <a:pt x="74" y="16"/>
                  </a:moveTo>
                  <a:lnTo>
                    <a:pt x="74" y="16"/>
                  </a:lnTo>
                  <a:lnTo>
                    <a:pt x="72" y="10"/>
                  </a:lnTo>
                  <a:lnTo>
                    <a:pt x="68" y="4"/>
                  </a:lnTo>
                  <a:lnTo>
                    <a:pt x="60" y="2"/>
                  </a:lnTo>
                  <a:lnTo>
                    <a:pt x="54" y="0"/>
                  </a:lnTo>
                  <a:lnTo>
                    <a:pt x="4" y="8"/>
                  </a:lnTo>
                  <a:lnTo>
                    <a:pt x="2" y="10"/>
                  </a:lnTo>
                  <a:lnTo>
                    <a:pt x="0" y="14"/>
                  </a:lnTo>
                  <a:lnTo>
                    <a:pt x="2" y="26"/>
                  </a:lnTo>
                  <a:lnTo>
                    <a:pt x="8" y="38"/>
                  </a:lnTo>
                  <a:lnTo>
                    <a:pt x="10" y="42"/>
                  </a:lnTo>
                  <a:lnTo>
                    <a:pt x="14" y="44"/>
                  </a:lnTo>
                  <a:lnTo>
                    <a:pt x="58" y="38"/>
                  </a:lnTo>
                  <a:lnTo>
                    <a:pt x="66" y="34"/>
                  </a:lnTo>
                  <a:lnTo>
                    <a:pt x="70" y="30"/>
                  </a:lnTo>
                  <a:lnTo>
                    <a:pt x="74" y="24"/>
                  </a:lnTo>
                  <a:lnTo>
                    <a:pt x="74" y="16"/>
                  </a:lnTo>
                  <a:close/>
                </a:path>
              </a:pathLst>
            </a:custGeom>
            <a:solidFill>
              <a:srgbClr val="FFFFFF"/>
            </a:solidFill>
            <a:ln w="9525">
              <a:noFill/>
              <a:round/>
              <a:headEnd/>
              <a:tailEnd/>
            </a:ln>
          </p:spPr>
          <p:txBody>
            <a:bodyPr/>
            <a:lstStyle/>
            <a:p>
              <a:endParaRPr lang="en-US" sz="2400"/>
            </a:p>
          </p:txBody>
        </p:sp>
        <p:sp>
          <p:nvSpPr>
            <p:cNvPr id="203802" name="Freeform 31"/>
            <p:cNvSpPr>
              <a:spLocks/>
            </p:cNvSpPr>
            <p:nvPr/>
          </p:nvSpPr>
          <p:spPr bwMode="auto">
            <a:xfrm>
              <a:off x="5080" y="2216"/>
              <a:ext cx="12" cy="18"/>
            </a:xfrm>
            <a:custGeom>
              <a:avLst/>
              <a:gdLst>
                <a:gd name="T0" fmla="*/ 0 w 12"/>
                <a:gd name="T1" fmla="*/ 18 h 18"/>
                <a:gd name="T2" fmla="*/ 12 w 12"/>
                <a:gd name="T3" fmla="*/ 4 h 18"/>
                <a:gd name="T4" fmla="*/ 12 w 12"/>
                <a:gd name="T5" fmla="*/ 4 h 18"/>
                <a:gd name="T6" fmla="*/ 2 w 12"/>
                <a:gd name="T7" fmla="*/ 0 h 18"/>
                <a:gd name="T8" fmla="*/ 0 w 12"/>
                <a:gd name="T9" fmla="*/ 18 h 18"/>
                <a:gd name="T10" fmla="*/ 0 60000 65536"/>
                <a:gd name="T11" fmla="*/ 0 60000 65536"/>
                <a:gd name="T12" fmla="*/ 0 60000 65536"/>
                <a:gd name="T13" fmla="*/ 0 60000 65536"/>
                <a:gd name="T14" fmla="*/ 0 60000 65536"/>
                <a:gd name="T15" fmla="*/ 0 w 12"/>
                <a:gd name="T16" fmla="*/ 0 h 18"/>
                <a:gd name="T17" fmla="*/ 12 w 12"/>
                <a:gd name="T18" fmla="*/ 18 h 18"/>
              </a:gdLst>
              <a:ahLst/>
              <a:cxnLst>
                <a:cxn ang="T10">
                  <a:pos x="T0" y="T1"/>
                </a:cxn>
                <a:cxn ang="T11">
                  <a:pos x="T2" y="T3"/>
                </a:cxn>
                <a:cxn ang="T12">
                  <a:pos x="T4" y="T5"/>
                </a:cxn>
                <a:cxn ang="T13">
                  <a:pos x="T6" y="T7"/>
                </a:cxn>
                <a:cxn ang="T14">
                  <a:pos x="T8" y="T9"/>
                </a:cxn>
              </a:cxnLst>
              <a:rect l="T15" t="T16" r="T17" b="T18"/>
              <a:pathLst>
                <a:path w="12" h="18">
                  <a:moveTo>
                    <a:pt x="0" y="18"/>
                  </a:moveTo>
                  <a:lnTo>
                    <a:pt x="12" y="4"/>
                  </a:lnTo>
                  <a:lnTo>
                    <a:pt x="2" y="0"/>
                  </a:lnTo>
                  <a:lnTo>
                    <a:pt x="0" y="18"/>
                  </a:lnTo>
                  <a:close/>
                </a:path>
              </a:pathLst>
            </a:custGeom>
            <a:solidFill>
              <a:srgbClr val="000000"/>
            </a:solidFill>
            <a:ln w="9525">
              <a:noFill/>
              <a:round/>
              <a:headEnd/>
              <a:tailEnd/>
            </a:ln>
          </p:spPr>
          <p:txBody>
            <a:bodyPr/>
            <a:lstStyle/>
            <a:p>
              <a:endParaRPr lang="en-US" sz="2400"/>
            </a:p>
          </p:txBody>
        </p:sp>
        <p:sp>
          <p:nvSpPr>
            <p:cNvPr id="203803" name="Freeform 32"/>
            <p:cNvSpPr>
              <a:spLocks/>
            </p:cNvSpPr>
            <p:nvPr/>
          </p:nvSpPr>
          <p:spPr bwMode="auto">
            <a:xfrm>
              <a:off x="4880" y="2202"/>
              <a:ext cx="60" cy="102"/>
            </a:xfrm>
            <a:custGeom>
              <a:avLst/>
              <a:gdLst>
                <a:gd name="T0" fmla="*/ 0 w 60"/>
                <a:gd name="T1" fmla="*/ 38 h 102"/>
                <a:gd name="T2" fmla="*/ 0 w 60"/>
                <a:gd name="T3" fmla="*/ 38 h 102"/>
                <a:gd name="T4" fmla="*/ 2 w 60"/>
                <a:gd name="T5" fmla="*/ 52 h 102"/>
                <a:gd name="T6" fmla="*/ 4 w 60"/>
                <a:gd name="T7" fmla="*/ 68 h 102"/>
                <a:gd name="T8" fmla="*/ 14 w 60"/>
                <a:gd name="T9" fmla="*/ 102 h 102"/>
                <a:gd name="T10" fmla="*/ 22 w 60"/>
                <a:gd name="T11" fmla="*/ 68 h 102"/>
                <a:gd name="T12" fmla="*/ 22 w 60"/>
                <a:gd name="T13" fmla="*/ 68 h 102"/>
                <a:gd name="T14" fmla="*/ 24 w 60"/>
                <a:gd name="T15" fmla="*/ 62 h 102"/>
                <a:gd name="T16" fmla="*/ 32 w 60"/>
                <a:gd name="T17" fmla="*/ 46 h 102"/>
                <a:gd name="T18" fmla="*/ 44 w 60"/>
                <a:gd name="T19" fmla="*/ 24 h 102"/>
                <a:gd name="T20" fmla="*/ 50 w 60"/>
                <a:gd name="T21" fmla="*/ 12 h 102"/>
                <a:gd name="T22" fmla="*/ 60 w 60"/>
                <a:gd name="T23" fmla="*/ 0 h 102"/>
                <a:gd name="T24" fmla="*/ 60 w 60"/>
                <a:gd name="T25" fmla="*/ 0 h 102"/>
                <a:gd name="T26" fmla="*/ 44 w 60"/>
                <a:gd name="T27" fmla="*/ 6 h 102"/>
                <a:gd name="T28" fmla="*/ 28 w 60"/>
                <a:gd name="T29" fmla="*/ 14 h 102"/>
                <a:gd name="T30" fmla="*/ 12 w 60"/>
                <a:gd name="T31" fmla="*/ 24 h 102"/>
                <a:gd name="T32" fmla="*/ 0 w 60"/>
                <a:gd name="T33" fmla="*/ 38 h 102"/>
                <a:gd name="T34" fmla="*/ 0 w 60"/>
                <a:gd name="T35" fmla="*/ 38 h 1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102"/>
                <a:gd name="T56" fmla="*/ 60 w 60"/>
                <a:gd name="T57" fmla="*/ 102 h 1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102">
                  <a:moveTo>
                    <a:pt x="0" y="38"/>
                  </a:moveTo>
                  <a:lnTo>
                    <a:pt x="0" y="38"/>
                  </a:lnTo>
                  <a:lnTo>
                    <a:pt x="2" y="52"/>
                  </a:lnTo>
                  <a:lnTo>
                    <a:pt x="4" y="68"/>
                  </a:lnTo>
                  <a:lnTo>
                    <a:pt x="14" y="102"/>
                  </a:lnTo>
                  <a:lnTo>
                    <a:pt x="22" y="68"/>
                  </a:lnTo>
                  <a:lnTo>
                    <a:pt x="24" y="62"/>
                  </a:lnTo>
                  <a:lnTo>
                    <a:pt x="32" y="46"/>
                  </a:lnTo>
                  <a:lnTo>
                    <a:pt x="44" y="24"/>
                  </a:lnTo>
                  <a:lnTo>
                    <a:pt x="50" y="12"/>
                  </a:lnTo>
                  <a:lnTo>
                    <a:pt x="60" y="0"/>
                  </a:lnTo>
                  <a:lnTo>
                    <a:pt x="44" y="6"/>
                  </a:lnTo>
                  <a:lnTo>
                    <a:pt x="28" y="14"/>
                  </a:lnTo>
                  <a:lnTo>
                    <a:pt x="12" y="24"/>
                  </a:lnTo>
                  <a:lnTo>
                    <a:pt x="0" y="38"/>
                  </a:lnTo>
                  <a:close/>
                </a:path>
              </a:pathLst>
            </a:custGeom>
            <a:solidFill>
              <a:srgbClr val="000000"/>
            </a:solidFill>
            <a:ln w="9525">
              <a:noFill/>
              <a:round/>
              <a:headEnd/>
              <a:tailEnd/>
            </a:ln>
          </p:spPr>
          <p:txBody>
            <a:bodyPr/>
            <a:lstStyle/>
            <a:p>
              <a:endParaRPr lang="en-US" sz="2400"/>
            </a:p>
          </p:txBody>
        </p:sp>
        <p:sp>
          <p:nvSpPr>
            <p:cNvPr id="203804" name="Freeform 33"/>
            <p:cNvSpPr>
              <a:spLocks/>
            </p:cNvSpPr>
            <p:nvPr/>
          </p:nvSpPr>
          <p:spPr bwMode="auto">
            <a:xfrm>
              <a:off x="4956" y="2198"/>
              <a:ext cx="48" cy="28"/>
            </a:xfrm>
            <a:custGeom>
              <a:avLst/>
              <a:gdLst>
                <a:gd name="T0" fmla="*/ 10 w 48"/>
                <a:gd name="T1" fmla="*/ 0 h 28"/>
                <a:gd name="T2" fmla="*/ 10 w 48"/>
                <a:gd name="T3" fmla="*/ 0 h 28"/>
                <a:gd name="T4" fmla="*/ 8 w 48"/>
                <a:gd name="T5" fmla="*/ 4 h 28"/>
                <a:gd name="T6" fmla="*/ 0 w 48"/>
                <a:gd name="T7" fmla="*/ 28 h 28"/>
                <a:gd name="T8" fmla="*/ 22 w 48"/>
                <a:gd name="T9" fmla="*/ 16 h 28"/>
                <a:gd name="T10" fmla="*/ 22 w 48"/>
                <a:gd name="T11" fmla="*/ 16 h 28"/>
                <a:gd name="T12" fmla="*/ 48 w 48"/>
                <a:gd name="T13" fmla="*/ 0 h 28"/>
                <a:gd name="T14" fmla="*/ 48 w 48"/>
                <a:gd name="T15" fmla="*/ 0 h 28"/>
                <a:gd name="T16" fmla="*/ 28 w 48"/>
                <a:gd name="T17" fmla="*/ 0 h 28"/>
                <a:gd name="T18" fmla="*/ 10 w 48"/>
                <a:gd name="T19" fmla="*/ 0 h 28"/>
                <a:gd name="T20" fmla="*/ 10 w 48"/>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28"/>
                <a:gd name="T35" fmla="*/ 48 w 48"/>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28">
                  <a:moveTo>
                    <a:pt x="10" y="0"/>
                  </a:moveTo>
                  <a:lnTo>
                    <a:pt x="10" y="0"/>
                  </a:lnTo>
                  <a:lnTo>
                    <a:pt x="8" y="4"/>
                  </a:lnTo>
                  <a:lnTo>
                    <a:pt x="0" y="28"/>
                  </a:lnTo>
                  <a:lnTo>
                    <a:pt x="22" y="16"/>
                  </a:lnTo>
                  <a:lnTo>
                    <a:pt x="48" y="0"/>
                  </a:lnTo>
                  <a:lnTo>
                    <a:pt x="28" y="0"/>
                  </a:lnTo>
                  <a:lnTo>
                    <a:pt x="10" y="0"/>
                  </a:lnTo>
                  <a:close/>
                </a:path>
              </a:pathLst>
            </a:custGeom>
            <a:solidFill>
              <a:srgbClr val="000000"/>
            </a:solidFill>
            <a:ln w="9525">
              <a:noFill/>
              <a:round/>
              <a:headEnd/>
              <a:tailEnd/>
            </a:ln>
          </p:spPr>
          <p:txBody>
            <a:bodyPr/>
            <a:lstStyle/>
            <a:p>
              <a:endParaRPr lang="en-US" sz="2400"/>
            </a:p>
          </p:txBody>
        </p:sp>
        <p:sp>
          <p:nvSpPr>
            <p:cNvPr id="203805" name="Freeform 34"/>
            <p:cNvSpPr>
              <a:spLocks/>
            </p:cNvSpPr>
            <p:nvPr/>
          </p:nvSpPr>
          <p:spPr bwMode="auto">
            <a:xfrm>
              <a:off x="4982" y="2228"/>
              <a:ext cx="36" cy="32"/>
            </a:xfrm>
            <a:custGeom>
              <a:avLst/>
              <a:gdLst>
                <a:gd name="T0" fmla="*/ 18 w 36"/>
                <a:gd name="T1" fmla="*/ 0 h 32"/>
                <a:gd name="T2" fmla="*/ 18 w 36"/>
                <a:gd name="T3" fmla="*/ 0 h 32"/>
                <a:gd name="T4" fmla="*/ 10 w 36"/>
                <a:gd name="T5" fmla="*/ 2 h 32"/>
                <a:gd name="T6" fmla="*/ 6 w 36"/>
                <a:gd name="T7" fmla="*/ 4 h 32"/>
                <a:gd name="T8" fmla="*/ 2 w 36"/>
                <a:gd name="T9" fmla="*/ 10 h 32"/>
                <a:gd name="T10" fmla="*/ 0 w 36"/>
                <a:gd name="T11" fmla="*/ 16 h 32"/>
                <a:gd name="T12" fmla="*/ 0 w 36"/>
                <a:gd name="T13" fmla="*/ 16 h 32"/>
                <a:gd name="T14" fmla="*/ 2 w 36"/>
                <a:gd name="T15" fmla="*/ 22 h 32"/>
                <a:gd name="T16" fmla="*/ 6 w 36"/>
                <a:gd name="T17" fmla="*/ 28 h 32"/>
                <a:gd name="T18" fmla="*/ 10 w 36"/>
                <a:gd name="T19" fmla="*/ 30 h 32"/>
                <a:gd name="T20" fmla="*/ 18 w 36"/>
                <a:gd name="T21" fmla="*/ 32 h 32"/>
                <a:gd name="T22" fmla="*/ 18 w 36"/>
                <a:gd name="T23" fmla="*/ 32 h 32"/>
                <a:gd name="T24" fmla="*/ 24 w 36"/>
                <a:gd name="T25" fmla="*/ 30 h 32"/>
                <a:gd name="T26" fmla="*/ 30 w 36"/>
                <a:gd name="T27" fmla="*/ 28 h 32"/>
                <a:gd name="T28" fmla="*/ 34 w 36"/>
                <a:gd name="T29" fmla="*/ 22 h 32"/>
                <a:gd name="T30" fmla="*/ 36 w 36"/>
                <a:gd name="T31" fmla="*/ 16 h 32"/>
                <a:gd name="T32" fmla="*/ 36 w 36"/>
                <a:gd name="T33" fmla="*/ 16 h 32"/>
                <a:gd name="T34" fmla="*/ 34 w 36"/>
                <a:gd name="T35" fmla="*/ 10 h 32"/>
                <a:gd name="T36" fmla="*/ 30 w 36"/>
                <a:gd name="T37" fmla="*/ 4 h 32"/>
                <a:gd name="T38" fmla="*/ 24 w 36"/>
                <a:gd name="T39" fmla="*/ 2 h 32"/>
                <a:gd name="T40" fmla="*/ 18 w 36"/>
                <a:gd name="T41" fmla="*/ 0 h 32"/>
                <a:gd name="T42" fmla="*/ 18 w 36"/>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2"/>
                <a:gd name="T68" fmla="*/ 36 w 36"/>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2">
                  <a:moveTo>
                    <a:pt x="18" y="0"/>
                  </a:moveTo>
                  <a:lnTo>
                    <a:pt x="18" y="0"/>
                  </a:lnTo>
                  <a:lnTo>
                    <a:pt x="10" y="2"/>
                  </a:lnTo>
                  <a:lnTo>
                    <a:pt x="6" y="4"/>
                  </a:lnTo>
                  <a:lnTo>
                    <a:pt x="2" y="10"/>
                  </a:lnTo>
                  <a:lnTo>
                    <a:pt x="0" y="16"/>
                  </a:lnTo>
                  <a:lnTo>
                    <a:pt x="2" y="22"/>
                  </a:lnTo>
                  <a:lnTo>
                    <a:pt x="6" y="28"/>
                  </a:lnTo>
                  <a:lnTo>
                    <a:pt x="10" y="30"/>
                  </a:lnTo>
                  <a:lnTo>
                    <a:pt x="18" y="32"/>
                  </a:lnTo>
                  <a:lnTo>
                    <a:pt x="24" y="30"/>
                  </a:lnTo>
                  <a:lnTo>
                    <a:pt x="30" y="28"/>
                  </a:lnTo>
                  <a:lnTo>
                    <a:pt x="34" y="22"/>
                  </a:lnTo>
                  <a:lnTo>
                    <a:pt x="36" y="16"/>
                  </a:lnTo>
                  <a:lnTo>
                    <a:pt x="34" y="10"/>
                  </a:lnTo>
                  <a:lnTo>
                    <a:pt x="30" y="4"/>
                  </a:lnTo>
                  <a:lnTo>
                    <a:pt x="24" y="2"/>
                  </a:lnTo>
                  <a:lnTo>
                    <a:pt x="18" y="0"/>
                  </a:lnTo>
                  <a:close/>
                </a:path>
              </a:pathLst>
            </a:custGeom>
            <a:solidFill>
              <a:srgbClr val="000000"/>
            </a:solidFill>
            <a:ln w="9525">
              <a:noFill/>
              <a:round/>
              <a:headEnd/>
              <a:tailEnd/>
            </a:ln>
          </p:spPr>
          <p:txBody>
            <a:bodyPr/>
            <a:lstStyle/>
            <a:p>
              <a:endParaRPr lang="en-US" sz="2400"/>
            </a:p>
          </p:txBody>
        </p:sp>
        <p:sp>
          <p:nvSpPr>
            <p:cNvPr id="203806" name="Freeform 35"/>
            <p:cNvSpPr>
              <a:spLocks/>
            </p:cNvSpPr>
            <p:nvPr/>
          </p:nvSpPr>
          <p:spPr bwMode="auto">
            <a:xfrm>
              <a:off x="4668" y="2462"/>
              <a:ext cx="214" cy="238"/>
            </a:xfrm>
            <a:custGeom>
              <a:avLst/>
              <a:gdLst>
                <a:gd name="T0" fmla="*/ 180 w 214"/>
                <a:gd name="T1" fmla="*/ 0 h 238"/>
                <a:gd name="T2" fmla="*/ 180 w 214"/>
                <a:gd name="T3" fmla="*/ 0 h 238"/>
                <a:gd name="T4" fmla="*/ 184 w 214"/>
                <a:gd name="T5" fmla="*/ 0 h 238"/>
                <a:gd name="T6" fmla="*/ 194 w 214"/>
                <a:gd name="T7" fmla="*/ 4 h 238"/>
                <a:gd name="T8" fmla="*/ 200 w 214"/>
                <a:gd name="T9" fmla="*/ 8 h 238"/>
                <a:gd name="T10" fmla="*/ 206 w 214"/>
                <a:gd name="T11" fmla="*/ 12 h 238"/>
                <a:gd name="T12" fmla="*/ 210 w 214"/>
                <a:gd name="T13" fmla="*/ 20 h 238"/>
                <a:gd name="T14" fmla="*/ 214 w 214"/>
                <a:gd name="T15" fmla="*/ 28 h 238"/>
                <a:gd name="T16" fmla="*/ 34 w 214"/>
                <a:gd name="T17" fmla="*/ 238 h 238"/>
                <a:gd name="T18" fmla="*/ 34 w 214"/>
                <a:gd name="T19" fmla="*/ 238 h 238"/>
                <a:gd name="T20" fmla="*/ 30 w 214"/>
                <a:gd name="T21" fmla="*/ 236 h 238"/>
                <a:gd name="T22" fmla="*/ 20 w 214"/>
                <a:gd name="T23" fmla="*/ 234 h 238"/>
                <a:gd name="T24" fmla="*/ 14 w 214"/>
                <a:gd name="T25" fmla="*/ 230 h 238"/>
                <a:gd name="T26" fmla="*/ 8 w 214"/>
                <a:gd name="T27" fmla="*/ 224 h 238"/>
                <a:gd name="T28" fmla="*/ 4 w 214"/>
                <a:gd name="T29" fmla="*/ 218 h 238"/>
                <a:gd name="T30" fmla="*/ 0 w 214"/>
                <a:gd name="T31" fmla="*/ 208 h 238"/>
                <a:gd name="T32" fmla="*/ 180 w 214"/>
                <a:gd name="T33" fmla="*/ 0 h 2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4"/>
                <a:gd name="T52" fmla="*/ 0 h 238"/>
                <a:gd name="T53" fmla="*/ 214 w 214"/>
                <a:gd name="T54" fmla="*/ 238 h 2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4" h="238">
                  <a:moveTo>
                    <a:pt x="180" y="0"/>
                  </a:moveTo>
                  <a:lnTo>
                    <a:pt x="180" y="0"/>
                  </a:lnTo>
                  <a:lnTo>
                    <a:pt x="184" y="0"/>
                  </a:lnTo>
                  <a:lnTo>
                    <a:pt x="194" y="4"/>
                  </a:lnTo>
                  <a:lnTo>
                    <a:pt x="200" y="8"/>
                  </a:lnTo>
                  <a:lnTo>
                    <a:pt x="206" y="12"/>
                  </a:lnTo>
                  <a:lnTo>
                    <a:pt x="210" y="20"/>
                  </a:lnTo>
                  <a:lnTo>
                    <a:pt x="214" y="28"/>
                  </a:lnTo>
                  <a:lnTo>
                    <a:pt x="34" y="238"/>
                  </a:lnTo>
                  <a:lnTo>
                    <a:pt x="30" y="236"/>
                  </a:lnTo>
                  <a:lnTo>
                    <a:pt x="20" y="234"/>
                  </a:lnTo>
                  <a:lnTo>
                    <a:pt x="14" y="230"/>
                  </a:lnTo>
                  <a:lnTo>
                    <a:pt x="8" y="224"/>
                  </a:lnTo>
                  <a:lnTo>
                    <a:pt x="4" y="218"/>
                  </a:lnTo>
                  <a:lnTo>
                    <a:pt x="0" y="208"/>
                  </a:lnTo>
                  <a:lnTo>
                    <a:pt x="180" y="0"/>
                  </a:lnTo>
                  <a:close/>
                </a:path>
              </a:pathLst>
            </a:custGeom>
            <a:solidFill>
              <a:srgbClr val="000000"/>
            </a:solidFill>
            <a:ln w="9525">
              <a:noFill/>
              <a:round/>
              <a:headEnd/>
              <a:tailEnd/>
            </a:ln>
          </p:spPr>
          <p:txBody>
            <a:bodyPr/>
            <a:lstStyle/>
            <a:p>
              <a:endParaRPr lang="en-US" sz="2400"/>
            </a:p>
          </p:txBody>
        </p:sp>
        <p:sp>
          <p:nvSpPr>
            <p:cNvPr id="203807" name="Freeform 36"/>
            <p:cNvSpPr>
              <a:spLocks/>
            </p:cNvSpPr>
            <p:nvPr/>
          </p:nvSpPr>
          <p:spPr bwMode="auto">
            <a:xfrm>
              <a:off x="4686" y="2480"/>
              <a:ext cx="176" cy="200"/>
            </a:xfrm>
            <a:custGeom>
              <a:avLst/>
              <a:gdLst>
                <a:gd name="T0" fmla="*/ 162 w 176"/>
                <a:gd name="T1" fmla="*/ 0 h 200"/>
                <a:gd name="T2" fmla="*/ 162 w 176"/>
                <a:gd name="T3" fmla="*/ 0 h 200"/>
                <a:gd name="T4" fmla="*/ 164 w 176"/>
                <a:gd name="T5" fmla="*/ 0 h 200"/>
                <a:gd name="T6" fmla="*/ 170 w 176"/>
                <a:gd name="T7" fmla="*/ 2 h 200"/>
                <a:gd name="T8" fmla="*/ 174 w 176"/>
                <a:gd name="T9" fmla="*/ 6 h 200"/>
                <a:gd name="T10" fmla="*/ 176 w 176"/>
                <a:gd name="T11" fmla="*/ 8 h 200"/>
                <a:gd name="T12" fmla="*/ 176 w 176"/>
                <a:gd name="T13" fmla="*/ 14 h 200"/>
                <a:gd name="T14" fmla="*/ 16 w 176"/>
                <a:gd name="T15" fmla="*/ 200 h 200"/>
                <a:gd name="T16" fmla="*/ 16 w 176"/>
                <a:gd name="T17" fmla="*/ 200 h 200"/>
                <a:gd name="T18" fmla="*/ 14 w 176"/>
                <a:gd name="T19" fmla="*/ 200 h 200"/>
                <a:gd name="T20" fmla="*/ 10 w 176"/>
                <a:gd name="T21" fmla="*/ 200 h 200"/>
                <a:gd name="T22" fmla="*/ 4 w 176"/>
                <a:gd name="T23" fmla="*/ 196 h 200"/>
                <a:gd name="T24" fmla="*/ 2 w 176"/>
                <a:gd name="T25" fmla="*/ 192 h 200"/>
                <a:gd name="T26" fmla="*/ 0 w 176"/>
                <a:gd name="T27" fmla="*/ 188 h 200"/>
                <a:gd name="T28" fmla="*/ 162 w 176"/>
                <a:gd name="T29" fmla="*/ 0 h 2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6"/>
                <a:gd name="T46" fmla="*/ 0 h 200"/>
                <a:gd name="T47" fmla="*/ 176 w 176"/>
                <a:gd name="T48" fmla="*/ 200 h 2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6" h="200">
                  <a:moveTo>
                    <a:pt x="162" y="0"/>
                  </a:moveTo>
                  <a:lnTo>
                    <a:pt x="162" y="0"/>
                  </a:lnTo>
                  <a:lnTo>
                    <a:pt x="164" y="0"/>
                  </a:lnTo>
                  <a:lnTo>
                    <a:pt x="170" y="2"/>
                  </a:lnTo>
                  <a:lnTo>
                    <a:pt x="174" y="6"/>
                  </a:lnTo>
                  <a:lnTo>
                    <a:pt x="176" y="8"/>
                  </a:lnTo>
                  <a:lnTo>
                    <a:pt x="176" y="14"/>
                  </a:lnTo>
                  <a:lnTo>
                    <a:pt x="16" y="200"/>
                  </a:lnTo>
                  <a:lnTo>
                    <a:pt x="14" y="200"/>
                  </a:lnTo>
                  <a:lnTo>
                    <a:pt x="10" y="200"/>
                  </a:lnTo>
                  <a:lnTo>
                    <a:pt x="4" y="196"/>
                  </a:lnTo>
                  <a:lnTo>
                    <a:pt x="2" y="192"/>
                  </a:lnTo>
                  <a:lnTo>
                    <a:pt x="0" y="188"/>
                  </a:lnTo>
                  <a:lnTo>
                    <a:pt x="162" y="0"/>
                  </a:lnTo>
                  <a:close/>
                </a:path>
              </a:pathLst>
            </a:custGeom>
            <a:solidFill>
              <a:srgbClr val="FFFFFF"/>
            </a:solidFill>
            <a:ln w="9525">
              <a:noFill/>
              <a:round/>
              <a:headEnd/>
              <a:tailEnd/>
            </a:ln>
          </p:spPr>
          <p:txBody>
            <a:bodyPr/>
            <a:lstStyle/>
            <a:p>
              <a:endParaRPr lang="en-US" sz="2400"/>
            </a:p>
          </p:txBody>
        </p:sp>
        <p:sp>
          <p:nvSpPr>
            <p:cNvPr id="203808" name="Freeform 37"/>
            <p:cNvSpPr>
              <a:spLocks/>
            </p:cNvSpPr>
            <p:nvPr/>
          </p:nvSpPr>
          <p:spPr bwMode="auto">
            <a:xfrm>
              <a:off x="4858" y="2434"/>
              <a:ext cx="44" cy="48"/>
            </a:xfrm>
            <a:custGeom>
              <a:avLst/>
              <a:gdLst>
                <a:gd name="T0" fmla="*/ 0 w 44"/>
                <a:gd name="T1" fmla="*/ 36 h 48"/>
                <a:gd name="T2" fmla="*/ 0 w 44"/>
                <a:gd name="T3" fmla="*/ 36 h 48"/>
                <a:gd name="T4" fmla="*/ 8 w 44"/>
                <a:gd name="T5" fmla="*/ 26 h 48"/>
                <a:gd name="T6" fmla="*/ 14 w 44"/>
                <a:gd name="T7" fmla="*/ 16 h 48"/>
                <a:gd name="T8" fmla="*/ 18 w 44"/>
                <a:gd name="T9" fmla="*/ 0 h 48"/>
                <a:gd name="T10" fmla="*/ 44 w 44"/>
                <a:gd name="T11" fmla="*/ 22 h 48"/>
                <a:gd name="T12" fmla="*/ 44 w 44"/>
                <a:gd name="T13" fmla="*/ 22 h 48"/>
                <a:gd name="T14" fmla="*/ 40 w 44"/>
                <a:gd name="T15" fmla="*/ 24 h 48"/>
                <a:gd name="T16" fmla="*/ 32 w 44"/>
                <a:gd name="T17" fmla="*/ 26 h 48"/>
                <a:gd name="T18" fmla="*/ 22 w 44"/>
                <a:gd name="T19" fmla="*/ 34 h 48"/>
                <a:gd name="T20" fmla="*/ 18 w 44"/>
                <a:gd name="T21" fmla="*/ 40 h 48"/>
                <a:gd name="T22" fmla="*/ 14 w 44"/>
                <a:gd name="T23" fmla="*/ 48 h 48"/>
                <a:gd name="T24" fmla="*/ 0 w 44"/>
                <a:gd name="T25" fmla="*/ 3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48"/>
                <a:gd name="T41" fmla="*/ 44 w 44"/>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48">
                  <a:moveTo>
                    <a:pt x="0" y="36"/>
                  </a:moveTo>
                  <a:lnTo>
                    <a:pt x="0" y="36"/>
                  </a:lnTo>
                  <a:lnTo>
                    <a:pt x="8" y="26"/>
                  </a:lnTo>
                  <a:lnTo>
                    <a:pt x="14" y="16"/>
                  </a:lnTo>
                  <a:lnTo>
                    <a:pt x="18" y="0"/>
                  </a:lnTo>
                  <a:lnTo>
                    <a:pt x="44" y="22"/>
                  </a:lnTo>
                  <a:lnTo>
                    <a:pt x="40" y="24"/>
                  </a:lnTo>
                  <a:lnTo>
                    <a:pt x="32" y="26"/>
                  </a:lnTo>
                  <a:lnTo>
                    <a:pt x="22" y="34"/>
                  </a:lnTo>
                  <a:lnTo>
                    <a:pt x="18" y="40"/>
                  </a:lnTo>
                  <a:lnTo>
                    <a:pt x="14" y="48"/>
                  </a:lnTo>
                  <a:lnTo>
                    <a:pt x="0" y="36"/>
                  </a:lnTo>
                  <a:close/>
                </a:path>
              </a:pathLst>
            </a:custGeom>
            <a:solidFill>
              <a:srgbClr val="000000"/>
            </a:solidFill>
            <a:ln w="9525">
              <a:noFill/>
              <a:round/>
              <a:headEnd/>
              <a:tailEnd/>
            </a:ln>
          </p:spPr>
          <p:txBody>
            <a:bodyPr/>
            <a:lstStyle/>
            <a:p>
              <a:endParaRPr lang="en-US" sz="2400"/>
            </a:p>
          </p:txBody>
        </p:sp>
        <p:sp>
          <p:nvSpPr>
            <p:cNvPr id="203809" name="Freeform 38"/>
            <p:cNvSpPr>
              <a:spLocks/>
            </p:cNvSpPr>
            <p:nvPr/>
          </p:nvSpPr>
          <p:spPr bwMode="auto">
            <a:xfrm>
              <a:off x="4830" y="2162"/>
              <a:ext cx="330" cy="330"/>
            </a:xfrm>
            <a:custGeom>
              <a:avLst/>
              <a:gdLst>
                <a:gd name="T0" fmla="*/ 272 w 330"/>
                <a:gd name="T1" fmla="*/ 40 h 330"/>
                <a:gd name="T2" fmla="*/ 246 w 330"/>
                <a:gd name="T3" fmla="*/ 22 h 330"/>
                <a:gd name="T4" fmla="*/ 218 w 330"/>
                <a:gd name="T5" fmla="*/ 10 h 330"/>
                <a:gd name="T6" fmla="*/ 190 w 330"/>
                <a:gd name="T7" fmla="*/ 2 h 330"/>
                <a:gd name="T8" fmla="*/ 160 w 330"/>
                <a:gd name="T9" fmla="*/ 0 h 330"/>
                <a:gd name="T10" fmla="*/ 130 w 330"/>
                <a:gd name="T11" fmla="*/ 4 h 330"/>
                <a:gd name="T12" fmla="*/ 102 w 330"/>
                <a:gd name="T13" fmla="*/ 12 h 330"/>
                <a:gd name="T14" fmla="*/ 76 w 330"/>
                <a:gd name="T15" fmla="*/ 26 h 330"/>
                <a:gd name="T16" fmla="*/ 52 w 330"/>
                <a:gd name="T17" fmla="*/ 46 h 330"/>
                <a:gd name="T18" fmla="*/ 74 w 330"/>
                <a:gd name="T19" fmla="*/ 88 h 330"/>
                <a:gd name="T20" fmla="*/ 74 w 330"/>
                <a:gd name="T21" fmla="*/ 88 h 330"/>
                <a:gd name="T22" fmla="*/ 84 w 330"/>
                <a:gd name="T23" fmla="*/ 78 h 330"/>
                <a:gd name="T24" fmla="*/ 112 w 330"/>
                <a:gd name="T25" fmla="*/ 58 h 330"/>
                <a:gd name="T26" fmla="*/ 156 w 330"/>
                <a:gd name="T27" fmla="*/ 46 h 330"/>
                <a:gd name="T28" fmla="*/ 202 w 330"/>
                <a:gd name="T29" fmla="*/ 52 h 330"/>
                <a:gd name="T30" fmla="*/ 232 w 330"/>
                <a:gd name="T31" fmla="*/ 68 h 330"/>
                <a:gd name="T32" fmla="*/ 242 w 330"/>
                <a:gd name="T33" fmla="*/ 74 h 330"/>
                <a:gd name="T34" fmla="*/ 258 w 330"/>
                <a:gd name="T35" fmla="*/ 92 h 330"/>
                <a:gd name="T36" fmla="*/ 280 w 330"/>
                <a:gd name="T37" fmla="*/ 134 h 330"/>
                <a:gd name="T38" fmla="*/ 282 w 330"/>
                <a:gd name="T39" fmla="*/ 178 h 330"/>
                <a:gd name="T40" fmla="*/ 268 w 330"/>
                <a:gd name="T41" fmla="*/ 222 h 330"/>
                <a:gd name="T42" fmla="*/ 254 w 330"/>
                <a:gd name="T43" fmla="*/ 242 h 330"/>
                <a:gd name="T44" fmla="*/ 246 w 330"/>
                <a:gd name="T45" fmla="*/ 252 h 330"/>
                <a:gd name="T46" fmla="*/ 218 w 330"/>
                <a:gd name="T47" fmla="*/ 272 h 330"/>
                <a:gd name="T48" fmla="*/ 174 w 330"/>
                <a:gd name="T49" fmla="*/ 284 h 330"/>
                <a:gd name="T50" fmla="*/ 128 w 330"/>
                <a:gd name="T51" fmla="*/ 278 h 330"/>
                <a:gd name="T52" fmla="*/ 96 w 330"/>
                <a:gd name="T53" fmla="*/ 262 h 330"/>
                <a:gd name="T54" fmla="*/ 88 w 330"/>
                <a:gd name="T55" fmla="*/ 254 h 330"/>
                <a:gd name="T56" fmla="*/ 70 w 330"/>
                <a:gd name="T57" fmla="*/ 238 h 330"/>
                <a:gd name="T58" fmla="*/ 50 w 330"/>
                <a:gd name="T59" fmla="*/ 196 h 330"/>
                <a:gd name="T60" fmla="*/ 46 w 330"/>
                <a:gd name="T61" fmla="*/ 152 h 330"/>
                <a:gd name="T62" fmla="*/ 60 w 330"/>
                <a:gd name="T63" fmla="*/ 108 h 330"/>
                <a:gd name="T64" fmla="*/ 74 w 330"/>
                <a:gd name="T65" fmla="*/ 88 h 330"/>
                <a:gd name="T66" fmla="*/ 52 w 330"/>
                <a:gd name="T67" fmla="*/ 46 h 330"/>
                <a:gd name="T68" fmla="*/ 40 w 330"/>
                <a:gd name="T69" fmla="*/ 58 h 330"/>
                <a:gd name="T70" fmla="*/ 30 w 330"/>
                <a:gd name="T71" fmla="*/ 70 h 330"/>
                <a:gd name="T72" fmla="*/ 14 w 330"/>
                <a:gd name="T73" fmla="*/ 100 h 330"/>
                <a:gd name="T74" fmla="*/ 4 w 330"/>
                <a:gd name="T75" fmla="*/ 130 h 330"/>
                <a:gd name="T76" fmla="*/ 0 w 330"/>
                <a:gd name="T77" fmla="*/ 162 h 330"/>
                <a:gd name="T78" fmla="*/ 2 w 330"/>
                <a:gd name="T79" fmla="*/ 192 h 330"/>
                <a:gd name="T80" fmla="*/ 10 w 330"/>
                <a:gd name="T81" fmla="*/ 224 h 330"/>
                <a:gd name="T82" fmla="*/ 24 w 330"/>
                <a:gd name="T83" fmla="*/ 252 h 330"/>
                <a:gd name="T84" fmla="*/ 44 w 330"/>
                <a:gd name="T85" fmla="*/ 278 h 330"/>
                <a:gd name="T86" fmla="*/ 58 w 330"/>
                <a:gd name="T87" fmla="*/ 290 h 330"/>
                <a:gd name="T88" fmla="*/ 84 w 330"/>
                <a:gd name="T89" fmla="*/ 308 h 330"/>
                <a:gd name="T90" fmla="*/ 114 w 330"/>
                <a:gd name="T91" fmla="*/ 322 h 330"/>
                <a:gd name="T92" fmla="*/ 146 w 330"/>
                <a:gd name="T93" fmla="*/ 328 h 330"/>
                <a:gd name="T94" fmla="*/ 176 w 330"/>
                <a:gd name="T95" fmla="*/ 328 h 330"/>
                <a:gd name="T96" fmla="*/ 208 w 330"/>
                <a:gd name="T97" fmla="*/ 324 h 330"/>
                <a:gd name="T98" fmla="*/ 238 w 330"/>
                <a:gd name="T99" fmla="*/ 312 h 330"/>
                <a:gd name="T100" fmla="*/ 266 w 330"/>
                <a:gd name="T101" fmla="*/ 296 h 330"/>
                <a:gd name="T102" fmla="*/ 290 w 330"/>
                <a:gd name="T103" fmla="*/ 272 h 330"/>
                <a:gd name="T104" fmla="*/ 300 w 330"/>
                <a:gd name="T105" fmla="*/ 260 h 330"/>
                <a:gd name="T106" fmla="*/ 316 w 330"/>
                <a:gd name="T107" fmla="*/ 230 h 330"/>
                <a:gd name="T108" fmla="*/ 326 w 330"/>
                <a:gd name="T109" fmla="*/ 200 h 330"/>
                <a:gd name="T110" fmla="*/ 330 w 330"/>
                <a:gd name="T111" fmla="*/ 168 h 330"/>
                <a:gd name="T112" fmla="*/ 326 w 330"/>
                <a:gd name="T113" fmla="*/ 138 h 330"/>
                <a:gd name="T114" fmla="*/ 318 w 330"/>
                <a:gd name="T115" fmla="*/ 106 h 330"/>
                <a:gd name="T116" fmla="*/ 304 w 330"/>
                <a:gd name="T117" fmla="*/ 78 h 330"/>
                <a:gd name="T118" fmla="*/ 284 w 330"/>
                <a:gd name="T119" fmla="*/ 52 h 330"/>
                <a:gd name="T120" fmla="*/ 272 w 330"/>
                <a:gd name="T121" fmla="*/ 40 h 33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30"/>
                <a:gd name="T184" fmla="*/ 0 h 330"/>
                <a:gd name="T185" fmla="*/ 330 w 330"/>
                <a:gd name="T186" fmla="*/ 330 h 33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30" h="330">
                  <a:moveTo>
                    <a:pt x="272" y="40"/>
                  </a:moveTo>
                  <a:lnTo>
                    <a:pt x="272" y="40"/>
                  </a:lnTo>
                  <a:lnTo>
                    <a:pt x="260" y="30"/>
                  </a:lnTo>
                  <a:lnTo>
                    <a:pt x="246" y="22"/>
                  </a:lnTo>
                  <a:lnTo>
                    <a:pt x="232" y="16"/>
                  </a:lnTo>
                  <a:lnTo>
                    <a:pt x="218" y="10"/>
                  </a:lnTo>
                  <a:lnTo>
                    <a:pt x="204" y="6"/>
                  </a:lnTo>
                  <a:lnTo>
                    <a:pt x="190" y="2"/>
                  </a:lnTo>
                  <a:lnTo>
                    <a:pt x="174" y="0"/>
                  </a:lnTo>
                  <a:lnTo>
                    <a:pt x="160" y="0"/>
                  </a:lnTo>
                  <a:lnTo>
                    <a:pt x="146" y="2"/>
                  </a:lnTo>
                  <a:lnTo>
                    <a:pt x="130" y="4"/>
                  </a:lnTo>
                  <a:lnTo>
                    <a:pt x="116" y="8"/>
                  </a:lnTo>
                  <a:lnTo>
                    <a:pt x="102" y="12"/>
                  </a:lnTo>
                  <a:lnTo>
                    <a:pt x="88" y="18"/>
                  </a:lnTo>
                  <a:lnTo>
                    <a:pt x="76" y="26"/>
                  </a:lnTo>
                  <a:lnTo>
                    <a:pt x="62" y="36"/>
                  </a:lnTo>
                  <a:lnTo>
                    <a:pt x="52" y="46"/>
                  </a:lnTo>
                  <a:lnTo>
                    <a:pt x="74" y="88"/>
                  </a:lnTo>
                  <a:lnTo>
                    <a:pt x="84" y="78"/>
                  </a:lnTo>
                  <a:lnTo>
                    <a:pt x="92" y="70"/>
                  </a:lnTo>
                  <a:lnTo>
                    <a:pt x="112" y="58"/>
                  </a:lnTo>
                  <a:lnTo>
                    <a:pt x="134" y="50"/>
                  </a:lnTo>
                  <a:lnTo>
                    <a:pt x="156" y="46"/>
                  </a:lnTo>
                  <a:lnTo>
                    <a:pt x="178" y="46"/>
                  </a:lnTo>
                  <a:lnTo>
                    <a:pt x="202" y="52"/>
                  </a:lnTo>
                  <a:lnTo>
                    <a:pt x="222" y="62"/>
                  </a:lnTo>
                  <a:lnTo>
                    <a:pt x="232" y="68"/>
                  </a:lnTo>
                  <a:lnTo>
                    <a:pt x="242" y="74"/>
                  </a:lnTo>
                  <a:lnTo>
                    <a:pt x="250" y="84"/>
                  </a:lnTo>
                  <a:lnTo>
                    <a:pt x="258" y="92"/>
                  </a:lnTo>
                  <a:lnTo>
                    <a:pt x="272" y="112"/>
                  </a:lnTo>
                  <a:lnTo>
                    <a:pt x="280" y="134"/>
                  </a:lnTo>
                  <a:lnTo>
                    <a:pt x="282" y="156"/>
                  </a:lnTo>
                  <a:lnTo>
                    <a:pt x="282" y="178"/>
                  </a:lnTo>
                  <a:lnTo>
                    <a:pt x="278" y="202"/>
                  </a:lnTo>
                  <a:lnTo>
                    <a:pt x="268" y="222"/>
                  </a:lnTo>
                  <a:lnTo>
                    <a:pt x="262" y="232"/>
                  </a:lnTo>
                  <a:lnTo>
                    <a:pt x="254" y="242"/>
                  </a:lnTo>
                  <a:lnTo>
                    <a:pt x="246" y="252"/>
                  </a:lnTo>
                  <a:lnTo>
                    <a:pt x="238" y="258"/>
                  </a:lnTo>
                  <a:lnTo>
                    <a:pt x="218" y="272"/>
                  </a:lnTo>
                  <a:lnTo>
                    <a:pt x="196" y="280"/>
                  </a:lnTo>
                  <a:lnTo>
                    <a:pt x="174" y="284"/>
                  </a:lnTo>
                  <a:lnTo>
                    <a:pt x="150" y="282"/>
                  </a:lnTo>
                  <a:lnTo>
                    <a:pt x="128" y="278"/>
                  </a:lnTo>
                  <a:lnTo>
                    <a:pt x="106" y="268"/>
                  </a:lnTo>
                  <a:lnTo>
                    <a:pt x="96" y="262"/>
                  </a:lnTo>
                  <a:lnTo>
                    <a:pt x="88" y="254"/>
                  </a:lnTo>
                  <a:lnTo>
                    <a:pt x="78" y="246"/>
                  </a:lnTo>
                  <a:lnTo>
                    <a:pt x="70" y="238"/>
                  </a:lnTo>
                  <a:lnTo>
                    <a:pt x="58" y="218"/>
                  </a:lnTo>
                  <a:lnTo>
                    <a:pt x="50" y="196"/>
                  </a:lnTo>
                  <a:lnTo>
                    <a:pt x="46" y="174"/>
                  </a:lnTo>
                  <a:lnTo>
                    <a:pt x="46" y="152"/>
                  </a:lnTo>
                  <a:lnTo>
                    <a:pt x="52" y="130"/>
                  </a:lnTo>
                  <a:lnTo>
                    <a:pt x="60" y="108"/>
                  </a:lnTo>
                  <a:lnTo>
                    <a:pt x="66" y="98"/>
                  </a:lnTo>
                  <a:lnTo>
                    <a:pt x="74" y="88"/>
                  </a:lnTo>
                  <a:lnTo>
                    <a:pt x="52" y="46"/>
                  </a:lnTo>
                  <a:lnTo>
                    <a:pt x="40" y="58"/>
                  </a:lnTo>
                  <a:lnTo>
                    <a:pt x="30" y="70"/>
                  </a:lnTo>
                  <a:lnTo>
                    <a:pt x="20" y="84"/>
                  </a:lnTo>
                  <a:lnTo>
                    <a:pt x="14" y="100"/>
                  </a:lnTo>
                  <a:lnTo>
                    <a:pt x="8" y="114"/>
                  </a:lnTo>
                  <a:lnTo>
                    <a:pt x="4" y="130"/>
                  </a:lnTo>
                  <a:lnTo>
                    <a:pt x="2" y="146"/>
                  </a:lnTo>
                  <a:lnTo>
                    <a:pt x="0" y="162"/>
                  </a:lnTo>
                  <a:lnTo>
                    <a:pt x="0" y="176"/>
                  </a:lnTo>
                  <a:lnTo>
                    <a:pt x="2" y="192"/>
                  </a:lnTo>
                  <a:lnTo>
                    <a:pt x="6" y="208"/>
                  </a:lnTo>
                  <a:lnTo>
                    <a:pt x="10" y="224"/>
                  </a:lnTo>
                  <a:lnTo>
                    <a:pt x="18" y="238"/>
                  </a:lnTo>
                  <a:lnTo>
                    <a:pt x="24" y="252"/>
                  </a:lnTo>
                  <a:lnTo>
                    <a:pt x="34" y="266"/>
                  </a:lnTo>
                  <a:lnTo>
                    <a:pt x="44" y="278"/>
                  </a:lnTo>
                  <a:lnTo>
                    <a:pt x="58" y="290"/>
                  </a:lnTo>
                  <a:lnTo>
                    <a:pt x="70" y="300"/>
                  </a:lnTo>
                  <a:lnTo>
                    <a:pt x="84" y="308"/>
                  </a:lnTo>
                  <a:lnTo>
                    <a:pt x="100" y="316"/>
                  </a:lnTo>
                  <a:lnTo>
                    <a:pt x="114" y="322"/>
                  </a:lnTo>
                  <a:lnTo>
                    <a:pt x="130" y="326"/>
                  </a:lnTo>
                  <a:lnTo>
                    <a:pt x="146" y="328"/>
                  </a:lnTo>
                  <a:lnTo>
                    <a:pt x="160" y="330"/>
                  </a:lnTo>
                  <a:lnTo>
                    <a:pt x="176" y="328"/>
                  </a:lnTo>
                  <a:lnTo>
                    <a:pt x="192" y="326"/>
                  </a:lnTo>
                  <a:lnTo>
                    <a:pt x="208" y="324"/>
                  </a:lnTo>
                  <a:lnTo>
                    <a:pt x="224" y="318"/>
                  </a:lnTo>
                  <a:lnTo>
                    <a:pt x="238" y="312"/>
                  </a:lnTo>
                  <a:lnTo>
                    <a:pt x="252" y="304"/>
                  </a:lnTo>
                  <a:lnTo>
                    <a:pt x="266" y="296"/>
                  </a:lnTo>
                  <a:lnTo>
                    <a:pt x="278" y="284"/>
                  </a:lnTo>
                  <a:lnTo>
                    <a:pt x="290" y="272"/>
                  </a:lnTo>
                  <a:lnTo>
                    <a:pt x="300" y="260"/>
                  </a:lnTo>
                  <a:lnTo>
                    <a:pt x="308" y="246"/>
                  </a:lnTo>
                  <a:lnTo>
                    <a:pt x="316" y="230"/>
                  </a:lnTo>
                  <a:lnTo>
                    <a:pt x="322" y="216"/>
                  </a:lnTo>
                  <a:lnTo>
                    <a:pt x="326" y="200"/>
                  </a:lnTo>
                  <a:lnTo>
                    <a:pt x="328" y="184"/>
                  </a:lnTo>
                  <a:lnTo>
                    <a:pt x="330" y="168"/>
                  </a:lnTo>
                  <a:lnTo>
                    <a:pt x="328" y="152"/>
                  </a:lnTo>
                  <a:lnTo>
                    <a:pt x="326" y="138"/>
                  </a:lnTo>
                  <a:lnTo>
                    <a:pt x="324" y="122"/>
                  </a:lnTo>
                  <a:lnTo>
                    <a:pt x="318" y="106"/>
                  </a:lnTo>
                  <a:lnTo>
                    <a:pt x="312" y="92"/>
                  </a:lnTo>
                  <a:lnTo>
                    <a:pt x="304" y="78"/>
                  </a:lnTo>
                  <a:lnTo>
                    <a:pt x="296" y="64"/>
                  </a:lnTo>
                  <a:lnTo>
                    <a:pt x="284" y="52"/>
                  </a:lnTo>
                  <a:lnTo>
                    <a:pt x="272" y="40"/>
                  </a:lnTo>
                  <a:close/>
                </a:path>
              </a:pathLst>
            </a:custGeom>
            <a:solidFill>
              <a:srgbClr val="000000"/>
            </a:solidFill>
            <a:ln w="9525">
              <a:noFill/>
              <a:round/>
              <a:headEnd/>
              <a:tailEnd/>
            </a:ln>
          </p:spPr>
          <p:txBody>
            <a:bodyPr/>
            <a:lstStyle/>
            <a:p>
              <a:endParaRPr lang="en-US" sz="2400"/>
            </a:p>
          </p:txBody>
        </p:sp>
        <p:sp>
          <p:nvSpPr>
            <p:cNvPr id="203810" name="Freeform 39"/>
            <p:cNvSpPr>
              <a:spLocks/>
            </p:cNvSpPr>
            <p:nvPr/>
          </p:nvSpPr>
          <p:spPr bwMode="auto">
            <a:xfrm>
              <a:off x="4844" y="2174"/>
              <a:ext cx="302" cy="304"/>
            </a:xfrm>
            <a:custGeom>
              <a:avLst/>
              <a:gdLst>
                <a:gd name="T0" fmla="*/ 238 w 302"/>
                <a:gd name="T1" fmla="*/ 28 h 304"/>
                <a:gd name="T2" fmla="*/ 198 w 302"/>
                <a:gd name="T3" fmla="*/ 8 h 304"/>
                <a:gd name="T4" fmla="*/ 154 w 302"/>
                <a:gd name="T5" fmla="*/ 0 h 304"/>
                <a:gd name="T6" fmla="*/ 110 w 302"/>
                <a:gd name="T7" fmla="*/ 6 h 304"/>
                <a:gd name="T8" fmla="*/ 70 w 302"/>
                <a:gd name="T9" fmla="*/ 24 h 304"/>
                <a:gd name="T10" fmla="*/ 36 w 302"/>
                <a:gd name="T11" fmla="*/ 54 h 304"/>
                <a:gd name="T12" fmla="*/ 22 w 302"/>
                <a:gd name="T13" fmla="*/ 72 h 304"/>
                <a:gd name="T14" fmla="*/ 52 w 302"/>
                <a:gd name="T15" fmla="*/ 66 h 304"/>
                <a:gd name="T16" fmla="*/ 70 w 302"/>
                <a:gd name="T17" fmla="*/ 48 h 304"/>
                <a:gd name="T18" fmla="*/ 104 w 302"/>
                <a:gd name="T19" fmla="*/ 30 h 304"/>
                <a:gd name="T20" fmla="*/ 142 w 302"/>
                <a:gd name="T21" fmla="*/ 22 h 304"/>
                <a:gd name="T22" fmla="*/ 178 w 302"/>
                <a:gd name="T23" fmla="*/ 24 h 304"/>
                <a:gd name="T24" fmla="*/ 214 w 302"/>
                <a:gd name="T25" fmla="*/ 38 h 304"/>
                <a:gd name="T26" fmla="*/ 236 w 302"/>
                <a:gd name="T27" fmla="*/ 54 h 304"/>
                <a:gd name="T28" fmla="*/ 262 w 302"/>
                <a:gd name="T29" fmla="*/ 84 h 304"/>
                <a:gd name="T30" fmla="*/ 278 w 302"/>
                <a:gd name="T31" fmla="*/ 118 h 304"/>
                <a:gd name="T32" fmla="*/ 282 w 302"/>
                <a:gd name="T33" fmla="*/ 156 h 304"/>
                <a:gd name="T34" fmla="*/ 276 w 302"/>
                <a:gd name="T35" fmla="*/ 194 h 304"/>
                <a:gd name="T36" fmla="*/ 258 w 302"/>
                <a:gd name="T37" fmla="*/ 228 h 304"/>
                <a:gd name="T38" fmla="*/ 240 w 302"/>
                <a:gd name="T39" fmla="*/ 248 h 304"/>
                <a:gd name="T40" fmla="*/ 208 w 302"/>
                <a:gd name="T41" fmla="*/ 270 h 304"/>
                <a:gd name="T42" fmla="*/ 172 w 302"/>
                <a:gd name="T43" fmla="*/ 282 h 304"/>
                <a:gd name="T44" fmla="*/ 136 w 302"/>
                <a:gd name="T45" fmla="*/ 284 h 304"/>
                <a:gd name="T46" fmla="*/ 98 w 302"/>
                <a:gd name="T47" fmla="*/ 274 h 304"/>
                <a:gd name="T48" fmla="*/ 64 w 302"/>
                <a:gd name="T49" fmla="*/ 252 h 304"/>
                <a:gd name="T50" fmla="*/ 36 w 302"/>
                <a:gd name="T51" fmla="*/ 216 h 304"/>
                <a:gd name="T52" fmla="*/ 20 w 302"/>
                <a:gd name="T53" fmla="*/ 150 h 304"/>
                <a:gd name="T54" fmla="*/ 38 w 302"/>
                <a:gd name="T55" fmla="*/ 86 h 304"/>
                <a:gd name="T56" fmla="*/ 22 w 302"/>
                <a:gd name="T57" fmla="*/ 72 h 304"/>
                <a:gd name="T58" fmla="*/ 2 w 302"/>
                <a:gd name="T59" fmla="*/ 122 h 304"/>
                <a:gd name="T60" fmla="*/ 6 w 302"/>
                <a:gd name="T61" fmla="*/ 200 h 304"/>
                <a:gd name="T62" fmla="*/ 32 w 302"/>
                <a:gd name="T63" fmla="*/ 248 h 304"/>
                <a:gd name="T64" fmla="*/ 52 w 302"/>
                <a:gd name="T65" fmla="*/ 268 h 304"/>
                <a:gd name="T66" fmla="*/ 90 w 302"/>
                <a:gd name="T67" fmla="*/ 292 h 304"/>
                <a:gd name="T68" fmla="*/ 132 w 302"/>
                <a:gd name="T69" fmla="*/ 304 h 304"/>
                <a:gd name="T70" fmla="*/ 176 w 302"/>
                <a:gd name="T71" fmla="*/ 302 h 304"/>
                <a:gd name="T72" fmla="*/ 218 w 302"/>
                <a:gd name="T73" fmla="*/ 288 h 304"/>
                <a:gd name="T74" fmla="*/ 254 w 302"/>
                <a:gd name="T75" fmla="*/ 264 h 304"/>
                <a:gd name="T76" fmla="*/ 276 w 302"/>
                <a:gd name="T77" fmla="*/ 240 h 304"/>
                <a:gd name="T78" fmla="*/ 296 w 302"/>
                <a:gd name="T79" fmla="*/ 200 h 304"/>
                <a:gd name="T80" fmla="*/ 302 w 302"/>
                <a:gd name="T81" fmla="*/ 156 h 304"/>
                <a:gd name="T82" fmla="*/ 298 w 302"/>
                <a:gd name="T83" fmla="*/ 112 h 304"/>
                <a:gd name="T84" fmla="*/ 280 w 302"/>
                <a:gd name="T85" fmla="*/ 72 h 304"/>
                <a:gd name="T86" fmla="*/ 250 w 302"/>
                <a:gd name="T87" fmla="*/ 38 h 3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02"/>
                <a:gd name="T133" fmla="*/ 0 h 304"/>
                <a:gd name="T134" fmla="*/ 302 w 302"/>
                <a:gd name="T135" fmla="*/ 304 h 3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02" h="304">
                  <a:moveTo>
                    <a:pt x="250" y="38"/>
                  </a:moveTo>
                  <a:lnTo>
                    <a:pt x="250" y="38"/>
                  </a:lnTo>
                  <a:lnTo>
                    <a:pt x="238" y="28"/>
                  </a:lnTo>
                  <a:lnTo>
                    <a:pt x="224" y="20"/>
                  </a:lnTo>
                  <a:lnTo>
                    <a:pt x="212" y="14"/>
                  </a:lnTo>
                  <a:lnTo>
                    <a:pt x="198" y="8"/>
                  </a:lnTo>
                  <a:lnTo>
                    <a:pt x="184" y="4"/>
                  </a:lnTo>
                  <a:lnTo>
                    <a:pt x="168" y="2"/>
                  </a:lnTo>
                  <a:lnTo>
                    <a:pt x="154" y="0"/>
                  </a:lnTo>
                  <a:lnTo>
                    <a:pt x="140" y="2"/>
                  </a:lnTo>
                  <a:lnTo>
                    <a:pt x="126" y="4"/>
                  </a:lnTo>
                  <a:lnTo>
                    <a:pt x="110" y="6"/>
                  </a:lnTo>
                  <a:lnTo>
                    <a:pt x="96" y="10"/>
                  </a:lnTo>
                  <a:lnTo>
                    <a:pt x="84" y="16"/>
                  </a:lnTo>
                  <a:lnTo>
                    <a:pt x="70" y="24"/>
                  </a:lnTo>
                  <a:lnTo>
                    <a:pt x="58" y="32"/>
                  </a:lnTo>
                  <a:lnTo>
                    <a:pt x="46" y="42"/>
                  </a:lnTo>
                  <a:lnTo>
                    <a:pt x="36" y="54"/>
                  </a:lnTo>
                  <a:lnTo>
                    <a:pt x="22" y="72"/>
                  </a:lnTo>
                  <a:lnTo>
                    <a:pt x="38" y="86"/>
                  </a:lnTo>
                  <a:lnTo>
                    <a:pt x="52" y="66"/>
                  </a:lnTo>
                  <a:lnTo>
                    <a:pt x="60" y="58"/>
                  </a:lnTo>
                  <a:lnTo>
                    <a:pt x="70" y="48"/>
                  </a:lnTo>
                  <a:lnTo>
                    <a:pt x="82" y="42"/>
                  </a:lnTo>
                  <a:lnTo>
                    <a:pt x="92" y="34"/>
                  </a:lnTo>
                  <a:lnTo>
                    <a:pt x="104" y="30"/>
                  </a:lnTo>
                  <a:lnTo>
                    <a:pt x="116" y="26"/>
                  </a:lnTo>
                  <a:lnTo>
                    <a:pt x="128" y="24"/>
                  </a:lnTo>
                  <a:lnTo>
                    <a:pt x="142" y="22"/>
                  </a:lnTo>
                  <a:lnTo>
                    <a:pt x="154" y="22"/>
                  </a:lnTo>
                  <a:lnTo>
                    <a:pt x="166" y="22"/>
                  </a:lnTo>
                  <a:lnTo>
                    <a:pt x="178" y="24"/>
                  </a:lnTo>
                  <a:lnTo>
                    <a:pt x="192" y="28"/>
                  </a:lnTo>
                  <a:lnTo>
                    <a:pt x="204" y="32"/>
                  </a:lnTo>
                  <a:lnTo>
                    <a:pt x="214" y="38"/>
                  </a:lnTo>
                  <a:lnTo>
                    <a:pt x="226" y="44"/>
                  </a:lnTo>
                  <a:lnTo>
                    <a:pt x="236" y="54"/>
                  </a:lnTo>
                  <a:lnTo>
                    <a:pt x="246" y="62"/>
                  </a:lnTo>
                  <a:lnTo>
                    <a:pt x="254" y="72"/>
                  </a:lnTo>
                  <a:lnTo>
                    <a:pt x="262" y="84"/>
                  </a:lnTo>
                  <a:lnTo>
                    <a:pt x="268" y="94"/>
                  </a:lnTo>
                  <a:lnTo>
                    <a:pt x="274" y="106"/>
                  </a:lnTo>
                  <a:lnTo>
                    <a:pt x="278" y="118"/>
                  </a:lnTo>
                  <a:lnTo>
                    <a:pt x="280" y="130"/>
                  </a:lnTo>
                  <a:lnTo>
                    <a:pt x="282" y="144"/>
                  </a:lnTo>
                  <a:lnTo>
                    <a:pt x="282" y="156"/>
                  </a:lnTo>
                  <a:lnTo>
                    <a:pt x="282" y="168"/>
                  </a:lnTo>
                  <a:lnTo>
                    <a:pt x="280" y="180"/>
                  </a:lnTo>
                  <a:lnTo>
                    <a:pt x="276" y="194"/>
                  </a:lnTo>
                  <a:lnTo>
                    <a:pt x="272" y="206"/>
                  </a:lnTo>
                  <a:lnTo>
                    <a:pt x="266" y="216"/>
                  </a:lnTo>
                  <a:lnTo>
                    <a:pt x="258" y="228"/>
                  </a:lnTo>
                  <a:lnTo>
                    <a:pt x="250" y="238"/>
                  </a:lnTo>
                  <a:lnTo>
                    <a:pt x="240" y="248"/>
                  </a:lnTo>
                  <a:lnTo>
                    <a:pt x="230" y="256"/>
                  </a:lnTo>
                  <a:lnTo>
                    <a:pt x="220" y="264"/>
                  </a:lnTo>
                  <a:lnTo>
                    <a:pt x="208" y="270"/>
                  </a:lnTo>
                  <a:lnTo>
                    <a:pt x="198" y="276"/>
                  </a:lnTo>
                  <a:lnTo>
                    <a:pt x="186" y="280"/>
                  </a:lnTo>
                  <a:lnTo>
                    <a:pt x="172" y="282"/>
                  </a:lnTo>
                  <a:lnTo>
                    <a:pt x="160" y="284"/>
                  </a:lnTo>
                  <a:lnTo>
                    <a:pt x="148" y="284"/>
                  </a:lnTo>
                  <a:lnTo>
                    <a:pt x="136" y="284"/>
                  </a:lnTo>
                  <a:lnTo>
                    <a:pt x="122" y="282"/>
                  </a:lnTo>
                  <a:lnTo>
                    <a:pt x="110" y="278"/>
                  </a:lnTo>
                  <a:lnTo>
                    <a:pt x="98" y="274"/>
                  </a:lnTo>
                  <a:lnTo>
                    <a:pt x="86" y="268"/>
                  </a:lnTo>
                  <a:lnTo>
                    <a:pt x="76" y="260"/>
                  </a:lnTo>
                  <a:lnTo>
                    <a:pt x="64" y="252"/>
                  </a:lnTo>
                  <a:lnTo>
                    <a:pt x="48" y="236"/>
                  </a:lnTo>
                  <a:lnTo>
                    <a:pt x="36" y="216"/>
                  </a:lnTo>
                  <a:lnTo>
                    <a:pt x="26" y="196"/>
                  </a:lnTo>
                  <a:lnTo>
                    <a:pt x="20" y="174"/>
                  </a:lnTo>
                  <a:lnTo>
                    <a:pt x="20" y="150"/>
                  </a:lnTo>
                  <a:lnTo>
                    <a:pt x="22" y="128"/>
                  </a:lnTo>
                  <a:lnTo>
                    <a:pt x="28" y="106"/>
                  </a:lnTo>
                  <a:lnTo>
                    <a:pt x="38" y="86"/>
                  </a:lnTo>
                  <a:lnTo>
                    <a:pt x="22" y="72"/>
                  </a:lnTo>
                  <a:lnTo>
                    <a:pt x="16" y="84"/>
                  </a:lnTo>
                  <a:lnTo>
                    <a:pt x="10" y="96"/>
                  </a:lnTo>
                  <a:lnTo>
                    <a:pt x="2" y="122"/>
                  </a:lnTo>
                  <a:lnTo>
                    <a:pt x="0" y="148"/>
                  </a:lnTo>
                  <a:lnTo>
                    <a:pt x="0" y="174"/>
                  </a:lnTo>
                  <a:lnTo>
                    <a:pt x="6" y="200"/>
                  </a:lnTo>
                  <a:lnTo>
                    <a:pt x="18" y="224"/>
                  </a:lnTo>
                  <a:lnTo>
                    <a:pt x="24" y="236"/>
                  </a:lnTo>
                  <a:lnTo>
                    <a:pt x="32" y="248"/>
                  </a:lnTo>
                  <a:lnTo>
                    <a:pt x="42" y="258"/>
                  </a:lnTo>
                  <a:lnTo>
                    <a:pt x="52" y="268"/>
                  </a:lnTo>
                  <a:lnTo>
                    <a:pt x="64" y="278"/>
                  </a:lnTo>
                  <a:lnTo>
                    <a:pt x="76" y="286"/>
                  </a:lnTo>
                  <a:lnTo>
                    <a:pt x="90" y="292"/>
                  </a:lnTo>
                  <a:lnTo>
                    <a:pt x="104" y="298"/>
                  </a:lnTo>
                  <a:lnTo>
                    <a:pt x="118" y="302"/>
                  </a:lnTo>
                  <a:lnTo>
                    <a:pt x="132" y="304"/>
                  </a:lnTo>
                  <a:lnTo>
                    <a:pt x="148" y="304"/>
                  </a:lnTo>
                  <a:lnTo>
                    <a:pt x="162" y="304"/>
                  </a:lnTo>
                  <a:lnTo>
                    <a:pt x="176" y="302"/>
                  </a:lnTo>
                  <a:lnTo>
                    <a:pt x="190" y="300"/>
                  </a:lnTo>
                  <a:lnTo>
                    <a:pt x="204" y="294"/>
                  </a:lnTo>
                  <a:lnTo>
                    <a:pt x="218" y="288"/>
                  </a:lnTo>
                  <a:lnTo>
                    <a:pt x="230" y="282"/>
                  </a:lnTo>
                  <a:lnTo>
                    <a:pt x="244" y="274"/>
                  </a:lnTo>
                  <a:lnTo>
                    <a:pt x="254" y="264"/>
                  </a:lnTo>
                  <a:lnTo>
                    <a:pt x="266" y="252"/>
                  </a:lnTo>
                  <a:lnTo>
                    <a:pt x="276" y="240"/>
                  </a:lnTo>
                  <a:lnTo>
                    <a:pt x="284" y="226"/>
                  </a:lnTo>
                  <a:lnTo>
                    <a:pt x="290" y="214"/>
                  </a:lnTo>
                  <a:lnTo>
                    <a:pt x="296" y="200"/>
                  </a:lnTo>
                  <a:lnTo>
                    <a:pt x="300" y="186"/>
                  </a:lnTo>
                  <a:lnTo>
                    <a:pt x="302" y="170"/>
                  </a:lnTo>
                  <a:lnTo>
                    <a:pt x="302" y="156"/>
                  </a:lnTo>
                  <a:lnTo>
                    <a:pt x="302" y="142"/>
                  </a:lnTo>
                  <a:lnTo>
                    <a:pt x="300" y="128"/>
                  </a:lnTo>
                  <a:lnTo>
                    <a:pt x="298" y="112"/>
                  </a:lnTo>
                  <a:lnTo>
                    <a:pt x="292" y="98"/>
                  </a:lnTo>
                  <a:lnTo>
                    <a:pt x="286" y="86"/>
                  </a:lnTo>
                  <a:lnTo>
                    <a:pt x="280" y="72"/>
                  </a:lnTo>
                  <a:lnTo>
                    <a:pt x="272" y="60"/>
                  </a:lnTo>
                  <a:lnTo>
                    <a:pt x="262" y="48"/>
                  </a:lnTo>
                  <a:lnTo>
                    <a:pt x="250" y="38"/>
                  </a:lnTo>
                  <a:close/>
                </a:path>
              </a:pathLst>
            </a:custGeom>
            <a:solidFill>
              <a:srgbClr val="FFFFFF"/>
            </a:solidFill>
            <a:ln w="9525">
              <a:noFill/>
              <a:round/>
              <a:headEnd/>
              <a:tailEnd/>
            </a:ln>
          </p:spPr>
          <p:txBody>
            <a:bodyPr/>
            <a:lstStyle/>
            <a:p>
              <a:endParaRPr lang="en-US" sz="2400"/>
            </a:p>
          </p:txBody>
        </p:sp>
        <p:sp>
          <p:nvSpPr>
            <p:cNvPr id="203811" name="Freeform 40"/>
            <p:cNvSpPr>
              <a:spLocks/>
            </p:cNvSpPr>
            <p:nvPr/>
          </p:nvSpPr>
          <p:spPr bwMode="auto">
            <a:xfrm>
              <a:off x="4786" y="2484"/>
              <a:ext cx="80" cy="80"/>
            </a:xfrm>
            <a:custGeom>
              <a:avLst/>
              <a:gdLst>
                <a:gd name="T0" fmla="*/ 4 w 80"/>
                <a:gd name="T1" fmla="*/ 60 h 80"/>
                <a:gd name="T2" fmla="*/ 4 w 80"/>
                <a:gd name="T3" fmla="*/ 60 h 80"/>
                <a:gd name="T4" fmla="*/ 10 w 80"/>
                <a:gd name="T5" fmla="*/ 66 h 80"/>
                <a:gd name="T6" fmla="*/ 14 w 80"/>
                <a:gd name="T7" fmla="*/ 72 h 80"/>
                <a:gd name="T8" fmla="*/ 22 w 80"/>
                <a:gd name="T9" fmla="*/ 76 h 80"/>
                <a:gd name="T10" fmla="*/ 28 w 80"/>
                <a:gd name="T11" fmla="*/ 80 h 80"/>
                <a:gd name="T12" fmla="*/ 36 w 80"/>
                <a:gd name="T13" fmla="*/ 80 h 80"/>
                <a:gd name="T14" fmla="*/ 44 w 80"/>
                <a:gd name="T15" fmla="*/ 80 h 80"/>
                <a:gd name="T16" fmla="*/ 52 w 80"/>
                <a:gd name="T17" fmla="*/ 80 h 80"/>
                <a:gd name="T18" fmla="*/ 60 w 80"/>
                <a:gd name="T19" fmla="*/ 76 h 80"/>
                <a:gd name="T20" fmla="*/ 60 w 80"/>
                <a:gd name="T21" fmla="*/ 76 h 80"/>
                <a:gd name="T22" fmla="*/ 66 w 80"/>
                <a:gd name="T23" fmla="*/ 72 h 80"/>
                <a:gd name="T24" fmla="*/ 72 w 80"/>
                <a:gd name="T25" fmla="*/ 66 h 80"/>
                <a:gd name="T26" fmla="*/ 76 w 80"/>
                <a:gd name="T27" fmla="*/ 60 h 80"/>
                <a:gd name="T28" fmla="*/ 80 w 80"/>
                <a:gd name="T29" fmla="*/ 52 h 80"/>
                <a:gd name="T30" fmla="*/ 80 w 80"/>
                <a:gd name="T31" fmla="*/ 46 h 80"/>
                <a:gd name="T32" fmla="*/ 80 w 80"/>
                <a:gd name="T33" fmla="*/ 38 h 80"/>
                <a:gd name="T34" fmla="*/ 80 w 80"/>
                <a:gd name="T35" fmla="*/ 30 h 80"/>
                <a:gd name="T36" fmla="*/ 76 w 80"/>
                <a:gd name="T37" fmla="*/ 22 h 80"/>
                <a:gd name="T38" fmla="*/ 76 w 80"/>
                <a:gd name="T39" fmla="*/ 22 h 80"/>
                <a:gd name="T40" fmla="*/ 72 w 80"/>
                <a:gd name="T41" fmla="*/ 16 h 80"/>
                <a:gd name="T42" fmla="*/ 66 w 80"/>
                <a:gd name="T43" fmla="*/ 10 h 80"/>
                <a:gd name="T44" fmla="*/ 60 w 80"/>
                <a:gd name="T45" fmla="*/ 6 h 80"/>
                <a:gd name="T46" fmla="*/ 52 w 80"/>
                <a:gd name="T47" fmla="*/ 2 h 80"/>
                <a:gd name="T48" fmla="*/ 46 w 80"/>
                <a:gd name="T49" fmla="*/ 0 h 80"/>
                <a:gd name="T50" fmla="*/ 38 w 80"/>
                <a:gd name="T51" fmla="*/ 0 h 80"/>
                <a:gd name="T52" fmla="*/ 30 w 80"/>
                <a:gd name="T53" fmla="*/ 2 h 80"/>
                <a:gd name="T54" fmla="*/ 22 w 80"/>
                <a:gd name="T55" fmla="*/ 4 h 80"/>
                <a:gd name="T56" fmla="*/ 22 w 80"/>
                <a:gd name="T57" fmla="*/ 4 h 80"/>
                <a:gd name="T58" fmla="*/ 16 w 80"/>
                <a:gd name="T59" fmla="*/ 10 h 80"/>
                <a:gd name="T60" fmla="*/ 10 w 80"/>
                <a:gd name="T61" fmla="*/ 14 h 80"/>
                <a:gd name="T62" fmla="*/ 6 w 80"/>
                <a:gd name="T63" fmla="*/ 22 h 80"/>
                <a:gd name="T64" fmla="*/ 2 w 80"/>
                <a:gd name="T65" fmla="*/ 28 h 80"/>
                <a:gd name="T66" fmla="*/ 0 w 80"/>
                <a:gd name="T67" fmla="*/ 36 h 80"/>
                <a:gd name="T68" fmla="*/ 0 w 80"/>
                <a:gd name="T69" fmla="*/ 44 h 80"/>
                <a:gd name="T70" fmla="*/ 2 w 80"/>
                <a:gd name="T71" fmla="*/ 52 h 80"/>
                <a:gd name="T72" fmla="*/ 4 w 80"/>
                <a:gd name="T73" fmla="*/ 60 h 80"/>
                <a:gd name="T74" fmla="*/ 4 w 80"/>
                <a:gd name="T75" fmla="*/ 60 h 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0"/>
                <a:gd name="T115" fmla="*/ 0 h 80"/>
                <a:gd name="T116" fmla="*/ 80 w 80"/>
                <a:gd name="T117" fmla="*/ 80 h 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0" h="80">
                  <a:moveTo>
                    <a:pt x="4" y="60"/>
                  </a:moveTo>
                  <a:lnTo>
                    <a:pt x="4" y="60"/>
                  </a:lnTo>
                  <a:lnTo>
                    <a:pt x="10" y="66"/>
                  </a:lnTo>
                  <a:lnTo>
                    <a:pt x="14" y="72"/>
                  </a:lnTo>
                  <a:lnTo>
                    <a:pt x="22" y="76"/>
                  </a:lnTo>
                  <a:lnTo>
                    <a:pt x="28" y="80"/>
                  </a:lnTo>
                  <a:lnTo>
                    <a:pt x="36" y="80"/>
                  </a:lnTo>
                  <a:lnTo>
                    <a:pt x="44" y="80"/>
                  </a:lnTo>
                  <a:lnTo>
                    <a:pt x="52" y="80"/>
                  </a:lnTo>
                  <a:lnTo>
                    <a:pt x="60" y="76"/>
                  </a:lnTo>
                  <a:lnTo>
                    <a:pt x="66" y="72"/>
                  </a:lnTo>
                  <a:lnTo>
                    <a:pt x="72" y="66"/>
                  </a:lnTo>
                  <a:lnTo>
                    <a:pt x="76" y="60"/>
                  </a:lnTo>
                  <a:lnTo>
                    <a:pt x="80" y="52"/>
                  </a:lnTo>
                  <a:lnTo>
                    <a:pt x="80" y="46"/>
                  </a:lnTo>
                  <a:lnTo>
                    <a:pt x="80" y="38"/>
                  </a:lnTo>
                  <a:lnTo>
                    <a:pt x="80" y="30"/>
                  </a:lnTo>
                  <a:lnTo>
                    <a:pt x="76" y="22"/>
                  </a:lnTo>
                  <a:lnTo>
                    <a:pt x="72" y="16"/>
                  </a:lnTo>
                  <a:lnTo>
                    <a:pt x="66" y="10"/>
                  </a:lnTo>
                  <a:lnTo>
                    <a:pt x="60" y="6"/>
                  </a:lnTo>
                  <a:lnTo>
                    <a:pt x="52" y="2"/>
                  </a:lnTo>
                  <a:lnTo>
                    <a:pt x="46" y="0"/>
                  </a:lnTo>
                  <a:lnTo>
                    <a:pt x="38" y="0"/>
                  </a:lnTo>
                  <a:lnTo>
                    <a:pt x="30" y="2"/>
                  </a:lnTo>
                  <a:lnTo>
                    <a:pt x="22" y="4"/>
                  </a:lnTo>
                  <a:lnTo>
                    <a:pt x="16" y="10"/>
                  </a:lnTo>
                  <a:lnTo>
                    <a:pt x="10" y="14"/>
                  </a:lnTo>
                  <a:lnTo>
                    <a:pt x="6" y="22"/>
                  </a:lnTo>
                  <a:lnTo>
                    <a:pt x="2" y="28"/>
                  </a:lnTo>
                  <a:lnTo>
                    <a:pt x="0" y="36"/>
                  </a:lnTo>
                  <a:lnTo>
                    <a:pt x="0" y="44"/>
                  </a:lnTo>
                  <a:lnTo>
                    <a:pt x="2" y="52"/>
                  </a:lnTo>
                  <a:lnTo>
                    <a:pt x="4" y="60"/>
                  </a:lnTo>
                  <a:close/>
                </a:path>
              </a:pathLst>
            </a:custGeom>
            <a:solidFill>
              <a:srgbClr val="000000"/>
            </a:solidFill>
            <a:ln w="9525">
              <a:noFill/>
              <a:round/>
              <a:headEnd/>
              <a:tailEnd/>
            </a:ln>
          </p:spPr>
          <p:txBody>
            <a:bodyPr/>
            <a:lstStyle/>
            <a:p>
              <a:endParaRPr lang="en-US" sz="2400"/>
            </a:p>
          </p:txBody>
        </p:sp>
        <p:sp>
          <p:nvSpPr>
            <p:cNvPr id="203812" name="Freeform 41"/>
            <p:cNvSpPr>
              <a:spLocks/>
            </p:cNvSpPr>
            <p:nvPr/>
          </p:nvSpPr>
          <p:spPr bwMode="auto">
            <a:xfrm>
              <a:off x="4800" y="2498"/>
              <a:ext cx="54" cy="54"/>
            </a:xfrm>
            <a:custGeom>
              <a:avLst/>
              <a:gdLst>
                <a:gd name="T0" fmla="*/ 2 w 54"/>
                <a:gd name="T1" fmla="*/ 40 h 54"/>
                <a:gd name="T2" fmla="*/ 2 w 54"/>
                <a:gd name="T3" fmla="*/ 40 h 54"/>
                <a:gd name="T4" fmla="*/ 10 w 54"/>
                <a:gd name="T5" fmla="*/ 48 h 54"/>
                <a:gd name="T6" fmla="*/ 18 w 54"/>
                <a:gd name="T7" fmla="*/ 52 h 54"/>
                <a:gd name="T8" fmla="*/ 28 w 54"/>
                <a:gd name="T9" fmla="*/ 54 h 54"/>
                <a:gd name="T10" fmla="*/ 40 w 54"/>
                <a:gd name="T11" fmla="*/ 52 h 54"/>
                <a:gd name="T12" fmla="*/ 40 w 54"/>
                <a:gd name="T13" fmla="*/ 52 h 54"/>
                <a:gd name="T14" fmla="*/ 48 w 54"/>
                <a:gd name="T15" fmla="*/ 44 h 54"/>
                <a:gd name="T16" fmla="*/ 52 w 54"/>
                <a:gd name="T17" fmla="*/ 34 h 54"/>
                <a:gd name="T18" fmla="*/ 54 w 54"/>
                <a:gd name="T19" fmla="*/ 24 h 54"/>
                <a:gd name="T20" fmla="*/ 52 w 54"/>
                <a:gd name="T21" fmla="*/ 14 h 54"/>
                <a:gd name="T22" fmla="*/ 52 w 54"/>
                <a:gd name="T23" fmla="*/ 14 h 54"/>
                <a:gd name="T24" fmla="*/ 44 w 54"/>
                <a:gd name="T25" fmla="*/ 6 h 54"/>
                <a:gd name="T26" fmla="*/ 34 w 54"/>
                <a:gd name="T27" fmla="*/ 0 h 54"/>
                <a:gd name="T28" fmla="*/ 24 w 54"/>
                <a:gd name="T29" fmla="*/ 0 h 54"/>
                <a:gd name="T30" fmla="*/ 14 w 54"/>
                <a:gd name="T31" fmla="*/ 2 h 54"/>
                <a:gd name="T32" fmla="*/ 14 w 54"/>
                <a:gd name="T33" fmla="*/ 2 h 54"/>
                <a:gd name="T34" fmla="*/ 6 w 54"/>
                <a:gd name="T35" fmla="*/ 10 h 54"/>
                <a:gd name="T36" fmla="*/ 0 w 54"/>
                <a:gd name="T37" fmla="*/ 18 h 54"/>
                <a:gd name="T38" fmla="*/ 0 w 54"/>
                <a:gd name="T39" fmla="*/ 28 h 54"/>
                <a:gd name="T40" fmla="*/ 2 w 54"/>
                <a:gd name="T41" fmla="*/ 40 h 54"/>
                <a:gd name="T42" fmla="*/ 2 w 54"/>
                <a:gd name="T43" fmla="*/ 40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4"/>
                <a:gd name="T68" fmla="*/ 54 w 54"/>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4">
                  <a:moveTo>
                    <a:pt x="2" y="40"/>
                  </a:moveTo>
                  <a:lnTo>
                    <a:pt x="2" y="40"/>
                  </a:lnTo>
                  <a:lnTo>
                    <a:pt x="10" y="48"/>
                  </a:lnTo>
                  <a:lnTo>
                    <a:pt x="18" y="52"/>
                  </a:lnTo>
                  <a:lnTo>
                    <a:pt x="28" y="54"/>
                  </a:lnTo>
                  <a:lnTo>
                    <a:pt x="40" y="52"/>
                  </a:lnTo>
                  <a:lnTo>
                    <a:pt x="48" y="44"/>
                  </a:lnTo>
                  <a:lnTo>
                    <a:pt x="52" y="34"/>
                  </a:lnTo>
                  <a:lnTo>
                    <a:pt x="54" y="24"/>
                  </a:lnTo>
                  <a:lnTo>
                    <a:pt x="52" y="14"/>
                  </a:lnTo>
                  <a:lnTo>
                    <a:pt x="44" y="6"/>
                  </a:lnTo>
                  <a:lnTo>
                    <a:pt x="34" y="0"/>
                  </a:lnTo>
                  <a:lnTo>
                    <a:pt x="24" y="0"/>
                  </a:lnTo>
                  <a:lnTo>
                    <a:pt x="14" y="2"/>
                  </a:lnTo>
                  <a:lnTo>
                    <a:pt x="6" y="10"/>
                  </a:lnTo>
                  <a:lnTo>
                    <a:pt x="0" y="18"/>
                  </a:lnTo>
                  <a:lnTo>
                    <a:pt x="0" y="28"/>
                  </a:lnTo>
                  <a:lnTo>
                    <a:pt x="2" y="40"/>
                  </a:lnTo>
                  <a:close/>
                </a:path>
              </a:pathLst>
            </a:custGeom>
            <a:solidFill>
              <a:srgbClr val="FFFFFF"/>
            </a:solidFill>
            <a:ln w="9525">
              <a:noFill/>
              <a:round/>
              <a:headEnd/>
              <a:tailEnd/>
            </a:ln>
          </p:spPr>
          <p:txBody>
            <a:bodyPr/>
            <a:lstStyle/>
            <a:p>
              <a:endParaRPr lang="en-US" sz="2400"/>
            </a:p>
          </p:txBody>
        </p:sp>
        <p:sp>
          <p:nvSpPr>
            <p:cNvPr id="203813" name="Freeform 42"/>
            <p:cNvSpPr>
              <a:spLocks/>
            </p:cNvSpPr>
            <p:nvPr/>
          </p:nvSpPr>
          <p:spPr bwMode="auto">
            <a:xfrm>
              <a:off x="4882" y="2310"/>
              <a:ext cx="90" cy="114"/>
            </a:xfrm>
            <a:custGeom>
              <a:avLst/>
              <a:gdLst>
                <a:gd name="T0" fmla="*/ 14 w 90"/>
                <a:gd name="T1" fmla="*/ 0 h 114"/>
                <a:gd name="T2" fmla="*/ 14 w 90"/>
                <a:gd name="T3" fmla="*/ 0 h 114"/>
                <a:gd name="T4" fmla="*/ 16 w 90"/>
                <a:gd name="T5" fmla="*/ 14 h 114"/>
                <a:gd name="T6" fmla="*/ 22 w 90"/>
                <a:gd name="T7" fmla="*/ 26 h 114"/>
                <a:gd name="T8" fmla="*/ 28 w 90"/>
                <a:gd name="T9" fmla="*/ 42 h 114"/>
                <a:gd name="T10" fmla="*/ 38 w 90"/>
                <a:gd name="T11" fmla="*/ 60 h 114"/>
                <a:gd name="T12" fmla="*/ 52 w 90"/>
                <a:gd name="T13" fmla="*/ 78 h 114"/>
                <a:gd name="T14" fmla="*/ 68 w 90"/>
                <a:gd name="T15" fmla="*/ 96 h 114"/>
                <a:gd name="T16" fmla="*/ 78 w 90"/>
                <a:gd name="T17" fmla="*/ 102 h 114"/>
                <a:gd name="T18" fmla="*/ 90 w 90"/>
                <a:gd name="T19" fmla="*/ 110 h 114"/>
                <a:gd name="T20" fmla="*/ 90 w 90"/>
                <a:gd name="T21" fmla="*/ 110 h 114"/>
                <a:gd name="T22" fmla="*/ 84 w 90"/>
                <a:gd name="T23" fmla="*/ 112 h 114"/>
                <a:gd name="T24" fmla="*/ 78 w 90"/>
                <a:gd name="T25" fmla="*/ 114 h 114"/>
                <a:gd name="T26" fmla="*/ 68 w 90"/>
                <a:gd name="T27" fmla="*/ 114 h 114"/>
                <a:gd name="T28" fmla="*/ 68 w 90"/>
                <a:gd name="T29" fmla="*/ 114 h 114"/>
                <a:gd name="T30" fmla="*/ 58 w 90"/>
                <a:gd name="T31" fmla="*/ 108 h 114"/>
                <a:gd name="T32" fmla="*/ 48 w 90"/>
                <a:gd name="T33" fmla="*/ 102 h 114"/>
                <a:gd name="T34" fmla="*/ 36 w 90"/>
                <a:gd name="T35" fmla="*/ 92 h 114"/>
                <a:gd name="T36" fmla="*/ 24 w 90"/>
                <a:gd name="T37" fmla="*/ 78 h 114"/>
                <a:gd name="T38" fmla="*/ 14 w 90"/>
                <a:gd name="T39" fmla="*/ 60 h 114"/>
                <a:gd name="T40" fmla="*/ 10 w 90"/>
                <a:gd name="T41" fmla="*/ 50 h 114"/>
                <a:gd name="T42" fmla="*/ 6 w 90"/>
                <a:gd name="T43" fmla="*/ 38 h 114"/>
                <a:gd name="T44" fmla="*/ 2 w 90"/>
                <a:gd name="T45" fmla="*/ 24 h 114"/>
                <a:gd name="T46" fmla="*/ 0 w 90"/>
                <a:gd name="T47" fmla="*/ 10 h 114"/>
                <a:gd name="T48" fmla="*/ 14 w 90"/>
                <a:gd name="T49" fmla="*/ 0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14"/>
                <a:gd name="T77" fmla="*/ 90 w 90"/>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14">
                  <a:moveTo>
                    <a:pt x="14" y="0"/>
                  </a:moveTo>
                  <a:lnTo>
                    <a:pt x="14" y="0"/>
                  </a:lnTo>
                  <a:lnTo>
                    <a:pt x="16" y="14"/>
                  </a:lnTo>
                  <a:lnTo>
                    <a:pt x="22" y="26"/>
                  </a:lnTo>
                  <a:lnTo>
                    <a:pt x="28" y="42"/>
                  </a:lnTo>
                  <a:lnTo>
                    <a:pt x="38" y="60"/>
                  </a:lnTo>
                  <a:lnTo>
                    <a:pt x="52" y="78"/>
                  </a:lnTo>
                  <a:lnTo>
                    <a:pt x="68" y="96"/>
                  </a:lnTo>
                  <a:lnTo>
                    <a:pt x="78" y="102"/>
                  </a:lnTo>
                  <a:lnTo>
                    <a:pt x="90" y="110"/>
                  </a:lnTo>
                  <a:lnTo>
                    <a:pt x="84" y="112"/>
                  </a:lnTo>
                  <a:lnTo>
                    <a:pt x="78" y="114"/>
                  </a:lnTo>
                  <a:lnTo>
                    <a:pt x="68" y="114"/>
                  </a:lnTo>
                  <a:lnTo>
                    <a:pt x="58" y="108"/>
                  </a:lnTo>
                  <a:lnTo>
                    <a:pt x="48" y="102"/>
                  </a:lnTo>
                  <a:lnTo>
                    <a:pt x="36" y="92"/>
                  </a:lnTo>
                  <a:lnTo>
                    <a:pt x="24" y="78"/>
                  </a:lnTo>
                  <a:lnTo>
                    <a:pt x="14" y="60"/>
                  </a:lnTo>
                  <a:lnTo>
                    <a:pt x="10" y="50"/>
                  </a:lnTo>
                  <a:lnTo>
                    <a:pt x="6" y="38"/>
                  </a:lnTo>
                  <a:lnTo>
                    <a:pt x="2" y="24"/>
                  </a:lnTo>
                  <a:lnTo>
                    <a:pt x="0" y="10"/>
                  </a:lnTo>
                  <a:lnTo>
                    <a:pt x="14" y="0"/>
                  </a:lnTo>
                  <a:close/>
                </a:path>
              </a:pathLst>
            </a:custGeom>
            <a:solidFill>
              <a:srgbClr val="D0EC96"/>
            </a:solidFill>
            <a:ln w="9525">
              <a:noFill/>
              <a:round/>
              <a:headEnd/>
              <a:tailEnd/>
            </a:ln>
          </p:spPr>
          <p:txBody>
            <a:bodyPr/>
            <a:lstStyle/>
            <a:p>
              <a:endParaRPr lang="en-US" sz="2400"/>
            </a:p>
          </p:txBody>
        </p:sp>
        <p:sp>
          <p:nvSpPr>
            <p:cNvPr id="203814" name="Freeform 43"/>
            <p:cNvSpPr>
              <a:spLocks/>
            </p:cNvSpPr>
            <p:nvPr/>
          </p:nvSpPr>
          <p:spPr bwMode="auto">
            <a:xfrm>
              <a:off x="5278" y="2520"/>
              <a:ext cx="158" cy="480"/>
            </a:xfrm>
            <a:custGeom>
              <a:avLst/>
              <a:gdLst>
                <a:gd name="T0" fmla="*/ 34 w 158"/>
                <a:gd name="T1" fmla="*/ 0 h 480"/>
                <a:gd name="T2" fmla="*/ 0 w 158"/>
                <a:gd name="T3" fmla="*/ 26 h 480"/>
                <a:gd name="T4" fmla="*/ 0 w 158"/>
                <a:gd name="T5" fmla="*/ 26 h 480"/>
                <a:gd name="T6" fmla="*/ 4 w 158"/>
                <a:gd name="T7" fmla="*/ 34 h 480"/>
                <a:gd name="T8" fmla="*/ 16 w 158"/>
                <a:gd name="T9" fmla="*/ 52 h 480"/>
                <a:gd name="T10" fmla="*/ 32 w 158"/>
                <a:gd name="T11" fmla="*/ 86 h 480"/>
                <a:gd name="T12" fmla="*/ 52 w 158"/>
                <a:gd name="T13" fmla="*/ 132 h 480"/>
                <a:gd name="T14" fmla="*/ 62 w 158"/>
                <a:gd name="T15" fmla="*/ 162 h 480"/>
                <a:gd name="T16" fmla="*/ 72 w 158"/>
                <a:gd name="T17" fmla="*/ 194 h 480"/>
                <a:gd name="T18" fmla="*/ 80 w 158"/>
                <a:gd name="T19" fmla="*/ 232 h 480"/>
                <a:gd name="T20" fmla="*/ 90 w 158"/>
                <a:gd name="T21" fmla="*/ 272 h 480"/>
                <a:gd name="T22" fmla="*/ 98 w 158"/>
                <a:gd name="T23" fmla="*/ 318 h 480"/>
                <a:gd name="T24" fmla="*/ 106 w 158"/>
                <a:gd name="T25" fmla="*/ 366 h 480"/>
                <a:gd name="T26" fmla="*/ 112 w 158"/>
                <a:gd name="T27" fmla="*/ 420 h 480"/>
                <a:gd name="T28" fmla="*/ 116 w 158"/>
                <a:gd name="T29" fmla="*/ 480 h 480"/>
                <a:gd name="T30" fmla="*/ 158 w 158"/>
                <a:gd name="T31" fmla="*/ 480 h 480"/>
                <a:gd name="T32" fmla="*/ 158 w 158"/>
                <a:gd name="T33" fmla="*/ 480 h 480"/>
                <a:gd name="T34" fmla="*/ 154 w 158"/>
                <a:gd name="T35" fmla="*/ 418 h 480"/>
                <a:gd name="T36" fmla="*/ 148 w 158"/>
                <a:gd name="T37" fmla="*/ 362 h 480"/>
                <a:gd name="T38" fmla="*/ 140 w 158"/>
                <a:gd name="T39" fmla="*/ 310 h 480"/>
                <a:gd name="T40" fmla="*/ 132 w 158"/>
                <a:gd name="T41" fmla="*/ 262 h 480"/>
                <a:gd name="T42" fmla="*/ 122 w 158"/>
                <a:gd name="T43" fmla="*/ 218 h 480"/>
                <a:gd name="T44" fmla="*/ 112 w 158"/>
                <a:gd name="T45" fmla="*/ 180 h 480"/>
                <a:gd name="T46" fmla="*/ 102 w 158"/>
                <a:gd name="T47" fmla="*/ 144 h 480"/>
                <a:gd name="T48" fmla="*/ 90 w 158"/>
                <a:gd name="T49" fmla="*/ 114 h 480"/>
                <a:gd name="T50" fmla="*/ 70 w 158"/>
                <a:gd name="T51" fmla="*/ 64 h 480"/>
                <a:gd name="T52" fmla="*/ 52 w 158"/>
                <a:gd name="T53" fmla="*/ 30 h 480"/>
                <a:gd name="T54" fmla="*/ 40 w 158"/>
                <a:gd name="T55" fmla="*/ 8 h 480"/>
                <a:gd name="T56" fmla="*/ 34 w 158"/>
                <a:gd name="T57" fmla="*/ 0 h 480"/>
                <a:gd name="T58" fmla="*/ 34 w 158"/>
                <a:gd name="T59" fmla="*/ 0 h 4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8"/>
                <a:gd name="T91" fmla="*/ 0 h 480"/>
                <a:gd name="T92" fmla="*/ 158 w 158"/>
                <a:gd name="T93" fmla="*/ 480 h 4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8" h="480">
                  <a:moveTo>
                    <a:pt x="34" y="0"/>
                  </a:moveTo>
                  <a:lnTo>
                    <a:pt x="0" y="26"/>
                  </a:lnTo>
                  <a:lnTo>
                    <a:pt x="4" y="34"/>
                  </a:lnTo>
                  <a:lnTo>
                    <a:pt x="16" y="52"/>
                  </a:lnTo>
                  <a:lnTo>
                    <a:pt x="32" y="86"/>
                  </a:lnTo>
                  <a:lnTo>
                    <a:pt x="52" y="132"/>
                  </a:lnTo>
                  <a:lnTo>
                    <a:pt x="62" y="162"/>
                  </a:lnTo>
                  <a:lnTo>
                    <a:pt x="72" y="194"/>
                  </a:lnTo>
                  <a:lnTo>
                    <a:pt x="80" y="232"/>
                  </a:lnTo>
                  <a:lnTo>
                    <a:pt x="90" y="272"/>
                  </a:lnTo>
                  <a:lnTo>
                    <a:pt x="98" y="318"/>
                  </a:lnTo>
                  <a:lnTo>
                    <a:pt x="106" y="366"/>
                  </a:lnTo>
                  <a:lnTo>
                    <a:pt x="112" y="420"/>
                  </a:lnTo>
                  <a:lnTo>
                    <a:pt x="116" y="480"/>
                  </a:lnTo>
                  <a:lnTo>
                    <a:pt x="158" y="480"/>
                  </a:lnTo>
                  <a:lnTo>
                    <a:pt x="154" y="418"/>
                  </a:lnTo>
                  <a:lnTo>
                    <a:pt x="148" y="362"/>
                  </a:lnTo>
                  <a:lnTo>
                    <a:pt x="140" y="310"/>
                  </a:lnTo>
                  <a:lnTo>
                    <a:pt x="132" y="262"/>
                  </a:lnTo>
                  <a:lnTo>
                    <a:pt x="122" y="218"/>
                  </a:lnTo>
                  <a:lnTo>
                    <a:pt x="112" y="180"/>
                  </a:lnTo>
                  <a:lnTo>
                    <a:pt x="102" y="144"/>
                  </a:lnTo>
                  <a:lnTo>
                    <a:pt x="90" y="114"/>
                  </a:lnTo>
                  <a:lnTo>
                    <a:pt x="70" y="64"/>
                  </a:lnTo>
                  <a:lnTo>
                    <a:pt x="52" y="30"/>
                  </a:lnTo>
                  <a:lnTo>
                    <a:pt x="40" y="8"/>
                  </a:lnTo>
                  <a:lnTo>
                    <a:pt x="34" y="0"/>
                  </a:lnTo>
                  <a:close/>
                </a:path>
              </a:pathLst>
            </a:custGeom>
            <a:solidFill>
              <a:srgbClr val="000000"/>
            </a:solidFill>
            <a:ln w="9525">
              <a:noFill/>
              <a:round/>
              <a:headEnd/>
              <a:tailEnd/>
            </a:ln>
          </p:spPr>
          <p:txBody>
            <a:bodyPr/>
            <a:lstStyle/>
            <a:p>
              <a:endParaRPr lang="en-US" sz="2400"/>
            </a:p>
          </p:txBody>
        </p:sp>
      </p:grpSp>
    </p:spTree>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DDF4F3E8-5753-4579-A794-C241B3F2DEF9}" type="slidenum">
              <a:rPr lang="en-US"/>
              <a:pPr>
                <a:defRPr/>
              </a:pPr>
              <a:t>171</a:t>
            </a:fld>
            <a:endParaRPr lang="en-US"/>
          </a:p>
        </p:txBody>
      </p:sp>
      <p:sp>
        <p:nvSpPr>
          <p:cNvPr id="204804" name="Rectangle 2"/>
          <p:cNvSpPr>
            <a:spLocks noGrp="1" noChangeArrowheads="1"/>
          </p:cNvSpPr>
          <p:nvPr>
            <p:ph type="title" idx="4294967295"/>
          </p:nvPr>
        </p:nvSpPr>
        <p:spPr/>
        <p:txBody>
          <a:bodyPr/>
          <a:lstStyle/>
          <a:p>
            <a:pPr eaLnBrk="1" hangingPunct="1"/>
            <a:r>
              <a:rPr lang="en-US" sz="4000" smtClean="0">
                <a:solidFill>
                  <a:srgbClr val="0000FF"/>
                </a:solidFill>
              </a:rPr>
              <a:t>Operations and Logistics</a:t>
            </a:r>
          </a:p>
        </p:txBody>
      </p:sp>
      <p:sp>
        <p:nvSpPr>
          <p:cNvPr id="204805" name="Rectangle 3"/>
          <p:cNvSpPr>
            <a:spLocks noGrp="1" noChangeArrowheads="1"/>
          </p:cNvSpPr>
          <p:nvPr>
            <p:ph type="body" idx="4294967295"/>
          </p:nvPr>
        </p:nvSpPr>
        <p:spPr/>
        <p:txBody>
          <a:bodyPr/>
          <a:lstStyle/>
          <a:p>
            <a:pPr eaLnBrk="1" hangingPunct="1"/>
            <a:r>
              <a:rPr lang="en-US" sz="2400" dirty="0" smtClean="0"/>
              <a:t>If all else fails and simplex communications are </a:t>
            </a:r>
            <a:br>
              <a:rPr lang="en-US" sz="2400" dirty="0" smtClean="0"/>
            </a:br>
            <a:r>
              <a:rPr lang="en-US" sz="2400" dirty="0" smtClean="0"/>
              <a:t>spotty consider placing a mobile station or </a:t>
            </a:r>
            <a:br>
              <a:rPr lang="en-US" sz="2400" dirty="0" smtClean="0"/>
            </a:br>
            <a:r>
              <a:rPr lang="en-US" sz="2400" dirty="0" smtClean="0"/>
              <a:t>portable repeater on a hill top or on the top of a </a:t>
            </a:r>
            <a:br>
              <a:rPr lang="en-US" sz="2400" dirty="0" smtClean="0"/>
            </a:br>
            <a:r>
              <a:rPr lang="en-US" sz="2400" dirty="0" smtClean="0"/>
              <a:t>tall building. </a:t>
            </a:r>
            <a:br>
              <a:rPr lang="en-US" sz="2400" dirty="0" smtClean="0"/>
            </a:br>
            <a:endParaRPr lang="en-US" sz="2400" dirty="0" smtClean="0"/>
          </a:p>
          <a:p>
            <a:pPr eaLnBrk="1" hangingPunct="1"/>
            <a:r>
              <a:rPr lang="en-US" sz="2400" dirty="0" smtClean="0"/>
              <a:t>Portable Battery operated repeaters are a </a:t>
            </a:r>
            <a:br>
              <a:rPr lang="en-US" sz="2400" dirty="0" smtClean="0"/>
            </a:br>
            <a:r>
              <a:rPr lang="en-US" sz="2400" dirty="0" smtClean="0"/>
              <a:t>good resource to have available.  They are </a:t>
            </a:r>
            <a:br>
              <a:rPr lang="en-US" sz="2400" dirty="0" smtClean="0"/>
            </a:br>
            <a:r>
              <a:rPr lang="en-US" sz="2400" dirty="0" smtClean="0"/>
              <a:t>easily and quickly deployed when and where needed. </a:t>
            </a:r>
            <a:br>
              <a:rPr lang="en-US" sz="2400" dirty="0" smtClean="0"/>
            </a:br>
            <a:endParaRPr lang="en-US" sz="2400" dirty="0" smtClean="0"/>
          </a:p>
          <a:p>
            <a:pPr eaLnBrk="1" hangingPunct="1"/>
            <a:r>
              <a:rPr lang="en-US" sz="2400" dirty="0" smtClean="0"/>
              <a:t>Permanent repeaters designated for </a:t>
            </a:r>
            <a:r>
              <a:rPr lang="en-US" sz="2400" dirty="0" err="1" smtClean="0"/>
              <a:t>emcomm</a:t>
            </a:r>
            <a:r>
              <a:rPr lang="en-US" sz="2400" dirty="0" smtClean="0"/>
              <a:t> </a:t>
            </a:r>
            <a:br>
              <a:rPr lang="en-US" sz="2400" dirty="0" smtClean="0"/>
            </a:br>
            <a:r>
              <a:rPr lang="en-US" sz="2400" dirty="0" smtClean="0"/>
              <a:t>use should have backup power available </a:t>
            </a:r>
            <a:br>
              <a:rPr lang="en-US" sz="2400" dirty="0" smtClean="0"/>
            </a:br>
            <a:r>
              <a:rPr lang="en-US" sz="2400" dirty="0" smtClean="0"/>
              <a:t>(batteries and/or generator)</a:t>
            </a:r>
          </a:p>
        </p:txBody>
      </p:sp>
      <p:sp>
        <p:nvSpPr>
          <p:cNvPr id="204806"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21</a:t>
            </a:r>
            <a:endParaRPr lang="en-US" b="1" dirty="0"/>
          </a:p>
        </p:txBody>
      </p:sp>
      <p:pic>
        <p:nvPicPr>
          <p:cNvPr id="204807" name="Picture 10" descr="cid_3136154">
            <a:hlinkClick r:id="rId2"/>
          </p:cNvPr>
          <p:cNvPicPr>
            <a:picLocks noChangeAspect="1" noChangeArrowheads="1"/>
          </p:cNvPicPr>
          <p:nvPr/>
        </p:nvPicPr>
        <p:blipFill>
          <a:blip r:embed="rId3" cstate="print"/>
          <a:srcRect/>
          <a:stretch>
            <a:fillRect/>
          </a:stretch>
        </p:blipFill>
        <p:spPr bwMode="auto">
          <a:xfrm>
            <a:off x="7391400" y="1371600"/>
            <a:ext cx="1295400" cy="1295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a:ln/>
        </p:spPr>
        <p:txBody>
          <a:bodyPr/>
          <a:lstStyle/>
          <a:p>
            <a:pPr>
              <a:defRPr/>
            </a:pPr>
            <a:fld id="{E488A282-82BD-4BE9-9892-BACEFD53486E}" type="slidenum">
              <a:rPr lang="en-US"/>
              <a:pPr>
                <a:defRPr/>
              </a:pPr>
              <a:t>172</a:t>
            </a:fld>
            <a:endParaRPr lang="en-US"/>
          </a:p>
        </p:txBody>
      </p:sp>
      <p:sp>
        <p:nvSpPr>
          <p:cNvPr id="205828" name="Rectangle 2"/>
          <p:cNvSpPr>
            <a:spLocks noGrp="1" noChangeArrowheads="1"/>
          </p:cNvSpPr>
          <p:nvPr>
            <p:ph type="title" idx="4294967295"/>
          </p:nvPr>
        </p:nvSpPr>
        <p:spPr/>
        <p:txBody>
          <a:bodyPr/>
          <a:lstStyle/>
          <a:p>
            <a:pPr eaLnBrk="1" hangingPunct="1"/>
            <a:r>
              <a:rPr lang="en-US" sz="4000" smtClean="0">
                <a:solidFill>
                  <a:srgbClr val="0000FF"/>
                </a:solidFill>
              </a:rPr>
              <a:t>Operations and Logistics</a:t>
            </a:r>
          </a:p>
        </p:txBody>
      </p:sp>
      <p:sp>
        <p:nvSpPr>
          <p:cNvPr id="205829" name="Rectangle 3"/>
          <p:cNvSpPr>
            <a:spLocks noGrp="1" noChangeArrowheads="1"/>
          </p:cNvSpPr>
          <p:nvPr>
            <p:ph type="body" idx="4294967295"/>
          </p:nvPr>
        </p:nvSpPr>
        <p:spPr/>
        <p:txBody>
          <a:bodyPr/>
          <a:lstStyle/>
          <a:p>
            <a:pPr eaLnBrk="1" hangingPunct="1"/>
            <a:r>
              <a:rPr lang="en-US" sz="2400" dirty="0" smtClean="0"/>
              <a:t>In addition to the main net frequency each net </a:t>
            </a:r>
            <a:br>
              <a:rPr lang="en-US" sz="2400" dirty="0" smtClean="0"/>
            </a:br>
            <a:r>
              <a:rPr lang="en-US" sz="2400" dirty="0" smtClean="0"/>
              <a:t>should have several alternate frequencies </a:t>
            </a:r>
            <a:br>
              <a:rPr lang="en-US" sz="2400" dirty="0" smtClean="0"/>
            </a:br>
            <a:r>
              <a:rPr lang="en-US" sz="2400" dirty="0" smtClean="0"/>
              <a:t>available.  A couple in case of interference </a:t>
            </a:r>
            <a:br>
              <a:rPr lang="en-US" sz="2400" dirty="0" smtClean="0"/>
            </a:br>
            <a:r>
              <a:rPr lang="en-US" sz="2400" dirty="0" smtClean="0"/>
              <a:t>on the main net frequency and a couple for  </a:t>
            </a:r>
            <a:br>
              <a:rPr lang="en-US" sz="2400" dirty="0" smtClean="0"/>
            </a:br>
            <a:r>
              <a:rPr lang="en-US" sz="2400" dirty="0" smtClean="0"/>
              <a:t>stations to pass traffic “off net”.  </a:t>
            </a:r>
          </a:p>
          <a:p>
            <a:pPr eaLnBrk="1" hangingPunct="1"/>
            <a:endParaRPr lang="en-US" sz="2400" dirty="0" smtClean="0"/>
          </a:p>
          <a:p>
            <a:pPr eaLnBrk="1" hangingPunct="1"/>
            <a:r>
              <a:rPr lang="en-US" sz="2400" dirty="0" smtClean="0"/>
              <a:t>If there is no direct path between NCS and the </a:t>
            </a:r>
            <a:br>
              <a:rPr lang="en-US" sz="2400" dirty="0" smtClean="0"/>
            </a:br>
            <a:r>
              <a:rPr lang="en-US" sz="2400" dirty="0" err="1" smtClean="0"/>
              <a:t>emcomm</a:t>
            </a:r>
            <a:r>
              <a:rPr lang="en-US" sz="2400" dirty="0" smtClean="0"/>
              <a:t> station a relay station should be </a:t>
            </a:r>
            <a:br>
              <a:rPr lang="en-US" sz="2400" dirty="0" smtClean="0"/>
            </a:br>
            <a:r>
              <a:rPr lang="en-US" sz="2400" dirty="0" smtClean="0"/>
              <a:t>identified to relay incoming and outgoing traffic.</a:t>
            </a:r>
          </a:p>
        </p:txBody>
      </p:sp>
      <p:sp>
        <p:nvSpPr>
          <p:cNvPr id="205830"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21</a:t>
            </a:r>
            <a:endParaRPr lang="en-US" b="1" dirty="0"/>
          </a:p>
        </p:txBody>
      </p:sp>
      <p:pic>
        <p:nvPicPr>
          <p:cNvPr id="205831" name="Picture 9" descr="MCPE03457_0000[1]"/>
          <p:cNvPicPr>
            <a:picLocks noChangeAspect="1" noChangeArrowheads="1"/>
          </p:cNvPicPr>
          <p:nvPr/>
        </p:nvPicPr>
        <p:blipFill>
          <a:blip r:embed="rId2" cstate="print"/>
          <a:srcRect/>
          <a:stretch>
            <a:fillRect/>
          </a:stretch>
        </p:blipFill>
        <p:spPr bwMode="auto">
          <a:xfrm>
            <a:off x="7239000" y="3962400"/>
            <a:ext cx="1524000" cy="1066800"/>
          </a:xfrm>
          <a:prstGeom prst="rect">
            <a:avLst/>
          </a:prstGeom>
          <a:noFill/>
          <a:ln w="9525">
            <a:noFill/>
            <a:miter lim="800000"/>
            <a:headEnd/>
            <a:tailEnd/>
          </a:ln>
        </p:spPr>
      </p:pic>
      <p:grpSp>
        <p:nvGrpSpPr>
          <p:cNvPr id="205832" name="Group 16"/>
          <p:cNvGrpSpPr>
            <a:grpSpLocks/>
          </p:cNvGrpSpPr>
          <p:nvPr/>
        </p:nvGrpSpPr>
        <p:grpSpPr bwMode="auto">
          <a:xfrm>
            <a:off x="7315200" y="1066800"/>
            <a:ext cx="1465263" cy="2366963"/>
            <a:chOff x="4608" y="384"/>
            <a:chExt cx="923" cy="1491"/>
          </a:xfrm>
        </p:grpSpPr>
        <p:pic>
          <p:nvPicPr>
            <p:cNvPr id="205833" name="Picture 11" descr="MCj04344110000[1]"/>
            <p:cNvPicPr>
              <a:picLocks noChangeAspect="1" noChangeArrowheads="1"/>
            </p:cNvPicPr>
            <p:nvPr/>
          </p:nvPicPr>
          <p:blipFill>
            <a:blip r:embed="rId3" cstate="print"/>
            <a:srcRect/>
            <a:stretch>
              <a:fillRect/>
            </a:stretch>
          </p:blipFill>
          <p:spPr bwMode="auto">
            <a:xfrm>
              <a:off x="4848" y="384"/>
              <a:ext cx="683" cy="768"/>
            </a:xfrm>
            <a:prstGeom prst="rect">
              <a:avLst/>
            </a:prstGeom>
            <a:noFill/>
            <a:ln w="9525">
              <a:noFill/>
              <a:miter lim="800000"/>
              <a:headEnd/>
              <a:tailEnd/>
            </a:ln>
          </p:spPr>
        </p:pic>
        <p:pic>
          <p:nvPicPr>
            <p:cNvPr id="205834" name="Picture 15" descr="MCSY01191_0000[1]"/>
            <p:cNvPicPr>
              <a:picLocks noChangeAspect="1" noChangeArrowheads="1"/>
            </p:cNvPicPr>
            <p:nvPr/>
          </p:nvPicPr>
          <p:blipFill>
            <a:blip r:embed="rId4" cstate="print"/>
            <a:srcRect/>
            <a:stretch>
              <a:fillRect/>
            </a:stretch>
          </p:blipFill>
          <p:spPr bwMode="auto">
            <a:xfrm>
              <a:off x="4608" y="912"/>
              <a:ext cx="906" cy="963"/>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EC903C9A-1E36-4EDA-8C48-4FCA29FD4DCA}" type="slidenum">
              <a:rPr lang="en-US"/>
              <a:pPr>
                <a:defRPr/>
              </a:pPr>
              <a:t>173</a:t>
            </a:fld>
            <a:endParaRPr lang="en-US"/>
          </a:p>
        </p:txBody>
      </p:sp>
      <p:sp>
        <p:nvSpPr>
          <p:cNvPr id="206852" name="Rectangle 2"/>
          <p:cNvSpPr>
            <a:spLocks noGrp="1" noChangeArrowheads="1"/>
          </p:cNvSpPr>
          <p:nvPr>
            <p:ph type="title" idx="4294967295"/>
          </p:nvPr>
        </p:nvSpPr>
        <p:spPr/>
        <p:txBody>
          <a:bodyPr/>
          <a:lstStyle/>
          <a:p>
            <a:pPr eaLnBrk="1" hangingPunct="1"/>
            <a:r>
              <a:rPr lang="en-US" sz="4000" smtClean="0">
                <a:solidFill>
                  <a:srgbClr val="0000FF"/>
                </a:solidFill>
              </a:rPr>
              <a:t>Operations and Logistics</a:t>
            </a:r>
          </a:p>
        </p:txBody>
      </p:sp>
      <p:sp>
        <p:nvSpPr>
          <p:cNvPr id="206853" name="Rectangle 3"/>
          <p:cNvSpPr>
            <a:spLocks noGrp="1" noChangeArrowheads="1"/>
          </p:cNvSpPr>
          <p:nvPr>
            <p:ph type="body" idx="4294967295"/>
          </p:nvPr>
        </p:nvSpPr>
        <p:spPr/>
        <p:txBody>
          <a:bodyPr/>
          <a:lstStyle/>
          <a:p>
            <a:pPr eaLnBrk="1" hangingPunct="1"/>
            <a:r>
              <a:rPr lang="en-US" sz="2400" smtClean="0"/>
              <a:t>Most served agencies will expect you to keep records of your operations.	Your records should include copies of messages received and sent, station log memos and any official correspondence.</a:t>
            </a:r>
            <a:br>
              <a:rPr lang="en-US" sz="2400" smtClean="0"/>
            </a:br>
            <a:endParaRPr lang="en-US" sz="1200" smtClean="0"/>
          </a:p>
          <a:p>
            <a:pPr eaLnBrk="1" hangingPunct="1"/>
            <a:r>
              <a:rPr lang="en-US" sz="2400" smtClean="0"/>
              <a:t>In Some agencies your station records are permanent and important legal documents and must be treated as such. </a:t>
            </a:r>
          </a:p>
          <a:p>
            <a:pPr eaLnBrk="1" hangingPunct="1"/>
            <a:endParaRPr lang="en-US" sz="1200" smtClean="0"/>
          </a:p>
          <a:p>
            <a:pPr eaLnBrk="1" hangingPunct="1"/>
            <a:r>
              <a:rPr lang="en-US" sz="2400" smtClean="0"/>
              <a:t>To protect equipment and the messages you handle an prevent distractions it is best to allow only the operators who are on duty to be in the communications room.</a:t>
            </a:r>
          </a:p>
        </p:txBody>
      </p:sp>
      <p:sp>
        <p:nvSpPr>
          <p:cNvPr id="206854"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21</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D08EB368-1128-485D-A6D4-DFECA52A9AE4}" type="slidenum">
              <a:rPr lang="en-US"/>
              <a:pPr>
                <a:defRPr/>
              </a:pPr>
              <a:t>174</a:t>
            </a:fld>
            <a:endParaRPr lang="en-US"/>
          </a:p>
        </p:txBody>
      </p:sp>
      <p:sp>
        <p:nvSpPr>
          <p:cNvPr id="207876" name="Rectangle 2"/>
          <p:cNvSpPr>
            <a:spLocks noGrp="1" noChangeArrowheads="1"/>
          </p:cNvSpPr>
          <p:nvPr>
            <p:ph type="title" idx="4294967295"/>
          </p:nvPr>
        </p:nvSpPr>
        <p:spPr/>
        <p:txBody>
          <a:bodyPr/>
          <a:lstStyle/>
          <a:p>
            <a:pPr eaLnBrk="1" hangingPunct="1"/>
            <a:r>
              <a:rPr lang="en-US" sz="4000" smtClean="0">
                <a:solidFill>
                  <a:srgbClr val="0000FF"/>
                </a:solidFill>
              </a:rPr>
              <a:t>Operations and Logistics</a:t>
            </a:r>
          </a:p>
        </p:txBody>
      </p:sp>
      <p:sp>
        <p:nvSpPr>
          <p:cNvPr id="207877" name="Rectangle 3"/>
          <p:cNvSpPr>
            <a:spLocks noGrp="1" noChangeArrowheads="1"/>
          </p:cNvSpPr>
          <p:nvPr>
            <p:ph type="body" idx="4294967295"/>
          </p:nvPr>
        </p:nvSpPr>
        <p:spPr/>
        <p:txBody>
          <a:bodyPr/>
          <a:lstStyle/>
          <a:p>
            <a:pPr eaLnBrk="1" hangingPunct="1"/>
            <a:r>
              <a:rPr lang="en-US" sz="2400" dirty="0" smtClean="0"/>
              <a:t>Station logs should contain:</a:t>
            </a:r>
          </a:p>
          <a:p>
            <a:pPr lvl="1" eaLnBrk="1" hangingPunct="1"/>
            <a:r>
              <a:rPr lang="en-US" sz="2000" dirty="0" smtClean="0"/>
              <a:t>Arrival and departure times</a:t>
            </a:r>
          </a:p>
          <a:p>
            <a:pPr lvl="1" eaLnBrk="1" hangingPunct="1"/>
            <a:r>
              <a:rPr lang="en-US" sz="2000" dirty="0" smtClean="0"/>
              <a:t>Times for  nets you can you checked into </a:t>
            </a:r>
          </a:p>
          <a:p>
            <a:pPr lvl="1" eaLnBrk="1" hangingPunct="1"/>
            <a:r>
              <a:rPr lang="en-US" sz="2000" dirty="0" smtClean="0"/>
              <a:t>Times for  nets you can you checked out of </a:t>
            </a:r>
          </a:p>
          <a:p>
            <a:pPr lvl="1" eaLnBrk="1" hangingPunct="1"/>
            <a:r>
              <a:rPr lang="en-US" sz="2000" dirty="0" smtClean="0"/>
              <a:t>Message number, sender and addressee </a:t>
            </a:r>
          </a:p>
          <a:p>
            <a:pPr lvl="1" eaLnBrk="1" hangingPunct="1"/>
            <a:r>
              <a:rPr lang="en-US" sz="2000" dirty="0" smtClean="0"/>
              <a:t>Special handling instructions </a:t>
            </a:r>
          </a:p>
          <a:p>
            <a:pPr lvl="1" eaLnBrk="1" hangingPunct="1"/>
            <a:r>
              <a:rPr lang="en-US" sz="2000" dirty="0" smtClean="0"/>
              <a:t>Critical events (damage,</a:t>
            </a:r>
            <a:br>
              <a:rPr lang="en-US" sz="2000" dirty="0" smtClean="0"/>
            </a:br>
            <a:r>
              <a:rPr lang="en-US" sz="2000" dirty="0" smtClean="0"/>
              <a:t>power loss, injuries,</a:t>
            </a:r>
            <a:br>
              <a:rPr lang="en-US" sz="2000" dirty="0" smtClean="0"/>
            </a:br>
            <a:r>
              <a:rPr lang="en-US" sz="2000" dirty="0" smtClean="0"/>
              <a:t>earth tremors)</a:t>
            </a:r>
          </a:p>
          <a:p>
            <a:pPr lvl="1" eaLnBrk="1" hangingPunct="1"/>
            <a:r>
              <a:rPr lang="en-US" sz="2000" dirty="0" smtClean="0"/>
              <a:t>Other emergencies</a:t>
            </a:r>
          </a:p>
          <a:p>
            <a:pPr eaLnBrk="1" hangingPunct="1"/>
            <a:endParaRPr lang="en-US" sz="2400" dirty="0" smtClean="0"/>
          </a:p>
          <a:p>
            <a:pPr eaLnBrk="1" hangingPunct="1">
              <a:buFontTx/>
              <a:buNone/>
            </a:pPr>
            <a:r>
              <a:rPr lang="en-US" sz="1800" dirty="0" smtClean="0"/>
              <a:t>		</a:t>
            </a:r>
          </a:p>
        </p:txBody>
      </p:sp>
      <p:sp>
        <p:nvSpPr>
          <p:cNvPr id="207878"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21</a:t>
            </a:r>
            <a:endParaRPr lang="en-US" b="1" dirty="0"/>
          </a:p>
        </p:txBody>
      </p:sp>
      <p:pic>
        <p:nvPicPr>
          <p:cNvPr id="207879" name="Picture 8"/>
          <p:cNvPicPr>
            <a:picLocks noChangeAspect="1" noChangeArrowheads="1"/>
          </p:cNvPicPr>
          <p:nvPr/>
        </p:nvPicPr>
        <p:blipFill>
          <a:blip r:embed="rId2" cstate="print"/>
          <a:srcRect/>
          <a:stretch>
            <a:fillRect/>
          </a:stretch>
        </p:blipFill>
        <p:spPr bwMode="auto">
          <a:xfrm>
            <a:off x="4903470" y="3505200"/>
            <a:ext cx="3962400" cy="28067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EF59E1B6-C31D-4D86-BE2B-4893630231BD}" type="slidenum">
              <a:rPr lang="en-US"/>
              <a:pPr>
                <a:defRPr/>
              </a:pPr>
              <a:t>175</a:t>
            </a:fld>
            <a:endParaRPr lang="en-US"/>
          </a:p>
        </p:txBody>
      </p:sp>
      <p:sp>
        <p:nvSpPr>
          <p:cNvPr id="208900" name="Rectangle 2"/>
          <p:cNvSpPr>
            <a:spLocks noGrp="1" noChangeArrowheads="1"/>
          </p:cNvSpPr>
          <p:nvPr>
            <p:ph type="title" idx="4294967295"/>
          </p:nvPr>
        </p:nvSpPr>
        <p:spPr/>
        <p:txBody>
          <a:bodyPr/>
          <a:lstStyle/>
          <a:p>
            <a:pPr eaLnBrk="1" hangingPunct="1"/>
            <a:r>
              <a:rPr lang="en-US" sz="4000" smtClean="0">
                <a:solidFill>
                  <a:srgbClr val="0000FF"/>
                </a:solidFill>
              </a:rPr>
              <a:t>Operations and Logistics</a:t>
            </a:r>
          </a:p>
        </p:txBody>
      </p:sp>
      <p:sp>
        <p:nvSpPr>
          <p:cNvPr id="208901" name="Rectangle 3"/>
          <p:cNvSpPr>
            <a:spLocks noGrp="1" noChangeArrowheads="1"/>
          </p:cNvSpPr>
          <p:nvPr>
            <p:ph type="body" idx="4294967295"/>
          </p:nvPr>
        </p:nvSpPr>
        <p:spPr/>
        <p:txBody>
          <a:bodyPr/>
          <a:lstStyle/>
          <a:p>
            <a:pPr eaLnBrk="1" hangingPunct="1"/>
            <a:r>
              <a:rPr lang="en-US" sz="2400" dirty="0" smtClean="0"/>
              <a:t>An unusual event such as an </a:t>
            </a:r>
            <a:r>
              <a:rPr lang="en-US" sz="2400" dirty="0" err="1" smtClean="0"/>
              <a:t>emcomm</a:t>
            </a:r>
            <a:r>
              <a:rPr lang="en-US" sz="2400" dirty="0" smtClean="0"/>
              <a:t> emergency response to a disaster can create incredible amounts of stress. When under extreme stress individuals can become:</a:t>
            </a:r>
          </a:p>
          <a:p>
            <a:pPr lvl="2" eaLnBrk="1" hangingPunct="1"/>
            <a:r>
              <a:rPr lang="en-US" sz="2200" dirty="0" smtClean="0"/>
              <a:t>Disoriented &amp; Confused</a:t>
            </a:r>
          </a:p>
          <a:p>
            <a:pPr lvl="2" eaLnBrk="1" hangingPunct="1"/>
            <a:r>
              <a:rPr lang="en-US" sz="2200" dirty="0" smtClean="0"/>
              <a:t>Unable to make decisions</a:t>
            </a:r>
          </a:p>
          <a:p>
            <a:pPr lvl="2" eaLnBrk="1" hangingPunct="1"/>
            <a:r>
              <a:rPr lang="en-US" sz="2200" dirty="0" smtClean="0"/>
              <a:t>Lose their tempers</a:t>
            </a:r>
          </a:p>
          <a:p>
            <a:pPr lvl="2" eaLnBrk="1" hangingPunct="1"/>
            <a:r>
              <a:rPr lang="en-US" sz="2200" dirty="0" smtClean="0"/>
              <a:t>Behave in ways they would not at any other time</a:t>
            </a:r>
          </a:p>
          <a:p>
            <a:pPr eaLnBrk="1" hangingPunct="1">
              <a:buFontTx/>
              <a:buNone/>
            </a:pPr>
            <a:r>
              <a:rPr lang="en-US" sz="2400" dirty="0" smtClean="0"/>
              <a:t>	</a:t>
            </a:r>
            <a:r>
              <a:rPr lang="en-US" sz="2000" dirty="0" smtClean="0"/>
              <a:t>	</a:t>
            </a:r>
            <a:r>
              <a:rPr lang="en-US" sz="2400" dirty="0" smtClean="0"/>
              <a:t> 	</a:t>
            </a:r>
          </a:p>
        </p:txBody>
      </p:sp>
      <p:sp>
        <p:nvSpPr>
          <p:cNvPr id="208902"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21</a:t>
            </a:r>
            <a:endParaRPr lang="en-US" b="1" dirty="0"/>
          </a:p>
        </p:txBody>
      </p:sp>
      <p:pic>
        <p:nvPicPr>
          <p:cNvPr id="208903" name="Picture 12" descr="MCPE06905_0000[1]"/>
          <p:cNvPicPr>
            <a:picLocks noChangeAspect="1" noChangeArrowheads="1"/>
          </p:cNvPicPr>
          <p:nvPr/>
        </p:nvPicPr>
        <p:blipFill>
          <a:blip r:embed="rId2" cstate="print"/>
          <a:srcRect/>
          <a:stretch>
            <a:fillRect/>
          </a:stretch>
        </p:blipFill>
        <p:spPr bwMode="auto">
          <a:xfrm>
            <a:off x="6172200" y="2667000"/>
            <a:ext cx="1787525" cy="17684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3B5DFF10-71F2-44A1-881E-B7B18CBAC8BE}" type="slidenum">
              <a:rPr lang="en-US"/>
              <a:pPr>
                <a:defRPr/>
              </a:pPr>
              <a:t>176</a:t>
            </a:fld>
            <a:endParaRPr lang="en-US"/>
          </a:p>
        </p:txBody>
      </p:sp>
      <p:sp>
        <p:nvSpPr>
          <p:cNvPr id="209924" name="Rectangle 2"/>
          <p:cNvSpPr>
            <a:spLocks noGrp="1" noChangeArrowheads="1"/>
          </p:cNvSpPr>
          <p:nvPr>
            <p:ph type="title" idx="4294967295"/>
          </p:nvPr>
        </p:nvSpPr>
        <p:spPr>
          <a:xfrm>
            <a:off x="457200" y="304800"/>
            <a:ext cx="8229600" cy="1143000"/>
          </a:xfrm>
        </p:spPr>
        <p:txBody>
          <a:bodyPr/>
          <a:lstStyle/>
          <a:p>
            <a:pPr eaLnBrk="1" hangingPunct="1"/>
            <a:r>
              <a:rPr lang="en-US" sz="4000" smtClean="0">
                <a:solidFill>
                  <a:srgbClr val="0000FF"/>
                </a:solidFill>
              </a:rPr>
              <a:t>Operations and Logistics</a:t>
            </a:r>
          </a:p>
        </p:txBody>
      </p:sp>
      <p:sp>
        <p:nvSpPr>
          <p:cNvPr id="209925" name="Rectangle 3"/>
          <p:cNvSpPr>
            <a:spLocks noGrp="1" noChangeArrowheads="1"/>
          </p:cNvSpPr>
          <p:nvPr>
            <p:ph type="body" idx="4294967295"/>
          </p:nvPr>
        </p:nvSpPr>
        <p:spPr/>
        <p:txBody>
          <a:bodyPr/>
          <a:lstStyle/>
          <a:p>
            <a:pPr eaLnBrk="1" hangingPunct="1">
              <a:lnSpc>
                <a:spcPct val="90000"/>
              </a:lnSpc>
            </a:pPr>
            <a:r>
              <a:rPr lang="en-US" sz="2400" dirty="0" smtClean="0"/>
              <a:t>Extreme stress can lead to nervous breakdowns</a:t>
            </a:r>
          </a:p>
          <a:p>
            <a:pPr lvl="1" eaLnBrk="1" hangingPunct="1">
              <a:lnSpc>
                <a:spcPct val="90000"/>
              </a:lnSpc>
            </a:pPr>
            <a:r>
              <a:rPr lang="en-US" sz="2000" dirty="0" smtClean="0"/>
              <a:t>Take a break. You can’t do it all now</a:t>
            </a:r>
          </a:p>
          <a:p>
            <a:pPr lvl="1" eaLnBrk="1" hangingPunct="1">
              <a:lnSpc>
                <a:spcPct val="90000"/>
              </a:lnSpc>
            </a:pPr>
            <a:r>
              <a:rPr lang="en-US" sz="2000" dirty="0" smtClean="0"/>
              <a:t>Step back and take a few deep breaths and relax</a:t>
            </a:r>
          </a:p>
          <a:p>
            <a:pPr lvl="1" eaLnBrk="1" hangingPunct="1">
              <a:lnSpc>
                <a:spcPct val="90000"/>
              </a:lnSpc>
            </a:pPr>
            <a:r>
              <a:rPr lang="en-US" sz="2000" b="1" dirty="0" smtClean="0">
                <a:solidFill>
                  <a:srgbClr val="FF0000"/>
                </a:solidFill>
              </a:rPr>
              <a:t>Prioritize your assignments and duties </a:t>
            </a:r>
          </a:p>
          <a:p>
            <a:pPr lvl="1" eaLnBrk="1" hangingPunct="1">
              <a:lnSpc>
                <a:spcPct val="90000"/>
              </a:lnSpc>
            </a:pPr>
            <a:r>
              <a:rPr lang="en-US" sz="2000" dirty="0" smtClean="0"/>
              <a:t>Delegate some of your responsibilities</a:t>
            </a:r>
          </a:p>
          <a:p>
            <a:pPr lvl="1" eaLnBrk="1" hangingPunct="1">
              <a:lnSpc>
                <a:spcPct val="90000"/>
              </a:lnSpc>
            </a:pPr>
            <a:r>
              <a:rPr lang="en-US" sz="2000" dirty="0" smtClean="0"/>
              <a:t>Do not take comments personally \ Look at  them as constructive criticism</a:t>
            </a:r>
          </a:p>
          <a:p>
            <a:pPr lvl="1" eaLnBrk="1" hangingPunct="1">
              <a:lnSpc>
                <a:spcPct val="90000"/>
              </a:lnSpc>
            </a:pPr>
            <a:r>
              <a:rPr lang="en-US" sz="2000" dirty="0" smtClean="0"/>
              <a:t>Pay attention to your own needs (Food, water, medical needs, sleep) </a:t>
            </a:r>
          </a:p>
          <a:p>
            <a:pPr lvl="1" eaLnBrk="1" hangingPunct="1">
              <a:lnSpc>
                <a:spcPct val="90000"/>
              </a:lnSpc>
            </a:pPr>
            <a:r>
              <a:rPr lang="en-US" sz="2000" dirty="0" smtClean="0"/>
              <a:t>If someone is losing control of a situation bring someone else in to assist (or let your manager know they need help)</a:t>
            </a:r>
          </a:p>
          <a:p>
            <a:pPr lvl="1" eaLnBrk="1" hangingPunct="1">
              <a:lnSpc>
                <a:spcPct val="90000"/>
              </a:lnSpc>
            </a:pPr>
            <a:r>
              <a:rPr lang="en-US" sz="2000" dirty="0" smtClean="0"/>
              <a:t>Take a minute to think before responding to a stress causing challenge	 	</a:t>
            </a:r>
          </a:p>
          <a:p>
            <a:pPr lvl="1" eaLnBrk="1" hangingPunct="1">
              <a:lnSpc>
                <a:spcPct val="90000"/>
              </a:lnSpc>
            </a:pPr>
            <a:endParaRPr lang="en-US" sz="1600" dirty="0" smtClean="0"/>
          </a:p>
        </p:txBody>
      </p:sp>
      <p:sp>
        <p:nvSpPr>
          <p:cNvPr id="209926"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21</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BF94EFFF-D398-4D63-8123-D3375DE18F8E}" type="slidenum">
              <a:rPr lang="en-US"/>
              <a:pPr>
                <a:defRPr/>
              </a:pPr>
              <a:t>177</a:t>
            </a:fld>
            <a:endParaRPr lang="en-US"/>
          </a:p>
        </p:txBody>
      </p:sp>
      <p:sp>
        <p:nvSpPr>
          <p:cNvPr id="210948" name="Rectangle 2"/>
          <p:cNvSpPr>
            <a:spLocks noGrp="1" noChangeArrowheads="1"/>
          </p:cNvSpPr>
          <p:nvPr>
            <p:ph type="title" idx="4294967295"/>
          </p:nvPr>
        </p:nvSpPr>
        <p:spPr/>
        <p:txBody>
          <a:bodyPr/>
          <a:lstStyle/>
          <a:p>
            <a:pPr eaLnBrk="1" hangingPunct="1"/>
            <a:r>
              <a:rPr lang="en-US" sz="4000" smtClean="0">
                <a:solidFill>
                  <a:srgbClr val="0000FF"/>
                </a:solidFill>
              </a:rPr>
              <a:t>Operations and Logistics</a:t>
            </a:r>
          </a:p>
        </p:txBody>
      </p:sp>
      <p:sp>
        <p:nvSpPr>
          <p:cNvPr id="210949" name="Rectangle 3"/>
          <p:cNvSpPr>
            <a:spLocks noGrp="1" noChangeArrowheads="1"/>
          </p:cNvSpPr>
          <p:nvPr>
            <p:ph type="body" idx="4294967295"/>
          </p:nvPr>
        </p:nvSpPr>
        <p:spPr/>
        <p:txBody>
          <a:bodyPr/>
          <a:lstStyle/>
          <a:p>
            <a:pPr eaLnBrk="1" hangingPunct="1"/>
            <a:r>
              <a:rPr lang="en-US" sz="2400" dirty="0" smtClean="0"/>
              <a:t>If operating from battery power you will </a:t>
            </a:r>
            <a:br>
              <a:rPr lang="en-US" sz="2400" dirty="0" smtClean="0"/>
            </a:br>
            <a:r>
              <a:rPr lang="en-US" sz="2400" dirty="0" smtClean="0"/>
              <a:t>need to: </a:t>
            </a:r>
          </a:p>
          <a:p>
            <a:pPr lvl="2" eaLnBrk="1" hangingPunct="1"/>
            <a:r>
              <a:rPr lang="en-US" sz="1800" dirty="0" smtClean="0"/>
              <a:t>Have enough batteries for the expected duration</a:t>
            </a:r>
          </a:p>
          <a:p>
            <a:pPr lvl="2" eaLnBrk="1" hangingPunct="1"/>
            <a:r>
              <a:rPr lang="en-US" sz="1800" dirty="0" smtClean="0"/>
              <a:t>Find a way to recharge them if long operating </a:t>
            </a:r>
            <a:br>
              <a:rPr lang="en-US" sz="1800" dirty="0" smtClean="0"/>
            </a:br>
            <a:r>
              <a:rPr lang="en-US" sz="1800" dirty="0" smtClean="0"/>
              <a:t>times are required (may not be practical for slow </a:t>
            </a:r>
            <a:br>
              <a:rPr lang="en-US" sz="1800" dirty="0" smtClean="0"/>
            </a:br>
            <a:r>
              <a:rPr lang="en-US" sz="1800" dirty="0" smtClean="0"/>
              <a:t>charge batteries)</a:t>
            </a:r>
          </a:p>
          <a:p>
            <a:pPr lvl="2" eaLnBrk="1" hangingPunct="1"/>
            <a:r>
              <a:rPr lang="en-US" sz="1800" dirty="0" smtClean="0"/>
              <a:t>Have standard connectors on the battery and radio	</a:t>
            </a:r>
            <a:br>
              <a:rPr lang="en-US" sz="1800" dirty="0" smtClean="0"/>
            </a:br>
            <a:endParaRPr lang="en-US" sz="1800" dirty="0" smtClean="0"/>
          </a:p>
          <a:p>
            <a:pPr eaLnBrk="1" hangingPunct="1"/>
            <a:r>
              <a:rPr lang="en-US" sz="2400" dirty="0" smtClean="0"/>
              <a:t>If using a gasoline generator think about it’s placement to prevent Carbon Monoxide from entering inhabited areas and ensure its acoustical noise causes minimum disturbance to others.  	</a:t>
            </a:r>
          </a:p>
        </p:txBody>
      </p:sp>
      <p:sp>
        <p:nvSpPr>
          <p:cNvPr id="210950"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21</a:t>
            </a:r>
            <a:endParaRPr lang="en-US" b="1" dirty="0"/>
          </a:p>
        </p:txBody>
      </p:sp>
      <p:pic>
        <p:nvPicPr>
          <p:cNvPr id="210951" name="Picture 8"/>
          <p:cNvPicPr>
            <a:picLocks noChangeAspect="1" noChangeArrowheads="1"/>
          </p:cNvPicPr>
          <p:nvPr/>
        </p:nvPicPr>
        <p:blipFill>
          <a:blip r:embed="rId2" cstate="print"/>
          <a:srcRect/>
          <a:stretch>
            <a:fillRect/>
          </a:stretch>
        </p:blipFill>
        <p:spPr bwMode="auto">
          <a:xfrm>
            <a:off x="6781800" y="1295400"/>
            <a:ext cx="2057400" cy="1343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8FBFBE24-12BF-497E-A512-692C9903F6D1}" type="slidenum">
              <a:rPr lang="en-US"/>
              <a:pPr>
                <a:defRPr/>
              </a:pPr>
              <a:t>178</a:t>
            </a:fld>
            <a:endParaRPr lang="en-US"/>
          </a:p>
        </p:txBody>
      </p:sp>
      <p:sp>
        <p:nvSpPr>
          <p:cNvPr id="211972" name="Rectangle 2"/>
          <p:cNvSpPr>
            <a:spLocks noGrp="1" noChangeArrowheads="1"/>
          </p:cNvSpPr>
          <p:nvPr>
            <p:ph type="title" idx="4294967295"/>
          </p:nvPr>
        </p:nvSpPr>
        <p:spPr>
          <a:xfrm>
            <a:off x="457200" y="304800"/>
            <a:ext cx="8229600" cy="1143000"/>
          </a:xfrm>
        </p:spPr>
        <p:txBody>
          <a:bodyPr/>
          <a:lstStyle/>
          <a:p>
            <a:pPr eaLnBrk="1" hangingPunct="1"/>
            <a:r>
              <a:rPr lang="en-US" sz="4000" smtClean="0">
                <a:solidFill>
                  <a:srgbClr val="0000FF"/>
                </a:solidFill>
              </a:rPr>
              <a:t>Operations and Logistics</a:t>
            </a:r>
          </a:p>
        </p:txBody>
      </p:sp>
      <p:sp>
        <p:nvSpPr>
          <p:cNvPr id="211973"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21</a:t>
            </a:r>
            <a:endParaRPr lang="en-US" b="1" dirty="0"/>
          </a:p>
        </p:txBody>
      </p:sp>
      <p:sp>
        <p:nvSpPr>
          <p:cNvPr id="211974" name="Rectangle 3"/>
          <p:cNvSpPr>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a:spcBef>
                <a:spcPct val="20000"/>
              </a:spcBef>
              <a:buFontTx/>
              <a:buChar char="•"/>
            </a:pPr>
            <a:r>
              <a:rPr lang="en-US" sz="2400"/>
              <a:t>In the world of modern emcomm you may be asked to handle other assignments for the served agency that may or may not include communications.</a:t>
            </a:r>
            <a:br>
              <a:rPr lang="en-US" sz="2400"/>
            </a:br>
            <a:r>
              <a:rPr lang="en-US" sz="2400"/>
              <a:t>At one time the answer was a hard and fast “NO”</a:t>
            </a:r>
            <a:br>
              <a:rPr lang="en-US" sz="2400"/>
            </a:br>
            <a:endParaRPr lang="en-US" sz="2400"/>
          </a:p>
          <a:p>
            <a:pPr marL="342900" indent="-342900">
              <a:spcBef>
                <a:spcPct val="20000"/>
              </a:spcBef>
              <a:buFontTx/>
              <a:buChar char="•"/>
            </a:pPr>
            <a:r>
              <a:rPr lang="en-US" sz="2400"/>
              <a:t>Today most emcomm groups will let their volunteers be cross trained to perform a variety of served agency  skills that also involve communications: </a:t>
            </a:r>
          </a:p>
          <a:p>
            <a:pPr marL="742950" lvl="1" indent="-285750">
              <a:spcBef>
                <a:spcPct val="20000"/>
              </a:spcBef>
              <a:buFontTx/>
              <a:buChar char="–"/>
            </a:pPr>
            <a:r>
              <a:rPr lang="en-US" sz="2000"/>
              <a:t>SKYWARN  weather spotting</a:t>
            </a:r>
          </a:p>
          <a:p>
            <a:pPr marL="742950" lvl="1" indent="-285750">
              <a:spcBef>
                <a:spcPct val="20000"/>
              </a:spcBef>
              <a:buFontTx/>
              <a:buChar char="–"/>
            </a:pPr>
            <a:r>
              <a:rPr lang="en-US" sz="2000"/>
              <a:t>Red Cross Damage Assessment</a:t>
            </a:r>
          </a:p>
          <a:p>
            <a:pPr marL="742950" lvl="1" indent="-285750">
              <a:spcBef>
                <a:spcPct val="20000"/>
              </a:spcBef>
              <a:buFontTx/>
              <a:buChar char="–"/>
            </a:pPr>
            <a:r>
              <a:rPr lang="en-US" sz="2000"/>
              <a:t>Red Cross logistics Jobs</a:t>
            </a:r>
          </a:p>
          <a:p>
            <a:pPr marL="742950" lvl="1" indent="-285750">
              <a:spcBef>
                <a:spcPct val="20000"/>
              </a:spcBef>
              <a:buFontTx/>
              <a:buChar char="–"/>
            </a:pPr>
            <a:r>
              <a:rPr lang="en-US" sz="2000"/>
              <a:t>Situations where you could do both jobs</a:t>
            </a:r>
          </a:p>
        </p:txBody>
      </p:sp>
    </p:spTree>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a:ln/>
        </p:spPr>
        <p:txBody>
          <a:bodyPr/>
          <a:lstStyle/>
          <a:p>
            <a:pPr>
              <a:defRPr/>
            </a:pPr>
            <a:fld id="{E6C4B5C5-BDBD-4E90-ABAB-6C152BF66185}" type="slidenum">
              <a:rPr lang="en-US"/>
              <a:pPr>
                <a:defRPr/>
              </a:pPr>
              <a:t>179</a:t>
            </a:fld>
            <a:endParaRPr lang="en-US"/>
          </a:p>
        </p:txBody>
      </p:sp>
      <p:pic>
        <p:nvPicPr>
          <p:cNvPr id="212995" name="Picture 5"/>
          <p:cNvPicPr>
            <a:picLocks noChangeAspect="1" noChangeArrowheads="1"/>
          </p:cNvPicPr>
          <p:nvPr/>
        </p:nvPicPr>
        <p:blipFill>
          <a:blip r:embed="rId2" cstate="print"/>
          <a:srcRect/>
          <a:stretch>
            <a:fillRect/>
          </a:stretch>
        </p:blipFill>
        <p:spPr bwMode="auto">
          <a:xfrm>
            <a:off x="304800" y="2438400"/>
            <a:ext cx="2590800" cy="1885950"/>
          </a:xfrm>
          <a:prstGeom prst="rect">
            <a:avLst/>
          </a:prstGeom>
          <a:noFill/>
          <a:ln w="9525">
            <a:noFill/>
            <a:miter lim="800000"/>
            <a:headEnd/>
            <a:tailEnd/>
          </a:ln>
        </p:spPr>
      </p:pic>
      <p:pic>
        <p:nvPicPr>
          <p:cNvPr id="212996" name="Picture 6"/>
          <p:cNvPicPr>
            <a:picLocks noChangeAspect="1" noChangeArrowheads="1"/>
          </p:cNvPicPr>
          <p:nvPr/>
        </p:nvPicPr>
        <p:blipFill>
          <a:blip r:embed="rId3" cstate="print"/>
          <a:srcRect/>
          <a:stretch>
            <a:fillRect/>
          </a:stretch>
        </p:blipFill>
        <p:spPr bwMode="auto">
          <a:xfrm>
            <a:off x="304800" y="4419600"/>
            <a:ext cx="2667000" cy="1671638"/>
          </a:xfrm>
          <a:prstGeom prst="rect">
            <a:avLst/>
          </a:prstGeom>
          <a:noFill/>
          <a:ln w="9525">
            <a:noFill/>
            <a:miter lim="800000"/>
            <a:headEnd/>
            <a:tailEnd/>
          </a:ln>
        </p:spPr>
      </p:pic>
      <p:pic>
        <p:nvPicPr>
          <p:cNvPr id="212997" name="Picture 7"/>
          <p:cNvPicPr>
            <a:picLocks noChangeAspect="1" noChangeArrowheads="1"/>
          </p:cNvPicPr>
          <p:nvPr/>
        </p:nvPicPr>
        <p:blipFill>
          <a:blip r:embed="rId4" cstate="print"/>
          <a:srcRect/>
          <a:stretch>
            <a:fillRect/>
          </a:stretch>
        </p:blipFill>
        <p:spPr bwMode="auto">
          <a:xfrm>
            <a:off x="3200400" y="4419600"/>
            <a:ext cx="2362200" cy="1628775"/>
          </a:xfrm>
          <a:prstGeom prst="rect">
            <a:avLst/>
          </a:prstGeom>
          <a:noFill/>
          <a:ln w="9525">
            <a:noFill/>
            <a:miter lim="800000"/>
            <a:headEnd/>
            <a:tailEnd/>
          </a:ln>
        </p:spPr>
      </p:pic>
      <p:pic>
        <p:nvPicPr>
          <p:cNvPr id="212998" name="Picture 8"/>
          <p:cNvPicPr>
            <a:picLocks noChangeAspect="1" noChangeArrowheads="1"/>
          </p:cNvPicPr>
          <p:nvPr/>
        </p:nvPicPr>
        <p:blipFill>
          <a:blip r:embed="rId5" cstate="print"/>
          <a:srcRect/>
          <a:stretch>
            <a:fillRect/>
          </a:stretch>
        </p:blipFill>
        <p:spPr bwMode="auto">
          <a:xfrm>
            <a:off x="3352800" y="2514600"/>
            <a:ext cx="2819400" cy="1812925"/>
          </a:xfrm>
          <a:prstGeom prst="rect">
            <a:avLst/>
          </a:prstGeom>
          <a:noFill/>
          <a:ln w="9525">
            <a:noFill/>
            <a:miter lim="800000"/>
            <a:headEnd/>
            <a:tailEnd/>
          </a:ln>
        </p:spPr>
      </p:pic>
      <p:pic>
        <p:nvPicPr>
          <p:cNvPr id="212999" name="Picture 4"/>
          <p:cNvPicPr>
            <a:picLocks noChangeAspect="1" noChangeArrowheads="1"/>
          </p:cNvPicPr>
          <p:nvPr/>
        </p:nvPicPr>
        <p:blipFill>
          <a:blip r:embed="rId6" cstate="print"/>
          <a:srcRect/>
          <a:stretch>
            <a:fillRect/>
          </a:stretch>
        </p:blipFill>
        <p:spPr bwMode="auto">
          <a:xfrm>
            <a:off x="5791200" y="4419600"/>
            <a:ext cx="2895600" cy="1643063"/>
          </a:xfrm>
          <a:prstGeom prst="rect">
            <a:avLst/>
          </a:prstGeom>
          <a:noFill/>
          <a:ln w="9525">
            <a:noFill/>
            <a:miter lim="800000"/>
            <a:headEnd/>
            <a:tailEnd/>
          </a:ln>
        </p:spPr>
      </p:pic>
      <p:sp>
        <p:nvSpPr>
          <p:cNvPr id="213000" name="Rectangle 2"/>
          <p:cNvSpPr>
            <a:spLocks noChangeArrowheads="1"/>
          </p:cNvSpPr>
          <p:nvPr/>
        </p:nvSpPr>
        <p:spPr bwMode="auto">
          <a:xfrm>
            <a:off x="457200" y="304800"/>
            <a:ext cx="8229600" cy="1143000"/>
          </a:xfrm>
          <a:prstGeom prst="rect">
            <a:avLst/>
          </a:prstGeom>
          <a:noFill/>
          <a:ln w="9525">
            <a:noFill/>
            <a:miter lim="800000"/>
            <a:headEnd/>
            <a:tailEnd/>
          </a:ln>
        </p:spPr>
        <p:txBody>
          <a:bodyPr anchor="ctr"/>
          <a:lstStyle/>
          <a:p>
            <a:pPr algn="ctr"/>
            <a:r>
              <a:rPr lang="en-US" sz="4000">
                <a:solidFill>
                  <a:srgbClr val="0000FF"/>
                </a:solidFill>
              </a:rPr>
              <a:t>Operations and Logistics</a:t>
            </a:r>
          </a:p>
        </p:txBody>
      </p:sp>
      <p:sp>
        <p:nvSpPr>
          <p:cNvPr id="213001" name="Text Box 8"/>
          <p:cNvSpPr txBox="1">
            <a:spLocks noChangeArrowheads="1"/>
          </p:cNvSpPr>
          <p:nvPr/>
        </p:nvSpPr>
        <p:spPr bwMode="auto">
          <a:xfrm>
            <a:off x="457200" y="1447800"/>
            <a:ext cx="8305800" cy="822325"/>
          </a:xfrm>
          <a:prstGeom prst="rect">
            <a:avLst/>
          </a:prstGeom>
          <a:noFill/>
          <a:ln w="9525">
            <a:noFill/>
            <a:miter lim="800000"/>
            <a:headEnd/>
            <a:tailEnd/>
          </a:ln>
        </p:spPr>
        <p:txBody>
          <a:bodyPr>
            <a:spAutoFit/>
          </a:bodyPr>
          <a:lstStyle/>
          <a:p>
            <a:pPr>
              <a:spcBef>
                <a:spcPct val="50000"/>
              </a:spcBef>
              <a:buFontTx/>
              <a:buChar char="•"/>
            </a:pPr>
            <a:r>
              <a:rPr lang="en-US" sz="2400"/>
              <a:t> Some Portable stations used during Katrina ranging from</a:t>
            </a:r>
            <a:br>
              <a:rPr lang="en-US" sz="2400"/>
            </a:br>
            <a:r>
              <a:rPr lang="en-US" sz="2400"/>
              <a:t>  an HT with gel cells to a kilowatt HF station</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B377FD09-E1A8-4731-87CD-36DB0CE07E0F}" type="slidenum">
              <a:rPr lang="en-US"/>
              <a:pPr>
                <a:defRPr/>
              </a:pPr>
              <a:t>18</a:t>
            </a:fld>
            <a:endParaRPr lang="en-US"/>
          </a:p>
        </p:txBody>
      </p:sp>
      <p:sp>
        <p:nvSpPr>
          <p:cNvPr id="19461" name="Rectangle 2"/>
          <p:cNvSpPr>
            <a:spLocks noGrp="1" noChangeArrowheads="1"/>
          </p:cNvSpPr>
          <p:nvPr>
            <p:ph type="title"/>
          </p:nvPr>
        </p:nvSpPr>
        <p:spPr/>
        <p:txBody>
          <a:bodyPr/>
          <a:lstStyle/>
          <a:p>
            <a:pPr algn="l" eaLnBrk="1" hangingPunct="1"/>
            <a:r>
              <a:rPr lang="en-US" sz="3200" b="1" smtClean="0">
                <a:solidFill>
                  <a:schemeClr val="accent2"/>
                </a:solidFill>
              </a:rPr>
              <a:t>Typical Radio Roles We Might Perform </a:t>
            </a:r>
          </a:p>
        </p:txBody>
      </p:sp>
      <p:sp>
        <p:nvSpPr>
          <p:cNvPr id="19462" name="Rectangle 3"/>
          <p:cNvSpPr>
            <a:spLocks noGrp="1" noChangeArrowheads="1"/>
          </p:cNvSpPr>
          <p:nvPr>
            <p:ph type="body" idx="1"/>
          </p:nvPr>
        </p:nvSpPr>
        <p:spPr/>
        <p:txBody>
          <a:bodyPr/>
          <a:lstStyle/>
          <a:p>
            <a:pPr eaLnBrk="1" hangingPunct="1"/>
            <a:r>
              <a:rPr lang="en-US" sz="2400" b="1" dirty="0" smtClean="0">
                <a:solidFill>
                  <a:srgbClr val="FF0000"/>
                </a:solidFill>
              </a:rPr>
              <a:t>Radio operator using Amateur or Served Agency radio systems.</a:t>
            </a:r>
          </a:p>
          <a:p>
            <a:pPr eaLnBrk="1" hangingPunct="1"/>
            <a:r>
              <a:rPr lang="en-US" sz="2400" dirty="0" smtClean="0"/>
              <a:t>Dispatcher organizing the flow of personnel, vehicles or supplies. </a:t>
            </a:r>
          </a:p>
          <a:p>
            <a:pPr eaLnBrk="1" hangingPunct="1"/>
            <a:r>
              <a:rPr lang="en-US" sz="2400" dirty="0" smtClean="0"/>
              <a:t>Field observer watching and reporting weather </a:t>
            </a:r>
            <a:br>
              <a:rPr lang="en-US" sz="2400" dirty="0" smtClean="0"/>
            </a:br>
            <a:r>
              <a:rPr lang="en-US" sz="2400" dirty="0" smtClean="0"/>
              <a:t>or other conditions. </a:t>
            </a:r>
          </a:p>
          <a:p>
            <a:pPr eaLnBrk="1" hangingPunct="1"/>
            <a:r>
              <a:rPr lang="en-US" sz="2400" dirty="0" smtClean="0"/>
              <a:t>Damage Assessment, recording &amp; reporting conditions.</a:t>
            </a:r>
          </a:p>
          <a:p>
            <a:pPr eaLnBrk="1" hangingPunct="1"/>
            <a:r>
              <a:rPr lang="en-US" sz="2400" dirty="0" smtClean="0"/>
              <a:t>Searcher, providing communications for a search and rescue team.</a:t>
            </a:r>
          </a:p>
          <a:p>
            <a:pPr eaLnBrk="1" hangingPunct="1"/>
            <a:endParaRPr lang="en-US" sz="2400" dirty="0" smtClean="0"/>
          </a:p>
          <a:p>
            <a:pPr eaLnBrk="1" hangingPunct="1"/>
            <a:endParaRPr lang="en-US" sz="2400" dirty="0" smtClean="0"/>
          </a:p>
        </p:txBody>
      </p:sp>
      <p:pic>
        <p:nvPicPr>
          <p:cNvPr id="19463" name="Picture 9" descr="MCBD05609_0000[1]"/>
          <p:cNvPicPr>
            <a:picLocks noChangeAspect="1" noChangeArrowheads="1"/>
          </p:cNvPicPr>
          <p:nvPr/>
        </p:nvPicPr>
        <p:blipFill>
          <a:blip r:embed="rId2" cstate="print"/>
          <a:srcRect/>
          <a:stretch>
            <a:fillRect/>
          </a:stretch>
        </p:blipFill>
        <p:spPr bwMode="auto">
          <a:xfrm>
            <a:off x="7315200" y="3048000"/>
            <a:ext cx="825500" cy="1066800"/>
          </a:xfrm>
          <a:prstGeom prst="rect">
            <a:avLst/>
          </a:prstGeom>
          <a:noFill/>
          <a:ln w="9525">
            <a:noFill/>
            <a:miter lim="800000"/>
            <a:headEnd/>
            <a:tailEnd/>
          </a:ln>
        </p:spPr>
      </p:pic>
      <p:pic>
        <p:nvPicPr>
          <p:cNvPr id="19465" name="Picture 18" descr="MCIN00116_0000[1]"/>
          <p:cNvPicPr>
            <a:picLocks noChangeAspect="1" noChangeArrowheads="1"/>
          </p:cNvPicPr>
          <p:nvPr/>
        </p:nvPicPr>
        <p:blipFill>
          <a:blip r:embed="rId3" cstate="print"/>
          <a:srcRect/>
          <a:stretch>
            <a:fillRect/>
          </a:stretch>
        </p:blipFill>
        <p:spPr bwMode="auto">
          <a:xfrm>
            <a:off x="3048000" y="4953000"/>
            <a:ext cx="1600200" cy="1300163"/>
          </a:xfrm>
          <a:prstGeom prst="rect">
            <a:avLst/>
          </a:prstGeom>
          <a:noFill/>
          <a:ln w="9525">
            <a:noFill/>
            <a:miter lim="800000"/>
            <a:headEnd/>
            <a:tailEnd/>
          </a:ln>
        </p:spPr>
      </p:pic>
      <p:sp>
        <p:nvSpPr>
          <p:cNvPr id="19467" name="Text Box 5"/>
          <p:cNvSpPr txBox="1">
            <a:spLocks noChangeArrowheads="1"/>
          </p:cNvSpPr>
          <p:nvPr/>
        </p:nvSpPr>
        <p:spPr bwMode="auto">
          <a:xfrm>
            <a:off x="457200" y="228600"/>
            <a:ext cx="838200" cy="366713"/>
          </a:xfrm>
          <a:prstGeom prst="rect">
            <a:avLst/>
          </a:prstGeom>
          <a:solidFill>
            <a:srgbClr val="FF0000"/>
          </a:solidFill>
          <a:ln w="9525">
            <a:noFill/>
            <a:miter lim="800000"/>
            <a:headEnd/>
            <a:tailEnd/>
          </a:ln>
        </p:spPr>
        <p:txBody>
          <a:bodyPr>
            <a:spAutoFit/>
          </a:bodyPr>
          <a:lstStyle/>
          <a:p>
            <a:pPr>
              <a:spcBef>
                <a:spcPct val="50000"/>
              </a:spcBef>
            </a:pPr>
            <a:r>
              <a:rPr lang="en-US" b="1">
                <a:solidFill>
                  <a:schemeClr val="bg1"/>
                </a:solidFill>
              </a:rPr>
              <a:t>LU 2</a:t>
            </a:r>
            <a:endParaRPr lang="en-US">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7A672662-05A3-4C9A-901F-B80A89196F43}" type="slidenum">
              <a:rPr lang="en-US"/>
              <a:pPr>
                <a:defRPr/>
              </a:pPr>
              <a:t>180</a:t>
            </a:fld>
            <a:endParaRPr lang="en-US"/>
          </a:p>
        </p:txBody>
      </p:sp>
      <p:sp>
        <p:nvSpPr>
          <p:cNvPr id="214020" name="Rectangle 2"/>
          <p:cNvSpPr>
            <a:spLocks noGrp="1" noChangeArrowheads="1"/>
          </p:cNvSpPr>
          <p:nvPr>
            <p:ph type="title" idx="4294967295"/>
          </p:nvPr>
        </p:nvSpPr>
        <p:spPr/>
        <p:txBody>
          <a:bodyPr/>
          <a:lstStyle/>
          <a:p>
            <a:pPr eaLnBrk="1" hangingPunct="1"/>
            <a:r>
              <a:rPr lang="en-US" sz="4000" smtClean="0">
                <a:solidFill>
                  <a:srgbClr val="0000FF"/>
                </a:solidFill>
              </a:rPr>
              <a:t>Review </a:t>
            </a:r>
          </a:p>
        </p:txBody>
      </p:sp>
      <p:sp>
        <p:nvSpPr>
          <p:cNvPr id="214021" name="Rectangle 3"/>
          <p:cNvSpPr>
            <a:spLocks noGrp="1" noChangeArrowheads="1"/>
          </p:cNvSpPr>
          <p:nvPr>
            <p:ph type="body" idx="4294967295"/>
          </p:nvPr>
        </p:nvSpPr>
        <p:spPr>
          <a:xfrm>
            <a:off x="381000" y="1752600"/>
            <a:ext cx="8229600" cy="4525963"/>
          </a:xfrm>
        </p:spPr>
        <p:txBody>
          <a:bodyPr/>
          <a:lstStyle/>
          <a:p>
            <a:pPr marL="609600" indent="-609600" eaLnBrk="1" hangingPunct="1">
              <a:buFontTx/>
              <a:buAutoNum type="arabicPeriod"/>
            </a:pPr>
            <a:r>
              <a:rPr lang="en-US" sz="2400" b="1" dirty="0" smtClean="0">
                <a:solidFill>
                  <a:srgbClr val="FF0000"/>
                </a:solidFill>
              </a:rPr>
              <a:t>Terrain, output power and antenna gain will </a:t>
            </a:r>
            <a:br>
              <a:rPr lang="en-US" sz="2400" b="1" dirty="0" smtClean="0">
                <a:solidFill>
                  <a:srgbClr val="FF0000"/>
                </a:solidFill>
              </a:rPr>
            </a:br>
            <a:r>
              <a:rPr lang="en-US" sz="2400" b="1" dirty="0" smtClean="0">
                <a:solidFill>
                  <a:srgbClr val="FF0000"/>
                </a:solidFill>
              </a:rPr>
              <a:t>limit VHF simplex communication range.</a:t>
            </a:r>
            <a:endParaRPr lang="en-US" sz="2400" b="1" i="1" dirty="0" smtClean="0">
              <a:solidFill>
                <a:srgbClr val="FF0000"/>
              </a:solidFill>
            </a:endParaRPr>
          </a:p>
          <a:p>
            <a:pPr marL="609600" indent="-609600" eaLnBrk="1" hangingPunct="1">
              <a:buFontTx/>
              <a:buAutoNum type="arabicPeriod"/>
            </a:pPr>
            <a:r>
              <a:rPr lang="en-US" sz="2400" dirty="0" smtClean="0"/>
              <a:t>Increasing antenna height, increasing </a:t>
            </a:r>
            <a:br>
              <a:rPr lang="en-US" sz="2400" dirty="0" smtClean="0"/>
            </a:br>
            <a:r>
              <a:rPr lang="en-US" sz="2400" dirty="0" smtClean="0"/>
              <a:t>transmitter output power and moving </a:t>
            </a:r>
            <a:br>
              <a:rPr lang="en-US" sz="2400" dirty="0" smtClean="0"/>
            </a:br>
            <a:r>
              <a:rPr lang="en-US" sz="2400" dirty="0" smtClean="0"/>
              <a:t>the antenna away from obstructions will</a:t>
            </a:r>
            <a:br>
              <a:rPr lang="en-US" sz="2400" dirty="0" smtClean="0"/>
            </a:br>
            <a:r>
              <a:rPr lang="en-US" sz="2400" dirty="0" smtClean="0"/>
              <a:t>improve simplex reception (range).  Switching </a:t>
            </a:r>
            <a:br>
              <a:rPr lang="en-US" sz="2400" dirty="0" smtClean="0"/>
            </a:br>
            <a:r>
              <a:rPr lang="en-US" sz="2400" dirty="0" smtClean="0"/>
              <a:t>to a non-directional antenna will not improve </a:t>
            </a:r>
            <a:br>
              <a:rPr lang="en-US" sz="2400" dirty="0" smtClean="0"/>
            </a:br>
            <a:r>
              <a:rPr lang="en-US" sz="2400" dirty="0" smtClean="0"/>
              <a:t>reception. </a:t>
            </a:r>
          </a:p>
          <a:p>
            <a:pPr marL="609600" indent="-609600" eaLnBrk="1" hangingPunct="1">
              <a:buFontTx/>
              <a:buAutoNum type="arabicPeriod"/>
            </a:pPr>
            <a:r>
              <a:rPr lang="en-US" sz="2400" dirty="0" smtClean="0"/>
              <a:t>The FCC rules do not permit unattended </a:t>
            </a:r>
            <a:br>
              <a:rPr lang="en-US" sz="2400" dirty="0" smtClean="0"/>
            </a:br>
            <a:r>
              <a:rPr lang="en-US" sz="2400" dirty="0" smtClean="0"/>
              <a:t>operation of simplex repeaters.</a:t>
            </a:r>
          </a:p>
        </p:txBody>
      </p:sp>
      <p:sp>
        <p:nvSpPr>
          <p:cNvPr id="214022" name="Text Box 4"/>
          <p:cNvSpPr txBox="1">
            <a:spLocks noChangeArrowheads="1"/>
          </p:cNvSpPr>
          <p:nvPr/>
        </p:nvSpPr>
        <p:spPr bwMode="auto">
          <a:xfrm>
            <a:off x="457200" y="228600"/>
            <a:ext cx="838200" cy="369888"/>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21</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4FB3D16C-35F3-4C4A-BA81-2A51506A1C92}" type="slidenum">
              <a:rPr lang="en-US"/>
              <a:pPr>
                <a:defRPr/>
              </a:pPr>
              <a:t>181</a:t>
            </a:fld>
            <a:endParaRPr lang="en-US"/>
          </a:p>
        </p:txBody>
      </p:sp>
      <p:sp>
        <p:nvSpPr>
          <p:cNvPr id="215044" name="Rectangle 2"/>
          <p:cNvSpPr>
            <a:spLocks noGrp="1" noChangeArrowheads="1"/>
          </p:cNvSpPr>
          <p:nvPr>
            <p:ph type="title" idx="4294967295"/>
          </p:nvPr>
        </p:nvSpPr>
        <p:spPr/>
        <p:txBody>
          <a:bodyPr/>
          <a:lstStyle/>
          <a:p>
            <a:pPr eaLnBrk="1" hangingPunct="1"/>
            <a:r>
              <a:rPr lang="en-US" sz="4000" smtClean="0">
                <a:solidFill>
                  <a:srgbClr val="0000FF"/>
                </a:solidFill>
              </a:rPr>
              <a:t>Review </a:t>
            </a:r>
          </a:p>
        </p:txBody>
      </p:sp>
      <p:sp>
        <p:nvSpPr>
          <p:cNvPr id="215045" name="Rectangle 3"/>
          <p:cNvSpPr>
            <a:spLocks noGrp="1" noChangeArrowheads="1"/>
          </p:cNvSpPr>
          <p:nvPr>
            <p:ph type="body" idx="4294967295"/>
          </p:nvPr>
        </p:nvSpPr>
        <p:spPr/>
        <p:txBody>
          <a:bodyPr/>
          <a:lstStyle/>
          <a:p>
            <a:pPr marL="609600" indent="-609600" eaLnBrk="1" hangingPunct="1">
              <a:buFontTx/>
              <a:buAutoNum type="arabicPeriod" startAt="4"/>
            </a:pPr>
            <a:r>
              <a:rPr lang="en-US" sz="2400" dirty="0" smtClean="0"/>
              <a:t>Driving a delivery vehicle for a served </a:t>
            </a:r>
            <a:br>
              <a:rPr lang="en-US" sz="2400" dirty="0" smtClean="0"/>
            </a:br>
            <a:r>
              <a:rPr lang="en-US" sz="2400" dirty="0" smtClean="0"/>
              <a:t>agency would not be an appropriate </a:t>
            </a:r>
            <a:br>
              <a:rPr lang="en-US" sz="2400" dirty="0" smtClean="0"/>
            </a:br>
            <a:r>
              <a:rPr lang="en-US" sz="2400" dirty="0" smtClean="0"/>
              <a:t>assignment for an </a:t>
            </a:r>
            <a:r>
              <a:rPr lang="en-US" sz="2400" dirty="0" err="1" smtClean="0"/>
              <a:t>emcomm</a:t>
            </a:r>
            <a:r>
              <a:rPr lang="en-US" sz="2400" dirty="0" smtClean="0"/>
              <a:t> volunteer.</a:t>
            </a:r>
          </a:p>
          <a:p>
            <a:pPr marL="0" indent="0" eaLnBrk="1" hangingPunct="1">
              <a:buNone/>
            </a:pPr>
            <a:endParaRPr lang="en-US" sz="2400" dirty="0" smtClean="0"/>
          </a:p>
          <a:p>
            <a:pPr marL="609600" indent="-609600" eaLnBrk="1" hangingPunct="1">
              <a:buFontTx/>
              <a:buNone/>
            </a:pPr>
            <a:r>
              <a:rPr lang="en-US" sz="2400" dirty="0" smtClean="0"/>
              <a:t>5.	</a:t>
            </a:r>
            <a:r>
              <a:rPr lang="en-US" sz="2400" b="1" dirty="0" smtClean="0">
                <a:solidFill>
                  <a:srgbClr val="FF0000"/>
                </a:solidFill>
              </a:rPr>
              <a:t>Prioritizing you actions with the most </a:t>
            </a:r>
            <a:br>
              <a:rPr lang="en-US" sz="2400" b="1" dirty="0" smtClean="0">
                <a:solidFill>
                  <a:srgbClr val="FF0000"/>
                </a:solidFill>
              </a:rPr>
            </a:br>
            <a:r>
              <a:rPr lang="en-US" sz="2400" b="1" dirty="0" smtClean="0">
                <a:solidFill>
                  <a:srgbClr val="FF0000"/>
                </a:solidFill>
              </a:rPr>
              <a:t>important and time sensitive first on the </a:t>
            </a:r>
            <a:br>
              <a:rPr lang="en-US" sz="2400" b="1" dirty="0" smtClean="0">
                <a:solidFill>
                  <a:srgbClr val="FF0000"/>
                </a:solidFill>
              </a:rPr>
            </a:br>
            <a:r>
              <a:rPr lang="en-US" sz="2400" b="1" dirty="0" smtClean="0">
                <a:solidFill>
                  <a:srgbClr val="FF0000"/>
                </a:solidFill>
              </a:rPr>
              <a:t>list is a good means of dealing with stress </a:t>
            </a:r>
            <a:br>
              <a:rPr lang="en-US" sz="2400" b="1" dirty="0" smtClean="0">
                <a:solidFill>
                  <a:srgbClr val="FF0000"/>
                </a:solidFill>
              </a:rPr>
            </a:br>
            <a:r>
              <a:rPr lang="en-US" sz="2400" b="1" dirty="0" smtClean="0">
                <a:solidFill>
                  <a:srgbClr val="FF0000"/>
                </a:solidFill>
              </a:rPr>
              <a:t>during an </a:t>
            </a:r>
            <a:r>
              <a:rPr lang="en-US" sz="2400" b="1" dirty="0" err="1" smtClean="0">
                <a:solidFill>
                  <a:srgbClr val="FF0000"/>
                </a:solidFill>
              </a:rPr>
              <a:t>emcomm</a:t>
            </a:r>
            <a:r>
              <a:rPr lang="en-US" sz="2400" b="1" dirty="0" smtClean="0">
                <a:solidFill>
                  <a:srgbClr val="FF0000"/>
                </a:solidFill>
              </a:rPr>
              <a:t> event.    </a:t>
            </a:r>
          </a:p>
        </p:txBody>
      </p:sp>
      <p:sp>
        <p:nvSpPr>
          <p:cNvPr id="215046" name="Text Box 4"/>
          <p:cNvSpPr txBox="1">
            <a:spLocks noChangeArrowheads="1"/>
          </p:cNvSpPr>
          <p:nvPr/>
        </p:nvSpPr>
        <p:spPr bwMode="auto">
          <a:xfrm>
            <a:off x="457200" y="228600"/>
            <a:ext cx="838200" cy="369888"/>
          </a:xfrm>
          <a:prstGeom prst="rect">
            <a:avLst/>
          </a:prstGeom>
          <a:solidFill>
            <a:srgbClr val="FF9900"/>
          </a:solidFill>
          <a:ln w="9525">
            <a:noFill/>
            <a:miter lim="800000"/>
            <a:headEnd/>
            <a:tailEnd/>
          </a:ln>
        </p:spPr>
        <p:txBody>
          <a:bodyPr>
            <a:spAutoFit/>
          </a:bodyPr>
          <a:lstStyle/>
          <a:p>
            <a:pPr>
              <a:spcBef>
                <a:spcPct val="50000"/>
              </a:spcBef>
            </a:pPr>
            <a:r>
              <a:rPr lang="en-US" b="1" dirty="0" smtClean="0"/>
              <a:t>LU 21</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3865CB7B-B6CA-480B-9980-0687ABE8D4F9}" type="slidenum">
              <a:rPr lang="en-US"/>
              <a:pPr>
                <a:defRPr/>
              </a:pPr>
              <a:t>182</a:t>
            </a:fld>
            <a:endParaRPr lang="en-US"/>
          </a:p>
        </p:txBody>
      </p:sp>
      <p:sp>
        <p:nvSpPr>
          <p:cNvPr id="216068" name="Rectangle 2"/>
          <p:cNvSpPr>
            <a:spLocks noGrp="1" noChangeArrowheads="1"/>
          </p:cNvSpPr>
          <p:nvPr>
            <p:ph type="title" idx="4294967295"/>
          </p:nvPr>
        </p:nvSpPr>
        <p:spPr/>
        <p:txBody>
          <a:bodyPr/>
          <a:lstStyle/>
          <a:p>
            <a:pPr eaLnBrk="1" hangingPunct="1"/>
            <a:r>
              <a:rPr lang="en-US" sz="4000" smtClean="0">
                <a:solidFill>
                  <a:srgbClr val="0000FF"/>
                </a:solidFill>
              </a:rPr>
              <a:t>Personal Safety, Survival &amp; Health</a:t>
            </a:r>
          </a:p>
        </p:txBody>
      </p:sp>
      <p:sp>
        <p:nvSpPr>
          <p:cNvPr id="216069" name="Rectangle 3"/>
          <p:cNvSpPr>
            <a:spLocks noGrp="1" noChangeArrowheads="1"/>
          </p:cNvSpPr>
          <p:nvPr>
            <p:ph type="body" idx="4294967295"/>
          </p:nvPr>
        </p:nvSpPr>
        <p:spPr/>
        <p:txBody>
          <a:bodyPr/>
          <a:lstStyle/>
          <a:p>
            <a:pPr eaLnBrk="1" hangingPunct="1"/>
            <a:r>
              <a:rPr lang="en-US" sz="2400" dirty="0" smtClean="0"/>
              <a:t>As a disaster relief volunteer, do not get so involved in helping others that you forget to take care of yourself.  You need to keep yourself in good condition so you are able to assist others. </a:t>
            </a:r>
          </a:p>
          <a:p>
            <a:pPr eaLnBrk="1" hangingPunct="1">
              <a:buFontTx/>
              <a:buNone/>
            </a:pPr>
            <a:endParaRPr lang="en-US" sz="2400" dirty="0" smtClean="0"/>
          </a:p>
          <a:p>
            <a:pPr eaLnBrk="1" hangingPunct="1"/>
            <a:r>
              <a:rPr lang="en-US" sz="2400" dirty="0" smtClean="0"/>
              <a:t>Before leaving home for an assignment be </a:t>
            </a:r>
            <a:br>
              <a:rPr lang="en-US" sz="2400" dirty="0" smtClean="0"/>
            </a:br>
            <a:r>
              <a:rPr lang="en-US" sz="2400" dirty="0" smtClean="0"/>
              <a:t>sure you have made all the necessary </a:t>
            </a:r>
            <a:br>
              <a:rPr lang="en-US" sz="2400" dirty="0" smtClean="0"/>
            </a:br>
            <a:r>
              <a:rPr lang="en-US" sz="2400" dirty="0" smtClean="0"/>
              <a:t>arrangements for the security, safety and </a:t>
            </a:r>
            <a:br>
              <a:rPr lang="en-US" sz="2400" dirty="0" smtClean="0"/>
            </a:br>
            <a:r>
              <a:rPr lang="en-US" sz="2400" dirty="0" smtClean="0"/>
              <a:t>general well being of your family.</a:t>
            </a:r>
            <a:br>
              <a:rPr lang="en-US" sz="2400" dirty="0" smtClean="0"/>
            </a:br>
            <a:endParaRPr lang="en-US" sz="2400" dirty="0" smtClean="0"/>
          </a:p>
          <a:p>
            <a:pPr eaLnBrk="1" hangingPunct="1"/>
            <a:r>
              <a:rPr lang="en-US" sz="2400" dirty="0" smtClean="0"/>
              <a:t>Set up a communication plan with your family. </a:t>
            </a:r>
          </a:p>
        </p:txBody>
      </p:sp>
      <p:sp>
        <p:nvSpPr>
          <p:cNvPr id="216070" name="Text Box 4"/>
          <p:cNvSpPr txBox="1">
            <a:spLocks noChangeArrowheads="1"/>
          </p:cNvSpPr>
          <p:nvPr/>
        </p:nvSpPr>
        <p:spPr bwMode="auto">
          <a:xfrm>
            <a:off x="457200" y="228600"/>
            <a:ext cx="838200" cy="366713"/>
          </a:xfrm>
          <a:prstGeom prst="rect">
            <a:avLst/>
          </a:prstGeom>
          <a:solidFill>
            <a:srgbClr val="C00000"/>
          </a:solidFill>
          <a:ln w="9525">
            <a:noFill/>
            <a:miter lim="800000"/>
            <a:headEnd/>
            <a:tailEnd/>
          </a:ln>
        </p:spPr>
        <p:txBody>
          <a:bodyPr>
            <a:spAutoFit/>
          </a:bodyPr>
          <a:lstStyle/>
          <a:p>
            <a:pPr>
              <a:spcBef>
                <a:spcPct val="50000"/>
              </a:spcBef>
            </a:pPr>
            <a:r>
              <a:rPr lang="en-US" b="1" dirty="0" smtClean="0"/>
              <a:t>LU 22</a:t>
            </a:r>
            <a:endParaRPr lang="en-US" b="1" dirty="0"/>
          </a:p>
        </p:txBody>
      </p:sp>
      <p:pic>
        <p:nvPicPr>
          <p:cNvPr id="216071" name="Picture 8" descr="MCj02857800000[1]"/>
          <p:cNvPicPr>
            <a:picLocks noChangeAspect="1" noChangeArrowheads="1"/>
          </p:cNvPicPr>
          <p:nvPr/>
        </p:nvPicPr>
        <p:blipFill>
          <a:blip r:embed="rId2" cstate="print"/>
          <a:srcRect/>
          <a:stretch>
            <a:fillRect/>
          </a:stretch>
        </p:blipFill>
        <p:spPr bwMode="auto">
          <a:xfrm>
            <a:off x="7162800" y="4191000"/>
            <a:ext cx="560388" cy="606425"/>
          </a:xfrm>
          <a:prstGeom prst="rect">
            <a:avLst/>
          </a:prstGeom>
          <a:noFill/>
          <a:ln w="9525">
            <a:noFill/>
            <a:miter lim="800000"/>
            <a:headEnd/>
            <a:tailEnd/>
          </a:ln>
        </p:spPr>
      </p:pic>
      <p:pic>
        <p:nvPicPr>
          <p:cNvPr id="216072" name="Picture 12" descr="MCNA00333_0000[1]"/>
          <p:cNvPicPr>
            <a:picLocks noChangeAspect="1" noChangeArrowheads="1"/>
          </p:cNvPicPr>
          <p:nvPr/>
        </p:nvPicPr>
        <p:blipFill>
          <a:blip r:embed="rId3" cstate="print"/>
          <a:srcRect/>
          <a:stretch>
            <a:fillRect/>
          </a:stretch>
        </p:blipFill>
        <p:spPr bwMode="auto">
          <a:xfrm>
            <a:off x="7315200" y="3048000"/>
            <a:ext cx="1568450" cy="18684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66264F97-96E0-4110-B20D-041B73D957DD}" type="slidenum">
              <a:rPr lang="en-US"/>
              <a:pPr>
                <a:defRPr/>
              </a:pPr>
              <a:t>183</a:t>
            </a:fld>
            <a:endParaRPr lang="en-US"/>
          </a:p>
        </p:txBody>
      </p:sp>
      <p:sp>
        <p:nvSpPr>
          <p:cNvPr id="217092" name="Rectangle 2"/>
          <p:cNvSpPr>
            <a:spLocks noGrp="1" noChangeArrowheads="1"/>
          </p:cNvSpPr>
          <p:nvPr>
            <p:ph type="title" idx="4294967295"/>
          </p:nvPr>
        </p:nvSpPr>
        <p:spPr/>
        <p:txBody>
          <a:bodyPr/>
          <a:lstStyle/>
          <a:p>
            <a:pPr eaLnBrk="1" hangingPunct="1"/>
            <a:r>
              <a:rPr lang="en-US" sz="4000" smtClean="0">
                <a:solidFill>
                  <a:srgbClr val="0000FF"/>
                </a:solidFill>
              </a:rPr>
              <a:t>Personal Safety, Survival &amp; Health</a:t>
            </a:r>
          </a:p>
        </p:txBody>
      </p:sp>
      <p:sp>
        <p:nvSpPr>
          <p:cNvPr id="217093" name="Rectangle 3"/>
          <p:cNvSpPr>
            <a:spLocks noGrp="1" noChangeArrowheads="1"/>
          </p:cNvSpPr>
          <p:nvPr>
            <p:ph type="body" idx="4294967295"/>
          </p:nvPr>
        </p:nvSpPr>
        <p:spPr/>
        <p:txBody>
          <a:bodyPr/>
          <a:lstStyle/>
          <a:p>
            <a:pPr eaLnBrk="1" hangingPunct="1"/>
            <a:r>
              <a:rPr lang="en-US" sz="2400" dirty="0" smtClean="0"/>
              <a:t>In addition to your </a:t>
            </a:r>
            <a:r>
              <a:rPr lang="en-US" sz="2400" dirty="0" err="1" smtClean="0"/>
              <a:t>emcomm</a:t>
            </a:r>
            <a:r>
              <a:rPr lang="en-US" sz="2400" dirty="0" smtClean="0"/>
              <a:t> checklist you may want to create a home and family checklist.</a:t>
            </a:r>
          </a:p>
          <a:p>
            <a:pPr eaLnBrk="1" hangingPunct="1"/>
            <a:r>
              <a:rPr lang="en-US" sz="2400" dirty="0" smtClean="0"/>
              <a:t>Some things to consider:</a:t>
            </a:r>
          </a:p>
          <a:p>
            <a:pPr lvl="1" eaLnBrk="1" hangingPunct="1"/>
            <a:r>
              <a:rPr lang="en-US" sz="2000" dirty="0" smtClean="0"/>
              <a:t>If you will be without power in an area where it will freeze drain your water pipes. </a:t>
            </a:r>
          </a:p>
          <a:p>
            <a:pPr lvl="1" eaLnBrk="1" hangingPunct="1"/>
            <a:r>
              <a:rPr lang="en-US" sz="2000" dirty="0" smtClean="0"/>
              <a:t>Heating fuel tanks should be filled</a:t>
            </a:r>
          </a:p>
          <a:p>
            <a:pPr lvl="1" eaLnBrk="1" hangingPunct="1"/>
            <a:r>
              <a:rPr lang="en-US" sz="2000" dirty="0" smtClean="0"/>
              <a:t>Shut off power and gas</a:t>
            </a:r>
          </a:p>
          <a:p>
            <a:pPr lvl="1" eaLnBrk="1" hangingPunct="1"/>
            <a:r>
              <a:rPr lang="en-US" sz="2000" dirty="0" smtClean="0"/>
              <a:t>Board up windows </a:t>
            </a:r>
          </a:p>
          <a:p>
            <a:pPr lvl="1" eaLnBrk="1" hangingPunct="1"/>
            <a:r>
              <a:rPr lang="en-US" sz="2000" dirty="0" smtClean="0"/>
              <a:t>Move valuables to an upper level </a:t>
            </a:r>
          </a:p>
          <a:p>
            <a:pPr lvl="1" eaLnBrk="1" hangingPunct="1"/>
            <a:r>
              <a:rPr lang="en-US" sz="2000" dirty="0" smtClean="0"/>
              <a:t>Ensure your family has reliable transportation with a full fuel tank</a:t>
            </a:r>
          </a:p>
          <a:p>
            <a:pPr lvl="1" eaLnBrk="1" hangingPunct="1"/>
            <a:r>
              <a:rPr lang="en-US" sz="2000" dirty="0" smtClean="0"/>
              <a:t>Emergency food and water supply. </a:t>
            </a:r>
          </a:p>
          <a:p>
            <a:pPr lvl="1" eaLnBrk="1" hangingPunct="1"/>
            <a:r>
              <a:rPr lang="en-US" sz="2000" dirty="0" smtClean="0"/>
              <a:t>Prescription medications</a:t>
            </a:r>
            <a:br>
              <a:rPr lang="en-US" sz="2000" dirty="0" smtClean="0"/>
            </a:br>
            <a:endParaRPr lang="en-US" sz="2000" dirty="0" smtClean="0"/>
          </a:p>
        </p:txBody>
      </p:sp>
      <p:sp>
        <p:nvSpPr>
          <p:cNvPr id="217094" name="Text Box 4"/>
          <p:cNvSpPr txBox="1">
            <a:spLocks noChangeArrowheads="1"/>
          </p:cNvSpPr>
          <p:nvPr/>
        </p:nvSpPr>
        <p:spPr bwMode="auto">
          <a:xfrm>
            <a:off x="457200" y="228600"/>
            <a:ext cx="838200" cy="366713"/>
          </a:xfrm>
          <a:prstGeom prst="rect">
            <a:avLst/>
          </a:prstGeom>
          <a:solidFill>
            <a:srgbClr val="C00000"/>
          </a:solidFill>
          <a:ln w="9525">
            <a:noFill/>
            <a:miter lim="800000"/>
            <a:headEnd/>
            <a:tailEnd/>
          </a:ln>
        </p:spPr>
        <p:txBody>
          <a:bodyPr>
            <a:spAutoFit/>
          </a:bodyPr>
          <a:lstStyle/>
          <a:p>
            <a:pPr>
              <a:spcBef>
                <a:spcPct val="50000"/>
              </a:spcBef>
            </a:pPr>
            <a:r>
              <a:rPr lang="en-US" b="1" dirty="0" smtClean="0"/>
              <a:t>LU 22</a:t>
            </a:r>
            <a:endParaRPr lang="en-US" b="1" dirty="0"/>
          </a:p>
        </p:txBody>
      </p:sp>
      <p:pic>
        <p:nvPicPr>
          <p:cNvPr id="217095" name="Picture 9" descr="MCNA01635_0000[1]"/>
          <p:cNvPicPr>
            <a:picLocks noChangeAspect="1" noChangeArrowheads="1"/>
          </p:cNvPicPr>
          <p:nvPr/>
        </p:nvPicPr>
        <p:blipFill>
          <a:blip r:embed="rId2" cstate="print"/>
          <a:srcRect/>
          <a:stretch>
            <a:fillRect/>
          </a:stretch>
        </p:blipFill>
        <p:spPr bwMode="auto">
          <a:xfrm>
            <a:off x="6248400" y="3429000"/>
            <a:ext cx="1981200" cy="15033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Grp="1" noChangeArrowheads="1"/>
          </p:cNvSpPr>
          <p:nvPr>
            <p:ph type="sldNum" sz="quarter" idx="12"/>
          </p:nvPr>
        </p:nvSpPr>
        <p:spPr>
          <a:ln/>
        </p:spPr>
        <p:txBody>
          <a:bodyPr/>
          <a:lstStyle/>
          <a:p>
            <a:pPr>
              <a:defRPr/>
            </a:pPr>
            <a:fld id="{168EC14C-5EB2-40A8-9752-73AC67056E28}" type="slidenum">
              <a:rPr lang="en-US"/>
              <a:pPr>
                <a:defRPr/>
              </a:pPr>
              <a:t>184</a:t>
            </a:fld>
            <a:endParaRPr lang="en-US"/>
          </a:p>
        </p:txBody>
      </p:sp>
      <p:sp>
        <p:nvSpPr>
          <p:cNvPr id="218116" name="Rectangle 2"/>
          <p:cNvSpPr>
            <a:spLocks noGrp="1" noChangeArrowheads="1"/>
          </p:cNvSpPr>
          <p:nvPr>
            <p:ph type="title" idx="4294967295"/>
          </p:nvPr>
        </p:nvSpPr>
        <p:spPr/>
        <p:txBody>
          <a:bodyPr/>
          <a:lstStyle/>
          <a:p>
            <a:pPr eaLnBrk="1" hangingPunct="1"/>
            <a:r>
              <a:rPr lang="en-US" sz="4000" smtClean="0">
                <a:solidFill>
                  <a:srgbClr val="0000FF"/>
                </a:solidFill>
              </a:rPr>
              <a:t>Personal Safety, Survival &amp; Health</a:t>
            </a:r>
          </a:p>
        </p:txBody>
      </p:sp>
      <p:sp>
        <p:nvSpPr>
          <p:cNvPr id="218117" name="Rectangle 3"/>
          <p:cNvSpPr>
            <a:spLocks noGrp="1" noChangeArrowheads="1"/>
          </p:cNvSpPr>
          <p:nvPr>
            <p:ph type="body" idx="4294967295"/>
          </p:nvPr>
        </p:nvSpPr>
        <p:spPr/>
        <p:txBody>
          <a:bodyPr/>
          <a:lstStyle/>
          <a:p>
            <a:pPr eaLnBrk="1" hangingPunct="1"/>
            <a:r>
              <a:rPr lang="en-US" sz="2400" dirty="0" smtClean="0"/>
              <a:t>When You leave	</a:t>
            </a:r>
          </a:p>
          <a:p>
            <a:pPr lvl="1" eaLnBrk="1" hangingPunct="1"/>
            <a:r>
              <a:rPr lang="en-US" sz="2000" dirty="0" smtClean="0"/>
              <a:t>Food (2000 calories a day) Freeze dried camping food, </a:t>
            </a:r>
            <a:br>
              <a:rPr lang="en-US" sz="2000" dirty="0" smtClean="0"/>
            </a:br>
            <a:r>
              <a:rPr lang="en-US" sz="2000" dirty="0" smtClean="0"/>
              <a:t>Energy bars, military style Meals Ready To Eat (MRE) </a:t>
            </a:r>
            <a:br>
              <a:rPr lang="en-US" sz="2000" dirty="0" smtClean="0"/>
            </a:br>
            <a:r>
              <a:rPr lang="en-US" sz="2000" dirty="0" smtClean="0"/>
              <a:t>and small camp cook stove.</a:t>
            </a:r>
          </a:p>
          <a:p>
            <a:pPr lvl="1" eaLnBrk="1" hangingPunct="1"/>
            <a:r>
              <a:rPr lang="en-US" sz="2000" dirty="0" smtClean="0"/>
              <a:t>Water (1 gallon per day recommended, 2-3 liters per </a:t>
            </a:r>
            <a:br>
              <a:rPr lang="en-US" sz="2000" dirty="0" smtClean="0"/>
            </a:br>
            <a:r>
              <a:rPr lang="en-US" sz="2000" dirty="0" smtClean="0"/>
              <a:t>day to survive).  Questionable water can be purified by </a:t>
            </a:r>
            <a:br>
              <a:rPr lang="en-US" sz="2000" dirty="0" smtClean="0"/>
            </a:br>
            <a:r>
              <a:rPr lang="en-US" sz="2000" dirty="0" smtClean="0"/>
              <a:t>adding 2-4 drops (1/8 teaspoon) of unscented liquid</a:t>
            </a:r>
            <a:br>
              <a:rPr lang="en-US" sz="2000" dirty="0" smtClean="0"/>
            </a:br>
            <a:r>
              <a:rPr lang="en-US" sz="2000" dirty="0" smtClean="0"/>
              <a:t>Clorox laundry bleach to a gallon of water  and leaving</a:t>
            </a:r>
            <a:br>
              <a:rPr lang="en-US" sz="2000" dirty="0" smtClean="0"/>
            </a:br>
            <a:r>
              <a:rPr lang="en-US" sz="2000" dirty="0" smtClean="0"/>
              <a:t>it sit for 30 minutes.  </a:t>
            </a:r>
          </a:p>
          <a:p>
            <a:pPr lvl="1" eaLnBrk="1" hangingPunct="1"/>
            <a:r>
              <a:rPr lang="en-US" sz="2000" dirty="0" smtClean="0"/>
              <a:t>Personal Hygiene items- Tooth paste, tooth brush, </a:t>
            </a:r>
            <a:br>
              <a:rPr lang="en-US" sz="2000" dirty="0" smtClean="0"/>
            </a:br>
            <a:r>
              <a:rPr lang="en-US" sz="2000" dirty="0" smtClean="0"/>
              <a:t>deodorant soap or waterless hand cleaner</a:t>
            </a:r>
          </a:p>
        </p:txBody>
      </p:sp>
      <p:sp>
        <p:nvSpPr>
          <p:cNvPr id="218118" name="Text Box 4"/>
          <p:cNvSpPr txBox="1">
            <a:spLocks noChangeArrowheads="1"/>
          </p:cNvSpPr>
          <p:nvPr/>
        </p:nvSpPr>
        <p:spPr bwMode="auto">
          <a:xfrm>
            <a:off x="457200" y="228600"/>
            <a:ext cx="838200" cy="366713"/>
          </a:xfrm>
          <a:prstGeom prst="rect">
            <a:avLst/>
          </a:prstGeom>
          <a:solidFill>
            <a:srgbClr val="C00000"/>
          </a:solidFill>
          <a:ln w="9525">
            <a:noFill/>
            <a:miter lim="800000"/>
            <a:headEnd/>
            <a:tailEnd/>
          </a:ln>
        </p:spPr>
        <p:txBody>
          <a:bodyPr>
            <a:spAutoFit/>
          </a:bodyPr>
          <a:lstStyle/>
          <a:p>
            <a:pPr>
              <a:spcBef>
                <a:spcPct val="50000"/>
              </a:spcBef>
            </a:pPr>
            <a:r>
              <a:rPr lang="en-US" b="1" dirty="0" smtClean="0"/>
              <a:t>LU 22</a:t>
            </a:r>
            <a:endParaRPr lang="en-US" b="1" dirty="0"/>
          </a:p>
        </p:txBody>
      </p:sp>
      <p:pic>
        <p:nvPicPr>
          <p:cNvPr id="218119" name="Picture 8" descr="MCj04135000000[1]"/>
          <p:cNvPicPr>
            <a:picLocks noChangeAspect="1" noChangeArrowheads="1"/>
          </p:cNvPicPr>
          <p:nvPr/>
        </p:nvPicPr>
        <p:blipFill>
          <a:blip r:embed="rId2" cstate="print"/>
          <a:srcRect/>
          <a:stretch>
            <a:fillRect/>
          </a:stretch>
        </p:blipFill>
        <p:spPr bwMode="auto">
          <a:xfrm>
            <a:off x="7772400" y="2057400"/>
            <a:ext cx="588963" cy="828675"/>
          </a:xfrm>
          <a:prstGeom prst="rect">
            <a:avLst/>
          </a:prstGeom>
          <a:noFill/>
          <a:ln w="9525">
            <a:noFill/>
            <a:miter lim="800000"/>
            <a:headEnd/>
            <a:tailEnd/>
          </a:ln>
        </p:spPr>
      </p:pic>
      <p:grpSp>
        <p:nvGrpSpPr>
          <p:cNvPr id="218120" name="Group 23"/>
          <p:cNvGrpSpPr>
            <a:grpSpLocks/>
          </p:cNvGrpSpPr>
          <p:nvPr/>
        </p:nvGrpSpPr>
        <p:grpSpPr bwMode="auto">
          <a:xfrm>
            <a:off x="7162800" y="2895600"/>
            <a:ext cx="1393825" cy="1414463"/>
            <a:chOff x="4481" y="2832"/>
            <a:chExt cx="878" cy="891"/>
          </a:xfrm>
        </p:grpSpPr>
        <p:sp>
          <p:nvSpPr>
            <p:cNvPr id="218121" name="AutoShape 10"/>
            <p:cNvSpPr>
              <a:spLocks noChangeAspect="1" noChangeArrowheads="1" noTextEdit="1"/>
            </p:cNvSpPr>
            <p:nvPr/>
          </p:nvSpPr>
          <p:spPr bwMode="auto">
            <a:xfrm>
              <a:off x="4481" y="2832"/>
              <a:ext cx="878" cy="891"/>
            </a:xfrm>
            <a:prstGeom prst="rect">
              <a:avLst/>
            </a:prstGeom>
            <a:noFill/>
            <a:ln w="9525">
              <a:noFill/>
              <a:miter lim="800000"/>
              <a:headEnd/>
              <a:tailEnd/>
            </a:ln>
          </p:spPr>
          <p:txBody>
            <a:bodyPr/>
            <a:lstStyle/>
            <a:p>
              <a:endParaRPr lang="en-US"/>
            </a:p>
          </p:txBody>
        </p:sp>
        <p:sp>
          <p:nvSpPr>
            <p:cNvPr id="218122" name="Freeform 13"/>
            <p:cNvSpPr>
              <a:spLocks/>
            </p:cNvSpPr>
            <p:nvPr/>
          </p:nvSpPr>
          <p:spPr bwMode="auto">
            <a:xfrm>
              <a:off x="4761" y="2854"/>
              <a:ext cx="372" cy="800"/>
            </a:xfrm>
            <a:custGeom>
              <a:avLst/>
              <a:gdLst>
                <a:gd name="T0" fmla="*/ 1 w 743"/>
                <a:gd name="T1" fmla="*/ 1 h 1600"/>
                <a:gd name="T2" fmla="*/ 1 w 743"/>
                <a:gd name="T3" fmla="*/ 1 h 1600"/>
                <a:gd name="T4" fmla="*/ 1 w 743"/>
                <a:gd name="T5" fmla="*/ 1 h 1600"/>
                <a:gd name="T6" fmla="*/ 1 w 743"/>
                <a:gd name="T7" fmla="*/ 1 h 1600"/>
                <a:gd name="T8" fmla="*/ 1 w 743"/>
                <a:gd name="T9" fmla="*/ 1 h 1600"/>
                <a:gd name="T10" fmla="*/ 1 w 743"/>
                <a:gd name="T11" fmla="*/ 1 h 1600"/>
                <a:gd name="T12" fmla="*/ 1 w 743"/>
                <a:gd name="T13" fmla="*/ 1 h 1600"/>
                <a:gd name="T14" fmla="*/ 1 w 743"/>
                <a:gd name="T15" fmla="*/ 1 h 1600"/>
                <a:gd name="T16" fmla="*/ 1 w 743"/>
                <a:gd name="T17" fmla="*/ 1 h 1600"/>
                <a:gd name="T18" fmla="*/ 1 w 743"/>
                <a:gd name="T19" fmla="*/ 1 h 1600"/>
                <a:gd name="T20" fmla="*/ 1 w 743"/>
                <a:gd name="T21" fmla="*/ 1 h 1600"/>
                <a:gd name="T22" fmla="*/ 1 w 743"/>
                <a:gd name="T23" fmla="*/ 1 h 1600"/>
                <a:gd name="T24" fmla="*/ 1 w 743"/>
                <a:gd name="T25" fmla="*/ 1 h 1600"/>
                <a:gd name="T26" fmla="*/ 1 w 743"/>
                <a:gd name="T27" fmla="*/ 1 h 1600"/>
                <a:gd name="T28" fmla="*/ 1 w 743"/>
                <a:gd name="T29" fmla="*/ 1 h 1600"/>
                <a:gd name="T30" fmla="*/ 1 w 743"/>
                <a:gd name="T31" fmla="*/ 1 h 1600"/>
                <a:gd name="T32" fmla="*/ 0 w 743"/>
                <a:gd name="T33" fmla="*/ 1 h 1600"/>
                <a:gd name="T34" fmla="*/ 1 w 743"/>
                <a:gd name="T35" fmla="*/ 1 h 1600"/>
                <a:gd name="T36" fmla="*/ 1 w 743"/>
                <a:gd name="T37" fmla="*/ 1 h 1600"/>
                <a:gd name="T38" fmla="*/ 0 w 743"/>
                <a:gd name="T39" fmla="*/ 1 h 1600"/>
                <a:gd name="T40" fmla="*/ 1 w 743"/>
                <a:gd name="T41" fmla="*/ 1 h 1600"/>
                <a:gd name="T42" fmla="*/ 1 w 743"/>
                <a:gd name="T43" fmla="*/ 1 h 1600"/>
                <a:gd name="T44" fmla="*/ 0 w 743"/>
                <a:gd name="T45" fmla="*/ 1 h 1600"/>
                <a:gd name="T46" fmla="*/ 1 w 743"/>
                <a:gd name="T47" fmla="*/ 1 h 1600"/>
                <a:gd name="T48" fmla="*/ 1 w 743"/>
                <a:gd name="T49" fmla="*/ 1 h 1600"/>
                <a:gd name="T50" fmla="*/ 0 w 743"/>
                <a:gd name="T51" fmla="*/ 1 h 1600"/>
                <a:gd name="T52" fmla="*/ 1 w 743"/>
                <a:gd name="T53" fmla="*/ 1 h 1600"/>
                <a:gd name="T54" fmla="*/ 1 w 743"/>
                <a:gd name="T55" fmla="*/ 1 h 1600"/>
                <a:gd name="T56" fmla="*/ 1 w 743"/>
                <a:gd name="T57" fmla="*/ 1 h 1600"/>
                <a:gd name="T58" fmla="*/ 1 w 743"/>
                <a:gd name="T59" fmla="*/ 1 h 1600"/>
                <a:gd name="T60" fmla="*/ 1 w 743"/>
                <a:gd name="T61" fmla="*/ 1 h 1600"/>
                <a:gd name="T62" fmla="*/ 1 w 743"/>
                <a:gd name="T63" fmla="*/ 1 h 1600"/>
                <a:gd name="T64" fmla="*/ 1 w 743"/>
                <a:gd name="T65" fmla="*/ 1 h 1600"/>
                <a:gd name="T66" fmla="*/ 1 w 743"/>
                <a:gd name="T67" fmla="*/ 1 h 1600"/>
                <a:gd name="T68" fmla="*/ 1 w 743"/>
                <a:gd name="T69" fmla="*/ 1 h 1600"/>
                <a:gd name="T70" fmla="*/ 1 w 743"/>
                <a:gd name="T71" fmla="*/ 1 h 1600"/>
                <a:gd name="T72" fmla="*/ 1 w 743"/>
                <a:gd name="T73" fmla="*/ 1 h 1600"/>
                <a:gd name="T74" fmla="*/ 1 w 743"/>
                <a:gd name="T75" fmla="*/ 1 h 1600"/>
                <a:gd name="T76" fmla="*/ 1 w 743"/>
                <a:gd name="T77" fmla="*/ 1 h 1600"/>
                <a:gd name="T78" fmla="*/ 1 w 743"/>
                <a:gd name="T79" fmla="*/ 1 h 1600"/>
                <a:gd name="T80" fmla="*/ 1 w 743"/>
                <a:gd name="T81" fmla="*/ 1 h 1600"/>
                <a:gd name="T82" fmla="*/ 1 w 743"/>
                <a:gd name="T83" fmla="*/ 1 h 1600"/>
                <a:gd name="T84" fmla="*/ 1 w 743"/>
                <a:gd name="T85" fmla="*/ 1 h 1600"/>
                <a:gd name="T86" fmla="*/ 1 w 743"/>
                <a:gd name="T87" fmla="*/ 1 h 1600"/>
                <a:gd name="T88" fmla="*/ 1 w 743"/>
                <a:gd name="T89" fmla="*/ 1 h 16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43"/>
                <a:gd name="T136" fmla="*/ 0 h 1600"/>
                <a:gd name="T137" fmla="*/ 743 w 743"/>
                <a:gd name="T138" fmla="*/ 1600 h 16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43" h="1600">
                  <a:moveTo>
                    <a:pt x="743" y="642"/>
                  </a:moveTo>
                  <a:lnTo>
                    <a:pt x="741" y="591"/>
                  </a:lnTo>
                  <a:lnTo>
                    <a:pt x="732" y="544"/>
                  </a:lnTo>
                  <a:lnTo>
                    <a:pt x="718" y="499"/>
                  </a:lnTo>
                  <a:lnTo>
                    <a:pt x="702" y="458"/>
                  </a:lnTo>
                  <a:lnTo>
                    <a:pt x="679" y="420"/>
                  </a:lnTo>
                  <a:lnTo>
                    <a:pt x="651" y="385"/>
                  </a:lnTo>
                  <a:lnTo>
                    <a:pt x="619" y="355"/>
                  </a:lnTo>
                  <a:lnTo>
                    <a:pt x="583" y="328"/>
                  </a:lnTo>
                  <a:lnTo>
                    <a:pt x="583" y="325"/>
                  </a:lnTo>
                  <a:lnTo>
                    <a:pt x="583" y="321"/>
                  </a:lnTo>
                  <a:lnTo>
                    <a:pt x="583" y="319"/>
                  </a:lnTo>
                  <a:lnTo>
                    <a:pt x="583" y="315"/>
                  </a:lnTo>
                  <a:lnTo>
                    <a:pt x="598" y="295"/>
                  </a:lnTo>
                  <a:lnTo>
                    <a:pt x="608" y="276"/>
                  </a:lnTo>
                  <a:lnTo>
                    <a:pt x="612" y="259"/>
                  </a:lnTo>
                  <a:lnTo>
                    <a:pt x="613" y="244"/>
                  </a:lnTo>
                  <a:lnTo>
                    <a:pt x="613" y="133"/>
                  </a:lnTo>
                  <a:lnTo>
                    <a:pt x="610" y="103"/>
                  </a:lnTo>
                  <a:lnTo>
                    <a:pt x="597" y="77"/>
                  </a:lnTo>
                  <a:lnTo>
                    <a:pt x="576" y="55"/>
                  </a:lnTo>
                  <a:lnTo>
                    <a:pt x="550" y="36"/>
                  </a:lnTo>
                  <a:lnTo>
                    <a:pt x="514" y="21"/>
                  </a:lnTo>
                  <a:lnTo>
                    <a:pt x="473" y="10"/>
                  </a:lnTo>
                  <a:lnTo>
                    <a:pt x="426" y="2"/>
                  </a:lnTo>
                  <a:lnTo>
                    <a:pt x="371" y="0"/>
                  </a:lnTo>
                  <a:lnTo>
                    <a:pt x="317" y="2"/>
                  </a:lnTo>
                  <a:lnTo>
                    <a:pt x="270" y="10"/>
                  </a:lnTo>
                  <a:lnTo>
                    <a:pt x="229" y="21"/>
                  </a:lnTo>
                  <a:lnTo>
                    <a:pt x="193" y="36"/>
                  </a:lnTo>
                  <a:lnTo>
                    <a:pt x="165" y="55"/>
                  </a:lnTo>
                  <a:lnTo>
                    <a:pt x="144" y="77"/>
                  </a:lnTo>
                  <a:lnTo>
                    <a:pt x="131" y="103"/>
                  </a:lnTo>
                  <a:lnTo>
                    <a:pt x="128" y="133"/>
                  </a:lnTo>
                  <a:lnTo>
                    <a:pt x="128" y="244"/>
                  </a:lnTo>
                  <a:lnTo>
                    <a:pt x="129" y="259"/>
                  </a:lnTo>
                  <a:lnTo>
                    <a:pt x="133" y="276"/>
                  </a:lnTo>
                  <a:lnTo>
                    <a:pt x="143" y="295"/>
                  </a:lnTo>
                  <a:lnTo>
                    <a:pt x="158" y="315"/>
                  </a:lnTo>
                  <a:lnTo>
                    <a:pt x="158" y="319"/>
                  </a:lnTo>
                  <a:lnTo>
                    <a:pt x="158" y="321"/>
                  </a:lnTo>
                  <a:lnTo>
                    <a:pt x="158" y="325"/>
                  </a:lnTo>
                  <a:lnTo>
                    <a:pt x="158" y="328"/>
                  </a:lnTo>
                  <a:lnTo>
                    <a:pt x="122" y="355"/>
                  </a:lnTo>
                  <a:lnTo>
                    <a:pt x="92" y="385"/>
                  </a:lnTo>
                  <a:lnTo>
                    <a:pt x="64" y="420"/>
                  </a:lnTo>
                  <a:lnTo>
                    <a:pt x="41" y="458"/>
                  </a:lnTo>
                  <a:lnTo>
                    <a:pt x="24" y="499"/>
                  </a:lnTo>
                  <a:lnTo>
                    <a:pt x="11" y="544"/>
                  </a:lnTo>
                  <a:lnTo>
                    <a:pt x="2" y="591"/>
                  </a:lnTo>
                  <a:lnTo>
                    <a:pt x="0" y="642"/>
                  </a:lnTo>
                  <a:lnTo>
                    <a:pt x="2" y="657"/>
                  </a:lnTo>
                  <a:lnTo>
                    <a:pt x="4" y="672"/>
                  </a:lnTo>
                  <a:lnTo>
                    <a:pt x="7" y="687"/>
                  </a:lnTo>
                  <a:lnTo>
                    <a:pt x="13" y="700"/>
                  </a:lnTo>
                  <a:lnTo>
                    <a:pt x="7" y="715"/>
                  </a:lnTo>
                  <a:lnTo>
                    <a:pt x="4" y="730"/>
                  </a:lnTo>
                  <a:lnTo>
                    <a:pt x="2" y="745"/>
                  </a:lnTo>
                  <a:lnTo>
                    <a:pt x="0" y="760"/>
                  </a:lnTo>
                  <a:lnTo>
                    <a:pt x="0" y="876"/>
                  </a:lnTo>
                  <a:lnTo>
                    <a:pt x="2" y="893"/>
                  </a:lnTo>
                  <a:lnTo>
                    <a:pt x="4" y="908"/>
                  </a:lnTo>
                  <a:lnTo>
                    <a:pt x="7" y="921"/>
                  </a:lnTo>
                  <a:lnTo>
                    <a:pt x="13" y="936"/>
                  </a:lnTo>
                  <a:lnTo>
                    <a:pt x="7" y="951"/>
                  </a:lnTo>
                  <a:lnTo>
                    <a:pt x="4" y="964"/>
                  </a:lnTo>
                  <a:lnTo>
                    <a:pt x="2" y="979"/>
                  </a:lnTo>
                  <a:lnTo>
                    <a:pt x="0" y="994"/>
                  </a:lnTo>
                  <a:lnTo>
                    <a:pt x="0" y="1111"/>
                  </a:lnTo>
                  <a:lnTo>
                    <a:pt x="2" y="1127"/>
                  </a:lnTo>
                  <a:lnTo>
                    <a:pt x="4" y="1142"/>
                  </a:lnTo>
                  <a:lnTo>
                    <a:pt x="7" y="1156"/>
                  </a:lnTo>
                  <a:lnTo>
                    <a:pt x="13" y="1171"/>
                  </a:lnTo>
                  <a:lnTo>
                    <a:pt x="7" y="1186"/>
                  </a:lnTo>
                  <a:lnTo>
                    <a:pt x="4" y="1199"/>
                  </a:lnTo>
                  <a:lnTo>
                    <a:pt x="2" y="1214"/>
                  </a:lnTo>
                  <a:lnTo>
                    <a:pt x="0" y="1229"/>
                  </a:lnTo>
                  <a:lnTo>
                    <a:pt x="0" y="1345"/>
                  </a:lnTo>
                  <a:lnTo>
                    <a:pt x="2" y="1368"/>
                  </a:lnTo>
                  <a:lnTo>
                    <a:pt x="6" y="1392"/>
                  </a:lnTo>
                  <a:lnTo>
                    <a:pt x="13" y="1414"/>
                  </a:lnTo>
                  <a:lnTo>
                    <a:pt x="24" y="1437"/>
                  </a:lnTo>
                  <a:lnTo>
                    <a:pt x="37" y="1460"/>
                  </a:lnTo>
                  <a:lnTo>
                    <a:pt x="54" y="1480"/>
                  </a:lnTo>
                  <a:lnTo>
                    <a:pt x="73" y="1501"/>
                  </a:lnTo>
                  <a:lnTo>
                    <a:pt x="96" y="1520"/>
                  </a:lnTo>
                  <a:lnTo>
                    <a:pt x="120" y="1536"/>
                  </a:lnTo>
                  <a:lnTo>
                    <a:pt x="148" y="1551"/>
                  </a:lnTo>
                  <a:lnTo>
                    <a:pt x="178" y="1566"/>
                  </a:lnTo>
                  <a:lnTo>
                    <a:pt x="212" y="1578"/>
                  </a:lnTo>
                  <a:lnTo>
                    <a:pt x="248" y="1587"/>
                  </a:lnTo>
                  <a:lnTo>
                    <a:pt x="285" y="1595"/>
                  </a:lnTo>
                  <a:lnTo>
                    <a:pt x="328" y="1598"/>
                  </a:lnTo>
                  <a:lnTo>
                    <a:pt x="371" y="1600"/>
                  </a:lnTo>
                  <a:lnTo>
                    <a:pt x="415" y="1598"/>
                  </a:lnTo>
                  <a:lnTo>
                    <a:pt x="456" y="1595"/>
                  </a:lnTo>
                  <a:lnTo>
                    <a:pt x="495" y="1587"/>
                  </a:lnTo>
                  <a:lnTo>
                    <a:pt x="531" y="1578"/>
                  </a:lnTo>
                  <a:lnTo>
                    <a:pt x="565" y="1566"/>
                  </a:lnTo>
                  <a:lnTo>
                    <a:pt x="595" y="1551"/>
                  </a:lnTo>
                  <a:lnTo>
                    <a:pt x="623" y="1536"/>
                  </a:lnTo>
                  <a:lnTo>
                    <a:pt x="647" y="1520"/>
                  </a:lnTo>
                  <a:lnTo>
                    <a:pt x="670" y="1501"/>
                  </a:lnTo>
                  <a:lnTo>
                    <a:pt x="688" y="1480"/>
                  </a:lnTo>
                  <a:lnTo>
                    <a:pt x="705" y="1460"/>
                  </a:lnTo>
                  <a:lnTo>
                    <a:pt x="718" y="1437"/>
                  </a:lnTo>
                  <a:lnTo>
                    <a:pt x="730" y="1414"/>
                  </a:lnTo>
                  <a:lnTo>
                    <a:pt x="737" y="1392"/>
                  </a:lnTo>
                  <a:lnTo>
                    <a:pt x="741" y="1368"/>
                  </a:lnTo>
                  <a:lnTo>
                    <a:pt x="743" y="1345"/>
                  </a:lnTo>
                  <a:lnTo>
                    <a:pt x="743" y="1229"/>
                  </a:lnTo>
                  <a:lnTo>
                    <a:pt x="741" y="1214"/>
                  </a:lnTo>
                  <a:lnTo>
                    <a:pt x="739" y="1199"/>
                  </a:lnTo>
                  <a:lnTo>
                    <a:pt x="735" y="1186"/>
                  </a:lnTo>
                  <a:lnTo>
                    <a:pt x="730" y="1171"/>
                  </a:lnTo>
                  <a:lnTo>
                    <a:pt x="735" y="1156"/>
                  </a:lnTo>
                  <a:lnTo>
                    <a:pt x="739" y="1142"/>
                  </a:lnTo>
                  <a:lnTo>
                    <a:pt x="741" y="1127"/>
                  </a:lnTo>
                  <a:lnTo>
                    <a:pt x="743" y="1111"/>
                  </a:lnTo>
                  <a:lnTo>
                    <a:pt x="743" y="994"/>
                  </a:lnTo>
                  <a:lnTo>
                    <a:pt x="741" y="979"/>
                  </a:lnTo>
                  <a:lnTo>
                    <a:pt x="739" y="964"/>
                  </a:lnTo>
                  <a:lnTo>
                    <a:pt x="735" y="951"/>
                  </a:lnTo>
                  <a:lnTo>
                    <a:pt x="730" y="936"/>
                  </a:lnTo>
                  <a:lnTo>
                    <a:pt x="735" y="921"/>
                  </a:lnTo>
                  <a:lnTo>
                    <a:pt x="739" y="908"/>
                  </a:lnTo>
                  <a:lnTo>
                    <a:pt x="741" y="893"/>
                  </a:lnTo>
                  <a:lnTo>
                    <a:pt x="743" y="876"/>
                  </a:lnTo>
                  <a:lnTo>
                    <a:pt x="743" y="760"/>
                  </a:lnTo>
                  <a:lnTo>
                    <a:pt x="741" y="745"/>
                  </a:lnTo>
                  <a:lnTo>
                    <a:pt x="739" y="730"/>
                  </a:lnTo>
                  <a:lnTo>
                    <a:pt x="735" y="717"/>
                  </a:lnTo>
                  <a:lnTo>
                    <a:pt x="730" y="702"/>
                  </a:lnTo>
                  <a:lnTo>
                    <a:pt x="735" y="687"/>
                  </a:lnTo>
                  <a:lnTo>
                    <a:pt x="739" y="674"/>
                  </a:lnTo>
                  <a:lnTo>
                    <a:pt x="741" y="659"/>
                  </a:lnTo>
                  <a:lnTo>
                    <a:pt x="743" y="642"/>
                  </a:lnTo>
                  <a:close/>
                </a:path>
              </a:pathLst>
            </a:custGeom>
            <a:solidFill>
              <a:srgbClr val="FFFFFF"/>
            </a:solidFill>
            <a:ln w="9525">
              <a:noFill/>
              <a:round/>
              <a:headEnd/>
              <a:tailEnd/>
            </a:ln>
          </p:spPr>
          <p:txBody>
            <a:bodyPr/>
            <a:lstStyle/>
            <a:p>
              <a:endParaRPr lang="en-US" sz="2400"/>
            </a:p>
          </p:txBody>
        </p:sp>
        <p:sp>
          <p:nvSpPr>
            <p:cNvPr id="218123" name="Freeform 14"/>
            <p:cNvSpPr>
              <a:spLocks/>
            </p:cNvSpPr>
            <p:nvPr/>
          </p:nvSpPr>
          <p:spPr bwMode="auto">
            <a:xfrm>
              <a:off x="4878" y="2906"/>
              <a:ext cx="139" cy="30"/>
            </a:xfrm>
            <a:custGeom>
              <a:avLst/>
              <a:gdLst>
                <a:gd name="T0" fmla="*/ 1 w 277"/>
                <a:gd name="T1" fmla="*/ 1 h 60"/>
                <a:gd name="T2" fmla="*/ 1 w 277"/>
                <a:gd name="T3" fmla="*/ 1 h 60"/>
                <a:gd name="T4" fmla="*/ 1 w 277"/>
                <a:gd name="T5" fmla="*/ 1 h 60"/>
                <a:gd name="T6" fmla="*/ 1 w 277"/>
                <a:gd name="T7" fmla="*/ 1 h 60"/>
                <a:gd name="T8" fmla="*/ 1 w 277"/>
                <a:gd name="T9" fmla="*/ 1 h 60"/>
                <a:gd name="T10" fmla="*/ 1 w 277"/>
                <a:gd name="T11" fmla="*/ 1 h 60"/>
                <a:gd name="T12" fmla="*/ 1 w 277"/>
                <a:gd name="T13" fmla="*/ 1 h 60"/>
                <a:gd name="T14" fmla="*/ 1 w 277"/>
                <a:gd name="T15" fmla="*/ 0 h 60"/>
                <a:gd name="T16" fmla="*/ 1 w 277"/>
                <a:gd name="T17" fmla="*/ 0 h 60"/>
                <a:gd name="T18" fmla="*/ 1 w 277"/>
                <a:gd name="T19" fmla="*/ 0 h 60"/>
                <a:gd name="T20" fmla="*/ 1 w 277"/>
                <a:gd name="T21" fmla="*/ 1 h 60"/>
                <a:gd name="T22" fmla="*/ 1 w 277"/>
                <a:gd name="T23" fmla="*/ 1 h 60"/>
                <a:gd name="T24" fmla="*/ 1 w 277"/>
                <a:gd name="T25" fmla="*/ 1 h 60"/>
                <a:gd name="T26" fmla="*/ 1 w 277"/>
                <a:gd name="T27" fmla="*/ 1 h 60"/>
                <a:gd name="T28" fmla="*/ 1 w 277"/>
                <a:gd name="T29" fmla="*/ 1 h 60"/>
                <a:gd name="T30" fmla="*/ 1 w 277"/>
                <a:gd name="T31" fmla="*/ 1 h 60"/>
                <a:gd name="T32" fmla="*/ 0 w 277"/>
                <a:gd name="T33" fmla="*/ 1 h 60"/>
                <a:gd name="T34" fmla="*/ 1 w 277"/>
                <a:gd name="T35" fmla="*/ 1 h 60"/>
                <a:gd name="T36" fmla="*/ 1 w 277"/>
                <a:gd name="T37" fmla="*/ 1 h 60"/>
                <a:gd name="T38" fmla="*/ 1 w 277"/>
                <a:gd name="T39" fmla="*/ 1 h 60"/>
                <a:gd name="T40" fmla="*/ 1 w 277"/>
                <a:gd name="T41" fmla="*/ 1 h 60"/>
                <a:gd name="T42" fmla="*/ 1 w 277"/>
                <a:gd name="T43" fmla="*/ 1 h 60"/>
                <a:gd name="T44" fmla="*/ 1 w 277"/>
                <a:gd name="T45" fmla="*/ 1 h 60"/>
                <a:gd name="T46" fmla="*/ 1 w 277"/>
                <a:gd name="T47" fmla="*/ 1 h 60"/>
                <a:gd name="T48" fmla="*/ 1 w 277"/>
                <a:gd name="T49" fmla="*/ 1 h 60"/>
                <a:gd name="T50" fmla="*/ 1 w 277"/>
                <a:gd name="T51" fmla="*/ 1 h 60"/>
                <a:gd name="T52" fmla="*/ 1 w 277"/>
                <a:gd name="T53" fmla="*/ 1 h 60"/>
                <a:gd name="T54" fmla="*/ 1 w 277"/>
                <a:gd name="T55" fmla="*/ 1 h 60"/>
                <a:gd name="T56" fmla="*/ 1 w 277"/>
                <a:gd name="T57" fmla="*/ 1 h 60"/>
                <a:gd name="T58" fmla="*/ 1 w 277"/>
                <a:gd name="T59" fmla="*/ 1 h 60"/>
                <a:gd name="T60" fmla="*/ 1 w 277"/>
                <a:gd name="T61" fmla="*/ 1 h 60"/>
                <a:gd name="T62" fmla="*/ 1 w 277"/>
                <a:gd name="T63" fmla="*/ 1 h 60"/>
                <a:gd name="T64" fmla="*/ 1 w 277"/>
                <a:gd name="T65" fmla="*/ 1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7"/>
                <a:gd name="T100" fmla="*/ 0 h 60"/>
                <a:gd name="T101" fmla="*/ 277 w 277"/>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7" h="60">
                  <a:moveTo>
                    <a:pt x="277" y="30"/>
                  </a:moveTo>
                  <a:lnTo>
                    <a:pt x="273" y="26"/>
                  </a:lnTo>
                  <a:lnTo>
                    <a:pt x="264" y="21"/>
                  </a:lnTo>
                  <a:lnTo>
                    <a:pt x="253" y="17"/>
                  </a:lnTo>
                  <a:lnTo>
                    <a:pt x="236" y="11"/>
                  </a:lnTo>
                  <a:lnTo>
                    <a:pt x="217" y="8"/>
                  </a:lnTo>
                  <a:lnTo>
                    <a:pt x="195" y="4"/>
                  </a:lnTo>
                  <a:lnTo>
                    <a:pt x="168" y="0"/>
                  </a:lnTo>
                  <a:lnTo>
                    <a:pt x="138" y="0"/>
                  </a:lnTo>
                  <a:lnTo>
                    <a:pt x="108" y="0"/>
                  </a:lnTo>
                  <a:lnTo>
                    <a:pt x="82" y="4"/>
                  </a:lnTo>
                  <a:lnTo>
                    <a:pt x="60" y="8"/>
                  </a:lnTo>
                  <a:lnTo>
                    <a:pt x="41" y="11"/>
                  </a:lnTo>
                  <a:lnTo>
                    <a:pt x="24" y="17"/>
                  </a:lnTo>
                  <a:lnTo>
                    <a:pt x="13" y="21"/>
                  </a:lnTo>
                  <a:lnTo>
                    <a:pt x="3" y="26"/>
                  </a:lnTo>
                  <a:lnTo>
                    <a:pt x="0" y="30"/>
                  </a:lnTo>
                  <a:lnTo>
                    <a:pt x="5" y="34"/>
                  </a:lnTo>
                  <a:lnTo>
                    <a:pt x="15" y="40"/>
                  </a:lnTo>
                  <a:lnTo>
                    <a:pt x="26" y="45"/>
                  </a:lnTo>
                  <a:lnTo>
                    <a:pt x="43" y="49"/>
                  </a:lnTo>
                  <a:lnTo>
                    <a:pt x="61" y="55"/>
                  </a:lnTo>
                  <a:lnTo>
                    <a:pt x="84" y="56"/>
                  </a:lnTo>
                  <a:lnTo>
                    <a:pt x="108" y="60"/>
                  </a:lnTo>
                  <a:lnTo>
                    <a:pt x="138" y="60"/>
                  </a:lnTo>
                  <a:lnTo>
                    <a:pt x="168" y="60"/>
                  </a:lnTo>
                  <a:lnTo>
                    <a:pt x="193" y="56"/>
                  </a:lnTo>
                  <a:lnTo>
                    <a:pt x="215" y="55"/>
                  </a:lnTo>
                  <a:lnTo>
                    <a:pt x="234" y="49"/>
                  </a:lnTo>
                  <a:lnTo>
                    <a:pt x="251" y="45"/>
                  </a:lnTo>
                  <a:lnTo>
                    <a:pt x="262" y="40"/>
                  </a:lnTo>
                  <a:lnTo>
                    <a:pt x="272" y="34"/>
                  </a:lnTo>
                  <a:lnTo>
                    <a:pt x="277" y="30"/>
                  </a:lnTo>
                  <a:close/>
                </a:path>
              </a:pathLst>
            </a:custGeom>
            <a:solidFill>
              <a:srgbClr val="3F9EFF"/>
            </a:solidFill>
            <a:ln w="9525">
              <a:noFill/>
              <a:round/>
              <a:headEnd/>
              <a:tailEnd/>
            </a:ln>
          </p:spPr>
          <p:txBody>
            <a:bodyPr/>
            <a:lstStyle/>
            <a:p>
              <a:endParaRPr lang="en-US" sz="2400"/>
            </a:p>
          </p:txBody>
        </p:sp>
        <p:sp>
          <p:nvSpPr>
            <p:cNvPr id="218124" name="Freeform 15"/>
            <p:cNvSpPr>
              <a:spLocks/>
            </p:cNvSpPr>
            <p:nvPr/>
          </p:nvSpPr>
          <p:spPr bwMode="auto">
            <a:xfrm>
              <a:off x="4878" y="2944"/>
              <a:ext cx="139" cy="46"/>
            </a:xfrm>
            <a:custGeom>
              <a:avLst/>
              <a:gdLst>
                <a:gd name="T0" fmla="*/ 1 w 277"/>
                <a:gd name="T1" fmla="*/ 1 h 92"/>
                <a:gd name="T2" fmla="*/ 1 w 277"/>
                <a:gd name="T3" fmla="*/ 1 h 92"/>
                <a:gd name="T4" fmla="*/ 1 w 277"/>
                <a:gd name="T5" fmla="*/ 1 h 92"/>
                <a:gd name="T6" fmla="*/ 1 w 277"/>
                <a:gd name="T7" fmla="*/ 1 h 92"/>
                <a:gd name="T8" fmla="*/ 1 w 277"/>
                <a:gd name="T9" fmla="*/ 1 h 92"/>
                <a:gd name="T10" fmla="*/ 1 w 277"/>
                <a:gd name="T11" fmla="*/ 1 h 92"/>
                <a:gd name="T12" fmla="*/ 1 w 277"/>
                <a:gd name="T13" fmla="*/ 1 h 92"/>
                <a:gd name="T14" fmla="*/ 1 w 277"/>
                <a:gd name="T15" fmla="*/ 1 h 92"/>
                <a:gd name="T16" fmla="*/ 1 w 277"/>
                <a:gd name="T17" fmla="*/ 1 h 92"/>
                <a:gd name="T18" fmla="*/ 1 w 277"/>
                <a:gd name="T19" fmla="*/ 1 h 92"/>
                <a:gd name="T20" fmla="*/ 1 w 277"/>
                <a:gd name="T21" fmla="*/ 1 h 92"/>
                <a:gd name="T22" fmla="*/ 1 w 277"/>
                <a:gd name="T23" fmla="*/ 1 h 92"/>
                <a:gd name="T24" fmla="*/ 1 w 277"/>
                <a:gd name="T25" fmla="*/ 1 h 92"/>
                <a:gd name="T26" fmla="*/ 1 w 277"/>
                <a:gd name="T27" fmla="*/ 1 h 92"/>
                <a:gd name="T28" fmla="*/ 1 w 277"/>
                <a:gd name="T29" fmla="*/ 1 h 92"/>
                <a:gd name="T30" fmla="*/ 1 w 277"/>
                <a:gd name="T31" fmla="*/ 1 h 92"/>
                <a:gd name="T32" fmla="*/ 1 w 277"/>
                <a:gd name="T33" fmla="*/ 1 h 92"/>
                <a:gd name="T34" fmla="*/ 1 w 277"/>
                <a:gd name="T35" fmla="*/ 1 h 92"/>
                <a:gd name="T36" fmla="*/ 1 w 277"/>
                <a:gd name="T37" fmla="*/ 1 h 92"/>
                <a:gd name="T38" fmla="*/ 1 w 277"/>
                <a:gd name="T39" fmla="*/ 1 h 92"/>
                <a:gd name="T40" fmla="*/ 1 w 277"/>
                <a:gd name="T41" fmla="*/ 1 h 92"/>
                <a:gd name="T42" fmla="*/ 1 w 277"/>
                <a:gd name="T43" fmla="*/ 1 h 92"/>
                <a:gd name="T44" fmla="*/ 1 w 277"/>
                <a:gd name="T45" fmla="*/ 1 h 92"/>
                <a:gd name="T46" fmla="*/ 1 w 277"/>
                <a:gd name="T47" fmla="*/ 1 h 92"/>
                <a:gd name="T48" fmla="*/ 1 w 277"/>
                <a:gd name="T49" fmla="*/ 1 h 92"/>
                <a:gd name="T50" fmla="*/ 1 w 277"/>
                <a:gd name="T51" fmla="*/ 1 h 92"/>
                <a:gd name="T52" fmla="*/ 1 w 277"/>
                <a:gd name="T53" fmla="*/ 1 h 92"/>
                <a:gd name="T54" fmla="*/ 1 w 277"/>
                <a:gd name="T55" fmla="*/ 1 h 92"/>
                <a:gd name="T56" fmla="*/ 1 w 277"/>
                <a:gd name="T57" fmla="*/ 0 h 92"/>
                <a:gd name="T58" fmla="*/ 1 w 277"/>
                <a:gd name="T59" fmla="*/ 1 h 92"/>
                <a:gd name="T60" fmla="*/ 1 w 277"/>
                <a:gd name="T61" fmla="*/ 1 h 92"/>
                <a:gd name="T62" fmla="*/ 1 w 277"/>
                <a:gd name="T63" fmla="*/ 1 h 92"/>
                <a:gd name="T64" fmla="*/ 1 w 277"/>
                <a:gd name="T65" fmla="*/ 1 h 92"/>
                <a:gd name="T66" fmla="*/ 1 w 277"/>
                <a:gd name="T67" fmla="*/ 1 h 92"/>
                <a:gd name="T68" fmla="*/ 1 w 277"/>
                <a:gd name="T69" fmla="*/ 1 h 92"/>
                <a:gd name="T70" fmla="*/ 1 w 277"/>
                <a:gd name="T71" fmla="*/ 1 h 92"/>
                <a:gd name="T72" fmla="*/ 1 w 277"/>
                <a:gd name="T73" fmla="*/ 1 h 92"/>
                <a:gd name="T74" fmla="*/ 1 w 277"/>
                <a:gd name="T75" fmla="*/ 1 h 92"/>
                <a:gd name="T76" fmla="*/ 1 w 277"/>
                <a:gd name="T77" fmla="*/ 1 h 92"/>
                <a:gd name="T78" fmla="*/ 1 w 277"/>
                <a:gd name="T79" fmla="*/ 1 h 92"/>
                <a:gd name="T80" fmla="*/ 1 w 277"/>
                <a:gd name="T81" fmla="*/ 1 h 92"/>
                <a:gd name="T82" fmla="*/ 1 w 277"/>
                <a:gd name="T83" fmla="*/ 1 h 92"/>
                <a:gd name="T84" fmla="*/ 1 w 277"/>
                <a:gd name="T85" fmla="*/ 1 h 92"/>
                <a:gd name="T86" fmla="*/ 1 w 277"/>
                <a:gd name="T87" fmla="*/ 1 h 92"/>
                <a:gd name="T88" fmla="*/ 0 w 277"/>
                <a:gd name="T89" fmla="*/ 0 h 92"/>
                <a:gd name="T90" fmla="*/ 0 w 277"/>
                <a:gd name="T91" fmla="*/ 1 h 92"/>
                <a:gd name="T92" fmla="*/ 0 w 277"/>
                <a:gd name="T93" fmla="*/ 1 h 92"/>
                <a:gd name="T94" fmla="*/ 0 w 277"/>
                <a:gd name="T95" fmla="*/ 1 h 92"/>
                <a:gd name="T96" fmla="*/ 0 w 277"/>
                <a:gd name="T97" fmla="*/ 1 h 92"/>
                <a:gd name="T98" fmla="*/ 0 w 277"/>
                <a:gd name="T99" fmla="*/ 1 h 92"/>
                <a:gd name="T100" fmla="*/ 0 w 277"/>
                <a:gd name="T101" fmla="*/ 1 h 92"/>
                <a:gd name="T102" fmla="*/ 0 w 277"/>
                <a:gd name="T103" fmla="*/ 1 h 92"/>
                <a:gd name="T104" fmla="*/ 1 w 277"/>
                <a:gd name="T105" fmla="*/ 1 h 92"/>
                <a:gd name="T106" fmla="*/ 1 w 277"/>
                <a:gd name="T107" fmla="*/ 1 h 92"/>
                <a:gd name="T108" fmla="*/ 1 w 277"/>
                <a:gd name="T109" fmla="*/ 1 h 92"/>
                <a:gd name="T110" fmla="*/ 1 w 277"/>
                <a:gd name="T111" fmla="*/ 1 h 92"/>
                <a:gd name="T112" fmla="*/ 1 w 277"/>
                <a:gd name="T113" fmla="*/ 1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7"/>
                <a:gd name="T172" fmla="*/ 0 h 92"/>
                <a:gd name="T173" fmla="*/ 277 w 277"/>
                <a:gd name="T174" fmla="*/ 92 h 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7" h="92">
                  <a:moveTo>
                    <a:pt x="30" y="77"/>
                  </a:moveTo>
                  <a:lnTo>
                    <a:pt x="39" y="79"/>
                  </a:lnTo>
                  <a:lnTo>
                    <a:pt x="48" y="83"/>
                  </a:lnTo>
                  <a:lnTo>
                    <a:pt x="61" y="85"/>
                  </a:lnTo>
                  <a:lnTo>
                    <a:pt x="75" y="87"/>
                  </a:lnTo>
                  <a:lnTo>
                    <a:pt x="88" y="90"/>
                  </a:lnTo>
                  <a:lnTo>
                    <a:pt x="105" y="90"/>
                  </a:lnTo>
                  <a:lnTo>
                    <a:pt x="122" y="92"/>
                  </a:lnTo>
                  <a:lnTo>
                    <a:pt x="138" y="92"/>
                  </a:lnTo>
                  <a:lnTo>
                    <a:pt x="155" y="92"/>
                  </a:lnTo>
                  <a:lnTo>
                    <a:pt x="172" y="90"/>
                  </a:lnTo>
                  <a:lnTo>
                    <a:pt x="187" y="90"/>
                  </a:lnTo>
                  <a:lnTo>
                    <a:pt x="202" y="87"/>
                  </a:lnTo>
                  <a:lnTo>
                    <a:pt x="215" y="85"/>
                  </a:lnTo>
                  <a:lnTo>
                    <a:pt x="227" y="83"/>
                  </a:lnTo>
                  <a:lnTo>
                    <a:pt x="238" y="79"/>
                  </a:lnTo>
                  <a:lnTo>
                    <a:pt x="247" y="77"/>
                  </a:lnTo>
                  <a:lnTo>
                    <a:pt x="257" y="73"/>
                  </a:lnTo>
                  <a:lnTo>
                    <a:pt x="266" y="70"/>
                  </a:lnTo>
                  <a:lnTo>
                    <a:pt x="272" y="68"/>
                  </a:lnTo>
                  <a:lnTo>
                    <a:pt x="275" y="64"/>
                  </a:lnTo>
                  <a:lnTo>
                    <a:pt x="275" y="62"/>
                  </a:lnTo>
                  <a:lnTo>
                    <a:pt x="277" y="62"/>
                  </a:lnTo>
                  <a:lnTo>
                    <a:pt x="277" y="55"/>
                  </a:lnTo>
                  <a:lnTo>
                    <a:pt x="277" y="40"/>
                  </a:lnTo>
                  <a:lnTo>
                    <a:pt x="277" y="21"/>
                  </a:lnTo>
                  <a:lnTo>
                    <a:pt x="277" y="0"/>
                  </a:lnTo>
                  <a:lnTo>
                    <a:pt x="262" y="6"/>
                  </a:lnTo>
                  <a:lnTo>
                    <a:pt x="247" y="11"/>
                  </a:lnTo>
                  <a:lnTo>
                    <a:pt x="230" y="15"/>
                  </a:lnTo>
                  <a:lnTo>
                    <a:pt x="213" y="19"/>
                  </a:lnTo>
                  <a:lnTo>
                    <a:pt x="195" y="21"/>
                  </a:lnTo>
                  <a:lnTo>
                    <a:pt x="176" y="23"/>
                  </a:lnTo>
                  <a:lnTo>
                    <a:pt x="157" y="25"/>
                  </a:lnTo>
                  <a:lnTo>
                    <a:pt x="138" y="25"/>
                  </a:lnTo>
                  <a:lnTo>
                    <a:pt x="120" y="25"/>
                  </a:lnTo>
                  <a:lnTo>
                    <a:pt x="101" y="23"/>
                  </a:lnTo>
                  <a:lnTo>
                    <a:pt x="82" y="21"/>
                  </a:lnTo>
                  <a:lnTo>
                    <a:pt x="63" y="19"/>
                  </a:lnTo>
                  <a:lnTo>
                    <a:pt x="46" y="15"/>
                  </a:lnTo>
                  <a:lnTo>
                    <a:pt x="30" y="11"/>
                  </a:lnTo>
                  <a:lnTo>
                    <a:pt x="15" y="6"/>
                  </a:lnTo>
                  <a:lnTo>
                    <a:pt x="0" y="0"/>
                  </a:lnTo>
                  <a:lnTo>
                    <a:pt x="0" y="21"/>
                  </a:lnTo>
                  <a:lnTo>
                    <a:pt x="0" y="40"/>
                  </a:lnTo>
                  <a:lnTo>
                    <a:pt x="0" y="55"/>
                  </a:lnTo>
                  <a:lnTo>
                    <a:pt x="0" y="62"/>
                  </a:lnTo>
                  <a:lnTo>
                    <a:pt x="1" y="64"/>
                  </a:lnTo>
                  <a:lnTo>
                    <a:pt x="5" y="68"/>
                  </a:lnTo>
                  <a:lnTo>
                    <a:pt x="11" y="70"/>
                  </a:lnTo>
                  <a:lnTo>
                    <a:pt x="20" y="73"/>
                  </a:lnTo>
                  <a:lnTo>
                    <a:pt x="30" y="77"/>
                  </a:lnTo>
                  <a:close/>
                </a:path>
              </a:pathLst>
            </a:custGeom>
            <a:solidFill>
              <a:srgbClr val="3F9EFF"/>
            </a:solidFill>
            <a:ln w="9525">
              <a:noFill/>
              <a:round/>
              <a:headEnd/>
              <a:tailEnd/>
            </a:ln>
          </p:spPr>
          <p:txBody>
            <a:bodyPr/>
            <a:lstStyle/>
            <a:p>
              <a:endParaRPr lang="en-US" sz="2400"/>
            </a:p>
          </p:txBody>
        </p:sp>
        <p:sp>
          <p:nvSpPr>
            <p:cNvPr id="218125" name="Freeform 16"/>
            <p:cNvSpPr>
              <a:spLocks/>
            </p:cNvSpPr>
            <p:nvPr/>
          </p:nvSpPr>
          <p:spPr bwMode="auto">
            <a:xfrm>
              <a:off x="4831" y="3117"/>
              <a:ext cx="233" cy="464"/>
            </a:xfrm>
            <a:custGeom>
              <a:avLst/>
              <a:gdLst>
                <a:gd name="T0" fmla="*/ 1 w 465"/>
                <a:gd name="T1" fmla="*/ 0 h 929"/>
                <a:gd name="T2" fmla="*/ 1 w 465"/>
                <a:gd name="T3" fmla="*/ 0 h 929"/>
                <a:gd name="T4" fmla="*/ 1 w 465"/>
                <a:gd name="T5" fmla="*/ 0 h 929"/>
                <a:gd name="T6" fmla="*/ 1 w 465"/>
                <a:gd name="T7" fmla="*/ 0 h 929"/>
                <a:gd name="T8" fmla="*/ 1 w 465"/>
                <a:gd name="T9" fmla="*/ 0 h 929"/>
                <a:gd name="T10" fmla="*/ 1 w 465"/>
                <a:gd name="T11" fmla="*/ 0 h 929"/>
                <a:gd name="T12" fmla="*/ 1 w 465"/>
                <a:gd name="T13" fmla="*/ 0 h 929"/>
                <a:gd name="T14" fmla="*/ 1 w 465"/>
                <a:gd name="T15" fmla="*/ 0 h 929"/>
                <a:gd name="T16" fmla="*/ 1 w 465"/>
                <a:gd name="T17" fmla="*/ 0 h 929"/>
                <a:gd name="T18" fmla="*/ 1 w 465"/>
                <a:gd name="T19" fmla="*/ 0 h 929"/>
                <a:gd name="T20" fmla="*/ 1 w 465"/>
                <a:gd name="T21" fmla="*/ 0 h 929"/>
                <a:gd name="T22" fmla="*/ 1 w 465"/>
                <a:gd name="T23" fmla="*/ 0 h 929"/>
                <a:gd name="T24" fmla="*/ 1 w 465"/>
                <a:gd name="T25" fmla="*/ 0 h 929"/>
                <a:gd name="T26" fmla="*/ 1 w 465"/>
                <a:gd name="T27" fmla="*/ 0 h 929"/>
                <a:gd name="T28" fmla="*/ 1 w 465"/>
                <a:gd name="T29" fmla="*/ 0 h 929"/>
                <a:gd name="T30" fmla="*/ 1 w 465"/>
                <a:gd name="T31" fmla="*/ 0 h 929"/>
                <a:gd name="T32" fmla="*/ 0 w 465"/>
                <a:gd name="T33" fmla="*/ 0 h 929"/>
                <a:gd name="T34" fmla="*/ 0 w 465"/>
                <a:gd name="T35" fmla="*/ 0 h 929"/>
                <a:gd name="T36" fmla="*/ 1 w 465"/>
                <a:gd name="T37" fmla="*/ 0 h 929"/>
                <a:gd name="T38" fmla="*/ 1 w 465"/>
                <a:gd name="T39" fmla="*/ 0 h 929"/>
                <a:gd name="T40" fmla="*/ 1 w 465"/>
                <a:gd name="T41" fmla="*/ 0 h 929"/>
                <a:gd name="T42" fmla="*/ 1 w 465"/>
                <a:gd name="T43" fmla="*/ 0 h 929"/>
                <a:gd name="T44" fmla="*/ 1 w 465"/>
                <a:gd name="T45" fmla="*/ 0 h 929"/>
                <a:gd name="T46" fmla="*/ 1 w 465"/>
                <a:gd name="T47" fmla="*/ 0 h 929"/>
                <a:gd name="T48" fmla="*/ 1 w 465"/>
                <a:gd name="T49" fmla="*/ 0 h 929"/>
                <a:gd name="T50" fmla="*/ 1 w 465"/>
                <a:gd name="T51" fmla="*/ 0 h 929"/>
                <a:gd name="T52" fmla="*/ 1 w 465"/>
                <a:gd name="T53" fmla="*/ 0 h 929"/>
                <a:gd name="T54" fmla="*/ 1 w 465"/>
                <a:gd name="T55" fmla="*/ 0 h 929"/>
                <a:gd name="T56" fmla="*/ 1 w 465"/>
                <a:gd name="T57" fmla="*/ 0 h 929"/>
                <a:gd name="T58" fmla="*/ 1 w 465"/>
                <a:gd name="T59" fmla="*/ 0 h 929"/>
                <a:gd name="T60" fmla="*/ 1 w 465"/>
                <a:gd name="T61" fmla="*/ 0 h 929"/>
                <a:gd name="T62" fmla="*/ 1 w 465"/>
                <a:gd name="T63" fmla="*/ 0 h 929"/>
                <a:gd name="T64" fmla="*/ 1 w 465"/>
                <a:gd name="T65" fmla="*/ 0 h 929"/>
                <a:gd name="T66" fmla="*/ 1 w 465"/>
                <a:gd name="T67" fmla="*/ 0 h 929"/>
                <a:gd name="T68" fmla="*/ 1 w 465"/>
                <a:gd name="T69" fmla="*/ 0 h 9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5"/>
                <a:gd name="T106" fmla="*/ 0 h 929"/>
                <a:gd name="T107" fmla="*/ 465 w 465"/>
                <a:gd name="T108" fmla="*/ 929 h 9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5" h="929">
                  <a:moveTo>
                    <a:pt x="465" y="141"/>
                  </a:moveTo>
                  <a:lnTo>
                    <a:pt x="459" y="113"/>
                  </a:lnTo>
                  <a:lnTo>
                    <a:pt x="446" y="87"/>
                  </a:lnTo>
                  <a:lnTo>
                    <a:pt x="426" y="62"/>
                  </a:lnTo>
                  <a:lnTo>
                    <a:pt x="398" y="42"/>
                  </a:lnTo>
                  <a:lnTo>
                    <a:pt x="362" y="25"/>
                  </a:lnTo>
                  <a:lnTo>
                    <a:pt x="322" y="11"/>
                  </a:lnTo>
                  <a:lnTo>
                    <a:pt x="279" y="4"/>
                  </a:lnTo>
                  <a:lnTo>
                    <a:pt x="232" y="0"/>
                  </a:lnTo>
                  <a:lnTo>
                    <a:pt x="186" y="4"/>
                  </a:lnTo>
                  <a:lnTo>
                    <a:pt x="142" y="11"/>
                  </a:lnTo>
                  <a:lnTo>
                    <a:pt x="103" y="25"/>
                  </a:lnTo>
                  <a:lnTo>
                    <a:pt x="69" y="42"/>
                  </a:lnTo>
                  <a:lnTo>
                    <a:pt x="39" y="62"/>
                  </a:lnTo>
                  <a:lnTo>
                    <a:pt x="19" y="87"/>
                  </a:lnTo>
                  <a:lnTo>
                    <a:pt x="5" y="113"/>
                  </a:lnTo>
                  <a:lnTo>
                    <a:pt x="0" y="141"/>
                  </a:lnTo>
                  <a:lnTo>
                    <a:pt x="0" y="790"/>
                  </a:lnTo>
                  <a:lnTo>
                    <a:pt x="5" y="818"/>
                  </a:lnTo>
                  <a:lnTo>
                    <a:pt x="19" y="844"/>
                  </a:lnTo>
                  <a:lnTo>
                    <a:pt x="39" y="867"/>
                  </a:lnTo>
                  <a:lnTo>
                    <a:pt x="69" y="887"/>
                  </a:lnTo>
                  <a:lnTo>
                    <a:pt x="103" y="904"/>
                  </a:lnTo>
                  <a:lnTo>
                    <a:pt x="142" y="918"/>
                  </a:lnTo>
                  <a:lnTo>
                    <a:pt x="186" y="927"/>
                  </a:lnTo>
                  <a:lnTo>
                    <a:pt x="232" y="929"/>
                  </a:lnTo>
                  <a:lnTo>
                    <a:pt x="279" y="927"/>
                  </a:lnTo>
                  <a:lnTo>
                    <a:pt x="322" y="918"/>
                  </a:lnTo>
                  <a:lnTo>
                    <a:pt x="362" y="904"/>
                  </a:lnTo>
                  <a:lnTo>
                    <a:pt x="398" y="887"/>
                  </a:lnTo>
                  <a:lnTo>
                    <a:pt x="426" y="867"/>
                  </a:lnTo>
                  <a:lnTo>
                    <a:pt x="446" y="844"/>
                  </a:lnTo>
                  <a:lnTo>
                    <a:pt x="459" y="818"/>
                  </a:lnTo>
                  <a:lnTo>
                    <a:pt x="465" y="790"/>
                  </a:lnTo>
                  <a:lnTo>
                    <a:pt x="465" y="141"/>
                  </a:lnTo>
                  <a:close/>
                </a:path>
              </a:pathLst>
            </a:custGeom>
            <a:solidFill>
              <a:srgbClr val="BFDDFF"/>
            </a:solidFill>
            <a:ln w="9525">
              <a:noFill/>
              <a:round/>
              <a:headEnd/>
              <a:tailEnd/>
            </a:ln>
          </p:spPr>
          <p:txBody>
            <a:bodyPr/>
            <a:lstStyle/>
            <a:p>
              <a:endParaRPr lang="en-US" sz="2400"/>
            </a:p>
          </p:txBody>
        </p:sp>
        <p:sp>
          <p:nvSpPr>
            <p:cNvPr id="218126" name="Freeform 17"/>
            <p:cNvSpPr>
              <a:spLocks noEditPoints="1"/>
            </p:cNvSpPr>
            <p:nvPr/>
          </p:nvSpPr>
          <p:spPr bwMode="auto">
            <a:xfrm>
              <a:off x="4788" y="2880"/>
              <a:ext cx="319" cy="747"/>
            </a:xfrm>
            <a:custGeom>
              <a:avLst/>
              <a:gdLst>
                <a:gd name="T0" fmla="*/ 1 w 638"/>
                <a:gd name="T1" fmla="*/ 0 h 1495"/>
                <a:gd name="T2" fmla="*/ 1 w 638"/>
                <a:gd name="T3" fmla="*/ 0 h 1495"/>
                <a:gd name="T4" fmla="*/ 1 w 638"/>
                <a:gd name="T5" fmla="*/ 0 h 1495"/>
                <a:gd name="T6" fmla="*/ 1 w 638"/>
                <a:gd name="T7" fmla="*/ 0 h 1495"/>
                <a:gd name="T8" fmla="*/ 1 w 638"/>
                <a:gd name="T9" fmla="*/ 0 h 1495"/>
                <a:gd name="T10" fmla="*/ 1 w 638"/>
                <a:gd name="T11" fmla="*/ 0 h 1495"/>
                <a:gd name="T12" fmla="*/ 1 w 638"/>
                <a:gd name="T13" fmla="*/ 0 h 1495"/>
                <a:gd name="T14" fmla="*/ 1 w 638"/>
                <a:gd name="T15" fmla="*/ 0 h 1495"/>
                <a:gd name="T16" fmla="*/ 0 w 638"/>
                <a:gd name="T17" fmla="*/ 0 h 1495"/>
                <a:gd name="T18" fmla="*/ 1 w 638"/>
                <a:gd name="T19" fmla="*/ 0 h 1495"/>
                <a:gd name="T20" fmla="*/ 1 w 638"/>
                <a:gd name="T21" fmla="*/ 0 h 1495"/>
                <a:gd name="T22" fmla="*/ 1 w 638"/>
                <a:gd name="T23" fmla="*/ 0 h 1495"/>
                <a:gd name="T24" fmla="*/ 1 w 638"/>
                <a:gd name="T25" fmla="*/ 0 h 1495"/>
                <a:gd name="T26" fmla="*/ 1 w 638"/>
                <a:gd name="T27" fmla="*/ 0 h 1495"/>
                <a:gd name="T28" fmla="*/ 1 w 638"/>
                <a:gd name="T29" fmla="*/ 0 h 1495"/>
                <a:gd name="T30" fmla="*/ 1 w 638"/>
                <a:gd name="T31" fmla="*/ 0 h 1495"/>
                <a:gd name="T32" fmla="*/ 1 w 638"/>
                <a:gd name="T33" fmla="*/ 0 h 1495"/>
                <a:gd name="T34" fmla="*/ 1 w 638"/>
                <a:gd name="T35" fmla="*/ 0 h 1495"/>
                <a:gd name="T36" fmla="*/ 1 w 638"/>
                <a:gd name="T37" fmla="*/ 0 h 1495"/>
                <a:gd name="T38" fmla="*/ 1 w 638"/>
                <a:gd name="T39" fmla="*/ 0 h 1495"/>
                <a:gd name="T40" fmla="*/ 1 w 638"/>
                <a:gd name="T41" fmla="*/ 0 h 1495"/>
                <a:gd name="T42" fmla="*/ 1 w 638"/>
                <a:gd name="T43" fmla="*/ 0 h 1495"/>
                <a:gd name="T44" fmla="*/ 1 w 638"/>
                <a:gd name="T45" fmla="*/ 0 h 1495"/>
                <a:gd name="T46" fmla="*/ 1 w 638"/>
                <a:gd name="T47" fmla="*/ 0 h 1495"/>
                <a:gd name="T48" fmla="*/ 1 w 638"/>
                <a:gd name="T49" fmla="*/ 0 h 1495"/>
                <a:gd name="T50" fmla="*/ 1 w 638"/>
                <a:gd name="T51" fmla="*/ 0 h 1495"/>
                <a:gd name="T52" fmla="*/ 1 w 638"/>
                <a:gd name="T53" fmla="*/ 0 h 1495"/>
                <a:gd name="T54" fmla="*/ 1 w 638"/>
                <a:gd name="T55" fmla="*/ 0 h 1495"/>
                <a:gd name="T56" fmla="*/ 1 w 638"/>
                <a:gd name="T57" fmla="*/ 0 h 1495"/>
                <a:gd name="T58" fmla="*/ 1 w 638"/>
                <a:gd name="T59" fmla="*/ 0 h 1495"/>
                <a:gd name="T60" fmla="*/ 1 w 638"/>
                <a:gd name="T61" fmla="*/ 0 h 1495"/>
                <a:gd name="T62" fmla="*/ 1 w 638"/>
                <a:gd name="T63" fmla="*/ 0 h 1495"/>
                <a:gd name="T64" fmla="*/ 1 w 638"/>
                <a:gd name="T65" fmla="*/ 0 h 1495"/>
                <a:gd name="T66" fmla="*/ 1 w 638"/>
                <a:gd name="T67" fmla="*/ 0 h 1495"/>
                <a:gd name="T68" fmla="*/ 1 w 638"/>
                <a:gd name="T69" fmla="*/ 0 h 1495"/>
                <a:gd name="T70" fmla="*/ 1 w 638"/>
                <a:gd name="T71" fmla="*/ 0 h 1495"/>
                <a:gd name="T72" fmla="*/ 1 w 638"/>
                <a:gd name="T73" fmla="*/ 0 h 1495"/>
                <a:gd name="T74" fmla="*/ 1 w 638"/>
                <a:gd name="T75" fmla="*/ 0 h 1495"/>
                <a:gd name="T76" fmla="*/ 1 w 638"/>
                <a:gd name="T77" fmla="*/ 0 h 1495"/>
                <a:gd name="T78" fmla="*/ 1 w 638"/>
                <a:gd name="T79" fmla="*/ 0 h 1495"/>
                <a:gd name="T80" fmla="*/ 1 w 638"/>
                <a:gd name="T81" fmla="*/ 0 h 1495"/>
                <a:gd name="T82" fmla="*/ 1 w 638"/>
                <a:gd name="T83" fmla="*/ 0 h 1495"/>
                <a:gd name="T84" fmla="*/ 1 w 638"/>
                <a:gd name="T85" fmla="*/ 0 h 1495"/>
                <a:gd name="T86" fmla="*/ 1 w 638"/>
                <a:gd name="T87" fmla="*/ 0 h 1495"/>
                <a:gd name="T88" fmla="*/ 1 w 638"/>
                <a:gd name="T89" fmla="*/ 0 h 1495"/>
                <a:gd name="T90" fmla="*/ 1 w 638"/>
                <a:gd name="T91" fmla="*/ 0 h 1495"/>
                <a:gd name="T92" fmla="*/ 1 w 638"/>
                <a:gd name="T93" fmla="*/ 0 h 1495"/>
                <a:gd name="T94" fmla="*/ 1 w 638"/>
                <a:gd name="T95" fmla="*/ 0 h 1495"/>
                <a:gd name="T96" fmla="*/ 1 w 638"/>
                <a:gd name="T97" fmla="*/ 0 h 1495"/>
                <a:gd name="T98" fmla="*/ 1 w 638"/>
                <a:gd name="T99" fmla="*/ 0 h 1495"/>
                <a:gd name="T100" fmla="*/ 1 w 638"/>
                <a:gd name="T101" fmla="*/ 0 h 1495"/>
                <a:gd name="T102" fmla="*/ 1 w 638"/>
                <a:gd name="T103" fmla="*/ 0 h 1495"/>
                <a:gd name="T104" fmla="*/ 1 w 638"/>
                <a:gd name="T105" fmla="*/ 0 h 1495"/>
                <a:gd name="T106" fmla="*/ 1 w 638"/>
                <a:gd name="T107" fmla="*/ 0 h 1495"/>
                <a:gd name="T108" fmla="*/ 1 w 638"/>
                <a:gd name="T109" fmla="*/ 0 h 1495"/>
                <a:gd name="T110" fmla="*/ 1 w 638"/>
                <a:gd name="T111" fmla="*/ 0 h 1495"/>
                <a:gd name="T112" fmla="*/ 1 w 638"/>
                <a:gd name="T113" fmla="*/ 0 h 1495"/>
                <a:gd name="T114" fmla="*/ 1 w 638"/>
                <a:gd name="T115" fmla="*/ 0 h 1495"/>
                <a:gd name="T116" fmla="*/ 1 w 638"/>
                <a:gd name="T117" fmla="*/ 0 h 1495"/>
                <a:gd name="T118" fmla="*/ 1 w 638"/>
                <a:gd name="T119" fmla="*/ 0 h 1495"/>
                <a:gd name="T120" fmla="*/ 1 w 638"/>
                <a:gd name="T121" fmla="*/ 0 h 14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38"/>
                <a:gd name="T184" fmla="*/ 0 h 1495"/>
                <a:gd name="T185" fmla="*/ 638 w 638"/>
                <a:gd name="T186" fmla="*/ 1495 h 14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38" h="1495">
                  <a:moveTo>
                    <a:pt x="638" y="589"/>
                  </a:moveTo>
                  <a:lnTo>
                    <a:pt x="636" y="540"/>
                  </a:lnTo>
                  <a:lnTo>
                    <a:pt x="627" y="495"/>
                  </a:lnTo>
                  <a:lnTo>
                    <a:pt x="614" y="454"/>
                  </a:lnTo>
                  <a:lnTo>
                    <a:pt x="597" y="416"/>
                  </a:lnTo>
                  <a:lnTo>
                    <a:pt x="575" y="382"/>
                  </a:lnTo>
                  <a:lnTo>
                    <a:pt x="546" y="352"/>
                  </a:lnTo>
                  <a:lnTo>
                    <a:pt x="516" y="326"/>
                  </a:lnTo>
                  <a:lnTo>
                    <a:pt x="481" y="305"/>
                  </a:lnTo>
                  <a:lnTo>
                    <a:pt x="481" y="238"/>
                  </a:lnTo>
                  <a:lnTo>
                    <a:pt x="494" y="229"/>
                  </a:lnTo>
                  <a:lnTo>
                    <a:pt x="503" y="217"/>
                  </a:lnTo>
                  <a:lnTo>
                    <a:pt x="509" y="204"/>
                  </a:lnTo>
                  <a:lnTo>
                    <a:pt x="511" y="191"/>
                  </a:lnTo>
                  <a:lnTo>
                    <a:pt x="511" y="80"/>
                  </a:lnTo>
                  <a:lnTo>
                    <a:pt x="507" y="62"/>
                  </a:lnTo>
                  <a:lnTo>
                    <a:pt x="494" y="45"/>
                  </a:lnTo>
                  <a:lnTo>
                    <a:pt x="475" y="30"/>
                  </a:lnTo>
                  <a:lnTo>
                    <a:pt x="451" y="18"/>
                  </a:lnTo>
                  <a:lnTo>
                    <a:pt x="423" y="11"/>
                  </a:lnTo>
                  <a:lnTo>
                    <a:pt x="389" y="3"/>
                  </a:lnTo>
                  <a:lnTo>
                    <a:pt x="355" y="2"/>
                  </a:lnTo>
                  <a:lnTo>
                    <a:pt x="319" y="0"/>
                  </a:lnTo>
                  <a:lnTo>
                    <a:pt x="284" y="2"/>
                  </a:lnTo>
                  <a:lnTo>
                    <a:pt x="250" y="3"/>
                  </a:lnTo>
                  <a:lnTo>
                    <a:pt x="216" y="11"/>
                  </a:lnTo>
                  <a:lnTo>
                    <a:pt x="188" y="18"/>
                  </a:lnTo>
                  <a:lnTo>
                    <a:pt x="164" y="30"/>
                  </a:lnTo>
                  <a:lnTo>
                    <a:pt x="145" y="45"/>
                  </a:lnTo>
                  <a:lnTo>
                    <a:pt x="132" y="62"/>
                  </a:lnTo>
                  <a:lnTo>
                    <a:pt x="128" y="80"/>
                  </a:lnTo>
                  <a:lnTo>
                    <a:pt x="128" y="191"/>
                  </a:lnTo>
                  <a:lnTo>
                    <a:pt x="130" y="204"/>
                  </a:lnTo>
                  <a:lnTo>
                    <a:pt x="136" y="217"/>
                  </a:lnTo>
                  <a:lnTo>
                    <a:pt x="145" y="229"/>
                  </a:lnTo>
                  <a:lnTo>
                    <a:pt x="158" y="238"/>
                  </a:lnTo>
                  <a:lnTo>
                    <a:pt x="158" y="305"/>
                  </a:lnTo>
                  <a:lnTo>
                    <a:pt x="122" y="326"/>
                  </a:lnTo>
                  <a:lnTo>
                    <a:pt x="92" y="352"/>
                  </a:lnTo>
                  <a:lnTo>
                    <a:pt x="64" y="382"/>
                  </a:lnTo>
                  <a:lnTo>
                    <a:pt x="42" y="416"/>
                  </a:lnTo>
                  <a:lnTo>
                    <a:pt x="25" y="454"/>
                  </a:lnTo>
                  <a:lnTo>
                    <a:pt x="12" y="495"/>
                  </a:lnTo>
                  <a:lnTo>
                    <a:pt x="2" y="540"/>
                  </a:lnTo>
                  <a:lnTo>
                    <a:pt x="0" y="589"/>
                  </a:lnTo>
                  <a:lnTo>
                    <a:pt x="2" y="604"/>
                  </a:lnTo>
                  <a:lnTo>
                    <a:pt x="6" y="619"/>
                  </a:lnTo>
                  <a:lnTo>
                    <a:pt x="12" y="634"/>
                  </a:lnTo>
                  <a:lnTo>
                    <a:pt x="23" y="647"/>
                  </a:lnTo>
                  <a:lnTo>
                    <a:pt x="12" y="662"/>
                  </a:lnTo>
                  <a:lnTo>
                    <a:pt x="6" y="677"/>
                  </a:lnTo>
                  <a:lnTo>
                    <a:pt x="2" y="692"/>
                  </a:lnTo>
                  <a:lnTo>
                    <a:pt x="0" y="707"/>
                  </a:lnTo>
                  <a:lnTo>
                    <a:pt x="0" y="823"/>
                  </a:lnTo>
                  <a:lnTo>
                    <a:pt x="2" y="842"/>
                  </a:lnTo>
                  <a:lnTo>
                    <a:pt x="6" y="857"/>
                  </a:lnTo>
                  <a:lnTo>
                    <a:pt x="14" y="870"/>
                  </a:lnTo>
                  <a:lnTo>
                    <a:pt x="23" y="881"/>
                  </a:lnTo>
                  <a:lnTo>
                    <a:pt x="12" y="896"/>
                  </a:lnTo>
                  <a:lnTo>
                    <a:pt x="6" y="911"/>
                  </a:lnTo>
                  <a:lnTo>
                    <a:pt x="2" y="926"/>
                  </a:lnTo>
                  <a:lnTo>
                    <a:pt x="0" y="941"/>
                  </a:lnTo>
                  <a:lnTo>
                    <a:pt x="0" y="1058"/>
                  </a:lnTo>
                  <a:lnTo>
                    <a:pt x="2" y="1076"/>
                  </a:lnTo>
                  <a:lnTo>
                    <a:pt x="6" y="1091"/>
                  </a:lnTo>
                  <a:lnTo>
                    <a:pt x="14" y="1105"/>
                  </a:lnTo>
                  <a:lnTo>
                    <a:pt x="23" y="1116"/>
                  </a:lnTo>
                  <a:lnTo>
                    <a:pt x="12" y="1131"/>
                  </a:lnTo>
                  <a:lnTo>
                    <a:pt x="6" y="1146"/>
                  </a:lnTo>
                  <a:lnTo>
                    <a:pt x="2" y="1161"/>
                  </a:lnTo>
                  <a:lnTo>
                    <a:pt x="0" y="1176"/>
                  </a:lnTo>
                  <a:lnTo>
                    <a:pt x="0" y="1292"/>
                  </a:lnTo>
                  <a:lnTo>
                    <a:pt x="2" y="1311"/>
                  </a:lnTo>
                  <a:lnTo>
                    <a:pt x="6" y="1330"/>
                  </a:lnTo>
                  <a:lnTo>
                    <a:pt x="12" y="1346"/>
                  </a:lnTo>
                  <a:lnTo>
                    <a:pt x="21" y="1365"/>
                  </a:lnTo>
                  <a:lnTo>
                    <a:pt x="32" y="1382"/>
                  </a:lnTo>
                  <a:lnTo>
                    <a:pt x="47" y="1399"/>
                  </a:lnTo>
                  <a:lnTo>
                    <a:pt x="62" y="1416"/>
                  </a:lnTo>
                  <a:lnTo>
                    <a:pt x="81" y="1429"/>
                  </a:lnTo>
                  <a:lnTo>
                    <a:pt x="104" y="1444"/>
                  </a:lnTo>
                  <a:lnTo>
                    <a:pt x="126" y="1457"/>
                  </a:lnTo>
                  <a:lnTo>
                    <a:pt x="152" y="1467"/>
                  </a:lnTo>
                  <a:lnTo>
                    <a:pt x="182" y="1476"/>
                  </a:lnTo>
                  <a:lnTo>
                    <a:pt x="212" y="1483"/>
                  </a:lnTo>
                  <a:lnTo>
                    <a:pt x="246" y="1489"/>
                  </a:lnTo>
                  <a:lnTo>
                    <a:pt x="282" y="1493"/>
                  </a:lnTo>
                  <a:lnTo>
                    <a:pt x="319" y="1495"/>
                  </a:lnTo>
                  <a:lnTo>
                    <a:pt x="357" y="1493"/>
                  </a:lnTo>
                  <a:lnTo>
                    <a:pt x="393" y="1489"/>
                  </a:lnTo>
                  <a:lnTo>
                    <a:pt x="426" y="1483"/>
                  </a:lnTo>
                  <a:lnTo>
                    <a:pt x="456" y="1476"/>
                  </a:lnTo>
                  <a:lnTo>
                    <a:pt x="485" y="1467"/>
                  </a:lnTo>
                  <a:lnTo>
                    <a:pt x="511" y="1457"/>
                  </a:lnTo>
                  <a:lnTo>
                    <a:pt x="535" y="1444"/>
                  </a:lnTo>
                  <a:lnTo>
                    <a:pt x="556" y="1429"/>
                  </a:lnTo>
                  <a:lnTo>
                    <a:pt x="575" y="1416"/>
                  </a:lnTo>
                  <a:lnTo>
                    <a:pt x="591" y="1399"/>
                  </a:lnTo>
                  <a:lnTo>
                    <a:pt x="606" y="1382"/>
                  </a:lnTo>
                  <a:lnTo>
                    <a:pt x="618" y="1365"/>
                  </a:lnTo>
                  <a:lnTo>
                    <a:pt x="627" y="1346"/>
                  </a:lnTo>
                  <a:lnTo>
                    <a:pt x="633" y="1330"/>
                  </a:lnTo>
                  <a:lnTo>
                    <a:pt x="636" y="1311"/>
                  </a:lnTo>
                  <a:lnTo>
                    <a:pt x="638" y="1292"/>
                  </a:lnTo>
                  <a:lnTo>
                    <a:pt x="638" y="1176"/>
                  </a:lnTo>
                  <a:lnTo>
                    <a:pt x="636" y="1161"/>
                  </a:lnTo>
                  <a:lnTo>
                    <a:pt x="633" y="1146"/>
                  </a:lnTo>
                  <a:lnTo>
                    <a:pt x="625" y="1131"/>
                  </a:lnTo>
                  <a:lnTo>
                    <a:pt x="616" y="1116"/>
                  </a:lnTo>
                  <a:lnTo>
                    <a:pt x="625" y="1105"/>
                  </a:lnTo>
                  <a:lnTo>
                    <a:pt x="633" y="1091"/>
                  </a:lnTo>
                  <a:lnTo>
                    <a:pt x="636" y="1076"/>
                  </a:lnTo>
                  <a:lnTo>
                    <a:pt x="638" y="1058"/>
                  </a:lnTo>
                  <a:lnTo>
                    <a:pt x="638" y="941"/>
                  </a:lnTo>
                  <a:lnTo>
                    <a:pt x="636" y="926"/>
                  </a:lnTo>
                  <a:lnTo>
                    <a:pt x="633" y="911"/>
                  </a:lnTo>
                  <a:lnTo>
                    <a:pt x="625" y="896"/>
                  </a:lnTo>
                  <a:lnTo>
                    <a:pt x="616" y="881"/>
                  </a:lnTo>
                  <a:lnTo>
                    <a:pt x="625" y="870"/>
                  </a:lnTo>
                  <a:lnTo>
                    <a:pt x="633" y="857"/>
                  </a:lnTo>
                  <a:lnTo>
                    <a:pt x="636" y="842"/>
                  </a:lnTo>
                  <a:lnTo>
                    <a:pt x="638" y="823"/>
                  </a:lnTo>
                  <a:lnTo>
                    <a:pt x="638" y="707"/>
                  </a:lnTo>
                  <a:lnTo>
                    <a:pt x="636" y="692"/>
                  </a:lnTo>
                  <a:lnTo>
                    <a:pt x="633" y="677"/>
                  </a:lnTo>
                  <a:lnTo>
                    <a:pt x="625" y="662"/>
                  </a:lnTo>
                  <a:lnTo>
                    <a:pt x="616" y="647"/>
                  </a:lnTo>
                  <a:lnTo>
                    <a:pt x="625" y="636"/>
                  </a:lnTo>
                  <a:lnTo>
                    <a:pt x="633" y="622"/>
                  </a:lnTo>
                  <a:lnTo>
                    <a:pt x="636" y="607"/>
                  </a:lnTo>
                  <a:lnTo>
                    <a:pt x="638" y="589"/>
                  </a:lnTo>
                  <a:close/>
                  <a:moveTo>
                    <a:pt x="319" y="52"/>
                  </a:moveTo>
                  <a:lnTo>
                    <a:pt x="349" y="52"/>
                  </a:lnTo>
                  <a:lnTo>
                    <a:pt x="376" y="56"/>
                  </a:lnTo>
                  <a:lnTo>
                    <a:pt x="398" y="60"/>
                  </a:lnTo>
                  <a:lnTo>
                    <a:pt x="417" y="63"/>
                  </a:lnTo>
                  <a:lnTo>
                    <a:pt x="434" y="69"/>
                  </a:lnTo>
                  <a:lnTo>
                    <a:pt x="445" y="73"/>
                  </a:lnTo>
                  <a:lnTo>
                    <a:pt x="454" y="78"/>
                  </a:lnTo>
                  <a:lnTo>
                    <a:pt x="458" y="82"/>
                  </a:lnTo>
                  <a:lnTo>
                    <a:pt x="453" y="86"/>
                  </a:lnTo>
                  <a:lnTo>
                    <a:pt x="443" y="92"/>
                  </a:lnTo>
                  <a:lnTo>
                    <a:pt x="432" y="97"/>
                  </a:lnTo>
                  <a:lnTo>
                    <a:pt x="415" y="101"/>
                  </a:lnTo>
                  <a:lnTo>
                    <a:pt x="396" y="107"/>
                  </a:lnTo>
                  <a:lnTo>
                    <a:pt x="374" y="108"/>
                  </a:lnTo>
                  <a:lnTo>
                    <a:pt x="349" y="112"/>
                  </a:lnTo>
                  <a:lnTo>
                    <a:pt x="319" y="112"/>
                  </a:lnTo>
                  <a:lnTo>
                    <a:pt x="289" y="112"/>
                  </a:lnTo>
                  <a:lnTo>
                    <a:pt x="265" y="108"/>
                  </a:lnTo>
                  <a:lnTo>
                    <a:pt x="242" y="107"/>
                  </a:lnTo>
                  <a:lnTo>
                    <a:pt x="224" y="101"/>
                  </a:lnTo>
                  <a:lnTo>
                    <a:pt x="207" y="97"/>
                  </a:lnTo>
                  <a:lnTo>
                    <a:pt x="196" y="92"/>
                  </a:lnTo>
                  <a:lnTo>
                    <a:pt x="186" y="86"/>
                  </a:lnTo>
                  <a:lnTo>
                    <a:pt x="181" y="82"/>
                  </a:lnTo>
                  <a:lnTo>
                    <a:pt x="184" y="78"/>
                  </a:lnTo>
                  <a:lnTo>
                    <a:pt x="194" y="73"/>
                  </a:lnTo>
                  <a:lnTo>
                    <a:pt x="205" y="69"/>
                  </a:lnTo>
                  <a:lnTo>
                    <a:pt x="222" y="63"/>
                  </a:lnTo>
                  <a:lnTo>
                    <a:pt x="241" y="60"/>
                  </a:lnTo>
                  <a:lnTo>
                    <a:pt x="263" y="56"/>
                  </a:lnTo>
                  <a:lnTo>
                    <a:pt x="289" y="52"/>
                  </a:lnTo>
                  <a:lnTo>
                    <a:pt x="319" y="52"/>
                  </a:lnTo>
                  <a:close/>
                  <a:moveTo>
                    <a:pt x="181" y="127"/>
                  </a:moveTo>
                  <a:lnTo>
                    <a:pt x="196" y="133"/>
                  </a:lnTo>
                  <a:lnTo>
                    <a:pt x="211" y="138"/>
                  </a:lnTo>
                  <a:lnTo>
                    <a:pt x="227" y="142"/>
                  </a:lnTo>
                  <a:lnTo>
                    <a:pt x="244" y="146"/>
                  </a:lnTo>
                  <a:lnTo>
                    <a:pt x="263" y="148"/>
                  </a:lnTo>
                  <a:lnTo>
                    <a:pt x="282" y="150"/>
                  </a:lnTo>
                  <a:lnTo>
                    <a:pt x="301" y="152"/>
                  </a:lnTo>
                  <a:lnTo>
                    <a:pt x="319" y="152"/>
                  </a:lnTo>
                  <a:lnTo>
                    <a:pt x="338" y="152"/>
                  </a:lnTo>
                  <a:lnTo>
                    <a:pt x="357" y="150"/>
                  </a:lnTo>
                  <a:lnTo>
                    <a:pt x="376" y="148"/>
                  </a:lnTo>
                  <a:lnTo>
                    <a:pt x="394" y="146"/>
                  </a:lnTo>
                  <a:lnTo>
                    <a:pt x="411" y="142"/>
                  </a:lnTo>
                  <a:lnTo>
                    <a:pt x="428" y="138"/>
                  </a:lnTo>
                  <a:lnTo>
                    <a:pt x="443" y="133"/>
                  </a:lnTo>
                  <a:lnTo>
                    <a:pt x="458" y="127"/>
                  </a:lnTo>
                  <a:lnTo>
                    <a:pt x="458" y="148"/>
                  </a:lnTo>
                  <a:lnTo>
                    <a:pt x="458" y="167"/>
                  </a:lnTo>
                  <a:lnTo>
                    <a:pt x="458" y="182"/>
                  </a:lnTo>
                  <a:lnTo>
                    <a:pt x="458" y="189"/>
                  </a:lnTo>
                  <a:lnTo>
                    <a:pt x="456" y="189"/>
                  </a:lnTo>
                  <a:lnTo>
                    <a:pt x="456" y="191"/>
                  </a:lnTo>
                  <a:lnTo>
                    <a:pt x="453" y="195"/>
                  </a:lnTo>
                  <a:lnTo>
                    <a:pt x="447" y="197"/>
                  </a:lnTo>
                  <a:lnTo>
                    <a:pt x="438" y="200"/>
                  </a:lnTo>
                  <a:lnTo>
                    <a:pt x="428" y="204"/>
                  </a:lnTo>
                  <a:lnTo>
                    <a:pt x="419" y="206"/>
                  </a:lnTo>
                  <a:lnTo>
                    <a:pt x="408" y="210"/>
                  </a:lnTo>
                  <a:lnTo>
                    <a:pt x="396" y="212"/>
                  </a:lnTo>
                  <a:lnTo>
                    <a:pt x="383" y="214"/>
                  </a:lnTo>
                  <a:lnTo>
                    <a:pt x="368" y="217"/>
                  </a:lnTo>
                  <a:lnTo>
                    <a:pt x="353" y="217"/>
                  </a:lnTo>
                  <a:lnTo>
                    <a:pt x="336" y="219"/>
                  </a:lnTo>
                  <a:lnTo>
                    <a:pt x="319" y="219"/>
                  </a:lnTo>
                  <a:lnTo>
                    <a:pt x="303" y="219"/>
                  </a:lnTo>
                  <a:lnTo>
                    <a:pt x="286" y="217"/>
                  </a:lnTo>
                  <a:lnTo>
                    <a:pt x="269" y="217"/>
                  </a:lnTo>
                  <a:lnTo>
                    <a:pt x="256" y="214"/>
                  </a:lnTo>
                  <a:lnTo>
                    <a:pt x="242" y="212"/>
                  </a:lnTo>
                  <a:lnTo>
                    <a:pt x="229" y="210"/>
                  </a:lnTo>
                  <a:lnTo>
                    <a:pt x="220" y="206"/>
                  </a:lnTo>
                  <a:lnTo>
                    <a:pt x="211" y="204"/>
                  </a:lnTo>
                  <a:lnTo>
                    <a:pt x="201" y="200"/>
                  </a:lnTo>
                  <a:lnTo>
                    <a:pt x="192" y="197"/>
                  </a:lnTo>
                  <a:lnTo>
                    <a:pt x="186" y="195"/>
                  </a:lnTo>
                  <a:lnTo>
                    <a:pt x="182" y="191"/>
                  </a:lnTo>
                  <a:lnTo>
                    <a:pt x="181" y="189"/>
                  </a:lnTo>
                  <a:lnTo>
                    <a:pt x="181" y="182"/>
                  </a:lnTo>
                  <a:lnTo>
                    <a:pt x="181" y="167"/>
                  </a:lnTo>
                  <a:lnTo>
                    <a:pt x="181" y="148"/>
                  </a:lnTo>
                  <a:lnTo>
                    <a:pt x="181" y="127"/>
                  </a:lnTo>
                  <a:close/>
                  <a:moveTo>
                    <a:pt x="545" y="671"/>
                  </a:moveTo>
                  <a:lnTo>
                    <a:pt x="546" y="673"/>
                  </a:lnTo>
                  <a:lnTo>
                    <a:pt x="548" y="673"/>
                  </a:lnTo>
                  <a:lnTo>
                    <a:pt x="552" y="673"/>
                  </a:lnTo>
                  <a:lnTo>
                    <a:pt x="554" y="673"/>
                  </a:lnTo>
                  <a:lnTo>
                    <a:pt x="571" y="677"/>
                  </a:lnTo>
                  <a:lnTo>
                    <a:pt x="580" y="684"/>
                  </a:lnTo>
                  <a:lnTo>
                    <a:pt x="584" y="696"/>
                  </a:lnTo>
                  <a:lnTo>
                    <a:pt x="586" y="707"/>
                  </a:lnTo>
                  <a:lnTo>
                    <a:pt x="586" y="823"/>
                  </a:lnTo>
                  <a:lnTo>
                    <a:pt x="582" y="840"/>
                  </a:lnTo>
                  <a:lnTo>
                    <a:pt x="575" y="849"/>
                  </a:lnTo>
                  <a:lnTo>
                    <a:pt x="563" y="853"/>
                  </a:lnTo>
                  <a:lnTo>
                    <a:pt x="554" y="855"/>
                  </a:lnTo>
                  <a:lnTo>
                    <a:pt x="552" y="857"/>
                  </a:lnTo>
                  <a:lnTo>
                    <a:pt x="550" y="857"/>
                  </a:lnTo>
                  <a:lnTo>
                    <a:pt x="541" y="859"/>
                  </a:lnTo>
                  <a:lnTo>
                    <a:pt x="533" y="864"/>
                  </a:lnTo>
                  <a:lnTo>
                    <a:pt x="530" y="872"/>
                  </a:lnTo>
                  <a:lnTo>
                    <a:pt x="528" y="881"/>
                  </a:lnTo>
                  <a:lnTo>
                    <a:pt x="530" y="889"/>
                  </a:lnTo>
                  <a:lnTo>
                    <a:pt x="533" y="896"/>
                  </a:lnTo>
                  <a:lnTo>
                    <a:pt x="537" y="902"/>
                  </a:lnTo>
                  <a:lnTo>
                    <a:pt x="545" y="906"/>
                  </a:lnTo>
                  <a:lnTo>
                    <a:pt x="546" y="908"/>
                  </a:lnTo>
                  <a:lnTo>
                    <a:pt x="548" y="908"/>
                  </a:lnTo>
                  <a:lnTo>
                    <a:pt x="552" y="908"/>
                  </a:lnTo>
                  <a:lnTo>
                    <a:pt x="554" y="908"/>
                  </a:lnTo>
                  <a:lnTo>
                    <a:pt x="571" y="911"/>
                  </a:lnTo>
                  <a:lnTo>
                    <a:pt x="580" y="919"/>
                  </a:lnTo>
                  <a:lnTo>
                    <a:pt x="584" y="930"/>
                  </a:lnTo>
                  <a:lnTo>
                    <a:pt x="586" y="941"/>
                  </a:lnTo>
                  <a:lnTo>
                    <a:pt x="586" y="1058"/>
                  </a:lnTo>
                  <a:lnTo>
                    <a:pt x="582" y="1074"/>
                  </a:lnTo>
                  <a:lnTo>
                    <a:pt x="575" y="1084"/>
                  </a:lnTo>
                  <a:lnTo>
                    <a:pt x="563" y="1088"/>
                  </a:lnTo>
                  <a:lnTo>
                    <a:pt x="554" y="1089"/>
                  </a:lnTo>
                  <a:lnTo>
                    <a:pt x="543" y="1093"/>
                  </a:lnTo>
                  <a:lnTo>
                    <a:pt x="535" y="1099"/>
                  </a:lnTo>
                  <a:lnTo>
                    <a:pt x="530" y="1106"/>
                  </a:lnTo>
                  <a:lnTo>
                    <a:pt x="528" y="1116"/>
                  </a:lnTo>
                  <a:lnTo>
                    <a:pt x="528" y="1118"/>
                  </a:lnTo>
                  <a:lnTo>
                    <a:pt x="530" y="1127"/>
                  </a:lnTo>
                  <a:lnTo>
                    <a:pt x="535" y="1135"/>
                  </a:lnTo>
                  <a:lnTo>
                    <a:pt x="543" y="1140"/>
                  </a:lnTo>
                  <a:lnTo>
                    <a:pt x="554" y="1142"/>
                  </a:lnTo>
                  <a:lnTo>
                    <a:pt x="571" y="1146"/>
                  </a:lnTo>
                  <a:lnTo>
                    <a:pt x="580" y="1153"/>
                  </a:lnTo>
                  <a:lnTo>
                    <a:pt x="584" y="1165"/>
                  </a:lnTo>
                  <a:lnTo>
                    <a:pt x="586" y="1176"/>
                  </a:lnTo>
                  <a:lnTo>
                    <a:pt x="586" y="1292"/>
                  </a:lnTo>
                  <a:lnTo>
                    <a:pt x="582" y="1316"/>
                  </a:lnTo>
                  <a:lnTo>
                    <a:pt x="571" y="1341"/>
                  </a:lnTo>
                  <a:lnTo>
                    <a:pt x="550" y="1367"/>
                  </a:lnTo>
                  <a:lnTo>
                    <a:pt x="522" y="1390"/>
                  </a:lnTo>
                  <a:lnTo>
                    <a:pt x="485" y="1410"/>
                  </a:lnTo>
                  <a:lnTo>
                    <a:pt x="439" y="1427"/>
                  </a:lnTo>
                  <a:lnTo>
                    <a:pt x="383" y="1438"/>
                  </a:lnTo>
                  <a:lnTo>
                    <a:pt x="319" y="1442"/>
                  </a:lnTo>
                  <a:lnTo>
                    <a:pt x="256" y="1438"/>
                  </a:lnTo>
                  <a:lnTo>
                    <a:pt x="199" y="1427"/>
                  </a:lnTo>
                  <a:lnTo>
                    <a:pt x="154" y="1410"/>
                  </a:lnTo>
                  <a:lnTo>
                    <a:pt x="117" y="1390"/>
                  </a:lnTo>
                  <a:lnTo>
                    <a:pt x="89" y="1367"/>
                  </a:lnTo>
                  <a:lnTo>
                    <a:pt x="68" y="1341"/>
                  </a:lnTo>
                  <a:lnTo>
                    <a:pt x="57" y="1316"/>
                  </a:lnTo>
                  <a:lnTo>
                    <a:pt x="53" y="1292"/>
                  </a:lnTo>
                  <a:lnTo>
                    <a:pt x="53" y="1176"/>
                  </a:lnTo>
                  <a:lnTo>
                    <a:pt x="55" y="1165"/>
                  </a:lnTo>
                  <a:lnTo>
                    <a:pt x="59" y="1153"/>
                  </a:lnTo>
                  <a:lnTo>
                    <a:pt x="68" y="1146"/>
                  </a:lnTo>
                  <a:lnTo>
                    <a:pt x="85" y="1142"/>
                  </a:lnTo>
                  <a:lnTo>
                    <a:pt x="87" y="1142"/>
                  </a:lnTo>
                  <a:lnTo>
                    <a:pt x="91" y="1142"/>
                  </a:lnTo>
                  <a:lnTo>
                    <a:pt x="92" y="1142"/>
                  </a:lnTo>
                  <a:lnTo>
                    <a:pt x="94" y="1140"/>
                  </a:lnTo>
                  <a:lnTo>
                    <a:pt x="102" y="1136"/>
                  </a:lnTo>
                  <a:lnTo>
                    <a:pt x="106" y="1131"/>
                  </a:lnTo>
                  <a:lnTo>
                    <a:pt x="109" y="1123"/>
                  </a:lnTo>
                  <a:lnTo>
                    <a:pt x="111" y="1116"/>
                  </a:lnTo>
                  <a:lnTo>
                    <a:pt x="109" y="1106"/>
                  </a:lnTo>
                  <a:lnTo>
                    <a:pt x="104" y="1099"/>
                  </a:lnTo>
                  <a:lnTo>
                    <a:pt x="96" y="1093"/>
                  </a:lnTo>
                  <a:lnTo>
                    <a:pt x="87" y="1091"/>
                  </a:lnTo>
                  <a:lnTo>
                    <a:pt x="85" y="1089"/>
                  </a:lnTo>
                  <a:lnTo>
                    <a:pt x="74" y="1088"/>
                  </a:lnTo>
                  <a:lnTo>
                    <a:pt x="64" y="1084"/>
                  </a:lnTo>
                  <a:lnTo>
                    <a:pt x="57" y="1074"/>
                  </a:lnTo>
                  <a:lnTo>
                    <a:pt x="53" y="1058"/>
                  </a:lnTo>
                  <a:lnTo>
                    <a:pt x="53" y="941"/>
                  </a:lnTo>
                  <a:lnTo>
                    <a:pt x="55" y="930"/>
                  </a:lnTo>
                  <a:lnTo>
                    <a:pt x="59" y="919"/>
                  </a:lnTo>
                  <a:lnTo>
                    <a:pt x="68" y="911"/>
                  </a:lnTo>
                  <a:lnTo>
                    <a:pt x="85" y="908"/>
                  </a:lnTo>
                  <a:lnTo>
                    <a:pt x="87" y="908"/>
                  </a:lnTo>
                  <a:lnTo>
                    <a:pt x="91" y="908"/>
                  </a:lnTo>
                  <a:lnTo>
                    <a:pt x="92" y="908"/>
                  </a:lnTo>
                  <a:lnTo>
                    <a:pt x="94" y="906"/>
                  </a:lnTo>
                  <a:lnTo>
                    <a:pt x="102" y="902"/>
                  </a:lnTo>
                  <a:lnTo>
                    <a:pt x="106" y="896"/>
                  </a:lnTo>
                  <a:lnTo>
                    <a:pt x="109" y="889"/>
                  </a:lnTo>
                  <a:lnTo>
                    <a:pt x="111" y="881"/>
                  </a:lnTo>
                  <a:lnTo>
                    <a:pt x="109" y="872"/>
                  </a:lnTo>
                  <a:lnTo>
                    <a:pt x="104" y="864"/>
                  </a:lnTo>
                  <a:lnTo>
                    <a:pt x="96" y="859"/>
                  </a:lnTo>
                  <a:lnTo>
                    <a:pt x="87" y="857"/>
                  </a:lnTo>
                  <a:lnTo>
                    <a:pt x="85" y="855"/>
                  </a:lnTo>
                  <a:lnTo>
                    <a:pt x="74" y="853"/>
                  </a:lnTo>
                  <a:lnTo>
                    <a:pt x="64" y="849"/>
                  </a:lnTo>
                  <a:lnTo>
                    <a:pt x="57" y="840"/>
                  </a:lnTo>
                  <a:lnTo>
                    <a:pt x="53" y="823"/>
                  </a:lnTo>
                  <a:lnTo>
                    <a:pt x="53" y="707"/>
                  </a:lnTo>
                  <a:lnTo>
                    <a:pt x="55" y="696"/>
                  </a:lnTo>
                  <a:lnTo>
                    <a:pt x="59" y="684"/>
                  </a:lnTo>
                  <a:lnTo>
                    <a:pt x="68" y="677"/>
                  </a:lnTo>
                  <a:lnTo>
                    <a:pt x="85" y="673"/>
                  </a:lnTo>
                  <a:lnTo>
                    <a:pt x="96" y="671"/>
                  </a:lnTo>
                  <a:lnTo>
                    <a:pt x="104" y="666"/>
                  </a:lnTo>
                  <a:lnTo>
                    <a:pt x="109" y="658"/>
                  </a:lnTo>
                  <a:lnTo>
                    <a:pt x="111" y="647"/>
                  </a:lnTo>
                  <a:lnTo>
                    <a:pt x="109" y="637"/>
                  </a:lnTo>
                  <a:lnTo>
                    <a:pt x="104" y="628"/>
                  </a:lnTo>
                  <a:lnTo>
                    <a:pt x="96" y="622"/>
                  </a:lnTo>
                  <a:lnTo>
                    <a:pt x="85" y="621"/>
                  </a:lnTo>
                  <a:lnTo>
                    <a:pt x="68" y="617"/>
                  </a:lnTo>
                  <a:lnTo>
                    <a:pt x="59" y="609"/>
                  </a:lnTo>
                  <a:lnTo>
                    <a:pt x="55" y="600"/>
                  </a:lnTo>
                  <a:lnTo>
                    <a:pt x="53" y="589"/>
                  </a:lnTo>
                  <a:lnTo>
                    <a:pt x="55" y="557"/>
                  </a:lnTo>
                  <a:lnTo>
                    <a:pt x="59" y="525"/>
                  </a:lnTo>
                  <a:lnTo>
                    <a:pt x="66" y="495"/>
                  </a:lnTo>
                  <a:lnTo>
                    <a:pt x="77" y="465"/>
                  </a:lnTo>
                  <a:lnTo>
                    <a:pt x="92" y="437"/>
                  </a:lnTo>
                  <a:lnTo>
                    <a:pt x="109" y="410"/>
                  </a:lnTo>
                  <a:lnTo>
                    <a:pt x="132" y="386"/>
                  </a:lnTo>
                  <a:lnTo>
                    <a:pt x="158" y="365"/>
                  </a:lnTo>
                  <a:lnTo>
                    <a:pt x="169" y="358"/>
                  </a:lnTo>
                  <a:lnTo>
                    <a:pt x="182" y="350"/>
                  </a:lnTo>
                  <a:lnTo>
                    <a:pt x="197" y="345"/>
                  </a:lnTo>
                  <a:lnTo>
                    <a:pt x="211" y="339"/>
                  </a:lnTo>
                  <a:lnTo>
                    <a:pt x="211" y="285"/>
                  </a:lnTo>
                  <a:lnTo>
                    <a:pt x="211" y="259"/>
                  </a:lnTo>
                  <a:lnTo>
                    <a:pt x="220" y="260"/>
                  </a:lnTo>
                  <a:lnTo>
                    <a:pt x="229" y="264"/>
                  </a:lnTo>
                  <a:lnTo>
                    <a:pt x="239" y="266"/>
                  </a:lnTo>
                  <a:lnTo>
                    <a:pt x="250" y="268"/>
                  </a:lnTo>
                  <a:lnTo>
                    <a:pt x="259" y="268"/>
                  </a:lnTo>
                  <a:lnTo>
                    <a:pt x="271" y="270"/>
                  </a:lnTo>
                  <a:lnTo>
                    <a:pt x="282" y="272"/>
                  </a:lnTo>
                  <a:lnTo>
                    <a:pt x="293" y="272"/>
                  </a:lnTo>
                  <a:lnTo>
                    <a:pt x="301" y="272"/>
                  </a:lnTo>
                  <a:lnTo>
                    <a:pt x="306" y="272"/>
                  </a:lnTo>
                  <a:lnTo>
                    <a:pt x="312" y="272"/>
                  </a:lnTo>
                  <a:lnTo>
                    <a:pt x="319" y="272"/>
                  </a:lnTo>
                  <a:lnTo>
                    <a:pt x="325" y="272"/>
                  </a:lnTo>
                  <a:lnTo>
                    <a:pt x="333" y="272"/>
                  </a:lnTo>
                  <a:lnTo>
                    <a:pt x="338" y="272"/>
                  </a:lnTo>
                  <a:lnTo>
                    <a:pt x="346" y="272"/>
                  </a:lnTo>
                  <a:lnTo>
                    <a:pt x="357" y="272"/>
                  </a:lnTo>
                  <a:lnTo>
                    <a:pt x="366" y="270"/>
                  </a:lnTo>
                  <a:lnTo>
                    <a:pt x="378" y="268"/>
                  </a:lnTo>
                  <a:lnTo>
                    <a:pt x="387" y="268"/>
                  </a:lnTo>
                  <a:lnTo>
                    <a:pt x="398" y="266"/>
                  </a:lnTo>
                  <a:lnTo>
                    <a:pt x="408" y="264"/>
                  </a:lnTo>
                  <a:lnTo>
                    <a:pt x="419" y="260"/>
                  </a:lnTo>
                  <a:lnTo>
                    <a:pt x="428" y="259"/>
                  </a:lnTo>
                  <a:lnTo>
                    <a:pt x="428" y="285"/>
                  </a:lnTo>
                  <a:lnTo>
                    <a:pt x="428" y="339"/>
                  </a:lnTo>
                  <a:lnTo>
                    <a:pt x="441" y="345"/>
                  </a:lnTo>
                  <a:lnTo>
                    <a:pt x="454" y="350"/>
                  </a:lnTo>
                  <a:lnTo>
                    <a:pt x="468" y="358"/>
                  </a:lnTo>
                  <a:lnTo>
                    <a:pt x="481" y="365"/>
                  </a:lnTo>
                  <a:lnTo>
                    <a:pt x="507" y="386"/>
                  </a:lnTo>
                  <a:lnTo>
                    <a:pt x="530" y="410"/>
                  </a:lnTo>
                  <a:lnTo>
                    <a:pt x="546" y="437"/>
                  </a:lnTo>
                  <a:lnTo>
                    <a:pt x="561" y="465"/>
                  </a:lnTo>
                  <a:lnTo>
                    <a:pt x="573" y="495"/>
                  </a:lnTo>
                  <a:lnTo>
                    <a:pt x="580" y="525"/>
                  </a:lnTo>
                  <a:lnTo>
                    <a:pt x="584" y="557"/>
                  </a:lnTo>
                  <a:lnTo>
                    <a:pt x="586" y="589"/>
                  </a:lnTo>
                  <a:lnTo>
                    <a:pt x="582" y="606"/>
                  </a:lnTo>
                  <a:lnTo>
                    <a:pt x="575" y="615"/>
                  </a:lnTo>
                  <a:lnTo>
                    <a:pt x="563" y="619"/>
                  </a:lnTo>
                  <a:lnTo>
                    <a:pt x="554" y="621"/>
                  </a:lnTo>
                  <a:lnTo>
                    <a:pt x="552" y="622"/>
                  </a:lnTo>
                  <a:lnTo>
                    <a:pt x="550" y="622"/>
                  </a:lnTo>
                  <a:lnTo>
                    <a:pt x="541" y="624"/>
                  </a:lnTo>
                  <a:lnTo>
                    <a:pt x="533" y="630"/>
                  </a:lnTo>
                  <a:lnTo>
                    <a:pt x="530" y="637"/>
                  </a:lnTo>
                  <a:lnTo>
                    <a:pt x="528" y="647"/>
                  </a:lnTo>
                  <a:lnTo>
                    <a:pt x="530" y="654"/>
                  </a:lnTo>
                  <a:lnTo>
                    <a:pt x="533" y="662"/>
                  </a:lnTo>
                  <a:lnTo>
                    <a:pt x="537" y="667"/>
                  </a:lnTo>
                  <a:lnTo>
                    <a:pt x="545" y="671"/>
                  </a:lnTo>
                  <a:close/>
                </a:path>
              </a:pathLst>
            </a:custGeom>
            <a:solidFill>
              <a:srgbClr val="000000"/>
            </a:solidFill>
            <a:ln w="9525">
              <a:noFill/>
              <a:round/>
              <a:headEnd/>
              <a:tailEnd/>
            </a:ln>
          </p:spPr>
          <p:txBody>
            <a:bodyPr/>
            <a:lstStyle/>
            <a:p>
              <a:endParaRPr lang="en-US" sz="2400"/>
            </a:p>
          </p:txBody>
        </p:sp>
        <p:sp>
          <p:nvSpPr>
            <p:cNvPr id="218127" name="Freeform 18"/>
            <p:cNvSpPr>
              <a:spLocks/>
            </p:cNvSpPr>
            <p:nvPr/>
          </p:nvSpPr>
          <p:spPr bwMode="auto">
            <a:xfrm>
              <a:off x="4856" y="3200"/>
              <a:ext cx="185" cy="40"/>
            </a:xfrm>
            <a:custGeom>
              <a:avLst/>
              <a:gdLst>
                <a:gd name="T0" fmla="*/ 1 w 370"/>
                <a:gd name="T1" fmla="*/ 0 h 81"/>
                <a:gd name="T2" fmla="*/ 1 w 370"/>
                <a:gd name="T3" fmla="*/ 0 h 81"/>
                <a:gd name="T4" fmla="*/ 1 w 370"/>
                <a:gd name="T5" fmla="*/ 0 h 81"/>
                <a:gd name="T6" fmla="*/ 1 w 370"/>
                <a:gd name="T7" fmla="*/ 0 h 81"/>
                <a:gd name="T8" fmla="*/ 1 w 370"/>
                <a:gd name="T9" fmla="*/ 0 h 81"/>
                <a:gd name="T10" fmla="*/ 1 w 370"/>
                <a:gd name="T11" fmla="*/ 0 h 81"/>
                <a:gd name="T12" fmla="*/ 1 w 370"/>
                <a:gd name="T13" fmla="*/ 0 h 81"/>
                <a:gd name="T14" fmla="*/ 1 w 370"/>
                <a:gd name="T15" fmla="*/ 0 h 81"/>
                <a:gd name="T16" fmla="*/ 0 w 370"/>
                <a:gd name="T17" fmla="*/ 0 h 81"/>
                <a:gd name="T18" fmla="*/ 0 w 370"/>
                <a:gd name="T19" fmla="*/ 0 h 81"/>
                <a:gd name="T20" fmla="*/ 0 w 370"/>
                <a:gd name="T21" fmla="*/ 0 h 81"/>
                <a:gd name="T22" fmla="*/ 0 w 370"/>
                <a:gd name="T23" fmla="*/ 0 h 81"/>
                <a:gd name="T24" fmla="*/ 0 w 370"/>
                <a:gd name="T25" fmla="*/ 0 h 81"/>
                <a:gd name="T26" fmla="*/ 1 w 370"/>
                <a:gd name="T27" fmla="*/ 0 h 81"/>
                <a:gd name="T28" fmla="*/ 1 w 370"/>
                <a:gd name="T29" fmla="*/ 0 h 81"/>
                <a:gd name="T30" fmla="*/ 1 w 370"/>
                <a:gd name="T31" fmla="*/ 0 h 81"/>
                <a:gd name="T32" fmla="*/ 1 w 370"/>
                <a:gd name="T33" fmla="*/ 0 h 81"/>
                <a:gd name="T34" fmla="*/ 1 w 370"/>
                <a:gd name="T35" fmla="*/ 0 h 81"/>
                <a:gd name="T36" fmla="*/ 1 w 370"/>
                <a:gd name="T37" fmla="*/ 0 h 81"/>
                <a:gd name="T38" fmla="*/ 1 w 370"/>
                <a:gd name="T39" fmla="*/ 0 h 81"/>
                <a:gd name="T40" fmla="*/ 1 w 370"/>
                <a:gd name="T41" fmla="*/ 0 h 81"/>
                <a:gd name="T42" fmla="*/ 1 w 370"/>
                <a:gd name="T43" fmla="*/ 0 h 81"/>
                <a:gd name="T44" fmla="*/ 1 w 370"/>
                <a:gd name="T45" fmla="*/ 0 h 81"/>
                <a:gd name="T46" fmla="*/ 1 w 370"/>
                <a:gd name="T47" fmla="*/ 0 h 81"/>
                <a:gd name="T48" fmla="*/ 1 w 370"/>
                <a:gd name="T49" fmla="*/ 0 h 81"/>
                <a:gd name="T50" fmla="*/ 1 w 370"/>
                <a:gd name="T51" fmla="*/ 0 h 81"/>
                <a:gd name="T52" fmla="*/ 1 w 370"/>
                <a:gd name="T53" fmla="*/ 0 h 81"/>
                <a:gd name="T54" fmla="*/ 1 w 370"/>
                <a:gd name="T55" fmla="*/ 0 h 81"/>
                <a:gd name="T56" fmla="*/ 1 w 370"/>
                <a:gd name="T57" fmla="*/ 0 h 81"/>
                <a:gd name="T58" fmla="*/ 1 w 370"/>
                <a:gd name="T59" fmla="*/ 0 h 81"/>
                <a:gd name="T60" fmla="*/ 1 w 370"/>
                <a:gd name="T61" fmla="*/ 0 h 81"/>
                <a:gd name="T62" fmla="*/ 1 w 370"/>
                <a:gd name="T63" fmla="*/ 0 h 81"/>
                <a:gd name="T64" fmla="*/ 1 w 370"/>
                <a:gd name="T65" fmla="*/ 0 h 81"/>
                <a:gd name="T66" fmla="*/ 1 w 370"/>
                <a:gd name="T67" fmla="*/ 0 h 81"/>
                <a:gd name="T68" fmla="*/ 1 w 370"/>
                <a:gd name="T69" fmla="*/ 0 h 81"/>
                <a:gd name="T70" fmla="*/ 1 w 370"/>
                <a:gd name="T71" fmla="*/ 0 h 81"/>
                <a:gd name="T72" fmla="*/ 1 w 370"/>
                <a:gd name="T73" fmla="*/ 0 h 81"/>
                <a:gd name="T74" fmla="*/ 1 w 370"/>
                <a:gd name="T75" fmla="*/ 0 h 81"/>
                <a:gd name="T76" fmla="*/ 1 w 370"/>
                <a:gd name="T77" fmla="*/ 0 h 81"/>
                <a:gd name="T78" fmla="*/ 1 w 370"/>
                <a:gd name="T79" fmla="*/ 0 h 81"/>
                <a:gd name="T80" fmla="*/ 1 w 370"/>
                <a:gd name="T81" fmla="*/ 0 h 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0"/>
                <a:gd name="T124" fmla="*/ 0 h 81"/>
                <a:gd name="T125" fmla="*/ 370 w 370"/>
                <a:gd name="T126" fmla="*/ 81 h 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0" h="81">
                  <a:moveTo>
                    <a:pt x="186" y="53"/>
                  </a:moveTo>
                  <a:lnTo>
                    <a:pt x="154" y="51"/>
                  </a:lnTo>
                  <a:lnTo>
                    <a:pt x="122" y="49"/>
                  </a:lnTo>
                  <a:lnTo>
                    <a:pt x="94" y="43"/>
                  </a:lnTo>
                  <a:lnTo>
                    <a:pt x="68" y="38"/>
                  </a:lnTo>
                  <a:lnTo>
                    <a:pt x="45" y="30"/>
                  </a:lnTo>
                  <a:lnTo>
                    <a:pt x="27" y="21"/>
                  </a:lnTo>
                  <a:lnTo>
                    <a:pt x="12" y="12"/>
                  </a:lnTo>
                  <a:lnTo>
                    <a:pt x="0" y="0"/>
                  </a:lnTo>
                  <a:lnTo>
                    <a:pt x="4" y="15"/>
                  </a:lnTo>
                  <a:lnTo>
                    <a:pt x="15" y="30"/>
                  </a:lnTo>
                  <a:lnTo>
                    <a:pt x="32" y="43"/>
                  </a:lnTo>
                  <a:lnTo>
                    <a:pt x="55" y="55"/>
                  </a:lnTo>
                  <a:lnTo>
                    <a:pt x="83" y="66"/>
                  </a:lnTo>
                  <a:lnTo>
                    <a:pt x="113" y="73"/>
                  </a:lnTo>
                  <a:lnTo>
                    <a:pt x="149" y="79"/>
                  </a:lnTo>
                  <a:lnTo>
                    <a:pt x="186" y="81"/>
                  </a:lnTo>
                  <a:lnTo>
                    <a:pt x="224" y="79"/>
                  </a:lnTo>
                  <a:lnTo>
                    <a:pt x="257" y="73"/>
                  </a:lnTo>
                  <a:lnTo>
                    <a:pt x="289" y="66"/>
                  </a:lnTo>
                  <a:lnTo>
                    <a:pt x="316" y="55"/>
                  </a:lnTo>
                  <a:lnTo>
                    <a:pt x="338" y="43"/>
                  </a:lnTo>
                  <a:lnTo>
                    <a:pt x="355" y="30"/>
                  </a:lnTo>
                  <a:lnTo>
                    <a:pt x="366" y="15"/>
                  </a:lnTo>
                  <a:lnTo>
                    <a:pt x="370" y="0"/>
                  </a:lnTo>
                  <a:lnTo>
                    <a:pt x="359" y="12"/>
                  </a:lnTo>
                  <a:lnTo>
                    <a:pt x="344" y="21"/>
                  </a:lnTo>
                  <a:lnTo>
                    <a:pt x="325" y="30"/>
                  </a:lnTo>
                  <a:lnTo>
                    <a:pt x="302" y="38"/>
                  </a:lnTo>
                  <a:lnTo>
                    <a:pt x="276" y="43"/>
                  </a:lnTo>
                  <a:lnTo>
                    <a:pt x="248" y="49"/>
                  </a:lnTo>
                  <a:lnTo>
                    <a:pt x="218" y="51"/>
                  </a:lnTo>
                  <a:lnTo>
                    <a:pt x="186" y="53"/>
                  </a:lnTo>
                  <a:close/>
                </a:path>
              </a:pathLst>
            </a:custGeom>
            <a:solidFill>
              <a:srgbClr val="FFFFFF"/>
            </a:solidFill>
            <a:ln w="9525">
              <a:noFill/>
              <a:round/>
              <a:headEnd/>
              <a:tailEnd/>
            </a:ln>
          </p:spPr>
          <p:txBody>
            <a:bodyPr/>
            <a:lstStyle/>
            <a:p>
              <a:endParaRPr lang="en-US" sz="2400"/>
            </a:p>
          </p:txBody>
        </p:sp>
        <p:sp>
          <p:nvSpPr>
            <p:cNvPr id="218128" name="Freeform 19"/>
            <p:cNvSpPr>
              <a:spLocks/>
            </p:cNvSpPr>
            <p:nvPr/>
          </p:nvSpPr>
          <p:spPr bwMode="auto">
            <a:xfrm>
              <a:off x="4936" y="3431"/>
              <a:ext cx="94" cy="110"/>
            </a:xfrm>
            <a:custGeom>
              <a:avLst/>
              <a:gdLst>
                <a:gd name="T0" fmla="*/ 1 w 188"/>
                <a:gd name="T1" fmla="*/ 1 h 219"/>
                <a:gd name="T2" fmla="*/ 1 w 188"/>
                <a:gd name="T3" fmla="*/ 1 h 219"/>
                <a:gd name="T4" fmla="*/ 1 w 188"/>
                <a:gd name="T5" fmla="*/ 1 h 219"/>
                <a:gd name="T6" fmla="*/ 1 w 188"/>
                <a:gd name="T7" fmla="*/ 1 h 219"/>
                <a:gd name="T8" fmla="*/ 1 w 188"/>
                <a:gd name="T9" fmla="*/ 0 h 219"/>
                <a:gd name="T10" fmla="*/ 1 w 188"/>
                <a:gd name="T11" fmla="*/ 1 h 219"/>
                <a:gd name="T12" fmla="*/ 1 w 188"/>
                <a:gd name="T13" fmla="*/ 1 h 219"/>
                <a:gd name="T14" fmla="*/ 1 w 188"/>
                <a:gd name="T15" fmla="*/ 1 h 219"/>
                <a:gd name="T16" fmla="*/ 1 w 188"/>
                <a:gd name="T17" fmla="*/ 1 h 219"/>
                <a:gd name="T18" fmla="*/ 1 w 188"/>
                <a:gd name="T19" fmla="*/ 1 h 219"/>
                <a:gd name="T20" fmla="*/ 1 w 188"/>
                <a:gd name="T21" fmla="*/ 1 h 219"/>
                <a:gd name="T22" fmla="*/ 1 w 188"/>
                <a:gd name="T23" fmla="*/ 1 h 219"/>
                <a:gd name="T24" fmla="*/ 1 w 188"/>
                <a:gd name="T25" fmla="*/ 1 h 219"/>
                <a:gd name="T26" fmla="*/ 1 w 188"/>
                <a:gd name="T27" fmla="*/ 1 h 219"/>
                <a:gd name="T28" fmla="*/ 1 w 188"/>
                <a:gd name="T29" fmla="*/ 1 h 219"/>
                <a:gd name="T30" fmla="*/ 1 w 188"/>
                <a:gd name="T31" fmla="*/ 1 h 219"/>
                <a:gd name="T32" fmla="*/ 1 w 188"/>
                <a:gd name="T33" fmla="*/ 1 h 219"/>
                <a:gd name="T34" fmla="*/ 1 w 188"/>
                <a:gd name="T35" fmla="*/ 1 h 219"/>
                <a:gd name="T36" fmla="*/ 1 w 188"/>
                <a:gd name="T37" fmla="*/ 1 h 219"/>
                <a:gd name="T38" fmla="*/ 1 w 188"/>
                <a:gd name="T39" fmla="*/ 1 h 219"/>
                <a:gd name="T40" fmla="*/ 1 w 188"/>
                <a:gd name="T41" fmla="*/ 1 h 219"/>
                <a:gd name="T42" fmla="*/ 1 w 188"/>
                <a:gd name="T43" fmla="*/ 1 h 219"/>
                <a:gd name="T44" fmla="*/ 1 w 188"/>
                <a:gd name="T45" fmla="*/ 1 h 219"/>
                <a:gd name="T46" fmla="*/ 1 w 188"/>
                <a:gd name="T47" fmla="*/ 1 h 219"/>
                <a:gd name="T48" fmla="*/ 0 w 188"/>
                <a:gd name="T49" fmla="*/ 1 h 219"/>
                <a:gd name="T50" fmla="*/ 1 w 188"/>
                <a:gd name="T51" fmla="*/ 1 h 219"/>
                <a:gd name="T52" fmla="*/ 1 w 188"/>
                <a:gd name="T53" fmla="*/ 1 h 219"/>
                <a:gd name="T54" fmla="*/ 1 w 188"/>
                <a:gd name="T55" fmla="*/ 1 h 219"/>
                <a:gd name="T56" fmla="*/ 1 w 188"/>
                <a:gd name="T57" fmla="*/ 1 h 219"/>
                <a:gd name="T58" fmla="*/ 1 w 188"/>
                <a:gd name="T59" fmla="*/ 1 h 219"/>
                <a:gd name="T60" fmla="*/ 1 w 188"/>
                <a:gd name="T61" fmla="*/ 1 h 219"/>
                <a:gd name="T62" fmla="*/ 1 w 188"/>
                <a:gd name="T63" fmla="*/ 1 h 219"/>
                <a:gd name="T64" fmla="*/ 1 w 188"/>
                <a:gd name="T65" fmla="*/ 1 h 219"/>
                <a:gd name="T66" fmla="*/ 1 w 188"/>
                <a:gd name="T67" fmla="*/ 1 h 219"/>
                <a:gd name="T68" fmla="*/ 1 w 188"/>
                <a:gd name="T69" fmla="*/ 1 h 219"/>
                <a:gd name="T70" fmla="*/ 1 w 188"/>
                <a:gd name="T71" fmla="*/ 1 h 219"/>
                <a:gd name="T72" fmla="*/ 1 w 188"/>
                <a:gd name="T73" fmla="*/ 1 h 219"/>
                <a:gd name="T74" fmla="*/ 1 w 188"/>
                <a:gd name="T75" fmla="*/ 1 h 219"/>
                <a:gd name="T76" fmla="*/ 1 w 188"/>
                <a:gd name="T77" fmla="*/ 1 h 219"/>
                <a:gd name="T78" fmla="*/ 1 w 188"/>
                <a:gd name="T79" fmla="*/ 1 h 219"/>
                <a:gd name="T80" fmla="*/ 1 w 188"/>
                <a:gd name="T81" fmla="*/ 1 h 219"/>
                <a:gd name="T82" fmla="*/ 1 w 188"/>
                <a:gd name="T83" fmla="*/ 1 h 219"/>
                <a:gd name="T84" fmla="*/ 1 w 188"/>
                <a:gd name="T85" fmla="*/ 1 h 219"/>
                <a:gd name="T86" fmla="*/ 1 w 188"/>
                <a:gd name="T87" fmla="*/ 1 h 219"/>
                <a:gd name="T88" fmla="*/ 1 w 188"/>
                <a:gd name="T89" fmla="*/ 1 h 219"/>
                <a:gd name="T90" fmla="*/ 1 w 188"/>
                <a:gd name="T91" fmla="*/ 1 h 219"/>
                <a:gd name="T92" fmla="*/ 1 w 188"/>
                <a:gd name="T93" fmla="*/ 1 h 219"/>
                <a:gd name="T94" fmla="*/ 1 w 188"/>
                <a:gd name="T95" fmla="*/ 1 h 219"/>
                <a:gd name="T96" fmla="*/ 1 w 188"/>
                <a:gd name="T97" fmla="*/ 1 h 219"/>
                <a:gd name="T98" fmla="*/ 1 w 188"/>
                <a:gd name="T99" fmla="*/ 1 h 219"/>
                <a:gd name="T100" fmla="*/ 1 w 188"/>
                <a:gd name="T101" fmla="*/ 1 h 219"/>
                <a:gd name="T102" fmla="*/ 1 w 188"/>
                <a:gd name="T103" fmla="*/ 1 h 219"/>
                <a:gd name="T104" fmla="*/ 1 w 188"/>
                <a:gd name="T105" fmla="*/ 1 h 2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8"/>
                <a:gd name="T160" fmla="*/ 0 h 219"/>
                <a:gd name="T161" fmla="*/ 188 w 188"/>
                <a:gd name="T162" fmla="*/ 219 h 21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8" h="219">
                  <a:moveTo>
                    <a:pt x="188" y="47"/>
                  </a:moveTo>
                  <a:lnTo>
                    <a:pt x="184" y="28"/>
                  </a:lnTo>
                  <a:lnTo>
                    <a:pt x="174" y="13"/>
                  </a:lnTo>
                  <a:lnTo>
                    <a:pt x="159" y="3"/>
                  </a:lnTo>
                  <a:lnTo>
                    <a:pt x="142" y="0"/>
                  </a:lnTo>
                  <a:lnTo>
                    <a:pt x="124" y="3"/>
                  </a:lnTo>
                  <a:lnTo>
                    <a:pt x="109" y="13"/>
                  </a:lnTo>
                  <a:lnTo>
                    <a:pt x="99" y="28"/>
                  </a:lnTo>
                  <a:lnTo>
                    <a:pt x="96" y="47"/>
                  </a:lnTo>
                  <a:lnTo>
                    <a:pt x="96" y="50"/>
                  </a:lnTo>
                  <a:lnTo>
                    <a:pt x="97" y="56"/>
                  </a:lnTo>
                  <a:lnTo>
                    <a:pt x="97" y="62"/>
                  </a:lnTo>
                  <a:lnTo>
                    <a:pt x="99" y="65"/>
                  </a:lnTo>
                  <a:lnTo>
                    <a:pt x="96" y="63"/>
                  </a:lnTo>
                  <a:lnTo>
                    <a:pt x="90" y="63"/>
                  </a:lnTo>
                  <a:lnTo>
                    <a:pt x="84" y="62"/>
                  </a:lnTo>
                  <a:lnTo>
                    <a:pt x="79" y="62"/>
                  </a:lnTo>
                  <a:lnTo>
                    <a:pt x="64" y="63"/>
                  </a:lnTo>
                  <a:lnTo>
                    <a:pt x="49" y="67"/>
                  </a:lnTo>
                  <a:lnTo>
                    <a:pt x="36" y="75"/>
                  </a:lnTo>
                  <a:lnTo>
                    <a:pt x="22" y="84"/>
                  </a:lnTo>
                  <a:lnTo>
                    <a:pt x="13" y="97"/>
                  </a:lnTo>
                  <a:lnTo>
                    <a:pt x="6" y="110"/>
                  </a:lnTo>
                  <a:lnTo>
                    <a:pt x="2" y="125"/>
                  </a:lnTo>
                  <a:lnTo>
                    <a:pt x="0" y="140"/>
                  </a:lnTo>
                  <a:lnTo>
                    <a:pt x="2" y="155"/>
                  </a:lnTo>
                  <a:lnTo>
                    <a:pt x="6" y="170"/>
                  </a:lnTo>
                  <a:lnTo>
                    <a:pt x="13" y="183"/>
                  </a:lnTo>
                  <a:lnTo>
                    <a:pt x="22" y="197"/>
                  </a:lnTo>
                  <a:lnTo>
                    <a:pt x="36" y="206"/>
                  </a:lnTo>
                  <a:lnTo>
                    <a:pt x="49" y="213"/>
                  </a:lnTo>
                  <a:lnTo>
                    <a:pt x="64" y="217"/>
                  </a:lnTo>
                  <a:lnTo>
                    <a:pt x="79" y="219"/>
                  </a:lnTo>
                  <a:lnTo>
                    <a:pt x="94" y="217"/>
                  </a:lnTo>
                  <a:lnTo>
                    <a:pt x="109" y="213"/>
                  </a:lnTo>
                  <a:lnTo>
                    <a:pt x="122" y="206"/>
                  </a:lnTo>
                  <a:lnTo>
                    <a:pt x="135" y="197"/>
                  </a:lnTo>
                  <a:lnTo>
                    <a:pt x="144" y="183"/>
                  </a:lnTo>
                  <a:lnTo>
                    <a:pt x="152" y="170"/>
                  </a:lnTo>
                  <a:lnTo>
                    <a:pt x="156" y="155"/>
                  </a:lnTo>
                  <a:lnTo>
                    <a:pt x="157" y="140"/>
                  </a:lnTo>
                  <a:lnTo>
                    <a:pt x="156" y="127"/>
                  </a:lnTo>
                  <a:lnTo>
                    <a:pt x="154" y="114"/>
                  </a:lnTo>
                  <a:lnTo>
                    <a:pt x="148" y="103"/>
                  </a:lnTo>
                  <a:lnTo>
                    <a:pt x="141" y="92"/>
                  </a:lnTo>
                  <a:lnTo>
                    <a:pt x="142" y="92"/>
                  </a:lnTo>
                  <a:lnTo>
                    <a:pt x="159" y="88"/>
                  </a:lnTo>
                  <a:lnTo>
                    <a:pt x="174" y="78"/>
                  </a:lnTo>
                  <a:lnTo>
                    <a:pt x="184" y="63"/>
                  </a:lnTo>
                  <a:lnTo>
                    <a:pt x="188" y="47"/>
                  </a:lnTo>
                  <a:close/>
                </a:path>
              </a:pathLst>
            </a:custGeom>
            <a:solidFill>
              <a:srgbClr val="FFFFFF"/>
            </a:solidFill>
            <a:ln w="9525">
              <a:noFill/>
              <a:round/>
              <a:headEnd/>
              <a:tailEnd/>
            </a:ln>
          </p:spPr>
          <p:txBody>
            <a:bodyPr/>
            <a:lstStyle/>
            <a:p>
              <a:endParaRPr lang="en-US" sz="2400"/>
            </a:p>
          </p:txBody>
        </p:sp>
        <p:sp>
          <p:nvSpPr>
            <p:cNvPr id="218129" name="Freeform 20"/>
            <p:cNvSpPr>
              <a:spLocks/>
            </p:cNvSpPr>
            <p:nvPr/>
          </p:nvSpPr>
          <p:spPr bwMode="auto">
            <a:xfrm>
              <a:off x="4876" y="3280"/>
              <a:ext cx="36" cy="38"/>
            </a:xfrm>
            <a:custGeom>
              <a:avLst/>
              <a:gdLst>
                <a:gd name="T0" fmla="*/ 0 w 73"/>
                <a:gd name="T1" fmla="*/ 1 h 75"/>
                <a:gd name="T2" fmla="*/ 0 w 73"/>
                <a:gd name="T3" fmla="*/ 1 h 75"/>
                <a:gd name="T4" fmla="*/ 0 w 73"/>
                <a:gd name="T5" fmla="*/ 1 h 75"/>
                <a:gd name="T6" fmla="*/ 0 w 73"/>
                <a:gd name="T7" fmla="*/ 1 h 75"/>
                <a:gd name="T8" fmla="*/ 0 w 73"/>
                <a:gd name="T9" fmla="*/ 1 h 75"/>
                <a:gd name="T10" fmla="*/ 0 w 73"/>
                <a:gd name="T11" fmla="*/ 1 h 75"/>
                <a:gd name="T12" fmla="*/ 0 w 73"/>
                <a:gd name="T13" fmla="*/ 1 h 75"/>
                <a:gd name="T14" fmla="*/ 0 w 73"/>
                <a:gd name="T15" fmla="*/ 1 h 75"/>
                <a:gd name="T16" fmla="*/ 0 w 73"/>
                <a:gd name="T17" fmla="*/ 1 h 75"/>
                <a:gd name="T18" fmla="*/ 0 w 73"/>
                <a:gd name="T19" fmla="*/ 1 h 75"/>
                <a:gd name="T20" fmla="*/ 0 w 73"/>
                <a:gd name="T21" fmla="*/ 1 h 75"/>
                <a:gd name="T22" fmla="*/ 0 w 73"/>
                <a:gd name="T23" fmla="*/ 1 h 75"/>
                <a:gd name="T24" fmla="*/ 0 w 73"/>
                <a:gd name="T25" fmla="*/ 0 h 75"/>
                <a:gd name="T26" fmla="*/ 0 w 73"/>
                <a:gd name="T27" fmla="*/ 1 h 75"/>
                <a:gd name="T28" fmla="*/ 0 w 73"/>
                <a:gd name="T29" fmla="*/ 1 h 75"/>
                <a:gd name="T30" fmla="*/ 0 w 73"/>
                <a:gd name="T31" fmla="*/ 1 h 75"/>
                <a:gd name="T32" fmla="*/ 0 w 73"/>
                <a:gd name="T33" fmla="*/ 1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3"/>
                <a:gd name="T52" fmla="*/ 0 h 75"/>
                <a:gd name="T53" fmla="*/ 73 w 73"/>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3" h="75">
                  <a:moveTo>
                    <a:pt x="73" y="37"/>
                  </a:moveTo>
                  <a:lnTo>
                    <a:pt x="69" y="52"/>
                  </a:lnTo>
                  <a:lnTo>
                    <a:pt x="62" y="63"/>
                  </a:lnTo>
                  <a:lnTo>
                    <a:pt x="50" y="71"/>
                  </a:lnTo>
                  <a:lnTo>
                    <a:pt x="35" y="75"/>
                  </a:lnTo>
                  <a:lnTo>
                    <a:pt x="20" y="71"/>
                  </a:lnTo>
                  <a:lnTo>
                    <a:pt x="9" y="63"/>
                  </a:lnTo>
                  <a:lnTo>
                    <a:pt x="2" y="52"/>
                  </a:lnTo>
                  <a:lnTo>
                    <a:pt x="0" y="37"/>
                  </a:lnTo>
                  <a:lnTo>
                    <a:pt x="2" y="22"/>
                  </a:lnTo>
                  <a:lnTo>
                    <a:pt x="9" y="11"/>
                  </a:lnTo>
                  <a:lnTo>
                    <a:pt x="20" y="3"/>
                  </a:lnTo>
                  <a:lnTo>
                    <a:pt x="35" y="0"/>
                  </a:lnTo>
                  <a:lnTo>
                    <a:pt x="50" y="3"/>
                  </a:lnTo>
                  <a:lnTo>
                    <a:pt x="62" y="11"/>
                  </a:lnTo>
                  <a:lnTo>
                    <a:pt x="69" y="22"/>
                  </a:lnTo>
                  <a:lnTo>
                    <a:pt x="73" y="37"/>
                  </a:lnTo>
                  <a:close/>
                </a:path>
              </a:pathLst>
            </a:custGeom>
            <a:solidFill>
              <a:srgbClr val="FFFFFF"/>
            </a:solidFill>
            <a:ln w="9525">
              <a:noFill/>
              <a:round/>
              <a:headEnd/>
              <a:tailEnd/>
            </a:ln>
          </p:spPr>
          <p:txBody>
            <a:bodyPr/>
            <a:lstStyle/>
            <a:p>
              <a:endParaRPr lang="en-US" sz="2400"/>
            </a:p>
          </p:txBody>
        </p:sp>
        <p:sp>
          <p:nvSpPr>
            <p:cNvPr id="218130" name="Freeform 21"/>
            <p:cNvSpPr>
              <a:spLocks/>
            </p:cNvSpPr>
            <p:nvPr/>
          </p:nvSpPr>
          <p:spPr bwMode="auto">
            <a:xfrm>
              <a:off x="4901" y="3053"/>
              <a:ext cx="96" cy="22"/>
            </a:xfrm>
            <a:custGeom>
              <a:avLst/>
              <a:gdLst>
                <a:gd name="T0" fmla="*/ 0 w 192"/>
                <a:gd name="T1" fmla="*/ 0 h 43"/>
                <a:gd name="T2" fmla="*/ 1 w 192"/>
                <a:gd name="T3" fmla="*/ 1 h 43"/>
                <a:gd name="T4" fmla="*/ 1 w 192"/>
                <a:gd name="T5" fmla="*/ 1 h 43"/>
                <a:gd name="T6" fmla="*/ 1 w 192"/>
                <a:gd name="T7" fmla="*/ 1 h 43"/>
                <a:gd name="T8" fmla="*/ 1 w 192"/>
                <a:gd name="T9" fmla="*/ 1 h 43"/>
                <a:gd name="T10" fmla="*/ 1 w 192"/>
                <a:gd name="T11" fmla="*/ 1 h 43"/>
                <a:gd name="T12" fmla="*/ 1 w 192"/>
                <a:gd name="T13" fmla="*/ 1 h 43"/>
                <a:gd name="T14" fmla="*/ 1 w 192"/>
                <a:gd name="T15" fmla="*/ 1 h 43"/>
                <a:gd name="T16" fmla="*/ 1 w 192"/>
                <a:gd name="T17" fmla="*/ 1 h 43"/>
                <a:gd name="T18" fmla="*/ 1 w 192"/>
                <a:gd name="T19" fmla="*/ 1 h 43"/>
                <a:gd name="T20" fmla="*/ 1 w 192"/>
                <a:gd name="T21" fmla="*/ 1 h 43"/>
                <a:gd name="T22" fmla="*/ 1 w 192"/>
                <a:gd name="T23" fmla="*/ 1 h 43"/>
                <a:gd name="T24" fmla="*/ 1 w 192"/>
                <a:gd name="T25" fmla="*/ 1 h 43"/>
                <a:gd name="T26" fmla="*/ 1 w 192"/>
                <a:gd name="T27" fmla="*/ 1 h 43"/>
                <a:gd name="T28" fmla="*/ 1 w 192"/>
                <a:gd name="T29" fmla="*/ 1 h 43"/>
                <a:gd name="T30" fmla="*/ 1 w 192"/>
                <a:gd name="T31" fmla="*/ 1 h 43"/>
                <a:gd name="T32" fmla="*/ 1 w 192"/>
                <a:gd name="T33" fmla="*/ 0 h 43"/>
                <a:gd name="T34" fmla="*/ 1 w 192"/>
                <a:gd name="T35" fmla="*/ 1 h 43"/>
                <a:gd name="T36" fmla="*/ 1 w 192"/>
                <a:gd name="T37" fmla="*/ 1 h 43"/>
                <a:gd name="T38" fmla="*/ 1 w 192"/>
                <a:gd name="T39" fmla="*/ 1 h 43"/>
                <a:gd name="T40" fmla="*/ 1 w 192"/>
                <a:gd name="T41" fmla="*/ 1 h 43"/>
                <a:gd name="T42" fmla="*/ 1 w 192"/>
                <a:gd name="T43" fmla="*/ 1 h 43"/>
                <a:gd name="T44" fmla="*/ 1 w 192"/>
                <a:gd name="T45" fmla="*/ 1 h 43"/>
                <a:gd name="T46" fmla="*/ 1 w 192"/>
                <a:gd name="T47" fmla="*/ 1 h 43"/>
                <a:gd name="T48" fmla="*/ 1 w 192"/>
                <a:gd name="T49" fmla="*/ 1 h 43"/>
                <a:gd name="T50" fmla="*/ 1 w 192"/>
                <a:gd name="T51" fmla="*/ 1 h 43"/>
                <a:gd name="T52" fmla="*/ 1 w 192"/>
                <a:gd name="T53" fmla="*/ 1 h 43"/>
                <a:gd name="T54" fmla="*/ 1 w 192"/>
                <a:gd name="T55" fmla="*/ 1 h 43"/>
                <a:gd name="T56" fmla="*/ 1 w 192"/>
                <a:gd name="T57" fmla="*/ 1 h 43"/>
                <a:gd name="T58" fmla="*/ 1 w 192"/>
                <a:gd name="T59" fmla="*/ 1 h 43"/>
                <a:gd name="T60" fmla="*/ 1 w 192"/>
                <a:gd name="T61" fmla="*/ 1 h 43"/>
                <a:gd name="T62" fmla="*/ 1 w 192"/>
                <a:gd name="T63" fmla="*/ 1 h 43"/>
                <a:gd name="T64" fmla="*/ 0 w 192"/>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2"/>
                <a:gd name="T100" fmla="*/ 0 h 43"/>
                <a:gd name="T101" fmla="*/ 192 w 19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2" h="43">
                  <a:moveTo>
                    <a:pt x="0" y="0"/>
                  </a:moveTo>
                  <a:lnTo>
                    <a:pt x="4" y="9"/>
                  </a:lnTo>
                  <a:lnTo>
                    <a:pt x="10" y="17"/>
                  </a:lnTo>
                  <a:lnTo>
                    <a:pt x="19" y="24"/>
                  </a:lnTo>
                  <a:lnTo>
                    <a:pt x="30" y="30"/>
                  </a:lnTo>
                  <a:lnTo>
                    <a:pt x="46" y="35"/>
                  </a:lnTo>
                  <a:lnTo>
                    <a:pt x="61" y="39"/>
                  </a:lnTo>
                  <a:lnTo>
                    <a:pt x="77" y="43"/>
                  </a:lnTo>
                  <a:lnTo>
                    <a:pt x="96" y="43"/>
                  </a:lnTo>
                  <a:lnTo>
                    <a:pt x="115" y="43"/>
                  </a:lnTo>
                  <a:lnTo>
                    <a:pt x="132" y="39"/>
                  </a:lnTo>
                  <a:lnTo>
                    <a:pt x="147" y="35"/>
                  </a:lnTo>
                  <a:lnTo>
                    <a:pt x="162" y="30"/>
                  </a:lnTo>
                  <a:lnTo>
                    <a:pt x="173" y="24"/>
                  </a:lnTo>
                  <a:lnTo>
                    <a:pt x="182" y="17"/>
                  </a:lnTo>
                  <a:lnTo>
                    <a:pt x="188" y="9"/>
                  </a:lnTo>
                  <a:lnTo>
                    <a:pt x="192" y="0"/>
                  </a:lnTo>
                  <a:lnTo>
                    <a:pt x="182" y="3"/>
                  </a:lnTo>
                  <a:lnTo>
                    <a:pt x="171" y="7"/>
                  </a:lnTo>
                  <a:lnTo>
                    <a:pt x="160" y="11"/>
                  </a:lnTo>
                  <a:lnTo>
                    <a:pt x="149" y="13"/>
                  </a:lnTo>
                  <a:lnTo>
                    <a:pt x="136" y="15"/>
                  </a:lnTo>
                  <a:lnTo>
                    <a:pt x="124" y="17"/>
                  </a:lnTo>
                  <a:lnTo>
                    <a:pt x="109" y="18"/>
                  </a:lnTo>
                  <a:lnTo>
                    <a:pt x="96" y="18"/>
                  </a:lnTo>
                  <a:lnTo>
                    <a:pt x="83" y="18"/>
                  </a:lnTo>
                  <a:lnTo>
                    <a:pt x="68" y="17"/>
                  </a:lnTo>
                  <a:lnTo>
                    <a:pt x="55" y="15"/>
                  </a:lnTo>
                  <a:lnTo>
                    <a:pt x="44" y="13"/>
                  </a:lnTo>
                  <a:lnTo>
                    <a:pt x="30" y="11"/>
                  </a:lnTo>
                  <a:lnTo>
                    <a:pt x="19" y="7"/>
                  </a:lnTo>
                  <a:lnTo>
                    <a:pt x="10" y="3"/>
                  </a:lnTo>
                  <a:lnTo>
                    <a:pt x="0" y="0"/>
                  </a:lnTo>
                  <a:close/>
                </a:path>
              </a:pathLst>
            </a:custGeom>
            <a:solidFill>
              <a:srgbClr val="BFDDFF"/>
            </a:solidFill>
            <a:ln w="9525">
              <a:noFill/>
              <a:round/>
              <a:headEnd/>
              <a:tailEnd/>
            </a:ln>
          </p:spPr>
          <p:txBody>
            <a:bodyPr/>
            <a:lstStyle/>
            <a:p>
              <a:endParaRPr lang="en-US" sz="2400"/>
            </a:p>
          </p:txBody>
        </p:sp>
      </p:grpSp>
      <p:pic>
        <p:nvPicPr>
          <p:cNvPr id="218131" name="Picture 24" descr="MCj04280610000[1]"/>
          <p:cNvPicPr>
            <a:picLocks noChangeAspect="1" noChangeArrowheads="1"/>
          </p:cNvPicPr>
          <p:nvPr/>
        </p:nvPicPr>
        <p:blipFill>
          <a:blip r:embed="rId3" cstate="print"/>
          <a:srcRect/>
          <a:stretch>
            <a:fillRect/>
          </a:stretch>
        </p:blipFill>
        <p:spPr bwMode="auto">
          <a:xfrm>
            <a:off x="7391400" y="4419600"/>
            <a:ext cx="914400" cy="6556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6"/>
          <p:cNvSpPr>
            <a:spLocks noGrp="1" noChangeArrowheads="1"/>
          </p:cNvSpPr>
          <p:nvPr>
            <p:ph type="sldNum" sz="quarter" idx="12"/>
          </p:nvPr>
        </p:nvSpPr>
        <p:spPr>
          <a:ln/>
        </p:spPr>
        <p:txBody>
          <a:bodyPr/>
          <a:lstStyle/>
          <a:p>
            <a:pPr>
              <a:defRPr/>
            </a:pPr>
            <a:fld id="{D1B5458B-1EC3-4CA0-A1C2-9971342593A3}" type="slidenum">
              <a:rPr lang="en-US"/>
              <a:pPr>
                <a:defRPr/>
              </a:pPr>
              <a:t>185</a:t>
            </a:fld>
            <a:endParaRPr lang="en-US"/>
          </a:p>
        </p:txBody>
      </p:sp>
      <p:sp>
        <p:nvSpPr>
          <p:cNvPr id="219140" name="Rectangle 2"/>
          <p:cNvSpPr>
            <a:spLocks noGrp="1" noChangeArrowheads="1"/>
          </p:cNvSpPr>
          <p:nvPr>
            <p:ph type="title" idx="4294967295"/>
          </p:nvPr>
        </p:nvSpPr>
        <p:spPr/>
        <p:txBody>
          <a:bodyPr/>
          <a:lstStyle/>
          <a:p>
            <a:pPr eaLnBrk="1" hangingPunct="1"/>
            <a:r>
              <a:rPr lang="en-US" sz="4000" smtClean="0">
                <a:solidFill>
                  <a:srgbClr val="0000FF"/>
                </a:solidFill>
              </a:rPr>
              <a:t>Personal Safety, Survival &amp; Health</a:t>
            </a:r>
          </a:p>
        </p:txBody>
      </p:sp>
      <p:sp>
        <p:nvSpPr>
          <p:cNvPr id="219141" name="Rectangle 3"/>
          <p:cNvSpPr>
            <a:spLocks noGrp="1" noChangeArrowheads="1"/>
          </p:cNvSpPr>
          <p:nvPr>
            <p:ph type="body" idx="4294967295"/>
          </p:nvPr>
        </p:nvSpPr>
        <p:spPr>
          <a:xfrm>
            <a:off x="685800" y="1676400"/>
            <a:ext cx="8229600" cy="4525963"/>
          </a:xfrm>
        </p:spPr>
        <p:txBody>
          <a:bodyPr/>
          <a:lstStyle/>
          <a:p>
            <a:pPr eaLnBrk="1" hangingPunct="1"/>
            <a:r>
              <a:rPr lang="en-US" sz="2400" dirty="0" smtClean="0"/>
              <a:t>When You leave </a:t>
            </a:r>
            <a:r>
              <a:rPr lang="en-US" sz="1600" dirty="0" smtClean="0"/>
              <a:t>(continued) 	</a:t>
            </a:r>
          </a:p>
          <a:p>
            <a:pPr marL="747713" lvl="1" indent="-290513" eaLnBrk="1" hangingPunct="1"/>
            <a:r>
              <a:rPr lang="en-US" sz="2000" dirty="0" smtClean="0"/>
              <a:t>Prescriptions </a:t>
            </a:r>
          </a:p>
          <a:p>
            <a:pPr marL="747713" lvl="1" indent="-290513" eaLnBrk="1" hangingPunct="1"/>
            <a:r>
              <a:rPr lang="en-US" sz="2000" b="1" dirty="0" smtClean="0">
                <a:solidFill>
                  <a:srgbClr val="FF0000"/>
                </a:solidFill>
              </a:rPr>
              <a:t>Extra glasses (or safety glasses) in </a:t>
            </a:r>
            <a:r>
              <a:rPr lang="en-US" sz="2000" b="1" dirty="0">
                <a:solidFill>
                  <a:srgbClr val="FF0000"/>
                </a:solidFill>
              </a:rPr>
              <a:t/>
            </a:r>
            <a:br>
              <a:rPr lang="en-US" sz="2000" b="1" dirty="0">
                <a:solidFill>
                  <a:srgbClr val="FF0000"/>
                </a:solidFill>
              </a:rPr>
            </a:br>
            <a:r>
              <a:rPr lang="en-US" sz="2000" b="1" dirty="0" smtClean="0">
                <a:solidFill>
                  <a:srgbClr val="FF0000"/>
                </a:solidFill>
              </a:rPr>
              <a:t>a hard, felt lined case</a:t>
            </a:r>
            <a:r>
              <a:rPr lang="en-US" sz="2000" dirty="0" smtClean="0"/>
              <a:t>.</a:t>
            </a:r>
          </a:p>
          <a:p>
            <a:pPr marL="747713" lvl="1" indent="-290513" eaLnBrk="1" hangingPunct="1"/>
            <a:r>
              <a:rPr lang="en-US" sz="2000" dirty="0" smtClean="0"/>
              <a:t>Cash – Do not assume there will be a cash machine </a:t>
            </a:r>
            <a:br>
              <a:rPr lang="en-US" sz="2000" dirty="0" smtClean="0"/>
            </a:br>
            <a:r>
              <a:rPr lang="en-US" sz="2000" dirty="0" smtClean="0"/>
              <a:t>or that food an fuel can be paid for with a Credit/Debit card.</a:t>
            </a:r>
          </a:p>
          <a:p>
            <a:pPr marL="747713" lvl="1" indent="-290513" eaLnBrk="1" hangingPunct="1"/>
            <a:endParaRPr lang="en-US" sz="2000" dirty="0" smtClean="0"/>
          </a:p>
          <a:p>
            <a:pPr marL="747713" lvl="1" indent="-290513" eaLnBrk="1" hangingPunct="1">
              <a:buFontTx/>
              <a:buNone/>
            </a:pPr>
            <a:r>
              <a:rPr lang="en-US" sz="2000" dirty="0" smtClean="0"/>
              <a:t>There is a sample personal survival and comfort check list on pages 108 and 109 in your </a:t>
            </a:r>
            <a:r>
              <a:rPr lang="en-US" sz="2000" dirty="0" err="1" smtClean="0"/>
              <a:t>Emcomm</a:t>
            </a:r>
            <a:r>
              <a:rPr lang="en-US" sz="2000" dirty="0" smtClean="0"/>
              <a:t> I Training manual </a:t>
            </a:r>
          </a:p>
          <a:p>
            <a:pPr marL="747713" lvl="1" indent="-290513" eaLnBrk="1" hangingPunct="1"/>
            <a:endParaRPr lang="en-US" sz="2000" dirty="0" smtClean="0"/>
          </a:p>
        </p:txBody>
      </p:sp>
      <p:sp>
        <p:nvSpPr>
          <p:cNvPr id="219142" name="Text Box 4"/>
          <p:cNvSpPr txBox="1">
            <a:spLocks noChangeArrowheads="1"/>
          </p:cNvSpPr>
          <p:nvPr/>
        </p:nvSpPr>
        <p:spPr bwMode="auto">
          <a:xfrm>
            <a:off x="457200" y="228600"/>
            <a:ext cx="838200" cy="366713"/>
          </a:xfrm>
          <a:prstGeom prst="rect">
            <a:avLst/>
          </a:prstGeom>
          <a:solidFill>
            <a:srgbClr val="C00000"/>
          </a:solidFill>
          <a:ln w="9525">
            <a:noFill/>
            <a:miter lim="800000"/>
            <a:headEnd/>
            <a:tailEnd/>
          </a:ln>
        </p:spPr>
        <p:txBody>
          <a:bodyPr>
            <a:spAutoFit/>
          </a:bodyPr>
          <a:lstStyle/>
          <a:p>
            <a:pPr>
              <a:spcBef>
                <a:spcPct val="50000"/>
              </a:spcBef>
            </a:pPr>
            <a:r>
              <a:rPr lang="en-US" b="1" dirty="0" smtClean="0"/>
              <a:t>LU 22</a:t>
            </a:r>
            <a:endParaRPr lang="en-US" b="1" dirty="0"/>
          </a:p>
        </p:txBody>
      </p:sp>
      <p:sp>
        <p:nvSpPr>
          <p:cNvPr id="219143" name="AutoShape 12"/>
          <p:cNvSpPr>
            <a:spLocks noChangeAspect="1" noChangeArrowheads="1" noTextEdit="1"/>
          </p:cNvSpPr>
          <p:nvPr/>
        </p:nvSpPr>
        <p:spPr bwMode="auto">
          <a:xfrm>
            <a:off x="2895600" y="3276600"/>
            <a:ext cx="2674938" cy="2719388"/>
          </a:xfrm>
          <a:prstGeom prst="rect">
            <a:avLst/>
          </a:prstGeom>
          <a:noFill/>
          <a:ln w="9525">
            <a:noFill/>
            <a:miter lim="800000"/>
            <a:headEnd/>
            <a:tailEnd/>
          </a:ln>
        </p:spPr>
        <p:txBody>
          <a:bodyPr/>
          <a:lstStyle/>
          <a:p>
            <a:endParaRPr lang="en-US"/>
          </a:p>
        </p:txBody>
      </p:sp>
      <p:grpSp>
        <p:nvGrpSpPr>
          <p:cNvPr id="219144" name="Group 58"/>
          <p:cNvGrpSpPr>
            <a:grpSpLocks/>
          </p:cNvGrpSpPr>
          <p:nvPr/>
        </p:nvGrpSpPr>
        <p:grpSpPr bwMode="auto">
          <a:xfrm>
            <a:off x="5791200" y="1600200"/>
            <a:ext cx="762000" cy="622300"/>
            <a:chOff x="3600" y="2448"/>
            <a:chExt cx="1618" cy="1304"/>
          </a:xfrm>
        </p:grpSpPr>
        <p:sp>
          <p:nvSpPr>
            <p:cNvPr id="219145" name="Freeform 21"/>
            <p:cNvSpPr>
              <a:spLocks/>
            </p:cNvSpPr>
            <p:nvPr/>
          </p:nvSpPr>
          <p:spPr bwMode="auto">
            <a:xfrm>
              <a:off x="4043" y="3667"/>
              <a:ext cx="19" cy="23"/>
            </a:xfrm>
            <a:custGeom>
              <a:avLst/>
              <a:gdLst>
                <a:gd name="T0" fmla="*/ 0 w 39"/>
                <a:gd name="T1" fmla="*/ 1 h 45"/>
                <a:gd name="T2" fmla="*/ 0 w 39"/>
                <a:gd name="T3" fmla="*/ 1 h 45"/>
                <a:gd name="T4" fmla="*/ 0 w 39"/>
                <a:gd name="T5" fmla="*/ 1 h 45"/>
                <a:gd name="T6" fmla="*/ 0 w 39"/>
                <a:gd name="T7" fmla="*/ 1 h 45"/>
                <a:gd name="T8" fmla="*/ 0 w 39"/>
                <a:gd name="T9" fmla="*/ 0 h 45"/>
                <a:gd name="T10" fmla="*/ 0 w 39"/>
                <a:gd name="T11" fmla="*/ 1 h 45"/>
                <a:gd name="T12" fmla="*/ 0 w 39"/>
                <a:gd name="T13" fmla="*/ 1 h 45"/>
                <a:gd name="T14" fmla="*/ 0 w 39"/>
                <a:gd name="T15" fmla="*/ 1 h 45"/>
                <a:gd name="T16" fmla="*/ 0 w 39"/>
                <a:gd name="T17" fmla="*/ 1 h 45"/>
                <a:gd name="T18" fmla="*/ 0 w 39"/>
                <a:gd name="T19" fmla="*/ 1 h 45"/>
                <a:gd name="T20" fmla="*/ 0 w 39"/>
                <a:gd name="T21" fmla="*/ 1 h 45"/>
                <a:gd name="T22" fmla="*/ 0 w 39"/>
                <a:gd name="T23" fmla="*/ 1 h 45"/>
                <a:gd name="T24" fmla="*/ 0 w 39"/>
                <a:gd name="T25" fmla="*/ 1 h 45"/>
                <a:gd name="T26" fmla="*/ 0 w 39"/>
                <a:gd name="T27" fmla="*/ 1 h 45"/>
                <a:gd name="T28" fmla="*/ 0 w 39"/>
                <a:gd name="T29" fmla="*/ 1 h 45"/>
                <a:gd name="T30" fmla="*/ 0 w 39"/>
                <a:gd name="T31" fmla="*/ 1 h 45"/>
                <a:gd name="T32" fmla="*/ 0 w 39"/>
                <a:gd name="T33" fmla="*/ 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5"/>
                <a:gd name="T53" fmla="*/ 39 w 39"/>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5">
                  <a:moveTo>
                    <a:pt x="34" y="17"/>
                  </a:moveTo>
                  <a:lnTo>
                    <a:pt x="34" y="13"/>
                  </a:lnTo>
                  <a:lnTo>
                    <a:pt x="36" y="8"/>
                  </a:lnTo>
                  <a:lnTo>
                    <a:pt x="37" y="5"/>
                  </a:lnTo>
                  <a:lnTo>
                    <a:pt x="39" y="0"/>
                  </a:lnTo>
                  <a:lnTo>
                    <a:pt x="31" y="10"/>
                  </a:lnTo>
                  <a:lnTo>
                    <a:pt x="21" y="22"/>
                  </a:lnTo>
                  <a:lnTo>
                    <a:pt x="11" y="32"/>
                  </a:lnTo>
                  <a:lnTo>
                    <a:pt x="0" y="43"/>
                  </a:lnTo>
                  <a:lnTo>
                    <a:pt x="2" y="43"/>
                  </a:lnTo>
                  <a:lnTo>
                    <a:pt x="4" y="43"/>
                  </a:lnTo>
                  <a:lnTo>
                    <a:pt x="4" y="45"/>
                  </a:lnTo>
                  <a:lnTo>
                    <a:pt x="5" y="45"/>
                  </a:lnTo>
                  <a:lnTo>
                    <a:pt x="17" y="43"/>
                  </a:lnTo>
                  <a:lnTo>
                    <a:pt x="26" y="37"/>
                  </a:lnTo>
                  <a:lnTo>
                    <a:pt x="32" y="27"/>
                  </a:lnTo>
                  <a:lnTo>
                    <a:pt x="34" y="17"/>
                  </a:lnTo>
                  <a:close/>
                </a:path>
              </a:pathLst>
            </a:custGeom>
            <a:solidFill>
              <a:srgbClr val="CCCCCC"/>
            </a:solidFill>
            <a:ln w="9525">
              <a:noFill/>
              <a:round/>
              <a:headEnd/>
              <a:tailEnd/>
            </a:ln>
          </p:spPr>
          <p:txBody>
            <a:bodyPr/>
            <a:lstStyle/>
            <a:p>
              <a:endParaRPr lang="en-US" sz="2400"/>
            </a:p>
          </p:txBody>
        </p:sp>
        <p:sp>
          <p:nvSpPr>
            <p:cNvPr id="219146" name="Freeform 27"/>
            <p:cNvSpPr>
              <a:spLocks/>
            </p:cNvSpPr>
            <p:nvPr/>
          </p:nvSpPr>
          <p:spPr bwMode="auto">
            <a:xfrm>
              <a:off x="4419" y="3351"/>
              <a:ext cx="568" cy="137"/>
            </a:xfrm>
            <a:custGeom>
              <a:avLst/>
              <a:gdLst>
                <a:gd name="T0" fmla="*/ 1 w 1136"/>
                <a:gd name="T1" fmla="*/ 1 h 274"/>
                <a:gd name="T2" fmla="*/ 1 w 1136"/>
                <a:gd name="T3" fmla="*/ 1 h 274"/>
                <a:gd name="T4" fmla="*/ 1 w 1136"/>
                <a:gd name="T5" fmla="*/ 1 h 274"/>
                <a:gd name="T6" fmla="*/ 1 w 1136"/>
                <a:gd name="T7" fmla="*/ 1 h 274"/>
                <a:gd name="T8" fmla="*/ 1 w 1136"/>
                <a:gd name="T9" fmla="*/ 1 h 274"/>
                <a:gd name="T10" fmla="*/ 1 w 1136"/>
                <a:gd name="T11" fmla="*/ 1 h 274"/>
                <a:gd name="T12" fmla="*/ 1 w 1136"/>
                <a:gd name="T13" fmla="*/ 1 h 274"/>
                <a:gd name="T14" fmla="*/ 1 w 1136"/>
                <a:gd name="T15" fmla="*/ 1 h 274"/>
                <a:gd name="T16" fmla="*/ 1 w 1136"/>
                <a:gd name="T17" fmla="*/ 1 h 274"/>
                <a:gd name="T18" fmla="*/ 1 w 1136"/>
                <a:gd name="T19" fmla="*/ 1 h 274"/>
                <a:gd name="T20" fmla="*/ 1 w 1136"/>
                <a:gd name="T21" fmla="*/ 1 h 274"/>
                <a:gd name="T22" fmla="*/ 1 w 1136"/>
                <a:gd name="T23" fmla="*/ 1 h 274"/>
                <a:gd name="T24" fmla="*/ 1 w 1136"/>
                <a:gd name="T25" fmla="*/ 1 h 274"/>
                <a:gd name="T26" fmla="*/ 1 w 1136"/>
                <a:gd name="T27" fmla="*/ 1 h 274"/>
                <a:gd name="T28" fmla="*/ 1 w 1136"/>
                <a:gd name="T29" fmla="*/ 1 h 274"/>
                <a:gd name="T30" fmla="*/ 1 w 1136"/>
                <a:gd name="T31" fmla="*/ 1 h 274"/>
                <a:gd name="T32" fmla="*/ 1 w 1136"/>
                <a:gd name="T33" fmla="*/ 1 h 274"/>
                <a:gd name="T34" fmla="*/ 1 w 1136"/>
                <a:gd name="T35" fmla="*/ 1 h 274"/>
                <a:gd name="T36" fmla="*/ 1 w 1136"/>
                <a:gd name="T37" fmla="*/ 1 h 274"/>
                <a:gd name="T38" fmla="*/ 1 w 1136"/>
                <a:gd name="T39" fmla="*/ 1 h 274"/>
                <a:gd name="T40" fmla="*/ 1 w 1136"/>
                <a:gd name="T41" fmla="*/ 1 h 274"/>
                <a:gd name="T42" fmla="*/ 1 w 1136"/>
                <a:gd name="T43" fmla="*/ 1 h 274"/>
                <a:gd name="T44" fmla="*/ 1 w 1136"/>
                <a:gd name="T45" fmla="*/ 1 h 274"/>
                <a:gd name="T46" fmla="*/ 1 w 1136"/>
                <a:gd name="T47" fmla="*/ 0 h 274"/>
                <a:gd name="T48" fmla="*/ 1 w 1136"/>
                <a:gd name="T49" fmla="*/ 0 h 274"/>
                <a:gd name="T50" fmla="*/ 1 w 1136"/>
                <a:gd name="T51" fmla="*/ 1 h 274"/>
                <a:gd name="T52" fmla="*/ 1 w 1136"/>
                <a:gd name="T53" fmla="*/ 1 h 274"/>
                <a:gd name="T54" fmla="*/ 1 w 1136"/>
                <a:gd name="T55" fmla="*/ 1 h 274"/>
                <a:gd name="T56" fmla="*/ 1 w 1136"/>
                <a:gd name="T57" fmla="*/ 1 h 274"/>
                <a:gd name="T58" fmla="*/ 1 w 1136"/>
                <a:gd name="T59" fmla="*/ 1 h 274"/>
                <a:gd name="T60" fmla="*/ 1 w 1136"/>
                <a:gd name="T61" fmla="*/ 1 h 274"/>
                <a:gd name="T62" fmla="*/ 1 w 1136"/>
                <a:gd name="T63" fmla="*/ 1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36"/>
                <a:gd name="T97" fmla="*/ 0 h 274"/>
                <a:gd name="T98" fmla="*/ 1136 w 1136"/>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36" h="274">
                  <a:moveTo>
                    <a:pt x="1136" y="137"/>
                  </a:moveTo>
                  <a:lnTo>
                    <a:pt x="1132" y="151"/>
                  </a:lnTo>
                  <a:lnTo>
                    <a:pt x="1124" y="164"/>
                  </a:lnTo>
                  <a:lnTo>
                    <a:pt x="1111" y="177"/>
                  </a:lnTo>
                  <a:lnTo>
                    <a:pt x="1091" y="191"/>
                  </a:lnTo>
                  <a:lnTo>
                    <a:pt x="1067" y="202"/>
                  </a:lnTo>
                  <a:lnTo>
                    <a:pt x="1039" y="214"/>
                  </a:lnTo>
                  <a:lnTo>
                    <a:pt x="1005" y="224"/>
                  </a:lnTo>
                  <a:lnTo>
                    <a:pt x="970" y="234"/>
                  </a:lnTo>
                  <a:lnTo>
                    <a:pt x="928" y="243"/>
                  </a:lnTo>
                  <a:lnTo>
                    <a:pt x="885" y="251"/>
                  </a:lnTo>
                  <a:lnTo>
                    <a:pt x="838" y="258"/>
                  </a:lnTo>
                  <a:lnTo>
                    <a:pt x="788" y="264"/>
                  </a:lnTo>
                  <a:lnTo>
                    <a:pt x="736" y="268"/>
                  </a:lnTo>
                  <a:lnTo>
                    <a:pt x="682" y="271"/>
                  </a:lnTo>
                  <a:lnTo>
                    <a:pt x="626" y="274"/>
                  </a:lnTo>
                  <a:lnTo>
                    <a:pt x="567" y="274"/>
                  </a:lnTo>
                  <a:lnTo>
                    <a:pt x="509" y="274"/>
                  </a:lnTo>
                  <a:lnTo>
                    <a:pt x="453" y="271"/>
                  </a:lnTo>
                  <a:lnTo>
                    <a:pt x="398" y="268"/>
                  </a:lnTo>
                  <a:lnTo>
                    <a:pt x="346" y="264"/>
                  </a:lnTo>
                  <a:lnTo>
                    <a:pt x="298" y="258"/>
                  </a:lnTo>
                  <a:lnTo>
                    <a:pt x="251" y="251"/>
                  </a:lnTo>
                  <a:lnTo>
                    <a:pt x="206" y="243"/>
                  </a:lnTo>
                  <a:lnTo>
                    <a:pt x="166" y="234"/>
                  </a:lnTo>
                  <a:lnTo>
                    <a:pt x="129" y="224"/>
                  </a:lnTo>
                  <a:lnTo>
                    <a:pt x="97" y="214"/>
                  </a:lnTo>
                  <a:lnTo>
                    <a:pt x="69" y="202"/>
                  </a:lnTo>
                  <a:lnTo>
                    <a:pt x="45" y="191"/>
                  </a:lnTo>
                  <a:lnTo>
                    <a:pt x="25" y="177"/>
                  </a:lnTo>
                  <a:lnTo>
                    <a:pt x="12" y="164"/>
                  </a:lnTo>
                  <a:lnTo>
                    <a:pt x="3" y="151"/>
                  </a:lnTo>
                  <a:lnTo>
                    <a:pt x="0" y="137"/>
                  </a:lnTo>
                  <a:lnTo>
                    <a:pt x="3" y="122"/>
                  </a:lnTo>
                  <a:lnTo>
                    <a:pt x="12" y="109"/>
                  </a:lnTo>
                  <a:lnTo>
                    <a:pt x="25" y="95"/>
                  </a:lnTo>
                  <a:lnTo>
                    <a:pt x="45" y="84"/>
                  </a:lnTo>
                  <a:lnTo>
                    <a:pt x="69" y="72"/>
                  </a:lnTo>
                  <a:lnTo>
                    <a:pt x="97" y="60"/>
                  </a:lnTo>
                  <a:lnTo>
                    <a:pt x="129" y="50"/>
                  </a:lnTo>
                  <a:lnTo>
                    <a:pt x="166" y="40"/>
                  </a:lnTo>
                  <a:lnTo>
                    <a:pt x="206" y="30"/>
                  </a:lnTo>
                  <a:lnTo>
                    <a:pt x="251" y="24"/>
                  </a:lnTo>
                  <a:lnTo>
                    <a:pt x="298" y="17"/>
                  </a:lnTo>
                  <a:lnTo>
                    <a:pt x="346" y="10"/>
                  </a:lnTo>
                  <a:lnTo>
                    <a:pt x="398" y="7"/>
                  </a:lnTo>
                  <a:lnTo>
                    <a:pt x="453" y="3"/>
                  </a:lnTo>
                  <a:lnTo>
                    <a:pt x="509" y="0"/>
                  </a:lnTo>
                  <a:lnTo>
                    <a:pt x="567" y="0"/>
                  </a:lnTo>
                  <a:lnTo>
                    <a:pt x="626" y="0"/>
                  </a:lnTo>
                  <a:lnTo>
                    <a:pt x="682" y="3"/>
                  </a:lnTo>
                  <a:lnTo>
                    <a:pt x="736" y="7"/>
                  </a:lnTo>
                  <a:lnTo>
                    <a:pt x="788" y="10"/>
                  </a:lnTo>
                  <a:lnTo>
                    <a:pt x="838" y="17"/>
                  </a:lnTo>
                  <a:lnTo>
                    <a:pt x="885" y="24"/>
                  </a:lnTo>
                  <a:lnTo>
                    <a:pt x="928" y="30"/>
                  </a:lnTo>
                  <a:lnTo>
                    <a:pt x="970" y="40"/>
                  </a:lnTo>
                  <a:lnTo>
                    <a:pt x="1005" y="50"/>
                  </a:lnTo>
                  <a:lnTo>
                    <a:pt x="1039" y="60"/>
                  </a:lnTo>
                  <a:lnTo>
                    <a:pt x="1067" y="72"/>
                  </a:lnTo>
                  <a:lnTo>
                    <a:pt x="1091" y="84"/>
                  </a:lnTo>
                  <a:lnTo>
                    <a:pt x="1111" y="95"/>
                  </a:lnTo>
                  <a:lnTo>
                    <a:pt x="1124" y="109"/>
                  </a:lnTo>
                  <a:lnTo>
                    <a:pt x="1132" y="122"/>
                  </a:lnTo>
                  <a:lnTo>
                    <a:pt x="1136" y="137"/>
                  </a:lnTo>
                  <a:close/>
                </a:path>
              </a:pathLst>
            </a:custGeom>
            <a:solidFill>
              <a:srgbClr val="000000"/>
            </a:solidFill>
            <a:ln w="9525">
              <a:noFill/>
              <a:round/>
              <a:headEnd/>
              <a:tailEnd/>
            </a:ln>
          </p:spPr>
          <p:txBody>
            <a:bodyPr/>
            <a:lstStyle/>
            <a:p>
              <a:endParaRPr lang="en-US" sz="2400"/>
            </a:p>
          </p:txBody>
        </p:sp>
        <p:sp>
          <p:nvSpPr>
            <p:cNvPr id="219147" name="Freeform 28"/>
            <p:cNvSpPr>
              <a:spLocks/>
            </p:cNvSpPr>
            <p:nvPr/>
          </p:nvSpPr>
          <p:spPr bwMode="auto">
            <a:xfrm>
              <a:off x="4188" y="2921"/>
              <a:ext cx="1030" cy="598"/>
            </a:xfrm>
            <a:custGeom>
              <a:avLst/>
              <a:gdLst>
                <a:gd name="T0" fmla="*/ 0 w 2059"/>
                <a:gd name="T1" fmla="*/ 0 h 1197"/>
                <a:gd name="T2" fmla="*/ 1 w 2059"/>
                <a:gd name="T3" fmla="*/ 0 h 1197"/>
                <a:gd name="T4" fmla="*/ 1 w 2059"/>
                <a:gd name="T5" fmla="*/ 0 h 1197"/>
                <a:gd name="T6" fmla="*/ 1 w 2059"/>
                <a:gd name="T7" fmla="*/ 0 h 1197"/>
                <a:gd name="T8" fmla="*/ 1 w 2059"/>
                <a:gd name="T9" fmla="*/ 0 h 1197"/>
                <a:gd name="T10" fmla="*/ 1 w 2059"/>
                <a:gd name="T11" fmla="*/ 0 h 1197"/>
                <a:gd name="T12" fmla="*/ 1 w 2059"/>
                <a:gd name="T13" fmla="*/ 0 h 1197"/>
                <a:gd name="T14" fmla="*/ 1 w 2059"/>
                <a:gd name="T15" fmla="*/ 0 h 1197"/>
                <a:gd name="T16" fmla="*/ 1 w 2059"/>
                <a:gd name="T17" fmla="*/ 0 h 1197"/>
                <a:gd name="T18" fmla="*/ 1 w 2059"/>
                <a:gd name="T19" fmla="*/ 0 h 1197"/>
                <a:gd name="T20" fmla="*/ 1 w 2059"/>
                <a:gd name="T21" fmla="*/ 0 h 1197"/>
                <a:gd name="T22" fmla="*/ 1 w 2059"/>
                <a:gd name="T23" fmla="*/ 0 h 1197"/>
                <a:gd name="T24" fmla="*/ 1 w 2059"/>
                <a:gd name="T25" fmla="*/ 0 h 1197"/>
                <a:gd name="T26" fmla="*/ 1 w 2059"/>
                <a:gd name="T27" fmla="*/ 0 h 1197"/>
                <a:gd name="T28" fmla="*/ 1 w 2059"/>
                <a:gd name="T29" fmla="*/ 0 h 1197"/>
                <a:gd name="T30" fmla="*/ 1 w 2059"/>
                <a:gd name="T31" fmla="*/ 0 h 1197"/>
                <a:gd name="T32" fmla="*/ 1 w 2059"/>
                <a:gd name="T33" fmla="*/ 0 h 1197"/>
                <a:gd name="T34" fmla="*/ 1 w 2059"/>
                <a:gd name="T35" fmla="*/ 0 h 1197"/>
                <a:gd name="T36" fmla="*/ 1 w 2059"/>
                <a:gd name="T37" fmla="*/ 0 h 1197"/>
                <a:gd name="T38" fmla="*/ 1 w 2059"/>
                <a:gd name="T39" fmla="*/ 0 h 1197"/>
                <a:gd name="T40" fmla="*/ 1 w 2059"/>
                <a:gd name="T41" fmla="*/ 0 h 1197"/>
                <a:gd name="T42" fmla="*/ 1 w 2059"/>
                <a:gd name="T43" fmla="*/ 0 h 1197"/>
                <a:gd name="T44" fmla="*/ 1 w 2059"/>
                <a:gd name="T45" fmla="*/ 0 h 1197"/>
                <a:gd name="T46" fmla="*/ 1 w 2059"/>
                <a:gd name="T47" fmla="*/ 0 h 1197"/>
                <a:gd name="T48" fmla="*/ 1 w 2059"/>
                <a:gd name="T49" fmla="*/ 0 h 1197"/>
                <a:gd name="T50" fmla="*/ 1 w 2059"/>
                <a:gd name="T51" fmla="*/ 0 h 1197"/>
                <a:gd name="T52" fmla="*/ 1 w 2059"/>
                <a:gd name="T53" fmla="*/ 0 h 1197"/>
                <a:gd name="T54" fmla="*/ 1 w 2059"/>
                <a:gd name="T55" fmla="*/ 0 h 1197"/>
                <a:gd name="T56" fmla="*/ 1 w 2059"/>
                <a:gd name="T57" fmla="*/ 0 h 1197"/>
                <a:gd name="T58" fmla="*/ 1 w 2059"/>
                <a:gd name="T59" fmla="*/ 0 h 1197"/>
                <a:gd name="T60" fmla="*/ 1 w 2059"/>
                <a:gd name="T61" fmla="*/ 0 h 1197"/>
                <a:gd name="T62" fmla="*/ 1 w 2059"/>
                <a:gd name="T63" fmla="*/ 0 h 1197"/>
                <a:gd name="T64" fmla="*/ 2 w 2059"/>
                <a:gd name="T65" fmla="*/ 0 h 1197"/>
                <a:gd name="T66" fmla="*/ 0 w 2059"/>
                <a:gd name="T67" fmla="*/ 0 h 119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9"/>
                <a:gd name="T103" fmla="*/ 0 h 1197"/>
                <a:gd name="T104" fmla="*/ 2059 w 2059"/>
                <a:gd name="T105" fmla="*/ 1197 h 119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9" h="1197">
                  <a:moveTo>
                    <a:pt x="0" y="0"/>
                  </a:moveTo>
                  <a:lnTo>
                    <a:pt x="2" y="13"/>
                  </a:lnTo>
                  <a:lnTo>
                    <a:pt x="5" y="48"/>
                  </a:lnTo>
                  <a:lnTo>
                    <a:pt x="14" y="105"/>
                  </a:lnTo>
                  <a:lnTo>
                    <a:pt x="29" y="179"/>
                  </a:lnTo>
                  <a:lnTo>
                    <a:pt x="49" y="266"/>
                  </a:lnTo>
                  <a:lnTo>
                    <a:pt x="77" y="364"/>
                  </a:lnTo>
                  <a:lnTo>
                    <a:pt x="116" y="468"/>
                  </a:lnTo>
                  <a:lnTo>
                    <a:pt x="164" y="577"/>
                  </a:lnTo>
                  <a:lnTo>
                    <a:pt x="225" y="687"/>
                  </a:lnTo>
                  <a:lnTo>
                    <a:pt x="297" y="794"/>
                  </a:lnTo>
                  <a:lnTo>
                    <a:pt x="383" y="894"/>
                  </a:lnTo>
                  <a:lnTo>
                    <a:pt x="487" y="986"/>
                  </a:lnTo>
                  <a:lnTo>
                    <a:pt x="606" y="1065"/>
                  </a:lnTo>
                  <a:lnTo>
                    <a:pt x="743" y="1128"/>
                  </a:lnTo>
                  <a:lnTo>
                    <a:pt x="899" y="1173"/>
                  </a:lnTo>
                  <a:lnTo>
                    <a:pt x="1074" y="1197"/>
                  </a:lnTo>
                  <a:lnTo>
                    <a:pt x="1084" y="1197"/>
                  </a:lnTo>
                  <a:lnTo>
                    <a:pt x="1111" y="1195"/>
                  </a:lnTo>
                  <a:lnTo>
                    <a:pt x="1154" y="1192"/>
                  </a:lnTo>
                  <a:lnTo>
                    <a:pt x="1210" y="1182"/>
                  </a:lnTo>
                  <a:lnTo>
                    <a:pt x="1275" y="1167"/>
                  </a:lnTo>
                  <a:lnTo>
                    <a:pt x="1350" y="1142"/>
                  </a:lnTo>
                  <a:lnTo>
                    <a:pt x="1432" y="1107"/>
                  </a:lnTo>
                  <a:lnTo>
                    <a:pt x="1517" y="1058"/>
                  </a:lnTo>
                  <a:lnTo>
                    <a:pt x="1603" y="996"/>
                  </a:lnTo>
                  <a:lnTo>
                    <a:pt x="1688" y="918"/>
                  </a:lnTo>
                  <a:lnTo>
                    <a:pt x="1772" y="821"/>
                  </a:lnTo>
                  <a:lnTo>
                    <a:pt x="1849" y="704"/>
                  </a:lnTo>
                  <a:lnTo>
                    <a:pt x="1919" y="565"/>
                  </a:lnTo>
                  <a:lnTo>
                    <a:pt x="1979" y="403"/>
                  </a:lnTo>
                  <a:lnTo>
                    <a:pt x="2026" y="215"/>
                  </a:lnTo>
                  <a:lnTo>
                    <a:pt x="2059" y="0"/>
                  </a:lnTo>
                  <a:lnTo>
                    <a:pt x="0" y="0"/>
                  </a:lnTo>
                  <a:close/>
                </a:path>
              </a:pathLst>
            </a:custGeom>
            <a:solidFill>
              <a:srgbClr val="000000"/>
            </a:solidFill>
            <a:ln w="9525">
              <a:noFill/>
              <a:round/>
              <a:headEnd/>
              <a:tailEnd/>
            </a:ln>
          </p:spPr>
          <p:txBody>
            <a:bodyPr/>
            <a:lstStyle/>
            <a:p>
              <a:endParaRPr lang="en-US" sz="2400"/>
            </a:p>
          </p:txBody>
        </p:sp>
        <p:sp>
          <p:nvSpPr>
            <p:cNvPr id="219148" name="Freeform 29"/>
            <p:cNvSpPr>
              <a:spLocks/>
            </p:cNvSpPr>
            <p:nvPr/>
          </p:nvSpPr>
          <p:spPr bwMode="auto">
            <a:xfrm>
              <a:off x="4419" y="3351"/>
              <a:ext cx="568" cy="137"/>
            </a:xfrm>
            <a:custGeom>
              <a:avLst/>
              <a:gdLst>
                <a:gd name="T0" fmla="*/ 1 w 1136"/>
                <a:gd name="T1" fmla="*/ 1 h 274"/>
                <a:gd name="T2" fmla="*/ 1 w 1136"/>
                <a:gd name="T3" fmla="*/ 1 h 274"/>
                <a:gd name="T4" fmla="*/ 1 w 1136"/>
                <a:gd name="T5" fmla="*/ 1 h 274"/>
                <a:gd name="T6" fmla="*/ 1 w 1136"/>
                <a:gd name="T7" fmla="*/ 1 h 274"/>
                <a:gd name="T8" fmla="*/ 1 w 1136"/>
                <a:gd name="T9" fmla="*/ 1 h 274"/>
                <a:gd name="T10" fmla="*/ 1 w 1136"/>
                <a:gd name="T11" fmla="*/ 1 h 274"/>
                <a:gd name="T12" fmla="*/ 1 w 1136"/>
                <a:gd name="T13" fmla="*/ 1 h 274"/>
                <a:gd name="T14" fmla="*/ 1 w 1136"/>
                <a:gd name="T15" fmla="*/ 1 h 274"/>
                <a:gd name="T16" fmla="*/ 1 w 1136"/>
                <a:gd name="T17" fmla="*/ 1 h 274"/>
                <a:gd name="T18" fmla="*/ 1 w 1136"/>
                <a:gd name="T19" fmla="*/ 1 h 274"/>
                <a:gd name="T20" fmla="*/ 1 w 1136"/>
                <a:gd name="T21" fmla="*/ 1 h 274"/>
                <a:gd name="T22" fmla="*/ 1 w 1136"/>
                <a:gd name="T23" fmla="*/ 1 h 274"/>
                <a:gd name="T24" fmla="*/ 1 w 1136"/>
                <a:gd name="T25" fmla="*/ 1 h 274"/>
                <a:gd name="T26" fmla="*/ 1 w 1136"/>
                <a:gd name="T27" fmla="*/ 1 h 274"/>
                <a:gd name="T28" fmla="*/ 1 w 1136"/>
                <a:gd name="T29" fmla="*/ 1 h 274"/>
                <a:gd name="T30" fmla="*/ 1 w 1136"/>
                <a:gd name="T31" fmla="*/ 1 h 274"/>
                <a:gd name="T32" fmla="*/ 1 w 1136"/>
                <a:gd name="T33" fmla="*/ 1 h 274"/>
                <a:gd name="T34" fmla="*/ 1 w 1136"/>
                <a:gd name="T35" fmla="*/ 1 h 274"/>
                <a:gd name="T36" fmla="*/ 1 w 1136"/>
                <a:gd name="T37" fmla="*/ 1 h 274"/>
                <a:gd name="T38" fmla="*/ 1 w 1136"/>
                <a:gd name="T39" fmla="*/ 1 h 274"/>
                <a:gd name="T40" fmla="*/ 1 w 1136"/>
                <a:gd name="T41" fmla="*/ 1 h 274"/>
                <a:gd name="T42" fmla="*/ 1 w 1136"/>
                <a:gd name="T43" fmla="*/ 1 h 274"/>
                <a:gd name="T44" fmla="*/ 1 w 1136"/>
                <a:gd name="T45" fmla="*/ 1 h 274"/>
                <a:gd name="T46" fmla="*/ 1 w 1136"/>
                <a:gd name="T47" fmla="*/ 0 h 274"/>
                <a:gd name="T48" fmla="*/ 1 w 1136"/>
                <a:gd name="T49" fmla="*/ 0 h 274"/>
                <a:gd name="T50" fmla="*/ 1 w 1136"/>
                <a:gd name="T51" fmla="*/ 1 h 274"/>
                <a:gd name="T52" fmla="*/ 1 w 1136"/>
                <a:gd name="T53" fmla="*/ 1 h 274"/>
                <a:gd name="T54" fmla="*/ 1 w 1136"/>
                <a:gd name="T55" fmla="*/ 1 h 274"/>
                <a:gd name="T56" fmla="*/ 1 w 1136"/>
                <a:gd name="T57" fmla="*/ 1 h 274"/>
                <a:gd name="T58" fmla="*/ 1 w 1136"/>
                <a:gd name="T59" fmla="*/ 1 h 274"/>
                <a:gd name="T60" fmla="*/ 1 w 1136"/>
                <a:gd name="T61" fmla="*/ 1 h 274"/>
                <a:gd name="T62" fmla="*/ 1 w 1136"/>
                <a:gd name="T63" fmla="*/ 1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36"/>
                <a:gd name="T97" fmla="*/ 0 h 274"/>
                <a:gd name="T98" fmla="*/ 1136 w 1136"/>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36" h="274">
                  <a:moveTo>
                    <a:pt x="1136" y="137"/>
                  </a:moveTo>
                  <a:lnTo>
                    <a:pt x="1132" y="151"/>
                  </a:lnTo>
                  <a:lnTo>
                    <a:pt x="1124" y="164"/>
                  </a:lnTo>
                  <a:lnTo>
                    <a:pt x="1111" y="177"/>
                  </a:lnTo>
                  <a:lnTo>
                    <a:pt x="1091" y="191"/>
                  </a:lnTo>
                  <a:lnTo>
                    <a:pt x="1067" y="202"/>
                  </a:lnTo>
                  <a:lnTo>
                    <a:pt x="1039" y="214"/>
                  </a:lnTo>
                  <a:lnTo>
                    <a:pt x="1005" y="224"/>
                  </a:lnTo>
                  <a:lnTo>
                    <a:pt x="970" y="234"/>
                  </a:lnTo>
                  <a:lnTo>
                    <a:pt x="928" y="243"/>
                  </a:lnTo>
                  <a:lnTo>
                    <a:pt x="885" y="251"/>
                  </a:lnTo>
                  <a:lnTo>
                    <a:pt x="838" y="258"/>
                  </a:lnTo>
                  <a:lnTo>
                    <a:pt x="788" y="264"/>
                  </a:lnTo>
                  <a:lnTo>
                    <a:pt x="736" y="268"/>
                  </a:lnTo>
                  <a:lnTo>
                    <a:pt x="682" y="271"/>
                  </a:lnTo>
                  <a:lnTo>
                    <a:pt x="626" y="274"/>
                  </a:lnTo>
                  <a:lnTo>
                    <a:pt x="567" y="274"/>
                  </a:lnTo>
                  <a:lnTo>
                    <a:pt x="509" y="274"/>
                  </a:lnTo>
                  <a:lnTo>
                    <a:pt x="453" y="271"/>
                  </a:lnTo>
                  <a:lnTo>
                    <a:pt x="398" y="268"/>
                  </a:lnTo>
                  <a:lnTo>
                    <a:pt x="346" y="264"/>
                  </a:lnTo>
                  <a:lnTo>
                    <a:pt x="298" y="258"/>
                  </a:lnTo>
                  <a:lnTo>
                    <a:pt x="251" y="251"/>
                  </a:lnTo>
                  <a:lnTo>
                    <a:pt x="206" y="243"/>
                  </a:lnTo>
                  <a:lnTo>
                    <a:pt x="166" y="234"/>
                  </a:lnTo>
                  <a:lnTo>
                    <a:pt x="129" y="224"/>
                  </a:lnTo>
                  <a:lnTo>
                    <a:pt x="97" y="214"/>
                  </a:lnTo>
                  <a:lnTo>
                    <a:pt x="69" y="202"/>
                  </a:lnTo>
                  <a:lnTo>
                    <a:pt x="45" y="191"/>
                  </a:lnTo>
                  <a:lnTo>
                    <a:pt x="25" y="177"/>
                  </a:lnTo>
                  <a:lnTo>
                    <a:pt x="12" y="164"/>
                  </a:lnTo>
                  <a:lnTo>
                    <a:pt x="3" y="151"/>
                  </a:lnTo>
                  <a:lnTo>
                    <a:pt x="0" y="137"/>
                  </a:lnTo>
                  <a:lnTo>
                    <a:pt x="3" y="122"/>
                  </a:lnTo>
                  <a:lnTo>
                    <a:pt x="12" y="109"/>
                  </a:lnTo>
                  <a:lnTo>
                    <a:pt x="25" y="95"/>
                  </a:lnTo>
                  <a:lnTo>
                    <a:pt x="45" y="84"/>
                  </a:lnTo>
                  <a:lnTo>
                    <a:pt x="69" y="72"/>
                  </a:lnTo>
                  <a:lnTo>
                    <a:pt x="97" y="60"/>
                  </a:lnTo>
                  <a:lnTo>
                    <a:pt x="129" y="50"/>
                  </a:lnTo>
                  <a:lnTo>
                    <a:pt x="166" y="40"/>
                  </a:lnTo>
                  <a:lnTo>
                    <a:pt x="206" y="30"/>
                  </a:lnTo>
                  <a:lnTo>
                    <a:pt x="251" y="24"/>
                  </a:lnTo>
                  <a:lnTo>
                    <a:pt x="298" y="17"/>
                  </a:lnTo>
                  <a:lnTo>
                    <a:pt x="346" y="10"/>
                  </a:lnTo>
                  <a:lnTo>
                    <a:pt x="398" y="7"/>
                  </a:lnTo>
                  <a:lnTo>
                    <a:pt x="453" y="3"/>
                  </a:lnTo>
                  <a:lnTo>
                    <a:pt x="509" y="0"/>
                  </a:lnTo>
                  <a:lnTo>
                    <a:pt x="567" y="0"/>
                  </a:lnTo>
                  <a:lnTo>
                    <a:pt x="626" y="0"/>
                  </a:lnTo>
                  <a:lnTo>
                    <a:pt x="682" y="3"/>
                  </a:lnTo>
                  <a:lnTo>
                    <a:pt x="736" y="7"/>
                  </a:lnTo>
                  <a:lnTo>
                    <a:pt x="788" y="10"/>
                  </a:lnTo>
                  <a:lnTo>
                    <a:pt x="838" y="17"/>
                  </a:lnTo>
                  <a:lnTo>
                    <a:pt x="885" y="24"/>
                  </a:lnTo>
                  <a:lnTo>
                    <a:pt x="928" y="30"/>
                  </a:lnTo>
                  <a:lnTo>
                    <a:pt x="970" y="40"/>
                  </a:lnTo>
                  <a:lnTo>
                    <a:pt x="1005" y="50"/>
                  </a:lnTo>
                  <a:lnTo>
                    <a:pt x="1039" y="60"/>
                  </a:lnTo>
                  <a:lnTo>
                    <a:pt x="1067" y="72"/>
                  </a:lnTo>
                  <a:lnTo>
                    <a:pt x="1091" y="84"/>
                  </a:lnTo>
                  <a:lnTo>
                    <a:pt x="1111" y="95"/>
                  </a:lnTo>
                  <a:lnTo>
                    <a:pt x="1124" y="109"/>
                  </a:lnTo>
                  <a:lnTo>
                    <a:pt x="1132" y="122"/>
                  </a:lnTo>
                  <a:lnTo>
                    <a:pt x="1136" y="137"/>
                  </a:lnTo>
                  <a:close/>
                </a:path>
              </a:pathLst>
            </a:custGeom>
            <a:solidFill>
              <a:srgbClr val="000000"/>
            </a:solidFill>
            <a:ln w="9525">
              <a:noFill/>
              <a:round/>
              <a:headEnd/>
              <a:tailEnd/>
            </a:ln>
          </p:spPr>
          <p:txBody>
            <a:bodyPr/>
            <a:lstStyle/>
            <a:p>
              <a:endParaRPr lang="en-US" sz="2400"/>
            </a:p>
          </p:txBody>
        </p:sp>
        <p:sp>
          <p:nvSpPr>
            <p:cNvPr id="219149" name="Freeform 30"/>
            <p:cNvSpPr>
              <a:spLocks/>
            </p:cNvSpPr>
            <p:nvPr/>
          </p:nvSpPr>
          <p:spPr bwMode="auto">
            <a:xfrm>
              <a:off x="4232" y="2825"/>
              <a:ext cx="942" cy="193"/>
            </a:xfrm>
            <a:custGeom>
              <a:avLst/>
              <a:gdLst>
                <a:gd name="T0" fmla="*/ 0 w 1885"/>
                <a:gd name="T1" fmla="*/ 0 h 387"/>
                <a:gd name="T2" fmla="*/ 0 w 1885"/>
                <a:gd name="T3" fmla="*/ 0 h 387"/>
                <a:gd name="T4" fmla="*/ 0 w 1885"/>
                <a:gd name="T5" fmla="*/ 0 h 387"/>
                <a:gd name="T6" fmla="*/ 0 w 1885"/>
                <a:gd name="T7" fmla="*/ 0 h 387"/>
                <a:gd name="T8" fmla="*/ 0 w 1885"/>
                <a:gd name="T9" fmla="*/ 0 h 387"/>
                <a:gd name="T10" fmla="*/ 0 w 1885"/>
                <a:gd name="T11" fmla="*/ 0 h 387"/>
                <a:gd name="T12" fmla="*/ 0 w 1885"/>
                <a:gd name="T13" fmla="*/ 0 h 387"/>
                <a:gd name="T14" fmla="*/ 0 w 1885"/>
                <a:gd name="T15" fmla="*/ 0 h 387"/>
                <a:gd name="T16" fmla="*/ 0 w 1885"/>
                <a:gd name="T17" fmla="*/ 0 h 387"/>
                <a:gd name="T18" fmla="*/ 0 w 1885"/>
                <a:gd name="T19" fmla="*/ 0 h 387"/>
                <a:gd name="T20" fmla="*/ 0 w 1885"/>
                <a:gd name="T21" fmla="*/ 0 h 387"/>
                <a:gd name="T22" fmla="*/ 0 w 1885"/>
                <a:gd name="T23" fmla="*/ 0 h 387"/>
                <a:gd name="T24" fmla="*/ 0 w 1885"/>
                <a:gd name="T25" fmla="*/ 0 h 387"/>
                <a:gd name="T26" fmla="*/ 0 w 1885"/>
                <a:gd name="T27" fmla="*/ 0 h 387"/>
                <a:gd name="T28" fmla="*/ 0 w 1885"/>
                <a:gd name="T29" fmla="*/ 0 h 387"/>
                <a:gd name="T30" fmla="*/ 0 w 1885"/>
                <a:gd name="T31" fmla="*/ 0 h 387"/>
                <a:gd name="T32" fmla="*/ 0 w 1885"/>
                <a:gd name="T33" fmla="*/ 0 h 387"/>
                <a:gd name="T34" fmla="*/ 0 w 1885"/>
                <a:gd name="T35" fmla="*/ 0 h 387"/>
                <a:gd name="T36" fmla="*/ 0 w 1885"/>
                <a:gd name="T37" fmla="*/ 0 h 387"/>
                <a:gd name="T38" fmla="*/ 0 w 1885"/>
                <a:gd name="T39" fmla="*/ 0 h 387"/>
                <a:gd name="T40" fmla="*/ 0 w 1885"/>
                <a:gd name="T41" fmla="*/ 0 h 387"/>
                <a:gd name="T42" fmla="*/ 0 w 1885"/>
                <a:gd name="T43" fmla="*/ 0 h 387"/>
                <a:gd name="T44" fmla="*/ 0 w 1885"/>
                <a:gd name="T45" fmla="*/ 0 h 387"/>
                <a:gd name="T46" fmla="*/ 0 w 1885"/>
                <a:gd name="T47" fmla="*/ 0 h 387"/>
                <a:gd name="T48" fmla="*/ 0 w 1885"/>
                <a:gd name="T49" fmla="*/ 0 h 387"/>
                <a:gd name="T50" fmla="*/ 0 w 1885"/>
                <a:gd name="T51" fmla="*/ 0 h 387"/>
                <a:gd name="T52" fmla="*/ 0 w 1885"/>
                <a:gd name="T53" fmla="*/ 0 h 387"/>
                <a:gd name="T54" fmla="*/ 0 w 1885"/>
                <a:gd name="T55" fmla="*/ 0 h 387"/>
                <a:gd name="T56" fmla="*/ 0 w 1885"/>
                <a:gd name="T57" fmla="*/ 0 h 387"/>
                <a:gd name="T58" fmla="*/ 0 w 1885"/>
                <a:gd name="T59" fmla="*/ 0 h 387"/>
                <a:gd name="T60" fmla="*/ 0 w 1885"/>
                <a:gd name="T61" fmla="*/ 0 h 387"/>
                <a:gd name="T62" fmla="*/ 0 w 1885"/>
                <a:gd name="T63" fmla="*/ 0 h 3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85"/>
                <a:gd name="T97" fmla="*/ 0 h 387"/>
                <a:gd name="T98" fmla="*/ 1885 w 1885"/>
                <a:gd name="T99" fmla="*/ 387 h 3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85" h="387">
                  <a:moveTo>
                    <a:pt x="1885" y="193"/>
                  </a:moveTo>
                  <a:lnTo>
                    <a:pt x="1880" y="213"/>
                  </a:lnTo>
                  <a:lnTo>
                    <a:pt x="1867" y="231"/>
                  </a:lnTo>
                  <a:lnTo>
                    <a:pt x="1843" y="250"/>
                  </a:lnTo>
                  <a:lnTo>
                    <a:pt x="1812" y="268"/>
                  </a:lnTo>
                  <a:lnTo>
                    <a:pt x="1772" y="285"/>
                  </a:lnTo>
                  <a:lnTo>
                    <a:pt x="1725" y="301"/>
                  </a:lnTo>
                  <a:lnTo>
                    <a:pt x="1670" y="316"/>
                  </a:lnTo>
                  <a:lnTo>
                    <a:pt x="1609" y="330"/>
                  </a:lnTo>
                  <a:lnTo>
                    <a:pt x="1542" y="341"/>
                  </a:lnTo>
                  <a:lnTo>
                    <a:pt x="1469" y="353"/>
                  </a:lnTo>
                  <a:lnTo>
                    <a:pt x="1392" y="363"/>
                  </a:lnTo>
                  <a:lnTo>
                    <a:pt x="1308" y="372"/>
                  </a:lnTo>
                  <a:lnTo>
                    <a:pt x="1223" y="378"/>
                  </a:lnTo>
                  <a:lnTo>
                    <a:pt x="1133" y="383"/>
                  </a:lnTo>
                  <a:lnTo>
                    <a:pt x="1039" y="385"/>
                  </a:lnTo>
                  <a:lnTo>
                    <a:pt x="942" y="387"/>
                  </a:lnTo>
                  <a:lnTo>
                    <a:pt x="847" y="385"/>
                  </a:lnTo>
                  <a:lnTo>
                    <a:pt x="753" y="383"/>
                  </a:lnTo>
                  <a:lnTo>
                    <a:pt x="663" y="378"/>
                  </a:lnTo>
                  <a:lnTo>
                    <a:pt x="576" y="372"/>
                  </a:lnTo>
                  <a:lnTo>
                    <a:pt x="494" y="363"/>
                  </a:lnTo>
                  <a:lnTo>
                    <a:pt x="417" y="353"/>
                  </a:lnTo>
                  <a:lnTo>
                    <a:pt x="343" y="341"/>
                  </a:lnTo>
                  <a:lnTo>
                    <a:pt x="276" y="330"/>
                  </a:lnTo>
                  <a:lnTo>
                    <a:pt x="216" y="316"/>
                  </a:lnTo>
                  <a:lnTo>
                    <a:pt x="161" y="301"/>
                  </a:lnTo>
                  <a:lnTo>
                    <a:pt x="114" y="285"/>
                  </a:lnTo>
                  <a:lnTo>
                    <a:pt x="74" y="268"/>
                  </a:lnTo>
                  <a:lnTo>
                    <a:pt x="42" y="250"/>
                  </a:lnTo>
                  <a:lnTo>
                    <a:pt x="19" y="231"/>
                  </a:lnTo>
                  <a:lnTo>
                    <a:pt x="5" y="213"/>
                  </a:lnTo>
                  <a:lnTo>
                    <a:pt x="0" y="193"/>
                  </a:lnTo>
                  <a:lnTo>
                    <a:pt x="5" y="173"/>
                  </a:lnTo>
                  <a:lnTo>
                    <a:pt x="19" y="154"/>
                  </a:lnTo>
                  <a:lnTo>
                    <a:pt x="42" y="136"/>
                  </a:lnTo>
                  <a:lnTo>
                    <a:pt x="74" y="117"/>
                  </a:lnTo>
                  <a:lnTo>
                    <a:pt x="114" y="101"/>
                  </a:lnTo>
                  <a:lnTo>
                    <a:pt x="161" y="84"/>
                  </a:lnTo>
                  <a:lnTo>
                    <a:pt x="216" y="71"/>
                  </a:lnTo>
                  <a:lnTo>
                    <a:pt x="276" y="56"/>
                  </a:lnTo>
                  <a:lnTo>
                    <a:pt x="343" y="44"/>
                  </a:lnTo>
                  <a:lnTo>
                    <a:pt x="417" y="34"/>
                  </a:lnTo>
                  <a:lnTo>
                    <a:pt x="494" y="24"/>
                  </a:lnTo>
                  <a:lnTo>
                    <a:pt x="576" y="15"/>
                  </a:lnTo>
                  <a:lnTo>
                    <a:pt x="663" y="9"/>
                  </a:lnTo>
                  <a:lnTo>
                    <a:pt x="753" y="4"/>
                  </a:lnTo>
                  <a:lnTo>
                    <a:pt x="847" y="2"/>
                  </a:lnTo>
                  <a:lnTo>
                    <a:pt x="942" y="0"/>
                  </a:lnTo>
                  <a:lnTo>
                    <a:pt x="1039" y="2"/>
                  </a:lnTo>
                  <a:lnTo>
                    <a:pt x="1133" y="4"/>
                  </a:lnTo>
                  <a:lnTo>
                    <a:pt x="1223" y="9"/>
                  </a:lnTo>
                  <a:lnTo>
                    <a:pt x="1308" y="15"/>
                  </a:lnTo>
                  <a:lnTo>
                    <a:pt x="1392" y="24"/>
                  </a:lnTo>
                  <a:lnTo>
                    <a:pt x="1469" y="34"/>
                  </a:lnTo>
                  <a:lnTo>
                    <a:pt x="1542" y="44"/>
                  </a:lnTo>
                  <a:lnTo>
                    <a:pt x="1609" y="56"/>
                  </a:lnTo>
                  <a:lnTo>
                    <a:pt x="1670" y="71"/>
                  </a:lnTo>
                  <a:lnTo>
                    <a:pt x="1725" y="84"/>
                  </a:lnTo>
                  <a:lnTo>
                    <a:pt x="1772" y="101"/>
                  </a:lnTo>
                  <a:lnTo>
                    <a:pt x="1812" y="117"/>
                  </a:lnTo>
                  <a:lnTo>
                    <a:pt x="1843" y="136"/>
                  </a:lnTo>
                  <a:lnTo>
                    <a:pt x="1867" y="154"/>
                  </a:lnTo>
                  <a:lnTo>
                    <a:pt x="1880" y="173"/>
                  </a:lnTo>
                  <a:lnTo>
                    <a:pt x="1885" y="193"/>
                  </a:lnTo>
                  <a:close/>
                </a:path>
              </a:pathLst>
            </a:custGeom>
            <a:solidFill>
              <a:srgbClr val="FFFFFF"/>
            </a:solidFill>
            <a:ln w="9525">
              <a:noFill/>
              <a:round/>
              <a:headEnd/>
              <a:tailEnd/>
            </a:ln>
          </p:spPr>
          <p:txBody>
            <a:bodyPr/>
            <a:lstStyle/>
            <a:p>
              <a:endParaRPr lang="en-US" sz="2400"/>
            </a:p>
          </p:txBody>
        </p:sp>
        <p:sp>
          <p:nvSpPr>
            <p:cNvPr id="219150" name="Freeform 31"/>
            <p:cNvSpPr>
              <a:spLocks/>
            </p:cNvSpPr>
            <p:nvPr/>
          </p:nvSpPr>
          <p:spPr bwMode="auto">
            <a:xfrm>
              <a:off x="4188" y="2921"/>
              <a:ext cx="1030" cy="619"/>
            </a:xfrm>
            <a:custGeom>
              <a:avLst/>
              <a:gdLst>
                <a:gd name="T0" fmla="*/ 0 w 2059"/>
                <a:gd name="T1" fmla="*/ 0 h 1239"/>
                <a:gd name="T2" fmla="*/ 1 w 2059"/>
                <a:gd name="T3" fmla="*/ 0 h 1239"/>
                <a:gd name="T4" fmla="*/ 1 w 2059"/>
                <a:gd name="T5" fmla="*/ 0 h 1239"/>
                <a:gd name="T6" fmla="*/ 1 w 2059"/>
                <a:gd name="T7" fmla="*/ 0 h 1239"/>
                <a:gd name="T8" fmla="*/ 1 w 2059"/>
                <a:gd name="T9" fmla="*/ 0 h 1239"/>
                <a:gd name="T10" fmla="*/ 1 w 2059"/>
                <a:gd name="T11" fmla="*/ 0 h 1239"/>
                <a:gd name="T12" fmla="*/ 1 w 2059"/>
                <a:gd name="T13" fmla="*/ 0 h 1239"/>
                <a:gd name="T14" fmla="*/ 1 w 2059"/>
                <a:gd name="T15" fmla="*/ 0 h 1239"/>
                <a:gd name="T16" fmla="*/ 1 w 2059"/>
                <a:gd name="T17" fmla="*/ 0 h 1239"/>
                <a:gd name="T18" fmla="*/ 1 w 2059"/>
                <a:gd name="T19" fmla="*/ 0 h 1239"/>
                <a:gd name="T20" fmla="*/ 1 w 2059"/>
                <a:gd name="T21" fmla="*/ 0 h 1239"/>
                <a:gd name="T22" fmla="*/ 1 w 2059"/>
                <a:gd name="T23" fmla="*/ 0 h 1239"/>
                <a:gd name="T24" fmla="*/ 1 w 2059"/>
                <a:gd name="T25" fmla="*/ 0 h 1239"/>
                <a:gd name="T26" fmla="*/ 1 w 2059"/>
                <a:gd name="T27" fmla="*/ 0 h 1239"/>
                <a:gd name="T28" fmla="*/ 1 w 2059"/>
                <a:gd name="T29" fmla="*/ 0 h 1239"/>
                <a:gd name="T30" fmla="*/ 1 w 2059"/>
                <a:gd name="T31" fmla="*/ 0 h 1239"/>
                <a:gd name="T32" fmla="*/ 1 w 2059"/>
                <a:gd name="T33" fmla="*/ 0 h 1239"/>
                <a:gd name="T34" fmla="*/ 1 w 2059"/>
                <a:gd name="T35" fmla="*/ 0 h 1239"/>
                <a:gd name="T36" fmla="*/ 1 w 2059"/>
                <a:gd name="T37" fmla="*/ 0 h 1239"/>
                <a:gd name="T38" fmla="*/ 1 w 2059"/>
                <a:gd name="T39" fmla="*/ 0 h 1239"/>
                <a:gd name="T40" fmla="*/ 1 w 2059"/>
                <a:gd name="T41" fmla="*/ 0 h 1239"/>
                <a:gd name="T42" fmla="*/ 1 w 2059"/>
                <a:gd name="T43" fmla="*/ 0 h 1239"/>
                <a:gd name="T44" fmla="*/ 1 w 2059"/>
                <a:gd name="T45" fmla="*/ 0 h 1239"/>
                <a:gd name="T46" fmla="*/ 1 w 2059"/>
                <a:gd name="T47" fmla="*/ 0 h 1239"/>
                <a:gd name="T48" fmla="*/ 1 w 2059"/>
                <a:gd name="T49" fmla="*/ 0 h 1239"/>
                <a:gd name="T50" fmla="*/ 1 w 2059"/>
                <a:gd name="T51" fmla="*/ 0 h 1239"/>
                <a:gd name="T52" fmla="*/ 1 w 2059"/>
                <a:gd name="T53" fmla="*/ 0 h 1239"/>
                <a:gd name="T54" fmla="*/ 1 w 2059"/>
                <a:gd name="T55" fmla="*/ 0 h 1239"/>
                <a:gd name="T56" fmla="*/ 1 w 2059"/>
                <a:gd name="T57" fmla="*/ 0 h 1239"/>
                <a:gd name="T58" fmla="*/ 1 w 2059"/>
                <a:gd name="T59" fmla="*/ 0 h 1239"/>
                <a:gd name="T60" fmla="*/ 1 w 2059"/>
                <a:gd name="T61" fmla="*/ 0 h 1239"/>
                <a:gd name="T62" fmla="*/ 1 w 2059"/>
                <a:gd name="T63" fmla="*/ 0 h 1239"/>
                <a:gd name="T64" fmla="*/ 2 w 2059"/>
                <a:gd name="T65" fmla="*/ 0 h 1239"/>
                <a:gd name="T66" fmla="*/ 0 w 2059"/>
                <a:gd name="T67" fmla="*/ 0 h 12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9"/>
                <a:gd name="T103" fmla="*/ 0 h 1239"/>
                <a:gd name="T104" fmla="*/ 2059 w 2059"/>
                <a:gd name="T105" fmla="*/ 1239 h 123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9" h="1239">
                  <a:moveTo>
                    <a:pt x="0" y="0"/>
                  </a:moveTo>
                  <a:lnTo>
                    <a:pt x="2" y="13"/>
                  </a:lnTo>
                  <a:lnTo>
                    <a:pt x="5" y="50"/>
                  </a:lnTo>
                  <a:lnTo>
                    <a:pt x="14" y="108"/>
                  </a:lnTo>
                  <a:lnTo>
                    <a:pt x="29" y="185"/>
                  </a:lnTo>
                  <a:lnTo>
                    <a:pt x="49" y="276"/>
                  </a:lnTo>
                  <a:lnTo>
                    <a:pt x="77" y="376"/>
                  </a:lnTo>
                  <a:lnTo>
                    <a:pt x="116" y="485"/>
                  </a:lnTo>
                  <a:lnTo>
                    <a:pt x="164" y="598"/>
                  </a:lnTo>
                  <a:lnTo>
                    <a:pt x="225" y="710"/>
                  </a:lnTo>
                  <a:lnTo>
                    <a:pt x="297" y="822"/>
                  </a:lnTo>
                  <a:lnTo>
                    <a:pt x="383" y="926"/>
                  </a:lnTo>
                  <a:lnTo>
                    <a:pt x="487" y="1021"/>
                  </a:lnTo>
                  <a:lnTo>
                    <a:pt x="606" y="1103"/>
                  </a:lnTo>
                  <a:lnTo>
                    <a:pt x="743" y="1168"/>
                  </a:lnTo>
                  <a:lnTo>
                    <a:pt x="899" y="1215"/>
                  </a:lnTo>
                  <a:lnTo>
                    <a:pt x="1074" y="1239"/>
                  </a:lnTo>
                  <a:lnTo>
                    <a:pt x="1084" y="1239"/>
                  </a:lnTo>
                  <a:lnTo>
                    <a:pt x="1111" y="1235"/>
                  </a:lnTo>
                  <a:lnTo>
                    <a:pt x="1154" y="1229"/>
                  </a:lnTo>
                  <a:lnTo>
                    <a:pt x="1210" y="1217"/>
                  </a:lnTo>
                  <a:lnTo>
                    <a:pt x="1275" y="1199"/>
                  </a:lnTo>
                  <a:lnTo>
                    <a:pt x="1350" y="1170"/>
                  </a:lnTo>
                  <a:lnTo>
                    <a:pt x="1432" y="1130"/>
                  </a:lnTo>
                  <a:lnTo>
                    <a:pt x="1517" y="1078"/>
                  </a:lnTo>
                  <a:lnTo>
                    <a:pt x="1603" y="1013"/>
                  </a:lnTo>
                  <a:lnTo>
                    <a:pt x="1688" y="931"/>
                  </a:lnTo>
                  <a:lnTo>
                    <a:pt x="1772" y="831"/>
                  </a:lnTo>
                  <a:lnTo>
                    <a:pt x="1849" y="710"/>
                  </a:lnTo>
                  <a:lnTo>
                    <a:pt x="1919" y="570"/>
                  </a:lnTo>
                  <a:lnTo>
                    <a:pt x="1979" y="404"/>
                  </a:lnTo>
                  <a:lnTo>
                    <a:pt x="2026" y="215"/>
                  </a:lnTo>
                  <a:lnTo>
                    <a:pt x="2059" y="0"/>
                  </a:lnTo>
                  <a:lnTo>
                    <a:pt x="0" y="0"/>
                  </a:lnTo>
                  <a:close/>
                </a:path>
              </a:pathLst>
            </a:custGeom>
            <a:solidFill>
              <a:srgbClr val="000000"/>
            </a:solidFill>
            <a:ln w="9525">
              <a:noFill/>
              <a:round/>
              <a:headEnd/>
              <a:tailEnd/>
            </a:ln>
          </p:spPr>
          <p:txBody>
            <a:bodyPr/>
            <a:lstStyle/>
            <a:p>
              <a:endParaRPr lang="en-US" sz="2400"/>
            </a:p>
          </p:txBody>
        </p:sp>
        <p:sp>
          <p:nvSpPr>
            <p:cNvPr id="219151" name="Freeform 32"/>
            <p:cNvSpPr>
              <a:spLocks/>
            </p:cNvSpPr>
            <p:nvPr/>
          </p:nvSpPr>
          <p:spPr bwMode="auto">
            <a:xfrm>
              <a:off x="4224" y="2928"/>
              <a:ext cx="929" cy="569"/>
            </a:xfrm>
            <a:custGeom>
              <a:avLst/>
              <a:gdLst>
                <a:gd name="T0" fmla="*/ 0 w 1858"/>
                <a:gd name="T1" fmla="*/ 0 h 1139"/>
                <a:gd name="T2" fmla="*/ 1 w 1858"/>
                <a:gd name="T3" fmla="*/ 0 h 1139"/>
                <a:gd name="T4" fmla="*/ 1 w 1858"/>
                <a:gd name="T5" fmla="*/ 0 h 1139"/>
                <a:gd name="T6" fmla="*/ 1 w 1858"/>
                <a:gd name="T7" fmla="*/ 0 h 1139"/>
                <a:gd name="T8" fmla="*/ 1 w 1858"/>
                <a:gd name="T9" fmla="*/ 0 h 1139"/>
                <a:gd name="T10" fmla="*/ 1 w 1858"/>
                <a:gd name="T11" fmla="*/ 0 h 1139"/>
                <a:gd name="T12" fmla="*/ 1 w 1858"/>
                <a:gd name="T13" fmla="*/ 0 h 1139"/>
                <a:gd name="T14" fmla="*/ 1 w 1858"/>
                <a:gd name="T15" fmla="*/ 0 h 1139"/>
                <a:gd name="T16" fmla="*/ 1 w 1858"/>
                <a:gd name="T17" fmla="*/ 0 h 1139"/>
                <a:gd name="T18" fmla="*/ 1 w 1858"/>
                <a:gd name="T19" fmla="*/ 0 h 1139"/>
                <a:gd name="T20" fmla="*/ 1 w 1858"/>
                <a:gd name="T21" fmla="*/ 0 h 1139"/>
                <a:gd name="T22" fmla="*/ 1 w 1858"/>
                <a:gd name="T23" fmla="*/ 0 h 1139"/>
                <a:gd name="T24" fmla="*/ 1 w 1858"/>
                <a:gd name="T25" fmla="*/ 0 h 1139"/>
                <a:gd name="T26" fmla="*/ 1 w 1858"/>
                <a:gd name="T27" fmla="*/ 0 h 1139"/>
                <a:gd name="T28" fmla="*/ 1 w 1858"/>
                <a:gd name="T29" fmla="*/ 0 h 1139"/>
                <a:gd name="T30" fmla="*/ 1 w 1858"/>
                <a:gd name="T31" fmla="*/ 0 h 1139"/>
                <a:gd name="T32" fmla="*/ 1 w 1858"/>
                <a:gd name="T33" fmla="*/ 0 h 1139"/>
                <a:gd name="T34" fmla="*/ 1 w 1858"/>
                <a:gd name="T35" fmla="*/ 0 h 1139"/>
                <a:gd name="T36" fmla="*/ 1 w 1858"/>
                <a:gd name="T37" fmla="*/ 0 h 1139"/>
                <a:gd name="T38" fmla="*/ 1 w 1858"/>
                <a:gd name="T39" fmla="*/ 0 h 1139"/>
                <a:gd name="T40" fmla="*/ 1 w 1858"/>
                <a:gd name="T41" fmla="*/ 0 h 1139"/>
                <a:gd name="T42" fmla="*/ 1 w 1858"/>
                <a:gd name="T43" fmla="*/ 0 h 1139"/>
                <a:gd name="T44" fmla="*/ 1 w 1858"/>
                <a:gd name="T45" fmla="*/ 0 h 1139"/>
                <a:gd name="T46" fmla="*/ 1 w 1858"/>
                <a:gd name="T47" fmla="*/ 0 h 1139"/>
                <a:gd name="T48" fmla="*/ 1 w 1858"/>
                <a:gd name="T49" fmla="*/ 0 h 1139"/>
                <a:gd name="T50" fmla="*/ 1 w 1858"/>
                <a:gd name="T51" fmla="*/ 0 h 1139"/>
                <a:gd name="T52" fmla="*/ 1 w 1858"/>
                <a:gd name="T53" fmla="*/ 0 h 1139"/>
                <a:gd name="T54" fmla="*/ 1 w 1858"/>
                <a:gd name="T55" fmla="*/ 0 h 1139"/>
                <a:gd name="T56" fmla="*/ 1 w 1858"/>
                <a:gd name="T57" fmla="*/ 0 h 1139"/>
                <a:gd name="T58" fmla="*/ 1 w 1858"/>
                <a:gd name="T59" fmla="*/ 0 h 1139"/>
                <a:gd name="T60" fmla="*/ 1 w 1858"/>
                <a:gd name="T61" fmla="*/ 0 h 1139"/>
                <a:gd name="T62" fmla="*/ 1 w 1858"/>
                <a:gd name="T63" fmla="*/ 0 h 1139"/>
                <a:gd name="T64" fmla="*/ 1 w 1858"/>
                <a:gd name="T65" fmla="*/ 0 h 1139"/>
                <a:gd name="T66" fmla="*/ 0 w 1858"/>
                <a:gd name="T67" fmla="*/ 0 h 11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58"/>
                <a:gd name="T103" fmla="*/ 0 h 1139"/>
                <a:gd name="T104" fmla="*/ 1858 w 1858"/>
                <a:gd name="T105" fmla="*/ 1139 h 113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58" h="1139">
                  <a:moveTo>
                    <a:pt x="0" y="0"/>
                  </a:moveTo>
                  <a:lnTo>
                    <a:pt x="2" y="12"/>
                  </a:lnTo>
                  <a:lnTo>
                    <a:pt x="5" y="47"/>
                  </a:lnTo>
                  <a:lnTo>
                    <a:pt x="13" y="101"/>
                  </a:lnTo>
                  <a:lnTo>
                    <a:pt x="25" y="171"/>
                  </a:lnTo>
                  <a:lnTo>
                    <a:pt x="45" y="254"/>
                  </a:lnTo>
                  <a:lnTo>
                    <a:pt x="70" y="346"/>
                  </a:lnTo>
                  <a:lnTo>
                    <a:pt x="105" y="447"/>
                  </a:lnTo>
                  <a:lnTo>
                    <a:pt x="149" y="550"/>
                  </a:lnTo>
                  <a:lnTo>
                    <a:pt x="204" y="654"/>
                  </a:lnTo>
                  <a:lnTo>
                    <a:pt x="269" y="756"/>
                  </a:lnTo>
                  <a:lnTo>
                    <a:pt x="349" y="851"/>
                  </a:lnTo>
                  <a:lnTo>
                    <a:pt x="441" y="940"/>
                  </a:lnTo>
                  <a:lnTo>
                    <a:pt x="550" y="1015"/>
                  </a:lnTo>
                  <a:lnTo>
                    <a:pt x="674" y="1075"/>
                  </a:lnTo>
                  <a:lnTo>
                    <a:pt x="814" y="1117"/>
                  </a:lnTo>
                  <a:lnTo>
                    <a:pt x="973" y="1139"/>
                  </a:lnTo>
                  <a:lnTo>
                    <a:pt x="982" y="1139"/>
                  </a:lnTo>
                  <a:lnTo>
                    <a:pt x="1007" y="1136"/>
                  </a:lnTo>
                  <a:lnTo>
                    <a:pt x="1045" y="1129"/>
                  </a:lnTo>
                  <a:lnTo>
                    <a:pt x="1095" y="1117"/>
                  </a:lnTo>
                  <a:lnTo>
                    <a:pt x="1154" y="1097"/>
                  </a:lnTo>
                  <a:lnTo>
                    <a:pt x="1221" y="1070"/>
                  </a:lnTo>
                  <a:lnTo>
                    <a:pt x="1294" y="1034"/>
                  </a:lnTo>
                  <a:lnTo>
                    <a:pt x="1371" y="983"/>
                  </a:lnTo>
                  <a:lnTo>
                    <a:pt x="1448" y="921"/>
                  </a:lnTo>
                  <a:lnTo>
                    <a:pt x="1525" y="846"/>
                  </a:lnTo>
                  <a:lnTo>
                    <a:pt x="1599" y="754"/>
                  </a:lnTo>
                  <a:lnTo>
                    <a:pt x="1669" y="644"/>
                  </a:lnTo>
                  <a:lnTo>
                    <a:pt x="1731" y="515"/>
                  </a:lnTo>
                  <a:lnTo>
                    <a:pt x="1786" y="366"/>
                  </a:lnTo>
                  <a:lnTo>
                    <a:pt x="1828" y="196"/>
                  </a:lnTo>
                  <a:lnTo>
                    <a:pt x="1858" y="0"/>
                  </a:lnTo>
                  <a:lnTo>
                    <a:pt x="0" y="0"/>
                  </a:lnTo>
                  <a:close/>
                </a:path>
              </a:pathLst>
            </a:custGeom>
            <a:solidFill>
              <a:srgbClr val="FFFFFF"/>
            </a:solidFill>
            <a:ln w="9525">
              <a:noFill/>
              <a:round/>
              <a:headEnd/>
              <a:tailEnd/>
            </a:ln>
          </p:spPr>
          <p:txBody>
            <a:bodyPr/>
            <a:lstStyle/>
            <a:p>
              <a:endParaRPr lang="en-US" sz="2400"/>
            </a:p>
          </p:txBody>
        </p:sp>
        <p:sp>
          <p:nvSpPr>
            <p:cNvPr id="219152" name="Freeform 33"/>
            <p:cNvSpPr>
              <a:spLocks/>
            </p:cNvSpPr>
            <p:nvPr/>
          </p:nvSpPr>
          <p:spPr bwMode="auto">
            <a:xfrm>
              <a:off x="4188" y="2796"/>
              <a:ext cx="1030" cy="249"/>
            </a:xfrm>
            <a:custGeom>
              <a:avLst/>
              <a:gdLst>
                <a:gd name="T0" fmla="*/ 2 w 2059"/>
                <a:gd name="T1" fmla="*/ 1 h 498"/>
                <a:gd name="T2" fmla="*/ 1 w 2059"/>
                <a:gd name="T3" fmla="*/ 1 h 498"/>
                <a:gd name="T4" fmla="*/ 1 w 2059"/>
                <a:gd name="T5" fmla="*/ 1 h 498"/>
                <a:gd name="T6" fmla="*/ 1 w 2059"/>
                <a:gd name="T7" fmla="*/ 1 h 498"/>
                <a:gd name="T8" fmla="*/ 1 w 2059"/>
                <a:gd name="T9" fmla="*/ 1 h 498"/>
                <a:gd name="T10" fmla="*/ 1 w 2059"/>
                <a:gd name="T11" fmla="*/ 1 h 498"/>
                <a:gd name="T12" fmla="*/ 1 w 2059"/>
                <a:gd name="T13" fmla="*/ 1 h 498"/>
                <a:gd name="T14" fmla="*/ 1 w 2059"/>
                <a:gd name="T15" fmla="*/ 1 h 498"/>
                <a:gd name="T16" fmla="*/ 1 w 2059"/>
                <a:gd name="T17" fmla="*/ 1 h 498"/>
                <a:gd name="T18" fmla="*/ 1 w 2059"/>
                <a:gd name="T19" fmla="*/ 1 h 498"/>
                <a:gd name="T20" fmla="*/ 1 w 2059"/>
                <a:gd name="T21" fmla="*/ 1 h 498"/>
                <a:gd name="T22" fmla="*/ 1 w 2059"/>
                <a:gd name="T23" fmla="*/ 1 h 498"/>
                <a:gd name="T24" fmla="*/ 1 w 2059"/>
                <a:gd name="T25" fmla="*/ 1 h 498"/>
                <a:gd name="T26" fmla="*/ 1 w 2059"/>
                <a:gd name="T27" fmla="*/ 1 h 498"/>
                <a:gd name="T28" fmla="*/ 1 w 2059"/>
                <a:gd name="T29" fmla="*/ 1 h 498"/>
                <a:gd name="T30" fmla="*/ 1 w 2059"/>
                <a:gd name="T31" fmla="*/ 1 h 498"/>
                <a:gd name="T32" fmla="*/ 1 w 2059"/>
                <a:gd name="T33" fmla="*/ 1 h 498"/>
                <a:gd name="T34" fmla="*/ 1 w 2059"/>
                <a:gd name="T35" fmla="*/ 1 h 498"/>
                <a:gd name="T36" fmla="*/ 1 w 2059"/>
                <a:gd name="T37" fmla="*/ 1 h 498"/>
                <a:gd name="T38" fmla="*/ 1 w 2059"/>
                <a:gd name="T39" fmla="*/ 1 h 498"/>
                <a:gd name="T40" fmla="*/ 1 w 2059"/>
                <a:gd name="T41" fmla="*/ 1 h 498"/>
                <a:gd name="T42" fmla="*/ 1 w 2059"/>
                <a:gd name="T43" fmla="*/ 1 h 498"/>
                <a:gd name="T44" fmla="*/ 1 w 2059"/>
                <a:gd name="T45" fmla="*/ 1 h 498"/>
                <a:gd name="T46" fmla="*/ 1 w 2059"/>
                <a:gd name="T47" fmla="*/ 1 h 498"/>
                <a:gd name="T48" fmla="*/ 1 w 2059"/>
                <a:gd name="T49" fmla="*/ 1 h 498"/>
                <a:gd name="T50" fmla="*/ 1 w 2059"/>
                <a:gd name="T51" fmla="*/ 1 h 498"/>
                <a:gd name="T52" fmla="*/ 1 w 2059"/>
                <a:gd name="T53" fmla="*/ 1 h 498"/>
                <a:gd name="T54" fmla="*/ 1 w 2059"/>
                <a:gd name="T55" fmla="*/ 1 h 498"/>
                <a:gd name="T56" fmla="*/ 1 w 2059"/>
                <a:gd name="T57" fmla="*/ 1 h 498"/>
                <a:gd name="T58" fmla="*/ 1 w 2059"/>
                <a:gd name="T59" fmla="*/ 1 h 498"/>
                <a:gd name="T60" fmla="*/ 1 w 2059"/>
                <a:gd name="T61" fmla="*/ 1 h 498"/>
                <a:gd name="T62" fmla="*/ 2 w 2059"/>
                <a:gd name="T63" fmla="*/ 1 h 4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59"/>
                <a:gd name="T97" fmla="*/ 0 h 498"/>
                <a:gd name="T98" fmla="*/ 2059 w 2059"/>
                <a:gd name="T99" fmla="*/ 498 h 49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59" h="498">
                  <a:moveTo>
                    <a:pt x="2059" y="249"/>
                  </a:moveTo>
                  <a:lnTo>
                    <a:pt x="2054" y="274"/>
                  </a:lnTo>
                  <a:lnTo>
                    <a:pt x="2038" y="299"/>
                  </a:lnTo>
                  <a:lnTo>
                    <a:pt x="2012" y="324"/>
                  </a:lnTo>
                  <a:lnTo>
                    <a:pt x="1979" y="346"/>
                  </a:lnTo>
                  <a:lnTo>
                    <a:pt x="1936" y="367"/>
                  </a:lnTo>
                  <a:lnTo>
                    <a:pt x="1884" y="389"/>
                  </a:lnTo>
                  <a:lnTo>
                    <a:pt x="1823" y="408"/>
                  </a:lnTo>
                  <a:lnTo>
                    <a:pt x="1758" y="426"/>
                  </a:lnTo>
                  <a:lnTo>
                    <a:pt x="1685" y="441"/>
                  </a:lnTo>
                  <a:lnTo>
                    <a:pt x="1604" y="456"/>
                  </a:lnTo>
                  <a:lnTo>
                    <a:pt x="1521" y="468"/>
                  </a:lnTo>
                  <a:lnTo>
                    <a:pt x="1430" y="478"/>
                  </a:lnTo>
                  <a:lnTo>
                    <a:pt x="1335" y="486"/>
                  </a:lnTo>
                  <a:lnTo>
                    <a:pt x="1236" y="493"/>
                  </a:lnTo>
                  <a:lnTo>
                    <a:pt x="1134" y="496"/>
                  </a:lnTo>
                  <a:lnTo>
                    <a:pt x="1029" y="498"/>
                  </a:lnTo>
                  <a:lnTo>
                    <a:pt x="924" y="496"/>
                  </a:lnTo>
                  <a:lnTo>
                    <a:pt x="822" y="493"/>
                  </a:lnTo>
                  <a:lnTo>
                    <a:pt x="723" y="486"/>
                  </a:lnTo>
                  <a:lnTo>
                    <a:pt x="629" y="478"/>
                  </a:lnTo>
                  <a:lnTo>
                    <a:pt x="539" y="468"/>
                  </a:lnTo>
                  <a:lnTo>
                    <a:pt x="454" y="456"/>
                  </a:lnTo>
                  <a:lnTo>
                    <a:pt x="375" y="441"/>
                  </a:lnTo>
                  <a:lnTo>
                    <a:pt x="302" y="426"/>
                  </a:lnTo>
                  <a:lnTo>
                    <a:pt x="236" y="408"/>
                  </a:lnTo>
                  <a:lnTo>
                    <a:pt x="176" y="389"/>
                  </a:lnTo>
                  <a:lnTo>
                    <a:pt x="124" y="367"/>
                  </a:lnTo>
                  <a:lnTo>
                    <a:pt x="81" y="346"/>
                  </a:lnTo>
                  <a:lnTo>
                    <a:pt x="47" y="324"/>
                  </a:lnTo>
                  <a:lnTo>
                    <a:pt x="22" y="299"/>
                  </a:lnTo>
                  <a:lnTo>
                    <a:pt x="5" y="274"/>
                  </a:lnTo>
                  <a:lnTo>
                    <a:pt x="0" y="249"/>
                  </a:lnTo>
                  <a:lnTo>
                    <a:pt x="5" y="224"/>
                  </a:lnTo>
                  <a:lnTo>
                    <a:pt x="22" y="199"/>
                  </a:lnTo>
                  <a:lnTo>
                    <a:pt x="47" y="175"/>
                  </a:lnTo>
                  <a:lnTo>
                    <a:pt x="81" y="152"/>
                  </a:lnTo>
                  <a:lnTo>
                    <a:pt x="124" y="130"/>
                  </a:lnTo>
                  <a:lnTo>
                    <a:pt x="176" y="110"/>
                  </a:lnTo>
                  <a:lnTo>
                    <a:pt x="236" y="90"/>
                  </a:lnTo>
                  <a:lnTo>
                    <a:pt x="302" y="73"/>
                  </a:lnTo>
                  <a:lnTo>
                    <a:pt x="375" y="56"/>
                  </a:lnTo>
                  <a:lnTo>
                    <a:pt x="454" y="43"/>
                  </a:lnTo>
                  <a:lnTo>
                    <a:pt x="539" y="30"/>
                  </a:lnTo>
                  <a:lnTo>
                    <a:pt x="629" y="20"/>
                  </a:lnTo>
                  <a:lnTo>
                    <a:pt x="723" y="11"/>
                  </a:lnTo>
                  <a:lnTo>
                    <a:pt x="822" y="5"/>
                  </a:lnTo>
                  <a:lnTo>
                    <a:pt x="924" y="1"/>
                  </a:lnTo>
                  <a:lnTo>
                    <a:pt x="1029" y="0"/>
                  </a:lnTo>
                  <a:lnTo>
                    <a:pt x="1134" y="1"/>
                  </a:lnTo>
                  <a:lnTo>
                    <a:pt x="1236" y="5"/>
                  </a:lnTo>
                  <a:lnTo>
                    <a:pt x="1335" y="11"/>
                  </a:lnTo>
                  <a:lnTo>
                    <a:pt x="1430" y="20"/>
                  </a:lnTo>
                  <a:lnTo>
                    <a:pt x="1521" y="30"/>
                  </a:lnTo>
                  <a:lnTo>
                    <a:pt x="1604" y="43"/>
                  </a:lnTo>
                  <a:lnTo>
                    <a:pt x="1685" y="56"/>
                  </a:lnTo>
                  <a:lnTo>
                    <a:pt x="1758" y="73"/>
                  </a:lnTo>
                  <a:lnTo>
                    <a:pt x="1823" y="90"/>
                  </a:lnTo>
                  <a:lnTo>
                    <a:pt x="1884" y="110"/>
                  </a:lnTo>
                  <a:lnTo>
                    <a:pt x="1936" y="130"/>
                  </a:lnTo>
                  <a:lnTo>
                    <a:pt x="1979" y="152"/>
                  </a:lnTo>
                  <a:lnTo>
                    <a:pt x="2012" y="175"/>
                  </a:lnTo>
                  <a:lnTo>
                    <a:pt x="2038" y="199"/>
                  </a:lnTo>
                  <a:lnTo>
                    <a:pt x="2054" y="224"/>
                  </a:lnTo>
                  <a:lnTo>
                    <a:pt x="2059" y="249"/>
                  </a:lnTo>
                  <a:close/>
                </a:path>
              </a:pathLst>
            </a:custGeom>
            <a:solidFill>
              <a:srgbClr val="000000"/>
            </a:solidFill>
            <a:ln w="9525">
              <a:noFill/>
              <a:round/>
              <a:headEnd/>
              <a:tailEnd/>
            </a:ln>
          </p:spPr>
          <p:txBody>
            <a:bodyPr/>
            <a:lstStyle/>
            <a:p>
              <a:endParaRPr lang="en-US" sz="2400"/>
            </a:p>
          </p:txBody>
        </p:sp>
        <p:sp>
          <p:nvSpPr>
            <p:cNvPr id="219153" name="Freeform 34"/>
            <p:cNvSpPr>
              <a:spLocks/>
            </p:cNvSpPr>
            <p:nvPr/>
          </p:nvSpPr>
          <p:spPr bwMode="auto">
            <a:xfrm>
              <a:off x="4232" y="2825"/>
              <a:ext cx="942" cy="193"/>
            </a:xfrm>
            <a:custGeom>
              <a:avLst/>
              <a:gdLst>
                <a:gd name="T0" fmla="*/ 0 w 1885"/>
                <a:gd name="T1" fmla="*/ 0 h 387"/>
                <a:gd name="T2" fmla="*/ 0 w 1885"/>
                <a:gd name="T3" fmla="*/ 0 h 387"/>
                <a:gd name="T4" fmla="*/ 0 w 1885"/>
                <a:gd name="T5" fmla="*/ 0 h 387"/>
                <a:gd name="T6" fmla="*/ 0 w 1885"/>
                <a:gd name="T7" fmla="*/ 0 h 387"/>
                <a:gd name="T8" fmla="*/ 0 w 1885"/>
                <a:gd name="T9" fmla="*/ 0 h 387"/>
                <a:gd name="T10" fmla="*/ 0 w 1885"/>
                <a:gd name="T11" fmla="*/ 0 h 387"/>
                <a:gd name="T12" fmla="*/ 0 w 1885"/>
                <a:gd name="T13" fmla="*/ 0 h 387"/>
                <a:gd name="T14" fmla="*/ 0 w 1885"/>
                <a:gd name="T15" fmla="*/ 0 h 387"/>
                <a:gd name="T16" fmla="*/ 0 w 1885"/>
                <a:gd name="T17" fmla="*/ 0 h 387"/>
                <a:gd name="T18" fmla="*/ 0 w 1885"/>
                <a:gd name="T19" fmla="*/ 0 h 387"/>
                <a:gd name="T20" fmla="*/ 0 w 1885"/>
                <a:gd name="T21" fmla="*/ 0 h 387"/>
                <a:gd name="T22" fmla="*/ 0 w 1885"/>
                <a:gd name="T23" fmla="*/ 0 h 387"/>
                <a:gd name="T24" fmla="*/ 0 w 1885"/>
                <a:gd name="T25" fmla="*/ 0 h 387"/>
                <a:gd name="T26" fmla="*/ 0 w 1885"/>
                <a:gd name="T27" fmla="*/ 0 h 387"/>
                <a:gd name="T28" fmla="*/ 0 w 1885"/>
                <a:gd name="T29" fmla="*/ 0 h 387"/>
                <a:gd name="T30" fmla="*/ 0 w 1885"/>
                <a:gd name="T31" fmla="*/ 0 h 387"/>
                <a:gd name="T32" fmla="*/ 0 w 1885"/>
                <a:gd name="T33" fmla="*/ 0 h 387"/>
                <a:gd name="T34" fmla="*/ 0 w 1885"/>
                <a:gd name="T35" fmla="*/ 0 h 387"/>
                <a:gd name="T36" fmla="*/ 0 w 1885"/>
                <a:gd name="T37" fmla="*/ 0 h 387"/>
                <a:gd name="T38" fmla="*/ 0 w 1885"/>
                <a:gd name="T39" fmla="*/ 0 h 387"/>
                <a:gd name="T40" fmla="*/ 0 w 1885"/>
                <a:gd name="T41" fmla="*/ 0 h 387"/>
                <a:gd name="T42" fmla="*/ 0 w 1885"/>
                <a:gd name="T43" fmla="*/ 0 h 387"/>
                <a:gd name="T44" fmla="*/ 0 w 1885"/>
                <a:gd name="T45" fmla="*/ 0 h 387"/>
                <a:gd name="T46" fmla="*/ 0 w 1885"/>
                <a:gd name="T47" fmla="*/ 0 h 387"/>
                <a:gd name="T48" fmla="*/ 0 w 1885"/>
                <a:gd name="T49" fmla="*/ 0 h 387"/>
                <a:gd name="T50" fmla="*/ 0 w 1885"/>
                <a:gd name="T51" fmla="*/ 0 h 387"/>
                <a:gd name="T52" fmla="*/ 0 w 1885"/>
                <a:gd name="T53" fmla="*/ 0 h 387"/>
                <a:gd name="T54" fmla="*/ 0 w 1885"/>
                <a:gd name="T55" fmla="*/ 0 h 387"/>
                <a:gd name="T56" fmla="*/ 0 w 1885"/>
                <a:gd name="T57" fmla="*/ 0 h 387"/>
                <a:gd name="T58" fmla="*/ 0 w 1885"/>
                <a:gd name="T59" fmla="*/ 0 h 387"/>
                <a:gd name="T60" fmla="*/ 0 w 1885"/>
                <a:gd name="T61" fmla="*/ 0 h 387"/>
                <a:gd name="T62" fmla="*/ 0 w 1885"/>
                <a:gd name="T63" fmla="*/ 0 h 3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85"/>
                <a:gd name="T97" fmla="*/ 0 h 387"/>
                <a:gd name="T98" fmla="*/ 1885 w 1885"/>
                <a:gd name="T99" fmla="*/ 387 h 3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85" h="387">
                  <a:moveTo>
                    <a:pt x="1885" y="193"/>
                  </a:moveTo>
                  <a:lnTo>
                    <a:pt x="1880" y="213"/>
                  </a:lnTo>
                  <a:lnTo>
                    <a:pt x="1867" y="231"/>
                  </a:lnTo>
                  <a:lnTo>
                    <a:pt x="1843" y="250"/>
                  </a:lnTo>
                  <a:lnTo>
                    <a:pt x="1812" y="268"/>
                  </a:lnTo>
                  <a:lnTo>
                    <a:pt x="1772" y="285"/>
                  </a:lnTo>
                  <a:lnTo>
                    <a:pt x="1725" y="301"/>
                  </a:lnTo>
                  <a:lnTo>
                    <a:pt x="1670" y="316"/>
                  </a:lnTo>
                  <a:lnTo>
                    <a:pt x="1609" y="330"/>
                  </a:lnTo>
                  <a:lnTo>
                    <a:pt x="1542" y="341"/>
                  </a:lnTo>
                  <a:lnTo>
                    <a:pt x="1469" y="353"/>
                  </a:lnTo>
                  <a:lnTo>
                    <a:pt x="1392" y="363"/>
                  </a:lnTo>
                  <a:lnTo>
                    <a:pt x="1308" y="372"/>
                  </a:lnTo>
                  <a:lnTo>
                    <a:pt x="1223" y="378"/>
                  </a:lnTo>
                  <a:lnTo>
                    <a:pt x="1133" y="383"/>
                  </a:lnTo>
                  <a:lnTo>
                    <a:pt x="1039" y="385"/>
                  </a:lnTo>
                  <a:lnTo>
                    <a:pt x="942" y="387"/>
                  </a:lnTo>
                  <a:lnTo>
                    <a:pt x="847" y="385"/>
                  </a:lnTo>
                  <a:lnTo>
                    <a:pt x="753" y="383"/>
                  </a:lnTo>
                  <a:lnTo>
                    <a:pt x="663" y="378"/>
                  </a:lnTo>
                  <a:lnTo>
                    <a:pt x="576" y="372"/>
                  </a:lnTo>
                  <a:lnTo>
                    <a:pt x="494" y="363"/>
                  </a:lnTo>
                  <a:lnTo>
                    <a:pt x="417" y="353"/>
                  </a:lnTo>
                  <a:lnTo>
                    <a:pt x="343" y="341"/>
                  </a:lnTo>
                  <a:lnTo>
                    <a:pt x="276" y="330"/>
                  </a:lnTo>
                  <a:lnTo>
                    <a:pt x="216" y="316"/>
                  </a:lnTo>
                  <a:lnTo>
                    <a:pt x="161" y="301"/>
                  </a:lnTo>
                  <a:lnTo>
                    <a:pt x="114" y="285"/>
                  </a:lnTo>
                  <a:lnTo>
                    <a:pt x="74" y="268"/>
                  </a:lnTo>
                  <a:lnTo>
                    <a:pt x="42" y="250"/>
                  </a:lnTo>
                  <a:lnTo>
                    <a:pt x="19" y="231"/>
                  </a:lnTo>
                  <a:lnTo>
                    <a:pt x="5" y="213"/>
                  </a:lnTo>
                  <a:lnTo>
                    <a:pt x="0" y="193"/>
                  </a:lnTo>
                  <a:lnTo>
                    <a:pt x="5" y="173"/>
                  </a:lnTo>
                  <a:lnTo>
                    <a:pt x="19" y="154"/>
                  </a:lnTo>
                  <a:lnTo>
                    <a:pt x="42" y="136"/>
                  </a:lnTo>
                  <a:lnTo>
                    <a:pt x="74" y="117"/>
                  </a:lnTo>
                  <a:lnTo>
                    <a:pt x="114" y="101"/>
                  </a:lnTo>
                  <a:lnTo>
                    <a:pt x="161" y="84"/>
                  </a:lnTo>
                  <a:lnTo>
                    <a:pt x="216" y="71"/>
                  </a:lnTo>
                  <a:lnTo>
                    <a:pt x="276" y="56"/>
                  </a:lnTo>
                  <a:lnTo>
                    <a:pt x="343" y="44"/>
                  </a:lnTo>
                  <a:lnTo>
                    <a:pt x="417" y="34"/>
                  </a:lnTo>
                  <a:lnTo>
                    <a:pt x="494" y="24"/>
                  </a:lnTo>
                  <a:lnTo>
                    <a:pt x="576" y="15"/>
                  </a:lnTo>
                  <a:lnTo>
                    <a:pt x="663" y="9"/>
                  </a:lnTo>
                  <a:lnTo>
                    <a:pt x="753" y="4"/>
                  </a:lnTo>
                  <a:lnTo>
                    <a:pt x="847" y="2"/>
                  </a:lnTo>
                  <a:lnTo>
                    <a:pt x="942" y="0"/>
                  </a:lnTo>
                  <a:lnTo>
                    <a:pt x="1039" y="2"/>
                  </a:lnTo>
                  <a:lnTo>
                    <a:pt x="1133" y="4"/>
                  </a:lnTo>
                  <a:lnTo>
                    <a:pt x="1223" y="9"/>
                  </a:lnTo>
                  <a:lnTo>
                    <a:pt x="1308" y="15"/>
                  </a:lnTo>
                  <a:lnTo>
                    <a:pt x="1392" y="24"/>
                  </a:lnTo>
                  <a:lnTo>
                    <a:pt x="1469" y="34"/>
                  </a:lnTo>
                  <a:lnTo>
                    <a:pt x="1542" y="44"/>
                  </a:lnTo>
                  <a:lnTo>
                    <a:pt x="1609" y="56"/>
                  </a:lnTo>
                  <a:lnTo>
                    <a:pt x="1670" y="71"/>
                  </a:lnTo>
                  <a:lnTo>
                    <a:pt x="1725" y="84"/>
                  </a:lnTo>
                  <a:lnTo>
                    <a:pt x="1772" y="101"/>
                  </a:lnTo>
                  <a:lnTo>
                    <a:pt x="1812" y="117"/>
                  </a:lnTo>
                  <a:lnTo>
                    <a:pt x="1843" y="136"/>
                  </a:lnTo>
                  <a:lnTo>
                    <a:pt x="1867" y="154"/>
                  </a:lnTo>
                  <a:lnTo>
                    <a:pt x="1880" y="173"/>
                  </a:lnTo>
                  <a:lnTo>
                    <a:pt x="1885" y="193"/>
                  </a:lnTo>
                  <a:close/>
                </a:path>
              </a:pathLst>
            </a:custGeom>
            <a:solidFill>
              <a:srgbClr val="FFFFFF"/>
            </a:solidFill>
            <a:ln w="9525">
              <a:noFill/>
              <a:round/>
              <a:headEnd/>
              <a:tailEnd/>
            </a:ln>
          </p:spPr>
          <p:txBody>
            <a:bodyPr/>
            <a:lstStyle/>
            <a:p>
              <a:endParaRPr lang="en-US" sz="2400"/>
            </a:p>
          </p:txBody>
        </p:sp>
        <p:sp>
          <p:nvSpPr>
            <p:cNvPr id="219154" name="Freeform 35"/>
            <p:cNvSpPr>
              <a:spLocks/>
            </p:cNvSpPr>
            <p:nvPr/>
          </p:nvSpPr>
          <p:spPr bwMode="auto">
            <a:xfrm>
              <a:off x="4383" y="2875"/>
              <a:ext cx="641" cy="92"/>
            </a:xfrm>
            <a:custGeom>
              <a:avLst/>
              <a:gdLst>
                <a:gd name="T0" fmla="*/ 1 w 1281"/>
                <a:gd name="T1" fmla="*/ 1 h 184"/>
                <a:gd name="T2" fmla="*/ 1 w 1281"/>
                <a:gd name="T3" fmla="*/ 1 h 184"/>
                <a:gd name="T4" fmla="*/ 1 w 1281"/>
                <a:gd name="T5" fmla="*/ 1 h 184"/>
                <a:gd name="T6" fmla="*/ 1 w 1281"/>
                <a:gd name="T7" fmla="*/ 1 h 184"/>
                <a:gd name="T8" fmla="*/ 1 w 1281"/>
                <a:gd name="T9" fmla="*/ 1 h 184"/>
                <a:gd name="T10" fmla="*/ 1 w 1281"/>
                <a:gd name="T11" fmla="*/ 1 h 184"/>
                <a:gd name="T12" fmla="*/ 1 w 1281"/>
                <a:gd name="T13" fmla="*/ 1 h 184"/>
                <a:gd name="T14" fmla="*/ 1 w 1281"/>
                <a:gd name="T15" fmla="*/ 1 h 184"/>
                <a:gd name="T16" fmla="*/ 1 w 1281"/>
                <a:gd name="T17" fmla="*/ 1 h 184"/>
                <a:gd name="T18" fmla="*/ 1 w 1281"/>
                <a:gd name="T19" fmla="*/ 1 h 184"/>
                <a:gd name="T20" fmla="*/ 1 w 1281"/>
                <a:gd name="T21" fmla="*/ 1 h 184"/>
                <a:gd name="T22" fmla="*/ 1 w 1281"/>
                <a:gd name="T23" fmla="*/ 1 h 184"/>
                <a:gd name="T24" fmla="*/ 1 w 1281"/>
                <a:gd name="T25" fmla="*/ 1 h 184"/>
                <a:gd name="T26" fmla="*/ 1 w 1281"/>
                <a:gd name="T27" fmla="*/ 1 h 184"/>
                <a:gd name="T28" fmla="*/ 1 w 1281"/>
                <a:gd name="T29" fmla="*/ 1 h 184"/>
                <a:gd name="T30" fmla="*/ 1 w 1281"/>
                <a:gd name="T31" fmla="*/ 1 h 184"/>
                <a:gd name="T32" fmla="*/ 1 w 1281"/>
                <a:gd name="T33" fmla="*/ 1 h 184"/>
                <a:gd name="T34" fmla="*/ 1 w 1281"/>
                <a:gd name="T35" fmla="*/ 1 h 184"/>
                <a:gd name="T36" fmla="*/ 1 w 1281"/>
                <a:gd name="T37" fmla="*/ 1 h 184"/>
                <a:gd name="T38" fmla="*/ 1 w 1281"/>
                <a:gd name="T39" fmla="*/ 1 h 184"/>
                <a:gd name="T40" fmla="*/ 1 w 1281"/>
                <a:gd name="T41" fmla="*/ 1 h 184"/>
                <a:gd name="T42" fmla="*/ 1 w 1281"/>
                <a:gd name="T43" fmla="*/ 1 h 184"/>
                <a:gd name="T44" fmla="*/ 1 w 1281"/>
                <a:gd name="T45" fmla="*/ 1 h 184"/>
                <a:gd name="T46" fmla="*/ 1 w 1281"/>
                <a:gd name="T47" fmla="*/ 0 h 184"/>
                <a:gd name="T48" fmla="*/ 1 w 1281"/>
                <a:gd name="T49" fmla="*/ 0 h 184"/>
                <a:gd name="T50" fmla="*/ 1 w 1281"/>
                <a:gd name="T51" fmla="*/ 1 h 184"/>
                <a:gd name="T52" fmla="*/ 1 w 1281"/>
                <a:gd name="T53" fmla="*/ 1 h 184"/>
                <a:gd name="T54" fmla="*/ 1 w 1281"/>
                <a:gd name="T55" fmla="*/ 1 h 184"/>
                <a:gd name="T56" fmla="*/ 1 w 1281"/>
                <a:gd name="T57" fmla="*/ 1 h 184"/>
                <a:gd name="T58" fmla="*/ 1 w 1281"/>
                <a:gd name="T59" fmla="*/ 1 h 184"/>
                <a:gd name="T60" fmla="*/ 1 w 1281"/>
                <a:gd name="T61" fmla="*/ 1 h 184"/>
                <a:gd name="T62" fmla="*/ 1 w 1281"/>
                <a:gd name="T63" fmla="*/ 1 h 1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81"/>
                <a:gd name="T97" fmla="*/ 0 h 184"/>
                <a:gd name="T98" fmla="*/ 1281 w 1281"/>
                <a:gd name="T99" fmla="*/ 184 h 1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81" h="184">
                  <a:moveTo>
                    <a:pt x="1281" y="92"/>
                  </a:moveTo>
                  <a:lnTo>
                    <a:pt x="1278" y="102"/>
                  </a:lnTo>
                  <a:lnTo>
                    <a:pt x="1268" y="110"/>
                  </a:lnTo>
                  <a:lnTo>
                    <a:pt x="1253" y="120"/>
                  </a:lnTo>
                  <a:lnTo>
                    <a:pt x="1231" y="128"/>
                  </a:lnTo>
                  <a:lnTo>
                    <a:pt x="1204" y="135"/>
                  </a:lnTo>
                  <a:lnTo>
                    <a:pt x="1171" y="144"/>
                  </a:lnTo>
                  <a:lnTo>
                    <a:pt x="1134" y="150"/>
                  </a:lnTo>
                  <a:lnTo>
                    <a:pt x="1094" y="157"/>
                  </a:lnTo>
                  <a:lnTo>
                    <a:pt x="1047" y="164"/>
                  </a:lnTo>
                  <a:lnTo>
                    <a:pt x="999" y="169"/>
                  </a:lnTo>
                  <a:lnTo>
                    <a:pt x="945" y="172"/>
                  </a:lnTo>
                  <a:lnTo>
                    <a:pt x="888" y="177"/>
                  </a:lnTo>
                  <a:lnTo>
                    <a:pt x="830" y="180"/>
                  </a:lnTo>
                  <a:lnTo>
                    <a:pt x="768" y="182"/>
                  </a:lnTo>
                  <a:lnTo>
                    <a:pt x="704" y="184"/>
                  </a:lnTo>
                  <a:lnTo>
                    <a:pt x="639" y="184"/>
                  </a:lnTo>
                  <a:lnTo>
                    <a:pt x="574" y="184"/>
                  </a:lnTo>
                  <a:lnTo>
                    <a:pt x="510" y="182"/>
                  </a:lnTo>
                  <a:lnTo>
                    <a:pt x="448" y="180"/>
                  </a:lnTo>
                  <a:lnTo>
                    <a:pt x="390" y="177"/>
                  </a:lnTo>
                  <a:lnTo>
                    <a:pt x="335" y="172"/>
                  </a:lnTo>
                  <a:lnTo>
                    <a:pt x="281" y="169"/>
                  </a:lnTo>
                  <a:lnTo>
                    <a:pt x="233" y="164"/>
                  </a:lnTo>
                  <a:lnTo>
                    <a:pt x="187" y="157"/>
                  </a:lnTo>
                  <a:lnTo>
                    <a:pt x="146" y="150"/>
                  </a:lnTo>
                  <a:lnTo>
                    <a:pt x="109" y="144"/>
                  </a:lnTo>
                  <a:lnTo>
                    <a:pt x="77" y="135"/>
                  </a:lnTo>
                  <a:lnTo>
                    <a:pt x="50" y="128"/>
                  </a:lnTo>
                  <a:lnTo>
                    <a:pt x="29" y="120"/>
                  </a:lnTo>
                  <a:lnTo>
                    <a:pt x="14" y="110"/>
                  </a:lnTo>
                  <a:lnTo>
                    <a:pt x="4" y="102"/>
                  </a:lnTo>
                  <a:lnTo>
                    <a:pt x="0" y="92"/>
                  </a:lnTo>
                  <a:lnTo>
                    <a:pt x="4" y="82"/>
                  </a:lnTo>
                  <a:lnTo>
                    <a:pt x="14" y="73"/>
                  </a:lnTo>
                  <a:lnTo>
                    <a:pt x="29" y="65"/>
                  </a:lnTo>
                  <a:lnTo>
                    <a:pt x="50" y="57"/>
                  </a:lnTo>
                  <a:lnTo>
                    <a:pt x="77" y="48"/>
                  </a:lnTo>
                  <a:lnTo>
                    <a:pt x="109" y="40"/>
                  </a:lnTo>
                  <a:lnTo>
                    <a:pt x="146" y="33"/>
                  </a:lnTo>
                  <a:lnTo>
                    <a:pt x="187" y="26"/>
                  </a:lnTo>
                  <a:lnTo>
                    <a:pt x="233" y="21"/>
                  </a:lnTo>
                  <a:lnTo>
                    <a:pt x="281" y="15"/>
                  </a:lnTo>
                  <a:lnTo>
                    <a:pt x="335" y="11"/>
                  </a:lnTo>
                  <a:lnTo>
                    <a:pt x="390" y="6"/>
                  </a:lnTo>
                  <a:lnTo>
                    <a:pt x="448" y="5"/>
                  </a:lnTo>
                  <a:lnTo>
                    <a:pt x="510" y="1"/>
                  </a:lnTo>
                  <a:lnTo>
                    <a:pt x="574" y="0"/>
                  </a:lnTo>
                  <a:lnTo>
                    <a:pt x="639" y="0"/>
                  </a:lnTo>
                  <a:lnTo>
                    <a:pt x="704" y="0"/>
                  </a:lnTo>
                  <a:lnTo>
                    <a:pt x="768" y="1"/>
                  </a:lnTo>
                  <a:lnTo>
                    <a:pt x="830" y="5"/>
                  </a:lnTo>
                  <a:lnTo>
                    <a:pt x="888" y="6"/>
                  </a:lnTo>
                  <a:lnTo>
                    <a:pt x="945" y="11"/>
                  </a:lnTo>
                  <a:lnTo>
                    <a:pt x="999" y="15"/>
                  </a:lnTo>
                  <a:lnTo>
                    <a:pt x="1047" y="21"/>
                  </a:lnTo>
                  <a:lnTo>
                    <a:pt x="1094" y="26"/>
                  </a:lnTo>
                  <a:lnTo>
                    <a:pt x="1134" y="33"/>
                  </a:lnTo>
                  <a:lnTo>
                    <a:pt x="1171" y="40"/>
                  </a:lnTo>
                  <a:lnTo>
                    <a:pt x="1204" y="48"/>
                  </a:lnTo>
                  <a:lnTo>
                    <a:pt x="1231" y="57"/>
                  </a:lnTo>
                  <a:lnTo>
                    <a:pt x="1253" y="65"/>
                  </a:lnTo>
                  <a:lnTo>
                    <a:pt x="1268" y="73"/>
                  </a:lnTo>
                  <a:lnTo>
                    <a:pt x="1278" y="82"/>
                  </a:lnTo>
                  <a:lnTo>
                    <a:pt x="1281" y="92"/>
                  </a:lnTo>
                  <a:close/>
                </a:path>
              </a:pathLst>
            </a:custGeom>
            <a:solidFill>
              <a:srgbClr val="000000"/>
            </a:solidFill>
            <a:ln w="9525">
              <a:noFill/>
              <a:round/>
              <a:headEnd/>
              <a:tailEnd/>
            </a:ln>
          </p:spPr>
          <p:txBody>
            <a:bodyPr/>
            <a:lstStyle/>
            <a:p>
              <a:endParaRPr lang="en-US" sz="2400"/>
            </a:p>
          </p:txBody>
        </p:sp>
        <p:sp>
          <p:nvSpPr>
            <p:cNvPr id="219155" name="Freeform 36"/>
            <p:cNvSpPr>
              <a:spLocks/>
            </p:cNvSpPr>
            <p:nvPr/>
          </p:nvSpPr>
          <p:spPr bwMode="auto">
            <a:xfrm>
              <a:off x="4412" y="2866"/>
              <a:ext cx="582" cy="83"/>
            </a:xfrm>
            <a:custGeom>
              <a:avLst/>
              <a:gdLst>
                <a:gd name="T0" fmla="*/ 1 w 1162"/>
                <a:gd name="T1" fmla="*/ 0 h 168"/>
                <a:gd name="T2" fmla="*/ 1 w 1162"/>
                <a:gd name="T3" fmla="*/ 0 h 168"/>
                <a:gd name="T4" fmla="*/ 1 w 1162"/>
                <a:gd name="T5" fmla="*/ 0 h 168"/>
                <a:gd name="T6" fmla="*/ 1 w 1162"/>
                <a:gd name="T7" fmla="*/ 0 h 168"/>
                <a:gd name="T8" fmla="*/ 1 w 1162"/>
                <a:gd name="T9" fmla="*/ 0 h 168"/>
                <a:gd name="T10" fmla="*/ 1 w 1162"/>
                <a:gd name="T11" fmla="*/ 0 h 168"/>
                <a:gd name="T12" fmla="*/ 1 w 1162"/>
                <a:gd name="T13" fmla="*/ 0 h 168"/>
                <a:gd name="T14" fmla="*/ 1 w 1162"/>
                <a:gd name="T15" fmla="*/ 0 h 168"/>
                <a:gd name="T16" fmla="*/ 1 w 1162"/>
                <a:gd name="T17" fmla="*/ 0 h 168"/>
                <a:gd name="T18" fmla="*/ 1 w 1162"/>
                <a:gd name="T19" fmla="*/ 0 h 168"/>
                <a:gd name="T20" fmla="*/ 1 w 1162"/>
                <a:gd name="T21" fmla="*/ 0 h 168"/>
                <a:gd name="T22" fmla="*/ 1 w 1162"/>
                <a:gd name="T23" fmla="*/ 0 h 168"/>
                <a:gd name="T24" fmla="*/ 1 w 1162"/>
                <a:gd name="T25" fmla="*/ 0 h 168"/>
                <a:gd name="T26" fmla="*/ 1 w 1162"/>
                <a:gd name="T27" fmla="*/ 0 h 168"/>
                <a:gd name="T28" fmla="*/ 1 w 1162"/>
                <a:gd name="T29" fmla="*/ 0 h 168"/>
                <a:gd name="T30" fmla="*/ 1 w 1162"/>
                <a:gd name="T31" fmla="*/ 0 h 168"/>
                <a:gd name="T32" fmla="*/ 1 w 1162"/>
                <a:gd name="T33" fmla="*/ 0 h 168"/>
                <a:gd name="T34" fmla="*/ 1 w 1162"/>
                <a:gd name="T35" fmla="*/ 0 h 168"/>
                <a:gd name="T36" fmla="*/ 1 w 1162"/>
                <a:gd name="T37" fmla="*/ 0 h 168"/>
                <a:gd name="T38" fmla="*/ 1 w 1162"/>
                <a:gd name="T39" fmla="*/ 0 h 168"/>
                <a:gd name="T40" fmla="*/ 1 w 1162"/>
                <a:gd name="T41" fmla="*/ 0 h 168"/>
                <a:gd name="T42" fmla="*/ 1 w 1162"/>
                <a:gd name="T43" fmla="*/ 0 h 168"/>
                <a:gd name="T44" fmla="*/ 1 w 1162"/>
                <a:gd name="T45" fmla="*/ 0 h 168"/>
                <a:gd name="T46" fmla="*/ 1 w 1162"/>
                <a:gd name="T47" fmla="*/ 0 h 168"/>
                <a:gd name="T48" fmla="*/ 1 w 1162"/>
                <a:gd name="T49" fmla="*/ 0 h 168"/>
                <a:gd name="T50" fmla="*/ 1 w 1162"/>
                <a:gd name="T51" fmla="*/ 0 h 168"/>
                <a:gd name="T52" fmla="*/ 1 w 1162"/>
                <a:gd name="T53" fmla="*/ 0 h 168"/>
                <a:gd name="T54" fmla="*/ 1 w 1162"/>
                <a:gd name="T55" fmla="*/ 0 h 168"/>
                <a:gd name="T56" fmla="*/ 1 w 1162"/>
                <a:gd name="T57" fmla="*/ 0 h 168"/>
                <a:gd name="T58" fmla="*/ 1 w 1162"/>
                <a:gd name="T59" fmla="*/ 0 h 168"/>
                <a:gd name="T60" fmla="*/ 1 w 1162"/>
                <a:gd name="T61" fmla="*/ 0 h 168"/>
                <a:gd name="T62" fmla="*/ 1 w 1162"/>
                <a:gd name="T63" fmla="*/ 0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168"/>
                <a:gd name="T98" fmla="*/ 1162 w 1162"/>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168">
                  <a:moveTo>
                    <a:pt x="1162" y="84"/>
                  </a:moveTo>
                  <a:lnTo>
                    <a:pt x="1159" y="92"/>
                  </a:lnTo>
                  <a:lnTo>
                    <a:pt x="1150" y="101"/>
                  </a:lnTo>
                  <a:lnTo>
                    <a:pt x="1135" y="109"/>
                  </a:lnTo>
                  <a:lnTo>
                    <a:pt x="1117" y="116"/>
                  </a:lnTo>
                  <a:lnTo>
                    <a:pt x="1092" y="124"/>
                  </a:lnTo>
                  <a:lnTo>
                    <a:pt x="1063" y="131"/>
                  </a:lnTo>
                  <a:lnTo>
                    <a:pt x="1028" y="137"/>
                  </a:lnTo>
                  <a:lnTo>
                    <a:pt x="991" y="142"/>
                  </a:lnTo>
                  <a:lnTo>
                    <a:pt x="950" y="147"/>
                  </a:lnTo>
                  <a:lnTo>
                    <a:pt x="904" y="152"/>
                  </a:lnTo>
                  <a:lnTo>
                    <a:pt x="858" y="157"/>
                  </a:lnTo>
                  <a:lnTo>
                    <a:pt x="806" y="161"/>
                  </a:lnTo>
                  <a:lnTo>
                    <a:pt x="752" y="164"/>
                  </a:lnTo>
                  <a:lnTo>
                    <a:pt x="697" y="166"/>
                  </a:lnTo>
                  <a:lnTo>
                    <a:pt x="640" y="168"/>
                  </a:lnTo>
                  <a:lnTo>
                    <a:pt x="580" y="168"/>
                  </a:lnTo>
                  <a:lnTo>
                    <a:pt x="522" y="168"/>
                  </a:lnTo>
                  <a:lnTo>
                    <a:pt x="463" y="166"/>
                  </a:lnTo>
                  <a:lnTo>
                    <a:pt x="408" y="164"/>
                  </a:lnTo>
                  <a:lnTo>
                    <a:pt x="354" y="161"/>
                  </a:lnTo>
                  <a:lnTo>
                    <a:pt x="304" y="157"/>
                  </a:lnTo>
                  <a:lnTo>
                    <a:pt x="256" y="152"/>
                  </a:lnTo>
                  <a:lnTo>
                    <a:pt x="212" y="147"/>
                  </a:lnTo>
                  <a:lnTo>
                    <a:pt x="170" y="142"/>
                  </a:lnTo>
                  <a:lnTo>
                    <a:pt x="132" y="137"/>
                  </a:lnTo>
                  <a:lnTo>
                    <a:pt x="98" y="131"/>
                  </a:lnTo>
                  <a:lnTo>
                    <a:pt x="70" y="124"/>
                  </a:lnTo>
                  <a:lnTo>
                    <a:pt x="45" y="116"/>
                  </a:lnTo>
                  <a:lnTo>
                    <a:pt x="26" y="109"/>
                  </a:lnTo>
                  <a:lnTo>
                    <a:pt x="11" y="101"/>
                  </a:lnTo>
                  <a:lnTo>
                    <a:pt x="3" y="92"/>
                  </a:lnTo>
                  <a:lnTo>
                    <a:pt x="0" y="84"/>
                  </a:lnTo>
                  <a:lnTo>
                    <a:pt x="3" y="76"/>
                  </a:lnTo>
                  <a:lnTo>
                    <a:pt x="11" y="67"/>
                  </a:lnTo>
                  <a:lnTo>
                    <a:pt x="26" y="59"/>
                  </a:lnTo>
                  <a:lnTo>
                    <a:pt x="45" y="50"/>
                  </a:lnTo>
                  <a:lnTo>
                    <a:pt x="70" y="44"/>
                  </a:lnTo>
                  <a:lnTo>
                    <a:pt x="98" y="37"/>
                  </a:lnTo>
                  <a:lnTo>
                    <a:pt x="132" y="30"/>
                  </a:lnTo>
                  <a:lnTo>
                    <a:pt x="170" y="24"/>
                  </a:lnTo>
                  <a:lnTo>
                    <a:pt x="212" y="19"/>
                  </a:lnTo>
                  <a:lnTo>
                    <a:pt x="256" y="14"/>
                  </a:lnTo>
                  <a:lnTo>
                    <a:pt x="304" y="10"/>
                  </a:lnTo>
                  <a:lnTo>
                    <a:pt x="354" y="7"/>
                  </a:lnTo>
                  <a:lnTo>
                    <a:pt x="408" y="4"/>
                  </a:lnTo>
                  <a:lnTo>
                    <a:pt x="463" y="2"/>
                  </a:lnTo>
                  <a:lnTo>
                    <a:pt x="522" y="0"/>
                  </a:lnTo>
                  <a:lnTo>
                    <a:pt x="580" y="0"/>
                  </a:lnTo>
                  <a:lnTo>
                    <a:pt x="640" y="0"/>
                  </a:lnTo>
                  <a:lnTo>
                    <a:pt x="697" y="2"/>
                  </a:lnTo>
                  <a:lnTo>
                    <a:pt x="752" y="4"/>
                  </a:lnTo>
                  <a:lnTo>
                    <a:pt x="806" y="7"/>
                  </a:lnTo>
                  <a:lnTo>
                    <a:pt x="858" y="10"/>
                  </a:lnTo>
                  <a:lnTo>
                    <a:pt x="904" y="14"/>
                  </a:lnTo>
                  <a:lnTo>
                    <a:pt x="950" y="19"/>
                  </a:lnTo>
                  <a:lnTo>
                    <a:pt x="991" y="24"/>
                  </a:lnTo>
                  <a:lnTo>
                    <a:pt x="1028" y="30"/>
                  </a:lnTo>
                  <a:lnTo>
                    <a:pt x="1063" y="37"/>
                  </a:lnTo>
                  <a:lnTo>
                    <a:pt x="1092" y="44"/>
                  </a:lnTo>
                  <a:lnTo>
                    <a:pt x="1117" y="50"/>
                  </a:lnTo>
                  <a:lnTo>
                    <a:pt x="1135" y="59"/>
                  </a:lnTo>
                  <a:lnTo>
                    <a:pt x="1150" y="67"/>
                  </a:lnTo>
                  <a:lnTo>
                    <a:pt x="1159" y="76"/>
                  </a:lnTo>
                  <a:lnTo>
                    <a:pt x="1162" y="84"/>
                  </a:lnTo>
                  <a:close/>
                </a:path>
              </a:pathLst>
            </a:custGeom>
            <a:solidFill>
              <a:srgbClr val="FFFFFF"/>
            </a:solidFill>
            <a:ln w="9525">
              <a:noFill/>
              <a:round/>
              <a:headEnd/>
              <a:tailEnd/>
            </a:ln>
          </p:spPr>
          <p:txBody>
            <a:bodyPr/>
            <a:lstStyle/>
            <a:p>
              <a:endParaRPr lang="en-US" sz="2400"/>
            </a:p>
          </p:txBody>
        </p:sp>
        <p:sp>
          <p:nvSpPr>
            <p:cNvPr id="219156" name="Freeform 37"/>
            <p:cNvSpPr>
              <a:spLocks/>
            </p:cNvSpPr>
            <p:nvPr/>
          </p:nvSpPr>
          <p:spPr bwMode="auto">
            <a:xfrm>
              <a:off x="4304" y="3551"/>
              <a:ext cx="797" cy="201"/>
            </a:xfrm>
            <a:custGeom>
              <a:avLst/>
              <a:gdLst>
                <a:gd name="T0" fmla="*/ 1 w 1594"/>
                <a:gd name="T1" fmla="*/ 1 h 402"/>
                <a:gd name="T2" fmla="*/ 1 w 1594"/>
                <a:gd name="T3" fmla="*/ 1 h 402"/>
                <a:gd name="T4" fmla="*/ 1 w 1594"/>
                <a:gd name="T5" fmla="*/ 1 h 402"/>
                <a:gd name="T6" fmla="*/ 1 w 1594"/>
                <a:gd name="T7" fmla="*/ 1 h 402"/>
                <a:gd name="T8" fmla="*/ 1 w 1594"/>
                <a:gd name="T9" fmla="*/ 1 h 402"/>
                <a:gd name="T10" fmla="*/ 1 w 1594"/>
                <a:gd name="T11" fmla="*/ 1 h 402"/>
                <a:gd name="T12" fmla="*/ 1 w 1594"/>
                <a:gd name="T13" fmla="*/ 1 h 402"/>
                <a:gd name="T14" fmla="*/ 1 w 1594"/>
                <a:gd name="T15" fmla="*/ 1 h 402"/>
                <a:gd name="T16" fmla="*/ 1 w 1594"/>
                <a:gd name="T17" fmla="*/ 1 h 402"/>
                <a:gd name="T18" fmla="*/ 1 w 1594"/>
                <a:gd name="T19" fmla="*/ 1 h 402"/>
                <a:gd name="T20" fmla="*/ 1 w 1594"/>
                <a:gd name="T21" fmla="*/ 1 h 402"/>
                <a:gd name="T22" fmla="*/ 1 w 1594"/>
                <a:gd name="T23" fmla="*/ 1 h 402"/>
                <a:gd name="T24" fmla="*/ 1 w 1594"/>
                <a:gd name="T25" fmla="*/ 1 h 402"/>
                <a:gd name="T26" fmla="*/ 1 w 1594"/>
                <a:gd name="T27" fmla="*/ 1 h 402"/>
                <a:gd name="T28" fmla="*/ 1 w 1594"/>
                <a:gd name="T29" fmla="*/ 1 h 402"/>
                <a:gd name="T30" fmla="*/ 1 w 1594"/>
                <a:gd name="T31" fmla="*/ 1 h 402"/>
                <a:gd name="T32" fmla="*/ 1 w 1594"/>
                <a:gd name="T33" fmla="*/ 1 h 402"/>
                <a:gd name="T34" fmla="*/ 1 w 1594"/>
                <a:gd name="T35" fmla="*/ 1 h 402"/>
                <a:gd name="T36" fmla="*/ 1 w 1594"/>
                <a:gd name="T37" fmla="*/ 1 h 402"/>
                <a:gd name="T38" fmla="*/ 1 w 1594"/>
                <a:gd name="T39" fmla="*/ 1 h 402"/>
                <a:gd name="T40" fmla="*/ 1 w 1594"/>
                <a:gd name="T41" fmla="*/ 1 h 402"/>
                <a:gd name="T42" fmla="*/ 1 w 1594"/>
                <a:gd name="T43" fmla="*/ 1 h 402"/>
                <a:gd name="T44" fmla="*/ 1 w 1594"/>
                <a:gd name="T45" fmla="*/ 1 h 402"/>
                <a:gd name="T46" fmla="*/ 1 w 1594"/>
                <a:gd name="T47" fmla="*/ 1 h 402"/>
                <a:gd name="T48" fmla="*/ 1 w 1594"/>
                <a:gd name="T49" fmla="*/ 1 h 402"/>
                <a:gd name="T50" fmla="*/ 1 w 1594"/>
                <a:gd name="T51" fmla="*/ 1 h 402"/>
                <a:gd name="T52" fmla="*/ 1 w 1594"/>
                <a:gd name="T53" fmla="*/ 1 h 402"/>
                <a:gd name="T54" fmla="*/ 1 w 1594"/>
                <a:gd name="T55" fmla="*/ 1 h 402"/>
                <a:gd name="T56" fmla="*/ 1 w 1594"/>
                <a:gd name="T57" fmla="*/ 1 h 402"/>
                <a:gd name="T58" fmla="*/ 1 w 1594"/>
                <a:gd name="T59" fmla="*/ 1 h 402"/>
                <a:gd name="T60" fmla="*/ 1 w 1594"/>
                <a:gd name="T61" fmla="*/ 1 h 402"/>
                <a:gd name="T62" fmla="*/ 1 w 1594"/>
                <a:gd name="T63" fmla="*/ 1 h 4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4"/>
                <a:gd name="T97" fmla="*/ 0 h 402"/>
                <a:gd name="T98" fmla="*/ 1594 w 1594"/>
                <a:gd name="T99" fmla="*/ 402 h 4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4" h="402">
                  <a:moveTo>
                    <a:pt x="1594" y="201"/>
                  </a:moveTo>
                  <a:lnTo>
                    <a:pt x="1590" y="221"/>
                  </a:lnTo>
                  <a:lnTo>
                    <a:pt x="1577" y="241"/>
                  </a:lnTo>
                  <a:lnTo>
                    <a:pt x="1559" y="261"/>
                  </a:lnTo>
                  <a:lnTo>
                    <a:pt x="1532" y="280"/>
                  </a:lnTo>
                  <a:lnTo>
                    <a:pt x="1498" y="296"/>
                  </a:lnTo>
                  <a:lnTo>
                    <a:pt x="1458" y="313"/>
                  </a:lnTo>
                  <a:lnTo>
                    <a:pt x="1412" y="328"/>
                  </a:lnTo>
                  <a:lnTo>
                    <a:pt x="1361" y="343"/>
                  </a:lnTo>
                  <a:lnTo>
                    <a:pt x="1304" y="357"/>
                  </a:lnTo>
                  <a:lnTo>
                    <a:pt x="1243" y="367"/>
                  </a:lnTo>
                  <a:lnTo>
                    <a:pt x="1177" y="377"/>
                  </a:lnTo>
                  <a:lnTo>
                    <a:pt x="1107" y="387"/>
                  </a:lnTo>
                  <a:lnTo>
                    <a:pt x="1034" y="393"/>
                  </a:lnTo>
                  <a:lnTo>
                    <a:pt x="957" y="398"/>
                  </a:lnTo>
                  <a:lnTo>
                    <a:pt x="878" y="400"/>
                  </a:lnTo>
                  <a:lnTo>
                    <a:pt x="796" y="402"/>
                  </a:lnTo>
                  <a:lnTo>
                    <a:pt x="714" y="400"/>
                  </a:lnTo>
                  <a:lnTo>
                    <a:pt x="635" y="398"/>
                  </a:lnTo>
                  <a:lnTo>
                    <a:pt x="560" y="393"/>
                  </a:lnTo>
                  <a:lnTo>
                    <a:pt x="487" y="387"/>
                  </a:lnTo>
                  <a:lnTo>
                    <a:pt x="418" y="377"/>
                  </a:lnTo>
                  <a:lnTo>
                    <a:pt x="351" y="367"/>
                  </a:lnTo>
                  <a:lnTo>
                    <a:pt x="291" y="357"/>
                  </a:lnTo>
                  <a:lnTo>
                    <a:pt x="234" y="343"/>
                  </a:lnTo>
                  <a:lnTo>
                    <a:pt x="182" y="328"/>
                  </a:lnTo>
                  <a:lnTo>
                    <a:pt x="137" y="313"/>
                  </a:lnTo>
                  <a:lnTo>
                    <a:pt x="97" y="296"/>
                  </a:lnTo>
                  <a:lnTo>
                    <a:pt x="64" y="280"/>
                  </a:lnTo>
                  <a:lnTo>
                    <a:pt x="35" y="261"/>
                  </a:lnTo>
                  <a:lnTo>
                    <a:pt x="17" y="241"/>
                  </a:lnTo>
                  <a:lnTo>
                    <a:pt x="3" y="221"/>
                  </a:lnTo>
                  <a:lnTo>
                    <a:pt x="0" y="201"/>
                  </a:lnTo>
                  <a:lnTo>
                    <a:pt x="3" y="181"/>
                  </a:lnTo>
                  <a:lnTo>
                    <a:pt x="17" y="161"/>
                  </a:lnTo>
                  <a:lnTo>
                    <a:pt x="35" y="141"/>
                  </a:lnTo>
                  <a:lnTo>
                    <a:pt x="64" y="122"/>
                  </a:lnTo>
                  <a:lnTo>
                    <a:pt x="97" y="106"/>
                  </a:lnTo>
                  <a:lnTo>
                    <a:pt x="137" y="89"/>
                  </a:lnTo>
                  <a:lnTo>
                    <a:pt x="182" y="74"/>
                  </a:lnTo>
                  <a:lnTo>
                    <a:pt x="234" y="59"/>
                  </a:lnTo>
                  <a:lnTo>
                    <a:pt x="291" y="46"/>
                  </a:lnTo>
                  <a:lnTo>
                    <a:pt x="351" y="36"/>
                  </a:lnTo>
                  <a:lnTo>
                    <a:pt x="418" y="25"/>
                  </a:lnTo>
                  <a:lnTo>
                    <a:pt x="487" y="15"/>
                  </a:lnTo>
                  <a:lnTo>
                    <a:pt x="560" y="9"/>
                  </a:lnTo>
                  <a:lnTo>
                    <a:pt x="635" y="4"/>
                  </a:lnTo>
                  <a:lnTo>
                    <a:pt x="714" y="2"/>
                  </a:lnTo>
                  <a:lnTo>
                    <a:pt x="796" y="0"/>
                  </a:lnTo>
                  <a:lnTo>
                    <a:pt x="878" y="2"/>
                  </a:lnTo>
                  <a:lnTo>
                    <a:pt x="957" y="4"/>
                  </a:lnTo>
                  <a:lnTo>
                    <a:pt x="1034" y="9"/>
                  </a:lnTo>
                  <a:lnTo>
                    <a:pt x="1107" y="15"/>
                  </a:lnTo>
                  <a:lnTo>
                    <a:pt x="1177" y="25"/>
                  </a:lnTo>
                  <a:lnTo>
                    <a:pt x="1243" y="36"/>
                  </a:lnTo>
                  <a:lnTo>
                    <a:pt x="1304" y="46"/>
                  </a:lnTo>
                  <a:lnTo>
                    <a:pt x="1361" y="59"/>
                  </a:lnTo>
                  <a:lnTo>
                    <a:pt x="1412" y="74"/>
                  </a:lnTo>
                  <a:lnTo>
                    <a:pt x="1458" y="89"/>
                  </a:lnTo>
                  <a:lnTo>
                    <a:pt x="1498" y="106"/>
                  </a:lnTo>
                  <a:lnTo>
                    <a:pt x="1532" y="122"/>
                  </a:lnTo>
                  <a:lnTo>
                    <a:pt x="1559" y="141"/>
                  </a:lnTo>
                  <a:lnTo>
                    <a:pt x="1577" y="161"/>
                  </a:lnTo>
                  <a:lnTo>
                    <a:pt x="1590" y="181"/>
                  </a:lnTo>
                  <a:lnTo>
                    <a:pt x="1594" y="201"/>
                  </a:lnTo>
                  <a:close/>
                </a:path>
              </a:pathLst>
            </a:custGeom>
            <a:solidFill>
              <a:srgbClr val="000000"/>
            </a:solidFill>
            <a:ln w="9525">
              <a:noFill/>
              <a:round/>
              <a:headEnd/>
              <a:tailEnd/>
            </a:ln>
          </p:spPr>
          <p:txBody>
            <a:bodyPr/>
            <a:lstStyle/>
            <a:p>
              <a:endParaRPr lang="en-US" sz="2400"/>
            </a:p>
          </p:txBody>
        </p:sp>
        <p:sp>
          <p:nvSpPr>
            <p:cNvPr id="219157" name="Freeform 38"/>
            <p:cNvSpPr>
              <a:spLocks/>
            </p:cNvSpPr>
            <p:nvPr/>
          </p:nvSpPr>
          <p:spPr bwMode="auto">
            <a:xfrm>
              <a:off x="4304" y="3419"/>
              <a:ext cx="797" cy="233"/>
            </a:xfrm>
            <a:custGeom>
              <a:avLst/>
              <a:gdLst>
                <a:gd name="T0" fmla="*/ 0 w 1594"/>
                <a:gd name="T1" fmla="*/ 1 h 465"/>
                <a:gd name="T2" fmla="*/ 1 w 1594"/>
                <a:gd name="T3" fmla="*/ 1 h 465"/>
                <a:gd name="T4" fmla="*/ 1 w 1594"/>
                <a:gd name="T5" fmla="*/ 1 h 465"/>
                <a:gd name="T6" fmla="*/ 1 w 1594"/>
                <a:gd name="T7" fmla="*/ 1 h 465"/>
                <a:gd name="T8" fmla="*/ 1 w 1594"/>
                <a:gd name="T9" fmla="*/ 1 h 465"/>
                <a:gd name="T10" fmla="*/ 1 w 1594"/>
                <a:gd name="T11" fmla="*/ 1 h 465"/>
                <a:gd name="T12" fmla="*/ 1 w 1594"/>
                <a:gd name="T13" fmla="*/ 1 h 465"/>
                <a:gd name="T14" fmla="*/ 1 w 1594"/>
                <a:gd name="T15" fmla="*/ 1 h 465"/>
                <a:gd name="T16" fmla="*/ 1 w 1594"/>
                <a:gd name="T17" fmla="*/ 0 h 465"/>
                <a:gd name="T18" fmla="*/ 1 w 1594"/>
                <a:gd name="T19" fmla="*/ 0 h 465"/>
                <a:gd name="T20" fmla="*/ 1 w 1594"/>
                <a:gd name="T21" fmla="*/ 1 h 465"/>
                <a:gd name="T22" fmla="*/ 1 w 1594"/>
                <a:gd name="T23" fmla="*/ 1 h 465"/>
                <a:gd name="T24" fmla="*/ 1 w 1594"/>
                <a:gd name="T25" fmla="*/ 1 h 465"/>
                <a:gd name="T26" fmla="*/ 1 w 1594"/>
                <a:gd name="T27" fmla="*/ 1 h 465"/>
                <a:gd name="T28" fmla="*/ 1 w 1594"/>
                <a:gd name="T29" fmla="*/ 1 h 465"/>
                <a:gd name="T30" fmla="*/ 1 w 1594"/>
                <a:gd name="T31" fmla="*/ 1 h 465"/>
                <a:gd name="T32" fmla="*/ 1 w 1594"/>
                <a:gd name="T33" fmla="*/ 1 h 465"/>
                <a:gd name="T34" fmla="*/ 1 w 1594"/>
                <a:gd name="T35" fmla="*/ 1 h 465"/>
                <a:gd name="T36" fmla="*/ 0 w 1594"/>
                <a:gd name="T37" fmla="*/ 1 h 4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4"/>
                <a:gd name="T58" fmla="*/ 0 h 465"/>
                <a:gd name="T59" fmla="*/ 1594 w 1594"/>
                <a:gd name="T60" fmla="*/ 465 h 4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4" h="465">
                  <a:moveTo>
                    <a:pt x="0" y="465"/>
                  </a:moveTo>
                  <a:lnTo>
                    <a:pt x="3" y="450"/>
                  </a:lnTo>
                  <a:lnTo>
                    <a:pt x="15" y="408"/>
                  </a:lnTo>
                  <a:lnTo>
                    <a:pt x="33" y="346"/>
                  </a:lnTo>
                  <a:lnTo>
                    <a:pt x="58" y="273"/>
                  </a:lnTo>
                  <a:lnTo>
                    <a:pt x="90" y="196"/>
                  </a:lnTo>
                  <a:lnTo>
                    <a:pt x="130" y="119"/>
                  </a:lnTo>
                  <a:lnTo>
                    <a:pt x="176" y="52"/>
                  </a:lnTo>
                  <a:lnTo>
                    <a:pt x="229" y="0"/>
                  </a:lnTo>
                  <a:lnTo>
                    <a:pt x="1348" y="0"/>
                  </a:lnTo>
                  <a:lnTo>
                    <a:pt x="1356" y="5"/>
                  </a:lnTo>
                  <a:lnTo>
                    <a:pt x="1378" y="24"/>
                  </a:lnTo>
                  <a:lnTo>
                    <a:pt x="1412" y="54"/>
                  </a:lnTo>
                  <a:lnTo>
                    <a:pt x="1450" y="99"/>
                  </a:lnTo>
                  <a:lnTo>
                    <a:pt x="1492" y="162"/>
                  </a:lnTo>
                  <a:lnTo>
                    <a:pt x="1532" y="243"/>
                  </a:lnTo>
                  <a:lnTo>
                    <a:pt x="1567" y="343"/>
                  </a:lnTo>
                  <a:lnTo>
                    <a:pt x="1594" y="465"/>
                  </a:lnTo>
                  <a:lnTo>
                    <a:pt x="0" y="465"/>
                  </a:lnTo>
                  <a:close/>
                </a:path>
              </a:pathLst>
            </a:custGeom>
            <a:solidFill>
              <a:srgbClr val="000000"/>
            </a:solidFill>
            <a:ln w="9525">
              <a:noFill/>
              <a:round/>
              <a:headEnd/>
              <a:tailEnd/>
            </a:ln>
          </p:spPr>
          <p:txBody>
            <a:bodyPr/>
            <a:lstStyle/>
            <a:p>
              <a:endParaRPr lang="en-US" sz="2400"/>
            </a:p>
          </p:txBody>
        </p:sp>
        <p:sp>
          <p:nvSpPr>
            <p:cNvPr id="219158" name="Freeform 39"/>
            <p:cNvSpPr>
              <a:spLocks/>
            </p:cNvSpPr>
            <p:nvPr/>
          </p:nvSpPr>
          <p:spPr bwMode="auto">
            <a:xfrm>
              <a:off x="4304" y="3419"/>
              <a:ext cx="797" cy="233"/>
            </a:xfrm>
            <a:custGeom>
              <a:avLst/>
              <a:gdLst>
                <a:gd name="T0" fmla="*/ 0 w 1594"/>
                <a:gd name="T1" fmla="*/ 1 h 465"/>
                <a:gd name="T2" fmla="*/ 1 w 1594"/>
                <a:gd name="T3" fmla="*/ 1 h 465"/>
                <a:gd name="T4" fmla="*/ 1 w 1594"/>
                <a:gd name="T5" fmla="*/ 1 h 465"/>
                <a:gd name="T6" fmla="*/ 1 w 1594"/>
                <a:gd name="T7" fmla="*/ 1 h 465"/>
                <a:gd name="T8" fmla="*/ 1 w 1594"/>
                <a:gd name="T9" fmla="*/ 1 h 465"/>
                <a:gd name="T10" fmla="*/ 1 w 1594"/>
                <a:gd name="T11" fmla="*/ 1 h 465"/>
                <a:gd name="T12" fmla="*/ 1 w 1594"/>
                <a:gd name="T13" fmla="*/ 1 h 465"/>
                <a:gd name="T14" fmla="*/ 1 w 1594"/>
                <a:gd name="T15" fmla="*/ 1 h 465"/>
                <a:gd name="T16" fmla="*/ 1 w 1594"/>
                <a:gd name="T17" fmla="*/ 0 h 465"/>
                <a:gd name="T18" fmla="*/ 1 w 1594"/>
                <a:gd name="T19" fmla="*/ 0 h 465"/>
                <a:gd name="T20" fmla="*/ 1 w 1594"/>
                <a:gd name="T21" fmla="*/ 1 h 465"/>
                <a:gd name="T22" fmla="*/ 1 w 1594"/>
                <a:gd name="T23" fmla="*/ 1 h 465"/>
                <a:gd name="T24" fmla="*/ 1 w 1594"/>
                <a:gd name="T25" fmla="*/ 1 h 465"/>
                <a:gd name="T26" fmla="*/ 1 w 1594"/>
                <a:gd name="T27" fmla="*/ 1 h 465"/>
                <a:gd name="T28" fmla="*/ 1 w 1594"/>
                <a:gd name="T29" fmla="*/ 1 h 465"/>
                <a:gd name="T30" fmla="*/ 1 w 1594"/>
                <a:gd name="T31" fmla="*/ 1 h 465"/>
                <a:gd name="T32" fmla="*/ 1 w 1594"/>
                <a:gd name="T33" fmla="*/ 1 h 465"/>
                <a:gd name="T34" fmla="*/ 1 w 1594"/>
                <a:gd name="T35" fmla="*/ 1 h 465"/>
                <a:gd name="T36" fmla="*/ 0 w 1594"/>
                <a:gd name="T37" fmla="*/ 1 h 4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4"/>
                <a:gd name="T58" fmla="*/ 0 h 465"/>
                <a:gd name="T59" fmla="*/ 1594 w 1594"/>
                <a:gd name="T60" fmla="*/ 465 h 4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4" h="465">
                  <a:moveTo>
                    <a:pt x="0" y="465"/>
                  </a:moveTo>
                  <a:lnTo>
                    <a:pt x="3" y="450"/>
                  </a:lnTo>
                  <a:lnTo>
                    <a:pt x="15" y="408"/>
                  </a:lnTo>
                  <a:lnTo>
                    <a:pt x="33" y="346"/>
                  </a:lnTo>
                  <a:lnTo>
                    <a:pt x="58" y="273"/>
                  </a:lnTo>
                  <a:lnTo>
                    <a:pt x="90" y="196"/>
                  </a:lnTo>
                  <a:lnTo>
                    <a:pt x="130" y="119"/>
                  </a:lnTo>
                  <a:lnTo>
                    <a:pt x="176" y="52"/>
                  </a:lnTo>
                  <a:lnTo>
                    <a:pt x="229" y="0"/>
                  </a:lnTo>
                  <a:lnTo>
                    <a:pt x="1348" y="0"/>
                  </a:lnTo>
                  <a:lnTo>
                    <a:pt x="1356" y="5"/>
                  </a:lnTo>
                  <a:lnTo>
                    <a:pt x="1378" y="24"/>
                  </a:lnTo>
                  <a:lnTo>
                    <a:pt x="1412" y="54"/>
                  </a:lnTo>
                  <a:lnTo>
                    <a:pt x="1450" y="99"/>
                  </a:lnTo>
                  <a:lnTo>
                    <a:pt x="1492" y="162"/>
                  </a:lnTo>
                  <a:lnTo>
                    <a:pt x="1532" y="243"/>
                  </a:lnTo>
                  <a:lnTo>
                    <a:pt x="1567" y="343"/>
                  </a:lnTo>
                  <a:lnTo>
                    <a:pt x="1594" y="465"/>
                  </a:lnTo>
                  <a:lnTo>
                    <a:pt x="0" y="465"/>
                  </a:lnTo>
                  <a:close/>
                </a:path>
              </a:pathLst>
            </a:custGeom>
            <a:solidFill>
              <a:srgbClr val="000000"/>
            </a:solidFill>
            <a:ln w="9525">
              <a:noFill/>
              <a:round/>
              <a:headEnd/>
              <a:tailEnd/>
            </a:ln>
          </p:spPr>
          <p:txBody>
            <a:bodyPr/>
            <a:lstStyle/>
            <a:p>
              <a:endParaRPr lang="en-US" sz="2400"/>
            </a:p>
          </p:txBody>
        </p:sp>
        <p:sp>
          <p:nvSpPr>
            <p:cNvPr id="219159" name="Freeform 40"/>
            <p:cNvSpPr>
              <a:spLocks/>
            </p:cNvSpPr>
            <p:nvPr/>
          </p:nvSpPr>
          <p:spPr bwMode="auto">
            <a:xfrm>
              <a:off x="4350" y="3550"/>
              <a:ext cx="705" cy="177"/>
            </a:xfrm>
            <a:custGeom>
              <a:avLst/>
              <a:gdLst>
                <a:gd name="T0" fmla="*/ 1 w 1410"/>
                <a:gd name="T1" fmla="*/ 0 h 355"/>
                <a:gd name="T2" fmla="*/ 1 w 1410"/>
                <a:gd name="T3" fmla="*/ 0 h 355"/>
                <a:gd name="T4" fmla="*/ 1 w 1410"/>
                <a:gd name="T5" fmla="*/ 0 h 355"/>
                <a:gd name="T6" fmla="*/ 1 w 1410"/>
                <a:gd name="T7" fmla="*/ 0 h 355"/>
                <a:gd name="T8" fmla="*/ 1 w 1410"/>
                <a:gd name="T9" fmla="*/ 0 h 355"/>
                <a:gd name="T10" fmla="*/ 1 w 1410"/>
                <a:gd name="T11" fmla="*/ 0 h 355"/>
                <a:gd name="T12" fmla="*/ 1 w 1410"/>
                <a:gd name="T13" fmla="*/ 0 h 355"/>
                <a:gd name="T14" fmla="*/ 1 w 1410"/>
                <a:gd name="T15" fmla="*/ 0 h 355"/>
                <a:gd name="T16" fmla="*/ 1 w 1410"/>
                <a:gd name="T17" fmla="*/ 0 h 355"/>
                <a:gd name="T18" fmla="*/ 1 w 1410"/>
                <a:gd name="T19" fmla="*/ 0 h 355"/>
                <a:gd name="T20" fmla="*/ 1 w 1410"/>
                <a:gd name="T21" fmla="*/ 0 h 355"/>
                <a:gd name="T22" fmla="*/ 1 w 1410"/>
                <a:gd name="T23" fmla="*/ 0 h 355"/>
                <a:gd name="T24" fmla="*/ 1 w 1410"/>
                <a:gd name="T25" fmla="*/ 0 h 355"/>
                <a:gd name="T26" fmla="*/ 1 w 1410"/>
                <a:gd name="T27" fmla="*/ 0 h 355"/>
                <a:gd name="T28" fmla="*/ 1 w 1410"/>
                <a:gd name="T29" fmla="*/ 0 h 355"/>
                <a:gd name="T30" fmla="*/ 1 w 1410"/>
                <a:gd name="T31" fmla="*/ 0 h 355"/>
                <a:gd name="T32" fmla="*/ 1 w 1410"/>
                <a:gd name="T33" fmla="*/ 0 h 355"/>
                <a:gd name="T34" fmla="*/ 1 w 1410"/>
                <a:gd name="T35" fmla="*/ 0 h 355"/>
                <a:gd name="T36" fmla="*/ 1 w 1410"/>
                <a:gd name="T37" fmla="*/ 0 h 355"/>
                <a:gd name="T38" fmla="*/ 1 w 1410"/>
                <a:gd name="T39" fmla="*/ 0 h 355"/>
                <a:gd name="T40" fmla="*/ 1 w 1410"/>
                <a:gd name="T41" fmla="*/ 0 h 355"/>
                <a:gd name="T42" fmla="*/ 1 w 1410"/>
                <a:gd name="T43" fmla="*/ 0 h 355"/>
                <a:gd name="T44" fmla="*/ 1 w 1410"/>
                <a:gd name="T45" fmla="*/ 0 h 355"/>
                <a:gd name="T46" fmla="*/ 1 w 1410"/>
                <a:gd name="T47" fmla="*/ 0 h 355"/>
                <a:gd name="T48" fmla="*/ 1 w 1410"/>
                <a:gd name="T49" fmla="*/ 0 h 355"/>
                <a:gd name="T50" fmla="*/ 1 w 1410"/>
                <a:gd name="T51" fmla="*/ 0 h 355"/>
                <a:gd name="T52" fmla="*/ 1 w 1410"/>
                <a:gd name="T53" fmla="*/ 0 h 355"/>
                <a:gd name="T54" fmla="*/ 1 w 1410"/>
                <a:gd name="T55" fmla="*/ 0 h 355"/>
                <a:gd name="T56" fmla="*/ 1 w 1410"/>
                <a:gd name="T57" fmla="*/ 0 h 355"/>
                <a:gd name="T58" fmla="*/ 1 w 1410"/>
                <a:gd name="T59" fmla="*/ 0 h 355"/>
                <a:gd name="T60" fmla="*/ 1 w 1410"/>
                <a:gd name="T61" fmla="*/ 0 h 355"/>
                <a:gd name="T62" fmla="*/ 1 w 1410"/>
                <a:gd name="T63" fmla="*/ 0 h 3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0"/>
                <a:gd name="T97" fmla="*/ 0 h 355"/>
                <a:gd name="T98" fmla="*/ 1410 w 1410"/>
                <a:gd name="T99" fmla="*/ 355 h 3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0" h="355">
                  <a:moveTo>
                    <a:pt x="1410" y="177"/>
                  </a:moveTo>
                  <a:lnTo>
                    <a:pt x="1406" y="196"/>
                  </a:lnTo>
                  <a:lnTo>
                    <a:pt x="1395" y="212"/>
                  </a:lnTo>
                  <a:lnTo>
                    <a:pt x="1378" y="231"/>
                  </a:lnTo>
                  <a:lnTo>
                    <a:pt x="1355" y="246"/>
                  </a:lnTo>
                  <a:lnTo>
                    <a:pt x="1325" y="263"/>
                  </a:lnTo>
                  <a:lnTo>
                    <a:pt x="1289" y="276"/>
                  </a:lnTo>
                  <a:lnTo>
                    <a:pt x="1249" y="291"/>
                  </a:lnTo>
                  <a:lnTo>
                    <a:pt x="1202" y="303"/>
                  </a:lnTo>
                  <a:lnTo>
                    <a:pt x="1152" y="314"/>
                  </a:lnTo>
                  <a:lnTo>
                    <a:pt x="1099" y="324"/>
                  </a:lnTo>
                  <a:lnTo>
                    <a:pt x="1040" y="333"/>
                  </a:lnTo>
                  <a:lnTo>
                    <a:pt x="978" y="341"/>
                  </a:lnTo>
                  <a:lnTo>
                    <a:pt x="913" y="346"/>
                  </a:lnTo>
                  <a:lnTo>
                    <a:pt x="846" y="351"/>
                  </a:lnTo>
                  <a:lnTo>
                    <a:pt x="776" y="353"/>
                  </a:lnTo>
                  <a:lnTo>
                    <a:pt x="704" y="355"/>
                  </a:lnTo>
                  <a:lnTo>
                    <a:pt x="632" y="353"/>
                  </a:lnTo>
                  <a:lnTo>
                    <a:pt x="562" y="351"/>
                  </a:lnTo>
                  <a:lnTo>
                    <a:pt x="495" y="346"/>
                  </a:lnTo>
                  <a:lnTo>
                    <a:pt x="430" y="341"/>
                  </a:lnTo>
                  <a:lnTo>
                    <a:pt x="370" y="333"/>
                  </a:lnTo>
                  <a:lnTo>
                    <a:pt x="311" y="324"/>
                  </a:lnTo>
                  <a:lnTo>
                    <a:pt x="256" y="314"/>
                  </a:lnTo>
                  <a:lnTo>
                    <a:pt x="207" y="303"/>
                  </a:lnTo>
                  <a:lnTo>
                    <a:pt x="160" y="291"/>
                  </a:lnTo>
                  <a:lnTo>
                    <a:pt x="120" y="276"/>
                  </a:lnTo>
                  <a:lnTo>
                    <a:pt x="85" y="263"/>
                  </a:lnTo>
                  <a:lnTo>
                    <a:pt x="55" y="246"/>
                  </a:lnTo>
                  <a:lnTo>
                    <a:pt x="32" y="231"/>
                  </a:lnTo>
                  <a:lnTo>
                    <a:pt x="15" y="212"/>
                  </a:lnTo>
                  <a:lnTo>
                    <a:pt x="3" y="196"/>
                  </a:lnTo>
                  <a:lnTo>
                    <a:pt x="0" y="177"/>
                  </a:lnTo>
                  <a:lnTo>
                    <a:pt x="3" y="159"/>
                  </a:lnTo>
                  <a:lnTo>
                    <a:pt x="15" y="142"/>
                  </a:lnTo>
                  <a:lnTo>
                    <a:pt x="32" y="125"/>
                  </a:lnTo>
                  <a:lnTo>
                    <a:pt x="55" y="109"/>
                  </a:lnTo>
                  <a:lnTo>
                    <a:pt x="85" y="94"/>
                  </a:lnTo>
                  <a:lnTo>
                    <a:pt x="120" y="79"/>
                  </a:lnTo>
                  <a:lnTo>
                    <a:pt x="160" y="65"/>
                  </a:lnTo>
                  <a:lnTo>
                    <a:pt x="207" y="52"/>
                  </a:lnTo>
                  <a:lnTo>
                    <a:pt x="256" y="40"/>
                  </a:lnTo>
                  <a:lnTo>
                    <a:pt x="311" y="30"/>
                  </a:lnTo>
                  <a:lnTo>
                    <a:pt x="370" y="22"/>
                  </a:lnTo>
                  <a:lnTo>
                    <a:pt x="430" y="13"/>
                  </a:lnTo>
                  <a:lnTo>
                    <a:pt x="495" y="8"/>
                  </a:lnTo>
                  <a:lnTo>
                    <a:pt x="562" y="3"/>
                  </a:lnTo>
                  <a:lnTo>
                    <a:pt x="632" y="2"/>
                  </a:lnTo>
                  <a:lnTo>
                    <a:pt x="704" y="0"/>
                  </a:lnTo>
                  <a:lnTo>
                    <a:pt x="776" y="2"/>
                  </a:lnTo>
                  <a:lnTo>
                    <a:pt x="846" y="3"/>
                  </a:lnTo>
                  <a:lnTo>
                    <a:pt x="913" y="8"/>
                  </a:lnTo>
                  <a:lnTo>
                    <a:pt x="978" y="13"/>
                  </a:lnTo>
                  <a:lnTo>
                    <a:pt x="1040" y="22"/>
                  </a:lnTo>
                  <a:lnTo>
                    <a:pt x="1099" y="30"/>
                  </a:lnTo>
                  <a:lnTo>
                    <a:pt x="1152" y="40"/>
                  </a:lnTo>
                  <a:lnTo>
                    <a:pt x="1202" y="52"/>
                  </a:lnTo>
                  <a:lnTo>
                    <a:pt x="1249" y="65"/>
                  </a:lnTo>
                  <a:lnTo>
                    <a:pt x="1289" y="79"/>
                  </a:lnTo>
                  <a:lnTo>
                    <a:pt x="1325" y="94"/>
                  </a:lnTo>
                  <a:lnTo>
                    <a:pt x="1355" y="109"/>
                  </a:lnTo>
                  <a:lnTo>
                    <a:pt x="1378" y="125"/>
                  </a:lnTo>
                  <a:lnTo>
                    <a:pt x="1395" y="142"/>
                  </a:lnTo>
                  <a:lnTo>
                    <a:pt x="1406" y="159"/>
                  </a:lnTo>
                  <a:lnTo>
                    <a:pt x="1410" y="177"/>
                  </a:lnTo>
                  <a:close/>
                </a:path>
              </a:pathLst>
            </a:custGeom>
            <a:solidFill>
              <a:srgbClr val="FFFFFF"/>
            </a:solidFill>
            <a:ln w="9525">
              <a:noFill/>
              <a:round/>
              <a:headEnd/>
              <a:tailEnd/>
            </a:ln>
          </p:spPr>
          <p:txBody>
            <a:bodyPr/>
            <a:lstStyle/>
            <a:p>
              <a:endParaRPr lang="en-US" sz="2400"/>
            </a:p>
          </p:txBody>
        </p:sp>
        <p:sp>
          <p:nvSpPr>
            <p:cNvPr id="219160" name="Freeform 41"/>
            <p:cNvSpPr>
              <a:spLocks/>
            </p:cNvSpPr>
            <p:nvPr/>
          </p:nvSpPr>
          <p:spPr bwMode="auto">
            <a:xfrm>
              <a:off x="3600" y="3312"/>
              <a:ext cx="502" cy="122"/>
            </a:xfrm>
            <a:custGeom>
              <a:avLst/>
              <a:gdLst>
                <a:gd name="T0" fmla="*/ 0 w 1005"/>
                <a:gd name="T1" fmla="*/ 1 h 244"/>
                <a:gd name="T2" fmla="*/ 0 w 1005"/>
                <a:gd name="T3" fmla="*/ 1 h 244"/>
                <a:gd name="T4" fmla="*/ 0 w 1005"/>
                <a:gd name="T5" fmla="*/ 1 h 244"/>
                <a:gd name="T6" fmla="*/ 0 w 1005"/>
                <a:gd name="T7" fmla="*/ 1 h 244"/>
                <a:gd name="T8" fmla="*/ 0 w 1005"/>
                <a:gd name="T9" fmla="*/ 1 h 244"/>
                <a:gd name="T10" fmla="*/ 0 w 1005"/>
                <a:gd name="T11" fmla="*/ 1 h 244"/>
                <a:gd name="T12" fmla="*/ 0 w 1005"/>
                <a:gd name="T13" fmla="*/ 1 h 244"/>
                <a:gd name="T14" fmla="*/ 0 w 1005"/>
                <a:gd name="T15" fmla="*/ 1 h 244"/>
                <a:gd name="T16" fmla="*/ 0 w 1005"/>
                <a:gd name="T17" fmla="*/ 1 h 244"/>
                <a:gd name="T18" fmla="*/ 0 w 1005"/>
                <a:gd name="T19" fmla="*/ 1 h 244"/>
                <a:gd name="T20" fmla="*/ 0 w 1005"/>
                <a:gd name="T21" fmla="*/ 1 h 244"/>
                <a:gd name="T22" fmla="*/ 0 w 1005"/>
                <a:gd name="T23" fmla="*/ 1 h 244"/>
                <a:gd name="T24" fmla="*/ 0 w 1005"/>
                <a:gd name="T25" fmla="*/ 1 h 244"/>
                <a:gd name="T26" fmla="*/ 0 w 1005"/>
                <a:gd name="T27" fmla="*/ 1 h 244"/>
                <a:gd name="T28" fmla="*/ 0 w 1005"/>
                <a:gd name="T29" fmla="*/ 1 h 244"/>
                <a:gd name="T30" fmla="*/ 0 w 1005"/>
                <a:gd name="T31" fmla="*/ 1 h 244"/>
                <a:gd name="T32" fmla="*/ 0 w 1005"/>
                <a:gd name="T33" fmla="*/ 1 h 244"/>
                <a:gd name="T34" fmla="*/ 0 w 1005"/>
                <a:gd name="T35" fmla="*/ 1 h 244"/>
                <a:gd name="T36" fmla="*/ 0 w 1005"/>
                <a:gd name="T37" fmla="*/ 1 h 244"/>
                <a:gd name="T38" fmla="*/ 0 w 1005"/>
                <a:gd name="T39" fmla="*/ 1 h 244"/>
                <a:gd name="T40" fmla="*/ 0 w 1005"/>
                <a:gd name="T41" fmla="*/ 1 h 244"/>
                <a:gd name="T42" fmla="*/ 0 w 1005"/>
                <a:gd name="T43" fmla="*/ 1 h 244"/>
                <a:gd name="T44" fmla="*/ 0 w 1005"/>
                <a:gd name="T45" fmla="*/ 1 h 244"/>
                <a:gd name="T46" fmla="*/ 0 w 1005"/>
                <a:gd name="T47" fmla="*/ 0 h 244"/>
                <a:gd name="T48" fmla="*/ 0 w 1005"/>
                <a:gd name="T49" fmla="*/ 0 h 244"/>
                <a:gd name="T50" fmla="*/ 0 w 1005"/>
                <a:gd name="T51" fmla="*/ 1 h 244"/>
                <a:gd name="T52" fmla="*/ 0 w 1005"/>
                <a:gd name="T53" fmla="*/ 1 h 244"/>
                <a:gd name="T54" fmla="*/ 0 w 1005"/>
                <a:gd name="T55" fmla="*/ 1 h 244"/>
                <a:gd name="T56" fmla="*/ 0 w 1005"/>
                <a:gd name="T57" fmla="*/ 1 h 244"/>
                <a:gd name="T58" fmla="*/ 0 w 1005"/>
                <a:gd name="T59" fmla="*/ 1 h 244"/>
                <a:gd name="T60" fmla="*/ 0 w 1005"/>
                <a:gd name="T61" fmla="*/ 1 h 244"/>
                <a:gd name="T62" fmla="*/ 0 w 1005"/>
                <a:gd name="T63" fmla="*/ 1 h 2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5"/>
                <a:gd name="T97" fmla="*/ 0 h 244"/>
                <a:gd name="T98" fmla="*/ 1005 w 1005"/>
                <a:gd name="T99" fmla="*/ 244 h 2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5" h="244">
                  <a:moveTo>
                    <a:pt x="1005" y="122"/>
                  </a:moveTo>
                  <a:lnTo>
                    <a:pt x="1002" y="133"/>
                  </a:lnTo>
                  <a:lnTo>
                    <a:pt x="995" y="147"/>
                  </a:lnTo>
                  <a:lnTo>
                    <a:pt x="982" y="158"/>
                  </a:lnTo>
                  <a:lnTo>
                    <a:pt x="965" y="168"/>
                  </a:lnTo>
                  <a:lnTo>
                    <a:pt x="945" y="180"/>
                  </a:lnTo>
                  <a:lnTo>
                    <a:pt x="920" y="190"/>
                  </a:lnTo>
                  <a:lnTo>
                    <a:pt x="890" y="199"/>
                  </a:lnTo>
                  <a:lnTo>
                    <a:pt x="858" y="207"/>
                  </a:lnTo>
                  <a:lnTo>
                    <a:pt x="821" y="215"/>
                  </a:lnTo>
                  <a:lnTo>
                    <a:pt x="783" y="222"/>
                  </a:lnTo>
                  <a:lnTo>
                    <a:pt x="741" y="229"/>
                  </a:lnTo>
                  <a:lnTo>
                    <a:pt x="698" y="234"/>
                  </a:lnTo>
                  <a:lnTo>
                    <a:pt x="651" y="239"/>
                  </a:lnTo>
                  <a:lnTo>
                    <a:pt x="604" y="242"/>
                  </a:lnTo>
                  <a:lnTo>
                    <a:pt x="554" y="244"/>
                  </a:lnTo>
                  <a:lnTo>
                    <a:pt x="502" y="244"/>
                  </a:lnTo>
                  <a:lnTo>
                    <a:pt x="450" y="244"/>
                  </a:lnTo>
                  <a:lnTo>
                    <a:pt x="402" y="242"/>
                  </a:lnTo>
                  <a:lnTo>
                    <a:pt x="353" y="239"/>
                  </a:lnTo>
                  <a:lnTo>
                    <a:pt x="308" y="234"/>
                  </a:lnTo>
                  <a:lnTo>
                    <a:pt x="263" y="229"/>
                  </a:lnTo>
                  <a:lnTo>
                    <a:pt x="223" y="222"/>
                  </a:lnTo>
                  <a:lnTo>
                    <a:pt x="183" y="215"/>
                  </a:lnTo>
                  <a:lnTo>
                    <a:pt x="147" y="207"/>
                  </a:lnTo>
                  <a:lnTo>
                    <a:pt x="116" y="199"/>
                  </a:lnTo>
                  <a:lnTo>
                    <a:pt x="86" y="190"/>
                  </a:lnTo>
                  <a:lnTo>
                    <a:pt x="61" y="180"/>
                  </a:lnTo>
                  <a:lnTo>
                    <a:pt x="40" y="168"/>
                  </a:lnTo>
                  <a:lnTo>
                    <a:pt x="24" y="158"/>
                  </a:lnTo>
                  <a:lnTo>
                    <a:pt x="10" y="147"/>
                  </a:lnTo>
                  <a:lnTo>
                    <a:pt x="4" y="133"/>
                  </a:lnTo>
                  <a:lnTo>
                    <a:pt x="0" y="122"/>
                  </a:lnTo>
                  <a:lnTo>
                    <a:pt x="4" y="110"/>
                  </a:lnTo>
                  <a:lnTo>
                    <a:pt x="10" y="97"/>
                  </a:lnTo>
                  <a:lnTo>
                    <a:pt x="24" y="85"/>
                  </a:lnTo>
                  <a:lnTo>
                    <a:pt x="40" y="75"/>
                  </a:lnTo>
                  <a:lnTo>
                    <a:pt x="61" y="63"/>
                  </a:lnTo>
                  <a:lnTo>
                    <a:pt x="86" y="53"/>
                  </a:lnTo>
                  <a:lnTo>
                    <a:pt x="116" y="45"/>
                  </a:lnTo>
                  <a:lnTo>
                    <a:pt x="147" y="35"/>
                  </a:lnTo>
                  <a:lnTo>
                    <a:pt x="183" y="28"/>
                  </a:lnTo>
                  <a:lnTo>
                    <a:pt x="223" y="21"/>
                  </a:lnTo>
                  <a:lnTo>
                    <a:pt x="263" y="15"/>
                  </a:lnTo>
                  <a:lnTo>
                    <a:pt x="308" y="10"/>
                  </a:lnTo>
                  <a:lnTo>
                    <a:pt x="353" y="5"/>
                  </a:lnTo>
                  <a:lnTo>
                    <a:pt x="402" y="1"/>
                  </a:lnTo>
                  <a:lnTo>
                    <a:pt x="450" y="0"/>
                  </a:lnTo>
                  <a:lnTo>
                    <a:pt x="502" y="0"/>
                  </a:lnTo>
                  <a:lnTo>
                    <a:pt x="554" y="0"/>
                  </a:lnTo>
                  <a:lnTo>
                    <a:pt x="604" y="1"/>
                  </a:lnTo>
                  <a:lnTo>
                    <a:pt x="651" y="5"/>
                  </a:lnTo>
                  <a:lnTo>
                    <a:pt x="698" y="10"/>
                  </a:lnTo>
                  <a:lnTo>
                    <a:pt x="741" y="15"/>
                  </a:lnTo>
                  <a:lnTo>
                    <a:pt x="783" y="21"/>
                  </a:lnTo>
                  <a:lnTo>
                    <a:pt x="821" y="28"/>
                  </a:lnTo>
                  <a:lnTo>
                    <a:pt x="858" y="35"/>
                  </a:lnTo>
                  <a:lnTo>
                    <a:pt x="890" y="45"/>
                  </a:lnTo>
                  <a:lnTo>
                    <a:pt x="920" y="53"/>
                  </a:lnTo>
                  <a:lnTo>
                    <a:pt x="945" y="63"/>
                  </a:lnTo>
                  <a:lnTo>
                    <a:pt x="965" y="75"/>
                  </a:lnTo>
                  <a:lnTo>
                    <a:pt x="982" y="85"/>
                  </a:lnTo>
                  <a:lnTo>
                    <a:pt x="995" y="97"/>
                  </a:lnTo>
                  <a:lnTo>
                    <a:pt x="1002" y="110"/>
                  </a:lnTo>
                  <a:lnTo>
                    <a:pt x="1005" y="122"/>
                  </a:lnTo>
                  <a:close/>
                </a:path>
              </a:pathLst>
            </a:custGeom>
            <a:solidFill>
              <a:srgbClr val="FFFFFF"/>
            </a:solidFill>
            <a:ln w="9525">
              <a:noFill/>
              <a:round/>
              <a:headEnd/>
              <a:tailEnd/>
            </a:ln>
          </p:spPr>
          <p:txBody>
            <a:bodyPr/>
            <a:lstStyle/>
            <a:p>
              <a:endParaRPr lang="en-US" sz="2400"/>
            </a:p>
          </p:txBody>
        </p:sp>
        <p:sp>
          <p:nvSpPr>
            <p:cNvPr id="219161" name="Freeform 42"/>
            <p:cNvSpPr>
              <a:spLocks/>
            </p:cNvSpPr>
            <p:nvPr/>
          </p:nvSpPr>
          <p:spPr bwMode="auto">
            <a:xfrm>
              <a:off x="4350" y="3410"/>
              <a:ext cx="705" cy="228"/>
            </a:xfrm>
            <a:custGeom>
              <a:avLst/>
              <a:gdLst>
                <a:gd name="T0" fmla="*/ 0 w 1410"/>
                <a:gd name="T1" fmla="*/ 1 h 456"/>
                <a:gd name="T2" fmla="*/ 1 w 1410"/>
                <a:gd name="T3" fmla="*/ 1 h 456"/>
                <a:gd name="T4" fmla="*/ 1 w 1410"/>
                <a:gd name="T5" fmla="*/ 1 h 456"/>
                <a:gd name="T6" fmla="*/ 1 w 1410"/>
                <a:gd name="T7" fmla="*/ 1 h 456"/>
                <a:gd name="T8" fmla="*/ 1 w 1410"/>
                <a:gd name="T9" fmla="*/ 1 h 456"/>
                <a:gd name="T10" fmla="*/ 1 w 1410"/>
                <a:gd name="T11" fmla="*/ 1 h 456"/>
                <a:gd name="T12" fmla="*/ 1 w 1410"/>
                <a:gd name="T13" fmla="*/ 1 h 456"/>
                <a:gd name="T14" fmla="*/ 1 w 1410"/>
                <a:gd name="T15" fmla="*/ 1 h 456"/>
                <a:gd name="T16" fmla="*/ 1 w 1410"/>
                <a:gd name="T17" fmla="*/ 1 h 456"/>
                <a:gd name="T18" fmla="*/ 1 w 1410"/>
                <a:gd name="T19" fmla="*/ 0 h 456"/>
                <a:gd name="T20" fmla="*/ 1 w 1410"/>
                <a:gd name="T21" fmla="*/ 1 h 456"/>
                <a:gd name="T22" fmla="*/ 1 w 1410"/>
                <a:gd name="T23" fmla="*/ 1 h 456"/>
                <a:gd name="T24" fmla="*/ 1 w 1410"/>
                <a:gd name="T25" fmla="*/ 1 h 456"/>
                <a:gd name="T26" fmla="*/ 1 w 1410"/>
                <a:gd name="T27" fmla="*/ 1 h 456"/>
                <a:gd name="T28" fmla="*/ 1 w 1410"/>
                <a:gd name="T29" fmla="*/ 1 h 456"/>
                <a:gd name="T30" fmla="*/ 1 w 1410"/>
                <a:gd name="T31" fmla="*/ 1 h 456"/>
                <a:gd name="T32" fmla="*/ 1 w 1410"/>
                <a:gd name="T33" fmla="*/ 1 h 456"/>
                <a:gd name="T34" fmla="*/ 1 w 1410"/>
                <a:gd name="T35" fmla="*/ 1 h 456"/>
                <a:gd name="T36" fmla="*/ 0 w 1410"/>
                <a:gd name="T37" fmla="*/ 1 h 4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10"/>
                <a:gd name="T58" fmla="*/ 0 h 456"/>
                <a:gd name="T59" fmla="*/ 1410 w 1410"/>
                <a:gd name="T60" fmla="*/ 456 h 4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10" h="456">
                  <a:moveTo>
                    <a:pt x="0" y="456"/>
                  </a:moveTo>
                  <a:lnTo>
                    <a:pt x="5" y="441"/>
                  </a:lnTo>
                  <a:lnTo>
                    <a:pt x="17" y="401"/>
                  </a:lnTo>
                  <a:lnTo>
                    <a:pt x="37" y="341"/>
                  </a:lnTo>
                  <a:lnTo>
                    <a:pt x="62" y="271"/>
                  </a:lnTo>
                  <a:lnTo>
                    <a:pt x="95" y="197"/>
                  </a:lnTo>
                  <a:lnTo>
                    <a:pt x="134" y="124"/>
                  </a:lnTo>
                  <a:lnTo>
                    <a:pt x="177" y="62"/>
                  </a:lnTo>
                  <a:lnTo>
                    <a:pt x="224" y="15"/>
                  </a:lnTo>
                  <a:lnTo>
                    <a:pt x="1179" y="0"/>
                  </a:lnTo>
                  <a:lnTo>
                    <a:pt x="1187" y="7"/>
                  </a:lnTo>
                  <a:lnTo>
                    <a:pt x="1207" y="27"/>
                  </a:lnTo>
                  <a:lnTo>
                    <a:pt x="1239" y="62"/>
                  </a:lnTo>
                  <a:lnTo>
                    <a:pt x="1276" y="110"/>
                  </a:lnTo>
                  <a:lnTo>
                    <a:pt x="1314" y="174"/>
                  </a:lnTo>
                  <a:lnTo>
                    <a:pt x="1353" y="252"/>
                  </a:lnTo>
                  <a:lnTo>
                    <a:pt x="1385" y="348"/>
                  </a:lnTo>
                  <a:lnTo>
                    <a:pt x="1410" y="456"/>
                  </a:lnTo>
                  <a:lnTo>
                    <a:pt x="0" y="456"/>
                  </a:lnTo>
                  <a:close/>
                </a:path>
              </a:pathLst>
            </a:custGeom>
            <a:solidFill>
              <a:srgbClr val="FFFFFF"/>
            </a:solidFill>
            <a:ln w="9525">
              <a:noFill/>
              <a:round/>
              <a:headEnd/>
              <a:tailEnd/>
            </a:ln>
          </p:spPr>
          <p:txBody>
            <a:bodyPr/>
            <a:lstStyle/>
            <a:p>
              <a:endParaRPr lang="en-US" sz="2400"/>
            </a:p>
          </p:txBody>
        </p:sp>
        <p:sp>
          <p:nvSpPr>
            <p:cNvPr id="219162" name="Freeform 43"/>
            <p:cNvSpPr>
              <a:spLocks/>
            </p:cNvSpPr>
            <p:nvPr/>
          </p:nvSpPr>
          <p:spPr bwMode="auto">
            <a:xfrm>
              <a:off x="4523" y="2933"/>
              <a:ext cx="399" cy="25"/>
            </a:xfrm>
            <a:custGeom>
              <a:avLst/>
              <a:gdLst>
                <a:gd name="T0" fmla="*/ 0 w 800"/>
                <a:gd name="T1" fmla="*/ 1 h 48"/>
                <a:gd name="T2" fmla="*/ 0 w 800"/>
                <a:gd name="T3" fmla="*/ 1 h 48"/>
                <a:gd name="T4" fmla="*/ 0 w 800"/>
                <a:gd name="T5" fmla="*/ 1 h 48"/>
                <a:gd name="T6" fmla="*/ 0 w 800"/>
                <a:gd name="T7" fmla="*/ 1 h 48"/>
                <a:gd name="T8" fmla="*/ 0 w 800"/>
                <a:gd name="T9" fmla="*/ 1 h 48"/>
                <a:gd name="T10" fmla="*/ 0 w 800"/>
                <a:gd name="T11" fmla="*/ 1 h 48"/>
                <a:gd name="T12" fmla="*/ 0 w 800"/>
                <a:gd name="T13" fmla="*/ 1 h 48"/>
                <a:gd name="T14" fmla="*/ 0 w 800"/>
                <a:gd name="T15" fmla="*/ 1 h 48"/>
                <a:gd name="T16" fmla="*/ 0 w 800"/>
                <a:gd name="T17" fmla="*/ 1 h 48"/>
                <a:gd name="T18" fmla="*/ 0 w 800"/>
                <a:gd name="T19" fmla="*/ 1 h 48"/>
                <a:gd name="T20" fmla="*/ 0 w 800"/>
                <a:gd name="T21" fmla="*/ 0 h 48"/>
                <a:gd name="T22" fmla="*/ 0 w 800"/>
                <a:gd name="T23" fmla="*/ 1 h 48"/>
                <a:gd name="T24" fmla="*/ 0 w 800"/>
                <a:gd name="T25" fmla="*/ 1 h 48"/>
                <a:gd name="T26" fmla="*/ 0 w 800"/>
                <a:gd name="T27" fmla="*/ 1 h 48"/>
                <a:gd name="T28" fmla="*/ 0 w 800"/>
                <a:gd name="T29" fmla="*/ 1 h 48"/>
                <a:gd name="T30" fmla="*/ 0 w 800"/>
                <a:gd name="T31" fmla="*/ 1 h 48"/>
                <a:gd name="T32" fmla="*/ 0 w 800"/>
                <a:gd name="T33" fmla="*/ 1 h 48"/>
                <a:gd name="T34" fmla="*/ 0 w 800"/>
                <a:gd name="T35" fmla="*/ 1 h 48"/>
                <a:gd name="T36" fmla="*/ 0 w 800"/>
                <a:gd name="T37" fmla="*/ 1 h 48"/>
                <a:gd name="T38" fmla="*/ 0 w 800"/>
                <a:gd name="T39" fmla="*/ 1 h 48"/>
                <a:gd name="T40" fmla="*/ 0 w 800"/>
                <a:gd name="T41" fmla="*/ 1 h 48"/>
                <a:gd name="T42" fmla="*/ 0 w 800"/>
                <a:gd name="T43" fmla="*/ 1 h 48"/>
                <a:gd name="T44" fmla="*/ 0 w 800"/>
                <a:gd name="T45" fmla="*/ 1 h 48"/>
                <a:gd name="T46" fmla="*/ 0 w 800"/>
                <a:gd name="T47" fmla="*/ 1 h 48"/>
                <a:gd name="T48" fmla="*/ 0 w 800"/>
                <a:gd name="T49" fmla="*/ 1 h 48"/>
                <a:gd name="T50" fmla="*/ 0 w 800"/>
                <a:gd name="T51" fmla="*/ 1 h 48"/>
                <a:gd name="T52" fmla="*/ 0 w 800"/>
                <a:gd name="T53" fmla="*/ 1 h 48"/>
                <a:gd name="T54" fmla="*/ 0 w 800"/>
                <a:gd name="T55" fmla="*/ 1 h 48"/>
                <a:gd name="T56" fmla="*/ 0 w 800"/>
                <a:gd name="T57" fmla="*/ 1 h 48"/>
                <a:gd name="T58" fmla="*/ 0 w 800"/>
                <a:gd name="T59" fmla="*/ 1 h 48"/>
                <a:gd name="T60" fmla="*/ 0 w 800"/>
                <a:gd name="T61" fmla="*/ 1 h 48"/>
                <a:gd name="T62" fmla="*/ 0 w 800"/>
                <a:gd name="T63" fmla="*/ 1 h 48"/>
                <a:gd name="T64" fmla="*/ 0 w 800"/>
                <a:gd name="T65" fmla="*/ 1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00"/>
                <a:gd name="T100" fmla="*/ 0 h 48"/>
                <a:gd name="T101" fmla="*/ 800 w 800"/>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00" h="48">
                  <a:moveTo>
                    <a:pt x="0" y="20"/>
                  </a:moveTo>
                  <a:lnTo>
                    <a:pt x="5" y="20"/>
                  </a:lnTo>
                  <a:lnTo>
                    <a:pt x="19" y="18"/>
                  </a:lnTo>
                  <a:lnTo>
                    <a:pt x="39" y="16"/>
                  </a:lnTo>
                  <a:lnTo>
                    <a:pt x="67" y="13"/>
                  </a:lnTo>
                  <a:lnTo>
                    <a:pt x="104" y="10"/>
                  </a:lnTo>
                  <a:lnTo>
                    <a:pt x="146" y="8"/>
                  </a:lnTo>
                  <a:lnTo>
                    <a:pt x="194" y="5"/>
                  </a:lnTo>
                  <a:lnTo>
                    <a:pt x="248" y="3"/>
                  </a:lnTo>
                  <a:lnTo>
                    <a:pt x="305" y="1"/>
                  </a:lnTo>
                  <a:lnTo>
                    <a:pt x="368" y="0"/>
                  </a:lnTo>
                  <a:lnTo>
                    <a:pt x="434" y="1"/>
                  </a:lnTo>
                  <a:lnTo>
                    <a:pt x="502" y="3"/>
                  </a:lnTo>
                  <a:lnTo>
                    <a:pt x="574" y="6"/>
                  </a:lnTo>
                  <a:lnTo>
                    <a:pt x="648" y="11"/>
                  </a:lnTo>
                  <a:lnTo>
                    <a:pt x="723" y="18"/>
                  </a:lnTo>
                  <a:lnTo>
                    <a:pt x="800" y="28"/>
                  </a:lnTo>
                  <a:lnTo>
                    <a:pt x="793" y="28"/>
                  </a:lnTo>
                  <a:lnTo>
                    <a:pt x="773" y="30"/>
                  </a:lnTo>
                  <a:lnTo>
                    <a:pt x="743" y="32"/>
                  </a:lnTo>
                  <a:lnTo>
                    <a:pt x="701" y="35"/>
                  </a:lnTo>
                  <a:lnTo>
                    <a:pt x="653" y="38"/>
                  </a:lnTo>
                  <a:lnTo>
                    <a:pt x="598" y="40"/>
                  </a:lnTo>
                  <a:lnTo>
                    <a:pt x="536" y="43"/>
                  </a:lnTo>
                  <a:lnTo>
                    <a:pt x="470" y="45"/>
                  </a:lnTo>
                  <a:lnTo>
                    <a:pt x="404" y="47"/>
                  </a:lnTo>
                  <a:lnTo>
                    <a:pt x="337" y="48"/>
                  </a:lnTo>
                  <a:lnTo>
                    <a:pt x="270" y="47"/>
                  </a:lnTo>
                  <a:lnTo>
                    <a:pt x="205" y="45"/>
                  </a:lnTo>
                  <a:lnTo>
                    <a:pt x="144" y="42"/>
                  </a:lnTo>
                  <a:lnTo>
                    <a:pt x="89" y="37"/>
                  </a:lnTo>
                  <a:lnTo>
                    <a:pt x="41" y="30"/>
                  </a:lnTo>
                  <a:lnTo>
                    <a:pt x="0" y="20"/>
                  </a:lnTo>
                  <a:close/>
                </a:path>
              </a:pathLst>
            </a:custGeom>
            <a:solidFill>
              <a:srgbClr val="000000"/>
            </a:solidFill>
            <a:ln w="9525">
              <a:noFill/>
              <a:round/>
              <a:headEnd/>
              <a:tailEnd/>
            </a:ln>
          </p:spPr>
          <p:txBody>
            <a:bodyPr/>
            <a:lstStyle/>
            <a:p>
              <a:endParaRPr lang="en-US" sz="2400"/>
            </a:p>
          </p:txBody>
        </p:sp>
        <p:sp>
          <p:nvSpPr>
            <p:cNvPr id="219163" name="Freeform 44"/>
            <p:cNvSpPr>
              <a:spLocks/>
            </p:cNvSpPr>
            <p:nvPr/>
          </p:nvSpPr>
          <p:spPr bwMode="auto">
            <a:xfrm>
              <a:off x="4558" y="2855"/>
              <a:ext cx="361" cy="22"/>
            </a:xfrm>
            <a:custGeom>
              <a:avLst/>
              <a:gdLst>
                <a:gd name="T0" fmla="*/ 0 w 722"/>
                <a:gd name="T1" fmla="*/ 0 h 45"/>
                <a:gd name="T2" fmla="*/ 1 w 722"/>
                <a:gd name="T3" fmla="*/ 0 h 45"/>
                <a:gd name="T4" fmla="*/ 1 w 722"/>
                <a:gd name="T5" fmla="*/ 0 h 45"/>
                <a:gd name="T6" fmla="*/ 1 w 722"/>
                <a:gd name="T7" fmla="*/ 0 h 45"/>
                <a:gd name="T8" fmla="*/ 1 w 722"/>
                <a:gd name="T9" fmla="*/ 0 h 45"/>
                <a:gd name="T10" fmla="*/ 1 w 722"/>
                <a:gd name="T11" fmla="*/ 0 h 45"/>
                <a:gd name="T12" fmla="*/ 1 w 722"/>
                <a:gd name="T13" fmla="*/ 0 h 45"/>
                <a:gd name="T14" fmla="*/ 1 w 722"/>
                <a:gd name="T15" fmla="*/ 0 h 45"/>
                <a:gd name="T16" fmla="*/ 1 w 722"/>
                <a:gd name="T17" fmla="*/ 0 h 45"/>
                <a:gd name="T18" fmla="*/ 1 w 722"/>
                <a:gd name="T19" fmla="*/ 0 h 45"/>
                <a:gd name="T20" fmla="*/ 1 w 722"/>
                <a:gd name="T21" fmla="*/ 0 h 45"/>
                <a:gd name="T22" fmla="*/ 1 w 722"/>
                <a:gd name="T23" fmla="*/ 0 h 45"/>
                <a:gd name="T24" fmla="*/ 1 w 722"/>
                <a:gd name="T25" fmla="*/ 0 h 45"/>
                <a:gd name="T26" fmla="*/ 1 w 722"/>
                <a:gd name="T27" fmla="*/ 0 h 45"/>
                <a:gd name="T28" fmla="*/ 1 w 722"/>
                <a:gd name="T29" fmla="*/ 0 h 45"/>
                <a:gd name="T30" fmla="*/ 1 w 722"/>
                <a:gd name="T31" fmla="*/ 0 h 45"/>
                <a:gd name="T32" fmla="*/ 1 w 722"/>
                <a:gd name="T33" fmla="*/ 0 h 45"/>
                <a:gd name="T34" fmla="*/ 1 w 722"/>
                <a:gd name="T35" fmla="*/ 0 h 45"/>
                <a:gd name="T36" fmla="*/ 1 w 722"/>
                <a:gd name="T37" fmla="*/ 0 h 45"/>
                <a:gd name="T38" fmla="*/ 1 w 722"/>
                <a:gd name="T39" fmla="*/ 0 h 45"/>
                <a:gd name="T40" fmla="*/ 1 w 722"/>
                <a:gd name="T41" fmla="*/ 0 h 45"/>
                <a:gd name="T42" fmla="*/ 1 w 722"/>
                <a:gd name="T43" fmla="*/ 0 h 45"/>
                <a:gd name="T44" fmla="*/ 1 w 722"/>
                <a:gd name="T45" fmla="*/ 0 h 45"/>
                <a:gd name="T46" fmla="*/ 1 w 722"/>
                <a:gd name="T47" fmla="*/ 0 h 45"/>
                <a:gd name="T48" fmla="*/ 1 w 722"/>
                <a:gd name="T49" fmla="*/ 0 h 45"/>
                <a:gd name="T50" fmla="*/ 1 w 722"/>
                <a:gd name="T51" fmla="*/ 0 h 45"/>
                <a:gd name="T52" fmla="*/ 1 w 722"/>
                <a:gd name="T53" fmla="*/ 0 h 45"/>
                <a:gd name="T54" fmla="*/ 1 w 722"/>
                <a:gd name="T55" fmla="*/ 0 h 45"/>
                <a:gd name="T56" fmla="*/ 1 w 722"/>
                <a:gd name="T57" fmla="*/ 0 h 45"/>
                <a:gd name="T58" fmla="*/ 1 w 722"/>
                <a:gd name="T59" fmla="*/ 0 h 45"/>
                <a:gd name="T60" fmla="*/ 1 w 722"/>
                <a:gd name="T61" fmla="*/ 0 h 45"/>
                <a:gd name="T62" fmla="*/ 1 w 722"/>
                <a:gd name="T63" fmla="*/ 0 h 45"/>
                <a:gd name="T64" fmla="*/ 0 w 722"/>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2"/>
                <a:gd name="T100" fmla="*/ 0 h 45"/>
                <a:gd name="T101" fmla="*/ 722 w 722"/>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2" h="45">
                  <a:moveTo>
                    <a:pt x="0" y="23"/>
                  </a:moveTo>
                  <a:lnTo>
                    <a:pt x="5" y="23"/>
                  </a:lnTo>
                  <a:lnTo>
                    <a:pt x="20" y="21"/>
                  </a:lnTo>
                  <a:lnTo>
                    <a:pt x="45" y="20"/>
                  </a:lnTo>
                  <a:lnTo>
                    <a:pt x="78" y="18"/>
                  </a:lnTo>
                  <a:lnTo>
                    <a:pt x="117" y="16"/>
                  </a:lnTo>
                  <a:lnTo>
                    <a:pt x="164" y="15"/>
                  </a:lnTo>
                  <a:lnTo>
                    <a:pt x="214" y="13"/>
                  </a:lnTo>
                  <a:lnTo>
                    <a:pt x="269" y="13"/>
                  </a:lnTo>
                  <a:lnTo>
                    <a:pt x="326" y="13"/>
                  </a:lnTo>
                  <a:lnTo>
                    <a:pt x="384" y="13"/>
                  </a:lnTo>
                  <a:lnTo>
                    <a:pt x="445" y="15"/>
                  </a:lnTo>
                  <a:lnTo>
                    <a:pt x="505" y="18"/>
                  </a:lnTo>
                  <a:lnTo>
                    <a:pt x="563" y="21"/>
                  </a:lnTo>
                  <a:lnTo>
                    <a:pt x="620" y="28"/>
                  </a:lnTo>
                  <a:lnTo>
                    <a:pt x="674" y="35"/>
                  </a:lnTo>
                  <a:lnTo>
                    <a:pt x="722" y="45"/>
                  </a:lnTo>
                  <a:lnTo>
                    <a:pt x="721" y="43"/>
                  </a:lnTo>
                  <a:lnTo>
                    <a:pt x="712" y="41"/>
                  </a:lnTo>
                  <a:lnTo>
                    <a:pt x="700" y="38"/>
                  </a:lnTo>
                  <a:lnTo>
                    <a:pt x="682" y="33"/>
                  </a:lnTo>
                  <a:lnTo>
                    <a:pt x="659" y="26"/>
                  </a:lnTo>
                  <a:lnTo>
                    <a:pt x="630" y="21"/>
                  </a:lnTo>
                  <a:lnTo>
                    <a:pt x="595" y="15"/>
                  </a:lnTo>
                  <a:lnTo>
                    <a:pt x="555" y="10"/>
                  </a:lnTo>
                  <a:lnTo>
                    <a:pt x="508" y="6"/>
                  </a:lnTo>
                  <a:lnTo>
                    <a:pt x="456" y="1"/>
                  </a:lnTo>
                  <a:lnTo>
                    <a:pt x="398" y="0"/>
                  </a:lnTo>
                  <a:lnTo>
                    <a:pt x="331" y="0"/>
                  </a:lnTo>
                  <a:lnTo>
                    <a:pt x="259" y="1"/>
                  </a:lnTo>
                  <a:lnTo>
                    <a:pt x="180" y="6"/>
                  </a:lnTo>
                  <a:lnTo>
                    <a:pt x="93" y="13"/>
                  </a:lnTo>
                  <a:lnTo>
                    <a:pt x="0" y="23"/>
                  </a:lnTo>
                  <a:close/>
                </a:path>
              </a:pathLst>
            </a:custGeom>
            <a:solidFill>
              <a:srgbClr val="000000"/>
            </a:solidFill>
            <a:ln w="9525">
              <a:noFill/>
              <a:round/>
              <a:headEnd/>
              <a:tailEnd/>
            </a:ln>
          </p:spPr>
          <p:txBody>
            <a:bodyPr/>
            <a:lstStyle/>
            <a:p>
              <a:endParaRPr lang="en-US" sz="2400"/>
            </a:p>
          </p:txBody>
        </p:sp>
        <p:sp>
          <p:nvSpPr>
            <p:cNvPr id="219164" name="Freeform 45"/>
            <p:cNvSpPr>
              <a:spLocks/>
            </p:cNvSpPr>
            <p:nvPr/>
          </p:nvSpPr>
          <p:spPr bwMode="auto">
            <a:xfrm>
              <a:off x="4419" y="3393"/>
              <a:ext cx="347" cy="81"/>
            </a:xfrm>
            <a:custGeom>
              <a:avLst/>
              <a:gdLst>
                <a:gd name="T0" fmla="*/ 1 w 694"/>
                <a:gd name="T1" fmla="*/ 0 h 163"/>
                <a:gd name="T2" fmla="*/ 1 w 694"/>
                <a:gd name="T3" fmla="*/ 0 h 163"/>
                <a:gd name="T4" fmla="*/ 1 w 694"/>
                <a:gd name="T5" fmla="*/ 0 h 163"/>
                <a:gd name="T6" fmla="*/ 1 w 694"/>
                <a:gd name="T7" fmla="*/ 0 h 163"/>
                <a:gd name="T8" fmla="*/ 1 w 694"/>
                <a:gd name="T9" fmla="*/ 0 h 163"/>
                <a:gd name="T10" fmla="*/ 1 w 694"/>
                <a:gd name="T11" fmla="*/ 0 h 163"/>
                <a:gd name="T12" fmla="*/ 1 w 694"/>
                <a:gd name="T13" fmla="*/ 0 h 163"/>
                <a:gd name="T14" fmla="*/ 1 w 694"/>
                <a:gd name="T15" fmla="*/ 0 h 163"/>
                <a:gd name="T16" fmla="*/ 1 w 694"/>
                <a:gd name="T17" fmla="*/ 0 h 163"/>
                <a:gd name="T18" fmla="*/ 1 w 694"/>
                <a:gd name="T19" fmla="*/ 0 h 163"/>
                <a:gd name="T20" fmla="*/ 1 w 694"/>
                <a:gd name="T21" fmla="*/ 0 h 163"/>
                <a:gd name="T22" fmla="*/ 1 w 694"/>
                <a:gd name="T23" fmla="*/ 0 h 163"/>
                <a:gd name="T24" fmla="*/ 1 w 694"/>
                <a:gd name="T25" fmla="*/ 0 h 163"/>
                <a:gd name="T26" fmla="*/ 1 w 694"/>
                <a:gd name="T27" fmla="*/ 0 h 163"/>
                <a:gd name="T28" fmla="*/ 1 w 694"/>
                <a:gd name="T29" fmla="*/ 0 h 163"/>
                <a:gd name="T30" fmla="*/ 1 w 694"/>
                <a:gd name="T31" fmla="*/ 0 h 163"/>
                <a:gd name="T32" fmla="*/ 1 w 694"/>
                <a:gd name="T33" fmla="*/ 0 h 163"/>
                <a:gd name="T34" fmla="*/ 1 w 694"/>
                <a:gd name="T35" fmla="*/ 0 h 163"/>
                <a:gd name="T36" fmla="*/ 1 w 694"/>
                <a:gd name="T37" fmla="*/ 0 h 163"/>
                <a:gd name="T38" fmla="*/ 1 w 694"/>
                <a:gd name="T39" fmla="*/ 0 h 163"/>
                <a:gd name="T40" fmla="*/ 1 w 694"/>
                <a:gd name="T41" fmla="*/ 0 h 163"/>
                <a:gd name="T42" fmla="*/ 1 w 694"/>
                <a:gd name="T43" fmla="*/ 0 h 163"/>
                <a:gd name="T44" fmla="*/ 1 w 694"/>
                <a:gd name="T45" fmla="*/ 0 h 163"/>
                <a:gd name="T46" fmla="*/ 1 w 694"/>
                <a:gd name="T47" fmla="*/ 0 h 163"/>
                <a:gd name="T48" fmla="*/ 1 w 694"/>
                <a:gd name="T49" fmla="*/ 0 h 163"/>
                <a:gd name="T50" fmla="*/ 1 w 694"/>
                <a:gd name="T51" fmla="*/ 0 h 163"/>
                <a:gd name="T52" fmla="*/ 1 w 694"/>
                <a:gd name="T53" fmla="*/ 0 h 163"/>
                <a:gd name="T54" fmla="*/ 1 w 694"/>
                <a:gd name="T55" fmla="*/ 0 h 163"/>
                <a:gd name="T56" fmla="*/ 1 w 694"/>
                <a:gd name="T57" fmla="*/ 0 h 163"/>
                <a:gd name="T58" fmla="*/ 1 w 694"/>
                <a:gd name="T59" fmla="*/ 0 h 163"/>
                <a:gd name="T60" fmla="*/ 1 w 694"/>
                <a:gd name="T61" fmla="*/ 0 h 163"/>
                <a:gd name="T62" fmla="*/ 1 w 694"/>
                <a:gd name="T63" fmla="*/ 0 h 163"/>
                <a:gd name="T64" fmla="*/ 0 w 694"/>
                <a:gd name="T65" fmla="*/ 0 h 163"/>
                <a:gd name="T66" fmla="*/ 1 w 694"/>
                <a:gd name="T67" fmla="*/ 0 h 1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94"/>
                <a:gd name="T103" fmla="*/ 0 h 163"/>
                <a:gd name="T104" fmla="*/ 694 w 694"/>
                <a:gd name="T105" fmla="*/ 163 h 1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94" h="163">
                  <a:moveTo>
                    <a:pt x="23" y="0"/>
                  </a:moveTo>
                  <a:lnTo>
                    <a:pt x="25" y="2"/>
                  </a:lnTo>
                  <a:lnTo>
                    <a:pt x="29" y="7"/>
                  </a:lnTo>
                  <a:lnTo>
                    <a:pt x="34" y="14"/>
                  </a:lnTo>
                  <a:lnTo>
                    <a:pt x="44" y="24"/>
                  </a:lnTo>
                  <a:lnTo>
                    <a:pt x="59" y="34"/>
                  </a:lnTo>
                  <a:lnTo>
                    <a:pt x="77" y="47"/>
                  </a:lnTo>
                  <a:lnTo>
                    <a:pt x="102" y="59"/>
                  </a:lnTo>
                  <a:lnTo>
                    <a:pt x="134" y="72"/>
                  </a:lnTo>
                  <a:lnTo>
                    <a:pt x="172" y="87"/>
                  </a:lnTo>
                  <a:lnTo>
                    <a:pt x="219" y="99"/>
                  </a:lnTo>
                  <a:lnTo>
                    <a:pt x="273" y="112"/>
                  </a:lnTo>
                  <a:lnTo>
                    <a:pt x="336" y="122"/>
                  </a:lnTo>
                  <a:lnTo>
                    <a:pt x="410" y="132"/>
                  </a:lnTo>
                  <a:lnTo>
                    <a:pt x="493" y="139"/>
                  </a:lnTo>
                  <a:lnTo>
                    <a:pt x="589" y="144"/>
                  </a:lnTo>
                  <a:lnTo>
                    <a:pt x="694" y="146"/>
                  </a:lnTo>
                  <a:lnTo>
                    <a:pt x="689" y="146"/>
                  </a:lnTo>
                  <a:lnTo>
                    <a:pt x="674" y="149"/>
                  </a:lnTo>
                  <a:lnTo>
                    <a:pt x="651" y="153"/>
                  </a:lnTo>
                  <a:lnTo>
                    <a:pt x="621" y="156"/>
                  </a:lnTo>
                  <a:lnTo>
                    <a:pt x="584" y="159"/>
                  </a:lnTo>
                  <a:lnTo>
                    <a:pt x="540" y="161"/>
                  </a:lnTo>
                  <a:lnTo>
                    <a:pt x="492" y="163"/>
                  </a:lnTo>
                  <a:lnTo>
                    <a:pt x="440" y="163"/>
                  </a:lnTo>
                  <a:lnTo>
                    <a:pt x="386" y="161"/>
                  </a:lnTo>
                  <a:lnTo>
                    <a:pt x="330" y="158"/>
                  </a:lnTo>
                  <a:lnTo>
                    <a:pt x="271" y="149"/>
                  </a:lnTo>
                  <a:lnTo>
                    <a:pt x="214" y="139"/>
                  </a:lnTo>
                  <a:lnTo>
                    <a:pt x="157" y="124"/>
                  </a:lnTo>
                  <a:lnTo>
                    <a:pt x="102" y="106"/>
                  </a:lnTo>
                  <a:lnTo>
                    <a:pt x="49" y="81"/>
                  </a:lnTo>
                  <a:lnTo>
                    <a:pt x="0" y="52"/>
                  </a:lnTo>
                  <a:lnTo>
                    <a:pt x="23" y="0"/>
                  </a:lnTo>
                  <a:close/>
                </a:path>
              </a:pathLst>
            </a:custGeom>
            <a:solidFill>
              <a:srgbClr val="000000"/>
            </a:solidFill>
            <a:ln w="9525">
              <a:noFill/>
              <a:round/>
              <a:headEnd/>
              <a:tailEnd/>
            </a:ln>
          </p:spPr>
          <p:txBody>
            <a:bodyPr/>
            <a:lstStyle/>
            <a:p>
              <a:endParaRPr lang="en-US" sz="2400"/>
            </a:p>
          </p:txBody>
        </p:sp>
        <p:sp>
          <p:nvSpPr>
            <p:cNvPr id="219165" name="Freeform 46"/>
            <p:cNvSpPr>
              <a:spLocks/>
            </p:cNvSpPr>
            <p:nvPr/>
          </p:nvSpPr>
          <p:spPr bwMode="auto">
            <a:xfrm>
              <a:off x="4725" y="2448"/>
              <a:ext cx="493" cy="510"/>
            </a:xfrm>
            <a:custGeom>
              <a:avLst/>
              <a:gdLst>
                <a:gd name="T0" fmla="*/ 0 w 985"/>
                <a:gd name="T1" fmla="*/ 1 h 1020"/>
                <a:gd name="T2" fmla="*/ 1 w 985"/>
                <a:gd name="T3" fmla="*/ 1 h 1020"/>
                <a:gd name="T4" fmla="*/ 1 w 985"/>
                <a:gd name="T5" fmla="*/ 1 h 1020"/>
                <a:gd name="T6" fmla="*/ 1 w 985"/>
                <a:gd name="T7" fmla="*/ 1 h 1020"/>
                <a:gd name="T8" fmla="*/ 1 w 985"/>
                <a:gd name="T9" fmla="*/ 1 h 1020"/>
                <a:gd name="T10" fmla="*/ 1 w 985"/>
                <a:gd name="T11" fmla="*/ 1 h 1020"/>
                <a:gd name="T12" fmla="*/ 1 w 985"/>
                <a:gd name="T13" fmla="*/ 1 h 1020"/>
                <a:gd name="T14" fmla="*/ 1 w 985"/>
                <a:gd name="T15" fmla="*/ 1 h 1020"/>
                <a:gd name="T16" fmla="*/ 1 w 985"/>
                <a:gd name="T17" fmla="*/ 1 h 1020"/>
                <a:gd name="T18" fmla="*/ 1 w 985"/>
                <a:gd name="T19" fmla="*/ 1 h 1020"/>
                <a:gd name="T20" fmla="*/ 1 w 985"/>
                <a:gd name="T21" fmla="*/ 1 h 1020"/>
                <a:gd name="T22" fmla="*/ 1 w 985"/>
                <a:gd name="T23" fmla="*/ 1 h 1020"/>
                <a:gd name="T24" fmla="*/ 1 w 985"/>
                <a:gd name="T25" fmla="*/ 1 h 1020"/>
                <a:gd name="T26" fmla="*/ 1 w 985"/>
                <a:gd name="T27" fmla="*/ 1 h 1020"/>
                <a:gd name="T28" fmla="*/ 1 w 985"/>
                <a:gd name="T29" fmla="*/ 1 h 1020"/>
                <a:gd name="T30" fmla="*/ 1 w 985"/>
                <a:gd name="T31" fmla="*/ 0 h 1020"/>
                <a:gd name="T32" fmla="*/ 1 w 985"/>
                <a:gd name="T33" fmla="*/ 1 h 1020"/>
                <a:gd name="T34" fmla="*/ 1 w 985"/>
                <a:gd name="T35" fmla="*/ 1 h 1020"/>
                <a:gd name="T36" fmla="*/ 1 w 985"/>
                <a:gd name="T37" fmla="*/ 1 h 1020"/>
                <a:gd name="T38" fmla="*/ 1 w 985"/>
                <a:gd name="T39" fmla="*/ 1 h 1020"/>
                <a:gd name="T40" fmla="*/ 1 w 985"/>
                <a:gd name="T41" fmla="*/ 1 h 1020"/>
                <a:gd name="T42" fmla="*/ 1 w 985"/>
                <a:gd name="T43" fmla="*/ 1 h 1020"/>
                <a:gd name="T44" fmla="*/ 1 w 985"/>
                <a:gd name="T45" fmla="*/ 1 h 1020"/>
                <a:gd name="T46" fmla="*/ 1 w 985"/>
                <a:gd name="T47" fmla="*/ 1 h 1020"/>
                <a:gd name="T48" fmla="*/ 1 w 985"/>
                <a:gd name="T49" fmla="*/ 1 h 1020"/>
                <a:gd name="T50" fmla="*/ 1 w 985"/>
                <a:gd name="T51" fmla="*/ 1 h 1020"/>
                <a:gd name="T52" fmla="*/ 1 w 985"/>
                <a:gd name="T53" fmla="*/ 1 h 1020"/>
                <a:gd name="T54" fmla="*/ 1 w 985"/>
                <a:gd name="T55" fmla="*/ 1 h 1020"/>
                <a:gd name="T56" fmla="*/ 1 w 985"/>
                <a:gd name="T57" fmla="*/ 1 h 1020"/>
                <a:gd name="T58" fmla="*/ 1 w 985"/>
                <a:gd name="T59" fmla="*/ 1 h 1020"/>
                <a:gd name="T60" fmla="*/ 1 w 985"/>
                <a:gd name="T61" fmla="*/ 1 h 1020"/>
                <a:gd name="T62" fmla="*/ 1 w 985"/>
                <a:gd name="T63" fmla="*/ 1 h 1020"/>
                <a:gd name="T64" fmla="*/ 1 w 985"/>
                <a:gd name="T65" fmla="*/ 1 h 1020"/>
                <a:gd name="T66" fmla="*/ 1 w 985"/>
                <a:gd name="T67" fmla="*/ 1 h 1020"/>
                <a:gd name="T68" fmla="*/ 1 w 985"/>
                <a:gd name="T69" fmla="*/ 1 h 1020"/>
                <a:gd name="T70" fmla="*/ 1 w 985"/>
                <a:gd name="T71" fmla="*/ 1 h 1020"/>
                <a:gd name="T72" fmla="*/ 1 w 985"/>
                <a:gd name="T73" fmla="*/ 1 h 1020"/>
                <a:gd name="T74" fmla="*/ 1 w 985"/>
                <a:gd name="T75" fmla="*/ 1 h 1020"/>
                <a:gd name="T76" fmla="*/ 1 w 985"/>
                <a:gd name="T77" fmla="*/ 1 h 1020"/>
                <a:gd name="T78" fmla="*/ 1 w 985"/>
                <a:gd name="T79" fmla="*/ 1 h 1020"/>
                <a:gd name="T80" fmla="*/ 1 w 985"/>
                <a:gd name="T81" fmla="*/ 1 h 1020"/>
                <a:gd name="T82" fmla="*/ 1 w 985"/>
                <a:gd name="T83" fmla="*/ 1 h 1020"/>
                <a:gd name="T84" fmla="*/ 1 w 985"/>
                <a:gd name="T85" fmla="*/ 1 h 1020"/>
                <a:gd name="T86" fmla="*/ 1 w 985"/>
                <a:gd name="T87" fmla="*/ 1 h 1020"/>
                <a:gd name="T88" fmla="*/ 1 w 985"/>
                <a:gd name="T89" fmla="*/ 1 h 1020"/>
                <a:gd name="T90" fmla="*/ 1 w 985"/>
                <a:gd name="T91" fmla="*/ 1 h 1020"/>
                <a:gd name="T92" fmla="*/ 1 w 985"/>
                <a:gd name="T93" fmla="*/ 1 h 1020"/>
                <a:gd name="T94" fmla="*/ 1 w 985"/>
                <a:gd name="T95" fmla="*/ 1 h 1020"/>
                <a:gd name="T96" fmla="*/ 1 w 985"/>
                <a:gd name="T97" fmla="*/ 1 h 1020"/>
                <a:gd name="T98" fmla="*/ 1 w 985"/>
                <a:gd name="T99" fmla="*/ 1 h 1020"/>
                <a:gd name="T100" fmla="*/ 1 w 985"/>
                <a:gd name="T101" fmla="*/ 1 h 1020"/>
                <a:gd name="T102" fmla="*/ 1 w 985"/>
                <a:gd name="T103" fmla="*/ 1 h 1020"/>
                <a:gd name="T104" fmla="*/ 1 w 985"/>
                <a:gd name="T105" fmla="*/ 1 h 1020"/>
                <a:gd name="T106" fmla="*/ 1 w 985"/>
                <a:gd name="T107" fmla="*/ 1 h 1020"/>
                <a:gd name="T108" fmla="*/ 0 w 985"/>
                <a:gd name="T109" fmla="*/ 1 h 10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85"/>
                <a:gd name="T166" fmla="*/ 0 h 1020"/>
                <a:gd name="T167" fmla="*/ 985 w 985"/>
                <a:gd name="T168" fmla="*/ 1020 h 10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85" h="1020">
                  <a:moveTo>
                    <a:pt x="0" y="993"/>
                  </a:moveTo>
                  <a:lnTo>
                    <a:pt x="527" y="159"/>
                  </a:lnTo>
                  <a:lnTo>
                    <a:pt x="524" y="154"/>
                  </a:lnTo>
                  <a:lnTo>
                    <a:pt x="519" y="136"/>
                  </a:lnTo>
                  <a:lnTo>
                    <a:pt x="512" y="106"/>
                  </a:lnTo>
                  <a:lnTo>
                    <a:pt x="509" y="59"/>
                  </a:lnTo>
                  <a:lnTo>
                    <a:pt x="509" y="57"/>
                  </a:lnTo>
                  <a:lnTo>
                    <a:pt x="510" y="52"/>
                  </a:lnTo>
                  <a:lnTo>
                    <a:pt x="514" y="45"/>
                  </a:lnTo>
                  <a:lnTo>
                    <a:pt x="519" y="37"/>
                  </a:lnTo>
                  <a:lnTo>
                    <a:pt x="527" y="29"/>
                  </a:lnTo>
                  <a:lnTo>
                    <a:pt x="537" y="20"/>
                  </a:lnTo>
                  <a:lnTo>
                    <a:pt x="549" y="12"/>
                  </a:lnTo>
                  <a:lnTo>
                    <a:pt x="565" y="5"/>
                  </a:lnTo>
                  <a:lnTo>
                    <a:pt x="586" y="2"/>
                  </a:lnTo>
                  <a:lnTo>
                    <a:pt x="609" y="0"/>
                  </a:lnTo>
                  <a:lnTo>
                    <a:pt x="637" y="2"/>
                  </a:lnTo>
                  <a:lnTo>
                    <a:pt x="669" y="9"/>
                  </a:lnTo>
                  <a:lnTo>
                    <a:pt x="708" y="22"/>
                  </a:lnTo>
                  <a:lnTo>
                    <a:pt x="749" y="39"/>
                  </a:lnTo>
                  <a:lnTo>
                    <a:pt x="798" y="64"/>
                  </a:lnTo>
                  <a:lnTo>
                    <a:pt x="853" y="96"/>
                  </a:lnTo>
                  <a:lnTo>
                    <a:pt x="862" y="102"/>
                  </a:lnTo>
                  <a:lnTo>
                    <a:pt x="880" y="117"/>
                  </a:lnTo>
                  <a:lnTo>
                    <a:pt x="907" y="142"/>
                  </a:lnTo>
                  <a:lnTo>
                    <a:pt x="937" y="173"/>
                  </a:lnTo>
                  <a:lnTo>
                    <a:pt x="962" y="206"/>
                  </a:lnTo>
                  <a:lnTo>
                    <a:pt x="980" y="241"/>
                  </a:lnTo>
                  <a:lnTo>
                    <a:pt x="985" y="275"/>
                  </a:lnTo>
                  <a:lnTo>
                    <a:pt x="972" y="305"/>
                  </a:lnTo>
                  <a:lnTo>
                    <a:pt x="969" y="306"/>
                  </a:lnTo>
                  <a:lnTo>
                    <a:pt x="962" y="308"/>
                  </a:lnTo>
                  <a:lnTo>
                    <a:pt x="950" y="313"/>
                  </a:lnTo>
                  <a:lnTo>
                    <a:pt x="935" y="318"/>
                  </a:lnTo>
                  <a:lnTo>
                    <a:pt x="917" y="323"/>
                  </a:lnTo>
                  <a:lnTo>
                    <a:pt x="900" y="326"/>
                  </a:lnTo>
                  <a:lnTo>
                    <a:pt x="882" y="330"/>
                  </a:lnTo>
                  <a:lnTo>
                    <a:pt x="863" y="331"/>
                  </a:lnTo>
                  <a:lnTo>
                    <a:pt x="572" y="948"/>
                  </a:lnTo>
                  <a:lnTo>
                    <a:pt x="567" y="950"/>
                  </a:lnTo>
                  <a:lnTo>
                    <a:pt x="555" y="953"/>
                  </a:lnTo>
                  <a:lnTo>
                    <a:pt x="537" y="960"/>
                  </a:lnTo>
                  <a:lnTo>
                    <a:pt x="510" y="967"/>
                  </a:lnTo>
                  <a:lnTo>
                    <a:pt x="480" y="975"/>
                  </a:lnTo>
                  <a:lnTo>
                    <a:pt x="443" y="983"/>
                  </a:lnTo>
                  <a:lnTo>
                    <a:pt x="403" y="993"/>
                  </a:lnTo>
                  <a:lnTo>
                    <a:pt x="361" y="1002"/>
                  </a:lnTo>
                  <a:lnTo>
                    <a:pt x="316" y="1009"/>
                  </a:lnTo>
                  <a:lnTo>
                    <a:pt x="269" y="1015"/>
                  </a:lnTo>
                  <a:lnTo>
                    <a:pt x="221" y="1019"/>
                  </a:lnTo>
                  <a:lnTo>
                    <a:pt x="174" y="1020"/>
                  </a:lnTo>
                  <a:lnTo>
                    <a:pt x="127" y="1020"/>
                  </a:lnTo>
                  <a:lnTo>
                    <a:pt x="82" y="1015"/>
                  </a:lnTo>
                  <a:lnTo>
                    <a:pt x="39" y="1007"/>
                  </a:lnTo>
                  <a:lnTo>
                    <a:pt x="0" y="993"/>
                  </a:lnTo>
                  <a:close/>
                </a:path>
              </a:pathLst>
            </a:custGeom>
            <a:solidFill>
              <a:srgbClr val="000000"/>
            </a:solidFill>
            <a:ln w="9525">
              <a:noFill/>
              <a:round/>
              <a:headEnd/>
              <a:tailEnd/>
            </a:ln>
          </p:spPr>
          <p:txBody>
            <a:bodyPr/>
            <a:lstStyle/>
            <a:p>
              <a:endParaRPr lang="en-US" sz="2400"/>
            </a:p>
          </p:txBody>
        </p:sp>
        <p:sp>
          <p:nvSpPr>
            <p:cNvPr id="219166" name="Freeform 47"/>
            <p:cNvSpPr>
              <a:spLocks/>
            </p:cNvSpPr>
            <p:nvPr/>
          </p:nvSpPr>
          <p:spPr bwMode="auto">
            <a:xfrm>
              <a:off x="4766" y="2474"/>
              <a:ext cx="411" cy="464"/>
            </a:xfrm>
            <a:custGeom>
              <a:avLst/>
              <a:gdLst>
                <a:gd name="T0" fmla="*/ 0 w 823"/>
                <a:gd name="T1" fmla="*/ 1 h 928"/>
                <a:gd name="T2" fmla="*/ 0 w 823"/>
                <a:gd name="T3" fmla="*/ 1 h 928"/>
                <a:gd name="T4" fmla="*/ 0 w 823"/>
                <a:gd name="T5" fmla="*/ 1 h 928"/>
                <a:gd name="T6" fmla="*/ 0 w 823"/>
                <a:gd name="T7" fmla="*/ 1 h 928"/>
                <a:gd name="T8" fmla="*/ 0 w 823"/>
                <a:gd name="T9" fmla="*/ 1 h 928"/>
                <a:gd name="T10" fmla="*/ 0 w 823"/>
                <a:gd name="T11" fmla="*/ 1 h 928"/>
                <a:gd name="T12" fmla="*/ 0 w 823"/>
                <a:gd name="T13" fmla="*/ 1 h 928"/>
                <a:gd name="T14" fmla="*/ 0 w 823"/>
                <a:gd name="T15" fmla="*/ 1 h 928"/>
                <a:gd name="T16" fmla="*/ 0 w 823"/>
                <a:gd name="T17" fmla="*/ 1 h 928"/>
                <a:gd name="T18" fmla="*/ 0 w 823"/>
                <a:gd name="T19" fmla="*/ 1 h 928"/>
                <a:gd name="T20" fmla="*/ 0 w 823"/>
                <a:gd name="T21" fmla="*/ 1 h 928"/>
                <a:gd name="T22" fmla="*/ 0 w 823"/>
                <a:gd name="T23" fmla="*/ 1 h 928"/>
                <a:gd name="T24" fmla="*/ 0 w 823"/>
                <a:gd name="T25" fmla="*/ 1 h 928"/>
                <a:gd name="T26" fmla="*/ 0 w 823"/>
                <a:gd name="T27" fmla="*/ 1 h 928"/>
                <a:gd name="T28" fmla="*/ 0 w 823"/>
                <a:gd name="T29" fmla="*/ 1 h 928"/>
                <a:gd name="T30" fmla="*/ 0 w 823"/>
                <a:gd name="T31" fmla="*/ 1 h 928"/>
                <a:gd name="T32" fmla="*/ 0 w 823"/>
                <a:gd name="T33" fmla="*/ 1 h 928"/>
                <a:gd name="T34" fmla="*/ 0 w 823"/>
                <a:gd name="T35" fmla="*/ 1 h 928"/>
                <a:gd name="T36" fmla="*/ 0 w 823"/>
                <a:gd name="T37" fmla="*/ 1 h 928"/>
                <a:gd name="T38" fmla="*/ 0 w 823"/>
                <a:gd name="T39" fmla="*/ 1 h 928"/>
                <a:gd name="T40" fmla="*/ 0 w 823"/>
                <a:gd name="T41" fmla="*/ 1 h 928"/>
                <a:gd name="T42" fmla="*/ 0 w 823"/>
                <a:gd name="T43" fmla="*/ 1 h 928"/>
                <a:gd name="T44" fmla="*/ 0 w 823"/>
                <a:gd name="T45" fmla="*/ 1 h 928"/>
                <a:gd name="T46" fmla="*/ 0 w 823"/>
                <a:gd name="T47" fmla="*/ 1 h 928"/>
                <a:gd name="T48" fmla="*/ 0 w 823"/>
                <a:gd name="T49" fmla="*/ 0 h 928"/>
                <a:gd name="T50" fmla="*/ 0 w 823"/>
                <a:gd name="T51" fmla="*/ 1 h 928"/>
                <a:gd name="T52" fmla="*/ 0 w 823"/>
                <a:gd name="T53" fmla="*/ 1 h 928"/>
                <a:gd name="T54" fmla="*/ 0 w 823"/>
                <a:gd name="T55" fmla="*/ 1 h 928"/>
                <a:gd name="T56" fmla="*/ 0 w 823"/>
                <a:gd name="T57" fmla="*/ 1 h 928"/>
                <a:gd name="T58" fmla="*/ 0 w 823"/>
                <a:gd name="T59" fmla="*/ 1 h 928"/>
                <a:gd name="T60" fmla="*/ 0 w 823"/>
                <a:gd name="T61" fmla="*/ 1 h 928"/>
                <a:gd name="T62" fmla="*/ 0 w 823"/>
                <a:gd name="T63" fmla="*/ 1 h 928"/>
                <a:gd name="T64" fmla="*/ 0 w 823"/>
                <a:gd name="T65" fmla="*/ 1 h 928"/>
                <a:gd name="T66" fmla="*/ 0 w 823"/>
                <a:gd name="T67" fmla="*/ 1 h 928"/>
                <a:gd name="T68" fmla="*/ 0 w 823"/>
                <a:gd name="T69" fmla="*/ 1 h 928"/>
                <a:gd name="T70" fmla="*/ 0 w 823"/>
                <a:gd name="T71" fmla="*/ 1 h 928"/>
                <a:gd name="T72" fmla="*/ 0 w 823"/>
                <a:gd name="T73" fmla="*/ 1 h 928"/>
                <a:gd name="T74" fmla="*/ 0 w 823"/>
                <a:gd name="T75" fmla="*/ 1 h 928"/>
                <a:gd name="T76" fmla="*/ 0 w 823"/>
                <a:gd name="T77" fmla="*/ 1 h 928"/>
                <a:gd name="T78" fmla="*/ 0 w 823"/>
                <a:gd name="T79" fmla="*/ 1 h 928"/>
                <a:gd name="T80" fmla="*/ 0 w 823"/>
                <a:gd name="T81" fmla="*/ 1 h 928"/>
                <a:gd name="T82" fmla="*/ 0 w 823"/>
                <a:gd name="T83" fmla="*/ 1 h 928"/>
                <a:gd name="T84" fmla="*/ 0 w 823"/>
                <a:gd name="T85" fmla="*/ 1 h 928"/>
                <a:gd name="T86" fmla="*/ 0 w 823"/>
                <a:gd name="T87" fmla="*/ 1 h 928"/>
                <a:gd name="T88" fmla="*/ 0 w 823"/>
                <a:gd name="T89" fmla="*/ 1 h 928"/>
                <a:gd name="T90" fmla="*/ 0 w 823"/>
                <a:gd name="T91" fmla="*/ 1 h 928"/>
                <a:gd name="T92" fmla="*/ 0 w 823"/>
                <a:gd name="T93" fmla="*/ 1 h 928"/>
                <a:gd name="T94" fmla="*/ 0 w 823"/>
                <a:gd name="T95" fmla="*/ 1 h 928"/>
                <a:gd name="T96" fmla="*/ 0 w 823"/>
                <a:gd name="T97" fmla="*/ 1 h 928"/>
                <a:gd name="T98" fmla="*/ 0 w 823"/>
                <a:gd name="T99" fmla="*/ 1 h 928"/>
                <a:gd name="T100" fmla="*/ 0 w 823"/>
                <a:gd name="T101" fmla="*/ 1 h 928"/>
                <a:gd name="T102" fmla="*/ 0 w 823"/>
                <a:gd name="T103" fmla="*/ 1 h 928"/>
                <a:gd name="T104" fmla="*/ 0 w 823"/>
                <a:gd name="T105" fmla="*/ 1 h 928"/>
                <a:gd name="T106" fmla="*/ 0 w 823"/>
                <a:gd name="T107" fmla="*/ 1 h 928"/>
                <a:gd name="T108" fmla="*/ 0 w 823"/>
                <a:gd name="T109" fmla="*/ 1 h 928"/>
                <a:gd name="T110" fmla="*/ 0 w 823"/>
                <a:gd name="T111" fmla="*/ 1 h 928"/>
                <a:gd name="T112" fmla="*/ 0 w 823"/>
                <a:gd name="T113" fmla="*/ 1 h 928"/>
                <a:gd name="T114" fmla="*/ 0 w 823"/>
                <a:gd name="T115" fmla="*/ 1 h 928"/>
                <a:gd name="T116" fmla="*/ 0 w 823"/>
                <a:gd name="T117" fmla="*/ 1 h 9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23"/>
                <a:gd name="T178" fmla="*/ 0 h 928"/>
                <a:gd name="T179" fmla="*/ 823 w 823"/>
                <a:gd name="T180" fmla="*/ 928 h 9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23" h="928">
                  <a:moveTo>
                    <a:pt x="0" y="915"/>
                  </a:moveTo>
                  <a:lnTo>
                    <a:pt x="499" y="161"/>
                  </a:lnTo>
                  <a:lnTo>
                    <a:pt x="500" y="162"/>
                  </a:lnTo>
                  <a:lnTo>
                    <a:pt x="507" y="169"/>
                  </a:lnTo>
                  <a:lnTo>
                    <a:pt x="519" y="179"/>
                  </a:lnTo>
                  <a:lnTo>
                    <a:pt x="535" y="191"/>
                  </a:lnTo>
                  <a:lnTo>
                    <a:pt x="559" y="202"/>
                  </a:lnTo>
                  <a:lnTo>
                    <a:pt x="587" y="214"/>
                  </a:lnTo>
                  <a:lnTo>
                    <a:pt x="621" y="226"/>
                  </a:lnTo>
                  <a:lnTo>
                    <a:pt x="662" y="234"/>
                  </a:lnTo>
                  <a:lnTo>
                    <a:pt x="657" y="233"/>
                  </a:lnTo>
                  <a:lnTo>
                    <a:pt x="646" y="224"/>
                  </a:lnTo>
                  <a:lnTo>
                    <a:pt x="626" y="214"/>
                  </a:lnTo>
                  <a:lnTo>
                    <a:pt x="604" y="199"/>
                  </a:lnTo>
                  <a:lnTo>
                    <a:pt x="579" y="181"/>
                  </a:lnTo>
                  <a:lnTo>
                    <a:pt x="555" y="161"/>
                  </a:lnTo>
                  <a:lnTo>
                    <a:pt x="534" y="139"/>
                  </a:lnTo>
                  <a:lnTo>
                    <a:pt x="517" y="116"/>
                  </a:lnTo>
                  <a:lnTo>
                    <a:pt x="512" y="109"/>
                  </a:lnTo>
                  <a:lnTo>
                    <a:pt x="504" y="94"/>
                  </a:lnTo>
                  <a:lnTo>
                    <a:pt x="492" y="72"/>
                  </a:lnTo>
                  <a:lnTo>
                    <a:pt x="485" y="47"/>
                  </a:lnTo>
                  <a:lnTo>
                    <a:pt x="487" y="25"/>
                  </a:lnTo>
                  <a:lnTo>
                    <a:pt x="502" y="8"/>
                  </a:lnTo>
                  <a:lnTo>
                    <a:pt x="535" y="0"/>
                  </a:lnTo>
                  <a:lnTo>
                    <a:pt x="591" y="7"/>
                  </a:lnTo>
                  <a:lnTo>
                    <a:pt x="599" y="10"/>
                  </a:lnTo>
                  <a:lnTo>
                    <a:pt x="621" y="20"/>
                  </a:lnTo>
                  <a:lnTo>
                    <a:pt x="652" y="37"/>
                  </a:lnTo>
                  <a:lnTo>
                    <a:pt x="691" y="59"/>
                  </a:lnTo>
                  <a:lnTo>
                    <a:pt x="729" y="85"/>
                  </a:lnTo>
                  <a:lnTo>
                    <a:pt x="766" y="114"/>
                  </a:lnTo>
                  <a:lnTo>
                    <a:pt x="796" y="146"/>
                  </a:lnTo>
                  <a:lnTo>
                    <a:pt x="816" y="179"/>
                  </a:lnTo>
                  <a:lnTo>
                    <a:pt x="818" y="181"/>
                  </a:lnTo>
                  <a:lnTo>
                    <a:pt x="821" y="186"/>
                  </a:lnTo>
                  <a:lnTo>
                    <a:pt x="823" y="194"/>
                  </a:lnTo>
                  <a:lnTo>
                    <a:pt x="821" y="204"/>
                  </a:lnTo>
                  <a:lnTo>
                    <a:pt x="815" y="214"/>
                  </a:lnTo>
                  <a:lnTo>
                    <a:pt x="798" y="224"/>
                  </a:lnTo>
                  <a:lnTo>
                    <a:pt x="769" y="234"/>
                  </a:lnTo>
                  <a:lnTo>
                    <a:pt x="726" y="243"/>
                  </a:lnTo>
                  <a:lnTo>
                    <a:pt x="455" y="868"/>
                  </a:lnTo>
                  <a:lnTo>
                    <a:pt x="452" y="870"/>
                  </a:lnTo>
                  <a:lnTo>
                    <a:pt x="442" y="871"/>
                  </a:lnTo>
                  <a:lnTo>
                    <a:pt x="428" y="876"/>
                  </a:lnTo>
                  <a:lnTo>
                    <a:pt x="408" y="881"/>
                  </a:lnTo>
                  <a:lnTo>
                    <a:pt x="383" y="888"/>
                  </a:lnTo>
                  <a:lnTo>
                    <a:pt x="356" y="895"/>
                  </a:lnTo>
                  <a:lnTo>
                    <a:pt x="325" y="901"/>
                  </a:lnTo>
                  <a:lnTo>
                    <a:pt x="291" y="908"/>
                  </a:lnTo>
                  <a:lnTo>
                    <a:pt x="256" y="915"/>
                  </a:lnTo>
                  <a:lnTo>
                    <a:pt x="219" y="920"/>
                  </a:lnTo>
                  <a:lnTo>
                    <a:pt x="181" y="925"/>
                  </a:lnTo>
                  <a:lnTo>
                    <a:pt x="144" y="926"/>
                  </a:lnTo>
                  <a:lnTo>
                    <a:pt x="106" y="928"/>
                  </a:lnTo>
                  <a:lnTo>
                    <a:pt x="69" y="926"/>
                  </a:lnTo>
                  <a:lnTo>
                    <a:pt x="34" y="921"/>
                  </a:lnTo>
                  <a:lnTo>
                    <a:pt x="0" y="915"/>
                  </a:lnTo>
                  <a:close/>
                </a:path>
              </a:pathLst>
            </a:custGeom>
            <a:solidFill>
              <a:srgbClr val="FFFFFF"/>
            </a:solidFill>
            <a:ln w="9525">
              <a:noFill/>
              <a:round/>
              <a:headEnd/>
              <a:tailEnd/>
            </a:ln>
          </p:spPr>
          <p:txBody>
            <a:bodyPr/>
            <a:lstStyle/>
            <a:p>
              <a:endParaRPr lang="en-US" sz="2400"/>
            </a:p>
          </p:txBody>
        </p:sp>
        <p:sp>
          <p:nvSpPr>
            <p:cNvPr id="219167" name="Freeform 50"/>
            <p:cNvSpPr>
              <a:spLocks/>
            </p:cNvSpPr>
            <p:nvPr/>
          </p:nvSpPr>
          <p:spPr bwMode="auto">
            <a:xfrm>
              <a:off x="4953" y="3277"/>
              <a:ext cx="23" cy="23"/>
            </a:xfrm>
            <a:custGeom>
              <a:avLst/>
              <a:gdLst>
                <a:gd name="T0" fmla="*/ 0 w 47"/>
                <a:gd name="T1" fmla="*/ 1 h 45"/>
                <a:gd name="T2" fmla="*/ 0 w 47"/>
                <a:gd name="T3" fmla="*/ 1 h 45"/>
                <a:gd name="T4" fmla="*/ 0 w 47"/>
                <a:gd name="T5" fmla="*/ 1 h 45"/>
                <a:gd name="T6" fmla="*/ 0 w 47"/>
                <a:gd name="T7" fmla="*/ 1 h 45"/>
                <a:gd name="T8" fmla="*/ 0 w 47"/>
                <a:gd name="T9" fmla="*/ 1 h 45"/>
                <a:gd name="T10" fmla="*/ 0 w 47"/>
                <a:gd name="T11" fmla="*/ 1 h 45"/>
                <a:gd name="T12" fmla="*/ 0 w 47"/>
                <a:gd name="T13" fmla="*/ 1 h 45"/>
                <a:gd name="T14" fmla="*/ 0 w 47"/>
                <a:gd name="T15" fmla="*/ 1 h 45"/>
                <a:gd name="T16" fmla="*/ 0 w 47"/>
                <a:gd name="T17" fmla="*/ 0 h 45"/>
                <a:gd name="T18" fmla="*/ 0 w 47"/>
                <a:gd name="T19" fmla="*/ 1 h 45"/>
                <a:gd name="T20" fmla="*/ 0 w 47"/>
                <a:gd name="T21" fmla="*/ 1 h 45"/>
                <a:gd name="T22" fmla="*/ 0 w 47"/>
                <a:gd name="T23" fmla="*/ 1 h 45"/>
                <a:gd name="T24" fmla="*/ 0 w 47"/>
                <a:gd name="T25" fmla="*/ 1 h 45"/>
                <a:gd name="T26" fmla="*/ 0 w 47"/>
                <a:gd name="T27" fmla="*/ 1 h 45"/>
                <a:gd name="T28" fmla="*/ 0 w 47"/>
                <a:gd name="T29" fmla="*/ 1 h 45"/>
                <a:gd name="T30" fmla="*/ 0 w 47"/>
                <a:gd name="T31" fmla="*/ 1 h 45"/>
                <a:gd name="T32" fmla="*/ 0 w 47"/>
                <a:gd name="T33" fmla="*/ 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5"/>
                <a:gd name="T53" fmla="*/ 47 w 47"/>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5">
                  <a:moveTo>
                    <a:pt x="24" y="45"/>
                  </a:moveTo>
                  <a:lnTo>
                    <a:pt x="13" y="43"/>
                  </a:lnTo>
                  <a:lnTo>
                    <a:pt x="7" y="38"/>
                  </a:lnTo>
                  <a:lnTo>
                    <a:pt x="2" y="32"/>
                  </a:lnTo>
                  <a:lnTo>
                    <a:pt x="0" y="23"/>
                  </a:lnTo>
                  <a:lnTo>
                    <a:pt x="2" y="13"/>
                  </a:lnTo>
                  <a:lnTo>
                    <a:pt x="7" y="7"/>
                  </a:lnTo>
                  <a:lnTo>
                    <a:pt x="13" y="2"/>
                  </a:lnTo>
                  <a:lnTo>
                    <a:pt x="24" y="0"/>
                  </a:lnTo>
                  <a:lnTo>
                    <a:pt x="32" y="2"/>
                  </a:lnTo>
                  <a:lnTo>
                    <a:pt x="39" y="5"/>
                  </a:lnTo>
                  <a:lnTo>
                    <a:pt x="44" y="13"/>
                  </a:lnTo>
                  <a:lnTo>
                    <a:pt x="47" y="22"/>
                  </a:lnTo>
                  <a:lnTo>
                    <a:pt x="45" y="32"/>
                  </a:lnTo>
                  <a:lnTo>
                    <a:pt x="40" y="38"/>
                  </a:lnTo>
                  <a:lnTo>
                    <a:pt x="34" y="43"/>
                  </a:lnTo>
                  <a:lnTo>
                    <a:pt x="24" y="45"/>
                  </a:lnTo>
                  <a:close/>
                </a:path>
              </a:pathLst>
            </a:custGeom>
            <a:solidFill>
              <a:srgbClr val="FFFFFF"/>
            </a:solidFill>
            <a:ln w="9525">
              <a:noFill/>
              <a:round/>
              <a:headEnd/>
              <a:tailEnd/>
            </a:ln>
          </p:spPr>
          <p:txBody>
            <a:bodyPr/>
            <a:lstStyle/>
            <a:p>
              <a:endParaRPr lang="en-US" sz="2400"/>
            </a:p>
          </p:txBody>
        </p:sp>
        <p:sp>
          <p:nvSpPr>
            <p:cNvPr id="219168" name="Freeform 53"/>
            <p:cNvSpPr>
              <a:spLocks/>
            </p:cNvSpPr>
            <p:nvPr/>
          </p:nvSpPr>
          <p:spPr bwMode="auto">
            <a:xfrm>
              <a:off x="4680" y="3402"/>
              <a:ext cx="199" cy="34"/>
            </a:xfrm>
            <a:custGeom>
              <a:avLst/>
              <a:gdLst>
                <a:gd name="T0" fmla="*/ 1 w 398"/>
                <a:gd name="T1" fmla="*/ 1 h 67"/>
                <a:gd name="T2" fmla="*/ 1 w 398"/>
                <a:gd name="T3" fmla="*/ 1 h 67"/>
                <a:gd name="T4" fmla="*/ 1 w 398"/>
                <a:gd name="T5" fmla="*/ 1 h 67"/>
                <a:gd name="T6" fmla="*/ 1 w 398"/>
                <a:gd name="T7" fmla="*/ 1 h 67"/>
                <a:gd name="T8" fmla="*/ 1 w 398"/>
                <a:gd name="T9" fmla="*/ 1 h 67"/>
                <a:gd name="T10" fmla="*/ 1 w 398"/>
                <a:gd name="T11" fmla="*/ 1 h 67"/>
                <a:gd name="T12" fmla="*/ 1 w 398"/>
                <a:gd name="T13" fmla="*/ 1 h 67"/>
                <a:gd name="T14" fmla="*/ 1 w 398"/>
                <a:gd name="T15" fmla="*/ 1 h 67"/>
                <a:gd name="T16" fmla="*/ 1 w 398"/>
                <a:gd name="T17" fmla="*/ 1 h 67"/>
                <a:gd name="T18" fmla="*/ 1 w 398"/>
                <a:gd name="T19" fmla="*/ 1 h 67"/>
                <a:gd name="T20" fmla="*/ 1 w 398"/>
                <a:gd name="T21" fmla="*/ 1 h 67"/>
                <a:gd name="T22" fmla="*/ 1 w 398"/>
                <a:gd name="T23" fmla="*/ 1 h 67"/>
                <a:gd name="T24" fmla="*/ 1 w 398"/>
                <a:gd name="T25" fmla="*/ 1 h 67"/>
                <a:gd name="T26" fmla="*/ 1 w 398"/>
                <a:gd name="T27" fmla="*/ 1 h 67"/>
                <a:gd name="T28" fmla="*/ 1 w 398"/>
                <a:gd name="T29" fmla="*/ 1 h 67"/>
                <a:gd name="T30" fmla="*/ 1 w 398"/>
                <a:gd name="T31" fmla="*/ 1 h 67"/>
                <a:gd name="T32" fmla="*/ 0 w 398"/>
                <a:gd name="T33" fmla="*/ 0 h 67"/>
                <a:gd name="T34" fmla="*/ 1 w 398"/>
                <a:gd name="T35" fmla="*/ 1 h 67"/>
                <a:gd name="T36" fmla="*/ 1 w 398"/>
                <a:gd name="T37" fmla="*/ 1 h 67"/>
                <a:gd name="T38" fmla="*/ 1 w 398"/>
                <a:gd name="T39" fmla="*/ 1 h 67"/>
                <a:gd name="T40" fmla="*/ 1 w 398"/>
                <a:gd name="T41" fmla="*/ 1 h 67"/>
                <a:gd name="T42" fmla="*/ 1 w 398"/>
                <a:gd name="T43" fmla="*/ 1 h 67"/>
                <a:gd name="T44" fmla="*/ 1 w 398"/>
                <a:gd name="T45" fmla="*/ 1 h 67"/>
                <a:gd name="T46" fmla="*/ 1 w 398"/>
                <a:gd name="T47" fmla="*/ 1 h 67"/>
                <a:gd name="T48" fmla="*/ 1 w 398"/>
                <a:gd name="T49" fmla="*/ 1 h 67"/>
                <a:gd name="T50" fmla="*/ 1 w 398"/>
                <a:gd name="T51" fmla="*/ 1 h 67"/>
                <a:gd name="T52" fmla="*/ 1 w 398"/>
                <a:gd name="T53" fmla="*/ 1 h 67"/>
                <a:gd name="T54" fmla="*/ 1 w 398"/>
                <a:gd name="T55" fmla="*/ 1 h 67"/>
                <a:gd name="T56" fmla="*/ 1 w 398"/>
                <a:gd name="T57" fmla="*/ 1 h 67"/>
                <a:gd name="T58" fmla="*/ 1 w 398"/>
                <a:gd name="T59" fmla="*/ 1 h 67"/>
                <a:gd name="T60" fmla="*/ 1 w 398"/>
                <a:gd name="T61" fmla="*/ 1 h 67"/>
                <a:gd name="T62" fmla="*/ 1 w 398"/>
                <a:gd name="T63" fmla="*/ 1 h 67"/>
                <a:gd name="T64" fmla="*/ 1 w 398"/>
                <a:gd name="T65" fmla="*/ 1 h 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8"/>
                <a:gd name="T100" fmla="*/ 0 h 67"/>
                <a:gd name="T101" fmla="*/ 398 w 398"/>
                <a:gd name="T102" fmla="*/ 67 h 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8" h="67">
                  <a:moveTo>
                    <a:pt x="398" y="15"/>
                  </a:moveTo>
                  <a:lnTo>
                    <a:pt x="396" y="15"/>
                  </a:lnTo>
                  <a:lnTo>
                    <a:pt x="390" y="18"/>
                  </a:lnTo>
                  <a:lnTo>
                    <a:pt x="381" y="20"/>
                  </a:lnTo>
                  <a:lnTo>
                    <a:pt x="368" y="23"/>
                  </a:lnTo>
                  <a:lnTo>
                    <a:pt x="351" y="27"/>
                  </a:lnTo>
                  <a:lnTo>
                    <a:pt x="331" y="32"/>
                  </a:lnTo>
                  <a:lnTo>
                    <a:pt x="308" y="35"/>
                  </a:lnTo>
                  <a:lnTo>
                    <a:pt x="283" y="37"/>
                  </a:lnTo>
                  <a:lnTo>
                    <a:pt x="254" y="38"/>
                  </a:lnTo>
                  <a:lnTo>
                    <a:pt x="224" y="40"/>
                  </a:lnTo>
                  <a:lnTo>
                    <a:pt x="192" y="38"/>
                  </a:lnTo>
                  <a:lnTo>
                    <a:pt x="157" y="35"/>
                  </a:lnTo>
                  <a:lnTo>
                    <a:pt x="120" y="30"/>
                  </a:lnTo>
                  <a:lnTo>
                    <a:pt x="82" y="23"/>
                  </a:lnTo>
                  <a:lnTo>
                    <a:pt x="42" y="13"/>
                  </a:lnTo>
                  <a:lnTo>
                    <a:pt x="0" y="0"/>
                  </a:lnTo>
                  <a:lnTo>
                    <a:pt x="2" y="1"/>
                  </a:lnTo>
                  <a:lnTo>
                    <a:pt x="10" y="5"/>
                  </a:lnTo>
                  <a:lnTo>
                    <a:pt x="22" y="11"/>
                  </a:lnTo>
                  <a:lnTo>
                    <a:pt x="37" y="20"/>
                  </a:lnTo>
                  <a:lnTo>
                    <a:pt x="57" y="28"/>
                  </a:lnTo>
                  <a:lnTo>
                    <a:pt x="78" y="38"/>
                  </a:lnTo>
                  <a:lnTo>
                    <a:pt x="104" y="47"/>
                  </a:lnTo>
                  <a:lnTo>
                    <a:pt x="132" y="55"/>
                  </a:lnTo>
                  <a:lnTo>
                    <a:pt x="162" y="60"/>
                  </a:lnTo>
                  <a:lnTo>
                    <a:pt x="194" y="65"/>
                  </a:lnTo>
                  <a:lnTo>
                    <a:pt x="226" y="67"/>
                  </a:lnTo>
                  <a:lnTo>
                    <a:pt x="261" y="65"/>
                  </a:lnTo>
                  <a:lnTo>
                    <a:pt x="294" y="60"/>
                  </a:lnTo>
                  <a:lnTo>
                    <a:pt x="329" y="50"/>
                  </a:lnTo>
                  <a:lnTo>
                    <a:pt x="364" y="35"/>
                  </a:lnTo>
                  <a:lnTo>
                    <a:pt x="398" y="15"/>
                  </a:lnTo>
                  <a:close/>
                </a:path>
              </a:pathLst>
            </a:custGeom>
            <a:solidFill>
              <a:srgbClr val="000000"/>
            </a:solidFill>
            <a:ln w="9525">
              <a:noFill/>
              <a:round/>
              <a:headEnd/>
              <a:tailEnd/>
            </a:ln>
          </p:spPr>
          <p:txBody>
            <a:bodyPr/>
            <a:lstStyle/>
            <a:p>
              <a:endParaRPr lang="en-US" sz="2400"/>
            </a:p>
          </p:txBody>
        </p:sp>
        <p:sp>
          <p:nvSpPr>
            <p:cNvPr id="219169" name="Freeform 56"/>
            <p:cNvSpPr>
              <a:spLocks/>
            </p:cNvSpPr>
            <p:nvPr/>
          </p:nvSpPr>
          <p:spPr bwMode="auto">
            <a:xfrm>
              <a:off x="4294" y="3031"/>
              <a:ext cx="218" cy="377"/>
            </a:xfrm>
            <a:custGeom>
              <a:avLst/>
              <a:gdLst>
                <a:gd name="T0" fmla="*/ 0 w 437"/>
                <a:gd name="T1" fmla="*/ 0 h 754"/>
                <a:gd name="T2" fmla="*/ 0 w 437"/>
                <a:gd name="T3" fmla="*/ 1 h 754"/>
                <a:gd name="T4" fmla="*/ 0 w 437"/>
                <a:gd name="T5" fmla="*/ 1 h 754"/>
                <a:gd name="T6" fmla="*/ 0 w 437"/>
                <a:gd name="T7" fmla="*/ 1 h 754"/>
                <a:gd name="T8" fmla="*/ 0 w 437"/>
                <a:gd name="T9" fmla="*/ 1 h 754"/>
                <a:gd name="T10" fmla="*/ 0 w 437"/>
                <a:gd name="T11" fmla="*/ 1 h 754"/>
                <a:gd name="T12" fmla="*/ 0 w 437"/>
                <a:gd name="T13" fmla="*/ 1 h 754"/>
                <a:gd name="T14" fmla="*/ 0 w 437"/>
                <a:gd name="T15" fmla="*/ 1 h 754"/>
                <a:gd name="T16" fmla="*/ 0 w 437"/>
                <a:gd name="T17" fmla="*/ 1 h 754"/>
                <a:gd name="T18" fmla="*/ 0 w 437"/>
                <a:gd name="T19" fmla="*/ 1 h 754"/>
                <a:gd name="T20" fmla="*/ 0 w 437"/>
                <a:gd name="T21" fmla="*/ 1 h 754"/>
                <a:gd name="T22" fmla="*/ 0 w 437"/>
                <a:gd name="T23" fmla="*/ 1 h 754"/>
                <a:gd name="T24" fmla="*/ 0 w 437"/>
                <a:gd name="T25" fmla="*/ 1 h 754"/>
                <a:gd name="T26" fmla="*/ 0 w 437"/>
                <a:gd name="T27" fmla="*/ 1 h 754"/>
                <a:gd name="T28" fmla="*/ 0 w 437"/>
                <a:gd name="T29" fmla="*/ 1 h 754"/>
                <a:gd name="T30" fmla="*/ 0 w 437"/>
                <a:gd name="T31" fmla="*/ 1 h 754"/>
                <a:gd name="T32" fmla="*/ 0 w 437"/>
                <a:gd name="T33" fmla="*/ 1 h 754"/>
                <a:gd name="T34" fmla="*/ 0 w 437"/>
                <a:gd name="T35" fmla="*/ 1 h 754"/>
                <a:gd name="T36" fmla="*/ 0 w 437"/>
                <a:gd name="T37" fmla="*/ 1 h 754"/>
                <a:gd name="T38" fmla="*/ 0 w 437"/>
                <a:gd name="T39" fmla="*/ 1 h 754"/>
                <a:gd name="T40" fmla="*/ 0 w 437"/>
                <a:gd name="T41" fmla="*/ 1 h 754"/>
                <a:gd name="T42" fmla="*/ 0 w 437"/>
                <a:gd name="T43" fmla="*/ 1 h 754"/>
                <a:gd name="T44" fmla="*/ 0 w 437"/>
                <a:gd name="T45" fmla="*/ 1 h 754"/>
                <a:gd name="T46" fmla="*/ 0 w 437"/>
                <a:gd name="T47" fmla="*/ 1 h 754"/>
                <a:gd name="T48" fmla="*/ 0 w 437"/>
                <a:gd name="T49" fmla="*/ 1 h 754"/>
                <a:gd name="T50" fmla="*/ 0 w 437"/>
                <a:gd name="T51" fmla="*/ 1 h 754"/>
                <a:gd name="T52" fmla="*/ 0 w 437"/>
                <a:gd name="T53" fmla="*/ 1 h 754"/>
                <a:gd name="T54" fmla="*/ 0 w 437"/>
                <a:gd name="T55" fmla="*/ 1 h 754"/>
                <a:gd name="T56" fmla="*/ 0 w 437"/>
                <a:gd name="T57" fmla="*/ 1 h 754"/>
                <a:gd name="T58" fmla="*/ 0 w 437"/>
                <a:gd name="T59" fmla="*/ 1 h 754"/>
                <a:gd name="T60" fmla="*/ 0 w 437"/>
                <a:gd name="T61" fmla="*/ 1 h 754"/>
                <a:gd name="T62" fmla="*/ 0 w 437"/>
                <a:gd name="T63" fmla="*/ 1 h 754"/>
                <a:gd name="T64" fmla="*/ 0 w 437"/>
                <a:gd name="T65" fmla="*/ 0 h 7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7"/>
                <a:gd name="T100" fmla="*/ 0 h 754"/>
                <a:gd name="T101" fmla="*/ 437 w 437"/>
                <a:gd name="T102" fmla="*/ 754 h 7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7" h="754">
                  <a:moveTo>
                    <a:pt x="0" y="0"/>
                  </a:moveTo>
                  <a:lnTo>
                    <a:pt x="2" y="7"/>
                  </a:lnTo>
                  <a:lnTo>
                    <a:pt x="7" y="25"/>
                  </a:lnTo>
                  <a:lnTo>
                    <a:pt x="15" y="54"/>
                  </a:lnTo>
                  <a:lnTo>
                    <a:pt x="29" y="91"/>
                  </a:lnTo>
                  <a:lnTo>
                    <a:pt x="44" y="136"/>
                  </a:lnTo>
                  <a:lnTo>
                    <a:pt x="62" y="188"/>
                  </a:lnTo>
                  <a:lnTo>
                    <a:pt x="86" y="245"/>
                  </a:lnTo>
                  <a:lnTo>
                    <a:pt x="111" y="305"/>
                  </a:lnTo>
                  <a:lnTo>
                    <a:pt x="139" y="368"/>
                  </a:lnTo>
                  <a:lnTo>
                    <a:pt x="172" y="432"/>
                  </a:lnTo>
                  <a:lnTo>
                    <a:pt x="208" y="494"/>
                  </a:lnTo>
                  <a:lnTo>
                    <a:pt x="248" y="556"/>
                  </a:lnTo>
                  <a:lnTo>
                    <a:pt x="290" y="614"/>
                  </a:lnTo>
                  <a:lnTo>
                    <a:pt x="335" y="668"/>
                  </a:lnTo>
                  <a:lnTo>
                    <a:pt x="385" y="714"/>
                  </a:lnTo>
                  <a:lnTo>
                    <a:pt x="437" y="754"/>
                  </a:lnTo>
                  <a:lnTo>
                    <a:pt x="433" y="754"/>
                  </a:lnTo>
                  <a:lnTo>
                    <a:pt x="422" y="751"/>
                  </a:lnTo>
                  <a:lnTo>
                    <a:pt x="405" y="746"/>
                  </a:lnTo>
                  <a:lnTo>
                    <a:pt x="382" y="738"/>
                  </a:lnTo>
                  <a:lnTo>
                    <a:pt x="355" y="724"/>
                  </a:lnTo>
                  <a:lnTo>
                    <a:pt x="323" y="706"/>
                  </a:lnTo>
                  <a:lnTo>
                    <a:pt x="290" y="681"/>
                  </a:lnTo>
                  <a:lnTo>
                    <a:pt x="254" y="647"/>
                  </a:lnTo>
                  <a:lnTo>
                    <a:pt x="218" y="606"/>
                  </a:lnTo>
                  <a:lnTo>
                    <a:pt x="181" y="556"/>
                  </a:lnTo>
                  <a:lnTo>
                    <a:pt x="144" y="495"/>
                  </a:lnTo>
                  <a:lnTo>
                    <a:pt x="109" y="422"/>
                  </a:lnTo>
                  <a:lnTo>
                    <a:pt x="75" y="338"/>
                  </a:lnTo>
                  <a:lnTo>
                    <a:pt x="47" y="239"/>
                  </a:lnTo>
                  <a:lnTo>
                    <a:pt x="20" y="127"/>
                  </a:lnTo>
                  <a:lnTo>
                    <a:pt x="0" y="0"/>
                  </a:lnTo>
                  <a:close/>
                </a:path>
              </a:pathLst>
            </a:custGeom>
            <a:solidFill>
              <a:srgbClr val="000000"/>
            </a:solidFill>
            <a:ln w="9525">
              <a:noFill/>
              <a:round/>
              <a:headEnd/>
              <a:tailEnd/>
            </a:ln>
          </p:spPr>
          <p:txBody>
            <a:bodyPr/>
            <a:lstStyle/>
            <a:p>
              <a:endParaRPr lang="en-US" sz="2400"/>
            </a:p>
          </p:txBody>
        </p:sp>
        <p:sp>
          <p:nvSpPr>
            <p:cNvPr id="219170" name="Freeform 57"/>
            <p:cNvSpPr>
              <a:spLocks/>
            </p:cNvSpPr>
            <p:nvPr/>
          </p:nvSpPr>
          <p:spPr bwMode="auto">
            <a:xfrm>
              <a:off x="4384" y="3477"/>
              <a:ext cx="80" cy="170"/>
            </a:xfrm>
            <a:custGeom>
              <a:avLst/>
              <a:gdLst>
                <a:gd name="T0" fmla="*/ 0 w 160"/>
                <a:gd name="T1" fmla="*/ 0 h 341"/>
                <a:gd name="T2" fmla="*/ 1 w 160"/>
                <a:gd name="T3" fmla="*/ 0 h 341"/>
                <a:gd name="T4" fmla="*/ 1 w 160"/>
                <a:gd name="T5" fmla="*/ 0 h 341"/>
                <a:gd name="T6" fmla="*/ 1 w 160"/>
                <a:gd name="T7" fmla="*/ 0 h 341"/>
                <a:gd name="T8" fmla="*/ 1 w 160"/>
                <a:gd name="T9" fmla="*/ 0 h 341"/>
                <a:gd name="T10" fmla="*/ 1 w 160"/>
                <a:gd name="T11" fmla="*/ 0 h 341"/>
                <a:gd name="T12" fmla="*/ 1 w 160"/>
                <a:gd name="T13" fmla="*/ 0 h 341"/>
                <a:gd name="T14" fmla="*/ 1 w 160"/>
                <a:gd name="T15" fmla="*/ 0 h 341"/>
                <a:gd name="T16" fmla="*/ 1 w 160"/>
                <a:gd name="T17" fmla="*/ 0 h 341"/>
                <a:gd name="T18" fmla="*/ 1 w 160"/>
                <a:gd name="T19" fmla="*/ 0 h 341"/>
                <a:gd name="T20" fmla="*/ 1 w 160"/>
                <a:gd name="T21" fmla="*/ 0 h 341"/>
                <a:gd name="T22" fmla="*/ 1 w 160"/>
                <a:gd name="T23" fmla="*/ 0 h 341"/>
                <a:gd name="T24" fmla="*/ 1 w 160"/>
                <a:gd name="T25" fmla="*/ 0 h 341"/>
                <a:gd name="T26" fmla="*/ 1 w 160"/>
                <a:gd name="T27" fmla="*/ 0 h 341"/>
                <a:gd name="T28" fmla="*/ 1 w 160"/>
                <a:gd name="T29" fmla="*/ 0 h 341"/>
                <a:gd name="T30" fmla="*/ 1 w 160"/>
                <a:gd name="T31" fmla="*/ 0 h 341"/>
                <a:gd name="T32" fmla="*/ 0 w 160"/>
                <a:gd name="T33" fmla="*/ 0 h 3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0"/>
                <a:gd name="T52" fmla="*/ 0 h 341"/>
                <a:gd name="T53" fmla="*/ 160 w 160"/>
                <a:gd name="T54" fmla="*/ 341 h 3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0" h="341">
                  <a:moveTo>
                    <a:pt x="0" y="341"/>
                  </a:moveTo>
                  <a:lnTo>
                    <a:pt x="3" y="329"/>
                  </a:lnTo>
                  <a:lnTo>
                    <a:pt x="15" y="297"/>
                  </a:lnTo>
                  <a:lnTo>
                    <a:pt x="32" y="252"/>
                  </a:lnTo>
                  <a:lnTo>
                    <a:pt x="52" y="199"/>
                  </a:lnTo>
                  <a:lnTo>
                    <a:pt x="77" y="140"/>
                  </a:lnTo>
                  <a:lnTo>
                    <a:pt x="104" y="85"/>
                  </a:lnTo>
                  <a:lnTo>
                    <a:pt x="132" y="36"/>
                  </a:lnTo>
                  <a:lnTo>
                    <a:pt x="160" y="0"/>
                  </a:lnTo>
                  <a:lnTo>
                    <a:pt x="154" y="3"/>
                  </a:lnTo>
                  <a:lnTo>
                    <a:pt x="137" y="15"/>
                  </a:lnTo>
                  <a:lnTo>
                    <a:pt x="112" y="35"/>
                  </a:lnTo>
                  <a:lnTo>
                    <a:pt x="83" y="66"/>
                  </a:lnTo>
                  <a:lnTo>
                    <a:pt x="55" y="112"/>
                  </a:lnTo>
                  <a:lnTo>
                    <a:pt x="30" y="170"/>
                  </a:lnTo>
                  <a:lnTo>
                    <a:pt x="10" y="247"/>
                  </a:lnTo>
                  <a:lnTo>
                    <a:pt x="0" y="341"/>
                  </a:lnTo>
                  <a:close/>
                </a:path>
              </a:pathLst>
            </a:custGeom>
            <a:solidFill>
              <a:srgbClr val="000000"/>
            </a:solidFill>
            <a:ln w="9525">
              <a:noFill/>
              <a:round/>
              <a:headEnd/>
              <a:tailEnd/>
            </a:ln>
          </p:spPr>
          <p:txBody>
            <a:bodyPr/>
            <a:lstStyle/>
            <a:p>
              <a:endParaRPr lang="en-US" sz="2400"/>
            </a:p>
          </p:txBody>
        </p:sp>
      </p:grpSp>
      <p:pic>
        <p:nvPicPr>
          <p:cNvPr id="219171" name="Picture 60" descr="MCj03316210000[1]"/>
          <p:cNvPicPr>
            <a:picLocks noChangeAspect="1" noChangeArrowheads="1"/>
          </p:cNvPicPr>
          <p:nvPr/>
        </p:nvPicPr>
        <p:blipFill>
          <a:blip r:embed="rId2" cstate="print"/>
          <a:srcRect/>
          <a:stretch>
            <a:fillRect/>
          </a:stretch>
        </p:blipFill>
        <p:spPr bwMode="auto">
          <a:xfrm>
            <a:off x="6477000" y="2362200"/>
            <a:ext cx="773113" cy="785813"/>
          </a:xfrm>
          <a:prstGeom prst="rect">
            <a:avLst/>
          </a:prstGeom>
          <a:noFill/>
          <a:ln w="9525">
            <a:noFill/>
            <a:miter lim="800000"/>
            <a:headEnd/>
            <a:tailEnd/>
          </a:ln>
        </p:spPr>
      </p:pic>
      <p:pic>
        <p:nvPicPr>
          <p:cNvPr id="219172" name="Picture 61" descr="MCj04127620000[1]"/>
          <p:cNvPicPr>
            <a:picLocks noChangeAspect="1" noChangeArrowheads="1"/>
          </p:cNvPicPr>
          <p:nvPr/>
        </p:nvPicPr>
        <p:blipFill>
          <a:blip r:embed="rId3" cstate="print"/>
          <a:srcRect/>
          <a:stretch>
            <a:fillRect/>
          </a:stretch>
        </p:blipFill>
        <p:spPr bwMode="auto">
          <a:xfrm>
            <a:off x="7543800" y="3200400"/>
            <a:ext cx="911225" cy="319088"/>
          </a:xfrm>
          <a:prstGeom prst="rect">
            <a:avLst/>
          </a:prstGeom>
          <a:noFill/>
          <a:ln w="9525">
            <a:noFill/>
            <a:miter lim="800000"/>
            <a:headEnd/>
            <a:tailEnd/>
          </a:ln>
        </p:spPr>
      </p:pic>
      <p:grpSp>
        <p:nvGrpSpPr>
          <p:cNvPr id="219173" name="Group 126"/>
          <p:cNvGrpSpPr>
            <a:grpSpLocks/>
          </p:cNvGrpSpPr>
          <p:nvPr/>
        </p:nvGrpSpPr>
        <p:grpSpPr bwMode="auto">
          <a:xfrm>
            <a:off x="5715000" y="4876800"/>
            <a:ext cx="1524000" cy="1338263"/>
            <a:chOff x="3888" y="3216"/>
            <a:chExt cx="1488" cy="1275"/>
          </a:xfrm>
        </p:grpSpPr>
        <p:sp>
          <p:nvSpPr>
            <p:cNvPr id="219174" name="AutoShape 65"/>
            <p:cNvSpPr>
              <a:spLocks noChangeAspect="1" noChangeArrowheads="1" noTextEdit="1"/>
            </p:cNvSpPr>
            <p:nvPr/>
          </p:nvSpPr>
          <p:spPr bwMode="auto">
            <a:xfrm>
              <a:off x="3888" y="3216"/>
              <a:ext cx="1488" cy="1275"/>
            </a:xfrm>
            <a:prstGeom prst="rect">
              <a:avLst/>
            </a:prstGeom>
            <a:noFill/>
            <a:ln w="9525">
              <a:noFill/>
              <a:miter lim="800000"/>
              <a:headEnd/>
              <a:tailEnd/>
            </a:ln>
          </p:spPr>
          <p:txBody>
            <a:bodyPr/>
            <a:lstStyle/>
            <a:p>
              <a:endParaRPr lang="en-US"/>
            </a:p>
          </p:txBody>
        </p:sp>
        <p:sp>
          <p:nvSpPr>
            <p:cNvPr id="219175" name="Freeform 68"/>
            <p:cNvSpPr>
              <a:spLocks/>
            </p:cNvSpPr>
            <p:nvPr/>
          </p:nvSpPr>
          <p:spPr bwMode="auto">
            <a:xfrm>
              <a:off x="4001" y="3719"/>
              <a:ext cx="842" cy="451"/>
            </a:xfrm>
            <a:custGeom>
              <a:avLst/>
              <a:gdLst>
                <a:gd name="T0" fmla="*/ 1 w 1683"/>
                <a:gd name="T1" fmla="*/ 1 h 901"/>
                <a:gd name="T2" fmla="*/ 1 w 1683"/>
                <a:gd name="T3" fmla="*/ 1 h 901"/>
                <a:gd name="T4" fmla="*/ 1 w 1683"/>
                <a:gd name="T5" fmla="*/ 1 h 901"/>
                <a:gd name="T6" fmla="*/ 1 w 1683"/>
                <a:gd name="T7" fmla="*/ 1 h 901"/>
                <a:gd name="T8" fmla="*/ 1 w 1683"/>
                <a:gd name="T9" fmla="*/ 1 h 901"/>
                <a:gd name="T10" fmla="*/ 1 w 1683"/>
                <a:gd name="T11" fmla="*/ 1 h 901"/>
                <a:gd name="T12" fmla="*/ 1 w 1683"/>
                <a:gd name="T13" fmla="*/ 1 h 901"/>
                <a:gd name="T14" fmla="*/ 1 w 1683"/>
                <a:gd name="T15" fmla="*/ 1 h 901"/>
                <a:gd name="T16" fmla="*/ 1 w 1683"/>
                <a:gd name="T17" fmla="*/ 1 h 901"/>
                <a:gd name="T18" fmla="*/ 1 w 1683"/>
                <a:gd name="T19" fmla="*/ 1 h 901"/>
                <a:gd name="T20" fmla="*/ 1 w 1683"/>
                <a:gd name="T21" fmla="*/ 1 h 901"/>
                <a:gd name="T22" fmla="*/ 1 w 1683"/>
                <a:gd name="T23" fmla="*/ 1 h 901"/>
                <a:gd name="T24" fmla="*/ 1 w 1683"/>
                <a:gd name="T25" fmla="*/ 1 h 901"/>
                <a:gd name="T26" fmla="*/ 1 w 1683"/>
                <a:gd name="T27" fmla="*/ 1 h 901"/>
                <a:gd name="T28" fmla="*/ 1 w 1683"/>
                <a:gd name="T29" fmla="*/ 1 h 901"/>
                <a:gd name="T30" fmla="*/ 0 w 1683"/>
                <a:gd name="T31" fmla="*/ 1 h 901"/>
                <a:gd name="T32" fmla="*/ 1 w 1683"/>
                <a:gd name="T33" fmla="*/ 1 h 901"/>
                <a:gd name="T34" fmla="*/ 1 w 1683"/>
                <a:gd name="T35" fmla="*/ 1 h 901"/>
                <a:gd name="T36" fmla="*/ 1 w 1683"/>
                <a:gd name="T37" fmla="*/ 1 h 901"/>
                <a:gd name="T38" fmla="*/ 1 w 1683"/>
                <a:gd name="T39" fmla="*/ 1 h 901"/>
                <a:gd name="T40" fmla="*/ 1 w 1683"/>
                <a:gd name="T41" fmla="*/ 1 h 901"/>
                <a:gd name="T42" fmla="*/ 1 w 1683"/>
                <a:gd name="T43" fmla="*/ 1 h 901"/>
                <a:gd name="T44" fmla="*/ 1 w 1683"/>
                <a:gd name="T45" fmla="*/ 1 h 901"/>
                <a:gd name="T46" fmla="*/ 1 w 1683"/>
                <a:gd name="T47" fmla="*/ 1 h 901"/>
                <a:gd name="T48" fmla="*/ 1 w 1683"/>
                <a:gd name="T49" fmla="*/ 1 h 901"/>
                <a:gd name="T50" fmla="*/ 1 w 1683"/>
                <a:gd name="T51" fmla="*/ 1 h 901"/>
                <a:gd name="T52" fmla="*/ 1 w 1683"/>
                <a:gd name="T53" fmla="*/ 1 h 901"/>
                <a:gd name="T54" fmla="*/ 1 w 1683"/>
                <a:gd name="T55" fmla="*/ 1 h 901"/>
                <a:gd name="T56" fmla="*/ 1 w 1683"/>
                <a:gd name="T57" fmla="*/ 1 h 901"/>
                <a:gd name="T58" fmla="*/ 1 w 1683"/>
                <a:gd name="T59" fmla="*/ 1 h 901"/>
                <a:gd name="T60" fmla="*/ 1 w 1683"/>
                <a:gd name="T61" fmla="*/ 1 h 901"/>
                <a:gd name="T62" fmla="*/ 1 w 1683"/>
                <a:gd name="T63" fmla="*/ 1 h 901"/>
                <a:gd name="T64" fmla="*/ 1 w 1683"/>
                <a:gd name="T65" fmla="*/ 1 h 901"/>
                <a:gd name="T66" fmla="*/ 1 w 1683"/>
                <a:gd name="T67" fmla="*/ 1 h 901"/>
                <a:gd name="T68" fmla="*/ 1 w 1683"/>
                <a:gd name="T69" fmla="*/ 1 h 901"/>
                <a:gd name="T70" fmla="*/ 1 w 1683"/>
                <a:gd name="T71" fmla="*/ 1 h 901"/>
                <a:gd name="T72" fmla="*/ 1 w 1683"/>
                <a:gd name="T73" fmla="*/ 1 h 901"/>
                <a:gd name="T74" fmla="*/ 1 w 1683"/>
                <a:gd name="T75" fmla="*/ 1 h 901"/>
                <a:gd name="T76" fmla="*/ 1 w 1683"/>
                <a:gd name="T77" fmla="*/ 1 h 901"/>
                <a:gd name="T78" fmla="*/ 1 w 1683"/>
                <a:gd name="T79" fmla="*/ 1 h 901"/>
                <a:gd name="T80" fmla="*/ 1 w 1683"/>
                <a:gd name="T81" fmla="*/ 1 h 901"/>
                <a:gd name="T82" fmla="*/ 1 w 1683"/>
                <a:gd name="T83" fmla="*/ 1 h 901"/>
                <a:gd name="T84" fmla="*/ 1 w 1683"/>
                <a:gd name="T85" fmla="*/ 1 h 901"/>
                <a:gd name="T86" fmla="*/ 1 w 1683"/>
                <a:gd name="T87" fmla="*/ 1 h 901"/>
                <a:gd name="T88" fmla="*/ 1 w 1683"/>
                <a:gd name="T89" fmla="*/ 1 h 901"/>
                <a:gd name="T90" fmla="*/ 1 w 1683"/>
                <a:gd name="T91" fmla="*/ 1 h 901"/>
                <a:gd name="T92" fmla="*/ 1 w 1683"/>
                <a:gd name="T93" fmla="*/ 1 h 901"/>
                <a:gd name="T94" fmla="*/ 1 w 1683"/>
                <a:gd name="T95" fmla="*/ 1 h 901"/>
                <a:gd name="T96" fmla="*/ 1 w 1683"/>
                <a:gd name="T97" fmla="*/ 1 h 901"/>
                <a:gd name="T98" fmla="*/ 1 w 1683"/>
                <a:gd name="T99" fmla="*/ 1 h 901"/>
                <a:gd name="T100" fmla="*/ 1 w 1683"/>
                <a:gd name="T101" fmla="*/ 1 h 901"/>
                <a:gd name="T102" fmla="*/ 1 w 1683"/>
                <a:gd name="T103" fmla="*/ 1 h 901"/>
                <a:gd name="T104" fmla="*/ 1 w 1683"/>
                <a:gd name="T105" fmla="*/ 1 h 901"/>
                <a:gd name="T106" fmla="*/ 1 w 1683"/>
                <a:gd name="T107" fmla="*/ 1 h 901"/>
                <a:gd name="T108" fmla="*/ 1 w 1683"/>
                <a:gd name="T109" fmla="*/ 1 h 90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83"/>
                <a:gd name="T166" fmla="*/ 0 h 901"/>
                <a:gd name="T167" fmla="*/ 1683 w 1683"/>
                <a:gd name="T168" fmla="*/ 901 h 90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83" h="901">
                  <a:moveTo>
                    <a:pt x="1362" y="901"/>
                  </a:moveTo>
                  <a:lnTo>
                    <a:pt x="1360" y="899"/>
                  </a:lnTo>
                  <a:lnTo>
                    <a:pt x="1358" y="897"/>
                  </a:lnTo>
                  <a:lnTo>
                    <a:pt x="1352" y="894"/>
                  </a:lnTo>
                  <a:lnTo>
                    <a:pt x="1347" y="890"/>
                  </a:lnTo>
                  <a:lnTo>
                    <a:pt x="1339" y="882"/>
                  </a:lnTo>
                  <a:lnTo>
                    <a:pt x="1330" y="877"/>
                  </a:lnTo>
                  <a:lnTo>
                    <a:pt x="1324" y="873"/>
                  </a:lnTo>
                  <a:lnTo>
                    <a:pt x="1318" y="869"/>
                  </a:lnTo>
                  <a:lnTo>
                    <a:pt x="1312" y="865"/>
                  </a:lnTo>
                  <a:lnTo>
                    <a:pt x="1307" y="861"/>
                  </a:lnTo>
                  <a:lnTo>
                    <a:pt x="1297" y="856"/>
                  </a:lnTo>
                  <a:lnTo>
                    <a:pt x="1290" y="850"/>
                  </a:lnTo>
                  <a:lnTo>
                    <a:pt x="1282" y="846"/>
                  </a:lnTo>
                  <a:lnTo>
                    <a:pt x="1274" y="840"/>
                  </a:lnTo>
                  <a:lnTo>
                    <a:pt x="1265" y="835"/>
                  </a:lnTo>
                  <a:lnTo>
                    <a:pt x="1257" y="829"/>
                  </a:lnTo>
                  <a:lnTo>
                    <a:pt x="1248" y="823"/>
                  </a:lnTo>
                  <a:lnTo>
                    <a:pt x="1238" y="818"/>
                  </a:lnTo>
                  <a:lnTo>
                    <a:pt x="1229" y="810"/>
                  </a:lnTo>
                  <a:lnTo>
                    <a:pt x="1217" y="804"/>
                  </a:lnTo>
                  <a:lnTo>
                    <a:pt x="1206" y="797"/>
                  </a:lnTo>
                  <a:lnTo>
                    <a:pt x="1196" y="791"/>
                  </a:lnTo>
                  <a:lnTo>
                    <a:pt x="1185" y="783"/>
                  </a:lnTo>
                  <a:lnTo>
                    <a:pt x="1174" y="778"/>
                  </a:lnTo>
                  <a:lnTo>
                    <a:pt x="1160" y="770"/>
                  </a:lnTo>
                  <a:lnTo>
                    <a:pt x="1151" y="762"/>
                  </a:lnTo>
                  <a:lnTo>
                    <a:pt x="1137" y="755"/>
                  </a:lnTo>
                  <a:lnTo>
                    <a:pt x="1124" y="747"/>
                  </a:lnTo>
                  <a:lnTo>
                    <a:pt x="1111" y="740"/>
                  </a:lnTo>
                  <a:lnTo>
                    <a:pt x="1098" y="732"/>
                  </a:lnTo>
                  <a:lnTo>
                    <a:pt x="1082" y="724"/>
                  </a:lnTo>
                  <a:lnTo>
                    <a:pt x="1069" y="715"/>
                  </a:lnTo>
                  <a:lnTo>
                    <a:pt x="1054" y="707"/>
                  </a:lnTo>
                  <a:lnTo>
                    <a:pt x="1040" y="700"/>
                  </a:lnTo>
                  <a:lnTo>
                    <a:pt x="1025" y="690"/>
                  </a:lnTo>
                  <a:lnTo>
                    <a:pt x="1010" y="683"/>
                  </a:lnTo>
                  <a:lnTo>
                    <a:pt x="995" y="675"/>
                  </a:lnTo>
                  <a:lnTo>
                    <a:pt x="978" y="665"/>
                  </a:lnTo>
                  <a:lnTo>
                    <a:pt x="961" y="658"/>
                  </a:lnTo>
                  <a:lnTo>
                    <a:pt x="945" y="650"/>
                  </a:lnTo>
                  <a:lnTo>
                    <a:pt x="928" y="641"/>
                  </a:lnTo>
                  <a:lnTo>
                    <a:pt x="913" y="633"/>
                  </a:lnTo>
                  <a:lnTo>
                    <a:pt x="894" y="624"/>
                  </a:lnTo>
                  <a:lnTo>
                    <a:pt x="877" y="616"/>
                  </a:lnTo>
                  <a:lnTo>
                    <a:pt x="860" y="607"/>
                  </a:lnTo>
                  <a:lnTo>
                    <a:pt x="841" y="597"/>
                  </a:lnTo>
                  <a:lnTo>
                    <a:pt x="824" y="589"/>
                  </a:lnTo>
                  <a:lnTo>
                    <a:pt x="805" y="580"/>
                  </a:lnTo>
                  <a:lnTo>
                    <a:pt x="786" y="572"/>
                  </a:lnTo>
                  <a:lnTo>
                    <a:pt x="769" y="565"/>
                  </a:lnTo>
                  <a:lnTo>
                    <a:pt x="748" y="555"/>
                  </a:lnTo>
                  <a:lnTo>
                    <a:pt x="729" y="546"/>
                  </a:lnTo>
                  <a:lnTo>
                    <a:pt x="710" y="538"/>
                  </a:lnTo>
                  <a:lnTo>
                    <a:pt x="691" y="530"/>
                  </a:lnTo>
                  <a:lnTo>
                    <a:pt x="670" y="521"/>
                  </a:lnTo>
                  <a:lnTo>
                    <a:pt x="649" y="513"/>
                  </a:lnTo>
                  <a:lnTo>
                    <a:pt x="630" y="506"/>
                  </a:lnTo>
                  <a:lnTo>
                    <a:pt x="611" y="498"/>
                  </a:lnTo>
                  <a:lnTo>
                    <a:pt x="590" y="489"/>
                  </a:lnTo>
                  <a:lnTo>
                    <a:pt x="569" y="481"/>
                  </a:lnTo>
                  <a:lnTo>
                    <a:pt x="550" y="472"/>
                  </a:lnTo>
                  <a:lnTo>
                    <a:pt x="531" y="464"/>
                  </a:lnTo>
                  <a:lnTo>
                    <a:pt x="512" y="456"/>
                  </a:lnTo>
                  <a:lnTo>
                    <a:pt x="493" y="447"/>
                  </a:lnTo>
                  <a:lnTo>
                    <a:pt x="476" y="439"/>
                  </a:lnTo>
                  <a:lnTo>
                    <a:pt x="459" y="432"/>
                  </a:lnTo>
                  <a:lnTo>
                    <a:pt x="440" y="424"/>
                  </a:lnTo>
                  <a:lnTo>
                    <a:pt x="422" y="414"/>
                  </a:lnTo>
                  <a:lnTo>
                    <a:pt x="405" y="407"/>
                  </a:lnTo>
                  <a:lnTo>
                    <a:pt x="390" y="399"/>
                  </a:lnTo>
                  <a:lnTo>
                    <a:pt x="375" y="390"/>
                  </a:lnTo>
                  <a:lnTo>
                    <a:pt x="358" y="382"/>
                  </a:lnTo>
                  <a:lnTo>
                    <a:pt x="344" y="375"/>
                  </a:lnTo>
                  <a:lnTo>
                    <a:pt x="329" y="367"/>
                  </a:lnTo>
                  <a:lnTo>
                    <a:pt x="316" y="357"/>
                  </a:lnTo>
                  <a:lnTo>
                    <a:pt x="301" y="350"/>
                  </a:lnTo>
                  <a:lnTo>
                    <a:pt x="286" y="342"/>
                  </a:lnTo>
                  <a:lnTo>
                    <a:pt x="274" y="335"/>
                  </a:lnTo>
                  <a:lnTo>
                    <a:pt x="261" y="325"/>
                  </a:lnTo>
                  <a:lnTo>
                    <a:pt x="247" y="317"/>
                  </a:lnTo>
                  <a:lnTo>
                    <a:pt x="236" y="310"/>
                  </a:lnTo>
                  <a:lnTo>
                    <a:pt x="225" y="302"/>
                  </a:lnTo>
                  <a:lnTo>
                    <a:pt x="213" y="295"/>
                  </a:lnTo>
                  <a:lnTo>
                    <a:pt x="200" y="289"/>
                  </a:lnTo>
                  <a:lnTo>
                    <a:pt x="190" y="279"/>
                  </a:lnTo>
                  <a:lnTo>
                    <a:pt x="179" y="274"/>
                  </a:lnTo>
                  <a:lnTo>
                    <a:pt x="168" y="266"/>
                  </a:lnTo>
                  <a:lnTo>
                    <a:pt x="158" y="259"/>
                  </a:lnTo>
                  <a:lnTo>
                    <a:pt x="151" y="251"/>
                  </a:lnTo>
                  <a:lnTo>
                    <a:pt x="141" y="245"/>
                  </a:lnTo>
                  <a:lnTo>
                    <a:pt x="132" y="238"/>
                  </a:lnTo>
                  <a:lnTo>
                    <a:pt x="122" y="232"/>
                  </a:lnTo>
                  <a:lnTo>
                    <a:pt x="112" y="224"/>
                  </a:lnTo>
                  <a:lnTo>
                    <a:pt x="105" y="219"/>
                  </a:lnTo>
                  <a:lnTo>
                    <a:pt x="97" y="213"/>
                  </a:lnTo>
                  <a:lnTo>
                    <a:pt x="92" y="207"/>
                  </a:lnTo>
                  <a:lnTo>
                    <a:pt x="82" y="200"/>
                  </a:lnTo>
                  <a:lnTo>
                    <a:pt x="76" y="196"/>
                  </a:lnTo>
                  <a:lnTo>
                    <a:pt x="71" y="190"/>
                  </a:lnTo>
                  <a:lnTo>
                    <a:pt x="63" y="184"/>
                  </a:lnTo>
                  <a:lnTo>
                    <a:pt x="57" y="179"/>
                  </a:lnTo>
                  <a:lnTo>
                    <a:pt x="52" y="175"/>
                  </a:lnTo>
                  <a:lnTo>
                    <a:pt x="42" y="165"/>
                  </a:lnTo>
                  <a:lnTo>
                    <a:pt x="35" y="158"/>
                  </a:lnTo>
                  <a:lnTo>
                    <a:pt x="25" y="148"/>
                  </a:lnTo>
                  <a:lnTo>
                    <a:pt x="17" y="143"/>
                  </a:lnTo>
                  <a:lnTo>
                    <a:pt x="12" y="135"/>
                  </a:lnTo>
                  <a:lnTo>
                    <a:pt x="8" y="131"/>
                  </a:lnTo>
                  <a:lnTo>
                    <a:pt x="0" y="125"/>
                  </a:lnTo>
                  <a:lnTo>
                    <a:pt x="0" y="124"/>
                  </a:lnTo>
                  <a:lnTo>
                    <a:pt x="4" y="122"/>
                  </a:lnTo>
                  <a:lnTo>
                    <a:pt x="10" y="122"/>
                  </a:lnTo>
                  <a:lnTo>
                    <a:pt x="17" y="120"/>
                  </a:lnTo>
                  <a:lnTo>
                    <a:pt x="19" y="118"/>
                  </a:lnTo>
                  <a:lnTo>
                    <a:pt x="25" y="118"/>
                  </a:lnTo>
                  <a:lnTo>
                    <a:pt x="31" y="116"/>
                  </a:lnTo>
                  <a:lnTo>
                    <a:pt x="36" y="116"/>
                  </a:lnTo>
                  <a:lnTo>
                    <a:pt x="42" y="114"/>
                  </a:lnTo>
                  <a:lnTo>
                    <a:pt x="48" y="114"/>
                  </a:lnTo>
                  <a:lnTo>
                    <a:pt x="54" y="112"/>
                  </a:lnTo>
                  <a:lnTo>
                    <a:pt x="63" y="112"/>
                  </a:lnTo>
                  <a:lnTo>
                    <a:pt x="69" y="110"/>
                  </a:lnTo>
                  <a:lnTo>
                    <a:pt x="76" y="108"/>
                  </a:lnTo>
                  <a:lnTo>
                    <a:pt x="82" y="106"/>
                  </a:lnTo>
                  <a:lnTo>
                    <a:pt x="92" y="106"/>
                  </a:lnTo>
                  <a:lnTo>
                    <a:pt x="99" y="105"/>
                  </a:lnTo>
                  <a:lnTo>
                    <a:pt x="109" y="103"/>
                  </a:lnTo>
                  <a:lnTo>
                    <a:pt x="118" y="103"/>
                  </a:lnTo>
                  <a:lnTo>
                    <a:pt x="126" y="101"/>
                  </a:lnTo>
                  <a:lnTo>
                    <a:pt x="135" y="99"/>
                  </a:lnTo>
                  <a:lnTo>
                    <a:pt x="143" y="97"/>
                  </a:lnTo>
                  <a:lnTo>
                    <a:pt x="154" y="95"/>
                  </a:lnTo>
                  <a:lnTo>
                    <a:pt x="164" y="95"/>
                  </a:lnTo>
                  <a:lnTo>
                    <a:pt x="171" y="93"/>
                  </a:lnTo>
                  <a:lnTo>
                    <a:pt x="183" y="91"/>
                  </a:lnTo>
                  <a:lnTo>
                    <a:pt x="192" y="89"/>
                  </a:lnTo>
                  <a:lnTo>
                    <a:pt x="204" y="87"/>
                  </a:lnTo>
                  <a:lnTo>
                    <a:pt x="211" y="85"/>
                  </a:lnTo>
                  <a:lnTo>
                    <a:pt x="221" y="84"/>
                  </a:lnTo>
                  <a:lnTo>
                    <a:pt x="232" y="82"/>
                  </a:lnTo>
                  <a:lnTo>
                    <a:pt x="242" y="82"/>
                  </a:lnTo>
                  <a:lnTo>
                    <a:pt x="249" y="78"/>
                  </a:lnTo>
                  <a:lnTo>
                    <a:pt x="261" y="78"/>
                  </a:lnTo>
                  <a:lnTo>
                    <a:pt x="270" y="76"/>
                  </a:lnTo>
                  <a:lnTo>
                    <a:pt x="280" y="74"/>
                  </a:lnTo>
                  <a:lnTo>
                    <a:pt x="289" y="72"/>
                  </a:lnTo>
                  <a:lnTo>
                    <a:pt x="297" y="72"/>
                  </a:lnTo>
                  <a:lnTo>
                    <a:pt x="306" y="70"/>
                  </a:lnTo>
                  <a:lnTo>
                    <a:pt x="316" y="68"/>
                  </a:lnTo>
                  <a:lnTo>
                    <a:pt x="324" y="66"/>
                  </a:lnTo>
                  <a:lnTo>
                    <a:pt x="333" y="66"/>
                  </a:lnTo>
                  <a:lnTo>
                    <a:pt x="341" y="65"/>
                  </a:lnTo>
                  <a:lnTo>
                    <a:pt x="350" y="65"/>
                  </a:lnTo>
                  <a:lnTo>
                    <a:pt x="358" y="61"/>
                  </a:lnTo>
                  <a:lnTo>
                    <a:pt x="365" y="61"/>
                  </a:lnTo>
                  <a:lnTo>
                    <a:pt x="373" y="59"/>
                  </a:lnTo>
                  <a:lnTo>
                    <a:pt x="381" y="57"/>
                  </a:lnTo>
                  <a:lnTo>
                    <a:pt x="386" y="57"/>
                  </a:lnTo>
                  <a:lnTo>
                    <a:pt x="392" y="55"/>
                  </a:lnTo>
                  <a:lnTo>
                    <a:pt x="398" y="55"/>
                  </a:lnTo>
                  <a:lnTo>
                    <a:pt x="405" y="55"/>
                  </a:lnTo>
                  <a:lnTo>
                    <a:pt x="415" y="53"/>
                  </a:lnTo>
                  <a:lnTo>
                    <a:pt x="424" y="53"/>
                  </a:lnTo>
                  <a:lnTo>
                    <a:pt x="432" y="53"/>
                  </a:lnTo>
                  <a:lnTo>
                    <a:pt x="438" y="53"/>
                  </a:lnTo>
                  <a:lnTo>
                    <a:pt x="441" y="53"/>
                  </a:lnTo>
                  <a:lnTo>
                    <a:pt x="447" y="53"/>
                  </a:lnTo>
                  <a:lnTo>
                    <a:pt x="453" y="53"/>
                  </a:lnTo>
                  <a:lnTo>
                    <a:pt x="462" y="55"/>
                  </a:lnTo>
                  <a:lnTo>
                    <a:pt x="466" y="55"/>
                  </a:lnTo>
                  <a:lnTo>
                    <a:pt x="472" y="57"/>
                  </a:lnTo>
                  <a:lnTo>
                    <a:pt x="478" y="57"/>
                  </a:lnTo>
                  <a:lnTo>
                    <a:pt x="483" y="59"/>
                  </a:lnTo>
                  <a:lnTo>
                    <a:pt x="489" y="61"/>
                  </a:lnTo>
                  <a:lnTo>
                    <a:pt x="495" y="63"/>
                  </a:lnTo>
                  <a:lnTo>
                    <a:pt x="500" y="65"/>
                  </a:lnTo>
                  <a:lnTo>
                    <a:pt x="508" y="66"/>
                  </a:lnTo>
                  <a:lnTo>
                    <a:pt x="514" y="66"/>
                  </a:lnTo>
                  <a:lnTo>
                    <a:pt x="519" y="68"/>
                  </a:lnTo>
                  <a:lnTo>
                    <a:pt x="527" y="70"/>
                  </a:lnTo>
                  <a:lnTo>
                    <a:pt x="535" y="72"/>
                  </a:lnTo>
                  <a:lnTo>
                    <a:pt x="542" y="72"/>
                  </a:lnTo>
                  <a:lnTo>
                    <a:pt x="550" y="76"/>
                  </a:lnTo>
                  <a:lnTo>
                    <a:pt x="556" y="76"/>
                  </a:lnTo>
                  <a:lnTo>
                    <a:pt x="563" y="80"/>
                  </a:lnTo>
                  <a:lnTo>
                    <a:pt x="571" y="80"/>
                  </a:lnTo>
                  <a:lnTo>
                    <a:pt x="578" y="84"/>
                  </a:lnTo>
                  <a:lnTo>
                    <a:pt x="586" y="84"/>
                  </a:lnTo>
                  <a:lnTo>
                    <a:pt x="594" y="87"/>
                  </a:lnTo>
                  <a:lnTo>
                    <a:pt x="601" y="89"/>
                  </a:lnTo>
                  <a:lnTo>
                    <a:pt x="609" y="91"/>
                  </a:lnTo>
                  <a:lnTo>
                    <a:pt x="616" y="93"/>
                  </a:lnTo>
                  <a:lnTo>
                    <a:pt x="626" y="97"/>
                  </a:lnTo>
                  <a:lnTo>
                    <a:pt x="634" y="97"/>
                  </a:lnTo>
                  <a:lnTo>
                    <a:pt x="639" y="99"/>
                  </a:lnTo>
                  <a:lnTo>
                    <a:pt x="647" y="101"/>
                  </a:lnTo>
                  <a:lnTo>
                    <a:pt x="654" y="105"/>
                  </a:lnTo>
                  <a:lnTo>
                    <a:pt x="662" y="105"/>
                  </a:lnTo>
                  <a:lnTo>
                    <a:pt x="670" y="106"/>
                  </a:lnTo>
                  <a:lnTo>
                    <a:pt x="675" y="108"/>
                  </a:lnTo>
                  <a:lnTo>
                    <a:pt x="685" y="112"/>
                  </a:lnTo>
                  <a:lnTo>
                    <a:pt x="691" y="112"/>
                  </a:lnTo>
                  <a:lnTo>
                    <a:pt x="696" y="114"/>
                  </a:lnTo>
                  <a:lnTo>
                    <a:pt x="704" y="116"/>
                  </a:lnTo>
                  <a:lnTo>
                    <a:pt x="711" y="118"/>
                  </a:lnTo>
                  <a:lnTo>
                    <a:pt x="717" y="120"/>
                  </a:lnTo>
                  <a:lnTo>
                    <a:pt x="723" y="122"/>
                  </a:lnTo>
                  <a:lnTo>
                    <a:pt x="729" y="124"/>
                  </a:lnTo>
                  <a:lnTo>
                    <a:pt x="736" y="125"/>
                  </a:lnTo>
                  <a:lnTo>
                    <a:pt x="746" y="127"/>
                  </a:lnTo>
                  <a:lnTo>
                    <a:pt x="755" y="131"/>
                  </a:lnTo>
                  <a:lnTo>
                    <a:pt x="763" y="133"/>
                  </a:lnTo>
                  <a:lnTo>
                    <a:pt x="770" y="135"/>
                  </a:lnTo>
                  <a:lnTo>
                    <a:pt x="776" y="137"/>
                  </a:lnTo>
                  <a:lnTo>
                    <a:pt x="780" y="139"/>
                  </a:lnTo>
                  <a:lnTo>
                    <a:pt x="782" y="139"/>
                  </a:lnTo>
                  <a:lnTo>
                    <a:pt x="784" y="141"/>
                  </a:lnTo>
                  <a:lnTo>
                    <a:pt x="1050" y="0"/>
                  </a:lnTo>
                  <a:lnTo>
                    <a:pt x="1238" y="30"/>
                  </a:lnTo>
                  <a:lnTo>
                    <a:pt x="1242" y="32"/>
                  </a:lnTo>
                  <a:lnTo>
                    <a:pt x="1246" y="34"/>
                  </a:lnTo>
                  <a:lnTo>
                    <a:pt x="1255" y="38"/>
                  </a:lnTo>
                  <a:lnTo>
                    <a:pt x="1263" y="40"/>
                  </a:lnTo>
                  <a:lnTo>
                    <a:pt x="1272" y="44"/>
                  </a:lnTo>
                  <a:lnTo>
                    <a:pt x="1278" y="46"/>
                  </a:lnTo>
                  <a:lnTo>
                    <a:pt x="1284" y="47"/>
                  </a:lnTo>
                  <a:lnTo>
                    <a:pt x="1290" y="51"/>
                  </a:lnTo>
                  <a:lnTo>
                    <a:pt x="1297" y="53"/>
                  </a:lnTo>
                  <a:lnTo>
                    <a:pt x="1303" y="55"/>
                  </a:lnTo>
                  <a:lnTo>
                    <a:pt x="1310" y="59"/>
                  </a:lnTo>
                  <a:lnTo>
                    <a:pt x="1316" y="61"/>
                  </a:lnTo>
                  <a:lnTo>
                    <a:pt x="1326" y="65"/>
                  </a:lnTo>
                  <a:lnTo>
                    <a:pt x="1331" y="68"/>
                  </a:lnTo>
                  <a:lnTo>
                    <a:pt x="1341" y="70"/>
                  </a:lnTo>
                  <a:lnTo>
                    <a:pt x="1349" y="74"/>
                  </a:lnTo>
                  <a:lnTo>
                    <a:pt x="1356" y="78"/>
                  </a:lnTo>
                  <a:lnTo>
                    <a:pt x="1366" y="80"/>
                  </a:lnTo>
                  <a:lnTo>
                    <a:pt x="1373" y="84"/>
                  </a:lnTo>
                  <a:lnTo>
                    <a:pt x="1383" y="85"/>
                  </a:lnTo>
                  <a:lnTo>
                    <a:pt x="1392" y="89"/>
                  </a:lnTo>
                  <a:lnTo>
                    <a:pt x="1400" y="93"/>
                  </a:lnTo>
                  <a:lnTo>
                    <a:pt x="1409" y="97"/>
                  </a:lnTo>
                  <a:lnTo>
                    <a:pt x="1419" y="101"/>
                  </a:lnTo>
                  <a:lnTo>
                    <a:pt x="1428" y="105"/>
                  </a:lnTo>
                  <a:lnTo>
                    <a:pt x="1436" y="108"/>
                  </a:lnTo>
                  <a:lnTo>
                    <a:pt x="1446" y="110"/>
                  </a:lnTo>
                  <a:lnTo>
                    <a:pt x="1455" y="114"/>
                  </a:lnTo>
                  <a:lnTo>
                    <a:pt x="1463" y="118"/>
                  </a:lnTo>
                  <a:lnTo>
                    <a:pt x="1472" y="122"/>
                  </a:lnTo>
                  <a:lnTo>
                    <a:pt x="1482" y="125"/>
                  </a:lnTo>
                  <a:lnTo>
                    <a:pt x="1489" y="127"/>
                  </a:lnTo>
                  <a:lnTo>
                    <a:pt x="1499" y="131"/>
                  </a:lnTo>
                  <a:lnTo>
                    <a:pt x="1506" y="135"/>
                  </a:lnTo>
                  <a:lnTo>
                    <a:pt x="1516" y="137"/>
                  </a:lnTo>
                  <a:lnTo>
                    <a:pt x="1523" y="141"/>
                  </a:lnTo>
                  <a:lnTo>
                    <a:pt x="1533" y="143"/>
                  </a:lnTo>
                  <a:lnTo>
                    <a:pt x="1541" y="146"/>
                  </a:lnTo>
                  <a:lnTo>
                    <a:pt x="1548" y="150"/>
                  </a:lnTo>
                  <a:lnTo>
                    <a:pt x="1556" y="152"/>
                  </a:lnTo>
                  <a:lnTo>
                    <a:pt x="1563" y="156"/>
                  </a:lnTo>
                  <a:lnTo>
                    <a:pt x="1571" y="158"/>
                  </a:lnTo>
                  <a:lnTo>
                    <a:pt x="1577" y="160"/>
                  </a:lnTo>
                  <a:lnTo>
                    <a:pt x="1582" y="162"/>
                  </a:lnTo>
                  <a:lnTo>
                    <a:pt x="1590" y="163"/>
                  </a:lnTo>
                  <a:lnTo>
                    <a:pt x="1596" y="165"/>
                  </a:lnTo>
                  <a:lnTo>
                    <a:pt x="1601" y="167"/>
                  </a:lnTo>
                  <a:lnTo>
                    <a:pt x="1607" y="169"/>
                  </a:lnTo>
                  <a:lnTo>
                    <a:pt x="1613" y="171"/>
                  </a:lnTo>
                  <a:lnTo>
                    <a:pt x="1620" y="173"/>
                  </a:lnTo>
                  <a:lnTo>
                    <a:pt x="1628" y="177"/>
                  </a:lnTo>
                  <a:lnTo>
                    <a:pt x="1634" y="179"/>
                  </a:lnTo>
                  <a:lnTo>
                    <a:pt x="1639" y="179"/>
                  </a:lnTo>
                  <a:lnTo>
                    <a:pt x="1647" y="181"/>
                  </a:lnTo>
                  <a:lnTo>
                    <a:pt x="1651" y="186"/>
                  </a:lnTo>
                  <a:lnTo>
                    <a:pt x="1651" y="190"/>
                  </a:lnTo>
                  <a:lnTo>
                    <a:pt x="1653" y="196"/>
                  </a:lnTo>
                  <a:lnTo>
                    <a:pt x="1653" y="203"/>
                  </a:lnTo>
                  <a:lnTo>
                    <a:pt x="1653" y="213"/>
                  </a:lnTo>
                  <a:lnTo>
                    <a:pt x="1653" y="217"/>
                  </a:lnTo>
                  <a:lnTo>
                    <a:pt x="1653" y="222"/>
                  </a:lnTo>
                  <a:lnTo>
                    <a:pt x="1653" y="228"/>
                  </a:lnTo>
                  <a:lnTo>
                    <a:pt x="1653" y="234"/>
                  </a:lnTo>
                  <a:lnTo>
                    <a:pt x="1653" y="240"/>
                  </a:lnTo>
                  <a:lnTo>
                    <a:pt x="1653" y="247"/>
                  </a:lnTo>
                  <a:lnTo>
                    <a:pt x="1653" y="255"/>
                  </a:lnTo>
                  <a:lnTo>
                    <a:pt x="1655" y="264"/>
                  </a:lnTo>
                  <a:lnTo>
                    <a:pt x="1655" y="272"/>
                  </a:lnTo>
                  <a:lnTo>
                    <a:pt x="1657" y="279"/>
                  </a:lnTo>
                  <a:lnTo>
                    <a:pt x="1658" y="289"/>
                  </a:lnTo>
                  <a:lnTo>
                    <a:pt x="1662" y="300"/>
                  </a:lnTo>
                  <a:lnTo>
                    <a:pt x="1662" y="304"/>
                  </a:lnTo>
                  <a:lnTo>
                    <a:pt x="1664" y="308"/>
                  </a:lnTo>
                  <a:lnTo>
                    <a:pt x="1664" y="316"/>
                  </a:lnTo>
                  <a:lnTo>
                    <a:pt x="1666" y="321"/>
                  </a:lnTo>
                  <a:lnTo>
                    <a:pt x="1668" y="327"/>
                  </a:lnTo>
                  <a:lnTo>
                    <a:pt x="1670" y="333"/>
                  </a:lnTo>
                  <a:lnTo>
                    <a:pt x="1672" y="338"/>
                  </a:lnTo>
                  <a:lnTo>
                    <a:pt x="1676" y="346"/>
                  </a:lnTo>
                  <a:lnTo>
                    <a:pt x="1676" y="352"/>
                  </a:lnTo>
                  <a:lnTo>
                    <a:pt x="1677" y="357"/>
                  </a:lnTo>
                  <a:lnTo>
                    <a:pt x="1677" y="363"/>
                  </a:lnTo>
                  <a:lnTo>
                    <a:pt x="1679" y="369"/>
                  </a:lnTo>
                  <a:lnTo>
                    <a:pt x="1679" y="375"/>
                  </a:lnTo>
                  <a:lnTo>
                    <a:pt x="1681" y="382"/>
                  </a:lnTo>
                  <a:lnTo>
                    <a:pt x="1681" y="388"/>
                  </a:lnTo>
                  <a:lnTo>
                    <a:pt x="1683" y="397"/>
                  </a:lnTo>
                  <a:lnTo>
                    <a:pt x="1683" y="403"/>
                  </a:lnTo>
                  <a:lnTo>
                    <a:pt x="1683" y="411"/>
                  </a:lnTo>
                  <a:lnTo>
                    <a:pt x="1683" y="416"/>
                  </a:lnTo>
                  <a:lnTo>
                    <a:pt x="1683" y="426"/>
                  </a:lnTo>
                  <a:lnTo>
                    <a:pt x="1681" y="432"/>
                  </a:lnTo>
                  <a:lnTo>
                    <a:pt x="1681" y="439"/>
                  </a:lnTo>
                  <a:lnTo>
                    <a:pt x="1681" y="447"/>
                  </a:lnTo>
                  <a:lnTo>
                    <a:pt x="1681" y="454"/>
                  </a:lnTo>
                  <a:lnTo>
                    <a:pt x="1679" y="462"/>
                  </a:lnTo>
                  <a:lnTo>
                    <a:pt x="1679" y="470"/>
                  </a:lnTo>
                  <a:lnTo>
                    <a:pt x="1677" y="477"/>
                  </a:lnTo>
                  <a:lnTo>
                    <a:pt x="1677" y="485"/>
                  </a:lnTo>
                  <a:lnTo>
                    <a:pt x="1676" y="491"/>
                  </a:lnTo>
                  <a:lnTo>
                    <a:pt x="1674" y="498"/>
                  </a:lnTo>
                  <a:lnTo>
                    <a:pt x="1674" y="506"/>
                  </a:lnTo>
                  <a:lnTo>
                    <a:pt x="1672" y="513"/>
                  </a:lnTo>
                  <a:lnTo>
                    <a:pt x="1670" y="521"/>
                  </a:lnTo>
                  <a:lnTo>
                    <a:pt x="1668" y="529"/>
                  </a:lnTo>
                  <a:lnTo>
                    <a:pt x="1666" y="534"/>
                  </a:lnTo>
                  <a:lnTo>
                    <a:pt x="1664" y="542"/>
                  </a:lnTo>
                  <a:lnTo>
                    <a:pt x="1662" y="549"/>
                  </a:lnTo>
                  <a:lnTo>
                    <a:pt x="1660" y="557"/>
                  </a:lnTo>
                  <a:lnTo>
                    <a:pt x="1658" y="563"/>
                  </a:lnTo>
                  <a:lnTo>
                    <a:pt x="1658" y="570"/>
                  </a:lnTo>
                  <a:lnTo>
                    <a:pt x="1655" y="576"/>
                  </a:lnTo>
                  <a:lnTo>
                    <a:pt x="1653" y="584"/>
                  </a:lnTo>
                  <a:lnTo>
                    <a:pt x="1651" y="589"/>
                  </a:lnTo>
                  <a:lnTo>
                    <a:pt x="1649" y="597"/>
                  </a:lnTo>
                  <a:lnTo>
                    <a:pt x="1647" y="603"/>
                  </a:lnTo>
                  <a:lnTo>
                    <a:pt x="1645" y="608"/>
                  </a:lnTo>
                  <a:lnTo>
                    <a:pt x="1643" y="614"/>
                  </a:lnTo>
                  <a:lnTo>
                    <a:pt x="1639" y="620"/>
                  </a:lnTo>
                  <a:lnTo>
                    <a:pt x="1638" y="626"/>
                  </a:lnTo>
                  <a:lnTo>
                    <a:pt x="1636" y="631"/>
                  </a:lnTo>
                  <a:lnTo>
                    <a:pt x="1634" y="635"/>
                  </a:lnTo>
                  <a:lnTo>
                    <a:pt x="1632" y="643"/>
                  </a:lnTo>
                  <a:lnTo>
                    <a:pt x="1628" y="652"/>
                  </a:lnTo>
                  <a:lnTo>
                    <a:pt x="1626" y="662"/>
                  </a:lnTo>
                  <a:lnTo>
                    <a:pt x="1622" y="669"/>
                  </a:lnTo>
                  <a:lnTo>
                    <a:pt x="1619" y="677"/>
                  </a:lnTo>
                  <a:lnTo>
                    <a:pt x="1617" y="683"/>
                  </a:lnTo>
                  <a:lnTo>
                    <a:pt x="1615" y="688"/>
                  </a:lnTo>
                  <a:lnTo>
                    <a:pt x="1609" y="698"/>
                  </a:lnTo>
                  <a:lnTo>
                    <a:pt x="1609" y="700"/>
                  </a:lnTo>
                  <a:lnTo>
                    <a:pt x="1607" y="702"/>
                  </a:lnTo>
                  <a:lnTo>
                    <a:pt x="1600" y="707"/>
                  </a:lnTo>
                  <a:lnTo>
                    <a:pt x="1592" y="711"/>
                  </a:lnTo>
                  <a:lnTo>
                    <a:pt x="1586" y="717"/>
                  </a:lnTo>
                  <a:lnTo>
                    <a:pt x="1579" y="723"/>
                  </a:lnTo>
                  <a:lnTo>
                    <a:pt x="1571" y="730"/>
                  </a:lnTo>
                  <a:lnTo>
                    <a:pt x="1562" y="738"/>
                  </a:lnTo>
                  <a:lnTo>
                    <a:pt x="1550" y="745"/>
                  </a:lnTo>
                  <a:lnTo>
                    <a:pt x="1541" y="755"/>
                  </a:lnTo>
                  <a:lnTo>
                    <a:pt x="1531" y="762"/>
                  </a:lnTo>
                  <a:lnTo>
                    <a:pt x="1525" y="766"/>
                  </a:lnTo>
                  <a:lnTo>
                    <a:pt x="1520" y="772"/>
                  </a:lnTo>
                  <a:lnTo>
                    <a:pt x="1514" y="776"/>
                  </a:lnTo>
                  <a:lnTo>
                    <a:pt x="1508" y="781"/>
                  </a:lnTo>
                  <a:lnTo>
                    <a:pt x="1503" y="785"/>
                  </a:lnTo>
                  <a:lnTo>
                    <a:pt x="1497" y="791"/>
                  </a:lnTo>
                  <a:lnTo>
                    <a:pt x="1491" y="795"/>
                  </a:lnTo>
                  <a:lnTo>
                    <a:pt x="1485" y="800"/>
                  </a:lnTo>
                  <a:lnTo>
                    <a:pt x="1480" y="804"/>
                  </a:lnTo>
                  <a:lnTo>
                    <a:pt x="1474" y="810"/>
                  </a:lnTo>
                  <a:lnTo>
                    <a:pt x="1468" y="814"/>
                  </a:lnTo>
                  <a:lnTo>
                    <a:pt x="1463" y="818"/>
                  </a:lnTo>
                  <a:lnTo>
                    <a:pt x="1457" y="821"/>
                  </a:lnTo>
                  <a:lnTo>
                    <a:pt x="1451" y="827"/>
                  </a:lnTo>
                  <a:lnTo>
                    <a:pt x="1444" y="833"/>
                  </a:lnTo>
                  <a:lnTo>
                    <a:pt x="1440" y="837"/>
                  </a:lnTo>
                  <a:lnTo>
                    <a:pt x="1434" y="840"/>
                  </a:lnTo>
                  <a:lnTo>
                    <a:pt x="1428" y="844"/>
                  </a:lnTo>
                  <a:lnTo>
                    <a:pt x="1423" y="848"/>
                  </a:lnTo>
                  <a:lnTo>
                    <a:pt x="1419" y="854"/>
                  </a:lnTo>
                  <a:lnTo>
                    <a:pt x="1409" y="861"/>
                  </a:lnTo>
                  <a:lnTo>
                    <a:pt x="1400" y="869"/>
                  </a:lnTo>
                  <a:lnTo>
                    <a:pt x="1392" y="875"/>
                  </a:lnTo>
                  <a:lnTo>
                    <a:pt x="1383" y="882"/>
                  </a:lnTo>
                  <a:lnTo>
                    <a:pt x="1377" y="888"/>
                  </a:lnTo>
                  <a:lnTo>
                    <a:pt x="1371" y="892"/>
                  </a:lnTo>
                  <a:lnTo>
                    <a:pt x="1364" y="897"/>
                  </a:lnTo>
                  <a:lnTo>
                    <a:pt x="1362" y="901"/>
                  </a:lnTo>
                  <a:close/>
                </a:path>
              </a:pathLst>
            </a:custGeom>
            <a:solidFill>
              <a:srgbClr val="E6F0F0"/>
            </a:solidFill>
            <a:ln w="9525">
              <a:noFill/>
              <a:round/>
              <a:headEnd/>
              <a:tailEnd/>
            </a:ln>
          </p:spPr>
          <p:txBody>
            <a:bodyPr/>
            <a:lstStyle/>
            <a:p>
              <a:endParaRPr lang="en-US" sz="2400"/>
            </a:p>
          </p:txBody>
        </p:sp>
        <p:sp>
          <p:nvSpPr>
            <p:cNvPr id="219176" name="Freeform 69"/>
            <p:cNvSpPr>
              <a:spLocks/>
            </p:cNvSpPr>
            <p:nvPr/>
          </p:nvSpPr>
          <p:spPr bwMode="auto">
            <a:xfrm>
              <a:off x="4551" y="3413"/>
              <a:ext cx="717" cy="453"/>
            </a:xfrm>
            <a:custGeom>
              <a:avLst/>
              <a:gdLst>
                <a:gd name="T0" fmla="*/ 1 w 1434"/>
                <a:gd name="T1" fmla="*/ 0 h 907"/>
                <a:gd name="T2" fmla="*/ 1 w 1434"/>
                <a:gd name="T3" fmla="*/ 0 h 907"/>
                <a:gd name="T4" fmla="*/ 1 w 1434"/>
                <a:gd name="T5" fmla="*/ 0 h 907"/>
                <a:gd name="T6" fmla="*/ 1 w 1434"/>
                <a:gd name="T7" fmla="*/ 0 h 907"/>
                <a:gd name="T8" fmla="*/ 1 w 1434"/>
                <a:gd name="T9" fmla="*/ 0 h 907"/>
                <a:gd name="T10" fmla="*/ 1 w 1434"/>
                <a:gd name="T11" fmla="*/ 0 h 907"/>
                <a:gd name="T12" fmla="*/ 1 w 1434"/>
                <a:gd name="T13" fmla="*/ 0 h 907"/>
                <a:gd name="T14" fmla="*/ 1 w 1434"/>
                <a:gd name="T15" fmla="*/ 0 h 907"/>
                <a:gd name="T16" fmla="*/ 1 w 1434"/>
                <a:gd name="T17" fmla="*/ 0 h 907"/>
                <a:gd name="T18" fmla="*/ 1 w 1434"/>
                <a:gd name="T19" fmla="*/ 0 h 907"/>
                <a:gd name="T20" fmla="*/ 1 w 1434"/>
                <a:gd name="T21" fmla="*/ 0 h 907"/>
                <a:gd name="T22" fmla="*/ 1 w 1434"/>
                <a:gd name="T23" fmla="*/ 0 h 907"/>
                <a:gd name="T24" fmla="*/ 1 w 1434"/>
                <a:gd name="T25" fmla="*/ 0 h 907"/>
                <a:gd name="T26" fmla="*/ 1 w 1434"/>
                <a:gd name="T27" fmla="*/ 0 h 907"/>
                <a:gd name="T28" fmla="*/ 1 w 1434"/>
                <a:gd name="T29" fmla="*/ 0 h 907"/>
                <a:gd name="T30" fmla="*/ 1 w 1434"/>
                <a:gd name="T31" fmla="*/ 0 h 907"/>
                <a:gd name="T32" fmla="*/ 1 w 1434"/>
                <a:gd name="T33" fmla="*/ 0 h 907"/>
                <a:gd name="T34" fmla="*/ 1 w 1434"/>
                <a:gd name="T35" fmla="*/ 0 h 907"/>
                <a:gd name="T36" fmla="*/ 1 w 1434"/>
                <a:gd name="T37" fmla="*/ 0 h 907"/>
                <a:gd name="T38" fmla="*/ 1 w 1434"/>
                <a:gd name="T39" fmla="*/ 0 h 907"/>
                <a:gd name="T40" fmla="*/ 1 w 1434"/>
                <a:gd name="T41" fmla="*/ 0 h 907"/>
                <a:gd name="T42" fmla="*/ 1 w 1434"/>
                <a:gd name="T43" fmla="*/ 0 h 907"/>
                <a:gd name="T44" fmla="*/ 1 w 1434"/>
                <a:gd name="T45" fmla="*/ 0 h 907"/>
                <a:gd name="T46" fmla="*/ 1 w 1434"/>
                <a:gd name="T47" fmla="*/ 0 h 907"/>
                <a:gd name="T48" fmla="*/ 1 w 1434"/>
                <a:gd name="T49" fmla="*/ 0 h 907"/>
                <a:gd name="T50" fmla="*/ 1 w 1434"/>
                <a:gd name="T51" fmla="*/ 0 h 907"/>
                <a:gd name="T52" fmla="*/ 1 w 1434"/>
                <a:gd name="T53" fmla="*/ 0 h 907"/>
                <a:gd name="T54" fmla="*/ 1 w 1434"/>
                <a:gd name="T55" fmla="*/ 0 h 907"/>
                <a:gd name="T56" fmla="*/ 1 w 1434"/>
                <a:gd name="T57" fmla="*/ 0 h 907"/>
                <a:gd name="T58" fmla="*/ 1 w 1434"/>
                <a:gd name="T59" fmla="*/ 0 h 907"/>
                <a:gd name="T60" fmla="*/ 1 w 1434"/>
                <a:gd name="T61" fmla="*/ 0 h 907"/>
                <a:gd name="T62" fmla="*/ 1 w 1434"/>
                <a:gd name="T63" fmla="*/ 0 h 907"/>
                <a:gd name="T64" fmla="*/ 1 w 1434"/>
                <a:gd name="T65" fmla="*/ 0 h 907"/>
                <a:gd name="T66" fmla="*/ 1 w 1434"/>
                <a:gd name="T67" fmla="*/ 0 h 907"/>
                <a:gd name="T68" fmla="*/ 1 w 1434"/>
                <a:gd name="T69" fmla="*/ 0 h 907"/>
                <a:gd name="T70" fmla="*/ 1 w 1434"/>
                <a:gd name="T71" fmla="*/ 0 h 907"/>
                <a:gd name="T72" fmla="*/ 1 w 1434"/>
                <a:gd name="T73" fmla="*/ 0 h 907"/>
                <a:gd name="T74" fmla="*/ 1 w 1434"/>
                <a:gd name="T75" fmla="*/ 0 h 907"/>
                <a:gd name="T76" fmla="*/ 1 w 1434"/>
                <a:gd name="T77" fmla="*/ 0 h 907"/>
                <a:gd name="T78" fmla="*/ 1 w 1434"/>
                <a:gd name="T79" fmla="*/ 0 h 907"/>
                <a:gd name="T80" fmla="*/ 1 w 1434"/>
                <a:gd name="T81" fmla="*/ 0 h 907"/>
                <a:gd name="T82" fmla="*/ 1 w 1434"/>
                <a:gd name="T83" fmla="*/ 0 h 907"/>
                <a:gd name="T84" fmla="*/ 1 w 1434"/>
                <a:gd name="T85" fmla="*/ 0 h 907"/>
                <a:gd name="T86" fmla="*/ 1 w 1434"/>
                <a:gd name="T87" fmla="*/ 0 h 907"/>
                <a:gd name="T88" fmla="*/ 1 w 1434"/>
                <a:gd name="T89" fmla="*/ 0 h 907"/>
                <a:gd name="T90" fmla="*/ 1 w 1434"/>
                <a:gd name="T91" fmla="*/ 0 h 907"/>
                <a:gd name="T92" fmla="*/ 1 w 1434"/>
                <a:gd name="T93" fmla="*/ 0 h 907"/>
                <a:gd name="T94" fmla="*/ 1 w 1434"/>
                <a:gd name="T95" fmla="*/ 0 h 907"/>
                <a:gd name="T96" fmla="*/ 1 w 1434"/>
                <a:gd name="T97" fmla="*/ 0 h 907"/>
                <a:gd name="T98" fmla="*/ 1 w 1434"/>
                <a:gd name="T99" fmla="*/ 0 h 907"/>
                <a:gd name="T100" fmla="*/ 1 w 1434"/>
                <a:gd name="T101" fmla="*/ 0 h 907"/>
                <a:gd name="T102" fmla="*/ 1 w 1434"/>
                <a:gd name="T103" fmla="*/ 0 h 907"/>
                <a:gd name="T104" fmla="*/ 1 w 1434"/>
                <a:gd name="T105" fmla="*/ 0 h 907"/>
                <a:gd name="T106" fmla="*/ 1 w 1434"/>
                <a:gd name="T107" fmla="*/ 0 h 907"/>
                <a:gd name="T108" fmla="*/ 1 w 1434"/>
                <a:gd name="T109" fmla="*/ 0 h 907"/>
                <a:gd name="T110" fmla="*/ 1 w 1434"/>
                <a:gd name="T111" fmla="*/ 0 h 90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34"/>
                <a:gd name="T169" fmla="*/ 0 h 907"/>
                <a:gd name="T170" fmla="*/ 1434 w 1434"/>
                <a:gd name="T171" fmla="*/ 907 h 90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34" h="907">
                  <a:moveTo>
                    <a:pt x="78" y="138"/>
                  </a:moveTo>
                  <a:lnTo>
                    <a:pt x="80" y="137"/>
                  </a:lnTo>
                  <a:lnTo>
                    <a:pt x="88" y="131"/>
                  </a:lnTo>
                  <a:lnTo>
                    <a:pt x="92" y="127"/>
                  </a:lnTo>
                  <a:lnTo>
                    <a:pt x="97" y="123"/>
                  </a:lnTo>
                  <a:lnTo>
                    <a:pt x="103" y="118"/>
                  </a:lnTo>
                  <a:lnTo>
                    <a:pt x="111" y="114"/>
                  </a:lnTo>
                  <a:lnTo>
                    <a:pt x="118" y="106"/>
                  </a:lnTo>
                  <a:lnTo>
                    <a:pt x="128" y="100"/>
                  </a:lnTo>
                  <a:lnTo>
                    <a:pt x="135" y="95"/>
                  </a:lnTo>
                  <a:lnTo>
                    <a:pt x="145" y="89"/>
                  </a:lnTo>
                  <a:lnTo>
                    <a:pt x="154" y="81"/>
                  </a:lnTo>
                  <a:lnTo>
                    <a:pt x="166" y="74"/>
                  </a:lnTo>
                  <a:lnTo>
                    <a:pt x="175" y="66"/>
                  </a:lnTo>
                  <a:lnTo>
                    <a:pt x="187" y="60"/>
                  </a:lnTo>
                  <a:lnTo>
                    <a:pt x="194" y="53"/>
                  </a:lnTo>
                  <a:lnTo>
                    <a:pt x="206" y="45"/>
                  </a:lnTo>
                  <a:lnTo>
                    <a:pt x="215" y="40"/>
                  </a:lnTo>
                  <a:lnTo>
                    <a:pt x="225" y="34"/>
                  </a:lnTo>
                  <a:lnTo>
                    <a:pt x="234" y="28"/>
                  </a:lnTo>
                  <a:lnTo>
                    <a:pt x="244" y="21"/>
                  </a:lnTo>
                  <a:lnTo>
                    <a:pt x="251" y="17"/>
                  </a:lnTo>
                  <a:lnTo>
                    <a:pt x="261" y="13"/>
                  </a:lnTo>
                  <a:lnTo>
                    <a:pt x="269" y="7"/>
                  </a:lnTo>
                  <a:lnTo>
                    <a:pt x="274" y="5"/>
                  </a:lnTo>
                  <a:lnTo>
                    <a:pt x="280" y="2"/>
                  </a:lnTo>
                  <a:lnTo>
                    <a:pt x="286" y="0"/>
                  </a:lnTo>
                  <a:lnTo>
                    <a:pt x="293" y="0"/>
                  </a:lnTo>
                  <a:lnTo>
                    <a:pt x="299" y="2"/>
                  </a:lnTo>
                  <a:lnTo>
                    <a:pt x="299" y="3"/>
                  </a:lnTo>
                  <a:lnTo>
                    <a:pt x="303" y="7"/>
                  </a:lnTo>
                  <a:lnTo>
                    <a:pt x="308" y="9"/>
                  </a:lnTo>
                  <a:lnTo>
                    <a:pt x="316" y="15"/>
                  </a:lnTo>
                  <a:lnTo>
                    <a:pt x="320" y="15"/>
                  </a:lnTo>
                  <a:lnTo>
                    <a:pt x="326" y="17"/>
                  </a:lnTo>
                  <a:lnTo>
                    <a:pt x="331" y="19"/>
                  </a:lnTo>
                  <a:lnTo>
                    <a:pt x="337" y="22"/>
                  </a:lnTo>
                  <a:lnTo>
                    <a:pt x="343" y="26"/>
                  </a:lnTo>
                  <a:lnTo>
                    <a:pt x="350" y="28"/>
                  </a:lnTo>
                  <a:lnTo>
                    <a:pt x="356" y="32"/>
                  </a:lnTo>
                  <a:lnTo>
                    <a:pt x="364" y="34"/>
                  </a:lnTo>
                  <a:lnTo>
                    <a:pt x="371" y="36"/>
                  </a:lnTo>
                  <a:lnTo>
                    <a:pt x="379" y="40"/>
                  </a:lnTo>
                  <a:lnTo>
                    <a:pt x="386" y="41"/>
                  </a:lnTo>
                  <a:lnTo>
                    <a:pt x="396" y="45"/>
                  </a:lnTo>
                  <a:lnTo>
                    <a:pt x="404" y="47"/>
                  </a:lnTo>
                  <a:lnTo>
                    <a:pt x="413" y="51"/>
                  </a:lnTo>
                  <a:lnTo>
                    <a:pt x="423" y="55"/>
                  </a:lnTo>
                  <a:lnTo>
                    <a:pt x="432" y="59"/>
                  </a:lnTo>
                  <a:lnTo>
                    <a:pt x="442" y="60"/>
                  </a:lnTo>
                  <a:lnTo>
                    <a:pt x="451" y="64"/>
                  </a:lnTo>
                  <a:lnTo>
                    <a:pt x="461" y="68"/>
                  </a:lnTo>
                  <a:lnTo>
                    <a:pt x="472" y="72"/>
                  </a:lnTo>
                  <a:lnTo>
                    <a:pt x="482" y="74"/>
                  </a:lnTo>
                  <a:lnTo>
                    <a:pt x="493" y="78"/>
                  </a:lnTo>
                  <a:lnTo>
                    <a:pt x="502" y="81"/>
                  </a:lnTo>
                  <a:lnTo>
                    <a:pt x="516" y="85"/>
                  </a:lnTo>
                  <a:lnTo>
                    <a:pt x="525" y="89"/>
                  </a:lnTo>
                  <a:lnTo>
                    <a:pt x="535" y="91"/>
                  </a:lnTo>
                  <a:lnTo>
                    <a:pt x="546" y="95"/>
                  </a:lnTo>
                  <a:lnTo>
                    <a:pt x="558" y="99"/>
                  </a:lnTo>
                  <a:lnTo>
                    <a:pt x="567" y="100"/>
                  </a:lnTo>
                  <a:lnTo>
                    <a:pt x="578" y="104"/>
                  </a:lnTo>
                  <a:lnTo>
                    <a:pt x="590" y="108"/>
                  </a:lnTo>
                  <a:lnTo>
                    <a:pt x="601" y="112"/>
                  </a:lnTo>
                  <a:lnTo>
                    <a:pt x="611" y="114"/>
                  </a:lnTo>
                  <a:lnTo>
                    <a:pt x="622" y="116"/>
                  </a:lnTo>
                  <a:lnTo>
                    <a:pt x="634" y="119"/>
                  </a:lnTo>
                  <a:lnTo>
                    <a:pt x="643" y="121"/>
                  </a:lnTo>
                  <a:lnTo>
                    <a:pt x="653" y="125"/>
                  </a:lnTo>
                  <a:lnTo>
                    <a:pt x="664" y="127"/>
                  </a:lnTo>
                  <a:lnTo>
                    <a:pt x="674" y="131"/>
                  </a:lnTo>
                  <a:lnTo>
                    <a:pt x="685" y="135"/>
                  </a:lnTo>
                  <a:lnTo>
                    <a:pt x="694" y="137"/>
                  </a:lnTo>
                  <a:lnTo>
                    <a:pt x="704" y="138"/>
                  </a:lnTo>
                  <a:lnTo>
                    <a:pt x="714" y="140"/>
                  </a:lnTo>
                  <a:lnTo>
                    <a:pt x="723" y="142"/>
                  </a:lnTo>
                  <a:lnTo>
                    <a:pt x="731" y="144"/>
                  </a:lnTo>
                  <a:lnTo>
                    <a:pt x="740" y="146"/>
                  </a:lnTo>
                  <a:lnTo>
                    <a:pt x="750" y="148"/>
                  </a:lnTo>
                  <a:lnTo>
                    <a:pt x="757" y="150"/>
                  </a:lnTo>
                  <a:lnTo>
                    <a:pt x="765" y="150"/>
                  </a:lnTo>
                  <a:lnTo>
                    <a:pt x="772" y="152"/>
                  </a:lnTo>
                  <a:lnTo>
                    <a:pt x="780" y="154"/>
                  </a:lnTo>
                  <a:lnTo>
                    <a:pt x="788" y="156"/>
                  </a:lnTo>
                  <a:lnTo>
                    <a:pt x="793" y="156"/>
                  </a:lnTo>
                  <a:lnTo>
                    <a:pt x="801" y="157"/>
                  </a:lnTo>
                  <a:lnTo>
                    <a:pt x="807" y="157"/>
                  </a:lnTo>
                  <a:lnTo>
                    <a:pt x="812" y="159"/>
                  </a:lnTo>
                  <a:lnTo>
                    <a:pt x="818" y="159"/>
                  </a:lnTo>
                  <a:lnTo>
                    <a:pt x="822" y="159"/>
                  </a:lnTo>
                  <a:lnTo>
                    <a:pt x="830" y="161"/>
                  </a:lnTo>
                  <a:lnTo>
                    <a:pt x="835" y="161"/>
                  </a:lnTo>
                  <a:lnTo>
                    <a:pt x="841" y="161"/>
                  </a:lnTo>
                  <a:lnTo>
                    <a:pt x="847" y="163"/>
                  </a:lnTo>
                  <a:lnTo>
                    <a:pt x="852" y="163"/>
                  </a:lnTo>
                  <a:lnTo>
                    <a:pt x="860" y="165"/>
                  </a:lnTo>
                  <a:lnTo>
                    <a:pt x="866" y="165"/>
                  </a:lnTo>
                  <a:lnTo>
                    <a:pt x="873" y="167"/>
                  </a:lnTo>
                  <a:lnTo>
                    <a:pt x="879" y="167"/>
                  </a:lnTo>
                  <a:lnTo>
                    <a:pt x="887" y="169"/>
                  </a:lnTo>
                  <a:lnTo>
                    <a:pt x="894" y="171"/>
                  </a:lnTo>
                  <a:lnTo>
                    <a:pt x="902" y="173"/>
                  </a:lnTo>
                  <a:lnTo>
                    <a:pt x="907" y="173"/>
                  </a:lnTo>
                  <a:lnTo>
                    <a:pt x="917" y="175"/>
                  </a:lnTo>
                  <a:lnTo>
                    <a:pt x="925" y="176"/>
                  </a:lnTo>
                  <a:lnTo>
                    <a:pt x="932" y="178"/>
                  </a:lnTo>
                  <a:lnTo>
                    <a:pt x="938" y="178"/>
                  </a:lnTo>
                  <a:lnTo>
                    <a:pt x="947" y="180"/>
                  </a:lnTo>
                  <a:lnTo>
                    <a:pt x="953" y="182"/>
                  </a:lnTo>
                  <a:lnTo>
                    <a:pt x="963" y="184"/>
                  </a:lnTo>
                  <a:lnTo>
                    <a:pt x="968" y="186"/>
                  </a:lnTo>
                  <a:lnTo>
                    <a:pt x="978" y="188"/>
                  </a:lnTo>
                  <a:lnTo>
                    <a:pt x="985" y="190"/>
                  </a:lnTo>
                  <a:lnTo>
                    <a:pt x="993" y="192"/>
                  </a:lnTo>
                  <a:lnTo>
                    <a:pt x="1001" y="194"/>
                  </a:lnTo>
                  <a:lnTo>
                    <a:pt x="1010" y="195"/>
                  </a:lnTo>
                  <a:lnTo>
                    <a:pt x="1016" y="195"/>
                  </a:lnTo>
                  <a:lnTo>
                    <a:pt x="1023" y="199"/>
                  </a:lnTo>
                  <a:lnTo>
                    <a:pt x="1033" y="199"/>
                  </a:lnTo>
                  <a:lnTo>
                    <a:pt x="1041" y="203"/>
                  </a:lnTo>
                  <a:lnTo>
                    <a:pt x="1046" y="203"/>
                  </a:lnTo>
                  <a:lnTo>
                    <a:pt x="1054" y="205"/>
                  </a:lnTo>
                  <a:lnTo>
                    <a:pt x="1062" y="207"/>
                  </a:lnTo>
                  <a:lnTo>
                    <a:pt x="1069" y="209"/>
                  </a:lnTo>
                  <a:lnTo>
                    <a:pt x="1075" y="211"/>
                  </a:lnTo>
                  <a:lnTo>
                    <a:pt x="1081" y="213"/>
                  </a:lnTo>
                  <a:lnTo>
                    <a:pt x="1088" y="215"/>
                  </a:lnTo>
                  <a:lnTo>
                    <a:pt x="1096" y="216"/>
                  </a:lnTo>
                  <a:lnTo>
                    <a:pt x="1101" y="218"/>
                  </a:lnTo>
                  <a:lnTo>
                    <a:pt x="1107" y="220"/>
                  </a:lnTo>
                  <a:lnTo>
                    <a:pt x="1113" y="220"/>
                  </a:lnTo>
                  <a:lnTo>
                    <a:pt x="1119" y="222"/>
                  </a:lnTo>
                  <a:lnTo>
                    <a:pt x="1124" y="224"/>
                  </a:lnTo>
                  <a:lnTo>
                    <a:pt x="1130" y="226"/>
                  </a:lnTo>
                  <a:lnTo>
                    <a:pt x="1136" y="228"/>
                  </a:lnTo>
                  <a:lnTo>
                    <a:pt x="1141" y="230"/>
                  </a:lnTo>
                  <a:lnTo>
                    <a:pt x="1149" y="232"/>
                  </a:lnTo>
                  <a:lnTo>
                    <a:pt x="1158" y="234"/>
                  </a:lnTo>
                  <a:lnTo>
                    <a:pt x="1166" y="235"/>
                  </a:lnTo>
                  <a:lnTo>
                    <a:pt x="1174" y="237"/>
                  </a:lnTo>
                  <a:lnTo>
                    <a:pt x="1181" y="239"/>
                  </a:lnTo>
                  <a:lnTo>
                    <a:pt x="1185" y="241"/>
                  </a:lnTo>
                  <a:lnTo>
                    <a:pt x="1434" y="268"/>
                  </a:lnTo>
                  <a:lnTo>
                    <a:pt x="1432" y="268"/>
                  </a:lnTo>
                  <a:lnTo>
                    <a:pt x="1430" y="272"/>
                  </a:lnTo>
                  <a:lnTo>
                    <a:pt x="1427" y="277"/>
                  </a:lnTo>
                  <a:lnTo>
                    <a:pt x="1421" y="285"/>
                  </a:lnTo>
                  <a:lnTo>
                    <a:pt x="1417" y="289"/>
                  </a:lnTo>
                  <a:lnTo>
                    <a:pt x="1413" y="294"/>
                  </a:lnTo>
                  <a:lnTo>
                    <a:pt x="1409" y="300"/>
                  </a:lnTo>
                  <a:lnTo>
                    <a:pt x="1406" y="306"/>
                  </a:lnTo>
                  <a:lnTo>
                    <a:pt x="1402" y="311"/>
                  </a:lnTo>
                  <a:lnTo>
                    <a:pt x="1396" y="319"/>
                  </a:lnTo>
                  <a:lnTo>
                    <a:pt x="1390" y="327"/>
                  </a:lnTo>
                  <a:lnTo>
                    <a:pt x="1387" y="334"/>
                  </a:lnTo>
                  <a:lnTo>
                    <a:pt x="1381" y="342"/>
                  </a:lnTo>
                  <a:lnTo>
                    <a:pt x="1375" y="350"/>
                  </a:lnTo>
                  <a:lnTo>
                    <a:pt x="1370" y="359"/>
                  </a:lnTo>
                  <a:lnTo>
                    <a:pt x="1364" y="367"/>
                  </a:lnTo>
                  <a:lnTo>
                    <a:pt x="1356" y="376"/>
                  </a:lnTo>
                  <a:lnTo>
                    <a:pt x="1351" y="386"/>
                  </a:lnTo>
                  <a:lnTo>
                    <a:pt x="1343" y="395"/>
                  </a:lnTo>
                  <a:lnTo>
                    <a:pt x="1337" y="407"/>
                  </a:lnTo>
                  <a:lnTo>
                    <a:pt x="1330" y="416"/>
                  </a:lnTo>
                  <a:lnTo>
                    <a:pt x="1322" y="426"/>
                  </a:lnTo>
                  <a:lnTo>
                    <a:pt x="1314" y="437"/>
                  </a:lnTo>
                  <a:lnTo>
                    <a:pt x="1309" y="448"/>
                  </a:lnTo>
                  <a:lnTo>
                    <a:pt x="1299" y="460"/>
                  </a:lnTo>
                  <a:lnTo>
                    <a:pt x="1292" y="469"/>
                  </a:lnTo>
                  <a:lnTo>
                    <a:pt x="1284" y="481"/>
                  </a:lnTo>
                  <a:lnTo>
                    <a:pt x="1276" y="494"/>
                  </a:lnTo>
                  <a:lnTo>
                    <a:pt x="1267" y="504"/>
                  </a:lnTo>
                  <a:lnTo>
                    <a:pt x="1259" y="517"/>
                  </a:lnTo>
                  <a:lnTo>
                    <a:pt x="1250" y="528"/>
                  </a:lnTo>
                  <a:lnTo>
                    <a:pt x="1242" y="540"/>
                  </a:lnTo>
                  <a:lnTo>
                    <a:pt x="1233" y="551"/>
                  </a:lnTo>
                  <a:lnTo>
                    <a:pt x="1225" y="562"/>
                  </a:lnTo>
                  <a:lnTo>
                    <a:pt x="1216" y="574"/>
                  </a:lnTo>
                  <a:lnTo>
                    <a:pt x="1208" y="585"/>
                  </a:lnTo>
                  <a:lnTo>
                    <a:pt x="1198" y="597"/>
                  </a:lnTo>
                  <a:lnTo>
                    <a:pt x="1189" y="608"/>
                  </a:lnTo>
                  <a:lnTo>
                    <a:pt x="1181" y="620"/>
                  </a:lnTo>
                  <a:lnTo>
                    <a:pt x="1174" y="633"/>
                  </a:lnTo>
                  <a:lnTo>
                    <a:pt x="1164" y="642"/>
                  </a:lnTo>
                  <a:lnTo>
                    <a:pt x="1157" y="656"/>
                  </a:lnTo>
                  <a:lnTo>
                    <a:pt x="1147" y="667"/>
                  </a:lnTo>
                  <a:lnTo>
                    <a:pt x="1139" y="678"/>
                  </a:lnTo>
                  <a:lnTo>
                    <a:pt x="1130" y="688"/>
                  </a:lnTo>
                  <a:lnTo>
                    <a:pt x="1122" y="699"/>
                  </a:lnTo>
                  <a:lnTo>
                    <a:pt x="1113" y="711"/>
                  </a:lnTo>
                  <a:lnTo>
                    <a:pt x="1105" y="720"/>
                  </a:lnTo>
                  <a:lnTo>
                    <a:pt x="1096" y="730"/>
                  </a:lnTo>
                  <a:lnTo>
                    <a:pt x="1090" y="741"/>
                  </a:lnTo>
                  <a:lnTo>
                    <a:pt x="1081" y="751"/>
                  </a:lnTo>
                  <a:lnTo>
                    <a:pt x="1075" y="760"/>
                  </a:lnTo>
                  <a:lnTo>
                    <a:pt x="1065" y="768"/>
                  </a:lnTo>
                  <a:lnTo>
                    <a:pt x="1060" y="777"/>
                  </a:lnTo>
                  <a:lnTo>
                    <a:pt x="1050" y="785"/>
                  </a:lnTo>
                  <a:lnTo>
                    <a:pt x="1044" y="794"/>
                  </a:lnTo>
                  <a:lnTo>
                    <a:pt x="1037" y="802"/>
                  </a:lnTo>
                  <a:lnTo>
                    <a:pt x="1031" y="810"/>
                  </a:lnTo>
                  <a:lnTo>
                    <a:pt x="1023" y="817"/>
                  </a:lnTo>
                  <a:lnTo>
                    <a:pt x="1018" y="825"/>
                  </a:lnTo>
                  <a:lnTo>
                    <a:pt x="1012" y="831"/>
                  </a:lnTo>
                  <a:lnTo>
                    <a:pt x="1006" y="836"/>
                  </a:lnTo>
                  <a:lnTo>
                    <a:pt x="1001" y="842"/>
                  </a:lnTo>
                  <a:lnTo>
                    <a:pt x="995" y="848"/>
                  </a:lnTo>
                  <a:lnTo>
                    <a:pt x="989" y="852"/>
                  </a:lnTo>
                  <a:lnTo>
                    <a:pt x="984" y="857"/>
                  </a:lnTo>
                  <a:lnTo>
                    <a:pt x="978" y="861"/>
                  </a:lnTo>
                  <a:lnTo>
                    <a:pt x="974" y="867"/>
                  </a:lnTo>
                  <a:lnTo>
                    <a:pt x="965" y="874"/>
                  </a:lnTo>
                  <a:lnTo>
                    <a:pt x="955" y="880"/>
                  </a:lnTo>
                  <a:lnTo>
                    <a:pt x="947" y="886"/>
                  </a:lnTo>
                  <a:lnTo>
                    <a:pt x="942" y="891"/>
                  </a:lnTo>
                  <a:lnTo>
                    <a:pt x="932" y="895"/>
                  </a:lnTo>
                  <a:lnTo>
                    <a:pt x="926" y="899"/>
                  </a:lnTo>
                  <a:lnTo>
                    <a:pt x="921" y="901"/>
                  </a:lnTo>
                  <a:lnTo>
                    <a:pt x="917" y="903"/>
                  </a:lnTo>
                  <a:lnTo>
                    <a:pt x="907" y="905"/>
                  </a:lnTo>
                  <a:lnTo>
                    <a:pt x="902" y="907"/>
                  </a:lnTo>
                  <a:lnTo>
                    <a:pt x="894" y="903"/>
                  </a:lnTo>
                  <a:lnTo>
                    <a:pt x="890" y="901"/>
                  </a:lnTo>
                  <a:lnTo>
                    <a:pt x="887" y="897"/>
                  </a:lnTo>
                  <a:lnTo>
                    <a:pt x="887" y="893"/>
                  </a:lnTo>
                  <a:lnTo>
                    <a:pt x="885" y="886"/>
                  </a:lnTo>
                  <a:lnTo>
                    <a:pt x="885" y="884"/>
                  </a:lnTo>
                  <a:lnTo>
                    <a:pt x="0" y="639"/>
                  </a:lnTo>
                  <a:lnTo>
                    <a:pt x="2" y="637"/>
                  </a:lnTo>
                  <a:lnTo>
                    <a:pt x="10" y="631"/>
                  </a:lnTo>
                  <a:lnTo>
                    <a:pt x="16" y="625"/>
                  </a:lnTo>
                  <a:lnTo>
                    <a:pt x="21" y="616"/>
                  </a:lnTo>
                  <a:lnTo>
                    <a:pt x="23" y="612"/>
                  </a:lnTo>
                  <a:lnTo>
                    <a:pt x="27" y="606"/>
                  </a:lnTo>
                  <a:lnTo>
                    <a:pt x="31" y="601"/>
                  </a:lnTo>
                  <a:lnTo>
                    <a:pt x="35" y="593"/>
                  </a:lnTo>
                  <a:lnTo>
                    <a:pt x="37" y="585"/>
                  </a:lnTo>
                  <a:lnTo>
                    <a:pt x="40" y="578"/>
                  </a:lnTo>
                  <a:lnTo>
                    <a:pt x="40" y="570"/>
                  </a:lnTo>
                  <a:lnTo>
                    <a:pt x="42" y="562"/>
                  </a:lnTo>
                  <a:lnTo>
                    <a:pt x="42" y="555"/>
                  </a:lnTo>
                  <a:lnTo>
                    <a:pt x="42" y="547"/>
                  </a:lnTo>
                  <a:lnTo>
                    <a:pt x="42" y="538"/>
                  </a:lnTo>
                  <a:lnTo>
                    <a:pt x="44" y="532"/>
                  </a:lnTo>
                  <a:lnTo>
                    <a:pt x="42" y="524"/>
                  </a:lnTo>
                  <a:lnTo>
                    <a:pt x="42" y="519"/>
                  </a:lnTo>
                  <a:lnTo>
                    <a:pt x="42" y="511"/>
                  </a:lnTo>
                  <a:lnTo>
                    <a:pt x="42" y="507"/>
                  </a:lnTo>
                  <a:lnTo>
                    <a:pt x="40" y="502"/>
                  </a:lnTo>
                  <a:lnTo>
                    <a:pt x="40" y="500"/>
                  </a:lnTo>
                  <a:lnTo>
                    <a:pt x="75" y="486"/>
                  </a:lnTo>
                  <a:lnTo>
                    <a:pt x="111" y="443"/>
                  </a:lnTo>
                  <a:lnTo>
                    <a:pt x="78" y="313"/>
                  </a:lnTo>
                  <a:lnTo>
                    <a:pt x="175" y="372"/>
                  </a:lnTo>
                  <a:lnTo>
                    <a:pt x="377" y="475"/>
                  </a:lnTo>
                  <a:lnTo>
                    <a:pt x="379" y="475"/>
                  </a:lnTo>
                  <a:lnTo>
                    <a:pt x="385" y="479"/>
                  </a:lnTo>
                  <a:lnTo>
                    <a:pt x="386" y="481"/>
                  </a:lnTo>
                  <a:lnTo>
                    <a:pt x="392" y="483"/>
                  </a:lnTo>
                  <a:lnTo>
                    <a:pt x="398" y="485"/>
                  </a:lnTo>
                  <a:lnTo>
                    <a:pt x="404" y="488"/>
                  </a:lnTo>
                  <a:lnTo>
                    <a:pt x="409" y="490"/>
                  </a:lnTo>
                  <a:lnTo>
                    <a:pt x="415" y="492"/>
                  </a:lnTo>
                  <a:lnTo>
                    <a:pt x="421" y="492"/>
                  </a:lnTo>
                  <a:lnTo>
                    <a:pt x="426" y="494"/>
                  </a:lnTo>
                  <a:lnTo>
                    <a:pt x="432" y="494"/>
                  </a:lnTo>
                  <a:lnTo>
                    <a:pt x="438" y="494"/>
                  </a:lnTo>
                  <a:lnTo>
                    <a:pt x="442" y="492"/>
                  </a:lnTo>
                  <a:lnTo>
                    <a:pt x="447" y="490"/>
                  </a:lnTo>
                  <a:lnTo>
                    <a:pt x="457" y="483"/>
                  </a:lnTo>
                  <a:lnTo>
                    <a:pt x="466" y="475"/>
                  </a:lnTo>
                  <a:lnTo>
                    <a:pt x="474" y="467"/>
                  </a:lnTo>
                  <a:lnTo>
                    <a:pt x="482" y="462"/>
                  </a:lnTo>
                  <a:lnTo>
                    <a:pt x="487" y="452"/>
                  </a:lnTo>
                  <a:lnTo>
                    <a:pt x="493" y="448"/>
                  </a:lnTo>
                  <a:lnTo>
                    <a:pt x="495" y="445"/>
                  </a:lnTo>
                  <a:lnTo>
                    <a:pt x="497" y="443"/>
                  </a:lnTo>
                  <a:lnTo>
                    <a:pt x="482" y="405"/>
                  </a:lnTo>
                  <a:lnTo>
                    <a:pt x="478" y="403"/>
                  </a:lnTo>
                  <a:lnTo>
                    <a:pt x="474" y="399"/>
                  </a:lnTo>
                  <a:lnTo>
                    <a:pt x="468" y="397"/>
                  </a:lnTo>
                  <a:lnTo>
                    <a:pt x="464" y="395"/>
                  </a:lnTo>
                  <a:lnTo>
                    <a:pt x="461" y="391"/>
                  </a:lnTo>
                  <a:lnTo>
                    <a:pt x="455" y="389"/>
                  </a:lnTo>
                  <a:lnTo>
                    <a:pt x="447" y="386"/>
                  </a:lnTo>
                  <a:lnTo>
                    <a:pt x="442" y="382"/>
                  </a:lnTo>
                  <a:lnTo>
                    <a:pt x="436" y="378"/>
                  </a:lnTo>
                  <a:lnTo>
                    <a:pt x="428" y="372"/>
                  </a:lnTo>
                  <a:lnTo>
                    <a:pt x="421" y="369"/>
                  </a:lnTo>
                  <a:lnTo>
                    <a:pt x="413" y="363"/>
                  </a:lnTo>
                  <a:lnTo>
                    <a:pt x="405" y="359"/>
                  </a:lnTo>
                  <a:lnTo>
                    <a:pt x="396" y="355"/>
                  </a:lnTo>
                  <a:lnTo>
                    <a:pt x="388" y="348"/>
                  </a:lnTo>
                  <a:lnTo>
                    <a:pt x="381" y="344"/>
                  </a:lnTo>
                  <a:lnTo>
                    <a:pt x="371" y="338"/>
                  </a:lnTo>
                  <a:lnTo>
                    <a:pt x="364" y="334"/>
                  </a:lnTo>
                  <a:lnTo>
                    <a:pt x="354" y="329"/>
                  </a:lnTo>
                  <a:lnTo>
                    <a:pt x="347" y="325"/>
                  </a:lnTo>
                  <a:lnTo>
                    <a:pt x="339" y="319"/>
                  </a:lnTo>
                  <a:lnTo>
                    <a:pt x="333" y="315"/>
                  </a:lnTo>
                  <a:lnTo>
                    <a:pt x="326" y="310"/>
                  </a:lnTo>
                  <a:lnTo>
                    <a:pt x="318" y="306"/>
                  </a:lnTo>
                  <a:lnTo>
                    <a:pt x="312" y="302"/>
                  </a:lnTo>
                  <a:lnTo>
                    <a:pt x="307" y="298"/>
                  </a:lnTo>
                  <a:lnTo>
                    <a:pt x="297" y="292"/>
                  </a:lnTo>
                  <a:lnTo>
                    <a:pt x="289" y="287"/>
                  </a:lnTo>
                  <a:lnTo>
                    <a:pt x="282" y="281"/>
                  </a:lnTo>
                  <a:lnTo>
                    <a:pt x="274" y="275"/>
                  </a:lnTo>
                  <a:lnTo>
                    <a:pt x="265" y="270"/>
                  </a:lnTo>
                  <a:lnTo>
                    <a:pt x="257" y="262"/>
                  </a:lnTo>
                  <a:lnTo>
                    <a:pt x="246" y="254"/>
                  </a:lnTo>
                  <a:lnTo>
                    <a:pt x="238" y="247"/>
                  </a:lnTo>
                  <a:lnTo>
                    <a:pt x="227" y="239"/>
                  </a:lnTo>
                  <a:lnTo>
                    <a:pt x="219" y="234"/>
                  </a:lnTo>
                  <a:lnTo>
                    <a:pt x="210" y="226"/>
                  </a:lnTo>
                  <a:lnTo>
                    <a:pt x="200" y="220"/>
                  </a:lnTo>
                  <a:lnTo>
                    <a:pt x="192" y="215"/>
                  </a:lnTo>
                  <a:lnTo>
                    <a:pt x="187" y="209"/>
                  </a:lnTo>
                  <a:lnTo>
                    <a:pt x="181" y="205"/>
                  </a:lnTo>
                  <a:lnTo>
                    <a:pt x="177" y="203"/>
                  </a:lnTo>
                  <a:lnTo>
                    <a:pt x="173" y="201"/>
                  </a:lnTo>
                  <a:lnTo>
                    <a:pt x="132" y="163"/>
                  </a:lnTo>
                  <a:lnTo>
                    <a:pt x="128" y="161"/>
                  </a:lnTo>
                  <a:lnTo>
                    <a:pt x="120" y="159"/>
                  </a:lnTo>
                  <a:lnTo>
                    <a:pt x="115" y="157"/>
                  </a:lnTo>
                  <a:lnTo>
                    <a:pt x="111" y="157"/>
                  </a:lnTo>
                  <a:lnTo>
                    <a:pt x="105" y="154"/>
                  </a:lnTo>
                  <a:lnTo>
                    <a:pt x="101" y="154"/>
                  </a:lnTo>
                  <a:lnTo>
                    <a:pt x="95" y="150"/>
                  </a:lnTo>
                  <a:lnTo>
                    <a:pt x="90" y="148"/>
                  </a:lnTo>
                  <a:lnTo>
                    <a:pt x="84" y="146"/>
                  </a:lnTo>
                  <a:lnTo>
                    <a:pt x="82" y="146"/>
                  </a:lnTo>
                  <a:lnTo>
                    <a:pt x="76" y="142"/>
                  </a:lnTo>
                  <a:lnTo>
                    <a:pt x="78" y="138"/>
                  </a:lnTo>
                  <a:close/>
                </a:path>
              </a:pathLst>
            </a:custGeom>
            <a:solidFill>
              <a:srgbClr val="EBEBC9"/>
            </a:solidFill>
            <a:ln w="9525">
              <a:noFill/>
              <a:round/>
              <a:headEnd/>
              <a:tailEnd/>
            </a:ln>
          </p:spPr>
          <p:txBody>
            <a:bodyPr/>
            <a:lstStyle/>
            <a:p>
              <a:endParaRPr lang="en-US" sz="2400"/>
            </a:p>
          </p:txBody>
        </p:sp>
        <p:sp>
          <p:nvSpPr>
            <p:cNvPr id="219177" name="Freeform 70"/>
            <p:cNvSpPr>
              <a:spLocks/>
            </p:cNvSpPr>
            <p:nvPr/>
          </p:nvSpPr>
          <p:spPr bwMode="auto">
            <a:xfrm>
              <a:off x="4660" y="3457"/>
              <a:ext cx="370" cy="298"/>
            </a:xfrm>
            <a:custGeom>
              <a:avLst/>
              <a:gdLst>
                <a:gd name="T0" fmla="*/ 1 w 740"/>
                <a:gd name="T1" fmla="*/ 1 h 595"/>
                <a:gd name="T2" fmla="*/ 1 w 740"/>
                <a:gd name="T3" fmla="*/ 1 h 595"/>
                <a:gd name="T4" fmla="*/ 1 w 740"/>
                <a:gd name="T5" fmla="*/ 1 h 595"/>
                <a:gd name="T6" fmla="*/ 1 w 740"/>
                <a:gd name="T7" fmla="*/ 1 h 595"/>
                <a:gd name="T8" fmla="*/ 1 w 740"/>
                <a:gd name="T9" fmla="*/ 1 h 595"/>
                <a:gd name="T10" fmla="*/ 1 w 740"/>
                <a:gd name="T11" fmla="*/ 1 h 595"/>
                <a:gd name="T12" fmla="*/ 1 w 740"/>
                <a:gd name="T13" fmla="*/ 1 h 595"/>
                <a:gd name="T14" fmla="*/ 1 w 740"/>
                <a:gd name="T15" fmla="*/ 1 h 595"/>
                <a:gd name="T16" fmla="*/ 1 w 740"/>
                <a:gd name="T17" fmla="*/ 1 h 595"/>
                <a:gd name="T18" fmla="*/ 1 w 740"/>
                <a:gd name="T19" fmla="*/ 1 h 595"/>
                <a:gd name="T20" fmla="*/ 1 w 740"/>
                <a:gd name="T21" fmla="*/ 1 h 595"/>
                <a:gd name="T22" fmla="*/ 1 w 740"/>
                <a:gd name="T23" fmla="*/ 1 h 595"/>
                <a:gd name="T24" fmla="*/ 1 w 740"/>
                <a:gd name="T25" fmla="*/ 1 h 595"/>
                <a:gd name="T26" fmla="*/ 1 w 740"/>
                <a:gd name="T27" fmla="*/ 1 h 595"/>
                <a:gd name="T28" fmla="*/ 1 w 740"/>
                <a:gd name="T29" fmla="*/ 1 h 595"/>
                <a:gd name="T30" fmla="*/ 1 w 740"/>
                <a:gd name="T31" fmla="*/ 1 h 595"/>
                <a:gd name="T32" fmla="*/ 1 w 740"/>
                <a:gd name="T33" fmla="*/ 1 h 595"/>
                <a:gd name="T34" fmla="*/ 1 w 740"/>
                <a:gd name="T35" fmla="*/ 1 h 595"/>
                <a:gd name="T36" fmla="*/ 1 w 740"/>
                <a:gd name="T37" fmla="*/ 1 h 595"/>
                <a:gd name="T38" fmla="*/ 1 w 740"/>
                <a:gd name="T39" fmla="*/ 1 h 595"/>
                <a:gd name="T40" fmla="*/ 1 w 740"/>
                <a:gd name="T41" fmla="*/ 1 h 595"/>
                <a:gd name="T42" fmla="*/ 1 w 740"/>
                <a:gd name="T43" fmla="*/ 1 h 595"/>
                <a:gd name="T44" fmla="*/ 1 w 740"/>
                <a:gd name="T45" fmla="*/ 1 h 595"/>
                <a:gd name="T46" fmla="*/ 1 w 740"/>
                <a:gd name="T47" fmla="*/ 1 h 595"/>
                <a:gd name="T48" fmla="*/ 1 w 740"/>
                <a:gd name="T49" fmla="*/ 1 h 595"/>
                <a:gd name="T50" fmla="*/ 1 w 740"/>
                <a:gd name="T51" fmla="*/ 1 h 595"/>
                <a:gd name="T52" fmla="*/ 1 w 740"/>
                <a:gd name="T53" fmla="*/ 1 h 595"/>
                <a:gd name="T54" fmla="*/ 1 w 740"/>
                <a:gd name="T55" fmla="*/ 1 h 595"/>
                <a:gd name="T56" fmla="*/ 1 w 740"/>
                <a:gd name="T57" fmla="*/ 1 h 595"/>
                <a:gd name="T58" fmla="*/ 0 w 740"/>
                <a:gd name="T59" fmla="*/ 1 h 595"/>
                <a:gd name="T60" fmla="*/ 1 w 740"/>
                <a:gd name="T61" fmla="*/ 1 h 595"/>
                <a:gd name="T62" fmla="*/ 1 w 740"/>
                <a:gd name="T63" fmla="*/ 1 h 595"/>
                <a:gd name="T64" fmla="*/ 1 w 740"/>
                <a:gd name="T65" fmla="*/ 1 h 595"/>
                <a:gd name="T66" fmla="*/ 1 w 740"/>
                <a:gd name="T67" fmla="*/ 1 h 595"/>
                <a:gd name="T68" fmla="*/ 1 w 740"/>
                <a:gd name="T69" fmla="*/ 1 h 595"/>
                <a:gd name="T70" fmla="*/ 1 w 740"/>
                <a:gd name="T71" fmla="*/ 1 h 595"/>
                <a:gd name="T72" fmla="*/ 1 w 740"/>
                <a:gd name="T73" fmla="*/ 1 h 595"/>
                <a:gd name="T74" fmla="*/ 1 w 740"/>
                <a:gd name="T75" fmla="*/ 1 h 595"/>
                <a:gd name="T76" fmla="*/ 1 w 740"/>
                <a:gd name="T77" fmla="*/ 1 h 595"/>
                <a:gd name="T78" fmla="*/ 1 w 740"/>
                <a:gd name="T79" fmla="*/ 1 h 595"/>
                <a:gd name="T80" fmla="*/ 1 w 740"/>
                <a:gd name="T81" fmla="*/ 1 h 595"/>
                <a:gd name="T82" fmla="*/ 1 w 740"/>
                <a:gd name="T83" fmla="*/ 1 h 595"/>
                <a:gd name="T84" fmla="*/ 1 w 740"/>
                <a:gd name="T85" fmla="*/ 1 h 595"/>
                <a:gd name="T86" fmla="*/ 1 w 740"/>
                <a:gd name="T87" fmla="*/ 1 h 595"/>
                <a:gd name="T88" fmla="*/ 1 w 740"/>
                <a:gd name="T89" fmla="*/ 1 h 595"/>
                <a:gd name="T90" fmla="*/ 1 w 740"/>
                <a:gd name="T91" fmla="*/ 1 h 595"/>
                <a:gd name="T92" fmla="*/ 1 w 740"/>
                <a:gd name="T93" fmla="*/ 1 h 595"/>
                <a:gd name="T94" fmla="*/ 1 w 740"/>
                <a:gd name="T95" fmla="*/ 1 h 595"/>
                <a:gd name="T96" fmla="*/ 1 w 740"/>
                <a:gd name="T97" fmla="*/ 0 h 5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0"/>
                <a:gd name="T148" fmla="*/ 0 h 595"/>
                <a:gd name="T149" fmla="*/ 740 w 740"/>
                <a:gd name="T150" fmla="*/ 595 h 5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0" h="595">
                  <a:moveTo>
                    <a:pt x="133" y="0"/>
                  </a:moveTo>
                  <a:lnTo>
                    <a:pt x="740" y="226"/>
                  </a:lnTo>
                  <a:lnTo>
                    <a:pt x="738" y="228"/>
                  </a:lnTo>
                  <a:lnTo>
                    <a:pt x="736" y="234"/>
                  </a:lnTo>
                  <a:lnTo>
                    <a:pt x="734" y="238"/>
                  </a:lnTo>
                  <a:lnTo>
                    <a:pt x="732" y="243"/>
                  </a:lnTo>
                  <a:lnTo>
                    <a:pt x="730" y="249"/>
                  </a:lnTo>
                  <a:lnTo>
                    <a:pt x="728" y="257"/>
                  </a:lnTo>
                  <a:lnTo>
                    <a:pt x="725" y="264"/>
                  </a:lnTo>
                  <a:lnTo>
                    <a:pt x="723" y="272"/>
                  </a:lnTo>
                  <a:lnTo>
                    <a:pt x="717" y="281"/>
                  </a:lnTo>
                  <a:lnTo>
                    <a:pt x="713" y="291"/>
                  </a:lnTo>
                  <a:lnTo>
                    <a:pt x="709" y="300"/>
                  </a:lnTo>
                  <a:lnTo>
                    <a:pt x="704" y="312"/>
                  </a:lnTo>
                  <a:lnTo>
                    <a:pt x="702" y="318"/>
                  </a:lnTo>
                  <a:lnTo>
                    <a:pt x="698" y="323"/>
                  </a:lnTo>
                  <a:lnTo>
                    <a:pt x="696" y="329"/>
                  </a:lnTo>
                  <a:lnTo>
                    <a:pt x="694" y="335"/>
                  </a:lnTo>
                  <a:lnTo>
                    <a:pt x="688" y="338"/>
                  </a:lnTo>
                  <a:lnTo>
                    <a:pt x="685" y="346"/>
                  </a:lnTo>
                  <a:lnTo>
                    <a:pt x="681" y="350"/>
                  </a:lnTo>
                  <a:lnTo>
                    <a:pt x="679" y="356"/>
                  </a:lnTo>
                  <a:lnTo>
                    <a:pt x="675" y="361"/>
                  </a:lnTo>
                  <a:lnTo>
                    <a:pt x="671" y="367"/>
                  </a:lnTo>
                  <a:lnTo>
                    <a:pt x="668" y="375"/>
                  </a:lnTo>
                  <a:lnTo>
                    <a:pt x="662" y="380"/>
                  </a:lnTo>
                  <a:lnTo>
                    <a:pt x="658" y="386"/>
                  </a:lnTo>
                  <a:lnTo>
                    <a:pt x="654" y="392"/>
                  </a:lnTo>
                  <a:lnTo>
                    <a:pt x="649" y="397"/>
                  </a:lnTo>
                  <a:lnTo>
                    <a:pt x="645" y="403"/>
                  </a:lnTo>
                  <a:lnTo>
                    <a:pt x="639" y="409"/>
                  </a:lnTo>
                  <a:lnTo>
                    <a:pt x="633" y="415"/>
                  </a:lnTo>
                  <a:lnTo>
                    <a:pt x="630" y="420"/>
                  </a:lnTo>
                  <a:lnTo>
                    <a:pt x="624" y="428"/>
                  </a:lnTo>
                  <a:lnTo>
                    <a:pt x="618" y="434"/>
                  </a:lnTo>
                  <a:lnTo>
                    <a:pt x="612" y="439"/>
                  </a:lnTo>
                  <a:lnTo>
                    <a:pt x="607" y="443"/>
                  </a:lnTo>
                  <a:lnTo>
                    <a:pt x="601" y="449"/>
                  </a:lnTo>
                  <a:lnTo>
                    <a:pt x="593" y="454"/>
                  </a:lnTo>
                  <a:lnTo>
                    <a:pt x="588" y="460"/>
                  </a:lnTo>
                  <a:lnTo>
                    <a:pt x="582" y="466"/>
                  </a:lnTo>
                  <a:lnTo>
                    <a:pt x="574" y="472"/>
                  </a:lnTo>
                  <a:lnTo>
                    <a:pt x="567" y="475"/>
                  </a:lnTo>
                  <a:lnTo>
                    <a:pt x="561" y="483"/>
                  </a:lnTo>
                  <a:lnTo>
                    <a:pt x="553" y="487"/>
                  </a:lnTo>
                  <a:lnTo>
                    <a:pt x="546" y="493"/>
                  </a:lnTo>
                  <a:lnTo>
                    <a:pt x="538" y="496"/>
                  </a:lnTo>
                  <a:lnTo>
                    <a:pt x="531" y="500"/>
                  </a:lnTo>
                  <a:lnTo>
                    <a:pt x="523" y="506"/>
                  </a:lnTo>
                  <a:lnTo>
                    <a:pt x="515" y="512"/>
                  </a:lnTo>
                  <a:lnTo>
                    <a:pt x="506" y="513"/>
                  </a:lnTo>
                  <a:lnTo>
                    <a:pt x="498" y="517"/>
                  </a:lnTo>
                  <a:lnTo>
                    <a:pt x="489" y="521"/>
                  </a:lnTo>
                  <a:lnTo>
                    <a:pt x="483" y="525"/>
                  </a:lnTo>
                  <a:lnTo>
                    <a:pt x="474" y="529"/>
                  </a:lnTo>
                  <a:lnTo>
                    <a:pt x="468" y="532"/>
                  </a:lnTo>
                  <a:lnTo>
                    <a:pt x="458" y="536"/>
                  </a:lnTo>
                  <a:lnTo>
                    <a:pt x="453" y="540"/>
                  </a:lnTo>
                  <a:lnTo>
                    <a:pt x="445" y="542"/>
                  </a:lnTo>
                  <a:lnTo>
                    <a:pt x="439" y="546"/>
                  </a:lnTo>
                  <a:lnTo>
                    <a:pt x="432" y="548"/>
                  </a:lnTo>
                  <a:lnTo>
                    <a:pt x="426" y="551"/>
                  </a:lnTo>
                  <a:lnTo>
                    <a:pt x="420" y="553"/>
                  </a:lnTo>
                  <a:lnTo>
                    <a:pt x="415" y="555"/>
                  </a:lnTo>
                  <a:lnTo>
                    <a:pt x="409" y="559"/>
                  </a:lnTo>
                  <a:lnTo>
                    <a:pt x="403" y="563"/>
                  </a:lnTo>
                  <a:lnTo>
                    <a:pt x="398" y="565"/>
                  </a:lnTo>
                  <a:lnTo>
                    <a:pt x="392" y="567"/>
                  </a:lnTo>
                  <a:lnTo>
                    <a:pt x="386" y="569"/>
                  </a:lnTo>
                  <a:lnTo>
                    <a:pt x="380" y="570"/>
                  </a:lnTo>
                  <a:lnTo>
                    <a:pt x="369" y="574"/>
                  </a:lnTo>
                  <a:lnTo>
                    <a:pt x="361" y="578"/>
                  </a:lnTo>
                  <a:lnTo>
                    <a:pt x="352" y="580"/>
                  </a:lnTo>
                  <a:lnTo>
                    <a:pt x="342" y="584"/>
                  </a:lnTo>
                  <a:lnTo>
                    <a:pt x="333" y="586"/>
                  </a:lnTo>
                  <a:lnTo>
                    <a:pt x="325" y="589"/>
                  </a:lnTo>
                  <a:lnTo>
                    <a:pt x="316" y="589"/>
                  </a:lnTo>
                  <a:lnTo>
                    <a:pt x="308" y="591"/>
                  </a:lnTo>
                  <a:lnTo>
                    <a:pt x="301" y="591"/>
                  </a:lnTo>
                  <a:lnTo>
                    <a:pt x="295" y="593"/>
                  </a:lnTo>
                  <a:lnTo>
                    <a:pt x="287" y="593"/>
                  </a:lnTo>
                  <a:lnTo>
                    <a:pt x="280" y="595"/>
                  </a:lnTo>
                  <a:lnTo>
                    <a:pt x="274" y="595"/>
                  </a:lnTo>
                  <a:lnTo>
                    <a:pt x="268" y="595"/>
                  </a:lnTo>
                  <a:lnTo>
                    <a:pt x="261" y="595"/>
                  </a:lnTo>
                  <a:lnTo>
                    <a:pt x="253" y="593"/>
                  </a:lnTo>
                  <a:lnTo>
                    <a:pt x="247" y="593"/>
                  </a:lnTo>
                  <a:lnTo>
                    <a:pt x="240" y="593"/>
                  </a:lnTo>
                  <a:lnTo>
                    <a:pt x="232" y="591"/>
                  </a:lnTo>
                  <a:lnTo>
                    <a:pt x="226" y="591"/>
                  </a:lnTo>
                  <a:lnTo>
                    <a:pt x="219" y="589"/>
                  </a:lnTo>
                  <a:lnTo>
                    <a:pt x="213" y="589"/>
                  </a:lnTo>
                  <a:lnTo>
                    <a:pt x="205" y="586"/>
                  </a:lnTo>
                  <a:lnTo>
                    <a:pt x="198" y="584"/>
                  </a:lnTo>
                  <a:lnTo>
                    <a:pt x="190" y="582"/>
                  </a:lnTo>
                  <a:lnTo>
                    <a:pt x="181" y="580"/>
                  </a:lnTo>
                  <a:lnTo>
                    <a:pt x="173" y="578"/>
                  </a:lnTo>
                  <a:lnTo>
                    <a:pt x="164" y="576"/>
                  </a:lnTo>
                  <a:lnTo>
                    <a:pt x="156" y="574"/>
                  </a:lnTo>
                  <a:lnTo>
                    <a:pt x="147" y="572"/>
                  </a:lnTo>
                  <a:lnTo>
                    <a:pt x="137" y="569"/>
                  </a:lnTo>
                  <a:lnTo>
                    <a:pt x="129" y="567"/>
                  </a:lnTo>
                  <a:lnTo>
                    <a:pt x="120" y="565"/>
                  </a:lnTo>
                  <a:lnTo>
                    <a:pt x="110" y="563"/>
                  </a:lnTo>
                  <a:lnTo>
                    <a:pt x="103" y="561"/>
                  </a:lnTo>
                  <a:lnTo>
                    <a:pt x="93" y="557"/>
                  </a:lnTo>
                  <a:lnTo>
                    <a:pt x="86" y="555"/>
                  </a:lnTo>
                  <a:lnTo>
                    <a:pt x="78" y="553"/>
                  </a:lnTo>
                  <a:lnTo>
                    <a:pt x="69" y="551"/>
                  </a:lnTo>
                  <a:lnTo>
                    <a:pt x="61" y="550"/>
                  </a:lnTo>
                  <a:lnTo>
                    <a:pt x="53" y="548"/>
                  </a:lnTo>
                  <a:lnTo>
                    <a:pt x="48" y="546"/>
                  </a:lnTo>
                  <a:lnTo>
                    <a:pt x="38" y="544"/>
                  </a:lnTo>
                  <a:lnTo>
                    <a:pt x="32" y="542"/>
                  </a:lnTo>
                  <a:lnTo>
                    <a:pt x="27" y="540"/>
                  </a:lnTo>
                  <a:lnTo>
                    <a:pt x="23" y="540"/>
                  </a:lnTo>
                  <a:lnTo>
                    <a:pt x="12" y="536"/>
                  </a:lnTo>
                  <a:lnTo>
                    <a:pt x="6" y="536"/>
                  </a:lnTo>
                  <a:lnTo>
                    <a:pt x="2" y="534"/>
                  </a:lnTo>
                  <a:lnTo>
                    <a:pt x="0" y="534"/>
                  </a:lnTo>
                  <a:lnTo>
                    <a:pt x="2" y="534"/>
                  </a:lnTo>
                  <a:lnTo>
                    <a:pt x="6" y="536"/>
                  </a:lnTo>
                  <a:lnTo>
                    <a:pt x="13" y="536"/>
                  </a:lnTo>
                  <a:lnTo>
                    <a:pt x="25" y="538"/>
                  </a:lnTo>
                  <a:lnTo>
                    <a:pt x="29" y="538"/>
                  </a:lnTo>
                  <a:lnTo>
                    <a:pt x="34" y="538"/>
                  </a:lnTo>
                  <a:lnTo>
                    <a:pt x="40" y="538"/>
                  </a:lnTo>
                  <a:lnTo>
                    <a:pt x="48" y="538"/>
                  </a:lnTo>
                  <a:lnTo>
                    <a:pt x="53" y="538"/>
                  </a:lnTo>
                  <a:lnTo>
                    <a:pt x="59" y="536"/>
                  </a:lnTo>
                  <a:lnTo>
                    <a:pt x="65" y="534"/>
                  </a:lnTo>
                  <a:lnTo>
                    <a:pt x="70" y="534"/>
                  </a:lnTo>
                  <a:lnTo>
                    <a:pt x="76" y="529"/>
                  </a:lnTo>
                  <a:lnTo>
                    <a:pt x="80" y="527"/>
                  </a:lnTo>
                  <a:lnTo>
                    <a:pt x="86" y="521"/>
                  </a:lnTo>
                  <a:lnTo>
                    <a:pt x="89" y="517"/>
                  </a:lnTo>
                  <a:lnTo>
                    <a:pt x="93" y="510"/>
                  </a:lnTo>
                  <a:lnTo>
                    <a:pt x="95" y="504"/>
                  </a:lnTo>
                  <a:lnTo>
                    <a:pt x="97" y="494"/>
                  </a:lnTo>
                  <a:lnTo>
                    <a:pt x="101" y="487"/>
                  </a:lnTo>
                  <a:lnTo>
                    <a:pt x="101" y="481"/>
                  </a:lnTo>
                  <a:lnTo>
                    <a:pt x="101" y="475"/>
                  </a:lnTo>
                  <a:lnTo>
                    <a:pt x="101" y="470"/>
                  </a:lnTo>
                  <a:lnTo>
                    <a:pt x="101" y="466"/>
                  </a:lnTo>
                  <a:lnTo>
                    <a:pt x="101" y="458"/>
                  </a:lnTo>
                  <a:lnTo>
                    <a:pt x="101" y="453"/>
                  </a:lnTo>
                  <a:lnTo>
                    <a:pt x="99" y="445"/>
                  </a:lnTo>
                  <a:lnTo>
                    <a:pt x="99" y="439"/>
                  </a:lnTo>
                  <a:lnTo>
                    <a:pt x="97" y="432"/>
                  </a:lnTo>
                  <a:lnTo>
                    <a:pt x="95" y="424"/>
                  </a:lnTo>
                  <a:lnTo>
                    <a:pt x="93" y="416"/>
                  </a:lnTo>
                  <a:lnTo>
                    <a:pt x="91" y="409"/>
                  </a:lnTo>
                  <a:lnTo>
                    <a:pt x="88" y="399"/>
                  </a:lnTo>
                  <a:lnTo>
                    <a:pt x="86" y="390"/>
                  </a:lnTo>
                  <a:lnTo>
                    <a:pt x="82" y="382"/>
                  </a:lnTo>
                  <a:lnTo>
                    <a:pt x="80" y="373"/>
                  </a:lnTo>
                  <a:lnTo>
                    <a:pt x="74" y="361"/>
                  </a:lnTo>
                  <a:lnTo>
                    <a:pt x="72" y="352"/>
                  </a:lnTo>
                  <a:lnTo>
                    <a:pt x="69" y="342"/>
                  </a:lnTo>
                  <a:lnTo>
                    <a:pt x="65" y="333"/>
                  </a:lnTo>
                  <a:lnTo>
                    <a:pt x="63" y="325"/>
                  </a:lnTo>
                  <a:lnTo>
                    <a:pt x="59" y="316"/>
                  </a:lnTo>
                  <a:lnTo>
                    <a:pt x="57" y="308"/>
                  </a:lnTo>
                  <a:lnTo>
                    <a:pt x="57" y="300"/>
                  </a:lnTo>
                  <a:lnTo>
                    <a:pt x="53" y="291"/>
                  </a:lnTo>
                  <a:lnTo>
                    <a:pt x="53" y="283"/>
                  </a:lnTo>
                  <a:lnTo>
                    <a:pt x="51" y="276"/>
                  </a:lnTo>
                  <a:lnTo>
                    <a:pt x="51" y="270"/>
                  </a:lnTo>
                  <a:lnTo>
                    <a:pt x="50" y="262"/>
                  </a:lnTo>
                  <a:lnTo>
                    <a:pt x="50" y="255"/>
                  </a:lnTo>
                  <a:lnTo>
                    <a:pt x="50" y="249"/>
                  </a:lnTo>
                  <a:lnTo>
                    <a:pt x="50" y="243"/>
                  </a:lnTo>
                  <a:lnTo>
                    <a:pt x="50" y="238"/>
                  </a:lnTo>
                  <a:lnTo>
                    <a:pt x="50" y="230"/>
                  </a:lnTo>
                  <a:lnTo>
                    <a:pt x="50" y="224"/>
                  </a:lnTo>
                  <a:lnTo>
                    <a:pt x="50" y="221"/>
                  </a:lnTo>
                  <a:lnTo>
                    <a:pt x="50" y="215"/>
                  </a:lnTo>
                  <a:lnTo>
                    <a:pt x="51" y="209"/>
                  </a:lnTo>
                  <a:lnTo>
                    <a:pt x="51" y="203"/>
                  </a:lnTo>
                  <a:lnTo>
                    <a:pt x="53" y="200"/>
                  </a:lnTo>
                  <a:lnTo>
                    <a:pt x="55" y="190"/>
                  </a:lnTo>
                  <a:lnTo>
                    <a:pt x="59" y="183"/>
                  </a:lnTo>
                  <a:lnTo>
                    <a:pt x="63" y="175"/>
                  </a:lnTo>
                  <a:lnTo>
                    <a:pt x="67" y="169"/>
                  </a:lnTo>
                  <a:lnTo>
                    <a:pt x="69" y="164"/>
                  </a:lnTo>
                  <a:lnTo>
                    <a:pt x="74" y="158"/>
                  </a:lnTo>
                  <a:lnTo>
                    <a:pt x="78" y="152"/>
                  </a:lnTo>
                  <a:lnTo>
                    <a:pt x="82" y="148"/>
                  </a:lnTo>
                  <a:lnTo>
                    <a:pt x="89" y="141"/>
                  </a:lnTo>
                  <a:lnTo>
                    <a:pt x="97" y="135"/>
                  </a:lnTo>
                  <a:lnTo>
                    <a:pt x="105" y="131"/>
                  </a:lnTo>
                  <a:lnTo>
                    <a:pt x="110" y="129"/>
                  </a:lnTo>
                  <a:lnTo>
                    <a:pt x="114" y="129"/>
                  </a:lnTo>
                  <a:lnTo>
                    <a:pt x="116" y="129"/>
                  </a:lnTo>
                  <a:lnTo>
                    <a:pt x="133" y="0"/>
                  </a:lnTo>
                  <a:close/>
                </a:path>
              </a:pathLst>
            </a:custGeom>
            <a:solidFill>
              <a:srgbClr val="F2F2DE"/>
            </a:solidFill>
            <a:ln w="9525">
              <a:noFill/>
              <a:round/>
              <a:headEnd/>
              <a:tailEnd/>
            </a:ln>
          </p:spPr>
          <p:txBody>
            <a:bodyPr/>
            <a:lstStyle/>
            <a:p>
              <a:endParaRPr lang="en-US" sz="2400"/>
            </a:p>
          </p:txBody>
        </p:sp>
        <p:sp>
          <p:nvSpPr>
            <p:cNvPr id="219178" name="Freeform 71"/>
            <p:cNvSpPr>
              <a:spLocks/>
            </p:cNvSpPr>
            <p:nvPr/>
          </p:nvSpPr>
          <p:spPr bwMode="auto">
            <a:xfrm>
              <a:off x="4056" y="3719"/>
              <a:ext cx="479" cy="78"/>
            </a:xfrm>
            <a:custGeom>
              <a:avLst/>
              <a:gdLst>
                <a:gd name="T0" fmla="*/ 1 w 956"/>
                <a:gd name="T1" fmla="*/ 1 h 156"/>
                <a:gd name="T2" fmla="*/ 1 w 956"/>
                <a:gd name="T3" fmla="*/ 1 h 156"/>
                <a:gd name="T4" fmla="*/ 1 w 956"/>
                <a:gd name="T5" fmla="*/ 1 h 156"/>
                <a:gd name="T6" fmla="*/ 1 w 956"/>
                <a:gd name="T7" fmla="*/ 1 h 156"/>
                <a:gd name="T8" fmla="*/ 1 w 956"/>
                <a:gd name="T9" fmla="*/ 1 h 156"/>
                <a:gd name="T10" fmla="*/ 1 w 956"/>
                <a:gd name="T11" fmla="*/ 1 h 156"/>
                <a:gd name="T12" fmla="*/ 1 w 956"/>
                <a:gd name="T13" fmla="*/ 1 h 156"/>
                <a:gd name="T14" fmla="*/ 1 w 956"/>
                <a:gd name="T15" fmla="*/ 1 h 156"/>
                <a:gd name="T16" fmla="*/ 1 w 956"/>
                <a:gd name="T17" fmla="*/ 1 h 156"/>
                <a:gd name="T18" fmla="*/ 1 w 956"/>
                <a:gd name="T19" fmla="*/ 1 h 156"/>
                <a:gd name="T20" fmla="*/ 1 w 956"/>
                <a:gd name="T21" fmla="*/ 1 h 156"/>
                <a:gd name="T22" fmla="*/ 1 w 956"/>
                <a:gd name="T23" fmla="*/ 1 h 156"/>
                <a:gd name="T24" fmla="*/ 1 w 956"/>
                <a:gd name="T25" fmla="*/ 1 h 156"/>
                <a:gd name="T26" fmla="*/ 1 w 956"/>
                <a:gd name="T27" fmla="*/ 1 h 156"/>
                <a:gd name="T28" fmla="*/ 1 w 956"/>
                <a:gd name="T29" fmla="*/ 1 h 156"/>
                <a:gd name="T30" fmla="*/ 1 w 956"/>
                <a:gd name="T31" fmla="*/ 1 h 156"/>
                <a:gd name="T32" fmla="*/ 1 w 956"/>
                <a:gd name="T33" fmla="*/ 1 h 156"/>
                <a:gd name="T34" fmla="*/ 1 w 956"/>
                <a:gd name="T35" fmla="*/ 1 h 156"/>
                <a:gd name="T36" fmla="*/ 1 w 956"/>
                <a:gd name="T37" fmla="*/ 1 h 156"/>
                <a:gd name="T38" fmla="*/ 1 w 956"/>
                <a:gd name="T39" fmla="*/ 1 h 156"/>
                <a:gd name="T40" fmla="*/ 1 w 956"/>
                <a:gd name="T41" fmla="*/ 1 h 156"/>
                <a:gd name="T42" fmla="*/ 1 w 956"/>
                <a:gd name="T43" fmla="*/ 1 h 156"/>
                <a:gd name="T44" fmla="*/ 1 w 956"/>
                <a:gd name="T45" fmla="*/ 1 h 156"/>
                <a:gd name="T46" fmla="*/ 1 w 956"/>
                <a:gd name="T47" fmla="*/ 1 h 156"/>
                <a:gd name="T48" fmla="*/ 1 w 956"/>
                <a:gd name="T49" fmla="*/ 1 h 156"/>
                <a:gd name="T50" fmla="*/ 1 w 956"/>
                <a:gd name="T51" fmla="*/ 1 h 156"/>
                <a:gd name="T52" fmla="*/ 1 w 956"/>
                <a:gd name="T53" fmla="*/ 1 h 156"/>
                <a:gd name="T54" fmla="*/ 1 w 956"/>
                <a:gd name="T55" fmla="*/ 1 h 156"/>
                <a:gd name="T56" fmla="*/ 1 w 956"/>
                <a:gd name="T57" fmla="*/ 1 h 156"/>
                <a:gd name="T58" fmla="*/ 1 w 956"/>
                <a:gd name="T59" fmla="*/ 1 h 156"/>
                <a:gd name="T60" fmla="*/ 1 w 956"/>
                <a:gd name="T61" fmla="*/ 1 h 156"/>
                <a:gd name="T62" fmla="*/ 1 w 956"/>
                <a:gd name="T63" fmla="*/ 1 h 156"/>
                <a:gd name="T64" fmla="*/ 1 w 956"/>
                <a:gd name="T65" fmla="*/ 1 h 156"/>
                <a:gd name="T66" fmla="*/ 1 w 956"/>
                <a:gd name="T67" fmla="*/ 1 h 156"/>
                <a:gd name="T68" fmla="*/ 1 w 956"/>
                <a:gd name="T69" fmla="*/ 1 h 156"/>
                <a:gd name="T70" fmla="*/ 1 w 956"/>
                <a:gd name="T71" fmla="*/ 1 h 156"/>
                <a:gd name="T72" fmla="*/ 1 w 956"/>
                <a:gd name="T73" fmla="*/ 1 h 156"/>
                <a:gd name="T74" fmla="*/ 1 w 956"/>
                <a:gd name="T75" fmla="*/ 1 h 156"/>
                <a:gd name="T76" fmla="*/ 1 w 956"/>
                <a:gd name="T77" fmla="*/ 1 h 156"/>
                <a:gd name="T78" fmla="*/ 1 w 956"/>
                <a:gd name="T79" fmla="*/ 1 h 156"/>
                <a:gd name="T80" fmla="*/ 1 w 956"/>
                <a:gd name="T81" fmla="*/ 1 h 156"/>
                <a:gd name="T82" fmla="*/ 1 w 956"/>
                <a:gd name="T83" fmla="*/ 1 h 156"/>
                <a:gd name="T84" fmla="*/ 1 w 956"/>
                <a:gd name="T85" fmla="*/ 1 h 156"/>
                <a:gd name="T86" fmla="*/ 0 w 956"/>
                <a:gd name="T87" fmla="*/ 1 h 156"/>
                <a:gd name="T88" fmla="*/ 1 w 956"/>
                <a:gd name="T89" fmla="*/ 1 h 156"/>
                <a:gd name="T90" fmla="*/ 1 w 956"/>
                <a:gd name="T91" fmla="*/ 1 h 156"/>
                <a:gd name="T92" fmla="*/ 1 w 956"/>
                <a:gd name="T93" fmla="*/ 1 h 156"/>
                <a:gd name="T94" fmla="*/ 1 w 956"/>
                <a:gd name="T95" fmla="*/ 1 h 156"/>
                <a:gd name="T96" fmla="*/ 1 w 956"/>
                <a:gd name="T97" fmla="*/ 1 h 156"/>
                <a:gd name="T98" fmla="*/ 1 w 956"/>
                <a:gd name="T99" fmla="*/ 1 h 156"/>
                <a:gd name="T100" fmla="*/ 1 w 956"/>
                <a:gd name="T101" fmla="*/ 1 h 156"/>
                <a:gd name="T102" fmla="*/ 1 w 956"/>
                <a:gd name="T103" fmla="*/ 1 h 156"/>
                <a:gd name="T104" fmla="*/ 1 w 956"/>
                <a:gd name="T105" fmla="*/ 1 h 156"/>
                <a:gd name="T106" fmla="*/ 1 w 956"/>
                <a:gd name="T107" fmla="*/ 1 h 156"/>
                <a:gd name="T108" fmla="*/ 1 w 956"/>
                <a:gd name="T109" fmla="*/ 1 h 15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56"/>
                <a:gd name="T166" fmla="*/ 0 h 156"/>
                <a:gd name="T167" fmla="*/ 956 w 956"/>
                <a:gd name="T168" fmla="*/ 156 h 15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56" h="156">
                  <a:moveTo>
                    <a:pt x="941" y="49"/>
                  </a:moveTo>
                  <a:lnTo>
                    <a:pt x="941" y="49"/>
                  </a:lnTo>
                  <a:lnTo>
                    <a:pt x="937" y="53"/>
                  </a:lnTo>
                  <a:lnTo>
                    <a:pt x="933" y="57"/>
                  </a:lnTo>
                  <a:lnTo>
                    <a:pt x="929" y="63"/>
                  </a:lnTo>
                  <a:lnTo>
                    <a:pt x="924" y="68"/>
                  </a:lnTo>
                  <a:lnTo>
                    <a:pt x="918" y="76"/>
                  </a:lnTo>
                  <a:lnTo>
                    <a:pt x="910" y="84"/>
                  </a:lnTo>
                  <a:lnTo>
                    <a:pt x="903" y="93"/>
                  </a:lnTo>
                  <a:lnTo>
                    <a:pt x="897" y="97"/>
                  </a:lnTo>
                  <a:lnTo>
                    <a:pt x="891" y="101"/>
                  </a:lnTo>
                  <a:lnTo>
                    <a:pt x="886" y="105"/>
                  </a:lnTo>
                  <a:lnTo>
                    <a:pt x="880" y="110"/>
                  </a:lnTo>
                  <a:lnTo>
                    <a:pt x="874" y="112"/>
                  </a:lnTo>
                  <a:lnTo>
                    <a:pt x="869" y="118"/>
                  </a:lnTo>
                  <a:lnTo>
                    <a:pt x="863" y="122"/>
                  </a:lnTo>
                  <a:lnTo>
                    <a:pt x="857" y="127"/>
                  </a:lnTo>
                  <a:lnTo>
                    <a:pt x="848" y="129"/>
                  </a:lnTo>
                  <a:lnTo>
                    <a:pt x="840" y="133"/>
                  </a:lnTo>
                  <a:lnTo>
                    <a:pt x="832" y="135"/>
                  </a:lnTo>
                  <a:lnTo>
                    <a:pt x="827" y="139"/>
                  </a:lnTo>
                  <a:lnTo>
                    <a:pt x="817" y="143"/>
                  </a:lnTo>
                  <a:lnTo>
                    <a:pt x="810" y="144"/>
                  </a:lnTo>
                  <a:lnTo>
                    <a:pt x="802" y="146"/>
                  </a:lnTo>
                  <a:lnTo>
                    <a:pt x="793" y="150"/>
                  </a:lnTo>
                  <a:lnTo>
                    <a:pt x="783" y="152"/>
                  </a:lnTo>
                  <a:lnTo>
                    <a:pt x="774" y="152"/>
                  </a:lnTo>
                  <a:lnTo>
                    <a:pt x="768" y="152"/>
                  </a:lnTo>
                  <a:lnTo>
                    <a:pt x="762" y="154"/>
                  </a:lnTo>
                  <a:lnTo>
                    <a:pt x="756" y="154"/>
                  </a:lnTo>
                  <a:lnTo>
                    <a:pt x="751" y="154"/>
                  </a:lnTo>
                  <a:lnTo>
                    <a:pt x="745" y="154"/>
                  </a:lnTo>
                  <a:lnTo>
                    <a:pt x="739" y="154"/>
                  </a:lnTo>
                  <a:lnTo>
                    <a:pt x="732" y="154"/>
                  </a:lnTo>
                  <a:lnTo>
                    <a:pt x="726" y="154"/>
                  </a:lnTo>
                  <a:lnTo>
                    <a:pt x="720" y="154"/>
                  </a:lnTo>
                  <a:lnTo>
                    <a:pt x="715" y="154"/>
                  </a:lnTo>
                  <a:lnTo>
                    <a:pt x="707" y="154"/>
                  </a:lnTo>
                  <a:lnTo>
                    <a:pt x="701" y="156"/>
                  </a:lnTo>
                  <a:lnTo>
                    <a:pt x="694" y="154"/>
                  </a:lnTo>
                  <a:lnTo>
                    <a:pt x="686" y="154"/>
                  </a:lnTo>
                  <a:lnTo>
                    <a:pt x="678" y="154"/>
                  </a:lnTo>
                  <a:lnTo>
                    <a:pt x="673" y="154"/>
                  </a:lnTo>
                  <a:lnTo>
                    <a:pt x="665" y="152"/>
                  </a:lnTo>
                  <a:lnTo>
                    <a:pt x="658" y="152"/>
                  </a:lnTo>
                  <a:lnTo>
                    <a:pt x="650" y="152"/>
                  </a:lnTo>
                  <a:lnTo>
                    <a:pt x="644" y="152"/>
                  </a:lnTo>
                  <a:lnTo>
                    <a:pt x="637" y="152"/>
                  </a:lnTo>
                  <a:lnTo>
                    <a:pt x="629" y="152"/>
                  </a:lnTo>
                  <a:lnTo>
                    <a:pt x="621" y="150"/>
                  </a:lnTo>
                  <a:lnTo>
                    <a:pt x="614" y="150"/>
                  </a:lnTo>
                  <a:lnTo>
                    <a:pt x="606" y="150"/>
                  </a:lnTo>
                  <a:lnTo>
                    <a:pt x="600" y="150"/>
                  </a:lnTo>
                  <a:lnTo>
                    <a:pt x="591" y="150"/>
                  </a:lnTo>
                  <a:lnTo>
                    <a:pt x="585" y="150"/>
                  </a:lnTo>
                  <a:lnTo>
                    <a:pt x="578" y="148"/>
                  </a:lnTo>
                  <a:lnTo>
                    <a:pt x="572" y="146"/>
                  </a:lnTo>
                  <a:lnTo>
                    <a:pt x="562" y="146"/>
                  </a:lnTo>
                  <a:lnTo>
                    <a:pt x="557" y="146"/>
                  </a:lnTo>
                  <a:lnTo>
                    <a:pt x="549" y="144"/>
                  </a:lnTo>
                  <a:lnTo>
                    <a:pt x="542" y="144"/>
                  </a:lnTo>
                  <a:lnTo>
                    <a:pt x="534" y="144"/>
                  </a:lnTo>
                  <a:lnTo>
                    <a:pt x="528" y="144"/>
                  </a:lnTo>
                  <a:lnTo>
                    <a:pt x="521" y="143"/>
                  </a:lnTo>
                  <a:lnTo>
                    <a:pt x="515" y="143"/>
                  </a:lnTo>
                  <a:lnTo>
                    <a:pt x="507" y="141"/>
                  </a:lnTo>
                  <a:lnTo>
                    <a:pt x="502" y="141"/>
                  </a:lnTo>
                  <a:lnTo>
                    <a:pt x="496" y="141"/>
                  </a:lnTo>
                  <a:lnTo>
                    <a:pt x="490" y="141"/>
                  </a:lnTo>
                  <a:lnTo>
                    <a:pt x="483" y="141"/>
                  </a:lnTo>
                  <a:lnTo>
                    <a:pt x="479" y="141"/>
                  </a:lnTo>
                  <a:lnTo>
                    <a:pt x="473" y="139"/>
                  </a:lnTo>
                  <a:lnTo>
                    <a:pt x="467" y="139"/>
                  </a:lnTo>
                  <a:lnTo>
                    <a:pt x="462" y="139"/>
                  </a:lnTo>
                  <a:lnTo>
                    <a:pt x="456" y="139"/>
                  </a:lnTo>
                  <a:lnTo>
                    <a:pt x="450" y="139"/>
                  </a:lnTo>
                  <a:lnTo>
                    <a:pt x="445" y="139"/>
                  </a:lnTo>
                  <a:lnTo>
                    <a:pt x="441" y="139"/>
                  </a:lnTo>
                  <a:lnTo>
                    <a:pt x="437" y="139"/>
                  </a:lnTo>
                  <a:lnTo>
                    <a:pt x="427" y="137"/>
                  </a:lnTo>
                  <a:lnTo>
                    <a:pt x="420" y="137"/>
                  </a:lnTo>
                  <a:lnTo>
                    <a:pt x="414" y="139"/>
                  </a:lnTo>
                  <a:lnTo>
                    <a:pt x="410" y="139"/>
                  </a:lnTo>
                  <a:lnTo>
                    <a:pt x="403" y="139"/>
                  </a:lnTo>
                  <a:lnTo>
                    <a:pt x="395" y="139"/>
                  </a:lnTo>
                  <a:lnTo>
                    <a:pt x="388" y="139"/>
                  </a:lnTo>
                  <a:lnTo>
                    <a:pt x="380" y="141"/>
                  </a:lnTo>
                  <a:lnTo>
                    <a:pt x="368" y="141"/>
                  </a:lnTo>
                  <a:lnTo>
                    <a:pt x="359" y="141"/>
                  </a:lnTo>
                  <a:lnTo>
                    <a:pt x="353" y="141"/>
                  </a:lnTo>
                  <a:lnTo>
                    <a:pt x="348" y="141"/>
                  </a:lnTo>
                  <a:lnTo>
                    <a:pt x="342" y="141"/>
                  </a:lnTo>
                  <a:lnTo>
                    <a:pt x="336" y="143"/>
                  </a:lnTo>
                  <a:lnTo>
                    <a:pt x="330" y="143"/>
                  </a:lnTo>
                  <a:lnTo>
                    <a:pt x="323" y="143"/>
                  </a:lnTo>
                  <a:lnTo>
                    <a:pt x="317" y="143"/>
                  </a:lnTo>
                  <a:lnTo>
                    <a:pt x="310" y="143"/>
                  </a:lnTo>
                  <a:lnTo>
                    <a:pt x="304" y="143"/>
                  </a:lnTo>
                  <a:lnTo>
                    <a:pt x="298" y="143"/>
                  </a:lnTo>
                  <a:lnTo>
                    <a:pt x="291" y="143"/>
                  </a:lnTo>
                  <a:lnTo>
                    <a:pt x="285" y="143"/>
                  </a:lnTo>
                  <a:lnTo>
                    <a:pt x="277" y="143"/>
                  </a:lnTo>
                  <a:lnTo>
                    <a:pt x="270" y="143"/>
                  </a:lnTo>
                  <a:lnTo>
                    <a:pt x="264" y="143"/>
                  </a:lnTo>
                  <a:lnTo>
                    <a:pt x="256" y="143"/>
                  </a:lnTo>
                  <a:lnTo>
                    <a:pt x="249" y="143"/>
                  </a:lnTo>
                  <a:lnTo>
                    <a:pt x="243" y="143"/>
                  </a:lnTo>
                  <a:lnTo>
                    <a:pt x="235" y="143"/>
                  </a:lnTo>
                  <a:lnTo>
                    <a:pt x="230" y="144"/>
                  </a:lnTo>
                  <a:lnTo>
                    <a:pt x="222" y="144"/>
                  </a:lnTo>
                  <a:lnTo>
                    <a:pt x="214" y="144"/>
                  </a:lnTo>
                  <a:lnTo>
                    <a:pt x="209" y="144"/>
                  </a:lnTo>
                  <a:lnTo>
                    <a:pt x="201" y="144"/>
                  </a:lnTo>
                  <a:lnTo>
                    <a:pt x="195" y="144"/>
                  </a:lnTo>
                  <a:lnTo>
                    <a:pt x="188" y="144"/>
                  </a:lnTo>
                  <a:lnTo>
                    <a:pt x="182" y="144"/>
                  </a:lnTo>
                  <a:lnTo>
                    <a:pt x="176" y="144"/>
                  </a:lnTo>
                  <a:lnTo>
                    <a:pt x="169" y="144"/>
                  </a:lnTo>
                  <a:lnTo>
                    <a:pt x="163" y="144"/>
                  </a:lnTo>
                  <a:lnTo>
                    <a:pt x="157" y="144"/>
                  </a:lnTo>
                  <a:lnTo>
                    <a:pt x="154" y="144"/>
                  </a:lnTo>
                  <a:lnTo>
                    <a:pt x="146" y="144"/>
                  </a:lnTo>
                  <a:lnTo>
                    <a:pt x="140" y="144"/>
                  </a:lnTo>
                  <a:lnTo>
                    <a:pt x="136" y="144"/>
                  </a:lnTo>
                  <a:lnTo>
                    <a:pt x="133" y="144"/>
                  </a:lnTo>
                  <a:lnTo>
                    <a:pt x="123" y="144"/>
                  </a:lnTo>
                  <a:lnTo>
                    <a:pt x="114" y="144"/>
                  </a:lnTo>
                  <a:lnTo>
                    <a:pt x="106" y="144"/>
                  </a:lnTo>
                  <a:lnTo>
                    <a:pt x="102" y="144"/>
                  </a:lnTo>
                  <a:lnTo>
                    <a:pt x="93" y="144"/>
                  </a:lnTo>
                  <a:lnTo>
                    <a:pt x="91" y="144"/>
                  </a:lnTo>
                  <a:lnTo>
                    <a:pt x="0" y="103"/>
                  </a:lnTo>
                  <a:lnTo>
                    <a:pt x="338" y="74"/>
                  </a:lnTo>
                  <a:lnTo>
                    <a:pt x="562" y="27"/>
                  </a:lnTo>
                  <a:lnTo>
                    <a:pt x="741" y="80"/>
                  </a:lnTo>
                  <a:lnTo>
                    <a:pt x="743" y="80"/>
                  </a:lnTo>
                  <a:lnTo>
                    <a:pt x="751" y="80"/>
                  </a:lnTo>
                  <a:lnTo>
                    <a:pt x="753" y="80"/>
                  </a:lnTo>
                  <a:lnTo>
                    <a:pt x="758" y="82"/>
                  </a:lnTo>
                  <a:lnTo>
                    <a:pt x="764" y="82"/>
                  </a:lnTo>
                  <a:lnTo>
                    <a:pt x="772" y="84"/>
                  </a:lnTo>
                  <a:lnTo>
                    <a:pt x="777" y="84"/>
                  </a:lnTo>
                  <a:lnTo>
                    <a:pt x="785" y="85"/>
                  </a:lnTo>
                  <a:lnTo>
                    <a:pt x="791" y="85"/>
                  </a:lnTo>
                  <a:lnTo>
                    <a:pt x="800" y="85"/>
                  </a:lnTo>
                  <a:lnTo>
                    <a:pt x="806" y="85"/>
                  </a:lnTo>
                  <a:lnTo>
                    <a:pt x="812" y="85"/>
                  </a:lnTo>
                  <a:lnTo>
                    <a:pt x="817" y="84"/>
                  </a:lnTo>
                  <a:lnTo>
                    <a:pt x="825" y="84"/>
                  </a:lnTo>
                  <a:lnTo>
                    <a:pt x="831" y="82"/>
                  </a:lnTo>
                  <a:lnTo>
                    <a:pt x="836" y="80"/>
                  </a:lnTo>
                  <a:lnTo>
                    <a:pt x="840" y="78"/>
                  </a:lnTo>
                  <a:lnTo>
                    <a:pt x="846" y="76"/>
                  </a:lnTo>
                  <a:lnTo>
                    <a:pt x="857" y="70"/>
                  </a:lnTo>
                  <a:lnTo>
                    <a:pt x="867" y="65"/>
                  </a:lnTo>
                  <a:lnTo>
                    <a:pt x="874" y="57"/>
                  </a:lnTo>
                  <a:lnTo>
                    <a:pt x="880" y="53"/>
                  </a:lnTo>
                  <a:lnTo>
                    <a:pt x="884" y="49"/>
                  </a:lnTo>
                  <a:lnTo>
                    <a:pt x="886" y="49"/>
                  </a:lnTo>
                  <a:lnTo>
                    <a:pt x="903" y="0"/>
                  </a:lnTo>
                  <a:lnTo>
                    <a:pt x="956" y="27"/>
                  </a:lnTo>
                  <a:lnTo>
                    <a:pt x="954" y="28"/>
                  </a:lnTo>
                  <a:lnTo>
                    <a:pt x="950" y="38"/>
                  </a:lnTo>
                  <a:lnTo>
                    <a:pt x="945" y="46"/>
                  </a:lnTo>
                  <a:lnTo>
                    <a:pt x="941" y="49"/>
                  </a:lnTo>
                  <a:close/>
                </a:path>
              </a:pathLst>
            </a:custGeom>
            <a:solidFill>
              <a:srgbClr val="8F998F"/>
            </a:solidFill>
            <a:ln w="9525">
              <a:noFill/>
              <a:round/>
              <a:headEnd/>
              <a:tailEnd/>
            </a:ln>
          </p:spPr>
          <p:txBody>
            <a:bodyPr/>
            <a:lstStyle/>
            <a:p>
              <a:endParaRPr lang="en-US" sz="2400"/>
            </a:p>
          </p:txBody>
        </p:sp>
        <p:sp>
          <p:nvSpPr>
            <p:cNvPr id="219179" name="Freeform 72"/>
            <p:cNvSpPr>
              <a:spLocks/>
            </p:cNvSpPr>
            <p:nvPr/>
          </p:nvSpPr>
          <p:spPr bwMode="auto">
            <a:xfrm>
              <a:off x="3967" y="3650"/>
              <a:ext cx="1351" cy="715"/>
            </a:xfrm>
            <a:custGeom>
              <a:avLst/>
              <a:gdLst>
                <a:gd name="T0" fmla="*/ 1 w 2702"/>
                <a:gd name="T1" fmla="*/ 0 h 1432"/>
                <a:gd name="T2" fmla="*/ 1 w 2702"/>
                <a:gd name="T3" fmla="*/ 0 h 1432"/>
                <a:gd name="T4" fmla="*/ 1 w 2702"/>
                <a:gd name="T5" fmla="*/ 0 h 1432"/>
                <a:gd name="T6" fmla="*/ 1 w 2702"/>
                <a:gd name="T7" fmla="*/ 0 h 1432"/>
                <a:gd name="T8" fmla="*/ 1 w 2702"/>
                <a:gd name="T9" fmla="*/ 0 h 1432"/>
                <a:gd name="T10" fmla="*/ 1 w 2702"/>
                <a:gd name="T11" fmla="*/ 0 h 1432"/>
                <a:gd name="T12" fmla="*/ 1 w 2702"/>
                <a:gd name="T13" fmla="*/ 0 h 1432"/>
                <a:gd name="T14" fmla="*/ 1 w 2702"/>
                <a:gd name="T15" fmla="*/ 0 h 1432"/>
                <a:gd name="T16" fmla="*/ 1 w 2702"/>
                <a:gd name="T17" fmla="*/ 0 h 1432"/>
                <a:gd name="T18" fmla="*/ 1 w 2702"/>
                <a:gd name="T19" fmla="*/ 0 h 1432"/>
                <a:gd name="T20" fmla="*/ 1 w 2702"/>
                <a:gd name="T21" fmla="*/ 0 h 1432"/>
                <a:gd name="T22" fmla="*/ 1 w 2702"/>
                <a:gd name="T23" fmla="*/ 0 h 1432"/>
                <a:gd name="T24" fmla="*/ 1 w 2702"/>
                <a:gd name="T25" fmla="*/ 0 h 1432"/>
                <a:gd name="T26" fmla="*/ 1 w 2702"/>
                <a:gd name="T27" fmla="*/ 0 h 1432"/>
                <a:gd name="T28" fmla="*/ 1 w 2702"/>
                <a:gd name="T29" fmla="*/ 0 h 1432"/>
                <a:gd name="T30" fmla="*/ 1 w 2702"/>
                <a:gd name="T31" fmla="*/ 0 h 1432"/>
                <a:gd name="T32" fmla="*/ 1 w 2702"/>
                <a:gd name="T33" fmla="*/ 0 h 1432"/>
                <a:gd name="T34" fmla="*/ 1 w 2702"/>
                <a:gd name="T35" fmla="*/ 0 h 1432"/>
                <a:gd name="T36" fmla="*/ 1 w 2702"/>
                <a:gd name="T37" fmla="*/ 0 h 1432"/>
                <a:gd name="T38" fmla="*/ 1 w 2702"/>
                <a:gd name="T39" fmla="*/ 0 h 1432"/>
                <a:gd name="T40" fmla="*/ 1 w 2702"/>
                <a:gd name="T41" fmla="*/ 0 h 1432"/>
                <a:gd name="T42" fmla="*/ 1 w 2702"/>
                <a:gd name="T43" fmla="*/ 0 h 1432"/>
                <a:gd name="T44" fmla="*/ 1 w 2702"/>
                <a:gd name="T45" fmla="*/ 0 h 1432"/>
                <a:gd name="T46" fmla="*/ 1 w 2702"/>
                <a:gd name="T47" fmla="*/ 0 h 1432"/>
                <a:gd name="T48" fmla="*/ 1 w 2702"/>
                <a:gd name="T49" fmla="*/ 0 h 1432"/>
                <a:gd name="T50" fmla="*/ 1 w 2702"/>
                <a:gd name="T51" fmla="*/ 0 h 1432"/>
                <a:gd name="T52" fmla="*/ 1 w 2702"/>
                <a:gd name="T53" fmla="*/ 0 h 1432"/>
                <a:gd name="T54" fmla="*/ 1 w 2702"/>
                <a:gd name="T55" fmla="*/ 0 h 1432"/>
                <a:gd name="T56" fmla="*/ 1 w 2702"/>
                <a:gd name="T57" fmla="*/ 0 h 1432"/>
                <a:gd name="T58" fmla="*/ 1 w 2702"/>
                <a:gd name="T59" fmla="*/ 0 h 1432"/>
                <a:gd name="T60" fmla="*/ 1 w 2702"/>
                <a:gd name="T61" fmla="*/ 0 h 1432"/>
                <a:gd name="T62" fmla="*/ 1 w 2702"/>
                <a:gd name="T63" fmla="*/ 0 h 1432"/>
                <a:gd name="T64" fmla="*/ 1 w 2702"/>
                <a:gd name="T65" fmla="*/ 0 h 1432"/>
                <a:gd name="T66" fmla="*/ 1 w 2702"/>
                <a:gd name="T67" fmla="*/ 0 h 1432"/>
                <a:gd name="T68" fmla="*/ 1 w 2702"/>
                <a:gd name="T69" fmla="*/ 0 h 1432"/>
                <a:gd name="T70" fmla="*/ 1 w 2702"/>
                <a:gd name="T71" fmla="*/ 0 h 1432"/>
                <a:gd name="T72" fmla="*/ 1 w 2702"/>
                <a:gd name="T73" fmla="*/ 0 h 1432"/>
                <a:gd name="T74" fmla="*/ 1 w 2702"/>
                <a:gd name="T75" fmla="*/ 0 h 1432"/>
                <a:gd name="T76" fmla="*/ 1 w 2702"/>
                <a:gd name="T77" fmla="*/ 0 h 1432"/>
                <a:gd name="T78" fmla="*/ 1 w 2702"/>
                <a:gd name="T79" fmla="*/ 0 h 1432"/>
                <a:gd name="T80" fmla="*/ 1 w 2702"/>
                <a:gd name="T81" fmla="*/ 0 h 1432"/>
                <a:gd name="T82" fmla="*/ 1 w 2702"/>
                <a:gd name="T83" fmla="*/ 0 h 1432"/>
                <a:gd name="T84" fmla="*/ 1 w 2702"/>
                <a:gd name="T85" fmla="*/ 0 h 1432"/>
                <a:gd name="T86" fmla="*/ 1 w 2702"/>
                <a:gd name="T87" fmla="*/ 0 h 1432"/>
                <a:gd name="T88" fmla="*/ 1 w 2702"/>
                <a:gd name="T89" fmla="*/ 0 h 1432"/>
                <a:gd name="T90" fmla="*/ 1 w 2702"/>
                <a:gd name="T91" fmla="*/ 0 h 1432"/>
                <a:gd name="T92" fmla="*/ 1 w 2702"/>
                <a:gd name="T93" fmla="*/ 0 h 1432"/>
                <a:gd name="T94" fmla="*/ 1 w 2702"/>
                <a:gd name="T95" fmla="*/ 0 h 1432"/>
                <a:gd name="T96" fmla="*/ 1 w 2702"/>
                <a:gd name="T97" fmla="*/ 0 h 1432"/>
                <a:gd name="T98" fmla="*/ 1 w 2702"/>
                <a:gd name="T99" fmla="*/ 0 h 1432"/>
                <a:gd name="T100" fmla="*/ 1 w 2702"/>
                <a:gd name="T101" fmla="*/ 0 h 1432"/>
                <a:gd name="T102" fmla="*/ 1 w 2702"/>
                <a:gd name="T103" fmla="*/ 0 h 1432"/>
                <a:gd name="T104" fmla="*/ 1 w 2702"/>
                <a:gd name="T105" fmla="*/ 0 h 1432"/>
                <a:gd name="T106" fmla="*/ 1 w 2702"/>
                <a:gd name="T107" fmla="*/ 0 h 1432"/>
                <a:gd name="T108" fmla="*/ 1 w 2702"/>
                <a:gd name="T109" fmla="*/ 0 h 1432"/>
                <a:gd name="T110" fmla="*/ 1 w 2702"/>
                <a:gd name="T111" fmla="*/ 0 h 1432"/>
                <a:gd name="T112" fmla="*/ 1 w 2702"/>
                <a:gd name="T113" fmla="*/ 0 h 1432"/>
                <a:gd name="T114" fmla="*/ 1 w 2702"/>
                <a:gd name="T115" fmla="*/ 0 h 1432"/>
                <a:gd name="T116" fmla="*/ 1 w 2702"/>
                <a:gd name="T117" fmla="*/ 0 h 1432"/>
                <a:gd name="T118" fmla="*/ 1 w 2702"/>
                <a:gd name="T119" fmla="*/ 0 h 1432"/>
                <a:gd name="T120" fmla="*/ 1 w 2702"/>
                <a:gd name="T121" fmla="*/ 0 h 1432"/>
                <a:gd name="T122" fmla="*/ 1 w 2702"/>
                <a:gd name="T123" fmla="*/ 0 h 1432"/>
                <a:gd name="T124" fmla="*/ 1 w 2702"/>
                <a:gd name="T125" fmla="*/ 0 h 14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02"/>
                <a:gd name="T190" fmla="*/ 0 h 1432"/>
                <a:gd name="T191" fmla="*/ 2702 w 2702"/>
                <a:gd name="T192" fmla="*/ 1432 h 14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02" h="1432">
                  <a:moveTo>
                    <a:pt x="2542" y="0"/>
                  </a:moveTo>
                  <a:lnTo>
                    <a:pt x="2544" y="0"/>
                  </a:lnTo>
                  <a:lnTo>
                    <a:pt x="2550" y="2"/>
                  </a:lnTo>
                  <a:lnTo>
                    <a:pt x="2554" y="2"/>
                  </a:lnTo>
                  <a:lnTo>
                    <a:pt x="2559" y="4"/>
                  </a:lnTo>
                  <a:lnTo>
                    <a:pt x="2565" y="8"/>
                  </a:lnTo>
                  <a:lnTo>
                    <a:pt x="2573" y="10"/>
                  </a:lnTo>
                  <a:lnTo>
                    <a:pt x="2578" y="13"/>
                  </a:lnTo>
                  <a:lnTo>
                    <a:pt x="2588" y="17"/>
                  </a:lnTo>
                  <a:lnTo>
                    <a:pt x="2594" y="19"/>
                  </a:lnTo>
                  <a:lnTo>
                    <a:pt x="2603" y="23"/>
                  </a:lnTo>
                  <a:lnTo>
                    <a:pt x="2611" y="27"/>
                  </a:lnTo>
                  <a:lnTo>
                    <a:pt x="2620" y="31"/>
                  </a:lnTo>
                  <a:lnTo>
                    <a:pt x="2628" y="34"/>
                  </a:lnTo>
                  <a:lnTo>
                    <a:pt x="2637" y="38"/>
                  </a:lnTo>
                  <a:lnTo>
                    <a:pt x="2645" y="42"/>
                  </a:lnTo>
                  <a:lnTo>
                    <a:pt x="2653" y="48"/>
                  </a:lnTo>
                  <a:lnTo>
                    <a:pt x="2660" y="51"/>
                  </a:lnTo>
                  <a:lnTo>
                    <a:pt x="2668" y="55"/>
                  </a:lnTo>
                  <a:lnTo>
                    <a:pt x="2673" y="59"/>
                  </a:lnTo>
                  <a:lnTo>
                    <a:pt x="2681" y="65"/>
                  </a:lnTo>
                  <a:lnTo>
                    <a:pt x="2685" y="70"/>
                  </a:lnTo>
                  <a:lnTo>
                    <a:pt x="2691" y="74"/>
                  </a:lnTo>
                  <a:lnTo>
                    <a:pt x="2698" y="82"/>
                  </a:lnTo>
                  <a:lnTo>
                    <a:pt x="2702" y="91"/>
                  </a:lnTo>
                  <a:lnTo>
                    <a:pt x="2702" y="99"/>
                  </a:lnTo>
                  <a:lnTo>
                    <a:pt x="2696" y="107"/>
                  </a:lnTo>
                  <a:lnTo>
                    <a:pt x="2689" y="110"/>
                  </a:lnTo>
                  <a:lnTo>
                    <a:pt x="2681" y="120"/>
                  </a:lnTo>
                  <a:lnTo>
                    <a:pt x="2675" y="124"/>
                  </a:lnTo>
                  <a:lnTo>
                    <a:pt x="2668" y="131"/>
                  </a:lnTo>
                  <a:lnTo>
                    <a:pt x="2662" y="137"/>
                  </a:lnTo>
                  <a:lnTo>
                    <a:pt x="2654" y="145"/>
                  </a:lnTo>
                  <a:lnTo>
                    <a:pt x="2647" y="152"/>
                  </a:lnTo>
                  <a:lnTo>
                    <a:pt x="2637" y="162"/>
                  </a:lnTo>
                  <a:lnTo>
                    <a:pt x="2628" y="171"/>
                  </a:lnTo>
                  <a:lnTo>
                    <a:pt x="2620" y="183"/>
                  </a:lnTo>
                  <a:lnTo>
                    <a:pt x="2609" y="192"/>
                  </a:lnTo>
                  <a:lnTo>
                    <a:pt x="2599" y="204"/>
                  </a:lnTo>
                  <a:lnTo>
                    <a:pt x="2588" y="215"/>
                  </a:lnTo>
                  <a:lnTo>
                    <a:pt x="2576" y="228"/>
                  </a:lnTo>
                  <a:lnTo>
                    <a:pt x="2565" y="240"/>
                  </a:lnTo>
                  <a:lnTo>
                    <a:pt x="2552" y="253"/>
                  </a:lnTo>
                  <a:lnTo>
                    <a:pt x="2540" y="266"/>
                  </a:lnTo>
                  <a:lnTo>
                    <a:pt x="2527" y="280"/>
                  </a:lnTo>
                  <a:lnTo>
                    <a:pt x="2514" y="293"/>
                  </a:lnTo>
                  <a:lnTo>
                    <a:pt x="2500" y="308"/>
                  </a:lnTo>
                  <a:lnTo>
                    <a:pt x="2489" y="323"/>
                  </a:lnTo>
                  <a:lnTo>
                    <a:pt x="2476" y="339"/>
                  </a:lnTo>
                  <a:lnTo>
                    <a:pt x="2460" y="354"/>
                  </a:lnTo>
                  <a:lnTo>
                    <a:pt x="2447" y="369"/>
                  </a:lnTo>
                  <a:lnTo>
                    <a:pt x="2434" y="382"/>
                  </a:lnTo>
                  <a:lnTo>
                    <a:pt x="2421" y="399"/>
                  </a:lnTo>
                  <a:lnTo>
                    <a:pt x="2405" y="415"/>
                  </a:lnTo>
                  <a:lnTo>
                    <a:pt x="2392" y="430"/>
                  </a:lnTo>
                  <a:lnTo>
                    <a:pt x="2379" y="445"/>
                  </a:lnTo>
                  <a:lnTo>
                    <a:pt x="2365" y="462"/>
                  </a:lnTo>
                  <a:lnTo>
                    <a:pt x="2350" y="477"/>
                  </a:lnTo>
                  <a:lnTo>
                    <a:pt x="2335" y="493"/>
                  </a:lnTo>
                  <a:lnTo>
                    <a:pt x="2322" y="508"/>
                  </a:lnTo>
                  <a:lnTo>
                    <a:pt x="2308" y="523"/>
                  </a:lnTo>
                  <a:lnTo>
                    <a:pt x="2293" y="538"/>
                  </a:lnTo>
                  <a:lnTo>
                    <a:pt x="2280" y="553"/>
                  </a:lnTo>
                  <a:lnTo>
                    <a:pt x="2267" y="569"/>
                  </a:lnTo>
                  <a:lnTo>
                    <a:pt x="2255" y="584"/>
                  </a:lnTo>
                  <a:lnTo>
                    <a:pt x="2240" y="597"/>
                  </a:lnTo>
                  <a:lnTo>
                    <a:pt x="2229" y="611"/>
                  </a:lnTo>
                  <a:lnTo>
                    <a:pt x="2215" y="626"/>
                  </a:lnTo>
                  <a:lnTo>
                    <a:pt x="2204" y="639"/>
                  </a:lnTo>
                  <a:lnTo>
                    <a:pt x="2192" y="652"/>
                  </a:lnTo>
                  <a:lnTo>
                    <a:pt x="2181" y="664"/>
                  </a:lnTo>
                  <a:lnTo>
                    <a:pt x="2170" y="677"/>
                  </a:lnTo>
                  <a:lnTo>
                    <a:pt x="2160" y="688"/>
                  </a:lnTo>
                  <a:lnTo>
                    <a:pt x="2149" y="700"/>
                  </a:lnTo>
                  <a:lnTo>
                    <a:pt x="2139" y="709"/>
                  </a:lnTo>
                  <a:lnTo>
                    <a:pt x="2130" y="719"/>
                  </a:lnTo>
                  <a:lnTo>
                    <a:pt x="2122" y="730"/>
                  </a:lnTo>
                  <a:lnTo>
                    <a:pt x="2114" y="740"/>
                  </a:lnTo>
                  <a:lnTo>
                    <a:pt x="2107" y="747"/>
                  </a:lnTo>
                  <a:lnTo>
                    <a:pt x="2099" y="757"/>
                  </a:lnTo>
                  <a:lnTo>
                    <a:pt x="2093" y="765"/>
                  </a:lnTo>
                  <a:lnTo>
                    <a:pt x="2088" y="770"/>
                  </a:lnTo>
                  <a:lnTo>
                    <a:pt x="2084" y="776"/>
                  </a:lnTo>
                  <a:lnTo>
                    <a:pt x="2078" y="780"/>
                  </a:lnTo>
                  <a:lnTo>
                    <a:pt x="2074" y="785"/>
                  </a:lnTo>
                  <a:lnTo>
                    <a:pt x="2071" y="789"/>
                  </a:lnTo>
                  <a:lnTo>
                    <a:pt x="2069" y="793"/>
                  </a:lnTo>
                  <a:lnTo>
                    <a:pt x="1609" y="1289"/>
                  </a:lnTo>
                  <a:lnTo>
                    <a:pt x="1407" y="1432"/>
                  </a:lnTo>
                  <a:lnTo>
                    <a:pt x="639" y="900"/>
                  </a:lnTo>
                  <a:lnTo>
                    <a:pt x="0" y="544"/>
                  </a:lnTo>
                  <a:lnTo>
                    <a:pt x="2" y="542"/>
                  </a:lnTo>
                  <a:lnTo>
                    <a:pt x="7" y="540"/>
                  </a:lnTo>
                  <a:lnTo>
                    <a:pt x="9" y="538"/>
                  </a:lnTo>
                  <a:lnTo>
                    <a:pt x="17" y="536"/>
                  </a:lnTo>
                  <a:lnTo>
                    <a:pt x="21" y="534"/>
                  </a:lnTo>
                  <a:lnTo>
                    <a:pt x="28" y="533"/>
                  </a:lnTo>
                  <a:lnTo>
                    <a:pt x="34" y="531"/>
                  </a:lnTo>
                  <a:lnTo>
                    <a:pt x="42" y="527"/>
                  </a:lnTo>
                  <a:lnTo>
                    <a:pt x="49" y="525"/>
                  </a:lnTo>
                  <a:lnTo>
                    <a:pt x="59" y="523"/>
                  </a:lnTo>
                  <a:lnTo>
                    <a:pt x="66" y="519"/>
                  </a:lnTo>
                  <a:lnTo>
                    <a:pt x="76" y="517"/>
                  </a:lnTo>
                  <a:lnTo>
                    <a:pt x="85" y="514"/>
                  </a:lnTo>
                  <a:lnTo>
                    <a:pt x="95" y="512"/>
                  </a:lnTo>
                  <a:lnTo>
                    <a:pt x="104" y="510"/>
                  </a:lnTo>
                  <a:lnTo>
                    <a:pt x="112" y="506"/>
                  </a:lnTo>
                  <a:lnTo>
                    <a:pt x="122" y="502"/>
                  </a:lnTo>
                  <a:lnTo>
                    <a:pt x="133" y="500"/>
                  </a:lnTo>
                  <a:lnTo>
                    <a:pt x="141" y="498"/>
                  </a:lnTo>
                  <a:lnTo>
                    <a:pt x="150" y="496"/>
                  </a:lnTo>
                  <a:lnTo>
                    <a:pt x="160" y="495"/>
                  </a:lnTo>
                  <a:lnTo>
                    <a:pt x="169" y="495"/>
                  </a:lnTo>
                  <a:lnTo>
                    <a:pt x="177" y="493"/>
                  </a:lnTo>
                  <a:lnTo>
                    <a:pt x="186" y="491"/>
                  </a:lnTo>
                  <a:lnTo>
                    <a:pt x="194" y="491"/>
                  </a:lnTo>
                  <a:lnTo>
                    <a:pt x="201" y="493"/>
                  </a:lnTo>
                  <a:lnTo>
                    <a:pt x="207" y="493"/>
                  </a:lnTo>
                  <a:lnTo>
                    <a:pt x="215" y="493"/>
                  </a:lnTo>
                  <a:lnTo>
                    <a:pt x="220" y="495"/>
                  </a:lnTo>
                  <a:lnTo>
                    <a:pt x="226" y="496"/>
                  </a:lnTo>
                  <a:lnTo>
                    <a:pt x="228" y="496"/>
                  </a:lnTo>
                  <a:lnTo>
                    <a:pt x="232" y="500"/>
                  </a:lnTo>
                  <a:lnTo>
                    <a:pt x="238" y="502"/>
                  </a:lnTo>
                  <a:lnTo>
                    <a:pt x="245" y="508"/>
                  </a:lnTo>
                  <a:lnTo>
                    <a:pt x="253" y="510"/>
                  </a:lnTo>
                  <a:lnTo>
                    <a:pt x="260" y="515"/>
                  </a:lnTo>
                  <a:lnTo>
                    <a:pt x="272" y="521"/>
                  </a:lnTo>
                  <a:lnTo>
                    <a:pt x="283" y="527"/>
                  </a:lnTo>
                  <a:lnTo>
                    <a:pt x="295" y="533"/>
                  </a:lnTo>
                  <a:lnTo>
                    <a:pt x="308" y="540"/>
                  </a:lnTo>
                  <a:lnTo>
                    <a:pt x="321" y="548"/>
                  </a:lnTo>
                  <a:lnTo>
                    <a:pt x="338" y="555"/>
                  </a:lnTo>
                  <a:lnTo>
                    <a:pt x="354" y="565"/>
                  </a:lnTo>
                  <a:lnTo>
                    <a:pt x="371" y="574"/>
                  </a:lnTo>
                  <a:lnTo>
                    <a:pt x="388" y="582"/>
                  </a:lnTo>
                  <a:lnTo>
                    <a:pt x="407" y="593"/>
                  </a:lnTo>
                  <a:lnTo>
                    <a:pt x="426" y="603"/>
                  </a:lnTo>
                  <a:lnTo>
                    <a:pt x="445" y="614"/>
                  </a:lnTo>
                  <a:lnTo>
                    <a:pt x="466" y="624"/>
                  </a:lnTo>
                  <a:lnTo>
                    <a:pt x="487" y="635"/>
                  </a:lnTo>
                  <a:lnTo>
                    <a:pt x="508" y="647"/>
                  </a:lnTo>
                  <a:lnTo>
                    <a:pt x="530" y="658"/>
                  </a:lnTo>
                  <a:lnTo>
                    <a:pt x="551" y="671"/>
                  </a:lnTo>
                  <a:lnTo>
                    <a:pt x="574" y="683"/>
                  </a:lnTo>
                  <a:lnTo>
                    <a:pt x="597" y="694"/>
                  </a:lnTo>
                  <a:lnTo>
                    <a:pt x="620" y="706"/>
                  </a:lnTo>
                  <a:lnTo>
                    <a:pt x="644" y="719"/>
                  </a:lnTo>
                  <a:lnTo>
                    <a:pt x="667" y="732"/>
                  </a:lnTo>
                  <a:lnTo>
                    <a:pt x="692" y="744"/>
                  </a:lnTo>
                  <a:lnTo>
                    <a:pt x="715" y="757"/>
                  </a:lnTo>
                  <a:lnTo>
                    <a:pt x="738" y="770"/>
                  </a:lnTo>
                  <a:lnTo>
                    <a:pt x="762" y="784"/>
                  </a:lnTo>
                  <a:lnTo>
                    <a:pt x="785" y="795"/>
                  </a:lnTo>
                  <a:lnTo>
                    <a:pt x="810" y="808"/>
                  </a:lnTo>
                  <a:lnTo>
                    <a:pt x="833" y="820"/>
                  </a:lnTo>
                  <a:lnTo>
                    <a:pt x="856" y="833"/>
                  </a:lnTo>
                  <a:lnTo>
                    <a:pt x="878" y="844"/>
                  </a:lnTo>
                  <a:lnTo>
                    <a:pt x="903" y="858"/>
                  </a:lnTo>
                  <a:lnTo>
                    <a:pt x="926" y="869"/>
                  </a:lnTo>
                  <a:lnTo>
                    <a:pt x="949" y="882"/>
                  </a:lnTo>
                  <a:lnTo>
                    <a:pt x="970" y="894"/>
                  </a:lnTo>
                  <a:lnTo>
                    <a:pt x="991" y="905"/>
                  </a:lnTo>
                  <a:lnTo>
                    <a:pt x="1011" y="917"/>
                  </a:lnTo>
                  <a:lnTo>
                    <a:pt x="1032" y="928"/>
                  </a:lnTo>
                  <a:lnTo>
                    <a:pt x="1051" y="938"/>
                  </a:lnTo>
                  <a:lnTo>
                    <a:pt x="1072" y="949"/>
                  </a:lnTo>
                  <a:lnTo>
                    <a:pt x="1091" y="959"/>
                  </a:lnTo>
                  <a:lnTo>
                    <a:pt x="1108" y="968"/>
                  </a:lnTo>
                  <a:lnTo>
                    <a:pt x="1126" y="978"/>
                  </a:lnTo>
                  <a:lnTo>
                    <a:pt x="1141" y="987"/>
                  </a:lnTo>
                  <a:lnTo>
                    <a:pt x="1156" y="995"/>
                  </a:lnTo>
                  <a:lnTo>
                    <a:pt x="1171" y="1004"/>
                  </a:lnTo>
                  <a:lnTo>
                    <a:pt x="1186" y="1010"/>
                  </a:lnTo>
                  <a:lnTo>
                    <a:pt x="1198" y="1017"/>
                  </a:lnTo>
                  <a:lnTo>
                    <a:pt x="1211" y="1023"/>
                  </a:lnTo>
                  <a:lnTo>
                    <a:pt x="1223" y="1031"/>
                  </a:lnTo>
                  <a:lnTo>
                    <a:pt x="1230" y="1035"/>
                  </a:lnTo>
                  <a:lnTo>
                    <a:pt x="1240" y="1038"/>
                  </a:lnTo>
                  <a:lnTo>
                    <a:pt x="1247" y="1042"/>
                  </a:lnTo>
                  <a:lnTo>
                    <a:pt x="1253" y="1046"/>
                  </a:lnTo>
                  <a:lnTo>
                    <a:pt x="1259" y="1048"/>
                  </a:lnTo>
                  <a:lnTo>
                    <a:pt x="1262" y="1052"/>
                  </a:lnTo>
                  <a:lnTo>
                    <a:pt x="1264" y="1054"/>
                  </a:lnTo>
                  <a:lnTo>
                    <a:pt x="1266" y="1054"/>
                  </a:lnTo>
                  <a:lnTo>
                    <a:pt x="1407" y="1171"/>
                  </a:lnTo>
                  <a:lnTo>
                    <a:pt x="1939" y="675"/>
                  </a:lnTo>
                  <a:lnTo>
                    <a:pt x="2341" y="236"/>
                  </a:lnTo>
                  <a:lnTo>
                    <a:pt x="2542" y="0"/>
                  </a:lnTo>
                  <a:close/>
                </a:path>
              </a:pathLst>
            </a:custGeom>
            <a:solidFill>
              <a:srgbClr val="6E914D"/>
            </a:solidFill>
            <a:ln w="9525">
              <a:noFill/>
              <a:round/>
              <a:headEnd/>
              <a:tailEnd/>
            </a:ln>
          </p:spPr>
          <p:txBody>
            <a:bodyPr/>
            <a:lstStyle/>
            <a:p>
              <a:endParaRPr lang="en-US" sz="2400"/>
            </a:p>
          </p:txBody>
        </p:sp>
        <p:sp>
          <p:nvSpPr>
            <p:cNvPr id="219180" name="Freeform 73"/>
            <p:cNvSpPr>
              <a:spLocks/>
            </p:cNvSpPr>
            <p:nvPr/>
          </p:nvSpPr>
          <p:spPr bwMode="auto">
            <a:xfrm>
              <a:off x="4749" y="3532"/>
              <a:ext cx="212" cy="160"/>
            </a:xfrm>
            <a:custGeom>
              <a:avLst/>
              <a:gdLst>
                <a:gd name="T0" fmla="*/ 1 w 424"/>
                <a:gd name="T1" fmla="*/ 0 h 322"/>
                <a:gd name="T2" fmla="*/ 1 w 424"/>
                <a:gd name="T3" fmla="*/ 0 h 322"/>
                <a:gd name="T4" fmla="*/ 1 w 424"/>
                <a:gd name="T5" fmla="*/ 0 h 322"/>
                <a:gd name="T6" fmla="*/ 1 w 424"/>
                <a:gd name="T7" fmla="*/ 0 h 322"/>
                <a:gd name="T8" fmla="*/ 1 w 424"/>
                <a:gd name="T9" fmla="*/ 0 h 322"/>
                <a:gd name="T10" fmla="*/ 1 w 424"/>
                <a:gd name="T11" fmla="*/ 0 h 322"/>
                <a:gd name="T12" fmla="*/ 1 w 424"/>
                <a:gd name="T13" fmla="*/ 0 h 322"/>
                <a:gd name="T14" fmla="*/ 1 w 424"/>
                <a:gd name="T15" fmla="*/ 0 h 322"/>
                <a:gd name="T16" fmla="*/ 1 w 424"/>
                <a:gd name="T17" fmla="*/ 0 h 322"/>
                <a:gd name="T18" fmla="*/ 1 w 424"/>
                <a:gd name="T19" fmla="*/ 0 h 322"/>
                <a:gd name="T20" fmla="*/ 1 w 424"/>
                <a:gd name="T21" fmla="*/ 0 h 322"/>
                <a:gd name="T22" fmla="*/ 1 w 424"/>
                <a:gd name="T23" fmla="*/ 0 h 322"/>
                <a:gd name="T24" fmla="*/ 1 w 424"/>
                <a:gd name="T25" fmla="*/ 0 h 322"/>
                <a:gd name="T26" fmla="*/ 1 w 424"/>
                <a:gd name="T27" fmla="*/ 0 h 322"/>
                <a:gd name="T28" fmla="*/ 1 w 424"/>
                <a:gd name="T29" fmla="*/ 0 h 322"/>
                <a:gd name="T30" fmla="*/ 1 w 424"/>
                <a:gd name="T31" fmla="*/ 0 h 322"/>
                <a:gd name="T32" fmla="*/ 1 w 424"/>
                <a:gd name="T33" fmla="*/ 0 h 322"/>
                <a:gd name="T34" fmla="*/ 1 w 424"/>
                <a:gd name="T35" fmla="*/ 0 h 322"/>
                <a:gd name="T36" fmla="*/ 1 w 424"/>
                <a:gd name="T37" fmla="*/ 0 h 322"/>
                <a:gd name="T38" fmla="*/ 1 w 424"/>
                <a:gd name="T39" fmla="*/ 0 h 322"/>
                <a:gd name="T40" fmla="*/ 1 w 424"/>
                <a:gd name="T41" fmla="*/ 0 h 322"/>
                <a:gd name="T42" fmla="*/ 1 w 424"/>
                <a:gd name="T43" fmla="*/ 0 h 322"/>
                <a:gd name="T44" fmla="*/ 1 w 424"/>
                <a:gd name="T45" fmla="*/ 0 h 322"/>
                <a:gd name="T46" fmla="*/ 1 w 424"/>
                <a:gd name="T47" fmla="*/ 0 h 322"/>
                <a:gd name="T48" fmla="*/ 1 w 424"/>
                <a:gd name="T49" fmla="*/ 0 h 322"/>
                <a:gd name="T50" fmla="*/ 1 w 424"/>
                <a:gd name="T51" fmla="*/ 0 h 322"/>
                <a:gd name="T52" fmla="*/ 1 w 424"/>
                <a:gd name="T53" fmla="*/ 0 h 322"/>
                <a:gd name="T54" fmla="*/ 1 w 424"/>
                <a:gd name="T55" fmla="*/ 0 h 322"/>
                <a:gd name="T56" fmla="*/ 1 w 424"/>
                <a:gd name="T57" fmla="*/ 0 h 322"/>
                <a:gd name="T58" fmla="*/ 1 w 424"/>
                <a:gd name="T59" fmla="*/ 0 h 322"/>
                <a:gd name="T60" fmla="*/ 1 w 424"/>
                <a:gd name="T61" fmla="*/ 0 h 322"/>
                <a:gd name="T62" fmla="*/ 1 w 424"/>
                <a:gd name="T63" fmla="*/ 0 h 322"/>
                <a:gd name="T64" fmla="*/ 1 w 424"/>
                <a:gd name="T65" fmla="*/ 0 h 322"/>
                <a:gd name="T66" fmla="*/ 1 w 424"/>
                <a:gd name="T67" fmla="*/ 0 h 322"/>
                <a:gd name="T68" fmla="*/ 1 w 424"/>
                <a:gd name="T69" fmla="*/ 0 h 322"/>
                <a:gd name="T70" fmla="*/ 1 w 424"/>
                <a:gd name="T71" fmla="*/ 0 h 322"/>
                <a:gd name="T72" fmla="*/ 1 w 424"/>
                <a:gd name="T73" fmla="*/ 0 h 322"/>
                <a:gd name="T74" fmla="*/ 1 w 424"/>
                <a:gd name="T75" fmla="*/ 0 h 322"/>
                <a:gd name="T76" fmla="*/ 1 w 424"/>
                <a:gd name="T77" fmla="*/ 0 h 322"/>
                <a:gd name="T78" fmla="*/ 1 w 424"/>
                <a:gd name="T79" fmla="*/ 0 h 322"/>
                <a:gd name="T80" fmla="*/ 1 w 424"/>
                <a:gd name="T81" fmla="*/ 0 h 322"/>
                <a:gd name="T82" fmla="*/ 1 w 424"/>
                <a:gd name="T83" fmla="*/ 0 h 322"/>
                <a:gd name="T84" fmla="*/ 1 w 424"/>
                <a:gd name="T85" fmla="*/ 0 h 322"/>
                <a:gd name="T86" fmla="*/ 1 w 424"/>
                <a:gd name="T87" fmla="*/ 0 h 322"/>
                <a:gd name="T88" fmla="*/ 1 w 424"/>
                <a:gd name="T89" fmla="*/ 0 h 322"/>
                <a:gd name="T90" fmla="*/ 1 w 424"/>
                <a:gd name="T91" fmla="*/ 0 h 322"/>
                <a:gd name="T92" fmla="*/ 1 w 424"/>
                <a:gd name="T93" fmla="*/ 0 h 322"/>
                <a:gd name="T94" fmla="*/ 1 w 424"/>
                <a:gd name="T95" fmla="*/ 0 h 322"/>
                <a:gd name="T96" fmla="*/ 1 w 424"/>
                <a:gd name="T97" fmla="*/ 0 h 322"/>
                <a:gd name="T98" fmla="*/ 1 w 424"/>
                <a:gd name="T99" fmla="*/ 0 h 322"/>
                <a:gd name="T100" fmla="*/ 1 w 424"/>
                <a:gd name="T101" fmla="*/ 0 h 32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24"/>
                <a:gd name="T154" fmla="*/ 0 h 322"/>
                <a:gd name="T155" fmla="*/ 424 w 424"/>
                <a:gd name="T156" fmla="*/ 322 h 32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24" h="322">
                  <a:moveTo>
                    <a:pt x="17" y="0"/>
                  </a:moveTo>
                  <a:lnTo>
                    <a:pt x="19" y="0"/>
                  </a:lnTo>
                  <a:lnTo>
                    <a:pt x="26" y="0"/>
                  </a:lnTo>
                  <a:lnTo>
                    <a:pt x="30" y="0"/>
                  </a:lnTo>
                  <a:lnTo>
                    <a:pt x="38" y="0"/>
                  </a:lnTo>
                  <a:lnTo>
                    <a:pt x="45" y="0"/>
                  </a:lnTo>
                  <a:lnTo>
                    <a:pt x="53" y="0"/>
                  </a:lnTo>
                  <a:lnTo>
                    <a:pt x="63" y="0"/>
                  </a:lnTo>
                  <a:lnTo>
                    <a:pt x="72" y="0"/>
                  </a:lnTo>
                  <a:lnTo>
                    <a:pt x="76" y="0"/>
                  </a:lnTo>
                  <a:lnTo>
                    <a:pt x="82" y="0"/>
                  </a:lnTo>
                  <a:lnTo>
                    <a:pt x="87" y="0"/>
                  </a:lnTo>
                  <a:lnTo>
                    <a:pt x="93" y="2"/>
                  </a:lnTo>
                  <a:lnTo>
                    <a:pt x="99" y="2"/>
                  </a:lnTo>
                  <a:lnTo>
                    <a:pt x="104" y="2"/>
                  </a:lnTo>
                  <a:lnTo>
                    <a:pt x="110" y="2"/>
                  </a:lnTo>
                  <a:lnTo>
                    <a:pt x="116" y="4"/>
                  </a:lnTo>
                  <a:lnTo>
                    <a:pt x="122" y="4"/>
                  </a:lnTo>
                  <a:lnTo>
                    <a:pt x="129" y="4"/>
                  </a:lnTo>
                  <a:lnTo>
                    <a:pt x="135" y="4"/>
                  </a:lnTo>
                  <a:lnTo>
                    <a:pt x="141" y="4"/>
                  </a:lnTo>
                  <a:lnTo>
                    <a:pt x="148" y="4"/>
                  </a:lnTo>
                  <a:lnTo>
                    <a:pt x="154" y="4"/>
                  </a:lnTo>
                  <a:lnTo>
                    <a:pt x="160" y="4"/>
                  </a:lnTo>
                  <a:lnTo>
                    <a:pt x="165" y="4"/>
                  </a:lnTo>
                  <a:lnTo>
                    <a:pt x="171" y="4"/>
                  </a:lnTo>
                  <a:lnTo>
                    <a:pt x="179" y="4"/>
                  </a:lnTo>
                  <a:lnTo>
                    <a:pt x="184" y="4"/>
                  </a:lnTo>
                  <a:lnTo>
                    <a:pt x="190" y="4"/>
                  </a:lnTo>
                  <a:lnTo>
                    <a:pt x="196" y="4"/>
                  </a:lnTo>
                  <a:lnTo>
                    <a:pt x="203" y="4"/>
                  </a:lnTo>
                  <a:lnTo>
                    <a:pt x="209" y="4"/>
                  </a:lnTo>
                  <a:lnTo>
                    <a:pt x="215" y="4"/>
                  </a:lnTo>
                  <a:lnTo>
                    <a:pt x="220" y="4"/>
                  </a:lnTo>
                  <a:lnTo>
                    <a:pt x="226" y="4"/>
                  </a:lnTo>
                  <a:lnTo>
                    <a:pt x="232" y="4"/>
                  </a:lnTo>
                  <a:lnTo>
                    <a:pt x="238" y="6"/>
                  </a:lnTo>
                  <a:lnTo>
                    <a:pt x="247" y="6"/>
                  </a:lnTo>
                  <a:lnTo>
                    <a:pt x="258" y="6"/>
                  </a:lnTo>
                  <a:lnTo>
                    <a:pt x="268" y="6"/>
                  </a:lnTo>
                  <a:lnTo>
                    <a:pt x="277" y="6"/>
                  </a:lnTo>
                  <a:lnTo>
                    <a:pt x="287" y="6"/>
                  </a:lnTo>
                  <a:lnTo>
                    <a:pt x="295" y="6"/>
                  </a:lnTo>
                  <a:lnTo>
                    <a:pt x="300" y="6"/>
                  </a:lnTo>
                  <a:lnTo>
                    <a:pt x="306" y="8"/>
                  </a:lnTo>
                  <a:lnTo>
                    <a:pt x="316" y="8"/>
                  </a:lnTo>
                  <a:lnTo>
                    <a:pt x="327" y="10"/>
                  </a:lnTo>
                  <a:lnTo>
                    <a:pt x="336" y="14"/>
                  </a:lnTo>
                  <a:lnTo>
                    <a:pt x="348" y="19"/>
                  </a:lnTo>
                  <a:lnTo>
                    <a:pt x="355" y="25"/>
                  </a:lnTo>
                  <a:lnTo>
                    <a:pt x="365" y="33"/>
                  </a:lnTo>
                  <a:lnTo>
                    <a:pt x="374" y="40"/>
                  </a:lnTo>
                  <a:lnTo>
                    <a:pt x="384" y="48"/>
                  </a:lnTo>
                  <a:lnTo>
                    <a:pt x="392" y="55"/>
                  </a:lnTo>
                  <a:lnTo>
                    <a:pt x="399" y="63"/>
                  </a:lnTo>
                  <a:lnTo>
                    <a:pt x="405" y="71"/>
                  </a:lnTo>
                  <a:lnTo>
                    <a:pt x="412" y="76"/>
                  </a:lnTo>
                  <a:lnTo>
                    <a:pt x="416" y="82"/>
                  </a:lnTo>
                  <a:lnTo>
                    <a:pt x="420" y="88"/>
                  </a:lnTo>
                  <a:lnTo>
                    <a:pt x="422" y="90"/>
                  </a:lnTo>
                  <a:lnTo>
                    <a:pt x="424" y="92"/>
                  </a:lnTo>
                  <a:lnTo>
                    <a:pt x="422" y="92"/>
                  </a:lnTo>
                  <a:lnTo>
                    <a:pt x="420" y="95"/>
                  </a:lnTo>
                  <a:lnTo>
                    <a:pt x="414" y="101"/>
                  </a:lnTo>
                  <a:lnTo>
                    <a:pt x="411" y="111"/>
                  </a:lnTo>
                  <a:lnTo>
                    <a:pt x="407" y="116"/>
                  </a:lnTo>
                  <a:lnTo>
                    <a:pt x="403" y="122"/>
                  </a:lnTo>
                  <a:lnTo>
                    <a:pt x="397" y="128"/>
                  </a:lnTo>
                  <a:lnTo>
                    <a:pt x="395" y="133"/>
                  </a:lnTo>
                  <a:lnTo>
                    <a:pt x="390" y="139"/>
                  </a:lnTo>
                  <a:lnTo>
                    <a:pt x="386" y="145"/>
                  </a:lnTo>
                  <a:lnTo>
                    <a:pt x="382" y="152"/>
                  </a:lnTo>
                  <a:lnTo>
                    <a:pt x="378" y="160"/>
                  </a:lnTo>
                  <a:lnTo>
                    <a:pt x="373" y="166"/>
                  </a:lnTo>
                  <a:lnTo>
                    <a:pt x="367" y="173"/>
                  </a:lnTo>
                  <a:lnTo>
                    <a:pt x="361" y="179"/>
                  </a:lnTo>
                  <a:lnTo>
                    <a:pt x="357" y="187"/>
                  </a:lnTo>
                  <a:lnTo>
                    <a:pt x="352" y="192"/>
                  </a:lnTo>
                  <a:lnTo>
                    <a:pt x="346" y="200"/>
                  </a:lnTo>
                  <a:lnTo>
                    <a:pt x="340" y="206"/>
                  </a:lnTo>
                  <a:lnTo>
                    <a:pt x="336" y="211"/>
                  </a:lnTo>
                  <a:lnTo>
                    <a:pt x="331" y="217"/>
                  </a:lnTo>
                  <a:lnTo>
                    <a:pt x="325" y="223"/>
                  </a:lnTo>
                  <a:lnTo>
                    <a:pt x="321" y="229"/>
                  </a:lnTo>
                  <a:lnTo>
                    <a:pt x="317" y="234"/>
                  </a:lnTo>
                  <a:lnTo>
                    <a:pt x="306" y="242"/>
                  </a:lnTo>
                  <a:lnTo>
                    <a:pt x="300" y="249"/>
                  </a:lnTo>
                  <a:lnTo>
                    <a:pt x="295" y="251"/>
                  </a:lnTo>
                  <a:lnTo>
                    <a:pt x="291" y="255"/>
                  </a:lnTo>
                  <a:lnTo>
                    <a:pt x="283" y="257"/>
                  </a:lnTo>
                  <a:lnTo>
                    <a:pt x="277" y="261"/>
                  </a:lnTo>
                  <a:lnTo>
                    <a:pt x="272" y="263"/>
                  </a:lnTo>
                  <a:lnTo>
                    <a:pt x="264" y="267"/>
                  </a:lnTo>
                  <a:lnTo>
                    <a:pt x="257" y="268"/>
                  </a:lnTo>
                  <a:lnTo>
                    <a:pt x="249" y="272"/>
                  </a:lnTo>
                  <a:lnTo>
                    <a:pt x="241" y="276"/>
                  </a:lnTo>
                  <a:lnTo>
                    <a:pt x="234" y="280"/>
                  </a:lnTo>
                  <a:lnTo>
                    <a:pt x="224" y="282"/>
                  </a:lnTo>
                  <a:lnTo>
                    <a:pt x="217" y="286"/>
                  </a:lnTo>
                  <a:lnTo>
                    <a:pt x="207" y="287"/>
                  </a:lnTo>
                  <a:lnTo>
                    <a:pt x="198" y="291"/>
                  </a:lnTo>
                  <a:lnTo>
                    <a:pt x="190" y="293"/>
                  </a:lnTo>
                  <a:lnTo>
                    <a:pt x="182" y="297"/>
                  </a:lnTo>
                  <a:lnTo>
                    <a:pt x="173" y="299"/>
                  </a:lnTo>
                  <a:lnTo>
                    <a:pt x="163" y="301"/>
                  </a:lnTo>
                  <a:lnTo>
                    <a:pt x="156" y="303"/>
                  </a:lnTo>
                  <a:lnTo>
                    <a:pt x="148" y="306"/>
                  </a:lnTo>
                  <a:lnTo>
                    <a:pt x="139" y="308"/>
                  </a:lnTo>
                  <a:lnTo>
                    <a:pt x="133" y="310"/>
                  </a:lnTo>
                  <a:lnTo>
                    <a:pt x="125" y="312"/>
                  </a:lnTo>
                  <a:lnTo>
                    <a:pt x="120" y="314"/>
                  </a:lnTo>
                  <a:lnTo>
                    <a:pt x="114" y="316"/>
                  </a:lnTo>
                  <a:lnTo>
                    <a:pt x="108" y="316"/>
                  </a:lnTo>
                  <a:lnTo>
                    <a:pt x="104" y="318"/>
                  </a:lnTo>
                  <a:lnTo>
                    <a:pt x="101" y="320"/>
                  </a:lnTo>
                  <a:lnTo>
                    <a:pt x="95" y="322"/>
                  </a:lnTo>
                  <a:lnTo>
                    <a:pt x="0" y="286"/>
                  </a:lnTo>
                  <a:lnTo>
                    <a:pt x="2" y="286"/>
                  </a:lnTo>
                  <a:lnTo>
                    <a:pt x="11" y="284"/>
                  </a:lnTo>
                  <a:lnTo>
                    <a:pt x="17" y="282"/>
                  </a:lnTo>
                  <a:lnTo>
                    <a:pt x="25" y="280"/>
                  </a:lnTo>
                  <a:lnTo>
                    <a:pt x="32" y="276"/>
                  </a:lnTo>
                  <a:lnTo>
                    <a:pt x="42" y="274"/>
                  </a:lnTo>
                  <a:lnTo>
                    <a:pt x="47" y="270"/>
                  </a:lnTo>
                  <a:lnTo>
                    <a:pt x="55" y="267"/>
                  </a:lnTo>
                  <a:lnTo>
                    <a:pt x="63" y="261"/>
                  </a:lnTo>
                  <a:lnTo>
                    <a:pt x="70" y="255"/>
                  </a:lnTo>
                  <a:lnTo>
                    <a:pt x="76" y="248"/>
                  </a:lnTo>
                  <a:lnTo>
                    <a:pt x="82" y="240"/>
                  </a:lnTo>
                  <a:lnTo>
                    <a:pt x="84" y="230"/>
                  </a:lnTo>
                  <a:lnTo>
                    <a:pt x="87" y="223"/>
                  </a:lnTo>
                  <a:lnTo>
                    <a:pt x="85" y="215"/>
                  </a:lnTo>
                  <a:lnTo>
                    <a:pt x="85" y="209"/>
                  </a:lnTo>
                  <a:lnTo>
                    <a:pt x="85" y="204"/>
                  </a:lnTo>
                  <a:lnTo>
                    <a:pt x="85" y="198"/>
                  </a:lnTo>
                  <a:lnTo>
                    <a:pt x="84" y="192"/>
                  </a:lnTo>
                  <a:lnTo>
                    <a:pt x="82" y="187"/>
                  </a:lnTo>
                  <a:lnTo>
                    <a:pt x="80" y="181"/>
                  </a:lnTo>
                  <a:lnTo>
                    <a:pt x="78" y="175"/>
                  </a:lnTo>
                  <a:lnTo>
                    <a:pt x="70" y="164"/>
                  </a:lnTo>
                  <a:lnTo>
                    <a:pt x="65" y="154"/>
                  </a:lnTo>
                  <a:lnTo>
                    <a:pt x="57" y="145"/>
                  </a:lnTo>
                  <a:lnTo>
                    <a:pt x="51" y="135"/>
                  </a:lnTo>
                  <a:lnTo>
                    <a:pt x="44" y="128"/>
                  </a:lnTo>
                  <a:lnTo>
                    <a:pt x="36" y="120"/>
                  </a:lnTo>
                  <a:lnTo>
                    <a:pt x="28" y="113"/>
                  </a:lnTo>
                  <a:lnTo>
                    <a:pt x="23" y="107"/>
                  </a:lnTo>
                  <a:lnTo>
                    <a:pt x="17" y="101"/>
                  </a:lnTo>
                  <a:lnTo>
                    <a:pt x="13" y="99"/>
                  </a:lnTo>
                  <a:lnTo>
                    <a:pt x="11" y="97"/>
                  </a:lnTo>
                  <a:lnTo>
                    <a:pt x="17" y="0"/>
                  </a:lnTo>
                  <a:close/>
                </a:path>
              </a:pathLst>
            </a:custGeom>
            <a:solidFill>
              <a:srgbClr val="F7F7EB"/>
            </a:solidFill>
            <a:ln w="9525">
              <a:noFill/>
              <a:round/>
              <a:headEnd/>
              <a:tailEnd/>
            </a:ln>
          </p:spPr>
          <p:txBody>
            <a:bodyPr/>
            <a:lstStyle/>
            <a:p>
              <a:endParaRPr lang="en-US" sz="2400"/>
            </a:p>
          </p:txBody>
        </p:sp>
        <p:sp>
          <p:nvSpPr>
            <p:cNvPr id="219181" name="Freeform 74"/>
            <p:cNvSpPr>
              <a:spLocks/>
            </p:cNvSpPr>
            <p:nvPr/>
          </p:nvSpPr>
          <p:spPr bwMode="auto">
            <a:xfrm>
              <a:off x="3970" y="3493"/>
              <a:ext cx="48" cy="265"/>
            </a:xfrm>
            <a:custGeom>
              <a:avLst/>
              <a:gdLst>
                <a:gd name="T0" fmla="*/ 0 w 97"/>
                <a:gd name="T1" fmla="*/ 0 h 531"/>
                <a:gd name="T2" fmla="*/ 0 w 97"/>
                <a:gd name="T3" fmla="*/ 0 h 531"/>
                <a:gd name="T4" fmla="*/ 0 w 97"/>
                <a:gd name="T5" fmla="*/ 0 h 531"/>
                <a:gd name="T6" fmla="*/ 0 w 97"/>
                <a:gd name="T7" fmla="*/ 0 h 531"/>
                <a:gd name="T8" fmla="*/ 0 w 97"/>
                <a:gd name="T9" fmla="*/ 0 h 531"/>
                <a:gd name="T10" fmla="*/ 0 w 97"/>
                <a:gd name="T11" fmla="*/ 0 h 531"/>
                <a:gd name="T12" fmla="*/ 0 w 97"/>
                <a:gd name="T13" fmla="*/ 0 h 531"/>
                <a:gd name="T14" fmla="*/ 0 w 97"/>
                <a:gd name="T15" fmla="*/ 0 h 531"/>
                <a:gd name="T16" fmla="*/ 0 w 97"/>
                <a:gd name="T17" fmla="*/ 0 h 531"/>
                <a:gd name="T18" fmla="*/ 0 w 97"/>
                <a:gd name="T19" fmla="*/ 0 h 531"/>
                <a:gd name="T20" fmla="*/ 0 w 97"/>
                <a:gd name="T21" fmla="*/ 0 h 531"/>
                <a:gd name="T22" fmla="*/ 0 w 97"/>
                <a:gd name="T23" fmla="*/ 0 h 531"/>
                <a:gd name="T24" fmla="*/ 0 w 97"/>
                <a:gd name="T25" fmla="*/ 0 h 531"/>
                <a:gd name="T26" fmla="*/ 0 w 97"/>
                <a:gd name="T27" fmla="*/ 0 h 531"/>
                <a:gd name="T28" fmla="*/ 0 w 97"/>
                <a:gd name="T29" fmla="*/ 0 h 531"/>
                <a:gd name="T30" fmla="*/ 0 w 97"/>
                <a:gd name="T31" fmla="*/ 0 h 531"/>
                <a:gd name="T32" fmla="*/ 0 w 97"/>
                <a:gd name="T33" fmla="*/ 0 h 531"/>
                <a:gd name="T34" fmla="*/ 0 w 97"/>
                <a:gd name="T35" fmla="*/ 0 h 531"/>
                <a:gd name="T36" fmla="*/ 0 w 97"/>
                <a:gd name="T37" fmla="*/ 0 h 531"/>
                <a:gd name="T38" fmla="*/ 0 w 97"/>
                <a:gd name="T39" fmla="*/ 0 h 531"/>
                <a:gd name="T40" fmla="*/ 0 w 97"/>
                <a:gd name="T41" fmla="*/ 0 h 531"/>
                <a:gd name="T42" fmla="*/ 0 w 97"/>
                <a:gd name="T43" fmla="*/ 0 h 531"/>
                <a:gd name="T44" fmla="*/ 0 w 97"/>
                <a:gd name="T45" fmla="*/ 0 h 531"/>
                <a:gd name="T46" fmla="*/ 0 w 97"/>
                <a:gd name="T47" fmla="*/ 0 h 531"/>
                <a:gd name="T48" fmla="*/ 0 w 97"/>
                <a:gd name="T49" fmla="*/ 0 h 531"/>
                <a:gd name="T50" fmla="*/ 0 w 97"/>
                <a:gd name="T51" fmla="*/ 0 h 531"/>
                <a:gd name="T52" fmla="*/ 0 w 97"/>
                <a:gd name="T53" fmla="*/ 0 h 531"/>
                <a:gd name="T54" fmla="*/ 0 w 97"/>
                <a:gd name="T55" fmla="*/ 0 h 531"/>
                <a:gd name="T56" fmla="*/ 0 w 97"/>
                <a:gd name="T57" fmla="*/ 0 h 531"/>
                <a:gd name="T58" fmla="*/ 0 w 97"/>
                <a:gd name="T59" fmla="*/ 0 h 531"/>
                <a:gd name="T60" fmla="*/ 0 w 97"/>
                <a:gd name="T61" fmla="*/ 0 h 531"/>
                <a:gd name="T62" fmla="*/ 0 w 97"/>
                <a:gd name="T63" fmla="*/ 0 h 531"/>
                <a:gd name="T64" fmla="*/ 0 w 97"/>
                <a:gd name="T65" fmla="*/ 0 h 531"/>
                <a:gd name="T66" fmla="*/ 0 w 97"/>
                <a:gd name="T67" fmla="*/ 0 h 531"/>
                <a:gd name="T68" fmla="*/ 0 w 97"/>
                <a:gd name="T69" fmla="*/ 0 h 5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7"/>
                <a:gd name="T106" fmla="*/ 0 h 531"/>
                <a:gd name="T107" fmla="*/ 97 w 97"/>
                <a:gd name="T108" fmla="*/ 531 h 5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7" h="531">
                  <a:moveTo>
                    <a:pt x="24" y="0"/>
                  </a:moveTo>
                  <a:lnTo>
                    <a:pt x="76" y="12"/>
                  </a:lnTo>
                  <a:lnTo>
                    <a:pt x="97" y="308"/>
                  </a:lnTo>
                  <a:lnTo>
                    <a:pt x="81" y="481"/>
                  </a:lnTo>
                  <a:lnTo>
                    <a:pt x="79" y="483"/>
                  </a:lnTo>
                  <a:lnTo>
                    <a:pt x="78" y="493"/>
                  </a:lnTo>
                  <a:lnTo>
                    <a:pt x="76" y="497"/>
                  </a:lnTo>
                  <a:lnTo>
                    <a:pt x="76" y="502"/>
                  </a:lnTo>
                  <a:lnTo>
                    <a:pt x="74" y="506"/>
                  </a:lnTo>
                  <a:lnTo>
                    <a:pt x="74" y="512"/>
                  </a:lnTo>
                  <a:lnTo>
                    <a:pt x="70" y="521"/>
                  </a:lnTo>
                  <a:lnTo>
                    <a:pt x="68" y="529"/>
                  </a:lnTo>
                  <a:lnTo>
                    <a:pt x="66" y="531"/>
                  </a:lnTo>
                  <a:lnTo>
                    <a:pt x="66" y="527"/>
                  </a:lnTo>
                  <a:lnTo>
                    <a:pt x="64" y="523"/>
                  </a:lnTo>
                  <a:lnTo>
                    <a:pt x="62" y="518"/>
                  </a:lnTo>
                  <a:lnTo>
                    <a:pt x="62" y="508"/>
                  </a:lnTo>
                  <a:lnTo>
                    <a:pt x="60" y="500"/>
                  </a:lnTo>
                  <a:lnTo>
                    <a:pt x="60" y="495"/>
                  </a:lnTo>
                  <a:lnTo>
                    <a:pt x="58" y="487"/>
                  </a:lnTo>
                  <a:lnTo>
                    <a:pt x="58" y="481"/>
                  </a:lnTo>
                  <a:lnTo>
                    <a:pt x="57" y="476"/>
                  </a:lnTo>
                  <a:lnTo>
                    <a:pt x="57" y="468"/>
                  </a:lnTo>
                  <a:lnTo>
                    <a:pt x="55" y="461"/>
                  </a:lnTo>
                  <a:lnTo>
                    <a:pt x="55" y="455"/>
                  </a:lnTo>
                  <a:lnTo>
                    <a:pt x="55" y="447"/>
                  </a:lnTo>
                  <a:lnTo>
                    <a:pt x="53" y="440"/>
                  </a:lnTo>
                  <a:lnTo>
                    <a:pt x="51" y="430"/>
                  </a:lnTo>
                  <a:lnTo>
                    <a:pt x="49" y="421"/>
                  </a:lnTo>
                  <a:lnTo>
                    <a:pt x="49" y="413"/>
                  </a:lnTo>
                  <a:lnTo>
                    <a:pt x="47" y="403"/>
                  </a:lnTo>
                  <a:lnTo>
                    <a:pt x="45" y="394"/>
                  </a:lnTo>
                  <a:lnTo>
                    <a:pt x="45" y="386"/>
                  </a:lnTo>
                  <a:lnTo>
                    <a:pt x="43" y="377"/>
                  </a:lnTo>
                  <a:lnTo>
                    <a:pt x="41" y="367"/>
                  </a:lnTo>
                  <a:lnTo>
                    <a:pt x="41" y="358"/>
                  </a:lnTo>
                  <a:lnTo>
                    <a:pt x="39" y="346"/>
                  </a:lnTo>
                  <a:lnTo>
                    <a:pt x="38" y="339"/>
                  </a:lnTo>
                  <a:lnTo>
                    <a:pt x="36" y="327"/>
                  </a:lnTo>
                  <a:lnTo>
                    <a:pt x="34" y="318"/>
                  </a:lnTo>
                  <a:lnTo>
                    <a:pt x="32" y="308"/>
                  </a:lnTo>
                  <a:lnTo>
                    <a:pt x="32" y="299"/>
                  </a:lnTo>
                  <a:lnTo>
                    <a:pt x="28" y="287"/>
                  </a:lnTo>
                  <a:lnTo>
                    <a:pt x="28" y="278"/>
                  </a:lnTo>
                  <a:lnTo>
                    <a:pt x="26" y="268"/>
                  </a:lnTo>
                  <a:lnTo>
                    <a:pt x="24" y="259"/>
                  </a:lnTo>
                  <a:lnTo>
                    <a:pt x="22" y="249"/>
                  </a:lnTo>
                  <a:lnTo>
                    <a:pt x="22" y="238"/>
                  </a:lnTo>
                  <a:lnTo>
                    <a:pt x="20" y="229"/>
                  </a:lnTo>
                  <a:lnTo>
                    <a:pt x="19" y="221"/>
                  </a:lnTo>
                  <a:lnTo>
                    <a:pt x="17" y="210"/>
                  </a:lnTo>
                  <a:lnTo>
                    <a:pt x="17" y="202"/>
                  </a:lnTo>
                  <a:lnTo>
                    <a:pt x="15" y="192"/>
                  </a:lnTo>
                  <a:lnTo>
                    <a:pt x="13" y="185"/>
                  </a:lnTo>
                  <a:lnTo>
                    <a:pt x="11" y="175"/>
                  </a:lnTo>
                  <a:lnTo>
                    <a:pt x="11" y="168"/>
                  </a:lnTo>
                  <a:lnTo>
                    <a:pt x="9" y="160"/>
                  </a:lnTo>
                  <a:lnTo>
                    <a:pt x="9" y="154"/>
                  </a:lnTo>
                  <a:lnTo>
                    <a:pt x="7" y="147"/>
                  </a:lnTo>
                  <a:lnTo>
                    <a:pt x="5" y="139"/>
                  </a:lnTo>
                  <a:lnTo>
                    <a:pt x="5" y="132"/>
                  </a:lnTo>
                  <a:lnTo>
                    <a:pt x="3" y="126"/>
                  </a:lnTo>
                  <a:lnTo>
                    <a:pt x="3" y="120"/>
                  </a:lnTo>
                  <a:lnTo>
                    <a:pt x="1" y="114"/>
                  </a:lnTo>
                  <a:lnTo>
                    <a:pt x="1" y="111"/>
                  </a:lnTo>
                  <a:lnTo>
                    <a:pt x="1" y="107"/>
                  </a:lnTo>
                  <a:lnTo>
                    <a:pt x="0" y="97"/>
                  </a:lnTo>
                  <a:lnTo>
                    <a:pt x="0" y="94"/>
                  </a:lnTo>
                  <a:lnTo>
                    <a:pt x="0" y="90"/>
                  </a:lnTo>
                  <a:lnTo>
                    <a:pt x="24" y="0"/>
                  </a:lnTo>
                  <a:close/>
                </a:path>
              </a:pathLst>
            </a:custGeom>
            <a:solidFill>
              <a:srgbClr val="C2E0CF"/>
            </a:solidFill>
            <a:ln w="9525">
              <a:noFill/>
              <a:round/>
              <a:headEnd/>
              <a:tailEnd/>
            </a:ln>
          </p:spPr>
          <p:txBody>
            <a:bodyPr/>
            <a:lstStyle/>
            <a:p>
              <a:endParaRPr lang="en-US" sz="2400"/>
            </a:p>
          </p:txBody>
        </p:sp>
        <p:sp>
          <p:nvSpPr>
            <p:cNvPr id="219182" name="Freeform 75"/>
            <p:cNvSpPr>
              <a:spLocks/>
            </p:cNvSpPr>
            <p:nvPr/>
          </p:nvSpPr>
          <p:spPr bwMode="auto">
            <a:xfrm>
              <a:off x="3908" y="3730"/>
              <a:ext cx="216" cy="58"/>
            </a:xfrm>
            <a:custGeom>
              <a:avLst/>
              <a:gdLst>
                <a:gd name="T0" fmla="*/ 1 w 432"/>
                <a:gd name="T1" fmla="*/ 1 h 116"/>
                <a:gd name="T2" fmla="*/ 1 w 432"/>
                <a:gd name="T3" fmla="*/ 1 h 116"/>
                <a:gd name="T4" fmla="*/ 1 w 432"/>
                <a:gd name="T5" fmla="*/ 1 h 116"/>
                <a:gd name="T6" fmla="*/ 1 w 432"/>
                <a:gd name="T7" fmla="*/ 1 h 116"/>
                <a:gd name="T8" fmla="*/ 1 w 432"/>
                <a:gd name="T9" fmla="*/ 1 h 116"/>
                <a:gd name="T10" fmla="*/ 1 w 432"/>
                <a:gd name="T11" fmla="*/ 1 h 116"/>
                <a:gd name="T12" fmla="*/ 1 w 432"/>
                <a:gd name="T13" fmla="*/ 1 h 116"/>
                <a:gd name="T14" fmla="*/ 1 w 432"/>
                <a:gd name="T15" fmla="*/ 1 h 116"/>
                <a:gd name="T16" fmla="*/ 1 w 432"/>
                <a:gd name="T17" fmla="*/ 1 h 116"/>
                <a:gd name="T18" fmla="*/ 1 w 432"/>
                <a:gd name="T19" fmla="*/ 1 h 116"/>
                <a:gd name="T20" fmla="*/ 1 w 432"/>
                <a:gd name="T21" fmla="*/ 1 h 116"/>
                <a:gd name="T22" fmla="*/ 1 w 432"/>
                <a:gd name="T23" fmla="*/ 1 h 116"/>
                <a:gd name="T24" fmla="*/ 1 w 432"/>
                <a:gd name="T25" fmla="*/ 1 h 116"/>
                <a:gd name="T26" fmla="*/ 1 w 432"/>
                <a:gd name="T27" fmla="*/ 1 h 116"/>
                <a:gd name="T28" fmla="*/ 1 w 432"/>
                <a:gd name="T29" fmla="*/ 1 h 116"/>
                <a:gd name="T30" fmla="*/ 1 w 432"/>
                <a:gd name="T31" fmla="*/ 1 h 116"/>
                <a:gd name="T32" fmla="*/ 1 w 432"/>
                <a:gd name="T33" fmla="*/ 1 h 116"/>
                <a:gd name="T34" fmla="*/ 1 w 432"/>
                <a:gd name="T35" fmla="*/ 1 h 116"/>
                <a:gd name="T36" fmla="*/ 1 w 432"/>
                <a:gd name="T37" fmla="*/ 1 h 116"/>
                <a:gd name="T38" fmla="*/ 1 w 432"/>
                <a:gd name="T39" fmla="*/ 1 h 116"/>
                <a:gd name="T40" fmla="*/ 1 w 432"/>
                <a:gd name="T41" fmla="*/ 1 h 116"/>
                <a:gd name="T42" fmla="*/ 1 w 432"/>
                <a:gd name="T43" fmla="*/ 1 h 116"/>
                <a:gd name="T44" fmla="*/ 1 w 432"/>
                <a:gd name="T45" fmla="*/ 1 h 116"/>
                <a:gd name="T46" fmla="*/ 1 w 432"/>
                <a:gd name="T47" fmla="*/ 1 h 116"/>
                <a:gd name="T48" fmla="*/ 1 w 432"/>
                <a:gd name="T49" fmla="*/ 1 h 116"/>
                <a:gd name="T50" fmla="*/ 1 w 432"/>
                <a:gd name="T51" fmla="*/ 1 h 116"/>
                <a:gd name="T52" fmla="*/ 1 w 432"/>
                <a:gd name="T53" fmla="*/ 1 h 116"/>
                <a:gd name="T54" fmla="*/ 1 w 432"/>
                <a:gd name="T55" fmla="*/ 1 h 116"/>
                <a:gd name="T56" fmla="*/ 1 w 432"/>
                <a:gd name="T57" fmla="*/ 1 h 116"/>
                <a:gd name="T58" fmla="*/ 1 w 432"/>
                <a:gd name="T59" fmla="*/ 1 h 116"/>
                <a:gd name="T60" fmla="*/ 1 w 432"/>
                <a:gd name="T61" fmla="*/ 1 h 116"/>
                <a:gd name="T62" fmla="*/ 1 w 432"/>
                <a:gd name="T63" fmla="*/ 1 h 116"/>
                <a:gd name="T64" fmla="*/ 1 w 432"/>
                <a:gd name="T65" fmla="*/ 1 h 116"/>
                <a:gd name="T66" fmla="*/ 1 w 432"/>
                <a:gd name="T67" fmla="*/ 1 h 116"/>
                <a:gd name="T68" fmla="*/ 1 w 432"/>
                <a:gd name="T69" fmla="*/ 1 h 116"/>
                <a:gd name="T70" fmla="*/ 1 w 432"/>
                <a:gd name="T71" fmla="*/ 1 h 116"/>
                <a:gd name="T72" fmla="*/ 1 w 432"/>
                <a:gd name="T73" fmla="*/ 1 h 116"/>
                <a:gd name="T74" fmla="*/ 1 w 432"/>
                <a:gd name="T75" fmla="*/ 1 h 116"/>
                <a:gd name="T76" fmla="*/ 1 w 432"/>
                <a:gd name="T77" fmla="*/ 1 h 116"/>
                <a:gd name="T78" fmla="*/ 1 w 432"/>
                <a:gd name="T79" fmla="*/ 1 h 116"/>
                <a:gd name="T80" fmla="*/ 1 w 432"/>
                <a:gd name="T81" fmla="*/ 1 h 116"/>
                <a:gd name="T82" fmla="*/ 1 w 432"/>
                <a:gd name="T83" fmla="*/ 1 h 116"/>
                <a:gd name="T84" fmla="*/ 1 w 432"/>
                <a:gd name="T85" fmla="*/ 1 h 116"/>
                <a:gd name="T86" fmla="*/ 1 w 432"/>
                <a:gd name="T87" fmla="*/ 1 h 116"/>
                <a:gd name="T88" fmla="*/ 1 w 432"/>
                <a:gd name="T89" fmla="*/ 0 h 116"/>
                <a:gd name="T90" fmla="*/ 1 w 432"/>
                <a:gd name="T91" fmla="*/ 1 h 116"/>
                <a:gd name="T92" fmla="*/ 1 w 432"/>
                <a:gd name="T93" fmla="*/ 1 h 116"/>
                <a:gd name="T94" fmla="*/ 1 w 432"/>
                <a:gd name="T95" fmla="*/ 1 h 116"/>
                <a:gd name="T96" fmla="*/ 1 w 432"/>
                <a:gd name="T97" fmla="*/ 1 h 116"/>
                <a:gd name="T98" fmla="*/ 1 w 432"/>
                <a:gd name="T99" fmla="*/ 1 h 116"/>
                <a:gd name="T100" fmla="*/ 1 w 432"/>
                <a:gd name="T101" fmla="*/ 1 h 116"/>
                <a:gd name="T102" fmla="*/ 1 w 432"/>
                <a:gd name="T103" fmla="*/ 1 h 116"/>
                <a:gd name="T104" fmla="*/ 1 w 432"/>
                <a:gd name="T105" fmla="*/ 1 h 116"/>
                <a:gd name="T106" fmla="*/ 0 w 432"/>
                <a:gd name="T107" fmla="*/ 1 h 11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32"/>
                <a:gd name="T163" fmla="*/ 0 h 116"/>
                <a:gd name="T164" fmla="*/ 432 w 432"/>
                <a:gd name="T165" fmla="*/ 116 h 11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32" h="116">
                  <a:moveTo>
                    <a:pt x="0" y="116"/>
                  </a:moveTo>
                  <a:lnTo>
                    <a:pt x="2" y="116"/>
                  </a:lnTo>
                  <a:lnTo>
                    <a:pt x="9" y="116"/>
                  </a:lnTo>
                  <a:lnTo>
                    <a:pt x="13" y="116"/>
                  </a:lnTo>
                  <a:lnTo>
                    <a:pt x="19" y="116"/>
                  </a:lnTo>
                  <a:lnTo>
                    <a:pt x="25" y="116"/>
                  </a:lnTo>
                  <a:lnTo>
                    <a:pt x="34" y="116"/>
                  </a:lnTo>
                  <a:lnTo>
                    <a:pt x="40" y="116"/>
                  </a:lnTo>
                  <a:lnTo>
                    <a:pt x="49" y="116"/>
                  </a:lnTo>
                  <a:lnTo>
                    <a:pt x="59" y="116"/>
                  </a:lnTo>
                  <a:lnTo>
                    <a:pt x="68" y="116"/>
                  </a:lnTo>
                  <a:lnTo>
                    <a:pt x="78" y="116"/>
                  </a:lnTo>
                  <a:lnTo>
                    <a:pt x="87" y="116"/>
                  </a:lnTo>
                  <a:lnTo>
                    <a:pt x="93" y="116"/>
                  </a:lnTo>
                  <a:lnTo>
                    <a:pt x="97" y="116"/>
                  </a:lnTo>
                  <a:lnTo>
                    <a:pt x="105" y="116"/>
                  </a:lnTo>
                  <a:lnTo>
                    <a:pt x="110" y="116"/>
                  </a:lnTo>
                  <a:lnTo>
                    <a:pt x="120" y="114"/>
                  </a:lnTo>
                  <a:lnTo>
                    <a:pt x="129" y="114"/>
                  </a:lnTo>
                  <a:lnTo>
                    <a:pt x="141" y="114"/>
                  </a:lnTo>
                  <a:lnTo>
                    <a:pt x="150" y="114"/>
                  </a:lnTo>
                  <a:lnTo>
                    <a:pt x="160" y="112"/>
                  </a:lnTo>
                  <a:lnTo>
                    <a:pt x="169" y="112"/>
                  </a:lnTo>
                  <a:lnTo>
                    <a:pt x="179" y="112"/>
                  </a:lnTo>
                  <a:lnTo>
                    <a:pt x="190" y="112"/>
                  </a:lnTo>
                  <a:lnTo>
                    <a:pt x="198" y="112"/>
                  </a:lnTo>
                  <a:lnTo>
                    <a:pt x="205" y="112"/>
                  </a:lnTo>
                  <a:lnTo>
                    <a:pt x="211" y="110"/>
                  </a:lnTo>
                  <a:lnTo>
                    <a:pt x="219" y="110"/>
                  </a:lnTo>
                  <a:lnTo>
                    <a:pt x="224" y="110"/>
                  </a:lnTo>
                  <a:lnTo>
                    <a:pt x="230" y="110"/>
                  </a:lnTo>
                  <a:lnTo>
                    <a:pt x="232" y="110"/>
                  </a:lnTo>
                  <a:lnTo>
                    <a:pt x="236" y="110"/>
                  </a:lnTo>
                  <a:lnTo>
                    <a:pt x="241" y="108"/>
                  </a:lnTo>
                  <a:lnTo>
                    <a:pt x="251" y="106"/>
                  </a:lnTo>
                  <a:lnTo>
                    <a:pt x="257" y="106"/>
                  </a:lnTo>
                  <a:lnTo>
                    <a:pt x="262" y="106"/>
                  </a:lnTo>
                  <a:lnTo>
                    <a:pt x="268" y="104"/>
                  </a:lnTo>
                  <a:lnTo>
                    <a:pt x="276" y="104"/>
                  </a:lnTo>
                  <a:lnTo>
                    <a:pt x="283" y="104"/>
                  </a:lnTo>
                  <a:lnTo>
                    <a:pt x="291" y="104"/>
                  </a:lnTo>
                  <a:lnTo>
                    <a:pt x="298" y="102"/>
                  </a:lnTo>
                  <a:lnTo>
                    <a:pt x="308" y="102"/>
                  </a:lnTo>
                  <a:lnTo>
                    <a:pt x="316" y="102"/>
                  </a:lnTo>
                  <a:lnTo>
                    <a:pt x="325" y="102"/>
                  </a:lnTo>
                  <a:lnTo>
                    <a:pt x="335" y="102"/>
                  </a:lnTo>
                  <a:lnTo>
                    <a:pt x="342" y="102"/>
                  </a:lnTo>
                  <a:lnTo>
                    <a:pt x="350" y="101"/>
                  </a:lnTo>
                  <a:lnTo>
                    <a:pt x="357" y="101"/>
                  </a:lnTo>
                  <a:lnTo>
                    <a:pt x="367" y="101"/>
                  </a:lnTo>
                  <a:lnTo>
                    <a:pt x="375" y="101"/>
                  </a:lnTo>
                  <a:lnTo>
                    <a:pt x="382" y="99"/>
                  </a:lnTo>
                  <a:lnTo>
                    <a:pt x="390" y="99"/>
                  </a:lnTo>
                  <a:lnTo>
                    <a:pt x="395" y="99"/>
                  </a:lnTo>
                  <a:lnTo>
                    <a:pt x="403" y="99"/>
                  </a:lnTo>
                  <a:lnTo>
                    <a:pt x="409" y="99"/>
                  </a:lnTo>
                  <a:lnTo>
                    <a:pt x="414" y="99"/>
                  </a:lnTo>
                  <a:lnTo>
                    <a:pt x="418" y="99"/>
                  </a:lnTo>
                  <a:lnTo>
                    <a:pt x="424" y="99"/>
                  </a:lnTo>
                  <a:lnTo>
                    <a:pt x="428" y="99"/>
                  </a:lnTo>
                  <a:lnTo>
                    <a:pt x="432" y="99"/>
                  </a:lnTo>
                  <a:lnTo>
                    <a:pt x="430" y="99"/>
                  </a:lnTo>
                  <a:lnTo>
                    <a:pt x="428" y="97"/>
                  </a:lnTo>
                  <a:lnTo>
                    <a:pt x="422" y="93"/>
                  </a:lnTo>
                  <a:lnTo>
                    <a:pt x="418" y="91"/>
                  </a:lnTo>
                  <a:lnTo>
                    <a:pt x="411" y="87"/>
                  </a:lnTo>
                  <a:lnTo>
                    <a:pt x="403" y="85"/>
                  </a:lnTo>
                  <a:lnTo>
                    <a:pt x="394" y="82"/>
                  </a:lnTo>
                  <a:lnTo>
                    <a:pt x="386" y="78"/>
                  </a:lnTo>
                  <a:lnTo>
                    <a:pt x="376" y="74"/>
                  </a:lnTo>
                  <a:lnTo>
                    <a:pt x="367" y="70"/>
                  </a:lnTo>
                  <a:lnTo>
                    <a:pt x="357" y="64"/>
                  </a:lnTo>
                  <a:lnTo>
                    <a:pt x="348" y="61"/>
                  </a:lnTo>
                  <a:lnTo>
                    <a:pt x="340" y="55"/>
                  </a:lnTo>
                  <a:lnTo>
                    <a:pt x="333" y="51"/>
                  </a:lnTo>
                  <a:lnTo>
                    <a:pt x="325" y="49"/>
                  </a:lnTo>
                  <a:lnTo>
                    <a:pt x="319" y="45"/>
                  </a:lnTo>
                  <a:lnTo>
                    <a:pt x="314" y="42"/>
                  </a:lnTo>
                  <a:lnTo>
                    <a:pt x="308" y="36"/>
                  </a:lnTo>
                  <a:lnTo>
                    <a:pt x="300" y="32"/>
                  </a:lnTo>
                  <a:lnTo>
                    <a:pt x="295" y="28"/>
                  </a:lnTo>
                  <a:lnTo>
                    <a:pt x="289" y="24"/>
                  </a:lnTo>
                  <a:lnTo>
                    <a:pt x="283" y="21"/>
                  </a:lnTo>
                  <a:lnTo>
                    <a:pt x="278" y="17"/>
                  </a:lnTo>
                  <a:lnTo>
                    <a:pt x="272" y="13"/>
                  </a:lnTo>
                  <a:lnTo>
                    <a:pt x="266" y="9"/>
                  </a:lnTo>
                  <a:lnTo>
                    <a:pt x="260" y="5"/>
                  </a:lnTo>
                  <a:lnTo>
                    <a:pt x="255" y="4"/>
                  </a:lnTo>
                  <a:lnTo>
                    <a:pt x="249" y="2"/>
                  </a:lnTo>
                  <a:lnTo>
                    <a:pt x="240" y="0"/>
                  </a:lnTo>
                  <a:lnTo>
                    <a:pt x="230" y="4"/>
                  </a:lnTo>
                  <a:lnTo>
                    <a:pt x="224" y="5"/>
                  </a:lnTo>
                  <a:lnTo>
                    <a:pt x="221" y="7"/>
                  </a:lnTo>
                  <a:lnTo>
                    <a:pt x="213" y="11"/>
                  </a:lnTo>
                  <a:lnTo>
                    <a:pt x="205" y="17"/>
                  </a:lnTo>
                  <a:lnTo>
                    <a:pt x="198" y="21"/>
                  </a:lnTo>
                  <a:lnTo>
                    <a:pt x="192" y="26"/>
                  </a:lnTo>
                  <a:lnTo>
                    <a:pt x="182" y="30"/>
                  </a:lnTo>
                  <a:lnTo>
                    <a:pt x="177" y="36"/>
                  </a:lnTo>
                  <a:lnTo>
                    <a:pt x="169" y="42"/>
                  </a:lnTo>
                  <a:lnTo>
                    <a:pt x="163" y="45"/>
                  </a:lnTo>
                  <a:lnTo>
                    <a:pt x="156" y="49"/>
                  </a:lnTo>
                  <a:lnTo>
                    <a:pt x="152" y="55"/>
                  </a:lnTo>
                  <a:lnTo>
                    <a:pt x="144" y="59"/>
                  </a:lnTo>
                  <a:lnTo>
                    <a:pt x="143" y="62"/>
                  </a:lnTo>
                  <a:lnTo>
                    <a:pt x="6" y="74"/>
                  </a:lnTo>
                  <a:lnTo>
                    <a:pt x="0" y="116"/>
                  </a:lnTo>
                  <a:close/>
                </a:path>
              </a:pathLst>
            </a:custGeom>
            <a:solidFill>
              <a:srgbClr val="1C404F"/>
            </a:solidFill>
            <a:ln w="9525">
              <a:noFill/>
              <a:round/>
              <a:headEnd/>
              <a:tailEnd/>
            </a:ln>
          </p:spPr>
          <p:txBody>
            <a:bodyPr/>
            <a:lstStyle/>
            <a:p>
              <a:endParaRPr lang="en-US" sz="2400"/>
            </a:p>
          </p:txBody>
        </p:sp>
        <p:sp>
          <p:nvSpPr>
            <p:cNvPr id="219183" name="Freeform 76"/>
            <p:cNvSpPr>
              <a:spLocks/>
            </p:cNvSpPr>
            <p:nvPr/>
          </p:nvSpPr>
          <p:spPr bwMode="auto">
            <a:xfrm>
              <a:off x="4298" y="3377"/>
              <a:ext cx="502" cy="393"/>
            </a:xfrm>
            <a:custGeom>
              <a:avLst/>
              <a:gdLst>
                <a:gd name="T0" fmla="*/ 1 w 1004"/>
                <a:gd name="T1" fmla="*/ 0 h 788"/>
                <a:gd name="T2" fmla="*/ 1 w 1004"/>
                <a:gd name="T3" fmla="*/ 0 h 788"/>
                <a:gd name="T4" fmla="*/ 1 w 1004"/>
                <a:gd name="T5" fmla="*/ 0 h 788"/>
                <a:gd name="T6" fmla="*/ 1 w 1004"/>
                <a:gd name="T7" fmla="*/ 0 h 788"/>
                <a:gd name="T8" fmla="*/ 1 w 1004"/>
                <a:gd name="T9" fmla="*/ 0 h 788"/>
                <a:gd name="T10" fmla="*/ 1 w 1004"/>
                <a:gd name="T11" fmla="*/ 0 h 788"/>
                <a:gd name="T12" fmla="*/ 1 w 1004"/>
                <a:gd name="T13" fmla="*/ 0 h 788"/>
                <a:gd name="T14" fmla="*/ 1 w 1004"/>
                <a:gd name="T15" fmla="*/ 0 h 788"/>
                <a:gd name="T16" fmla="*/ 1 w 1004"/>
                <a:gd name="T17" fmla="*/ 0 h 788"/>
                <a:gd name="T18" fmla="*/ 1 w 1004"/>
                <a:gd name="T19" fmla="*/ 0 h 788"/>
                <a:gd name="T20" fmla="*/ 1 w 1004"/>
                <a:gd name="T21" fmla="*/ 0 h 788"/>
                <a:gd name="T22" fmla="*/ 1 w 1004"/>
                <a:gd name="T23" fmla="*/ 0 h 788"/>
                <a:gd name="T24" fmla="*/ 1 w 1004"/>
                <a:gd name="T25" fmla="*/ 0 h 788"/>
                <a:gd name="T26" fmla="*/ 1 w 1004"/>
                <a:gd name="T27" fmla="*/ 0 h 788"/>
                <a:gd name="T28" fmla="*/ 1 w 1004"/>
                <a:gd name="T29" fmla="*/ 0 h 788"/>
                <a:gd name="T30" fmla="*/ 1 w 1004"/>
                <a:gd name="T31" fmla="*/ 0 h 788"/>
                <a:gd name="T32" fmla="*/ 1 w 1004"/>
                <a:gd name="T33" fmla="*/ 0 h 788"/>
                <a:gd name="T34" fmla="*/ 1 w 1004"/>
                <a:gd name="T35" fmla="*/ 0 h 788"/>
                <a:gd name="T36" fmla="*/ 1 w 1004"/>
                <a:gd name="T37" fmla="*/ 0 h 788"/>
                <a:gd name="T38" fmla="*/ 1 w 1004"/>
                <a:gd name="T39" fmla="*/ 0 h 788"/>
                <a:gd name="T40" fmla="*/ 1 w 1004"/>
                <a:gd name="T41" fmla="*/ 0 h 788"/>
                <a:gd name="T42" fmla="*/ 1 w 1004"/>
                <a:gd name="T43" fmla="*/ 0 h 788"/>
                <a:gd name="T44" fmla="*/ 1 w 1004"/>
                <a:gd name="T45" fmla="*/ 0 h 788"/>
                <a:gd name="T46" fmla="*/ 1 w 1004"/>
                <a:gd name="T47" fmla="*/ 0 h 788"/>
                <a:gd name="T48" fmla="*/ 1 w 1004"/>
                <a:gd name="T49" fmla="*/ 0 h 788"/>
                <a:gd name="T50" fmla="*/ 1 w 1004"/>
                <a:gd name="T51" fmla="*/ 0 h 788"/>
                <a:gd name="T52" fmla="*/ 1 w 1004"/>
                <a:gd name="T53" fmla="*/ 0 h 788"/>
                <a:gd name="T54" fmla="*/ 1 w 1004"/>
                <a:gd name="T55" fmla="*/ 0 h 788"/>
                <a:gd name="T56" fmla="*/ 1 w 1004"/>
                <a:gd name="T57" fmla="*/ 0 h 788"/>
                <a:gd name="T58" fmla="*/ 1 w 1004"/>
                <a:gd name="T59" fmla="*/ 0 h 788"/>
                <a:gd name="T60" fmla="*/ 1 w 1004"/>
                <a:gd name="T61" fmla="*/ 0 h 788"/>
                <a:gd name="T62" fmla="*/ 1 w 1004"/>
                <a:gd name="T63" fmla="*/ 0 h 788"/>
                <a:gd name="T64" fmla="*/ 1 w 1004"/>
                <a:gd name="T65" fmla="*/ 0 h 788"/>
                <a:gd name="T66" fmla="*/ 1 w 1004"/>
                <a:gd name="T67" fmla="*/ 0 h 788"/>
                <a:gd name="T68" fmla="*/ 1 w 1004"/>
                <a:gd name="T69" fmla="*/ 0 h 788"/>
                <a:gd name="T70" fmla="*/ 1 w 1004"/>
                <a:gd name="T71" fmla="*/ 0 h 788"/>
                <a:gd name="T72" fmla="*/ 1 w 1004"/>
                <a:gd name="T73" fmla="*/ 0 h 788"/>
                <a:gd name="T74" fmla="*/ 1 w 1004"/>
                <a:gd name="T75" fmla="*/ 0 h 788"/>
                <a:gd name="T76" fmla="*/ 1 w 1004"/>
                <a:gd name="T77" fmla="*/ 0 h 788"/>
                <a:gd name="T78" fmla="*/ 1 w 1004"/>
                <a:gd name="T79" fmla="*/ 0 h 788"/>
                <a:gd name="T80" fmla="*/ 1 w 1004"/>
                <a:gd name="T81" fmla="*/ 0 h 788"/>
                <a:gd name="T82" fmla="*/ 1 w 1004"/>
                <a:gd name="T83" fmla="*/ 0 h 788"/>
                <a:gd name="T84" fmla="*/ 1 w 1004"/>
                <a:gd name="T85" fmla="*/ 0 h 788"/>
                <a:gd name="T86" fmla="*/ 1 w 1004"/>
                <a:gd name="T87" fmla="*/ 0 h 788"/>
                <a:gd name="T88" fmla="*/ 1 w 1004"/>
                <a:gd name="T89" fmla="*/ 0 h 788"/>
                <a:gd name="T90" fmla="*/ 1 w 1004"/>
                <a:gd name="T91" fmla="*/ 0 h 788"/>
                <a:gd name="T92" fmla="*/ 1 w 1004"/>
                <a:gd name="T93" fmla="*/ 0 h 788"/>
                <a:gd name="T94" fmla="*/ 1 w 1004"/>
                <a:gd name="T95" fmla="*/ 0 h 788"/>
                <a:gd name="T96" fmla="*/ 1 w 1004"/>
                <a:gd name="T97" fmla="*/ 0 h 788"/>
                <a:gd name="T98" fmla="*/ 1 w 1004"/>
                <a:gd name="T99" fmla="*/ 0 h 788"/>
                <a:gd name="T100" fmla="*/ 0 w 1004"/>
                <a:gd name="T101" fmla="*/ 0 h 788"/>
                <a:gd name="T102" fmla="*/ 0 w 1004"/>
                <a:gd name="T103" fmla="*/ 0 h 788"/>
                <a:gd name="T104" fmla="*/ 1 w 1004"/>
                <a:gd name="T105" fmla="*/ 0 h 788"/>
                <a:gd name="T106" fmla="*/ 1 w 1004"/>
                <a:gd name="T107" fmla="*/ 0 h 788"/>
                <a:gd name="T108" fmla="*/ 1 w 1004"/>
                <a:gd name="T109" fmla="*/ 0 h 788"/>
                <a:gd name="T110" fmla="*/ 1 w 1004"/>
                <a:gd name="T111" fmla="*/ 0 h 788"/>
                <a:gd name="T112" fmla="*/ 1 w 1004"/>
                <a:gd name="T113" fmla="*/ 0 h 788"/>
                <a:gd name="T114" fmla="*/ 1 w 1004"/>
                <a:gd name="T115" fmla="*/ 0 h 788"/>
                <a:gd name="T116" fmla="*/ 1 w 1004"/>
                <a:gd name="T117" fmla="*/ 0 h 788"/>
                <a:gd name="T118" fmla="*/ 1 w 1004"/>
                <a:gd name="T119" fmla="*/ 0 h 788"/>
                <a:gd name="T120" fmla="*/ 1 w 1004"/>
                <a:gd name="T121" fmla="*/ 0 h 788"/>
                <a:gd name="T122" fmla="*/ 1 w 1004"/>
                <a:gd name="T123" fmla="*/ 0 h 7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04"/>
                <a:gd name="T187" fmla="*/ 0 h 788"/>
                <a:gd name="T188" fmla="*/ 1004 w 1004"/>
                <a:gd name="T189" fmla="*/ 788 h 78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04" h="788">
                  <a:moveTo>
                    <a:pt x="163" y="61"/>
                  </a:moveTo>
                  <a:lnTo>
                    <a:pt x="165" y="57"/>
                  </a:lnTo>
                  <a:lnTo>
                    <a:pt x="171" y="54"/>
                  </a:lnTo>
                  <a:lnTo>
                    <a:pt x="176" y="46"/>
                  </a:lnTo>
                  <a:lnTo>
                    <a:pt x="184" y="36"/>
                  </a:lnTo>
                  <a:lnTo>
                    <a:pt x="188" y="33"/>
                  </a:lnTo>
                  <a:lnTo>
                    <a:pt x="194" y="27"/>
                  </a:lnTo>
                  <a:lnTo>
                    <a:pt x="199" y="23"/>
                  </a:lnTo>
                  <a:lnTo>
                    <a:pt x="205" y="19"/>
                  </a:lnTo>
                  <a:lnTo>
                    <a:pt x="211" y="14"/>
                  </a:lnTo>
                  <a:lnTo>
                    <a:pt x="216" y="10"/>
                  </a:lnTo>
                  <a:lnTo>
                    <a:pt x="220" y="6"/>
                  </a:lnTo>
                  <a:lnTo>
                    <a:pt x="228" y="4"/>
                  </a:lnTo>
                  <a:lnTo>
                    <a:pt x="232" y="0"/>
                  </a:lnTo>
                  <a:lnTo>
                    <a:pt x="237" y="0"/>
                  </a:lnTo>
                  <a:lnTo>
                    <a:pt x="245" y="0"/>
                  </a:lnTo>
                  <a:lnTo>
                    <a:pt x="253" y="2"/>
                  </a:lnTo>
                  <a:lnTo>
                    <a:pt x="262" y="2"/>
                  </a:lnTo>
                  <a:lnTo>
                    <a:pt x="272" y="6"/>
                  </a:lnTo>
                  <a:lnTo>
                    <a:pt x="281" y="8"/>
                  </a:lnTo>
                  <a:lnTo>
                    <a:pt x="292" y="14"/>
                  </a:lnTo>
                  <a:lnTo>
                    <a:pt x="300" y="16"/>
                  </a:lnTo>
                  <a:lnTo>
                    <a:pt x="310" y="21"/>
                  </a:lnTo>
                  <a:lnTo>
                    <a:pt x="319" y="25"/>
                  </a:lnTo>
                  <a:lnTo>
                    <a:pt x="329" y="31"/>
                  </a:lnTo>
                  <a:lnTo>
                    <a:pt x="336" y="36"/>
                  </a:lnTo>
                  <a:lnTo>
                    <a:pt x="346" y="42"/>
                  </a:lnTo>
                  <a:lnTo>
                    <a:pt x="351" y="46"/>
                  </a:lnTo>
                  <a:lnTo>
                    <a:pt x="357" y="52"/>
                  </a:lnTo>
                  <a:lnTo>
                    <a:pt x="359" y="54"/>
                  </a:lnTo>
                  <a:lnTo>
                    <a:pt x="363" y="56"/>
                  </a:lnTo>
                  <a:lnTo>
                    <a:pt x="367" y="59"/>
                  </a:lnTo>
                  <a:lnTo>
                    <a:pt x="374" y="63"/>
                  </a:lnTo>
                  <a:lnTo>
                    <a:pt x="380" y="67"/>
                  </a:lnTo>
                  <a:lnTo>
                    <a:pt x="386" y="73"/>
                  </a:lnTo>
                  <a:lnTo>
                    <a:pt x="391" y="76"/>
                  </a:lnTo>
                  <a:lnTo>
                    <a:pt x="401" y="82"/>
                  </a:lnTo>
                  <a:lnTo>
                    <a:pt x="408" y="88"/>
                  </a:lnTo>
                  <a:lnTo>
                    <a:pt x="416" y="94"/>
                  </a:lnTo>
                  <a:lnTo>
                    <a:pt x="426" y="99"/>
                  </a:lnTo>
                  <a:lnTo>
                    <a:pt x="435" y="105"/>
                  </a:lnTo>
                  <a:lnTo>
                    <a:pt x="443" y="111"/>
                  </a:lnTo>
                  <a:lnTo>
                    <a:pt x="452" y="118"/>
                  </a:lnTo>
                  <a:lnTo>
                    <a:pt x="462" y="124"/>
                  </a:lnTo>
                  <a:lnTo>
                    <a:pt x="471" y="132"/>
                  </a:lnTo>
                  <a:lnTo>
                    <a:pt x="479" y="135"/>
                  </a:lnTo>
                  <a:lnTo>
                    <a:pt x="488" y="141"/>
                  </a:lnTo>
                  <a:lnTo>
                    <a:pt x="498" y="147"/>
                  </a:lnTo>
                  <a:lnTo>
                    <a:pt x="505" y="154"/>
                  </a:lnTo>
                  <a:lnTo>
                    <a:pt x="515" y="158"/>
                  </a:lnTo>
                  <a:lnTo>
                    <a:pt x="523" y="164"/>
                  </a:lnTo>
                  <a:lnTo>
                    <a:pt x="528" y="168"/>
                  </a:lnTo>
                  <a:lnTo>
                    <a:pt x="536" y="173"/>
                  </a:lnTo>
                  <a:lnTo>
                    <a:pt x="543" y="177"/>
                  </a:lnTo>
                  <a:lnTo>
                    <a:pt x="549" y="181"/>
                  </a:lnTo>
                  <a:lnTo>
                    <a:pt x="553" y="185"/>
                  </a:lnTo>
                  <a:lnTo>
                    <a:pt x="557" y="187"/>
                  </a:lnTo>
                  <a:lnTo>
                    <a:pt x="562" y="191"/>
                  </a:lnTo>
                  <a:lnTo>
                    <a:pt x="566" y="192"/>
                  </a:lnTo>
                  <a:lnTo>
                    <a:pt x="661" y="240"/>
                  </a:lnTo>
                  <a:lnTo>
                    <a:pt x="697" y="282"/>
                  </a:lnTo>
                  <a:lnTo>
                    <a:pt x="701" y="288"/>
                  </a:lnTo>
                  <a:lnTo>
                    <a:pt x="707" y="291"/>
                  </a:lnTo>
                  <a:lnTo>
                    <a:pt x="718" y="297"/>
                  </a:lnTo>
                  <a:lnTo>
                    <a:pt x="722" y="301"/>
                  </a:lnTo>
                  <a:lnTo>
                    <a:pt x="726" y="305"/>
                  </a:lnTo>
                  <a:lnTo>
                    <a:pt x="732" y="308"/>
                  </a:lnTo>
                  <a:lnTo>
                    <a:pt x="737" y="314"/>
                  </a:lnTo>
                  <a:lnTo>
                    <a:pt x="745" y="318"/>
                  </a:lnTo>
                  <a:lnTo>
                    <a:pt x="751" y="322"/>
                  </a:lnTo>
                  <a:lnTo>
                    <a:pt x="758" y="327"/>
                  </a:lnTo>
                  <a:lnTo>
                    <a:pt x="764" y="333"/>
                  </a:lnTo>
                  <a:lnTo>
                    <a:pt x="772" y="337"/>
                  </a:lnTo>
                  <a:lnTo>
                    <a:pt x="777" y="343"/>
                  </a:lnTo>
                  <a:lnTo>
                    <a:pt x="785" y="346"/>
                  </a:lnTo>
                  <a:lnTo>
                    <a:pt x="791" y="352"/>
                  </a:lnTo>
                  <a:lnTo>
                    <a:pt x="798" y="356"/>
                  </a:lnTo>
                  <a:lnTo>
                    <a:pt x="804" y="362"/>
                  </a:lnTo>
                  <a:lnTo>
                    <a:pt x="812" y="365"/>
                  </a:lnTo>
                  <a:lnTo>
                    <a:pt x="817" y="371"/>
                  </a:lnTo>
                  <a:lnTo>
                    <a:pt x="823" y="375"/>
                  </a:lnTo>
                  <a:lnTo>
                    <a:pt x="829" y="379"/>
                  </a:lnTo>
                  <a:lnTo>
                    <a:pt x="834" y="383"/>
                  </a:lnTo>
                  <a:lnTo>
                    <a:pt x="840" y="386"/>
                  </a:lnTo>
                  <a:lnTo>
                    <a:pt x="848" y="392"/>
                  </a:lnTo>
                  <a:lnTo>
                    <a:pt x="855" y="398"/>
                  </a:lnTo>
                  <a:lnTo>
                    <a:pt x="861" y="402"/>
                  </a:lnTo>
                  <a:lnTo>
                    <a:pt x="867" y="403"/>
                  </a:lnTo>
                  <a:lnTo>
                    <a:pt x="872" y="407"/>
                  </a:lnTo>
                  <a:lnTo>
                    <a:pt x="880" y="413"/>
                  </a:lnTo>
                  <a:lnTo>
                    <a:pt x="886" y="417"/>
                  </a:lnTo>
                  <a:lnTo>
                    <a:pt x="891" y="421"/>
                  </a:lnTo>
                  <a:lnTo>
                    <a:pt x="897" y="426"/>
                  </a:lnTo>
                  <a:lnTo>
                    <a:pt x="905" y="432"/>
                  </a:lnTo>
                  <a:lnTo>
                    <a:pt x="910" y="436"/>
                  </a:lnTo>
                  <a:lnTo>
                    <a:pt x="916" y="440"/>
                  </a:lnTo>
                  <a:lnTo>
                    <a:pt x="920" y="443"/>
                  </a:lnTo>
                  <a:lnTo>
                    <a:pt x="926" y="449"/>
                  </a:lnTo>
                  <a:lnTo>
                    <a:pt x="935" y="455"/>
                  </a:lnTo>
                  <a:lnTo>
                    <a:pt x="943" y="459"/>
                  </a:lnTo>
                  <a:lnTo>
                    <a:pt x="947" y="459"/>
                  </a:lnTo>
                  <a:lnTo>
                    <a:pt x="952" y="462"/>
                  </a:lnTo>
                  <a:lnTo>
                    <a:pt x="960" y="466"/>
                  </a:lnTo>
                  <a:lnTo>
                    <a:pt x="969" y="470"/>
                  </a:lnTo>
                  <a:lnTo>
                    <a:pt x="977" y="474"/>
                  </a:lnTo>
                  <a:lnTo>
                    <a:pt x="983" y="478"/>
                  </a:lnTo>
                  <a:lnTo>
                    <a:pt x="987" y="480"/>
                  </a:lnTo>
                  <a:lnTo>
                    <a:pt x="988" y="481"/>
                  </a:lnTo>
                  <a:lnTo>
                    <a:pt x="994" y="485"/>
                  </a:lnTo>
                  <a:lnTo>
                    <a:pt x="996" y="489"/>
                  </a:lnTo>
                  <a:lnTo>
                    <a:pt x="1002" y="495"/>
                  </a:lnTo>
                  <a:lnTo>
                    <a:pt x="1004" y="500"/>
                  </a:lnTo>
                  <a:lnTo>
                    <a:pt x="1004" y="510"/>
                  </a:lnTo>
                  <a:lnTo>
                    <a:pt x="1002" y="514"/>
                  </a:lnTo>
                  <a:lnTo>
                    <a:pt x="1002" y="519"/>
                  </a:lnTo>
                  <a:lnTo>
                    <a:pt x="998" y="525"/>
                  </a:lnTo>
                  <a:lnTo>
                    <a:pt x="996" y="533"/>
                  </a:lnTo>
                  <a:lnTo>
                    <a:pt x="988" y="537"/>
                  </a:lnTo>
                  <a:lnTo>
                    <a:pt x="985" y="540"/>
                  </a:lnTo>
                  <a:lnTo>
                    <a:pt x="979" y="544"/>
                  </a:lnTo>
                  <a:lnTo>
                    <a:pt x="975" y="548"/>
                  </a:lnTo>
                  <a:lnTo>
                    <a:pt x="969" y="552"/>
                  </a:lnTo>
                  <a:lnTo>
                    <a:pt x="962" y="554"/>
                  </a:lnTo>
                  <a:lnTo>
                    <a:pt x="958" y="558"/>
                  </a:lnTo>
                  <a:lnTo>
                    <a:pt x="952" y="561"/>
                  </a:lnTo>
                  <a:lnTo>
                    <a:pt x="943" y="563"/>
                  </a:lnTo>
                  <a:lnTo>
                    <a:pt x="935" y="567"/>
                  </a:lnTo>
                  <a:lnTo>
                    <a:pt x="929" y="569"/>
                  </a:lnTo>
                  <a:lnTo>
                    <a:pt x="874" y="552"/>
                  </a:lnTo>
                  <a:lnTo>
                    <a:pt x="642" y="373"/>
                  </a:lnTo>
                  <a:lnTo>
                    <a:pt x="549" y="352"/>
                  </a:lnTo>
                  <a:lnTo>
                    <a:pt x="610" y="525"/>
                  </a:lnTo>
                  <a:lnTo>
                    <a:pt x="561" y="578"/>
                  </a:lnTo>
                  <a:lnTo>
                    <a:pt x="536" y="599"/>
                  </a:lnTo>
                  <a:lnTo>
                    <a:pt x="540" y="605"/>
                  </a:lnTo>
                  <a:lnTo>
                    <a:pt x="543" y="611"/>
                  </a:lnTo>
                  <a:lnTo>
                    <a:pt x="547" y="620"/>
                  </a:lnTo>
                  <a:lnTo>
                    <a:pt x="549" y="630"/>
                  </a:lnTo>
                  <a:lnTo>
                    <a:pt x="551" y="639"/>
                  </a:lnTo>
                  <a:lnTo>
                    <a:pt x="551" y="645"/>
                  </a:lnTo>
                  <a:lnTo>
                    <a:pt x="551" y="651"/>
                  </a:lnTo>
                  <a:lnTo>
                    <a:pt x="549" y="656"/>
                  </a:lnTo>
                  <a:lnTo>
                    <a:pt x="547" y="660"/>
                  </a:lnTo>
                  <a:lnTo>
                    <a:pt x="543" y="664"/>
                  </a:lnTo>
                  <a:lnTo>
                    <a:pt x="538" y="670"/>
                  </a:lnTo>
                  <a:lnTo>
                    <a:pt x="532" y="675"/>
                  </a:lnTo>
                  <a:lnTo>
                    <a:pt x="528" y="681"/>
                  </a:lnTo>
                  <a:lnTo>
                    <a:pt x="521" y="685"/>
                  </a:lnTo>
                  <a:lnTo>
                    <a:pt x="515" y="691"/>
                  </a:lnTo>
                  <a:lnTo>
                    <a:pt x="507" y="698"/>
                  </a:lnTo>
                  <a:lnTo>
                    <a:pt x="502" y="704"/>
                  </a:lnTo>
                  <a:lnTo>
                    <a:pt x="494" y="708"/>
                  </a:lnTo>
                  <a:lnTo>
                    <a:pt x="488" y="712"/>
                  </a:lnTo>
                  <a:lnTo>
                    <a:pt x="481" y="715"/>
                  </a:lnTo>
                  <a:lnTo>
                    <a:pt x="475" y="719"/>
                  </a:lnTo>
                  <a:lnTo>
                    <a:pt x="469" y="723"/>
                  </a:lnTo>
                  <a:lnTo>
                    <a:pt x="465" y="725"/>
                  </a:lnTo>
                  <a:lnTo>
                    <a:pt x="462" y="727"/>
                  </a:lnTo>
                  <a:lnTo>
                    <a:pt x="460" y="727"/>
                  </a:lnTo>
                  <a:lnTo>
                    <a:pt x="454" y="725"/>
                  </a:lnTo>
                  <a:lnTo>
                    <a:pt x="452" y="721"/>
                  </a:lnTo>
                  <a:lnTo>
                    <a:pt x="448" y="715"/>
                  </a:lnTo>
                  <a:lnTo>
                    <a:pt x="445" y="712"/>
                  </a:lnTo>
                  <a:lnTo>
                    <a:pt x="439" y="704"/>
                  </a:lnTo>
                  <a:lnTo>
                    <a:pt x="435" y="696"/>
                  </a:lnTo>
                  <a:lnTo>
                    <a:pt x="429" y="689"/>
                  </a:lnTo>
                  <a:lnTo>
                    <a:pt x="424" y="683"/>
                  </a:lnTo>
                  <a:lnTo>
                    <a:pt x="418" y="675"/>
                  </a:lnTo>
                  <a:lnTo>
                    <a:pt x="414" y="668"/>
                  </a:lnTo>
                  <a:lnTo>
                    <a:pt x="410" y="662"/>
                  </a:lnTo>
                  <a:lnTo>
                    <a:pt x="408" y="656"/>
                  </a:lnTo>
                  <a:lnTo>
                    <a:pt x="405" y="651"/>
                  </a:lnTo>
                  <a:lnTo>
                    <a:pt x="405" y="653"/>
                  </a:lnTo>
                  <a:lnTo>
                    <a:pt x="407" y="658"/>
                  </a:lnTo>
                  <a:lnTo>
                    <a:pt x="410" y="668"/>
                  </a:lnTo>
                  <a:lnTo>
                    <a:pt x="410" y="674"/>
                  </a:lnTo>
                  <a:lnTo>
                    <a:pt x="412" y="679"/>
                  </a:lnTo>
                  <a:lnTo>
                    <a:pt x="414" y="685"/>
                  </a:lnTo>
                  <a:lnTo>
                    <a:pt x="416" y="693"/>
                  </a:lnTo>
                  <a:lnTo>
                    <a:pt x="416" y="698"/>
                  </a:lnTo>
                  <a:lnTo>
                    <a:pt x="418" y="706"/>
                  </a:lnTo>
                  <a:lnTo>
                    <a:pt x="418" y="713"/>
                  </a:lnTo>
                  <a:lnTo>
                    <a:pt x="418" y="721"/>
                  </a:lnTo>
                  <a:lnTo>
                    <a:pt x="416" y="729"/>
                  </a:lnTo>
                  <a:lnTo>
                    <a:pt x="414" y="736"/>
                  </a:lnTo>
                  <a:lnTo>
                    <a:pt x="410" y="742"/>
                  </a:lnTo>
                  <a:lnTo>
                    <a:pt x="408" y="751"/>
                  </a:lnTo>
                  <a:lnTo>
                    <a:pt x="403" y="755"/>
                  </a:lnTo>
                  <a:lnTo>
                    <a:pt x="395" y="761"/>
                  </a:lnTo>
                  <a:lnTo>
                    <a:pt x="389" y="765"/>
                  </a:lnTo>
                  <a:lnTo>
                    <a:pt x="386" y="770"/>
                  </a:lnTo>
                  <a:lnTo>
                    <a:pt x="380" y="772"/>
                  </a:lnTo>
                  <a:lnTo>
                    <a:pt x="374" y="776"/>
                  </a:lnTo>
                  <a:lnTo>
                    <a:pt x="367" y="780"/>
                  </a:lnTo>
                  <a:lnTo>
                    <a:pt x="363" y="782"/>
                  </a:lnTo>
                  <a:lnTo>
                    <a:pt x="351" y="784"/>
                  </a:lnTo>
                  <a:lnTo>
                    <a:pt x="346" y="786"/>
                  </a:lnTo>
                  <a:lnTo>
                    <a:pt x="338" y="788"/>
                  </a:lnTo>
                  <a:lnTo>
                    <a:pt x="133" y="770"/>
                  </a:lnTo>
                  <a:lnTo>
                    <a:pt x="131" y="769"/>
                  </a:lnTo>
                  <a:lnTo>
                    <a:pt x="127" y="767"/>
                  </a:lnTo>
                  <a:lnTo>
                    <a:pt x="123" y="763"/>
                  </a:lnTo>
                  <a:lnTo>
                    <a:pt x="117" y="759"/>
                  </a:lnTo>
                  <a:lnTo>
                    <a:pt x="110" y="753"/>
                  </a:lnTo>
                  <a:lnTo>
                    <a:pt x="102" y="746"/>
                  </a:lnTo>
                  <a:lnTo>
                    <a:pt x="93" y="740"/>
                  </a:lnTo>
                  <a:lnTo>
                    <a:pt x="85" y="734"/>
                  </a:lnTo>
                  <a:lnTo>
                    <a:pt x="76" y="729"/>
                  </a:lnTo>
                  <a:lnTo>
                    <a:pt x="66" y="723"/>
                  </a:lnTo>
                  <a:lnTo>
                    <a:pt x="59" y="715"/>
                  </a:lnTo>
                  <a:lnTo>
                    <a:pt x="51" y="712"/>
                  </a:lnTo>
                  <a:lnTo>
                    <a:pt x="43" y="708"/>
                  </a:lnTo>
                  <a:lnTo>
                    <a:pt x="38" y="708"/>
                  </a:lnTo>
                  <a:lnTo>
                    <a:pt x="34" y="706"/>
                  </a:lnTo>
                  <a:lnTo>
                    <a:pt x="32" y="708"/>
                  </a:lnTo>
                  <a:lnTo>
                    <a:pt x="30" y="708"/>
                  </a:lnTo>
                  <a:lnTo>
                    <a:pt x="30" y="706"/>
                  </a:lnTo>
                  <a:lnTo>
                    <a:pt x="26" y="702"/>
                  </a:lnTo>
                  <a:lnTo>
                    <a:pt x="26" y="698"/>
                  </a:lnTo>
                  <a:lnTo>
                    <a:pt x="24" y="689"/>
                  </a:lnTo>
                  <a:lnTo>
                    <a:pt x="22" y="681"/>
                  </a:lnTo>
                  <a:lnTo>
                    <a:pt x="21" y="677"/>
                  </a:lnTo>
                  <a:lnTo>
                    <a:pt x="21" y="672"/>
                  </a:lnTo>
                  <a:lnTo>
                    <a:pt x="19" y="666"/>
                  </a:lnTo>
                  <a:lnTo>
                    <a:pt x="19" y="660"/>
                  </a:lnTo>
                  <a:lnTo>
                    <a:pt x="17" y="655"/>
                  </a:lnTo>
                  <a:lnTo>
                    <a:pt x="17" y="649"/>
                  </a:lnTo>
                  <a:lnTo>
                    <a:pt x="15" y="641"/>
                  </a:lnTo>
                  <a:lnTo>
                    <a:pt x="15" y="634"/>
                  </a:lnTo>
                  <a:lnTo>
                    <a:pt x="13" y="626"/>
                  </a:lnTo>
                  <a:lnTo>
                    <a:pt x="13" y="620"/>
                  </a:lnTo>
                  <a:lnTo>
                    <a:pt x="11" y="611"/>
                  </a:lnTo>
                  <a:lnTo>
                    <a:pt x="11" y="605"/>
                  </a:lnTo>
                  <a:lnTo>
                    <a:pt x="11" y="596"/>
                  </a:lnTo>
                  <a:lnTo>
                    <a:pt x="9" y="588"/>
                  </a:lnTo>
                  <a:lnTo>
                    <a:pt x="9" y="580"/>
                  </a:lnTo>
                  <a:lnTo>
                    <a:pt x="9" y="573"/>
                  </a:lnTo>
                  <a:lnTo>
                    <a:pt x="7" y="563"/>
                  </a:lnTo>
                  <a:lnTo>
                    <a:pt x="7" y="554"/>
                  </a:lnTo>
                  <a:lnTo>
                    <a:pt x="7" y="546"/>
                  </a:lnTo>
                  <a:lnTo>
                    <a:pt x="7" y="539"/>
                  </a:lnTo>
                  <a:lnTo>
                    <a:pt x="5" y="527"/>
                  </a:lnTo>
                  <a:lnTo>
                    <a:pt x="5" y="519"/>
                  </a:lnTo>
                  <a:lnTo>
                    <a:pt x="3" y="510"/>
                  </a:lnTo>
                  <a:lnTo>
                    <a:pt x="3" y="500"/>
                  </a:lnTo>
                  <a:lnTo>
                    <a:pt x="3" y="491"/>
                  </a:lnTo>
                  <a:lnTo>
                    <a:pt x="1" y="481"/>
                  </a:lnTo>
                  <a:lnTo>
                    <a:pt x="1" y="472"/>
                  </a:lnTo>
                  <a:lnTo>
                    <a:pt x="1" y="462"/>
                  </a:lnTo>
                  <a:lnTo>
                    <a:pt x="0" y="453"/>
                  </a:lnTo>
                  <a:lnTo>
                    <a:pt x="0" y="443"/>
                  </a:lnTo>
                  <a:lnTo>
                    <a:pt x="0" y="434"/>
                  </a:lnTo>
                  <a:lnTo>
                    <a:pt x="0" y="426"/>
                  </a:lnTo>
                  <a:lnTo>
                    <a:pt x="0" y="415"/>
                  </a:lnTo>
                  <a:lnTo>
                    <a:pt x="0" y="407"/>
                  </a:lnTo>
                  <a:lnTo>
                    <a:pt x="0" y="398"/>
                  </a:lnTo>
                  <a:lnTo>
                    <a:pt x="0" y="388"/>
                  </a:lnTo>
                  <a:lnTo>
                    <a:pt x="0" y="381"/>
                  </a:lnTo>
                  <a:lnTo>
                    <a:pt x="0" y="371"/>
                  </a:lnTo>
                  <a:lnTo>
                    <a:pt x="0" y="362"/>
                  </a:lnTo>
                  <a:lnTo>
                    <a:pt x="1" y="354"/>
                  </a:lnTo>
                  <a:lnTo>
                    <a:pt x="1" y="345"/>
                  </a:lnTo>
                  <a:lnTo>
                    <a:pt x="3" y="335"/>
                  </a:lnTo>
                  <a:lnTo>
                    <a:pt x="3" y="327"/>
                  </a:lnTo>
                  <a:lnTo>
                    <a:pt x="5" y="322"/>
                  </a:lnTo>
                  <a:lnTo>
                    <a:pt x="5" y="312"/>
                  </a:lnTo>
                  <a:lnTo>
                    <a:pt x="7" y="305"/>
                  </a:lnTo>
                  <a:lnTo>
                    <a:pt x="7" y="297"/>
                  </a:lnTo>
                  <a:lnTo>
                    <a:pt x="9" y="291"/>
                  </a:lnTo>
                  <a:lnTo>
                    <a:pt x="11" y="286"/>
                  </a:lnTo>
                  <a:lnTo>
                    <a:pt x="13" y="278"/>
                  </a:lnTo>
                  <a:lnTo>
                    <a:pt x="13" y="272"/>
                  </a:lnTo>
                  <a:lnTo>
                    <a:pt x="17" y="267"/>
                  </a:lnTo>
                  <a:lnTo>
                    <a:pt x="17" y="261"/>
                  </a:lnTo>
                  <a:lnTo>
                    <a:pt x="19" y="255"/>
                  </a:lnTo>
                  <a:lnTo>
                    <a:pt x="21" y="249"/>
                  </a:lnTo>
                  <a:lnTo>
                    <a:pt x="24" y="244"/>
                  </a:lnTo>
                  <a:lnTo>
                    <a:pt x="26" y="238"/>
                  </a:lnTo>
                  <a:lnTo>
                    <a:pt x="28" y="232"/>
                  </a:lnTo>
                  <a:lnTo>
                    <a:pt x="30" y="227"/>
                  </a:lnTo>
                  <a:lnTo>
                    <a:pt x="34" y="221"/>
                  </a:lnTo>
                  <a:lnTo>
                    <a:pt x="36" y="215"/>
                  </a:lnTo>
                  <a:lnTo>
                    <a:pt x="38" y="210"/>
                  </a:lnTo>
                  <a:lnTo>
                    <a:pt x="41" y="206"/>
                  </a:lnTo>
                  <a:lnTo>
                    <a:pt x="43" y="200"/>
                  </a:lnTo>
                  <a:lnTo>
                    <a:pt x="49" y="191"/>
                  </a:lnTo>
                  <a:lnTo>
                    <a:pt x="55" y="181"/>
                  </a:lnTo>
                  <a:lnTo>
                    <a:pt x="62" y="172"/>
                  </a:lnTo>
                  <a:lnTo>
                    <a:pt x="68" y="162"/>
                  </a:lnTo>
                  <a:lnTo>
                    <a:pt x="74" y="154"/>
                  </a:lnTo>
                  <a:lnTo>
                    <a:pt x="79" y="145"/>
                  </a:lnTo>
                  <a:lnTo>
                    <a:pt x="85" y="137"/>
                  </a:lnTo>
                  <a:lnTo>
                    <a:pt x="93" y="132"/>
                  </a:lnTo>
                  <a:lnTo>
                    <a:pt x="98" y="122"/>
                  </a:lnTo>
                  <a:lnTo>
                    <a:pt x="104" y="116"/>
                  </a:lnTo>
                  <a:lnTo>
                    <a:pt x="110" y="109"/>
                  </a:lnTo>
                  <a:lnTo>
                    <a:pt x="116" y="103"/>
                  </a:lnTo>
                  <a:lnTo>
                    <a:pt x="121" y="97"/>
                  </a:lnTo>
                  <a:lnTo>
                    <a:pt x="127" y="92"/>
                  </a:lnTo>
                  <a:lnTo>
                    <a:pt x="131" y="86"/>
                  </a:lnTo>
                  <a:lnTo>
                    <a:pt x="137" y="82"/>
                  </a:lnTo>
                  <a:lnTo>
                    <a:pt x="142" y="78"/>
                  </a:lnTo>
                  <a:lnTo>
                    <a:pt x="146" y="75"/>
                  </a:lnTo>
                  <a:lnTo>
                    <a:pt x="154" y="69"/>
                  </a:lnTo>
                  <a:lnTo>
                    <a:pt x="159" y="63"/>
                  </a:lnTo>
                  <a:lnTo>
                    <a:pt x="161" y="61"/>
                  </a:lnTo>
                  <a:lnTo>
                    <a:pt x="163" y="61"/>
                  </a:lnTo>
                  <a:close/>
                </a:path>
              </a:pathLst>
            </a:custGeom>
            <a:solidFill>
              <a:srgbClr val="F2CC99"/>
            </a:solidFill>
            <a:ln w="9525">
              <a:noFill/>
              <a:round/>
              <a:headEnd/>
              <a:tailEnd/>
            </a:ln>
          </p:spPr>
          <p:txBody>
            <a:bodyPr/>
            <a:lstStyle/>
            <a:p>
              <a:endParaRPr lang="en-US" sz="2400"/>
            </a:p>
          </p:txBody>
        </p:sp>
        <p:sp>
          <p:nvSpPr>
            <p:cNvPr id="219184" name="Freeform 77"/>
            <p:cNvSpPr>
              <a:spLocks/>
            </p:cNvSpPr>
            <p:nvPr/>
          </p:nvSpPr>
          <p:spPr bwMode="auto">
            <a:xfrm>
              <a:off x="3972" y="3650"/>
              <a:ext cx="1289" cy="682"/>
            </a:xfrm>
            <a:custGeom>
              <a:avLst/>
              <a:gdLst>
                <a:gd name="T0" fmla="*/ 1 w 2579"/>
                <a:gd name="T1" fmla="*/ 0 h 1365"/>
                <a:gd name="T2" fmla="*/ 1 w 2579"/>
                <a:gd name="T3" fmla="*/ 0 h 1365"/>
                <a:gd name="T4" fmla="*/ 1 w 2579"/>
                <a:gd name="T5" fmla="*/ 0 h 1365"/>
                <a:gd name="T6" fmla="*/ 1 w 2579"/>
                <a:gd name="T7" fmla="*/ 0 h 1365"/>
                <a:gd name="T8" fmla="*/ 1 w 2579"/>
                <a:gd name="T9" fmla="*/ 0 h 1365"/>
                <a:gd name="T10" fmla="*/ 1 w 2579"/>
                <a:gd name="T11" fmla="*/ 0 h 1365"/>
                <a:gd name="T12" fmla="*/ 1 w 2579"/>
                <a:gd name="T13" fmla="*/ 0 h 1365"/>
                <a:gd name="T14" fmla="*/ 0 w 2579"/>
                <a:gd name="T15" fmla="*/ 0 h 1365"/>
                <a:gd name="T16" fmla="*/ 0 w 2579"/>
                <a:gd name="T17" fmla="*/ 0 h 1365"/>
                <a:gd name="T18" fmla="*/ 0 w 2579"/>
                <a:gd name="T19" fmla="*/ 0 h 1365"/>
                <a:gd name="T20" fmla="*/ 0 w 2579"/>
                <a:gd name="T21" fmla="*/ 0 h 1365"/>
                <a:gd name="T22" fmla="*/ 0 w 2579"/>
                <a:gd name="T23" fmla="*/ 0 h 1365"/>
                <a:gd name="T24" fmla="*/ 0 w 2579"/>
                <a:gd name="T25" fmla="*/ 0 h 1365"/>
                <a:gd name="T26" fmla="*/ 0 w 2579"/>
                <a:gd name="T27" fmla="*/ 0 h 1365"/>
                <a:gd name="T28" fmla="*/ 0 w 2579"/>
                <a:gd name="T29" fmla="*/ 0 h 1365"/>
                <a:gd name="T30" fmla="*/ 0 w 2579"/>
                <a:gd name="T31" fmla="*/ 0 h 1365"/>
                <a:gd name="T32" fmla="*/ 0 w 2579"/>
                <a:gd name="T33" fmla="*/ 0 h 1365"/>
                <a:gd name="T34" fmla="*/ 0 w 2579"/>
                <a:gd name="T35" fmla="*/ 0 h 1365"/>
                <a:gd name="T36" fmla="*/ 0 w 2579"/>
                <a:gd name="T37" fmla="*/ 0 h 1365"/>
                <a:gd name="T38" fmla="*/ 0 w 2579"/>
                <a:gd name="T39" fmla="*/ 0 h 1365"/>
                <a:gd name="T40" fmla="*/ 0 w 2579"/>
                <a:gd name="T41" fmla="*/ 0 h 1365"/>
                <a:gd name="T42" fmla="*/ 0 w 2579"/>
                <a:gd name="T43" fmla="*/ 0 h 1365"/>
                <a:gd name="T44" fmla="*/ 0 w 2579"/>
                <a:gd name="T45" fmla="*/ 0 h 1365"/>
                <a:gd name="T46" fmla="*/ 0 w 2579"/>
                <a:gd name="T47" fmla="*/ 0 h 1365"/>
                <a:gd name="T48" fmla="*/ 0 w 2579"/>
                <a:gd name="T49" fmla="*/ 0 h 1365"/>
                <a:gd name="T50" fmla="*/ 0 w 2579"/>
                <a:gd name="T51" fmla="*/ 0 h 1365"/>
                <a:gd name="T52" fmla="*/ 0 w 2579"/>
                <a:gd name="T53" fmla="*/ 0 h 1365"/>
                <a:gd name="T54" fmla="*/ 0 w 2579"/>
                <a:gd name="T55" fmla="*/ 0 h 1365"/>
                <a:gd name="T56" fmla="*/ 0 w 2579"/>
                <a:gd name="T57" fmla="*/ 0 h 1365"/>
                <a:gd name="T58" fmla="*/ 0 w 2579"/>
                <a:gd name="T59" fmla="*/ 0 h 1365"/>
                <a:gd name="T60" fmla="*/ 0 w 2579"/>
                <a:gd name="T61" fmla="*/ 0 h 1365"/>
                <a:gd name="T62" fmla="*/ 0 w 2579"/>
                <a:gd name="T63" fmla="*/ 0 h 1365"/>
                <a:gd name="T64" fmla="*/ 0 w 2579"/>
                <a:gd name="T65" fmla="*/ 0 h 1365"/>
                <a:gd name="T66" fmla="*/ 0 w 2579"/>
                <a:gd name="T67" fmla="*/ 0 h 1365"/>
                <a:gd name="T68" fmla="*/ 0 w 2579"/>
                <a:gd name="T69" fmla="*/ 0 h 1365"/>
                <a:gd name="T70" fmla="*/ 0 w 2579"/>
                <a:gd name="T71" fmla="*/ 0 h 1365"/>
                <a:gd name="T72" fmla="*/ 0 w 2579"/>
                <a:gd name="T73" fmla="*/ 0 h 1365"/>
                <a:gd name="T74" fmla="*/ 0 w 2579"/>
                <a:gd name="T75" fmla="*/ 0 h 1365"/>
                <a:gd name="T76" fmla="*/ 0 w 2579"/>
                <a:gd name="T77" fmla="*/ 0 h 1365"/>
                <a:gd name="T78" fmla="*/ 0 w 2579"/>
                <a:gd name="T79" fmla="*/ 0 h 1365"/>
                <a:gd name="T80" fmla="*/ 0 w 2579"/>
                <a:gd name="T81" fmla="*/ 0 h 1365"/>
                <a:gd name="T82" fmla="*/ 0 w 2579"/>
                <a:gd name="T83" fmla="*/ 0 h 1365"/>
                <a:gd name="T84" fmla="*/ 0 w 2579"/>
                <a:gd name="T85" fmla="*/ 0 h 1365"/>
                <a:gd name="T86" fmla="*/ 0 w 2579"/>
                <a:gd name="T87" fmla="*/ 0 h 1365"/>
                <a:gd name="T88" fmla="*/ 0 w 2579"/>
                <a:gd name="T89" fmla="*/ 0 h 1365"/>
                <a:gd name="T90" fmla="*/ 0 w 2579"/>
                <a:gd name="T91" fmla="*/ 0 h 1365"/>
                <a:gd name="T92" fmla="*/ 0 w 2579"/>
                <a:gd name="T93" fmla="*/ 0 h 1365"/>
                <a:gd name="T94" fmla="*/ 0 w 2579"/>
                <a:gd name="T95" fmla="*/ 0 h 1365"/>
                <a:gd name="T96" fmla="*/ 0 w 2579"/>
                <a:gd name="T97" fmla="*/ 0 h 1365"/>
                <a:gd name="T98" fmla="*/ 0 w 2579"/>
                <a:gd name="T99" fmla="*/ 0 h 1365"/>
                <a:gd name="T100" fmla="*/ 0 w 2579"/>
                <a:gd name="T101" fmla="*/ 0 h 1365"/>
                <a:gd name="T102" fmla="*/ 0 w 2579"/>
                <a:gd name="T103" fmla="*/ 0 h 1365"/>
                <a:gd name="T104" fmla="*/ 0 w 2579"/>
                <a:gd name="T105" fmla="*/ 0 h 1365"/>
                <a:gd name="T106" fmla="*/ 0 w 2579"/>
                <a:gd name="T107" fmla="*/ 0 h 1365"/>
                <a:gd name="T108" fmla="*/ 0 w 2579"/>
                <a:gd name="T109" fmla="*/ 0 h 1365"/>
                <a:gd name="T110" fmla="*/ 1 w 2579"/>
                <a:gd name="T111" fmla="*/ 0 h 1365"/>
                <a:gd name="T112" fmla="*/ 1 w 2579"/>
                <a:gd name="T113" fmla="*/ 0 h 1365"/>
                <a:gd name="T114" fmla="*/ 1 w 2579"/>
                <a:gd name="T115" fmla="*/ 0 h 1365"/>
                <a:gd name="T116" fmla="*/ 1 w 2579"/>
                <a:gd name="T117" fmla="*/ 0 h 13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79"/>
                <a:gd name="T178" fmla="*/ 0 h 1365"/>
                <a:gd name="T179" fmla="*/ 2579 w 2579"/>
                <a:gd name="T180" fmla="*/ 1365 h 13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79" h="1365">
                  <a:moveTo>
                    <a:pt x="2520" y="0"/>
                  </a:moveTo>
                  <a:lnTo>
                    <a:pt x="2579" y="48"/>
                  </a:lnTo>
                  <a:lnTo>
                    <a:pt x="2195" y="485"/>
                  </a:lnTo>
                  <a:lnTo>
                    <a:pt x="2195" y="487"/>
                  </a:lnTo>
                  <a:lnTo>
                    <a:pt x="2195" y="495"/>
                  </a:lnTo>
                  <a:lnTo>
                    <a:pt x="2193" y="498"/>
                  </a:lnTo>
                  <a:lnTo>
                    <a:pt x="2193" y="506"/>
                  </a:lnTo>
                  <a:lnTo>
                    <a:pt x="2191" y="514"/>
                  </a:lnTo>
                  <a:lnTo>
                    <a:pt x="2189" y="521"/>
                  </a:lnTo>
                  <a:lnTo>
                    <a:pt x="2187" y="529"/>
                  </a:lnTo>
                  <a:lnTo>
                    <a:pt x="2183" y="538"/>
                  </a:lnTo>
                  <a:lnTo>
                    <a:pt x="2178" y="548"/>
                  </a:lnTo>
                  <a:lnTo>
                    <a:pt x="2174" y="555"/>
                  </a:lnTo>
                  <a:lnTo>
                    <a:pt x="2168" y="565"/>
                  </a:lnTo>
                  <a:lnTo>
                    <a:pt x="2162" y="574"/>
                  </a:lnTo>
                  <a:lnTo>
                    <a:pt x="2155" y="582"/>
                  </a:lnTo>
                  <a:lnTo>
                    <a:pt x="2147" y="592"/>
                  </a:lnTo>
                  <a:lnTo>
                    <a:pt x="2142" y="595"/>
                  </a:lnTo>
                  <a:lnTo>
                    <a:pt x="2138" y="599"/>
                  </a:lnTo>
                  <a:lnTo>
                    <a:pt x="2130" y="605"/>
                  </a:lnTo>
                  <a:lnTo>
                    <a:pt x="2124" y="611"/>
                  </a:lnTo>
                  <a:lnTo>
                    <a:pt x="2117" y="616"/>
                  </a:lnTo>
                  <a:lnTo>
                    <a:pt x="2109" y="622"/>
                  </a:lnTo>
                  <a:lnTo>
                    <a:pt x="2102" y="628"/>
                  </a:lnTo>
                  <a:lnTo>
                    <a:pt x="2092" y="635"/>
                  </a:lnTo>
                  <a:lnTo>
                    <a:pt x="2083" y="643"/>
                  </a:lnTo>
                  <a:lnTo>
                    <a:pt x="2075" y="650"/>
                  </a:lnTo>
                  <a:lnTo>
                    <a:pt x="2065" y="656"/>
                  </a:lnTo>
                  <a:lnTo>
                    <a:pt x="2056" y="664"/>
                  </a:lnTo>
                  <a:lnTo>
                    <a:pt x="2048" y="671"/>
                  </a:lnTo>
                  <a:lnTo>
                    <a:pt x="2039" y="679"/>
                  </a:lnTo>
                  <a:lnTo>
                    <a:pt x="2029" y="687"/>
                  </a:lnTo>
                  <a:lnTo>
                    <a:pt x="2022" y="694"/>
                  </a:lnTo>
                  <a:lnTo>
                    <a:pt x="2010" y="700"/>
                  </a:lnTo>
                  <a:lnTo>
                    <a:pt x="2003" y="706"/>
                  </a:lnTo>
                  <a:lnTo>
                    <a:pt x="1993" y="711"/>
                  </a:lnTo>
                  <a:lnTo>
                    <a:pt x="1986" y="719"/>
                  </a:lnTo>
                  <a:lnTo>
                    <a:pt x="1976" y="725"/>
                  </a:lnTo>
                  <a:lnTo>
                    <a:pt x="1970" y="730"/>
                  </a:lnTo>
                  <a:lnTo>
                    <a:pt x="1965" y="734"/>
                  </a:lnTo>
                  <a:lnTo>
                    <a:pt x="1959" y="738"/>
                  </a:lnTo>
                  <a:lnTo>
                    <a:pt x="1951" y="742"/>
                  </a:lnTo>
                  <a:lnTo>
                    <a:pt x="1948" y="744"/>
                  </a:lnTo>
                  <a:lnTo>
                    <a:pt x="1942" y="746"/>
                  </a:lnTo>
                  <a:lnTo>
                    <a:pt x="1940" y="747"/>
                  </a:lnTo>
                  <a:lnTo>
                    <a:pt x="1934" y="747"/>
                  </a:lnTo>
                  <a:lnTo>
                    <a:pt x="1934" y="744"/>
                  </a:lnTo>
                  <a:lnTo>
                    <a:pt x="1934" y="742"/>
                  </a:lnTo>
                  <a:lnTo>
                    <a:pt x="1932" y="742"/>
                  </a:lnTo>
                  <a:lnTo>
                    <a:pt x="1929" y="744"/>
                  </a:lnTo>
                  <a:lnTo>
                    <a:pt x="1923" y="747"/>
                  </a:lnTo>
                  <a:lnTo>
                    <a:pt x="1915" y="751"/>
                  </a:lnTo>
                  <a:lnTo>
                    <a:pt x="1910" y="759"/>
                  </a:lnTo>
                  <a:lnTo>
                    <a:pt x="1900" y="766"/>
                  </a:lnTo>
                  <a:lnTo>
                    <a:pt x="1891" y="776"/>
                  </a:lnTo>
                  <a:lnTo>
                    <a:pt x="1885" y="780"/>
                  </a:lnTo>
                  <a:lnTo>
                    <a:pt x="1879" y="785"/>
                  </a:lnTo>
                  <a:lnTo>
                    <a:pt x="1873" y="791"/>
                  </a:lnTo>
                  <a:lnTo>
                    <a:pt x="1868" y="797"/>
                  </a:lnTo>
                  <a:lnTo>
                    <a:pt x="1860" y="803"/>
                  </a:lnTo>
                  <a:lnTo>
                    <a:pt x="1854" y="808"/>
                  </a:lnTo>
                  <a:lnTo>
                    <a:pt x="1849" y="816"/>
                  </a:lnTo>
                  <a:lnTo>
                    <a:pt x="1843" y="823"/>
                  </a:lnTo>
                  <a:lnTo>
                    <a:pt x="1833" y="829"/>
                  </a:lnTo>
                  <a:lnTo>
                    <a:pt x="1828" y="837"/>
                  </a:lnTo>
                  <a:lnTo>
                    <a:pt x="1820" y="844"/>
                  </a:lnTo>
                  <a:lnTo>
                    <a:pt x="1814" y="852"/>
                  </a:lnTo>
                  <a:lnTo>
                    <a:pt x="1805" y="860"/>
                  </a:lnTo>
                  <a:lnTo>
                    <a:pt x="1799" y="867"/>
                  </a:lnTo>
                  <a:lnTo>
                    <a:pt x="1792" y="875"/>
                  </a:lnTo>
                  <a:lnTo>
                    <a:pt x="1786" y="884"/>
                  </a:lnTo>
                  <a:lnTo>
                    <a:pt x="1776" y="892"/>
                  </a:lnTo>
                  <a:lnTo>
                    <a:pt x="1769" y="900"/>
                  </a:lnTo>
                  <a:lnTo>
                    <a:pt x="1761" y="907"/>
                  </a:lnTo>
                  <a:lnTo>
                    <a:pt x="1754" y="917"/>
                  </a:lnTo>
                  <a:lnTo>
                    <a:pt x="1746" y="924"/>
                  </a:lnTo>
                  <a:lnTo>
                    <a:pt x="1738" y="934"/>
                  </a:lnTo>
                  <a:lnTo>
                    <a:pt x="1731" y="943"/>
                  </a:lnTo>
                  <a:lnTo>
                    <a:pt x="1723" y="951"/>
                  </a:lnTo>
                  <a:lnTo>
                    <a:pt x="1714" y="959"/>
                  </a:lnTo>
                  <a:lnTo>
                    <a:pt x="1708" y="968"/>
                  </a:lnTo>
                  <a:lnTo>
                    <a:pt x="1698" y="978"/>
                  </a:lnTo>
                  <a:lnTo>
                    <a:pt x="1691" y="985"/>
                  </a:lnTo>
                  <a:lnTo>
                    <a:pt x="1683" y="995"/>
                  </a:lnTo>
                  <a:lnTo>
                    <a:pt x="1678" y="1004"/>
                  </a:lnTo>
                  <a:lnTo>
                    <a:pt x="1668" y="1012"/>
                  </a:lnTo>
                  <a:lnTo>
                    <a:pt x="1662" y="1021"/>
                  </a:lnTo>
                  <a:lnTo>
                    <a:pt x="1655" y="1029"/>
                  </a:lnTo>
                  <a:lnTo>
                    <a:pt x="1649" y="1036"/>
                  </a:lnTo>
                  <a:lnTo>
                    <a:pt x="1641" y="1044"/>
                  </a:lnTo>
                  <a:lnTo>
                    <a:pt x="1636" y="1054"/>
                  </a:lnTo>
                  <a:lnTo>
                    <a:pt x="1628" y="1061"/>
                  </a:lnTo>
                  <a:lnTo>
                    <a:pt x="1622" y="1069"/>
                  </a:lnTo>
                  <a:lnTo>
                    <a:pt x="1617" y="1076"/>
                  </a:lnTo>
                  <a:lnTo>
                    <a:pt x="1611" y="1086"/>
                  </a:lnTo>
                  <a:lnTo>
                    <a:pt x="1605" y="1092"/>
                  </a:lnTo>
                  <a:lnTo>
                    <a:pt x="1600" y="1099"/>
                  </a:lnTo>
                  <a:lnTo>
                    <a:pt x="1594" y="1107"/>
                  </a:lnTo>
                  <a:lnTo>
                    <a:pt x="1590" y="1114"/>
                  </a:lnTo>
                  <a:lnTo>
                    <a:pt x="1584" y="1120"/>
                  </a:lnTo>
                  <a:lnTo>
                    <a:pt x="1581" y="1128"/>
                  </a:lnTo>
                  <a:lnTo>
                    <a:pt x="1577" y="1133"/>
                  </a:lnTo>
                  <a:lnTo>
                    <a:pt x="1575" y="1141"/>
                  </a:lnTo>
                  <a:lnTo>
                    <a:pt x="1571" y="1145"/>
                  </a:lnTo>
                  <a:lnTo>
                    <a:pt x="1567" y="1151"/>
                  </a:lnTo>
                  <a:lnTo>
                    <a:pt x="1563" y="1156"/>
                  </a:lnTo>
                  <a:lnTo>
                    <a:pt x="1560" y="1162"/>
                  </a:lnTo>
                  <a:lnTo>
                    <a:pt x="1556" y="1168"/>
                  </a:lnTo>
                  <a:lnTo>
                    <a:pt x="1552" y="1173"/>
                  </a:lnTo>
                  <a:lnTo>
                    <a:pt x="1548" y="1179"/>
                  </a:lnTo>
                  <a:lnTo>
                    <a:pt x="1544" y="1185"/>
                  </a:lnTo>
                  <a:lnTo>
                    <a:pt x="1539" y="1194"/>
                  </a:lnTo>
                  <a:lnTo>
                    <a:pt x="1531" y="1206"/>
                  </a:lnTo>
                  <a:lnTo>
                    <a:pt x="1527" y="1210"/>
                  </a:lnTo>
                  <a:lnTo>
                    <a:pt x="1524" y="1215"/>
                  </a:lnTo>
                  <a:lnTo>
                    <a:pt x="1522" y="1221"/>
                  </a:lnTo>
                  <a:lnTo>
                    <a:pt x="1518" y="1227"/>
                  </a:lnTo>
                  <a:lnTo>
                    <a:pt x="1512" y="1236"/>
                  </a:lnTo>
                  <a:lnTo>
                    <a:pt x="1505" y="1248"/>
                  </a:lnTo>
                  <a:lnTo>
                    <a:pt x="1499" y="1255"/>
                  </a:lnTo>
                  <a:lnTo>
                    <a:pt x="1493" y="1265"/>
                  </a:lnTo>
                  <a:lnTo>
                    <a:pt x="1487" y="1274"/>
                  </a:lnTo>
                  <a:lnTo>
                    <a:pt x="1482" y="1284"/>
                  </a:lnTo>
                  <a:lnTo>
                    <a:pt x="1476" y="1291"/>
                  </a:lnTo>
                  <a:lnTo>
                    <a:pt x="1470" y="1301"/>
                  </a:lnTo>
                  <a:lnTo>
                    <a:pt x="1465" y="1306"/>
                  </a:lnTo>
                  <a:lnTo>
                    <a:pt x="1461" y="1314"/>
                  </a:lnTo>
                  <a:lnTo>
                    <a:pt x="1455" y="1320"/>
                  </a:lnTo>
                  <a:lnTo>
                    <a:pt x="1453" y="1327"/>
                  </a:lnTo>
                  <a:lnTo>
                    <a:pt x="1447" y="1331"/>
                  </a:lnTo>
                  <a:lnTo>
                    <a:pt x="1444" y="1337"/>
                  </a:lnTo>
                  <a:lnTo>
                    <a:pt x="1442" y="1343"/>
                  </a:lnTo>
                  <a:lnTo>
                    <a:pt x="1438" y="1346"/>
                  </a:lnTo>
                  <a:lnTo>
                    <a:pt x="1432" y="1354"/>
                  </a:lnTo>
                  <a:lnTo>
                    <a:pt x="1430" y="1362"/>
                  </a:lnTo>
                  <a:lnTo>
                    <a:pt x="1427" y="1364"/>
                  </a:lnTo>
                  <a:lnTo>
                    <a:pt x="1427" y="1365"/>
                  </a:lnTo>
                  <a:lnTo>
                    <a:pt x="14" y="437"/>
                  </a:lnTo>
                  <a:lnTo>
                    <a:pt x="0" y="398"/>
                  </a:lnTo>
                  <a:lnTo>
                    <a:pt x="95" y="401"/>
                  </a:lnTo>
                  <a:lnTo>
                    <a:pt x="1278" y="1147"/>
                  </a:lnTo>
                  <a:lnTo>
                    <a:pt x="1421" y="1213"/>
                  </a:lnTo>
                  <a:lnTo>
                    <a:pt x="1421" y="1211"/>
                  </a:lnTo>
                  <a:lnTo>
                    <a:pt x="1425" y="1208"/>
                  </a:lnTo>
                  <a:lnTo>
                    <a:pt x="1428" y="1202"/>
                  </a:lnTo>
                  <a:lnTo>
                    <a:pt x="1436" y="1194"/>
                  </a:lnTo>
                  <a:lnTo>
                    <a:pt x="1438" y="1187"/>
                  </a:lnTo>
                  <a:lnTo>
                    <a:pt x="1444" y="1183"/>
                  </a:lnTo>
                  <a:lnTo>
                    <a:pt x="1447" y="1177"/>
                  </a:lnTo>
                  <a:lnTo>
                    <a:pt x="1453" y="1171"/>
                  </a:lnTo>
                  <a:lnTo>
                    <a:pt x="1459" y="1164"/>
                  </a:lnTo>
                  <a:lnTo>
                    <a:pt x="1465" y="1156"/>
                  </a:lnTo>
                  <a:lnTo>
                    <a:pt x="1470" y="1149"/>
                  </a:lnTo>
                  <a:lnTo>
                    <a:pt x="1478" y="1143"/>
                  </a:lnTo>
                  <a:lnTo>
                    <a:pt x="1484" y="1133"/>
                  </a:lnTo>
                  <a:lnTo>
                    <a:pt x="1491" y="1124"/>
                  </a:lnTo>
                  <a:lnTo>
                    <a:pt x="1497" y="1116"/>
                  </a:lnTo>
                  <a:lnTo>
                    <a:pt x="1506" y="1107"/>
                  </a:lnTo>
                  <a:lnTo>
                    <a:pt x="1512" y="1097"/>
                  </a:lnTo>
                  <a:lnTo>
                    <a:pt x="1520" y="1088"/>
                  </a:lnTo>
                  <a:lnTo>
                    <a:pt x="1529" y="1078"/>
                  </a:lnTo>
                  <a:lnTo>
                    <a:pt x="1539" y="1069"/>
                  </a:lnTo>
                  <a:lnTo>
                    <a:pt x="1546" y="1057"/>
                  </a:lnTo>
                  <a:lnTo>
                    <a:pt x="1556" y="1046"/>
                  </a:lnTo>
                  <a:lnTo>
                    <a:pt x="1565" y="1036"/>
                  </a:lnTo>
                  <a:lnTo>
                    <a:pt x="1573" y="1025"/>
                  </a:lnTo>
                  <a:lnTo>
                    <a:pt x="1582" y="1014"/>
                  </a:lnTo>
                  <a:lnTo>
                    <a:pt x="1592" y="1004"/>
                  </a:lnTo>
                  <a:lnTo>
                    <a:pt x="1601" y="993"/>
                  </a:lnTo>
                  <a:lnTo>
                    <a:pt x="1613" y="981"/>
                  </a:lnTo>
                  <a:lnTo>
                    <a:pt x="1622" y="970"/>
                  </a:lnTo>
                  <a:lnTo>
                    <a:pt x="1632" y="959"/>
                  </a:lnTo>
                  <a:lnTo>
                    <a:pt x="1641" y="947"/>
                  </a:lnTo>
                  <a:lnTo>
                    <a:pt x="1651" y="936"/>
                  </a:lnTo>
                  <a:lnTo>
                    <a:pt x="1660" y="924"/>
                  </a:lnTo>
                  <a:lnTo>
                    <a:pt x="1670" y="911"/>
                  </a:lnTo>
                  <a:lnTo>
                    <a:pt x="1679" y="900"/>
                  </a:lnTo>
                  <a:lnTo>
                    <a:pt x="1691" y="890"/>
                  </a:lnTo>
                  <a:lnTo>
                    <a:pt x="1698" y="877"/>
                  </a:lnTo>
                  <a:lnTo>
                    <a:pt x="1710" y="865"/>
                  </a:lnTo>
                  <a:lnTo>
                    <a:pt x="1719" y="854"/>
                  </a:lnTo>
                  <a:lnTo>
                    <a:pt x="1731" y="844"/>
                  </a:lnTo>
                  <a:lnTo>
                    <a:pt x="1738" y="831"/>
                  </a:lnTo>
                  <a:lnTo>
                    <a:pt x="1750" y="822"/>
                  </a:lnTo>
                  <a:lnTo>
                    <a:pt x="1759" y="812"/>
                  </a:lnTo>
                  <a:lnTo>
                    <a:pt x="1769" y="803"/>
                  </a:lnTo>
                  <a:lnTo>
                    <a:pt x="1778" y="791"/>
                  </a:lnTo>
                  <a:lnTo>
                    <a:pt x="1788" y="782"/>
                  </a:lnTo>
                  <a:lnTo>
                    <a:pt x="1795" y="770"/>
                  </a:lnTo>
                  <a:lnTo>
                    <a:pt x="1805" y="763"/>
                  </a:lnTo>
                  <a:lnTo>
                    <a:pt x="1813" y="753"/>
                  </a:lnTo>
                  <a:lnTo>
                    <a:pt x="1822" y="744"/>
                  </a:lnTo>
                  <a:lnTo>
                    <a:pt x="1830" y="736"/>
                  </a:lnTo>
                  <a:lnTo>
                    <a:pt x="1837" y="728"/>
                  </a:lnTo>
                  <a:lnTo>
                    <a:pt x="1845" y="719"/>
                  </a:lnTo>
                  <a:lnTo>
                    <a:pt x="1852" y="713"/>
                  </a:lnTo>
                  <a:lnTo>
                    <a:pt x="1860" y="706"/>
                  </a:lnTo>
                  <a:lnTo>
                    <a:pt x="1868" y="700"/>
                  </a:lnTo>
                  <a:lnTo>
                    <a:pt x="1873" y="694"/>
                  </a:lnTo>
                  <a:lnTo>
                    <a:pt x="1881" y="688"/>
                  </a:lnTo>
                  <a:lnTo>
                    <a:pt x="1887" y="683"/>
                  </a:lnTo>
                  <a:lnTo>
                    <a:pt x="1892" y="679"/>
                  </a:lnTo>
                  <a:lnTo>
                    <a:pt x="1898" y="675"/>
                  </a:lnTo>
                  <a:lnTo>
                    <a:pt x="1904" y="669"/>
                  </a:lnTo>
                  <a:lnTo>
                    <a:pt x="1910" y="664"/>
                  </a:lnTo>
                  <a:lnTo>
                    <a:pt x="1915" y="660"/>
                  </a:lnTo>
                  <a:lnTo>
                    <a:pt x="1919" y="656"/>
                  </a:lnTo>
                  <a:lnTo>
                    <a:pt x="1925" y="652"/>
                  </a:lnTo>
                  <a:lnTo>
                    <a:pt x="1930" y="647"/>
                  </a:lnTo>
                  <a:lnTo>
                    <a:pt x="1936" y="643"/>
                  </a:lnTo>
                  <a:lnTo>
                    <a:pt x="1946" y="633"/>
                  </a:lnTo>
                  <a:lnTo>
                    <a:pt x="1957" y="626"/>
                  </a:lnTo>
                  <a:lnTo>
                    <a:pt x="1967" y="616"/>
                  </a:lnTo>
                  <a:lnTo>
                    <a:pt x="1978" y="609"/>
                  </a:lnTo>
                  <a:lnTo>
                    <a:pt x="1988" y="599"/>
                  </a:lnTo>
                  <a:lnTo>
                    <a:pt x="1997" y="592"/>
                  </a:lnTo>
                  <a:lnTo>
                    <a:pt x="2005" y="582"/>
                  </a:lnTo>
                  <a:lnTo>
                    <a:pt x="2016" y="574"/>
                  </a:lnTo>
                  <a:lnTo>
                    <a:pt x="2024" y="567"/>
                  </a:lnTo>
                  <a:lnTo>
                    <a:pt x="2033" y="559"/>
                  </a:lnTo>
                  <a:lnTo>
                    <a:pt x="2041" y="552"/>
                  </a:lnTo>
                  <a:lnTo>
                    <a:pt x="2050" y="546"/>
                  </a:lnTo>
                  <a:lnTo>
                    <a:pt x="2056" y="538"/>
                  </a:lnTo>
                  <a:lnTo>
                    <a:pt x="2064" y="531"/>
                  </a:lnTo>
                  <a:lnTo>
                    <a:pt x="2071" y="525"/>
                  </a:lnTo>
                  <a:lnTo>
                    <a:pt x="2077" y="521"/>
                  </a:lnTo>
                  <a:lnTo>
                    <a:pt x="2083" y="515"/>
                  </a:lnTo>
                  <a:lnTo>
                    <a:pt x="2088" y="510"/>
                  </a:lnTo>
                  <a:lnTo>
                    <a:pt x="2092" y="504"/>
                  </a:lnTo>
                  <a:lnTo>
                    <a:pt x="2100" y="500"/>
                  </a:lnTo>
                  <a:lnTo>
                    <a:pt x="2107" y="493"/>
                  </a:lnTo>
                  <a:lnTo>
                    <a:pt x="2113" y="489"/>
                  </a:lnTo>
                  <a:lnTo>
                    <a:pt x="2117" y="485"/>
                  </a:lnTo>
                  <a:lnTo>
                    <a:pt x="2119" y="485"/>
                  </a:lnTo>
                  <a:lnTo>
                    <a:pt x="2360" y="177"/>
                  </a:lnTo>
                  <a:lnTo>
                    <a:pt x="2520" y="0"/>
                  </a:lnTo>
                  <a:close/>
                </a:path>
              </a:pathLst>
            </a:custGeom>
            <a:solidFill>
              <a:srgbClr val="597A9C"/>
            </a:solidFill>
            <a:ln w="9525">
              <a:noFill/>
              <a:round/>
              <a:headEnd/>
              <a:tailEnd/>
            </a:ln>
          </p:spPr>
          <p:txBody>
            <a:bodyPr/>
            <a:lstStyle/>
            <a:p>
              <a:endParaRPr lang="en-US" sz="2400"/>
            </a:p>
          </p:txBody>
        </p:sp>
        <p:sp>
          <p:nvSpPr>
            <p:cNvPr id="219185" name="Freeform 78"/>
            <p:cNvSpPr>
              <a:spLocks/>
            </p:cNvSpPr>
            <p:nvPr/>
          </p:nvSpPr>
          <p:spPr bwMode="auto">
            <a:xfrm>
              <a:off x="4004" y="3381"/>
              <a:ext cx="441" cy="383"/>
            </a:xfrm>
            <a:custGeom>
              <a:avLst/>
              <a:gdLst>
                <a:gd name="T0" fmla="*/ 1 w 882"/>
                <a:gd name="T1" fmla="*/ 1 h 764"/>
                <a:gd name="T2" fmla="*/ 1 w 882"/>
                <a:gd name="T3" fmla="*/ 1 h 764"/>
                <a:gd name="T4" fmla="*/ 1 w 882"/>
                <a:gd name="T5" fmla="*/ 1 h 764"/>
                <a:gd name="T6" fmla="*/ 1 w 882"/>
                <a:gd name="T7" fmla="*/ 1 h 764"/>
                <a:gd name="T8" fmla="*/ 1 w 882"/>
                <a:gd name="T9" fmla="*/ 1 h 764"/>
                <a:gd name="T10" fmla="*/ 1 w 882"/>
                <a:gd name="T11" fmla="*/ 1 h 764"/>
                <a:gd name="T12" fmla="*/ 1 w 882"/>
                <a:gd name="T13" fmla="*/ 1 h 764"/>
                <a:gd name="T14" fmla="*/ 1 w 882"/>
                <a:gd name="T15" fmla="*/ 1 h 764"/>
                <a:gd name="T16" fmla="*/ 1 w 882"/>
                <a:gd name="T17" fmla="*/ 1 h 764"/>
                <a:gd name="T18" fmla="*/ 1 w 882"/>
                <a:gd name="T19" fmla="*/ 1 h 764"/>
                <a:gd name="T20" fmla="*/ 1 w 882"/>
                <a:gd name="T21" fmla="*/ 1 h 764"/>
                <a:gd name="T22" fmla="*/ 1 w 882"/>
                <a:gd name="T23" fmla="*/ 1 h 764"/>
                <a:gd name="T24" fmla="*/ 1 w 882"/>
                <a:gd name="T25" fmla="*/ 1 h 764"/>
                <a:gd name="T26" fmla="*/ 1 w 882"/>
                <a:gd name="T27" fmla="*/ 1 h 764"/>
                <a:gd name="T28" fmla="*/ 1 w 882"/>
                <a:gd name="T29" fmla="*/ 1 h 764"/>
                <a:gd name="T30" fmla="*/ 1 w 882"/>
                <a:gd name="T31" fmla="*/ 1 h 764"/>
                <a:gd name="T32" fmla="*/ 1 w 882"/>
                <a:gd name="T33" fmla="*/ 1 h 764"/>
                <a:gd name="T34" fmla="*/ 1 w 882"/>
                <a:gd name="T35" fmla="*/ 1 h 764"/>
                <a:gd name="T36" fmla="*/ 1 w 882"/>
                <a:gd name="T37" fmla="*/ 1 h 764"/>
                <a:gd name="T38" fmla="*/ 1 w 882"/>
                <a:gd name="T39" fmla="*/ 1 h 764"/>
                <a:gd name="T40" fmla="*/ 1 w 882"/>
                <a:gd name="T41" fmla="*/ 1 h 764"/>
                <a:gd name="T42" fmla="*/ 1 w 882"/>
                <a:gd name="T43" fmla="*/ 1 h 764"/>
                <a:gd name="T44" fmla="*/ 1 w 882"/>
                <a:gd name="T45" fmla="*/ 1 h 764"/>
                <a:gd name="T46" fmla="*/ 1 w 882"/>
                <a:gd name="T47" fmla="*/ 1 h 764"/>
                <a:gd name="T48" fmla="*/ 1 w 882"/>
                <a:gd name="T49" fmla="*/ 1 h 764"/>
                <a:gd name="T50" fmla="*/ 1 w 882"/>
                <a:gd name="T51" fmla="*/ 1 h 764"/>
                <a:gd name="T52" fmla="*/ 1 w 882"/>
                <a:gd name="T53" fmla="*/ 1 h 764"/>
                <a:gd name="T54" fmla="*/ 1 w 882"/>
                <a:gd name="T55" fmla="*/ 1 h 764"/>
                <a:gd name="T56" fmla="*/ 1 w 882"/>
                <a:gd name="T57" fmla="*/ 1 h 764"/>
                <a:gd name="T58" fmla="*/ 1 w 882"/>
                <a:gd name="T59" fmla="*/ 1 h 764"/>
                <a:gd name="T60" fmla="*/ 1 w 882"/>
                <a:gd name="T61" fmla="*/ 1 h 764"/>
                <a:gd name="T62" fmla="*/ 1 w 882"/>
                <a:gd name="T63" fmla="*/ 1 h 764"/>
                <a:gd name="T64" fmla="*/ 1 w 882"/>
                <a:gd name="T65" fmla="*/ 1 h 764"/>
                <a:gd name="T66" fmla="*/ 1 w 882"/>
                <a:gd name="T67" fmla="*/ 1 h 764"/>
                <a:gd name="T68" fmla="*/ 1 w 882"/>
                <a:gd name="T69" fmla="*/ 1 h 764"/>
                <a:gd name="T70" fmla="*/ 1 w 882"/>
                <a:gd name="T71" fmla="*/ 1 h 764"/>
                <a:gd name="T72" fmla="*/ 0 w 882"/>
                <a:gd name="T73" fmla="*/ 1 h 764"/>
                <a:gd name="T74" fmla="*/ 1 w 882"/>
                <a:gd name="T75" fmla="*/ 1 h 764"/>
                <a:gd name="T76" fmla="*/ 1 w 882"/>
                <a:gd name="T77" fmla="*/ 1 h 764"/>
                <a:gd name="T78" fmla="*/ 1 w 882"/>
                <a:gd name="T79" fmla="*/ 1 h 764"/>
                <a:gd name="T80" fmla="*/ 1 w 882"/>
                <a:gd name="T81" fmla="*/ 1 h 764"/>
                <a:gd name="T82" fmla="*/ 1 w 882"/>
                <a:gd name="T83" fmla="*/ 1 h 764"/>
                <a:gd name="T84" fmla="*/ 1 w 882"/>
                <a:gd name="T85" fmla="*/ 1 h 764"/>
                <a:gd name="T86" fmla="*/ 1 w 882"/>
                <a:gd name="T87" fmla="*/ 1 h 764"/>
                <a:gd name="T88" fmla="*/ 1 w 882"/>
                <a:gd name="T89" fmla="*/ 1 h 764"/>
                <a:gd name="T90" fmla="*/ 1 w 882"/>
                <a:gd name="T91" fmla="*/ 1 h 764"/>
                <a:gd name="T92" fmla="*/ 1 w 882"/>
                <a:gd name="T93" fmla="*/ 1 h 764"/>
                <a:gd name="T94" fmla="*/ 1 w 882"/>
                <a:gd name="T95" fmla="*/ 1 h 764"/>
                <a:gd name="T96" fmla="*/ 1 w 882"/>
                <a:gd name="T97" fmla="*/ 1 h 764"/>
                <a:gd name="T98" fmla="*/ 1 w 882"/>
                <a:gd name="T99" fmla="*/ 1 h 764"/>
                <a:gd name="T100" fmla="*/ 1 w 882"/>
                <a:gd name="T101" fmla="*/ 1 h 764"/>
                <a:gd name="T102" fmla="*/ 1 w 882"/>
                <a:gd name="T103" fmla="*/ 1 h 764"/>
                <a:gd name="T104" fmla="*/ 1 w 882"/>
                <a:gd name="T105" fmla="*/ 1 h 764"/>
                <a:gd name="T106" fmla="*/ 1 w 882"/>
                <a:gd name="T107" fmla="*/ 1 h 764"/>
                <a:gd name="T108" fmla="*/ 1 w 882"/>
                <a:gd name="T109" fmla="*/ 1 h 764"/>
                <a:gd name="T110" fmla="*/ 1 w 882"/>
                <a:gd name="T111" fmla="*/ 1 h 764"/>
                <a:gd name="T112" fmla="*/ 1 w 882"/>
                <a:gd name="T113" fmla="*/ 1 h 764"/>
                <a:gd name="T114" fmla="*/ 1 w 882"/>
                <a:gd name="T115" fmla="*/ 1 h 764"/>
                <a:gd name="T116" fmla="*/ 1 w 882"/>
                <a:gd name="T117" fmla="*/ 1 h 764"/>
                <a:gd name="T118" fmla="*/ 1 w 882"/>
                <a:gd name="T119" fmla="*/ 0 h 7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82"/>
                <a:gd name="T181" fmla="*/ 0 h 764"/>
                <a:gd name="T182" fmla="*/ 882 w 882"/>
                <a:gd name="T183" fmla="*/ 764 h 76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82" h="764">
                  <a:moveTo>
                    <a:pt x="833" y="2"/>
                  </a:moveTo>
                  <a:lnTo>
                    <a:pt x="831" y="2"/>
                  </a:lnTo>
                  <a:lnTo>
                    <a:pt x="827" y="4"/>
                  </a:lnTo>
                  <a:lnTo>
                    <a:pt x="821" y="6"/>
                  </a:lnTo>
                  <a:lnTo>
                    <a:pt x="816" y="9"/>
                  </a:lnTo>
                  <a:lnTo>
                    <a:pt x="808" y="13"/>
                  </a:lnTo>
                  <a:lnTo>
                    <a:pt x="802" y="19"/>
                  </a:lnTo>
                  <a:lnTo>
                    <a:pt x="799" y="25"/>
                  </a:lnTo>
                  <a:lnTo>
                    <a:pt x="797" y="32"/>
                  </a:lnTo>
                  <a:lnTo>
                    <a:pt x="797" y="38"/>
                  </a:lnTo>
                  <a:lnTo>
                    <a:pt x="797" y="46"/>
                  </a:lnTo>
                  <a:lnTo>
                    <a:pt x="797" y="51"/>
                  </a:lnTo>
                  <a:lnTo>
                    <a:pt x="799" y="59"/>
                  </a:lnTo>
                  <a:lnTo>
                    <a:pt x="799" y="68"/>
                  </a:lnTo>
                  <a:lnTo>
                    <a:pt x="799" y="72"/>
                  </a:lnTo>
                  <a:lnTo>
                    <a:pt x="778" y="103"/>
                  </a:lnTo>
                  <a:lnTo>
                    <a:pt x="833" y="142"/>
                  </a:lnTo>
                  <a:lnTo>
                    <a:pt x="882" y="243"/>
                  </a:lnTo>
                  <a:lnTo>
                    <a:pt x="880" y="241"/>
                  </a:lnTo>
                  <a:lnTo>
                    <a:pt x="879" y="239"/>
                  </a:lnTo>
                  <a:lnTo>
                    <a:pt x="873" y="236"/>
                  </a:lnTo>
                  <a:lnTo>
                    <a:pt x="867" y="234"/>
                  </a:lnTo>
                  <a:lnTo>
                    <a:pt x="860" y="228"/>
                  </a:lnTo>
                  <a:lnTo>
                    <a:pt x="850" y="222"/>
                  </a:lnTo>
                  <a:lnTo>
                    <a:pt x="841" y="217"/>
                  </a:lnTo>
                  <a:lnTo>
                    <a:pt x="831" y="213"/>
                  </a:lnTo>
                  <a:lnTo>
                    <a:pt x="825" y="209"/>
                  </a:lnTo>
                  <a:lnTo>
                    <a:pt x="821" y="207"/>
                  </a:lnTo>
                  <a:lnTo>
                    <a:pt x="816" y="203"/>
                  </a:lnTo>
                  <a:lnTo>
                    <a:pt x="810" y="201"/>
                  </a:lnTo>
                  <a:lnTo>
                    <a:pt x="799" y="198"/>
                  </a:lnTo>
                  <a:lnTo>
                    <a:pt x="789" y="196"/>
                  </a:lnTo>
                  <a:lnTo>
                    <a:pt x="778" y="192"/>
                  </a:lnTo>
                  <a:lnTo>
                    <a:pt x="770" y="190"/>
                  </a:lnTo>
                  <a:lnTo>
                    <a:pt x="761" y="190"/>
                  </a:lnTo>
                  <a:lnTo>
                    <a:pt x="755" y="192"/>
                  </a:lnTo>
                  <a:lnTo>
                    <a:pt x="747" y="196"/>
                  </a:lnTo>
                  <a:lnTo>
                    <a:pt x="740" y="200"/>
                  </a:lnTo>
                  <a:lnTo>
                    <a:pt x="732" y="203"/>
                  </a:lnTo>
                  <a:lnTo>
                    <a:pt x="723" y="211"/>
                  </a:lnTo>
                  <a:lnTo>
                    <a:pt x="715" y="219"/>
                  </a:lnTo>
                  <a:lnTo>
                    <a:pt x="707" y="228"/>
                  </a:lnTo>
                  <a:lnTo>
                    <a:pt x="698" y="236"/>
                  </a:lnTo>
                  <a:lnTo>
                    <a:pt x="692" y="247"/>
                  </a:lnTo>
                  <a:lnTo>
                    <a:pt x="683" y="255"/>
                  </a:lnTo>
                  <a:lnTo>
                    <a:pt x="677" y="264"/>
                  </a:lnTo>
                  <a:lnTo>
                    <a:pt x="671" y="272"/>
                  </a:lnTo>
                  <a:lnTo>
                    <a:pt x="667" y="281"/>
                  </a:lnTo>
                  <a:lnTo>
                    <a:pt x="664" y="287"/>
                  </a:lnTo>
                  <a:lnTo>
                    <a:pt x="662" y="295"/>
                  </a:lnTo>
                  <a:lnTo>
                    <a:pt x="660" y="298"/>
                  </a:lnTo>
                  <a:lnTo>
                    <a:pt x="662" y="304"/>
                  </a:lnTo>
                  <a:lnTo>
                    <a:pt x="664" y="308"/>
                  </a:lnTo>
                  <a:lnTo>
                    <a:pt x="667" y="314"/>
                  </a:lnTo>
                  <a:lnTo>
                    <a:pt x="669" y="319"/>
                  </a:lnTo>
                  <a:lnTo>
                    <a:pt x="675" y="329"/>
                  </a:lnTo>
                  <a:lnTo>
                    <a:pt x="679" y="336"/>
                  </a:lnTo>
                  <a:lnTo>
                    <a:pt x="683" y="346"/>
                  </a:lnTo>
                  <a:lnTo>
                    <a:pt x="688" y="355"/>
                  </a:lnTo>
                  <a:lnTo>
                    <a:pt x="694" y="367"/>
                  </a:lnTo>
                  <a:lnTo>
                    <a:pt x="698" y="374"/>
                  </a:lnTo>
                  <a:lnTo>
                    <a:pt x="704" y="382"/>
                  </a:lnTo>
                  <a:lnTo>
                    <a:pt x="707" y="392"/>
                  </a:lnTo>
                  <a:lnTo>
                    <a:pt x="711" y="399"/>
                  </a:lnTo>
                  <a:lnTo>
                    <a:pt x="713" y="405"/>
                  </a:lnTo>
                  <a:lnTo>
                    <a:pt x="717" y="409"/>
                  </a:lnTo>
                  <a:lnTo>
                    <a:pt x="719" y="413"/>
                  </a:lnTo>
                  <a:lnTo>
                    <a:pt x="719" y="414"/>
                  </a:lnTo>
                  <a:lnTo>
                    <a:pt x="785" y="572"/>
                  </a:lnTo>
                  <a:lnTo>
                    <a:pt x="785" y="576"/>
                  </a:lnTo>
                  <a:lnTo>
                    <a:pt x="787" y="582"/>
                  </a:lnTo>
                  <a:lnTo>
                    <a:pt x="789" y="587"/>
                  </a:lnTo>
                  <a:lnTo>
                    <a:pt x="791" y="595"/>
                  </a:lnTo>
                  <a:lnTo>
                    <a:pt x="793" y="603"/>
                  </a:lnTo>
                  <a:lnTo>
                    <a:pt x="795" y="614"/>
                  </a:lnTo>
                  <a:lnTo>
                    <a:pt x="799" y="624"/>
                  </a:lnTo>
                  <a:lnTo>
                    <a:pt x="801" y="633"/>
                  </a:lnTo>
                  <a:lnTo>
                    <a:pt x="802" y="643"/>
                  </a:lnTo>
                  <a:lnTo>
                    <a:pt x="804" y="650"/>
                  </a:lnTo>
                  <a:lnTo>
                    <a:pt x="808" y="662"/>
                  </a:lnTo>
                  <a:lnTo>
                    <a:pt x="810" y="667"/>
                  </a:lnTo>
                  <a:lnTo>
                    <a:pt x="812" y="675"/>
                  </a:lnTo>
                  <a:lnTo>
                    <a:pt x="816" y="679"/>
                  </a:lnTo>
                  <a:lnTo>
                    <a:pt x="818" y="683"/>
                  </a:lnTo>
                  <a:lnTo>
                    <a:pt x="818" y="686"/>
                  </a:lnTo>
                  <a:lnTo>
                    <a:pt x="810" y="686"/>
                  </a:lnTo>
                  <a:lnTo>
                    <a:pt x="804" y="684"/>
                  </a:lnTo>
                  <a:lnTo>
                    <a:pt x="799" y="683"/>
                  </a:lnTo>
                  <a:lnTo>
                    <a:pt x="791" y="681"/>
                  </a:lnTo>
                  <a:lnTo>
                    <a:pt x="785" y="681"/>
                  </a:lnTo>
                  <a:lnTo>
                    <a:pt x="778" y="677"/>
                  </a:lnTo>
                  <a:lnTo>
                    <a:pt x="770" y="675"/>
                  </a:lnTo>
                  <a:lnTo>
                    <a:pt x="764" y="673"/>
                  </a:lnTo>
                  <a:lnTo>
                    <a:pt x="759" y="673"/>
                  </a:lnTo>
                  <a:lnTo>
                    <a:pt x="749" y="669"/>
                  </a:lnTo>
                  <a:lnTo>
                    <a:pt x="747" y="669"/>
                  </a:lnTo>
                  <a:lnTo>
                    <a:pt x="610" y="669"/>
                  </a:lnTo>
                  <a:lnTo>
                    <a:pt x="607" y="669"/>
                  </a:lnTo>
                  <a:lnTo>
                    <a:pt x="599" y="673"/>
                  </a:lnTo>
                  <a:lnTo>
                    <a:pt x="593" y="673"/>
                  </a:lnTo>
                  <a:lnTo>
                    <a:pt x="588" y="675"/>
                  </a:lnTo>
                  <a:lnTo>
                    <a:pt x="580" y="679"/>
                  </a:lnTo>
                  <a:lnTo>
                    <a:pt x="574" y="681"/>
                  </a:lnTo>
                  <a:lnTo>
                    <a:pt x="565" y="683"/>
                  </a:lnTo>
                  <a:lnTo>
                    <a:pt x="555" y="686"/>
                  </a:lnTo>
                  <a:lnTo>
                    <a:pt x="546" y="690"/>
                  </a:lnTo>
                  <a:lnTo>
                    <a:pt x="536" y="694"/>
                  </a:lnTo>
                  <a:lnTo>
                    <a:pt x="525" y="698"/>
                  </a:lnTo>
                  <a:lnTo>
                    <a:pt x="515" y="702"/>
                  </a:lnTo>
                  <a:lnTo>
                    <a:pt x="510" y="703"/>
                  </a:lnTo>
                  <a:lnTo>
                    <a:pt x="506" y="705"/>
                  </a:lnTo>
                  <a:lnTo>
                    <a:pt x="498" y="707"/>
                  </a:lnTo>
                  <a:lnTo>
                    <a:pt x="494" y="709"/>
                  </a:lnTo>
                  <a:lnTo>
                    <a:pt x="489" y="711"/>
                  </a:lnTo>
                  <a:lnTo>
                    <a:pt x="483" y="713"/>
                  </a:lnTo>
                  <a:lnTo>
                    <a:pt x="475" y="715"/>
                  </a:lnTo>
                  <a:lnTo>
                    <a:pt x="470" y="719"/>
                  </a:lnTo>
                  <a:lnTo>
                    <a:pt x="464" y="719"/>
                  </a:lnTo>
                  <a:lnTo>
                    <a:pt x="458" y="721"/>
                  </a:lnTo>
                  <a:lnTo>
                    <a:pt x="453" y="722"/>
                  </a:lnTo>
                  <a:lnTo>
                    <a:pt x="447" y="726"/>
                  </a:lnTo>
                  <a:lnTo>
                    <a:pt x="441" y="726"/>
                  </a:lnTo>
                  <a:lnTo>
                    <a:pt x="435" y="728"/>
                  </a:lnTo>
                  <a:lnTo>
                    <a:pt x="430" y="730"/>
                  </a:lnTo>
                  <a:lnTo>
                    <a:pt x="426" y="734"/>
                  </a:lnTo>
                  <a:lnTo>
                    <a:pt x="415" y="736"/>
                  </a:lnTo>
                  <a:lnTo>
                    <a:pt x="405" y="741"/>
                  </a:lnTo>
                  <a:lnTo>
                    <a:pt x="396" y="745"/>
                  </a:lnTo>
                  <a:lnTo>
                    <a:pt x="386" y="747"/>
                  </a:lnTo>
                  <a:lnTo>
                    <a:pt x="377" y="751"/>
                  </a:lnTo>
                  <a:lnTo>
                    <a:pt x="371" y="755"/>
                  </a:lnTo>
                  <a:lnTo>
                    <a:pt x="361" y="757"/>
                  </a:lnTo>
                  <a:lnTo>
                    <a:pt x="356" y="759"/>
                  </a:lnTo>
                  <a:lnTo>
                    <a:pt x="350" y="760"/>
                  </a:lnTo>
                  <a:lnTo>
                    <a:pt x="348" y="764"/>
                  </a:lnTo>
                  <a:lnTo>
                    <a:pt x="342" y="764"/>
                  </a:lnTo>
                  <a:lnTo>
                    <a:pt x="338" y="764"/>
                  </a:lnTo>
                  <a:lnTo>
                    <a:pt x="331" y="764"/>
                  </a:lnTo>
                  <a:lnTo>
                    <a:pt x="325" y="764"/>
                  </a:lnTo>
                  <a:lnTo>
                    <a:pt x="318" y="762"/>
                  </a:lnTo>
                  <a:lnTo>
                    <a:pt x="312" y="762"/>
                  </a:lnTo>
                  <a:lnTo>
                    <a:pt x="304" y="760"/>
                  </a:lnTo>
                  <a:lnTo>
                    <a:pt x="297" y="759"/>
                  </a:lnTo>
                  <a:lnTo>
                    <a:pt x="289" y="755"/>
                  </a:lnTo>
                  <a:lnTo>
                    <a:pt x="280" y="753"/>
                  </a:lnTo>
                  <a:lnTo>
                    <a:pt x="272" y="749"/>
                  </a:lnTo>
                  <a:lnTo>
                    <a:pt x="264" y="747"/>
                  </a:lnTo>
                  <a:lnTo>
                    <a:pt x="255" y="743"/>
                  </a:lnTo>
                  <a:lnTo>
                    <a:pt x="247" y="740"/>
                  </a:lnTo>
                  <a:lnTo>
                    <a:pt x="238" y="736"/>
                  </a:lnTo>
                  <a:lnTo>
                    <a:pt x="230" y="732"/>
                  </a:lnTo>
                  <a:lnTo>
                    <a:pt x="221" y="728"/>
                  </a:lnTo>
                  <a:lnTo>
                    <a:pt x="213" y="724"/>
                  </a:lnTo>
                  <a:lnTo>
                    <a:pt x="205" y="721"/>
                  </a:lnTo>
                  <a:lnTo>
                    <a:pt x="198" y="717"/>
                  </a:lnTo>
                  <a:lnTo>
                    <a:pt x="190" y="713"/>
                  </a:lnTo>
                  <a:lnTo>
                    <a:pt x="183" y="709"/>
                  </a:lnTo>
                  <a:lnTo>
                    <a:pt x="177" y="707"/>
                  </a:lnTo>
                  <a:lnTo>
                    <a:pt x="171" y="703"/>
                  </a:lnTo>
                  <a:lnTo>
                    <a:pt x="165" y="700"/>
                  </a:lnTo>
                  <a:lnTo>
                    <a:pt x="160" y="698"/>
                  </a:lnTo>
                  <a:lnTo>
                    <a:pt x="156" y="696"/>
                  </a:lnTo>
                  <a:lnTo>
                    <a:pt x="152" y="694"/>
                  </a:lnTo>
                  <a:lnTo>
                    <a:pt x="148" y="690"/>
                  </a:lnTo>
                  <a:lnTo>
                    <a:pt x="146" y="690"/>
                  </a:lnTo>
                  <a:lnTo>
                    <a:pt x="145" y="690"/>
                  </a:lnTo>
                  <a:lnTo>
                    <a:pt x="141" y="688"/>
                  </a:lnTo>
                  <a:lnTo>
                    <a:pt x="135" y="686"/>
                  </a:lnTo>
                  <a:lnTo>
                    <a:pt x="127" y="683"/>
                  </a:lnTo>
                  <a:lnTo>
                    <a:pt x="118" y="679"/>
                  </a:lnTo>
                  <a:lnTo>
                    <a:pt x="108" y="675"/>
                  </a:lnTo>
                  <a:lnTo>
                    <a:pt x="103" y="673"/>
                  </a:lnTo>
                  <a:lnTo>
                    <a:pt x="99" y="671"/>
                  </a:lnTo>
                  <a:lnTo>
                    <a:pt x="93" y="669"/>
                  </a:lnTo>
                  <a:lnTo>
                    <a:pt x="87" y="667"/>
                  </a:lnTo>
                  <a:lnTo>
                    <a:pt x="82" y="664"/>
                  </a:lnTo>
                  <a:lnTo>
                    <a:pt x="76" y="662"/>
                  </a:lnTo>
                  <a:lnTo>
                    <a:pt x="70" y="658"/>
                  </a:lnTo>
                  <a:lnTo>
                    <a:pt x="67" y="654"/>
                  </a:lnTo>
                  <a:lnTo>
                    <a:pt x="55" y="648"/>
                  </a:lnTo>
                  <a:lnTo>
                    <a:pt x="48" y="645"/>
                  </a:lnTo>
                  <a:lnTo>
                    <a:pt x="40" y="639"/>
                  </a:lnTo>
                  <a:lnTo>
                    <a:pt x="34" y="633"/>
                  </a:lnTo>
                  <a:lnTo>
                    <a:pt x="32" y="627"/>
                  </a:lnTo>
                  <a:lnTo>
                    <a:pt x="32" y="622"/>
                  </a:lnTo>
                  <a:lnTo>
                    <a:pt x="30" y="618"/>
                  </a:lnTo>
                  <a:lnTo>
                    <a:pt x="30" y="614"/>
                  </a:lnTo>
                  <a:lnTo>
                    <a:pt x="30" y="608"/>
                  </a:lnTo>
                  <a:lnTo>
                    <a:pt x="30" y="603"/>
                  </a:lnTo>
                  <a:lnTo>
                    <a:pt x="30" y="597"/>
                  </a:lnTo>
                  <a:lnTo>
                    <a:pt x="29" y="591"/>
                  </a:lnTo>
                  <a:lnTo>
                    <a:pt x="29" y="584"/>
                  </a:lnTo>
                  <a:lnTo>
                    <a:pt x="29" y="576"/>
                  </a:lnTo>
                  <a:lnTo>
                    <a:pt x="27" y="568"/>
                  </a:lnTo>
                  <a:lnTo>
                    <a:pt x="25" y="559"/>
                  </a:lnTo>
                  <a:lnTo>
                    <a:pt x="23" y="551"/>
                  </a:lnTo>
                  <a:lnTo>
                    <a:pt x="23" y="542"/>
                  </a:lnTo>
                  <a:lnTo>
                    <a:pt x="21" y="532"/>
                  </a:lnTo>
                  <a:lnTo>
                    <a:pt x="19" y="525"/>
                  </a:lnTo>
                  <a:lnTo>
                    <a:pt x="19" y="515"/>
                  </a:lnTo>
                  <a:lnTo>
                    <a:pt x="17" y="506"/>
                  </a:lnTo>
                  <a:lnTo>
                    <a:pt x="15" y="496"/>
                  </a:lnTo>
                  <a:lnTo>
                    <a:pt x="15" y="487"/>
                  </a:lnTo>
                  <a:lnTo>
                    <a:pt x="13" y="479"/>
                  </a:lnTo>
                  <a:lnTo>
                    <a:pt x="11" y="470"/>
                  </a:lnTo>
                  <a:lnTo>
                    <a:pt x="10" y="460"/>
                  </a:lnTo>
                  <a:lnTo>
                    <a:pt x="10" y="452"/>
                  </a:lnTo>
                  <a:lnTo>
                    <a:pt x="8" y="445"/>
                  </a:lnTo>
                  <a:lnTo>
                    <a:pt x="8" y="437"/>
                  </a:lnTo>
                  <a:lnTo>
                    <a:pt x="6" y="430"/>
                  </a:lnTo>
                  <a:lnTo>
                    <a:pt x="4" y="424"/>
                  </a:lnTo>
                  <a:lnTo>
                    <a:pt x="4" y="418"/>
                  </a:lnTo>
                  <a:lnTo>
                    <a:pt x="4" y="414"/>
                  </a:lnTo>
                  <a:lnTo>
                    <a:pt x="2" y="405"/>
                  </a:lnTo>
                  <a:lnTo>
                    <a:pt x="2" y="401"/>
                  </a:lnTo>
                  <a:lnTo>
                    <a:pt x="2" y="397"/>
                  </a:lnTo>
                  <a:lnTo>
                    <a:pt x="0" y="392"/>
                  </a:lnTo>
                  <a:lnTo>
                    <a:pt x="0" y="384"/>
                  </a:lnTo>
                  <a:lnTo>
                    <a:pt x="0" y="378"/>
                  </a:lnTo>
                  <a:lnTo>
                    <a:pt x="0" y="369"/>
                  </a:lnTo>
                  <a:lnTo>
                    <a:pt x="0" y="359"/>
                  </a:lnTo>
                  <a:lnTo>
                    <a:pt x="0" y="350"/>
                  </a:lnTo>
                  <a:lnTo>
                    <a:pt x="0" y="340"/>
                  </a:lnTo>
                  <a:lnTo>
                    <a:pt x="0" y="329"/>
                  </a:lnTo>
                  <a:lnTo>
                    <a:pt x="0" y="321"/>
                  </a:lnTo>
                  <a:lnTo>
                    <a:pt x="0" y="312"/>
                  </a:lnTo>
                  <a:lnTo>
                    <a:pt x="2" y="306"/>
                  </a:lnTo>
                  <a:lnTo>
                    <a:pt x="2" y="298"/>
                  </a:lnTo>
                  <a:lnTo>
                    <a:pt x="2" y="295"/>
                  </a:lnTo>
                  <a:lnTo>
                    <a:pt x="2" y="291"/>
                  </a:lnTo>
                  <a:lnTo>
                    <a:pt x="4" y="289"/>
                  </a:lnTo>
                  <a:lnTo>
                    <a:pt x="8" y="287"/>
                  </a:lnTo>
                  <a:lnTo>
                    <a:pt x="11" y="285"/>
                  </a:lnTo>
                  <a:lnTo>
                    <a:pt x="15" y="285"/>
                  </a:lnTo>
                  <a:lnTo>
                    <a:pt x="21" y="283"/>
                  </a:lnTo>
                  <a:lnTo>
                    <a:pt x="27" y="283"/>
                  </a:lnTo>
                  <a:lnTo>
                    <a:pt x="32" y="281"/>
                  </a:lnTo>
                  <a:lnTo>
                    <a:pt x="38" y="279"/>
                  </a:lnTo>
                  <a:lnTo>
                    <a:pt x="44" y="278"/>
                  </a:lnTo>
                  <a:lnTo>
                    <a:pt x="49" y="278"/>
                  </a:lnTo>
                  <a:lnTo>
                    <a:pt x="55" y="276"/>
                  </a:lnTo>
                  <a:lnTo>
                    <a:pt x="63" y="276"/>
                  </a:lnTo>
                  <a:lnTo>
                    <a:pt x="68" y="276"/>
                  </a:lnTo>
                  <a:lnTo>
                    <a:pt x="76" y="276"/>
                  </a:lnTo>
                  <a:lnTo>
                    <a:pt x="82" y="276"/>
                  </a:lnTo>
                  <a:lnTo>
                    <a:pt x="89" y="276"/>
                  </a:lnTo>
                  <a:lnTo>
                    <a:pt x="97" y="278"/>
                  </a:lnTo>
                  <a:lnTo>
                    <a:pt x="108" y="278"/>
                  </a:lnTo>
                  <a:lnTo>
                    <a:pt x="114" y="278"/>
                  </a:lnTo>
                  <a:lnTo>
                    <a:pt x="118" y="278"/>
                  </a:lnTo>
                  <a:lnTo>
                    <a:pt x="124" y="279"/>
                  </a:lnTo>
                  <a:lnTo>
                    <a:pt x="129" y="279"/>
                  </a:lnTo>
                  <a:lnTo>
                    <a:pt x="135" y="279"/>
                  </a:lnTo>
                  <a:lnTo>
                    <a:pt x="143" y="281"/>
                  </a:lnTo>
                  <a:lnTo>
                    <a:pt x="148" y="281"/>
                  </a:lnTo>
                  <a:lnTo>
                    <a:pt x="154" y="283"/>
                  </a:lnTo>
                  <a:lnTo>
                    <a:pt x="160" y="283"/>
                  </a:lnTo>
                  <a:lnTo>
                    <a:pt x="165" y="283"/>
                  </a:lnTo>
                  <a:lnTo>
                    <a:pt x="173" y="283"/>
                  </a:lnTo>
                  <a:lnTo>
                    <a:pt x="179" y="283"/>
                  </a:lnTo>
                  <a:lnTo>
                    <a:pt x="184" y="283"/>
                  </a:lnTo>
                  <a:lnTo>
                    <a:pt x="190" y="283"/>
                  </a:lnTo>
                  <a:lnTo>
                    <a:pt x="196" y="283"/>
                  </a:lnTo>
                  <a:lnTo>
                    <a:pt x="202" y="283"/>
                  </a:lnTo>
                  <a:lnTo>
                    <a:pt x="211" y="283"/>
                  </a:lnTo>
                  <a:lnTo>
                    <a:pt x="222" y="281"/>
                  </a:lnTo>
                  <a:lnTo>
                    <a:pt x="232" y="279"/>
                  </a:lnTo>
                  <a:lnTo>
                    <a:pt x="241" y="278"/>
                  </a:lnTo>
                  <a:lnTo>
                    <a:pt x="243" y="276"/>
                  </a:lnTo>
                  <a:lnTo>
                    <a:pt x="249" y="272"/>
                  </a:lnTo>
                  <a:lnTo>
                    <a:pt x="255" y="270"/>
                  </a:lnTo>
                  <a:lnTo>
                    <a:pt x="262" y="266"/>
                  </a:lnTo>
                  <a:lnTo>
                    <a:pt x="270" y="262"/>
                  </a:lnTo>
                  <a:lnTo>
                    <a:pt x="278" y="258"/>
                  </a:lnTo>
                  <a:lnTo>
                    <a:pt x="287" y="253"/>
                  </a:lnTo>
                  <a:lnTo>
                    <a:pt x="299" y="249"/>
                  </a:lnTo>
                  <a:lnTo>
                    <a:pt x="308" y="241"/>
                  </a:lnTo>
                  <a:lnTo>
                    <a:pt x="319" y="236"/>
                  </a:lnTo>
                  <a:lnTo>
                    <a:pt x="325" y="232"/>
                  </a:lnTo>
                  <a:lnTo>
                    <a:pt x="331" y="230"/>
                  </a:lnTo>
                  <a:lnTo>
                    <a:pt x="337" y="226"/>
                  </a:lnTo>
                  <a:lnTo>
                    <a:pt x="342" y="224"/>
                  </a:lnTo>
                  <a:lnTo>
                    <a:pt x="348" y="220"/>
                  </a:lnTo>
                  <a:lnTo>
                    <a:pt x="354" y="215"/>
                  </a:lnTo>
                  <a:lnTo>
                    <a:pt x="359" y="213"/>
                  </a:lnTo>
                  <a:lnTo>
                    <a:pt x="367" y="209"/>
                  </a:lnTo>
                  <a:lnTo>
                    <a:pt x="373" y="205"/>
                  </a:lnTo>
                  <a:lnTo>
                    <a:pt x="378" y="201"/>
                  </a:lnTo>
                  <a:lnTo>
                    <a:pt x="384" y="200"/>
                  </a:lnTo>
                  <a:lnTo>
                    <a:pt x="392" y="196"/>
                  </a:lnTo>
                  <a:lnTo>
                    <a:pt x="397" y="192"/>
                  </a:lnTo>
                  <a:lnTo>
                    <a:pt x="403" y="188"/>
                  </a:lnTo>
                  <a:lnTo>
                    <a:pt x="409" y="184"/>
                  </a:lnTo>
                  <a:lnTo>
                    <a:pt x="416" y="181"/>
                  </a:lnTo>
                  <a:lnTo>
                    <a:pt x="422" y="177"/>
                  </a:lnTo>
                  <a:lnTo>
                    <a:pt x="428" y="175"/>
                  </a:lnTo>
                  <a:lnTo>
                    <a:pt x="434" y="171"/>
                  </a:lnTo>
                  <a:lnTo>
                    <a:pt x="441" y="167"/>
                  </a:lnTo>
                  <a:lnTo>
                    <a:pt x="447" y="163"/>
                  </a:lnTo>
                  <a:lnTo>
                    <a:pt x="453" y="160"/>
                  </a:lnTo>
                  <a:lnTo>
                    <a:pt x="458" y="158"/>
                  </a:lnTo>
                  <a:lnTo>
                    <a:pt x="464" y="154"/>
                  </a:lnTo>
                  <a:lnTo>
                    <a:pt x="470" y="152"/>
                  </a:lnTo>
                  <a:lnTo>
                    <a:pt x="475" y="148"/>
                  </a:lnTo>
                  <a:lnTo>
                    <a:pt x="483" y="146"/>
                  </a:lnTo>
                  <a:lnTo>
                    <a:pt x="489" y="142"/>
                  </a:lnTo>
                  <a:lnTo>
                    <a:pt x="498" y="137"/>
                  </a:lnTo>
                  <a:lnTo>
                    <a:pt x="510" y="131"/>
                  </a:lnTo>
                  <a:lnTo>
                    <a:pt x="517" y="125"/>
                  </a:lnTo>
                  <a:lnTo>
                    <a:pt x="527" y="123"/>
                  </a:lnTo>
                  <a:lnTo>
                    <a:pt x="536" y="120"/>
                  </a:lnTo>
                  <a:lnTo>
                    <a:pt x="544" y="116"/>
                  </a:lnTo>
                  <a:lnTo>
                    <a:pt x="550" y="112"/>
                  </a:lnTo>
                  <a:lnTo>
                    <a:pt x="557" y="112"/>
                  </a:lnTo>
                  <a:lnTo>
                    <a:pt x="563" y="108"/>
                  </a:lnTo>
                  <a:lnTo>
                    <a:pt x="569" y="108"/>
                  </a:lnTo>
                  <a:lnTo>
                    <a:pt x="574" y="104"/>
                  </a:lnTo>
                  <a:lnTo>
                    <a:pt x="580" y="104"/>
                  </a:lnTo>
                  <a:lnTo>
                    <a:pt x="586" y="101"/>
                  </a:lnTo>
                  <a:lnTo>
                    <a:pt x="593" y="101"/>
                  </a:lnTo>
                  <a:lnTo>
                    <a:pt x="599" y="97"/>
                  </a:lnTo>
                  <a:lnTo>
                    <a:pt x="605" y="97"/>
                  </a:lnTo>
                  <a:lnTo>
                    <a:pt x="610" y="93"/>
                  </a:lnTo>
                  <a:lnTo>
                    <a:pt x="618" y="93"/>
                  </a:lnTo>
                  <a:lnTo>
                    <a:pt x="624" y="89"/>
                  </a:lnTo>
                  <a:lnTo>
                    <a:pt x="629" y="89"/>
                  </a:lnTo>
                  <a:lnTo>
                    <a:pt x="635" y="87"/>
                  </a:lnTo>
                  <a:lnTo>
                    <a:pt x="641" y="84"/>
                  </a:lnTo>
                  <a:lnTo>
                    <a:pt x="648" y="82"/>
                  </a:lnTo>
                  <a:lnTo>
                    <a:pt x="654" y="82"/>
                  </a:lnTo>
                  <a:lnTo>
                    <a:pt x="664" y="78"/>
                  </a:lnTo>
                  <a:lnTo>
                    <a:pt x="675" y="74"/>
                  </a:lnTo>
                  <a:lnTo>
                    <a:pt x="683" y="70"/>
                  </a:lnTo>
                  <a:lnTo>
                    <a:pt x="692" y="68"/>
                  </a:lnTo>
                  <a:lnTo>
                    <a:pt x="698" y="66"/>
                  </a:lnTo>
                  <a:lnTo>
                    <a:pt x="704" y="65"/>
                  </a:lnTo>
                  <a:lnTo>
                    <a:pt x="705" y="65"/>
                  </a:lnTo>
                  <a:lnTo>
                    <a:pt x="707" y="65"/>
                  </a:lnTo>
                  <a:lnTo>
                    <a:pt x="709" y="63"/>
                  </a:lnTo>
                  <a:lnTo>
                    <a:pt x="717" y="57"/>
                  </a:lnTo>
                  <a:lnTo>
                    <a:pt x="721" y="53"/>
                  </a:lnTo>
                  <a:lnTo>
                    <a:pt x="726" y="49"/>
                  </a:lnTo>
                  <a:lnTo>
                    <a:pt x="734" y="46"/>
                  </a:lnTo>
                  <a:lnTo>
                    <a:pt x="740" y="42"/>
                  </a:lnTo>
                  <a:lnTo>
                    <a:pt x="745" y="36"/>
                  </a:lnTo>
                  <a:lnTo>
                    <a:pt x="753" y="30"/>
                  </a:lnTo>
                  <a:lnTo>
                    <a:pt x="759" y="25"/>
                  </a:lnTo>
                  <a:lnTo>
                    <a:pt x="766" y="21"/>
                  </a:lnTo>
                  <a:lnTo>
                    <a:pt x="770" y="17"/>
                  </a:lnTo>
                  <a:lnTo>
                    <a:pt x="776" y="13"/>
                  </a:lnTo>
                  <a:lnTo>
                    <a:pt x="782" y="11"/>
                  </a:lnTo>
                  <a:lnTo>
                    <a:pt x="785" y="9"/>
                  </a:lnTo>
                  <a:lnTo>
                    <a:pt x="791" y="6"/>
                  </a:lnTo>
                  <a:lnTo>
                    <a:pt x="799" y="2"/>
                  </a:lnTo>
                  <a:lnTo>
                    <a:pt x="806" y="0"/>
                  </a:lnTo>
                  <a:lnTo>
                    <a:pt x="814" y="0"/>
                  </a:lnTo>
                  <a:lnTo>
                    <a:pt x="820" y="0"/>
                  </a:lnTo>
                  <a:lnTo>
                    <a:pt x="827" y="0"/>
                  </a:lnTo>
                  <a:lnTo>
                    <a:pt x="831" y="0"/>
                  </a:lnTo>
                  <a:lnTo>
                    <a:pt x="833" y="2"/>
                  </a:lnTo>
                  <a:close/>
                </a:path>
              </a:pathLst>
            </a:custGeom>
            <a:solidFill>
              <a:srgbClr val="D99966"/>
            </a:solidFill>
            <a:ln w="9525">
              <a:noFill/>
              <a:round/>
              <a:headEnd/>
              <a:tailEnd/>
            </a:ln>
          </p:spPr>
          <p:txBody>
            <a:bodyPr/>
            <a:lstStyle/>
            <a:p>
              <a:endParaRPr lang="en-US" sz="2400"/>
            </a:p>
          </p:txBody>
        </p:sp>
        <p:sp>
          <p:nvSpPr>
            <p:cNvPr id="219186" name="Freeform 79"/>
            <p:cNvSpPr>
              <a:spLocks/>
            </p:cNvSpPr>
            <p:nvPr/>
          </p:nvSpPr>
          <p:spPr bwMode="auto">
            <a:xfrm>
              <a:off x="3998" y="3786"/>
              <a:ext cx="690" cy="514"/>
            </a:xfrm>
            <a:custGeom>
              <a:avLst/>
              <a:gdLst>
                <a:gd name="T0" fmla="*/ 1 w 1378"/>
                <a:gd name="T1" fmla="*/ 0 h 1029"/>
                <a:gd name="T2" fmla="*/ 1 w 1378"/>
                <a:gd name="T3" fmla="*/ 0 h 1029"/>
                <a:gd name="T4" fmla="*/ 1 w 1378"/>
                <a:gd name="T5" fmla="*/ 0 h 1029"/>
                <a:gd name="T6" fmla="*/ 1 w 1378"/>
                <a:gd name="T7" fmla="*/ 0 h 1029"/>
                <a:gd name="T8" fmla="*/ 1 w 1378"/>
                <a:gd name="T9" fmla="*/ 0 h 1029"/>
                <a:gd name="T10" fmla="*/ 1 w 1378"/>
                <a:gd name="T11" fmla="*/ 0 h 1029"/>
                <a:gd name="T12" fmla="*/ 1 w 1378"/>
                <a:gd name="T13" fmla="*/ 0 h 1029"/>
                <a:gd name="T14" fmla="*/ 1 w 1378"/>
                <a:gd name="T15" fmla="*/ 0 h 1029"/>
                <a:gd name="T16" fmla="*/ 1 w 1378"/>
                <a:gd name="T17" fmla="*/ 0 h 1029"/>
                <a:gd name="T18" fmla="*/ 1 w 1378"/>
                <a:gd name="T19" fmla="*/ 0 h 1029"/>
                <a:gd name="T20" fmla="*/ 1 w 1378"/>
                <a:gd name="T21" fmla="*/ 0 h 1029"/>
                <a:gd name="T22" fmla="*/ 1 w 1378"/>
                <a:gd name="T23" fmla="*/ 0 h 1029"/>
                <a:gd name="T24" fmla="*/ 1 w 1378"/>
                <a:gd name="T25" fmla="*/ 0 h 1029"/>
                <a:gd name="T26" fmla="*/ 1 w 1378"/>
                <a:gd name="T27" fmla="*/ 0 h 1029"/>
                <a:gd name="T28" fmla="*/ 1 w 1378"/>
                <a:gd name="T29" fmla="*/ 0 h 1029"/>
                <a:gd name="T30" fmla="*/ 1 w 1378"/>
                <a:gd name="T31" fmla="*/ 0 h 1029"/>
                <a:gd name="T32" fmla="*/ 1 w 1378"/>
                <a:gd name="T33" fmla="*/ 0 h 1029"/>
                <a:gd name="T34" fmla="*/ 1 w 1378"/>
                <a:gd name="T35" fmla="*/ 0 h 1029"/>
                <a:gd name="T36" fmla="*/ 1 w 1378"/>
                <a:gd name="T37" fmla="*/ 0 h 1029"/>
                <a:gd name="T38" fmla="*/ 1 w 1378"/>
                <a:gd name="T39" fmla="*/ 0 h 1029"/>
                <a:gd name="T40" fmla="*/ 1 w 1378"/>
                <a:gd name="T41" fmla="*/ 0 h 1029"/>
                <a:gd name="T42" fmla="*/ 1 w 1378"/>
                <a:gd name="T43" fmla="*/ 0 h 1029"/>
                <a:gd name="T44" fmla="*/ 1 w 1378"/>
                <a:gd name="T45" fmla="*/ 0 h 1029"/>
                <a:gd name="T46" fmla="*/ 1 w 1378"/>
                <a:gd name="T47" fmla="*/ 0 h 1029"/>
                <a:gd name="T48" fmla="*/ 1 w 1378"/>
                <a:gd name="T49" fmla="*/ 0 h 1029"/>
                <a:gd name="T50" fmla="*/ 1 w 1378"/>
                <a:gd name="T51" fmla="*/ 0 h 1029"/>
                <a:gd name="T52" fmla="*/ 1 w 1378"/>
                <a:gd name="T53" fmla="*/ 0 h 1029"/>
                <a:gd name="T54" fmla="*/ 1 w 1378"/>
                <a:gd name="T55" fmla="*/ 0 h 1029"/>
                <a:gd name="T56" fmla="*/ 1 w 1378"/>
                <a:gd name="T57" fmla="*/ 0 h 1029"/>
                <a:gd name="T58" fmla="*/ 1 w 1378"/>
                <a:gd name="T59" fmla="*/ 0 h 1029"/>
                <a:gd name="T60" fmla="*/ 1 w 1378"/>
                <a:gd name="T61" fmla="*/ 0 h 1029"/>
                <a:gd name="T62" fmla="*/ 1 w 1378"/>
                <a:gd name="T63" fmla="*/ 0 h 1029"/>
                <a:gd name="T64" fmla="*/ 1 w 1378"/>
                <a:gd name="T65" fmla="*/ 0 h 1029"/>
                <a:gd name="T66" fmla="*/ 1 w 1378"/>
                <a:gd name="T67" fmla="*/ 0 h 1029"/>
                <a:gd name="T68" fmla="*/ 1 w 1378"/>
                <a:gd name="T69" fmla="*/ 0 h 1029"/>
                <a:gd name="T70" fmla="*/ 1 w 1378"/>
                <a:gd name="T71" fmla="*/ 0 h 1029"/>
                <a:gd name="T72" fmla="*/ 1 w 1378"/>
                <a:gd name="T73" fmla="*/ 0 h 1029"/>
                <a:gd name="T74" fmla="*/ 1 w 1378"/>
                <a:gd name="T75" fmla="*/ 0 h 1029"/>
                <a:gd name="T76" fmla="*/ 1 w 1378"/>
                <a:gd name="T77" fmla="*/ 0 h 1029"/>
                <a:gd name="T78" fmla="*/ 1 w 1378"/>
                <a:gd name="T79" fmla="*/ 0 h 1029"/>
                <a:gd name="T80" fmla="*/ 1 w 1378"/>
                <a:gd name="T81" fmla="*/ 0 h 1029"/>
                <a:gd name="T82" fmla="*/ 1 w 1378"/>
                <a:gd name="T83" fmla="*/ 0 h 1029"/>
                <a:gd name="T84" fmla="*/ 1 w 1378"/>
                <a:gd name="T85" fmla="*/ 0 h 1029"/>
                <a:gd name="T86" fmla="*/ 1 w 1378"/>
                <a:gd name="T87" fmla="*/ 0 h 1029"/>
                <a:gd name="T88" fmla="*/ 1 w 1378"/>
                <a:gd name="T89" fmla="*/ 0 h 1029"/>
                <a:gd name="T90" fmla="*/ 1 w 1378"/>
                <a:gd name="T91" fmla="*/ 0 h 1029"/>
                <a:gd name="T92" fmla="*/ 1 w 1378"/>
                <a:gd name="T93" fmla="*/ 0 h 1029"/>
                <a:gd name="T94" fmla="*/ 1 w 1378"/>
                <a:gd name="T95" fmla="*/ 0 h 1029"/>
                <a:gd name="T96" fmla="*/ 1 w 1378"/>
                <a:gd name="T97" fmla="*/ 0 h 1029"/>
                <a:gd name="T98" fmla="*/ 1 w 1378"/>
                <a:gd name="T99" fmla="*/ 0 h 1029"/>
                <a:gd name="T100" fmla="*/ 1 w 1378"/>
                <a:gd name="T101" fmla="*/ 0 h 1029"/>
                <a:gd name="T102" fmla="*/ 1 w 1378"/>
                <a:gd name="T103" fmla="*/ 0 h 1029"/>
                <a:gd name="T104" fmla="*/ 1 w 1378"/>
                <a:gd name="T105" fmla="*/ 0 h 1029"/>
                <a:gd name="T106" fmla="*/ 1 w 1378"/>
                <a:gd name="T107" fmla="*/ 0 h 1029"/>
                <a:gd name="T108" fmla="*/ 1 w 1378"/>
                <a:gd name="T109" fmla="*/ 0 h 1029"/>
                <a:gd name="T110" fmla="*/ 1 w 1378"/>
                <a:gd name="T111" fmla="*/ 0 h 1029"/>
                <a:gd name="T112" fmla="*/ 1 w 1378"/>
                <a:gd name="T113" fmla="*/ 0 h 1029"/>
                <a:gd name="T114" fmla="*/ 1 w 1378"/>
                <a:gd name="T115" fmla="*/ 0 h 1029"/>
                <a:gd name="T116" fmla="*/ 1 w 1378"/>
                <a:gd name="T117" fmla="*/ 0 h 1029"/>
                <a:gd name="T118" fmla="*/ 1 w 1378"/>
                <a:gd name="T119" fmla="*/ 0 h 1029"/>
                <a:gd name="T120" fmla="*/ 0 w 1378"/>
                <a:gd name="T121" fmla="*/ 0 h 1029"/>
                <a:gd name="T122" fmla="*/ 1 w 1378"/>
                <a:gd name="T123" fmla="*/ 0 h 10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78"/>
                <a:gd name="T187" fmla="*/ 0 h 1029"/>
                <a:gd name="T188" fmla="*/ 1378 w 1378"/>
                <a:gd name="T189" fmla="*/ 1029 h 10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78" h="1029">
                  <a:moveTo>
                    <a:pt x="163" y="34"/>
                  </a:moveTo>
                  <a:lnTo>
                    <a:pt x="165" y="34"/>
                  </a:lnTo>
                  <a:lnTo>
                    <a:pt x="167" y="38"/>
                  </a:lnTo>
                  <a:lnTo>
                    <a:pt x="171" y="40"/>
                  </a:lnTo>
                  <a:lnTo>
                    <a:pt x="176" y="46"/>
                  </a:lnTo>
                  <a:lnTo>
                    <a:pt x="184" y="49"/>
                  </a:lnTo>
                  <a:lnTo>
                    <a:pt x="192" y="53"/>
                  </a:lnTo>
                  <a:lnTo>
                    <a:pt x="199" y="59"/>
                  </a:lnTo>
                  <a:lnTo>
                    <a:pt x="213" y="67"/>
                  </a:lnTo>
                  <a:lnTo>
                    <a:pt x="222" y="72"/>
                  </a:lnTo>
                  <a:lnTo>
                    <a:pt x="233" y="80"/>
                  </a:lnTo>
                  <a:lnTo>
                    <a:pt x="247" y="88"/>
                  </a:lnTo>
                  <a:lnTo>
                    <a:pt x="262" y="97"/>
                  </a:lnTo>
                  <a:lnTo>
                    <a:pt x="277" y="105"/>
                  </a:lnTo>
                  <a:lnTo>
                    <a:pt x="294" y="112"/>
                  </a:lnTo>
                  <a:lnTo>
                    <a:pt x="310" y="124"/>
                  </a:lnTo>
                  <a:lnTo>
                    <a:pt x="329" y="133"/>
                  </a:lnTo>
                  <a:lnTo>
                    <a:pt x="346" y="143"/>
                  </a:lnTo>
                  <a:lnTo>
                    <a:pt x="363" y="154"/>
                  </a:lnTo>
                  <a:lnTo>
                    <a:pt x="382" y="164"/>
                  </a:lnTo>
                  <a:lnTo>
                    <a:pt x="403" y="175"/>
                  </a:lnTo>
                  <a:lnTo>
                    <a:pt x="424" y="186"/>
                  </a:lnTo>
                  <a:lnTo>
                    <a:pt x="445" y="198"/>
                  </a:lnTo>
                  <a:lnTo>
                    <a:pt x="465" y="211"/>
                  </a:lnTo>
                  <a:lnTo>
                    <a:pt x="486" y="223"/>
                  </a:lnTo>
                  <a:lnTo>
                    <a:pt x="509" y="236"/>
                  </a:lnTo>
                  <a:lnTo>
                    <a:pt x="532" y="247"/>
                  </a:lnTo>
                  <a:lnTo>
                    <a:pt x="553" y="259"/>
                  </a:lnTo>
                  <a:lnTo>
                    <a:pt x="578" y="272"/>
                  </a:lnTo>
                  <a:lnTo>
                    <a:pt x="599" y="285"/>
                  </a:lnTo>
                  <a:lnTo>
                    <a:pt x="623" y="299"/>
                  </a:lnTo>
                  <a:lnTo>
                    <a:pt x="646" y="310"/>
                  </a:lnTo>
                  <a:lnTo>
                    <a:pt x="671" y="325"/>
                  </a:lnTo>
                  <a:lnTo>
                    <a:pt x="694" y="337"/>
                  </a:lnTo>
                  <a:lnTo>
                    <a:pt x="716" y="350"/>
                  </a:lnTo>
                  <a:lnTo>
                    <a:pt x="737" y="361"/>
                  </a:lnTo>
                  <a:lnTo>
                    <a:pt x="762" y="375"/>
                  </a:lnTo>
                  <a:lnTo>
                    <a:pt x="783" y="386"/>
                  </a:lnTo>
                  <a:lnTo>
                    <a:pt x="806" y="399"/>
                  </a:lnTo>
                  <a:lnTo>
                    <a:pt x="829" y="411"/>
                  </a:lnTo>
                  <a:lnTo>
                    <a:pt x="852" y="424"/>
                  </a:lnTo>
                  <a:lnTo>
                    <a:pt x="872" y="435"/>
                  </a:lnTo>
                  <a:lnTo>
                    <a:pt x="893" y="447"/>
                  </a:lnTo>
                  <a:lnTo>
                    <a:pt x="914" y="458"/>
                  </a:lnTo>
                  <a:lnTo>
                    <a:pt x="935" y="470"/>
                  </a:lnTo>
                  <a:lnTo>
                    <a:pt x="954" y="479"/>
                  </a:lnTo>
                  <a:lnTo>
                    <a:pt x="973" y="491"/>
                  </a:lnTo>
                  <a:lnTo>
                    <a:pt x="990" y="500"/>
                  </a:lnTo>
                  <a:lnTo>
                    <a:pt x="1009" y="512"/>
                  </a:lnTo>
                  <a:lnTo>
                    <a:pt x="1025" y="519"/>
                  </a:lnTo>
                  <a:lnTo>
                    <a:pt x="1042" y="527"/>
                  </a:lnTo>
                  <a:lnTo>
                    <a:pt x="1057" y="536"/>
                  </a:lnTo>
                  <a:lnTo>
                    <a:pt x="1072" y="544"/>
                  </a:lnTo>
                  <a:lnTo>
                    <a:pt x="1085" y="551"/>
                  </a:lnTo>
                  <a:lnTo>
                    <a:pt x="1097" y="557"/>
                  </a:lnTo>
                  <a:lnTo>
                    <a:pt x="1108" y="565"/>
                  </a:lnTo>
                  <a:lnTo>
                    <a:pt x="1120" y="571"/>
                  </a:lnTo>
                  <a:lnTo>
                    <a:pt x="1129" y="574"/>
                  </a:lnTo>
                  <a:lnTo>
                    <a:pt x="1137" y="580"/>
                  </a:lnTo>
                  <a:lnTo>
                    <a:pt x="1144" y="584"/>
                  </a:lnTo>
                  <a:lnTo>
                    <a:pt x="1152" y="588"/>
                  </a:lnTo>
                  <a:lnTo>
                    <a:pt x="1156" y="590"/>
                  </a:lnTo>
                  <a:lnTo>
                    <a:pt x="1160" y="593"/>
                  </a:lnTo>
                  <a:lnTo>
                    <a:pt x="1161" y="593"/>
                  </a:lnTo>
                  <a:lnTo>
                    <a:pt x="1163" y="595"/>
                  </a:lnTo>
                  <a:lnTo>
                    <a:pt x="1378" y="704"/>
                  </a:lnTo>
                  <a:lnTo>
                    <a:pt x="1378" y="1029"/>
                  </a:lnTo>
                  <a:lnTo>
                    <a:pt x="1376" y="1027"/>
                  </a:lnTo>
                  <a:lnTo>
                    <a:pt x="1373" y="1023"/>
                  </a:lnTo>
                  <a:lnTo>
                    <a:pt x="1367" y="1021"/>
                  </a:lnTo>
                  <a:lnTo>
                    <a:pt x="1363" y="1017"/>
                  </a:lnTo>
                  <a:lnTo>
                    <a:pt x="1357" y="1014"/>
                  </a:lnTo>
                  <a:lnTo>
                    <a:pt x="1354" y="1012"/>
                  </a:lnTo>
                  <a:lnTo>
                    <a:pt x="1346" y="1006"/>
                  </a:lnTo>
                  <a:lnTo>
                    <a:pt x="1338" y="1002"/>
                  </a:lnTo>
                  <a:lnTo>
                    <a:pt x="1331" y="995"/>
                  </a:lnTo>
                  <a:lnTo>
                    <a:pt x="1323" y="991"/>
                  </a:lnTo>
                  <a:lnTo>
                    <a:pt x="1314" y="985"/>
                  </a:lnTo>
                  <a:lnTo>
                    <a:pt x="1304" y="979"/>
                  </a:lnTo>
                  <a:lnTo>
                    <a:pt x="1295" y="972"/>
                  </a:lnTo>
                  <a:lnTo>
                    <a:pt x="1285" y="964"/>
                  </a:lnTo>
                  <a:lnTo>
                    <a:pt x="1272" y="957"/>
                  </a:lnTo>
                  <a:lnTo>
                    <a:pt x="1260" y="949"/>
                  </a:lnTo>
                  <a:lnTo>
                    <a:pt x="1249" y="939"/>
                  </a:lnTo>
                  <a:lnTo>
                    <a:pt x="1238" y="932"/>
                  </a:lnTo>
                  <a:lnTo>
                    <a:pt x="1222" y="924"/>
                  </a:lnTo>
                  <a:lnTo>
                    <a:pt x="1211" y="915"/>
                  </a:lnTo>
                  <a:lnTo>
                    <a:pt x="1196" y="905"/>
                  </a:lnTo>
                  <a:lnTo>
                    <a:pt x="1182" y="898"/>
                  </a:lnTo>
                  <a:lnTo>
                    <a:pt x="1167" y="886"/>
                  </a:lnTo>
                  <a:lnTo>
                    <a:pt x="1152" y="877"/>
                  </a:lnTo>
                  <a:lnTo>
                    <a:pt x="1137" y="867"/>
                  </a:lnTo>
                  <a:lnTo>
                    <a:pt x="1122" y="858"/>
                  </a:lnTo>
                  <a:lnTo>
                    <a:pt x="1104" y="846"/>
                  </a:lnTo>
                  <a:lnTo>
                    <a:pt x="1089" y="837"/>
                  </a:lnTo>
                  <a:lnTo>
                    <a:pt x="1074" y="825"/>
                  </a:lnTo>
                  <a:lnTo>
                    <a:pt x="1059" y="816"/>
                  </a:lnTo>
                  <a:lnTo>
                    <a:pt x="1040" y="804"/>
                  </a:lnTo>
                  <a:lnTo>
                    <a:pt x="1023" y="793"/>
                  </a:lnTo>
                  <a:lnTo>
                    <a:pt x="1006" y="782"/>
                  </a:lnTo>
                  <a:lnTo>
                    <a:pt x="988" y="770"/>
                  </a:lnTo>
                  <a:lnTo>
                    <a:pt x="971" y="759"/>
                  </a:lnTo>
                  <a:lnTo>
                    <a:pt x="952" y="747"/>
                  </a:lnTo>
                  <a:lnTo>
                    <a:pt x="935" y="738"/>
                  </a:lnTo>
                  <a:lnTo>
                    <a:pt x="918" y="726"/>
                  </a:lnTo>
                  <a:lnTo>
                    <a:pt x="899" y="715"/>
                  </a:lnTo>
                  <a:lnTo>
                    <a:pt x="882" y="704"/>
                  </a:lnTo>
                  <a:lnTo>
                    <a:pt x="865" y="692"/>
                  </a:lnTo>
                  <a:lnTo>
                    <a:pt x="846" y="683"/>
                  </a:lnTo>
                  <a:lnTo>
                    <a:pt x="829" y="671"/>
                  </a:lnTo>
                  <a:lnTo>
                    <a:pt x="812" y="660"/>
                  </a:lnTo>
                  <a:lnTo>
                    <a:pt x="793" y="650"/>
                  </a:lnTo>
                  <a:lnTo>
                    <a:pt x="775" y="639"/>
                  </a:lnTo>
                  <a:lnTo>
                    <a:pt x="758" y="628"/>
                  </a:lnTo>
                  <a:lnTo>
                    <a:pt x="741" y="618"/>
                  </a:lnTo>
                  <a:lnTo>
                    <a:pt x="722" y="607"/>
                  </a:lnTo>
                  <a:lnTo>
                    <a:pt x="705" y="597"/>
                  </a:lnTo>
                  <a:lnTo>
                    <a:pt x="688" y="588"/>
                  </a:lnTo>
                  <a:lnTo>
                    <a:pt x="671" y="578"/>
                  </a:lnTo>
                  <a:lnTo>
                    <a:pt x="654" y="569"/>
                  </a:lnTo>
                  <a:lnTo>
                    <a:pt x="639" y="559"/>
                  </a:lnTo>
                  <a:lnTo>
                    <a:pt x="621" y="550"/>
                  </a:lnTo>
                  <a:lnTo>
                    <a:pt x="606" y="542"/>
                  </a:lnTo>
                  <a:lnTo>
                    <a:pt x="591" y="532"/>
                  </a:lnTo>
                  <a:lnTo>
                    <a:pt x="576" y="525"/>
                  </a:lnTo>
                  <a:lnTo>
                    <a:pt x="561" y="517"/>
                  </a:lnTo>
                  <a:lnTo>
                    <a:pt x="547" y="510"/>
                  </a:lnTo>
                  <a:lnTo>
                    <a:pt x="532" y="502"/>
                  </a:lnTo>
                  <a:lnTo>
                    <a:pt x="519" y="496"/>
                  </a:lnTo>
                  <a:lnTo>
                    <a:pt x="504" y="489"/>
                  </a:lnTo>
                  <a:lnTo>
                    <a:pt x="492" y="483"/>
                  </a:lnTo>
                  <a:lnTo>
                    <a:pt x="477" y="475"/>
                  </a:lnTo>
                  <a:lnTo>
                    <a:pt x="465" y="470"/>
                  </a:lnTo>
                  <a:lnTo>
                    <a:pt x="450" y="462"/>
                  </a:lnTo>
                  <a:lnTo>
                    <a:pt x="439" y="455"/>
                  </a:lnTo>
                  <a:lnTo>
                    <a:pt x="424" y="447"/>
                  </a:lnTo>
                  <a:lnTo>
                    <a:pt x="412" y="441"/>
                  </a:lnTo>
                  <a:lnTo>
                    <a:pt x="399" y="434"/>
                  </a:lnTo>
                  <a:lnTo>
                    <a:pt x="386" y="426"/>
                  </a:lnTo>
                  <a:lnTo>
                    <a:pt x="374" y="418"/>
                  </a:lnTo>
                  <a:lnTo>
                    <a:pt x="363" y="411"/>
                  </a:lnTo>
                  <a:lnTo>
                    <a:pt x="349" y="403"/>
                  </a:lnTo>
                  <a:lnTo>
                    <a:pt x="338" y="397"/>
                  </a:lnTo>
                  <a:lnTo>
                    <a:pt x="327" y="390"/>
                  </a:lnTo>
                  <a:lnTo>
                    <a:pt x="315" y="382"/>
                  </a:lnTo>
                  <a:lnTo>
                    <a:pt x="304" y="375"/>
                  </a:lnTo>
                  <a:lnTo>
                    <a:pt x="291" y="369"/>
                  </a:lnTo>
                  <a:lnTo>
                    <a:pt x="279" y="359"/>
                  </a:lnTo>
                  <a:lnTo>
                    <a:pt x="270" y="354"/>
                  </a:lnTo>
                  <a:lnTo>
                    <a:pt x="256" y="346"/>
                  </a:lnTo>
                  <a:lnTo>
                    <a:pt x="247" y="339"/>
                  </a:lnTo>
                  <a:lnTo>
                    <a:pt x="237" y="331"/>
                  </a:lnTo>
                  <a:lnTo>
                    <a:pt x="226" y="325"/>
                  </a:lnTo>
                  <a:lnTo>
                    <a:pt x="216" y="318"/>
                  </a:lnTo>
                  <a:lnTo>
                    <a:pt x="205" y="310"/>
                  </a:lnTo>
                  <a:lnTo>
                    <a:pt x="195" y="304"/>
                  </a:lnTo>
                  <a:lnTo>
                    <a:pt x="186" y="299"/>
                  </a:lnTo>
                  <a:lnTo>
                    <a:pt x="176" y="291"/>
                  </a:lnTo>
                  <a:lnTo>
                    <a:pt x="167" y="283"/>
                  </a:lnTo>
                  <a:lnTo>
                    <a:pt x="159" y="278"/>
                  </a:lnTo>
                  <a:lnTo>
                    <a:pt x="150" y="272"/>
                  </a:lnTo>
                  <a:lnTo>
                    <a:pt x="140" y="266"/>
                  </a:lnTo>
                  <a:lnTo>
                    <a:pt x="133" y="259"/>
                  </a:lnTo>
                  <a:lnTo>
                    <a:pt x="123" y="253"/>
                  </a:lnTo>
                  <a:lnTo>
                    <a:pt x="116" y="247"/>
                  </a:lnTo>
                  <a:lnTo>
                    <a:pt x="106" y="242"/>
                  </a:lnTo>
                  <a:lnTo>
                    <a:pt x="100" y="236"/>
                  </a:lnTo>
                  <a:lnTo>
                    <a:pt x="91" y="228"/>
                  </a:lnTo>
                  <a:lnTo>
                    <a:pt x="85" y="224"/>
                  </a:lnTo>
                  <a:lnTo>
                    <a:pt x="78" y="219"/>
                  </a:lnTo>
                  <a:lnTo>
                    <a:pt x="72" y="213"/>
                  </a:lnTo>
                  <a:lnTo>
                    <a:pt x="66" y="209"/>
                  </a:lnTo>
                  <a:lnTo>
                    <a:pt x="59" y="204"/>
                  </a:lnTo>
                  <a:lnTo>
                    <a:pt x="53" y="198"/>
                  </a:lnTo>
                  <a:lnTo>
                    <a:pt x="47" y="194"/>
                  </a:lnTo>
                  <a:lnTo>
                    <a:pt x="43" y="190"/>
                  </a:lnTo>
                  <a:lnTo>
                    <a:pt x="40" y="188"/>
                  </a:lnTo>
                  <a:lnTo>
                    <a:pt x="28" y="179"/>
                  </a:lnTo>
                  <a:lnTo>
                    <a:pt x="21" y="173"/>
                  </a:lnTo>
                  <a:lnTo>
                    <a:pt x="15" y="165"/>
                  </a:lnTo>
                  <a:lnTo>
                    <a:pt x="9" y="162"/>
                  </a:lnTo>
                  <a:lnTo>
                    <a:pt x="1" y="156"/>
                  </a:lnTo>
                  <a:lnTo>
                    <a:pt x="0" y="154"/>
                  </a:lnTo>
                  <a:lnTo>
                    <a:pt x="19" y="0"/>
                  </a:lnTo>
                  <a:lnTo>
                    <a:pt x="163" y="34"/>
                  </a:lnTo>
                  <a:close/>
                </a:path>
              </a:pathLst>
            </a:custGeom>
            <a:solidFill>
              <a:srgbClr val="CFC99E"/>
            </a:solidFill>
            <a:ln w="9525">
              <a:noFill/>
              <a:round/>
              <a:headEnd/>
              <a:tailEnd/>
            </a:ln>
          </p:spPr>
          <p:txBody>
            <a:bodyPr/>
            <a:lstStyle/>
            <a:p>
              <a:endParaRPr lang="en-US" sz="2400"/>
            </a:p>
          </p:txBody>
        </p:sp>
        <p:sp>
          <p:nvSpPr>
            <p:cNvPr id="219187" name="Freeform 80"/>
            <p:cNvSpPr>
              <a:spLocks/>
            </p:cNvSpPr>
            <p:nvPr/>
          </p:nvSpPr>
          <p:spPr bwMode="auto">
            <a:xfrm>
              <a:off x="4097" y="3619"/>
              <a:ext cx="229" cy="55"/>
            </a:xfrm>
            <a:custGeom>
              <a:avLst/>
              <a:gdLst>
                <a:gd name="T0" fmla="*/ 0 w 459"/>
                <a:gd name="T1" fmla="*/ 0 h 111"/>
                <a:gd name="T2" fmla="*/ 0 w 459"/>
                <a:gd name="T3" fmla="*/ 0 h 111"/>
                <a:gd name="T4" fmla="*/ 0 w 459"/>
                <a:gd name="T5" fmla="*/ 0 h 111"/>
                <a:gd name="T6" fmla="*/ 0 w 459"/>
                <a:gd name="T7" fmla="*/ 0 h 111"/>
                <a:gd name="T8" fmla="*/ 0 w 459"/>
                <a:gd name="T9" fmla="*/ 0 h 111"/>
                <a:gd name="T10" fmla="*/ 0 w 459"/>
                <a:gd name="T11" fmla="*/ 0 h 111"/>
                <a:gd name="T12" fmla="*/ 0 w 459"/>
                <a:gd name="T13" fmla="*/ 0 h 111"/>
                <a:gd name="T14" fmla="*/ 0 w 459"/>
                <a:gd name="T15" fmla="*/ 0 h 111"/>
                <a:gd name="T16" fmla="*/ 0 w 459"/>
                <a:gd name="T17" fmla="*/ 0 h 111"/>
                <a:gd name="T18" fmla="*/ 0 w 459"/>
                <a:gd name="T19" fmla="*/ 0 h 111"/>
                <a:gd name="T20" fmla="*/ 0 w 459"/>
                <a:gd name="T21" fmla="*/ 0 h 111"/>
                <a:gd name="T22" fmla="*/ 0 w 459"/>
                <a:gd name="T23" fmla="*/ 0 h 111"/>
                <a:gd name="T24" fmla="*/ 0 w 459"/>
                <a:gd name="T25" fmla="*/ 0 h 111"/>
                <a:gd name="T26" fmla="*/ 0 w 459"/>
                <a:gd name="T27" fmla="*/ 0 h 111"/>
                <a:gd name="T28" fmla="*/ 0 w 459"/>
                <a:gd name="T29" fmla="*/ 0 h 111"/>
                <a:gd name="T30" fmla="*/ 0 w 459"/>
                <a:gd name="T31" fmla="*/ 0 h 111"/>
                <a:gd name="T32" fmla="*/ 0 w 459"/>
                <a:gd name="T33" fmla="*/ 0 h 111"/>
                <a:gd name="T34" fmla="*/ 0 w 459"/>
                <a:gd name="T35" fmla="*/ 0 h 111"/>
                <a:gd name="T36" fmla="*/ 0 w 459"/>
                <a:gd name="T37" fmla="*/ 0 h 111"/>
                <a:gd name="T38" fmla="*/ 0 w 459"/>
                <a:gd name="T39" fmla="*/ 0 h 111"/>
                <a:gd name="T40" fmla="*/ 0 w 459"/>
                <a:gd name="T41" fmla="*/ 0 h 111"/>
                <a:gd name="T42" fmla="*/ 0 w 459"/>
                <a:gd name="T43" fmla="*/ 0 h 111"/>
                <a:gd name="T44" fmla="*/ 0 w 459"/>
                <a:gd name="T45" fmla="*/ 0 h 111"/>
                <a:gd name="T46" fmla="*/ 0 w 459"/>
                <a:gd name="T47" fmla="*/ 0 h 111"/>
                <a:gd name="T48" fmla="*/ 0 w 459"/>
                <a:gd name="T49" fmla="*/ 0 h 111"/>
                <a:gd name="T50" fmla="*/ 0 w 459"/>
                <a:gd name="T51" fmla="*/ 0 h 111"/>
                <a:gd name="T52" fmla="*/ 0 w 459"/>
                <a:gd name="T53" fmla="*/ 0 h 111"/>
                <a:gd name="T54" fmla="*/ 0 w 459"/>
                <a:gd name="T55" fmla="*/ 0 h 111"/>
                <a:gd name="T56" fmla="*/ 0 w 459"/>
                <a:gd name="T57" fmla="*/ 0 h 111"/>
                <a:gd name="T58" fmla="*/ 0 w 459"/>
                <a:gd name="T59" fmla="*/ 0 h 111"/>
                <a:gd name="T60" fmla="*/ 0 w 459"/>
                <a:gd name="T61" fmla="*/ 0 h 111"/>
                <a:gd name="T62" fmla="*/ 0 w 459"/>
                <a:gd name="T63" fmla="*/ 0 h 111"/>
                <a:gd name="T64" fmla="*/ 0 w 459"/>
                <a:gd name="T65" fmla="*/ 0 h 111"/>
                <a:gd name="T66" fmla="*/ 0 w 459"/>
                <a:gd name="T67" fmla="*/ 0 h 111"/>
                <a:gd name="T68" fmla="*/ 0 w 459"/>
                <a:gd name="T69" fmla="*/ 0 h 111"/>
                <a:gd name="T70" fmla="*/ 0 w 459"/>
                <a:gd name="T71" fmla="*/ 0 h 111"/>
                <a:gd name="T72" fmla="*/ 0 w 459"/>
                <a:gd name="T73" fmla="*/ 0 h 111"/>
                <a:gd name="T74" fmla="*/ 0 w 459"/>
                <a:gd name="T75" fmla="*/ 0 h 111"/>
                <a:gd name="T76" fmla="*/ 0 w 459"/>
                <a:gd name="T77" fmla="*/ 0 h 111"/>
                <a:gd name="T78" fmla="*/ 0 w 459"/>
                <a:gd name="T79" fmla="*/ 0 h 111"/>
                <a:gd name="T80" fmla="*/ 0 w 459"/>
                <a:gd name="T81" fmla="*/ 0 h 111"/>
                <a:gd name="T82" fmla="*/ 0 w 459"/>
                <a:gd name="T83" fmla="*/ 0 h 111"/>
                <a:gd name="T84" fmla="*/ 0 w 459"/>
                <a:gd name="T85" fmla="*/ 0 h 111"/>
                <a:gd name="T86" fmla="*/ 0 w 459"/>
                <a:gd name="T87" fmla="*/ 0 h 111"/>
                <a:gd name="T88" fmla="*/ 0 w 459"/>
                <a:gd name="T89" fmla="*/ 0 h 1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9"/>
                <a:gd name="T136" fmla="*/ 0 h 111"/>
                <a:gd name="T137" fmla="*/ 459 w 459"/>
                <a:gd name="T138" fmla="*/ 111 h 11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9" h="111">
                  <a:moveTo>
                    <a:pt x="0" y="111"/>
                  </a:moveTo>
                  <a:lnTo>
                    <a:pt x="0" y="111"/>
                  </a:lnTo>
                  <a:lnTo>
                    <a:pt x="4" y="111"/>
                  </a:lnTo>
                  <a:lnTo>
                    <a:pt x="8" y="111"/>
                  </a:lnTo>
                  <a:lnTo>
                    <a:pt x="12" y="111"/>
                  </a:lnTo>
                  <a:lnTo>
                    <a:pt x="17" y="111"/>
                  </a:lnTo>
                  <a:lnTo>
                    <a:pt x="23" y="111"/>
                  </a:lnTo>
                  <a:lnTo>
                    <a:pt x="27" y="109"/>
                  </a:lnTo>
                  <a:lnTo>
                    <a:pt x="33" y="109"/>
                  </a:lnTo>
                  <a:lnTo>
                    <a:pt x="40" y="109"/>
                  </a:lnTo>
                  <a:lnTo>
                    <a:pt x="48" y="109"/>
                  </a:lnTo>
                  <a:lnTo>
                    <a:pt x="55" y="109"/>
                  </a:lnTo>
                  <a:lnTo>
                    <a:pt x="65" y="109"/>
                  </a:lnTo>
                  <a:lnTo>
                    <a:pt x="75" y="109"/>
                  </a:lnTo>
                  <a:lnTo>
                    <a:pt x="84" y="109"/>
                  </a:lnTo>
                  <a:lnTo>
                    <a:pt x="92" y="109"/>
                  </a:lnTo>
                  <a:lnTo>
                    <a:pt x="103" y="109"/>
                  </a:lnTo>
                  <a:lnTo>
                    <a:pt x="113" y="107"/>
                  </a:lnTo>
                  <a:lnTo>
                    <a:pt x="124" y="107"/>
                  </a:lnTo>
                  <a:lnTo>
                    <a:pt x="133" y="107"/>
                  </a:lnTo>
                  <a:lnTo>
                    <a:pt x="143" y="107"/>
                  </a:lnTo>
                  <a:lnTo>
                    <a:pt x="149" y="107"/>
                  </a:lnTo>
                  <a:lnTo>
                    <a:pt x="156" y="107"/>
                  </a:lnTo>
                  <a:lnTo>
                    <a:pt x="162" y="107"/>
                  </a:lnTo>
                  <a:lnTo>
                    <a:pt x="168" y="107"/>
                  </a:lnTo>
                  <a:lnTo>
                    <a:pt x="171" y="105"/>
                  </a:lnTo>
                  <a:lnTo>
                    <a:pt x="177" y="105"/>
                  </a:lnTo>
                  <a:lnTo>
                    <a:pt x="185" y="105"/>
                  </a:lnTo>
                  <a:lnTo>
                    <a:pt x="191" y="105"/>
                  </a:lnTo>
                  <a:lnTo>
                    <a:pt x="196" y="105"/>
                  </a:lnTo>
                  <a:lnTo>
                    <a:pt x="202" y="105"/>
                  </a:lnTo>
                  <a:lnTo>
                    <a:pt x="208" y="105"/>
                  </a:lnTo>
                  <a:lnTo>
                    <a:pt x="213" y="105"/>
                  </a:lnTo>
                  <a:lnTo>
                    <a:pt x="219" y="103"/>
                  </a:lnTo>
                  <a:lnTo>
                    <a:pt x="225" y="103"/>
                  </a:lnTo>
                  <a:lnTo>
                    <a:pt x="230" y="103"/>
                  </a:lnTo>
                  <a:lnTo>
                    <a:pt x="238" y="103"/>
                  </a:lnTo>
                  <a:lnTo>
                    <a:pt x="244" y="101"/>
                  </a:lnTo>
                  <a:lnTo>
                    <a:pt x="249" y="101"/>
                  </a:lnTo>
                  <a:lnTo>
                    <a:pt x="255" y="101"/>
                  </a:lnTo>
                  <a:lnTo>
                    <a:pt x="261" y="101"/>
                  </a:lnTo>
                  <a:lnTo>
                    <a:pt x="270" y="99"/>
                  </a:lnTo>
                  <a:lnTo>
                    <a:pt x="282" y="99"/>
                  </a:lnTo>
                  <a:lnTo>
                    <a:pt x="291" y="97"/>
                  </a:lnTo>
                  <a:lnTo>
                    <a:pt x="303" y="97"/>
                  </a:lnTo>
                  <a:lnTo>
                    <a:pt x="310" y="95"/>
                  </a:lnTo>
                  <a:lnTo>
                    <a:pt x="320" y="95"/>
                  </a:lnTo>
                  <a:lnTo>
                    <a:pt x="329" y="93"/>
                  </a:lnTo>
                  <a:lnTo>
                    <a:pt x="337" y="93"/>
                  </a:lnTo>
                  <a:lnTo>
                    <a:pt x="345" y="92"/>
                  </a:lnTo>
                  <a:lnTo>
                    <a:pt x="352" y="92"/>
                  </a:lnTo>
                  <a:lnTo>
                    <a:pt x="360" y="90"/>
                  </a:lnTo>
                  <a:lnTo>
                    <a:pt x="365" y="90"/>
                  </a:lnTo>
                  <a:lnTo>
                    <a:pt x="371" y="90"/>
                  </a:lnTo>
                  <a:lnTo>
                    <a:pt x="379" y="88"/>
                  </a:lnTo>
                  <a:lnTo>
                    <a:pt x="383" y="88"/>
                  </a:lnTo>
                  <a:lnTo>
                    <a:pt x="388" y="88"/>
                  </a:lnTo>
                  <a:lnTo>
                    <a:pt x="396" y="84"/>
                  </a:lnTo>
                  <a:lnTo>
                    <a:pt x="405" y="84"/>
                  </a:lnTo>
                  <a:lnTo>
                    <a:pt x="411" y="82"/>
                  </a:lnTo>
                  <a:lnTo>
                    <a:pt x="415" y="82"/>
                  </a:lnTo>
                  <a:lnTo>
                    <a:pt x="421" y="80"/>
                  </a:lnTo>
                  <a:lnTo>
                    <a:pt x="424" y="80"/>
                  </a:lnTo>
                  <a:lnTo>
                    <a:pt x="426" y="78"/>
                  </a:lnTo>
                  <a:lnTo>
                    <a:pt x="432" y="73"/>
                  </a:lnTo>
                  <a:lnTo>
                    <a:pt x="440" y="67"/>
                  </a:lnTo>
                  <a:lnTo>
                    <a:pt x="449" y="63"/>
                  </a:lnTo>
                  <a:lnTo>
                    <a:pt x="455" y="55"/>
                  </a:lnTo>
                  <a:lnTo>
                    <a:pt x="459" y="48"/>
                  </a:lnTo>
                  <a:lnTo>
                    <a:pt x="457" y="42"/>
                  </a:lnTo>
                  <a:lnTo>
                    <a:pt x="457" y="38"/>
                  </a:lnTo>
                  <a:lnTo>
                    <a:pt x="453" y="34"/>
                  </a:lnTo>
                  <a:lnTo>
                    <a:pt x="447" y="31"/>
                  </a:lnTo>
                  <a:lnTo>
                    <a:pt x="440" y="27"/>
                  </a:lnTo>
                  <a:lnTo>
                    <a:pt x="434" y="23"/>
                  </a:lnTo>
                  <a:lnTo>
                    <a:pt x="424" y="19"/>
                  </a:lnTo>
                  <a:lnTo>
                    <a:pt x="417" y="15"/>
                  </a:lnTo>
                  <a:lnTo>
                    <a:pt x="407" y="14"/>
                  </a:lnTo>
                  <a:lnTo>
                    <a:pt x="398" y="10"/>
                  </a:lnTo>
                  <a:lnTo>
                    <a:pt x="390" y="8"/>
                  </a:lnTo>
                  <a:lnTo>
                    <a:pt x="383" y="8"/>
                  </a:lnTo>
                  <a:lnTo>
                    <a:pt x="373" y="6"/>
                  </a:lnTo>
                  <a:lnTo>
                    <a:pt x="364" y="4"/>
                  </a:lnTo>
                  <a:lnTo>
                    <a:pt x="356" y="4"/>
                  </a:lnTo>
                  <a:lnTo>
                    <a:pt x="350" y="4"/>
                  </a:lnTo>
                  <a:lnTo>
                    <a:pt x="341" y="2"/>
                  </a:lnTo>
                  <a:lnTo>
                    <a:pt x="335" y="2"/>
                  </a:lnTo>
                  <a:lnTo>
                    <a:pt x="329" y="4"/>
                  </a:lnTo>
                  <a:lnTo>
                    <a:pt x="326" y="4"/>
                  </a:lnTo>
                  <a:lnTo>
                    <a:pt x="320" y="4"/>
                  </a:lnTo>
                  <a:lnTo>
                    <a:pt x="310" y="4"/>
                  </a:lnTo>
                  <a:lnTo>
                    <a:pt x="303" y="2"/>
                  </a:lnTo>
                  <a:lnTo>
                    <a:pt x="297" y="2"/>
                  </a:lnTo>
                  <a:lnTo>
                    <a:pt x="289" y="2"/>
                  </a:lnTo>
                  <a:lnTo>
                    <a:pt x="282" y="2"/>
                  </a:lnTo>
                  <a:lnTo>
                    <a:pt x="274" y="2"/>
                  </a:lnTo>
                  <a:lnTo>
                    <a:pt x="265" y="2"/>
                  </a:lnTo>
                  <a:lnTo>
                    <a:pt x="255" y="0"/>
                  </a:lnTo>
                  <a:lnTo>
                    <a:pt x="248" y="0"/>
                  </a:lnTo>
                  <a:lnTo>
                    <a:pt x="238" y="0"/>
                  </a:lnTo>
                  <a:lnTo>
                    <a:pt x="229" y="0"/>
                  </a:lnTo>
                  <a:lnTo>
                    <a:pt x="219" y="0"/>
                  </a:lnTo>
                  <a:lnTo>
                    <a:pt x="211" y="0"/>
                  </a:lnTo>
                  <a:lnTo>
                    <a:pt x="200" y="0"/>
                  </a:lnTo>
                  <a:lnTo>
                    <a:pt x="191" y="0"/>
                  </a:lnTo>
                  <a:lnTo>
                    <a:pt x="181" y="0"/>
                  </a:lnTo>
                  <a:lnTo>
                    <a:pt x="171" y="0"/>
                  </a:lnTo>
                  <a:lnTo>
                    <a:pt x="162" y="0"/>
                  </a:lnTo>
                  <a:lnTo>
                    <a:pt x="154" y="0"/>
                  </a:lnTo>
                  <a:lnTo>
                    <a:pt x="145" y="0"/>
                  </a:lnTo>
                  <a:lnTo>
                    <a:pt x="137" y="2"/>
                  </a:lnTo>
                  <a:lnTo>
                    <a:pt x="130" y="2"/>
                  </a:lnTo>
                  <a:lnTo>
                    <a:pt x="122" y="2"/>
                  </a:lnTo>
                  <a:lnTo>
                    <a:pt x="116" y="4"/>
                  </a:lnTo>
                  <a:lnTo>
                    <a:pt x="111" y="6"/>
                  </a:lnTo>
                  <a:lnTo>
                    <a:pt x="105" y="6"/>
                  </a:lnTo>
                  <a:lnTo>
                    <a:pt x="101" y="8"/>
                  </a:lnTo>
                  <a:lnTo>
                    <a:pt x="97" y="10"/>
                  </a:lnTo>
                  <a:lnTo>
                    <a:pt x="94" y="14"/>
                  </a:lnTo>
                  <a:lnTo>
                    <a:pt x="88" y="17"/>
                  </a:lnTo>
                  <a:lnTo>
                    <a:pt x="82" y="25"/>
                  </a:lnTo>
                  <a:lnTo>
                    <a:pt x="75" y="31"/>
                  </a:lnTo>
                  <a:lnTo>
                    <a:pt x="69" y="38"/>
                  </a:lnTo>
                  <a:lnTo>
                    <a:pt x="59" y="44"/>
                  </a:lnTo>
                  <a:lnTo>
                    <a:pt x="52" y="54"/>
                  </a:lnTo>
                  <a:lnTo>
                    <a:pt x="44" y="61"/>
                  </a:lnTo>
                  <a:lnTo>
                    <a:pt x="36" y="71"/>
                  </a:lnTo>
                  <a:lnTo>
                    <a:pt x="29" y="78"/>
                  </a:lnTo>
                  <a:lnTo>
                    <a:pt x="21" y="86"/>
                  </a:lnTo>
                  <a:lnTo>
                    <a:pt x="16" y="92"/>
                  </a:lnTo>
                  <a:lnTo>
                    <a:pt x="12" y="97"/>
                  </a:lnTo>
                  <a:lnTo>
                    <a:pt x="4" y="103"/>
                  </a:lnTo>
                  <a:lnTo>
                    <a:pt x="2" y="107"/>
                  </a:lnTo>
                  <a:lnTo>
                    <a:pt x="0" y="109"/>
                  </a:lnTo>
                  <a:lnTo>
                    <a:pt x="0" y="111"/>
                  </a:lnTo>
                  <a:close/>
                </a:path>
              </a:pathLst>
            </a:custGeom>
            <a:solidFill>
              <a:srgbClr val="C47A12"/>
            </a:solidFill>
            <a:ln w="9525">
              <a:noFill/>
              <a:round/>
              <a:headEnd/>
              <a:tailEnd/>
            </a:ln>
          </p:spPr>
          <p:txBody>
            <a:bodyPr/>
            <a:lstStyle/>
            <a:p>
              <a:endParaRPr lang="en-US" sz="2400"/>
            </a:p>
          </p:txBody>
        </p:sp>
        <p:sp>
          <p:nvSpPr>
            <p:cNvPr id="219188" name="Freeform 81"/>
            <p:cNvSpPr>
              <a:spLocks/>
            </p:cNvSpPr>
            <p:nvPr/>
          </p:nvSpPr>
          <p:spPr bwMode="auto">
            <a:xfrm>
              <a:off x="4106" y="3612"/>
              <a:ext cx="170" cy="42"/>
            </a:xfrm>
            <a:custGeom>
              <a:avLst/>
              <a:gdLst>
                <a:gd name="T0" fmla="*/ 0 w 341"/>
                <a:gd name="T1" fmla="*/ 1 h 84"/>
                <a:gd name="T2" fmla="*/ 0 w 341"/>
                <a:gd name="T3" fmla="*/ 1 h 84"/>
                <a:gd name="T4" fmla="*/ 0 w 341"/>
                <a:gd name="T5" fmla="*/ 1 h 84"/>
                <a:gd name="T6" fmla="*/ 0 w 341"/>
                <a:gd name="T7" fmla="*/ 1 h 84"/>
                <a:gd name="T8" fmla="*/ 0 w 341"/>
                <a:gd name="T9" fmla="*/ 1 h 84"/>
                <a:gd name="T10" fmla="*/ 0 w 341"/>
                <a:gd name="T11" fmla="*/ 1 h 84"/>
                <a:gd name="T12" fmla="*/ 0 w 341"/>
                <a:gd name="T13" fmla="*/ 1 h 84"/>
                <a:gd name="T14" fmla="*/ 0 w 341"/>
                <a:gd name="T15" fmla="*/ 1 h 84"/>
                <a:gd name="T16" fmla="*/ 0 w 341"/>
                <a:gd name="T17" fmla="*/ 0 h 84"/>
                <a:gd name="T18" fmla="*/ 0 w 341"/>
                <a:gd name="T19" fmla="*/ 0 h 84"/>
                <a:gd name="T20" fmla="*/ 0 w 341"/>
                <a:gd name="T21" fmla="*/ 0 h 84"/>
                <a:gd name="T22" fmla="*/ 0 w 341"/>
                <a:gd name="T23" fmla="*/ 0 h 84"/>
                <a:gd name="T24" fmla="*/ 0 w 341"/>
                <a:gd name="T25" fmla="*/ 0 h 84"/>
                <a:gd name="T26" fmla="*/ 0 w 341"/>
                <a:gd name="T27" fmla="*/ 0 h 84"/>
                <a:gd name="T28" fmla="*/ 0 w 341"/>
                <a:gd name="T29" fmla="*/ 0 h 84"/>
                <a:gd name="T30" fmla="*/ 0 w 341"/>
                <a:gd name="T31" fmla="*/ 0 h 84"/>
                <a:gd name="T32" fmla="*/ 0 w 341"/>
                <a:gd name="T33" fmla="*/ 0 h 84"/>
                <a:gd name="T34" fmla="*/ 0 w 341"/>
                <a:gd name="T35" fmla="*/ 0 h 84"/>
                <a:gd name="T36" fmla="*/ 0 w 341"/>
                <a:gd name="T37" fmla="*/ 0 h 84"/>
                <a:gd name="T38" fmla="*/ 0 w 341"/>
                <a:gd name="T39" fmla="*/ 1 h 84"/>
                <a:gd name="T40" fmla="*/ 0 w 341"/>
                <a:gd name="T41" fmla="*/ 1 h 84"/>
                <a:gd name="T42" fmla="*/ 0 w 341"/>
                <a:gd name="T43" fmla="*/ 1 h 84"/>
                <a:gd name="T44" fmla="*/ 0 w 341"/>
                <a:gd name="T45" fmla="*/ 1 h 84"/>
                <a:gd name="T46" fmla="*/ 0 w 341"/>
                <a:gd name="T47" fmla="*/ 1 h 84"/>
                <a:gd name="T48" fmla="*/ 0 w 341"/>
                <a:gd name="T49" fmla="*/ 1 h 84"/>
                <a:gd name="T50" fmla="*/ 0 w 341"/>
                <a:gd name="T51" fmla="*/ 1 h 84"/>
                <a:gd name="T52" fmla="*/ 0 w 341"/>
                <a:gd name="T53" fmla="*/ 1 h 84"/>
                <a:gd name="T54" fmla="*/ 0 w 341"/>
                <a:gd name="T55" fmla="*/ 1 h 84"/>
                <a:gd name="T56" fmla="*/ 0 w 341"/>
                <a:gd name="T57" fmla="*/ 1 h 84"/>
                <a:gd name="T58" fmla="*/ 0 w 341"/>
                <a:gd name="T59" fmla="*/ 1 h 84"/>
                <a:gd name="T60" fmla="*/ 0 w 341"/>
                <a:gd name="T61" fmla="*/ 1 h 84"/>
                <a:gd name="T62" fmla="*/ 0 w 341"/>
                <a:gd name="T63" fmla="*/ 1 h 84"/>
                <a:gd name="T64" fmla="*/ 0 w 341"/>
                <a:gd name="T65" fmla="*/ 1 h 84"/>
                <a:gd name="T66" fmla="*/ 0 w 341"/>
                <a:gd name="T67" fmla="*/ 1 h 84"/>
                <a:gd name="T68" fmla="*/ 0 w 341"/>
                <a:gd name="T69" fmla="*/ 1 h 84"/>
                <a:gd name="T70" fmla="*/ 0 w 341"/>
                <a:gd name="T71" fmla="*/ 1 h 84"/>
                <a:gd name="T72" fmla="*/ 0 w 341"/>
                <a:gd name="T73" fmla="*/ 1 h 84"/>
                <a:gd name="T74" fmla="*/ 0 w 341"/>
                <a:gd name="T75" fmla="*/ 1 h 84"/>
                <a:gd name="T76" fmla="*/ 0 w 341"/>
                <a:gd name="T77" fmla="*/ 1 h 84"/>
                <a:gd name="T78" fmla="*/ 0 w 341"/>
                <a:gd name="T79" fmla="*/ 1 h 84"/>
                <a:gd name="T80" fmla="*/ 0 w 341"/>
                <a:gd name="T81" fmla="*/ 1 h 84"/>
                <a:gd name="T82" fmla="*/ 0 w 341"/>
                <a:gd name="T83" fmla="*/ 1 h 84"/>
                <a:gd name="T84" fmla="*/ 0 w 341"/>
                <a:gd name="T85" fmla="*/ 1 h 84"/>
                <a:gd name="T86" fmla="*/ 0 w 341"/>
                <a:gd name="T87" fmla="*/ 1 h 84"/>
                <a:gd name="T88" fmla="*/ 0 w 341"/>
                <a:gd name="T89" fmla="*/ 1 h 84"/>
                <a:gd name="T90" fmla="*/ 0 w 341"/>
                <a:gd name="T91" fmla="*/ 1 h 84"/>
                <a:gd name="T92" fmla="*/ 0 w 341"/>
                <a:gd name="T93" fmla="*/ 1 h 84"/>
                <a:gd name="T94" fmla="*/ 0 w 341"/>
                <a:gd name="T95" fmla="*/ 1 h 84"/>
                <a:gd name="T96" fmla="*/ 0 w 341"/>
                <a:gd name="T97" fmla="*/ 1 h 84"/>
                <a:gd name="T98" fmla="*/ 0 w 341"/>
                <a:gd name="T99" fmla="*/ 1 h 84"/>
                <a:gd name="T100" fmla="*/ 0 w 341"/>
                <a:gd name="T101" fmla="*/ 1 h 84"/>
                <a:gd name="T102" fmla="*/ 0 w 341"/>
                <a:gd name="T103" fmla="*/ 1 h 84"/>
                <a:gd name="T104" fmla="*/ 0 w 341"/>
                <a:gd name="T105" fmla="*/ 1 h 84"/>
                <a:gd name="T106" fmla="*/ 0 w 341"/>
                <a:gd name="T107" fmla="*/ 1 h 84"/>
                <a:gd name="T108" fmla="*/ 0 w 341"/>
                <a:gd name="T109" fmla="*/ 1 h 84"/>
                <a:gd name="T110" fmla="*/ 0 w 341"/>
                <a:gd name="T111" fmla="*/ 1 h 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1"/>
                <a:gd name="T169" fmla="*/ 0 h 84"/>
                <a:gd name="T170" fmla="*/ 341 w 341"/>
                <a:gd name="T171" fmla="*/ 84 h 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1" h="84">
                  <a:moveTo>
                    <a:pt x="0" y="84"/>
                  </a:moveTo>
                  <a:lnTo>
                    <a:pt x="0" y="84"/>
                  </a:lnTo>
                  <a:lnTo>
                    <a:pt x="2" y="80"/>
                  </a:lnTo>
                  <a:lnTo>
                    <a:pt x="2" y="76"/>
                  </a:lnTo>
                  <a:lnTo>
                    <a:pt x="4" y="70"/>
                  </a:lnTo>
                  <a:lnTo>
                    <a:pt x="4" y="65"/>
                  </a:lnTo>
                  <a:lnTo>
                    <a:pt x="6" y="61"/>
                  </a:lnTo>
                  <a:lnTo>
                    <a:pt x="8" y="53"/>
                  </a:lnTo>
                  <a:lnTo>
                    <a:pt x="12" y="47"/>
                  </a:lnTo>
                  <a:lnTo>
                    <a:pt x="12" y="40"/>
                  </a:lnTo>
                  <a:lnTo>
                    <a:pt x="14" y="34"/>
                  </a:lnTo>
                  <a:lnTo>
                    <a:pt x="14" y="28"/>
                  </a:lnTo>
                  <a:lnTo>
                    <a:pt x="16" y="25"/>
                  </a:lnTo>
                  <a:lnTo>
                    <a:pt x="14" y="15"/>
                  </a:lnTo>
                  <a:lnTo>
                    <a:pt x="14" y="9"/>
                  </a:lnTo>
                  <a:lnTo>
                    <a:pt x="10" y="4"/>
                  </a:lnTo>
                  <a:lnTo>
                    <a:pt x="8" y="2"/>
                  </a:lnTo>
                  <a:lnTo>
                    <a:pt x="6" y="0"/>
                  </a:lnTo>
                  <a:lnTo>
                    <a:pt x="8" y="0"/>
                  </a:lnTo>
                  <a:lnTo>
                    <a:pt x="14" y="0"/>
                  </a:lnTo>
                  <a:lnTo>
                    <a:pt x="16" y="0"/>
                  </a:lnTo>
                  <a:lnTo>
                    <a:pt x="21" y="0"/>
                  </a:lnTo>
                  <a:lnTo>
                    <a:pt x="27" y="0"/>
                  </a:lnTo>
                  <a:lnTo>
                    <a:pt x="33" y="0"/>
                  </a:lnTo>
                  <a:lnTo>
                    <a:pt x="38" y="0"/>
                  </a:lnTo>
                  <a:lnTo>
                    <a:pt x="44" y="0"/>
                  </a:lnTo>
                  <a:lnTo>
                    <a:pt x="52" y="0"/>
                  </a:lnTo>
                  <a:lnTo>
                    <a:pt x="59" y="0"/>
                  </a:lnTo>
                  <a:lnTo>
                    <a:pt x="67" y="0"/>
                  </a:lnTo>
                  <a:lnTo>
                    <a:pt x="75" y="0"/>
                  </a:lnTo>
                  <a:lnTo>
                    <a:pt x="82" y="0"/>
                  </a:lnTo>
                  <a:lnTo>
                    <a:pt x="92" y="0"/>
                  </a:lnTo>
                  <a:lnTo>
                    <a:pt x="99" y="0"/>
                  </a:lnTo>
                  <a:lnTo>
                    <a:pt x="107" y="0"/>
                  </a:lnTo>
                  <a:lnTo>
                    <a:pt x="115" y="0"/>
                  </a:lnTo>
                  <a:lnTo>
                    <a:pt x="124" y="0"/>
                  </a:lnTo>
                  <a:lnTo>
                    <a:pt x="130" y="0"/>
                  </a:lnTo>
                  <a:lnTo>
                    <a:pt x="139" y="0"/>
                  </a:lnTo>
                  <a:lnTo>
                    <a:pt x="147" y="0"/>
                  </a:lnTo>
                  <a:lnTo>
                    <a:pt x="154" y="2"/>
                  </a:lnTo>
                  <a:lnTo>
                    <a:pt x="160" y="2"/>
                  </a:lnTo>
                  <a:lnTo>
                    <a:pt x="166" y="2"/>
                  </a:lnTo>
                  <a:lnTo>
                    <a:pt x="172" y="2"/>
                  </a:lnTo>
                  <a:lnTo>
                    <a:pt x="177" y="2"/>
                  </a:lnTo>
                  <a:lnTo>
                    <a:pt x="185" y="2"/>
                  </a:lnTo>
                  <a:lnTo>
                    <a:pt x="191" y="2"/>
                  </a:lnTo>
                  <a:lnTo>
                    <a:pt x="194" y="2"/>
                  </a:lnTo>
                  <a:lnTo>
                    <a:pt x="200" y="2"/>
                  </a:lnTo>
                  <a:lnTo>
                    <a:pt x="204" y="2"/>
                  </a:lnTo>
                  <a:lnTo>
                    <a:pt x="210" y="2"/>
                  </a:lnTo>
                  <a:lnTo>
                    <a:pt x="213" y="2"/>
                  </a:lnTo>
                  <a:lnTo>
                    <a:pt x="221" y="4"/>
                  </a:lnTo>
                  <a:lnTo>
                    <a:pt x="225" y="4"/>
                  </a:lnTo>
                  <a:lnTo>
                    <a:pt x="231" y="4"/>
                  </a:lnTo>
                  <a:lnTo>
                    <a:pt x="236" y="4"/>
                  </a:lnTo>
                  <a:lnTo>
                    <a:pt x="244" y="6"/>
                  </a:lnTo>
                  <a:lnTo>
                    <a:pt x="250" y="6"/>
                  </a:lnTo>
                  <a:lnTo>
                    <a:pt x="257" y="6"/>
                  </a:lnTo>
                  <a:lnTo>
                    <a:pt x="263" y="8"/>
                  </a:lnTo>
                  <a:lnTo>
                    <a:pt x="270" y="8"/>
                  </a:lnTo>
                  <a:lnTo>
                    <a:pt x="278" y="8"/>
                  </a:lnTo>
                  <a:lnTo>
                    <a:pt x="284" y="8"/>
                  </a:lnTo>
                  <a:lnTo>
                    <a:pt x="290" y="9"/>
                  </a:lnTo>
                  <a:lnTo>
                    <a:pt x="297" y="9"/>
                  </a:lnTo>
                  <a:lnTo>
                    <a:pt x="303" y="9"/>
                  </a:lnTo>
                  <a:lnTo>
                    <a:pt x="309" y="9"/>
                  </a:lnTo>
                  <a:lnTo>
                    <a:pt x="314" y="11"/>
                  </a:lnTo>
                  <a:lnTo>
                    <a:pt x="320" y="11"/>
                  </a:lnTo>
                  <a:lnTo>
                    <a:pt x="328" y="11"/>
                  </a:lnTo>
                  <a:lnTo>
                    <a:pt x="335" y="13"/>
                  </a:lnTo>
                  <a:lnTo>
                    <a:pt x="339" y="13"/>
                  </a:lnTo>
                  <a:lnTo>
                    <a:pt x="341" y="13"/>
                  </a:lnTo>
                  <a:lnTo>
                    <a:pt x="339" y="13"/>
                  </a:lnTo>
                  <a:lnTo>
                    <a:pt x="333" y="13"/>
                  </a:lnTo>
                  <a:lnTo>
                    <a:pt x="328" y="13"/>
                  </a:lnTo>
                  <a:lnTo>
                    <a:pt x="324" y="13"/>
                  </a:lnTo>
                  <a:lnTo>
                    <a:pt x="318" y="13"/>
                  </a:lnTo>
                  <a:lnTo>
                    <a:pt x="312" y="15"/>
                  </a:lnTo>
                  <a:lnTo>
                    <a:pt x="305" y="15"/>
                  </a:lnTo>
                  <a:lnTo>
                    <a:pt x="297" y="15"/>
                  </a:lnTo>
                  <a:lnTo>
                    <a:pt x="290" y="15"/>
                  </a:lnTo>
                  <a:lnTo>
                    <a:pt x="282" y="15"/>
                  </a:lnTo>
                  <a:lnTo>
                    <a:pt x="272" y="15"/>
                  </a:lnTo>
                  <a:lnTo>
                    <a:pt x="265" y="17"/>
                  </a:lnTo>
                  <a:lnTo>
                    <a:pt x="255" y="17"/>
                  </a:lnTo>
                  <a:lnTo>
                    <a:pt x="248" y="19"/>
                  </a:lnTo>
                  <a:lnTo>
                    <a:pt x="238" y="19"/>
                  </a:lnTo>
                  <a:lnTo>
                    <a:pt x="229" y="21"/>
                  </a:lnTo>
                  <a:lnTo>
                    <a:pt x="219" y="21"/>
                  </a:lnTo>
                  <a:lnTo>
                    <a:pt x="210" y="23"/>
                  </a:lnTo>
                  <a:lnTo>
                    <a:pt x="200" y="25"/>
                  </a:lnTo>
                  <a:lnTo>
                    <a:pt x="193" y="27"/>
                  </a:lnTo>
                  <a:lnTo>
                    <a:pt x="183" y="27"/>
                  </a:lnTo>
                  <a:lnTo>
                    <a:pt x="175" y="30"/>
                  </a:lnTo>
                  <a:lnTo>
                    <a:pt x="166" y="32"/>
                  </a:lnTo>
                  <a:lnTo>
                    <a:pt x="158" y="34"/>
                  </a:lnTo>
                  <a:lnTo>
                    <a:pt x="151" y="34"/>
                  </a:lnTo>
                  <a:lnTo>
                    <a:pt x="145" y="38"/>
                  </a:lnTo>
                  <a:lnTo>
                    <a:pt x="137" y="40"/>
                  </a:lnTo>
                  <a:lnTo>
                    <a:pt x="132" y="42"/>
                  </a:lnTo>
                  <a:lnTo>
                    <a:pt x="126" y="44"/>
                  </a:lnTo>
                  <a:lnTo>
                    <a:pt x="122" y="47"/>
                  </a:lnTo>
                  <a:lnTo>
                    <a:pt x="115" y="51"/>
                  </a:lnTo>
                  <a:lnTo>
                    <a:pt x="107" y="55"/>
                  </a:lnTo>
                  <a:lnTo>
                    <a:pt x="101" y="57"/>
                  </a:lnTo>
                  <a:lnTo>
                    <a:pt x="97" y="63"/>
                  </a:lnTo>
                  <a:lnTo>
                    <a:pt x="92" y="67"/>
                  </a:lnTo>
                  <a:lnTo>
                    <a:pt x="88" y="70"/>
                  </a:lnTo>
                  <a:lnTo>
                    <a:pt x="86" y="74"/>
                  </a:lnTo>
                  <a:lnTo>
                    <a:pt x="88" y="76"/>
                  </a:lnTo>
                  <a:lnTo>
                    <a:pt x="46" y="82"/>
                  </a:lnTo>
                  <a:lnTo>
                    <a:pt x="0" y="84"/>
                  </a:lnTo>
                  <a:close/>
                </a:path>
              </a:pathLst>
            </a:custGeom>
            <a:solidFill>
              <a:srgbClr val="A67A4D"/>
            </a:solidFill>
            <a:ln w="9525">
              <a:noFill/>
              <a:round/>
              <a:headEnd/>
              <a:tailEnd/>
            </a:ln>
          </p:spPr>
          <p:txBody>
            <a:bodyPr/>
            <a:lstStyle/>
            <a:p>
              <a:endParaRPr lang="en-US" sz="2400"/>
            </a:p>
          </p:txBody>
        </p:sp>
        <p:sp>
          <p:nvSpPr>
            <p:cNvPr id="219189" name="Freeform 82"/>
            <p:cNvSpPr>
              <a:spLocks/>
            </p:cNvSpPr>
            <p:nvPr/>
          </p:nvSpPr>
          <p:spPr bwMode="auto">
            <a:xfrm>
              <a:off x="3910" y="3492"/>
              <a:ext cx="98" cy="186"/>
            </a:xfrm>
            <a:custGeom>
              <a:avLst/>
              <a:gdLst>
                <a:gd name="T0" fmla="*/ 1 w 196"/>
                <a:gd name="T1" fmla="*/ 0 h 373"/>
                <a:gd name="T2" fmla="*/ 1 w 196"/>
                <a:gd name="T3" fmla="*/ 0 h 373"/>
                <a:gd name="T4" fmla="*/ 1 w 196"/>
                <a:gd name="T5" fmla="*/ 0 h 373"/>
                <a:gd name="T6" fmla="*/ 1 w 196"/>
                <a:gd name="T7" fmla="*/ 0 h 373"/>
                <a:gd name="T8" fmla="*/ 0 w 196"/>
                <a:gd name="T9" fmla="*/ 0 h 373"/>
                <a:gd name="T10" fmla="*/ 1 w 196"/>
                <a:gd name="T11" fmla="*/ 0 h 373"/>
                <a:gd name="T12" fmla="*/ 1 w 196"/>
                <a:gd name="T13" fmla="*/ 0 h 373"/>
                <a:gd name="T14" fmla="*/ 1 w 196"/>
                <a:gd name="T15" fmla="*/ 0 h 373"/>
                <a:gd name="T16" fmla="*/ 0 60000 65536"/>
                <a:gd name="T17" fmla="*/ 0 60000 65536"/>
                <a:gd name="T18" fmla="*/ 0 60000 65536"/>
                <a:gd name="T19" fmla="*/ 0 60000 65536"/>
                <a:gd name="T20" fmla="*/ 0 60000 65536"/>
                <a:gd name="T21" fmla="*/ 0 60000 65536"/>
                <a:gd name="T22" fmla="*/ 0 60000 65536"/>
                <a:gd name="T23" fmla="*/ 0 60000 65536"/>
                <a:gd name="T24" fmla="*/ 0 w 196"/>
                <a:gd name="T25" fmla="*/ 0 h 373"/>
                <a:gd name="T26" fmla="*/ 196 w 196"/>
                <a:gd name="T27" fmla="*/ 373 h 3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6" h="373">
                  <a:moveTo>
                    <a:pt x="161" y="0"/>
                  </a:moveTo>
                  <a:lnTo>
                    <a:pt x="167" y="143"/>
                  </a:lnTo>
                  <a:lnTo>
                    <a:pt x="196" y="244"/>
                  </a:lnTo>
                  <a:lnTo>
                    <a:pt x="177" y="373"/>
                  </a:lnTo>
                  <a:lnTo>
                    <a:pt x="0" y="297"/>
                  </a:lnTo>
                  <a:lnTo>
                    <a:pt x="5" y="84"/>
                  </a:lnTo>
                  <a:lnTo>
                    <a:pt x="161" y="0"/>
                  </a:lnTo>
                  <a:close/>
                </a:path>
              </a:pathLst>
            </a:custGeom>
            <a:solidFill>
              <a:srgbClr val="A6BFFF"/>
            </a:solidFill>
            <a:ln w="9525">
              <a:noFill/>
              <a:round/>
              <a:headEnd/>
              <a:tailEnd/>
            </a:ln>
          </p:spPr>
          <p:txBody>
            <a:bodyPr/>
            <a:lstStyle/>
            <a:p>
              <a:endParaRPr lang="en-US" sz="2400"/>
            </a:p>
          </p:txBody>
        </p:sp>
        <p:sp>
          <p:nvSpPr>
            <p:cNvPr id="219190" name="Freeform 83"/>
            <p:cNvSpPr>
              <a:spLocks/>
            </p:cNvSpPr>
            <p:nvPr/>
          </p:nvSpPr>
          <p:spPr bwMode="auto">
            <a:xfrm>
              <a:off x="4011" y="3606"/>
              <a:ext cx="65" cy="100"/>
            </a:xfrm>
            <a:custGeom>
              <a:avLst/>
              <a:gdLst>
                <a:gd name="T0" fmla="*/ 0 w 132"/>
                <a:gd name="T1" fmla="*/ 0 h 199"/>
                <a:gd name="T2" fmla="*/ 0 w 132"/>
                <a:gd name="T3" fmla="*/ 1 h 199"/>
                <a:gd name="T4" fmla="*/ 0 w 132"/>
                <a:gd name="T5" fmla="*/ 1 h 199"/>
                <a:gd name="T6" fmla="*/ 0 w 132"/>
                <a:gd name="T7" fmla="*/ 1 h 199"/>
                <a:gd name="T8" fmla="*/ 0 w 132"/>
                <a:gd name="T9" fmla="*/ 1 h 199"/>
                <a:gd name="T10" fmla="*/ 0 w 132"/>
                <a:gd name="T11" fmla="*/ 1 h 199"/>
                <a:gd name="T12" fmla="*/ 0 w 132"/>
                <a:gd name="T13" fmla="*/ 1 h 199"/>
                <a:gd name="T14" fmla="*/ 0 w 132"/>
                <a:gd name="T15" fmla="*/ 1 h 199"/>
                <a:gd name="T16" fmla="*/ 0 w 132"/>
                <a:gd name="T17" fmla="*/ 1 h 199"/>
                <a:gd name="T18" fmla="*/ 0 w 132"/>
                <a:gd name="T19" fmla="*/ 1 h 199"/>
                <a:gd name="T20" fmla="*/ 0 w 132"/>
                <a:gd name="T21" fmla="*/ 1 h 199"/>
                <a:gd name="T22" fmla="*/ 0 w 132"/>
                <a:gd name="T23" fmla="*/ 1 h 199"/>
                <a:gd name="T24" fmla="*/ 0 w 132"/>
                <a:gd name="T25" fmla="*/ 1 h 199"/>
                <a:gd name="T26" fmla="*/ 0 w 132"/>
                <a:gd name="T27" fmla="*/ 1 h 199"/>
                <a:gd name="T28" fmla="*/ 0 w 132"/>
                <a:gd name="T29" fmla="*/ 1 h 199"/>
                <a:gd name="T30" fmla="*/ 0 w 132"/>
                <a:gd name="T31" fmla="*/ 1 h 199"/>
                <a:gd name="T32" fmla="*/ 0 w 132"/>
                <a:gd name="T33" fmla="*/ 1 h 199"/>
                <a:gd name="T34" fmla="*/ 0 w 132"/>
                <a:gd name="T35" fmla="*/ 1 h 199"/>
                <a:gd name="T36" fmla="*/ 0 w 132"/>
                <a:gd name="T37" fmla="*/ 1 h 199"/>
                <a:gd name="T38" fmla="*/ 0 w 132"/>
                <a:gd name="T39" fmla="*/ 1 h 199"/>
                <a:gd name="T40" fmla="*/ 0 w 132"/>
                <a:gd name="T41" fmla="*/ 1 h 199"/>
                <a:gd name="T42" fmla="*/ 0 w 132"/>
                <a:gd name="T43" fmla="*/ 1 h 199"/>
                <a:gd name="T44" fmla="*/ 0 w 132"/>
                <a:gd name="T45" fmla="*/ 1 h 199"/>
                <a:gd name="T46" fmla="*/ 0 w 132"/>
                <a:gd name="T47" fmla="*/ 1 h 199"/>
                <a:gd name="T48" fmla="*/ 0 w 132"/>
                <a:gd name="T49" fmla="*/ 1 h 199"/>
                <a:gd name="T50" fmla="*/ 0 w 132"/>
                <a:gd name="T51" fmla="*/ 1 h 199"/>
                <a:gd name="T52" fmla="*/ 0 w 132"/>
                <a:gd name="T53" fmla="*/ 1 h 199"/>
                <a:gd name="T54" fmla="*/ 0 w 132"/>
                <a:gd name="T55" fmla="*/ 1 h 199"/>
                <a:gd name="T56" fmla="*/ 0 w 132"/>
                <a:gd name="T57" fmla="*/ 1 h 199"/>
                <a:gd name="T58" fmla="*/ 0 w 132"/>
                <a:gd name="T59" fmla="*/ 1 h 199"/>
                <a:gd name="T60" fmla="*/ 0 w 132"/>
                <a:gd name="T61" fmla="*/ 1 h 199"/>
                <a:gd name="T62" fmla="*/ 0 w 132"/>
                <a:gd name="T63" fmla="*/ 0 h 199"/>
                <a:gd name="T64" fmla="*/ 0 w 132"/>
                <a:gd name="T65" fmla="*/ 0 h 1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
                <a:gd name="T100" fmla="*/ 0 h 199"/>
                <a:gd name="T101" fmla="*/ 132 w 132"/>
                <a:gd name="T102" fmla="*/ 199 h 1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 h="199">
                  <a:moveTo>
                    <a:pt x="6" y="0"/>
                  </a:moveTo>
                  <a:lnTo>
                    <a:pt x="113" y="41"/>
                  </a:lnTo>
                  <a:lnTo>
                    <a:pt x="132" y="148"/>
                  </a:lnTo>
                  <a:lnTo>
                    <a:pt x="130" y="150"/>
                  </a:lnTo>
                  <a:lnTo>
                    <a:pt x="124" y="157"/>
                  </a:lnTo>
                  <a:lnTo>
                    <a:pt x="120" y="163"/>
                  </a:lnTo>
                  <a:lnTo>
                    <a:pt x="118" y="169"/>
                  </a:lnTo>
                  <a:lnTo>
                    <a:pt x="113" y="175"/>
                  </a:lnTo>
                  <a:lnTo>
                    <a:pt x="109" y="180"/>
                  </a:lnTo>
                  <a:lnTo>
                    <a:pt x="103" y="186"/>
                  </a:lnTo>
                  <a:lnTo>
                    <a:pt x="97" y="190"/>
                  </a:lnTo>
                  <a:lnTo>
                    <a:pt x="90" y="194"/>
                  </a:lnTo>
                  <a:lnTo>
                    <a:pt x="84" y="197"/>
                  </a:lnTo>
                  <a:lnTo>
                    <a:pt x="76" y="199"/>
                  </a:lnTo>
                  <a:lnTo>
                    <a:pt x="71" y="199"/>
                  </a:lnTo>
                  <a:lnTo>
                    <a:pt x="61" y="197"/>
                  </a:lnTo>
                  <a:lnTo>
                    <a:pt x="54" y="196"/>
                  </a:lnTo>
                  <a:lnTo>
                    <a:pt x="46" y="190"/>
                  </a:lnTo>
                  <a:lnTo>
                    <a:pt x="36" y="184"/>
                  </a:lnTo>
                  <a:lnTo>
                    <a:pt x="31" y="178"/>
                  </a:lnTo>
                  <a:lnTo>
                    <a:pt x="25" y="173"/>
                  </a:lnTo>
                  <a:lnTo>
                    <a:pt x="19" y="167"/>
                  </a:lnTo>
                  <a:lnTo>
                    <a:pt x="16" y="161"/>
                  </a:lnTo>
                  <a:lnTo>
                    <a:pt x="12" y="156"/>
                  </a:lnTo>
                  <a:lnTo>
                    <a:pt x="8" y="150"/>
                  </a:lnTo>
                  <a:lnTo>
                    <a:pt x="6" y="144"/>
                  </a:lnTo>
                  <a:lnTo>
                    <a:pt x="2" y="138"/>
                  </a:lnTo>
                  <a:lnTo>
                    <a:pt x="0" y="135"/>
                  </a:lnTo>
                  <a:lnTo>
                    <a:pt x="0" y="131"/>
                  </a:lnTo>
                  <a:lnTo>
                    <a:pt x="0" y="125"/>
                  </a:lnTo>
                  <a:lnTo>
                    <a:pt x="0" y="123"/>
                  </a:lnTo>
                  <a:lnTo>
                    <a:pt x="6" y="0"/>
                  </a:lnTo>
                  <a:close/>
                </a:path>
              </a:pathLst>
            </a:custGeom>
            <a:solidFill>
              <a:srgbClr val="C47A12"/>
            </a:solidFill>
            <a:ln w="9525">
              <a:noFill/>
              <a:round/>
              <a:headEnd/>
              <a:tailEnd/>
            </a:ln>
          </p:spPr>
          <p:txBody>
            <a:bodyPr/>
            <a:lstStyle/>
            <a:p>
              <a:endParaRPr lang="en-US" sz="2400"/>
            </a:p>
          </p:txBody>
        </p:sp>
        <p:sp>
          <p:nvSpPr>
            <p:cNvPr id="219191" name="Freeform 84"/>
            <p:cNvSpPr>
              <a:spLocks/>
            </p:cNvSpPr>
            <p:nvPr/>
          </p:nvSpPr>
          <p:spPr bwMode="auto">
            <a:xfrm>
              <a:off x="3908" y="3488"/>
              <a:ext cx="106" cy="137"/>
            </a:xfrm>
            <a:custGeom>
              <a:avLst/>
              <a:gdLst>
                <a:gd name="T0" fmla="*/ 1 w 211"/>
                <a:gd name="T1" fmla="*/ 1 h 274"/>
                <a:gd name="T2" fmla="*/ 1 w 211"/>
                <a:gd name="T3" fmla="*/ 0 h 274"/>
                <a:gd name="T4" fmla="*/ 1 w 211"/>
                <a:gd name="T5" fmla="*/ 1 h 274"/>
                <a:gd name="T6" fmla="*/ 1 w 211"/>
                <a:gd name="T7" fmla="*/ 1 h 274"/>
                <a:gd name="T8" fmla="*/ 1 w 211"/>
                <a:gd name="T9" fmla="*/ 1 h 274"/>
                <a:gd name="T10" fmla="*/ 0 w 211"/>
                <a:gd name="T11" fmla="*/ 1 h 274"/>
                <a:gd name="T12" fmla="*/ 1 w 211"/>
                <a:gd name="T13" fmla="*/ 1 h 274"/>
                <a:gd name="T14" fmla="*/ 1 w 211"/>
                <a:gd name="T15" fmla="*/ 1 h 274"/>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274"/>
                <a:gd name="T26" fmla="*/ 211 w 211"/>
                <a:gd name="T27" fmla="*/ 274 h 2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274">
                  <a:moveTo>
                    <a:pt x="4" y="25"/>
                  </a:moveTo>
                  <a:lnTo>
                    <a:pt x="198" y="0"/>
                  </a:lnTo>
                  <a:lnTo>
                    <a:pt x="198" y="152"/>
                  </a:lnTo>
                  <a:lnTo>
                    <a:pt x="211" y="274"/>
                  </a:lnTo>
                  <a:lnTo>
                    <a:pt x="127" y="103"/>
                  </a:lnTo>
                  <a:lnTo>
                    <a:pt x="0" y="120"/>
                  </a:lnTo>
                  <a:lnTo>
                    <a:pt x="4" y="25"/>
                  </a:lnTo>
                  <a:close/>
                </a:path>
              </a:pathLst>
            </a:custGeom>
            <a:solidFill>
              <a:srgbClr val="BDD6FF"/>
            </a:solidFill>
            <a:ln w="9525">
              <a:noFill/>
              <a:round/>
              <a:headEnd/>
              <a:tailEnd/>
            </a:ln>
          </p:spPr>
          <p:txBody>
            <a:bodyPr/>
            <a:lstStyle/>
            <a:p>
              <a:endParaRPr lang="en-US" sz="2400"/>
            </a:p>
          </p:txBody>
        </p:sp>
        <p:sp>
          <p:nvSpPr>
            <p:cNvPr id="219192" name="Freeform 85"/>
            <p:cNvSpPr>
              <a:spLocks/>
            </p:cNvSpPr>
            <p:nvPr/>
          </p:nvSpPr>
          <p:spPr bwMode="auto">
            <a:xfrm>
              <a:off x="3908" y="3598"/>
              <a:ext cx="108" cy="185"/>
            </a:xfrm>
            <a:custGeom>
              <a:avLst/>
              <a:gdLst>
                <a:gd name="T0" fmla="*/ 0 w 217"/>
                <a:gd name="T1" fmla="*/ 0 h 369"/>
                <a:gd name="T2" fmla="*/ 0 w 217"/>
                <a:gd name="T3" fmla="*/ 1 h 369"/>
                <a:gd name="T4" fmla="*/ 0 w 217"/>
                <a:gd name="T5" fmla="*/ 1 h 369"/>
                <a:gd name="T6" fmla="*/ 0 w 217"/>
                <a:gd name="T7" fmla="*/ 1 h 369"/>
                <a:gd name="T8" fmla="*/ 0 w 217"/>
                <a:gd name="T9" fmla="*/ 1 h 369"/>
                <a:gd name="T10" fmla="*/ 0 w 217"/>
                <a:gd name="T11" fmla="*/ 1 h 369"/>
                <a:gd name="T12" fmla="*/ 0 w 217"/>
                <a:gd name="T13" fmla="*/ 1 h 369"/>
                <a:gd name="T14" fmla="*/ 0 w 217"/>
                <a:gd name="T15" fmla="*/ 1 h 369"/>
                <a:gd name="T16" fmla="*/ 0 w 217"/>
                <a:gd name="T17" fmla="*/ 1 h 369"/>
                <a:gd name="T18" fmla="*/ 0 w 217"/>
                <a:gd name="T19" fmla="*/ 1 h 369"/>
                <a:gd name="T20" fmla="*/ 0 w 217"/>
                <a:gd name="T21" fmla="*/ 1 h 369"/>
                <a:gd name="T22" fmla="*/ 0 w 217"/>
                <a:gd name="T23" fmla="*/ 1 h 369"/>
                <a:gd name="T24" fmla="*/ 0 w 217"/>
                <a:gd name="T25" fmla="*/ 1 h 369"/>
                <a:gd name="T26" fmla="*/ 0 w 217"/>
                <a:gd name="T27" fmla="*/ 1 h 369"/>
                <a:gd name="T28" fmla="*/ 0 w 217"/>
                <a:gd name="T29" fmla="*/ 1 h 369"/>
                <a:gd name="T30" fmla="*/ 0 w 217"/>
                <a:gd name="T31" fmla="*/ 1 h 369"/>
                <a:gd name="T32" fmla="*/ 0 w 217"/>
                <a:gd name="T33" fmla="*/ 1 h 369"/>
                <a:gd name="T34" fmla="*/ 0 w 217"/>
                <a:gd name="T35" fmla="*/ 1 h 369"/>
                <a:gd name="T36" fmla="*/ 0 w 217"/>
                <a:gd name="T37" fmla="*/ 1 h 369"/>
                <a:gd name="T38" fmla="*/ 0 w 217"/>
                <a:gd name="T39" fmla="*/ 1 h 369"/>
                <a:gd name="T40" fmla="*/ 0 w 217"/>
                <a:gd name="T41" fmla="*/ 1 h 369"/>
                <a:gd name="T42" fmla="*/ 0 w 217"/>
                <a:gd name="T43" fmla="*/ 1 h 369"/>
                <a:gd name="T44" fmla="*/ 0 w 217"/>
                <a:gd name="T45" fmla="*/ 1 h 369"/>
                <a:gd name="T46" fmla="*/ 0 w 217"/>
                <a:gd name="T47" fmla="*/ 1 h 369"/>
                <a:gd name="T48" fmla="*/ 0 w 217"/>
                <a:gd name="T49" fmla="*/ 1 h 369"/>
                <a:gd name="T50" fmla="*/ 0 w 217"/>
                <a:gd name="T51" fmla="*/ 1 h 369"/>
                <a:gd name="T52" fmla="*/ 0 w 217"/>
                <a:gd name="T53" fmla="*/ 1 h 369"/>
                <a:gd name="T54" fmla="*/ 0 w 217"/>
                <a:gd name="T55" fmla="*/ 1 h 369"/>
                <a:gd name="T56" fmla="*/ 0 w 217"/>
                <a:gd name="T57" fmla="*/ 1 h 369"/>
                <a:gd name="T58" fmla="*/ 0 w 217"/>
                <a:gd name="T59" fmla="*/ 1 h 369"/>
                <a:gd name="T60" fmla="*/ 0 w 217"/>
                <a:gd name="T61" fmla="*/ 1 h 369"/>
                <a:gd name="T62" fmla="*/ 0 w 217"/>
                <a:gd name="T63" fmla="*/ 1 h 369"/>
                <a:gd name="T64" fmla="*/ 0 w 217"/>
                <a:gd name="T65" fmla="*/ 1 h 369"/>
                <a:gd name="T66" fmla="*/ 0 w 217"/>
                <a:gd name="T67" fmla="*/ 1 h 369"/>
                <a:gd name="T68" fmla="*/ 0 w 217"/>
                <a:gd name="T69" fmla="*/ 1 h 369"/>
                <a:gd name="T70" fmla="*/ 0 w 217"/>
                <a:gd name="T71" fmla="*/ 1 h 369"/>
                <a:gd name="T72" fmla="*/ 0 w 217"/>
                <a:gd name="T73" fmla="*/ 1 h 369"/>
                <a:gd name="T74" fmla="*/ 0 w 217"/>
                <a:gd name="T75" fmla="*/ 1 h 369"/>
                <a:gd name="T76" fmla="*/ 0 w 217"/>
                <a:gd name="T77" fmla="*/ 1 h 369"/>
                <a:gd name="T78" fmla="*/ 0 w 217"/>
                <a:gd name="T79" fmla="*/ 1 h 369"/>
                <a:gd name="T80" fmla="*/ 0 w 217"/>
                <a:gd name="T81" fmla="*/ 1 h 369"/>
                <a:gd name="T82" fmla="*/ 0 w 217"/>
                <a:gd name="T83" fmla="*/ 1 h 369"/>
                <a:gd name="T84" fmla="*/ 0 w 217"/>
                <a:gd name="T85" fmla="*/ 1 h 369"/>
                <a:gd name="T86" fmla="*/ 0 w 217"/>
                <a:gd name="T87" fmla="*/ 1 h 369"/>
                <a:gd name="T88" fmla="*/ 0 w 217"/>
                <a:gd name="T89" fmla="*/ 1 h 369"/>
                <a:gd name="T90" fmla="*/ 0 w 217"/>
                <a:gd name="T91" fmla="*/ 1 h 369"/>
                <a:gd name="T92" fmla="*/ 0 w 217"/>
                <a:gd name="T93" fmla="*/ 1 h 369"/>
                <a:gd name="T94" fmla="*/ 0 w 217"/>
                <a:gd name="T95" fmla="*/ 0 h 369"/>
                <a:gd name="T96" fmla="*/ 0 w 217"/>
                <a:gd name="T97" fmla="*/ 0 h 3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7"/>
                <a:gd name="T148" fmla="*/ 0 h 369"/>
                <a:gd name="T149" fmla="*/ 217 w 217"/>
                <a:gd name="T150" fmla="*/ 369 h 3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7" h="369">
                  <a:moveTo>
                    <a:pt x="9" y="0"/>
                  </a:moveTo>
                  <a:lnTo>
                    <a:pt x="188" y="23"/>
                  </a:lnTo>
                  <a:lnTo>
                    <a:pt x="192" y="25"/>
                  </a:lnTo>
                  <a:lnTo>
                    <a:pt x="194" y="31"/>
                  </a:lnTo>
                  <a:lnTo>
                    <a:pt x="200" y="38"/>
                  </a:lnTo>
                  <a:lnTo>
                    <a:pt x="202" y="42"/>
                  </a:lnTo>
                  <a:lnTo>
                    <a:pt x="203" y="50"/>
                  </a:lnTo>
                  <a:lnTo>
                    <a:pt x="205" y="56"/>
                  </a:lnTo>
                  <a:lnTo>
                    <a:pt x="207" y="65"/>
                  </a:lnTo>
                  <a:lnTo>
                    <a:pt x="207" y="69"/>
                  </a:lnTo>
                  <a:lnTo>
                    <a:pt x="209" y="73"/>
                  </a:lnTo>
                  <a:lnTo>
                    <a:pt x="209" y="78"/>
                  </a:lnTo>
                  <a:lnTo>
                    <a:pt x="211" y="84"/>
                  </a:lnTo>
                  <a:lnTo>
                    <a:pt x="211" y="90"/>
                  </a:lnTo>
                  <a:lnTo>
                    <a:pt x="213" y="96"/>
                  </a:lnTo>
                  <a:lnTo>
                    <a:pt x="213" y="101"/>
                  </a:lnTo>
                  <a:lnTo>
                    <a:pt x="215" y="109"/>
                  </a:lnTo>
                  <a:lnTo>
                    <a:pt x="215" y="115"/>
                  </a:lnTo>
                  <a:lnTo>
                    <a:pt x="215" y="122"/>
                  </a:lnTo>
                  <a:lnTo>
                    <a:pt x="215" y="128"/>
                  </a:lnTo>
                  <a:lnTo>
                    <a:pt x="215" y="137"/>
                  </a:lnTo>
                  <a:lnTo>
                    <a:pt x="215" y="143"/>
                  </a:lnTo>
                  <a:lnTo>
                    <a:pt x="215" y="153"/>
                  </a:lnTo>
                  <a:lnTo>
                    <a:pt x="215" y="160"/>
                  </a:lnTo>
                  <a:lnTo>
                    <a:pt x="217" y="170"/>
                  </a:lnTo>
                  <a:lnTo>
                    <a:pt x="215" y="177"/>
                  </a:lnTo>
                  <a:lnTo>
                    <a:pt x="215" y="185"/>
                  </a:lnTo>
                  <a:lnTo>
                    <a:pt x="215" y="192"/>
                  </a:lnTo>
                  <a:lnTo>
                    <a:pt x="215" y="202"/>
                  </a:lnTo>
                  <a:lnTo>
                    <a:pt x="215" y="210"/>
                  </a:lnTo>
                  <a:lnTo>
                    <a:pt x="215" y="219"/>
                  </a:lnTo>
                  <a:lnTo>
                    <a:pt x="215" y="227"/>
                  </a:lnTo>
                  <a:lnTo>
                    <a:pt x="215" y="236"/>
                  </a:lnTo>
                  <a:lnTo>
                    <a:pt x="215" y="242"/>
                  </a:lnTo>
                  <a:lnTo>
                    <a:pt x="215" y="250"/>
                  </a:lnTo>
                  <a:lnTo>
                    <a:pt x="213" y="257"/>
                  </a:lnTo>
                  <a:lnTo>
                    <a:pt x="213" y="265"/>
                  </a:lnTo>
                  <a:lnTo>
                    <a:pt x="213" y="270"/>
                  </a:lnTo>
                  <a:lnTo>
                    <a:pt x="213" y="276"/>
                  </a:lnTo>
                  <a:lnTo>
                    <a:pt x="213" y="282"/>
                  </a:lnTo>
                  <a:lnTo>
                    <a:pt x="213" y="288"/>
                  </a:lnTo>
                  <a:lnTo>
                    <a:pt x="213" y="297"/>
                  </a:lnTo>
                  <a:lnTo>
                    <a:pt x="213" y="303"/>
                  </a:lnTo>
                  <a:lnTo>
                    <a:pt x="213" y="308"/>
                  </a:lnTo>
                  <a:lnTo>
                    <a:pt x="213" y="310"/>
                  </a:lnTo>
                  <a:lnTo>
                    <a:pt x="124" y="350"/>
                  </a:lnTo>
                  <a:lnTo>
                    <a:pt x="0" y="369"/>
                  </a:lnTo>
                  <a:lnTo>
                    <a:pt x="9" y="0"/>
                  </a:lnTo>
                  <a:close/>
                </a:path>
              </a:pathLst>
            </a:custGeom>
            <a:solidFill>
              <a:srgbClr val="8299ED"/>
            </a:solidFill>
            <a:ln w="9525">
              <a:noFill/>
              <a:round/>
              <a:headEnd/>
              <a:tailEnd/>
            </a:ln>
          </p:spPr>
          <p:txBody>
            <a:bodyPr/>
            <a:lstStyle/>
            <a:p>
              <a:endParaRPr lang="en-US" sz="2400"/>
            </a:p>
          </p:txBody>
        </p:sp>
        <p:sp>
          <p:nvSpPr>
            <p:cNvPr id="219193" name="Freeform 86"/>
            <p:cNvSpPr>
              <a:spLocks/>
            </p:cNvSpPr>
            <p:nvPr/>
          </p:nvSpPr>
          <p:spPr bwMode="auto">
            <a:xfrm>
              <a:off x="4749" y="3773"/>
              <a:ext cx="178" cy="327"/>
            </a:xfrm>
            <a:custGeom>
              <a:avLst/>
              <a:gdLst>
                <a:gd name="T0" fmla="*/ 1 w 355"/>
                <a:gd name="T1" fmla="*/ 1 h 654"/>
                <a:gd name="T2" fmla="*/ 1 w 355"/>
                <a:gd name="T3" fmla="*/ 1 h 654"/>
                <a:gd name="T4" fmla="*/ 1 w 355"/>
                <a:gd name="T5" fmla="*/ 1 h 654"/>
                <a:gd name="T6" fmla="*/ 1 w 355"/>
                <a:gd name="T7" fmla="*/ 1 h 654"/>
                <a:gd name="T8" fmla="*/ 1 w 355"/>
                <a:gd name="T9" fmla="*/ 1 h 654"/>
                <a:gd name="T10" fmla="*/ 1 w 355"/>
                <a:gd name="T11" fmla="*/ 1 h 654"/>
                <a:gd name="T12" fmla="*/ 1 w 355"/>
                <a:gd name="T13" fmla="*/ 1 h 654"/>
                <a:gd name="T14" fmla="*/ 1 w 355"/>
                <a:gd name="T15" fmla="*/ 1 h 654"/>
                <a:gd name="T16" fmla="*/ 1 w 355"/>
                <a:gd name="T17" fmla="*/ 1 h 654"/>
                <a:gd name="T18" fmla="*/ 1 w 355"/>
                <a:gd name="T19" fmla="*/ 1 h 654"/>
                <a:gd name="T20" fmla="*/ 1 w 355"/>
                <a:gd name="T21" fmla="*/ 1 h 654"/>
                <a:gd name="T22" fmla="*/ 1 w 355"/>
                <a:gd name="T23" fmla="*/ 1 h 654"/>
                <a:gd name="T24" fmla="*/ 1 w 355"/>
                <a:gd name="T25" fmla="*/ 1 h 654"/>
                <a:gd name="T26" fmla="*/ 1 w 355"/>
                <a:gd name="T27" fmla="*/ 1 h 654"/>
                <a:gd name="T28" fmla="*/ 1 w 355"/>
                <a:gd name="T29" fmla="*/ 1 h 654"/>
                <a:gd name="T30" fmla="*/ 1 w 355"/>
                <a:gd name="T31" fmla="*/ 1 h 654"/>
                <a:gd name="T32" fmla="*/ 1 w 355"/>
                <a:gd name="T33" fmla="*/ 1 h 654"/>
                <a:gd name="T34" fmla="*/ 1 w 355"/>
                <a:gd name="T35" fmla="*/ 1 h 654"/>
                <a:gd name="T36" fmla="*/ 1 w 355"/>
                <a:gd name="T37" fmla="*/ 1 h 654"/>
                <a:gd name="T38" fmla="*/ 1 w 355"/>
                <a:gd name="T39" fmla="*/ 1 h 654"/>
                <a:gd name="T40" fmla="*/ 1 w 355"/>
                <a:gd name="T41" fmla="*/ 1 h 654"/>
                <a:gd name="T42" fmla="*/ 1 w 355"/>
                <a:gd name="T43" fmla="*/ 1 h 654"/>
                <a:gd name="T44" fmla="*/ 1 w 355"/>
                <a:gd name="T45" fmla="*/ 1 h 654"/>
                <a:gd name="T46" fmla="*/ 1 w 355"/>
                <a:gd name="T47" fmla="*/ 1 h 654"/>
                <a:gd name="T48" fmla="*/ 1 w 355"/>
                <a:gd name="T49" fmla="*/ 1 h 654"/>
                <a:gd name="T50" fmla="*/ 1 w 355"/>
                <a:gd name="T51" fmla="*/ 1 h 654"/>
                <a:gd name="T52" fmla="*/ 1 w 355"/>
                <a:gd name="T53" fmla="*/ 1 h 654"/>
                <a:gd name="T54" fmla="*/ 1 w 355"/>
                <a:gd name="T55" fmla="*/ 1 h 654"/>
                <a:gd name="T56" fmla="*/ 1 w 355"/>
                <a:gd name="T57" fmla="*/ 1 h 654"/>
                <a:gd name="T58" fmla="*/ 1 w 355"/>
                <a:gd name="T59" fmla="*/ 1 h 654"/>
                <a:gd name="T60" fmla="*/ 1 w 355"/>
                <a:gd name="T61" fmla="*/ 1 h 654"/>
                <a:gd name="T62" fmla="*/ 1 w 355"/>
                <a:gd name="T63" fmla="*/ 1 h 654"/>
                <a:gd name="T64" fmla="*/ 1 w 355"/>
                <a:gd name="T65" fmla="*/ 1 h 654"/>
                <a:gd name="T66" fmla="*/ 1 w 355"/>
                <a:gd name="T67" fmla="*/ 1 h 654"/>
                <a:gd name="T68" fmla="*/ 1 w 355"/>
                <a:gd name="T69" fmla="*/ 1 h 654"/>
                <a:gd name="T70" fmla="*/ 1 w 355"/>
                <a:gd name="T71" fmla="*/ 1 h 654"/>
                <a:gd name="T72" fmla="*/ 1 w 355"/>
                <a:gd name="T73" fmla="*/ 1 h 654"/>
                <a:gd name="T74" fmla="*/ 1 w 355"/>
                <a:gd name="T75" fmla="*/ 1 h 654"/>
                <a:gd name="T76" fmla="*/ 1 w 355"/>
                <a:gd name="T77" fmla="*/ 1 h 654"/>
                <a:gd name="T78" fmla="*/ 1 w 355"/>
                <a:gd name="T79" fmla="*/ 1 h 654"/>
                <a:gd name="T80" fmla="*/ 1 w 355"/>
                <a:gd name="T81" fmla="*/ 1 h 654"/>
                <a:gd name="T82" fmla="*/ 1 w 355"/>
                <a:gd name="T83" fmla="*/ 1 h 654"/>
                <a:gd name="T84" fmla="*/ 1 w 355"/>
                <a:gd name="T85" fmla="*/ 1 h 654"/>
                <a:gd name="T86" fmla="*/ 1 w 355"/>
                <a:gd name="T87" fmla="*/ 1 h 654"/>
                <a:gd name="T88" fmla="*/ 1 w 355"/>
                <a:gd name="T89" fmla="*/ 1 h 654"/>
                <a:gd name="T90" fmla="*/ 1 w 355"/>
                <a:gd name="T91" fmla="*/ 1 h 654"/>
                <a:gd name="T92" fmla="*/ 1 w 355"/>
                <a:gd name="T93" fmla="*/ 1 h 654"/>
                <a:gd name="T94" fmla="*/ 1 w 355"/>
                <a:gd name="T95" fmla="*/ 1 h 654"/>
                <a:gd name="T96" fmla="*/ 1 w 355"/>
                <a:gd name="T97" fmla="*/ 1 h 654"/>
                <a:gd name="T98" fmla="*/ 1 w 355"/>
                <a:gd name="T99" fmla="*/ 1 h 654"/>
                <a:gd name="T100" fmla="*/ 1 w 355"/>
                <a:gd name="T101" fmla="*/ 1 h 6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5"/>
                <a:gd name="T154" fmla="*/ 0 h 654"/>
                <a:gd name="T155" fmla="*/ 355 w 355"/>
                <a:gd name="T156" fmla="*/ 654 h 6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5" h="654">
                  <a:moveTo>
                    <a:pt x="131" y="17"/>
                  </a:moveTo>
                  <a:lnTo>
                    <a:pt x="131" y="17"/>
                  </a:lnTo>
                  <a:lnTo>
                    <a:pt x="135" y="19"/>
                  </a:lnTo>
                  <a:lnTo>
                    <a:pt x="142" y="21"/>
                  </a:lnTo>
                  <a:lnTo>
                    <a:pt x="152" y="27"/>
                  </a:lnTo>
                  <a:lnTo>
                    <a:pt x="158" y="29"/>
                  </a:lnTo>
                  <a:lnTo>
                    <a:pt x="163" y="33"/>
                  </a:lnTo>
                  <a:lnTo>
                    <a:pt x="169" y="36"/>
                  </a:lnTo>
                  <a:lnTo>
                    <a:pt x="177" y="40"/>
                  </a:lnTo>
                  <a:lnTo>
                    <a:pt x="182" y="44"/>
                  </a:lnTo>
                  <a:lnTo>
                    <a:pt x="190" y="48"/>
                  </a:lnTo>
                  <a:lnTo>
                    <a:pt x="196" y="54"/>
                  </a:lnTo>
                  <a:lnTo>
                    <a:pt x="205" y="59"/>
                  </a:lnTo>
                  <a:lnTo>
                    <a:pt x="213" y="63"/>
                  </a:lnTo>
                  <a:lnTo>
                    <a:pt x="220" y="69"/>
                  </a:lnTo>
                  <a:lnTo>
                    <a:pt x="228" y="74"/>
                  </a:lnTo>
                  <a:lnTo>
                    <a:pt x="238" y="82"/>
                  </a:lnTo>
                  <a:lnTo>
                    <a:pt x="245" y="88"/>
                  </a:lnTo>
                  <a:lnTo>
                    <a:pt x="253" y="95"/>
                  </a:lnTo>
                  <a:lnTo>
                    <a:pt x="260" y="101"/>
                  </a:lnTo>
                  <a:lnTo>
                    <a:pt x="270" y="109"/>
                  </a:lnTo>
                  <a:lnTo>
                    <a:pt x="276" y="116"/>
                  </a:lnTo>
                  <a:lnTo>
                    <a:pt x="283" y="124"/>
                  </a:lnTo>
                  <a:lnTo>
                    <a:pt x="293" y="132"/>
                  </a:lnTo>
                  <a:lnTo>
                    <a:pt x="300" y="141"/>
                  </a:lnTo>
                  <a:lnTo>
                    <a:pt x="306" y="149"/>
                  </a:lnTo>
                  <a:lnTo>
                    <a:pt x="312" y="158"/>
                  </a:lnTo>
                  <a:lnTo>
                    <a:pt x="319" y="168"/>
                  </a:lnTo>
                  <a:lnTo>
                    <a:pt x="325" y="177"/>
                  </a:lnTo>
                  <a:lnTo>
                    <a:pt x="329" y="187"/>
                  </a:lnTo>
                  <a:lnTo>
                    <a:pt x="335" y="194"/>
                  </a:lnTo>
                  <a:lnTo>
                    <a:pt x="338" y="206"/>
                  </a:lnTo>
                  <a:lnTo>
                    <a:pt x="342" y="215"/>
                  </a:lnTo>
                  <a:lnTo>
                    <a:pt x="346" y="223"/>
                  </a:lnTo>
                  <a:lnTo>
                    <a:pt x="348" y="234"/>
                  </a:lnTo>
                  <a:lnTo>
                    <a:pt x="350" y="244"/>
                  </a:lnTo>
                  <a:lnTo>
                    <a:pt x="352" y="253"/>
                  </a:lnTo>
                  <a:lnTo>
                    <a:pt x="354" y="263"/>
                  </a:lnTo>
                  <a:lnTo>
                    <a:pt x="354" y="272"/>
                  </a:lnTo>
                  <a:lnTo>
                    <a:pt x="354" y="280"/>
                  </a:lnTo>
                  <a:lnTo>
                    <a:pt x="355" y="291"/>
                  </a:lnTo>
                  <a:lnTo>
                    <a:pt x="354" y="299"/>
                  </a:lnTo>
                  <a:lnTo>
                    <a:pt x="354" y="308"/>
                  </a:lnTo>
                  <a:lnTo>
                    <a:pt x="354" y="320"/>
                  </a:lnTo>
                  <a:lnTo>
                    <a:pt x="354" y="329"/>
                  </a:lnTo>
                  <a:lnTo>
                    <a:pt x="352" y="337"/>
                  </a:lnTo>
                  <a:lnTo>
                    <a:pt x="350" y="346"/>
                  </a:lnTo>
                  <a:lnTo>
                    <a:pt x="348" y="354"/>
                  </a:lnTo>
                  <a:lnTo>
                    <a:pt x="348" y="364"/>
                  </a:lnTo>
                  <a:lnTo>
                    <a:pt x="346" y="371"/>
                  </a:lnTo>
                  <a:lnTo>
                    <a:pt x="344" y="379"/>
                  </a:lnTo>
                  <a:lnTo>
                    <a:pt x="340" y="386"/>
                  </a:lnTo>
                  <a:lnTo>
                    <a:pt x="338" y="396"/>
                  </a:lnTo>
                  <a:lnTo>
                    <a:pt x="336" y="403"/>
                  </a:lnTo>
                  <a:lnTo>
                    <a:pt x="335" y="409"/>
                  </a:lnTo>
                  <a:lnTo>
                    <a:pt x="331" y="417"/>
                  </a:lnTo>
                  <a:lnTo>
                    <a:pt x="329" y="424"/>
                  </a:lnTo>
                  <a:lnTo>
                    <a:pt x="327" y="430"/>
                  </a:lnTo>
                  <a:lnTo>
                    <a:pt x="325" y="438"/>
                  </a:lnTo>
                  <a:lnTo>
                    <a:pt x="323" y="443"/>
                  </a:lnTo>
                  <a:lnTo>
                    <a:pt x="321" y="451"/>
                  </a:lnTo>
                  <a:lnTo>
                    <a:pt x="317" y="455"/>
                  </a:lnTo>
                  <a:lnTo>
                    <a:pt x="314" y="460"/>
                  </a:lnTo>
                  <a:lnTo>
                    <a:pt x="308" y="466"/>
                  </a:lnTo>
                  <a:lnTo>
                    <a:pt x="304" y="472"/>
                  </a:lnTo>
                  <a:lnTo>
                    <a:pt x="298" y="480"/>
                  </a:lnTo>
                  <a:lnTo>
                    <a:pt x="293" y="485"/>
                  </a:lnTo>
                  <a:lnTo>
                    <a:pt x="287" y="493"/>
                  </a:lnTo>
                  <a:lnTo>
                    <a:pt x="279" y="499"/>
                  </a:lnTo>
                  <a:lnTo>
                    <a:pt x="272" y="504"/>
                  </a:lnTo>
                  <a:lnTo>
                    <a:pt x="264" y="512"/>
                  </a:lnTo>
                  <a:lnTo>
                    <a:pt x="257" y="518"/>
                  </a:lnTo>
                  <a:lnTo>
                    <a:pt x="249" y="525"/>
                  </a:lnTo>
                  <a:lnTo>
                    <a:pt x="239" y="531"/>
                  </a:lnTo>
                  <a:lnTo>
                    <a:pt x="232" y="538"/>
                  </a:lnTo>
                  <a:lnTo>
                    <a:pt x="224" y="544"/>
                  </a:lnTo>
                  <a:lnTo>
                    <a:pt x="217" y="552"/>
                  </a:lnTo>
                  <a:lnTo>
                    <a:pt x="207" y="556"/>
                  </a:lnTo>
                  <a:lnTo>
                    <a:pt x="198" y="563"/>
                  </a:lnTo>
                  <a:lnTo>
                    <a:pt x="190" y="567"/>
                  </a:lnTo>
                  <a:lnTo>
                    <a:pt x="182" y="573"/>
                  </a:lnTo>
                  <a:lnTo>
                    <a:pt x="175" y="576"/>
                  </a:lnTo>
                  <a:lnTo>
                    <a:pt x="167" y="582"/>
                  </a:lnTo>
                  <a:lnTo>
                    <a:pt x="161" y="588"/>
                  </a:lnTo>
                  <a:lnTo>
                    <a:pt x="156" y="592"/>
                  </a:lnTo>
                  <a:lnTo>
                    <a:pt x="150" y="596"/>
                  </a:lnTo>
                  <a:lnTo>
                    <a:pt x="146" y="597"/>
                  </a:lnTo>
                  <a:lnTo>
                    <a:pt x="141" y="601"/>
                  </a:lnTo>
                  <a:lnTo>
                    <a:pt x="137" y="603"/>
                  </a:lnTo>
                  <a:lnTo>
                    <a:pt x="131" y="607"/>
                  </a:lnTo>
                  <a:lnTo>
                    <a:pt x="131" y="609"/>
                  </a:lnTo>
                  <a:lnTo>
                    <a:pt x="127" y="609"/>
                  </a:lnTo>
                  <a:lnTo>
                    <a:pt x="123" y="611"/>
                  </a:lnTo>
                  <a:lnTo>
                    <a:pt x="114" y="615"/>
                  </a:lnTo>
                  <a:lnTo>
                    <a:pt x="106" y="618"/>
                  </a:lnTo>
                  <a:lnTo>
                    <a:pt x="99" y="620"/>
                  </a:lnTo>
                  <a:lnTo>
                    <a:pt x="93" y="624"/>
                  </a:lnTo>
                  <a:lnTo>
                    <a:pt x="87" y="626"/>
                  </a:lnTo>
                  <a:lnTo>
                    <a:pt x="82" y="630"/>
                  </a:lnTo>
                  <a:lnTo>
                    <a:pt x="74" y="632"/>
                  </a:lnTo>
                  <a:lnTo>
                    <a:pt x="68" y="634"/>
                  </a:lnTo>
                  <a:lnTo>
                    <a:pt x="61" y="637"/>
                  </a:lnTo>
                  <a:lnTo>
                    <a:pt x="55" y="641"/>
                  </a:lnTo>
                  <a:lnTo>
                    <a:pt x="47" y="643"/>
                  </a:lnTo>
                  <a:lnTo>
                    <a:pt x="42" y="645"/>
                  </a:lnTo>
                  <a:lnTo>
                    <a:pt x="36" y="647"/>
                  </a:lnTo>
                  <a:lnTo>
                    <a:pt x="28" y="649"/>
                  </a:lnTo>
                  <a:lnTo>
                    <a:pt x="23" y="649"/>
                  </a:lnTo>
                  <a:lnTo>
                    <a:pt x="17" y="651"/>
                  </a:lnTo>
                  <a:lnTo>
                    <a:pt x="13" y="653"/>
                  </a:lnTo>
                  <a:lnTo>
                    <a:pt x="9" y="654"/>
                  </a:lnTo>
                  <a:lnTo>
                    <a:pt x="2" y="654"/>
                  </a:lnTo>
                  <a:lnTo>
                    <a:pt x="0" y="653"/>
                  </a:lnTo>
                  <a:lnTo>
                    <a:pt x="0" y="651"/>
                  </a:lnTo>
                  <a:lnTo>
                    <a:pt x="6" y="645"/>
                  </a:lnTo>
                  <a:lnTo>
                    <a:pt x="9" y="639"/>
                  </a:lnTo>
                  <a:lnTo>
                    <a:pt x="11" y="634"/>
                  </a:lnTo>
                  <a:lnTo>
                    <a:pt x="15" y="626"/>
                  </a:lnTo>
                  <a:lnTo>
                    <a:pt x="19" y="618"/>
                  </a:lnTo>
                  <a:lnTo>
                    <a:pt x="19" y="611"/>
                  </a:lnTo>
                  <a:lnTo>
                    <a:pt x="21" y="607"/>
                  </a:lnTo>
                  <a:lnTo>
                    <a:pt x="23" y="601"/>
                  </a:lnTo>
                  <a:lnTo>
                    <a:pt x="25" y="596"/>
                  </a:lnTo>
                  <a:lnTo>
                    <a:pt x="26" y="588"/>
                  </a:lnTo>
                  <a:lnTo>
                    <a:pt x="28" y="582"/>
                  </a:lnTo>
                  <a:lnTo>
                    <a:pt x="30" y="575"/>
                  </a:lnTo>
                  <a:lnTo>
                    <a:pt x="34" y="569"/>
                  </a:lnTo>
                  <a:lnTo>
                    <a:pt x="34" y="561"/>
                  </a:lnTo>
                  <a:lnTo>
                    <a:pt x="36" y="554"/>
                  </a:lnTo>
                  <a:lnTo>
                    <a:pt x="38" y="546"/>
                  </a:lnTo>
                  <a:lnTo>
                    <a:pt x="40" y="538"/>
                  </a:lnTo>
                  <a:lnTo>
                    <a:pt x="42" y="529"/>
                  </a:lnTo>
                  <a:lnTo>
                    <a:pt x="44" y="521"/>
                  </a:lnTo>
                  <a:lnTo>
                    <a:pt x="44" y="514"/>
                  </a:lnTo>
                  <a:lnTo>
                    <a:pt x="47" y="506"/>
                  </a:lnTo>
                  <a:lnTo>
                    <a:pt x="47" y="497"/>
                  </a:lnTo>
                  <a:lnTo>
                    <a:pt x="49" y="489"/>
                  </a:lnTo>
                  <a:lnTo>
                    <a:pt x="51" y="480"/>
                  </a:lnTo>
                  <a:lnTo>
                    <a:pt x="53" y="472"/>
                  </a:lnTo>
                  <a:lnTo>
                    <a:pt x="55" y="462"/>
                  </a:lnTo>
                  <a:lnTo>
                    <a:pt x="57" y="455"/>
                  </a:lnTo>
                  <a:lnTo>
                    <a:pt x="57" y="445"/>
                  </a:lnTo>
                  <a:lnTo>
                    <a:pt x="61" y="438"/>
                  </a:lnTo>
                  <a:lnTo>
                    <a:pt x="63" y="428"/>
                  </a:lnTo>
                  <a:lnTo>
                    <a:pt x="63" y="419"/>
                  </a:lnTo>
                  <a:lnTo>
                    <a:pt x="65" y="409"/>
                  </a:lnTo>
                  <a:lnTo>
                    <a:pt x="66" y="402"/>
                  </a:lnTo>
                  <a:lnTo>
                    <a:pt x="66" y="392"/>
                  </a:lnTo>
                  <a:lnTo>
                    <a:pt x="68" y="383"/>
                  </a:lnTo>
                  <a:lnTo>
                    <a:pt x="70" y="375"/>
                  </a:lnTo>
                  <a:lnTo>
                    <a:pt x="72" y="367"/>
                  </a:lnTo>
                  <a:lnTo>
                    <a:pt x="72" y="358"/>
                  </a:lnTo>
                  <a:lnTo>
                    <a:pt x="74" y="348"/>
                  </a:lnTo>
                  <a:lnTo>
                    <a:pt x="74" y="341"/>
                  </a:lnTo>
                  <a:lnTo>
                    <a:pt x="76" y="333"/>
                  </a:lnTo>
                  <a:lnTo>
                    <a:pt x="76" y="324"/>
                  </a:lnTo>
                  <a:lnTo>
                    <a:pt x="78" y="318"/>
                  </a:lnTo>
                  <a:lnTo>
                    <a:pt x="78" y="308"/>
                  </a:lnTo>
                  <a:lnTo>
                    <a:pt x="80" y="303"/>
                  </a:lnTo>
                  <a:lnTo>
                    <a:pt x="80" y="295"/>
                  </a:lnTo>
                  <a:lnTo>
                    <a:pt x="82" y="287"/>
                  </a:lnTo>
                  <a:lnTo>
                    <a:pt x="82" y="280"/>
                  </a:lnTo>
                  <a:lnTo>
                    <a:pt x="84" y="274"/>
                  </a:lnTo>
                  <a:lnTo>
                    <a:pt x="84" y="267"/>
                  </a:lnTo>
                  <a:lnTo>
                    <a:pt x="84" y="261"/>
                  </a:lnTo>
                  <a:lnTo>
                    <a:pt x="85" y="255"/>
                  </a:lnTo>
                  <a:lnTo>
                    <a:pt x="85" y="249"/>
                  </a:lnTo>
                  <a:lnTo>
                    <a:pt x="85" y="244"/>
                  </a:lnTo>
                  <a:lnTo>
                    <a:pt x="87" y="240"/>
                  </a:lnTo>
                  <a:lnTo>
                    <a:pt x="87" y="234"/>
                  </a:lnTo>
                  <a:lnTo>
                    <a:pt x="89" y="230"/>
                  </a:lnTo>
                  <a:lnTo>
                    <a:pt x="89" y="223"/>
                  </a:lnTo>
                  <a:lnTo>
                    <a:pt x="89" y="219"/>
                  </a:lnTo>
                  <a:lnTo>
                    <a:pt x="89" y="213"/>
                  </a:lnTo>
                  <a:lnTo>
                    <a:pt x="89" y="208"/>
                  </a:lnTo>
                  <a:lnTo>
                    <a:pt x="87" y="200"/>
                  </a:lnTo>
                  <a:lnTo>
                    <a:pt x="85" y="192"/>
                  </a:lnTo>
                  <a:lnTo>
                    <a:pt x="84" y="185"/>
                  </a:lnTo>
                  <a:lnTo>
                    <a:pt x="84" y="177"/>
                  </a:lnTo>
                  <a:lnTo>
                    <a:pt x="82" y="170"/>
                  </a:lnTo>
                  <a:lnTo>
                    <a:pt x="82" y="162"/>
                  </a:lnTo>
                  <a:lnTo>
                    <a:pt x="80" y="152"/>
                  </a:lnTo>
                  <a:lnTo>
                    <a:pt x="78" y="143"/>
                  </a:lnTo>
                  <a:lnTo>
                    <a:pt x="76" y="133"/>
                  </a:lnTo>
                  <a:lnTo>
                    <a:pt x="74" y="126"/>
                  </a:lnTo>
                  <a:lnTo>
                    <a:pt x="72" y="114"/>
                  </a:lnTo>
                  <a:lnTo>
                    <a:pt x="70" y="107"/>
                  </a:lnTo>
                  <a:lnTo>
                    <a:pt x="68" y="97"/>
                  </a:lnTo>
                  <a:lnTo>
                    <a:pt x="66" y="88"/>
                  </a:lnTo>
                  <a:lnTo>
                    <a:pt x="63" y="80"/>
                  </a:lnTo>
                  <a:lnTo>
                    <a:pt x="61" y="71"/>
                  </a:lnTo>
                  <a:lnTo>
                    <a:pt x="59" y="61"/>
                  </a:lnTo>
                  <a:lnTo>
                    <a:pt x="57" y="54"/>
                  </a:lnTo>
                  <a:lnTo>
                    <a:pt x="53" y="46"/>
                  </a:lnTo>
                  <a:lnTo>
                    <a:pt x="51" y="38"/>
                  </a:lnTo>
                  <a:lnTo>
                    <a:pt x="49" y="33"/>
                  </a:lnTo>
                  <a:lnTo>
                    <a:pt x="49" y="27"/>
                  </a:lnTo>
                  <a:lnTo>
                    <a:pt x="47" y="19"/>
                  </a:lnTo>
                  <a:lnTo>
                    <a:pt x="45" y="16"/>
                  </a:lnTo>
                  <a:lnTo>
                    <a:pt x="44" y="10"/>
                  </a:lnTo>
                  <a:lnTo>
                    <a:pt x="44" y="6"/>
                  </a:lnTo>
                  <a:lnTo>
                    <a:pt x="42" y="0"/>
                  </a:lnTo>
                  <a:lnTo>
                    <a:pt x="131" y="17"/>
                  </a:lnTo>
                  <a:close/>
                </a:path>
              </a:pathLst>
            </a:custGeom>
            <a:solidFill>
              <a:srgbClr val="E8F0F5"/>
            </a:solidFill>
            <a:ln w="9525">
              <a:noFill/>
              <a:round/>
              <a:headEnd/>
              <a:tailEnd/>
            </a:ln>
          </p:spPr>
          <p:txBody>
            <a:bodyPr/>
            <a:lstStyle/>
            <a:p>
              <a:endParaRPr lang="en-US" sz="2400"/>
            </a:p>
          </p:txBody>
        </p:sp>
        <p:sp>
          <p:nvSpPr>
            <p:cNvPr id="219194" name="Freeform 87"/>
            <p:cNvSpPr>
              <a:spLocks/>
            </p:cNvSpPr>
            <p:nvPr/>
          </p:nvSpPr>
          <p:spPr bwMode="auto">
            <a:xfrm>
              <a:off x="4770" y="3776"/>
              <a:ext cx="254" cy="289"/>
            </a:xfrm>
            <a:custGeom>
              <a:avLst/>
              <a:gdLst>
                <a:gd name="T0" fmla="*/ 1 w 507"/>
                <a:gd name="T1" fmla="*/ 0 h 578"/>
                <a:gd name="T2" fmla="*/ 1 w 507"/>
                <a:gd name="T3" fmla="*/ 1 h 578"/>
                <a:gd name="T4" fmla="*/ 1 w 507"/>
                <a:gd name="T5" fmla="*/ 1 h 578"/>
                <a:gd name="T6" fmla="*/ 1 w 507"/>
                <a:gd name="T7" fmla="*/ 1 h 578"/>
                <a:gd name="T8" fmla="*/ 1 w 507"/>
                <a:gd name="T9" fmla="*/ 1 h 578"/>
                <a:gd name="T10" fmla="*/ 1 w 507"/>
                <a:gd name="T11" fmla="*/ 1 h 578"/>
                <a:gd name="T12" fmla="*/ 1 w 507"/>
                <a:gd name="T13" fmla="*/ 1 h 578"/>
                <a:gd name="T14" fmla="*/ 1 w 507"/>
                <a:gd name="T15" fmla="*/ 1 h 578"/>
                <a:gd name="T16" fmla="*/ 1 w 507"/>
                <a:gd name="T17" fmla="*/ 1 h 578"/>
                <a:gd name="T18" fmla="*/ 1 w 507"/>
                <a:gd name="T19" fmla="*/ 1 h 578"/>
                <a:gd name="T20" fmla="*/ 1 w 507"/>
                <a:gd name="T21" fmla="*/ 1 h 578"/>
                <a:gd name="T22" fmla="*/ 1 w 507"/>
                <a:gd name="T23" fmla="*/ 1 h 578"/>
                <a:gd name="T24" fmla="*/ 1 w 507"/>
                <a:gd name="T25" fmla="*/ 1 h 578"/>
                <a:gd name="T26" fmla="*/ 1 w 507"/>
                <a:gd name="T27" fmla="*/ 1 h 578"/>
                <a:gd name="T28" fmla="*/ 1 w 507"/>
                <a:gd name="T29" fmla="*/ 1 h 578"/>
                <a:gd name="T30" fmla="*/ 1 w 507"/>
                <a:gd name="T31" fmla="*/ 1 h 578"/>
                <a:gd name="T32" fmla="*/ 1 w 507"/>
                <a:gd name="T33" fmla="*/ 1 h 578"/>
                <a:gd name="T34" fmla="*/ 1 w 507"/>
                <a:gd name="T35" fmla="*/ 1 h 578"/>
                <a:gd name="T36" fmla="*/ 1 w 507"/>
                <a:gd name="T37" fmla="*/ 1 h 578"/>
                <a:gd name="T38" fmla="*/ 1 w 507"/>
                <a:gd name="T39" fmla="*/ 1 h 578"/>
                <a:gd name="T40" fmla="*/ 1 w 507"/>
                <a:gd name="T41" fmla="*/ 1 h 578"/>
                <a:gd name="T42" fmla="*/ 1 w 507"/>
                <a:gd name="T43" fmla="*/ 1 h 578"/>
                <a:gd name="T44" fmla="*/ 1 w 507"/>
                <a:gd name="T45" fmla="*/ 1 h 578"/>
                <a:gd name="T46" fmla="*/ 1 w 507"/>
                <a:gd name="T47" fmla="*/ 1 h 578"/>
                <a:gd name="T48" fmla="*/ 1 w 507"/>
                <a:gd name="T49" fmla="*/ 1 h 578"/>
                <a:gd name="T50" fmla="*/ 1 w 507"/>
                <a:gd name="T51" fmla="*/ 1 h 578"/>
                <a:gd name="T52" fmla="*/ 1 w 507"/>
                <a:gd name="T53" fmla="*/ 1 h 578"/>
                <a:gd name="T54" fmla="*/ 1 w 507"/>
                <a:gd name="T55" fmla="*/ 1 h 578"/>
                <a:gd name="T56" fmla="*/ 1 w 507"/>
                <a:gd name="T57" fmla="*/ 1 h 578"/>
                <a:gd name="T58" fmla="*/ 1 w 507"/>
                <a:gd name="T59" fmla="*/ 1 h 578"/>
                <a:gd name="T60" fmla="*/ 1 w 507"/>
                <a:gd name="T61" fmla="*/ 1 h 578"/>
                <a:gd name="T62" fmla="*/ 1 w 507"/>
                <a:gd name="T63" fmla="*/ 1 h 578"/>
                <a:gd name="T64" fmla="*/ 1 w 507"/>
                <a:gd name="T65" fmla="*/ 1 h 578"/>
                <a:gd name="T66" fmla="*/ 1 w 507"/>
                <a:gd name="T67" fmla="*/ 1 h 578"/>
                <a:gd name="T68" fmla="*/ 1 w 507"/>
                <a:gd name="T69" fmla="*/ 1 h 578"/>
                <a:gd name="T70" fmla="*/ 1 w 507"/>
                <a:gd name="T71" fmla="*/ 1 h 578"/>
                <a:gd name="T72" fmla="*/ 1 w 507"/>
                <a:gd name="T73" fmla="*/ 1 h 578"/>
                <a:gd name="T74" fmla="*/ 1 w 507"/>
                <a:gd name="T75" fmla="*/ 1 h 578"/>
                <a:gd name="T76" fmla="*/ 1 w 507"/>
                <a:gd name="T77" fmla="*/ 1 h 578"/>
                <a:gd name="T78" fmla="*/ 1 w 507"/>
                <a:gd name="T79" fmla="*/ 1 h 578"/>
                <a:gd name="T80" fmla="*/ 1 w 507"/>
                <a:gd name="T81" fmla="*/ 1 h 578"/>
                <a:gd name="T82" fmla="*/ 1 w 507"/>
                <a:gd name="T83" fmla="*/ 1 h 578"/>
                <a:gd name="T84" fmla="*/ 1 w 507"/>
                <a:gd name="T85" fmla="*/ 1 h 578"/>
                <a:gd name="T86" fmla="*/ 1 w 507"/>
                <a:gd name="T87" fmla="*/ 1 h 578"/>
                <a:gd name="T88" fmla="*/ 1 w 507"/>
                <a:gd name="T89" fmla="*/ 1 h 578"/>
                <a:gd name="T90" fmla="*/ 1 w 507"/>
                <a:gd name="T91" fmla="*/ 1 h 578"/>
                <a:gd name="T92" fmla="*/ 1 w 507"/>
                <a:gd name="T93" fmla="*/ 1 h 578"/>
                <a:gd name="T94" fmla="*/ 1 w 507"/>
                <a:gd name="T95" fmla="*/ 1 h 578"/>
                <a:gd name="T96" fmla="*/ 1 w 507"/>
                <a:gd name="T97" fmla="*/ 1 h 578"/>
                <a:gd name="T98" fmla="*/ 1 w 507"/>
                <a:gd name="T99" fmla="*/ 1 h 578"/>
                <a:gd name="T100" fmla="*/ 1 w 507"/>
                <a:gd name="T101" fmla="*/ 1 h 578"/>
                <a:gd name="T102" fmla="*/ 0 w 507"/>
                <a:gd name="T103" fmla="*/ 0 h 5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07"/>
                <a:gd name="T157" fmla="*/ 0 h 578"/>
                <a:gd name="T158" fmla="*/ 507 w 507"/>
                <a:gd name="T159" fmla="*/ 578 h 5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07" h="578">
                  <a:moveTo>
                    <a:pt x="0" y="0"/>
                  </a:moveTo>
                  <a:lnTo>
                    <a:pt x="2" y="0"/>
                  </a:lnTo>
                  <a:lnTo>
                    <a:pt x="5" y="0"/>
                  </a:lnTo>
                  <a:lnTo>
                    <a:pt x="11" y="2"/>
                  </a:lnTo>
                  <a:lnTo>
                    <a:pt x="21" y="6"/>
                  </a:lnTo>
                  <a:lnTo>
                    <a:pt x="24" y="8"/>
                  </a:lnTo>
                  <a:lnTo>
                    <a:pt x="30" y="10"/>
                  </a:lnTo>
                  <a:lnTo>
                    <a:pt x="36" y="10"/>
                  </a:lnTo>
                  <a:lnTo>
                    <a:pt x="43" y="11"/>
                  </a:lnTo>
                  <a:lnTo>
                    <a:pt x="51" y="13"/>
                  </a:lnTo>
                  <a:lnTo>
                    <a:pt x="59" y="15"/>
                  </a:lnTo>
                  <a:lnTo>
                    <a:pt x="66" y="19"/>
                  </a:lnTo>
                  <a:lnTo>
                    <a:pt x="76" y="21"/>
                  </a:lnTo>
                  <a:lnTo>
                    <a:pt x="83" y="23"/>
                  </a:lnTo>
                  <a:lnTo>
                    <a:pt x="91" y="27"/>
                  </a:lnTo>
                  <a:lnTo>
                    <a:pt x="100" y="29"/>
                  </a:lnTo>
                  <a:lnTo>
                    <a:pt x="110" y="32"/>
                  </a:lnTo>
                  <a:lnTo>
                    <a:pt x="119" y="36"/>
                  </a:lnTo>
                  <a:lnTo>
                    <a:pt x="131" y="38"/>
                  </a:lnTo>
                  <a:lnTo>
                    <a:pt x="140" y="42"/>
                  </a:lnTo>
                  <a:lnTo>
                    <a:pt x="152" y="46"/>
                  </a:lnTo>
                  <a:lnTo>
                    <a:pt x="161" y="48"/>
                  </a:lnTo>
                  <a:lnTo>
                    <a:pt x="173" y="51"/>
                  </a:lnTo>
                  <a:lnTo>
                    <a:pt x="182" y="53"/>
                  </a:lnTo>
                  <a:lnTo>
                    <a:pt x="196" y="57"/>
                  </a:lnTo>
                  <a:lnTo>
                    <a:pt x="207" y="61"/>
                  </a:lnTo>
                  <a:lnTo>
                    <a:pt x="218" y="65"/>
                  </a:lnTo>
                  <a:lnTo>
                    <a:pt x="230" y="68"/>
                  </a:lnTo>
                  <a:lnTo>
                    <a:pt x="241" y="72"/>
                  </a:lnTo>
                  <a:lnTo>
                    <a:pt x="253" y="76"/>
                  </a:lnTo>
                  <a:lnTo>
                    <a:pt x="264" y="78"/>
                  </a:lnTo>
                  <a:lnTo>
                    <a:pt x="275" y="82"/>
                  </a:lnTo>
                  <a:lnTo>
                    <a:pt x="287" y="86"/>
                  </a:lnTo>
                  <a:lnTo>
                    <a:pt x="298" y="89"/>
                  </a:lnTo>
                  <a:lnTo>
                    <a:pt x="310" y="93"/>
                  </a:lnTo>
                  <a:lnTo>
                    <a:pt x="319" y="97"/>
                  </a:lnTo>
                  <a:lnTo>
                    <a:pt x="332" y="101"/>
                  </a:lnTo>
                  <a:lnTo>
                    <a:pt x="342" y="103"/>
                  </a:lnTo>
                  <a:lnTo>
                    <a:pt x="351" y="107"/>
                  </a:lnTo>
                  <a:lnTo>
                    <a:pt x="363" y="108"/>
                  </a:lnTo>
                  <a:lnTo>
                    <a:pt x="374" y="112"/>
                  </a:lnTo>
                  <a:lnTo>
                    <a:pt x="384" y="116"/>
                  </a:lnTo>
                  <a:lnTo>
                    <a:pt x="393" y="120"/>
                  </a:lnTo>
                  <a:lnTo>
                    <a:pt x="403" y="122"/>
                  </a:lnTo>
                  <a:lnTo>
                    <a:pt x="412" y="126"/>
                  </a:lnTo>
                  <a:lnTo>
                    <a:pt x="422" y="127"/>
                  </a:lnTo>
                  <a:lnTo>
                    <a:pt x="429" y="131"/>
                  </a:lnTo>
                  <a:lnTo>
                    <a:pt x="437" y="133"/>
                  </a:lnTo>
                  <a:lnTo>
                    <a:pt x="447" y="137"/>
                  </a:lnTo>
                  <a:lnTo>
                    <a:pt x="452" y="139"/>
                  </a:lnTo>
                  <a:lnTo>
                    <a:pt x="460" y="143"/>
                  </a:lnTo>
                  <a:lnTo>
                    <a:pt x="466" y="145"/>
                  </a:lnTo>
                  <a:lnTo>
                    <a:pt x="473" y="146"/>
                  </a:lnTo>
                  <a:lnTo>
                    <a:pt x="479" y="148"/>
                  </a:lnTo>
                  <a:lnTo>
                    <a:pt x="483" y="150"/>
                  </a:lnTo>
                  <a:lnTo>
                    <a:pt x="486" y="152"/>
                  </a:lnTo>
                  <a:lnTo>
                    <a:pt x="492" y="154"/>
                  </a:lnTo>
                  <a:lnTo>
                    <a:pt x="498" y="156"/>
                  </a:lnTo>
                  <a:lnTo>
                    <a:pt x="504" y="160"/>
                  </a:lnTo>
                  <a:lnTo>
                    <a:pt x="506" y="164"/>
                  </a:lnTo>
                  <a:lnTo>
                    <a:pt x="507" y="171"/>
                  </a:lnTo>
                  <a:lnTo>
                    <a:pt x="506" y="175"/>
                  </a:lnTo>
                  <a:lnTo>
                    <a:pt x="506" y="179"/>
                  </a:lnTo>
                  <a:lnTo>
                    <a:pt x="506" y="184"/>
                  </a:lnTo>
                  <a:lnTo>
                    <a:pt x="504" y="190"/>
                  </a:lnTo>
                  <a:lnTo>
                    <a:pt x="502" y="196"/>
                  </a:lnTo>
                  <a:lnTo>
                    <a:pt x="500" y="202"/>
                  </a:lnTo>
                  <a:lnTo>
                    <a:pt x="498" y="209"/>
                  </a:lnTo>
                  <a:lnTo>
                    <a:pt x="496" y="215"/>
                  </a:lnTo>
                  <a:lnTo>
                    <a:pt x="492" y="221"/>
                  </a:lnTo>
                  <a:lnTo>
                    <a:pt x="490" y="228"/>
                  </a:lnTo>
                  <a:lnTo>
                    <a:pt x="486" y="236"/>
                  </a:lnTo>
                  <a:lnTo>
                    <a:pt x="485" y="243"/>
                  </a:lnTo>
                  <a:lnTo>
                    <a:pt x="481" y="249"/>
                  </a:lnTo>
                  <a:lnTo>
                    <a:pt x="479" y="257"/>
                  </a:lnTo>
                  <a:lnTo>
                    <a:pt x="475" y="262"/>
                  </a:lnTo>
                  <a:lnTo>
                    <a:pt x="471" y="268"/>
                  </a:lnTo>
                  <a:lnTo>
                    <a:pt x="467" y="274"/>
                  </a:lnTo>
                  <a:lnTo>
                    <a:pt x="466" y="280"/>
                  </a:lnTo>
                  <a:lnTo>
                    <a:pt x="462" y="285"/>
                  </a:lnTo>
                  <a:lnTo>
                    <a:pt x="460" y="291"/>
                  </a:lnTo>
                  <a:lnTo>
                    <a:pt x="454" y="299"/>
                  </a:lnTo>
                  <a:lnTo>
                    <a:pt x="452" y="306"/>
                  </a:lnTo>
                  <a:lnTo>
                    <a:pt x="450" y="312"/>
                  </a:lnTo>
                  <a:lnTo>
                    <a:pt x="450" y="314"/>
                  </a:lnTo>
                  <a:lnTo>
                    <a:pt x="159" y="578"/>
                  </a:lnTo>
                  <a:lnTo>
                    <a:pt x="159" y="576"/>
                  </a:lnTo>
                  <a:lnTo>
                    <a:pt x="161" y="572"/>
                  </a:lnTo>
                  <a:lnTo>
                    <a:pt x="165" y="567"/>
                  </a:lnTo>
                  <a:lnTo>
                    <a:pt x="171" y="559"/>
                  </a:lnTo>
                  <a:lnTo>
                    <a:pt x="173" y="551"/>
                  </a:lnTo>
                  <a:lnTo>
                    <a:pt x="177" y="548"/>
                  </a:lnTo>
                  <a:lnTo>
                    <a:pt x="178" y="542"/>
                  </a:lnTo>
                  <a:lnTo>
                    <a:pt x="182" y="536"/>
                  </a:lnTo>
                  <a:lnTo>
                    <a:pt x="186" y="529"/>
                  </a:lnTo>
                  <a:lnTo>
                    <a:pt x="192" y="521"/>
                  </a:lnTo>
                  <a:lnTo>
                    <a:pt x="194" y="513"/>
                  </a:lnTo>
                  <a:lnTo>
                    <a:pt x="199" y="506"/>
                  </a:lnTo>
                  <a:lnTo>
                    <a:pt x="201" y="496"/>
                  </a:lnTo>
                  <a:lnTo>
                    <a:pt x="205" y="487"/>
                  </a:lnTo>
                  <a:lnTo>
                    <a:pt x="209" y="477"/>
                  </a:lnTo>
                  <a:lnTo>
                    <a:pt x="213" y="468"/>
                  </a:lnTo>
                  <a:lnTo>
                    <a:pt x="213" y="462"/>
                  </a:lnTo>
                  <a:lnTo>
                    <a:pt x="215" y="458"/>
                  </a:lnTo>
                  <a:lnTo>
                    <a:pt x="216" y="453"/>
                  </a:lnTo>
                  <a:lnTo>
                    <a:pt x="218" y="447"/>
                  </a:lnTo>
                  <a:lnTo>
                    <a:pt x="220" y="435"/>
                  </a:lnTo>
                  <a:lnTo>
                    <a:pt x="224" y="426"/>
                  </a:lnTo>
                  <a:lnTo>
                    <a:pt x="224" y="420"/>
                  </a:lnTo>
                  <a:lnTo>
                    <a:pt x="226" y="415"/>
                  </a:lnTo>
                  <a:lnTo>
                    <a:pt x="226" y="409"/>
                  </a:lnTo>
                  <a:lnTo>
                    <a:pt x="228" y="403"/>
                  </a:lnTo>
                  <a:lnTo>
                    <a:pt x="228" y="397"/>
                  </a:lnTo>
                  <a:lnTo>
                    <a:pt x="228" y="392"/>
                  </a:lnTo>
                  <a:lnTo>
                    <a:pt x="230" y="384"/>
                  </a:lnTo>
                  <a:lnTo>
                    <a:pt x="230" y="380"/>
                  </a:lnTo>
                  <a:lnTo>
                    <a:pt x="230" y="373"/>
                  </a:lnTo>
                  <a:lnTo>
                    <a:pt x="230" y="367"/>
                  </a:lnTo>
                  <a:lnTo>
                    <a:pt x="230" y="361"/>
                  </a:lnTo>
                  <a:lnTo>
                    <a:pt x="232" y="356"/>
                  </a:lnTo>
                  <a:lnTo>
                    <a:pt x="232" y="348"/>
                  </a:lnTo>
                  <a:lnTo>
                    <a:pt x="232" y="342"/>
                  </a:lnTo>
                  <a:lnTo>
                    <a:pt x="232" y="337"/>
                  </a:lnTo>
                  <a:lnTo>
                    <a:pt x="232" y="331"/>
                  </a:lnTo>
                  <a:lnTo>
                    <a:pt x="230" y="323"/>
                  </a:lnTo>
                  <a:lnTo>
                    <a:pt x="230" y="318"/>
                  </a:lnTo>
                  <a:lnTo>
                    <a:pt x="228" y="312"/>
                  </a:lnTo>
                  <a:lnTo>
                    <a:pt x="228" y="304"/>
                  </a:lnTo>
                  <a:lnTo>
                    <a:pt x="226" y="299"/>
                  </a:lnTo>
                  <a:lnTo>
                    <a:pt x="226" y="293"/>
                  </a:lnTo>
                  <a:lnTo>
                    <a:pt x="224" y="287"/>
                  </a:lnTo>
                  <a:lnTo>
                    <a:pt x="224" y="283"/>
                  </a:lnTo>
                  <a:lnTo>
                    <a:pt x="222" y="276"/>
                  </a:lnTo>
                  <a:lnTo>
                    <a:pt x="220" y="270"/>
                  </a:lnTo>
                  <a:lnTo>
                    <a:pt x="220" y="266"/>
                  </a:lnTo>
                  <a:lnTo>
                    <a:pt x="218" y="261"/>
                  </a:lnTo>
                  <a:lnTo>
                    <a:pt x="216" y="249"/>
                  </a:lnTo>
                  <a:lnTo>
                    <a:pt x="215" y="242"/>
                  </a:lnTo>
                  <a:lnTo>
                    <a:pt x="211" y="232"/>
                  </a:lnTo>
                  <a:lnTo>
                    <a:pt x="209" y="223"/>
                  </a:lnTo>
                  <a:lnTo>
                    <a:pt x="205" y="215"/>
                  </a:lnTo>
                  <a:lnTo>
                    <a:pt x="203" y="207"/>
                  </a:lnTo>
                  <a:lnTo>
                    <a:pt x="201" y="200"/>
                  </a:lnTo>
                  <a:lnTo>
                    <a:pt x="197" y="192"/>
                  </a:lnTo>
                  <a:lnTo>
                    <a:pt x="196" y="184"/>
                  </a:lnTo>
                  <a:lnTo>
                    <a:pt x="194" y="179"/>
                  </a:lnTo>
                  <a:lnTo>
                    <a:pt x="190" y="173"/>
                  </a:lnTo>
                  <a:lnTo>
                    <a:pt x="188" y="165"/>
                  </a:lnTo>
                  <a:lnTo>
                    <a:pt x="184" y="162"/>
                  </a:lnTo>
                  <a:lnTo>
                    <a:pt x="180" y="158"/>
                  </a:lnTo>
                  <a:lnTo>
                    <a:pt x="177" y="148"/>
                  </a:lnTo>
                  <a:lnTo>
                    <a:pt x="173" y="143"/>
                  </a:lnTo>
                  <a:lnTo>
                    <a:pt x="169" y="137"/>
                  </a:lnTo>
                  <a:lnTo>
                    <a:pt x="167" y="133"/>
                  </a:lnTo>
                  <a:lnTo>
                    <a:pt x="165" y="131"/>
                  </a:lnTo>
                  <a:lnTo>
                    <a:pt x="0" y="0"/>
                  </a:lnTo>
                  <a:close/>
                </a:path>
              </a:pathLst>
            </a:custGeom>
            <a:solidFill>
              <a:srgbClr val="D9E0E6"/>
            </a:solidFill>
            <a:ln w="9525">
              <a:noFill/>
              <a:round/>
              <a:headEnd/>
              <a:tailEnd/>
            </a:ln>
          </p:spPr>
          <p:txBody>
            <a:bodyPr/>
            <a:lstStyle/>
            <a:p>
              <a:endParaRPr lang="en-US" sz="2400"/>
            </a:p>
          </p:txBody>
        </p:sp>
        <p:sp>
          <p:nvSpPr>
            <p:cNvPr id="219195" name="Freeform 88"/>
            <p:cNvSpPr>
              <a:spLocks/>
            </p:cNvSpPr>
            <p:nvPr/>
          </p:nvSpPr>
          <p:spPr bwMode="auto">
            <a:xfrm>
              <a:off x="5013" y="3545"/>
              <a:ext cx="255" cy="349"/>
            </a:xfrm>
            <a:custGeom>
              <a:avLst/>
              <a:gdLst>
                <a:gd name="T0" fmla="*/ 0 w 509"/>
                <a:gd name="T1" fmla="*/ 1 h 698"/>
                <a:gd name="T2" fmla="*/ 1 w 509"/>
                <a:gd name="T3" fmla="*/ 1 h 698"/>
                <a:gd name="T4" fmla="*/ 1 w 509"/>
                <a:gd name="T5" fmla="*/ 1 h 698"/>
                <a:gd name="T6" fmla="*/ 1 w 509"/>
                <a:gd name="T7" fmla="*/ 1 h 698"/>
                <a:gd name="T8" fmla="*/ 1 w 509"/>
                <a:gd name="T9" fmla="*/ 1 h 698"/>
                <a:gd name="T10" fmla="*/ 1 w 509"/>
                <a:gd name="T11" fmla="*/ 1 h 698"/>
                <a:gd name="T12" fmla="*/ 1 w 509"/>
                <a:gd name="T13" fmla="*/ 1 h 698"/>
                <a:gd name="T14" fmla="*/ 1 w 509"/>
                <a:gd name="T15" fmla="*/ 1 h 698"/>
                <a:gd name="T16" fmla="*/ 1 w 509"/>
                <a:gd name="T17" fmla="*/ 1 h 698"/>
                <a:gd name="T18" fmla="*/ 1 w 509"/>
                <a:gd name="T19" fmla="*/ 1 h 698"/>
                <a:gd name="T20" fmla="*/ 1 w 509"/>
                <a:gd name="T21" fmla="*/ 1 h 698"/>
                <a:gd name="T22" fmla="*/ 1 w 509"/>
                <a:gd name="T23" fmla="*/ 1 h 698"/>
                <a:gd name="T24" fmla="*/ 1 w 509"/>
                <a:gd name="T25" fmla="*/ 1 h 698"/>
                <a:gd name="T26" fmla="*/ 1 w 509"/>
                <a:gd name="T27" fmla="*/ 1 h 698"/>
                <a:gd name="T28" fmla="*/ 1 w 509"/>
                <a:gd name="T29" fmla="*/ 1 h 698"/>
                <a:gd name="T30" fmla="*/ 1 w 509"/>
                <a:gd name="T31" fmla="*/ 1 h 698"/>
                <a:gd name="T32" fmla="*/ 1 w 509"/>
                <a:gd name="T33" fmla="*/ 1 h 698"/>
                <a:gd name="T34" fmla="*/ 1 w 509"/>
                <a:gd name="T35" fmla="*/ 1 h 698"/>
                <a:gd name="T36" fmla="*/ 1 w 509"/>
                <a:gd name="T37" fmla="*/ 1 h 698"/>
                <a:gd name="T38" fmla="*/ 1 w 509"/>
                <a:gd name="T39" fmla="*/ 1 h 698"/>
                <a:gd name="T40" fmla="*/ 1 w 509"/>
                <a:gd name="T41" fmla="*/ 1 h 698"/>
                <a:gd name="T42" fmla="*/ 1 w 509"/>
                <a:gd name="T43" fmla="*/ 1 h 698"/>
                <a:gd name="T44" fmla="*/ 1 w 509"/>
                <a:gd name="T45" fmla="*/ 1 h 698"/>
                <a:gd name="T46" fmla="*/ 1 w 509"/>
                <a:gd name="T47" fmla="*/ 1 h 698"/>
                <a:gd name="T48" fmla="*/ 1 w 509"/>
                <a:gd name="T49" fmla="*/ 1 h 698"/>
                <a:gd name="T50" fmla="*/ 1 w 509"/>
                <a:gd name="T51" fmla="*/ 1 h 698"/>
                <a:gd name="T52" fmla="*/ 1 w 509"/>
                <a:gd name="T53" fmla="*/ 1 h 698"/>
                <a:gd name="T54" fmla="*/ 1 w 509"/>
                <a:gd name="T55" fmla="*/ 1 h 698"/>
                <a:gd name="T56" fmla="*/ 1 w 509"/>
                <a:gd name="T57" fmla="*/ 1 h 698"/>
                <a:gd name="T58" fmla="*/ 1 w 509"/>
                <a:gd name="T59" fmla="*/ 1 h 698"/>
                <a:gd name="T60" fmla="*/ 1 w 509"/>
                <a:gd name="T61" fmla="*/ 1 h 698"/>
                <a:gd name="T62" fmla="*/ 1 w 509"/>
                <a:gd name="T63" fmla="*/ 1 h 698"/>
                <a:gd name="T64" fmla="*/ 1 w 509"/>
                <a:gd name="T65" fmla="*/ 1 h 698"/>
                <a:gd name="T66" fmla="*/ 1 w 509"/>
                <a:gd name="T67" fmla="*/ 1 h 698"/>
                <a:gd name="T68" fmla="*/ 1 w 509"/>
                <a:gd name="T69" fmla="*/ 1 h 698"/>
                <a:gd name="T70" fmla="*/ 1 w 509"/>
                <a:gd name="T71" fmla="*/ 1 h 698"/>
                <a:gd name="T72" fmla="*/ 1 w 509"/>
                <a:gd name="T73" fmla="*/ 1 h 698"/>
                <a:gd name="T74" fmla="*/ 1 w 509"/>
                <a:gd name="T75" fmla="*/ 1 h 698"/>
                <a:gd name="T76" fmla="*/ 1 w 509"/>
                <a:gd name="T77" fmla="*/ 1 h 698"/>
                <a:gd name="T78" fmla="*/ 1 w 509"/>
                <a:gd name="T79" fmla="*/ 1 h 698"/>
                <a:gd name="T80" fmla="*/ 1 w 509"/>
                <a:gd name="T81" fmla="*/ 1 h 698"/>
                <a:gd name="T82" fmla="*/ 1 w 509"/>
                <a:gd name="T83" fmla="*/ 1 h 698"/>
                <a:gd name="T84" fmla="*/ 1 w 509"/>
                <a:gd name="T85" fmla="*/ 1 h 698"/>
                <a:gd name="T86" fmla="*/ 0 w 509"/>
                <a:gd name="T87" fmla="*/ 1 h 6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09"/>
                <a:gd name="T133" fmla="*/ 0 h 698"/>
                <a:gd name="T134" fmla="*/ 509 w 509"/>
                <a:gd name="T135" fmla="*/ 698 h 69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09" h="698">
                  <a:moveTo>
                    <a:pt x="0" y="633"/>
                  </a:moveTo>
                  <a:lnTo>
                    <a:pt x="0" y="631"/>
                  </a:lnTo>
                  <a:lnTo>
                    <a:pt x="1" y="627"/>
                  </a:lnTo>
                  <a:lnTo>
                    <a:pt x="5" y="622"/>
                  </a:lnTo>
                  <a:lnTo>
                    <a:pt x="11" y="614"/>
                  </a:lnTo>
                  <a:lnTo>
                    <a:pt x="13" y="610"/>
                  </a:lnTo>
                  <a:lnTo>
                    <a:pt x="17" y="605"/>
                  </a:lnTo>
                  <a:lnTo>
                    <a:pt x="21" y="599"/>
                  </a:lnTo>
                  <a:lnTo>
                    <a:pt x="24" y="593"/>
                  </a:lnTo>
                  <a:lnTo>
                    <a:pt x="28" y="588"/>
                  </a:lnTo>
                  <a:lnTo>
                    <a:pt x="34" y="582"/>
                  </a:lnTo>
                  <a:lnTo>
                    <a:pt x="40" y="574"/>
                  </a:lnTo>
                  <a:lnTo>
                    <a:pt x="45" y="569"/>
                  </a:lnTo>
                  <a:lnTo>
                    <a:pt x="51" y="561"/>
                  </a:lnTo>
                  <a:lnTo>
                    <a:pt x="55" y="553"/>
                  </a:lnTo>
                  <a:lnTo>
                    <a:pt x="60" y="544"/>
                  </a:lnTo>
                  <a:lnTo>
                    <a:pt x="68" y="536"/>
                  </a:lnTo>
                  <a:lnTo>
                    <a:pt x="74" y="527"/>
                  </a:lnTo>
                  <a:lnTo>
                    <a:pt x="79" y="517"/>
                  </a:lnTo>
                  <a:lnTo>
                    <a:pt x="87" y="510"/>
                  </a:lnTo>
                  <a:lnTo>
                    <a:pt x="93" y="500"/>
                  </a:lnTo>
                  <a:lnTo>
                    <a:pt x="98" y="491"/>
                  </a:lnTo>
                  <a:lnTo>
                    <a:pt x="106" y="481"/>
                  </a:lnTo>
                  <a:lnTo>
                    <a:pt x="114" y="472"/>
                  </a:lnTo>
                  <a:lnTo>
                    <a:pt x="121" y="462"/>
                  </a:lnTo>
                  <a:lnTo>
                    <a:pt x="127" y="453"/>
                  </a:lnTo>
                  <a:lnTo>
                    <a:pt x="137" y="443"/>
                  </a:lnTo>
                  <a:lnTo>
                    <a:pt x="142" y="433"/>
                  </a:lnTo>
                  <a:lnTo>
                    <a:pt x="150" y="424"/>
                  </a:lnTo>
                  <a:lnTo>
                    <a:pt x="156" y="414"/>
                  </a:lnTo>
                  <a:lnTo>
                    <a:pt x="165" y="403"/>
                  </a:lnTo>
                  <a:lnTo>
                    <a:pt x="171" y="394"/>
                  </a:lnTo>
                  <a:lnTo>
                    <a:pt x="178" y="384"/>
                  </a:lnTo>
                  <a:lnTo>
                    <a:pt x="184" y="375"/>
                  </a:lnTo>
                  <a:lnTo>
                    <a:pt x="194" y="365"/>
                  </a:lnTo>
                  <a:lnTo>
                    <a:pt x="199" y="354"/>
                  </a:lnTo>
                  <a:lnTo>
                    <a:pt x="207" y="346"/>
                  </a:lnTo>
                  <a:lnTo>
                    <a:pt x="213" y="337"/>
                  </a:lnTo>
                  <a:lnTo>
                    <a:pt x="222" y="327"/>
                  </a:lnTo>
                  <a:lnTo>
                    <a:pt x="228" y="318"/>
                  </a:lnTo>
                  <a:lnTo>
                    <a:pt x="235" y="310"/>
                  </a:lnTo>
                  <a:lnTo>
                    <a:pt x="241" y="300"/>
                  </a:lnTo>
                  <a:lnTo>
                    <a:pt x="249" y="293"/>
                  </a:lnTo>
                  <a:lnTo>
                    <a:pt x="254" y="285"/>
                  </a:lnTo>
                  <a:lnTo>
                    <a:pt x="260" y="278"/>
                  </a:lnTo>
                  <a:lnTo>
                    <a:pt x="266" y="268"/>
                  </a:lnTo>
                  <a:lnTo>
                    <a:pt x="272" y="262"/>
                  </a:lnTo>
                  <a:lnTo>
                    <a:pt x="277" y="255"/>
                  </a:lnTo>
                  <a:lnTo>
                    <a:pt x="283" y="249"/>
                  </a:lnTo>
                  <a:lnTo>
                    <a:pt x="287" y="243"/>
                  </a:lnTo>
                  <a:lnTo>
                    <a:pt x="291" y="238"/>
                  </a:lnTo>
                  <a:lnTo>
                    <a:pt x="296" y="232"/>
                  </a:lnTo>
                  <a:lnTo>
                    <a:pt x="302" y="228"/>
                  </a:lnTo>
                  <a:lnTo>
                    <a:pt x="310" y="219"/>
                  </a:lnTo>
                  <a:lnTo>
                    <a:pt x="315" y="213"/>
                  </a:lnTo>
                  <a:lnTo>
                    <a:pt x="321" y="207"/>
                  </a:lnTo>
                  <a:lnTo>
                    <a:pt x="325" y="207"/>
                  </a:lnTo>
                  <a:lnTo>
                    <a:pt x="330" y="202"/>
                  </a:lnTo>
                  <a:lnTo>
                    <a:pt x="340" y="194"/>
                  </a:lnTo>
                  <a:lnTo>
                    <a:pt x="346" y="188"/>
                  </a:lnTo>
                  <a:lnTo>
                    <a:pt x="351" y="182"/>
                  </a:lnTo>
                  <a:lnTo>
                    <a:pt x="357" y="175"/>
                  </a:lnTo>
                  <a:lnTo>
                    <a:pt x="365" y="169"/>
                  </a:lnTo>
                  <a:lnTo>
                    <a:pt x="370" y="160"/>
                  </a:lnTo>
                  <a:lnTo>
                    <a:pt x="378" y="152"/>
                  </a:lnTo>
                  <a:lnTo>
                    <a:pt x="386" y="144"/>
                  </a:lnTo>
                  <a:lnTo>
                    <a:pt x="395" y="135"/>
                  </a:lnTo>
                  <a:lnTo>
                    <a:pt x="403" y="125"/>
                  </a:lnTo>
                  <a:lnTo>
                    <a:pt x="410" y="118"/>
                  </a:lnTo>
                  <a:lnTo>
                    <a:pt x="418" y="106"/>
                  </a:lnTo>
                  <a:lnTo>
                    <a:pt x="427" y="99"/>
                  </a:lnTo>
                  <a:lnTo>
                    <a:pt x="433" y="89"/>
                  </a:lnTo>
                  <a:lnTo>
                    <a:pt x="443" y="78"/>
                  </a:lnTo>
                  <a:lnTo>
                    <a:pt x="448" y="70"/>
                  </a:lnTo>
                  <a:lnTo>
                    <a:pt x="456" y="61"/>
                  </a:lnTo>
                  <a:lnTo>
                    <a:pt x="464" y="51"/>
                  </a:lnTo>
                  <a:lnTo>
                    <a:pt x="471" y="44"/>
                  </a:lnTo>
                  <a:lnTo>
                    <a:pt x="477" y="36"/>
                  </a:lnTo>
                  <a:lnTo>
                    <a:pt x="483" y="28"/>
                  </a:lnTo>
                  <a:lnTo>
                    <a:pt x="488" y="23"/>
                  </a:lnTo>
                  <a:lnTo>
                    <a:pt x="492" y="17"/>
                  </a:lnTo>
                  <a:lnTo>
                    <a:pt x="498" y="11"/>
                  </a:lnTo>
                  <a:lnTo>
                    <a:pt x="502" y="8"/>
                  </a:lnTo>
                  <a:lnTo>
                    <a:pt x="507" y="2"/>
                  </a:lnTo>
                  <a:lnTo>
                    <a:pt x="509" y="0"/>
                  </a:lnTo>
                  <a:lnTo>
                    <a:pt x="448" y="285"/>
                  </a:lnTo>
                  <a:lnTo>
                    <a:pt x="70" y="698"/>
                  </a:lnTo>
                  <a:lnTo>
                    <a:pt x="0" y="633"/>
                  </a:lnTo>
                  <a:close/>
                </a:path>
              </a:pathLst>
            </a:custGeom>
            <a:solidFill>
              <a:srgbClr val="96ABBA"/>
            </a:solidFill>
            <a:ln w="9525">
              <a:noFill/>
              <a:round/>
              <a:headEnd/>
              <a:tailEnd/>
            </a:ln>
          </p:spPr>
          <p:txBody>
            <a:bodyPr/>
            <a:lstStyle/>
            <a:p>
              <a:endParaRPr lang="en-US" sz="2400"/>
            </a:p>
          </p:txBody>
        </p:sp>
        <p:sp>
          <p:nvSpPr>
            <p:cNvPr id="219196" name="Freeform 89"/>
            <p:cNvSpPr>
              <a:spLocks/>
            </p:cNvSpPr>
            <p:nvPr/>
          </p:nvSpPr>
          <p:spPr bwMode="auto">
            <a:xfrm>
              <a:off x="4640" y="3514"/>
              <a:ext cx="166" cy="147"/>
            </a:xfrm>
            <a:custGeom>
              <a:avLst/>
              <a:gdLst>
                <a:gd name="T0" fmla="*/ 1 w 331"/>
                <a:gd name="T1" fmla="*/ 0 h 295"/>
                <a:gd name="T2" fmla="*/ 1 w 331"/>
                <a:gd name="T3" fmla="*/ 0 h 295"/>
                <a:gd name="T4" fmla="*/ 1 w 331"/>
                <a:gd name="T5" fmla="*/ 0 h 295"/>
                <a:gd name="T6" fmla="*/ 1 w 331"/>
                <a:gd name="T7" fmla="*/ 0 h 295"/>
                <a:gd name="T8" fmla="*/ 1 w 331"/>
                <a:gd name="T9" fmla="*/ 0 h 295"/>
                <a:gd name="T10" fmla="*/ 1 w 331"/>
                <a:gd name="T11" fmla="*/ 0 h 295"/>
                <a:gd name="T12" fmla="*/ 1 w 331"/>
                <a:gd name="T13" fmla="*/ 0 h 295"/>
                <a:gd name="T14" fmla="*/ 1 w 331"/>
                <a:gd name="T15" fmla="*/ 0 h 295"/>
                <a:gd name="T16" fmla="*/ 1 w 331"/>
                <a:gd name="T17" fmla="*/ 0 h 295"/>
                <a:gd name="T18" fmla="*/ 1 w 331"/>
                <a:gd name="T19" fmla="*/ 0 h 295"/>
                <a:gd name="T20" fmla="*/ 1 w 331"/>
                <a:gd name="T21" fmla="*/ 0 h 295"/>
                <a:gd name="T22" fmla="*/ 1 w 331"/>
                <a:gd name="T23" fmla="*/ 0 h 295"/>
                <a:gd name="T24" fmla="*/ 1 w 331"/>
                <a:gd name="T25" fmla="*/ 0 h 295"/>
                <a:gd name="T26" fmla="*/ 1 w 331"/>
                <a:gd name="T27" fmla="*/ 0 h 295"/>
                <a:gd name="T28" fmla="*/ 1 w 331"/>
                <a:gd name="T29" fmla="*/ 0 h 295"/>
                <a:gd name="T30" fmla="*/ 1 w 331"/>
                <a:gd name="T31" fmla="*/ 0 h 295"/>
                <a:gd name="T32" fmla="*/ 1 w 331"/>
                <a:gd name="T33" fmla="*/ 0 h 295"/>
                <a:gd name="T34" fmla="*/ 1 w 331"/>
                <a:gd name="T35" fmla="*/ 0 h 295"/>
                <a:gd name="T36" fmla="*/ 1 w 331"/>
                <a:gd name="T37" fmla="*/ 0 h 295"/>
                <a:gd name="T38" fmla="*/ 1 w 331"/>
                <a:gd name="T39" fmla="*/ 0 h 295"/>
                <a:gd name="T40" fmla="*/ 1 w 331"/>
                <a:gd name="T41" fmla="*/ 0 h 295"/>
                <a:gd name="T42" fmla="*/ 1 w 331"/>
                <a:gd name="T43" fmla="*/ 0 h 295"/>
                <a:gd name="T44" fmla="*/ 1 w 331"/>
                <a:gd name="T45" fmla="*/ 0 h 295"/>
                <a:gd name="T46" fmla="*/ 1 w 331"/>
                <a:gd name="T47" fmla="*/ 0 h 295"/>
                <a:gd name="T48" fmla="*/ 1 w 331"/>
                <a:gd name="T49" fmla="*/ 0 h 295"/>
                <a:gd name="T50" fmla="*/ 1 w 331"/>
                <a:gd name="T51" fmla="*/ 0 h 295"/>
                <a:gd name="T52" fmla="*/ 0 w 331"/>
                <a:gd name="T53" fmla="*/ 0 h 295"/>
                <a:gd name="T54" fmla="*/ 1 w 331"/>
                <a:gd name="T55" fmla="*/ 0 h 295"/>
                <a:gd name="T56" fmla="*/ 1 w 331"/>
                <a:gd name="T57" fmla="*/ 0 h 295"/>
                <a:gd name="T58" fmla="*/ 1 w 331"/>
                <a:gd name="T59" fmla="*/ 0 h 295"/>
                <a:gd name="T60" fmla="*/ 1 w 331"/>
                <a:gd name="T61" fmla="*/ 0 h 295"/>
                <a:gd name="T62" fmla="*/ 1 w 331"/>
                <a:gd name="T63" fmla="*/ 0 h 295"/>
                <a:gd name="T64" fmla="*/ 1 w 331"/>
                <a:gd name="T65" fmla="*/ 0 h 295"/>
                <a:gd name="T66" fmla="*/ 1 w 331"/>
                <a:gd name="T67" fmla="*/ 0 h 295"/>
                <a:gd name="T68" fmla="*/ 1 w 331"/>
                <a:gd name="T69" fmla="*/ 0 h 295"/>
                <a:gd name="T70" fmla="*/ 1 w 331"/>
                <a:gd name="T71" fmla="*/ 0 h 295"/>
                <a:gd name="T72" fmla="*/ 1 w 331"/>
                <a:gd name="T73" fmla="*/ 0 h 295"/>
                <a:gd name="T74" fmla="*/ 1 w 331"/>
                <a:gd name="T75" fmla="*/ 0 h 295"/>
                <a:gd name="T76" fmla="*/ 1 w 331"/>
                <a:gd name="T77" fmla="*/ 0 h 295"/>
                <a:gd name="T78" fmla="*/ 1 w 331"/>
                <a:gd name="T79" fmla="*/ 0 h 295"/>
                <a:gd name="T80" fmla="*/ 1 w 331"/>
                <a:gd name="T81" fmla="*/ 0 h 295"/>
                <a:gd name="T82" fmla="*/ 1 w 331"/>
                <a:gd name="T83" fmla="*/ 0 h 295"/>
                <a:gd name="T84" fmla="*/ 1 w 331"/>
                <a:gd name="T85" fmla="*/ 0 h 295"/>
                <a:gd name="T86" fmla="*/ 1 w 331"/>
                <a:gd name="T87" fmla="*/ 0 h 295"/>
                <a:gd name="T88" fmla="*/ 1 w 331"/>
                <a:gd name="T89" fmla="*/ 0 h 295"/>
                <a:gd name="T90" fmla="*/ 1 w 331"/>
                <a:gd name="T91" fmla="*/ 0 h 295"/>
                <a:gd name="T92" fmla="*/ 1 w 331"/>
                <a:gd name="T93" fmla="*/ 0 h 295"/>
                <a:gd name="T94" fmla="*/ 1 w 331"/>
                <a:gd name="T95" fmla="*/ 0 h 295"/>
                <a:gd name="T96" fmla="*/ 1 w 331"/>
                <a:gd name="T97" fmla="*/ 0 h 295"/>
                <a:gd name="T98" fmla="*/ 1 w 331"/>
                <a:gd name="T99" fmla="*/ 0 h 295"/>
                <a:gd name="T100" fmla="*/ 1 w 331"/>
                <a:gd name="T101" fmla="*/ 0 h 295"/>
                <a:gd name="T102" fmla="*/ 1 w 331"/>
                <a:gd name="T103" fmla="*/ 0 h 295"/>
                <a:gd name="T104" fmla="*/ 1 w 331"/>
                <a:gd name="T105" fmla="*/ 0 h 2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31"/>
                <a:gd name="T160" fmla="*/ 0 h 295"/>
                <a:gd name="T161" fmla="*/ 331 w 331"/>
                <a:gd name="T162" fmla="*/ 295 h 2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31" h="295">
                  <a:moveTo>
                    <a:pt x="306" y="245"/>
                  </a:moveTo>
                  <a:lnTo>
                    <a:pt x="308" y="242"/>
                  </a:lnTo>
                  <a:lnTo>
                    <a:pt x="310" y="234"/>
                  </a:lnTo>
                  <a:lnTo>
                    <a:pt x="310" y="226"/>
                  </a:lnTo>
                  <a:lnTo>
                    <a:pt x="310" y="223"/>
                  </a:lnTo>
                  <a:lnTo>
                    <a:pt x="306" y="217"/>
                  </a:lnTo>
                  <a:lnTo>
                    <a:pt x="301" y="215"/>
                  </a:lnTo>
                  <a:lnTo>
                    <a:pt x="291" y="211"/>
                  </a:lnTo>
                  <a:lnTo>
                    <a:pt x="284" y="206"/>
                  </a:lnTo>
                  <a:lnTo>
                    <a:pt x="274" y="200"/>
                  </a:lnTo>
                  <a:lnTo>
                    <a:pt x="266" y="196"/>
                  </a:lnTo>
                  <a:lnTo>
                    <a:pt x="257" y="190"/>
                  </a:lnTo>
                  <a:lnTo>
                    <a:pt x="253" y="188"/>
                  </a:lnTo>
                  <a:lnTo>
                    <a:pt x="247" y="185"/>
                  </a:lnTo>
                  <a:lnTo>
                    <a:pt x="215" y="196"/>
                  </a:lnTo>
                  <a:lnTo>
                    <a:pt x="217" y="192"/>
                  </a:lnTo>
                  <a:lnTo>
                    <a:pt x="221" y="187"/>
                  </a:lnTo>
                  <a:lnTo>
                    <a:pt x="225" y="177"/>
                  </a:lnTo>
                  <a:lnTo>
                    <a:pt x="219" y="168"/>
                  </a:lnTo>
                  <a:lnTo>
                    <a:pt x="213" y="164"/>
                  </a:lnTo>
                  <a:lnTo>
                    <a:pt x="207" y="160"/>
                  </a:lnTo>
                  <a:lnTo>
                    <a:pt x="198" y="152"/>
                  </a:lnTo>
                  <a:lnTo>
                    <a:pt x="188" y="147"/>
                  </a:lnTo>
                  <a:lnTo>
                    <a:pt x="181" y="143"/>
                  </a:lnTo>
                  <a:lnTo>
                    <a:pt x="175" y="139"/>
                  </a:lnTo>
                  <a:lnTo>
                    <a:pt x="169" y="135"/>
                  </a:lnTo>
                  <a:lnTo>
                    <a:pt x="164" y="131"/>
                  </a:lnTo>
                  <a:lnTo>
                    <a:pt x="156" y="126"/>
                  </a:lnTo>
                  <a:lnTo>
                    <a:pt x="150" y="122"/>
                  </a:lnTo>
                  <a:lnTo>
                    <a:pt x="143" y="118"/>
                  </a:lnTo>
                  <a:lnTo>
                    <a:pt x="135" y="114"/>
                  </a:lnTo>
                  <a:lnTo>
                    <a:pt x="128" y="109"/>
                  </a:lnTo>
                  <a:lnTo>
                    <a:pt x="122" y="105"/>
                  </a:lnTo>
                  <a:lnTo>
                    <a:pt x="114" y="99"/>
                  </a:lnTo>
                  <a:lnTo>
                    <a:pt x="107" y="95"/>
                  </a:lnTo>
                  <a:lnTo>
                    <a:pt x="101" y="90"/>
                  </a:lnTo>
                  <a:lnTo>
                    <a:pt x="95" y="86"/>
                  </a:lnTo>
                  <a:lnTo>
                    <a:pt x="90" y="82"/>
                  </a:lnTo>
                  <a:lnTo>
                    <a:pt x="84" y="78"/>
                  </a:lnTo>
                  <a:lnTo>
                    <a:pt x="76" y="74"/>
                  </a:lnTo>
                  <a:lnTo>
                    <a:pt x="71" y="71"/>
                  </a:lnTo>
                  <a:lnTo>
                    <a:pt x="67" y="67"/>
                  </a:lnTo>
                  <a:lnTo>
                    <a:pt x="63" y="63"/>
                  </a:lnTo>
                  <a:lnTo>
                    <a:pt x="57" y="57"/>
                  </a:lnTo>
                  <a:lnTo>
                    <a:pt x="52" y="55"/>
                  </a:lnTo>
                  <a:lnTo>
                    <a:pt x="44" y="46"/>
                  </a:lnTo>
                  <a:lnTo>
                    <a:pt x="36" y="36"/>
                  </a:lnTo>
                  <a:lnTo>
                    <a:pt x="27" y="27"/>
                  </a:lnTo>
                  <a:lnTo>
                    <a:pt x="19" y="19"/>
                  </a:lnTo>
                  <a:lnTo>
                    <a:pt x="10" y="12"/>
                  </a:lnTo>
                  <a:lnTo>
                    <a:pt x="6" y="6"/>
                  </a:lnTo>
                  <a:lnTo>
                    <a:pt x="2" y="2"/>
                  </a:lnTo>
                  <a:lnTo>
                    <a:pt x="0" y="0"/>
                  </a:lnTo>
                  <a:lnTo>
                    <a:pt x="2" y="0"/>
                  </a:lnTo>
                  <a:lnTo>
                    <a:pt x="8" y="2"/>
                  </a:lnTo>
                  <a:lnTo>
                    <a:pt x="10" y="2"/>
                  </a:lnTo>
                  <a:lnTo>
                    <a:pt x="15" y="4"/>
                  </a:lnTo>
                  <a:lnTo>
                    <a:pt x="19" y="6"/>
                  </a:lnTo>
                  <a:lnTo>
                    <a:pt x="25" y="10"/>
                  </a:lnTo>
                  <a:lnTo>
                    <a:pt x="32" y="12"/>
                  </a:lnTo>
                  <a:lnTo>
                    <a:pt x="38" y="15"/>
                  </a:lnTo>
                  <a:lnTo>
                    <a:pt x="44" y="19"/>
                  </a:lnTo>
                  <a:lnTo>
                    <a:pt x="52" y="23"/>
                  </a:lnTo>
                  <a:lnTo>
                    <a:pt x="59" y="29"/>
                  </a:lnTo>
                  <a:lnTo>
                    <a:pt x="67" y="34"/>
                  </a:lnTo>
                  <a:lnTo>
                    <a:pt x="74" y="40"/>
                  </a:lnTo>
                  <a:lnTo>
                    <a:pt x="82" y="48"/>
                  </a:lnTo>
                  <a:lnTo>
                    <a:pt x="90" y="55"/>
                  </a:lnTo>
                  <a:lnTo>
                    <a:pt x="97" y="61"/>
                  </a:lnTo>
                  <a:lnTo>
                    <a:pt x="107" y="69"/>
                  </a:lnTo>
                  <a:lnTo>
                    <a:pt x="118" y="76"/>
                  </a:lnTo>
                  <a:lnTo>
                    <a:pt x="128" y="82"/>
                  </a:lnTo>
                  <a:lnTo>
                    <a:pt x="137" y="90"/>
                  </a:lnTo>
                  <a:lnTo>
                    <a:pt x="143" y="91"/>
                  </a:lnTo>
                  <a:lnTo>
                    <a:pt x="148" y="95"/>
                  </a:lnTo>
                  <a:lnTo>
                    <a:pt x="154" y="99"/>
                  </a:lnTo>
                  <a:lnTo>
                    <a:pt x="160" y="103"/>
                  </a:lnTo>
                  <a:lnTo>
                    <a:pt x="169" y="107"/>
                  </a:lnTo>
                  <a:lnTo>
                    <a:pt x="177" y="110"/>
                  </a:lnTo>
                  <a:lnTo>
                    <a:pt x="185" y="114"/>
                  </a:lnTo>
                  <a:lnTo>
                    <a:pt x="192" y="120"/>
                  </a:lnTo>
                  <a:lnTo>
                    <a:pt x="198" y="122"/>
                  </a:lnTo>
                  <a:lnTo>
                    <a:pt x="204" y="126"/>
                  </a:lnTo>
                  <a:lnTo>
                    <a:pt x="206" y="126"/>
                  </a:lnTo>
                  <a:lnTo>
                    <a:pt x="207" y="128"/>
                  </a:lnTo>
                  <a:lnTo>
                    <a:pt x="303" y="196"/>
                  </a:lnTo>
                  <a:lnTo>
                    <a:pt x="304" y="196"/>
                  </a:lnTo>
                  <a:lnTo>
                    <a:pt x="308" y="200"/>
                  </a:lnTo>
                  <a:lnTo>
                    <a:pt x="314" y="206"/>
                  </a:lnTo>
                  <a:lnTo>
                    <a:pt x="320" y="211"/>
                  </a:lnTo>
                  <a:lnTo>
                    <a:pt x="323" y="219"/>
                  </a:lnTo>
                  <a:lnTo>
                    <a:pt x="329" y="228"/>
                  </a:lnTo>
                  <a:lnTo>
                    <a:pt x="329" y="234"/>
                  </a:lnTo>
                  <a:lnTo>
                    <a:pt x="331" y="240"/>
                  </a:lnTo>
                  <a:lnTo>
                    <a:pt x="329" y="245"/>
                  </a:lnTo>
                  <a:lnTo>
                    <a:pt x="329" y="251"/>
                  </a:lnTo>
                  <a:lnTo>
                    <a:pt x="327" y="255"/>
                  </a:lnTo>
                  <a:lnTo>
                    <a:pt x="325" y="261"/>
                  </a:lnTo>
                  <a:lnTo>
                    <a:pt x="323" y="266"/>
                  </a:lnTo>
                  <a:lnTo>
                    <a:pt x="322" y="270"/>
                  </a:lnTo>
                  <a:lnTo>
                    <a:pt x="316" y="278"/>
                  </a:lnTo>
                  <a:lnTo>
                    <a:pt x="310" y="284"/>
                  </a:lnTo>
                  <a:lnTo>
                    <a:pt x="301" y="293"/>
                  </a:lnTo>
                  <a:lnTo>
                    <a:pt x="297" y="295"/>
                  </a:lnTo>
                  <a:lnTo>
                    <a:pt x="306" y="245"/>
                  </a:lnTo>
                  <a:close/>
                </a:path>
              </a:pathLst>
            </a:custGeom>
            <a:solidFill>
              <a:srgbClr val="E6B380"/>
            </a:solidFill>
            <a:ln w="9525">
              <a:noFill/>
              <a:round/>
              <a:headEnd/>
              <a:tailEnd/>
            </a:ln>
          </p:spPr>
          <p:txBody>
            <a:bodyPr/>
            <a:lstStyle/>
            <a:p>
              <a:endParaRPr lang="en-US" sz="2400"/>
            </a:p>
          </p:txBody>
        </p:sp>
        <p:sp>
          <p:nvSpPr>
            <p:cNvPr id="219197" name="Freeform 90"/>
            <p:cNvSpPr>
              <a:spLocks/>
            </p:cNvSpPr>
            <p:nvPr/>
          </p:nvSpPr>
          <p:spPr bwMode="auto">
            <a:xfrm>
              <a:off x="4645" y="3527"/>
              <a:ext cx="96" cy="67"/>
            </a:xfrm>
            <a:custGeom>
              <a:avLst/>
              <a:gdLst>
                <a:gd name="T0" fmla="*/ 1 w 192"/>
                <a:gd name="T1" fmla="*/ 0 h 135"/>
                <a:gd name="T2" fmla="*/ 1 w 192"/>
                <a:gd name="T3" fmla="*/ 0 h 135"/>
                <a:gd name="T4" fmla="*/ 1 w 192"/>
                <a:gd name="T5" fmla="*/ 0 h 135"/>
                <a:gd name="T6" fmla="*/ 1 w 192"/>
                <a:gd name="T7" fmla="*/ 0 h 135"/>
                <a:gd name="T8" fmla="*/ 0 w 192"/>
                <a:gd name="T9" fmla="*/ 0 h 135"/>
                <a:gd name="T10" fmla="*/ 1 w 192"/>
                <a:gd name="T11" fmla="*/ 0 h 135"/>
                <a:gd name="T12" fmla="*/ 1 w 192"/>
                <a:gd name="T13" fmla="*/ 0 h 135"/>
                <a:gd name="T14" fmla="*/ 0 60000 65536"/>
                <a:gd name="T15" fmla="*/ 0 60000 65536"/>
                <a:gd name="T16" fmla="*/ 0 60000 65536"/>
                <a:gd name="T17" fmla="*/ 0 60000 65536"/>
                <a:gd name="T18" fmla="*/ 0 60000 65536"/>
                <a:gd name="T19" fmla="*/ 0 60000 65536"/>
                <a:gd name="T20" fmla="*/ 0 60000 65536"/>
                <a:gd name="T21" fmla="*/ 0 w 192"/>
                <a:gd name="T22" fmla="*/ 0 h 135"/>
                <a:gd name="T23" fmla="*/ 192 w 192"/>
                <a:gd name="T24" fmla="*/ 135 h 1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135">
                  <a:moveTo>
                    <a:pt x="13" y="0"/>
                  </a:moveTo>
                  <a:lnTo>
                    <a:pt x="93" y="76"/>
                  </a:lnTo>
                  <a:lnTo>
                    <a:pt x="192" y="135"/>
                  </a:lnTo>
                  <a:lnTo>
                    <a:pt x="74" y="101"/>
                  </a:lnTo>
                  <a:lnTo>
                    <a:pt x="0" y="36"/>
                  </a:lnTo>
                  <a:lnTo>
                    <a:pt x="13" y="0"/>
                  </a:lnTo>
                  <a:close/>
                </a:path>
              </a:pathLst>
            </a:custGeom>
            <a:solidFill>
              <a:srgbClr val="FFE6B3"/>
            </a:solidFill>
            <a:ln w="9525">
              <a:noFill/>
              <a:round/>
              <a:headEnd/>
              <a:tailEnd/>
            </a:ln>
          </p:spPr>
          <p:txBody>
            <a:bodyPr/>
            <a:lstStyle/>
            <a:p>
              <a:endParaRPr lang="en-US" sz="2400"/>
            </a:p>
          </p:txBody>
        </p:sp>
        <p:sp>
          <p:nvSpPr>
            <p:cNvPr id="219198" name="Freeform 91"/>
            <p:cNvSpPr>
              <a:spLocks/>
            </p:cNvSpPr>
            <p:nvPr/>
          </p:nvSpPr>
          <p:spPr bwMode="auto">
            <a:xfrm>
              <a:off x="4574" y="3541"/>
              <a:ext cx="28" cy="94"/>
            </a:xfrm>
            <a:custGeom>
              <a:avLst/>
              <a:gdLst>
                <a:gd name="T0" fmla="*/ 0 w 55"/>
                <a:gd name="T1" fmla="*/ 0 h 189"/>
                <a:gd name="T2" fmla="*/ 1 w 55"/>
                <a:gd name="T3" fmla="*/ 0 h 189"/>
                <a:gd name="T4" fmla="*/ 1 w 55"/>
                <a:gd name="T5" fmla="*/ 0 h 189"/>
                <a:gd name="T6" fmla="*/ 1 w 55"/>
                <a:gd name="T7" fmla="*/ 0 h 189"/>
                <a:gd name="T8" fmla="*/ 1 w 55"/>
                <a:gd name="T9" fmla="*/ 0 h 189"/>
                <a:gd name="T10" fmla="*/ 1 w 55"/>
                <a:gd name="T11" fmla="*/ 0 h 189"/>
                <a:gd name="T12" fmla="*/ 1 w 55"/>
                <a:gd name="T13" fmla="*/ 0 h 189"/>
                <a:gd name="T14" fmla="*/ 1 w 55"/>
                <a:gd name="T15" fmla="*/ 0 h 189"/>
                <a:gd name="T16" fmla="*/ 1 w 55"/>
                <a:gd name="T17" fmla="*/ 0 h 189"/>
                <a:gd name="T18" fmla="*/ 1 w 55"/>
                <a:gd name="T19" fmla="*/ 0 h 189"/>
                <a:gd name="T20" fmla="*/ 1 w 55"/>
                <a:gd name="T21" fmla="*/ 0 h 189"/>
                <a:gd name="T22" fmla="*/ 1 w 55"/>
                <a:gd name="T23" fmla="*/ 0 h 189"/>
                <a:gd name="T24" fmla="*/ 1 w 55"/>
                <a:gd name="T25" fmla="*/ 0 h 189"/>
                <a:gd name="T26" fmla="*/ 1 w 55"/>
                <a:gd name="T27" fmla="*/ 0 h 189"/>
                <a:gd name="T28" fmla="*/ 1 w 55"/>
                <a:gd name="T29" fmla="*/ 0 h 189"/>
                <a:gd name="T30" fmla="*/ 1 w 55"/>
                <a:gd name="T31" fmla="*/ 0 h 189"/>
                <a:gd name="T32" fmla="*/ 1 w 55"/>
                <a:gd name="T33" fmla="*/ 0 h 189"/>
                <a:gd name="T34" fmla="*/ 1 w 55"/>
                <a:gd name="T35" fmla="*/ 0 h 189"/>
                <a:gd name="T36" fmla="*/ 1 w 55"/>
                <a:gd name="T37" fmla="*/ 0 h 189"/>
                <a:gd name="T38" fmla="*/ 1 w 55"/>
                <a:gd name="T39" fmla="*/ 0 h 189"/>
                <a:gd name="T40" fmla="*/ 1 w 55"/>
                <a:gd name="T41" fmla="*/ 0 h 189"/>
                <a:gd name="T42" fmla="*/ 1 w 55"/>
                <a:gd name="T43" fmla="*/ 0 h 189"/>
                <a:gd name="T44" fmla="*/ 1 w 55"/>
                <a:gd name="T45" fmla="*/ 0 h 189"/>
                <a:gd name="T46" fmla="*/ 1 w 55"/>
                <a:gd name="T47" fmla="*/ 0 h 189"/>
                <a:gd name="T48" fmla="*/ 1 w 55"/>
                <a:gd name="T49" fmla="*/ 0 h 189"/>
                <a:gd name="T50" fmla="*/ 1 w 55"/>
                <a:gd name="T51" fmla="*/ 0 h 189"/>
                <a:gd name="T52" fmla="*/ 1 w 55"/>
                <a:gd name="T53" fmla="*/ 0 h 189"/>
                <a:gd name="T54" fmla="*/ 0 w 55"/>
                <a:gd name="T55" fmla="*/ 0 h 189"/>
                <a:gd name="T56" fmla="*/ 0 w 55"/>
                <a:gd name="T57" fmla="*/ 0 h 1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5"/>
                <a:gd name="T88" fmla="*/ 0 h 189"/>
                <a:gd name="T89" fmla="*/ 55 w 55"/>
                <a:gd name="T90" fmla="*/ 189 h 18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5" h="189">
                  <a:moveTo>
                    <a:pt x="0" y="0"/>
                  </a:moveTo>
                  <a:lnTo>
                    <a:pt x="4" y="6"/>
                  </a:lnTo>
                  <a:lnTo>
                    <a:pt x="19" y="35"/>
                  </a:lnTo>
                  <a:lnTo>
                    <a:pt x="47" y="145"/>
                  </a:lnTo>
                  <a:lnTo>
                    <a:pt x="47" y="147"/>
                  </a:lnTo>
                  <a:lnTo>
                    <a:pt x="49" y="152"/>
                  </a:lnTo>
                  <a:lnTo>
                    <a:pt x="51" y="160"/>
                  </a:lnTo>
                  <a:lnTo>
                    <a:pt x="53" y="171"/>
                  </a:lnTo>
                  <a:lnTo>
                    <a:pt x="53" y="179"/>
                  </a:lnTo>
                  <a:lnTo>
                    <a:pt x="55" y="187"/>
                  </a:lnTo>
                  <a:lnTo>
                    <a:pt x="53" y="189"/>
                  </a:lnTo>
                  <a:lnTo>
                    <a:pt x="53" y="187"/>
                  </a:lnTo>
                  <a:lnTo>
                    <a:pt x="49" y="183"/>
                  </a:lnTo>
                  <a:lnTo>
                    <a:pt x="47" y="177"/>
                  </a:lnTo>
                  <a:lnTo>
                    <a:pt x="42" y="170"/>
                  </a:lnTo>
                  <a:lnTo>
                    <a:pt x="40" y="162"/>
                  </a:lnTo>
                  <a:lnTo>
                    <a:pt x="34" y="152"/>
                  </a:lnTo>
                  <a:lnTo>
                    <a:pt x="30" y="143"/>
                  </a:lnTo>
                  <a:lnTo>
                    <a:pt x="27" y="133"/>
                  </a:lnTo>
                  <a:lnTo>
                    <a:pt x="23" y="126"/>
                  </a:lnTo>
                  <a:lnTo>
                    <a:pt x="19" y="114"/>
                  </a:lnTo>
                  <a:lnTo>
                    <a:pt x="13" y="105"/>
                  </a:lnTo>
                  <a:lnTo>
                    <a:pt x="11" y="97"/>
                  </a:lnTo>
                  <a:lnTo>
                    <a:pt x="8" y="90"/>
                  </a:lnTo>
                  <a:lnTo>
                    <a:pt x="6" y="82"/>
                  </a:lnTo>
                  <a:lnTo>
                    <a:pt x="4" y="78"/>
                  </a:lnTo>
                  <a:lnTo>
                    <a:pt x="2" y="74"/>
                  </a:lnTo>
                  <a:lnTo>
                    <a:pt x="0" y="0"/>
                  </a:lnTo>
                  <a:close/>
                </a:path>
              </a:pathLst>
            </a:custGeom>
            <a:solidFill>
              <a:srgbClr val="CC804D"/>
            </a:solidFill>
            <a:ln w="9525">
              <a:noFill/>
              <a:round/>
              <a:headEnd/>
              <a:tailEnd/>
            </a:ln>
          </p:spPr>
          <p:txBody>
            <a:bodyPr/>
            <a:lstStyle/>
            <a:p>
              <a:endParaRPr lang="en-US" sz="2400"/>
            </a:p>
          </p:txBody>
        </p:sp>
        <p:sp>
          <p:nvSpPr>
            <p:cNvPr id="219199" name="Freeform 92"/>
            <p:cNvSpPr>
              <a:spLocks/>
            </p:cNvSpPr>
            <p:nvPr/>
          </p:nvSpPr>
          <p:spPr bwMode="auto">
            <a:xfrm>
              <a:off x="4555" y="3640"/>
              <a:ext cx="232" cy="87"/>
            </a:xfrm>
            <a:custGeom>
              <a:avLst/>
              <a:gdLst>
                <a:gd name="T0" fmla="*/ 1 w 462"/>
                <a:gd name="T1" fmla="*/ 1 h 173"/>
                <a:gd name="T2" fmla="*/ 1 w 462"/>
                <a:gd name="T3" fmla="*/ 1 h 173"/>
                <a:gd name="T4" fmla="*/ 1 w 462"/>
                <a:gd name="T5" fmla="*/ 1 h 173"/>
                <a:gd name="T6" fmla="*/ 1 w 462"/>
                <a:gd name="T7" fmla="*/ 1 h 173"/>
                <a:gd name="T8" fmla="*/ 1 w 462"/>
                <a:gd name="T9" fmla="*/ 1 h 173"/>
                <a:gd name="T10" fmla="*/ 1 w 462"/>
                <a:gd name="T11" fmla="*/ 1 h 173"/>
                <a:gd name="T12" fmla="*/ 1 w 462"/>
                <a:gd name="T13" fmla="*/ 1 h 173"/>
                <a:gd name="T14" fmla="*/ 1 w 462"/>
                <a:gd name="T15" fmla="*/ 1 h 173"/>
                <a:gd name="T16" fmla="*/ 1 w 462"/>
                <a:gd name="T17" fmla="*/ 1 h 173"/>
                <a:gd name="T18" fmla="*/ 1 w 462"/>
                <a:gd name="T19" fmla="*/ 1 h 173"/>
                <a:gd name="T20" fmla="*/ 1 w 462"/>
                <a:gd name="T21" fmla="*/ 1 h 173"/>
                <a:gd name="T22" fmla="*/ 1 w 462"/>
                <a:gd name="T23" fmla="*/ 1 h 173"/>
                <a:gd name="T24" fmla="*/ 1 w 462"/>
                <a:gd name="T25" fmla="*/ 1 h 173"/>
                <a:gd name="T26" fmla="*/ 1 w 462"/>
                <a:gd name="T27" fmla="*/ 1 h 173"/>
                <a:gd name="T28" fmla="*/ 1 w 462"/>
                <a:gd name="T29" fmla="*/ 1 h 173"/>
                <a:gd name="T30" fmla="*/ 1 w 462"/>
                <a:gd name="T31" fmla="*/ 1 h 173"/>
                <a:gd name="T32" fmla="*/ 1 w 462"/>
                <a:gd name="T33" fmla="*/ 1 h 173"/>
                <a:gd name="T34" fmla="*/ 1 w 462"/>
                <a:gd name="T35" fmla="*/ 1 h 173"/>
                <a:gd name="T36" fmla="*/ 1 w 462"/>
                <a:gd name="T37" fmla="*/ 1 h 173"/>
                <a:gd name="T38" fmla="*/ 1 w 462"/>
                <a:gd name="T39" fmla="*/ 1 h 173"/>
                <a:gd name="T40" fmla="*/ 1 w 462"/>
                <a:gd name="T41" fmla="*/ 1 h 173"/>
                <a:gd name="T42" fmla="*/ 1 w 462"/>
                <a:gd name="T43" fmla="*/ 1 h 173"/>
                <a:gd name="T44" fmla="*/ 0 w 462"/>
                <a:gd name="T45" fmla="*/ 1 h 173"/>
                <a:gd name="T46" fmla="*/ 1 w 462"/>
                <a:gd name="T47" fmla="*/ 1 h 173"/>
                <a:gd name="T48" fmla="*/ 1 w 462"/>
                <a:gd name="T49" fmla="*/ 1 h 173"/>
                <a:gd name="T50" fmla="*/ 1 w 462"/>
                <a:gd name="T51" fmla="*/ 1 h 173"/>
                <a:gd name="T52" fmla="*/ 1 w 462"/>
                <a:gd name="T53" fmla="*/ 1 h 173"/>
                <a:gd name="T54" fmla="*/ 1 w 462"/>
                <a:gd name="T55" fmla="*/ 1 h 173"/>
                <a:gd name="T56" fmla="*/ 1 w 462"/>
                <a:gd name="T57" fmla="*/ 1 h 173"/>
                <a:gd name="T58" fmla="*/ 1 w 462"/>
                <a:gd name="T59" fmla="*/ 1 h 173"/>
                <a:gd name="T60" fmla="*/ 1 w 462"/>
                <a:gd name="T61" fmla="*/ 1 h 173"/>
                <a:gd name="T62" fmla="*/ 1 w 462"/>
                <a:gd name="T63" fmla="*/ 1 h 173"/>
                <a:gd name="T64" fmla="*/ 1 w 462"/>
                <a:gd name="T65" fmla="*/ 1 h 173"/>
                <a:gd name="T66" fmla="*/ 1 w 462"/>
                <a:gd name="T67" fmla="*/ 1 h 173"/>
                <a:gd name="T68" fmla="*/ 1 w 462"/>
                <a:gd name="T69" fmla="*/ 1 h 173"/>
                <a:gd name="T70" fmla="*/ 1 w 462"/>
                <a:gd name="T71" fmla="*/ 1 h 173"/>
                <a:gd name="T72" fmla="*/ 1 w 462"/>
                <a:gd name="T73" fmla="*/ 1 h 173"/>
                <a:gd name="T74" fmla="*/ 1 w 462"/>
                <a:gd name="T75" fmla="*/ 1 h 173"/>
                <a:gd name="T76" fmla="*/ 1 w 462"/>
                <a:gd name="T77" fmla="*/ 1 h 173"/>
                <a:gd name="T78" fmla="*/ 1 w 462"/>
                <a:gd name="T79" fmla="*/ 1 h 173"/>
                <a:gd name="T80" fmla="*/ 1 w 462"/>
                <a:gd name="T81" fmla="*/ 1 h 173"/>
                <a:gd name="T82" fmla="*/ 1 w 462"/>
                <a:gd name="T83" fmla="*/ 1 h 173"/>
                <a:gd name="T84" fmla="*/ 1 w 462"/>
                <a:gd name="T85" fmla="*/ 1 h 173"/>
                <a:gd name="T86" fmla="*/ 1 w 462"/>
                <a:gd name="T87" fmla="*/ 1 h 173"/>
                <a:gd name="T88" fmla="*/ 1 w 462"/>
                <a:gd name="T89" fmla="*/ 1 h 173"/>
                <a:gd name="T90" fmla="*/ 1 w 462"/>
                <a:gd name="T91" fmla="*/ 1 h 173"/>
                <a:gd name="T92" fmla="*/ 1 w 462"/>
                <a:gd name="T93" fmla="*/ 0 h 1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62"/>
                <a:gd name="T142" fmla="*/ 0 h 173"/>
                <a:gd name="T143" fmla="*/ 462 w 462"/>
                <a:gd name="T144" fmla="*/ 173 h 17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62" h="173">
                  <a:moveTo>
                    <a:pt x="373" y="0"/>
                  </a:moveTo>
                  <a:lnTo>
                    <a:pt x="371" y="0"/>
                  </a:lnTo>
                  <a:lnTo>
                    <a:pt x="365" y="2"/>
                  </a:lnTo>
                  <a:lnTo>
                    <a:pt x="357" y="2"/>
                  </a:lnTo>
                  <a:lnTo>
                    <a:pt x="348" y="6"/>
                  </a:lnTo>
                  <a:lnTo>
                    <a:pt x="342" y="8"/>
                  </a:lnTo>
                  <a:lnTo>
                    <a:pt x="335" y="10"/>
                  </a:lnTo>
                  <a:lnTo>
                    <a:pt x="329" y="10"/>
                  </a:lnTo>
                  <a:lnTo>
                    <a:pt x="321" y="12"/>
                  </a:lnTo>
                  <a:lnTo>
                    <a:pt x="314" y="13"/>
                  </a:lnTo>
                  <a:lnTo>
                    <a:pt x="306" y="15"/>
                  </a:lnTo>
                  <a:lnTo>
                    <a:pt x="298" y="17"/>
                  </a:lnTo>
                  <a:lnTo>
                    <a:pt x="291" y="21"/>
                  </a:lnTo>
                  <a:lnTo>
                    <a:pt x="281" y="21"/>
                  </a:lnTo>
                  <a:lnTo>
                    <a:pt x="272" y="23"/>
                  </a:lnTo>
                  <a:lnTo>
                    <a:pt x="262" y="25"/>
                  </a:lnTo>
                  <a:lnTo>
                    <a:pt x="255" y="29"/>
                  </a:lnTo>
                  <a:lnTo>
                    <a:pt x="243" y="31"/>
                  </a:lnTo>
                  <a:lnTo>
                    <a:pt x="236" y="32"/>
                  </a:lnTo>
                  <a:lnTo>
                    <a:pt x="226" y="34"/>
                  </a:lnTo>
                  <a:lnTo>
                    <a:pt x="217" y="38"/>
                  </a:lnTo>
                  <a:lnTo>
                    <a:pt x="207" y="40"/>
                  </a:lnTo>
                  <a:lnTo>
                    <a:pt x="198" y="42"/>
                  </a:lnTo>
                  <a:lnTo>
                    <a:pt x="188" y="44"/>
                  </a:lnTo>
                  <a:lnTo>
                    <a:pt x="181" y="46"/>
                  </a:lnTo>
                  <a:lnTo>
                    <a:pt x="171" y="48"/>
                  </a:lnTo>
                  <a:lnTo>
                    <a:pt x="162" y="50"/>
                  </a:lnTo>
                  <a:lnTo>
                    <a:pt x="154" y="51"/>
                  </a:lnTo>
                  <a:lnTo>
                    <a:pt x="148" y="55"/>
                  </a:lnTo>
                  <a:lnTo>
                    <a:pt x="139" y="55"/>
                  </a:lnTo>
                  <a:lnTo>
                    <a:pt x="131" y="57"/>
                  </a:lnTo>
                  <a:lnTo>
                    <a:pt x="124" y="57"/>
                  </a:lnTo>
                  <a:lnTo>
                    <a:pt x="118" y="59"/>
                  </a:lnTo>
                  <a:lnTo>
                    <a:pt x="110" y="59"/>
                  </a:lnTo>
                  <a:lnTo>
                    <a:pt x="105" y="59"/>
                  </a:lnTo>
                  <a:lnTo>
                    <a:pt x="99" y="59"/>
                  </a:lnTo>
                  <a:lnTo>
                    <a:pt x="93" y="61"/>
                  </a:lnTo>
                  <a:lnTo>
                    <a:pt x="87" y="61"/>
                  </a:lnTo>
                  <a:lnTo>
                    <a:pt x="80" y="61"/>
                  </a:lnTo>
                  <a:lnTo>
                    <a:pt x="74" y="61"/>
                  </a:lnTo>
                  <a:lnTo>
                    <a:pt x="70" y="61"/>
                  </a:lnTo>
                  <a:lnTo>
                    <a:pt x="61" y="61"/>
                  </a:lnTo>
                  <a:lnTo>
                    <a:pt x="53" y="61"/>
                  </a:lnTo>
                  <a:lnTo>
                    <a:pt x="46" y="59"/>
                  </a:lnTo>
                  <a:lnTo>
                    <a:pt x="40" y="59"/>
                  </a:lnTo>
                  <a:lnTo>
                    <a:pt x="34" y="57"/>
                  </a:lnTo>
                  <a:lnTo>
                    <a:pt x="30" y="57"/>
                  </a:lnTo>
                  <a:lnTo>
                    <a:pt x="23" y="55"/>
                  </a:lnTo>
                  <a:lnTo>
                    <a:pt x="27" y="59"/>
                  </a:lnTo>
                  <a:lnTo>
                    <a:pt x="32" y="67"/>
                  </a:lnTo>
                  <a:lnTo>
                    <a:pt x="36" y="74"/>
                  </a:lnTo>
                  <a:lnTo>
                    <a:pt x="40" y="82"/>
                  </a:lnTo>
                  <a:lnTo>
                    <a:pt x="44" y="93"/>
                  </a:lnTo>
                  <a:lnTo>
                    <a:pt x="42" y="97"/>
                  </a:lnTo>
                  <a:lnTo>
                    <a:pt x="42" y="103"/>
                  </a:lnTo>
                  <a:lnTo>
                    <a:pt x="40" y="108"/>
                  </a:lnTo>
                  <a:lnTo>
                    <a:pt x="38" y="116"/>
                  </a:lnTo>
                  <a:lnTo>
                    <a:pt x="34" y="122"/>
                  </a:lnTo>
                  <a:lnTo>
                    <a:pt x="30" y="128"/>
                  </a:lnTo>
                  <a:lnTo>
                    <a:pt x="27" y="133"/>
                  </a:lnTo>
                  <a:lnTo>
                    <a:pt x="23" y="139"/>
                  </a:lnTo>
                  <a:lnTo>
                    <a:pt x="17" y="148"/>
                  </a:lnTo>
                  <a:lnTo>
                    <a:pt x="11" y="156"/>
                  </a:lnTo>
                  <a:lnTo>
                    <a:pt x="6" y="162"/>
                  </a:lnTo>
                  <a:lnTo>
                    <a:pt x="2" y="169"/>
                  </a:lnTo>
                  <a:lnTo>
                    <a:pt x="0" y="171"/>
                  </a:lnTo>
                  <a:lnTo>
                    <a:pt x="0" y="173"/>
                  </a:lnTo>
                  <a:lnTo>
                    <a:pt x="2" y="173"/>
                  </a:lnTo>
                  <a:lnTo>
                    <a:pt x="8" y="171"/>
                  </a:lnTo>
                  <a:lnTo>
                    <a:pt x="11" y="171"/>
                  </a:lnTo>
                  <a:lnTo>
                    <a:pt x="17" y="169"/>
                  </a:lnTo>
                  <a:lnTo>
                    <a:pt x="23" y="169"/>
                  </a:lnTo>
                  <a:lnTo>
                    <a:pt x="30" y="169"/>
                  </a:lnTo>
                  <a:lnTo>
                    <a:pt x="38" y="166"/>
                  </a:lnTo>
                  <a:lnTo>
                    <a:pt x="46" y="166"/>
                  </a:lnTo>
                  <a:lnTo>
                    <a:pt x="55" y="164"/>
                  </a:lnTo>
                  <a:lnTo>
                    <a:pt x="65" y="162"/>
                  </a:lnTo>
                  <a:lnTo>
                    <a:pt x="74" y="160"/>
                  </a:lnTo>
                  <a:lnTo>
                    <a:pt x="85" y="158"/>
                  </a:lnTo>
                  <a:lnTo>
                    <a:pt x="91" y="156"/>
                  </a:lnTo>
                  <a:lnTo>
                    <a:pt x="97" y="156"/>
                  </a:lnTo>
                  <a:lnTo>
                    <a:pt x="103" y="154"/>
                  </a:lnTo>
                  <a:lnTo>
                    <a:pt x="108" y="154"/>
                  </a:lnTo>
                  <a:lnTo>
                    <a:pt x="114" y="152"/>
                  </a:lnTo>
                  <a:lnTo>
                    <a:pt x="120" y="152"/>
                  </a:lnTo>
                  <a:lnTo>
                    <a:pt x="125" y="150"/>
                  </a:lnTo>
                  <a:lnTo>
                    <a:pt x="131" y="148"/>
                  </a:lnTo>
                  <a:lnTo>
                    <a:pt x="137" y="147"/>
                  </a:lnTo>
                  <a:lnTo>
                    <a:pt x="144" y="147"/>
                  </a:lnTo>
                  <a:lnTo>
                    <a:pt x="150" y="145"/>
                  </a:lnTo>
                  <a:lnTo>
                    <a:pt x="156" y="143"/>
                  </a:lnTo>
                  <a:lnTo>
                    <a:pt x="162" y="141"/>
                  </a:lnTo>
                  <a:lnTo>
                    <a:pt x="169" y="139"/>
                  </a:lnTo>
                  <a:lnTo>
                    <a:pt x="175" y="137"/>
                  </a:lnTo>
                  <a:lnTo>
                    <a:pt x="182" y="135"/>
                  </a:lnTo>
                  <a:lnTo>
                    <a:pt x="188" y="133"/>
                  </a:lnTo>
                  <a:lnTo>
                    <a:pt x="194" y="133"/>
                  </a:lnTo>
                  <a:lnTo>
                    <a:pt x="201" y="131"/>
                  </a:lnTo>
                  <a:lnTo>
                    <a:pt x="207" y="129"/>
                  </a:lnTo>
                  <a:lnTo>
                    <a:pt x="213" y="128"/>
                  </a:lnTo>
                  <a:lnTo>
                    <a:pt x="219" y="126"/>
                  </a:lnTo>
                  <a:lnTo>
                    <a:pt x="226" y="124"/>
                  </a:lnTo>
                  <a:lnTo>
                    <a:pt x="232" y="122"/>
                  </a:lnTo>
                  <a:lnTo>
                    <a:pt x="238" y="120"/>
                  </a:lnTo>
                  <a:lnTo>
                    <a:pt x="243" y="118"/>
                  </a:lnTo>
                  <a:lnTo>
                    <a:pt x="249" y="116"/>
                  </a:lnTo>
                  <a:lnTo>
                    <a:pt x="257" y="112"/>
                  </a:lnTo>
                  <a:lnTo>
                    <a:pt x="260" y="110"/>
                  </a:lnTo>
                  <a:lnTo>
                    <a:pt x="266" y="108"/>
                  </a:lnTo>
                  <a:lnTo>
                    <a:pt x="272" y="107"/>
                  </a:lnTo>
                  <a:lnTo>
                    <a:pt x="278" y="105"/>
                  </a:lnTo>
                  <a:lnTo>
                    <a:pt x="283" y="101"/>
                  </a:lnTo>
                  <a:lnTo>
                    <a:pt x="289" y="99"/>
                  </a:lnTo>
                  <a:lnTo>
                    <a:pt x="295" y="97"/>
                  </a:lnTo>
                  <a:lnTo>
                    <a:pt x="300" y="95"/>
                  </a:lnTo>
                  <a:lnTo>
                    <a:pt x="310" y="89"/>
                  </a:lnTo>
                  <a:lnTo>
                    <a:pt x="319" y="84"/>
                  </a:lnTo>
                  <a:lnTo>
                    <a:pt x="329" y="80"/>
                  </a:lnTo>
                  <a:lnTo>
                    <a:pt x="338" y="76"/>
                  </a:lnTo>
                  <a:lnTo>
                    <a:pt x="346" y="72"/>
                  </a:lnTo>
                  <a:lnTo>
                    <a:pt x="354" y="69"/>
                  </a:lnTo>
                  <a:lnTo>
                    <a:pt x="361" y="65"/>
                  </a:lnTo>
                  <a:lnTo>
                    <a:pt x="371" y="61"/>
                  </a:lnTo>
                  <a:lnTo>
                    <a:pt x="378" y="57"/>
                  </a:lnTo>
                  <a:lnTo>
                    <a:pt x="384" y="53"/>
                  </a:lnTo>
                  <a:lnTo>
                    <a:pt x="390" y="51"/>
                  </a:lnTo>
                  <a:lnTo>
                    <a:pt x="397" y="48"/>
                  </a:lnTo>
                  <a:lnTo>
                    <a:pt x="403" y="46"/>
                  </a:lnTo>
                  <a:lnTo>
                    <a:pt x="409" y="44"/>
                  </a:lnTo>
                  <a:lnTo>
                    <a:pt x="414" y="42"/>
                  </a:lnTo>
                  <a:lnTo>
                    <a:pt x="422" y="40"/>
                  </a:lnTo>
                  <a:lnTo>
                    <a:pt x="430" y="34"/>
                  </a:lnTo>
                  <a:lnTo>
                    <a:pt x="437" y="31"/>
                  </a:lnTo>
                  <a:lnTo>
                    <a:pt x="443" y="29"/>
                  </a:lnTo>
                  <a:lnTo>
                    <a:pt x="451" y="27"/>
                  </a:lnTo>
                  <a:lnTo>
                    <a:pt x="458" y="25"/>
                  </a:lnTo>
                  <a:lnTo>
                    <a:pt x="462" y="25"/>
                  </a:lnTo>
                  <a:lnTo>
                    <a:pt x="373" y="0"/>
                  </a:lnTo>
                  <a:close/>
                </a:path>
              </a:pathLst>
            </a:custGeom>
            <a:solidFill>
              <a:srgbClr val="A6A687"/>
            </a:solidFill>
            <a:ln w="9525">
              <a:noFill/>
              <a:round/>
              <a:headEnd/>
              <a:tailEnd/>
            </a:ln>
          </p:spPr>
          <p:txBody>
            <a:bodyPr/>
            <a:lstStyle/>
            <a:p>
              <a:endParaRPr lang="en-US" sz="2400"/>
            </a:p>
          </p:txBody>
        </p:sp>
        <p:sp>
          <p:nvSpPr>
            <p:cNvPr id="219200" name="Freeform 93"/>
            <p:cNvSpPr>
              <a:spLocks/>
            </p:cNvSpPr>
            <p:nvPr/>
          </p:nvSpPr>
          <p:spPr bwMode="auto">
            <a:xfrm>
              <a:off x="4754" y="3608"/>
              <a:ext cx="38" cy="28"/>
            </a:xfrm>
            <a:custGeom>
              <a:avLst/>
              <a:gdLst>
                <a:gd name="T0" fmla="*/ 1 w 76"/>
                <a:gd name="T1" fmla="*/ 0 h 57"/>
                <a:gd name="T2" fmla="*/ 1 w 76"/>
                <a:gd name="T3" fmla="*/ 0 h 57"/>
                <a:gd name="T4" fmla="*/ 1 w 76"/>
                <a:gd name="T5" fmla="*/ 0 h 57"/>
                <a:gd name="T6" fmla="*/ 0 w 76"/>
                <a:gd name="T7" fmla="*/ 0 h 57"/>
                <a:gd name="T8" fmla="*/ 1 w 76"/>
                <a:gd name="T9" fmla="*/ 0 h 57"/>
                <a:gd name="T10" fmla="*/ 1 w 76"/>
                <a:gd name="T11" fmla="*/ 0 h 57"/>
                <a:gd name="T12" fmla="*/ 1 w 76"/>
                <a:gd name="T13" fmla="*/ 0 h 57"/>
                <a:gd name="T14" fmla="*/ 1 w 76"/>
                <a:gd name="T15" fmla="*/ 0 h 57"/>
                <a:gd name="T16" fmla="*/ 1 w 76"/>
                <a:gd name="T17" fmla="*/ 0 h 57"/>
                <a:gd name="T18" fmla="*/ 1 w 76"/>
                <a:gd name="T19" fmla="*/ 0 h 57"/>
                <a:gd name="T20" fmla="*/ 1 w 76"/>
                <a:gd name="T21" fmla="*/ 0 h 57"/>
                <a:gd name="T22" fmla="*/ 1 w 76"/>
                <a:gd name="T23" fmla="*/ 0 h 57"/>
                <a:gd name="T24" fmla="*/ 1 w 76"/>
                <a:gd name="T25" fmla="*/ 0 h 57"/>
                <a:gd name="T26" fmla="*/ 1 w 76"/>
                <a:gd name="T27" fmla="*/ 0 h 57"/>
                <a:gd name="T28" fmla="*/ 1 w 76"/>
                <a:gd name="T29" fmla="*/ 0 h 57"/>
                <a:gd name="T30" fmla="*/ 1 w 76"/>
                <a:gd name="T31" fmla="*/ 0 h 57"/>
                <a:gd name="T32" fmla="*/ 1 w 76"/>
                <a:gd name="T33" fmla="*/ 0 h 57"/>
                <a:gd name="T34" fmla="*/ 1 w 76"/>
                <a:gd name="T35" fmla="*/ 0 h 57"/>
                <a:gd name="T36" fmla="*/ 1 w 76"/>
                <a:gd name="T37" fmla="*/ 0 h 57"/>
                <a:gd name="T38" fmla="*/ 1 w 76"/>
                <a:gd name="T39" fmla="*/ 0 h 57"/>
                <a:gd name="T40" fmla="*/ 1 w 76"/>
                <a:gd name="T41" fmla="*/ 0 h 57"/>
                <a:gd name="T42" fmla="*/ 1 w 76"/>
                <a:gd name="T43" fmla="*/ 0 h 57"/>
                <a:gd name="T44" fmla="*/ 1 w 76"/>
                <a:gd name="T45" fmla="*/ 0 h 57"/>
                <a:gd name="T46" fmla="*/ 1 w 76"/>
                <a:gd name="T47" fmla="*/ 0 h 57"/>
                <a:gd name="T48" fmla="*/ 1 w 76"/>
                <a:gd name="T49" fmla="*/ 0 h 57"/>
                <a:gd name="T50" fmla="*/ 1 w 76"/>
                <a:gd name="T51" fmla="*/ 0 h 57"/>
                <a:gd name="T52" fmla="*/ 1 w 76"/>
                <a:gd name="T53" fmla="*/ 0 h 57"/>
                <a:gd name="T54" fmla="*/ 1 w 76"/>
                <a:gd name="T55" fmla="*/ 0 h 57"/>
                <a:gd name="T56" fmla="*/ 1 w 76"/>
                <a:gd name="T57" fmla="*/ 0 h 57"/>
                <a:gd name="T58" fmla="*/ 1 w 76"/>
                <a:gd name="T59" fmla="*/ 0 h 57"/>
                <a:gd name="T60" fmla="*/ 1 w 76"/>
                <a:gd name="T61" fmla="*/ 0 h 57"/>
                <a:gd name="T62" fmla="*/ 1 w 76"/>
                <a:gd name="T63" fmla="*/ 0 h 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6"/>
                <a:gd name="T97" fmla="*/ 0 h 57"/>
                <a:gd name="T98" fmla="*/ 76 w 76"/>
                <a:gd name="T99" fmla="*/ 57 h 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6" h="57">
                  <a:moveTo>
                    <a:pt x="6" y="0"/>
                  </a:moveTo>
                  <a:lnTo>
                    <a:pt x="4" y="2"/>
                  </a:lnTo>
                  <a:lnTo>
                    <a:pt x="2" y="8"/>
                  </a:lnTo>
                  <a:lnTo>
                    <a:pt x="0" y="18"/>
                  </a:lnTo>
                  <a:lnTo>
                    <a:pt x="6" y="27"/>
                  </a:lnTo>
                  <a:lnTo>
                    <a:pt x="12" y="31"/>
                  </a:lnTo>
                  <a:lnTo>
                    <a:pt x="19" y="37"/>
                  </a:lnTo>
                  <a:lnTo>
                    <a:pt x="27" y="42"/>
                  </a:lnTo>
                  <a:lnTo>
                    <a:pt x="38" y="46"/>
                  </a:lnTo>
                  <a:lnTo>
                    <a:pt x="46" y="50"/>
                  </a:lnTo>
                  <a:lnTo>
                    <a:pt x="56" y="54"/>
                  </a:lnTo>
                  <a:lnTo>
                    <a:pt x="59" y="56"/>
                  </a:lnTo>
                  <a:lnTo>
                    <a:pt x="63" y="57"/>
                  </a:lnTo>
                  <a:lnTo>
                    <a:pt x="65" y="54"/>
                  </a:lnTo>
                  <a:lnTo>
                    <a:pt x="73" y="46"/>
                  </a:lnTo>
                  <a:lnTo>
                    <a:pt x="76" y="37"/>
                  </a:lnTo>
                  <a:lnTo>
                    <a:pt x="75" y="31"/>
                  </a:lnTo>
                  <a:lnTo>
                    <a:pt x="71" y="29"/>
                  </a:lnTo>
                  <a:lnTo>
                    <a:pt x="67" y="27"/>
                  </a:lnTo>
                  <a:lnTo>
                    <a:pt x="63" y="23"/>
                  </a:lnTo>
                  <a:lnTo>
                    <a:pt x="57" y="21"/>
                  </a:lnTo>
                  <a:lnTo>
                    <a:pt x="52" y="19"/>
                  </a:lnTo>
                  <a:lnTo>
                    <a:pt x="46" y="18"/>
                  </a:lnTo>
                  <a:lnTo>
                    <a:pt x="40" y="14"/>
                  </a:lnTo>
                  <a:lnTo>
                    <a:pt x="36" y="12"/>
                  </a:lnTo>
                  <a:lnTo>
                    <a:pt x="31" y="8"/>
                  </a:lnTo>
                  <a:lnTo>
                    <a:pt x="25" y="6"/>
                  </a:lnTo>
                  <a:lnTo>
                    <a:pt x="17" y="4"/>
                  </a:lnTo>
                  <a:lnTo>
                    <a:pt x="16" y="2"/>
                  </a:lnTo>
                  <a:lnTo>
                    <a:pt x="8" y="0"/>
                  </a:lnTo>
                  <a:lnTo>
                    <a:pt x="6" y="0"/>
                  </a:lnTo>
                  <a:close/>
                </a:path>
              </a:pathLst>
            </a:custGeom>
            <a:solidFill>
              <a:srgbClr val="FFE6B3"/>
            </a:solidFill>
            <a:ln w="9525">
              <a:noFill/>
              <a:round/>
              <a:headEnd/>
              <a:tailEnd/>
            </a:ln>
          </p:spPr>
          <p:txBody>
            <a:bodyPr/>
            <a:lstStyle/>
            <a:p>
              <a:endParaRPr lang="en-US" sz="2400"/>
            </a:p>
          </p:txBody>
        </p:sp>
        <p:sp>
          <p:nvSpPr>
            <p:cNvPr id="219201" name="Freeform 94"/>
            <p:cNvSpPr>
              <a:spLocks/>
            </p:cNvSpPr>
            <p:nvPr/>
          </p:nvSpPr>
          <p:spPr bwMode="auto">
            <a:xfrm>
              <a:off x="4440" y="3610"/>
              <a:ext cx="117" cy="124"/>
            </a:xfrm>
            <a:custGeom>
              <a:avLst/>
              <a:gdLst>
                <a:gd name="T0" fmla="*/ 0 w 234"/>
                <a:gd name="T1" fmla="*/ 0 h 249"/>
                <a:gd name="T2" fmla="*/ 1 w 234"/>
                <a:gd name="T3" fmla="*/ 0 h 249"/>
                <a:gd name="T4" fmla="*/ 1 w 234"/>
                <a:gd name="T5" fmla="*/ 0 h 249"/>
                <a:gd name="T6" fmla="*/ 1 w 234"/>
                <a:gd name="T7" fmla="*/ 0 h 249"/>
                <a:gd name="T8" fmla="*/ 1 w 234"/>
                <a:gd name="T9" fmla="*/ 0 h 249"/>
                <a:gd name="T10" fmla="*/ 1 w 234"/>
                <a:gd name="T11" fmla="*/ 0 h 249"/>
                <a:gd name="T12" fmla="*/ 1 w 234"/>
                <a:gd name="T13" fmla="*/ 0 h 249"/>
                <a:gd name="T14" fmla="*/ 1 w 234"/>
                <a:gd name="T15" fmla="*/ 0 h 249"/>
                <a:gd name="T16" fmla="*/ 1 w 234"/>
                <a:gd name="T17" fmla="*/ 0 h 249"/>
                <a:gd name="T18" fmla="*/ 1 w 234"/>
                <a:gd name="T19" fmla="*/ 0 h 249"/>
                <a:gd name="T20" fmla="*/ 1 w 234"/>
                <a:gd name="T21" fmla="*/ 0 h 249"/>
                <a:gd name="T22" fmla="*/ 1 w 234"/>
                <a:gd name="T23" fmla="*/ 0 h 249"/>
                <a:gd name="T24" fmla="*/ 1 w 234"/>
                <a:gd name="T25" fmla="*/ 0 h 249"/>
                <a:gd name="T26" fmla="*/ 1 w 234"/>
                <a:gd name="T27" fmla="*/ 0 h 249"/>
                <a:gd name="T28" fmla="*/ 1 w 234"/>
                <a:gd name="T29" fmla="*/ 0 h 249"/>
                <a:gd name="T30" fmla="*/ 1 w 234"/>
                <a:gd name="T31" fmla="*/ 0 h 249"/>
                <a:gd name="T32" fmla="*/ 1 w 234"/>
                <a:gd name="T33" fmla="*/ 0 h 249"/>
                <a:gd name="T34" fmla="*/ 1 w 234"/>
                <a:gd name="T35" fmla="*/ 0 h 249"/>
                <a:gd name="T36" fmla="*/ 1 w 234"/>
                <a:gd name="T37" fmla="*/ 0 h 249"/>
                <a:gd name="T38" fmla="*/ 1 w 234"/>
                <a:gd name="T39" fmla="*/ 0 h 249"/>
                <a:gd name="T40" fmla="*/ 1 w 234"/>
                <a:gd name="T41" fmla="*/ 0 h 249"/>
                <a:gd name="T42" fmla="*/ 1 w 234"/>
                <a:gd name="T43" fmla="*/ 0 h 249"/>
                <a:gd name="T44" fmla="*/ 1 w 234"/>
                <a:gd name="T45" fmla="*/ 0 h 249"/>
                <a:gd name="T46" fmla="*/ 1 w 234"/>
                <a:gd name="T47" fmla="*/ 0 h 249"/>
                <a:gd name="T48" fmla="*/ 1 w 234"/>
                <a:gd name="T49" fmla="*/ 0 h 249"/>
                <a:gd name="T50" fmla="*/ 1 w 234"/>
                <a:gd name="T51" fmla="*/ 0 h 249"/>
                <a:gd name="T52" fmla="*/ 1 w 234"/>
                <a:gd name="T53" fmla="*/ 0 h 249"/>
                <a:gd name="T54" fmla="*/ 1 w 234"/>
                <a:gd name="T55" fmla="*/ 0 h 249"/>
                <a:gd name="T56" fmla="*/ 1 w 234"/>
                <a:gd name="T57" fmla="*/ 0 h 249"/>
                <a:gd name="T58" fmla="*/ 1 w 234"/>
                <a:gd name="T59" fmla="*/ 0 h 249"/>
                <a:gd name="T60" fmla="*/ 1 w 234"/>
                <a:gd name="T61" fmla="*/ 0 h 249"/>
                <a:gd name="T62" fmla="*/ 1 w 234"/>
                <a:gd name="T63" fmla="*/ 0 h 249"/>
                <a:gd name="T64" fmla="*/ 1 w 234"/>
                <a:gd name="T65" fmla="*/ 0 h 249"/>
                <a:gd name="T66" fmla="*/ 0 w 234"/>
                <a:gd name="T67" fmla="*/ 0 h 2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4"/>
                <a:gd name="T103" fmla="*/ 0 h 249"/>
                <a:gd name="T104" fmla="*/ 234 w 234"/>
                <a:gd name="T105" fmla="*/ 249 h 2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4" h="249">
                  <a:moveTo>
                    <a:pt x="0" y="46"/>
                  </a:moveTo>
                  <a:lnTo>
                    <a:pt x="0" y="8"/>
                  </a:lnTo>
                  <a:lnTo>
                    <a:pt x="25" y="0"/>
                  </a:lnTo>
                  <a:lnTo>
                    <a:pt x="30" y="6"/>
                  </a:lnTo>
                  <a:lnTo>
                    <a:pt x="32" y="8"/>
                  </a:lnTo>
                  <a:lnTo>
                    <a:pt x="34" y="14"/>
                  </a:lnTo>
                  <a:lnTo>
                    <a:pt x="38" y="19"/>
                  </a:lnTo>
                  <a:lnTo>
                    <a:pt x="42" y="25"/>
                  </a:lnTo>
                  <a:lnTo>
                    <a:pt x="44" y="31"/>
                  </a:lnTo>
                  <a:lnTo>
                    <a:pt x="47" y="36"/>
                  </a:lnTo>
                  <a:lnTo>
                    <a:pt x="51" y="44"/>
                  </a:lnTo>
                  <a:lnTo>
                    <a:pt x="57" y="52"/>
                  </a:lnTo>
                  <a:lnTo>
                    <a:pt x="63" y="57"/>
                  </a:lnTo>
                  <a:lnTo>
                    <a:pt x="66" y="67"/>
                  </a:lnTo>
                  <a:lnTo>
                    <a:pt x="72" y="74"/>
                  </a:lnTo>
                  <a:lnTo>
                    <a:pt x="78" y="82"/>
                  </a:lnTo>
                  <a:lnTo>
                    <a:pt x="82" y="90"/>
                  </a:lnTo>
                  <a:lnTo>
                    <a:pt x="87" y="99"/>
                  </a:lnTo>
                  <a:lnTo>
                    <a:pt x="93" y="107"/>
                  </a:lnTo>
                  <a:lnTo>
                    <a:pt x="97" y="114"/>
                  </a:lnTo>
                  <a:lnTo>
                    <a:pt x="103" y="120"/>
                  </a:lnTo>
                  <a:lnTo>
                    <a:pt x="106" y="130"/>
                  </a:lnTo>
                  <a:lnTo>
                    <a:pt x="112" y="137"/>
                  </a:lnTo>
                  <a:lnTo>
                    <a:pt x="118" y="145"/>
                  </a:lnTo>
                  <a:lnTo>
                    <a:pt x="122" y="150"/>
                  </a:lnTo>
                  <a:lnTo>
                    <a:pt x="125" y="156"/>
                  </a:lnTo>
                  <a:lnTo>
                    <a:pt x="129" y="162"/>
                  </a:lnTo>
                  <a:lnTo>
                    <a:pt x="135" y="168"/>
                  </a:lnTo>
                  <a:lnTo>
                    <a:pt x="141" y="177"/>
                  </a:lnTo>
                  <a:lnTo>
                    <a:pt x="148" y="183"/>
                  </a:lnTo>
                  <a:lnTo>
                    <a:pt x="152" y="187"/>
                  </a:lnTo>
                  <a:lnTo>
                    <a:pt x="158" y="190"/>
                  </a:lnTo>
                  <a:lnTo>
                    <a:pt x="163" y="192"/>
                  </a:lnTo>
                  <a:lnTo>
                    <a:pt x="171" y="196"/>
                  </a:lnTo>
                  <a:lnTo>
                    <a:pt x="179" y="198"/>
                  </a:lnTo>
                  <a:lnTo>
                    <a:pt x="184" y="202"/>
                  </a:lnTo>
                  <a:lnTo>
                    <a:pt x="192" y="204"/>
                  </a:lnTo>
                  <a:lnTo>
                    <a:pt x="199" y="208"/>
                  </a:lnTo>
                  <a:lnTo>
                    <a:pt x="205" y="208"/>
                  </a:lnTo>
                  <a:lnTo>
                    <a:pt x="213" y="209"/>
                  </a:lnTo>
                  <a:lnTo>
                    <a:pt x="217" y="209"/>
                  </a:lnTo>
                  <a:lnTo>
                    <a:pt x="222" y="211"/>
                  </a:lnTo>
                  <a:lnTo>
                    <a:pt x="232" y="213"/>
                  </a:lnTo>
                  <a:lnTo>
                    <a:pt x="234" y="213"/>
                  </a:lnTo>
                  <a:lnTo>
                    <a:pt x="232" y="215"/>
                  </a:lnTo>
                  <a:lnTo>
                    <a:pt x="230" y="221"/>
                  </a:lnTo>
                  <a:lnTo>
                    <a:pt x="226" y="227"/>
                  </a:lnTo>
                  <a:lnTo>
                    <a:pt x="220" y="236"/>
                  </a:lnTo>
                  <a:lnTo>
                    <a:pt x="213" y="242"/>
                  </a:lnTo>
                  <a:lnTo>
                    <a:pt x="205" y="247"/>
                  </a:lnTo>
                  <a:lnTo>
                    <a:pt x="199" y="247"/>
                  </a:lnTo>
                  <a:lnTo>
                    <a:pt x="194" y="249"/>
                  </a:lnTo>
                  <a:lnTo>
                    <a:pt x="188" y="249"/>
                  </a:lnTo>
                  <a:lnTo>
                    <a:pt x="184" y="247"/>
                  </a:lnTo>
                  <a:lnTo>
                    <a:pt x="177" y="246"/>
                  </a:lnTo>
                  <a:lnTo>
                    <a:pt x="169" y="242"/>
                  </a:lnTo>
                  <a:lnTo>
                    <a:pt x="163" y="238"/>
                  </a:lnTo>
                  <a:lnTo>
                    <a:pt x="158" y="236"/>
                  </a:lnTo>
                  <a:lnTo>
                    <a:pt x="152" y="230"/>
                  </a:lnTo>
                  <a:lnTo>
                    <a:pt x="146" y="227"/>
                  </a:lnTo>
                  <a:lnTo>
                    <a:pt x="141" y="223"/>
                  </a:lnTo>
                  <a:lnTo>
                    <a:pt x="135" y="219"/>
                  </a:lnTo>
                  <a:lnTo>
                    <a:pt x="125" y="211"/>
                  </a:lnTo>
                  <a:lnTo>
                    <a:pt x="120" y="206"/>
                  </a:lnTo>
                  <a:lnTo>
                    <a:pt x="114" y="202"/>
                  </a:lnTo>
                  <a:lnTo>
                    <a:pt x="112" y="200"/>
                  </a:lnTo>
                  <a:lnTo>
                    <a:pt x="0" y="46"/>
                  </a:lnTo>
                  <a:close/>
                </a:path>
              </a:pathLst>
            </a:custGeom>
            <a:solidFill>
              <a:srgbClr val="CC804D"/>
            </a:solidFill>
            <a:ln w="9525">
              <a:noFill/>
              <a:round/>
              <a:headEnd/>
              <a:tailEnd/>
            </a:ln>
          </p:spPr>
          <p:txBody>
            <a:bodyPr/>
            <a:lstStyle/>
            <a:p>
              <a:endParaRPr lang="en-US" sz="2400"/>
            </a:p>
          </p:txBody>
        </p:sp>
        <p:sp>
          <p:nvSpPr>
            <p:cNvPr id="219202" name="Freeform 95"/>
            <p:cNvSpPr>
              <a:spLocks/>
            </p:cNvSpPr>
            <p:nvPr/>
          </p:nvSpPr>
          <p:spPr bwMode="auto">
            <a:xfrm>
              <a:off x="4380" y="3680"/>
              <a:ext cx="86" cy="90"/>
            </a:xfrm>
            <a:custGeom>
              <a:avLst/>
              <a:gdLst>
                <a:gd name="T0" fmla="*/ 0 w 173"/>
                <a:gd name="T1" fmla="*/ 0 h 181"/>
                <a:gd name="T2" fmla="*/ 0 w 173"/>
                <a:gd name="T3" fmla="*/ 0 h 181"/>
                <a:gd name="T4" fmla="*/ 0 w 173"/>
                <a:gd name="T5" fmla="*/ 0 h 181"/>
                <a:gd name="T6" fmla="*/ 0 w 173"/>
                <a:gd name="T7" fmla="*/ 0 h 181"/>
                <a:gd name="T8" fmla="*/ 0 w 173"/>
                <a:gd name="T9" fmla="*/ 0 h 181"/>
                <a:gd name="T10" fmla="*/ 0 w 173"/>
                <a:gd name="T11" fmla="*/ 0 h 181"/>
                <a:gd name="T12" fmla="*/ 0 w 173"/>
                <a:gd name="T13" fmla="*/ 0 h 181"/>
                <a:gd name="T14" fmla="*/ 0 w 173"/>
                <a:gd name="T15" fmla="*/ 0 h 181"/>
                <a:gd name="T16" fmla="*/ 0 w 173"/>
                <a:gd name="T17" fmla="*/ 0 h 181"/>
                <a:gd name="T18" fmla="*/ 0 w 173"/>
                <a:gd name="T19" fmla="*/ 0 h 181"/>
                <a:gd name="T20" fmla="*/ 0 w 173"/>
                <a:gd name="T21" fmla="*/ 0 h 181"/>
                <a:gd name="T22" fmla="*/ 0 w 173"/>
                <a:gd name="T23" fmla="*/ 0 h 181"/>
                <a:gd name="T24" fmla="*/ 0 w 173"/>
                <a:gd name="T25" fmla="*/ 0 h 181"/>
                <a:gd name="T26" fmla="*/ 0 w 173"/>
                <a:gd name="T27" fmla="*/ 0 h 181"/>
                <a:gd name="T28" fmla="*/ 0 w 173"/>
                <a:gd name="T29" fmla="*/ 0 h 181"/>
                <a:gd name="T30" fmla="*/ 0 w 173"/>
                <a:gd name="T31" fmla="*/ 0 h 181"/>
                <a:gd name="T32" fmla="*/ 0 w 173"/>
                <a:gd name="T33" fmla="*/ 0 h 181"/>
                <a:gd name="T34" fmla="*/ 0 w 173"/>
                <a:gd name="T35" fmla="*/ 0 h 181"/>
                <a:gd name="T36" fmla="*/ 0 w 173"/>
                <a:gd name="T37" fmla="*/ 0 h 181"/>
                <a:gd name="T38" fmla="*/ 0 w 173"/>
                <a:gd name="T39" fmla="*/ 0 h 181"/>
                <a:gd name="T40" fmla="*/ 0 w 173"/>
                <a:gd name="T41" fmla="*/ 0 h 181"/>
                <a:gd name="T42" fmla="*/ 0 w 173"/>
                <a:gd name="T43" fmla="*/ 0 h 181"/>
                <a:gd name="T44" fmla="*/ 0 w 173"/>
                <a:gd name="T45" fmla="*/ 0 h 181"/>
                <a:gd name="T46" fmla="*/ 0 w 173"/>
                <a:gd name="T47" fmla="*/ 0 h 181"/>
                <a:gd name="T48" fmla="*/ 0 w 173"/>
                <a:gd name="T49" fmla="*/ 0 h 181"/>
                <a:gd name="T50" fmla="*/ 0 w 173"/>
                <a:gd name="T51" fmla="*/ 0 h 181"/>
                <a:gd name="T52" fmla="*/ 0 w 173"/>
                <a:gd name="T53" fmla="*/ 0 h 181"/>
                <a:gd name="T54" fmla="*/ 0 w 173"/>
                <a:gd name="T55" fmla="*/ 0 h 181"/>
                <a:gd name="T56" fmla="*/ 0 w 173"/>
                <a:gd name="T57" fmla="*/ 0 h 181"/>
                <a:gd name="T58" fmla="*/ 0 w 173"/>
                <a:gd name="T59" fmla="*/ 0 h 181"/>
                <a:gd name="T60" fmla="*/ 0 w 173"/>
                <a:gd name="T61" fmla="*/ 0 h 181"/>
                <a:gd name="T62" fmla="*/ 0 w 173"/>
                <a:gd name="T63" fmla="*/ 0 h 181"/>
                <a:gd name="T64" fmla="*/ 0 w 173"/>
                <a:gd name="T65" fmla="*/ 0 h 181"/>
                <a:gd name="T66" fmla="*/ 0 w 173"/>
                <a:gd name="T67" fmla="*/ 0 h 181"/>
                <a:gd name="T68" fmla="*/ 0 w 173"/>
                <a:gd name="T69" fmla="*/ 0 h 181"/>
                <a:gd name="T70" fmla="*/ 0 w 173"/>
                <a:gd name="T71" fmla="*/ 0 h 181"/>
                <a:gd name="T72" fmla="*/ 0 w 173"/>
                <a:gd name="T73" fmla="*/ 0 h 181"/>
                <a:gd name="T74" fmla="*/ 0 w 173"/>
                <a:gd name="T75" fmla="*/ 0 h 181"/>
                <a:gd name="T76" fmla="*/ 0 w 173"/>
                <a:gd name="T77" fmla="*/ 0 h 181"/>
                <a:gd name="T78" fmla="*/ 0 w 173"/>
                <a:gd name="T79" fmla="*/ 0 h 181"/>
                <a:gd name="T80" fmla="*/ 0 w 173"/>
                <a:gd name="T81" fmla="*/ 0 h 181"/>
                <a:gd name="T82" fmla="*/ 0 w 173"/>
                <a:gd name="T83" fmla="*/ 0 h 181"/>
                <a:gd name="T84" fmla="*/ 0 w 173"/>
                <a:gd name="T85" fmla="*/ 0 h 181"/>
                <a:gd name="T86" fmla="*/ 0 w 173"/>
                <a:gd name="T87" fmla="*/ 0 h 18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3"/>
                <a:gd name="T133" fmla="*/ 0 h 181"/>
                <a:gd name="T134" fmla="*/ 173 w 173"/>
                <a:gd name="T135" fmla="*/ 181 h 18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3" h="181">
                  <a:moveTo>
                    <a:pt x="46" y="0"/>
                  </a:moveTo>
                  <a:lnTo>
                    <a:pt x="82" y="89"/>
                  </a:lnTo>
                  <a:lnTo>
                    <a:pt x="122" y="152"/>
                  </a:lnTo>
                  <a:lnTo>
                    <a:pt x="173" y="181"/>
                  </a:lnTo>
                  <a:lnTo>
                    <a:pt x="169" y="181"/>
                  </a:lnTo>
                  <a:lnTo>
                    <a:pt x="162" y="179"/>
                  </a:lnTo>
                  <a:lnTo>
                    <a:pt x="156" y="177"/>
                  </a:lnTo>
                  <a:lnTo>
                    <a:pt x="150" y="177"/>
                  </a:lnTo>
                  <a:lnTo>
                    <a:pt x="143" y="175"/>
                  </a:lnTo>
                  <a:lnTo>
                    <a:pt x="135" y="175"/>
                  </a:lnTo>
                  <a:lnTo>
                    <a:pt x="128" y="173"/>
                  </a:lnTo>
                  <a:lnTo>
                    <a:pt x="118" y="171"/>
                  </a:lnTo>
                  <a:lnTo>
                    <a:pt x="109" y="171"/>
                  </a:lnTo>
                  <a:lnTo>
                    <a:pt x="101" y="169"/>
                  </a:lnTo>
                  <a:lnTo>
                    <a:pt x="93" y="167"/>
                  </a:lnTo>
                  <a:lnTo>
                    <a:pt x="84" y="167"/>
                  </a:lnTo>
                  <a:lnTo>
                    <a:pt x="76" y="167"/>
                  </a:lnTo>
                  <a:lnTo>
                    <a:pt x="70" y="167"/>
                  </a:lnTo>
                  <a:lnTo>
                    <a:pt x="61" y="167"/>
                  </a:lnTo>
                  <a:lnTo>
                    <a:pt x="55" y="167"/>
                  </a:lnTo>
                  <a:lnTo>
                    <a:pt x="48" y="165"/>
                  </a:lnTo>
                  <a:lnTo>
                    <a:pt x="42" y="165"/>
                  </a:lnTo>
                  <a:lnTo>
                    <a:pt x="36" y="163"/>
                  </a:lnTo>
                  <a:lnTo>
                    <a:pt x="31" y="162"/>
                  </a:lnTo>
                  <a:lnTo>
                    <a:pt x="25" y="160"/>
                  </a:lnTo>
                  <a:lnTo>
                    <a:pt x="21" y="158"/>
                  </a:lnTo>
                  <a:lnTo>
                    <a:pt x="13" y="150"/>
                  </a:lnTo>
                  <a:lnTo>
                    <a:pt x="8" y="144"/>
                  </a:lnTo>
                  <a:lnTo>
                    <a:pt x="2" y="135"/>
                  </a:lnTo>
                  <a:lnTo>
                    <a:pt x="0" y="127"/>
                  </a:lnTo>
                  <a:lnTo>
                    <a:pt x="0" y="122"/>
                  </a:lnTo>
                  <a:lnTo>
                    <a:pt x="0" y="116"/>
                  </a:lnTo>
                  <a:lnTo>
                    <a:pt x="0" y="110"/>
                  </a:lnTo>
                  <a:lnTo>
                    <a:pt x="0" y="105"/>
                  </a:lnTo>
                  <a:lnTo>
                    <a:pt x="0" y="99"/>
                  </a:lnTo>
                  <a:lnTo>
                    <a:pt x="0" y="93"/>
                  </a:lnTo>
                  <a:lnTo>
                    <a:pt x="2" y="86"/>
                  </a:lnTo>
                  <a:lnTo>
                    <a:pt x="2" y="82"/>
                  </a:lnTo>
                  <a:lnTo>
                    <a:pt x="4" y="70"/>
                  </a:lnTo>
                  <a:lnTo>
                    <a:pt x="4" y="65"/>
                  </a:lnTo>
                  <a:lnTo>
                    <a:pt x="6" y="57"/>
                  </a:lnTo>
                  <a:lnTo>
                    <a:pt x="8" y="57"/>
                  </a:lnTo>
                  <a:lnTo>
                    <a:pt x="46" y="0"/>
                  </a:lnTo>
                  <a:close/>
                </a:path>
              </a:pathLst>
            </a:custGeom>
            <a:solidFill>
              <a:srgbClr val="C29970"/>
            </a:solidFill>
            <a:ln w="9525">
              <a:noFill/>
              <a:round/>
              <a:headEnd/>
              <a:tailEnd/>
            </a:ln>
          </p:spPr>
          <p:txBody>
            <a:bodyPr/>
            <a:lstStyle/>
            <a:p>
              <a:endParaRPr lang="en-US" sz="2400"/>
            </a:p>
          </p:txBody>
        </p:sp>
        <p:sp>
          <p:nvSpPr>
            <p:cNvPr id="219203" name="Freeform 96"/>
            <p:cNvSpPr>
              <a:spLocks/>
            </p:cNvSpPr>
            <p:nvPr/>
          </p:nvSpPr>
          <p:spPr bwMode="auto">
            <a:xfrm>
              <a:off x="4331" y="3705"/>
              <a:ext cx="82" cy="62"/>
            </a:xfrm>
            <a:custGeom>
              <a:avLst/>
              <a:gdLst>
                <a:gd name="T0" fmla="*/ 1 w 164"/>
                <a:gd name="T1" fmla="*/ 0 h 126"/>
                <a:gd name="T2" fmla="*/ 1 w 164"/>
                <a:gd name="T3" fmla="*/ 0 h 126"/>
                <a:gd name="T4" fmla="*/ 1 w 164"/>
                <a:gd name="T5" fmla="*/ 0 h 126"/>
                <a:gd name="T6" fmla="*/ 1 w 164"/>
                <a:gd name="T7" fmla="*/ 0 h 126"/>
                <a:gd name="T8" fmla="*/ 1 w 164"/>
                <a:gd name="T9" fmla="*/ 0 h 126"/>
                <a:gd name="T10" fmla="*/ 1 w 164"/>
                <a:gd name="T11" fmla="*/ 0 h 126"/>
                <a:gd name="T12" fmla="*/ 1 w 164"/>
                <a:gd name="T13" fmla="*/ 0 h 126"/>
                <a:gd name="T14" fmla="*/ 1 w 164"/>
                <a:gd name="T15" fmla="*/ 0 h 126"/>
                <a:gd name="T16" fmla="*/ 1 w 164"/>
                <a:gd name="T17" fmla="*/ 0 h 126"/>
                <a:gd name="T18" fmla="*/ 1 w 164"/>
                <a:gd name="T19" fmla="*/ 0 h 126"/>
                <a:gd name="T20" fmla="*/ 1 w 164"/>
                <a:gd name="T21" fmla="*/ 0 h 126"/>
                <a:gd name="T22" fmla="*/ 1 w 164"/>
                <a:gd name="T23" fmla="*/ 0 h 126"/>
                <a:gd name="T24" fmla="*/ 1 w 164"/>
                <a:gd name="T25" fmla="*/ 0 h 126"/>
                <a:gd name="T26" fmla="*/ 1 w 164"/>
                <a:gd name="T27" fmla="*/ 0 h 126"/>
                <a:gd name="T28" fmla="*/ 1 w 164"/>
                <a:gd name="T29" fmla="*/ 0 h 126"/>
                <a:gd name="T30" fmla="*/ 1 w 164"/>
                <a:gd name="T31" fmla="*/ 0 h 126"/>
                <a:gd name="T32" fmla="*/ 1 w 164"/>
                <a:gd name="T33" fmla="*/ 0 h 126"/>
                <a:gd name="T34" fmla="*/ 1 w 164"/>
                <a:gd name="T35" fmla="*/ 0 h 126"/>
                <a:gd name="T36" fmla="*/ 1 w 164"/>
                <a:gd name="T37" fmla="*/ 0 h 126"/>
                <a:gd name="T38" fmla="*/ 0 w 164"/>
                <a:gd name="T39" fmla="*/ 0 h 126"/>
                <a:gd name="T40" fmla="*/ 1 w 164"/>
                <a:gd name="T41" fmla="*/ 0 h 126"/>
                <a:gd name="T42" fmla="*/ 1 w 164"/>
                <a:gd name="T43" fmla="*/ 0 h 126"/>
                <a:gd name="T44" fmla="*/ 1 w 164"/>
                <a:gd name="T45" fmla="*/ 0 h 1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4"/>
                <a:gd name="T70" fmla="*/ 0 h 126"/>
                <a:gd name="T71" fmla="*/ 164 w 164"/>
                <a:gd name="T72" fmla="*/ 126 h 1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4" h="126">
                  <a:moveTo>
                    <a:pt x="128" y="29"/>
                  </a:moveTo>
                  <a:lnTo>
                    <a:pt x="126" y="29"/>
                  </a:lnTo>
                  <a:lnTo>
                    <a:pt x="126" y="31"/>
                  </a:lnTo>
                  <a:lnTo>
                    <a:pt x="124" y="35"/>
                  </a:lnTo>
                  <a:lnTo>
                    <a:pt x="124" y="40"/>
                  </a:lnTo>
                  <a:lnTo>
                    <a:pt x="122" y="46"/>
                  </a:lnTo>
                  <a:lnTo>
                    <a:pt x="120" y="56"/>
                  </a:lnTo>
                  <a:lnTo>
                    <a:pt x="120" y="63"/>
                  </a:lnTo>
                  <a:lnTo>
                    <a:pt x="120" y="75"/>
                  </a:lnTo>
                  <a:lnTo>
                    <a:pt x="120" y="82"/>
                  </a:lnTo>
                  <a:lnTo>
                    <a:pt x="126" y="94"/>
                  </a:lnTo>
                  <a:lnTo>
                    <a:pt x="133" y="101"/>
                  </a:lnTo>
                  <a:lnTo>
                    <a:pt x="141" y="109"/>
                  </a:lnTo>
                  <a:lnTo>
                    <a:pt x="148" y="114"/>
                  </a:lnTo>
                  <a:lnTo>
                    <a:pt x="156" y="122"/>
                  </a:lnTo>
                  <a:lnTo>
                    <a:pt x="162" y="124"/>
                  </a:lnTo>
                  <a:lnTo>
                    <a:pt x="164" y="126"/>
                  </a:lnTo>
                  <a:lnTo>
                    <a:pt x="74" y="109"/>
                  </a:lnTo>
                  <a:lnTo>
                    <a:pt x="10" y="69"/>
                  </a:lnTo>
                  <a:lnTo>
                    <a:pt x="0" y="21"/>
                  </a:lnTo>
                  <a:lnTo>
                    <a:pt x="61" y="0"/>
                  </a:lnTo>
                  <a:lnTo>
                    <a:pt x="128" y="29"/>
                  </a:lnTo>
                  <a:close/>
                </a:path>
              </a:pathLst>
            </a:custGeom>
            <a:solidFill>
              <a:srgbClr val="CC804D"/>
            </a:solidFill>
            <a:ln w="9525">
              <a:noFill/>
              <a:round/>
              <a:headEnd/>
              <a:tailEnd/>
            </a:ln>
          </p:spPr>
          <p:txBody>
            <a:bodyPr/>
            <a:lstStyle/>
            <a:p>
              <a:endParaRPr lang="en-US" sz="2400"/>
            </a:p>
          </p:txBody>
        </p:sp>
        <p:sp>
          <p:nvSpPr>
            <p:cNvPr id="219204" name="Freeform 97"/>
            <p:cNvSpPr>
              <a:spLocks/>
            </p:cNvSpPr>
            <p:nvPr/>
          </p:nvSpPr>
          <p:spPr bwMode="auto">
            <a:xfrm>
              <a:off x="4584" y="3537"/>
              <a:ext cx="203" cy="122"/>
            </a:xfrm>
            <a:custGeom>
              <a:avLst/>
              <a:gdLst>
                <a:gd name="T0" fmla="*/ 0 w 407"/>
                <a:gd name="T1" fmla="*/ 1 h 243"/>
                <a:gd name="T2" fmla="*/ 0 w 407"/>
                <a:gd name="T3" fmla="*/ 1 h 243"/>
                <a:gd name="T4" fmla="*/ 0 w 407"/>
                <a:gd name="T5" fmla="*/ 1 h 243"/>
                <a:gd name="T6" fmla="*/ 0 w 407"/>
                <a:gd name="T7" fmla="*/ 1 h 243"/>
                <a:gd name="T8" fmla="*/ 0 w 407"/>
                <a:gd name="T9" fmla="*/ 1 h 243"/>
                <a:gd name="T10" fmla="*/ 0 w 407"/>
                <a:gd name="T11" fmla="*/ 1 h 243"/>
                <a:gd name="T12" fmla="*/ 0 w 407"/>
                <a:gd name="T13" fmla="*/ 1 h 243"/>
                <a:gd name="T14" fmla="*/ 0 w 407"/>
                <a:gd name="T15" fmla="*/ 1 h 243"/>
                <a:gd name="T16" fmla="*/ 0 w 407"/>
                <a:gd name="T17" fmla="*/ 1 h 243"/>
                <a:gd name="T18" fmla="*/ 0 w 407"/>
                <a:gd name="T19" fmla="*/ 1 h 243"/>
                <a:gd name="T20" fmla="*/ 0 w 407"/>
                <a:gd name="T21" fmla="*/ 1 h 243"/>
                <a:gd name="T22" fmla="*/ 0 w 407"/>
                <a:gd name="T23" fmla="*/ 1 h 243"/>
                <a:gd name="T24" fmla="*/ 0 w 407"/>
                <a:gd name="T25" fmla="*/ 1 h 243"/>
                <a:gd name="T26" fmla="*/ 0 w 407"/>
                <a:gd name="T27" fmla="*/ 1 h 243"/>
                <a:gd name="T28" fmla="*/ 0 w 407"/>
                <a:gd name="T29" fmla="*/ 1 h 243"/>
                <a:gd name="T30" fmla="*/ 0 w 407"/>
                <a:gd name="T31" fmla="*/ 1 h 243"/>
                <a:gd name="T32" fmla="*/ 0 w 407"/>
                <a:gd name="T33" fmla="*/ 1 h 243"/>
                <a:gd name="T34" fmla="*/ 0 w 407"/>
                <a:gd name="T35" fmla="*/ 1 h 243"/>
                <a:gd name="T36" fmla="*/ 0 w 407"/>
                <a:gd name="T37" fmla="*/ 1 h 243"/>
                <a:gd name="T38" fmla="*/ 0 w 407"/>
                <a:gd name="T39" fmla="*/ 1 h 243"/>
                <a:gd name="T40" fmla="*/ 0 w 407"/>
                <a:gd name="T41" fmla="*/ 1 h 243"/>
                <a:gd name="T42" fmla="*/ 0 w 407"/>
                <a:gd name="T43" fmla="*/ 1 h 243"/>
                <a:gd name="T44" fmla="*/ 0 w 407"/>
                <a:gd name="T45" fmla="*/ 1 h 243"/>
                <a:gd name="T46" fmla="*/ 0 w 407"/>
                <a:gd name="T47" fmla="*/ 1 h 243"/>
                <a:gd name="T48" fmla="*/ 0 w 407"/>
                <a:gd name="T49" fmla="*/ 1 h 243"/>
                <a:gd name="T50" fmla="*/ 0 w 407"/>
                <a:gd name="T51" fmla="*/ 1 h 243"/>
                <a:gd name="T52" fmla="*/ 0 w 407"/>
                <a:gd name="T53" fmla="*/ 1 h 243"/>
                <a:gd name="T54" fmla="*/ 0 w 407"/>
                <a:gd name="T55" fmla="*/ 1 h 243"/>
                <a:gd name="T56" fmla="*/ 0 w 407"/>
                <a:gd name="T57" fmla="*/ 1 h 243"/>
                <a:gd name="T58" fmla="*/ 0 w 407"/>
                <a:gd name="T59" fmla="*/ 1 h 243"/>
                <a:gd name="T60" fmla="*/ 0 w 407"/>
                <a:gd name="T61" fmla="*/ 0 h 243"/>
                <a:gd name="T62" fmla="*/ 0 w 407"/>
                <a:gd name="T63" fmla="*/ 1 h 2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7"/>
                <a:gd name="T97" fmla="*/ 0 h 243"/>
                <a:gd name="T98" fmla="*/ 407 w 407"/>
                <a:gd name="T99" fmla="*/ 243 h 2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7" h="243">
                  <a:moveTo>
                    <a:pt x="131" y="72"/>
                  </a:moveTo>
                  <a:lnTo>
                    <a:pt x="135" y="76"/>
                  </a:lnTo>
                  <a:lnTo>
                    <a:pt x="139" y="78"/>
                  </a:lnTo>
                  <a:lnTo>
                    <a:pt x="146" y="83"/>
                  </a:lnTo>
                  <a:lnTo>
                    <a:pt x="152" y="89"/>
                  </a:lnTo>
                  <a:lnTo>
                    <a:pt x="162" y="95"/>
                  </a:lnTo>
                  <a:lnTo>
                    <a:pt x="171" y="102"/>
                  </a:lnTo>
                  <a:lnTo>
                    <a:pt x="183" y="110"/>
                  </a:lnTo>
                  <a:lnTo>
                    <a:pt x="190" y="116"/>
                  </a:lnTo>
                  <a:lnTo>
                    <a:pt x="202" y="121"/>
                  </a:lnTo>
                  <a:lnTo>
                    <a:pt x="211" y="129"/>
                  </a:lnTo>
                  <a:lnTo>
                    <a:pt x="221" y="137"/>
                  </a:lnTo>
                  <a:lnTo>
                    <a:pt x="230" y="140"/>
                  </a:lnTo>
                  <a:lnTo>
                    <a:pt x="238" y="146"/>
                  </a:lnTo>
                  <a:lnTo>
                    <a:pt x="243" y="148"/>
                  </a:lnTo>
                  <a:lnTo>
                    <a:pt x="249" y="152"/>
                  </a:lnTo>
                  <a:lnTo>
                    <a:pt x="257" y="156"/>
                  </a:lnTo>
                  <a:lnTo>
                    <a:pt x="266" y="159"/>
                  </a:lnTo>
                  <a:lnTo>
                    <a:pt x="276" y="161"/>
                  </a:lnTo>
                  <a:lnTo>
                    <a:pt x="285" y="165"/>
                  </a:lnTo>
                  <a:lnTo>
                    <a:pt x="293" y="167"/>
                  </a:lnTo>
                  <a:lnTo>
                    <a:pt x="300" y="169"/>
                  </a:lnTo>
                  <a:lnTo>
                    <a:pt x="304" y="169"/>
                  </a:lnTo>
                  <a:lnTo>
                    <a:pt x="308" y="171"/>
                  </a:lnTo>
                  <a:lnTo>
                    <a:pt x="306" y="173"/>
                  </a:lnTo>
                  <a:lnTo>
                    <a:pt x="308" y="182"/>
                  </a:lnTo>
                  <a:lnTo>
                    <a:pt x="310" y="188"/>
                  </a:lnTo>
                  <a:lnTo>
                    <a:pt x="316" y="192"/>
                  </a:lnTo>
                  <a:lnTo>
                    <a:pt x="318" y="194"/>
                  </a:lnTo>
                  <a:lnTo>
                    <a:pt x="321" y="196"/>
                  </a:lnTo>
                  <a:lnTo>
                    <a:pt x="327" y="197"/>
                  </a:lnTo>
                  <a:lnTo>
                    <a:pt x="333" y="199"/>
                  </a:lnTo>
                  <a:lnTo>
                    <a:pt x="338" y="199"/>
                  </a:lnTo>
                  <a:lnTo>
                    <a:pt x="344" y="201"/>
                  </a:lnTo>
                  <a:lnTo>
                    <a:pt x="350" y="203"/>
                  </a:lnTo>
                  <a:lnTo>
                    <a:pt x="356" y="205"/>
                  </a:lnTo>
                  <a:lnTo>
                    <a:pt x="361" y="205"/>
                  </a:lnTo>
                  <a:lnTo>
                    <a:pt x="367" y="207"/>
                  </a:lnTo>
                  <a:lnTo>
                    <a:pt x="373" y="211"/>
                  </a:lnTo>
                  <a:lnTo>
                    <a:pt x="380" y="213"/>
                  </a:lnTo>
                  <a:lnTo>
                    <a:pt x="390" y="215"/>
                  </a:lnTo>
                  <a:lnTo>
                    <a:pt x="399" y="218"/>
                  </a:lnTo>
                  <a:lnTo>
                    <a:pt x="403" y="220"/>
                  </a:lnTo>
                  <a:lnTo>
                    <a:pt x="407" y="220"/>
                  </a:lnTo>
                  <a:lnTo>
                    <a:pt x="403" y="222"/>
                  </a:lnTo>
                  <a:lnTo>
                    <a:pt x="396" y="228"/>
                  </a:lnTo>
                  <a:lnTo>
                    <a:pt x="390" y="232"/>
                  </a:lnTo>
                  <a:lnTo>
                    <a:pt x="384" y="236"/>
                  </a:lnTo>
                  <a:lnTo>
                    <a:pt x="376" y="239"/>
                  </a:lnTo>
                  <a:lnTo>
                    <a:pt x="371" y="241"/>
                  </a:lnTo>
                  <a:lnTo>
                    <a:pt x="359" y="241"/>
                  </a:lnTo>
                  <a:lnTo>
                    <a:pt x="352" y="243"/>
                  </a:lnTo>
                  <a:lnTo>
                    <a:pt x="340" y="241"/>
                  </a:lnTo>
                  <a:lnTo>
                    <a:pt x="331" y="239"/>
                  </a:lnTo>
                  <a:lnTo>
                    <a:pt x="323" y="236"/>
                  </a:lnTo>
                  <a:lnTo>
                    <a:pt x="316" y="234"/>
                  </a:lnTo>
                  <a:lnTo>
                    <a:pt x="312" y="234"/>
                  </a:lnTo>
                  <a:lnTo>
                    <a:pt x="310" y="234"/>
                  </a:lnTo>
                  <a:lnTo>
                    <a:pt x="232" y="190"/>
                  </a:lnTo>
                  <a:lnTo>
                    <a:pt x="186" y="156"/>
                  </a:lnTo>
                  <a:lnTo>
                    <a:pt x="15" y="78"/>
                  </a:lnTo>
                  <a:lnTo>
                    <a:pt x="0" y="0"/>
                  </a:lnTo>
                  <a:lnTo>
                    <a:pt x="131" y="72"/>
                  </a:lnTo>
                  <a:close/>
                </a:path>
              </a:pathLst>
            </a:custGeom>
            <a:solidFill>
              <a:srgbClr val="E69C33"/>
            </a:solidFill>
            <a:ln w="9525">
              <a:noFill/>
              <a:round/>
              <a:headEnd/>
              <a:tailEnd/>
            </a:ln>
          </p:spPr>
          <p:txBody>
            <a:bodyPr/>
            <a:lstStyle/>
            <a:p>
              <a:endParaRPr lang="en-US" sz="2400"/>
            </a:p>
          </p:txBody>
        </p:sp>
        <p:sp>
          <p:nvSpPr>
            <p:cNvPr id="219205" name="Freeform 98"/>
            <p:cNvSpPr>
              <a:spLocks/>
            </p:cNvSpPr>
            <p:nvPr/>
          </p:nvSpPr>
          <p:spPr bwMode="auto">
            <a:xfrm>
              <a:off x="4014" y="3661"/>
              <a:ext cx="208" cy="108"/>
            </a:xfrm>
            <a:custGeom>
              <a:avLst/>
              <a:gdLst>
                <a:gd name="T0" fmla="*/ 1 w 414"/>
                <a:gd name="T1" fmla="*/ 0 h 217"/>
                <a:gd name="T2" fmla="*/ 1 w 414"/>
                <a:gd name="T3" fmla="*/ 0 h 217"/>
                <a:gd name="T4" fmla="*/ 1 w 414"/>
                <a:gd name="T5" fmla="*/ 0 h 217"/>
                <a:gd name="T6" fmla="*/ 1 w 414"/>
                <a:gd name="T7" fmla="*/ 0 h 217"/>
                <a:gd name="T8" fmla="*/ 1 w 414"/>
                <a:gd name="T9" fmla="*/ 0 h 217"/>
                <a:gd name="T10" fmla="*/ 1 w 414"/>
                <a:gd name="T11" fmla="*/ 0 h 217"/>
                <a:gd name="T12" fmla="*/ 1 w 414"/>
                <a:gd name="T13" fmla="*/ 0 h 217"/>
                <a:gd name="T14" fmla="*/ 1 w 414"/>
                <a:gd name="T15" fmla="*/ 0 h 217"/>
                <a:gd name="T16" fmla="*/ 1 w 414"/>
                <a:gd name="T17" fmla="*/ 0 h 217"/>
                <a:gd name="T18" fmla="*/ 1 w 414"/>
                <a:gd name="T19" fmla="*/ 0 h 217"/>
                <a:gd name="T20" fmla="*/ 1 w 414"/>
                <a:gd name="T21" fmla="*/ 0 h 217"/>
                <a:gd name="T22" fmla="*/ 1 w 414"/>
                <a:gd name="T23" fmla="*/ 0 h 217"/>
                <a:gd name="T24" fmla="*/ 1 w 414"/>
                <a:gd name="T25" fmla="*/ 0 h 217"/>
                <a:gd name="T26" fmla="*/ 1 w 414"/>
                <a:gd name="T27" fmla="*/ 0 h 217"/>
                <a:gd name="T28" fmla="*/ 1 w 414"/>
                <a:gd name="T29" fmla="*/ 0 h 217"/>
                <a:gd name="T30" fmla="*/ 1 w 414"/>
                <a:gd name="T31" fmla="*/ 0 h 217"/>
                <a:gd name="T32" fmla="*/ 1 w 414"/>
                <a:gd name="T33" fmla="*/ 0 h 217"/>
                <a:gd name="T34" fmla="*/ 1 w 414"/>
                <a:gd name="T35" fmla="*/ 0 h 217"/>
                <a:gd name="T36" fmla="*/ 1 w 414"/>
                <a:gd name="T37" fmla="*/ 0 h 217"/>
                <a:gd name="T38" fmla="*/ 1 w 414"/>
                <a:gd name="T39" fmla="*/ 0 h 217"/>
                <a:gd name="T40" fmla="*/ 1 w 414"/>
                <a:gd name="T41" fmla="*/ 0 h 217"/>
                <a:gd name="T42" fmla="*/ 1 w 414"/>
                <a:gd name="T43" fmla="*/ 0 h 217"/>
                <a:gd name="T44" fmla="*/ 1 w 414"/>
                <a:gd name="T45" fmla="*/ 0 h 217"/>
                <a:gd name="T46" fmla="*/ 1 w 414"/>
                <a:gd name="T47" fmla="*/ 0 h 217"/>
                <a:gd name="T48" fmla="*/ 1 w 414"/>
                <a:gd name="T49" fmla="*/ 0 h 217"/>
                <a:gd name="T50" fmla="*/ 1 w 414"/>
                <a:gd name="T51" fmla="*/ 0 h 217"/>
                <a:gd name="T52" fmla="*/ 1 w 414"/>
                <a:gd name="T53" fmla="*/ 0 h 217"/>
                <a:gd name="T54" fmla="*/ 1 w 414"/>
                <a:gd name="T55" fmla="*/ 0 h 217"/>
                <a:gd name="T56" fmla="*/ 1 w 414"/>
                <a:gd name="T57" fmla="*/ 0 h 217"/>
                <a:gd name="T58" fmla="*/ 1 w 414"/>
                <a:gd name="T59" fmla="*/ 0 h 217"/>
                <a:gd name="T60" fmla="*/ 1 w 414"/>
                <a:gd name="T61" fmla="*/ 0 h 217"/>
                <a:gd name="T62" fmla="*/ 1 w 414"/>
                <a:gd name="T63" fmla="*/ 0 h 217"/>
                <a:gd name="T64" fmla="*/ 1 w 414"/>
                <a:gd name="T65" fmla="*/ 0 h 217"/>
                <a:gd name="T66" fmla="*/ 1 w 414"/>
                <a:gd name="T67" fmla="*/ 0 h 217"/>
                <a:gd name="T68" fmla="*/ 1 w 414"/>
                <a:gd name="T69" fmla="*/ 0 h 217"/>
                <a:gd name="T70" fmla="*/ 1 w 414"/>
                <a:gd name="T71" fmla="*/ 0 h 217"/>
                <a:gd name="T72" fmla="*/ 1 w 414"/>
                <a:gd name="T73" fmla="*/ 0 h 217"/>
                <a:gd name="T74" fmla="*/ 1 w 414"/>
                <a:gd name="T75" fmla="*/ 0 h 217"/>
                <a:gd name="T76" fmla="*/ 1 w 414"/>
                <a:gd name="T77" fmla="*/ 0 h 217"/>
                <a:gd name="T78" fmla="*/ 1 w 414"/>
                <a:gd name="T79" fmla="*/ 0 h 217"/>
                <a:gd name="T80" fmla="*/ 1 w 414"/>
                <a:gd name="T81" fmla="*/ 0 h 217"/>
                <a:gd name="T82" fmla="*/ 1 w 414"/>
                <a:gd name="T83" fmla="*/ 0 h 217"/>
                <a:gd name="T84" fmla="*/ 1 w 414"/>
                <a:gd name="T85" fmla="*/ 0 h 2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4"/>
                <a:gd name="T130" fmla="*/ 0 h 217"/>
                <a:gd name="T131" fmla="*/ 414 w 414"/>
                <a:gd name="T132" fmla="*/ 217 h 2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4" h="217">
                  <a:moveTo>
                    <a:pt x="196" y="57"/>
                  </a:moveTo>
                  <a:lnTo>
                    <a:pt x="196" y="59"/>
                  </a:lnTo>
                  <a:lnTo>
                    <a:pt x="200" y="65"/>
                  </a:lnTo>
                  <a:lnTo>
                    <a:pt x="200" y="66"/>
                  </a:lnTo>
                  <a:lnTo>
                    <a:pt x="201" y="72"/>
                  </a:lnTo>
                  <a:lnTo>
                    <a:pt x="205" y="78"/>
                  </a:lnTo>
                  <a:lnTo>
                    <a:pt x="209" y="84"/>
                  </a:lnTo>
                  <a:lnTo>
                    <a:pt x="213" y="87"/>
                  </a:lnTo>
                  <a:lnTo>
                    <a:pt x="217" y="93"/>
                  </a:lnTo>
                  <a:lnTo>
                    <a:pt x="220" y="99"/>
                  </a:lnTo>
                  <a:lnTo>
                    <a:pt x="224" y="105"/>
                  </a:lnTo>
                  <a:lnTo>
                    <a:pt x="230" y="110"/>
                  </a:lnTo>
                  <a:lnTo>
                    <a:pt x="236" y="114"/>
                  </a:lnTo>
                  <a:lnTo>
                    <a:pt x="241" y="120"/>
                  </a:lnTo>
                  <a:lnTo>
                    <a:pt x="249" y="124"/>
                  </a:lnTo>
                  <a:lnTo>
                    <a:pt x="255" y="127"/>
                  </a:lnTo>
                  <a:lnTo>
                    <a:pt x="266" y="131"/>
                  </a:lnTo>
                  <a:lnTo>
                    <a:pt x="270" y="133"/>
                  </a:lnTo>
                  <a:lnTo>
                    <a:pt x="276" y="135"/>
                  </a:lnTo>
                  <a:lnTo>
                    <a:pt x="281" y="137"/>
                  </a:lnTo>
                  <a:lnTo>
                    <a:pt x="289" y="139"/>
                  </a:lnTo>
                  <a:lnTo>
                    <a:pt x="295" y="139"/>
                  </a:lnTo>
                  <a:lnTo>
                    <a:pt x="302" y="141"/>
                  </a:lnTo>
                  <a:lnTo>
                    <a:pt x="308" y="143"/>
                  </a:lnTo>
                  <a:lnTo>
                    <a:pt x="317" y="144"/>
                  </a:lnTo>
                  <a:lnTo>
                    <a:pt x="323" y="144"/>
                  </a:lnTo>
                  <a:lnTo>
                    <a:pt x="331" y="146"/>
                  </a:lnTo>
                  <a:lnTo>
                    <a:pt x="336" y="148"/>
                  </a:lnTo>
                  <a:lnTo>
                    <a:pt x="346" y="150"/>
                  </a:lnTo>
                  <a:lnTo>
                    <a:pt x="352" y="152"/>
                  </a:lnTo>
                  <a:lnTo>
                    <a:pt x="357" y="154"/>
                  </a:lnTo>
                  <a:lnTo>
                    <a:pt x="363" y="154"/>
                  </a:lnTo>
                  <a:lnTo>
                    <a:pt x="371" y="156"/>
                  </a:lnTo>
                  <a:lnTo>
                    <a:pt x="376" y="156"/>
                  </a:lnTo>
                  <a:lnTo>
                    <a:pt x="382" y="158"/>
                  </a:lnTo>
                  <a:lnTo>
                    <a:pt x="388" y="158"/>
                  </a:lnTo>
                  <a:lnTo>
                    <a:pt x="394" y="160"/>
                  </a:lnTo>
                  <a:lnTo>
                    <a:pt x="401" y="162"/>
                  </a:lnTo>
                  <a:lnTo>
                    <a:pt x="409" y="162"/>
                  </a:lnTo>
                  <a:lnTo>
                    <a:pt x="413" y="163"/>
                  </a:lnTo>
                  <a:lnTo>
                    <a:pt x="414" y="163"/>
                  </a:lnTo>
                  <a:lnTo>
                    <a:pt x="411" y="165"/>
                  </a:lnTo>
                  <a:lnTo>
                    <a:pt x="403" y="169"/>
                  </a:lnTo>
                  <a:lnTo>
                    <a:pt x="395" y="171"/>
                  </a:lnTo>
                  <a:lnTo>
                    <a:pt x="390" y="173"/>
                  </a:lnTo>
                  <a:lnTo>
                    <a:pt x="384" y="177"/>
                  </a:lnTo>
                  <a:lnTo>
                    <a:pt x="376" y="182"/>
                  </a:lnTo>
                  <a:lnTo>
                    <a:pt x="367" y="184"/>
                  </a:lnTo>
                  <a:lnTo>
                    <a:pt x="359" y="188"/>
                  </a:lnTo>
                  <a:lnTo>
                    <a:pt x="352" y="192"/>
                  </a:lnTo>
                  <a:lnTo>
                    <a:pt x="346" y="196"/>
                  </a:lnTo>
                  <a:lnTo>
                    <a:pt x="336" y="200"/>
                  </a:lnTo>
                  <a:lnTo>
                    <a:pt x="331" y="201"/>
                  </a:lnTo>
                  <a:lnTo>
                    <a:pt x="325" y="205"/>
                  </a:lnTo>
                  <a:lnTo>
                    <a:pt x="321" y="209"/>
                  </a:lnTo>
                  <a:lnTo>
                    <a:pt x="314" y="209"/>
                  </a:lnTo>
                  <a:lnTo>
                    <a:pt x="306" y="211"/>
                  </a:lnTo>
                  <a:lnTo>
                    <a:pt x="302" y="211"/>
                  </a:lnTo>
                  <a:lnTo>
                    <a:pt x="298" y="211"/>
                  </a:lnTo>
                  <a:lnTo>
                    <a:pt x="293" y="213"/>
                  </a:lnTo>
                  <a:lnTo>
                    <a:pt x="287" y="213"/>
                  </a:lnTo>
                  <a:lnTo>
                    <a:pt x="279" y="213"/>
                  </a:lnTo>
                  <a:lnTo>
                    <a:pt x="274" y="215"/>
                  </a:lnTo>
                  <a:lnTo>
                    <a:pt x="268" y="215"/>
                  </a:lnTo>
                  <a:lnTo>
                    <a:pt x="262" y="215"/>
                  </a:lnTo>
                  <a:lnTo>
                    <a:pt x="255" y="215"/>
                  </a:lnTo>
                  <a:lnTo>
                    <a:pt x="249" y="217"/>
                  </a:lnTo>
                  <a:lnTo>
                    <a:pt x="241" y="217"/>
                  </a:lnTo>
                  <a:lnTo>
                    <a:pt x="236" y="217"/>
                  </a:lnTo>
                  <a:lnTo>
                    <a:pt x="228" y="217"/>
                  </a:lnTo>
                  <a:lnTo>
                    <a:pt x="220" y="217"/>
                  </a:lnTo>
                  <a:lnTo>
                    <a:pt x="215" y="217"/>
                  </a:lnTo>
                  <a:lnTo>
                    <a:pt x="207" y="217"/>
                  </a:lnTo>
                  <a:lnTo>
                    <a:pt x="200" y="217"/>
                  </a:lnTo>
                  <a:lnTo>
                    <a:pt x="194" y="217"/>
                  </a:lnTo>
                  <a:lnTo>
                    <a:pt x="188" y="217"/>
                  </a:lnTo>
                  <a:lnTo>
                    <a:pt x="182" y="217"/>
                  </a:lnTo>
                  <a:lnTo>
                    <a:pt x="177" y="217"/>
                  </a:lnTo>
                  <a:lnTo>
                    <a:pt x="171" y="215"/>
                  </a:lnTo>
                  <a:lnTo>
                    <a:pt x="165" y="215"/>
                  </a:lnTo>
                  <a:lnTo>
                    <a:pt x="162" y="215"/>
                  </a:lnTo>
                  <a:lnTo>
                    <a:pt x="152" y="213"/>
                  </a:lnTo>
                  <a:lnTo>
                    <a:pt x="146" y="211"/>
                  </a:lnTo>
                  <a:lnTo>
                    <a:pt x="139" y="207"/>
                  </a:lnTo>
                  <a:lnTo>
                    <a:pt x="131" y="203"/>
                  </a:lnTo>
                  <a:lnTo>
                    <a:pt x="124" y="198"/>
                  </a:lnTo>
                  <a:lnTo>
                    <a:pt x="116" y="194"/>
                  </a:lnTo>
                  <a:lnTo>
                    <a:pt x="108" y="188"/>
                  </a:lnTo>
                  <a:lnTo>
                    <a:pt x="101" y="182"/>
                  </a:lnTo>
                  <a:lnTo>
                    <a:pt x="91" y="177"/>
                  </a:lnTo>
                  <a:lnTo>
                    <a:pt x="84" y="171"/>
                  </a:lnTo>
                  <a:lnTo>
                    <a:pt x="76" y="165"/>
                  </a:lnTo>
                  <a:lnTo>
                    <a:pt x="70" y="160"/>
                  </a:lnTo>
                  <a:lnTo>
                    <a:pt x="65" y="156"/>
                  </a:lnTo>
                  <a:lnTo>
                    <a:pt x="59" y="152"/>
                  </a:lnTo>
                  <a:lnTo>
                    <a:pt x="51" y="146"/>
                  </a:lnTo>
                  <a:lnTo>
                    <a:pt x="49" y="144"/>
                  </a:lnTo>
                  <a:lnTo>
                    <a:pt x="0" y="135"/>
                  </a:lnTo>
                  <a:lnTo>
                    <a:pt x="2" y="44"/>
                  </a:lnTo>
                  <a:lnTo>
                    <a:pt x="6" y="44"/>
                  </a:lnTo>
                  <a:lnTo>
                    <a:pt x="13" y="47"/>
                  </a:lnTo>
                  <a:lnTo>
                    <a:pt x="19" y="47"/>
                  </a:lnTo>
                  <a:lnTo>
                    <a:pt x="27" y="49"/>
                  </a:lnTo>
                  <a:lnTo>
                    <a:pt x="36" y="49"/>
                  </a:lnTo>
                  <a:lnTo>
                    <a:pt x="44" y="51"/>
                  </a:lnTo>
                  <a:lnTo>
                    <a:pt x="51" y="53"/>
                  </a:lnTo>
                  <a:lnTo>
                    <a:pt x="61" y="53"/>
                  </a:lnTo>
                  <a:lnTo>
                    <a:pt x="70" y="53"/>
                  </a:lnTo>
                  <a:lnTo>
                    <a:pt x="78" y="55"/>
                  </a:lnTo>
                  <a:lnTo>
                    <a:pt x="85" y="53"/>
                  </a:lnTo>
                  <a:lnTo>
                    <a:pt x="93" y="53"/>
                  </a:lnTo>
                  <a:lnTo>
                    <a:pt x="99" y="51"/>
                  </a:lnTo>
                  <a:lnTo>
                    <a:pt x="105" y="51"/>
                  </a:lnTo>
                  <a:lnTo>
                    <a:pt x="108" y="47"/>
                  </a:lnTo>
                  <a:lnTo>
                    <a:pt x="114" y="44"/>
                  </a:lnTo>
                  <a:lnTo>
                    <a:pt x="120" y="40"/>
                  </a:lnTo>
                  <a:lnTo>
                    <a:pt x="127" y="36"/>
                  </a:lnTo>
                  <a:lnTo>
                    <a:pt x="133" y="32"/>
                  </a:lnTo>
                  <a:lnTo>
                    <a:pt x="139" y="28"/>
                  </a:lnTo>
                  <a:lnTo>
                    <a:pt x="144" y="25"/>
                  </a:lnTo>
                  <a:lnTo>
                    <a:pt x="152" y="21"/>
                  </a:lnTo>
                  <a:lnTo>
                    <a:pt x="158" y="15"/>
                  </a:lnTo>
                  <a:lnTo>
                    <a:pt x="163" y="11"/>
                  </a:lnTo>
                  <a:lnTo>
                    <a:pt x="167" y="9"/>
                  </a:lnTo>
                  <a:lnTo>
                    <a:pt x="173" y="6"/>
                  </a:lnTo>
                  <a:lnTo>
                    <a:pt x="181" y="2"/>
                  </a:lnTo>
                  <a:lnTo>
                    <a:pt x="182" y="0"/>
                  </a:lnTo>
                  <a:lnTo>
                    <a:pt x="196" y="57"/>
                  </a:lnTo>
                  <a:close/>
                </a:path>
              </a:pathLst>
            </a:custGeom>
            <a:solidFill>
              <a:srgbClr val="8C5E2B"/>
            </a:solidFill>
            <a:ln w="9525">
              <a:noFill/>
              <a:round/>
              <a:headEnd/>
              <a:tailEnd/>
            </a:ln>
          </p:spPr>
          <p:txBody>
            <a:bodyPr/>
            <a:lstStyle/>
            <a:p>
              <a:endParaRPr lang="en-US" sz="2400"/>
            </a:p>
          </p:txBody>
        </p:sp>
        <p:sp>
          <p:nvSpPr>
            <p:cNvPr id="219206" name="Freeform 99"/>
            <p:cNvSpPr>
              <a:spLocks/>
            </p:cNvSpPr>
            <p:nvPr/>
          </p:nvSpPr>
          <p:spPr bwMode="auto">
            <a:xfrm>
              <a:off x="4491" y="3469"/>
              <a:ext cx="117" cy="185"/>
            </a:xfrm>
            <a:custGeom>
              <a:avLst/>
              <a:gdLst>
                <a:gd name="T0" fmla="*/ 0 w 234"/>
                <a:gd name="T1" fmla="*/ 0 h 371"/>
                <a:gd name="T2" fmla="*/ 1 w 234"/>
                <a:gd name="T3" fmla="*/ 0 h 371"/>
                <a:gd name="T4" fmla="*/ 1 w 234"/>
                <a:gd name="T5" fmla="*/ 0 h 371"/>
                <a:gd name="T6" fmla="*/ 1 w 234"/>
                <a:gd name="T7" fmla="*/ 0 h 371"/>
                <a:gd name="T8" fmla="*/ 1 w 234"/>
                <a:gd name="T9" fmla="*/ 0 h 371"/>
                <a:gd name="T10" fmla="*/ 1 w 234"/>
                <a:gd name="T11" fmla="*/ 0 h 371"/>
                <a:gd name="T12" fmla="*/ 1 w 234"/>
                <a:gd name="T13" fmla="*/ 0 h 371"/>
                <a:gd name="T14" fmla="*/ 1 w 234"/>
                <a:gd name="T15" fmla="*/ 0 h 371"/>
                <a:gd name="T16" fmla="*/ 1 w 234"/>
                <a:gd name="T17" fmla="*/ 0 h 371"/>
                <a:gd name="T18" fmla="*/ 1 w 234"/>
                <a:gd name="T19" fmla="*/ 0 h 371"/>
                <a:gd name="T20" fmla="*/ 1 w 234"/>
                <a:gd name="T21" fmla="*/ 0 h 371"/>
                <a:gd name="T22" fmla="*/ 1 w 234"/>
                <a:gd name="T23" fmla="*/ 0 h 371"/>
                <a:gd name="T24" fmla="*/ 1 w 234"/>
                <a:gd name="T25" fmla="*/ 0 h 371"/>
                <a:gd name="T26" fmla="*/ 1 w 234"/>
                <a:gd name="T27" fmla="*/ 0 h 371"/>
                <a:gd name="T28" fmla="*/ 1 w 234"/>
                <a:gd name="T29" fmla="*/ 0 h 371"/>
                <a:gd name="T30" fmla="*/ 1 w 234"/>
                <a:gd name="T31" fmla="*/ 0 h 371"/>
                <a:gd name="T32" fmla="*/ 1 w 234"/>
                <a:gd name="T33" fmla="*/ 0 h 371"/>
                <a:gd name="T34" fmla="*/ 1 w 234"/>
                <a:gd name="T35" fmla="*/ 0 h 371"/>
                <a:gd name="T36" fmla="*/ 1 w 234"/>
                <a:gd name="T37" fmla="*/ 0 h 371"/>
                <a:gd name="T38" fmla="*/ 1 w 234"/>
                <a:gd name="T39" fmla="*/ 0 h 371"/>
                <a:gd name="T40" fmla="*/ 1 w 234"/>
                <a:gd name="T41" fmla="*/ 0 h 371"/>
                <a:gd name="T42" fmla="*/ 1 w 234"/>
                <a:gd name="T43" fmla="*/ 0 h 371"/>
                <a:gd name="T44" fmla="*/ 1 w 234"/>
                <a:gd name="T45" fmla="*/ 0 h 371"/>
                <a:gd name="T46" fmla="*/ 1 w 234"/>
                <a:gd name="T47" fmla="*/ 0 h 371"/>
                <a:gd name="T48" fmla="*/ 1 w 234"/>
                <a:gd name="T49" fmla="*/ 0 h 371"/>
                <a:gd name="T50" fmla="*/ 1 w 234"/>
                <a:gd name="T51" fmla="*/ 0 h 371"/>
                <a:gd name="T52" fmla="*/ 1 w 234"/>
                <a:gd name="T53" fmla="*/ 0 h 371"/>
                <a:gd name="T54" fmla="*/ 1 w 234"/>
                <a:gd name="T55" fmla="*/ 0 h 371"/>
                <a:gd name="T56" fmla="*/ 1 w 234"/>
                <a:gd name="T57" fmla="*/ 0 h 371"/>
                <a:gd name="T58" fmla="*/ 1 w 234"/>
                <a:gd name="T59" fmla="*/ 0 h 371"/>
                <a:gd name="T60" fmla="*/ 1 w 234"/>
                <a:gd name="T61" fmla="*/ 0 h 371"/>
                <a:gd name="T62" fmla="*/ 1 w 234"/>
                <a:gd name="T63" fmla="*/ 0 h 371"/>
                <a:gd name="T64" fmla="*/ 1 w 234"/>
                <a:gd name="T65" fmla="*/ 0 h 371"/>
                <a:gd name="T66" fmla="*/ 1 w 234"/>
                <a:gd name="T67" fmla="*/ 0 h 371"/>
                <a:gd name="T68" fmla="*/ 1 w 234"/>
                <a:gd name="T69" fmla="*/ 0 h 371"/>
                <a:gd name="T70" fmla="*/ 1 w 234"/>
                <a:gd name="T71" fmla="*/ 0 h 371"/>
                <a:gd name="T72" fmla="*/ 1 w 234"/>
                <a:gd name="T73" fmla="*/ 0 h 371"/>
                <a:gd name="T74" fmla="*/ 1 w 234"/>
                <a:gd name="T75" fmla="*/ 0 h 371"/>
                <a:gd name="T76" fmla="*/ 1 w 234"/>
                <a:gd name="T77" fmla="*/ 0 h 371"/>
                <a:gd name="T78" fmla="*/ 1 w 234"/>
                <a:gd name="T79" fmla="*/ 0 h 371"/>
                <a:gd name="T80" fmla="*/ 1 w 234"/>
                <a:gd name="T81" fmla="*/ 0 h 371"/>
                <a:gd name="T82" fmla="*/ 1 w 234"/>
                <a:gd name="T83" fmla="*/ 0 h 371"/>
                <a:gd name="T84" fmla="*/ 1 w 234"/>
                <a:gd name="T85" fmla="*/ 0 h 371"/>
                <a:gd name="T86" fmla="*/ 0 w 234"/>
                <a:gd name="T87" fmla="*/ 0 h 37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4"/>
                <a:gd name="T133" fmla="*/ 0 h 371"/>
                <a:gd name="T134" fmla="*/ 234 w 234"/>
                <a:gd name="T135" fmla="*/ 371 h 37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4" h="371">
                  <a:moveTo>
                    <a:pt x="0" y="6"/>
                  </a:moveTo>
                  <a:lnTo>
                    <a:pt x="0" y="9"/>
                  </a:lnTo>
                  <a:lnTo>
                    <a:pt x="5" y="17"/>
                  </a:lnTo>
                  <a:lnTo>
                    <a:pt x="7" y="23"/>
                  </a:lnTo>
                  <a:lnTo>
                    <a:pt x="11" y="26"/>
                  </a:lnTo>
                  <a:lnTo>
                    <a:pt x="15" y="32"/>
                  </a:lnTo>
                  <a:lnTo>
                    <a:pt x="21" y="38"/>
                  </a:lnTo>
                  <a:lnTo>
                    <a:pt x="26" y="45"/>
                  </a:lnTo>
                  <a:lnTo>
                    <a:pt x="32" y="51"/>
                  </a:lnTo>
                  <a:lnTo>
                    <a:pt x="38" y="57"/>
                  </a:lnTo>
                  <a:lnTo>
                    <a:pt x="43" y="63"/>
                  </a:lnTo>
                  <a:lnTo>
                    <a:pt x="49" y="68"/>
                  </a:lnTo>
                  <a:lnTo>
                    <a:pt x="55" y="76"/>
                  </a:lnTo>
                  <a:lnTo>
                    <a:pt x="62" y="82"/>
                  </a:lnTo>
                  <a:lnTo>
                    <a:pt x="68" y="89"/>
                  </a:lnTo>
                  <a:lnTo>
                    <a:pt x="76" y="95"/>
                  </a:lnTo>
                  <a:lnTo>
                    <a:pt x="81" y="103"/>
                  </a:lnTo>
                  <a:lnTo>
                    <a:pt x="85" y="106"/>
                  </a:lnTo>
                  <a:lnTo>
                    <a:pt x="89" y="112"/>
                  </a:lnTo>
                  <a:lnTo>
                    <a:pt x="93" y="118"/>
                  </a:lnTo>
                  <a:lnTo>
                    <a:pt x="97" y="123"/>
                  </a:lnTo>
                  <a:lnTo>
                    <a:pt x="100" y="129"/>
                  </a:lnTo>
                  <a:lnTo>
                    <a:pt x="104" y="133"/>
                  </a:lnTo>
                  <a:lnTo>
                    <a:pt x="108" y="139"/>
                  </a:lnTo>
                  <a:lnTo>
                    <a:pt x="112" y="144"/>
                  </a:lnTo>
                  <a:lnTo>
                    <a:pt x="116" y="150"/>
                  </a:lnTo>
                  <a:lnTo>
                    <a:pt x="119" y="158"/>
                  </a:lnTo>
                  <a:lnTo>
                    <a:pt x="123" y="163"/>
                  </a:lnTo>
                  <a:lnTo>
                    <a:pt x="129" y="169"/>
                  </a:lnTo>
                  <a:lnTo>
                    <a:pt x="131" y="173"/>
                  </a:lnTo>
                  <a:lnTo>
                    <a:pt x="135" y="179"/>
                  </a:lnTo>
                  <a:lnTo>
                    <a:pt x="138" y="182"/>
                  </a:lnTo>
                  <a:lnTo>
                    <a:pt x="142" y="190"/>
                  </a:lnTo>
                  <a:lnTo>
                    <a:pt x="146" y="199"/>
                  </a:lnTo>
                  <a:lnTo>
                    <a:pt x="152" y="207"/>
                  </a:lnTo>
                  <a:lnTo>
                    <a:pt x="157" y="215"/>
                  </a:lnTo>
                  <a:lnTo>
                    <a:pt x="161" y="220"/>
                  </a:lnTo>
                  <a:lnTo>
                    <a:pt x="163" y="224"/>
                  </a:lnTo>
                  <a:lnTo>
                    <a:pt x="163" y="226"/>
                  </a:lnTo>
                  <a:lnTo>
                    <a:pt x="209" y="310"/>
                  </a:lnTo>
                  <a:lnTo>
                    <a:pt x="209" y="371"/>
                  </a:lnTo>
                  <a:lnTo>
                    <a:pt x="209" y="369"/>
                  </a:lnTo>
                  <a:lnTo>
                    <a:pt x="213" y="365"/>
                  </a:lnTo>
                  <a:lnTo>
                    <a:pt x="216" y="359"/>
                  </a:lnTo>
                  <a:lnTo>
                    <a:pt x="220" y="354"/>
                  </a:lnTo>
                  <a:lnTo>
                    <a:pt x="224" y="344"/>
                  </a:lnTo>
                  <a:lnTo>
                    <a:pt x="228" y="334"/>
                  </a:lnTo>
                  <a:lnTo>
                    <a:pt x="230" y="325"/>
                  </a:lnTo>
                  <a:lnTo>
                    <a:pt x="234" y="315"/>
                  </a:lnTo>
                  <a:lnTo>
                    <a:pt x="232" y="310"/>
                  </a:lnTo>
                  <a:lnTo>
                    <a:pt x="232" y="302"/>
                  </a:lnTo>
                  <a:lnTo>
                    <a:pt x="230" y="295"/>
                  </a:lnTo>
                  <a:lnTo>
                    <a:pt x="228" y="287"/>
                  </a:lnTo>
                  <a:lnTo>
                    <a:pt x="226" y="277"/>
                  </a:lnTo>
                  <a:lnTo>
                    <a:pt x="222" y="268"/>
                  </a:lnTo>
                  <a:lnTo>
                    <a:pt x="218" y="258"/>
                  </a:lnTo>
                  <a:lnTo>
                    <a:pt x="216" y="249"/>
                  </a:lnTo>
                  <a:lnTo>
                    <a:pt x="211" y="239"/>
                  </a:lnTo>
                  <a:lnTo>
                    <a:pt x="207" y="230"/>
                  </a:lnTo>
                  <a:lnTo>
                    <a:pt x="205" y="222"/>
                  </a:lnTo>
                  <a:lnTo>
                    <a:pt x="201" y="217"/>
                  </a:lnTo>
                  <a:lnTo>
                    <a:pt x="199" y="209"/>
                  </a:lnTo>
                  <a:lnTo>
                    <a:pt x="197" y="205"/>
                  </a:lnTo>
                  <a:lnTo>
                    <a:pt x="195" y="203"/>
                  </a:lnTo>
                  <a:lnTo>
                    <a:pt x="195" y="199"/>
                  </a:lnTo>
                  <a:lnTo>
                    <a:pt x="195" y="196"/>
                  </a:lnTo>
                  <a:lnTo>
                    <a:pt x="194" y="188"/>
                  </a:lnTo>
                  <a:lnTo>
                    <a:pt x="194" y="179"/>
                  </a:lnTo>
                  <a:lnTo>
                    <a:pt x="192" y="171"/>
                  </a:lnTo>
                  <a:lnTo>
                    <a:pt x="190" y="165"/>
                  </a:lnTo>
                  <a:lnTo>
                    <a:pt x="188" y="160"/>
                  </a:lnTo>
                  <a:lnTo>
                    <a:pt x="188" y="154"/>
                  </a:lnTo>
                  <a:lnTo>
                    <a:pt x="184" y="146"/>
                  </a:lnTo>
                  <a:lnTo>
                    <a:pt x="182" y="141"/>
                  </a:lnTo>
                  <a:lnTo>
                    <a:pt x="178" y="135"/>
                  </a:lnTo>
                  <a:lnTo>
                    <a:pt x="176" y="129"/>
                  </a:lnTo>
                  <a:lnTo>
                    <a:pt x="173" y="123"/>
                  </a:lnTo>
                  <a:lnTo>
                    <a:pt x="169" y="118"/>
                  </a:lnTo>
                  <a:lnTo>
                    <a:pt x="163" y="112"/>
                  </a:lnTo>
                  <a:lnTo>
                    <a:pt x="159" y="106"/>
                  </a:lnTo>
                  <a:lnTo>
                    <a:pt x="148" y="95"/>
                  </a:lnTo>
                  <a:lnTo>
                    <a:pt x="140" y="87"/>
                  </a:lnTo>
                  <a:lnTo>
                    <a:pt x="131" y="78"/>
                  </a:lnTo>
                  <a:lnTo>
                    <a:pt x="123" y="74"/>
                  </a:lnTo>
                  <a:lnTo>
                    <a:pt x="118" y="68"/>
                  </a:lnTo>
                  <a:lnTo>
                    <a:pt x="116" y="68"/>
                  </a:lnTo>
                  <a:lnTo>
                    <a:pt x="22" y="0"/>
                  </a:lnTo>
                  <a:lnTo>
                    <a:pt x="0" y="6"/>
                  </a:lnTo>
                  <a:close/>
                </a:path>
              </a:pathLst>
            </a:custGeom>
            <a:solidFill>
              <a:srgbClr val="A67A4D"/>
            </a:solidFill>
            <a:ln w="9525">
              <a:noFill/>
              <a:round/>
              <a:headEnd/>
              <a:tailEnd/>
            </a:ln>
          </p:spPr>
          <p:txBody>
            <a:bodyPr/>
            <a:lstStyle/>
            <a:p>
              <a:endParaRPr lang="en-US" sz="2400"/>
            </a:p>
          </p:txBody>
        </p:sp>
        <p:sp>
          <p:nvSpPr>
            <p:cNvPr id="219207" name="Freeform 100"/>
            <p:cNvSpPr>
              <a:spLocks/>
            </p:cNvSpPr>
            <p:nvPr/>
          </p:nvSpPr>
          <p:spPr bwMode="auto">
            <a:xfrm>
              <a:off x="4013" y="3572"/>
              <a:ext cx="67" cy="40"/>
            </a:xfrm>
            <a:custGeom>
              <a:avLst/>
              <a:gdLst>
                <a:gd name="T0" fmla="*/ 0 w 135"/>
                <a:gd name="T1" fmla="*/ 0 h 82"/>
                <a:gd name="T2" fmla="*/ 0 w 135"/>
                <a:gd name="T3" fmla="*/ 0 h 82"/>
                <a:gd name="T4" fmla="*/ 0 w 135"/>
                <a:gd name="T5" fmla="*/ 0 h 82"/>
                <a:gd name="T6" fmla="*/ 0 w 135"/>
                <a:gd name="T7" fmla="*/ 0 h 82"/>
                <a:gd name="T8" fmla="*/ 0 w 135"/>
                <a:gd name="T9" fmla="*/ 0 h 82"/>
                <a:gd name="T10" fmla="*/ 0 w 135"/>
                <a:gd name="T11" fmla="*/ 0 h 82"/>
                <a:gd name="T12" fmla="*/ 0 w 135"/>
                <a:gd name="T13" fmla="*/ 0 h 82"/>
                <a:gd name="T14" fmla="*/ 0 w 135"/>
                <a:gd name="T15" fmla="*/ 0 h 82"/>
                <a:gd name="T16" fmla="*/ 0 w 135"/>
                <a:gd name="T17" fmla="*/ 0 h 82"/>
                <a:gd name="T18" fmla="*/ 0 w 135"/>
                <a:gd name="T19" fmla="*/ 0 h 82"/>
                <a:gd name="T20" fmla="*/ 0 w 135"/>
                <a:gd name="T21" fmla="*/ 0 h 82"/>
                <a:gd name="T22" fmla="*/ 0 w 135"/>
                <a:gd name="T23" fmla="*/ 0 h 82"/>
                <a:gd name="T24" fmla="*/ 0 w 135"/>
                <a:gd name="T25" fmla="*/ 0 h 82"/>
                <a:gd name="T26" fmla="*/ 0 w 135"/>
                <a:gd name="T27" fmla="*/ 0 h 82"/>
                <a:gd name="T28" fmla="*/ 0 w 135"/>
                <a:gd name="T29" fmla="*/ 0 h 82"/>
                <a:gd name="T30" fmla="*/ 0 w 135"/>
                <a:gd name="T31" fmla="*/ 0 h 82"/>
                <a:gd name="T32" fmla="*/ 0 w 135"/>
                <a:gd name="T33" fmla="*/ 0 h 82"/>
                <a:gd name="T34" fmla="*/ 0 w 135"/>
                <a:gd name="T35" fmla="*/ 0 h 82"/>
                <a:gd name="T36" fmla="*/ 0 w 135"/>
                <a:gd name="T37" fmla="*/ 0 h 82"/>
                <a:gd name="T38" fmla="*/ 0 w 135"/>
                <a:gd name="T39" fmla="*/ 0 h 82"/>
                <a:gd name="T40" fmla="*/ 0 w 135"/>
                <a:gd name="T41" fmla="*/ 0 h 82"/>
                <a:gd name="T42" fmla="*/ 0 w 135"/>
                <a:gd name="T43" fmla="*/ 0 h 82"/>
                <a:gd name="T44" fmla="*/ 0 w 135"/>
                <a:gd name="T45" fmla="*/ 0 h 82"/>
                <a:gd name="T46" fmla="*/ 0 w 135"/>
                <a:gd name="T47" fmla="*/ 0 h 82"/>
                <a:gd name="T48" fmla="*/ 0 w 135"/>
                <a:gd name="T49" fmla="*/ 0 h 82"/>
                <a:gd name="T50" fmla="*/ 0 w 135"/>
                <a:gd name="T51" fmla="*/ 0 h 82"/>
                <a:gd name="T52" fmla="*/ 0 w 135"/>
                <a:gd name="T53" fmla="*/ 0 h 82"/>
                <a:gd name="T54" fmla="*/ 0 w 135"/>
                <a:gd name="T55" fmla="*/ 0 h 82"/>
                <a:gd name="T56" fmla="*/ 0 w 135"/>
                <a:gd name="T57" fmla="*/ 0 h 82"/>
                <a:gd name="T58" fmla="*/ 0 w 135"/>
                <a:gd name="T59" fmla="*/ 0 h 82"/>
                <a:gd name="T60" fmla="*/ 0 w 135"/>
                <a:gd name="T61" fmla="*/ 0 h 82"/>
                <a:gd name="T62" fmla="*/ 0 w 135"/>
                <a:gd name="T63" fmla="*/ 0 h 82"/>
                <a:gd name="T64" fmla="*/ 0 w 135"/>
                <a:gd name="T65" fmla="*/ 0 h 82"/>
                <a:gd name="T66" fmla="*/ 0 w 135"/>
                <a:gd name="T67" fmla="*/ 0 h 82"/>
                <a:gd name="T68" fmla="*/ 0 w 135"/>
                <a:gd name="T69" fmla="*/ 0 h 82"/>
                <a:gd name="T70" fmla="*/ 0 w 135"/>
                <a:gd name="T71" fmla="*/ 0 h 82"/>
                <a:gd name="T72" fmla="*/ 0 w 135"/>
                <a:gd name="T73" fmla="*/ 0 h 82"/>
                <a:gd name="T74" fmla="*/ 0 w 135"/>
                <a:gd name="T75" fmla="*/ 0 h 82"/>
                <a:gd name="T76" fmla="*/ 0 w 135"/>
                <a:gd name="T77" fmla="*/ 0 h 82"/>
                <a:gd name="T78" fmla="*/ 0 w 135"/>
                <a:gd name="T79" fmla="*/ 0 h 82"/>
                <a:gd name="T80" fmla="*/ 0 w 135"/>
                <a:gd name="T81" fmla="*/ 0 h 82"/>
                <a:gd name="T82" fmla="*/ 0 w 135"/>
                <a:gd name="T83" fmla="*/ 0 h 82"/>
                <a:gd name="T84" fmla="*/ 0 w 135"/>
                <a:gd name="T85" fmla="*/ 0 h 82"/>
                <a:gd name="T86" fmla="*/ 0 w 135"/>
                <a:gd name="T87" fmla="*/ 0 h 82"/>
                <a:gd name="T88" fmla="*/ 0 w 135"/>
                <a:gd name="T89" fmla="*/ 0 h 82"/>
                <a:gd name="T90" fmla="*/ 0 w 135"/>
                <a:gd name="T91" fmla="*/ 0 h 82"/>
                <a:gd name="T92" fmla="*/ 0 w 135"/>
                <a:gd name="T93" fmla="*/ 0 h 82"/>
                <a:gd name="T94" fmla="*/ 0 w 135"/>
                <a:gd name="T95" fmla="*/ 0 h 82"/>
                <a:gd name="T96" fmla="*/ 0 w 135"/>
                <a:gd name="T97" fmla="*/ 0 h 82"/>
                <a:gd name="T98" fmla="*/ 0 w 135"/>
                <a:gd name="T99" fmla="*/ 0 h 82"/>
                <a:gd name="T100" fmla="*/ 0 w 135"/>
                <a:gd name="T101" fmla="*/ 0 h 82"/>
                <a:gd name="T102" fmla="*/ 0 w 135"/>
                <a:gd name="T103" fmla="*/ 0 h 82"/>
                <a:gd name="T104" fmla="*/ 0 w 135"/>
                <a:gd name="T105" fmla="*/ 0 h 8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5"/>
                <a:gd name="T160" fmla="*/ 0 h 82"/>
                <a:gd name="T161" fmla="*/ 135 w 135"/>
                <a:gd name="T162" fmla="*/ 82 h 8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5" h="82">
                  <a:moveTo>
                    <a:pt x="0" y="21"/>
                  </a:moveTo>
                  <a:lnTo>
                    <a:pt x="2" y="21"/>
                  </a:lnTo>
                  <a:lnTo>
                    <a:pt x="10" y="21"/>
                  </a:lnTo>
                  <a:lnTo>
                    <a:pt x="13" y="21"/>
                  </a:lnTo>
                  <a:lnTo>
                    <a:pt x="17" y="23"/>
                  </a:lnTo>
                  <a:lnTo>
                    <a:pt x="23" y="25"/>
                  </a:lnTo>
                  <a:lnTo>
                    <a:pt x="31" y="27"/>
                  </a:lnTo>
                  <a:lnTo>
                    <a:pt x="36" y="29"/>
                  </a:lnTo>
                  <a:lnTo>
                    <a:pt x="42" y="31"/>
                  </a:lnTo>
                  <a:lnTo>
                    <a:pt x="50" y="31"/>
                  </a:lnTo>
                  <a:lnTo>
                    <a:pt x="55" y="34"/>
                  </a:lnTo>
                  <a:lnTo>
                    <a:pt x="61" y="36"/>
                  </a:lnTo>
                  <a:lnTo>
                    <a:pt x="69" y="38"/>
                  </a:lnTo>
                  <a:lnTo>
                    <a:pt x="74" y="42"/>
                  </a:lnTo>
                  <a:lnTo>
                    <a:pt x="80" y="44"/>
                  </a:lnTo>
                  <a:lnTo>
                    <a:pt x="89" y="48"/>
                  </a:lnTo>
                  <a:lnTo>
                    <a:pt x="97" y="53"/>
                  </a:lnTo>
                  <a:lnTo>
                    <a:pt x="103" y="61"/>
                  </a:lnTo>
                  <a:lnTo>
                    <a:pt x="110" y="67"/>
                  </a:lnTo>
                  <a:lnTo>
                    <a:pt x="112" y="72"/>
                  </a:lnTo>
                  <a:lnTo>
                    <a:pt x="116" y="76"/>
                  </a:lnTo>
                  <a:lnTo>
                    <a:pt x="118" y="80"/>
                  </a:lnTo>
                  <a:lnTo>
                    <a:pt x="118" y="82"/>
                  </a:lnTo>
                  <a:lnTo>
                    <a:pt x="120" y="80"/>
                  </a:lnTo>
                  <a:lnTo>
                    <a:pt x="128" y="76"/>
                  </a:lnTo>
                  <a:lnTo>
                    <a:pt x="129" y="72"/>
                  </a:lnTo>
                  <a:lnTo>
                    <a:pt x="133" y="67"/>
                  </a:lnTo>
                  <a:lnTo>
                    <a:pt x="133" y="61"/>
                  </a:lnTo>
                  <a:lnTo>
                    <a:pt x="135" y="52"/>
                  </a:lnTo>
                  <a:lnTo>
                    <a:pt x="133" y="42"/>
                  </a:lnTo>
                  <a:lnTo>
                    <a:pt x="131" y="36"/>
                  </a:lnTo>
                  <a:lnTo>
                    <a:pt x="128" y="29"/>
                  </a:lnTo>
                  <a:lnTo>
                    <a:pt x="124" y="27"/>
                  </a:lnTo>
                  <a:lnTo>
                    <a:pt x="118" y="23"/>
                  </a:lnTo>
                  <a:lnTo>
                    <a:pt x="114" y="19"/>
                  </a:lnTo>
                  <a:lnTo>
                    <a:pt x="107" y="17"/>
                  </a:lnTo>
                  <a:lnTo>
                    <a:pt x="101" y="13"/>
                  </a:lnTo>
                  <a:lnTo>
                    <a:pt x="95" y="12"/>
                  </a:lnTo>
                  <a:lnTo>
                    <a:pt x="89" y="10"/>
                  </a:lnTo>
                  <a:lnTo>
                    <a:pt x="84" y="8"/>
                  </a:lnTo>
                  <a:lnTo>
                    <a:pt x="76" y="8"/>
                  </a:lnTo>
                  <a:lnTo>
                    <a:pt x="69" y="4"/>
                  </a:lnTo>
                  <a:lnTo>
                    <a:pt x="61" y="4"/>
                  </a:lnTo>
                  <a:lnTo>
                    <a:pt x="53" y="2"/>
                  </a:lnTo>
                  <a:lnTo>
                    <a:pt x="46" y="2"/>
                  </a:lnTo>
                  <a:lnTo>
                    <a:pt x="38" y="2"/>
                  </a:lnTo>
                  <a:lnTo>
                    <a:pt x="31" y="0"/>
                  </a:lnTo>
                  <a:lnTo>
                    <a:pt x="23" y="0"/>
                  </a:lnTo>
                  <a:lnTo>
                    <a:pt x="17" y="0"/>
                  </a:lnTo>
                  <a:lnTo>
                    <a:pt x="10" y="0"/>
                  </a:lnTo>
                  <a:lnTo>
                    <a:pt x="6" y="0"/>
                  </a:lnTo>
                  <a:lnTo>
                    <a:pt x="0" y="21"/>
                  </a:lnTo>
                  <a:close/>
                </a:path>
              </a:pathLst>
            </a:custGeom>
            <a:solidFill>
              <a:srgbClr val="E6B380"/>
            </a:solidFill>
            <a:ln w="9525">
              <a:noFill/>
              <a:round/>
              <a:headEnd/>
              <a:tailEnd/>
            </a:ln>
          </p:spPr>
          <p:txBody>
            <a:bodyPr/>
            <a:lstStyle/>
            <a:p>
              <a:endParaRPr lang="en-US" sz="2400"/>
            </a:p>
          </p:txBody>
        </p:sp>
        <p:sp>
          <p:nvSpPr>
            <p:cNvPr id="219208" name="Freeform 101"/>
            <p:cNvSpPr>
              <a:spLocks/>
            </p:cNvSpPr>
            <p:nvPr/>
          </p:nvSpPr>
          <p:spPr bwMode="auto">
            <a:xfrm>
              <a:off x="4475" y="3541"/>
              <a:ext cx="119" cy="144"/>
            </a:xfrm>
            <a:custGeom>
              <a:avLst/>
              <a:gdLst>
                <a:gd name="T0" fmla="*/ 0 w 240"/>
                <a:gd name="T1" fmla="*/ 0 h 287"/>
                <a:gd name="T2" fmla="*/ 0 w 240"/>
                <a:gd name="T3" fmla="*/ 1 h 287"/>
                <a:gd name="T4" fmla="*/ 0 w 240"/>
                <a:gd name="T5" fmla="*/ 1 h 287"/>
                <a:gd name="T6" fmla="*/ 0 w 240"/>
                <a:gd name="T7" fmla="*/ 1 h 287"/>
                <a:gd name="T8" fmla="*/ 0 w 240"/>
                <a:gd name="T9" fmla="*/ 1 h 287"/>
                <a:gd name="T10" fmla="*/ 0 w 240"/>
                <a:gd name="T11" fmla="*/ 1 h 287"/>
                <a:gd name="T12" fmla="*/ 0 w 240"/>
                <a:gd name="T13" fmla="*/ 1 h 287"/>
                <a:gd name="T14" fmla="*/ 0 w 240"/>
                <a:gd name="T15" fmla="*/ 0 h 287"/>
                <a:gd name="T16" fmla="*/ 0 w 240"/>
                <a:gd name="T17" fmla="*/ 0 h 2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0"/>
                <a:gd name="T28" fmla="*/ 0 h 287"/>
                <a:gd name="T29" fmla="*/ 240 w 240"/>
                <a:gd name="T30" fmla="*/ 287 h 2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0" h="287">
                  <a:moveTo>
                    <a:pt x="25" y="0"/>
                  </a:moveTo>
                  <a:lnTo>
                    <a:pt x="149" y="160"/>
                  </a:lnTo>
                  <a:lnTo>
                    <a:pt x="187" y="219"/>
                  </a:lnTo>
                  <a:lnTo>
                    <a:pt x="240" y="223"/>
                  </a:lnTo>
                  <a:lnTo>
                    <a:pt x="192" y="287"/>
                  </a:lnTo>
                  <a:lnTo>
                    <a:pt x="55" y="99"/>
                  </a:lnTo>
                  <a:lnTo>
                    <a:pt x="0" y="12"/>
                  </a:lnTo>
                  <a:lnTo>
                    <a:pt x="25" y="0"/>
                  </a:lnTo>
                  <a:close/>
                </a:path>
              </a:pathLst>
            </a:custGeom>
            <a:solidFill>
              <a:srgbClr val="BF6633"/>
            </a:solidFill>
            <a:ln w="9525">
              <a:noFill/>
              <a:round/>
              <a:headEnd/>
              <a:tailEnd/>
            </a:ln>
          </p:spPr>
          <p:txBody>
            <a:bodyPr/>
            <a:lstStyle/>
            <a:p>
              <a:endParaRPr lang="en-US" sz="2400"/>
            </a:p>
          </p:txBody>
        </p:sp>
        <p:sp>
          <p:nvSpPr>
            <p:cNvPr id="219209" name="Freeform 102"/>
            <p:cNvSpPr>
              <a:spLocks/>
            </p:cNvSpPr>
            <p:nvPr/>
          </p:nvSpPr>
          <p:spPr bwMode="auto">
            <a:xfrm>
              <a:off x="4220" y="3451"/>
              <a:ext cx="185" cy="52"/>
            </a:xfrm>
            <a:custGeom>
              <a:avLst/>
              <a:gdLst>
                <a:gd name="T0" fmla="*/ 1 w 370"/>
                <a:gd name="T1" fmla="*/ 1 h 104"/>
                <a:gd name="T2" fmla="*/ 1 w 370"/>
                <a:gd name="T3" fmla="*/ 1 h 104"/>
                <a:gd name="T4" fmla="*/ 1 w 370"/>
                <a:gd name="T5" fmla="*/ 1 h 104"/>
                <a:gd name="T6" fmla="*/ 1 w 370"/>
                <a:gd name="T7" fmla="*/ 1 h 104"/>
                <a:gd name="T8" fmla="*/ 1 w 370"/>
                <a:gd name="T9" fmla="*/ 1 h 104"/>
                <a:gd name="T10" fmla="*/ 1 w 370"/>
                <a:gd name="T11" fmla="*/ 1 h 104"/>
                <a:gd name="T12" fmla="*/ 1 w 370"/>
                <a:gd name="T13" fmla="*/ 1 h 104"/>
                <a:gd name="T14" fmla="*/ 1 w 370"/>
                <a:gd name="T15" fmla="*/ 1 h 104"/>
                <a:gd name="T16" fmla="*/ 1 w 370"/>
                <a:gd name="T17" fmla="*/ 1 h 104"/>
                <a:gd name="T18" fmla="*/ 1 w 370"/>
                <a:gd name="T19" fmla="*/ 1 h 104"/>
                <a:gd name="T20" fmla="*/ 1 w 370"/>
                <a:gd name="T21" fmla="*/ 1 h 104"/>
                <a:gd name="T22" fmla="*/ 1 w 370"/>
                <a:gd name="T23" fmla="*/ 1 h 104"/>
                <a:gd name="T24" fmla="*/ 1 w 370"/>
                <a:gd name="T25" fmla="*/ 1 h 104"/>
                <a:gd name="T26" fmla="*/ 1 w 370"/>
                <a:gd name="T27" fmla="*/ 1 h 104"/>
                <a:gd name="T28" fmla="*/ 1 w 370"/>
                <a:gd name="T29" fmla="*/ 1 h 104"/>
                <a:gd name="T30" fmla="*/ 1 w 370"/>
                <a:gd name="T31" fmla="*/ 1 h 104"/>
                <a:gd name="T32" fmla="*/ 1 w 370"/>
                <a:gd name="T33" fmla="*/ 1 h 104"/>
                <a:gd name="T34" fmla="*/ 1 w 370"/>
                <a:gd name="T35" fmla="*/ 1 h 104"/>
                <a:gd name="T36" fmla="*/ 1 w 370"/>
                <a:gd name="T37" fmla="*/ 1 h 104"/>
                <a:gd name="T38" fmla="*/ 1 w 370"/>
                <a:gd name="T39" fmla="*/ 1 h 104"/>
                <a:gd name="T40" fmla="*/ 1 w 370"/>
                <a:gd name="T41" fmla="*/ 1 h 104"/>
                <a:gd name="T42" fmla="*/ 1 w 370"/>
                <a:gd name="T43" fmla="*/ 1 h 104"/>
                <a:gd name="T44" fmla="*/ 1 w 370"/>
                <a:gd name="T45" fmla="*/ 1 h 104"/>
                <a:gd name="T46" fmla="*/ 1 w 370"/>
                <a:gd name="T47" fmla="*/ 1 h 104"/>
                <a:gd name="T48" fmla="*/ 1 w 370"/>
                <a:gd name="T49" fmla="*/ 1 h 104"/>
                <a:gd name="T50" fmla="*/ 1 w 370"/>
                <a:gd name="T51" fmla="*/ 1 h 104"/>
                <a:gd name="T52" fmla="*/ 0 w 370"/>
                <a:gd name="T53" fmla="*/ 1 h 104"/>
                <a:gd name="T54" fmla="*/ 1 w 370"/>
                <a:gd name="T55" fmla="*/ 1 h 104"/>
                <a:gd name="T56" fmla="*/ 1 w 370"/>
                <a:gd name="T57" fmla="*/ 1 h 104"/>
                <a:gd name="T58" fmla="*/ 1 w 370"/>
                <a:gd name="T59" fmla="*/ 1 h 104"/>
                <a:gd name="T60" fmla="*/ 1 w 370"/>
                <a:gd name="T61" fmla="*/ 1 h 104"/>
                <a:gd name="T62" fmla="*/ 1 w 370"/>
                <a:gd name="T63" fmla="*/ 1 h 104"/>
                <a:gd name="T64" fmla="*/ 1 w 370"/>
                <a:gd name="T65" fmla="*/ 1 h 104"/>
                <a:gd name="T66" fmla="*/ 1 w 370"/>
                <a:gd name="T67" fmla="*/ 1 h 104"/>
                <a:gd name="T68" fmla="*/ 1 w 370"/>
                <a:gd name="T69" fmla="*/ 1 h 104"/>
                <a:gd name="T70" fmla="*/ 1 w 370"/>
                <a:gd name="T71" fmla="*/ 1 h 104"/>
                <a:gd name="T72" fmla="*/ 1 w 370"/>
                <a:gd name="T73" fmla="*/ 1 h 104"/>
                <a:gd name="T74" fmla="*/ 1 w 370"/>
                <a:gd name="T75" fmla="*/ 1 h 104"/>
                <a:gd name="T76" fmla="*/ 1 w 370"/>
                <a:gd name="T77" fmla="*/ 1 h 104"/>
                <a:gd name="T78" fmla="*/ 1 w 370"/>
                <a:gd name="T79" fmla="*/ 1 h 104"/>
                <a:gd name="T80" fmla="*/ 1 w 370"/>
                <a:gd name="T81" fmla="*/ 1 h 104"/>
                <a:gd name="T82" fmla="*/ 1 w 370"/>
                <a:gd name="T83" fmla="*/ 1 h 104"/>
                <a:gd name="T84" fmla="*/ 1 w 370"/>
                <a:gd name="T85" fmla="*/ 1 h 104"/>
                <a:gd name="T86" fmla="*/ 1 w 370"/>
                <a:gd name="T87" fmla="*/ 1 h 104"/>
                <a:gd name="T88" fmla="*/ 1 w 370"/>
                <a:gd name="T89" fmla="*/ 1 h 104"/>
                <a:gd name="T90" fmla="*/ 1 w 370"/>
                <a:gd name="T91" fmla="*/ 1 h 104"/>
                <a:gd name="T92" fmla="*/ 1 w 370"/>
                <a:gd name="T93" fmla="*/ 1 h 104"/>
                <a:gd name="T94" fmla="*/ 1 w 370"/>
                <a:gd name="T95" fmla="*/ 1 h 104"/>
                <a:gd name="T96" fmla="*/ 1 w 370"/>
                <a:gd name="T97" fmla="*/ 1 h 104"/>
                <a:gd name="T98" fmla="*/ 1 w 370"/>
                <a:gd name="T99" fmla="*/ 1 h 104"/>
                <a:gd name="T100" fmla="*/ 1 w 370"/>
                <a:gd name="T101" fmla="*/ 1 h 104"/>
                <a:gd name="T102" fmla="*/ 1 w 370"/>
                <a:gd name="T103" fmla="*/ 1 h 104"/>
                <a:gd name="T104" fmla="*/ 1 w 370"/>
                <a:gd name="T105" fmla="*/ 1 h 104"/>
                <a:gd name="T106" fmla="*/ 1 w 370"/>
                <a:gd name="T107" fmla="*/ 0 h 1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70"/>
                <a:gd name="T163" fmla="*/ 0 h 104"/>
                <a:gd name="T164" fmla="*/ 370 w 370"/>
                <a:gd name="T165" fmla="*/ 104 h 1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70" h="104">
                  <a:moveTo>
                    <a:pt x="353" y="0"/>
                  </a:moveTo>
                  <a:lnTo>
                    <a:pt x="350" y="3"/>
                  </a:lnTo>
                  <a:lnTo>
                    <a:pt x="342" y="7"/>
                  </a:lnTo>
                  <a:lnTo>
                    <a:pt x="336" y="7"/>
                  </a:lnTo>
                  <a:lnTo>
                    <a:pt x="331" y="9"/>
                  </a:lnTo>
                  <a:lnTo>
                    <a:pt x="325" y="11"/>
                  </a:lnTo>
                  <a:lnTo>
                    <a:pt x="319" y="15"/>
                  </a:lnTo>
                  <a:lnTo>
                    <a:pt x="312" y="17"/>
                  </a:lnTo>
                  <a:lnTo>
                    <a:pt x="304" y="19"/>
                  </a:lnTo>
                  <a:lnTo>
                    <a:pt x="294" y="21"/>
                  </a:lnTo>
                  <a:lnTo>
                    <a:pt x="287" y="23"/>
                  </a:lnTo>
                  <a:lnTo>
                    <a:pt x="277" y="24"/>
                  </a:lnTo>
                  <a:lnTo>
                    <a:pt x="268" y="26"/>
                  </a:lnTo>
                  <a:lnTo>
                    <a:pt x="260" y="28"/>
                  </a:lnTo>
                  <a:lnTo>
                    <a:pt x="251" y="32"/>
                  </a:lnTo>
                  <a:lnTo>
                    <a:pt x="241" y="32"/>
                  </a:lnTo>
                  <a:lnTo>
                    <a:pt x="232" y="34"/>
                  </a:lnTo>
                  <a:lnTo>
                    <a:pt x="224" y="36"/>
                  </a:lnTo>
                  <a:lnTo>
                    <a:pt x="215" y="38"/>
                  </a:lnTo>
                  <a:lnTo>
                    <a:pt x="205" y="40"/>
                  </a:lnTo>
                  <a:lnTo>
                    <a:pt x="197" y="42"/>
                  </a:lnTo>
                  <a:lnTo>
                    <a:pt x="190" y="43"/>
                  </a:lnTo>
                  <a:lnTo>
                    <a:pt x="184" y="45"/>
                  </a:lnTo>
                  <a:lnTo>
                    <a:pt x="177" y="45"/>
                  </a:lnTo>
                  <a:lnTo>
                    <a:pt x="171" y="47"/>
                  </a:lnTo>
                  <a:lnTo>
                    <a:pt x="165" y="47"/>
                  </a:lnTo>
                  <a:lnTo>
                    <a:pt x="163" y="49"/>
                  </a:lnTo>
                  <a:lnTo>
                    <a:pt x="156" y="49"/>
                  </a:lnTo>
                  <a:lnTo>
                    <a:pt x="154" y="51"/>
                  </a:lnTo>
                  <a:lnTo>
                    <a:pt x="152" y="51"/>
                  </a:lnTo>
                  <a:lnTo>
                    <a:pt x="146" y="53"/>
                  </a:lnTo>
                  <a:lnTo>
                    <a:pt x="142" y="53"/>
                  </a:lnTo>
                  <a:lnTo>
                    <a:pt x="138" y="55"/>
                  </a:lnTo>
                  <a:lnTo>
                    <a:pt x="133" y="57"/>
                  </a:lnTo>
                  <a:lnTo>
                    <a:pt x="127" y="59"/>
                  </a:lnTo>
                  <a:lnTo>
                    <a:pt x="121" y="61"/>
                  </a:lnTo>
                  <a:lnTo>
                    <a:pt x="114" y="62"/>
                  </a:lnTo>
                  <a:lnTo>
                    <a:pt x="108" y="64"/>
                  </a:lnTo>
                  <a:lnTo>
                    <a:pt x="102" y="66"/>
                  </a:lnTo>
                  <a:lnTo>
                    <a:pt x="93" y="68"/>
                  </a:lnTo>
                  <a:lnTo>
                    <a:pt x="87" y="72"/>
                  </a:lnTo>
                  <a:lnTo>
                    <a:pt x="80" y="74"/>
                  </a:lnTo>
                  <a:lnTo>
                    <a:pt x="72" y="78"/>
                  </a:lnTo>
                  <a:lnTo>
                    <a:pt x="62" y="80"/>
                  </a:lnTo>
                  <a:lnTo>
                    <a:pt x="57" y="81"/>
                  </a:lnTo>
                  <a:lnTo>
                    <a:pt x="49" y="83"/>
                  </a:lnTo>
                  <a:lnTo>
                    <a:pt x="41" y="87"/>
                  </a:lnTo>
                  <a:lnTo>
                    <a:pt x="34" y="89"/>
                  </a:lnTo>
                  <a:lnTo>
                    <a:pt x="28" y="91"/>
                  </a:lnTo>
                  <a:lnTo>
                    <a:pt x="22" y="93"/>
                  </a:lnTo>
                  <a:lnTo>
                    <a:pt x="19" y="95"/>
                  </a:lnTo>
                  <a:lnTo>
                    <a:pt x="7" y="99"/>
                  </a:lnTo>
                  <a:lnTo>
                    <a:pt x="2" y="100"/>
                  </a:lnTo>
                  <a:lnTo>
                    <a:pt x="0" y="102"/>
                  </a:lnTo>
                  <a:lnTo>
                    <a:pt x="2" y="104"/>
                  </a:lnTo>
                  <a:lnTo>
                    <a:pt x="3" y="104"/>
                  </a:lnTo>
                  <a:lnTo>
                    <a:pt x="11" y="104"/>
                  </a:lnTo>
                  <a:lnTo>
                    <a:pt x="19" y="104"/>
                  </a:lnTo>
                  <a:lnTo>
                    <a:pt x="28" y="104"/>
                  </a:lnTo>
                  <a:lnTo>
                    <a:pt x="32" y="104"/>
                  </a:lnTo>
                  <a:lnTo>
                    <a:pt x="36" y="104"/>
                  </a:lnTo>
                  <a:lnTo>
                    <a:pt x="41" y="104"/>
                  </a:lnTo>
                  <a:lnTo>
                    <a:pt x="49" y="104"/>
                  </a:lnTo>
                  <a:lnTo>
                    <a:pt x="55" y="104"/>
                  </a:lnTo>
                  <a:lnTo>
                    <a:pt x="61" y="104"/>
                  </a:lnTo>
                  <a:lnTo>
                    <a:pt x="66" y="104"/>
                  </a:lnTo>
                  <a:lnTo>
                    <a:pt x="72" y="104"/>
                  </a:lnTo>
                  <a:lnTo>
                    <a:pt x="78" y="104"/>
                  </a:lnTo>
                  <a:lnTo>
                    <a:pt x="83" y="104"/>
                  </a:lnTo>
                  <a:lnTo>
                    <a:pt x="89" y="104"/>
                  </a:lnTo>
                  <a:lnTo>
                    <a:pt x="95" y="104"/>
                  </a:lnTo>
                  <a:lnTo>
                    <a:pt x="99" y="104"/>
                  </a:lnTo>
                  <a:lnTo>
                    <a:pt x="106" y="104"/>
                  </a:lnTo>
                  <a:lnTo>
                    <a:pt x="110" y="104"/>
                  </a:lnTo>
                  <a:lnTo>
                    <a:pt x="116" y="104"/>
                  </a:lnTo>
                  <a:lnTo>
                    <a:pt x="123" y="104"/>
                  </a:lnTo>
                  <a:lnTo>
                    <a:pt x="133" y="104"/>
                  </a:lnTo>
                  <a:lnTo>
                    <a:pt x="138" y="104"/>
                  </a:lnTo>
                  <a:lnTo>
                    <a:pt x="144" y="104"/>
                  </a:lnTo>
                  <a:lnTo>
                    <a:pt x="148" y="102"/>
                  </a:lnTo>
                  <a:lnTo>
                    <a:pt x="156" y="99"/>
                  </a:lnTo>
                  <a:lnTo>
                    <a:pt x="161" y="97"/>
                  </a:lnTo>
                  <a:lnTo>
                    <a:pt x="169" y="95"/>
                  </a:lnTo>
                  <a:lnTo>
                    <a:pt x="177" y="93"/>
                  </a:lnTo>
                  <a:lnTo>
                    <a:pt x="186" y="93"/>
                  </a:lnTo>
                  <a:lnTo>
                    <a:pt x="194" y="89"/>
                  </a:lnTo>
                  <a:lnTo>
                    <a:pt x="201" y="87"/>
                  </a:lnTo>
                  <a:lnTo>
                    <a:pt x="211" y="83"/>
                  </a:lnTo>
                  <a:lnTo>
                    <a:pt x="220" y="81"/>
                  </a:lnTo>
                  <a:lnTo>
                    <a:pt x="230" y="78"/>
                  </a:lnTo>
                  <a:lnTo>
                    <a:pt x="241" y="76"/>
                  </a:lnTo>
                  <a:lnTo>
                    <a:pt x="251" y="72"/>
                  </a:lnTo>
                  <a:lnTo>
                    <a:pt x="262" y="70"/>
                  </a:lnTo>
                  <a:lnTo>
                    <a:pt x="272" y="68"/>
                  </a:lnTo>
                  <a:lnTo>
                    <a:pt x="281" y="64"/>
                  </a:lnTo>
                  <a:lnTo>
                    <a:pt x="291" y="62"/>
                  </a:lnTo>
                  <a:lnTo>
                    <a:pt x="302" y="59"/>
                  </a:lnTo>
                  <a:lnTo>
                    <a:pt x="310" y="57"/>
                  </a:lnTo>
                  <a:lnTo>
                    <a:pt x="319" y="53"/>
                  </a:lnTo>
                  <a:lnTo>
                    <a:pt x="329" y="51"/>
                  </a:lnTo>
                  <a:lnTo>
                    <a:pt x="336" y="49"/>
                  </a:lnTo>
                  <a:lnTo>
                    <a:pt x="342" y="47"/>
                  </a:lnTo>
                  <a:lnTo>
                    <a:pt x="350" y="45"/>
                  </a:lnTo>
                  <a:lnTo>
                    <a:pt x="355" y="43"/>
                  </a:lnTo>
                  <a:lnTo>
                    <a:pt x="361" y="43"/>
                  </a:lnTo>
                  <a:lnTo>
                    <a:pt x="367" y="42"/>
                  </a:lnTo>
                  <a:lnTo>
                    <a:pt x="370" y="42"/>
                  </a:lnTo>
                  <a:lnTo>
                    <a:pt x="353" y="0"/>
                  </a:lnTo>
                  <a:close/>
                </a:path>
              </a:pathLst>
            </a:custGeom>
            <a:solidFill>
              <a:srgbClr val="CC804D"/>
            </a:solidFill>
            <a:ln w="9525">
              <a:noFill/>
              <a:round/>
              <a:headEnd/>
              <a:tailEnd/>
            </a:ln>
          </p:spPr>
          <p:txBody>
            <a:bodyPr/>
            <a:lstStyle/>
            <a:p>
              <a:endParaRPr lang="en-US" sz="2400"/>
            </a:p>
          </p:txBody>
        </p:sp>
        <p:sp>
          <p:nvSpPr>
            <p:cNvPr id="219210" name="Freeform 103"/>
            <p:cNvSpPr>
              <a:spLocks/>
            </p:cNvSpPr>
            <p:nvPr/>
          </p:nvSpPr>
          <p:spPr bwMode="auto">
            <a:xfrm>
              <a:off x="4438" y="3619"/>
              <a:ext cx="76" cy="124"/>
            </a:xfrm>
            <a:custGeom>
              <a:avLst/>
              <a:gdLst>
                <a:gd name="T0" fmla="*/ 1 w 152"/>
                <a:gd name="T1" fmla="*/ 0 h 247"/>
                <a:gd name="T2" fmla="*/ 1 w 152"/>
                <a:gd name="T3" fmla="*/ 1 h 247"/>
                <a:gd name="T4" fmla="*/ 1 w 152"/>
                <a:gd name="T5" fmla="*/ 1 h 247"/>
                <a:gd name="T6" fmla="*/ 0 w 152"/>
                <a:gd name="T7" fmla="*/ 1 h 247"/>
                <a:gd name="T8" fmla="*/ 0 w 152"/>
                <a:gd name="T9" fmla="*/ 1 h 247"/>
                <a:gd name="T10" fmla="*/ 0 w 152"/>
                <a:gd name="T11" fmla="*/ 1 h 247"/>
                <a:gd name="T12" fmla="*/ 0 w 152"/>
                <a:gd name="T13" fmla="*/ 1 h 247"/>
                <a:gd name="T14" fmla="*/ 1 w 152"/>
                <a:gd name="T15" fmla="*/ 1 h 247"/>
                <a:gd name="T16" fmla="*/ 1 w 152"/>
                <a:gd name="T17" fmla="*/ 1 h 247"/>
                <a:gd name="T18" fmla="*/ 1 w 152"/>
                <a:gd name="T19" fmla="*/ 1 h 247"/>
                <a:gd name="T20" fmla="*/ 1 w 152"/>
                <a:gd name="T21" fmla="*/ 1 h 247"/>
                <a:gd name="T22" fmla="*/ 1 w 152"/>
                <a:gd name="T23" fmla="*/ 1 h 247"/>
                <a:gd name="T24" fmla="*/ 1 w 152"/>
                <a:gd name="T25" fmla="*/ 1 h 247"/>
                <a:gd name="T26" fmla="*/ 1 w 152"/>
                <a:gd name="T27" fmla="*/ 1 h 247"/>
                <a:gd name="T28" fmla="*/ 1 w 152"/>
                <a:gd name="T29" fmla="*/ 1 h 247"/>
                <a:gd name="T30" fmla="*/ 1 w 152"/>
                <a:gd name="T31" fmla="*/ 1 h 247"/>
                <a:gd name="T32" fmla="*/ 1 w 152"/>
                <a:gd name="T33" fmla="*/ 1 h 247"/>
                <a:gd name="T34" fmla="*/ 1 w 152"/>
                <a:gd name="T35" fmla="*/ 1 h 247"/>
                <a:gd name="T36" fmla="*/ 1 w 152"/>
                <a:gd name="T37" fmla="*/ 1 h 247"/>
                <a:gd name="T38" fmla="*/ 1 w 152"/>
                <a:gd name="T39" fmla="*/ 1 h 247"/>
                <a:gd name="T40" fmla="*/ 1 w 152"/>
                <a:gd name="T41" fmla="*/ 1 h 247"/>
                <a:gd name="T42" fmla="*/ 1 w 152"/>
                <a:gd name="T43" fmla="*/ 1 h 247"/>
                <a:gd name="T44" fmla="*/ 1 w 152"/>
                <a:gd name="T45" fmla="*/ 1 h 247"/>
                <a:gd name="T46" fmla="*/ 1 w 152"/>
                <a:gd name="T47" fmla="*/ 1 h 247"/>
                <a:gd name="T48" fmla="*/ 1 w 152"/>
                <a:gd name="T49" fmla="*/ 1 h 247"/>
                <a:gd name="T50" fmla="*/ 1 w 152"/>
                <a:gd name="T51" fmla="*/ 1 h 247"/>
                <a:gd name="T52" fmla="*/ 1 w 152"/>
                <a:gd name="T53" fmla="*/ 1 h 247"/>
                <a:gd name="T54" fmla="*/ 1 w 152"/>
                <a:gd name="T55" fmla="*/ 1 h 247"/>
                <a:gd name="T56" fmla="*/ 1 w 152"/>
                <a:gd name="T57" fmla="*/ 1 h 247"/>
                <a:gd name="T58" fmla="*/ 1 w 152"/>
                <a:gd name="T59" fmla="*/ 1 h 247"/>
                <a:gd name="T60" fmla="*/ 1 w 152"/>
                <a:gd name="T61" fmla="*/ 1 h 247"/>
                <a:gd name="T62" fmla="*/ 1 w 152"/>
                <a:gd name="T63" fmla="*/ 1 h 247"/>
                <a:gd name="T64" fmla="*/ 1 w 152"/>
                <a:gd name="T65" fmla="*/ 1 h 247"/>
                <a:gd name="T66" fmla="*/ 1 w 152"/>
                <a:gd name="T67" fmla="*/ 1 h 247"/>
                <a:gd name="T68" fmla="*/ 1 w 152"/>
                <a:gd name="T69" fmla="*/ 1 h 247"/>
                <a:gd name="T70" fmla="*/ 1 w 152"/>
                <a:gd name="T71" fmla="*/ 1 h 247"/>
                <a:gd name="T72" fmla="*/ 1 w 152"/>
                <a:gd name="T73" fmla="*/ 0 h 247"/>
                <a:gd name="T74" fmla="*/ 1 w 152"/>
                <a:gd name="T75" fmla="*/ 0 h 2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2"/>
                <a:gd name="T115" fmla="*/ 0 h 247"/>
                <a:gd name="T116" fmla="*/ 152 w 152"/>
                <a:gd name="T117" fmla="*/ 247 h 2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2" h="247">
                  <a:moveTo>
                    <a:pt x="6" y="0"/>
                  </a:moveTo>
                  <a:lnTo>
                    <a:pt x="4" y="2"/>
                  </a:lnTo>
                  <a:lnTo>
                    <a:pt x="2" y="6"/>
                  </a:lnTo>
                  <a:lnTo>
                    <a:pt x="0" y="14"/>
                  </a:lnTo>
                  <a:lnTo>
                    <a:pt x="0" y="23"/>
                  </a:lnTo>
                  <a:lnTo>
                    <a:pt x="0" y="31"/>
                  </a:lnTo>
                  <a:lnTo>
                    <a:pt x="0" y="38"/>
                  </a:lnTo>
                  <a:lnTo>
                    <a:pt x="2" y="46"/>
                  </a:lnTo>
                  <a:lnTo>
                    <a:pt x="6" y="52"/>
                  </a:lnTo>
                  <a:lnTo>
                    <a:pt x="8" y="54"/>
                  </a:lnTo>
                  <a:lnTo>
                    <a:pt x="13" y="59"/>
                  </a:lnTo>
                  <a:lnTo>
                    <a:pt x="21" y="67"/>
                  </a:lnTo>
                  <a:lnTo>
                    <a:pt x="29" y="78"/>
                  </a:lnTo>
                  <a:lnTo>
                    <a:pt x="34" y="82"/>
                  </a:lnTo>
                  <a:lnTo>
                    <a:pt x="38" y="88"/>
                  </a:lnTo>
                  <a:lnTo>
                    <a:pt x="44" y="93"/>
                  </a:lnTo>
                  <a:lnTo>
                    <a:pt x="50" y="101"/>
                  </a:lnTo>
                  <a:lnTo>
                    <a:pt x="53" y="107"/>
                  </a:lnTo>
                  <a:lnTo>
                    <a:pt x="59" y="114"/>
                  </a:lnTo>
                  <a:lnTo>
                    <a:pt x="67" y="120"/>
                  </a:lnTo>
                  <a:lnTo>
                    <a:pt x="72" y="128"/>
                  </a:lnTo>
                  <a:lnTo>
                    <a:pt x="76" y="133"/>
                  </a:lnTo>
                  <a:lnTo>
                    <a:pt x="82" y="141"/>
                  </a:lnTo>
                  <a:lnTo>
                    <a:pt x="86" y="147"/>
                  </a:lnTo>
                  <a:lnTo>
                    <a:pt x="93" y="152"/>
                  </a:lnTo>
                  <a:lnTo>
                    <a:pt x="97" y="158"/>
                  </a:lnTo>
                  <a:lnTo>
                    <a:pt x="101" y="164"/>
                  </a:lnTo>
                  <a:lnTo>
                    <a:pt x="107" y="170"/>
                  </a:lnTo>
                  <a:lnTo>
                    <a:pt x="110" y="175"/>
                  </a:lnTo>
                  <a:lnTo>
                    <a:pt x="118" y="185"/>
                  </a:lnTo>
                  <a:lnTo>
                    <a:pt x="124" y="190"/>
                  </a:lnTo>
                  <a:lnTo>
                    <a:pt x="128" y="196"/>
                  </a:lnTo>
                  <a:lnTo>
                    <a:pt x="129" y="198"/>
                  </a:lnTo>
                  <a:lnTo>
                    <a:pt x="143" y="247"/>
                  </a:lnTo>
                  <a:lnTo>
                    <a:pt x="152" y="181"/>
                  </a:lnTo>
                  <a:lnTo>
                    <a:pt x="99" y="101"/>
                  </a:lnTo>
                  <a:lnTo>
                    <a:pt x="6" y="0"/>
                  </a:lnTo>
                  <a:close/>
                </a:path>
              </a:pathLst>
            </a:custGeom>
            <a:solidFill>
              <a:srgbClr val="BF6633"/>
            </a:solidFill>
            <a:ln w="9525">
              <a:noFill/>
              <a:round/>
              <a:headEnd/>
              <a:tailEnd/>
            </a:ln>
          </p:spPr>
          <p:txBody>
            <a:bodyPr/>
            <a:lstStyle/>
            <a:p>
              <a:endParaRPr lang="en-US" sz="2400"/>
            </a:p>
          </p:txBody>
        </p:sp>
        <p:sp>
          <p:nvSpPr>
            <p:cNvPr id="219211" name="Freeform 104"/>
            <p:cNvSpPr>
              <a:spLocks/>
            </p:cNvSpPr>
            <p:nvPr/>
          </p:nvSpPr>
          <p:spPr bwMode="auto">
            <a:xfrm>
              <a:off x="4506" y="3707"/>
              <a:ext cx="49" cy="40"/>
            </a:xfrm>
            <a:custGeom>
              <a:avLst/>
              <a:gdLst>
                <a:gd name="T0" fmla="*/ 1 w 97"/>
                <a:gd name="T1" fmla="*/ 0 h 80"/>
                <a:gd name="T2" fmla="*/ 1 w 97"/>
                <a:gd name="T3" fmla="*/ 1 h 80"/>
                <a:gd name="T4" fmla="*/ 1 w 97"/>
                <a:gd name="T5" fmla="*/ 1 h 80"/>
                <a:gd name="T6" fmla="*/ 1 w 97"/>
                <a:gd name="T7" fmla="*/ 1 h 80"/>
                <a:gd name="T8" fmla="*/ 1 w 97"/>
                <a:gd name="T9" fmla="*/ 1 h 80"/>
                <a:gd name="T10" fmla="*/ 1 w 97"/>
                <a:gd name="T11" fmla="*/ 1 h 80"/>
                <a:gd name="T12" fmla="*/ 1 w 97"/>
                <a:gd name="T13" fmla="*/ 1 h 80"/>
                <a:gd name="T14" fmla="*/ 1 w 97"/>
                <a:gd name="T15" fmla="*/ 1 h 80"/>
                <a:gd name="T16" fmla="*/ 1 w 97"/>
                <a:gd name="T17" fmla="*/ 1 h 80"/>
                <a:gd name="T18" fmla="*/ 1 w 97"/>
                <a:gd name="T19" fmla="*/ 1 h 80"/>
                <a:gd name="T20" fmla="*/ 1 w 97"/>
                <a:gd name="T21" fmla="*/ 1 h 80"/>
                <a:gd name="T22" fmla="*/ 1 w 97"/>
                <a:gd name="T23" fmla="*/ 1 h 80"/>
                <a:gd name="T24" fmla="*/ 1 w 97"/>
                <a:gd name="T25" fmla="*/ 1 h 80"/>
                <a:gd name="T26" fmla="*/ 1 w 97"/>
                <a:gd name="T27" fmla="*/ 1 h 80"/>
                <a:gd name="T28" fmla="*/ 1 w 97"/>
                <a:gd name="T29" fmla="*/ 1 h 80"/>
                <a:gd name="T30" fmla="*/ 1 w 97"/>
                <a:gd name="T31" fmla="*/ 1 h 80"/>
                <a:gd name="T32" fmla="*/ 1 w 97"/>
                <a:gd name="T33" fmla="*/ 1 h 80"/>
                <a:gd name="T34" fmla="*/ 1 w 97"/>
                <a:gd name="T35" fmla="*/ 1 h 80"/>
                <a:gd name="T36" fmla="*/ 1 w 97"/>
                <a:gd name="T37" fmla="*/ 1 h 80"/>
                <a:gd name="T38" fmla="*/ 1 w 97"/>
                <a:gd name="T39" fmla="*/ 1 h 80"/>
                <a:gd name="T40" fmla="*/ 1 w 97"/>
                <a:gd name="T41" fmla="*/ 1 h 80"/>
                <a:gd name="T42" fmla="*/ 1 w 97"/>
                <a:gd name="T43" fmla="*/ 1 h 80"/>
                <a:gd name="T44" fmla="*/ 1 w 97"/>
                <a:gd name="T45" fmla="*/ 1 h 80"/>
                <a:gd name="T46" fmla="*/ 1 w 97"/>
                <a:gd name="T47" fmla="*/ 1 h 80"/>
                <a:gd name="T48" fmla="*/ 1 w 97"/>
                <a:gd name="T49" fmla="*/ 1 h 80"/>
                <a:gd name="T50" fmla="*/ 1 w 97"/>
                <a:gd name="T51" fmla="*/ 1 h 80"/>
                <a:gd name="T52" fmla="*/ 1 w 97"/>
                <a:gd name="T53" fmla="*/ 1 h 80"/>
                <a:gd name="T54" fmla="*/ 1 w 97"/>
                <a:gd name="T55" fmla="*/ 1 h 80"/>
                <a:gd name="T56" fmla="*/ 1 w 97"/>
                <a:gd name="T57" fmla="*/ 1 h 80"/>
                <a:gd name="T58" fmla="*/ 1 w 97"/>
                <a:gd name="T59" fmla="*/ 1 h 80"/>
                <a:gd name="T60" fmla="*/ 1 w 97"/>
                <a:gd name="T61" fmla="*/ 1 h 80"/>
                <a:gd name="T62" fmla="*/ 1 w 97"/>
                <a:gd name="T63" fmla="*/ 1 h 80"/>
                <a:gd name="T64" fmla="*/ 1 w 97"/>
                <a:gd name="T65" fmla="*/ 1 h 80"/>
                <a:gd name="T66" fmla="*/ 0 w 97"/>
                <a:gd name="T67" fmla="*/ 1 h 80"/>
                <a:gd name="T68" fmla="*/ 1 w 97"/>
                <a:gd name="T69" fmla="*/ 0 h 80"/>
                <a:gd name="T70" fmla="*/ 1 w 97"/>
                <a:gd name="T71" fmla="*/ 0 h 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7"/>
                <a:gd name="T109" fmla="*/ 0 h 80"/>
                <a:gd name="T110" fmla="*/ 97 w 97"/>
                <a:gd name="T111" fmla="*/ 80 h 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7" h="80">
                  <a:moveTo>
                    <a:pt x="6" y="0"/>
                  </a:moveTo>
                  <a:lnTo>
                    <a:pt x="6" y="2"/>
                  </a:lnTo>
                  <a:lnTo>
                    <a:pt x="13" y="10"/>
                  </a:lnTo>
                  <a:lnTo>
                    <a:pt x="15" y="12"/>
                  </a:lnTo>
                  <a:lnTo>
                    <a:pt x="21" y="17"/>
                  </a:lnTo>
                  <a:lnTo>
                    <a:pt x="27" y="23"/>
                  </a:lnTo>
                  <a:lnTo>
                    <a:pt x="32" y="31"/>
                  </a:lnTo>
                  <a:lnTo>
                    <a:pt x="38" y="36"/>
                  </a:lnTo>
                  <a:lnTo>
                    <a:pt x="48" y="38"/>
                  </a:lnTo>
                  <a:lnTo>
                    <a:pt x="53" y="38"/>
                  </a:lnTo>
                  <a:lnTo>
                    <a:pt x="59" y="38"/>
                  </a:lnTo>
                  <a:lnTo>
                    <a:pt x="63" y="38"/>
                  </a:lnTo>
                  <a:lnTo>
                    <a:pt x="70" y="40"/>
                  </a:lnTo>
                  <a:lnTo>
                    <a:pt x="80" y="38"/>
                  </a:lnTo>
                  <a:lnTo>
                    <a:pt x="88" y="38"/>
                  </a:lnTo>
                  <a:lnTo>
                    <a:pt x="93" y="36"/>
                  </a:lnTo>
                  <a:lnTo>
                    <a:pt x="97" y="36"/>
                  </a:lnTo>
                  <a:lnTo>
                    <a:pt x="95" y="38"/>
                  </a:lnTo>
                  <a:lnTo>
                    <a:pt x="93" y="42"/>
                  </a:lnTo>
                  <a:lnTo>
                    <a:pt x="89" y="48"/>
                  </a:lnTo>
                  <a:lnTo>
                    <a:pt x="86" y="53"/>
                  </a:lnTo>
                  <a:lnTo>
                    <a:pt x="80" y="59"/>
                  </a:lnTo>
                  <a:lnTo>
                    <a:pt x="74" y="67"/>
                  </a:lnTo>
                  <a:lnTo>
                    <a:pt x="68" y="71"/>
                  </a:lnTo>
                  <a:lnTo>
                    <a:pt x="63" y="72"/>
                  </a:lnTo>
                  <a:lnTo>
                    <a:pt x="53" y="72"/>
                  </a:lnTo>
                  <a:lnTo>
                    <a:pt x="44" y="74"/>
                  </a:lnTo>
                  <a:lnTo>
                    <a:pt x="34" y="74"/>
                  </a:lnTo>
                  <a:lnTo>
                    <a:pt x="25" y="76"/>
                  </a:lnTo>
                  <a:lnTo>
                    <a:pt x="15" y="78"/>
                  </a:lnTo>
                  <a:lnTo>
                    <a:pt x="8" y="78"/>
                  </a:lnTo>
                  <a:lnTo>
                    <a:pt x="4" y="80"/>
                  </a:lnTo>
                  <a:lnTo>
                    <a:pt x="2" y="80"/>
                  </a:lnTo>
                  <a:lnTo>
                    <a:pt x="0" y="19"/>
                  </a:lnTo>
                  <a:lnTo>
                    <a:pt x="6" y="0"/>
                  </a:lnTo>
                  <a:close/>
                </a:path>
              </a:pathLst>
            </a:custGeom>
            <a:solidFill>
              <a:srgbClr val="7D4D1C"/>
            </a:solidFill>
            <a:ln w="9525">
              <a:noFill/>
              <a:round/>
              <a:headEnd/>
              <a:tailEnd/>
            </a:ln>
          </p:spPr>
          <p:txBody>
            <a:bodyPr/>
            <a:lstStyle/>
            <a:p>
              <a:endParaRPr lang="en-US" sz="2400"/>
            </a:p>
          </p:txBody>
        </p:sp>
        <p:sp>
          <p:nvSpPr>
            <p:cNvPr id="219212" name="Freeform 105"/>
            <p:cNvSpPr>
              <a:spLocks/>
            </p:cNvSpPr>
            <p:nvPr/>
          </p:nvSpPr>
          <p:spPr bwMode="auto">
            <a:xfrm>
              <a:off x="4539" y="3658"/>
              <a:ext cx="40" cy="70"/>
            </a:xfrm>
            <a:custGeom>
              <a:avLst/>
              <a:gdLst>
                <a:gd name="T0" fmla="*/ 1 w 79"/>
                <a:gd name="T1" fmla="*/ 0 h 141"/>
                <a:gd name="T2" fmla="*/ 1 w 79"/>
                <a:gd name="T3" fmla="*/ 0 h 141"/>
                <a:gd name="T4" fmla="*/ 1 w 79"/>
                <a:gd name="T5" fmla="*/ 0 h 141"/>
                <a:gd name="T6" fmla="*/ 1 w 79"/>
                <a:gd name="T7" fmla="*/ 0 h 141"/>
                <a:gd name="T8" fmla="*/ 1 w 79"/>
                <a:gd name="T9" fmla="*/ 0 h 141"/>
                <a:gd name="T10" fmla="*/ 1 w 79"/>
                <a:gd name="T11" fmla="*/ 0 h 141"/>
                <a:gd name="T12" fmla="*/ 1 w 79"/>
                <a:gd name="T13" fmla="*/ 0 h 141"/>
                <a:gd name="T14" fmla="*/ 1 w 79"/>
                <a:gd name="T15" fmla="*/ 0 h 141"/>
                <a:gd name="T16" fmla="*/ 1 w 79"/>
                <a:gd name="T17" fmla="*/ 0 h 141"/>
                <a:gd name="T18" fmla="*/ 1 w 79"/>
                <a:gd name="T19" fmla="*/ 0 h 141"/>
                <a:gd name="T20" fmla="*/ 1 w 79"/>
                <a:gd name="T21" fmla="*/ 0 h 141"/>
                <a:gd name="T22" fmla="*/ 1 w 79"/>
                <a:gd name="T23" fmla="*/ 0 h 141"/>
                <a:gd name="T24" fmla="*/ 1 w 79"/>
                <a:gd name="T25" fmla="*/ 0 h 141"/>
                <a:gd name="T26" fmla="*/ 1 w 79"/>
                <a:gd name="T27" fmla="*/ 0 h 141"/>
                <a:gd name="T28" fmla="*/ 1 w 79"/>
                <a:gd name="T29" fmla="*/ 0 h 141"/>
                <a:gd name="T30" fmla="*/ 1 w 79"/>
                <a:gd name="T31" fmla="*/ 0 h 141"/>
                <a:gd name="T32" fmla="*/ 1 w 79"/>
                <a:gd name="T33" fmla="*/ 0 h 141"/>
                <a:gd name="T34" fmla="*/ 1 w 79"/>
                <a:gd name="T35" fmla="*/ 0 h 141"/>
                <a:gd name="T36" fmla="*/ 1 w 79"/>
                <a:gd name="T37" fmla="*/ 0 h 141"/>
                <a:gd name="T38" fmla="*/ 1 w 79"/>
                <a:gd name="T39" fmla="*/ 0 h 141"/>
                <a:gd name="T40" fmla="*/ 1 w 79"/>
                <a:gd name="T41" fmla="*/ 0 h 141"/>
                <a:gd name="T42" fmla="*/ 1 w 79"/>
                <a:gd name="T43" fmla="*/ 0 h 141"/>
                <a:gd name="T44" fmla="*/ 1 w 79"/>
                <a:gd name="T45" fmla="*/ 0 h 141"/>
                <a:gd name="T46" fmla="*/ 1 w 79"/>
                <a:gd name="T47" fmla="*/ 0 h 141"/>
                <a:gd name="T48" fmla="*/ 1 w 79"/>
                <a:gd name="T49" fmla="*/ 0 h 141"/>
                <a:gd name="T50" fmla="*/ 1 w 79"/>
                <a:gd name="T51" fmla="*/ 0 h 141"/>
                <a:gd name="T52" fmla="*/ 0 w 79"/>
                <a:gd name="T53" fmla="*/ 0 h 141"/>
                <a:gd name="T54" fmla="*/ 1 w 79"/>
                <a:gd name="T55" fmla="*/ 0 h 141"/>
                <a:gd name="T56" fmla="*/ 1 w 79"/>
                <a:gd name="T57" fmla="*/ 0 h 141"/>
                <a:gd name="T58" fmla="*/ 1 w 79"/>
                <a:gd name="T59" fmla="*/ 0 h 141"/>
                <a:gd name="T60" fmla="*/ 1 w 79"/>
                <a:gd name="T61" fmla="*/ 0 h 141"/>
                <a:gd name="T62" fmla="*/ 1 w 79"/>
                <a:gd name="T63" fmla="*/ 0 h 141"/>
                <a:gd name="T64" fmla="*/ 1 w 79"/>
                <a:gd name="T65" fmla="*/ 0 h 141"/>
                <a:gd name="T66" fmla="*/ 1 w 79"/>
                <a:gd name="T67" fmla="*/ 0 h 141"/>
                <a:gd name="T68" fmla="*/ 1 w 79"/>
                <a:gd name="T69" fmla="*/ 0 h 141"/>
                <a:gd name="T70" fmla="*/ 1 w 79"/>
                <a:gd name="T71" fmla="*/ 0 h 141"/>
                <a:gd name="T72" fmla="*/ 1 w 79"/>
                <a:gd name="T73" fmla="*/ 0 h 141"/>
                <a:gd name="T74" fmla="*/ 1 w 79"/>
                <a:gd name="T75" fmla="*/ 0 h 141"/>
                <a:gd name="T76" fmla="*/ 1 w 79"/>
                <a:gd name="T77" fmla="*/ 0 h 141"/>
                <a:gd name="T78" fmla="*/ 1 w 79"/>
                <a:gd name="T79" fmla="*/ 0 h 141"/>
                <a:gd name="T80" fmla="*/ 1 w 79"/>
                <a:gd name="T81" fmla="*/ 0 h 141"/>
                <a:gd name="T82" fmla="*/ 1 w 79"/>
                <a:gd name="T83" fmla="*/ 0 h 141"/>
                <a:gd name="T84" fmla="*/ 1 w 79"/>
                <a:gd name="T85" fmla="*/ 0 h 141"/>
                <a:gd name="T86" fmla="*/ 1 w 79"/>
                <a:gd name="T87" fmla="*/ 0 h 141"/>
                <a:gd name="T88" fmla="*/ 1 w 79"/>
                <a:gd name="T89" fmla="*/ 0 h 141"/>
                <a:gd name="T90" fmla="*/ 1 w 79"/>
                <a:gd name="T91" fmla="*/ 0 h 141"/>
                <a:gd name="T92" fmla="*/ 1 w 79"/>
                <a:gd name="T93" fmla="*/ 0 h 141"/>
                <a:gd name="T94" fmla="*/ 1 w 79"/>
                <a:gd name="T95" fmla="*/ 0 h 141"/>
                <a:gd name="T96" fmla="*/ 1 w 79"/>
                <a:gd name="T97" fmla="*/ 0 h 141"/>
                <a:gd name="T98" fmla="*/ 1 w 79"/>
                <a:gd name="T99" fmla="*/ 0 h 141"/>
                <a:gd name="T100" fmla="*/ 1 w 79"/>
                <a:gd name="T101" fmla="*/ 0 h 141"/>
                <a:gd name="T102" fmla="*/ 1 w 79"/>
                <a:gd name="T103" fmla="*/ 0 h 141"/>
                <a:gd name="T104" fmla="*/ 1 w 79"/>
                <a:gd name="T105" fmla="*/ 0 h 141"/>
                <a:gd name="T106" fmla="*/ 1 w 79"/>
                <a:gd name="T107" fmla="*/ 0 h 1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9"/>
                <a:gd name="T163" fmla="*/ 0 h 141"/>
                <a:gd name="T164" fmla="*/ 79 w 79"/>
                <a:gd name="T165" fmla="*/ 141 h 14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9" h="141">
                  <a:moveTo>
                    <a:pt x="45" y="0"/>
                  </a:moveTo>
                  <a:lnTo>
                    <a:pt x="45" y="2"/>
                  </a:lnTo>
                  <a:lnTo>
                    <a:pt x="47" y="10"/>
                  </a:lnTo>
                  <a:lnTo>
                    <a:pt x="47" y="14"/>
                  </a:lnTo>
                  <a:lnTo>
                    <a:pt x="49" y="19"/>
                  </a:lnTo>
                  <a:lnTo>
                    <a:pt x="51" y="27"/>
                  </a:lnTo>
                  <a:lnTo>
                    <a:pt x="53" y="34"/>
                  </a:lnTo>
                  <a:lnTo>
                    <a:pt x="53" y="40"/>
                  </a:lnTo>
                  <a:lnTo>
                    <a:pt x="55" y="46"/>
                  </a:lnTo>
                  <a:lnTo>
                    <a:pt x="55" y="53"/>
                  </a:lnTo>
                  <a:lnTo>
                    <a:pt x="57" y="59"/>
                  </a:lnTo>
                  <a:lnTo>
                    <a:pt x="57" y="65"/>
                  </a:lnTo>
                  <a:lnTo>
                    <a:pt x="59" y="71"/>
                  </a:lnTo>
                  <a:lnTo>
                    <a:pt x="59" y="74"/>
                  </a:lnTo>
                  <a:lnTo>
                    <a:pt x="60" y="80"/>
                  </a:lnTo>
                  <a:lnTo>
                    <a:pt x="57" y="88"/>
                  </a:lnTo>
                  <a:lnTo>
                    <a:pt x="49" y="97"/>
                  </a:lnTo>
                  <a:lnTo>
                    <a:pt x="43" y="101"/>
                  </a:lnTo>
                  <a:lnTo>
                    <a:pt x="40" y="107"/>
                  </a:lnTo>
                  <a:lnTo>
                    <a:pt x="34" y="111"/>
                  </a:lnTo>
                  <a:lnTo>
                    <a:pt x="28" y="116"/>
                  </a:lnTo>
                  <a:lnTo>
                    <a:pt x="22" y="120"/>
                  </a:lnTo>
                  <a:lnTo>
                    <a:pt x="17" y="124"/>
                  </a:lnTo>
                  <a:lnTo>
                    <a:pt x="13" y="128"/>
                  </a:lnTo>
                  <a:lnTo>
                    <a:pt x="9" y="133"/>
                  </a:lnTo>
                  <a:lnTo>
                    <a:pt x="1" y="137"/>
                  </a:lnTo>
                  <a:lnTo>
                    <a:pt x="0" y="141"/>
                  </a:lnTo>
                  <a:lnTo>
                    <a:pt x="40" y="141"/>
                  </a:lnTo>
                  <a:lnTo>
                    <a:pt x="40" y="137"/>
                  </a:lnTo>
                  <a:lnTo>
                    <a:pt x="45" y="133"/>
                  </a:lnTo>
                  <a:lnTo>
                    <a:pt x="51" y="124"/>
                  </a:lnTo>
                  <a:lnTo>
                    <a:pt x="60" y="114"/>
                  </a:lnTo>
                  <a:lnTo>
                    <a:pt x="62" y="109"/>
                  </a:lnTo>
                  <a:lnTo>
                    <a:pt x="66" y="103"/>
                  </a:lnTo>
                  <a:lnTo>
                    <a:pt x="70" y="97"/>
                  </a:lnTo>
                  <a:lnTo>
                    <a:pt x="74" y="93"/>
                  </a:lnTo>
                  <a:lnTo>
                    <a:pt x="78" y="86"/>
                  </a:lnTo>
                  <a:lnTo>
                    <a:pt x="79" y="80"/>
                  </a:lnTo>
                  <a:lnTo>
                    <a:pt x="79" y="76"/>
                  </a:lnTo>
                  <a:lnTo>
                    <a:pt x="79" y="72"/>
                  </a:lnTo>
                  <a:lnTo>
                    <a:pt x="78" y="67"/>
                  </a:lnTo>
                  <a:lnTo>
                    <a:pt x="78" y="63"/>
                  </a:lnTo>
                  <a:lnTo>
                    <a:pt x="76" y="55"/>
                  </a:lnTo>
                  <a:lnTo>
                    <a:pt x="76" y="48"/>
                  </a:lnTo>
                  <a:lnTo>
                    <a:pt x="74" y="42"/>
                  </a:lnTo>
                  <a:lnTo>
                    <a:pt x="74" y="36"/>
                  </a:lnTo>
                  <a:lnTo>
                    <a:pt x="72" y="29"/>
                  </a:lnTo>
                  <a:lnTo>
                    <a:pt x="70" y="21"/>
                  </a:lnTo>
                  <a:lnTo>
                    <a:pt x="68" y="15"/>
                  </a:lnTo>
                  <a:lnTo>
                    <a:pt x="68" y="10"/>
                  </a:lnTo>
                  <a:lnTo>
                    <a:pt x="66" y="2"/>
                  </a:lnTo>
                  <a:lnTo>
                    <a:pt x="66" y="0"/>
                  </a:lnTo>
                  <a:lnTo>
                    <a:pt x="45" y="0"/>
                  </a:lnTo>
                  <a:close/>
                </a:path>
              </a:pathLst>
            </a:custGeom>
            <a:solidFill>
              <a:srgbClr val="8C5E2B"/>
            </a:solidFill>
            <a:ln w="9525">
              <a:noFill/>
              <a:round/>
              <a:headEnd/>
              <a:tailEnd/>
            </a:ln>
          </p:spPr>
          <p:txBody>
            <a:bodyPr/>
            <a:lstStyle/>
            <a:p>
              <a:endParaRPr lang="en-US" sz="2400"/>
            </a:p>
          </p:txBody>
        </p:sp>
        <p:sp>
          <p:nvSpPr>
            <p:cNvPr id="219213" name="Freeform 106"/>
            <p:cNvSpPr>
              <a:spLocks/>
            </p:cNvSpPr>
            <p:nvPr/>
          </p:nvSpPr>
          <p:spPr bwMode="auto">
            <a:xfrm>
              <a:off x="4014" y="3705"/>
              <a:ext cx="468" cy="76"/>
            </a:xfrm>
            <a:custGeom>
              <a:avLst/>
              <a:gdLst>
                <a:gd name="T0" fmla="*/ 0 w 937"/>
                <a:gd name="T1" fmla="*/ 0 h 153"/>
                <a:gd name="T2" fmla="*/ 0 w 937"/>
                <a:gd name="T3" fmla="*/ 0 h 153"/>
                <a:gd name="T4" fmla="*/ 0 w 937"/>
                <a:gd name="T5" fmla="*/ 0 h 153"/>
                <a:gd name="T6" fmla="*/ 0 w 937"/>
                <a:gd name="T7" fmla="*/ 0 h 153"/>
                <a:gd name="T8" fmla="*/ 0 w 937"/>
                <a:gd name="T9" fmla="*/ 0 h 153"/>
                <a:gd name="T10" fmla="*/ 0 w 937"/>
                <a:gd name="T11" fmla="*/ 0 h 153"/>
                <a:gd name="T12" fmla="*/ 0 w 937"/>
                <a:gd name="T13" fmla="*/ 0 h 153"/>
                <a:gd name="T14" fmla="*/ 0 w 937"/>
                <a:gd name="T15" fmla="*/ 0 h 153"/>
                <a:gd name="T16" fmla="*/ 0 w 937"/>
                <a:gd name="T17" fmla="*/ 0 h 153"/>
                <a:gd name="T18" fmla="*/ 0 w 937"/>
                <a:gd name="T19" fmla="*/ 0 h 153"/>
                <a:gd name="T20" fmla="*/ 0 w 937"/>
                <a:gd name="T21" fmla="*/ 0 h 153"/>
                <a:gd name="T22" fmla="*/ 0 w 937"/>
                <a:gd name="T23" fmla="*/ 0 h 153"/>
                <a:gd name="T24" fmla="*/ 0 w 937"/>
                <a:gd name="T25" fmla="*/ 0 h 153"/>
                <a:gd name="T26" fmla="*/ 0 w 937"/>
                <a:gd name="T27" fmla="*/ 0 h 153"/>
                <a:gd name="T28" fmla="*/ 0 w 937"/>
                <a:gd name="T29" fmla="*/ 0 h 153"/>
                <a:gd name="T30" fmla="*/ 0 w 937"/>
                <a:gd name="T31" fmla="*/ 0 h 153"/>
                <a:gd name="T32" fmla="*/ 0 w 937"/>
                <a:gd name="T33" fmla="*/ 0 h 153"/>
                <a:gd name="T34" fmla="*/ 0 w 937"/>
                <a:gd name="T35" fmla="*/ 0 h 153"/>
                <a:gd name="T36" fmla="*/ 0 w 937"/>
                <a:gd name="T37" fmla="*/ 0 h 153"/>
                <a:gd name="T38" fmla="*/ 0 w 937"/>
                <a:gd name="T39" fmla="*/ 0 h 153"/>
                <a:gd name="T40" fmla="*/ 0 w 937"/>
                <a:gd name="T41" fmla="*/ 0 h 153"/>
                <a:gd name="T42" fmla="*/ 0 w 937"/>
                <a:gd name="T43" fmla="*/ 0 h 153"/>
                <a:gd name="T44" fmla="*/ 0 w 937"/>
                <a:gd name="T45" fmla="*/ 0 h 153"/>
                <a:gd name="T46" fmla="*/ 0 w 937"/>
                <a:gd name="T47" fmla="*/ 0 h 153"/>
                <a:gd name="T48" fmla="*/ 0 w 937"/>
                <a:gd name="T49" fmla="*/ 0 h 153"/>
                <a:gd name="T50" fmla="*/ 0 w 937"/>
                <a:gd name="T51" fmla="*/ 0 h 153"/>
                <a:gd name="T52" fmla="*/ 0 w 937"/>
                <a:gd name="T53" fmla="*/ 0 h 153"/>
                <a:gd name="T54" fmla="*/ 0 w 937"/>
                <a:gd name="T55" fmla="*/ 0 h 153"/>
                <a:gd name="T56" fmla="*/ 0 w 937"/>
                <a:gd name="T57" fmla="*/ 0 h 153"/>
                <a:gd name="T58" fmla="*/ 0 w 937"/>
                <a:gd name="T59" fmla="*/ 0 h 153"/>
                <a:gd name="T60" fmla="*/ 0 w 937"/>
                <a:gd name="T61" fmla="*/ 0 h 153"/>
                <a:gd name="T62" fmla="*/ 0 w 937"/>
                <a:gd name="T63" fmla="*/ 0 h 153"/>
                <a:gd name="T64" fmla="*/ 0 w 937"/>
                <a:gd name="T65" fmla="*/ 0 h 153"/>
                <a:gd name="T66" fmla="*/ 0 w 937"/>
                <a:gd name="T67" fmla="*/ 0 h 153"/>
                <a:gd name="T68" fmla="*/ 0 w 937"/>
                <a:gd name="T69" fmla="*/ 0 h 153"/>
                <a:gd name="T70" fmla="*/ 0 w 937"/>
                <a:gd name="T71" fmla="*/ 0 h 153"/>
                <a:gd name="T72" fmla="*/ 0 w 937"/>
                <a:gd name="T73" fmla="*/ 0 h 153"/>
                <a:gd name="T74" fmla="*/ 0 w 937"/>
                <a:gd name="T75" fmla="*/ 0 h 153"/>
                <a:gd name="T76" fmla="*/ 0 w 937"/>
                <a:gd name="T77" fmla="*/ 0 h 153"/>
                <a:gd name="T78" fmla="*/ 0 w 937"/>
                <a:gd name="T79" fmla="*/ 0 h 153"/>
                <a:gd name="T80" fmla="*/ 0 w 937"/>
                <a:gd name="T81" fmla="*/ 0 h 153"/>
                <a:gd name="T82" fmla="*/ 0 w 937"/>
                <a:gd name="T83" fmla="*/ 0 h 153"/>
                <a:gd name="T84" fmla="*/ 0 w 937"/>
                <a:gd name="T85" fmla="*/ 0 h 153"/>
                <a:gd name="T86" fmla="*/ 0 w 937"/>
                <a:gd name="T87" fmla="*/ 0 h 153"/>
                <a:gd name="T88" fmla="*/ 0 w 937"/>
                <a:gd name="T89" fmla="*/ 0 h 153"/>
                <a:gd name="T90" fmla="*/ 0 w 937"/>
                <a:gd name="T91" fmla="*/ 0 h 153"/>
                <a:gd name="T92" fmla="*/ 0 w 937"/>
                <a:gd name="T93" fmla="*/ 0 h 153"/>
                <a:gd name="T94" fmla="*/ 0 w 937"/>
                <a:gd name="T95" fmla="*/ 0 h 153"/>
                <a:gd name="T96" fmla="*/ 0 w 937"/>
                <a:gd name="T97" fmla="*/ 0 h 153"/>
                <a:gd name="T98" fmla="*/ 0 w 937"/>
                <a:gd name="T99" fmla="*/ 0 h 1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37"/>
                <a:gd name="T151" fmla="*/ 0 h 153"/>
                <a:gd name="T152" fmla="*/ 937 w 937"/>
                <a:gd name="T153" fmla="*/ 153 h 15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37" h="153">
                  <a:moveTo>
                    <a:pt x="0" y="48"/>
                  </a:moveTo>
                  <a:lnTo>
                    <a:pt x="59" y="35"/>
                  </a:lnTo>
                  <a:lnTo>
                    <a:pt x="63" y="37"/>
                  </a:lnTo>
                  <a:lnTo>
                    <a:pt x="67" y="38"/>
                  </a:lnTo>
                  <a:lnTo>
                    <a:pt x="74" y="42"/>
                  </a:lnTo>
                  <a:lnTo>
                    <a:pt x="82" y="46"/>
                  </a:lnTo>
                  <a:lnTo>
                    <a:pt x="91" y="50"/>
                  </a:lnTo>
                  <a:lnTo>
                    <a:pt x="97" y="52"/>
                  </a:lnTo>
                  <a:lnTo>
                    <a:pt x="103" y="56"/>
                  </a:lnTo>
                  <a:lnTo>
                    <a:pt x="108" y="57"/>
                  </a:lnTo>
                  <a:lnTo>
                    <a:pt x="114" y="61"/>
                  </a:lnTo>
                  <a:lnTo>
                    <a:pt x="122" y="63"/>
                  </a:lnTo>
                  <a:lnTo>
                    <a:pt x="127" y="67"/>
                  </a:lnTo>
                  <a:lnTo>
                    <a:pt x="135" y="69"/>
                  </a:lnTo>
                  <a:lnTo>
                    <a:pt x="143" y="71"/>
                  </a:lnTo>
                  <a:lnTo>
                    <a:pt x="152" y="73"/>
                  </a:lnTo>
                  <a:lnTo>
                    <a:pt x="160" y="76"/>
                  </a:lnTo>
                  <a:lnTo>
                    <a:pt x="167" y="78"/>
                  </a:lnTo>
                  <a:lnTo>
                    <a:pt x="179" y="80"/>
                  </a:lnTo>
                  <a:lnTo>
                    <a:pt x="186" y="82"/>
                  </a:lnTo>
                  <a:lnTo>
                    <a:pt x="196" y="84"/>
                  </a:lnTo>
                  <a:lnTo>
                    <a:pt x="205" y="86"/>
                  </a:lnTo>
                  <a:lnTo>
                    <a:pt x="217" y="88"/>
                  </a:lnTo>
                  <a:lnTo>
                    <a:pt x="226" y="88"/>
                  </a:lnTo>
                  <a:lnTo>
                    <a:pt x="238" y="90"/>
                  </a:lnTo>
                  <a:lnTo>
                    <a:pt x="242" y="90"/>
                  </a:lnTo>
                  <a:lnTo>
                    <a:pt x="247" y="90"/>
                  </a:lnTo>
                  <a:lnTo>
                    <a:pt x="253" y="90"/>
                  </a:lnTo>
                  <a:lnTo>
                    <a:pt x="259" y="92"/>
                  </a:lnTo>
                  <a:lnTo>
                    <a:pt x="264" y="90"/>
                  </a:lnTo>
                  <a:lnTo>
                    <a:pt x="270" y="90"/>
                  </a:lnTo>
                  <a:lnTo>
                    <a:pt x="276" y="90"/>
                  </a:lnTo>
                  <a:lnTo>
                    <a:pt x="281" y="90"/>
                  </a:lnTo>
                  <a:lnTo>
                    <a:pt x="287" y="88"/>
                  </a:lnTo>
                  <a:lnTo>
                    <a:pt x="295" y="88"/>
                  </a:lnTo>
                  <a:lnTo>
                    <a:pt x="300" y="88"/>
                  </a:lnTo>
                  <a:lnTo>
                    <a:pt x="306" y="88"/>
                  </a:lnTo>
                  <a:lnTo>
                    <a:pt x="312" y="86"/>
                  </a:lnTo>
                  <a:lnTo>
                    <a:pt x="319" y="86"/>
                  </a:lnTo>
                  <a:lnTo>
                    <a:pt x="327" y="84"/>
                  </a:lnTo>
                  <a:lnTo>
                    <a:pt x="335" y="84"/>
                  </a:lnTo>
                  <a:lnTo>
                    <a:pt x="340" y="82"/>
                  </a:lnTo>
                  <a:lnTo>
                    <a:pt x="350" y="80"/>
                  </a:lnTo>
                  <a:lnTo>
                    <a:pt x="356" y="80"/>
                  </a:lnTo>
                  <a:lnTo>
                    <a:pt x="363" y="78"/>
                  </a:lnTo>
                  <a:lnTo>
                    <a:pt x="369" y="76"/>
                  </a:lnTo>
                  <a:lnTo>
                    <a:pt x="378" y="75"/>
                  </a:lnTo>
                  <a:lnTo>
                    <a:pt x="384" y="73"/>
                  </a:lnTo>
                  <a:lnTo>
                    <a:pt x="392" y="73"/>
                  </a:lnTo>
                  <a:lnTo>
                    <a:pt x="399" y="71"/>
                  </a:lnTo>
                  <a:lnTo>
                    <a:pt x="407" y="69"/>
                  </a:lnTo>
                  <a:lnTo>
                    <a:pt x="415" y="67"/>
                  </a:lnTo>
                  <a:lnTo>
                    <a:pt x="422" y="65"/>
                  </a:lnTo>
                  <a:lnTo>
                    <a:pt x="428" y="61"/>
                  </a:lnTo>
                  <a:lnTo>
                    <a:pt x="435" y="61"/>
                  </a:lnTo>
                  <a:lnTo>
                    <a:pt x="443" y="57"/>
                  </a:lnTo>
                  <a:lnTo>
                    <a:pt x="451" y="57"/>
                  </a:lnTo>
                  <a:lnTo>
                    <a:pt x="456" y="56"/>
                  </a:lnTo>
                  <a:lnTo>
                    <a:pt x="466" y="54"/>
                  </a:lnTo>
                  <a:lnTo>
                    <a:pt x="472" y="52"/>
                  </a:lnTo>
                  <a:lnTo>
                    <a:pt x="479" y="50"/>
                  </a:lnTo>
                  <a:lnTo>
                    <a:pt x="487" y="48"/>
                  </a:lnTo>
                  <a:lnTo>
                    <a:pt x="493" y="46"/>
                  </a:lnTo>
                  <a:lnTo>
                    <a:pt x="500" y="44"/>
                  </a:lnTo>
                  <a:lnTo>
                    <a:pt x="506" y="42"/>
                  </a:lnTo>
                  <a:lnTo>
                    <a:pt x="512" y="38"/>
                  </a:lnTo>
                  <a:lnTo>
                    <a:pt x="519" y="37"/>
                  </a:lnTo>
                  <a:lnTo>
                    <a:pt x="525" y="35"/>
                  </a:lnTo>
                  <a:lnTo>
                    <a:pt x="532" y="33"/>
                  </a:lnTo>
                  <a:lnTo>
                    <a:pt x="536" y="31"/>
                  </a:lnTo>
                  <a:lnTo>
                    <a:pt x="544" y="29"/>
                  </a:lnTo>
                  <a:lnTo>
                    <a:pt x="550" y="27"/>
                  </a:lnTo>
                  <a:lnTo>
                    <a:pt x="555" y="27"/>
                  </a:lnTo>
                  <a:lnTo>
                    <a:pt x="565" y="23"/>
                  </a:lnTo>
                  <a:lnTo>
                    <a:pt x="576" y="21"/>
                  </a:lnTo>
                  <a:lnTo>
                    <a:pt x="584" y="18"/>
                  </a:lnTo>
                  <a:lnTo>
                    <a:pt x="591" y="16"/>
                  </a:lnTo>
                  <a:lnTo>
                    <a:pt x="597" y="12"/>
                  </a:lnTo>
                  <a:lnTo>
                    <a:pt x="605" y="10"/>
                  </a:lnTo>
                  <a:lnTo>
                    <a:pt x="612" y="8"/>
                  </a:lnTo>
                  <a:lnTo>
                    <a:pt x="614" y="8"/>
                  </a:lnTo>
                  <a:lnTo>
                    <a:pt x="704" y="0"/>
                  </a:lnTo>
                  <a:lnTo>
                    <a:pt x="766" y="29"/>
                  </a:lnTo>
                  <a:lnTo>
                    <a:pt x="770" y="57"/>
                  </a:lnTo>
                  <a:lnTo>
                    <a:pt x="692" y="27"/>
                  </a:lnTo>
                  <a:lnTo>
                    <a:pt x="660" y="35"/>
                  </a:lnTo>
                  <a:lnTo>
                    <a:pt x="664" y="40"/>
                  </a:lnTo>
                  <a:lnTo>
                    <a:pt x="667" y="46"/>
                  </a:lnTo>
                  <a:lnTo>
                    <a:pt x="677" y="56"/>
                  </a:lnTo>
                  <a:lnTo>
                    <a:pt x="681" y="59"/>
                  </a:lnTo>
                  <a:lnTo>
                    <a:pt x="686" y="63"/>
                  </a:lnTo>
                  <a:lnTo>
                    <a:pt x="692" y="69"/>
                  </a:lnTo>
                  <a:lnTo>
                    <a:pt x="700" y="73"/>
                  </a:lnTo>
                  <a:lnTo>
                    <a:pt x="706" y="76"/>
                  </a:lnTo>
                  <a:lnTo>
                    <a:pt x="715" y="82"/>
                  </a:lnTo>
                  <a:lnTo>
                    <a:pt x="723" y="86"/>
                  </a:lnTo>
                  <a:lnTo>
                    <a:pt x="732" y="92"/>
                  </a:lnTo>
                  <a:lnTo>
                    <a:pt x="742" y="95"/>
                  </a:lnTo>
                  <a:lnTo>
                    <a:pt x="751" y="97"/>
                  </a:lnTo>
                  <a:lnTo>
                    <a:pt x="757" y="99"/>
                  </a:lnTo>
                  <a:lnTo>
                    <a:pt x="763" y="101"/>
                  </a:lnTo>
                  <a:lnTo>
                    <a:pt x="768" y="103"/>
                  </a:lnTo>
                  <a:lnTo>
                    <a:pt x="774" y="105"/>
                  </a:lnTo>
                  <a:lnTo>
                    <a:pt x="780" y="105"/>
                  </a:lnTo>
                  <a:lnTo>
                    <a:pt x="785" y="107"/>
                  </a:lnTo>
                  <a:lnTo>
                    <a:pt x="791" y="109"/>
                  </a:lnTo>
                  <a:lnTo>
                    <a:pt x="797" y="111"/>
                  </a:lnTo>
                  <a:lnTo>
                    <a:pt x="802" y="111"/>
                  </a:lnTo>
                  <a:lnTo>
                    <a:pt x="808" y="113"/>
                  </a:lnTo>
                  <a:lnTo>
                    <a:pt x="814" y="114"/>
                  </a:lnTo>
                  <a:lnTo>
                    <a:pt x="820" y="116"/>
                  </a:lnTo>
                  <a:lnTo>
                    <a:pt x="829" y="116"/>
                  </a:lnTo>
                  <a:lnTo>
                    <a:pt x="839" y="118"/>
                  </a:lnTo>
                  <a:lnTo>
                    <a:pt x="846" y="122"/>
                  </a:lnTo>
                  <a:lnTo>
                    <a:pt x="856" y="124"/>
                  </a:lnTo>
                  <a:lnTo>
                    <a:pt x="860" y="124"/>
                  </a:lnTo>
                  <a:lnTo>
                    <a:pt x="865" y="126"/>
                  </a:lnTo>
                  <a:lnTo>
                    <a:pt x="867" y="126"/>
                  </a:lnTo>
                  <a:lnTo>
                    <a:pt x="869" y="126"/>
                  </a:lnTo>
                  <a:lnTo>
                    <a:pt x="937" y="124"/>
                  </a:lnTo>
                  <a:lnTo>
                    <a:pt x="917" y="145"/>
                  </a:lnTo>
                  <a:lnTo>
                    <a:pt x="915" y="143"/>
                  </a:lnTo>
                  <a:lnTo>
                    <a:pt x="911" y="143"/>
                  </a:lnTo>
                  <a:lnTo>
                    <a:pt x="905" y="143"/>
                  </a:lnTo>
                  <a:lnTo>
                    <a:pt x="898" y="143"/>
                  </a:lnTo>
                  <a:lnTo>
                    <a:pt x="892" y="141"/>
                  </a:lnTo>
                  <a:lnTo>
                    <a:pt x="888" y="141"/>
                  </a:lnTo>
                  <a:lnTo>
                    <a:pt x="882" y="141"/>
                  </a:lnTo>
                  <a:lnTo>
                    <a:pt x="877" y="141"/>
                  </a:lnTo>
                  <a:lnTo>
                    <a:pt x="871" y="139"/>
                  </a:lnTo>
                  <a:lnTo>
                    <a:pt x="865" y="139"/>
                  </a:lnTo>
                  <a:lnTo>
                    <a:pt x="860" y="139"/>
                  </a:lnTo>
                  <a:lnTo>
                    <a:pt x="854" y="139"/>
                  </a:lnTo>
                  <a:lnTo>
                    <a:pt x="844" y="137"/>
                  </a:lnTo>
                  <a:lnTo>
                    <a:pt x="839" y="137"/>
                  </a:lnTo>
                  <a:lnTo>
                    <a:pt x="831" y="135"/>
                  </a:lnTo>
                  <a:lnTo>
                    <a:pt x="825" y="135"/>
                  </a:lnTo>
                  <a:lnTo>
                    <a:pt x="818" y="135"/>
                  </a:lnTo>
                  <a:lnTo>
                    <a:pt x="812" y="134"/>
                  </a:lnTo>
                  <a:lnTo>
                    <a:pt x="806" y="134"/>
                  </a:lnTo>
                  <a:lnTo>
                    <a:pt x="801" y="134"/>
                  </a:lnTo>
                  <a:lnTo>
                    <a:pt x="793" y="134"/>
                  </a:lnTo>
                  <a:lnTo>
                    <a:pt x="787" y="132"/>
                  </a:lnTo>
                  <a:lnTo>
                    <a:pt x="782" y="132"/>
                  </a:lnTo>
                  <a:lnTo>
                    <a:pt x="776" y="132"/>
                  </a:lnTo>
                  <a:lnTo>
                    <a:pt x="764" y="130"/>
                  </a:lnTo>
                  <a:lnTo>
                    <a:pt x="757" y="130"/>
                  </a:lnTo>
                  <a:lnTo>
                    <a:pt x="747" y="128"/>
                  </a:lnTo>
                  <a:lnTo>
                    <a:pt x="740" y="126"/>
                  </a:lnTo>
                  <a:lnTo>
                    <a:pt x="732" y="124"/>
                  </a:lnTo>
                  <a:lnTo>
                    <a:pt x="726" y="124"/>
                  </a:lnTo>
                  <a:lnTo>
                    <a:pt x="719" y="122"/>
                  </a:lnTo>
                  <a:lnTo>
                    <a:pt x="713" y="118"/>
                  </a:lnTo>
                  <a:lnTo>
                    <a:pt x="707" y="116"/>
                  </a:lnTo>
                  <a:lnTo>
                    <a:pt x="704" y="116"/>
                  </a:lnTo>
                  <a:lnTo>
                    <a:pt x="696" y="113"/>
                  </a:lnTo>
                  <a:lnTo>
                    <a:pt x="690" y="111"/>
                  </a:lnTo>
                  <a:lnTo>
                    <a:pt x="686" y="109"/>
                  </a:lnTo>
                  <a:lnTo>
                    <a:pt x="297" y="151"/>
                  </a:lnTo>
                  <a:lnTo>
                    <a:pt x="295" y="151"/>
                  </a:lnTo>
                  <a:lnTo>
                    <a:pt x="291" y="151"/>
                  </a:lnTo>
                  <a:lnTo>
                    <a:pt x="283" y="151"/>
                  </a:lnTo>
                  <a:lnTo>
                    <a:pt x="276" y="151"/>
                  </a:lnTo>
                  <a:lnTo>
                    <a:pt x="272" y="151"/>
                  </a:lnTo>
                  <a:lnTo>
                    <a:pt x="266" y="151"/>
                  </a:lnTo>
                  <a:lnTo>
                    <a:pt x="261" y="151"/>
                  </a:lnTo>
                  <a:lnTo>
                    <a:pt x="255" y="151"/>
                  </a:lnTo>
                  <a:lnTo>
                    <a:pt x="249" y="151"/>
                  </a:lnTo>
                  <a:lnTo>
                    <a:pt x="243" y="151"/>
                  </a:lnTo>
                  <a:lnTo>
                    <a:pt x="238" y="151"/>
                  </a:lnTo>
                  <a:lnTo>
                    <a:pt x="230" y="153"/>
                  </a:lnTo>
                  <a:lnTo>
                    <a:pt x="222" y="151"/>
                  </a:lnTo>
                  <a:lnTo>
                    <a:pt x="217" y="151"/>
                  </a:lnTo>
                  <a:lnTo>
                    <a:pt x="209" y="151"/>
                  </a:lnTo>
                  <a:lnTo>
                    <a:pt x="203" y="151"/>
                  </a:lnTo>
                  <a:lnTo>
                    <a:pt x="196" y="149"/>
                  </a:lnTo>
                  <a:lnTo>
                    <a:pt x="190" y="149"/>
                  </a:lnTo>
                  <a:lnTo>
                    <a:pt x="184" y="147"/>
                  </a:lnTo>
                  <a:lnTo>
                    <a:pt x="179" y="147"/>
                  </a:lnTo>
                  <a:lnTo>
                    <a:pt x="171" y="145"/>
                  </a:lnTo>
                  <a:lnTo>
                    <a:pt x="165" y="145"/>
                  </a:lnTo>
                  <a:lnTo>
                    <a:pt x="160" y="143"/>
                  </a:lnTo>
                  <a:lnTo>
                    <a:pt x="154" y="143"/>
                  </a:lnTo>
                  <a:lnTo>
                    <a:pt x="143" y="141"/>
                  </a:lnTo>
                  <a:lnTo>
                    <a:pt x="135" y="137"/>
                  </a:lnTo>
                  <a:lnTo>
                    <a:pt x="127" y="134"/>
                  </a:lnTo>
                  <a:lnTo>
                    <a:pt x="120" y="130"/>
                  </a:lnTo>
                  <a:lnTo>
                    <a:pt x="112" y="124"/>
                  </a:lnTo>
                  <a:lnTo>
                    <a:pt x="105" y="120"/>
                  </a:lnTo>
                  <a:lnTo>
                    <a:pt x="99" y="114"/>
                  </a:lnTo>
                  <a:lnTo>
                    <a:pt x="91" y="109"/>
                  </a:lnTo>
                  <a:lnTo>
                    <a:pt x="86" y="105"/>
                  </a:lnTo>
                  <a:lnTo>
                    <a:pt x="80" y="101"/>
                  </a:lnTo>
                  <a:lnTo>
                    <a:pt x="74" y="95"/>
                  </a:lnTo>
                  <a:lnTo>
                    <a:pt x="70" y="92"/>
                  </a:lnTo>
                  <a:lnTo>
                    <a:pt x="67" y="88"/>
                  </a:lnTo>
                  <a:lnTo>
                    <a:pt x="63" y="84"/>
                  </a:lnTo>
                  <a:lnTo>
                    <a:pt x="57" y="80"/>
                  </a:lnTo>
                  <a:lnTo>
                    <a:pt x="57" y="78"/>
                  </a:lnTo>
                  <a:lnTo>
                    <a:pt x="4" y="97"/>
                  </a:lnTo>
                  <a:lnTo>
                    <a:pt x="0" y="48"/>
                  </a:lnTo>
                  <a:close/>
                </a:path>
              </a:pathLst>
            </a:custGeom>
            <a:solidFill>
              <a:srgbClr val="7D4D1C"/>
            </a:solidFill>
            <a:ln w="9525">
              <a:noFill/>
              <a:round/>
              <a:headEnd/>
              <a:tailEnd/>
            </a:ln>
          </p:spPr>
          <p:txBody>
            <a:bodyPr/>
            <a:lstStyle/>
            <a:p>
              <a:endParaRPr lang="en-US" sz="2400"/>
            </a:p>
          </p:txBody>
        </p:sp>
        <p:sp>
          <p:nvSpPr>
            <p:cNvPr id="219214" name="Freeform 107"/>
            <p:cNvSpPr>
              <a:spLocks/>
            </p:cNvSpPr>
            <p:nvPr/>
          </p:nvSpPr>
          <p:spPr bwMode="auto">
            <a:xfrm>
              <a:off x="4292" y="3543"/>
              <a:ext cx="76" cy="51"/>
            </a:xfrm>
            <a:custGeom>
              <a:avLst/>
              <a:gdLst>
                <a:gd name="T0" fmla="*/ 0 w 152"/>
                <a:gd name="T1" fmla="*/ 0 h 103"/>
                <a:gd name="T2" fmla="*/ 1 w 152"/>
                <a:gd name="T3" fmla="*/ 0 h 103"/>
                <a:gd name="T4" fmla="*/ 1 w 152"/>
                <a:gd name="T5" fmla="*/ 0 h 103"/>
                <a:gd name="T6" fmla="*/ 1 w 152"/>
                <a:gd name="T7" fmla="*/ 0 h 103"/>
                <a:gd name="T8" fmla="*/ 1 w 152"/>
                <a:gd name="T9" fmla="*/ 0 h 103"/>
                <a:gd name="T10" fmla="*/ 0 w 152"/>
                <a:gd name="T11" fmla="*/ 0 h 103"/>
                <a:gd name="T12" fmla="*/ 0 w 152"/>
                <a:gd name="T13" fmla="*/ 0 h 103"/>
                <a:gd name="T14" fmla="*/ 0 60000 65536"/>
                <a:gd name="T15" fmla="*/ 0 60000 65536"/>
                <a:gd name="T16" fmla="*/ 0 60000 65536"/>
                <a:gd name="T17" fmla="*/ 0 60000 65536"/>
                <a:gd name="T18" fmla="*/ 0 60000 65536"/>
                <a:gd name="T19" fmla="*/ 0 60000 65536"/>
                <a:gd name="T20" fmla="*/ 0 60000 65536"/>
                <a:gd name="T21" fmla="*/ 0 w 152"/>
                <a:gd name="T22" fmla="*/ 0 h 103"/>
                <a:gd name="T23" fmla="*/ 152 w 152"/>
                <a:gd name="T24" fmla="*/ 103 h 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103">
                  <a:moveTo>
                    <a:pt x="0" y="0"/>
                  </a:moveTo>
                  <a:lnTo>
                    <a:pt x="114" y="8"/>
                  </a:lnTo>
                  <a:lnTo>
                    <a:pt x="126" y="57"/>
                  </a:lnTo>
                  <a:lnTo>
                    <a:pt x="152" y="103"/>
                  </a:lnTo>
                  <a:lnTo>
                    <a:pt x="50" y="38"/>
                  </a:lnTo>
                  <a:lnTo>
                    <a:pt x="0" y="0"/>
                  </a:lnTo>
                  <a:close/>
                </a:path>
              </a:pathLst>
            </a:custGeom>
            <a:solidFill>
              <a:srgbClr val="A67A4D"/>
            </a:solidFill>
            <a:ln w="9525">
              <a:noFill/>
              <a:round/>
              <a:headEnd/>
              <a:tailEnd/>
            </a:ln>
          </p:spPr>
          <p:txBody>
            <a:bodyPr/>
            <a:lstStyle/>
            <a:p>
              <a:endParaRPr lang="en-US" sz="2400"/>
            </a:p>
          </p:txBody>
        </p:sp>
        <p:sp>
          <p:nvSpPr>
            <p:cNvPr id="219215" name="Freeform 108"/>
            <p:cNvSpPr>
              <a:spLocks/>
            </p:cNvSpPr>
            <p:nvPr/>
          </p:nvSpPr>
          <p:spPr bwMode="auto">
            <a:xfrm>
              <a:off x="4342" y="3444"/>
              <a:ext cx="105" cy="59"/>
            </a:xfrm>
            <a:custGeom>
              <a:avLst/>
              <a:gdLst>
                <a:gd name="T0" fmla="*/ 0 w 211"/>
                <a:gd name="T1" fmla="*/ 1 h 118"/>
                <a:gd name="T2" fmla="*/ 0 w 211"/>
                <a:gd name="T3" fmla="*/ 0 h 118"/>
                <a:gd name="T4" fmla="*/ 0 w 211"/>
                <a:gd name="T5" fmla="*/ 1 h 118"/>
                <a:gd name="T6" fmla="*/ 0 w 211"/>
                <a:gd name="T7" fmla="*/ 1 h 118"/>
                <a:gd name="T8" fmla="*/ 0 w 211"/>
                <a:gd name="T9" fmla="*/ 1 h 118"/>
                <a:gd name="T10" fmla="*/ 0 w 211"/>
                <a:gd name="T11" fmla="*/ 1 h 118"/>
                <a:gd name="T12" fmla="*/ 0 w 211"/>
                <a:gd name="T13" fmla="*/ 1 h 118"/>
                <a:gd name="T14" fmla="*/ 0 w 211"/>
                <a:gd name="T15" fmla="*/ 1 h 118"/>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118"/>
                <a:gd name="T26" fmla="*/ 211 w 211"/>
                <a:gd name="T27" fmla="*/ 118 h 1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118">
                  <a:moveTo>
                    <a:pt x="0" y="52"/>
                  </a:moveTo>
                  <a:lnTo>
                    <a:pt x="116" y="0"/>
                  </a:lnTo>
                  <a:lnTo>
                    <a:pt x="177" y="40"/>
                  </a:lnTo>
                  <a:lnTo>
                    <a:pt x="211" y="118"/>
                  </a:lnTo>
                  <a:lnTo>
                    <a:pt x="122" y="61"/>
                  </a:lnTo>
                  <a:lnTo>
                    <a:pt x="6" y="76"/>
                  </a:lnTo>
                  <a:lnTo>
                    <a:pt x="0" y="52"/>
                  </a:lnTo>
                  <a:close/>
                </a:path>
              </a:pathLst>
            </a:custGeom>
            <a:solidFill>
              <a:srgbClr val="D99966"/>
            </a:solidFill>
            <a:ln w="9525">
              <a:noFill/>
              <a:round/>
              <a:headEnd/>
              <a:tailEnd/>
            </a:ln>
          </p:spPr>
          <p:txBody>
            <a:bodyPr/>
            <a:lstStyle/>
            <a:p>
              <a:endParaRPr lang="en-US" sz="2400"/>
            </a:p>
          </p:txBody>
        </p:sp>
        <p:sp>
          <p:nvSpPr>
            <p:cNvPr id="219216" name="Freeform 109"/>
            <p:cNvSpPr>
              <a:spLocks/>
            </p:cNvSpPr>
            <p:nvPr/>
          </p:nvSpPr>
          <p:spPr bwMode="auto">
            <a:xfrm>
              <a:off x="4338" y="3519"/>
              <a:ext cx="83" cy="53"/>
            </a:xfrm>
            <a:custGeom>
              <a:avLst/>
              <a:gdLst>
                <a:gd name="T0" fmla="*/ 0 w 168"/>
                <a:gd name="T1" fmla="*/ 1 h 104"/>
                <a:gd name="T2" fmla="*/ 0 w 168"/>
                <a:gd name="T3" fmla="*/ 0 h 104"/>
                <a:gd name="T4" fmla="*/ 0 w 168"/>
                <a:gd name="T5" fmla="*/ 1 h 104"/>
                <a:gd name="T6" fmla="*/ 0 w 168"/>
                <a:gd name="T7" fmla="*/ 1 h 104"/>
                <a:gd name="T8" fmla="*/ 0 w 168"/>
                <a:gd name="T9" fmla="*/ 1 h 104"/>
                <a:gd name="T10" fmla="*/ 0 w 168"/>
                <a:gd name="T11" fmla="*/ 1 h 104"/>
                <a:gd name="T12" fmla="*/ 0 w 168"/>
                <a:gd name="T13" fmla="*/ 1 h 104"/>
                <a:gd name="T14" fmla="*/ 0 60000 65536"/>
                <a:gd name="T15" fmla="*/ 0 60000 65536"/>
                <a:gd name="T16" fmla="*/ 0 60000 65536"/>
                <a:gd name="T17" fmla="*/ 0 60000 65536"/>
                <a:gd name="T18" fmla="*/ 0 60000 65536"/>
                <a:gd name="T19" fmla="*/ 0 60000 65536"/>
                <a:gd name="T20" fmla="*/ 0 60000 65536"/>
                <a:gd name="T21" fmla="*/ 0 w 168"/>
                <a:gd name="T22" fmla="*/ 0 h 104"/>
                <a:gd name="T23" fmla="*/ 168 w 168"/>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8" h="104">
                  <a:moveTo>
                    <a:pt x="0" y="15"/>
                  </a:moveTo>
                  <a:lnTo>
                    <a:pt x="97" y="0"/>
                  </a:lnTo>
                  <a:lnTo>
                    <a:pt x="118" y="41"/>
                  </a:lnTo>
                  <a:lnTo>
                    <a:pt x="168" y="104"/>
                  </a:lnTo>
                  <a:lnTo>
                    <a:pt x="77" y="55"/>
                  </a:lnTo>
                  <a:lnTo>
                    <a:pt x="0" y="15"/>
                  </a:lnTo>
                  <a:close/>
                </a:path>
              </a:pathLst>
            </a:custGeom>
            <a:solidFill>
              <a:srgbClr val="D99966"/>
            </a:solidFill>
            <a:ln w="9525">
              <a:noFill/>
              <a:round/>
              <a:headEnd/>
              <a:tailEnd/>
            </a:ln>
          </p:spPr>
          <p:txBody>
            <a:bodyPr/>
            <a:lstStyle/>
            <a:p>
              <a:endParaRPr lang="en-US" sz="2400"/>
            </a:p>
          </p:txBody>
        </p:sp>
        <p:sp>
          <p:nvSpPr>
            <p:cNvPr id="219217" name="Freeform 110"/>
            <p:cNvSpPr>
              <a:spLocks/>
            </p:cNvSpPr>
            <p:nvPr/>
          </p:nvSpPr>
          <p:spPr bwMode="auto">
            <a:xfrm>
              <a:off x="4361" y="3387"/>
              <a:ext cx="56" cy="31"/>
            </a:xfrm>
            <a:custGeom>
              <a:avLst/>
              <a:gdLst>
                <a:gd name="T0" fmla="*/ 1 w 110"/>
                <a:gd name="T1" fmla="*/ 1 h 61"/>
                <a:gd name="T2" fmla="*/ 1 w 110"/>
                <a:gd name="T3" fmla="*/ 1 h 61"/>
                <a:gd name="T4" fmla="*/ 1 w 110"/>
                <a:gd name="T5" fmla="*/ 0 h 61"/>
                <a:gd name="T6" fmla="*/ 1 w 110"/>
                <a:gd name="T7" fmla="*/ 1 h 61"/>
                <a:gd name="T8" fmla="*/ 0 w 110"/>
                <a:gd name="T9" fmla="*/ 1 h 61"/>
                <a:gd name="T10" fmla="*/ 1 w 110"/>
                <a:gd name="T11" fmla="*/ 1 h 61"/>
                <a:gd name="T12" fmla="*/ 1 w 110"/>
                <a:gd name="T13" fmla="*/ 1 h 61"/>
                <a:gd name="T14" fmla="*/ 0 60000 65536"/>
                <a:gd name="T15" fmla="*/ 0 60000 65536"/>
                <a:gd name="T16" fmla="*/ 0 60000 65536"/>
                <a:gd name="T17" fmla="*/ 0 60000 65536"/>
                <a:gd name="T18" fmla="*/ 0 60000 65536"/>
                <a:gd name="T19" fmla="*/ 0 60000 65536"/>
                <a:gd name="T20" fmla="*/ 0 60000 65536"/>
                <a:gd name="T21" fmla="*/ 0 w 110"/>
                <a:gd name="T22" fmla="*/ 0 h 61"/>
                <a:gd name="T23" fmla="*/ 110 w 110"/>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61">
                  <a:moveTo>
                    <a:pt x="36" y="57"/>
                  </a:moveTo>
                  <a:lnTo>
                    <a:pt x="110" y="42"/>
                  </a:lnTo>
                  <a:lnTo>
                    <a:pt x="106" y="0"/>
                  </a:lnTo>
                  <a:lnTo>
                    <a:pt x="36" y="36"/>
                  </a:lnTo>
                  <a:lnTo>
                    <a:pt x="0" y="61"/>
                  </a:lnTo>
                  <a:lnTo>
                    <a:pt x="36" y="57"/>
                  </a:lnTo>
                  <a:close/>
                </a:path>
              </a:pathLst>
            </a:custGeom>
            <a:solidFill>
              <a:srgbClr val="CC804D"/>
            </a:solidFill>
            <a:ln w="9525">
              <a:noFill/>
              <a:round/>
              <a:headEnd/>
              <a:tailEnd/>
            </a:ln>
          </p:spPr>
          <p:txBody>
            <a:bodyPr/>
            <a:lstStyle/>
            <a:p>
              <a:endParaRPr lang="en-US" sz="2400"/>
            </a:p>
          </p:txBody>
        </p:sp>
        <p:sp>
          <p:nvSpPr>
            <p:cNvPr id="219218" name="Freeform 111"/>
            <p:cNvSpPr>
              <a:spLocks/>
            </p:cNvSpPr>
            <p:nvPr/>
          </p:nvSpPr>
          <p:spPr bwMode="auto">
            <a:xfrm>
              <a:off x="4079" y="3479"/>
              <a:ext cx="129" cy="66"/>
            </a:xfrm>
            <a:custGeom>
              <a:avLst/>
              <a:gdLst>
                <a:gd name="T0" fmla="*/ 0 w 259"/>
                <a:gd name="T1" fmla="*/ 1 h 131"/>
                <a:gd name="T2" fmla="*/ 0 w 259"/>
                <a:gd name="T3" fmla="*/ 1 h 131"/>
                <a:gd name="T4" fmla="*/ 0 w 259"/>
                <a:gd name="T5" fmla="*/ 1 h 131"/>
                <a:gd name="T6" fmla="*/ 0 w 259"/>
                <a:gd name="T7" fmla="*/ 1 h 131"/>
                <a:gd name="T8" fmla="*/ 0 w 259"/>
                <a:gd name="T9" fmla="*/ 1 h 131"/>
                <a:gd name="T10" fmla="*/ 0 w 259"/>
                <a:gd name="T11" fmla="*/ 1 h 131"/>
                <a:gd name="T12" fmla="*/ 0 w 259"/>
                <a:gd name="T13" fmla="*/ 1 h 131"/>
                <a:gd name="T14" fmla="*/ 0 w 259"/>
                <a:gd name="T15" fmla="*/ 1 h 131"/>
                <a:gd name="T16" fmla="*/ 0 w 259"/>
                <a:gd name="T17" fmla="*/ 1 h 131"/>
                <a:gd name="T18" fmla="*/ 0 w 259"/>
                <a:gd name="T19" fmla="*/ 1 h 131"/>
                <a:gd name="T20" fmla="*/ 0 w 259"/>
                <a:gd name="T21" fmla="*/ 1 h 131"/>
                <a:gd name="T22" fmla="*/ 0 w 259"/>
                <a:gd name="T23" fmla="*/ 1 h 131"/>
                <a:gd name="T24" fmla="*/ 0 w 259"/>
                <a:gd name="T25" fmla="*/ 1 h 131"/>
                <a:gd name="T26" fmla="*/ 0 w 259"/>
                <a:gd name="T27" fmla="*/ 1 h 131"/>
                <a:gd name="T28" fmla="*/ 0 w 259"/>
                <a:gd name="T29" fmla="*/ 1 h 131"/>
                <a:gd name="T30" fmla="*/ 0 w 259"/>
                <a:gd name="T31" fmla="*/ 1 h 131"/>
                <a:gd name="T32" fmla="*/ 0 w 259"/>
                <a:gd name="T33" fmla="*/ 1 h 131"/>
                <a:gd name="T34" fmla="*/ 0 w 259"/>
                <a:gd name="T35" fmla="*/ 1 h 131"/>
                <a:gd name="T36" fmla="*/ 0 w 259"/>
                <a:gd name="T37" fmla="*/ 1 h 131"/>
                <a:gd name="T38" fmla="*/ 0 w 259"/>
                <a:gd name="T39" fmla="*/ 1 h 131"/>
                <a:gd name="T40" fmla="*/ 0 w 259"/>
                <a:gd name="T41" fmla="*/ 1 h 131"/>
                <a:gd name="T42" fmla="*/ 0 w 259"/>
                <a:gd name="T43" fmla="*/ 1 h 131"/>
                <a:gd name="T44" fmla="*/ 0 w 259"/>
                <a:gd name="T45" fmla="*/ 1 h 131"/>
                <a:gd name="T46" fmla="*/ 0 w 259"/>
                <a:gd name="T47" fmla="*/ 1 h 131"/>
                <a:gd name="T48" fmla="*/ 0 w 259"/>
                <a:gd name="T49" fmla="*/ 1 h 131"/>
                <a:gd name="T50" fmla="*/ 0 w 259"/>
                <a:gd name="T51" fmla="*/ 1 h 131"/>
                <a:gd name="T52" fmla="*/ 0 w 259"/>
                <a:gd name="T53" fmla="*/ 1 h 131"/>
                <a:gd name="T54" fmla="*/ 0 w 259"/>
                <a:gd name="T55" fmla="*/ 1 h 131"/>
                <a:gd name="T56" fmla="*/ 0 w 259"/>
                <a:gd name="T57" fmla="*/ 1 h 131"/>
                <a:gd name="T58" fmla="*/ 0 w 259"/>
                <a:gd name="T59" fmla="*/ 1 h 131"/>
                <a:gd name="T60" fmla="*/ 0 w 259"/>
                <a:gd name="T61" fmla="*/ 1 h 131"/>
                <a:gd name="T62" fmla="*/ 0 w 259"/>
                <a:gd name="T63" fmla="*/ 1 h 131"/>
                <a:gd name="T64" fmla="*/ 0 w 259"/>
                <a:gd name="T65" fmla="*/ 1 h 1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9"/>
                <a:gd name="T100" fmla="*/ 0 h 131"/>
                <a:gd name="T101" fmla="*/ 259 w 259"/>
                <a:gd name="T102" fmla="*/ 131 h 1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9" h="131">
                  <a:moveTo>
                    <a:pt x="0" y="131"/>
                  </a:moveTo>
                  <a:lnTo>
                    <a:pt x="4" y="131"/>
                  </a:lnTo>
                  <a:lnTo>
                    <a:pt x="8" y="129"/>
                  </a:lnTo>
                  <a:lnTo>
                    <a:pt x="15" y="129"/>
                  </a:lnTo>
                  <a:lnTo>
                    <a:pt x="23" y="127"/>
                  </a:lnTo>
                  <a:lnTo>
                    <a:pt x="33" y="125"/>
                  </a:lnTo>
                  <a:lnTo>
                    <a:pt x="36" y="123"/>
                  </a:lnTo>
                  <a:lnTo>
                    <a:pt x="42" y="123"/>
                  </a:lnTo>
                  <a:lnTo>
                    <a:pt x="50" y="121"/>
                  </a:lnTo>
                  <a:lnTo>
                    <a:pt x="55" y="121"/>
                  </a:lnTo>
                  <a:lnTo>
                    <a:pt x="61" y="120"/>
                  </a:lnTo>
                  <a:lnTo>
                    <a:pt x="67" y="118"/>
                  </a:lnTo>
                  <a:lnTo>
                    <a:pt x="72" y="116"/>
                  </a:lnTo>
                  <a:lnTo>
                    <a:pt x="80" y="114"/>
                  </a:lnTo>
                  <a:lnTo>
                    <a:pt x="86" y="112"/>
                  </a:lnTo>
                  <a:lnTo>
                    <a:pt x="91" y="112"/>
                  </a:lnTo>
                  <a:lnTo>
                    <a:pt x="97" y="110"/>
                  </a:lnTo>
                  <a:lnTo>
                    <a:pt x="105" y="108"/>
                  </a:lnTo>
                  <a:lnTo>
                    <a:pt x="111" y="104"/>
                  </a:lnTo>
                  <a:lnTo>
                    <a:pt x="118" y="102"/>
                  </a:lnTo>
                  <a:lnTo>
                    <a:pt x="124" y="101"/>
                  </a:lnTo>
                  <a:lnTo>
                    <a:pt x="130" y="99"/>
                  </a:lnTo>
                  <a:lnTo>
                    <a:pt x="137" y="97"/>
                  </a:lnTo>
                  <a:lnTo>
                    <a:pt x="143" y="95"/>
                  </a:lnTo>
                  <a:lnTo>
                    <a:pt x="149" y="93"/>
                  </a:lnTo>
                  <a:lnTo>
                    <a:pt x="154" y="91"/>
                  </a:lnTo>
                  <a:lnTo>
                    <a:pt x="164" y="85"/>
                  </a:lnTo>
                  <a:lnTo>
                    <a:pt x="175" y="80"/>
                  </a:lnTo>
                  <a:lnTo>
                    <a:pt x="185" y="70"/>
                  </a:lnTo>
                  <a:lnTo>
                    <a:pt x="196" y="62"/>
                  </a:lnTo>
                  <a:lnTo>
                    <a:pt x="206" y="55"/>
                  </a:lnTo>
                  <a:lnTo>
                    <a:pt x="215" y="45"/>
                  </a:lnTo>
                  <a:lnTo>
                    <a:pt x="225" y="36"/>
                  </a:lnTo>
                  <a:lnTo>
                    <a:pt x="234" y="28"/>
                  </a:lnTo>
                  <a:lnTo>
                    <a:pt x="253" y="7"/>
                  </a:lnTo>
                  <a:lnTo>
                    <a:pt x="257" y="4"/>
                  </a:lnTo>
                  <a:lnTo>
                    <a:pt x="259" y="0"/>
                  </a:lnTo>
                  <a:lnTo>
                    <a:pt x="240" y="15"/>
                  </a:lnTo>
                  <a:lnTo>
                    <a:pt x="234" y="19"/>
                  </a:lnTo>
                  <a:lnTo>
                    <a:pt x="228" y="21"/>
                  </a:lnTo>
                  <a:lnTo>
                    <a:pt x="223" y="24"/>
                  </a:lnTo>
                  <a:lnTo>
                    <a:pt x="217" y="28"/>
                  </a:lnTo>
                  <a:lnTo>
                    <a:pt x="207" y="32"/>
                  </a:lnTo>
                  <a:lnTo>
                    <a:pt x="200" y="34"/>
                  </a:lnTo>
                  <a:lnTo>
                    <a:pt x="192" y="38"/>
                  </a:lnTo>
                  <a:lnTo>
                    <a:pt x="183" y="42"/>
                  </a:lnTo>
                  <a:lnTo>
                    <a:pt x="175" y="45"/>
                  </a:lnTo>
                  <a:lnTo>
                    <a:pt x="168" y="49"/>
                  </a:lnTo>
                  <a:lnTo>
                    <a:pt x="158" y="53"/>
                  </a:lnTo>
                  <a:lnTo>
                    <a:pt x="150" y="57"/>
                  </a:lnTo>
                  <a:lnTo>
                    <a:pt x="141" y="61"/>
                  </a:lnTo>
                  <a:lnTo>
                    <a:pt x="133" y="62"/>
                  </a:lnTo>
                  <a:lnTo>
                    <a:pt x="124" y="66"/>
                  </a:lnTo>
                  <a:lnTo>
                    <a:pt x="116" y="70"/>
                  </a:lnTo>
                  <a:lnTo>
                    <a:pt x="107" y="72"/>
                  </a:lnTo>
                  <a:lnTo>
                    <a:pt x="99" y="74"/>
                  </a:lnTo>
                  <a:lnTo>
                    <a:pt x="93" y="78"/>
                  </a:lnTo>
                  <a:lnTo>
                    <a:pt x="88" y="82"/>
                  </a:lnTo>
                  <a:lnTo>
                    <a:pt x="82" y="83"/>
                  </a:lnTo>
                  <a:lnTo>
                    <a:pt x="76" y="85"/>
                  </a:lnTo>
                  <a:lnTo>
                    <a:pt x="71" y="87"/>
                  </a:lnTo>
                  <a:lnTo>
                    <a:pt x="67" y="89"/>
                  </a:lnTo>
                  <a:lnTo>
                    <a:pt x="61" y="91"/>
                  </a:lnTo>
                  <a:lnTo>
                    <a:pt x="0" y="131"/>
                  </a:lnTo>
                  <a:close/>
                </a:path>
              </a:pathLst>
            </a:custGeom>
            <a:solidFill>
              <a:srgbClr val="BF6633"/>
            </a:solidFill>
            <a:ln w="9525">
              <a:noFill/>
              <a:round/>
              <a:headEnd/>
              <a:tailEnd/>
            </a:ln>
          </p:spPr>
          <p:txBody>
            <a:bodyPr/>
            <a:lstStyle/>
            <a:p>
              <a:endParaRPr lang="en-US" sz="2400"/>
            </a:p>
          </p:txBody>
        </p:sp>
        <p:sp>
          <p:nvSpPr>
            <p:cNvPr id="219219" name="Freeform 112"/>
            <p:cNvSpPr>
              <a:spLocks/>
            </p:cNvSpPr>
            <p:nvPr/>
          </p:nvSpPr>
          <p:spPr bwMode="auto">
            <a:xfrm>
              <a:off x="4434" y="3384"/>
              <a:ext cx="185" cy="131"/>
            </a:xfrm>
            <a:custGeom>
              <a:avLst/>
              <a:gdLst>
                <a:gd name="T0" fmla="*/ 1 w 370"/>
                <a:gd name="T1" fmla="*/ 0 h 262"/>
                <a:gd name="T2" fmla="*/ 1 w 370"/>
                <a:gd name="T3" fmla="*/ 0 h 262"/>
                <a:gd name="T4" fmla="*/ 1 w 370"/>
                <a:gd name="T5" fmla="*/ 1 h 262"/>
                <a:gd name="T6" fmla="*/ 1 w 370"/>
                <a:gd name="T7" fmla="*/ 1 h 262"/>
                <a:gd name="T8" fmla="*/ 1 w 370"/>
                <a:gd name="T9" fmla="*/ 1 h 262"/>
                <a:gd name="T10" fmla="*/ 1 w 370"/>
                <a:gd name="T11" fmla="*/ 1 h 262"/>
                <a:gd name="T12" fmla="*/ 1 w 370"/>
                <a:gd name="T13" fmla="*/ 1 h 262"/>
                <a:gd name="T14" fmla="*/ 1 w 370"/>
                <a:gd name="T15" fmla="*/ 1 h 262"/>
                <a:gd name="T16" fmla="*/ 1 w 370"/>
                <a:gd name="T17" fmla="*/ 1 h 262"/>
                <a:gd name="T18" fmla="*/ 1 w 370"/>
                <a:gd name="T19" fmla="*/ 1 h 262"/>
                <a:gd name="T20" fmla="*/ 1 w 370"/>
                <a:gd name="T21" fmla="*/ 1 h 262"/>
                <a:gd name="T22" fmla="*/ 1 w 370"/>
                <a:gd name="T23" fmla="*/ 1 h 262"/>
                <a:gd name="T24" fmla="*/ 1 w 370"/>
                <a:gd name="T25" fmla="*/ 1 h 262"/>
                <a:gd name="T26" fmla="*/ 1 w 370"/>
                <a:gd name="T27" fmla="*/ 1 h 262"/>
                <a:gd name="T28" fmla="*/ 1 w 370"/>
                <a:gd name="T29" fmla="*/ 1 h 262"/>
                <a:gd name="T30" fmla="*/ 1 w 370"/>
                <a:gd name="T31" fmla="*/ 1 h 262"/>
                <a:gd name="T32" fmla="*/ 1 w 370"/>
                <a:gd name="T33" fmla="*/ 1 h 262"/>
                <a:gd name="T34" fmla="*/ 1 w 370"/>
                <a:gd name="T35" fmla="*/ 1 h 262"/>
                <a:gd name="T36" fmla="*/ 1 w 370"/>
                <a:gd name="T37" fmla="*/ 1 h 262"/>
                <a:gd name="T38" fmla="*/ 1 w 370"/>
                <a:gd name="T39" fmla="*/ 1 h 262"/>
                <a:gd name="T40" fmla="*/ 1 w 370"/>
                <a:gd name="T41" fmla="*/ 1 h 262"/>
                <a:gd name="T42" fmla="*/ 1 w 370"/>
                <a:gd name="T43" fmla="*/ 1 h 262"/>
                <a:gd name="T44" fmla="*/ 1 w 370"/>
                <a:gd name="T45" fmla="*/ 1 h 262"/>
                <a:gd name="T46" fmla="*/ 1 w 370"/>
                <a:gd name="T47" fmla="*/ 1 h 262"/>
                <a:gd name="T48" fmla="*/ 1 w 370"/>
                <a:gd name="T49" fmla="*/ 1 h 262"/>
                <a:gd name="T50" fmla="*/ 1 w 370"/>
                <a:gd name="T51" fmla="*/ 1 h 262"/>
                <a:gd name="T52" fmla="*/ 1 w 370"/>
                <a:gd name="T53" fmla="*/ 1 h 262"/>
                <a:gd name="T54" fmla="*/ 1 w 370"/>
                <a:gd name="T55" fmla="*/ 1 h 262"/>
                <a:gd name="T56" fmla="*/ 1 w 370"/>
                <a:gd name="T57" fmla="*/ 1 h 262"/>
                <a:gd name="T58" fmla="*/ 1 w 370"/>
                <a:gd name="T59" fmla="*/ 1 h 262"/>
                <a:gd name="T60" fmla="*/ 1 w 370"/>
                <a:gd name="T61" fmla="*/ 1 h 262"/>
                <a:gd name="T62" fmla="*/ 1 w 370"/>
                <a:gd name="T63" fmla="*/ 1 h 262"/>
                <a:gd name="T64" fmla="*/ 1 w 370"/>
                <a:gd name="T65" fmla="*/ 1 h 262"/>
                <a:gd name="T66" fmla="*/ 1 w 370"/>
                <a:gd name="T67" fmla="*/ 1 h 262"/>
                <a:gd name="T68" fmla="*/ 1 w 370"/>
                <a:gd name="T69" fmla="*/ 1 h 262"/>
                <a:gd name="T70" fmla="*/ 1 w 370"/>
                <a:gd name="T71" fmla="*/ 1 h 262"/>
                <a:gd name="T72" fmla="*/ 1 w 370"/>
                <a:gd name="T73" fmla="*/ 1 h 262"/>
                <a:gd name="T74" fmla="*/ 1 w 370"/>
                <a:gd name="T75" fmla="*/ 1 h 262"/>
                <a:gd name="T76" fmla="*/ 1 w 370"/>
                <a:gd name="T77" fmla="*/ 1 h 262"/>
                <a:gd name="T78" fmla="*/ 1 w 370"/>
                <a:gd name="T79" fmla="*/ 1 h 262"/>
                <a:gd name="T80" fmla="*/ 1 w 370"/>
                <a:gd name="T81" fmla="*/ 1 h 262"/>
                <a:gd name="T82" fmla="*/ 1 w 370"/>
                <a:gd name="T83" fmla="*/ 1 h 262"/>
                <a:gd name="T84" fmla="*/ 0 w 370"/>
                <a:gd name="T85" fmla="*/ 1 h 262"/>
                <a:gd name="T86" fmla="*/ 1 w 370"/>
                <a:gd name="T87" fmla="*/ 0 h 262"/>
                <a:gd name="T88" fmla="*/ 1 w 370"/>
                <a:gd name="T89" fmla="*/ 0 h 2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70"/>
                <a:gd name="T136" fmla="*/ 0 h 262"/>
                <a:gd name="T137" fmla="*/ 370 w 370"/>
                <a:gd name="T138" fmla="*/ 262 h 26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70" h="262">
                  <a:moveTo>
                    <a:pt x="7" y="0"/>
                  </a:moveTo>
                  <a:lnTo>
                    <a:pt x="13" y="0"/>
                  </a:lnTo>
                  <a:lnTo>
                    <a:pt x="20" y="3"/>
                  </a:lnTo>
                  <a:lnTo>
                    <a:pt x="30" y="5"/>
                  </a:lnTo>
                  <a:lnTo>
                    <a:pt x="38" y="9"/>
                  </a:lnTo>
                  <a:lnTo>
                    <a:pt x="45" y="11"/>
                  </a:lnTo>
                  <a:lnTo>
                    <a:pt x="53" y="15"/>
                  </a:lnTo>
                  <a:lnTo>
                    <a:pt x="60" y="20"/>
                  </a:lnTo>
                  <a:lnTo>
                    <a:pt x="66" y="26"/>
                  </a:lnTo>
                  <a:lnTo>
                    <a:pt x="70" y="32"/>
                  </a:lnTo>
                  <a:lnTo>
                    <a:pt x="76" y="38"/>
                  </a:lnTo>
                  <a:lnTo>
                    <a:pt x="81" y="43"/>
                  </a:lnTo>
                  <a:lnTo>
                    <a:pt x="87" y="49"/>
                  </a:lnTo>
                  <a:lnTo>
                    <a:pt x="95" y="59"/>
                  </a:lnTo>
                  <a:lnTo>
                    <a:pt x="100" y="62"/>
                  </a:lnTo>
                  <a:lnTo>
                    <a:pt x="163" y="110"/>
                  </a:lnTo>
                  <a:lnTo>
                    <a:pt x="330" y="207"/>
                  </a:lnTo>
                  <a:lnTo>
                    <a:pt x="332" y="209"/>
                  </a:lnTo>
                  <a:lnTo>
                    <a:pt x="340" y="214"/>
                  </a:lnTo>
                  <a:lnTo>
                    <a:pt x="348" y="220"/>
                  </a:lnTo>
                  <a:lnTo>
                    <a:pt x="357" y="228"/>
                  </a:lnTo>
                  <a:lnTo>
                    <a:pt x="365" y="235"/>
                  </a:lnTo>
                  <a:lnTo>
                    <a:pt x="370" y="245"/>
                  </a:lnTo>
                  <a:lnTo>
                    <a:pt x="370" y="252"/>
                  </a:lnTo>
                  <a:lnTo>
                    <a:pt x="365" y="260"/>
                  </a:lnTo>
                  <a:lnTo>
                    <a:pt x="359" y="260"/>
                  </a:lnTo>
                  <a:lnTo>
                    <a:pt x="351" y="262"/>
                  </a:lnTo>
                  <a:lnTo>
                    <a:pt x="344" y="258"/>
                  </a:lnTo>
                  <a:lnTo>
                    <a:pt x="336" y="256"/>
                  </a:lnTo>
                  <a:lnTo>
                    <a:pt x="325" y="252"/>
                  </a:lnTo>
                  <a:lnTo>
                    <a:pt x="317" y="249"/>
                  </a:lnTo>
                  <a:lnTo>
                    <a:pt x="308" y="243"/>
                  </a:lnTo>
                  <a:lnTo>
                    <a:pt x="300" y="237"/>
                  </a:lnTo>
                  <a:lnTo>
                    <a:pt x="289" y="230"/>
                  </a:lnTo>
                  <a:lnTo>
                    <a:pt x="281" y="224"/>
                  </a:lnTo>
                  <a:lnTo>
                    <a:pt x="273" y="218"/>
                  </a:lnTo>
                  <a:lnTo>
                    <a:pt x="266" y="214"/>
                  </a:lnTo>
                  <a:lnTo>
                    <a:pt x="260" y="209"/>
                  </a:lnTo>
                  <a:lnTo>
                    <a:pt x="256" y="205"/>
                  </a:lnTo>
                  <a:lnTo>
                    <a:pt x="254" y="203"/>
                  </a:lnTo>
                  <a:lnTo>
                    <a:pt x="87" y="89"/>
                  </a:lnTo>
                  <a:lnTo>
                    <a:pt x="39" y="47"/>
                  </a:lnTo>
                  <a:lnTo>
                    <a:pt x="0" y="40"/>
                  </a:lnTo>
                  <a:lnTo>
                    <a:pt x="7" y="0"/>
                  </a:lnTo>
                  <a:close/>
                </a:path>
              </a:pathLst>
            </a:custGeom>
            <a:solidFill>
              <a:srgbClr val="FFE6B3"/>
            </a:solidFill>
            <a:ln w="9525">
              <a:noFill/>
              <a:round/>
              <a:headEnd/>
              <a:tailEnd/>
            </a:ln>
          </p:spPr>
          <p:txBody>
            <a:bodyPr/>
            <a:lstStyle/>
            <a:p>
              <a:endParaRPr lang="en-US" sz="2400"/>
            </a:p>
          </p:txBody>
        </p:sp>
        <p:sp>
          <p:nvSpPr>
            <p:cNvPr id="219220" name="Freeform 113"/>
            <p:cNvSpPr>
              <a:spLocks/>
            </p:cNvSpPr>
            <p:nvPr/>
          </p:nvSpPr>
          <p:spPr bwMode="auto">
            <a:xfrm>
              <a:off x="4430" y="3422"/>
              <a:ext cx="33" cy="51"/>
            </a:xfrm>
            <a:custGeom>
              <a:avLst/>
              <a:gdLst>
                <a:gd name="T0" fmla="*/ 1 w 66"/>
                <a:gd name="T1" fmla="*/ 0 h 100"/>
                <a:gd name="T2" fmla="*/ 1 w 66"/>
                <a:gd name="T3" fmla="*/ 1 h 100"/>
                <a:gd name="T4" fmla="*/ 1 w 66"/>
                <a:gd name="T5" fmla="*/ 1 h 100"/>
                <a:gd name="T6" fmla="*/ 0 w 66"/>
                <a:gd name="T7" fmla="*/ 1 h 100"/>
                <a:gd name="T8" fmla="*/ 1 w 66"/>
                <a:gd name="T9" fmla="*/ 0 h 100"/>
                <a:gd name="T10" fmla="*/ 1 w 66"/>
                <a:gd name="T11" fmla="*/ 0 h 100"/>
                <a:gd name="T12" fmla="*/ 0 60000 65536"/>
                <a:gd name="T13" fmla="*/ 0 60000 65536"/>
                <a:gd name="T14" fmla="*/ 0 60000 65536"/>
                <a:gd name="T15" fmla="*/ 0 60000 65536"/>
                <a:gd name="T16" fmla="*/ 0 60000 65536"/>
                <a:gd name="T17" fmla="*/ 0 60000 65536"/>
                <a:gd name="T18" fmla="*/ 0 w 66"/>
                <a:gd name="T19" fmla="*/ 0 h 100"/>
                <a:gd name="T20" fmla="*/ 66 w 66"/>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66" h="100">
                  <a:moveTo>
                    <a:pt x="8" y="0"/>
                  </a:moveTo>
                  <a:lnTo>
                    <a:pt x="66" y="40"/>
                  </a:lnTo>
                  <a:lnTo>
                    <a:pt x="51" y="100"/>
                  </a:lnTo>
                  <a:lnTo>
                    <a:pt x="0" y="43"/>
                  </a:lnTo>
                  <a:lnTo>
                    <a:pt x="8" y="0"/>
                  </a:lnTo>
                  <a:close/>
                </a:path>
              </a:pathLst>
            </a:custGeom>
            <a:solidFill>
              <a:srgbClr val="FFF2CC"/>
            </a:solidFill>
            <a:ln w="9525">
              <a:noFill/>
              <a:round/>
              <a:headEnd/>
              <a:tailEnd/>
            </a:ln>
          </p:spPr>
          <p:txBody>
            <a:bodyPr/>
            <a:lstStyle/>
            <a:p>
              <a:endParaRPr lang="en-US" sz="2400"/>
            </a:p>
          </p:txBody>
        </p:sp>
        <p:sp>
          <p:nvSpPr>
            <p:cNvPr id="219221" name="Freeform 114"/>
            <p:cNvSpPr>
              <a:spLocks/>
            </p:cNvSpPr>
            <p:nvPr/>
          </p:nvSpPr>
          <p:spPr bwMode="auto">
            <a:xfrm>
              <a:off x="4482" y="3488"/>
              <a:ext cx="111" cy="153"/>
            </a:xfrm>
            <a:custGeom>
              <a:avLst/>
              <a:gdLst>
                <a:gd name="T0" fmla="*/ 0 w 223"/>
                <a:gd name="T1" fmla="*/ 1 h 306"/>
                <a:gd name="T2" fmla="*/ 0 w 223"/>
                <a:gd name="T3" fmla="*/ 1 h 306"/>
                <a:gd name="T4" fmla="*/ 0 w 223"/>
                <a:gd name="T5" fmla="*/ 1 h 306"/>
                <a:gd name="T6" fmla="*/ 0 w 223"/>
                <a:gd name="T7" fmla="*/ 1 h 306"/>
                <a:gd name="T8" fmla="*/ 0 w 223"/>
                <a:gd name="T9" fmla="*/ 1 h 306"/>
                <a:gd name="T10" fmla="*/ 0 w 223"/>
                <a:gd name="T11" fmla="*/ 1 h 306"/>
                <a:gd name="T12" fmla="*/ 0 w 223"/>
                <a:gd name="T13" fmla="*/ 1 h 306"/>
                <a:gd name="T14" fmla="*/ 0 w 223"/>
                <a:gd name="T15" fmla="*/ 1 h 306"/>
                <a:gd name="T16" fmla="*/ 0 w 223"/>
                <a:gd name="T17" fmla="*/ 1 h 306"/>
                <a:gd name="T18" fmla="*/ 0 w 223"/>
                <a:gd name="T19" fmla="*/ 1 h 306"/>
                <a:gd name="T20" fmla="*/ 0 w 223"/>
                <a:gd name="T21" fmla="*/ 1 h 306"/>
                <a:gd name="T22" fmla="*/ 0 w 223"/>
                <a:gd name="T23" fmla="*/ 1 h 306"/>
                <a:gd name="T24" fmla="*/ 0 w 223"/>
                <a:gd name="T25" fmla="*/ 1 h 306"/>
                <a:gd name="T26" fmla="*/ 0 w 223"/>
                <a:gd name="T27" fmla="*/ 1 h 306"/>
                <a:gd name="T28" fmla="*/ 0 w 223"/>
                <a:gd name="T29" fmla="*/ 1 h 306"/>
                <a:gd name="T30" fmla="*/ 0 w 223"/>
                <a:gd name="T31" fmla="*/ 1 h 306"/>
                <a:gd name="T32" fmla="*/ 0 w 223"/>
                <a:gd name="T33" fmla="*/ 1 h 306"/>
                <a:gd name="T34" fmla="*/ 0 w 223"/>
                <a:gd name="T35" fmla="*/ 1 h 306"/>
                <a:gd name="T36" fmla="*/ 0 w 223"/>
                <a:gd name="T37" fmla="*/ 1 h 306"/>
                <a:gd name="T38" fmla="*/ 0 w 223"/>
                <a:gd name="T39" fmla="*/ 1 h 306"/>
                <a:gd name="T40" fmla="*/ 0 w 223"/>
                <a:gd name="T41" fmla="*/ 1 h 306"/>
                <a:gd name="T42" fmla="*/ 0 w 223"/>
                <a:gd name="T43" fmla="*/ 1 h 306"/>
                <a:gd name="T44" fmla="*/ 0 w 223"/>
                <a:gd name="T45" fmla="*/ 1 h 306"/>
                <a:gd name="T46" fmla="*/ 0 w 223"/>
                <a:gd name="T47" fmla="*/ 1 h 306"/>
                <a:gd name="T48" fmla="*/ 0 w 223"/>
                <a:gd name="T49" fmla="*/ 1 h 306"/>
                <a:gd name="T50" fmla="*/ 0 w 223"/>
                <a:gd name="T51" fmla="*/ 1 h 306"/>
                <a:gd name="T52" fmla="*/ 0 w 223"/>
                <a:gd name="T53" fmla="*/ 1 h 306"/>
                <a:gd name="T54" fmla="*/ 0 w 223"/>
                <a:gd name="T55" fmla="*/ 1 h 306"/>
                <a:gd name="T56" fmla="*/ 0 w 223"/>
                <a:gd name="T57" fmla="*/ 1 h 306"/>
                <a:gd name="T58" fmla="*/ 0 w 223"/>
                <a:gd name="T59" fmla="*/ 1 h 306"/>
                <a:gd name="T60" fmla="*/ 0 w 223"/>
                <a:gd name="T61" fmla="*/ 1 h 306"/>
                <a:gd name="T62" fmla="*/ 0 w 223"/>
                <a:gd name="T63" fmla="*/ 1 h 306"/>
                <a:gd name="T64" fmla="*/ 0 w 223"/>
                <a:gd name="T65" fmla="*/ 1 h 306"/>
                <a:gd name="T66" fmla="*/ 0 w 223"/>
                <a:gd name="T67" fmla="*/ 1 h 306"/>
                <a:gd name="T68" fmla="*/ 0 w 223"/>
                <a:gd name="T69" fmla="*/ 1 h 306"/>
                <a:gd name="T70" fmla="*/ 0 w 223"/>
                <a:gd name="T71" fmla="*/ 1 h 306"/>
                <a:gd name="T72" fmla="*/ 0 w 223"/>
                <a:gd name="T73" fmla="*/ 1 h 306"/>
                <a:gd name="T74" fmla="*/ 0 w 223"/>
                <a:gd name="T75" fmla="*/ 1 h 306"/>
                <a:gd name="T76" fmla="*/ 0 w 223"/>
                <a:gd name="T77" fmla="*/ 1 h 306"/>
                <a:gd name="T78" fmla="*/ 0 w 223"/>
                <a:gd name="T79" fmla="*/ 1 h 306"/>
                <a:gd name="T80" fmla="*/ 0 w 223"/>
                <a:gd name="T81" fmla="*/ 1 h 306"/>
                <a:gd name="T82" fmla="*/ 0 w 223"/>
                <a:gd name="T83" fmla="*/ 1 h 306"/>
                <a:gd name="T84" fmla="*/ 0 w 223"/>
                <a:gd name="T85" fmla="*/ 1 h 306"/>
                <a:gd name="T86" fmla="*/ 0 w 223"/>
                <a:gd name="T87" fmla="*/ 1 h 306"/>
                <a:gd name="T88" fmla="*/ 0 w 223"/>
                <a:gd name="T89" fmla="*/ 1 h 306"/>
                <a:gd name="T90" fmla="*/ 0 w 223"/>
                <a:gd name="T91" fmla="*/ 1 h 306"/>
                <a:gd name="T92" fmla="*/ 0 w 223"/>
                <a:gd name="T93" fmla="*/ 1 h 306"/>
                <a:gd name="T94" fmla="*/ 0 w 223"/>
                <a:gd name="T95" fmla="*/ 0 h 30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3"/>
                <a:gd name="T145" fmla="*/ 0 h 306"/>
                <a:gd name="T146" fmla="*/ 223 w 223"/>
                <a:gd name="T147" fmla="*/ 306 h 30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3" h="306">
                  <a:moveTo>
                    <a:pt x="29" y="0"/>
                  </a:moveTo>
                  <a:lnTo>
                    <a:pt x="33" y="2"/>
                  </a:lnTo>
                  <a:lnTo>
                    <a:pt x="39" y="9"/>
                  </a:lnTo>
                  <a:lnTo>
                    <a:pt x="42" y="11"/>
                  </a:lnTo>
                  <a:lnTo>
                    <a:pt x="46" y="17"/>
                  </a:lnTo>
                  <a:lnTo>
                    <a:pt x="50" y="23"/>
                  </a:lnTo>
                  <a:lnTo>
                    <a:pt x="56" y="28"/>
                  </a:lnTo>
                  <a:lnTo>
                    <a:pt x="61" y="34"/>
                  </a:lnTo>
                  <a:lnTo>
                    <a:pt x="67" y="40"/>
                  </a:lnTo>
                  <a:lnTo>
                    <a:pt x="73" y="45"/>
                  </a:lnTo>
                  <a:lnTo>
                    <a:pt x="78" y="53"/>
                  </a:lnTo>
                  <a:lnTo>
                    <a:pt x="84" y="61"/>
                  </a:lnTo>
                  <a:lnTo>
                    <a:pt x="90" y="68"/>
                  </a:lnTo>
                  <a:lnTo>
                    <a:pt x="97" y="76"/>
                  </a:lnTo>
                  <a:lnTo>
                    <a:pt x="103" y="85"/>
                  </a:lnTo>
                  <a:lnTo>
                    <a:pt x="109" y="93"/>
                  </a:lnTo>
                  <a:lnTo>
                    <a:pt x="115" y="101"/>
                  </a:lnTo>
                  <a:lnTo>
                    <a:pt x="122" y="110"/>
                  </a:lnTo>
                  <a:lnTo>
                    <a:pt x="128" y="120"/>
                  </a:lnTo>
                  <a:lnTo>
                    <a:pt x="134" y="127"/>
                  </a:lnTo>
                  <a:lnTo>
                    <a:pt x="141" y="135"/>
                  </a:lnTo>
                  <a:lnTo>
                    <a:pt x="147" y="144"/>
                  </a:lnTo>
                  <a:lnTo>
                    <a:pt x="155" y="154"/>
                  </a:lnTo>
                  <a:lnTo>
                    <a:pt x="158" y="160"/>
                  </a:lnTo>
                  <a:lnTo>
                    <a:pt x="164" y="167"/>
                  </a:lnTo>
                  <a:lnTo>
                    <a:pt x="168" y="177"/>
                  </a:lnTo>
                  <a:lnTo>
                    <a:pt x="174" y="184"/>
                  </a:lnTo>
                  <a:lnTo>
                    <a:pt x="177" y="190"/>
                  </a:lnTo>
                  <a:lnTo>
                    <a:pt x="181" y="198"/>
                  </a:lnTo>
                  <a:lnTo>
                    <a:pt x="185" y="205"/>
                  </a:lnTo>
                  <a:lnTo>
                    <a:pt x="189" y="213"/>
                  </a:lnTo>
                  <a:lnTo>
                    <a:pt x="191" y="217"/>
                  </a:lnTo>
                  <a:lnTo>
                    <a:pt x="194" y="222"/>
                  </a:lnTo>
                  <a:lnTo>
                    <a:pt x="196" y="228"/>
                  </a:lnTo>
                  <a:lnTo>
                    <a:pt x="198" y="234"/>
                  </a:lnTo>
                  <a:lnTo>
                    <a:pt x="204" y="243"/>
                  </a:lnTo>
                  <a:lnTo>
                    <a:pt x="208" y="253"/>
                  </a:lnTo>
                  <a:lnTo>
                    <a:pt x="212" y="260"/>
                  </a:lnTo>
                  <a:lnTo>
                    <a:pt x="215" y="268"/>
                  </a:lnTo>
                  <a:lnTo>
                    <a:pt x="217" y="274"/>
                  </a:lnTo>
                  <a:lnTo>
                    <a:pt x="221" y="279"/>
                  </a:lnTo>
                  <a:lnTo>
                    <a:pt x="223" y="289"/>
                  </a:lnTo>
                  <a:lnTo>
                    <a:pt x="223" y="295"/>
                  </a:lnTo>
                  <a:lnTo>
                    <a:pt x="219" y="300"/>
                  </a:lnTo>
                  <a:lnTo>
                    <a:pt x="213" y="304"/>
                  </a:lnTo>
                  <a:lnTo>
                    <a:pt x="204" y="306"/>
                  </a:lnTo>
                  <a:lnTo>
                    <a:pt x="198" y="306"/>
                  </a:lnTo>
                  <a:lnTo>
                    <a:pt x="191" y="302"/>
                  </a:lnTo>
                  <a:lnTo>
                    <a:pt x="185" y="298"/>
                  </a:lnTo>
                  <a:lnTo>
                    <a:pt x="181" y="295"/>
                  </a:lnTo>
                  <a:lnTo>
                    <a:pt x="179" y="291"/>
                  </a:lnTo>
                  <a:lnTo>
                    <a:pt x="175" y="287"/>
                  </a:lnTo>
                  <a:lnTo>
                    <a:pt x="172" y="281"/>
                  </a:lnTo>
                  <a:lnTo>
                    <a:pt x="166" y="276"/>
                  </a:lnTo>
                  <a:lnTo>
                    <a:pt x="162" y="270"/>
                  </a:lnTo>
                  <a:lnTo>
                    <a:pt x="158" y="262"/>
                  </a:lnTo>
                  <a:lnTo>
                    <a:pt x="155" y="255"/>
                  </a:lnTo>
                  <a:lnTo>
                    <a:pt x="147" y="245"/>
                  </a:lnTo>
                  <a:lnTo>
                    <a:pt x="139" y="236"/>
                  </a:lnTo>
                  <a:lnTo>
                    <a:pt x="136" y="228"/>
                  </a:lnTo>
                  <a:lnTo>
                    <a:pt x="132" y="222"/>
                  </a:lnTo>
                  <a:lnTo>
                    <a:pt x="128" y="217"/>
                  </a:lnTo>
                  <a:lnTo>
                    <a:pt x="124" y="211"/>
                  </a:lnTo>
                  <a:lnTo>
                    <a:pt x="120" y="203"/>
                  </a:lnTo>
                  <a:lnTo>
                    <a:pt x="115" y="196"/>
                  </a:lnTo>
                  <a:lnTo>
                    <a:pt x="111" y="188"/>
                  </a:lnTo>
                  <a:lnTo>
                    <a:pt x="107" y="182"/>
                  </a:lnTo>
                  <a:lnTo>
                    <a:pt x="101" y="175"/>
                  </a:lnTo>
                  <a:lnTo>
                    <a:pt x="97" y="169"/>
                  </a:lnTo>
                  <a:lnTo>
                    <a:pt x="94" y="161"/>
                  </a:lnTo>
                  <a:lnTo>
                    <a:pt x="90" y="156"/>
                  </a:lnTo>
                  <a:lnTo>
                    <a:pt x="82" y="148"/>
                  </a:lnTo>
                  <a:lnTo>
                    <a:pt x="78" y="141"/>
                  </a:lnTo>
                  <a:lnTo>
                    <a:pt x="75" y="133"/>
                  </a:lnTo>
                  <a:lnTo>
                    <a:pt x="71" y="127"/>
                  </a:lnTo>
                  <a:lnTo>
                    <a:pt x="65" y="122"/>
                  </a:lnTo>
                  <a:lnTo>
                    <a:pt x="61" y="114"/>
                  </a:lnTo>
                  <a:lnTo>
                    <a:pt x="58" y="108"/>
                  </a:lnTo>
                  <a:lnTo>
                    <a:pt x="54" y="104"/>
                  </a:lnTo>
                  <a:lnTo>
                    <a:pt x="46" y="93"/>
                  </a:lnTo>
                  <a:lnTo>
                    <a:pt x="40" y="85"/>
                  </a:lnTo>
                  <a:lnTo>
                    <a:pt x="37" y="78"/>
                  </a:lnTo>
                  <a:lnTo>
                    <a:pt x="33" y="74"/>
                  </a:lnTo>
                  <a:lnTo>
                    <a:pt x="25" y="66"/>
                  </a:lnTo>
                  <a:lnTo>
                    <a:pt x="20" y="59"/>
                  </a:lnTo>
                  <a:lnTo>
                    <a:pt x="12" y="51"/>
                  </a:lnTo>
                  <a:lnTo>
                    <a:pt x="8" y="44"/>
                  </a:lnTo>
                  <a:lnTo>
                    <a:pt x="2" y="38"/>
                  </a:lnTo>
                  <a:lnTo>
                    <a:pt x="0" y="30"/>
                  </a:lnTo>
                  <a:lnTo>
                    <a:pt x="0" y="25"/>
                  </a:lnTo>
                  <a:lnTo>
                    <a:pt x="4" y="21"/>
                  </a:lnTo>
                  <a:lnTo>
                    <a:pt x="12" y="11"/>
                  </a:lnTo>
                  <a:lnTo>
                    <a:pt x="20" y="6"/>
                  </a:lnTo>
                  <a:lnTo>
                    <a:pt x="25" y="2"/>
                  </a:lnTo>
                  <a:lnTo>
                    <a:pt x="29" y="0"/>
                  </a:lnTo>
                  <a:close/>
                </a:path>
              </a:pathLst>
            </a:custGeom>
            <a:solidFill>
              <a:srgbClr val="FFF2CC"/>
            </a:solidFill>
            <a:ln w="9525">
              <a:noFill/>
              <a:round/>
              <a:headEnd/>
              <a:tailEnd/>
            </a:ln>
          </p:spPr>
          <p:txBody>
            <a:bodyPr/>
            <a:lstStyle/>
            <a:p>
              <a:endParaRPr lang="en-US" sz="2400"/>
            </a:p>
          </p:txBody>
        </p:sp>
        <p:sp>
          <p:nvSpPr>
            <p:cNvPr id="219222" name="Freeform 115"/>
            <p:cNvSpPr>
              <a:spLocks/>
            </p:cNvSpPr>
            <p:nvPr/>
          </p:nvSpPr>
          <p:spPr bwMode="auto">
            <a:xfrm>
              <a:off x="4400" y="3499"/>
              <a:ext cx="47" cy="61"/>
            </a:xfrm>
            <a:custGeom>
              <a:avLst/>
              <a:gdLst>
                <a:gd name="T0" fmla="*/ 1 w 93"/>
                <a:gd name="T1" fmla="*/ 0 h 121"/>
                <a:gd name="T2" fmla="*/ 1 w 93"/>
                <a:gd name="T3" fmla="*/ 1 h 121"/>
                <a:gd name="T4" fmla="*/ 1 w 93"/>
                <a:gd name="T5" fmla="*/ 1 h 121"/>
                <a:gd name="T6" fmla="*/ 1 w 93"/>
                <a:gd name="T7" fmla="*/ 1 h 121"/>
                <a:gd name="T8" fmla="*/ 1 w 93"/>
                <a:gd name="T9" fmla="*/ 1 h 121"/>
                <a:gd name="T10" fmla="*/ 1 w 93"/>
                <a:gd name="T11" fmla="*/ 1 h 121"/>
                <a:gd name="T12" fmla="*/ 1 w 93"/>
                <a:gd name="T13" fmla="*/ 1 h 121"/>
                <a:gd name="T14" fmla="*/ 1 w 93"/>
                <a:gd name="T15" fmla="*/ 1 h 121"/>
                <a:gd name="T16" fmla="*/ 1 w 93"/>
                <a:gd name="T17" fmla="*/ 1 h 121"/>
                <a:gd name="T18" fmla="*/ 1 w 93"/>
                <a:gd name="T19" fmla="*/ 1 h 121"/>
                <a:gd name="T20" fmla="*/ 1 w 93"/>
                <a:gd name="T21" fmla="*/ 1 h 121"/>
                <a:gd name="T22" fmla="*/ 1 w 93"/>
                <a:gd name="T23" fmla="*/ 1 h 121"/>
                <a:gd name="T24" fmla="*/ 1 w 93"/>
                <a:gd name="T25" fmla="*/ 1 h 121"/>
                <a:gd name="T26" fmla="*/ 1 w 93"/>
                <a:gd name="T27" fmla="*/ 1 h 121"/>
                <a:gd name="T28" fmla="*/ 1 w 93"/>
                <a:gd name="T29" fmla="*/ 1 h 121"/>
                <a:gd name="T30" fmla="*/ 1 w 93"/>
                <a:gd name="T31" fmla="*/ 1 h 121"/>
                <a:gd name="T32" fmla="*/ 1 w 93"/>
                <a:gd name="T33" fmla="*/ 1 h 121"/>
                <a:gd name="T34" fmla="*/ 1 w 93"/>
                <a:gd name="T35" fmla="*/ 1 h 121"/>
                <a:gd name="T36" fmla="*/ 1 w 93"/>
                <a:gd name="T37" fmla="*/ 1 h 121"/>
                <a:gd name="T38" fmla="*/ 1 w 93"/>
                <a:gd name="T39" fmla="*/ 1 h 121"/>
                <a:gd name="T40" fmla="*/ 1 w 93"/>
                <a:gd name="T41" fmla="*/ 1 h 121"/>
                <a:gd name="T42" fmla="*/ 1 w 93"/>
                <a:gd name="T43" fmla="*/ 1 h 121"/>
                <a:gd name="T44" fmla="*/ 1 w 93"/>
                <a:gd name="T45" fmla="*/ 1 h 121"/>
                <a:gd name="T46" fmla="*/ 1 w 93"/>
                <a:gd name="T47" fmla="*/ 1 h 121"/>
                <a:gd name="T48" fmla="*/ 1 w 93"/>
                <a:gd name="T49" fmla="*/ 1 h 121"/>
                <a:gd name="T50" fmla="*/ 1 w 93"/>
                <a:gd name="T51" fmla="*/ 1 h 121"/>
                <a:gd name="T52" fmla="*/ 1 w 93"/>
                <a:gd name="T53" fmla="*/ 1 h 121"/>
                <a:gd name="T54" fmla="*/ 1 w 93"/>
                <a:gd name="T55" fmla="*/ 1 h 121"/>
                <a:gd name="T56" fmla="*/ 1 w 93"/>
                <a:gd name="T57" fmla="*/ 1 h 121"/>
                <a:gd name="T58" fmla="*/ 1 w 93"/>
                <a:gd name="T59" fmla="*/ 1 h 121"/>
                <a:gd name="T60" fmla="*/ 1 w 93"/>
                <a:gd name="T61" fmla="*/ 1 h 121"/>
                <a:gd name="T62" fmla="*/ 1 w 93"/>
                <a:gd name="T63" fmla="*/ 1 h 121"/>
                <a:gd name="T64" fmla="*/ 1 w 93"/>
                <a:gd name="T65" fmla="*/ 1 h 121"/>
                <a:gd name="T66" fmla="*/ 1 w 93"/>
                <a:gd name="T67" fmla="*/ 1 h 121"/>
                <a:gd name="T68" fmla="*/ 1 w 93"/>
                <a:gd name="T69" fmla="*/ 1 h 121"/>
                <a:gd name="T70" fmla="*/ 0 w 93"/>
                <a:gd name="T71" fmla="*/ 1 h 121"/>
                <a:gd name="T72" fmla="*/ 1 w 93"/>
                <a:gd name="T73" fmla="*/ 1 h 121"/>
                <a:gd name="T74" fmla="*/ 1 w 93"/>
                <a:gd name="T75" fmla="*/ 1 h 121"/>
                <a:gd name="T76" fmla="*/ 1 w 93"/>
                <a:gd name="T77" fmla="*/ 1 h 121"/>
                <a:gd name="T78" fmla="*/ 1 w 93"/>
                <a:gd name="T79" fmla="*/ 1 h 121"/>
                <a:gd name="T80" fmla="*/ 1 w 93"/>
                <a:gd name="T81" fmla="*/ 1 h 121"/>
                <a:gd name="T82" fmla="*/ 1 w 93"/>
                <a:gd name="T83" fmla="*/ 1 h 121"/>
                <a:gd name="T84" fmla="*/ 1 w 93"/>
                <a:gd name="T85" fmla="*/ 1 h 121"/>
                <a:gd name="T86" fmla="*/ 1 w 93"/>
                <a:gd name="T87" fmla="*/ 0 h 121"/>
                <a:gd name="T88" fmla="*/ 1 w 93"/>
                <a:gd name="T89" fmla="*/ 0 h 121"/>
                <a:gd name="T90" fmla="*/ 1 w 93"/>
                <a:gd name="T91" fmla="*/ 0 h 12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3"/>
                <a:gd name="T139" fmla="*/ 0 h 121"/>
                <a:gd name="T140" fmla="*/ 93 w 93"/>
                <a:gd name="T141" fmla="*/ 121 h 12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3" h="121">
                  <a:moveTo>
                    <a:pt x="40" y="0"/>
                  </a:moveTo>
                  <a:lnTo>
                    <a:pt x="42" y="2"/>
                  </a:lnTo>
                  <a:lnTo>
                    <a:pt x="46" y="5"/>
                  </a:lnTo>
                  <a:lnTo>
                    <a:pt x="49" y="7"/>
                  </a:lnTo>
                  <a:lnTo>
                    <a:pt x="55" y="13"/>
                  </a:lnTo>
                  <a:lnTo>
                    <a:pt x="59" y="17"/>
                  </a:lnTo>
                  <a:lnTo>
                    <a:pt x="63" y="22"/>
                  </a:lnTo>
                  <a:lnTo>
                    <a:pt x="67" y="28"/>
                  </a:lnTo>
                  <a:lnTo>
                    <a:pt x="72" y="34"/>
                  </a:lnTo>
                  <a:lnTo>
                    <a:pt x="76" y="42"/>
                  </a:lnTo>
                  <a:lnTo>
                    <a:pt x="82" y="49"/>
                  </a:lnTo>
                  <a:lnTo>
                    <a:pt x="84" y="57"/>
                  </a:lnTo>
                  <a:lnTo>
                    <a:pt x="87" y="64"/>
                  </a:lnTo>
                  <a:lnTo>
                    <a:pt x="89" y="74"/>
                  </a:lnTo>
                  <a:lnTo>
                    <a:pt x="93" y="83"/>
                  </a:lnTo>
                  <a:lnTo>
                    <a:pt x="93" y="91"/>
                  </a:lnTo>
                  <a:lnTo>
                    <a:pt x="93" y="99"/>
                  </a:lnTo>
                  <a:lnTo>
                    <a:pt x="93" y="104"/>
                  </a:lnTo>
                  <a:lnTo>
                    <a:pt x="93" y="110"/>
                  </a:lnTo>
                  <a:lnTo>
                    <a:pt x="91" y="118"/>
                  </a:lnTo>
                  <a:lnTo>
                    <a:pt x="87" y="121"/>
                  </a:lnTo>
                  <a:lnTo>
                    <a:pt x="82" y="121"/>
                  </a:lnTo>
                  <a:lnTo>
                    <a:pt x="76" y="119"/>
                  </a:lnTo>
                  <a:lnTo>
                    <a:pt x="68" y="116"/>
                  </a:lnTo>
                  <a:lnTo>
                    <a:pt x="59" y="110"/>
                  </a:lnTo>
                  <a:lnTo>
                    <a:pt x="53" y="106"/>
                  </a:lnTo>
                  <a:lnTo>
                    <a:pt x="48" y="102"/>
                  </a:lnTo>
                  <a:lnTo>
                    <a:pt x="42" y="99"/>
                  </a:lnTo>
                  <a:lnTo>
                    <a:pt x="36" y="95"/>
                  </a:lnTo>
                  <a:lnTo>
                    <a:pt x="30" y="89"/>
                  </a:lnTo>
                  <a:lnTo>
                    <a:pt x="25" y="85"/>
                  </a:lnTo>
                  <a:lnTo>
                    <a:pt x="19" y="81"/>
                  </a:lnTo>
                  <a:lnTo>
                    <a:pt x="15" y="78"/>
                  </a:lnTo>
                  <a:lnTo>
                    <a:pt x="8" y="70"/>
                  </a:lnTo>
                  <a:lnTo>
                    <a:pt x="2" y="61"/>
                  </a:lnTo>
                  <a:lnTo>
                    <a:pt x="0" y="51"/>
                  </a:lnTo>
                  <a:lnTo>
                    <a:pt x="4" y="45"/>
                  </a:lnTo>
                  <a:lnTo>
                    <a:pt x="9" y="36"/>
                  </a:lnTo>
                  <a:lnTo>
                    <a:pt x="15" y="28"/>
                  </a:lnTo>
                  <a:lnTo>
                    <a:pt x="21" y="21"/>
                  </a:lnTo>
                  <a:lnTo>
                    <a:pt x="27" y="15"/>
                  </a:lnTo>
                  <a:lnTo>
                    <a:pt x="30" y="7"/>
                  </a:lnTo>
                  <a:lnTo>
                    <a:pt x="36" y="3"/>
                  </a:lnTo>
                  <a:lnTo>
                    <a:pt x="38" y="0"/>
                  </a:lnTo>
                  <a:lnTo>
                    <a:pt x="40" y="0"/>
                  </a:lnTo>
                  <a:close/>
                </a:path>
              </a:pathLst>
            </a:custGeom>
            <a:solidFill>
              <a:srgbClr val="FFF2CC"/>
            </a:solidFill>
            <a:ln w="9525">
              <a:noFill/>
              <a:round/>
              <a:headEnd/>
              <a:tailEnd/>
            </a:ln>
          </p:spPr>
          <p:txBody>
            <a:bodyPr/>
            <a:lstStyle/>
            <a:p>
              <a:endParaRPr lang="en-US" sz="2400"/>
            </a:p>
          </p:txBody>
        </p:sp>
        <p:sp>
          <p:nvSpPr>
            <p:cNvPr id="219223" name="Freeform 116"/>
            <p:cNvSpPr>
              <a:spLocks/>
            </p:cNvSpPr>
            <p:nvPr/>
          </p:nvSpPr>
          <p:spPr bwMode="auto">
            <a:xfrm>
              <a:off x="4462" y="3554"/>
              <a:ext cx="97" cy="147"/>
            </a:xfrm>
            <a:custGeom>
              <a:avLst/>
              <a:gdLst>
                <a:gd name="T0" fmla="*/ 1 w 194"/>
                <a:gd name="T1" fmla="*/ 1 h 293"/>
                <a:gd name="T2" fmla="*/ 1 w 194"/>
                <a:gd name="T3" fmla="*/ 1 h 293"/>
                <a:gd name="T4" fmla="*/ 1 w 194"/>
                <a:gd name="T5" fmla="*/ 1 h 293"/>
                <a:gd name="T6" fmla="*/ 1 w 194"/>
                <a:gd name="T7" fmla="*/ 1 h 293"/>
                <a:gd name="T8" fmla="*/ 1 w 194"/>
                <a:gd name="T9" fmla="*/ 1 h 293"/>
                <a:gd name="T10" fmla="*/ 1 w 194"/>
                <a:gd name="T11" fmla="*/ 1 h 293"/>
                <a:gd name="T12" fmla="*/ 1 w 194"/>
                <a:gd name="T13" fmla="*/ 1 h 293"/>
                <a:gd name="T14" fmla="*/ 1 w 194"/>
                <a:gd name="T15" fmla="*/ 1 h 293"/>
                <a:gd name="T16" fmla="*/ 1 w 194"/>
                <a:gd name="T17" fmla="*/ 1 h 293"/>
                <a:gd name="T18" fmla="*/ 1 w 194"/>
                <a:gd name="T19" fmla="*/ 1 h 293"/>
                <a:gd name="T20" fmla="*/ 1 w 194"/>
                <a:gd name="T21" fmla="*/ 1 h 293"/>
                <a:gd name="T22" fmla="*/ 1 w 194"/>
                <a:gd name="T23" fmla="*/ 1 h 293"/>
                <a:gd name="T24" fmla="*/ 1 w 194"/>
                <a:gd name="T25" fmla="*/ 1 h 293"/>
                <a:gd name="T26" fmla="*/ 1 w 194"/>
                <a:gd name="T27" fmla="*/ 1 h 293"/>
                <a:gd name="T28" fmla="*/ 1 w 194"/>
                <a:gd name="T29" fmla="*/ 1 h 293"/>
                <a:gd name="T30" fmla="*/ 1 w 194"/>
                <a:gd name="T31" fmla="*/ 1 h 293"/>
                <a:gd name="T32" fmla="*/ 1 w 194"/>
                <a:gd name="T33" fmla="*/ 1 h 293"/>
                <a:gd name="T34" fmla="*/ 1 w 194"/>
                <a:gd name="T35" fmla="*/ 1 h 293"/>
                <a:gd name="T36" fmla="*/ 1 w 194"/>
                <a:gd name="T37" fmla="*/ 1 h 293"/>
                <a:gd name="T38" fmla="*/ 1 w 194"/>
                <a:gd name="T39" fmla="*/ 1 h 293"/>
                <a:gd name="T40" fmla="*/ 1 w 194"/>
                <a:gd name="T41" fmla="*/ 1 h 293"/>
                <a:gd name="T42" fmla="*/ 1 w 194"/>
                <a:gd name="T43" fmla="*/ 1 h 293"/>
                <a:gd name="T44" fmla="*/ 1 w 194"/>
                <a:gd name="T45" fmla="*/ 1 h 293"/>
                <a:gd name="T46" fmla="*/ 1 w 194"/>
                <a:gd name="T47" fmla="*/ 1 h 293"/>
                <a:gd name="T48" fmla="*/ 1 w 194"/>
                <a:gd name="T49" fmla="*/ 1 h 293"/>
                <a:gd name="T50" fmla="*/ 1 w 194"/>
                <a:gd name="T51" fmla="*/ 1 h 293"/>
                <a:gd name="T52" fmla="*/ 1 w 194"/>
                <a:gd name="T53" fmla="*/ 1 h 293"/>
                <a:gd name="T54" fmla="*/ 1 w 194"/>
                <a:gd name="T55" fmla="*/ 1 h 293"/>
                <a:gd name="T56" fmla="*/ 1 w 194"/>
                <a:gd name="T57" fmla="*/ 1 h 293"/>
                <a:gd name="T58" fmla="*/ 1 w 194"/>
                <a:gd name="T59" fmla="*/ 1 h 293"/>
                <a:gd name="T60" fmla="*/ 1 w 194"/>
                <a:gd name="T61" fmla="*/ 1 h 293"/>
                <a:gd name="T62" fmla="*/ 1 w 194"/>
                <a:gd name="T63" fmla="*/ 1 h 293"/>
                <a:gd name="T64" fmla="*/ 1 w 194"/>
                <a:gd name="T65" fmla="*/ 1 h 293"/>
                <a:gd name="T66" fmla="*/ 1 w 194"/>
                <a:gd name="T67" fmla="*/ 1 h 293"/>
                <a:gd name="T68" fmla="*/ 1 w 194"/>
                <a:gd name="T69" fmla="*/ 1 h 293"/>
                <a:gd name="T70" fmla="*/ 1 w 194"/>
                <a:gd name="T71" fmla="*/ 1 h 293"/>
                <a:gd name="T72" fmla="*/ 1 w 194"/>
                <a:gd name="T73" fmla="*/ 1 h 293"/>
                <a:gd name="T74" fmla="*/ 1 w 194"/>
                <a:gd name="T75" fmla="*/ 1 h 293"/>
                <a:gd name="T76" fmla="*/ 1 w 194"/>
                <a:gd name="T77" fmla="*/ 1 h 293"/>
                <a:gd name="T78" fmla="*/ 1 w 194"/>
                <a:gd name="T79" fmla="*/ 1 h 293"/>
                <a:gd name="T80" fmla="*/ 1 w 194"/>
                <a:gd name="T81" fmla="*/ 1 h 293"/>
                <a:gd name="T82" fmla="*/ 0 w 194"/>
                <a:gd name="T83" fmla="*/ 1 h 293"/>
                <a:gd name="T84" fmla="*/ 0 w 194"/>
                <a:gd name="T85" fmla="*/ 1 h 293"/>
                <a:gd name="T86" fmla="*/ 0 w 194"/>
                <a:gd name="T87" fmla="*/ 0 h 293"/>
                <a:gd name="T88" fmla="*/ 1 w 194"/>
                <a:gd name="T89" fmla="*/ 0 h 29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4"/>
                <a:gd name="T136" fmla="*/ 0 h 293"/>
                <a:gd name="T137" fmla="*/ 194 w 194"/>
                <a:gd name="T138" fmla="*/ 293 h 29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4" h="293">
                  <a:moveTo>
                    <a:pt x="1" y="0"/>
                  </a:moveTo>
                  <a:lnTo>
                    <a:pt x="3" y="2"/>
                  </a:lnTo>
                  <a:lnTo>
                    <a:pt x="11" y="9"/>
                  </a:lnTo>
                  <a:lnTo>
                    <a:pt x="15" y="13"/>
                  </a:lnTo>
                  <a:lnTo>
                    <a:pt x="20" y="21"/>
                  </a:lnTo>
                  <a:lnTo>
                    <a:pt x="24" y="27"/>
                  </a:lnTo>
                  <a:lnTo>
                    <a:pt x="32" y="34"/>
                  </a:lnTo>
                  <a:lnTo>
                    <a:pt x="38" y="42"/>
                  </a:lnTo>
                  <a:lnTo>
                    <a:pt x="43" y="49"/>
                  </a:lnTo>
                  <a:lnTo>
                    <a:pt x="51" y="57"/>
                  </a:lnTo>
                  <a:lnTo>
                    <a:pt x="59" y="68"/>
                  </a:lnTo>
                  <a:lnTo>
                    <a:pt x="64" y="76"/>
                  </a:lnTo>
                  <a:lnTo>
                    <a:pt x="74" y="86"/>
                  </a:lnTo>
                  <a:lnTo>
                    <a:pt x="79" y="97"/>
                  </a:lnTo>
                  <a:lnTo>
                    <a:pt x="89" y="106"/>
                  </a:lnTo>
                  <a:lnTo>
                    <a:pt x="95" y="116"/>
                  </a:lnTo>
                  <a:lnTo>
                    <a:pt x="104" y="127"/>
                  </a:lnTo>
                  <a:lnTo>
                    <a:pt x="112" y="135"/>
                  </a:lnTo>
                  <a:lnTo>
                    <a:pt x="119" y="146"/>
                  </a:lnTo>
                  <a:lnTo>
                    <a:pt x="125" y="156"/>
                  </a:lnTo>
                  <a:lnTo>
                    <a:pt x="133" y="165"/>
                  </a:lnTo>
                  <a:lnTo>
                    <a:pt x="140" y="175"/>
                  </a:lnTo>
                  <a:lnTo>
                    <a:pt x="148" y="184"/>
                  </a:lnTo>
                  <a:lnTo>
                    <a:pt x="154" y="192"/>
                  </a:lnTo>
                  <a:lnTo>
                    <a:pt x="159" y="200"/>
                  </a:lnTo>
                  <a:lnTo>
                    <a:pt x="165" y="207"/>
                  </a:lnTo>
                  <a:lnTo>
                    <a:pt x="171" y="215"/>
                  </a:lnTo>
                  <a:lnTo>
                    <a:pt x="175" y="219"/>
                  </a:lnTo>
                  <a:lnTo>
                    <a:pt x="178" y="224"/>
                  </a:lnTo>
                  <a:lnTo>
                    <a:pt x="180" y="230"/>
                  </a:lnTo>
                  <a:lnTo>
                    <a:pt x="184" y="234"/>
                  </a:lnTo>
                  <a:lnTo>
                    <a:pt x="190" y="243"/>
                  </a:lnTo>
                  <a:lnTo>
                    <a:pt x="194" y="255"/>
                  </a:lnTo>
                  <a:lnTo>
                    <a:pt x="194" y="264"/>
                  </a:lnTo>
                  <a:lnTo>
                    <a:pt x="194" y="274"/>
                  </a:lnTo>
                  <a:lnTo>
                    <a:pt x="192" y="279"/>
                  </a:lnTo>
                  <a:lnTo>
                    <a:pt x="186" y="287"/>
                  </a:lnTo>
                  <a:lnTo>
                    <a:pt x="178" y="291"/>
                  </a:lnTo>
                  <a:lnTo>
                    <a:pt x="169" y="293"/>
                  </a:lnTo>
                  <a:lnTo>
                    <a:pt x="163" y="291"/>
                  </a:lnTo>
                  <a:lnTo>
                    <a:pt x="155" y="287"/>
                  </a:lnTo>
                  <a:lnTo>
                    <a:pt x="146" y="278"/>
                  </a:lnTo>
                  <a:lnTo>
                    <a:pt x="136" y="270"/>
                  </a:lnTo>
                  <a:lnTo>
                    <a:pt x="131" y="264"/>
                  </a:lnTo>
                  <a:lnTo>
                    <a:pt x="125" y="257"/>
                  </a:lnTo>
                  <a:lnTo>
                    <a:pt x="119" y="251"/>
                  </a:lnTo>
                  <a:lnTo>
                    <a:pt x="114" y="245"/>
                  </a:lnTo>
                  <a:lnTo>
                    <a:pt x="108" y="238"/>
                  </a:lnTo>
                  <a:lnTo>
                    <a:pt x="104" y="230"/>
                  </a:lnTo>
                  <a:lnTo>
                    <a:pt x="97" y="222"/>
                  </a:lnTo>
                  <a:lnTo>
                    <a:pt x="93" y="217"/>
                  </a:lnTo>
                  <a:lnTo>
                    <a:pt x="87" y="207"/>
                  </a:lnTo>
                  <a:lnTo>
                    <a:pt x="81" y="200"/>
                  </a:lnTo>
                  <a:lnTo>
                    <a:pt x="76" y="192"/>
                  </a:lnTo>
                  <a:lnTo>
                    <a:pt x="72" y="186"/>
                  </a:lnTo>
                  <a:lnTo>
                    <a:pt x="64" y="179"/>
                  </a:lnTo>
                  <a:lnTo>
                    <a:pt x="60" y="171"/>
                  </a:lnTo>
                  <a:lnTo>
                    <a:pt x="57" y="165"/>
                  </a:lnTo>
                  <a:lnTo>
                    <a:pt x="53" y="162"/>
                  </a:lnTo>
                  <a:lnTo>
                    <a:pt x="49" y="156"/>
                  </a:lnTo>
                  <a:lnTo>
                    <a:pt x="45" y="150"/>
                  </a:lnTo>
                  <a:lnTo>
                    <a:pt x="43" y="144"/>
                  </a:lnTo>
                  <a:lnTo>
                    <a:pt x="39" y="143"/>
                  </a:lnTo>
                  <a:lnTo>
                    <a:pt x="36" y="137"/>
                  </a:lnTo>
                  <a:lnTo>
                    <a:pt x="34" y="133"/>
                  </a:lnTo>
                  <a:lnTo>
                    <a:pt x="32" y="129"/>
                  </a:lnTo>
                  <a:lnTo>
                    <a:pt x="30" y="124"/>
                  </a:lnTo>
                  <a:lnTo>
                    <a:pt x="28" y="120"/>
                  </a:lnTo>
                  <a:lnTo>
                    <a:pt x="26" y="114"/>
                  </a:lnTo>
                  <a:lnTo>
                    <a:pt x="24" y="110"/>
                  </a:lnTo>
                  <a:lnTo>
                    <a:pt x="22" y="103"/>
                  </a:lnTo>
                  <a:lnTo>
                    <a:pt x="19" y="97"/>
                  </a:lnTo>
                  <a:lnTo>
                    <a:pt x="17" y="89"/>
                  </a:lnTo>
                  <a:lnTo>
                    <a:pt x="15" y="84"/>
                  </a:lnTo>
                  <a:lnTo>
                    <a:pt x="11" y="76"/>
                  </a:lnTo>
                  <a:lnTo>
                    <a:pt x="9" y="68"/>
                  </a:lnTo>
                  <a:lnTo>
                    <a:pt x="7" y="61"/>
                  </a:lnTo>
                  <a:lnTo>
                    <a:pt x="5" y="55"/>
                  </a:lnTo>
                  <a:lnTo>
                    <a:pt x="3" y="46"/>
                  </a:lnTo>
                  <a:lnTo>
                    <a:pt x="3" y="38"/>
                  </a:lnTo>
                  <a:lnTo>
                    <a:pt x="1" y="32"/>
                  </a:lnTo>
                  <a:lnTo>
                    <a:pt x="1" y="27"/>
                  </a:lnTo>
                  <a:lnTo>
                    <a:pt x="0" y="17"/>
                  </a:lnTo>
                  <a:lnTo>
                    <a:pt x="0" y="11"/>
                  </a:lnTo>
                  <a:lnTo>
                    <a:pt x="0" y="6"/>
                  </a:lnTo>
                  <a:lnTo>
                    <a:pt x="0" y="2"/>
                  </a:lnTo>
                  <a:lnTo>
                    <a:pt x="0" y="0"/>
                  </a:lnTo>
                  <a:lnTo>
                    <a:pt x="1" y="0"/>
                  </a:lnTo>
                  <a:close/>
                </a:path>
              </a:pathLst>
            </a:custGeom>
            <a:solidFill>
              <a:srgbClr val="FFE6B3"/>
            </a:solidFill>
            <a:ln w="9525">
              <a:noFill/>
              <a:round/>
              <a:headEnd/>
              <a:tailEnd/>
            </a:ln>
          </p:spPr>
          <p:txBody>
            <a:bodyPr/>
            <a:lstStyle/>
            <a:p>
              <a:endParaRPr lang="en-US" sz="2400"/>
            </a:p>
          </p:txBody>
        </p:sp>
        <p:sp>
          <p:nvSpPr>
            <p:cNvPr id="219224" name="Freeform 117"/>
            <p:cNvSpPr>
              <a:spLocks/>
            </p:cNvSpPr>
            <p:nvPr/>
          </p:nvSpPr>
          <p:spPr bwMode="auto">
            <a:xfrm>
              <a:off x="4370" y="3564"/>
              <a:ext cx="127" cy="179"/>
            </a:xfrm>
            <a:custGeom>
              <a:avLst/>
              <a:gdLst>
                <a:gd name="T0" fmla="*/ 0 w 253"/>
                <a:gd name="T1" fmla="*/ 1 h 357"/>
                <a:gd name="T2" fmla="*/ 1 w 253"/>
                <a:gd name="T3" fmla="*/ 1 h 357"/>
                <a:gd name="T4" fmla="*/ 1 w 253"/>
                <a:gd name="T5" fmla="*/ 0 h 357"/>
                <a:gd name="T6" fmla="*/ 1 w 253"/>
                <a:gd name="T7" fmla="*/ 1 h 357"/>
                <a:gd name="T8" fmla="*/ 1 w 253"/>
                <a:gd name="T9" fmla="*/ 1 h 357"/>
                <a:gd name="T10" fmla="*/ 1 w 253"/>
                <a:gd name="T11" fmla="*/ 1 h 357"/>
                <a:gd name="T12" fmla="*/ 1 w 253"/>
                <a:gd name="T13" fmla="*/ 1 h 357"/>
                <a:gd name="T14" fmla="*/ 1 w 253"/>
                <a:gd name="T15" fmla="*/ 1 h 357"/>
                <a:gd name="T16" fmla="*/ 1 w 253"/>
                <a:gd name="T17" fmla="*/ 1 h 357"/>
                <a:gd name="T18" fmla="*/ 1 w 253"/>
                <a:gd name="T19" fmla="*/ 1 h 357"/>
                <a:gd name="T20" fmla="*/ 1 w 253"/>
                <a:gd name="T21" fmla="*/ 1 h 357"/>
                <a:gd name="T22" fmla="*/ 1 w 253"/>
                <a:gd name="T23" fmla="*/ 1 h 357"/>
                <a:gd name="T24" fmla="*/ 1 w 253"/>
                <a:gd name="T25" fmla="*/ 1 h 357"/>
                <a:gd name="T26" fmla="*/ 1 w 253"/>
                <a:gd name="T27" fmla="*/ 1 h 357"/>
                <a:gd name="T28" fmla="*/ 1 w 253"/>
                <a:gd name="T29" fmla="*/ 1 h 357"/>
                <a:gd name="T30" fmla="*/ 1 w 253"/>
                <a:gd name="T31" fmla="*/ 1 h 357"/>
                <a:gd name="T32" fmla="*/ 1 w 253"/>
                <a:gd name="T33" fmla="*/ 1 h 357"/>
                <a:gd name="T34" fmla="*/ 1 w 253"/>
                <a:gd name="T35" fmla="*/ 1 h 357"/>
                <a:gd name="T36" fmla="*/ 1 w 253"/>
                <a:gd name="T37" fmla="*/ 1 h 357"/>
                <a:gd name="T38" fmla="*/ 1 w 253"/>
                <a:gd name="T39" fmla="*/ 1 h 357"/>
                <a:gd name="T40" fmla="*/ 1 w 253"/>
                <a:gd name="T41" fmla="*/ 1 h 357"/>
                <a:gd name="T42" fmla="*/ 1 w 253"/>
                <a:gd name="T43" fmla="*/ 1 h 357"/>
                <a:gd name="T44" fmla="*/ 1 w 253"/>
                <a:gd name="T45" fmla="*/ 1 h 357"/>
                <a:gd name="T46" fmla="*/ 1 w 253"/>
                <a:gd name="T47" fmla="*/ 1 h 357"/>
                <a:gd name="T48" fmla="*/ 1 w 253"/>
                <a:gd name="T49" fmla="*/ 1 h 357"/>
                <a:gd name="T50" fmla="*/ 1 w 253"/>
                <a:gd name="T51" fmla="*/ 1 h 357"/>
                <a:gd name="T52" fmla="*/ 1 w 253"/>
                <a:gd name="T53" fmla="*/ 1 h 357"/>
                <a:gd name="T54" fmla="*/ 1 w 253"/>
                <a:gd name="T55" fmla="*/ 1 h 357"/>
                <a:gd name="T56" fmla="*/ 1 w 253"/>
                <a:gd name="T57" fmla="*/ 1 h 357"/>
                <a:gd name="T58" fmla="*/ 1 w 253"/>
                <a:gd name="T59" fmla="*/ 1 h 357"/>
                <a:gd name="T60" fmla="*/ 1 w 253"/>
                <a:gd name="T61" fmla="*/ 1 h 357"/>
                <a:gd name="T62" fmla="*/ 1 w 253"/>
                <a:gd name="T63" fmla="*/ 1 h 357"/>
                <a:gd name="T64" fmla="*/ 1 w 253"/>
                <a:gd name="T65" fmla="*/ 1 h 357"/>
                <a:gd name="T66" fmla="*/ 1 w 253"/>
                <a:gd name="T67" fmla="*/ 1 h 357"/>
                <a:gd name="T68" fmla="*/ 1 w 253"/>
                <a:gd name="T69" fmla="*/ 1 h 357"/>
                <a:gd name="T70" fmla="*/ 0 w 253"/>
                <a:gd name="T71" fmla="*/ 1 h 3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3"/>
                <a:gd name="T109" fmla="*/ 0 h 357"/>
                <a:gd name="T110" fmla="*/ 253 w 253"/>
                <a:gd name="T111" fmla="*/ 357 h 3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3" h="357">
                  <a:moveTo>
                    <a:pt x="0" y="15"/>
                  </a:moveTo>
                  <a:lnTo>
                    <a:pt x="0" y="13"/>
                  </a:lnTo>
                  <a:lnTo>
                    <a:pt x="2" y="11"/>
                  </a:lnTo>
                  <a:lnTo>
                    <a:pt x="6" y="6"/>
                  </a:lnTo>
                  <a:lnTo>
                    <a:pt x="12" y="4"/>
                  </a:lnTo>
                  <a:lnTo>
                    <a:pt x="15" y="0"/>
                  </a:lnTo>
                  <a:lnTo>
                    <a:pt x="23" y="0"/>
                  </a:lnTo>
                  <a:lnTo>
                    <a:pt x="32" y="2"/>
                  </a:lnTo>
                  <a:lnTo>
                    <a:pt x="42" y="9"/>
                  </a:lnTo>
                  <a:lnTo>
                    <a:pt x="46" y="15"/>
                  </a:lnTo>
                  <a:lnTo>
                    <a:pt x="50" y="23"/>
                  </a:lnTo>
                  <a:lnTo>
                    <a:pt x="55" y="30"/>
                  </a:lnTo>
                  <a:lnTo>
                    <a:pt x="59" y="40"/>
                  </a:lnTo>
                  <a:lnTo>
                    <a:pt x="61" y="44"/>
                  </a:lnTo>
                  <a:lnTo>
                    <a:pt x="63" y="49"/>
                  </a:lnTo>
                  <a:lnTo>
                    <a:pt x="67" y="55"/>
                  </a:lnTo>
                  <a:lnTo>
                    <a:pt x="69" y="61"/>
                  </a:lnTo>
                  <a:lnTo>
                    <a:pt x="70" y="67"/>
                  </a:lnTo>
                  <a:lnTo>
                    <a:pt x="72" y="72"/>
                  </a:lnTo>
                  <a:lnTo>
                    <a:pt x="76" y="78"/>
                  </a:lnTo>
                  <a:lnTo>
                    <a:pt x="78" y="84"/>
                  </a:lnTo>
                  <a:lnTo>
                    <a:pt x="84" y="93"/>
                  </a:lnTo>
                  <a:lnTo>
                    <a:pt x="88" y="105"/>
                  </a:lnTo>
                  <a:lnTo>
                    <a:pt x="93" y="114"/>
                  </a:lnTo>
                  <a:lnTo>
                    <a:pt x="97" y="124"/>
                  </a:lnTo>
                  <a:lnTo>
                    <a:pt x="101" y="133"/>
                  </a:lnTo>
                  <a:lnTo>
                    <a:pt x="107" y="141"/>
                  </a:lnTo>
                  <a:lnTo>
                    <a:pt x="112" y="144"/>
                  </a:lnTo>
                  <a:lnTo>
                    <a:pt x="116" y="150"/>
                  </a:lnTo>
                  <a:lnTo>
                    <a:pt x="120" y="152"/>
                  </a:lnTo>
                  <a:lnTo>
                    <a:pt x="128" y="160"/>
                  </a:lnTo>
                  <a:lnTo>
                    <a:pt x="133" y="167"/>
                  </a:lnTo>
                  <a:lnTo>
                    <a:pt x="145" y="177"/>
                  </a:lnTo>
                  <a:lnTo>
                    <a:pt x="148" y="181"/>
                  </a:lnTo>
                  <a:lnTo>
                    <a:pt x="152" y="186"/>
                  </a:lnTo>
                  <a:lnTo>
                    <a:pt x="158" y="192"/>
                  </a:lnTo>
                  <a:lnTo>
                    <a:pt x="164" y="198"/>
                  </a:lnTo>
                  <a:lnTo>
                    <a:pt x="171" y="203"/>
                  </a:lnTo>
                  <a:lnTo>
                    <a:pt x="177" y="209"/>
                  </a:lnTo>
                  <a:lnTo>
                    <a:pt x="183" y="215"/>
                  </a:lnTo>
                  <a:lnTo>
                    <a:pt x="188" y="221"/>
                  </a:lnTo>
                  <a:lnTo>
                    <a:pt x="192" y="226"/>
                  </a:lnTo>
                  <a:lnTo>
                    <a:pt x="198" y="232"/>
                  </a:lnTo>
                  <a:lnTo>
                    <a:pt x="204" y="238"/>
                  </a:lnTo>
                  <a:lnTo>
                    <a:pt x="209" y="243"/>
                  </a:lnTo>
                  <a:lnTo>
                    <a:pt x="217" y="253"/>
                  </a:lnTo>
                  <a:lnTo>
                    <a:pt x="228" y="262"/>
                  </a:lnTo>
                  <a:lnTo>
                    <a:pt x="234" y="270"/>
                  </a:lnTo>
                  <a:lnTo>
                    <a:pt x="240" y="276"/>
                  </a:lnTo>
                  <a:lnTo>
                    <a:pt x="244" y="280"/>
                  </a:lnTo>
                  <a:lnTo>
                    <a:pt x="245" y="281"/>
                  </a:lnTo>
                  <a:lnTo>
                    <a:pt x="245" y="283"/>
                  </a:lnTo>
                  <a:lnTo>
                    <a:pt x="247" y="287"/>
                  </a:lnTo>
                  <a:lnTo>
                    <a:pt x="249" y="295"/>
                  </a:lnTo>
                  <a:lnTo>
                    <a:pt x="251" y="302"/>
                  </a:lnTo>
                  <a:lnTo>
                    <a:pt x="251" y="306"/>
                  </a:lnTo>
                  <a:lnTo>
                    <a:pt x="251" y="312"/>
                  </a:lnTo>
                  <a:lnTo>
                    <a:pt x="253" y="318"/>
                  </a:lnTo>
                  <a:lnTo>
                    <a:pt x="253" y="323"/>
                  </a:lnTo>
                  <a:lnTo>
                    <a:pt x="253" y="329"/>
                  </a:lnTo>
                  <a:lnTo>
                    <a:pt x="253" y="335"/>
                  </a:lnTo>
                  <a:lnTo>
                    <a:pt x="251" y="338"/>
                  </a:lnTo>
                  <a:lnTo>
                    <a:pt x="251" y="344"/>
                  </a:lnTo>
                  <a:lnTo>
                    <a:pt x="245" y="352"/>
                  </a:lnTo>
                  <a:lnTo>
                    <a:pt x="242" y="357"/>
                  </a:lnTo>
                  <a:lnTo>
                    <a:pt x="236" y="357"/>
                  </a:lnTo>
                  <a:lnTo>
                    <a:pt x="230" y="357"/>
                  </a:lnTo>
                  <a:lnTo>
                    <a:pt x="221" y="352"/>
                  </a:lnTo>
                  <a:lnTo>
                    <a:pt x="217" y="350"/>
                  </a:lnTo>
                  <a:lnTo>
                    <a:pt x="150" y="236"/>
                  </a:lnTo>
                  <a:lnTo>
                    <a:pt x="27" y="76"/>
                  </a:lnTo>
                  <a:lnTo>
                    <a:pt x="0" y="15"/>
                  </a:lnTo>
                  <a:close/>
                </a:path>
              </a:pathLst>
            </a:custGeom>
            <a:solidFill>
              <a:srgbClr val="FFE6B3"/>
            </a:solidFill>
            <a:ln w="9525">
              <a:noFill/>
              <a:round/>
              <a:headEnd/>
              <a:tailEnd/>
            </a:ln>
          </p:spPr>
          <p:txBody>
            <a:bodyPr/>
            <a:lstStyle/>
            <a:p>
              <a:endParaRPr lang="en-US" sz="2400"/>
            </a:p>
          </p:txBody>
        </p:sp>
        <p:sp>
          <p:nvSpPr>
            <p:cNvPr id="219225" name="Freeform 118"/>
            <p:cNvSpPr>
              <a:spLocks/>
            </p:cNvSpPr>
            <p:nvPr/>
          </p:nvSpPr>
          <p:spPr bwMode="auto">
            <a:xfrm>
              <a:off x="4682" y="3873"/>
              <a:ext cx="369" cy="440"/>
            </a:xfrm>
            <a:custGeom>
              <a:avLst/>
              <a:gdLst>
                <a:gd name="T0" fmla="*/ 1 w 738"/>
                <a:gd name="T1" fmla="*/ 1 h 880"/>
                <a:gd name="T2" fmla="*/ 1 w 738"/>
                <a:gd name="T3" fmla="*/ 1 h 880"/>
                <a:gd name="T4" fmla="*/ 1 w 738"/>
                <a:gd name="T5" fmla="*/ 0 h 880"/>
                <a:gd name="T6" fmla="*/ 1 w 738"/>
                <a:gd name="T7" fmla="*/ 1 h 880"/>
                <a:gd name="T8" fmla="*/ 1 w 738"/>
                <a:gd name="T9" fmla="*/ 1 h 880"/>
                <a:gd name="T10" fmla="*/ 1 w 738"/>
                <a:gd name="T11" fmla="*/ 1 h 880"/>
                <a:gd name="T12" fmla="*/ 1 w 738"/>
                <a:gd name="T13" fmla="*/ 1 h 880"/>
                <a:gd name="T14" fmla="*/ 1 w 738"/>
                <a:gd name="T15" fmla="*/ 1 h 880"/>
                <a:gd name="T16" fmla="*/ 1 w 738"/>
                <a:gd name="T17" fmla="*/ 1 h 880"/>
                <a:gd name="T18" fmla="*/ 1 w 738"/>
                <a:gd name="T19" fmla="*/ 1 h 880"/>
                <a:gd name="T20" fmla="*/ 1 w 738"/>
                <a:gd name="T21" fmla="*/ 1 h 880"/>
                <a:gd name="T22" fmla="*/ 1 w 738"/>
                <a:gd name="T23" fmla="*/ 1 h 880"/>
                <a:gd name="T24" fmla="*/ 1 w 738"/>
                <a:gd name="T25" fmla="*/ 1 h 880"/>
                <a:gd name="T26" fmla="*/ 1 w 738"/>
                <a:gd name="T27" fmla="*/ 1 h 880"/>
                <a:gd name="T28" fmla="*/ 1 w 738"/>
                <a:gd name="T29" fmla="*/ 1 h 880"/>
                <a:gd name="T30" fmla="*/ 1 w 738"/>
                <a:gd name="T31" fmla="*/ 1 h 880"/>
                <a:gd name="T32" fmla="*/ 1 w 738"/>
                <a:gd name="T33" fmla="*/ 1 h 880"/>
                <a:gd name="T34" fmla="*/ 1 w 738"/>
                <a:gd name="T35" fmla="*/ 1 h 880"/>
                <a:gd name="T36" fmla="*/ 1 w 738"/>
                <a:gd name="T37" fmla="*/ 1 h 880"/>
                <a:gd name="T38" fmla="*/ 1 w 738"/>
                <a:gd name="T39" fmla="*/ 1 h 880"/>
                <a:gd name="T40" fmla="*/ 1 w 738"/>
                <a:gd name="T41" fmla="*/ 1 h 880"/>
                <a:gd name="T42" fmla="*/ 1 w 738"/>
                <a:gd name="T43" fmla="*/ 1 h 880"/>
                <a:gd name="T44" fmla="*/ 1 w 738"/>
                <a:gd name="T45" fmla="*/ 1 h 880"/>
                <a:gd name="T46" fmla="*/ 1 w 738"/>
                <a:gd name="T47" fmla="*/ 1 h 880"/>
                <a:gd name="T48" fmla="*/ 1 w 738"/>
                <a:gd name="T49" fmla="*/ 1 h 880"/>
                <a:gd name="T50" fmla="*/ 1 w 738"/>
                <a:gd name="T51" fmla="*/ 1 h 880"/>
                <a:gd name="T52" fmla="*/ 1 w 738"/>
                <a:gd name="T53" fmla="*/ 1 h 880"/>
                <a:gd name="T54" fmla="*/ 1 w 738"/>
                <a:gd name="T55" fmla="*/ 1 h 880"/>
                <a:gd name="T56" fmla="*/ 1 w 738"/>
                <a:gd name="T57" fmla="*/ 1 h 880"/>
                <a:gd name="T58" fmla="*/ 1 w 738"/>
                <a:gd name="T59" fmla="*/ 1 h 880"/>
                <a:gd name="T60" fmla="*/ 1 w 738"/>
                <a:gd name="T61" fmla="*/ 1 h 880"/>
                <a:gd name="T62" fmla="*/ 1 w 738"/>
                <a:gd name="T63" fmla="*/ 1 h 880"/>
                <a:gd name="T64" fmla="*/ 1 w 738"/>
                <a:gd name="T65" fmla="*/ 1 h 880"/>
                <a:gd name="T66" fmla="*/ 1 w 738"/>
                <a:gd name="T67" fmla="*/ 1 h 880"/>
                <a:gd name="T68" fmla="*/ 1 w 738"/>
                <a:gd name="T69" fmla="*/ 1 h 880"/>
                <a:gd name="T70" fmla="*/ 1 w 738"/>
                <a:gd name="T71" fmla="*/ 1 h 880"/>
                <a:gd name="T72" fmla="*/ 1 w 738"/>
                <a:gd name="T73" fmla="*/ 1 h 880"/>
                <a:gd name="T74" fmla="*/ 1 w 738"/>
                <a:gd name="T75" fmla="*/ 1 h 880"/>
                <a:gd name="T76" fmla="*/ 1 w 738"/>
                <a:gd name="T77" fmla="*/ 1 h 880"/>
                <a:gd name="T78" fmla="*/ 1 w 738"/>
                <a:gd name="T79" fmla="*/ 1 h 880"/>
                <a:gd name="T80" fmla="*/ 1 w 738"/>
                <a:gd name="T81" fmla="*/ 1 h 880"/>
                <a:gd name="T82" fmla="*/ 1 w 738"/>
                <a:gd name="T83" fmla="*/ 1 h 880"/>
                <a:gd name="T84" fmla="*/ 1 w 738"/>
                <a:gd name="T85" fmla="*/ 1 h 880"/>
                <a:gd name="T86" fmla="*/ 1 w 738"/>
                <a:gd name="T87" fmla="*/ 1 h 880"/>
                <a:gd name="T88" fmla="*/ 1 w 738"/>
                <a:gd name="T89" fmla="*/ 1 h 880"/>
                <a:gd name="T90" fmla="*/ 1 w 738"/>
                <a:gd name="T91" fmla="*/ 1 h 880"/>
                <a:gd name="T92" fmla="*/ 1 w 738"/>
                <a:gd name="T93" fmla="*/ 1 h 880"/>
                <a:gd name="T94" fmla="*/ 1 w 738"/>
                <a:gd name="T95" fmla="*/ 1 h 880"/>
                <a:gd name="T96" fmla="*/ 1 w 738"/>
                <a:gd name="T97" fmla="*/ 1 h 880"/>
                <a:gd name="T98" fmla="*/ 1 w 738"/>
                <a:gd name="T99" fmla="*/ 1 h 880"/>
                <a:gd name="T100" fmla="*/ 1 w 738"/>
                <a:gd name="T101" fmla="*/ 1 h 880"/>
                <a:gd name="T102" fmla="*/ 1 w 738"/>
                <a:gd name="T103" fmla="*/ 1 h 880"/>
                <a:gd name="T104" fmla="*/ 1 w 738"/>
                <a:gd name="T105" fmla="*/ 1 h 880"/>
                <a:gd name="T106" fmla="*/ 1 w 738"/>
                <a:gd name="T107" fmla="*/ 1 h 880"/>
                <a:gd name="T108" fmla="*/ 1 w 738"/>
                <a:gd name="T109" fmla="*/ 1 h 880"/>
                <a:gd name="T110" fmla="*/ 1 w 738"/>
                <a:gd name="T111" fmla="*/ 1 h 880"/>
                <a:gd name="T112" fmla="*/ 1 w 738"/>
                <a:gd name="T113" fmla="*/ 1 h 880"/>
                <a:gd name="T114" fmla="*/ 1 w 738"/>
                <a:gd name="T115" fmla="*/ 1 h 880"/>
                <a:gd name="T116" fmla="*/ 1 w 738"/>
                <a:gd name="T117" fmla="*/ 1 h 880"/>
                <a:gd name="T118" fmla="*/ 1 w 738"/>
                <a:gd name="T119" fmla="*/ 1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38"/>
                <a:gd name="T181" fmla="*/ 0 h 880"/>
                <a:gd name="T182" fmla="*/ 738 w 738"/>
                <a:gd name="T183" fmla="*/ 880 h 88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38" h="880">
                  <a:moveTo>
                    <a:pt x="738" y="32"/>
                  </a:moveTo>
                  <a:lnTo>
                    <a:pt x="736" y="29"/>
                  </a:lnTo>
                  <a:lnTo>
                    <a:pt x="734" y="23"/>
                  </a:lnTo>
                  <a:lnTo>
                    <a:pt x="728" y="17"/>
                  </a:lnTo>
                  <a:lnTo>
                    <a:pt x="724" y="11"/>
                  </a:lnTo>
                  <a:lnTo>
                    <a:pt x="719" y="8"/>
                  </a:lnTo>
                  <a:lnTo>
                    <a:pt x="715" y="4"/>
                  </a:lnTo>
                  <a:lnTo>
                    <a:pt x="711" y="0"/>
                  </a:lnTo>
                  <a:lnTo>
                    <a:pt x="705" y="0"/>
                  </a:lnTo>
                  <a:lnTo>
                    <a:pt x="700" y="0"/>
                  </a:lnTo>
                  <a:lnTo>
                    <a:pt x="694" y="0"/>
                  </a:lnTo>
                  <a:lnTo>
                    <a:pt x="686" y="4"/>
                  </a:lnTo>
                  <a:lnTo>
                    <a:pt x="681" y="8"/>
                  </a:lnTo>
                  <a:lnTo>
                    <a:pt x="673" y="9"/>
                  </a:lnTo>
                  <a:lnTo>
                    <a:pt x="667" y="13"/>
                  </a:lnTo>
                  <a:lnTo>
                    <a:pt x="660" y="17"/>
                  </a:lnTo>
                  <a:lnTo>
                    <a:pt x="652" y="23"/>
                  </a:lnTo>
                  <a:lnTo>
                    <a:pt x="646" y="27"/>
                  </a:lnTo>
                  <a:lnTo>
                    <a:pt x="643" y="29"/>
                  </a:lnTo>
                  <a:lnTo>
                    <a:pt x="637" y="32"/>
                  </a:lnTo>
                  <a:lnTo>
                    <a:pt x="631" y="36"/>
                  </a:lnTo>
                  <a:lnTo>
                    <a:pt x="625" y="40"/>
                  </a:lnTo>
                  <a:lnTo>
                    <a:pt x="620" y="44"/>
                  </a:lnTo>
                  <a:lnTo>
                    <a:pt x="614" y="48"/>
                  </a:lnTo>
                  <a:lnTo>
                    <a:pt x="608" y="53"/>
                  </a:lnTo>
                  <a:lnTo>
                    <a:pt x="601" y="55"/>
                  </a:lnTo>
                  <a:lnTo>
                    <a:pt x="595" y="61"/>
                  </a:lnTo>
                  <a:lnTo>
                    <a:pt x="587" y="65"/>
                  </a:lnTo>
                  <a:lnTo>
                    <a:pt x="582" y="70"/>
                  </a:lnTo>
                  <a:lnTo>
                    <a:pt x="574" y="74"/>
                  </a:lnTo>
                  <a:lnTo>
                    <a:pt x="567" y="80"/>
                  </a:lnTo>
                  <a:lnTo>
                    <a:pt x="559" y="84"/>
                  </a:lnTo>
                  <a:lnTo>
                    <a:pt x="553" y="91"/>
                  </a:lnTo>
                  <a:lnTo>
                    <a:pt x="546" y="95"/>
                  </a:lnTo>
                  <a:lnTo>
                    <a:pt x="538" y="99"/>
                  </a:lnTo>
                  <a:lnTo>
                    <a:pt x="530" y="105"/>
                  </a:lnTo>
                  <a:lnTo>
                    <a:pt x="523" y="110"/>
                  </a:lnTo>
                  <a:lnTo>
                    <a:pt x="515" y="116"/>
                  </a:lnTo>
                  <a:lnTo>
                    <a:pt x="509" y="122"/>
                  </a:lnTo>
                  <a:lnTo>
                    <a:pt x="500" y="125"/>
                  </a:lnTo>
                  <a:lnTo>
                    <a:pt x="494" y="131"/>
                  </a:lnTo>
                  <a:lnTo>
                    <a:pt x="485" y="135"/>
                  </a:lnTo>
                  <a:lnTo>
                    <a:pt x="479" y="143"/>
                  </a:lnTo>
                  <a:lnTo>
                    <a:pt x="470" y="146"/>
                  </a:lnTo>
                  <a:lnTo>
                    <a:pt x="464" y="152"/>
                  </a:lnTo>
                  <a:lnTo>
                    <a:pt x="456" y="156"/>
                  </a:lnTo>
                  <a:lnTo>
                    <a:pt x="449" y="162"/>
                  </a:lnTo>
                  <a:lnTo>
                    <a:pt x="441" y="165"/>
                  </a:lnTo>
                  <a:lnTo>
                    <a:pt x="435" y="171"/>
                  </a:lnTo>
                  <a:lnTo>
                    <a:pt x="428" y="175"/>
                  </a:lnTo>
                  <a:lnTo>
                    <a:pt x="422" y="181"/>
                  </a:lnTo>
                  <a:lnTo>
                    <a:pt x="414" y="184"/>
                  </a:lnTo>
                  <a:lnTo>
                    <a:pt x="409" y="188"/>
                  </a:lnTo>
                  <a:lnTo>
                    <a:pt x="403" y="194"/>
                  </a:lnTo>
                  <a:lnTo>
                    <a:pt x="397" y="198"/>
                  </a:lnTo>
                  <a:lnTo>
                    <a:pt x="392" y="202"/>
                  </a:lnTo>
                  <a:lnTo>
                    <a:pt x="386" y="205"/>
                  </a:lnTo>
                  <a:lnTo>
                    <a:pt x="380" y="209"/>
                  </a:lnTo>
                  <a:lnTo>
                    <a:pt x="374" y="211"/>
                  </a:lnTo>
                  <a:lnTo>
                    <a:pt x="371" y="215"/>
                  </a:lnTo>
                  <a:lnTo>
                    <a:pt x="367" y="219"/>
                  </a:lnTo>
                  <a:lnTo>
                    <a:pt x="357" y="224"/>
                  </a:lnTo>
                  <a:lnTo>
                    <a:pt x="352" y="230"/>
                  </a:lnTo>
                  <a:lnTo>
                    <a:pt x="346" y="232"/>
                  </a:lnTo>
                  <a:lnTo>
                    <a:pt x="344" y="236"/>
                  </a:lnTo>
                  <a:lnTo>
                    <a:pt x="340" y="238"/>
                  </a:lnTo>
                  <a:lnTo>
                    <a:pt x="340" y="240"/>
                  </a:lnTo>
                  <a:lnTo>
                    <a:pt x="0" y="506"/>
                  </a:lnTo>
                  <a:lnTo>
                    <a:pt x="6" y="647"/>
                  </a:lnTo>
                  <a:lnTo>
                    <a:pt x="4" y="880"/>
                  </a:lnTo>
                  <a:lnTo>
                    <a:pt x="13" y="863"/>
                  </a:lnTo>
                  <a:lnTo>
                    <a:pt x="17" y="854"/>
                  </a:lnTo>
                  <a:lnTo>
                    <a:pt x="23" y="844"/>
                  </a:lnTo>
                  <a:lnTo>
                    <a:pt x="26" y="839"/>
                  </a:lnTo>
                  <a:lnTo>
                    <a:pt x="30" y="833"/>
                  </a:lnTo>
                  <a:lnTo>
                    <a:pt x="34" y="827"/>
                  </a:lnTo>
                  <a:lnTo>
                    <a:pt x="38" y="821"/>
                  </a:lnTo>
                  <a:lnTo>
                    <a:pt x="42" y="814"/>
                  </a:lnTo>
                  <a:lnTo>
                    <a:pt x="45" y="806"/>
                  </a:lnTo>
                  <a:lnTo>
                    <a:pt x="49" y="799"/>
                  </a:lnTo>
                  <a:lnTo>
                    <a:pt x="57" y="791"/>
                  </a:lnTo>
                  <a:lnTo>
                    <a:pt x="61" y="783"/>
                  </a:lnTo>
                  <a:lnTo>
                    <a:pt x="66" y="776"/>
                  </a:lnTo>
                  <a:lnTo>
                    <a:pt x="72" y="768"/>
                  </a:lnTo>
                  <a:lnTo>
                    <a:pt x="78" y="761"/>
                  </a:lnTo>
                  <a:lnTo>
                    <a:pt x="82" y="751"/>
                  </a:lnTo>
                  <a:lnTo>
                    <a:pt x="89" y="743"/>
                  </a:lnTo>
                  <a:lnTo>
                    <a:pt x="95" y="734"/>
                  </a:lnTo>
                  <a:lnTo>
                    <a:pt x="101" y="724"/>
                  </a:lnTo>
                  <a:lnTo>
                    <a:pt x="106" y="715"/>
                  </a:lnTo>
                  <a:lnTo>
                    <a:pt x="114" y="705"/>
                  </a:lnTo>
                  <a:lnTo>
                    <a:pt x="120" y="696"/>
                  </a:lnTo>
                  <a:lnTo>
                    <a:pt x="127" y="688"/>
                  </a:lnTo>
                  <a:lnTo>
                    <a:pt x="133" y="677"/>
                  </a:lnTo>
                  <a:lnTo>
                    <a:pt x="139" y="667"/>
                  </a:lnTo>
                  <a:lnTo>
                    <a:pt x="146" y="656"/>
                  </a:lnTo>
                  <a:lnTo>
                    <a:pt x="152" y="647"/>
                  </a:lnTo>
                  <a:lnTo>
                    <a:pt x="160" y="637"/>
                  </a:lnTo>
                  <a:lnTo>
                    <a:pt x="165" y="627"/>
                  </a:lnTo>
                  <a:lnTo>
                    <a:pt x="173" y="616"/>
                  </a:lnTo>
                  <a:lnTo>
                    <a:pt x="180" y="608"/>
                  </a:lnTo>
                  <a:lnTo>
                    <a:pt x="188" y="597"/>
                  </a:lnTo>
                  <a:lnTo>
                    <a:pt x="196" y="588"/>
                  </a:lnTo>
                  <a:lnTo>
                    <a:pt x="203" y="576"/>
                  </a:lnTo>
                  <a:lnTo>
                    <a:pt x="211" y="569"/>
                  </a:lnTo>
                  <a:lnTo>
                    <a:pt x="217" y="559"/>
                  </a:lnTo>
                  <a:lnTo>
                    <a:pt x="226" y="548"/>
                  </a:lnTo>
                  <a:lnTo>
                    <a:pt x="232" y="540"/>
                  </a:lnTo>
                  <a:lnTo>
                    <a:pt x="239" y="531"/>
                  </a:lnTo>
                  <a:lnTo>
                    <a:pt x="247" y="521"/>
                  </a:lnTo>
                  <a:lnTo>
                    <a:pt x="255" y="512"/>
                  </a:lnTo>
                  <a:lnTo>
                    <a:pt x="260" y="504"/>
                  </a:lnTo>
                  <a:lnTo>
                    <a:pt x="268" y="494"/>
                  </a:lnTo>
                  <a:lnTo>
                    <a:pt x="276" y="485"/>
                  </a:lnTo>
                  <a:lnTo>
                    <a:pt x="283" y="477"/>
                  </a:lnTo>
                  <a:lnTo>
                    <a:pt x="291" y="470"/>
                  </a:lnTo>
                  <a:lnTo>
                    <a:pt x="298" y="462"/>
                  </a:lnTo>
                  <a:lnTo>
                    <a:pt x="304" y="454"/>
                  </a:lnTo>
                  <a:lnTo>
                    <a:pt x="312" y="447"/>
                  </a:lnTo>
                  <a:lnTo>
                    <a:pt x="317" y="439"/>
                  </a:lnTo>
                  <a:lnTo>
                    <a:pt x="325" y="434"/>
                  </a:lnTo>
                  <a:lnTo>
                    <a:pt x="331" y="428"/>
                  </a:lnTo>
                  <a:lnTo>
                    <a:pt x="340" y="422"/>
                  </a:lnTo>
                  <a:lnTo>
                    <a:pt x="346" y="416"/>
                  </a:lnTo>
                  <a:lnTo>
                    <a:pt x="354" y="411"/>
                  </a:lnTo>
                  <a:lnTo>
                    <a:pt x="359" y="405"/>
                  </a:lnTo>
                  <a:lnTo>
                    <a:pt x="365" y="399"/>
                  </a:lnTo>
                  <a:lnTo>
                    <a:pt x="373" y="394"/>
                  </a:lnTo>
                  <a:lnTo>
                    <a:pt x="378" y="388"/>
                  </a:lnTo>
                  <a:lnTo>
                    <a:pt x="384" y="380"/>
                  </a:lnTo>
                  <a:lnTo>
                    <a:pt x="393" y="375"/>
                  </a:lnTo>
                  <a:lnTo>
                    <a:pt x="399" y="369"/>
                  </a:lnTo>
                  <a:lnTo>
                    <a:pt x="407" y="363"/>
                  </a:lnTo>
                  <a:lnTo>
                    <a:pt x="412" y="356"/>
                  </a:lnTo>
                  <a:lnTo>
                    <a:pt x="422" y="350"/>
                  </a:lnTo>
                  <a:lnTo>
                    <a:pt x="428" y="344"/>
                  </a:lnTo>
                  <a:lnTo>
                    <a:pt x="435" y="338"/>
                  </a:lnTo>
                  <a:lnTo>
                    <a:pt x="443" y="331"/>
                  </a:lnTo>
                  <a:lnTo>
                    <a:pt x="452" y="325"/>
                  </a:lnTo>
                  <a:lnTo>
                    <a:pt x="458" y="318"/>
                  </a:lnTo>
                  <a:lnTo>
                    <a:pt x="468" y="312"/>
                  </a:lnTo>
                  <a:lnTo>
                    <a:pt x="473" y="304"/>
                  </a:lnTo>
                  <a:lnTo>
                    <a:pt x="483" y="297"/>
                  </a:lnTo>
                  <a:lnTo>
                    <a:pt x="490" y="291"/>
                  </a:lnTo>
                  <a:lnTo>
                    <a:pt x="498" y="285"/>
                  </a:lnTo>
                  <a:lnTo>
                    <a:pt x="504" y="278"/>
                  </a:lnTo>
                  <a:lnTo>
                    <a:pt x="513" y="270"/>
                  </a:lnTo>
                  <a:lnTo>
                    <a:pt x="521" y="262"/>
                  </a:lnTo>
                  <a:lnTo>
                    <a:pt x="528" y="257"/>
                  </a:lnTo>
                  <a:lnTo>
                    <a:pt x="536" y="251"/>
                  </a:lnTo>
                  <a:lnTo>
                    <a:pt x="544" y="243"/>
                  </a:lnTo>
                  <a:lnTo>
                    <a:pt x="551" y="236"/>
                  </a:lnTo>
                  <a:lnTo>
                    <a:pt x="559" y="230"/>
                  </a:lnTo>
                  <a:lnTo>
                    <a:pt x="567" y="224"/>
                  </a:lnTo>
                  <a:lnTo>
                    <a:pt x="574" y="217"/>
                  </a:lnTo>
                  <a:lnTo>
                    <a:pt x="582" y="211"/>
                  </a:lnTo>
                  <a:lnTo>
                    <a:pt x="589" y="205"/>
                  </a:lnTo>
                  <a:lnTo>
                    <a:pt x="595" y="200"/>
                  </a:lnTo>
                  <a:lnTo>
                    <a:pt x="603" y="194"/>
                  </a:lnTo>
                  <a:lnTo>
                    <a:pt x="608" y="186"/>
                  </a:lnTo>
                  <a:lnTo>
                    <a:pt x="616" y="181"/>
                  </a:lnTo>
                  <a:lnTo>
                    <a:pt x="622" y="175"/>
                  </a:lnTo>
                  <a:lnTo>
                    <a:pt x="629" y="169"/>
                  </a:lnTo>
                  <a:lnTo>
                    <a:pt x="635" y="164"/>
                  </a:lnTo>
                  <a:lnTo>
                    <a:pt x="643" y="158"/>
                  </a:lnTo>
                  <a:lnTo>
                    <a:pt x="646" y="152"/>
                  </a:lnTo>
                  <a:lnTo>
                    <a:pt x="654" y="146"/>
                  </a:lnTo>
                  <a:lnTo>
                    <a:pt x="660" y="143"/>
                  </a:lnTo>
                  <a:lnTo>
                    <a:pt x="665" y="137"/>
                  </a:lnTo>
                  <a:lnTo>
                    <a:pt x="675" y="127"/>
                  </a:lnTo>
                  <a:lnTo>
                    <a:pt x="686" y="122"/>
                  </a:lnTo>
                  <a:lnTo>
                    <a:pt x="694" y="112"/>
                  </a:lnTo>
                  <a:lnTo>
                    <a:pt x="702" y="106"/>
                  </a:lnTo>
                  <a:lnTo>
                    <a:pt x="707" y="99"/>
                  </a:lnTo>
                  <a:lnTo>
                    <a:pt x="715" y="95"/>
                  </a:lnTo>
                  <a:lnTo>
                    <a:pt x="719" y="91"/>
                  </a:lnTo>
                  <a:lnTo>
                    <a:pt x="722" y="89"/>
                  </a:lnTo>
                  <a:lnTo>
                    <a:pt x="724" y="86"/>
                  </a:lnTo>
                  <a:lnTo>
                    <a:pt x="726" y="86"/>
                  </a:lnTo>
                  <a:lnTo>
                    <a:pt x="738" y="32"/>
                  </a:lnTo>
                  <a:close/>
                </a:path>
              </a:pathLst>
            </a:custGeom>
            <a:solidFill>
              <a:srgbClr val="9EA89E"/>
            </a:solidFill>
            <a:ln w="9525">
              <a:noFill/>
              <a:round/>
              <a:headEnd/>
              <a:tailEnd/>
            </a:ln>
          </p:spPr>
          <p:txBody>
            <a:bodyPr/>
            <a:lstStyle/>
            <a:p>
              <a:endParaRPr lang="en-US" sz="2400"/>
            </a:p>
          </p:txBody>
        </p:sp>
        <p:sp>
          <p:nvSpPr>
            <p:cNvPr id="219226" name="Freeform 119"/>
            <p:cNvSpPr>
              <a:spLocks/>
            </p:cNvSpPr>
            <p:nvPr/>
          </p:nvSpPr>
          <p:spPr bwMode="auto">
            <a:xfrm>
              <a:off x="3919" y="3636"/>
              <a:ext cx="86" cy="72"/>
            </a:xfrm>
            <a:custGeom>
              <a:avLst/>
              <a:gdLst>
                <a:gd name="T0" fmla="*/ 1 w 171"/>
                <a:gd name="T1" fmla="*/ 0 h 143"/>
                <a:gd name="T2" fmla="*/ 1 w 171"/>
                <a:gd name="T3" fmla="*/ 1 h 143"/>
                <a:gd name="T4" fmla="*/ 0 w 171"/>
                <a:gd name="T5" fmla="*/ 1 h 143"/>
                <a:gd name="T6" fmla="*/ 0 w 171"/>
                <a:gd name="T7" fmla="*/ 1 h 143"/>
                <a:gd name="T8" fmla="*/ 1 w 171"/>
                <a:gd name="T9" fmla="*/ 1 h 143"/>
                <a:gd name="T10" fmla="*/ 1 w 171"/>
                <a:gd name="T11" fmla="*/ 0 h 143"/>
                <a:gd name="T12" fmla="*/ 1 w 171"/>
                <a:gd name="T13" fmla="*/ 0 h 143"/>
                <a:gd name="T14" fmla="*/ 0 60000 65536"/>
                <a:gd name="T15" fmla="*/ 0 60000 65536"/>
                <a:gd name="T16" fmla="*/ 0 60000 65536"/>
                <a:gd name="T17" fmla="*/ 0 60000 65536"/>
                <a:gd name="T18" fmla="*/ 0 60000 65536"/>
                <a:gd name="T19" fmla="*/ 0 60000 65536"/>
                <a:gd name="T20" fmla="*/ 0 60000 65536"/>
                <a:gd name="T21" fmla="*/ 0 w 171"/>
                <a:gd name="T22" fmla="*/ 0 h 143"/>
                <a:gd name="T23" fmla="*/ 171 w 171"/>
                <a:gd name="T24" fmla="*/ 143 h 1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 h="143">
                  <a:moveTo>
                    <a:pt x="171" y="0"/>
                  </a:moveTo>
                  <a:lnTo>
                    <a:pt x="165" y="118"/>
                  </a:lnTo>
                  <a:lnTo>
                    <a:pt x="0" y="143"/>
                  </a:lnTo>
                  <a:lnTo>
                    <a:pt x="0" y="73"/>
                  </a:lnTo>
                  <a:lnTo>
                    <a:pt x="112" y="42"/>
                  </a:lnTo>
                  <a:lnTo>
                    <a:pt x="171" y="0"/>
                  </a:lnTo>
                  <a:close/>
                </a:path>
              </a:pathLst>
            </a:custGeom>
            <a:solidFill>
              <a:srgbClr val="597A9C"/>
            </a:solidFill>
            <a:ln w="9525">
              <a:noFill/>
              <a:round/>
              <a:headEnd/>
              <a:tailEnd/>
            </a:ln>
          </p:spPr>
          <p:txBody>
            <a:bodyPr/>
            <a:lstStyle/>
            <a:p>
              <a:endParaRPr lang="en-US" sz="2400"/>
            </a:p>
          </p:txBody>
        </p:sp>
        <p:sp>
          <p:nvSpPr>
            <p:cNvPr id="219227" name="Freeform 120"/>
            <p:cNvSpPr>
              <a:spLocks/>
            </p:cNvSpPr>
            <p:nvPr/>
          </p:nvSpPr>
          <p:spPr bwMode="auto">
            <a:xfrm>
              <a:off x="4628" y="3580"/>
              <a:ext cx="170" cy="84"/>
            </a:xfrm>
            <a:custGeom>
              <a:avLst/>
              <a:gdLst>
                <a:gd name="T0" fmla="*/ 0 w 341"/>
                <a:gd name="T1" fmla="*/ 1 h 168"/>
                <a:gd name="T2" fmla="*/ 0 w 341"/>
                <a:gd name="T3" fmla="*/ 1 h 168"/>
                <a:gd name="T4" fmla="*/ 0 w 341"/>
                <a:gd name="T5" fmla="*/ 1 h 168"/>
                <a:gd name="T6" fmla="*/ 0 w 341"/>
                <a:gd name="T7" fmla="*/ 1 h 168"/>
                <a:gd name="T8" fmla="*/ 0 w 341"/>
                <a:gd name="T9" fmla="*/ 1 h 168"/>
                <a:gd name="T10" fmla="*/ 0 w 341"/>
                <a:gd name="T11" fmla="*/ 1 h 168"/>
                <a:gd name="T12" fmla="*/ 0 w 341"/>
                <a:gd name="T13" fmla="*/ 1 h 168"/>
                <a:gd name="T14" fmla="*/ 0 w 341"/>
                <a:gd name="T15" fmla="*/ 1 h 168"/>
                <a:gd name="T16" fmla="*/ 0 w 341"/>
                <a:gd name="T17" fmla="*/ 1 h 168"/>
                <a:gd name="T18" fmla="*/ 0 w 341"/>
                <a:gd name="T19" fmla="*/ 1 h 168"/>
                <a:gd name="T20" fmla="*/ 0 w 341"/>
                <a:gd name="T21" fmla="*/ 1 h 168"/>
                <a:gd name="T22" fmla="*/ 0 w 341"/>
                <a:gd name="T23" fmla="*/ 1 h 168"/>
                <a:gd name="T24" fmla="*/ 0 w 341"/>
                <a:gd name="T25" fmla="*/ 1 h 168"/>
                <a:gd name="T26" fmla="*/ 0 w 341"/>
                <a:gd name="T27" fmla="*/ 1 h 168"/>
                <a:gd name="T28" fmla="*/ 0 w 341"/>
                <a:gd name="T29" fmla="*/ 1 h 168"/>
                <a:gd name="T30" fmla="*/ 0 w 341"/>
                <a:gd name="T31" fmla="*/ 1 h 168"/>
                <a:gd name="T32" fmla="*/ 0 w 341"/>
                <a:gd name="T33" fmla="*/ 1 h 168"/>
                <a:gd name="T34" fmla="*/ 0 w 341"/>
                <a:gd name="T35" fmla="*/ 1 h 168"/>
                <a:gd name="T36" fmla="*/ 0 w 341"/>
                <a:gd name="T37" fmla="*/ 1 h 168"/>
                <a:gd name="T38" fmla="*/ 0 w 341"/>
                <a:gd name="T39" fmla="*/ 1 h 168"/>
                <a:gd name="T40" fmla="*/ 0 w 341"/>
                <a:gd name="T41" fmla="*/ 1 h 168"/>
                <a:gd name="T42" fmla="*/ 0 w 341"/>
                <a:gd name="T43" fmla="*/ 1 h 168"/>
                <a:gd name="T44" fmla="*/ 0 w 341"/>
                <a:gd name="T45" fmla="*/ 1 h 168"/>
                <a:gd name="T46" fmla="*/ 0 w 341"/>
                <a:gd name="T47" fmla="*/ 1 h 168"/>
                <a:gd name="T48" fmla="*/ 0 w 341"/>
                <a:gd name="T49" fmla="*/ 1 h 168"/>
                <a:gd name="T50" fmla="*/ 0 w 341"/>
                <a:gd name="T51" fmla="*/ 1 h 168"/>
                <a:gd name="T52" fmla="*/ 0 w 341"/>
                <a:gd name="T53" fmla="*/ 1 h 168"/>
                <a:gd name="T54" fmla="*/ 0 w 341"/>
                <a:gd name="T55" fmla="*/ 1 h 168"/>
                <a:gd name="T56" fmla="*/ 0 w 341"/>
                <a:gd name="T57" fmla="*/ 1 h 168"/>
                <a:gd name="T58" fmla="*/ 0 w 341"/>
                <a:gd name="T59" fmla="*/ 1 h 168"/>
                <a:gd name="T60" fmla="*/ 0 w 341"/>
                <a:gd name="T61" fmla="*/ 1 h 168"/>
                <a:gd name="T62" fmla="*/ 0 w 341"/>
                <a:gd name="T63" fmla="*/ 1 h 168"/>
                <a:gd name="T64" fmla="*/ 0 w 341"/>
                <a:gd name="T65" fmla="*/ 1 h 168"/>
                <a:gd name="T66" fmla="*/ 0 w 341"/>
                <a:gd name="T67" fmla="*/ 1 h 168"/>
                <a:gd name="T68" fmla="*/ 0 w 341"/>
                <a:gd name="T69" fmla="*/ 1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1"/>
                <a:gd name="T106" fmla="*/ 0 h 168"/>
                <a:gd name="T107" fmla="*/ 341 w 341"/>
                <a:gd name="T108" fmla="*/ 168 h 1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1" h="168">
                  <a:moveTo>
                    <a:pt x="0" y="35"/>
                  </a:moveTo>
                  <a:lnTo>
                    <a:pt x="96" y="93"/>
                  </a:lnTo>
                  <a:lnTo>
                    <a:pt x="97" y="95"/>
                  </a:lnTo>
                  <a:lnTo>
                    <a:pt x="105" y="101"/>
                  </a:lnTo>
                  <a:lnTo>
                    <a:pt x="111" y="103"/>
                  </a:lnTo>
                  <a:lnTo>
                    <a:pt x="118" y="109"/>
                  </a:lnTo>
                  <a:lnTo>
                    <a:pt x="124" y="112"/>
                  </a:lnTo>
                  <a:lnTo>
                    <a:pt x="134" y="118"/>
                  </a:lnTo>
                  <a:lnTo>
                    <a:pt x="141" y="122"/>
                  </a:lnTo>
                  <a:lnTo>
                    <a:pt x="151" y="128"/>
                  </a:lnTo>
                  <a:lnTo>
                    <a:pt x="160" y="133"/>
                  </a:lnTo>
                  <a:lnTo>
                    <a:pt x="172" y="139"/>
                  </a:lnTo>
                  <a:lnTo>
                    <a:pt x="181" y="143"/>
                  </a:lnTo>
                  <a:lnTo>
                    <a:pt x="191" y="149"/>
                  </a:lnTo>
                  <a:lnTo>
                    <a:pt x="196" y="151"/>
                  </a:lnTo>
                  <a:lnTo>
                    <a:pt x="202" y="154"/>
                  </a:lnTo>
                  <a:lnTo>
                    <a:pt x="208" y="156"/>
                  </a:lnTo>
                  <a:lnTo>
                    <a:pt x="213" y="160"/>
                  </a:lnTo>
                  <a:lnTo>
                    <a:pt x="225" y="162"/>
                  </a:lnTo>
                  <a:lnTo>
                    <a:pt x="234" y="164"/>
                  </a:lnTo>
                  <a:lnTo>
                    <a:pt x="244" y="166"/>
                  </a:lnTo>
                  <a:lnTo>
                    <a:pt x="255" y="168"/>
                  </a:lnTo>
                  <a:lnTo>
                    <a:pt x="263" y="168"/>
                  </a:lnTo>
                  <a:lnTo>
                    <a:pt x="272" y="168"/>
                  </a:lnTo>
                  <a:lnTo>
                    <a:pt x="282" y="166"/>
                  </a:lnTo>
                  <a:lnTo>
                    <a:pt x="289" y="166"/>
                  </a:lnTo>
                  <a:lnTo>
                    <a:pt x="297" y="164"/>
                  </a:lnTo>
                  <a:lnTo>
                    <a:pt x="303" y="164"/>
                  </a:lnTo>
                  <a:lnTo>
                    <a:pt x="310" y="162"/>
                  </a:lnTo>
                  <a:lnTo>
                    <a:pt x="316" y="162"/>
                  </a:lnTo>
                  <a:lnTo>
                    <a:pt x="322" y="160"/>
                  </a:lnTo>
                  <a:lnTo>
                    <a:pt x="326" y="160"/>
                  </a:lnTo>
                  <a:lnTo>
                    <a:pt x="341" y="114"/>
                  </a:lnTo>
                  <a:lnTo>
                    <a:pt x="339" y="114"/>
                  </a:lnTo>
                  <a:lnTo>
                    <a:pt x="333" y="116"/>
                  </a:lnTo>
                  <a:lnTo>
                    <a:pt x="328" y="116"/>
                  </a:lnTo>
                  <a:lnTo>
                    <a:pt x="324" y="118"/>
                  </a:lnTo>
                  <a:lnTo>
                    <a:pt x="318" y="120"/>
                  </a:lnTo>
                  <a:lnTo>
                    <a:pt x="314" y="122"/>
                  </a:lnTo>
                  <a:lnTo>
                    <a:pt x="307" y="122"/>
                  </a:lnTo>
                  <a:lnTo>
                    <a:pt x="301" y="126"/>
                  </a:lnTo>
                  <a:lnTo>
                    <a:pt x="293" y="128"/>
                  </a:lnTo>
                  <a:lnTo>
                    <a:pt x="288" y="130"/>
                  </a:lnTo>
                  <a:lnTo>
                    <a:pt x="280" y="130"/>
                  </a:lnTo>
                  <a:lnTo>
                    <a:pt x="272" y="132"/>
                  </a:lnTo>
                  <a:lnTo>
                    <a:pt x="267" y="133"/>
                  </a:lnTo>
                  <a:lnTo>
                    <a:pt x="261" y="135"/>
                  </a:lnTo>
                  <a:lnTo>
                    <a:pt x="253" y="135"/>
                  </a:lnTo>
                  <a:lnTo>
                    <a:pt x="244" y="133"/>
                  </a:lnTo>
                  <a:lnTo>
                    <a:pt x="232" y="132"/>
                  </a:lnTo>
                  <a:lnTo>
                    <a:pt x="223" y="128"/>
                  </a:lnTo>
                  <a:lnTo>
                    <a:pt x="217" y="126"/>
                  </a:lnTo>
                  <a:lnTo>
                    <a:pt x="212" y="122"/>
                  </a:lnTo>
                  <a:lnTo>
                    <a:pt x="206" y="120"/>
                  </a:lnTo>
                  <a:lnTo>
                    <a:pt x="200" y="118"/>
                  </a:lnTo>
                  <a:lnTo>
                    <a:pt x="194" y="114"/>
                  </a:lnTo>
                  <a:lnTo>
                    <a:pt x="187" y="112"/>
                  </a:lnTo>
                  <a:lnTo>
                    <a:pt x="181" y="109"/>
                  </a:lnTo>
                  <a:lnTo>
                    <a:pt x="177" y="107"/>
                  </a:lnTo>
                  <a:lnTo>
                    <a:pt x="172" y="105"/>
                  </a:lnTo>
                  <a:lnTo>
                    <a:pt x="166" y="101"/>
                  </a:lnTo>
                  <a:lnTo>
                    <a:pt x="158" y="99"/>
                  </a:lnTo>
                  <a:lnTo>
                    <a:pt x="154" y="95"/>
                  </a:lnTo>
                  <a:lnTo>
                    <a:pt x="145" y="90"/>
                  </a:lnTo>
                  <a:lnTo>
                    <a:pt x="137" y="86"/>
                  </a:lnTo>
                  <a:lnTo>
                    <a:pt x="128" y="80"/>
                  </a:lnTo>
                  <a:lnTo>
                    <a:pt x="124" y="78"/>
                  </a:lnTo>
                  <a:lnTo>
                    <a:pt x="120" y="76"/>
                  </a:lnTo>
                  <a:lnTo>
                    <a:pt x="16" y="0"/>
                  </a:lnTo>
                  <a:lnTo>
                    <a:pt x="0" y="35"/>
                  </a:lnTo>
                  <a:close/>
                </a:path>
              </a:pathLst>
            </a:custGeom>
            <a:solidFill>
              <a:srgbClr val="A84A3D"/>
            </a:solidFill>
            <a:ln w="9525">
              <a:noFill/>
              <a:round/>
              <a:headEnd/>
              <a:tailEnd/>
            </a:ln>
          </p:spPr>
          <p:txBody>
            <a:bodyPr/>
            <a:lstStyle/>
            <a:p>
              <a:endParaRPr lang="en-US" sz="2400"/>
            </a:p>
          </p:txBody>
        </p:sp>
        <p:sp>
          <p:nvSpPr>
            <p:cNvPr id="219228" name="Freeform 121"/>
            <p:cNvSpPr>
              <a:spLocks/>
            </p:cNvSpPr>
            <p:nvPr/>
          </p:nvSpPr>
          <p:spPr bwMode="auto">
            <a:xfrm>
              <a:off x="4577" y="3539"/>
              <a:ext cx="65" cy="68"/>
            </a:xfrm>
            <a:custGeom>
              <a:avLst/>
              <a:gdLst>
                <a:gd name="T0" fmla="*/ 1 w 129"/>
                <a:gd name="T1" fmla="*/ 1 h 135"/>
                <a:gd name="T2" fmla="*/ 1 w 129"/>
                <a:gd name="T3" fmla="*/ 1 h 135"/>
                <a:gd name="T4" fmla="*/ 1 w 129"/>
                <a:gd name="T5" fmla="*/ 1 h 135"/>
                <a:gd name="T6" fmla="*/ 1 w 129"/>
                <a:gd name="T7" fmla="*/ 1 h 135"/>
                <a:gd name="T8" fmla="*/ 1 w 129"/>
                <a:gd name="T9" fmla="*/ 1 h 135"/>
                <a:gd name="T10" fmla="*/ 1 w 129"/>
                <a:gd name="T11" fmla="*/ 1 h 135"/>
                <a:gd name="T12" fmla="*/ 1 w 129"/>
                <a:gd name="T13" fmla="*/ 1 h 135"/>
                <a:gd name="T14" fmla="*/ 1 w 129"/>
                <a:gd name="T15" fmla="*/ 1 h 135"/>
                <a:gd name="T16" fmla="*/ 1 w 129"/>
                <a:gd name="T17" fmla="*/ 1 h 135"/>
                <a:gd name="T18" fmla="*/ 1 w 129"/>
                <a:gd name="T19" fmla="*/ 1 h 135"/>
                <a:gd name="T20" fmla="*/ 1 w 129"/>
                <a:gd name="T21" fmla="*/ 1 h 135"/>
                <a:gd name="T22" fmla="*/ 1 w 129"/>
                <a:gd name="T23" fmla="*/ 1 h 135"/>
                <a:gd name="T24" fmla="*/ 1 w 129"/>
                <a:gd name="T25" fmla="*/ 1 h 135"/>
                <a:gd name="T26" fmla="*/ 1 w 129"/>
                <a:gd name="T27" fmla="*/ 1 h 135"/>
                <a:gd name="T28" fmla="*/ 1 w 129"/>
                <a:gd name="T29" fmla="*/ 1 h 135"/>
                <a:gd name="T30" fmla="*/ 1 w 129"/>
                <a:gd name="T31" fmla="*/ 1 h 135"/>
                <a:gd name="T32" fmla="*/ 1 w 129"/>
                <a:gd name="T33" fmla="*/ 1 h 135"/>
                <a:gd name="T34" fmla="*/ 1 w 129"/>
                <a:gd name="T35" fmla="*/ 1 h 135"/>
                <a:gd name="T36" fmla="*/ 1 w 129"/>
                <a:gd name="T37" fmla="*/ 1 h 135"/>
                <a:gd name="T38" fmla="*/ 1 w 129"/>
                <a:gd name="T39" fmla="*/ 1 h 135"/>
                <a:gd name="T40" fmla="*/ 1 w 129"/>
                <a:gd name="T41" fmla="*/ 1 h 135"/>
                <a:gd name="T42" fmla="*/ 1 w 129"/>
                <a:gd name="T43" fmla="*/ 1 h 135"/>
                <a:gd name="T44" fmla="*/ 1 w 129"/>
                <a:gd name="T45" fmla="*/ 1 h 135"/>
                <a:gd name="T46" fmla="*/ 1 w 129"/>
                <a:gd name="T47" fmla="*/ 1 h 135"/>
                <a:gd name="T48" fmla="*/ 1 w 129"/>
                <a:gd name="T49" fmla="*/ 1 h 135"/>
                <a:gd name="T50" fmla="*/ 1 w 129"/>
                <a:gd name="T51" fmla="*/ 1 h 135"/>
                <a:gd name="T52" fmla="*/ 1 w 129"/>
                <a:gd name="T53" fmla="*/ 1 h 135"/>
                <a:gd name="T54" fmla="*/ 1 w 129"/>
                <a:gd name="T55" fmla="*/ 1 h 135"/>
                <a:gd name="T56" fmla="*/ 1 w 129"/>
                <a:gd name="T57" fmla="*/ 1 h 135"/>
                <a:gd name="T58" fmla="*/ 1 w 129"/>
                <a:gd name="T59" fmla="*/ 1 h 135"/>
                <a:gd name="T60" fmla="*/ 1 w 129"/>
                <a:gd name="T61" fmla="*/ 1 h 135"/>
                <a:gd name="T62" fmla="*/ 1 w 129"/>
                <a:gd name="T63" fmla="*/ 1 h 135"/>
                <a:gd name="T64" fmla="*/ 1 w 129"/>
                <a:gd name="T65" fmla="*/ 1 h 135"/>
                <a:gd name="T66" fmla="*/ 1 w 129"/>
                <a:gd name="T67" fmla="*/ 1 h 135"/>
                <a:gd name="T68" fmla="*/ 1 w 129"/>
                <a:gd name="T69" fmla="*/ 1 h 135"/>
                <a:gd name="T70" fmla="*/ 1 w 129"/>
                <a:gd name="T71" fmla="*/ 1 h 135"/>
                <a:gd name="T72" fmla="*/ 1 w 129"/>
                <a:gd name="T73" fmla="*/ 1 h 135"/>
                <a:gd name="T74" fmla="*/ 1 w 129"/>
                <a:gd name="T75" fmla="*/ 1 h 135"/>
                <a:gd name="T76" fmla="*/ 1 w 129"/>
                <a:gd name="T77" fmla="*/ 1 h 135"/>
                <a:gd name="T78" fmla="*/ 1 w 129"/>
                <a:gd name="T79" fmla="*/ 1 h 135"/>
                <a:gd name="T80" fmla="*/ 1 w 129"/>
                <a:gd name="T81" fmla="*/ 1 h 135"/>
                <a:gd name="T82" fmla="*/ 1 w 129"/>
                <a:gd name="T83" fmla="*/ 1 h 135"/>
                <a:gd name="T84" fmla="*/ 1 w 129"/>
                <a:gd name="T85" fmla="*/ 0 h 135"/>
                <a:gd name="T86" fmla="*/ 1 w 129"/>
                <a:gd name="T87" fmla="*/ 1 h 135"/>
                <a:gd name="T88" fmla="*/ 1 w 129"/>
                <a:gd name="T89" fmla="*/ 1 h 135"/>
                <a:gd name="T90" fmla="*/ 1 w 129"/>
                <a:gd name="T91" fmla="*/ 1 h 135"/>
                <a:gd name="T92" fmla="*/ 1 w 129"/>
                <a:gd name="T93" fmla="*/ 1 h 135"/>
                <a:gd name="T94" fmla="*/ 1 w 129"/>
                <a:gd name="T95" fmla="*/ 1 h 135"/>
                <a:gd name="T96" fmla="*/ 1 w 129"/>
                <a:gd name="T97" fmla="*/ 1 h 135"/>
                <a:gd name="T98" fmla="*/ 1 w 129"/>
                <a:gd name="T99" fmla="*/ 1 h 135"/>
                <a:gd name="T100" fmla="*/ 0 w 129"/>
                <a:gd name="T101" fmla="*/ 1 h 135"/>
                <a:gd name="T102" fmla="*/ 0 w 129"/>
                <a:gd name="T103" fmla="*/ 1 h 135"/>
                <a:gd name="T104" fmla="*/ 0 w 129"/>
                <a:gd name="T105" fmla="*/ 1 h 135"/>
                <a:gd name="T106" fmla="*/ 0 w 129"/>
                <a:gd name="T107" fmla="*/ 1 h 135"/>
                <a:gd name="T108" fmla="*/ 0 w 129"/>
                <a:gd name="T109" fmla="*/ 1 h 135"/>
                <a:gd name="T110" fmla="*/ 1 w 129"/>
                <a:gd name="T111" fmla="*/ 1 h 135"/>
                <a:gd name="T112" fmla="*/ 1 w 129"/>
                <a:gd name="T113" fmla="*/ 1 h 1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9"/>
                <a:gd name="T172" fmla="*/ 0 h 135"/>
                <a:gd name="T173" fmla="*/ 129 w 129"/>
                <a:gd name="T174" fmla="*/ 135 h 1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9" h="135">
                  <a:moveTo>
                    <a:pt x="2" y="72"/>
                  </a:moveTo>
                  <a:lnTo>
                    <a:pt x="3" y="72"/>
                  </a:lnTo>
                  <a:lnTo>
                    <a:pt x="9" y="72"/>
                  </a:lnTo>
                  <a:lnTo>
                    <a:pt x="17" y="74"/>
                  </a:lnTo>
                  <a:lnTo>
                    <a:pt x="26" y="79"/>
                  </a:lnTo>
                  <a:lnTo>
                    <a:pt x="34" y="83"/>
                  </a:lnTo>
                  <a:lnTo>
                    <a:pt x="45" y="89"/>
                  </a:lnTo>
                  <a:lnTo>
                    <a:pt x="51" y="91"/>
                  </a:lnTo>
                  <a:lnTo>
                    <a:pt x="57" y="95"/>
                  </a:lnTo>
                  <a:lnTo>
                    <a:pt x="62" y="98"/>
                  </a:lnTo>
                  <a:lnTo>
                    <a:pt x="68" y="102"/>
                  </a:lnTo>
                  <a:lnTo>
                    <a:pt x="74" y="104"/>
                  </a:lnTo>
                  <a:lnTo>
                    <a:pt x="80" y="106"/>
                  </a:lnTo>
                  <a:lnTo>
                    <a:pt x="83" y="110"/>
                  </a:lnTo>
                  <a:lnTo>
                    <a:pt x="89" y="112"/>
                  </a:lnTo>
                  <a:lnTo>
                    <a:pt x="99" y="117"/>
                  </a:lnTo>
                  <a:lnTo>
                    <a:pt x="108" y="125"/>
                  </a:lnTo>
                  <a:lnTo>
                    <a:pt x="116" y="127"/>
                  </a:lnTo>
                  <a:lnTo>
                    <a:pt x="121" y="131"/>
                  </a:lnTo>
                  <a:lnTo>
                    <a:pt x="125" y="133"/>
                  </a:lnTo>
                  <a:lnTo>
                    <a:pt x="127" y="135"/>
                  </a:lnTo>
                  <a:lnTo>
                    <a:pt x="129" y="93"/>
                  </a:lnTo>
                  <a:lnTo>
                    <a:pt x="127" y="91"/>
                  </a:lnTo>
                  <a:lnTo>
                    <a:pt x="121" y="89"/>
                  </a:lnTo>
                  <a:lnTo>
                    <a:pt x="116" y="83"/>
                  </a:lnTo>
                  <a:lnTo>
                    <a:pt x="108" y="77"/>
                  </a:lnTo>
                  <a:lnTo>
                    <a:pt x="104" y="74"/>
                  </a:lnTo>
                  <a:lnTo>
                    <a:pt x="99" y="70"/>
                  </a:lnTo>
                  <a:lnTo>
                    <a:pt x="93" y="66"/>
                  </a:lnTo>
                  <a:lnTo>
                    <a:pt x="87" y="62"/>
                  </a:lnTo>
                  <a:lnTo>
                    <a:pt x="81" y="57"/>
                  </a:lnTo>
                  <a:lnTo>
                    <a:pt x="76" y="53"/>
                  </a:lnTo>
                  <a:lnTo>
                    <a:pt x="70" y="49"/>
                  </a:lnTo>
                  <a:lnTo>
                    <a:pt x="64" y="45"/>
                  </a:lnTo>
                  <a:lnTo>
                    <a:pt x="59" y="39"/>
                  </a:lnTo>
                  <a:lnTo>
                    <a:pt x="53" y="36"/>
                  </a:lnTo>
                  <a:lnTo>
                    <a:pt x="47" y="30"/>
                  </a:lnTo>
                  <a:lnTo>
                    <a:pt x="41" y="26"/>
                  </a:lnTo>
                  <a:lnTo>
                    <a:pt x="30" y="19"/>
                  </a:lnTo>
                  <a:lnTo>
                    <a:pt x="22" y="11"/>
                  </a:lnTo>
                  <a:lnTo>
                    <a:pt x="15" y="5"/>
                  </a:lnTo>
                  <a:lnTo>
                    <a:pt x="9" y="1"/>
                  </a:lnTo>
                  <a:lnTo>
                    <a:pt x="5" y="0"/>
                  </a:lnTo>
                  <a:lnTo>
                    <a:pt x="5" y="1"/>
                  </a:lnTo>
                  <a:lnTo>
                    <a:pt x="5" y="5"/>
                  </a:lnTo>
                  <a:lnTo>
                    <a:pt x="5" y="15"/>
                  </a:lnTo>
                  <a:lnTo>
                    <a:pt x="3" y="20"/>
                  </a:lnTo>
                  <a:lnTo>
                    <a:pt x="3" y="26"/>
                  </a:lnTo>
                  <a:lnTo>
                    <a:pt x="2" y="32"/>
                  </a:lnTo>
                  <a:lnTo>
                    <a:pt x="2" y="39"/>
                  </a:lnTo>
                  <a:lnTo>
                    <a:pt x="0" y="47"/>
                  </a:lnTo>
                  <a:lnTo>
                    <a:pt x="0" y="53"/>
                  </a:lnTo>
                  <a:lnTo>
                    <a:pt x="0" y="57"/>
                  </a:lnTo>
                  <a:lnTo>
                    <a:pt x="0" y="62"/>
                  </a:lnTo>
                  <a:lnTo>
                    <a:pt x="0" y="70"/>
                  </a:lnTo>
                  <a:lnTo>
                    <a:pt x="2" y="72"/>
                  </a:lnTo>
                  <a:close/>
                </a:path>
              </a:pathLst>
            </a:custGeom>
            <a:solidFill>
              <a:srgbClr val="CC804D"/>
            </a:solidFill>
            <a:ln w="9525">
              <a:noFill/>
              <a:round/>
              <a:headEnd/>
              <a:tailEnd/>
            </a:ln>
          </p:spPr>
          <p:txBody>
            <a:bodyPr/>
            <a:lstStyle/>
            <a:p>
              <a:endParaRPr lang="en-US" sz="2400"/>
            </a:p>
          </p:txBody>
        </p:sp>
        <p:sp>
          <p:nvSpPr>
            <p:cNvPr id="219229" name="Freeform 122"/>
            <p:cNvSpPr>
              <a:spLocks/>
            </p:cNvSpPr>
            <p:nvPr/>
          </p:nvSpPr>
          <p:spPr bwMode="auto">
            <a:xfrm>
              <a:off x="4123" y="3436"/>
              <a:ext cx="256" cy="170"/>
            </a:xfrm>
            <a:custGeom>
              <a:avLst/>
              <a:gdLst>
                <a:gd name="T0" fmla="*/ 1 w 511"/>
                <a:gd name="T1" fmla="*/ 0 h 341"/>
                <a:gd name="T2" fmla="*/ 1 w 511"/>
                <a:gd name="T3" fmla="*/ 0 h 341"/>
                <a:gd name="T4" fmla="*/ 1 w 511"/>
                <a:gd name="T5" fmla="*/ 0 h 341"/>
                <a:gd name="T6" fmla="*/ 1 w 511"/>
                <a:gd name="T7" fmla="*/ 0 h 341"/>
                <a:gd name="T8" fmla="*/ 1 w 511"/>
                <a:gd name="T9" fmla="*/ 0 h 341"/>
                <a:gd name="T10" fmla="*/ 1 w 511"/>
                <a:gd name="T11" fmla="*/ 0 h 341"/>
                <a:gd name="T12" fmla="*/ 1 w 511"/>
                <a:gd name="T13" fmla="*/ 0 h 341"/>
                <a:gd name="T14" fmla="*/ 1 w 511"/>
                <a:gd name="T15" fmla="*/ 0 h 341"/>
                <a:gd name="T16" fmla="*/ 1 w 511"/>
                <a:gd name="T17" fmla="*/ 0 h 341"/>
                <a:gd name="T18" fmla="*/ 1 w 511"/>
                <a:gd name="T19" fmla="*/ 0 h 341"/>
                <a:gd name="T20" fmla="*/ 1 w 511"/>
                <a:gd name="T21" fmla="*/ 0 h 341"/>
                <a:gd name="T22" fmla="*/ 1 w 511"/>
                <a:gd name="T23" fmla="*/ 0 h 341"/>
                <a:gd name="T24" fmla="*/ 1 w 511"/>
                <a:gd name="T25" fmla="*/ 0 h 341"/>
                <a:gd name="T26" fmla="*/ 1 w 511"/>
                <a:gd name="T27" fmla="*/ 0 h 341"/>
                <a:gd name="T28" fmla="*/ 1 w 511"/>
                <a:gd name="T29" fmla="*/ 0 h 341"/>
                <a:gd name="T30" fmla="*/ 1 w 511"/>
                <a:gd name="T31" fmla="*/ 0 h 341"/>
                <a:gd name="T32" fmla="*/ 1 w 511"/>
                <a:gd name="T33" fmla="*/ 0 h 341"/>
                <a:gd name="T34" fmla="*/ 1 w 511"/>
                <a:gd name="T35" fmla="*/ 0 h 341"/>
                <a:gd name="T36" fmla="*/ 1 w 511"/>
                <a:gd name="T37" fmla="*/ 0 h 341"/>
                <a:gd name="T38" fmla="*/ 1 w 511"/>
                <a:gd name="T39" fmla="*/ 0 h 341"/>
                <a:gd name="T40" fmla="*/ 1 w 511"/>
                <a:gd name="T41" fmla="*/ 0 h 341"/>
                <a:gd name="T42" fmla="*/ 1 w 511"/>
                <a:gd name="T43" fmla="*/ 0 h 341"/>
                <a:gd name="T44" fmla="*/ 1 w 511"/>
                <a:gd name="T45" fmla="*/ 0 h 341"/>
                <a:gd name="T46" fmla="*/ 1 w 511"/>
                <a:gd name="T47" fmla="*/ 0 h 341"/>
                <a:gd name="T48" fmla="*/ 1 w 511"/>
                <a:gd name="T49" fmla="*/ 0 h 341"/>
                <a:gd name="T50" fmla="*/ 1 w 511"/>
                <a:gd name="T51" fmla="*/ 0 h 341"/>
                <a:gd name="T52" fmla="*/ 1 w 511"/>
                <a:gd name="T53" fmla="*/ 0 h 341"/>
                <a:gd name="T54" fmla="*/ 1 w 511"/>
                <a:gd name="T55" fmla="*/ 0 h 341"/>
                <a:gd name="T56" fmla="*/ 1 w 511"/>
                <a:gd name="T57" fmla="*/ 0 h 341"/>
                <a:gd name="T58" fmla="*/ 1 w 511"/>
                <a:gd name="T59" fmla="*/ 0 h 341"/>
                <a:gd name="T60" fmla="*/ 1 w 511"/>
                <a:gd name="T61" fmla="*/ 0 h 341"/>
                <a:gd name="T62" fmla="*/ 1 w 511"/>
                <a:gd name="T63" fmla="*/ 0 h 341"/>
                <a:gd name="T64" fmla="*/ 1 w 511"/>
                <a:gd name="T65" fmla="*/ 0 h 341"/>
                <a:gd name="T66" fmla="*/ 1 w 511"/>
                <a:gd name="T67" fmla="*/ 0 h 341"/>
                <a:gd name="T68" fmla="*/ 1 w 511"/>
                <a:gd name="T69" fmla="*/ 0 h 341"/>
                <a:gd name="T70" fmla="*/ 1 w 511"/>
                <a:gd name="T71" fmla="*/ 0 h 341"/>
                <a:gd name="T72" fmla="*/ 1 w 511"/>
                <a:gd name="T73" fmla="*/ 0 h 341"/>
                <a:gd name="T74" fmla="*/ 1 w 511"/>
                <a:gd name="T75" fmla="*/ 0 h 341"/>
                <a:gd name="T76" fmla="*/ 1 w 511"/>
                <a:gd name="T77" fmla="*/ 0 h 341"/>
                <a:gd name="T78" fmla="*/ 1 w 511"/>
                <a:gd name="T79" fmla="*/ 0 h 341"/>
                <a:gd name="T80" fmla="*/ 1 w 511"/>
                <a:gd name="T81" fmla="*/ 0 h 341"/>
                <a:gd name="T82" fmla="*/ 1 w 511"/>
                <a:gd name="T83" fmla="*/ 0 h 341"/>
                <a:gd name="T84" fmla="*/ 1 w 511"/>
                <a:gd name="T85" fmla="*/ 0 h 341"/>
                <a:gd name="T86" fmla="*/ 1 w 511"/>
                <a:gd name="T87" fmla="*/ 0 h 341"/>
                <a:gd name="T88" fmla="*/ 1 w 511"/>
                <a:gd name="T89" fmla="*/ 0 h 341"/>
                <a:gd name="T90" fmla="*/ 1 w 511"/>
                <a:gd name="T91" fmla="*/ 0 h 341"/>
                <a:gd name="T92" fmla="*/ 1 w 511"/>
                <a:gd name="T93" fmla="*/ 0 h 341"/>
                <a:gd name="T94" fmla="*/ 1 w 511"/>
                <a:gd name="T95" fmla="*/ 0 h 341"/>
                <a:gd name="T96" fmla="*/ 1 w 511"/>
                <a:gd name="T97" fmla="*/ 0 h 341"/>
                <a:gd name="T98" fmla="*/ 1 w 511"/>
                <a:gd name="T99" fmla="*/ 0 h 341"/>
                <a:gd name="T100" fmla="*/ 1 w 511"/>
                <a:gd name="T101" fmla="*/ 0 h 341"/>
                <a:gd name="T102" fmla="*/ 1 w 511"/>
                <a:gd name="T103" fmla="*/ 0 h 341"/>
                <a:gd name="T104" fmla="*/ 1 w 511"/>
                <a:gd name="T105" fmla="*/ 0 h 341"/>
                <a:gd name="T106" fmla="*/ 1 w 511"/>
                <a:gd name="T107" fmla="*/ 0 h 341"/>
                <a:gd name="T108" fmla="*/ 1 w 511"/>
                <a:gd name="T109" fmla="*/ 0 h 341"/>
                <a:gd name="T110" fmla="*/ 1 w 511"/>
                <a:gd name="T111" fmla="*/ 0 h 341"/>
                <a:gd name="T112" fmla="*/ 1 w 511"/>
                <a:gd name="T113" fmla="*/ 0 h 341"/>
                <a:gd name="T114" fmla="*/ 1 w 511"/>
                <a:gd name="T115" fmla="*/ 0 h 341"/>
                <a:gd name="T116" fmla="*/ 1 w 511"/>
                <a:gd name="T117" fmla="*/ 0 h 3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11"/>
                <a:gd name="T178" fmla="*/ 0 h 341"/>
                <a:gd name="T179" fmla="*/ 511 w 511"/>
                <a:gd name="T180" fmla="*/ 341 h 3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11" h="341">
                  <a:moveTo>
                    <a:pt x="428" y="341"/>
                  </a:moveTo>
                  <a:lnTo>
                    <a:pt x="215" y="303"/>
                  </a:lnTo>
                  <a:lnTo>
                    <a:pt x="211" y="303"/>
                  </a:lnTo>
                  <a:lnTo>
                    <a:pt x="203" y="306"/>
                  </a:lnTo>
                  <a:lnTo>
                    <a:pt x="197" y="306"/>
                  </a:lnTo>
                  <a:lnTo>
                    <a:pt x="194" y="308"/>
                  </a:lnTo>
                  <a:lnTo>
                    <a:pt x="186" y="308"/>
                  </a:lnTo>
                  <a:lnTo>
                    <a:pt x="178" y="310"/>
                  </a:lnTo>
                  <a:lnTo>
                    <a:pt x="171" y="312"/>
                  </a:lnTo>
                  <a:lnTo>
                    <a:pt x="161" y="312"/>
                  </a:lnTo>
                  <a:lnTo>
                    <a:pt x="152" y="314"/>
                  </a:lnTo>
                  <a:lnTo>
                    <a:pt x="144" y="316"/>
                  </a:lnTo>
                  <a:lnTo>
                    <a:pt x="133" y="316"/>
                  </a:lnTo>
                  <a:lnTo>
                    <a:pt x="123" y="318"/>
                  </a:lnTo>
                  <a:lnTo>
                    <a:pt x="114" y="320"/>
                  </a:lnTo>
                  <a:lnTo>
                    <a:pt x="104" y="322"/>
                  </a:lnTo>
                  <a:lnTo>
                    <a:pt x="93" y="322"/>
                  </a:lnTo>
                  <a:lnTo>
                    <a:pt x="83" y="322"/>
                  </a:lnTo>
                  <a:lnTo>
                    <a:pt x="74" y="322"/>
                  </a:lnTo>
                  <a:lnTo>
                    <a:pt x="64" y="324"/>
                  </a:lnTo>
                  <a:lnTo>
                    <a:pt x="55" y="322"/>
                  </a:lnTo>
                  <a:lnTo>
                    <a:pt x="47" y="322"/>
                  </a:lnTo>
                  <a:lnTo>
                    <a:pt x="38" y="322"/>
                  </a:lnTo>
                  <a:lnTo>
                    <a:pt x="32" y="320"/>
                  </a:lnTo>
                  <a:lnTo>
                    <a:pt x="24" y="318"/>
                  </a:lnTo>
                  <a:lnTo>
                    <a:pt x="19" y="316"/>
                  </a:lnTo>
                  <a:lnTo>
                    <a:pt x="11" y="314"/>
                  </a:lnTo>
                  <a:lnTo>
                    <a:pt x="7" y="310"/>
                  </a:lnTo>
                  <a:lnTo>
                    <a:pt x="3" y="306"/>
                  </a:lnTo>
                  <a:lnTo>
                    <a:pt x="2" y="303"/>
                  </a:lnTo>
                  <a:lnTo>
                    <a:pt x="0" y="297"/>
                  </a:lnTo>
                  <a:lnTo>
                    <a:pt x="2" y="293"/>
                  </a:lnTo>
                  <a:lnTo>
                    <a:pt x="2" y="285"/>
                  </a:lnTo>
                  <a:lnTo>
                    <a:pt x="3" y="278"/>
                  </a:lnTo>
                  <a:lnTo>
                    <a:pt x="5" y="270"/>
                  </a:lnTo>
                  <a:lnTo>
                    <a:pt x="9" y="265"/>
                  </a:lnTo>
                  <a:lnTo>
                    <a:pt x="13" y="257"/>
                  </a:lnTo>
                  <a:lnTo>
                    <a:pt x="21" y="247"/>
                  </a:lnTo>
                  <a:lnTo>
                    <a:pt x="26" y="240"/>
                  </a:lnTo>
                  <a:lnTo>
                    <a:pt x="32" y="232"/>
                  </a:lnTo>
                  <a:lnTo>
                    <a:pt x="38" y="225"/>
                  </a:lnTo>
                  <a:lnTo>
                    <a:pt x="47" y="215"/>
                  </a:lnTo>
                  <a:lnTo>
                    <a:pt x="53" y="208"/>
                  </a:lnTo>
                  <a:lnTo>
                    <a:pt x="62" y="200"/>
                  </a:lnTo>
                  <a:lnTo>
                    <a:pt x="72" y="190"/>
                  </a:lnTo>
                  <a:lnTo>
                    <a:pt x="80" y="181"/>
                  </a:lnTo>
                  <a:lnTo>
                    <a:pt x="89" y="173"/>
                  </a:lnTo>
                  <a:lnTo>
                    <a:pt x="97" y="168"/>
                  </a:lnTo>
                  <a:lnTo>
                    <a:pt x="106" y="158"/>
                  </a:lnTo>
                  <a:lnTo>
                    <a:pt x="114" y="150"/>
                  </a:lnTo>
                  <a:lnTo>
                    <a:pt x="121" y="143"/>
                  </a:lnTo>
                  <a:lnTo>
                    <a:pt x="131" y="135"/>
                  </a:lnTo>
                  <a:lnTo>
                    <a:pt x="139" y="130"/>
                  </a:lnTo>
                  <a:lnTo>
                    <a:pt x="146" y="124"/>
                  </a:lnTo>
                  <a:lnTo>
                    <a:pt x="152" y="118"/>
                  </a:lnTo>
                  <a:lnTo>
                    <a:pt x="161" y="112"/>
                  </a:lnTo>
                  <a:lnTo>
                    <a:pt x="167" y="107"/>
                  </a:lnTo>
                  <a:lnTo>
                    <a:pt x="173" y="103"/>
                  </a:lnTo>
                  <a:lnTo>
                    <a:pt x="177" y="99"/>
                  </a:lnTo>
                  <a:lnTo>
                    <a:pt x="180" y="95"/>
                  </a:lnTo>
                  <a:lnTo>
                    <a:pt x="188" y="92"/>
                  </a:lnTo>
                  <a:lnTo>
                    <a:pt x="190" y="92"/>
                  </a:lnTo>
                  <a:lnTo>
                    <a:pt x="433" y="14"/>
                  </a:lnTo>
                  <a:lnTo>
                    <a:pt x="511" y="0"/>
                  </a:lnTo>
                  <a:lnTo>
                    <a:pt x="458" y="48"/>
                  </a:lnTo>
                  <a:lnTo>
                    <a:pt x="239" y="114"/>
                  </a:lnTo>
                  <a:lnTo>
                    <a:pt x="237" y="114"/>
                  </a:lnTo>
                  <a:lnTo>
                    <a:pt x="234" y="116"/>
                  </a:lnTo>
                  <a:lnTo>
                    <a:pt x="228" y="118"/>
                  </a:lnTo>
                  <a:lnTo>
                    <a:pt x="220" y="122"/>
                  </a:lnTo>
                  <a:lnTo>
                    <a:pt x="213" y="124"/>
                  </a:lnTo>
                  <a:lnTo>
                    <a:pt x="203" y="130"/>
                  </a:lnTo>
                  <a:lnTo>
                    <a:pt x="194" y="135"/>
                  </a:lnTo>
                  <a:lnTo>
                    <a:pt x="186" y="141"/>
                  </a:lnTo>
                  <a:lnTo>
                    <a:pt x="175" y="147"/>
                  </a:lnTo>
                  <a:lnTo>
                    <a:pt x="167" y="152"/>
                  </a:lnTo>
                  <a:lnTo>
                    <a:pt x="161" y="158"/>
                  </a:lnTo>
                  <a:lnTo>
                    <a:pt x="158" y="164"/>
                  </a:lnTo>
                  <a:lnTo>
                    <a:pt x="154" y="170"/>
                  </a:lnTo>
                  <a:lnTo>
                    <a:pt x="156" y="175"/>
                  </a:lnTo>
                  <a:lnTo>
                    <a:pt x="159" y="179"/>
                  </a:lnTo>
                  <a:lnTo>
                    <a:pt x="167" y="185"/>
                  </a:lnTo>
                  <a:lnTo>
                    <a:pt x="171" y="187"/>
                  </a:lnTo>
                  <a:lnTo>
                    <a:pt x="175" y="189"/>
                  </a:lnTo>
                  <a:lnTo>
                    <a:pt x="180" y="189"/>
                  </a:lnTo>
                  <a:lnTo>
                    <a:pt x="188" y="190"/>
                  </a:lnTo>
                  <a:lnTo>
                    <a:pt x="196" y="190"/>
                  </a:lnTo>
                  <a:lnTo>
                    <a:pt x="203" y="190"/>
                  </a:lnTo>
                  <a:lnTo>
                    <a:pt x="211" y="190"/>
                  </a:lnTo>
                  <a:lnTo>
                    <a:pt x="220" y="192"/>
                  </a:lnTo>
                  <a:lnTo>
                    <a:pt x="228" y="190"/>
                  </a:lnTo>
                  <a:lnTo>
                    <a:pt x="235" y="190"/>
                  </a:lnTo>
                  <a:lnTo>
                    <a:pt x="245" y="190"/>
                  </a:lnTo>
                  <a:lnTo>
                    <a:pt x="255" y="190"/>
                  </a:lnTo>
                  <a:lnTo>
                    <a:pt x="262" y="189"/>
                  </a:lnTo>
                  <a:lnTo>
                    <a:pt x="272" y="189"/>
                  </a:lnTo>
                  <a:lnTo>
                    <a:pt x="281" y="187"/>
                  </a:lnTo>
                  <a:lnTo>
                    <a:pt x="291" y="187"/>
                  </a:lnTo>
                  <a:lnTo>
                    <a:pt x="298" y="185"/>
                  </a:lnTo>
                  <a:lnTo>
                    <a:pt x="308" y="185"/>
                  </a:lnTo>
                  <a:lnTo>
                    <a:pt x="315" y="183"/>
                  </a:lnTo>
                  <a:lnTo>
                    <a:pt x="325" y="183"/>
                  </a:lnTo>
                  <a:lnTo>
                    <a:pt x="331" y="181"/>
                  </a:lnTo>
                  <a:lnTo>
                    <a:pt x="338" y="179"/>
                  </a:lnTo>
                  <a:lnTo>
                    <a:pt x="344" y="177"/>
                  </a:lnTo>
                  <a:lnTo>
                    <a:pt x="353" y="177"/>
                  </a:lnTo>
                  <a:lnTo>
                    <a:pt x="357" y="175"/>
                  </a:lnTo>
                  <a:lnTo>
                    <a:pt x="363" y="175"/>
                  </a:lnTo>
                  <a:lnTo>
                    <a:pt x="367" y="173"/>
                  </a:lnTo>
                  <a:lnTo>
                    <a:pt x="372" y="173"/>
                  </a:lnTo>
                  <a:lnTo>
                    <a:pt x="376" y="173"/>
                  </a:lnTo>
                  <a:lnTo>
                    <a:pt x="380" y="173"/>
                  </a:lnTo>
                  <a:lnTo>
                    <a:pt x="313" y="219"/>
                  </a:lnTo>
                  <a:lnTo>
                    <a:pt x="186" y="244"/>
                  </a:lnTo>
                  <a:lnTo>
                    <a:pt x="313" y="272"/>
                  </a:lnTo>
                  <a:lnTo>
                    <a:pt x="414" y="293"/>
                  </a:lnTo>
                  <a:lnTo>
                    <a:pt x="428" y="341"/>
                  </a:lnTo>
                  <a:close/>
                </a:path>
              </a:pathLst>
            </a:custGeom>
            <a:solidFill>
              <a:srgbClr val="E6B380"/>
            </a:solidFill>
            <a:ln w="9525">
              <a:noFill/>
              <a:round/>
              <a:headEnd/>
              <a:tailEnd/>
            </a:ln>
          </p:spPr>
          <p:txBody>
            <a:bodyPr/>
            <a:lstStyle/>
            <a:p>
              <a:endParaRPr lang="en-US" sz="2400"/>
            </a:p>
          </p:txBody>
        </p:sp>
        <p:sp>
          <p:nvSpPr>
            <p:cNvPr id="219230" name="Freeform 123"/>
            <p:cNvSpPr>
              <a:spLocks/>
            </p:cNvSpPr>
            <p:nvPr/>
          </p:nvSpPr>
          <p:spPr bwMode="auto">
            <a:xfrm>
              <a:off x="4385" y="3756"/>
              <a:ext cx="447" cy="242"/>
            </a:xfrm>
            <a:custGeom>
              <a:avLst/>
              <a:gdLst>
                <a:gd name="T0" fmla="*/ 1 w 893"/>
                <a:gd name="T1" fmla="*/ 1 h 483"/>
                <a:gd name="T2" fmla="*/ 1 w 893"/>
                <a:gd name="T3" fmla="*/ 1 h 483"/>
                <a:gd name="T4" fmla="*/ 1 w 893"/>
                <a:gd name="T5" fmla="*/ 1 h 483"/>
                <a:gd name="T6" fmla="*/ 1 w 893"/>
                <a:gd name="T7" fmla="*/ 1 h 483"/>
                <a:gd name="T8" fmla="*/ 1 w 893"/>
                <a:gd name="T9" fmla="*/ 1 h 483"/>
                <a:gd name="T10" fmla="*/ 1 w 893"/>
                <a:gd name="T11" fmla="*/ 1 h 483"/>
                <a:gd name="T12" fmla="*/ 1 w 893"/>
                <a:gd name="T13" fmla="*/ 1 h 483"/>
                <a:gd name="T14" fmla="*/ 1 w 893"/>
                <a:gd name="T15" fmla="*/ 1 h 483"/>
                <a:gd name="T16" fmla="*/ 1 w 893"/>
                <a:gd name="T17" fmla="*/ 1 h 483"/>
                <a:gd name="T18" fmla="*/ 1 w 893"/>
                <a:gd name="T19" fmla="*/ 1 h 483"/>
                <a:gd name="T20" fmla="*/ 1 w 893"/>
                <a:gd name="T21" fmla="*/ 1 h 483"/>
                <a:gd name="T22" fmla="*/ 1 w 893"/>
                <a:gd name="T23" fmla="*/ 1 h 483"/>
                <a:gd name="T24" fmla="*/ 1 w 893"/>
                <a:gd name="T25" fmla="*/ 1 h 483"/>
                <a:gd name="T26" fmla="*/ 1 w 893"/>
                <a:gd name="T27" fmla="*/ 1 h 483"/>
                <a:gd name="T28" fmla="*/ 1 w 893"/>
                <a:gd name="T29" fmla="*/ 1 h 483"/>
                <a:gd name="T30" fmla="*/ 1 w 893"/>
                <a:gd name="T31" fmla="*/ 1 h 483"/>
                <a:gd name="T32" fmla="*/ 1 w 893"/>
                <a:gd name="T33" fmla="*/ 1 h 483"/>
                <a:gd name="T34" fmla="*/ 1 w 893"/>
                <a:gd name="T35" fmla="*/ 1 h 483"/>
                <a:gd name="T36" fmla="*/ 1 w 893"/>
                <a:gd name="T37" fmla="*/ 1 h 483"/>
                <a:gd name="T38" fmla="*/ 1 w 893"/>
                <a:gd name="T39" fmla="*/ 1 h 483"/>
                <a:gd name="T40" fmla="*/ 1 w 893"/>
                <a:gd name="T41" fmla="*/ 1 h 483"/>
                <a:gd name="T42" fmla="*/ 1 w 893"/>
                <a:gd name="T43" fmla="*/ 1 h 483"/>
                <a:gd name="T44" fmla="*/ 1 w 893"/>
                <a:gd name="T45" fmla="*/ 1 h 483"/>
                <a:gd name="T46" fmla="*/ 1 w 893"/>
                <a:gd name="T47" fmla="*/ 1 h 483"/>
                <a:gd name="T48" fmla="*/ 1 w 893"/>
                <a:gd name="T49" fmla="*/ 1 h 483"/>
                <a:gd name="T50" fmla="*/ 1 w 893"/>
                <a:gd name="T51" fmla="*/ 1 h 483"/>
                <a:gd name="T52" fmla="*/ 1 w 893"/>
                <a:gd name="T53" fmla="*/ 1 h 483"/>
                <a:gd name="T54" fmla="*/ 1 w 893"/>
                <a:gd name="T55" fmla="*/ 1 h 483"/>
                <a:gd name="T56" fmla="*/ 1 w 893"/>
                <a:gd name="T57" fmla="*/ 1 h 483"/>
                <a:gd name="T58" fmla="*/ 1 w 893"/>
                <a:gd name="T59" fmla="*/ 1 h 483"/>
                <a:gd name="T60" fmla="*/ 1 w 893"/>
                <a:gd name="T61" fmla="*/ 1 h 483"/>
                <a:gd name="T62" fmla="*/ 1 w 893"/>
                <a:gd name="T63" fmla="*/ 1 h 483"/>
                <a:gd name="T64" fmla="*/ 1 w 893"/>
                <a:gd name="T65" fmla="*/ 1 h 483"/>
                <a:gd name="T66" fmla="*/ 1 w 893"/>
                <a:gd name="T67" fmla="*/ 1 h 483"/>
                <a:gd name="T68" fmla="*/ 1 w 893"/>
                <a:gd name="T69" fmla="*/ 1 h 483"/>
                <a:gd name="T70" fmla="*/ 1 w 893"/>
                <a:gd name="T71" fmla="*/ 1 h 483"/>
                <a:gd name="T72" fmla="*/ 1 w 893"/>
                <a:gd name="T73" fmla="*/ 1 h 483"/>
                <a:gd name="T74" fmla="*/ 1 w 893"/>
                <a:gd name="T75" fmla="*/ 1 h 483"/>
                <a:gd name="T76" fmla="*/ 1 w 893"/>
                <a:gd name="T77" fmla="*/ 1 h 483"/>
                <a:gd name="T78" fmla="*/ 0 w 893"/>
                <a:gd name="T79" fmla="*/ 1 h 483"/>
                <a:gd name="T80" fmla="*/ 1 w 893"/>
                <a:gd name="T81" fmla="*/ 1 h 483"/>
                <a:gd name="T82" fmla="*/ 1 w 893"/>
                <a:gd name="T83" fmla="*/ 1 h 483"/>
                <a:gd name="T84" fmla="*/ 1 w 893"/>
                <a:gd name="T85" fmla="*/ 1 h 483"/>
                <a:gd name="T86" fmla="*/ 1 w 893"/>
                <a:gd name="T87" fmla="*/ 1 h 483"/>
                <a:gd name="T88" fmla="*/ 1 w 893"/>
                <a:gd name="T89" fmla="*/ 1 h 483"/>
                <a:gd name="T90" fmla="*/ 1 w 893"/>
                <a:gd name="T91" fmla="*/ 1 h 483"/>
                <a:gd name="T92" fmla="*/ 1 w 893"/>
                <a:gd name="T93" fmla="*/ 1 h 483"/>
                <a:gd name="T94" fmla="*/ 1 w 893"/>
                <a:gd name="T95" fmla="*/ 1 h 483"/>
                <a:gd name="T96" fmla="*/ 1 w 893"/>
                <a:gd name="T97" fmla="*/ 1 h 483"/>
                <a:gd name="T98" fmla="*/ 1 w 893"/>
                <a:gd name="T99" fmla="*/ 1 h 483"/>
                <a:gd name="T100" fmla="*/ 1 w 893"/>
                <a:gd name="T101" fmla="*/ 1 h 483"/>
                <a:gd name="T102" fmla="*/ 1 w 893"/>
                <a:gd name="T103" fmla="*/ 1 h 483"/>
                <a:gd name="T104" fmla="*/ 1 w 893"/>
                <a:gd name="T105" fmla="*/ 1 h 483"/>
                <a:gd name="T106" fmla="*/ 1 w 893"/>
                <a:gd name="T107" fmla="*/ 1 h 483"/>
                <a:gd name="T108" fmla="*/ 1 w 893"/>
                <a:gd name="T109" fmla="*/ 1 h 483"/>
                <a:gd name="T110" fmla="*/ 1 w 893"/>
                <a:gd name="T111" fmla="*/ 1 h 483"/>
                <a:gd name="T112" fmla="*/ 1 w 893"/>
                <a:gd name="T113" fmla="*/ 1 h 483"/>
                <a:gd name="T114" fmla="*/ 1 w 893"/>
                <a:gd name="T115" fmla="*/ 1 h 4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93"/>
                <a:gd name="T175" fmla="*/ 0 h 483"/>
                <a:gd name="T176" fmla="*/ 893 w 893"/>
                <a:gd name="T177" fmla="*/ 483 h 48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93" h="483">
                  <a:moveTo>
                    <a:pt x="599" y="479"/>
                  </a:moveTo>
                  <a:lnTo>
                    <a:pt x="597" y="475"/>
                  </a:lnTo>
                  <a:lnTo>
                    <a:pt x="599" y="475"/>
                  </a:lnTo>
                  <a:lnTo>
                    <a:pt x="604" y="475"/>
                  </a:lnTo>
                  <a:lnTo>
                    <a:pt x="614" y="475"/>
                  </a:lnTo>
                  <a:lnTo>
                    <a:pt x="618" y="475"/>
                  </a:lnTo>
                  <a:lnTo>
                    <a:pt x="623" y="475"/>
                  </a:lnTo>
                  <a:lnTo>
                    <a:pt x="631" y="477"/>
                  </a:lnTo>
                  <a:lnTo>
                    <a:pt x="637" y="477"/>
                  </a:lnTo>
                  <a:lnTo>
                    <a:pt x="644" y="477"/>
                  </a:lnTo>
                  <a:lnTo>
                    <a:pt x="652" y="479"/>
                  </a:lnTo>
                  <a:lnTo>
                    <a:pt x="661" y="479"/>
                  </a:lnTo>
                  <a:lnTo>
                    <a:pt x="669" y="481"/>
                  </a:lnTo>
                  <a:lnTo>
                    <a:pt x="678" y="481"/>
                  </a:lnTo>
                  <a:lnTo>
                    <a:pt x="686" y="481"/>
                  </a:lnTo>
                  <a:lnTo>
                    <a:pt x="696" y="481"/>
                  </a:lnTo>
                  <a:lnTo>
                    <a:pt x="705" y="483"/>
                  </a:lnTo>
                  <a:lnTo>
                    <a:pt x="713" y="481"/>
                  </a:lnTo>
                  <a:lnTo>
                    <a:pt x="722" y="481"/>
                  </a:lnTo>
                  <a:lnTo>
                    <a:pt x="730" y="481"/>
                  </a:lnTo>
                  <a:lnTo>
                    <a:pt x="741" y="481"/>
                  </a:lnTo>
                  <a:lnTo>
                    <a:pt x="749" y="479"/>
                  </a:lnTo>
                  <a:lnTo>
                    <a:pt x="756" y="477"/>
                  </a:lnTo>
                  <a:lnTo>
                    <a:pt x="764" y="477"/>
                  </a:lnTo>
                  <a:lnTo>
                    <a:pt x="773" y="475"/>
                  </a:lnTo>
                  <a:lnTo>
                    <a:pt x="779" y="474"/>
                  </a:lnTo>
                  <a:lnTo>
                    <a:pt x="787" y="472"/>
                  </a:lnTo>
                  <a:lnTo>
                    <a:pt x="793" y="468"/>
                  </a:lnTo>
                  <a:lnTo>
                    <a:pt x="800" y="466"/>
                  </a:lnTo>
                  <a:lnTo>
                    <a:pt x="810" y="458"/>
                  </a:lnTo>
                  <a:lnTo>
                    <a:pt x="821" y="451"/>
                  </a:lnTo>
                  <a:lnTo>
                    <a:pt x="831" y="441"/>
                  </a:lnTo>
                  <a:lnTo>
                    <a:pt x="840" y="434"/>
                  </a:lnTo>
                  <a:lnTo>
                    <a:pt x="848" y="422"/>
                  </a:lnTo>
                  <a:lnTo>
                    <a:pt x="857" y="413"/>
                  </a:lnTo>
                  <a:lnTo>
                    <a:pt x="859" y="407"/>
                  </a:lnTo>
                  <a:lnTo>
                    <a:pt x="863" y="401"/>
                  </a:lnTo>
                  <a:lnTo>
                    <a:pt x="867" y="394"/>
                  </a:lnTo>
                  <a:lnTo>
                    <a:pt x="870" y="390"/>
                  </a:lnTo>
                  <a:lnTo>
                    <a:pt x="874" y="382"/>
                  </a:lnTo>
                  <a:lnTo>
                    <a:pt x="876" y="377"/>
                  </a:lnTo>
                  <a:lnTo>
                    <a:pt x="880" y="369"/>
                  </a:lnTo>
                  <a:lnTo>
                    <a:pt x="882" y="363"/>
                  </a:lnTo>
                  <a:lnTo>
                    <a:pt x="884" y="358"/>
                  </a:lnTo>
                  <a:lnTo>
                    <a:pt x="886" y="352"/>
                  </a:lnTo>
                  <a:lnTo>
                    <a:pt x="888" y="344"/>
                  </a:lnTo>
                  <a:lnTo>
                    <a:pt x="889" y="339"/>
                  </a:lnTo>
                  <a:lnTo>
                    <a:pt x="891" y="333"/>
                  </a:lnTo>
                  <a:lnTo>
                    <a:pt x="891" y="325"/>
                  </a:lnTo>
                  <a:lnTo>
                    <a:pt x="891" y="318"/>
                  </a:lnTo>
                  <a:lnTo>
                    <a:pt x="893" y="312"/>
                  </a:lnTo>
                  <a:lnTo>
                    <a:pt x="893" y="306"/>
                  </a:lnTo>
                  <a:lnTo>
                    <a:pt x="893" y="301"/>
                  </a:lnTo>
                  <a:lnTo>
                    <a:pt x="893" y="295"/>
                  </a:lnTo>
                  <a:lnTo>
                    <a:pt x="893" y="289"/>
                  </a:lnTo>
                  <a:lnTo>
                    <a:pt x="891" y="282"/>
                  </a:lnTo>
                  <a:lnTo>
                    <a:pt x="891" y="276"/>
                  </a:lnTo>
                  <a:lnTo>
                    <a:pt x="889" y="270"/>
                  </a:lnTo>
                  <a:lnTo>
                    <a:pt x="888" y="264"/>
                  </a:lnTo>
                  <a:lnTo>
                    <a:pt x="886" y="259"/>
                  </a:lnTo>
                  <a:lnTo>
                    <a:pt x="884" y="253"/>
                  </a:lnTo>
                  <a:lnTo>
                    <a:pt x="880" y="247"/>
                  </a:lnTo>
                  <a:lnTo>
                    <a:pt x="878" y="242"/>
                  </a:lnTo>
                  <a:lnTo>
                    <a:pt x="874" y="236"/>
                  </a:lnTo>
                  <a:lnTo>
                    <a:pt x="869" y="230"/>
                  </a:lnTo>
                  <a:lnTo>
                    <a:pt x="865" y="224"/>
                  </a:lnTo>
                  <a:lnTo>
                    <a:pt x="861" y="219"/>
                  </a:lnTo>
                  <a:lnTo>
                    <a:pt x="855" y="213"/>
                  </a:lnTo>
                  <a:lnTo>
                    <a:pt x="850" y="205"/>
                  </a:lnTo>
                  <a:lnTo>
                    <a:pt x="844" y="200"/>
                  </a:lnTo>
                  <a:lnTo>
                    <a:pt x="838" y="194"/>
                  </a:lnTo>
                  <a:lnTo>
                    <a:pt x="831" y="188"/>
                  </a:lnTo>
                  <a:lnTo>
                    <a:pt x="825" y="183"/>
                  </a:lnTo>
                  <a:lnTo>
                    <a:pt x="817" y="175"/>
                  </a:lnTo>
                  <a:lnTo>
                    <a:pt x="810" y="169"/>
                  </a:lnTo>
                  <a:lnTo>
                    <a:pt x="800" y="164"/>
                  </a:lnTo>
                  <a:lnTo>
                    <a:pt x="793" y="158"/>
                  </a:lnTo>
                  <a:lnTo>
                    <a:pt x="783" y="150"/>
                  </a:lnTo>
                  <a:lnTo>
                    <a:pt x="775" y="145"/>
                  </a:lnTo>
                  <a:lnTo>
                    <a:pt x="764" y="137"/>
                  </a:lnTo>
                  <a:lnTo>
                    <a:pt x="754" y="129"/>
                  </a:lnTo>
                  <a:lnTo>
                    <a:pt x="749" y="126"/>
                  </a:lnTo>
                  <a:lnTo>
                    <a:pt x="743" y="122"/>
                  </a:lnTo>
                  <a:lnTo>
                    <a:pt x="737" y="118"/>
                  </a:lnTo>
                  <a:lnTo>
                    <a:pt x="734" y="116"/>
                  </a:lnTo>
                  <a:lnTo>
                    <a:pt x="726" y="112"/>
                  </a:lnTo>
                  <a:lnTo>
                    <a:pt x="720" y="108"/>
                  </a:lnTo>
                  <a:lnTo>
                    <a:pt x="715" y="105"/>
                  </a:lnTo>
                  <a:lnTo>
                    <a:pt x="709" y="101"/>
                  </a:lnTo>
                  <a:lnTo>
                    <a:pt x="703" y="97"/>
                  </a:lnTo>
                  <a:lnTo>
                    <a:pt x="697" y="93"/>
                  </a:lnTo>
                  <a:lnTo>
                    <a:pt x="692" y="89"/>
                  </a:lnTo>
                  <a:lnTo>
                    <a:pt x="686" y="86"/>
                  </a:lnTo>
                  <a:lnTo>
                    <a:pt x="678" y="82"/>
                  </a:lnTo>
                  <a:lnTo>
                    <a:pt x="671" y="78"/>
                  </a:lnTo>
                  <a:lnTo>
                    <a:pt x="665" y="72"/>
                  </a:lnTo>
                  <a:lnTo>
                    <a:pt x="659" y="70"/>
                  </a:lnTo>
                  <a:lnTo>
                    <a:pt x="652" y="67"/>
                  </a:lnTo>
                  <a:lnTo>
                    <a:pt x="644" y="63"/>
                  </a:lnTo>
                  <a:lnTo>
                    <a:pt x="638" y="61"/>
                  </a:lnTo>
                  <a:lnTo>
                    <a:pt x="633" y="57"/>
                  </a:lnTo>
                  <a:lnTo>
                    <a:pt x="627" y="55"/>
                  </a:lnTo>
                  <a:lnTo>
                    <a:pt x="619" y="51"/>
                  </a:lnTo>
                  <a:lnTo>
                    <a:pt x="612" y="50"/>
                  </a:lnTo>
                  <a:lnTo>
                    <a:pt x="606" y="46"/>
                  </a:lnTo>
                  <a:lnTo>
                    <a:pt x="600" y="42"/>
                  </a:lnTo>
                  <a:lnTo>
                    <a:pt x="595" y="40"/>
                  </a:lnTo>
                  <a:lnTo>
                    <a:pt x="589" y="38"/>
                  </a:lnTo>
                  <a:lnTo>
                    <a:pt x="583" y="36"/>
                  </a:lnTo>
                  <a:lnTo>
                    <a:pt x="576" y="34"/>
                  </a:lnTo>
                  <a:lnTo>
                    <a:pt x="570" y="32"/>
                  </a:lnTo>
                  <a:lnTo>
                    <a:pt x="562" y="31"/>
                  </a:lnTo>
                  <a:lnTo>
                    <a:pt x="557" y="29"/>
                  </a:lnTo>
                  <a:lnTo>
                    <a:pt x="551" y="27"/>
                  </a:lnTo>
                  <a:lnTo>
                    <a:pt x="545" y="25"/>
                  </a:lnTo>
                  <a:lnTo>
                    <a:pt x="540" y="23"/>
                  </a:lnTo>
                  <a:lnTo>
                    <a:pt x="534" y="23"/>
                  </a:lnTo>
                  <a:lnTo>
                    <a:pt x="528" y="21"/>
                  </a:lnTo>
                  <a:lnTo>
                    <a:pt x="522" y="19"/>
                  </a:lnTo>
                  <a:lnTo>
                    <a:pt x="517" y="17"/>
                  </a:lnTo>
                  <a:lnTo>
                    <a:pt x="511" y="17"/>
                  </a:lnTo>
                  <a:lnTo>
                    <a:pt x="500" y="15"/>
                  </a:lnTo>
                  <a:lnTo>
                    <a:pt x="490" y="13"/>
                  </a:lnTo>
                  <a:lnTo>
                    <a:pt x="484" y="11"/>
                  </a:lnTo>
                  <a:lnTo>
                    <a:pt x="477" y="11"/>
                  </a:lnTo>
                  <a:lnTo>
                    <a:pt x="473" y="10"/>
                  </a:lnTo>
                  <a:lnTo>
                    <a:pt x="467" y="10"/>
                  </a:lnTo>
                  <a:lnTo>
                    <a:pt x="458" y="8"/>
                  </a:lnTo>
                  <a:lnTo>
                    <a:pt x="448" y="8"/>
                  </a:lnTo>
                  <a:lnTo>
                    <a:pt x="439" y="6"/>
                  </a:lnTo>
                  <a:lnTo>
                    <a:pt x="429" y="6"/>
                  </a:lnTo>
                  <a:lnTo>
                    <a:pt x="420" y="6"/>
                  </a:lnTo>
                  <a:lnTo>
                    <a:pt x="412" y="6"/>
                  </a:lnTo>
                  <a:lnTo>
                    <a:pt x="405" y="4"/>
                  </a:lnTo>
                  <a:lnTo>
                    <a:pt x="397" y="4"/>
                  </a:lnTo>
                  <a:lnTo>
                    <a:pt x="391" y="4"/>
                  </a:lnTo>
                  <a:lnTo>
                    <a:pt x="386" y="4"/>
                  </a:lnTo>
                  <a:lnTo>
                    <a:pt x="380" y="2"/>
                  </a:lnTo>
                  <a:lnTo>
                    <a:pt x="374" y="2"/>
                  </a:lnTo>
                  <a:lnTo>
                    <a:pt x="370" y="2"/>
                  </a:lnTo>
                  <a:lnTo>
                    <a:pt x="367" y="2"/>
                  </a:lnTo>
                  <a:lnTo>
                    <a:pt x="357" y="0"/>
                  </a:lnTo>
                  <a:lnTo>
                    <a:pt x="349" y="0"/>
                  </a:lnTo>
                  <a:lnTo>
                    <a:pt x="342" y="2"/>
                  </a:lnTo>
                  <a:lnTo>
                    <a:pt x="332" y="2"/>
                  </a:lnTo>
                  <a:lnTo>
                    <a:pt x="325" y="4"/>
                  </a:lnTo>
                  <a:lnTo>
                    <a:pt x="315" y="6"/>
                  </a:lnTo>
                  <a:lnTo>
                    <a:pt x="306" y="6"/>
                  </a:lnTo>
                  <a:lnTo>
                    <a:pt x="300" y="10"/>
                  </a:lnTo>
                  <a:lnTo>
                    <a:pt x="292" y="11"/>
                  </a:lnTo>
                  <a:lnTo>
                    <a:pt x="287" y="13"/>
                  </a:lnTo>
                  <a:lnTo>
                    <a:pt x="279" y="15"/>
                  </a:lnTo>
                  <a:lnTo>
                    <a:pt x="275" y="17"/>
                  </a:lnTo>
                  <a:lnTo>
                    <a:pt x="268" y="19"/>
                  </a:lnTo>
                  <a:lnTo>
                    <a:pt x="266" y="21"/>
                  </a:lnTo>
                  <a:lnTo>
                    <a:pt x="264" y="21"/>
                  </a:lnTo>
                  <a:lnTo>
                    <a:pt x="258" y="25"/>
                  </a:lnTo>
                  <a:lnTo>
                    <a:pt x="254" y="25"/>
                  </a:lnTo>
                  <a:lnTo>
                    <a:pt x="249" y="27"/>
                  </a:lnTo>
                  <a:lnTo>
                    <a:pt x="243" y="31"/>
                  </a:lnTo>
                  <a:lnTo>
                    <a:pt x="237" y="32"/>
                  </a:lnTo>
                  <a:lnTo>
                    <a:pt x="230" y="36"/>
                  </a:lnTo>
                  <a:lnTo>
                    <a:pt x="220" y="38"/>
                  </a:lnTo>
                  <a:lnTo>
                    <a:pt x="214" y="40"/>
                  </a:lnTo>
                  <a:lnTo>
                    <a:pt x="209" y="42"/>
                  </a:lnTo>
                  <a:lnTo>
                    <a:pt x="203" y="44"/>
                  </a:lnTo>
                  <a:lnTo>
                    <a:pt x="197" y="48"/>
                  </a:lnTo>
                  <a:lnTo>
                    <a:pt x="190" y="50"/>
                  </a:lnTo>
                  <a:lnTo>
                    <a:pt x="184" y="51"/>
                  </a:lnTo>
                  <a:lnTo>
                    <a:pt x="176" y="53"/>
                  </a:lnTo>
                  <a:lnTo>
                    <a:pt x="169" y="57"/>
                  </a:lnTo>
                  <a:lnTo>
                    <a:pt x="159" y="59"/>
                  </a:lnTo>
                  <a:lnTo>
                    <a:pt x="152" y="63"/>
                  </a:lnTo>
                  <a:lnTo>
                    <a:pt x="144" y="65"/>
                  </a:lnTo>
                  <a:lnTo>
                    <a:pt x="135" y="69"/>
                  </a:lnTo>
                  <a:lnTo>
                    <a:pt x="125" y="70"/>
                  </a:lnTo>
                  <a:lnTo>
                    <a:pt x="117" y="72"/>
                  </a:lnTo>
                  <a:lnTo>
                    <a:pt x="108" y="76"/>
                  </a:lnTo>
                  <a:lnTo>
                    <a:pt x="100" y="80"/>
                  </a:lnTo>
                  <a:lnTo>
                    <a:pt x="91" y="82"/>
                  </a:lnTo>
                  <a:lnTo>
                    <a:pt x="85" y="86"/>
                  </a:lnTo>
                  <a:lnTo>
                    <a:pt x="78" y="88"/>
                  </a:lnTo>
                  <a:lnTo>
                    <a:pt x="72" y="91"/>
                  </a:lnTo>
                  <a:lnTo>
                    <a:pt x="64" y="95"/>
                  </a:lnTo>
                  <a:lnTo>
                    <a:pt x="58" y="97"/>
                  </a:lnTo>
                  <a:lnTo>
                    <a:pt x="53" y="101"/>
                  </a:lnTo>
                  <a:lnTo>
                    <a:pt x="47" y="105"/>
                  </a:lnTo>
                  <a:lnTo>
                    <a:pt x="38" y="112"/>
                  </a:lnTo>
                  <a:lnTo>
                    <a:pt x="30" y="122"/>
                  </a:lnTo>
                  <a:lnTo>
                    <a:pt x="20" y="129"/>
                  </a:lnTo>
                  <a:lnTo>
                    <a:pt x="15" y="139"/>
                  </a:lnTo>
                  <a:lnTo>
                    <a:pt x="13" y="143"/>
                  </a:lnTo>
                  <a:lnTo>
                    <a:pt x="9" y="147"/>
                  </a:lnTo>
                  <a:lnTo>
                    <a:pt x="7" y="152"/>
                  </a:lnTo>
                  <a:lnTo>
                    <a:pt x="7" y="160"/>
                  </a:lnTo>
                  <a:lnTo>
                    <a:pt x="3" y="164"/>
                  </a:lnTo>
                  <a:lnTo>
                    <a:pt x="3" y="169"/>
                  </a:lnTo>
                  <a:lnTo>
                    <a:pt x="1" y="175"/>
                  </a:lnTo>
                  <a:lnTo>
                    <a:pt x="1" y="183"/>
                  </a:lnTo>
                  <a:lnTo>
                    <a:pt x="0" y="188"/>
                  </a:lnTo>
                  <a:lnTo>
                    <a:pt x="0" y="196"/>
                  </a:lnTo>
                  <a:lnTo>
                    <a:pt x="0" y="202"/>
                  </a:lnTo>
                  <a:lnTo>
                    <a:pt x="0" y="211"/>
                  </a:lnTo>
                  <a:lnTo>
                    <a:pt x="0" y="217"/>
                  </a:lnTo>
                  <a:lnTo>
                    <a:pt x="1" y="224"/>
                  </a:lnTo>
                  <a:lnTo>
                    <a:pt x="3" y="230"/>
                  </a:lnTo>
                  <a:lnTo>
                    <a:pt x="7" y="240"/>
                  </a:lnTo>
                  <a:lnTo>
                    <a:pt x="9" y="245"/>
                  </a:lnTo>
                  <a:lnTo>
                    <a:pt x="15" y="255"/>
                  </a:lnTo>
                  <a:lnTo>
                    <a:pt x="19" y="261"/>
                  </a:lnTo>
                  <a:lnTo>
                    <a:pt x="26" y="270"/>
                  </a:lnTo>
                  <a:lnTo>
                    <a:pt x="32" y="278"/>
                  </a:lnTo>
                  <a:lnTo>
                    <a:pt x="38" y="285"/>
                  </a:lnTo>
                  <a:lnTo>
                    <a:pt x="45" y="293"/>
                  </a:lnTo>
                  <a:lnTo>
                    <a:pt x="55" y="301"/>
                  </a:lnTo>
                  <a:lnTo>
                    <a:pt x="62" y="308"/>
                  </a:lnTo>
                  <a:lnTo>
                    <a:pt x="70" y="316"/>
                  </a:lnTo>
                  <a:lnTo>
                    <a:pt x="79" y="323"/>
                  </a:lnTo>
                  <a:lnTo>
                    <a:pt x="89" y="331"/>
                  </a:lnTo>
                  <a:lnTo>
                    <a:pt x="97" y="339"/>
                  </a:lnTo>
                  <a:lnTo>
                    <a:pt x="106" y="344"/>
                  </a:lnTo>
                  <a:lnTo>
                    <a:pt x="116" y="352"/>
                  </a:lnTo>
                  <a:lnTo>
                    <a:pt x="123" y="359"/>
                  </a:lnTo>
                  <a:lnTo>
                    <a:pt x="133" y="365"/>
                  </a:lnTo>
                  <a:lnTo>
                    <a:pt x="142" y="371"/>
                  </a:lnTo>
                  <a:lnTo>
                    <a:pt x="150" y="379"/>
                  </a:lnTo>
                  <a:lnTo>
                    <a:pt x="159" y="384"/>
                  </a:lnTo>
                  <a:lnTo>
                    <a:pt x="165" y="390"/>
                  </a:lnTo>
                  <a:lnTo>
                    <a:pt x="174" y="396"/>
                  </a:lnTo>
                  <a:lnTo>
                    <a:pt x="180" y="401"/>
                  </a:lnTo>
                  <a:lnTo>
                    <a:pt x="188" y="405"/>
                  </a:lnTo>
                  <a:lnTo>
                    <a:pt x="193" y="409"/>
                  </a:lnTo>
                  <a:lnTo>
                    <a:pt x="201" y="415"/>
                  </a:lnTo>
                  <a:lnTo>
                    <a:pt x="207" y="418"/>
                  </a:lnTo>
                  <a:lnTo>
                    <a:pt x="213" y="422"/>
                  </a:lnTo>
                  <a:lnTo>
                    <a:pt x="216" y="424"/>
                  </a:lnTo>
                  <a:lnTo>
                    <a:pt x="224" y="428"/>
                  </a:lnTo>
                  <a:lnTo>
                    <a:pt x="232" y="432"/>
                  </a:lnTo>
                  <a:lnTo>
                    <a:pt x="241" y="434"/>
                  </a:lnTo>
                  <a:lnTo>
                    <a:pt x="247" y="436"/>
                  </a:lnTo>
                  <a:lnTo>
                    <a:pt x="251" y="437"/>
                  </a:lnTo>
                  <a:lnTo>
                    <a:pt x="258" y="437"/>
                  </a:lnTo>
                  <a:lnTo>
                    <a:pt x="264" y="439"/>
                  </a:lnTo>
                  <a:lnTo>
                    <a:pt x="270" y="441"/>
                  </a:lnTo>
                  <a:lnTo>
                    <a:pt x="277" y="443"/>
                  </a:lnTo>
                  <a:lnTo>
                    <a:pt x="285" y="443"/>
                  </a:lnTo>
                  <a:lnTo>
                    <a:pt x="292" y="445"/>
                  </a:lnTo>
                  <a:lnTo>
                    <a:pt x="298" y="445"/>
                  </a:lnTo>
                  <a:lnTo>
                    <a:pt x="306" y="447"/>
                  </a:lnTo>
                  <a:lnTo>
                    <a:pt x="313" y="447"/>
                  </a:lnTo>
                  <a:lnTo>
                    <a:pt x="321" y="449"/>
                  </a:lnTo>
                  <a:lnTo>
                    <a:pt x="329" y="451"/>
                  </a:lnTo>
                  <a:lnTo>
                    <a:pt x="336" y="451"/>
                  </a:lnTo>
                  <a:lnTo>
                    <a:pt x="346" y="453"/>
                  </a:lnTo>
                  <a:lnTo>
                    <a:pt x="353" y="455"/>
                  </a:lnTo>
                  <a:lnTo>
                    <a:pt x="361" y="455"/>
                  </a:lnTo>
                  <a:lnTo>
                    <a:pt x="370" y="456"/>
                  </a:lnTo>
                  <a:lnTo>
                    <a:pt x="380" y="456"/>
                  </a:lnTo>
                  <a:lnTo>
                    <a:pt x="387" y="458"/>
                  </a:lnTo>
                  <a:lnTo>
                    <a:pt x="397" y="460"/>
                  </a:lnTo>
                  <a:lnTo>
                    <a:pt x="405" y="460"/>
                  </a:lnTo>
                  <a:lnTo>
                    <a:pt x="414" y="462"/>
                  </a:lnTo>
                  <a:lnTo>
                    <a:pt x="422" y="464"/>
                  </a:lnTo>
                  <a:lnTo>
                    <a:pt x="431" y="464"/>
                  </a:lnTo>
                  <a:lnTo>
                    <a:pt x="439" y="464"/>
                  </a:lnTo>
                  <a:lnTo>
                    <a:pt x="446" y="466"/>
                  </a:lnTo>
                  <a:lnTo>
                    <a:pt x="456" y="466"/>
                  </a:lnTo>
                  <a:lnTo>
                    <a:pt x="464" y="466"/>
                  </a:lnTo>
                  <a:lnTo>
                    <a:pt x="471" y="468"/>
                  </a:lnTo>
                  <a:lnTo>
                    <a:pt x="479" y="468"/>
                  </a:lnTo>
                  <a:lnTo>
                    <a:pt x="488" y="470"/>
                  </a:lnTo>
                  <a:lnTo>
                    <a:pt x="494" y="470"/>
                  </a:lnTo>
                  <a:lnTo>
                    <a:pt x="502" y="470"/>
                  </a:lnTo>
                  <a:lnTo>
                    <a:pt x="509" y="470"/>
                  </a:lnTo>
                  <a:lnTo>
                    <a:pt x="517" y="472"/>
                  </a:lnTo>
                  <a:lnTo>
                    <a:pt x="524" y="472"/>
                  </a:lnTo>
                  <a:lnTo>
                    <a:pt x="530" y="472"/>
                  </a:lnTo>
                  <a:lnTo>
                    <a:pt x="538" y="474"/>
                  </a:lnTo>
                  <a:lnTo>
                    <a:pt x="545" y="474"/>
                  </a:lnTo>
                  <a:lnTo>
                    <a:pt x="549" y="474"/>
                  </a:lnTo>
                  <a:lnTo>
                    <a:pt x="555" y="474"/>
                  </a:lnTo>
                  <a:lnTo>
                    <a:pt x="561" y="474"/>
                  </a:lnTo>
                  <a:lnTo>
                    <a:pt x="566" y="475"/>
                  </a:lnTo>
                  <a:lnTo>
                    <a:pt x="574" y="475"/>
                  </a:lnTo>
                  <a:lnTo>
                    <a:pt x="583" y="477"/>
                  </a:lnTo>
                  <a:lnTo>
                    <a:pt x="589" y="477"/>
                  </a:lnTo>
                  <a:lnTo>
                    <a:pt x="595" y="477"/>
                  </a:lnTo>
                  <a:lnTo>
                    <a:pt x="597" y="477"/>
                  </a:lnTo>
                  <a:lnTo>
                    <a:pt x="599" y="479"/>
                  </a:lnTo>
                  <a:close/>
                </a:path>
              </a:pathLst>
            </a:custGeom>
            <a:solidFill>
              <a:srgbClr val="F0F5F5"/>
            </a:solidFill>
            <a:ln w="9525">
              <a:noFill/>
              <a:round/>
              <a:headEnd/>
              <a:tailEnd/>
            </a:ln>
          </p:spPr>
          <p:txBody>
            <a:bodyPr/>
            <a:lstStyle/>
            <a:p>
              <a:endParaRPr lang="en-US" sz="2400"/>
            </a:p>
          </p:txBody>
        </p:sp>
        <p:sp>
          <p:nvSpPr>
            <p:cNvPr id="219231" name="Freeform 124"/>
            <p:cNvSpPr>
              <a:spLocks/>
            </p:cNvSpPr>
            <p:nvPr/>
          </p:nvSpPr>
          <p:spPr bwMode="auto">
            <a:xfrm>
              <a:off x="4413" y="3376"/>
              <a:ext cx="157" cy="91"/>
            </a:xfrm>
            <a:custGeom>
              <a:avLst/>
              <a:gdLst>
                <a:gd name="T0" fmla="*/ 1 w 313"/>
                <a:gd name="T1" fmla="*/ 0 h 183"/>
                <a:gd name="T2" fmla="*/ 1 w 313"/>
                <a:gd name="T3" fmla="*/ 0 h 183"/>
                <a:gd name="T4" fmla="*/ 1 w 313"/>
                <a:gd name="T5" fmla="*/ 0 h 183"/>
                <a:gd name="T6" fmla="*/ 1 w 313"/>
                <a:gd name="T7" fmla="*/ 0 h 183"/>
                <a:gd name="T8" fmla="*/ 1 w 313"/>
                <a:gd name="T9" fmla="*/ 0 h 183"/>
                <a:gd name="T10" fmla="*/ 1 w 313"/>
                <a:gd name="T11" fmla="*/ 0 h 183"/>
                <a:gd name="T12" fmla="*/ 1 w 313"/>
                <a:gd name="T13" fmla="*/ 0 h 183"/>
                <a:gd name="T14" fmla="*/ 1 w 313"/>
                <a:gd name="T15" fmla="*/ 0 h 183"/>
                <a:gd name="T16" fmla="*/ 1 w 313"/>
                <a:gd name="T17" fmla="*/ 0 h 183"/>
                <a:gd name="T18" fmla="*/ 1 w 313"/>
                <a:gd name="T19" fmla="*/ 0 h 183"/>
                <a:gd name="T20" fmla="*/ 1 w 313"/>
                <a:gd name="T21" fmla="*/ 0 h 183"/>
                <a:gd name="T22" fmla="*/ 1 w 313"/>
                <a:gd name="T23" fmla="*/ 0 h 183"/>
                <a:gd name="T24" fmla="*/ 1 w 313"/>
                <a:gd name="T25" fmla="*/ 0 h 183"/>
                <a:gd name="T26" fmla="*/ 1 w 313"/>
                <a:gd name="T27" fmla="*/ 0 h 183"/>
                <a:gd name="T28" fmla="*/ 1 w 313"/>
                <a:gd name="T29" fmla="*/ 0 h 183"/>
                <a:gd name="T30" fmla="*/ 1 w 313"/>
                <a:gd name="T31" fmla="*/ 0 h 183"/>
                <a:gd name="T32" fmla="*/ 1 w 313"/>
                <a:gd name="T33" fmla="*/ 0 h 183"/>
                <a:gd name="T34" fmla="*/ 1 w 313"/>
                <a:gd name="T35" fmla="*/ 0 h 183"/>
                <a:gd name="T36" fmla="*/ 1 w 313"/>
                <a:gd name="T37" fmla="*/ 0 h 183"/>
                <a:gd name="T38" fmla="*/ 1 w 313"/>
                <a:gd name="T39" fmla="*/ 0 h 183"/>
                <a:gd name="T40" fmla="*/ 1 w 313"/>
                <a:gd name="T41" fmla="*/ 0 h 183"/>
                <a:gd name="T42" fmla="*/ 1 w 313"/>
                <a:gd name="T43" fmla="*/ 0 h 183"/>
                <a:gd name="T44" fmla="*/ 1 w 313"/>
                <a:gd name="T45" fmla="*/ 0 h 183"/>
                <a:gd name="T46" fmla="*/ 1 w 313"/>
                <a:gd name="T47" fmla="*/ 0 h 183"/>
                <a:gd name="T48" fmla="*/ 1 w 313"/>
                <a:gd name="T49" fmla="*/ 0 h 183"/>
                <a:gd name="T50" fmla="*/ 1 w 313"/>
                <a:gd name="T51" fmla="*/ 0 h 183"/>
                <a:gd name="T52" fmla="*/ 1 w 313"/>
                <a:gd name="T53" fmla="*/ 0 h 183"/>
                <a:gd name="T54" fmla="*/ 1 w 313"/>
                <a:gd name="T55" fmla="*/ 0 h 183"/>
                <a:gd name="T56" fmla="*/ 1 w 313"/>
                <a:gd name="T57" fmla="*/ 0 h 183"/>
                <a:gd name="T58" fmla="*/ 1 w 313"/>
                <a:gd name="T59" fmla="*/ 0 h 183"/>
                <a:gd name="T60" fmla="*/ 1 w 313"/>
                <a:gd name="T61" fmla="*/ 0 h 183"/>
                <a:gd name="T62" fmla="*/ 1 w 313"/>
                <a:gd name="T63" fmla="*/ 0 h 183"/>
                <a:gd name="T64" fmla="*/ 1 w 313"/>
                <a:gd name="T65" fmla="*/ 0 h 183"/>
                <a:gd name="T66" fmla="*/ 1 w 313"/>
                <a:gd name="T67" fmla="*/ 0 h 183"/>
                <a:gd name="T68" fmla="*/ 1 w 313"/>
                <a:gd name="T69" fmla="*/ 0 h 183"/>
                <a:gd name="T70" fmla="*/ 1 w 313"/>
                <a:gd name="T71" fmla="*/ 0 h 183"/>
                <a:gd name="T72" fmla="*/ 1 w 313"/>
                <a:gd name="T73" fmla="*/ 0 h 183"/>
                <a:gd name="T74" fmla="*/ 1 w 313"/>
                <a:gd name="T75" fmla="*/ 0 h 183"/>
                <a:gd name="T76" fmla="*/ 1 w 313"/>
                <a:gd name="T77" fmla="*/ 0 h 183"/>
                <a:gd name="T78" fmla="*/ 1 w 313"/>
                <a:gd name="T79" fmla="*/ 0 h 183"/>
                <a:gd name="T80" fmla="*/ 1 w 313"/>
                <a:gd name="T81" fmla="*/ 0 h 183"/>
                <a:gd name="T82" fmla="*/ 1 w 313"/>
                <a:gd name="T83" fmla="*/ 0 h 183"/>
                <a:gd name="T84" fmla="*/ 1 w 313"/>
                <a:gd name="T85" fmla="*/ 0 h 183"/>
                <a:gd name="T86" fmla="*/ 0 w 313"/>
                <a:gd name="T87" fmla="*/ 0 h 18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3"/>
                <a:gd name="T133" fmla="*/ 0 h 183"/>
                <a:gd name="T134" fmla="*/ 313 w 313"/>
                <a:gd name="T135" fmla="*/ 183 h 18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3" h="183">
                  <a:moveTo>
                    <a:pt x="0" y="14"/>
                  </a:moveTo>
                  <a:lnTo>
                    <a:pt x="2" y="14"/>
                  </a:lnTo>
                  <a:lnTo>
                    <a:pt x="7" y="14"/>
                  </a:lnTo>
                  <a:lnTo>
                    <a:pt x="9" y="14"/>
                  </a:lnTo>
                  <a:lnTo>
                    <a:pt x="15" y="14"/>
                  </a:lnTo>
                  <a:lnTo>
                    <a:pt x="19" y="14"/>
                  </a:lnTo>
                  <a:lnTo>
                    <a:pt x="26" y="16"/>
                  </a:lnTo>
                  <a:lnTo>
                    <a:pt x="30" y="16"/>
                  </a:lnTo>
                  <a:lnTo>
                    <a:pt x="36" y="16"/>
                  </a:lnTo>
                  <a:lnTo>
                    <a:pt x="42" y="18"/>
                  </a:lnTo>
                  <a:lnTo>
                    <a:pt x="49" y="19"/>
                  </a:lnTo>
                  <a:lnTo>
                    <a:pt x="55" y="21"/>
                  </a:lnTo>
                  <a:lnTo>
                    <a:pt x="61" y="23"/>
                  </a:lnTo>
                  <a:lnTo>
                    <a:pt x="66" y="25"/>
                  </a:lnTo>
                  <a:lnTo>
                    <a:pt x="74" y="29"/>
                  </a:lnTo>
                  <a:lnTo>
                    <a:pt x="80" y="31"/>
                  </a:lnTo>
                  <a:lnTo>
                    <a:pt x="89" y="37"/>
                  </a:lnTo>
                  <a:lnTo>
                    <a:pt x="93" y="38"/>
                  </a:lnTo>
                  <a:lnTo>
                    <a:pt x="99" y="42"/>
                  </a:lnTo>
                  <a:lnTo>
                    <a:pt x="104" y="46"/>
                  </a:lnTo>
                  <a:lnTo>
                    <a:pt x="110" y="52"/>
                  </a:lnTo>
                  <a:lnTo>
                    <a:pt x="116" y="54"/>
                  </a:lnTo>
                  <a:lnTo>
                    <a:pt x="121" y="59"/>
                  </a:lnTo>
                  <a:lnTo>
                    <a:pt x="127" y="63"/>
                  </a:lnTo>
                  <a:lnTo>
                    <a:pt x="135" y="67"/>
                  </a:lnTo>
                  <a:lnTo>
                    <a:pt x="140" y="73"/>
                  </a:lnTo>
                  <a:lnTo>
                    <a:pt x="148" y="78"/>
                  </a:lnTo>
                  <a:lnTo>
                    <a:pt x="154" y="82"/>
                  </a:lnTo>
                  <a:lnTo>
                    <a:pt x="161" y="88"/>
                  </a:lnTo>
                  <a:lnTo>
                    <a:pt x="167" y="92"/>
                  </a:lnTo>
                  <a:lnTo>
                    <a:pt x="175" y="96"/>
                  </a:lnTo>
                  <a:lnTo>
                    <a:pt x="180" y="99"/>
                  </a:lnTo>
                  <a:lnTo>
                    <a:pt x="186" y="105"/>
                  </a:lnTo>
                  <a:lnTo>
                    <a:pt x="192" y="109"/>
                  </a:lnTo>
                  <a:lnTo>
                    <a:pt x="197" y="113"/>
                  </a:lnTo>
                  <a:lnTo>
                    <a:pt x="203" y="116"/>
                  </a:lnTo>
                  <a:lnTo>
                    <a:pt x="209" y="120"/>
                  </a:lnTo>
                  <a:lnTo>
                    <a:pt x="216" y="124"/>
                  </a:lnTo>
                  <a:lnTo>
                    <a:pt x="222" y="130"/>
                  </a:lnTo>
                  <a:lnTo>
                    <a:pt x="228" y="134"/>
                  </a:lnTo>
                  <a:lnTo>
                    <a:pt x="230" y="135"/>
                  </a:lnTo>
                  <a:lnTo>
                    <a:pt x="313" y="183"/>
                  </a:lnTo>
                  <a:lnTo>
                    <a:pt x="310" y="181"/>
                  </a:lnTo>
                  <a:lnTo>
                    <a:pt x="304" y="175"/>
                  </a:lnTo>
                  <a:lnTo>
                    <a:pt x="300" y="172"/>
                  </a:lnTo>
                  <a:lnTo>
                    <a:pt x="296" y="168"/>
                  </a:lnTo>
                  <a:lnTo>
                    <a:pt x="291" y="164"/>
                  </a:lnTo>
                  <a:lnTo>
                    <a:pt x="285" y="160"/>
                  </a:lnTo>
                  <a:lnTo>
                    <a:pt x="277" y="154"/>
                  </a:lnTo>
                  <a:lnTo>
                    <a:pt x="270" y="149"/>
                  </a:lnTo>
                  <a:lnTo>
                    <a:pt x="264" y="143"/>
                  </a:lnTo>
                  <a:lnTo>
                    <a:pt x="256" y="137"/>
                  </a:lnTo>
                  <a:lnTo>
                    <a:pt x="247" y="132"/>
                  </a:lnTo>
                  <a:lnTo>
                    <a:pt x="239" y="124"/>
                  </a:lnTo>
                  <a:lnTo>
                    <a:pt x="232" y="118"/>
                  </a:lnTo>
                  <a:lnTo>
                    <a:pt x="222" y="113"/>
                  </a:lnTo>
                  <a:lnTo>
                    <a:pt x="213" y="105"/>
                  </a:lnTo>
                  <a:lnTo>
                    <a:pt x="205" y="97"/>
                  </a:lnTo>
                  <a:lnTo>
                    <a:pt x="196" y="90"/>
                  </a:lnTo>
                  <a:lnTo>
                    <a:pt x="186" y="84"/>
                  </a:lnTo>
                  <a:lnTo>
                    <a:pt x="178" y="78"/>
                  </a:lnTo>
                  <a:lnTo>
                    <a:pt x="169" y="71"/>
                  </a:lnTo>
                  <a:lnTo>
                    <a:pt x="161" y="65"/>
                  </a:lnTo>
                  <a:lnTo>
                    <a:pt x="154" y="59"/>
                  </a:lnTo>
                  <a:lnTo>
                    <a:pt x="144" y="54"/>
                  </a:lnTo>
                  <a:lnTo>
                    <a:pt x="137" y="48"/>
                  </a:lnTo>
                  <a:lnTo>
                    <a:pt x="131" y="44"/>
                  </a:lnTo>
                  <a:lnTo>
                    <a:pt x="125" y="38"/>
                  </a:lnTo>
                  <a:lnTo>
                    <a:pt x="119" y="35"/>
                  </a:lnTo>
                  <a:lnTo>
                    <a:pt x="114" y="33"/>
                  </a:lnTo>
                  <a:lnTo>
                    <a:pt x="108" y="29"/>
                  </a:lnTo>
                  <a:lnTo>
                    <a:pt x="104" y="29"/>
                  </a:lnTo>
                  <a:lnTo>
                    <a:pt x="97" y="25"/>
                  </a:lnTo>
                  <a:lnTo>
                    <a:pt x="91" y="21"/>
                  </a:lnTo>
                  <a:lnTo>
                    <a:pt x="83" y="19"/>
                  </a:lnTo>
                  <a:lnTo>
                    <a:pt x="76" y="16"/>
                  </a:lnTo>
                  <a:lnTo>
                    <a:pt x="68" y="14"/>
                  </a:lnTo>
                  <a:lnTo>
                    <a:pt x="62" y="10"/>
                  </a:lnTo>
                  <a:lnTo>
                    <a:pt x="57" y="8"/>
                  </a:lnTo>
                  <a:lnTo>
                    <a:pt x="49" y="6"/>
                  </a:lnTo>
                  <a:lnTo>
                    <a:pt x="43" y="4"/>
                  </a:lnTo>
                  <a:lnTo>
                    <a:pt x="38" y="2"/>
                  </a:lnTo>
                  <a:lnTo>
                    <a:pt x="34" y="0"/>
                  </a:lnTo>
                  <a:lnTo>
                    <a:pt x="30" y="0"/>
                  </a:lnTo>
                  <a:lnTo>
                    <a:pt x="24" y="0"/>
                  </a:lnTo>
                  <a:lnTo>
                    <a:pt x="23" y="0"/>
                  </a:lnTo>
                  <a:lnTo>
                    <a:pt x="0" y="14"/>
                  </a:lnTo>
                  <a:close/>
                </a:path>
              </a:pathLst>
            </a:custGeom>
            <a:solidFill>
              <a:srgbClr val="D99966"/>
            </a:solidFill>
            <a:ln w="9525">
              <a:noFill/>
              <a:round/>
              <a:headEnd/>
              <a:tailEnd/>
            </a:ln>
          </p:spPr>
          <p:txBody>
            <a:bodyPr/>
            <a:lstStyle/>
            <a:p>
              <a:endParaRPr lang="en-US" sz="2400"/>
            </a:p>
          </p:txBody>
        </p:sp>
        <p:sp>
          <p:nvSpPr>
            <p:cNvPr id="219232" name="Freeform 125"/>
            <p:cNvSpPr>
              <a:spLocks/>
            </p:cNvSpPr>
            <p:nvPr/>
          </p:nvSpPr>
          <p:spPr bwMode="auto">
            <a:xfrm>
              <a:off x="4120" y="3688"/>
              <a:ext cx="279" cy="58"/>
            </a:xfrm>
            <a:custGeom>
              <a:avLst/>
              <a:gdLst>
                <a:gd name="T0" fmla="*/ 1 w 557"/>
                <a:gd name="T1" fmla="*/ 1 h 116"/>
                <a:gd name="T2" fmla="*/ 1 w 557"/>
                <a:gd name="T3" fmla="*/ 1 h 116"/>
                <a:gd name="T4" fmla="*/ 1 w 557"/>
                <a:gd name="T5" fmla="*/ 1 h 116"/>
                <a:gd name="T6" fmla="*/ 1 w 557"/>
                <a:gd name="T7" fmla="*/ 0 h 116"/>
                <a:gd name="T8" fmla="*/ 1 w 557"/>
                <a:gd name="T9" fmla="*/ 1 h 116"/>
                <a:gd name="T10" fmla="*/ 1 w 557"/>
                <a:gd name="T11" fmla="*/ 1 h 116"/>
                <a:gd name="T12" fmla="*/ 1 w 557"/>
                <a:gd name="T13" fmla="*/ 1 h 116"/>
                <a:gd name="T14" fmla="*/ 0 w 557"/>
                <a:gd name="T15" fmla="*/ 1 h 116"/>
                <a:gd name="T16" fmla="*/ 1 w 557"/>
                <a:gd name="T17" fmla="*/ 1 h 116"/>
                <a:gd name="T18" fmla="*/ 1 w 557"/>
                <a:gd name="T19" fmla="*/ 1 h 116"/>
                <a:gd name="T20" fmla="*/ 1 w 557"/>
                <a:gd name="T21" fmla="*/ 1 h 116"/>
                <a:gd name="T22" fmla="*/ 1 w 557"/>
                <a:gd name="T23" fmla="*/ 1 h 1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7"/>
                <a:gd name="T37" fmla="*/ 0 h 116"/>
                <a:gd name="T38" fmla="*/ 557 w 557"/>
                <a:gd name="T39" fmla="*/ 116 h 1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7" h="116">
                  <a:moveTo>
                    <a:pt x="348" y="82"/>
                  </a:moveTo>
                  <a:lnTo>
                    <a:pt x="447" y="42"/>
                  </a:lnTo>
                  <a:lnTo>
                    <a:pt x="557" y="65"/>
                  </a:lnTo>
                  <a:lnTo>
                    <a:pt x="523" y="0"/>
                  </a:lnTo>
                  <a:lnTo>
                    <a:pt x="401" y="8"/>
                  </a:lnTo>
                  <a:lnTo>
                    <a:pt x="274" y="71"/>
                  </a:lnTo>
                  <a:lnTo>
                    <a:pt x="103" y="67"/>
                  </a:lnTo>
                  <a:lnTo>
                    <a:pt x="0" y="48"/>
                  </a:lnTo>
                  <a:lnTo>
                    <a:pt x="32" y="91"/>
                  </a:lnTo>
                  <a:lnTo>
                    <a:pt x="181" y="116"/>
                  </a:lnTo>
                  <a:lnTo>
                    <a:pt x="348" y="82"/>
                  </a:lnTo>
                  <a:close/>
                </a:path>
              </a:pathLst>
            </a:custGeom>
            <a:solidFill>
              <a:srgbClr val="A67A4D"/>
            </a:solidFill>
            <a:ln w="9525">
              <a:noFill/>
              <a:round/>
              <a:headEnd/>
              <a:tailEnd/>
            </a:ln>
          </p:spPr>
          <p:txBody>
            <a:bodyPr/>
            <a:lstStyle/>
            <a:p>
              <a:endParaRPr lang="en-US" sz="2400"/>
            </a:p>
          </p:txBody>
        </p:sp>
      </p:grpSp>
    </p:spTree>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C9F5CA69-B454-4AD7-8B40-689DDC76178A}" type="slidenum">
              <a:rPr lang="en-US"/>
              <a:pPr>
                <a:defRPr/>
              </a:pPr>
              <a:t>186</a:t>
            </a:fld>
            <a:endParaRPr lang="en-US"/>
          </a:p>
        </p:txBody>
      </p:sp>
      <p:sp>
        <p:nvSpPr>
          <p:cNvPr id="220164" name="Rectangle 2"/>
          <p:cNvSpPr>
            <a:spLocks noGrp="1" noChangeArrowheads="1"/>
          </p:cNvSpPr>
          <p:nvPr>
            <p:ph type="title" idx="4294967295"/>
          </p:nvPr>
        </p:nvSpPr>
        <p:spPr/>
        <p:txBody>
          <a:bodyPr/>
          <a:lstStyle/>
          <a:p>
            <a:pPr eaLnBrk="1" hangingPunct="1"/>
            <a:r>
              <a:rPr lang="en-US" sz="4000" smtClean="0">
                <a:solidFill>
                  <a:srgbClr val="0000FF"/>
                </a:solidFill>
              </a:rPr>
              <a:t>Personal Safety, Survival &amp; Health</a:t>
            </a:r>
          </a:p>
        </p:txBody>
      </p:sp>
      <p:sp>
        <p:nvSpPr>
          <p:cNvPr id="220165" name="Rectangle 3"/>
          <p:cNvSpPr>
            <a:spLocks noGrp="1" noChangeArrowheads="1"/>
          </p:cNvSpPr>
          <p:nvPr>
            <p:ph type="body" idx="4294967295"/>
          </p:nvPr>
        </p:nvSpPr>
        <p:spPr/>
        <p:txBody>
          <a:bodyPr/>
          <a:lstStyle/>
          <a:p>
            <a:pPr eaLnBrk="1" hangingPunct="1"/>
            <a:r>
              <a:rPr lang="en-US" sz="2400" b="1" dirty="0" smtClean="0"/>
              <a:t>Safety in unsafe places</a:t>
            </a:r>
            <a:r>
              <a:rPr lang="en-US" sz="2400" dirty="0" smtClean="0"/>
              <a:t>.  Many times you will be sent to areas that can be dangerous and pose safety risks. </a:t>
            </a:r>
          </a:p>
          <a:p>
            <a:pPr lvl="1" eaLnBrk="1" hangingPunct="1"/>
            <a:r>
              <a:rPr lang="en-US" sz="2000" dirty="0" smtClean="0"/>
              <a:t>Understand the environment before entering.</a:t>
            </a:r>
          </a:p>
          <a:p>
            <a:pPr lvl="1" eaLnBrk="1" hangingPunct="1"/>
            <a:r>
              <a:rPr lang="en-US" sz="2000" dirty="0" smtClean="0"/>
              <a:t>Wear appropriate clothing and if appropriate gloves and boots.</a:t>
            </a:r>
          </a:p>
          <a:p>
            <a:pPr lvl="1" eaLnBrk="1" hangingPunct="1"/>
            <a:r>
              <a:rPr lang="en-US" sz="2000" dirty="0" smtClean="0"/>
              <a:t>A hard hat might be appropriate in some situations</a:t>
            </a:r>
          </a:p>
          <a:p>
            <a:pPr lvl="1" eaLnBrk="1" hangingPunct="1"/>
            <a:r>
              <a:rPr lang="en-US" sz="2000" dirty="0" smtClean="0"/>
              <a:t>Avoid industrial areas where toxic chemicals nay be stored. </a:t>
            </a:r>
          </a:p>
          <a:p>
            <a:pPr lvl="1" eaLnBrk="1" hangingPunct="1"/>
            <a:r>
              <a:rPr lang="en-US" sz="2000" b="1" dirty="0" smtClean="0">
                <a:solidFill>
                  <a:srgbClr val="FF0000"/>
                </a:solidFill>
              </a:rPr>
              <a:t>Always be sure you have more than one exit from your operating location.</a:t>
            </a:r>
          </a:p>
          <a:p>
            <a:pPr lvl="1" eaLnBrk="1" hangingPunct="1"/>
            <a:r>
              <a:rPr lang="en-US" sz="2000" dirty="0" smtClean="0"/>
              <a:t>Carry a Police or signaling whistle so you can let rescuers know where you are if you need to be rescued</a:t>
            </a:r>
          </a:p>
          <a:p>
            <a:pPr lvl="1" eaLnBrk="1" hangingPunct="1"/>
            <a:r>
              <a:rPr lang="en-US" sz="2000" dirty="0" smtClean="0"/>
              <a:t>Flashlight and if possible a chemical light stick </a:t>
            </a:r>
          </a:p>
        </p:txBody>
      </p:sp>
      <p:sp>
        <p:nvSpPr>
          <p:cNvPr id="220166" name="Text Box 4"/>
          <p:cNvSpPr txBox="1">
            <a:spLocks noChangeArrowheads="1"/>
          </p:cNvSpPr>
          <p:nvPr/>
        </p:nvSpPr>
        <p:spPr bwMode="auto">
          <a:xfrm>
            <a:off x="457200" y="228600"/>
            <a:ext cx="838200" cy="366713"/>
          </a:xfrm>
          <a:prstGeom prst="rect">
            <a:avLst/>
          </a:prstGeom>
          <a:solidFill>
            <a:srgbClr val="C00000"/>
          </a:solidFill>
          <a:ln w="9525">
            <a:noFill/>
            <a:miter lim="800000"/>
            <a:headEnd/>
            <a:tailEnd/>
          </a:ln>
        </p:spPr>
        <p:txBody>
          <a:bodyPr>
            <a:spAutoFit/>
          </a:bodyPr>
          <a:lstStyle/>
          <a:p>
            <a:pPr>
              <a:spcBef>
                <a:spcPct val="50000"/>
              </a:spcBef>
            </a:pPr>
            <a:r>
              <a:rPr lang="en-US" b="1" dirty="0" smtClean="0"/>
              <a:t>LU 22</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AC31AD55-805F-4090-8985-0A118033E3F0}" type="slidenum">
              <a:rPr lang="en-US"/>
              <a:pPr>
                <a:defRPr/>
              </a:pPr>
              <a:t>187</a:t>
            </a:fld>
            <a:endParaRPr lang="en-US"/>
          </a:p>
        </p:txBody>
      </p:sp>
      <p:sp>
        <p:nvSpPr>
          <p:cNvPr id="221188" name="Rectangle 2"/>
          <p:cNvSpPr>
            <a:spLocks noGrp="1" noChangeArrowheads="1"/>
          </p:cNvSpPr>
          <p:nvPr>
            <p:ph type="title" idx="4294967295"/>
          </p:nvPr>
        </p:nvSpPr>
        <p:spPr/>
        <p:txBody>
          <a:bodyPr/>
          <a:lstStyle/>
          <a:p>
            <a:pPr eaLnBrk="1" hangingPunct="1"/>
            <a:r>
              <a:rPr lang="en-US" sz="4000" smtClean="0">
                <a:solidFill>
                  <a:srgbClr val="0000FF"/>
                </a:solidFill>
              </a:rPr>
              <a:t>Review </a:t>
            </a:r>
          </a:p>
        </p:txBody>
      </p:sp>
      <p:sp>
        <p:nvSpPr>
          <p:cNvPr id="221189" name="Rectangle 3"/>
          <p:cNvSpPr>
            <a:spLocks noGrp="1" noChangeArrowheads="1"/>
          </p:cNvSpPr>
          <p:nvPr>
            <p:ph type="body" idx="4294967295"/>
          </p:nvPr>
        </p:nvSpPr>
        <p:spPr/>
        <p:txBody>
          <a:bodyPr/>
          <a:lstStyle/>
          <a:p>
            <a:pPr marL="609600" indent="-609600" eaLnBrk="1" hangingPunct="1">
              <a:lnSpc>
                <a:spcPct val="90000"/>
              </a:lnSpc>
              <a:buFontTx/>
              <a:buAutoNum type="arabicPeriod"/>
            </a:pPr>
            <a:r>
              <a:rPr lang="en-US" sz="2400" dirty="0" smtClean="0"/>
              <a:t>Water purification tablets will not remove </a:t>
            </a:r>
            <a:br>
              <a:rPr lang="en-US" sz="2400" dirty="0" smtClean="0"/>
            </a:br>
            <a:r>
              <a:rPr lang="en-US" sz="2400" dirty="0" smtClean="0"/>
              <a:t>Bacteria and dirt (it will kill bacteria but </a:t>
            </a:r>
            <a:br>
              <a:rPr lang="en-US" sz="2400" dirty="0" smtClean="0"/>
            </a:br>
            <a:r>
              <a:rPr lang="en-US" sz="2400" dirty="0" smtClean="0"/>
              <a:t>not remove dirt).</a:t>
            </a:r>
          </a:p>
          <a:p>
            <a:pPr marL="609600" indent="-609600" eaLnBrk="1" hangingPunct="1">
              <a:lnSpc>
                <a:spcPct val="90000"/>
              </a:lnSpc>
              <a:buFontTx/>
              <a:buAutoNum type="arabicPeriod"/>
            </a:pPr>
            <a:endParaRPr lang="en-US" sz="2400" dirty="0" smtClean="0"/>
          </a:p>
          <a:p>
            <a:pPr marL="609600" indent="-609600" eaLnBrk="1" hangingPunct="1">
              <a:lnSpc>
                <a:spcPct val="90000"/>
              </a:lnSpc>
              <a:buFontTx/>
              <a:buAutoNum type="arabicPeriod"/>
            </a:pPr>
            <a:r>
              <a:rPr lang="en-US" sz="2400" dirty="0" smtClean="0"/>
              <a:t>It is best to use two to four drops </a:t>
            </a:r>
            <a:br>
              <a:rPr lang="en-US" sz="2400" dirty="0" smtClean="0"/>
            </a:br>
            <a:r>
              <a:rPr lang="en-US" sz="2400" dirty="0" smtClean="0"/>
              <a:t>(or 1/8 teaspoon) of plain, unscented, </a:t>
            </a:r>
            <a:br>
              <a:rPr lang="en-US" sz="2400" dirty="0" smtClean="0"/>
            </a:br>
            <a:r>
              <a:rPr lang="en-US" sz="2400" dirty="0" smtClean="0"/>
              <a:t>liquid chlorine bleach to a gallon of water</a:t>
            </a:r>
            <a:br>
              <a:rPr lang="en-US" sz="2400" dirty="0" smtClean="0"/>
            </a:br>
            <a:r>
              <a:rPr lang="en-US" sz="2400" dirty="0" smtClean="0"/>
              <a:t>to purify it for drinking.</a:t>
            </a:r>
          </a:p>
          <a:p>
            <a:pPr marL="609600" indent="-609600" eaLnBrk="1" hangingPunct="1">
              <a:lnSpc>
                <a:spcPct val="90000"/>
              </a:lnSpc>
              <a:buFontTx/>
              <a:buAutoNum type="arabicPeriod"/>
            </a:pPr>
            <a:endParaRPr lang="en-US" sz="2400" dirty="0" smtClean="0"/>
          </a:p>
          <a:p>
            <a:pPr marL="609600" indent="-609600" eaLnBrk="1" hangingPunct="1">
              <a:lnSpc>
                <a:spcPct val="90000"/>
              </a:lnSpc>
              <a:buFontTx/>
              <a:buAutoNum type="arabicPeriod"/>
            </a:pPr>
            <a:r>
              <a:rPr lang="en-US" sz="2400" b="1" dirty="0" smtClean="0">
                <a:solidFill>
                  <a:srgbClr val="FF0000"/>
                </a:solidFill>
              </a:rPr>
              <a:t>Keep spare eyeglasses or safety glasses in a hard felt lined storage case in your go bag. </a:t>
            </a:r>
          </a:p>
        </p:txBody>
      </p:sp>
      <p:sp>
        <p:nvSpPr>
          <p:cNvPr id="221190" name="Text Box 4"/>
          <p:cNvSpPr txBox="1">
            <a:spLocks noChangeArrowheads="1"/>
          </p:cNvSpPr>
          <p:nvPr/>
        </p:nvSpPr>
        <p:spPr bwMode="auto">
          <a:xfrm>
            <a:off x="457200" y="228600"/>
            <a:ext cx="838200" cy="369888"/>
          </a:xfrm>
          <a:prstGeom prst="rect">
            <a:avLst/>
          </a:prstGeom>
          <a:solidFill>
            <a:srgbClr val="C00000"/>
          </a:solidFill>
          <a:ln w="9525">
            <a:noFill/>
            <a:miter lim="800000"/>
            <a:headEnd/>
            <a:tailEnd/>
          </a:ln>
        </p:spPr>
        <p:txBody>
          <a:bodyPr>
            <a:spAutoFit/>
          </a:bodyPr>
          <a:lstStyle/>
          <a:p>
            <a:pPr>
              <a:spcBef>
                <a:spcPct val="50000"/>
              </a:spcBef>
            </a:pPr>
            <a:r>
              <a:rPr lang="en-US" b="1" dirty="0" smtClean="0">
                <a:solidFill>
                  <a:schemeClr val="bg1"/>
                </a:solidFill>
              </a:rPr>
              <a:t>LU 22</a:t>
            </a:r>
            <a:endParaRPr lang="en-US" b="1" dirty="0">
              <a:solidFill>
                <a:schemeClr val="bg1"/>
              </a:solidFill>
            </a:endParaRPr>
          </a:p>
        </p:txBody>
      </p:sp>
      <p:pic>
        <p:nvPicPr>
          <p:cNvPr id="221191" name="Picture 9" descr="MCj02808120000[1]"/>
          <p:cNvPicPr>
            <a:picLocks noChangeAspect="1" noChangeArrowheads="1"/>
          </p:cNvPicPr>
          <p:nvPr/>
        </p:nvPicPr>
        <p:blipFill>
          <a:blip r:embed="rId2" cstate="print"/>
          <a:srcRect/>
          <a:stretch>
            <a:fillRect/>
          </a:stretch>
        </p:blipFill>
        <p:spPr bwMode="auto">
          <a:xfrm>
            <a:off x="6934200" y="1447800"/>
            <a:ext cx="1931988" cy="20637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639C58F8-E359-409C-ADCC-2F7E804498A2}" type="slidenum">
              <a:rPr lang="en-US"/>
              <a:pPr>
                <a:defRPr/>
              </a:pPr>
              <a:t>188</a:t>
            </a:fld>
            <a:endParaRPr lang="en-US"/>
          </a:p>
        </p:txBody>
      </p:sp>
      <p:sp>
        <p:nvSpPr>
          <p:cNvPr id="222212" name="Rectangle 2"/>
          <p:cNvSpPr>
            <a:spLocks noGrp="1" noChangeArrowheads="1"/>
          </p:cNvSpPr>
          <p:nvPr>
            <p:ph type="title" idx="4294967295"/>
          </p:nvPr>
        </p:nvSpPr>
        <p:spPr/>
        <p:txBody>
          <a:bodyPr/>
          <a:lstStyle/>
          <a:p>
            <a:pPr eaLnBrk="1" hangingPunct="1"/>
            <a:r>
              <a:rPr lang="en-US" sz="4000" smtClean="0">
                <a:solidFill>
                  <a:srgbClr val="0000FF"/>
                </a:solidFill>
              </a:rPr>
              <a:t>Review </a:t>
            </a:r>
          </a:p>
        </p:txBody>
      </p:sp>
      <p:sp>
        <p:nvSpPr>
          <p:cNvPr id="222213" name="Rectangle 3"/>
          <p:cNvSpPr>
            <a:spLocks noGrp="1" noChangeArrowheads="1"/>
          </p:cNvSpPr>
          <p:nvPr>
            <p:ph type="body" idx="4294967295"/>
          </p:nvPr>
        </p:nvSpPr>
        <p:spPr/>
        <p:txBody>
          <a:bodyPr/>
          <a:lstStyle/>
          <a:p>
            <a:pPr marL="344488" indent="-344488" eaLnBrk="1" hangingPunct="1">
              <a:lnSpc>
                <a:spcPct val="80000"/>
              </a:lnSpc>
              <a:buFontTx/>
              <a:buNone/>
            </a:pPr>
            <a:r>
              <a:rPr lang="en-US" sz="2400" dirty="0" smtClean="0"/>
              <a:t>4. </a:t>
            </a:r>
            <a:r>
              <a:rPr lang="en-US" sz="2400" b="1" dirty="0" smtClean="0">
                <a:solidFill>
                  <a:srgbClr val="FF0000"/>
                </a:solidFill>
              </a:rPr>
              <a:t>Because many disaster assignments are </a:t>
            </a:r>
            <a:br>
              <a:rPr lang="en-US" sz="2400" b="1" dirty="0" smtClean="0">
                <a:solidFill>
                  <a:srgbClr val="FF0000"/>
                </a:solidFill>
              </a:rPr>
            </a:br>
            <a:r>
              <a:rPr lang="en-US" sz="2400" b="1" dirty="0" smtClean="0">
                <a:solidFill>
                  <a:srgbClr val="FF0000"/>
                </a:solidFill>
              </a:rPr>
              <a:t>in unsafe places you should always plan</a:t>
            </a:r>
            <a:br>
              <a:rPr lang="en-US" sz="2400" b="1" dirty="0" smtClean="0">
                <a:solidFill>
                  <a:srgbClr val="FF0000"/>
                </a:solidFill>
              </a:rPr>
            </a:br>
            <a:r>
              <a:rPr lang="en-US" sz="2400" b="1" dirty="0" smtClean="0">
                <a:solidFill>
                  <a:srgbClr val="FF0000"/>
                </a:solidFill>
              </a:rPr>
              <a:t>more than one escape route from </a:t>
            </a:r>
            <a:br>
              <a:rPr lang="en-US" sz="2400" b="1" dirty="0" smtClean="0">
                <a:solidFill>
                  <a:srgbClr val="FF0000"/>
                </a:solidFill>
              </a:rPr>
            </a:br>
            <a:r>
              <a:rPr lang="en-US" sz="2400" b="1" dirty="0" smtClean="0">
                <a:solidFill>
                  <a:srgbClr val="FF0000"/>
                </a:solidFill>
              </a:rPr>
              <a:t>buildings and other hazardous locations.  </a:t>
            </a:r>
            <a:r>
              <a:rPr lang="en-US" sz="2400" dirty="0" smtClean="0"/>
              <a:t/>
            </a:r>
            <a:br>
              <a:rPr lang="en-US" sz="2400" dirty="0" smtClean="0"/>
            </a:br>
            <a:endParaRPr lang="en-US" sz="2400" dirty="0" smtClean="0"/>
          </a:p>
          <a:p>
            <a:pPr marL="344488" indent="-344488" eaLnBrk="1" hangingPunct="1">
              <a:lnSpc>
                <a:spcPct val="80000"/>
              </a:lnSpc>
              <a:buFontTx/>
              <a:buNone/>
            </a:pPr>
            <a:r>
              <a:rPr lang="en-US" sz="2400" dirty="0" smtClean="0"/>
              <a:t>5. Your personal safety and well-being are a higher priority than the mission. </a:t>
            </a:r>
          </a:p>
          <a:p>
            <a:pPr marL="344488" indent="-344488" eaLnBrk="1" hangingPunct="1">
              <a:lnSpc>
                <a:spcPct val="80000"/>
              </a:lnSpc>
              <a:buFontTx/>
              <a:buNone/>
            </a:pPr>
            <a:endParaRPr lang="en-US" sz="2400" dirty="0" smtClean="0"/>
          </a:p>
          <a:p>
            <a:pPr marL="344488" indent="-344488" eaLnBrk="1" hangingPunct="1">
              <a:lnSpc>
                <a:spcPct val="80000"/>
              </a:lnSpc>
              <a:buFontTx/>
              <a:buNone/>
            </a:pPr>
            <a:r>
              <a:rPr lang="en-US" sz="2400" dirty="0" smtClean="0"/>
              <a:t>6. An MRE meal is a package meal that </a:t>
            </a:r>
            <a:br>
              <a:rPr lang="en-US" sz="2400" dirty="0" smtClean="0"/>
            </a:br>
            <a:r>
              <a:rPr lang="en-US" sz="2400" dirty="0" smtClean="0"/>
              <a:t>can be stored for a long period of time </a:t>
            </a:r>
            <a:br>
              <a:rPr lang="en-US" sz="2400" dirty="0" smtClean="0"/>
            </a:br>
            <a:r>
              <a:rPr lang="en-US" sz="2400" dirty="0" smtClean="0"/>
              <a:t>and requires a minimum of preparation.  </a:t>
            </a:r>
            <a:br>
              <a:rPr lang="en-US" sz="2400" dirty="0" smtClean="0"/>
            </a:br>
            <a:r>
              <a:rPr lang="en-US" sz="2400" dirty="0" smtClean="0"/>
              <a:t>MRE stands for Meals, Ready to Eat.</a:t>
            </a:r>
          </a:p>
        </p:txBody>
      </p:sp>
      <p:sp>
        <p:nvSpPr>
          <p:cNvPr id="222214" name="Text Box 4"/>
          <p:cNvSpPr txBox="1">
            <a:spLocks noChangeArrowheads="1"/>
          </p:cNvSpPr>
          <p:nvPr/>
        </p:nvSpPr>
        <p:spPr bwMode="auto">
          <a:xfrm>
            <a:off x="457200" y="228600"/>
            <a:ext cx="838200" cy="366713"/>
          </a:xfrm>
          <a:prstGeom prst="rect">
            <a:avLst/>
          </a:prstGeom>
          <a:solidFill>
            <a:srgbClr val="C00000"/>
          </a:solidFill>
          <a:ln w="9525">
            <a:noFill/>
            <a:miter lim="800000"/>
            <a:headEnd/>
            <a:tailEnd/>
          </a:ln>
        </p:spPr>
        <p:txBody>
          <a:bodyPr>
            <a:spAutoFit/>
          </a:bodyPr>
          <a:lstStyle/>
          <a:p>
            <a:pPr>
              <a:spcBef>
                <a:spcPct val="50000"/>
              </a:spcBef>
            </a:pPr>
            <a:r>
              <a:rPr lang="en-US" b="1" dirty="0" smtClean="0">
                <a:solidFill>
                  <a:schemeClr val="bg1"/>
                </a:solidFill>
              </a:rPr>
              <a:t>LU 22</a:t>
            </a:r>
            <a:endParaRPr lang="en-US" b="1" dirty="0">
              <a:solidFill>
                <a:schemeClr val="bg1"/>
              </a:solidFill>
            </a:endParaRPr>
          </a:p>
        </p:txBody>
      </p:sp>
      <p:pic>
        <p:nvPicPr>
          <p:cNvPr id="222215" name="Picture 10" descr="S-0506"/>
          <p:cNvPicPr>
            <a:picLocks noChangeAspect="1" noChangeArrowheads="1"/>
          </p:cNvPicPr>
          <p:nvPr/>
        </p:nvPicPr>
        <p:blipFill>
          <a:blip r:embed="rId2" cstate="print"/>
          <a:srcRect/>
          <a:stretch>
            <a:fillRect/>
          </a:stretch>
        </p:blipFill>
        <p:spPr bwMode="auto">
          <a:xfrm>
            <a:off x="7162800" y="1600200"/>
            <a:ext cx="1524000" cy="1104900"/>
          </a:xfrm>
          <a:prstGeom prst="rect">
            <a:avLst/>
          </a:prstGeom>
          <a:noFill/>
          <a:ln w="9525">
            <a:noFill/>
            <a:miter lim="800000"/>
            <a:headEnd/>
            <a:tailEnd/>
          </a:ln>
        </p:spPr>
      </p:pic>
      <p:pic>
        <p:nvPicPr>
          <p:cNvPr id="222216" name="Picture 9"/>
          <p:cNvPicPr>
            <a:picLocks noChangeAspect="1" noChangeArrowheads="1"/>
          </p:cNvPicPr>
          <p:nvPr/>
        </p:nvPicPr>
        <p:blipFill>
          <a:blip r:embed="rId3" cstate="print"/>
          <a:srcRect/>
          <a:stretch>
            <a:fillRect/>
          </a:stretch>
        </p:blipFill>
        <p:spPr bwMode="auto">
          <a:xfrm>
            <a:off x="6400800" y="4191000"/>
            <a:ext cx="2438400" cy="1587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C9F5CA69-B454-4AD7-8B40-689DDC76178A}" type="slidenum">
              <a:rPr lang="en-US"/>
              <a:pPr>
                <a:defRPr/>
              </a:pPr>
              <a:t>189</a:t>
            </a:fld>
            <a:endParaRPr lang="en-US"/>
          </a:p>
        </p:txBody>
      </p:sp>
      <p:sp>
        <p:nvSpPr>
          <p:cNvPr id="220164" name="Rectangle 2"/>
          <p:cNvSpPr>
            <a:spLocks noGrp="1" noChangeArrowheads="1"/>
          </p:cNvSpPr>
          <p:nvPr>
            <p:ph type="title" idx="4294967295"/>
          </p:nvPr>
        </p:nvSpPr>
        <p:spPr/>
        <p:txBody>
          <a:bodyPr/>
          <a:lstStyle/>
          <a:p>
            <a:pPr eaLnBrk="1" hangingPunct="1"/>
            <a:r>
              <a:rPr lang="en-US" sz="4000" dirty="0" smtClean="0">
                <a:solidFill>
                  <a:srgbClr val="0000FF"/>
                </a:solidFill>
              </a:rPr>
              <a:t>ARES PIO: The Right Stuff</a:t>
            </a:r>
          </a:p>
        </p:txBody>
      </p:sp>
      <p:sp>
        <p:nvSpPr>
          <p:cNvPr id="220165" name="Rectangle 3"/>
          <p:cNvSpPr>
            <a:spLocks noGrp="1" noChangeArrowheads="1"/>
          </p:cNvSpPr>
          <p:nvPr>
            <p:ph type="body" idx="4294967295"/>
          </p:nvPr>
        </p:nvSpPr>
        <p:spPr/>
        <p:txBody>
          <a:bodyPr/>
          <a:lstStyle/>
          <a:p>
            <a:pPr eaLnBrk="1" hangingPunct="1"/>
            <a:r>
              <a:rPr lang="en-US" sz="2000" b="1" dirty="0">
                <a:solidFill>
                  <a:srgbClr val="0070C0"/>
                </a:solidFill>
              </a:rPr>
              <a:t>Public Information Officer (PIO</a:t>
            </a:r>
            <a:r>
              <a:rPr lang="en-US" sz="2000" b="1" dirty="0" smtClean="0">
                <a:solidFill>
                  <a:srgbClr val="0070C0"/>
                </a:solidFill>
              </a:rPr>
              <a:t>)</a:t>
            </a:r>
          </a:p>
          <a:p>
            <a:pPr marL="457200" lvl="1" indent="0" eaLnBrk="1" hangingPunct="1">
              <a:buNone/>
            </a:pPr>
            <a:r>
              <a:rPr lang="en-US" sz="1600" dirty="0" smtClean="0"/>
              <a:t>“Providing </a:t>
            </a:r>
            <a:r>
              <a:rPr lang="en-US" sz="1600" dirty="0"/>
              <a:t>the Right information to the Right people at the Right time so they can make the Right </a:t>
            </a:r>
            <a:r>
              <a:rPr lang="en-US" sz="1600" dirty="0" smtClean="0"/>
              <a:t>decisions” -- </a:t>
            </a:r>
            <a:r>
              <a:rPr lang="en-US" sz="1000" i="1" dirty="0"/>
              <a:t>FEMA Advanced PIO Course</a:t>
            </a:r>
          </a:p>
          <a:p>
            <a:pPr marL="457200" lvl="1" indent="0" eaLnBrk="1" hangingPunct="1">
              <a:buNone/>
            </a:pPr>
            <a:endParaRPr lang="en-US" sz="1000" dirty="0" smtClean="0"/>
          </a:p>
          <a:p>
            <a:r>
              <a:rPr lang="en-US" sz="1800" b="1" dirty="0" smtClean="0">
                <a:solidFill>
                  <a:srgbClr val="0070C0"/>
                </a:solidFill>
              </a:rPr>
              <a:t>Agency PIO</a:t>
            </a:r>
          </a:p>
          <a:p>
            <a:pPr lvl="1"/>
            <a:r>
              <a:rPr lang="en-US" sz="1400" dirty="0" smtClean="0"/>
              <a:t>Media </a:t>
            </a:r>
            <a:r>
              <a:rPr lang="en-US" sz="1400" dirty="0"/>
              <a:t>Relations</a:t>
            </a:r>
          </a:p>
          <a:p>
            <a:pPr lvl="1"/>
            <a:r>
              <a:rPr lang="en-US" sz="1400" dirty="0"/>
              <a:t>Part of the ICS Team</a:t>
            </a:r>
          </a:p>
          <a:p>
            <a:pPr lvl="1"/>
            <a:r>
              <a:rPr lang="en-US" sz="1400" dirty="0"/>
              <a:t>Silence is as bad as errors – rumors start</a:t>
            </a:r>
          </a:p>
          <a:p>
            <a:pPr lvl="1"/>
            <a:r>
              <a:rPr lang="en-US" sz="1400" dirty="0" smtClean="0"/>
              <a:t>ICS </a:t>
            </a:r>
            <a:r>
              <a:rPr lang="en-US" sz="1400" dirty="0"/>
              <a:t>standardize ways to be a unified voice</a:t>
            </a:r>
          </a:p>
          <a:p>
            <a:r>
              <a:rPr lang="en-US" sz="1800" dirty="0"/>
              <a:t>Unified Command (UC) – All agency PIOs report to the Joint Information Center (JIC</a:t>
            </a:r>
            <a:r>
              <a:rPr lang="en-US" sz="1800" dirty="0" smtClean="0"/>
              <a:t>)</a:t>
            </a:r>
          </a:p>
          <a:p>
            <a:r>
              <a:rPr lang="en-US" sz="1800" b="1" dirty="0">
                <a:solidFill>
                  <a:srgbClr val="0070C0"/>
                </a:solidFill>
              </a:rPr>
              <a:t>ARES PIO</a:t>
            </a:r>
          </a:p>
          <a:p>
            <a:pPr lvl="1"/>
            <a:r>
              <a:rPr lang="en-US" sz="1400" dirty="0"/>
              <a:t>Expert on Amateur Radio</a:t>
            </a:r>
          </a:p>
          <a:p>
            <a:pPr lvl="1"/>
            <a:r>
              <a:rPr lang="en-US" sz="1400" dirty="0" smtClean="0"/>
              <a:t>Introduce </a:t>
            </a:r>
            <a:r>
              <a:rPr lang="en-US" sz="1400" dirty="0"/>
              <a:t>other ARES members to the Media</a:t>
            </a:r>
          </a:p>
          <a:p>
            <a:pPr lvl="1"/>
            <a:r>
              <a:rPr lang="en-US" sz="1400" dirty="0" smtClean="0"/>
              <a:t>PIO </a:t>
            </a:r>
            <a:r>
              <a:rPr lang="en-US" sz="1400" dirty="0"/>
              <a:t>and operators are properly dressed</a:t>
            </a:r>
          </a:p>
          <a:p>
            <a:pPr lvl="1"/>
            <a:r>
              <a:rPr lang="en-US" sz="1400" dirty="0"/>
              <a:t>Avoid interviews with inappropriate dressed members</a:t>
            </a:r>
          </a:p>
          <a:p>
            <a:endParaRPr lang="en-US" sz="1800" dirty="0"/>
          </a:p>
          <a:p>
            <a:pPr marL="457200" lvl="1" indent="0" eaLnBrk="1" hangingPunct="1">
              <a:buNone/>
            </a:pPr>
            <a:endParaRPr lang="en-US" sz="600" dirty="0"/>
          </a:p>
          <a:p>
            <a:pPr eaLnBrk="1" hangingPunct="1"/>
            <a:endParaRPr lang="en-US" sz="2000" dirty="0" smtClean="0"/>
          </a:p>
        </p:txBody>
      </p:sp>
      <p:sp>
        <p:nvSpPr>
          <p:cNvPr id="220166" name="Text Box 4"/>
          <p:cNvSpPr txBox="1">
            <a:spLocks noChangeArrowheads="1"/>
          </p:cNvSpPr>
          <p:nvPr/>
        </p:nvSpPr>
        <p:spPr bwMode="auto">
          <a:xfrm>
            <a:off x="457200" y="228600"/>
            <a:ext cx="838200" cy="366713"/>
          </a:xfrm>
          <a:prstGeom prst="rect">
            <a:avLst/>
          </a:prstGeom>
          <a:solidFill>
            <a:srgbClr val="00B0F0"/>
          </a:solidFill>
          <a:ln w="9525">
            <a:noFill/>
            <a:miter lim="800000"/>
            <a:headEnd/>
            <a:tailEnd/>
          </a:ln>
        </p:spPr>
        <p:txBody>
          <a:bodyPr>
            <a:spAutoFit/>
          </a:bodyPr>
          <a:lstStyle/>
          <a:p>
            <a:pPr>
              <a:spcBef>
                <a:spcPct val="50000"/>
              </a:spcBef>
            </a:pPr>
            <a:r>
              <a:rPr lang="en-US" b="1" dirty="0" smtClean="0"/>
              <a:t>LU 23</a:t>
            </a:r>
            <a:endParaRPr lang="en-US" b="1" dirty="0"/>
          </a:p>
        </p:txBody>
      </p:sp>
    </p:spTree>
    <p:extLst>
      <p:ext uri="{BB962C8B-B14F-4D97-AF65-F5344CB8AC3E}">
        <p14:creationId xmlns:p14="http://schemas.microsoft.com/office/powerpoint/2010/main" val="30655486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
          <p:cNvSpPr>
            <a:spLocks noGrp="1" noChangeArrowheads="1"/>
          </p:cNvSpPr>
          <p:nvPr>
            <p:ph type="sldNum" sz="quarter" idx="12"/>
          </p:nvPr>
        </p:nvSpPr>
        <p:spPr>
          <a:ln/>
        </p:spPr>
        <p:txBody>
          <a:bodyPr/>
          <a:lstStyle/>
          <a:p>
            <a:pPr>
              <a:defRPr/>
            </a:pPr>
            <a:fld id="{282BEBE9-C8D3-4097-964A-2BE5B1C4A2F5}" type="slidenum">
              <a:rPr lang="en-US"/>
              <a:pPr>
                <a:defRPr/>
              </a:pPr>
              <a:t>19</a:t>
            </a:fld>
            <a:endParaRPr lang="en-US"/>
          </a:p>
        </p:txBody>
      </p:sp>
      <p:sp>
        <p:nvSpPr>
          <p:cNvPr id="20485" name="Rectangle 2"/>
          <p:cNvSpPr>
            <a:spLocks noGrp="1" noChangeArrowheads="1"/>
          </p:cNvSpPr>
          <p:nvPr>
            <p:ph type="title"/>
          </p:nvPr>
        </p:nvSpPr>
        <p:spPr/>
        <p:txBody>
          <a:bodyPr/>
          <a:lstStyle/>
          <a:p>
            <a:pPr algn="l" eaLnBrk="1" hangingPunct="1"/>
            <a:r>
              <a:rPr lang="en-US" sz="3200" b="1" smtClean="0">
                <a:solidFill>
                  <a:schemeClr val="accent2"/>
                </a:solidFill>
              </a:rPr>
              <a:t>Specific Agency Relationships </a:t>
            </a:r>
          </a:p>
        </p:txBody>
      </p:sp>
      <p:sp>
        <p:nvSpPr>
          <p:cNvPr id="20486" name="Rectangle 3"/>
          <p:cNvSpPr>
            <a:spLocks noGrp="1" noChangeArrowheads="1"/>
          </p:cNvSpPr>
          <p:nvPr>
            <p:ph type="body" idx="1"/>
          </p:nvPr>
        </p:nvSpPr>
        <p:spPr/>
        <p:txBody>
          <a:bodyPr/>
          <a:lstStyle/>
          <a:p>
            <a:pPr eaLnBrk="1" hangingPunct="1"/>
            <a:r>
              <a:rPr lang="en-US" sz="2400" dirty="0" smtClean="0"/>
              <a:t>At a national level ARRL has agreements in place with many agencies: </a:t>
            </a:r>
          </a:p>
          <a:p>
            <a:pPr lvl="2" eaLnBrk="1" hangingPunct="1"/>
            <a:r>
              <a:rPr lang="en-US" sz="1800" dirty="0" smtClean="0"/>
              <a:t>Memorandums of Understanding (MOU’s)   </a:t>
            </a:r>
          </a:p>
          <a:p>
            <a:pPr lvl="2" eaLnBrk="1" hangingPunct="1"/>
            <a:r>
              <a:rPr lang="en-US" sz="1800" dirty="0" smtClean="0"/>
              <a:t>Statements of understanding, (SOU)</a:t>
            </a:r>
          </a:p>
          <a:p>
            <a:pPr lvl="2" eaLnBrk="1" hangingPunct="1"/>
            <a:r>
              <a:rPr lang="en-US" sz="1800" dirty="0" smtClean="0"/>
              <a:t>Statement of affiliation (SOA)</a:t>
            </a:r>
          </a:p>
          <a:p>
            <a:pPr eaLnBrk="1" hangingPunct="1"/>
            <a:r>
              <a:rPr lang="en-US" sz="2400" dirty="0" smtClean="0"/>
              <a:t>Some of the agencies where agreements exist are:</a:t>
            </a:r>
          </a:p>
          <a:p>
            <a:pPr lvl="2" eaLnBrk="1" hangingPunct="1"/>
            <a:r>
              <a:rPr lang="en-US" sz="1800" dirty="0" smtClean="0"/>
              <a:t>Red Cross    </a:t>
            </a:r>
          </a:p>
          <a:p>
            <a:pPr lvl="2" eaLnBrk="1" hangingPunct="1"/>
            <a:r>
              <a:rPr lang="en-US" sz="1800" dirty="0" smtClean="0"/>
              <a:t>Salvation Army</a:t>
            </a:r>
          </a:p>
          <a:p>
            <a:pPr lvl="2" eaLnBrk="1" hangingPunct="1"/>
            <a:r>
              <a:rPr lang="en-US" sz="1800" dirty="0" smtClean="0"/>
              <a:t>Department of Homeland Security</a:t>
            </a:r>
          </a:p>
          <a:p>
            <a:pPr lvl="2" eaLnBrk="1" hangingPunct="1"/>
            <a:r>
              <a:rPr lang="en-US" sz="1800" dirty="0" smtClean="0"/>
              <a:t>Federal Emergency Management Agency (FEMA) </a:t>
            </a:r>
          </a:p>
          <a:p>
            <a:pPr lvl="2" eaLnBrk="1" hangingPunct="1"/>
            <a:r>
              <a:rPr lang="en-US" sz="1800" dirty="0" smtClean="0"/>
              <a:t>NOAA/National Weather Service - SKYWARN </a:t>
            </a:r>
          </a:p>
          <a:p>
            <a:pPr lvl="2" eaLnBrk="1" hangingPunct="1"/>
            <a:r>
              <a:rPr lang="en-US" sz="1800" dirty="0" smtClean="0"/>
              <a:t>Local Department of Emergency Management  (DEM)</a:t>
            </a:r>
          </a:p>
          <a:p>
            <a:pPr eaLnBrk="1" hangingPunct="1">
              <a:buFontTx/>
              <a:buNone/>
            </a:pPr>
            <a:endParaRPr lang="en-US" sz="2400" dirty="0" smtClean="0"/>
          </a:p>
          <a:p>
            <a:pPr eaLnBrk="1" hangingPunct="1"/>
            <a:endParaRPr lang="en-US" sz="2400" dirty="0" smtClean="0"/>
          </a:p>
        </p:txBody>
      </p:sp>
      <p:pic>
        <p:nvPicPr>
          <p:cNvPr id="20487" name="Picture 5" descr="NOAA logo and link">
            <a:hlinkClick r:id="rId2"/>
          </p:cNvPr>
          <p:cNvPicPr>
            <a:picLocks noChangeAspect="1" noChangeArrowheads="1"/>
          </p:cNvPicPr>
          <p:nvPr/>
        </p:nvPicPr>
        <p:blipFill>
          <a:blip r:embed="rId3" cstate="print"/>
          <a:srcRect/>
          <a:stretch>
            <a:fillRect/>
          </a:stretch>
        </p:blipFill>
        <p:spPr bwMode="auto">
          <a:xfrm>
            <a:off x="304800" y="4114800"/>
            <a:ext cx="762000" cy="762000"/>
          </a:xfrm>
          <a:prstGeom prst="rect">
            <a:avLst/>
          </a:prstGeom>
          <a:noFill/>
          <a:ln w="9525">
            <a:noFill/>
            <a:miter lim="800000"/>
            <a:headEnd/>
            <a:tailEnd/>
          </a:ln>
        </p:spPr>
      </p:pic>
      <p:pic>
        <p:nvPicPr>
          <p:cNvPr id="20488" name="Picture 14" descr="Redcross.org">
            <a:hlinkClick r:id="rId4"/>
          </p:cNvPr>
          <p:cNvPicPr>
            <a:picLocks noChangeAspect="1" noChangeArrowheads="1" noCrop="1"/>
          </p:cNvPicPr>
          <p:nvPr/>
        </p:nvPicPr>
        <p:blipFill>
          <a:blip r:embed="rId5" cstate="print"/>
          <a:srcRect/>
          <a:stretch>
            <a:fillRect/>
          </a:stretch>
        </p:blipFill>
        <p:spPr bwMode="auto">
          <a:xfrm>
            <a:off x="7391400" y="5257800"/>
            <a:ext cx="1304925" cy="552450"/>
          </a:xfrm>
          <a:prstGeom prst="rect">
            <a:avLst/>
          </a:prstGeom>
          <a:noFill/>
          <a:ln w="9525">
            <a:noFill/>
            <a:miter lim="800000"/>
            <a:headEnd/>
            <a:tailEnd/>
          </a:ln>
        </p:spPr>
      </p:pic>
      <p:pic>
        <p:nvPicPr>
          <p:cNvPr id="20489" name="Picture 16" descr="FEMA Logo">
            <a:hlinkClick r:id="rId6"/>
          </p:cNvPr>
          <p:cNvPicPr>
            <a:picLocks noChangeAspect="1" noChangeArrowheads="1"/>
          </p:cNvPicPr>
          <p:nvPr/>
        </p:nvPicPr>
        <p:blipFill>
          <a:blip r:embed="rId7" cstate="print"/>
          <a:srcRect/>
          <a:stretch>
            <a:fillRect/>
          </a:stretch>
        </p:blipFill>
        <p:spPr bwMode="auto">
          <a:xfrm>
            <a:off x="2590800" y="6019800"/>
            <a:ext cx="1371600" cy="533400"/>
          </a:xfrm>
          <a:prstGeom prst="rect">
            <a:avLst/>
          </a:prstGeom>
          <a:noFill/>
          <a:ln w="9525">
            <a:noFill/>
            <a:miter lim="800000"/>
            <a:headEnd/>
            <a:tailEnd/>
          </a:ln>
        </p:spPr>
      </p:pic>
      <p:pic>
        <p:nvPicPr>
          <p:cNvPr id="20490" name="Picture 17" descr="U.S. Department of Homeland Security">
            <a:hlinkClick r:id="rId8"/>
          </p:cNvPr>
          <p:cNvPicPr>
            <a:picLocks noChangeAspect="1" noChangeArrowheads="1"/>
          </p:cNvPicPr>
          <p:nvPr/>
        </p:nvPicPr>
        <p:blipFill>
          <a:blip r:embed="rId9" cstate="print"/>
          <a:srcRect/>
          <a:stretch>
            <a:fillRect/>
          </a:stretch>
        </p:blipFill>
        <p:spPr bwMode="auto">
          <a:xfrm>
            <a:off x="5257800" y="6019800"/>
            <a:ext cx="1752600" cy="514350"/>
          </a:xfrm>
          <a:prstGeom prst="rect">
            <a:avLst/>
          </a:prstGeom>
          <a:noFill/>
          <a:ln w="9525">
            <a:noFill/>
            <a:miter lim="800000"/>
            <a:headEnd/>
            <a:tailEnd/>
          </a:ln>
        </p:spPr>
      </p:pic>
      <p:pic>
        <p:nvPicPr>
          <p:cNvPr id="20491" name="Picture 18" descr="menubar_shield"/>
          <p:cNvPicPr>
            <a:picLocks noChangeAspect="1" noChangeArrowheads="1"/>
          </p:cNvPicPr>
          <p:nvPr/>
        </p:nvPicPr>
        <p:blipFill>
          <a:blip r:embed="rId10" cstate="print"/>
          <a:srcRect/>
          <a:stretch>
            <a:fillRect/>
          </a:stretch>
        </p:blipFill>
        <p:spPr bwMode="auto">
          <a:xfrm>
            <a:off x="7620000" y="4038600"/>
            <a:ext cx="642938" cy="657225"/>
          </a:xfrm>
          <a:prstGeom prst="rect">
            <a:avLst/>
          </a:prstGeom>
          <a:noFill/>
          <a:ln w="9525">
            <a:noFill/>
            <a:miter lim="800000"/>
            <a:headEnd/>
            <a:tailEnd/>
          </a:ln>
        </p:spPr>
      </p:pic>
      <p:pic>
        <p:nvPicPr>
          <p:cNvPr id="20492" name="Picture 19" descr="logo"/>
          <p:cNvPicPr>
            <a:picLocks noChangeAspect="1" noChangeArrowheads="1"/>
          </p:cNvPicPr>
          <p:nvPr/>
        </p:nvPicPr>
        <p:blipFill>
          <a:blip r:embed="rId11" cstate="print"/>
          <a:stretch>
            <a:fillRect/>
          </a:stretch>
        </p:blipFill>
        <p:spPr bwMode="auto">
          <a:xfrm>
            <a:off x="228600" y="5229225"/>
            <a:ext cx="914400" cy="762000"/>
          </a:xfrm>
          <a:prstGeom prst="rect">
            <a:avLst/>
          </a:prstGeom>
          <a:noFill/>
          <a:ln w="9525">
            <a:noFill/>
            <a:miter lim="800000"/>
            <a:headEnd/>
            <a:tailEnd/>
          </a:ln>
        </p:spPr>
      </p:pic>
      <p:pic>
        <p:nvPicPr>
          <p:cNvPr id="20494" name="Picture 21"/>
          <p:cNvPicPr>
            <a:picLocks noChangeAspect="1" noChangeArrowheads="1"/>
          </p:cNvPicPr>
          <p:nvPr/>
        </p:nvPicPr>
        <p:blipFill>
          <a:blip r:embed="rId12" cstate="print"/>
          <a:srcRect/>
          <a:stretch>
            <a:fillRect/>
          </a:stretch>
        </p:blipFill>
        <p:spPr bwMode="auto">
          <a:xfrm>
            <a:off x="4322763" y="3195638"/>
            <a:ext cx="498475" cy="471487"/>
          </a:xfrm>
          <a:prstGeom prst="rect">
            <a:avLst/>
          </a:prstGeom>
          <a:noFill/>
          <a:ln w="9525">
            <a:noFill/>
            <a:miter lim="800000"/>
            <a:headEnd/>
            <a:tailEnd/>
          </a:ln>
        </p:spPr>
      </p:pic>
      <p:pic>
        <p:nvPicPr>
          <p:cNvPr id="20495" name="Picture 22"/>
          <p:cNvPicPr>
            <a:picLocks noChangeAspect="1" noChangeArrowheads="1"/>
          </p:cNvPicPr>
          <p:nvPr/>
        </p:nvPicPr>
        <p:blipFill>
          <a:blip r:embed="rId12" cstate="print"/>
          <a:srcRect/>
          <a:stretch>
            <a:fillRect/>
          </a:stretch>
        </p:blipFill>
        <p:spPr bwMode="auto">
          <a:xfrm>
            <a:off x="4475163" y="3348038"/>
            <a:ext cx="498475" cy="471487"/>
          </a:xfrm>
          <a:prstGeom prst="rect">
            <a:avLst/>
          </a:prstGeom>
          <a:noFill/>
          <a:ln w="9525">
            <a:noFill/>
            <a:miter lim="800000"/>
            <a:headEnd/>
            <a:tailEnd/>
          </a:ln>
        </p:spPr>
      </p:pic>
      <p:sp>
        <p:nvSpPr>
          <p:cNvPr id="20498" name="Text Box 5"/>
          <p:cNvSpPr txBox="1">
            <a:spLocks noChangeArrowheads="1"/>
          </p:cNvSpPr>
          <p:nvPr/>
        </p:nvSpPr>
        <p:spPr bwMode="auto">
          <a:xfrm>
            <a:off x="457200" y="228600"/>
            <a:ext cx="838200" cy="366713"/>
          </a:xfrm>
          <a:prstGeom prst="rect">
            <a:avLst/>
          </a:prstGeom>
          <a:solidFill>
            <a:srgbClr val="FF0000"/>
          </a:solidFill>
          <a:ln w="9525">
            <a:noFill/>
            <a:miter lim="800000"/>
            <a:headEnd/>
            <a:tailEnd/>
          </a:ln>
        </p:spPr>
        <p:txBody>
          <a:bodyPr>
            <a:spAutoFit/>
          </a:bodyPr>
          <a:lstStyle/>
          <a:p>
            <a:pPr>
              <a:spcBef>
                <a:spcPct val="50000"/>
              </a:spcBef>
            </a:pPr>
            <a:r>
              <a:rPr lang="en-US" b="1">
                <a:solidFill>
                  <a:schemeClr val="bg1"/>
                </a:solidFill>
              </a:rPr>
              <a:t>LU 2</a:t>
            </a:r>
            <a:endParaRPr lang="en-US">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C9F5CA69-B454-4AD7-8B40-689DDC76178A}" type="slidenum">
              <a:rPr lang="en-US"/>
              <a:pPr>
                <a:defRPr/>
              </a:pPr>
              <a:t>190</a:t>
            </a:fld>
            <a:endParaRPr lang="en-US"/>
          </a:p>
        </p:txBody>
      </p:sp>
      <p:sp>
        <p:nvSpPr>
          <p:cNvPr id="220164" name="Rectangle 2"/>
          <p:cNvSpPr>
            <a:spLocks noGrp="1" noChangeArrowheads="1"/>
          </p:cNvSpPr>
          <p:nvPr>
            <p:ph type="title" idx="4294967295"/>
          </p:nvPr>
        </p:nvSpPr>
        <p:spPr/>
        <p:txBody>
          <a:bodyPr/>
          <a:lstStyle/>
          <a:p>
            <a:pPr eaLnBrk="1" hangingPunct="1"/>
            <a:r>
              <a:rPr lang="en-US" sz="4000" dirty="0" smtClean="0">
                <a:solidFill>
                  <a:srgbClr val="0000FF"/>
                </a:solidFill>
              </a:rPr>
              <a:t>Review</a:t>
            </a:r>
          </a:p>
        </p:txBody>
      </p:sp>
      <p:sp>
        <p:nvSpPr>
          <p:cNvPr id="220165" name="Rectangle 3"/>
          <p:cNvSpPr>
            <a:spLocks noGrp="1" noChangeArrowheads="1"/>
          </p:cNvSpPr>
          <p:nvPr>
            <p:ph type="body" idx="4294967295"/>
          </p:nvPr>
        </p:nvSpPr>
        <p:spPr/>
        <p:txBody>
          <a:bodyPr/>
          <a:lstStyle/>
          <a:p>
            <a:pPr marL="495300" indent="-495300">
              <a:lnSpc>
                <a:spcPct val="90000"/>
              </a:lnSpc>
              <a:buFont typeface="Wingdings" pitchFamily="2" charset="2"/>
              <a:buAutoNum type="arabicPeriod"/>
            </a:pPr>
            <a:r>
              <a:rPr lang="en-US" sz="2400" b="1" dirty="0" smtClean="0">
                <a:solidFill>
                  <a:srgbClr val="FF0000"/>
                </a:solidFill>
              </a:rPr>
              <a:t>A </a:t>
            </a:r>
            <a:r>
              <a:rPr lang="en-US" sz="2400" b="1" dirty="0">
                <a:solidFill>
                  <a:srgbClr val="FF0000"/>
                </a:solidFill>
              </a:rPr>
              <a:t>Joint Information Center is established </a:t>
            </a:r>
            <a:r>
              <a:rPr lang="en-US" sz="2400" b="1" dirty="0" smtClean="0">
                <a:solidFill>
                  <a:srgbClr val="FF0000"/>
                </a:solidFill>
              </a:rPr>
              <a:t>to:</a:t>
            </a:r>
          </a:p>
          <a:p>
            <a:pPr lvl="1">
              <a:lnSpc>
                <a:spcPct val="90000"/>
              </a:lnSpc>
              <a:buFont typeface="Wingdings" pitchFamily="2" charset="2"/>
              <a:buChar char="ü"/>
            </a:pPr>
            <a:r>
              <a:rPr lang="en-US" sz="2000" dirty="0">
                <a:solidFill>
                  <a:srgbClr val="FF0000"/>
                </a:solidFill>
              </a:rPr>
              <a:t>Formulate a unified voice and message</a:t>
            </a:r>
          </a:p>
          <a:p>
            <a:pPr lvl="1">
              <a:lnSpc>
                <a:spcPct val="90000"/>
              </a:lnSpc>
              <a:buFont typeface="Wingdings" pitchFamily="2" charset="2"/>
              <a:buChar char="ü"/>
            </a:pPr>
            <a:r>
              <a:rPr lang="en-US" sz="2000" dirty="0" smtClean="0">
                <a:solidFill>
                  <a:srgbClr val="FF0000"/>
                </a:solidFill>
              </a:rPr>
              <a:t>Dispel </a:t>
            </a:r>
            <a:r>
              <a:rPr lang="en-US" sz="2000" dirty="0">
                <a:solidFill>
                  <a:srgbClr val="FF0000"/>
                </a:solidFill>
              </a:rPr>
              <a:t>rumors</a:t>
            </a:r>
          </a:p>
          <a:p>
            <a:pPr lvl="1">
              <a:lnSpc>
                <a:spcPct val="90000"/>
              </a:lnSpc>
              <a:buFont typeface="Wingdings" pitchFamily="2" charset="2"/>
              <a:buChar char="ü"/>
            </a:pPr>
            <a:r>
              <a:rPr lang="en-US" sz="2000" dirty="0">
                <a:solidFill>
                  <a:srgbClr val="FF0000"/>
                </a:solidFill>
              </a:rPr>
              <a:t>Provide a central location for media </a:t>
            </a:r>
            <a:r>
              <a:rPr lang="en-US" sz="2000" dirty="0" smtClean="0">
                <a:solidFill>
                  <a:srgbClr val="FF0000"/>
                </a:solidFill>
              </a:rPr>
              <a:t>questions</a:t>
            </a:r>
          </a:p>
          <a:p>
            <a:pPr marL="495300" indent="-495300">
              <a:lnSpc>
                <a:spcPct val="90000"/>
              </a:lnSpc>
              <a:buFont typeface="Wingdings" pitchFamily="2" charset="2"/>
              <a:buAutoNum type="arabicPeriod"/>
            </a:pPr>
            <a:endParaRPr lang="en-US" sz="2400" b="1" dirty="0">
              <a:solidFill>
                <a:srgbClr val="FF0000"/>
              </a:solidFill>
            </a:endParaRPr>
          </a:p>
          <a:p>
            <a:pPr marL="495300" indent="-495300">
              <a:lnSpc>
                <a:spcPct val="90000"/>
              </a:lnSpc>
              <a:buFont typeface="Wingdings" pitchFamily="2" charset="2"/>
              <a:buAutoNum type="arabicPeriod"/>
            </a:pPr>
            <a:r>
              <a:rPr lang="en-US" sz="2400" b="1" dirty="0" smtClean="0">
                <a:solidFill>
                  <a:srgbClr val="FF0000"/>
                </a:solidFill>
              </a:rPr>
              <a:t>If a reporter shows up at your ARES deployment, but you’re not </a:t>
            </a:r>
            <a:r>
              <a:rPr lang="en-US" sz="2400" b="1" dirty="0">
                <a:solidFill>
                  <a:srgbClr val="FF0000"/>
                </a:solidFill>
              </a:rPr>
              <a:t>the PIO, </a:t>
            </a:r>
            <a:r>
              <a:rPr lang="en-US" sz="2400" b="1" dirty="0" smtClean="0">
                <a:solidFill>
                  <a:srgbClr val="FF0000"/>
                </a:solidFill>
              </a:rPr>
              <a:t>refer </a:t>
            </a:r>
            <a:r>
              <a:rPr lang="en-US" sz="2400" b="1" dirty="0">
                <a:solidFill>
                  <a:srgbClr val="FF0000"/>
                </a:solidFill>
              </a:rPr>
              <a:t>them to the JIC, designated Lead PIO or ARES </a:t>
            </a:r>
            <a:r>
              <a:rPr lang="en-US" sz="2400" b="1" dirty="0" smtClean="0">
                <a:solidFill>
                  <a:srgbClr val="FF0000"/>
                </a:solidFill>
              </a:rPr>
              <a:t>PIO.</a:t>
            </a:r>
            <a:endParaRPr lang="en-US" sz="2400" b="1" dirty="0">
              <a:solidFill>
                <a:srgbClr val="FF0000"/>
              </a:solidFill>
            </a:endParaRPr>
          </a:p>
          <a:p>
            <a:pPr marL="0" indent="0">
              <a:lnSpc>
                <a:spcPct val="90000"/>
              </a:lnSpc>
              <a:buNone/>
            </a:pPr>
            <a:endParaRPr lang="en-US" sz="2400" dirty="0"/>
          </a:p>
        </p:txBody>
      </p:sp>
      <p:sp>
        <p:nvSpPr>
          <p:cNvPr id="220166" name="Text Box 4"/>
          <p:cNvSpPr txBox="1">
            <a:spLocks noChangeArrowheads="1"/>
          </p:cNvSpPr>
          <p:nvPr/>
        </p:nvSpPr>
        <p:spPr bwMode="auto">
          <a:xfrm>
            <a:off x="457200" y="228600"/>
            <a:ext cx="838200" cy="366713"/>
          </a:xfrm>
          <a:prstGeom prst="rect">
            <a:avLst/>
          </a:prstGeom>
          <a:solidFill>
            <a:srgbClr val="00B0F0"/>
          </a:solidFill>
          <a:ln w="9525">
            <a:noFill/>
            <a:miter lim="800000"/>
            <a:headEnd/>
            <a:tailEnd/>
          </a:ln>
        </p:spPr>
        <p:txBody>
          <a:bodyPr>
            <a:spAutoFit/>
          </a:bodyPr>
          <a:lstStyle/>
          <a:p>
            <a:pPr>
              <a:spcBef>
                <a:spcPct val="50000"/>
              </a:spcBef>
            </a:pPr>
            <a:r>
              <a:rPr lang="en-US" b="1" dirty="0" smtClean="0"/>
              <a:t>LU 23</a:t>
            </a:r>
            <a:endParaRPr lang="en-US" b="1" dirty="0"/>
          </a:p>
        </p:txBody>
      </p:sp>
    </p:spTree>
    <p:extLst>
      <p:ext uri="{BB962C8B-B14F-4D97-AF65-F5344CB8AC3E}">
        <p14:creationId xmlns:p14="http://schemas.microsoft.com/office/powerpoint/2010/main" val="104841329"/>
      </p:ext>
    </p:extLst>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C0FFC78D-88B3-4A30-87A7-6AB6B2146496}" type="slidenum">
              <a:rPr lang="en-US"/>
              <a:pPr>
                <a:defRPr/>
              </a:pPr>
              <a:t>191</a:t>
            </a:fld>
            <a:endParaRPr lang="en-US"/>
          </a:p>
        </p:txBody>
      </p:sp>
      <p:sp>
        <p:nvSpPr>
          <p:cNvPr id="223236" name="Rectangle 2"/>
          <p:cNvSpPr>
            <a:spLocks noGrp="1" noChangeArrowheads="1"/>
          </p:cNvSpPr>
          <p:nvPr>
            <p:ph type="title" idx="4294967295"/>
          </p:nvPr>
        </p:nvSpPr>
        <p:spPr/>
        <p:txBody>
          <a:bodyPr/>
          <a:lstStyle/>
          <a:p>
            <a:pPr eaLnBrk="1" hangingPunct="1"/>
            <a:r>
              <a:rPr lang="en-US" sz="4000" smtClean="0">
                <a:solidFill>
                  <a:srgbClr val="0000FF"/>
                </a:solidFill>
              </a:rPr>
              <a:t>Alternative Communication Methods</a:t>
            </a:r>
          </a:p>
        </p:txBody>
      </p:sp>
      <p:sp>
        <p:nvSpPr>
          <p:cNvPr id="223237" name="Rectangle 3"/>
          <p:cNvSpPr>
            <a:spLocks noGrp="1" noChangeArrowheads="1"/>
          </p:cNvSpPr>
          <p:nvPr>
            <p:ph type="body" idx="4294967295"/>
          </p:nvPr>
        </p:nvSpPr>
        <p:spPr/>
        <p:txBody>
          <a:bodyPr/>
          <a:lstStyle/>
          <a:p>
            <a:pPr eaLnBrk="1" hangingPunct="1"/>
            <a:r>
              <a:rPr lang="en-US" sz="2400" smtClean="0"/>
              <a:t>Amateur radio may not be the only radio </a:t>
            </a:r>
            <a:br>
              <a:rPr lang="en-US" sz="2400" smtClean="0"/>
            </a:br>
            <a:r>
              <a:rPr lang="en-US" sz="2400" smtClean="0"/>
              <a:t>service for the job.</a:t>
            </a:r>
          </a:p>
          <a:p>
            <a:pPr eaLnBrk="1" hangingPunct="1"/>
            <a:endParaRPr lang="en-US" sz="2400" smtClean="0"/>
          </a:p>
          <a:p>
            <a:pPr eaLnBrk="1" hangingPunct="1"/>
            <a:r>
              <a:rPr lang="en-US" sz="2400" smtClean="0"/>
              <a:t>Handing an official a hand held radio to stay </a:t>
            </a:r>
            <a:br>
              <a:rPr lang="en-US" sz="2400" smtClean="0"/>
            </a:br>
            <a:r>
              <a:rPr lang="en-US" sz="2400" smtClean="0"/>
              <a:t>in contact with the ARES/RACES team may be better than shadowing the official, epically when the official is involved with sensitive issues.  </a:t>
            </a:r>
          </a:p>
          <a:p>
            <a:pPr eaLnBrk="1" hangingPunct="1"/>
            <a:endParaRPr lang="en-US" sz="2400" smtClean="0"/>
          </a:p>
          <a:p>
            <a:pPr eaLnBrk="1" hangingPunct="1"/>
            <a:r>
              <a:rPr lang="en-US" sz="2400" smtClean="0"/>
              <a:t>The amateur radio emcomm team should be equipped to communicate with other communication networks and types.   </a:t>
            </a:r>
          </a:p>
        </p:txBody>
      </p:sp>
      <p:sp>
        <p:nvSpPr>
          <p:cNvPr id="223238" name="Text Box 4"/>
          <p:cNvSpPr txBox="1">
            <a:spLocks noChangeArrowheads="1"/>
          </p:cNvSpPr>
          <p:nvPr/>
        </p:nvSpPr>
        <p:spPr bwMode="auto">
          <a:xfrm>
            <a:off x="457200" y="228600"/>
            <a:ext cx="838200" cy="366713"/>
          </a:xfrm>
          <a:prstGeom prst="rect">
            <a:avLst/>
          </a:prstGeom>
          <a:solidFill>
            <a:srgbClr val="ED2370"/>
          </a:solidFill>
          <a:ln w="9525">
            <a:noFill/>
            <a:miter lim="800000"/>
            <a:headEnd/>
            <a:tailEnd/>
          </a:ln>
        </p:spPr>
        <p:txBody>
          <a:bodyPr>
            <a:spAutoFit/>
          </a:bodyPr>
          <a:lstStyle/>
          <a:p>
            <a:pPr>
              <a:spcBef>
                <a:spcPct val="50000"/>
              </a:spcBef>
            </a:pPr>
            <a:r>
              <a:rPr lang="en-US" b="1" dirty="0" smtClean="0"/>
              <a:t>LU 24</a:t>
            </a:r>
            <a:endParaRPr lang="en-US" b="1" dirty="0"/>
          </a:p>
        </p:txBody>
      </p:sp>
      <p:pic>
        <p:nvPicPr>
          <p:cNvPr id="223239" name="Picture 8" descr="MCj00787060000[1]"/>
          <p:cNvPicPr>
            <a:picLocks noChangeAspect="1" noChangeArrowheads="1"/>
          </p:cNvPicPr>
          <p:nvPr/>
        </p:nvPicPr>
        <p:blipFill>
          <a:blip r:embed="rId2" cstate="print"/>
          <a:srcRect/>
          <a:stretch>
            <a:fillRect/>
          </a:stretch>
        </p:blipFill>
        <p:spPr bwMode="auto">
          <a:xfrm>
            <a:off x="6781800" y="1447800"/>
            <a:ext cx="1600200" cy="11414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46AA0DEA-A7D6-476B-BBE8-2DC55335AF5E}" type="slidenum">
              <a:rPr lang="en-US"/>
              <a:pPr>
                <a:defRPr/>
              </a:pPr>
              <a:t>192</a:t>
            </a:fld>
            <a:endParaRPr lang="en-US"/>
          </a:p>
        </p:txBody>
      </p:sp>
      <p:sp>
        <p:nvSpPr>
          <p:cNvPr id="224260" name="Rectangle 2"/>
          <p:cNvSpPr>
            <a:spLocks noGrp="1" noChangeArrowheads="1"/>
          </p:cNvSpPr>
          <p:nvPr>
            <p:ph type="title" idx="4294967295"/>
          </p:nvPr>
        </p:nvSpPr>
        <p:spPr/>
        <p:txBody>
          <a:bodyPr/>
          <a:lstStyle/>
          <a:p>
            <a:pPr eaLnBrk="1" hangingPunct="1"/>
            <a:r>
              <a:rPr lang="en-US" sz="4000" smtClean="0">
                <a:solidFill>
                  <a:srgbClr val="0000FF"/>
                </a:solidFill>
              </a:rPr>
              <a:t>Alternative Communication Methods</a:t>
            </a:r>
          </a:p>
        </p:txBody>
      </p:sp>
      <p:sp>
        <p:nvSpPr>
          <p:cNvPr id="224261" name="Rectangle 3"/>
          <p:cNvSpPr>
            <a:spLocks noGrp="1" noChangeArrowheads="1"/>
          </p:cNvSpPr>
          <p:nvPr>
            <p:ph type="body" idx="4294967295"/>
          </p:nvPr>
        </p:nvSpPr>
        <p:spPr>
          <a:xfrm>
            <a:off x="381000" y="1600200"/>
            <a:ext cx="8229600" cy="4525963"/>
          </a:xfrm>
        </p:spPr>
        <p:txBody>
          <a:bodyPr/>
          <a:lstStyle/>
          <a:p>
            <a:pPr eaLnBrk="1" hangingPunct="1"/>
            <a:r>
              <a:rPr lang="en-US" sz="2400" smtClean="0"/>
              <a:t>Some of the alternative communication radio services require licenses, others require group licensed and still others require no license at all. </a:t>
            </a:r>
          </a:p>
          <a:p>
            <a:pPr eaLnBrk="1" hangingPunct="1"/>
            <a:endParaRPr lang="en-US" sz="2400" smtClean="0"/>
          </a:p>
          <a:p>
            <a:pPr eaLnBrk="1" hangingPunct="1"/>
            <a:r>
              <a:rPr lang="en-US" sz="2400" smtClean="0"/>
              <a:t>You can easily modify many of today's </a:t>
            </a:r>
            <a:br>
              <a:rPr lang="en-US" sz="2400" smtClean="0"/>
            </a:br>
            <a:r>
              <a:rPr lang="en-US" sz="2400" smtClean="0"/>
              <a:t>2 meter/70cm radios to operate on a nearby </a:t>
            </a:r>
            <a:br>
              <a:rPr lang="en-US" sz="2400" smtClean="0"/>
            </a:br>
            <a:r>
              <a:rPr lang="en-US" sz="2400" smtClean="0"/>
              <a:t>public service or business band radio service frequencies.  You should think carefully about how you will use the modified radio vs. the risk of accidentally transmitting on a frequency in another service. </a:t>
            </a:r>
          </a:p>
        </p:txBody>
      </p:sp>
      <p:sp>
        <p:nvSpPr>
          <p:cNvPr id="224262" name="Text Box 4"/>
          <p:cNvSpPr txBox="1">
            <a:spLocks noChangeArrowheads="1"/>
          </p:cNvSpPr>
          <p:nvPr/>
        </p:nvSpPr>
        <p:spPr bwMode="auto">
          <a:xfrm>
            <a:off x="457200" y="228600"/>
            <a:ext cx="838200" cy="366713"/>
          </a:xfrm>
          <a:prstGeom prst="rect">
            <a:avLst/>
          </a:prstGeom>
          <a:solidFill>
            <a:srgbClr val="ED2370"/>
          </a:solidFill>
          <a:ln w="9525">
            <a:noFill/>
            <a:miter lim="800000"/>
            <a:headEnd/>
            <a:tailEnd/>
          </a:ln>
        </p:spPr>
        <p:txBody>
          <a:bodyPr>
            <a:spAutoFit/>
          </a:bodyPr>
          <a:lstStyle/>
          <a:p>
            <a:pPr>
              <a:spcBef>
                <a:spcPct val="50000"/>
              </a:spcBef>
            </a:pPr>
            <a:r>
              <a:rPr lang="en-US" b="1" dirty="0" smtClean="0"/>
              <a:t>LU 24</a:t>
            </a:r>
            <a:endParaRPr lang="en-US" b="1" dirty="0"/>
          </a:p>
        </p:txBody>
      </p:sp>
      <p:pic>
        <p:nvPicPr>
          <p:cNvPr id="224263" name="Picture 10" descr="MCj03009400000[1]"/>
          <p:cNvPicPr>
            <a:picLocks noChangeAspect="1" noChangeArrowheads="1"/>
          </p:cNvPicPr>
          <p:nvPr/>
        </p:nvPicPr>
        <p:blipFill>
          <a:blip r:embed="rId2" cstate="print"/>
          <a:srcRect/>
          <a:stretch>
            <a:fillRect/>
          </a:stretch>
        </p:blipFill>
        <p:spPr bwMode="auto">
          <a:xfrm>
            <a:off x="7162800" y="2514600"/>
            <a:ext cx="1724025" cy="18176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C1146613-6E55-4AD2-A06D-4649733C74DB}" type="slidenum">
              <a:rPr lang="en-US"/>
              <a:pPr>
                <a:defRPr/>
              </a:pPr>
              <a:t>193</a:t>
            </a:fld>
            <a:endParaRPr lang="en-US"/>
          </a:p>
        </p:txBody>
      </p:sp>
      <p:sp>
        <p:nvSpPr>
          <p:cNvPr id="225284" name="Rectangle 2"/>
          <p:cNvSpPr>
            <a:spLocks noGrp="1" noChangeArrowheads="1"/>
          </p:cNvSpPr>
          <p:nvPr>
            <p:ph type="title" idx="4294967295"/>
          </p:nvPr>
        </p:nvSpPr>
        <p:spPr/>
        <p:txBody>
          <a:bodyPr/>
          <a:lstStyle/>
          <a:p>
            <a:pPr eaLnBrk="1" hangingPunct="1"/>
            <a:r>
              <a:rPr lang="en-US" sz="4000" smtClean="0">
                <a:solidFill>
                  <a:srgbClr val="0000FF"/>
                </a:solidFill>
              </a:rPr>
              <a:t>Alternative Communication Methods</a:t>
            </a:r>
          </a:p>
        </p:txBody>
      </p:sp>
      <p:sp>
        <p:nvSpPr>
          <p:cNvPr id="225285" name="Rectangle 3"/>
          <p:cNvSpPr>
            <a:spLocks noGrp="1" noChangeArrowheads="1"/>
          </p:cNvSpPr>
          <p:nvPr>
            <p:ph type="body" idx="4294967295"/>
          </p:nvPr>
        </p:nvSpPr>
        <p:spPr/>
        <p:txBody>
          <a:bodyPr/>
          <a:lstStyle/>
          <a:p>
            <a:pPr eaLnBrk="1" hangingPunct="1"/>
            <a:r>
              <a:rPr lang="en-US" sz="2400" dirty="0" smtClean="0"/>
              <a:t>CB (Citizens Band) radios</a:t>
            </a:r>
          </a:p>
          <a:p>
            <a:pPr lvl="1" eaLnBrk="1" hangingPunct="1"/>
            <a:r>
              <a:rPr lang="en-US" sz="2000" b="1" dirty="0" smtClean="0">
                <a:solidFill>
                  <a:srgbClr val="FF0000"/>
                </a:solidFill>
              </a:rPr>
              <a:t>No License required (Can’t ID with your Amateur</a:t>
            </a:r>
            <a:br>
              <a:rPr lang="en-US" sz="2000" b="1" dirty="0" smtClean="0">
                <a:solidFill>
                  <a:srgbClr val="FF0000"/>
                </a:solidFill>
              </a:rPr>
            </a:br>
            <a:r>
              <a:rPr lang="en-US" sz="2000" b="1" dirty="0" err="1" smtClean="0">
                <a:solidFill>
                  <a:srgbClr val="FF0000"/>
                </a:solidFill>
              </a:rPr>
              <a:t>callsign</a:t>
            </a:r>
            <a:r>
              <a:rPr lang="en-US" sz="2000" b="1" dirty="0" smtClean="0">
                <a:solidFill>
                  <a:srgbClr val="FF0000"/>
                </a:solidFill>
              </a:rPr>
              <a:t> but you can still use your old CB call </a:t>
            </a:r>
            <a:br>
              <a:rPr lang="en-US" sz="2000" b="1" dirty="0" smtClean="0">
                <a:solidFill>
                  <a:srgbClr val="FF0000"/>
                </a:solidFill>
              </a:rPr>
            </a:br>
            <a:r>
              <a:rPr lang="en-US" sz="2000" b="1" dirty="0" smtClean="0">
                <a:solidFill>
                  <a:srgbClr val="FF0000"/>
                </a:solidFill>
              </a:rPr>
              <a:t>if you had one when the FCC issued licenses.)</a:t>
            </a:r>
          </a:p>
          <a:p>
            <a:pPr lvl="1" eaLnBrk="1" hangingPunct="1"/>
            <a:r>
              <a:rPr lang="en-US" sz="2000" dirty="0" smtClean="0"/>
              <a:t>AM (Some SSB) - Voice communication only.</a:t>
            </a:r>
          </a:p>
          <a:p>
            <a:pPr lvl="1" eaLnBrk="1" hangingPunct="1"/>
            <a:r>
              <a:rPr lang="en-US" sz="2000" dirty="0" smtClean="0"/>
              <a:t>5 watts input to final maximum.</a:t>
            </a:r>
          </a:p>
          <a:p>
            <a:pPr lvl="1" eaLnBrk="1" hangingPunct="1"/>
            <a:r>
              <a:rPr lang="en-US" sz="2000" dirty="0" smtClean="0"/>
              <a:t>Operate on 11 meters (26.965-27.405) on 40 assigned channels.</a:t>
            </a:r>
          </a:p>
          <a:p>
            <a:pPr lvl="1" eaLnBrk="1" hangingPunct="1"/>
            <a:r>
              <a:rPr lang="en-US" sz="2000" dirty="0" smtClean="0"/>
              <a:t>Used by emergency teams like REACT</a:t>
            </a:r>
          </a:p>
          <a:p>
            <a:pPr lvl="1" eaLnBrk="1" hangingPunct="1"/>
            <a:r>
              <a:rPr lang="en-US" sz="2000" dirty="0" smtClean="0"/>
              <a:t>Typical range is 2-8 miles for mobiles, 25 for base to mobile operation,.  FCC limits the max allowable range to 75 miles.</a:t>
            </a:r>
          </a:p>
          <a:p>
            <a:pPr lvl="1" eaLnBrk="1" hangingPunct="1"/>
            <a:r>
              <a:rPr lang="en-US" sz="2000" b="1" dirty="0" smtClean="0">
                <a:solidFill>
                  <a:srgbClr val="FF0000"/>
                </a:solidFill>
              </a:rPr>
              <a:t>Channel 9 is still monitored for emergency traffic by some emergency responders in more rural areas. </a:t>
            </a:r>
            <a:r>
              <a:rPr lang="en-US" sz="2000" b="1" dirty="0">
                <a:solidFill>
                  <a:srgbClr val="FF0000"/>
                </a:solidFill>
              </a:rPr>
              <a:t> </a:t>
            </a:r>
            <a:r>
              <a:rPr lang="en-US" sz="2000" b="1" dirty="0" smtClean="0">
                <a:solidFill>
                  <a:srgbClr val="FF0000"/>
                </a:solidFill>
              </a:rPr>
              <a:t>Truckers use Channel 19 on the Interstate and other road networks.</a:t>
            </a:r>
          </a:p>
        </p:txBody>
      </p:sp>
      <p:sp>
        <p:nvSpPr>
          <p:cNvPr id="225286" name="Text Box 4"/>
          <p:cNvSpPr txBox="1">
            <a:spLocks noChangeArrowheads="1"/>
          </p:cNvSpPr>
          <p:nvPr/>
        </p:nvSpPr>
        <p:spPr bwMode="auto">
          <a:xfrm>
            <a:off x="457200" y="228600"/>
            <a:ext cx="838200" cy="366713"/>
          </a:xfrm>
          <a:prstGeom prst="rect">
            <a:avLst/>
          </a:prstGeom>
          <a:solidFill>
            <a:srgbClr val="ED2370"/>
          </a:solidFill>
          <a:ln w="9525">
            <a:noFill/>
            <a:miter lim="800000"/>
            <a:headEnd/>
            <a:tailEnd/>
          </a:ln>
        </p:spPr>
        <p:txBody>
          <a:bodyPr>
            <a:spAutoFit/>
          </a:bodyPr>
          <a:lstStyle/>
          <a:p>
            <a:pPr>
              <a:spcBef>
                <a:spcPct val="50000"/>
              </a:spcBef>
            </a:pPr>
            <a:r>
              <a:rPr lang="en-US" b="1" dirty="0" smtClean="0"/>
              <a:t>LU 24</a:t>
            </a:r>
            <a:endParaRPr lang="en-US" b="1" dirty="0"/>
          </a:p>
        </p:txBody>
      </p:sp>
      <p:pic>
        <p:nvPicPr>
          <p:cNvPr id="225287" name="Picture 9" descr="reactlogo-n"/>
          <p:cNvPicPr>
            <a:picLocks noChangeAspect="1" noChangeArrowheads="1"/>
          </p:cNvPicPr>
          <p:nvPr/>
        </p:nvPicPr>
        <p:blipFill>
          <a:blip r:embed="rId2" cstate="print"/>
          <a:srcRect/>
          <a:stretch>
            <a:fillRect/>
          </a:stretch>
        </p:blipFill>
        <p:spPr bwMode="auto">
          <a:xfrm>
            <a:off x="7162800" y="1981200"/>
            <a:ext cx="1428750" cy="1343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969ADE62-E68E-4808-B1F0-0E050AC8A37D}" type="slidenum">
              <a:rPr lang="en-US"/>
              <a:pPr>
                <a:defRPr/>
              </a:pPr>
              <a:t>194</a:t>
            </a:fld>
            <a:endParaRPr lang="en-US"/>
          </a:p>
        </p:txBody>
      </p:sp>
      <p:sp>
        <p:nvSpPr>
          <p:cNvPr id="226308" name="Rectangle 2"/>
          <p:cNvSpPr>
            <a:spLocks noGrp="1" noChangeArrowheads="1"/>
          </p:cNvSpPr>
          <p:nvPr>
            <p:ph type="title" idx="4294967295"/>
          </p:nvPr>
        </p:nvSpPr>
        <p:spPr/>
        <p:txBody>
          <a:bodyPr/>
          <a:lstStyle/>
          <a:p>
            <a:pPr eaLnBrk="1" hangingPunct="1"/>
            <a:r>
              <a:rPr lang="en-US" sz="4000" smtClean="0">
                <a:solidFill>
                  <a:srgbClr val="0000FF"/>
                </a:solidFill>
              </a:rPr>
              <a:t>Alternative Communication Methods</a:t>
            </a:r>
          </a:p>
        </p:txBody>
      </p:sp>
      <p:sp>
        <p:nvSpPr>
          <p:cNvPr id="226309" name="Rectangle 3"/>
          <p:cNvSpPr>
            <a:spLocks noGrp="1" noChangeArrowheads="1"/>
          </p:cNvSpPr>
          <p:nvPr>
            <p:ph type="body" idx="4294967295"/>
          </p:nvPr>
        </p:nvSpPr>
        <p:spPr/>
        <p:txBody>
          <a:bodyPr/>
          <a:lstStyle/>
          <a:p>
            <a:pPr eaLnBrk="1" hangingPunct="1"/>
            <a:r>
              <a:rPr lang="en-US" sz="2400" dirty="0" smtClean="0"/>
              <a:t>FRS (Family Radio Service) radios</a:t>
            </a:r>
          </a:p>
          <a:p>
            <a:pPr lvl="1" eaLnBrk="1" hangingPunct="1"/>
            <a:r>
              <a:rPr lang="en-US" sz="2000" dirty="0" smtClean="0"/>
              <a:t>No License required </a:t>
            </a:r>
          </a:p>
          <a:p>
            <a:pPr lvl="1" eaLnBrk="1" hangingPunct="1"/>
            <a:r>
              <a:rPr lang="en-US" sz="2000" dirty="0" smtClean="0"/>
              <a:t>No Base Stations, only HT’s</a:t>
            </a:r>
          </a:p>
          <a:p>
            <a:pPr lvl="1" eaLnBrk="1" hangingPunct="1"/>
            <a:r>
              <a:rPr lang="en-US" sz="2000" dirty="0" smtClean="0"/>
              <a:t>FM voice communication only.</a:t>
            </a:r>
          </a:p>
          <a:p>
            <a:pPr lvl="1" eaLnBrk="1" hangingPunct="1"/>
            <a:r>
              <a:rPr lang="en-US" sz="2000" dirty="0" smtClean="0"/>
              <a:t>100-500 mw transmit power .</a:t>
            </a:r>
          </a:p>
          <a:p>
            <a:pPr lvl="1" eaLnBrk="1" hangingPunct="1"/>
            <a:r>
              <a:rPr lang="en-US" sz="2000" dirty="0" smtClean="0"/>
              <a:t>Operate in the 462 MHz range</a:t>
            </a:r>
          </a:p>
          <a:p>
            <a:pPr lvl="1" eaLnBrk="1" hangingPunct="1"/>
            <a:r>
              <a:rPr lang="en-US" sz="2000" dirty="0" smtClean="0"/>
              <a:t>14 channels with CTCSS tone capability</a:t>
            </a:r>
          </a:p>
          <a:p>
            <a:pPr lvl="1" eaLnBrk="1" hangingPunct="1"/>
            <a:r>
              <a:rPr lang="en-US" sz="2000" dirty="0" smtClean="0"/>
              <a:t>Used by emergency teams like REACT</a:t>
            </a:r>
          </a:p>
          <a:p>
            <a:pPr lvl="1" eaLnBrk="1" hangingPunct="1"/>
            <a:r>
              <a:rPr lang="en-US" sz="2000" dirty="0" smtClean="0"/>
              <a:t>Typical range is 1-5 miles    </a:t>
            </a:r>
          </a:p>
          <a:p>
            <a:pPr lvl="1" eaLnBrk="1" hangingPunct="1"/>
            <a:r>
              <a:rPr lang="en-US" sz="2000" dirty="0" smtClean="0"/>
              <a:t>Channel 1 is monitored by REACT for emergency traffic  </a:t>
            </a:r>
          </a:p>
          <a:p>
            <a:pPr lvl="1" eaLnBrk="1" hangingPunct="1">
              <a:buFontTx/>
              <a:buNone/>
            </a:pPr>
            <a:r>
              <a:rPr lang="en-US" sz="2000" dirty="0" smtClean="0"/>
              <a:t>		</a:t>
            </a:r>
          </a:p>
        </p:txBody>
      </p:sp>
      <p:sp>
        <p:nvSpPr>
          <p:cNvPr id="226310" name="Text Box 4"/>
          <p:cNvSpPr txBox="1">
            <a:spLocks noChangeArrowheads="1"/>
          </p:cNvSpPr>
          <p:nvPr/>
        </p:nvSpPr>
        <p:spPr bwMode="auto">
          <a:xfrm>
            <a:off x="457200" y="228600"/>
            <a:ext cx="838200" cy="366713"/>
          </a:xfrm>
          <a:prstGeom prst="rect">
            <a:avLst/>
          </a:prstGeom>
          <a:solidFill>
            <a:srgbClr val="ED2370"/>
          </a:solidFill>
          <a:ln w="9525">
            <a:noFill/>
            <a:miter lim="800000"/>
            <a:headEnd/>
            <a:tailEnd/>
          </a:ln>
        </p:spPr>
        <p:txBody>
          <a:bodyPr>
            <a:spAutoFit/>
          </a:bodyPr>
          <a:lstStyle/>
          <a:p>
            <a:pPr>
              <a:spcBef>
                <a:spcPct val="50000"/>
              </a:spcBef>
            </a:pPr>
            <a:r>
              <a:rPr lang="en-US" b="1" dirty="0" smtClean="0"/>
              <a:t>LU 24</a:t>
            </a:r>
            <a:endParaRPr lang="en-US" b="1" dirty="0"/>
          </a:p>
        </p:txBody>
      </p:sp>
      <p:pic>
        <p:nvPicPr>
          <p:cNvPr id="226311" name="Picture 9" descr="Dynamic title">
            <a:hlinkClick r:id="rId2"/>
          </p:cNvPr>
          <p:cNvPicPr>
            <a:picLocks noChangeAspect="1" noChangeArrowheads="1"/>
          </p:cNvPicPr>
          <p:nvPr/>
        </p:nvPicPr>
        <p:blipFill>
          <a:blip r:embed="rId3" cstate="print"/>
          <a:srcRect/>
          <a:stretch>
            <a:fillRect/>
          </a:stretch>
        </p:blipFill>
        <p:spPr bwMode="auto">
          <a:xfrm>
            <a:off x="7391400" y="1447800"/>
            <a:ext cx="1330325" cy="15335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C2988813-C4E3-4B48-B9C9-C37DBF67BC8F}" type="slidenum">
              <a:rPr lang="en-US"/>
              <a:pPr>
                <a:defRPr/>
              </a:pPr>
              <a:t>195</a:t>
            </a:fld>
            <a:endParaRPr lang="en-US"/>
          </a:p>
        </p:txBody>
      </p:sp>
      <p:sp>
        <p:nvSpPr>
          <p:cNvPr id="227332" name="Rectangle 2"/>
          <p:cNvSpPr>
            <a:spLocks noGrp="1" noChangeArrowheads="1"/>
          </p:cNvSpPr>
          <p:nvPr>
            <p:ph type="title" idx="4294967295"/>
          </p:nvPr>
        </p:nvSpPr>
        <p:spPr/>
        <p:txBody>
          <a:bodyPr/>
          <a:lstStyle/>
          <a:p>
            <a:pPr eaLnBrk="1" hangingPunct="1"/>
            <a:r>
              <a:rPr lang="en-US" sz="4000" smtClean="0">
                <a:solidFill>
                  <a:srgbClr val="0000FF"/>
                </a:solidFill>
              </a:rPr>
              <a:t>Alternative Communication Methods</a:t>
            </a:r>
          </a:p>
        </p:txBody>
      </p:sp>
      <p:sp>
        <p:nvSpPr>
          <p:cNvPr id="227333" name="Rectangle 3"/>
          <p:cNvSpPr>
            <a:spLocks noGrp="1" noChangeArrowheads="1"/>
          </p:cNvSpPr>
          <p:nvPr>
            <p:ph type="body" idx="4294967295"/>
          </p:nvPr>
        </p:nvSpPr>
        <p:spPr/>
        <p:txBody>
          <a:bodyPr/>
          <a:lstStyle/>
          <a:p>
            <a:pPr eaLnBrk="1" hangingPunct="1"/>
            <a:r>
              <a:rPr lang="en-US" sz="2400" dirty="0" smtClean="0"/>
              <a:t>MURS (Multi Use Radio Service)</a:t>
            </a:r>
          </a:p>
          <a:p>
            <a:pPr lvl="1" eaLnBrk="1" hangingPunct="1"/>
            <a:r>
              <a:rPr lang="en-US" sz="2000" dirty="0" smtClean="0"/>
              <a:t>No License required (the new Citizens Band)</a:t>
            </a:r>
          </a:p>
          <a:p>
            <a:pPr lvl="1" eaLnBrk="1" hangingPunct="1"/>
            <a:r>
              <a:rPr lang="en-US" sz="2000" dirty="0" smtClean="0"/>
              <a:t>Personal and business communication allowed.</a:t>
            </a:r>
          </a:p>
          <a:p>
            <a:pPr lvl="1" eaLnBrk="1" hangingPunct="1"/>
            <a:r>
              <a:rPr lang="en-US" sz="2000" dirty="0" smtClean="0"/>
              <a:t>Primarily for  mobile and portable use. </a:t>
            </a:r>
          </a:p>
          <a:p>
            <a:pPr lvl="1" eaLnBrk="1" hangingPunct="1"/>
            <a:r>
              <a:rPr lang="en-US" sz="2000" dirty="0" smtClean="0"/>
              <a:t>Maximum of 2 watt transmit power .</a:t>
            </a:r>
          </a:p>
          <a:p>
            <a:pPr lvl="1" eaLnBrk="1" hangingPunct="1"/>
            <a:r>
              <a:rPr lang="en-US" sz="2000" dirty="0" smtClean="0"/>
              <a:t>Operate on 151-154 MHz, FM Voice only.</a:t>
            </a:r>
          </a:p>
          <a:p>
            <a:pPr lvl="1" eaLnBrk="1" hangingPunct="1"/>
            <a:r>
              <a:rPr lang="en-US" sz="2000" dirty="0" smtClean="0"/>
              <a:t>14 channels with CTCSS tone capability.</a:t>
            </a:r>
          </a:p>
          <a:p>
            <a:pPr lvl="1" eaLnBrk="1" hangingPunct="1"/>
            <a:r>
              <a:rPr lang="en-US" sz="2000" dirty="0" smtClean="0"/>
              <a:t>Used by emergency teams like REACT.</a:t>
            </a:r>
          </a:p>
          <a:p>
            <a:pPr lvl="1" eaLnBrk="1" hangingPunct="1"/>
            <a:r>
              <a:rPr lang="en-US" sz="2000" dirty="0" smtClean="0"/>
              <a:t>Range is similar to a 2 meter hand held on simplex.    </a:t>
            </a:r>
          </a:p>
          <a:p>
            <a:pPr lvl="1" eaLnBrk="1" hangingPunct="1">
              <a:buFontTx/>
              <a:buNone/>
            </a:pPr>
            <a:endParaRPr lang="en-US" sz="2000" dirty="0" smtClean="0"/>
          </a:p>
          <a:p>
            <a:pPr lvl="1" eaLnBrk="1" hangingPunct="1">
              <a:buFontTx/>
              <a:buNone/>
            </a:pPr>
            <a:r>
              <a:rPr lang="en-US" sz="2000" dirty="0" smtClean="0"/>
              <a:t>		</a:t>
            </a:r>
          </a:p>
        </p:txBody>
      </p:sp>
      <p:sp>
        <p:nvSpPr>
          <p:cNvPr id="227334" name="Text Box 4"/>
          <p:cNvSpPr txBox="1">
            <a:spLocks noChangeArrowheads="1"/>
          </p:cNvSpPr>
          <p:nvPr/>
        </p:nvSpPr>
        <p:spPr bwMode="auto">
          <a:xfrm>
            <a:off x="457200" y="228600"/>
            <a:ext cx="838200" cy="366713"/>
          </a:xfrm>
          <a:prstGeom prst="rect">
            <a:avLst/>
          </a:prstGeom>
          <a:solidFill>
            <a:srgbClr val="ED2370"/>
          </a:solidFill>
          <a:ln w="9525">
            <a:noFill/>
            <a:miter lim="800000"/>
            <a:headEnd/>
            <a:tailEnd/>
          </a:ln>
        </p:spPr>
        <p:txBody>
          <a:bodyPr>
            <a:spAutoFit/>
          </a:bodyPr>
          <a:lstStyle/>
          <a:p>
            <a:pPr>
              <a:spcBef>
                <a:spcPct val="50000"/>
              </a:spcBef>
            </a:pPr>
            <a:r>
              <a:rPr lang="en-US" b="1" dirty="0" smtClean="0"/>
              <a:t>LU 24</a:t>
            </a:r>
            <a:endParaRPr lang="en-US" b="1" dirty="0"/>
          </a:p>
        </p:txBody>
      </p:sp>
      <p:pic>
        <p:nvPicPr>
          <p:cNvPr id="227335" name="Picture 9" descr="Motorola Spirit radio"/>
          <p:cNvPicPr>
            <a:picLocks noChangeAspect="1" noChangeArrowheads="1"/>
          </p:cNvPicPr>
          <p:nvPr/>
        </p:nvPicPr>
        <p:blipFill>
          <a:blip r:embed="rId2" cstate="print"/>
          <a:srcRect/>
          <a:stretch>
            <a:fillRect/>
          </a:stretch>
        </p:blipFill>
        <p:spPr bwMode="auto">
          <a:xfrm>
            <a:off x="7543800" y="1676400"/>
            <a:ext cx="742950" cy="1828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4CBFA308-8734-42B6-9E3F-56A9F8A16D2A}" type="slidenum">
              <a:rPr lang="en-US"/>
              <a:pPr>
                <a:defRPr/>
              </a:pPr>
              <a:t>196</a:t>
            </a:fld>
            <a:endParaRPr lang="en-US"/>
          </a:p>
        </p:txBody>
      </p:sp>
      <p:sp>
        <p:nvSpPr>
          <p:cNvPr id="228356" name="Rectangle 2"/>
          <p:cNvSpPr>
            <a:spLocks noGrp="1" noChangeArrowheads="1"/>
          </p:cNvSpPr>
          <p:nvPr>
            <p:ph type="title" idx="4294967295"/>
          </p:nvPr>
        </p:nvSpPr>
        <p:spPr/>
        <p:txBody>
          <a:bodyPr/>
          <a:lstStyle/>
          <a:p>
            <a:pPr eaLnBrk="1" hangingPunct="1"/>
            <a:r>
              <a:rPr lang="en-US" sz="4000" smtClean="0">
                <a:solidFill>
                  <a:srgbClr val="0000FF"/>
                </a:solidFill>
              </a:rPr>
              <a:t>Alternative Communication Methods</a:t>
            </a:r>
          </a:p>
        </p:txBody>
      </p:sp>
      <p:sp>
        <p:nvSpPr>
          <p:cNvPr id="228357" name="Rectangle 3"/>
          <p:cNvSpPr>
            <a:spLocks noGrp="1" noChangeArrowheads="1"/>
          </p:cNvSpPr>
          <p:nvPr>
            <p:ph type="body" idx="4294967295"/>
          </p:nvPr>
        </p:nvSpPr>
        <p:spPr/>
        <p:txBody>
          <a:bodyPr/>
          <a:lstStyle/>
          <a:p>
            <a:pPr eaLnBrk="1" hangingPunct="1">
              <a:lnSpc>
                <a:spcPct val="90000"/>
              </a:lnSpc>
            </a:pPr>
            <a:r>
              <a:rPr lang="en-US" sz="2400" dirty="0" smtClean="0"/>
              <a:t>GMRS (General Mobile Radio Service) radios</a:t>
            </a:r>
          </a:p>
          <a:p>
            <a:pPr lvl="1" eaLnBrk="1" hangingPunct="1">
              <a:lnSpc>
                <a:spcPct val="90000"/>
              </a:lnSpc>
            </a:pPr>
            <a:r>
              <a:rPr lang="en-US" sz="2000" dirty="0" smtClean="0"/>
              <a:t> License required – No Call sign </a:t>
            </a:r>
          </a:p>
          <a:p>
            <a:pPr lvl="1" eaLnBrk="1" hangingPunct="1">
              <a:lnSpc>
                <a:spcPct val="90000"/>
              </a:lnSpc>
            </a:pPr>
            <a:r>
              <a:rPr lang="en-US" sz="2000" dirty="0" smtClean="0"/>
              <a:t> No Base Stations,  only HT’s</a:t>
            </a:r>
          </a:p>
          <a:p>
            <a:pPr lvl="1" eaLnBrk="1" hangingPunct="1">
              <a:lnSpc>
                <a:spcPct val="90000"/>
              </a:lnSpc>
            </a:pPr>
            <a:r>
              <a:rPr lang="en-US" sz="2000" dirty="0" smtClean="0"/>
              <a:t> FM - Voice communication only.</a:t>
            </a:r>
          </a:p>
          <a:p>
            <a:pPr lvl="1" eaLnBrk="1" hangingPunct="1">
              <a:lnSpc>
                <a:spcPct val="90000"/>
              </a:lnSpc>
            </a:pPr>
            <a:r>
              <a:rPr lang="en-US" sz="2000" dirty="0" smtClean="0"/>
              <a:t> 5 watt max transmit power  on channels shared with FRS</a:t>
            </a:r>
          </a:p>
          <a:p>
            <a:pPr lvl="1" eaLnBrk="1" hangingPunct="1">
              <a:lnSpc>
                <a:spcPct val="90000"/>
              </a:lnSpc>
            </a:pPr>
            <a:r>
              <a:rPr lang="en-US" sz="2000" dirty="0" smtClean="0"/>
              <a:t> 50 watts on non FRS Channels</a:t>
            </a:r>
          </a:p>
          <a:p>
            <a:pPr lvl="1" eaLnBrk="1" hangingPunct="1">
              <a:lnSpc>
                <a:spcPct val="90000"/>
              </a:lnSpc>
            </a:pPr>
            <a:r>
              <a:rPr lang="en-US" sz="2000" dirty="0" smtClean="0"/>
              <a:t> UHF Frequencies between 462.5625 to 462.7250 MHz </a:t>
            </a:r>
          </a:p>
          <a:p>
            <a:pPr lvl="1" eaLnBrk="1" hangingPunct="1">
              <a:lnSpc>
                <a:spcPct val="90000"/>
              </a:lnSpc>
            </a:pPr>
            <a:r>
              <a:rPr lang="en-US" sz="2000" dirty="0" smtClean="0"/>
              <a:t> FM Voice only.</a:t>
            </a:r>
          </a:p>
          <a:p>
            <a:pPr lvl="1" eaLnBrk="1" hangingPunct="1">
              <a:lnSpc>
                <a:spcPct val="90000"/>
              </a:lnSpc>
            </a:pPr>
            <a:r>
              <a:rPr lang="en-US" sz="2000" dirty="0" smtClean="0"/>
              <a:t>15 channels with CTCSS tone capability.</a:t>
            </a:r>
          </a:p>
          <a:p>
            <a:pPr lvl="1" eaLnBrk="1" hangingPunct="1">
              <a:lnSpc>
                <a:spcPct val="90000"/>
              </a:lnSpc>
            </a:pPr>
            <a:r>
              <a:rPr lang="en-US" sz="2000" dirty="0" smtClean="0"/>
              <a:t> 8 channels are paired with a repeater frequency 5 MHz higher.</a:t>
            </a:r>
          </a:p>
          <a:p>
            <a:pPr lvl="1" eaLnBrk="1" hangingPunct="1">
              <a:lnSpc>
                <a:spcPct val="90000"/>
              </a:lnSpc>
            </a:pPr>
            <a:r>
              <a:rPr lang="en-US" sz="2000" dirty="0" smtClean="0"/>
              <a:t> No Frequency Coordination or assigned frequency for users.</a:t>
            </a:r>
          </a:p>
          <a:p>
            <a:pPr lvl="1" eaLnBrk="1" hangingPunct="1">
              <a:lnSpc>
                <a:spcPct val="90000"/>
              </a:lnSpc>
              <a:buFontTx/>
              <a:buNone/>
            </a:pPr>
            <a:r>
              <a:rPr lang="en-US" sz="2000" dirty="0" smtClean="0"/>
              <a:t>     </a:t>
            </a:r>
          </a:p>
          <a:p>
            <a:pPr lvl="1" eaLnBrk="1" hangingPunct="1">
              <a:lnSpc>
                <a:spcPct val="90000"/>
              </a:lnSpc>
              <a:buFontTx/>
              <a:buNone/>
            </a:pPr>
            <a:r>
              <a:rPr lang="en-US" sz="2000" dirty="0" smtClean="0"/>
              <a:t>		</a:t>
            </a:r>
          </a:p>
        </p:txBody>
      </p:sp>
      <p:sp>
        <p:nvSpPr>
          <p:cNvPr id="228358" name="Text Box 4"/>
          <p:cNvSpPr txBox="1">
            <a:spLocks noChangeArrowheads="1"/>
          </p:cNvSpPr>
          <p:nvPr/>
        </p:nvSpPr>
        <p:spPr bwMode="auto">
          <a:xfrm>
            <a:off x="457200" y="228600"/>
            <a:ext cx="838200" cy="366713"/>
          </a:xfrm>
          <a:prstGeom prst="rect">
            <a:avLst/>
          </a:prstGeom>
          <a:solidFill>
            <a:srgbClr val="ED2370"/>
          </a:solidFill>
          <a:ln w="9525">
            <a:noFill/>
            <a:miter lim="800000"/>
            <a:headEnd/>
            <a:tailEnd/>
          </a:ln>
        </p:spPr>
        <p:txBody>
          <a:bodyPr>
            <a:spAutoFit/>
          </a:bodyPr>
          <a:lstStyle/>
          <a:p>
            <a:pPr>
              <a:spcBef>
                <a:spcPct val="50000"/>
              </a:spcBef>
            </a:pPr>
            <a:r>
              <a:rPr lang="en-US" b="1" dirty="0" smtClean="0"/>
              <a:t>LU 24</a:t>
            </a:r>
            <a:endParaRPr lang="en-US" b="1" dirty="0"/>
          </a:p>
        </p:txBody>
      </p:sp>
      <p:pic>
        <p:nvPicPr>
          <p:cNvPr id="228359" name="Picture 9" descr="Cobra Electronics PR1100 2-Way FRS/GMRS Radio Set (2pc) PR1100-R">
            <a:hlinkClick r:id="rId2"/>
          </p:cNvPr>
          <p:cNvPicPr>
            <a:picLocks noChangeAspect="1" noChangeArrowheads="1"/>
          </p:cNvPicPr>
          <p:nvPr/>
        </p:nvPicPr>
        <p:blipFill>
          <a:blip r:embed="rId3" cstate="print"/>
          <a:srcRect/>
          <a:stretch>
            <a:fillRect/>
          </a:stretch>
        </p:blipFill>
        <p:spPr bwMode="auto">
          <a:xfrm>
            <a:off x="7239000" y="1295400"/>
            <a:ext cx="1428750" cy="14287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E177DE71-B959-49F5-A833-A01966F70252}" type="slidenum">
              <a:rPr lang="en-US"/>
              <a:pPr>
                <a:defRPr/>
              </a:pPr>
              <a:t>197</a:t>
            </a:fld>
            <a:endParaRPr lang="en-US"/>
          </a:p>
        </p:txBody>
      </p:sp>
      <p:sp>
        <p:nvSpPr>
          <p:cNvPr id="229380" name="Rectangle 2"/>
          <p:cNvSpPr>
            <a:spLocks noGrp="1" noChangeArrowheads="1"/>
          </p:cNvSpPr>
          <p:nvPr>
            <p:ph type="title" idx="4294967295"/>
          </p:nvPr>
        </p:nvSpPr>
        <p:spPr/>
        <p:txBody>
          <a:bodyPr/>
          <a:lstStyle/>
          <a:p>
            <a:pPr eaLnBrk="1" hangingPunct="1"/>
            <a:r>
              <a:rPr lang="en-US" sz="4000" smtClean="0">
                <a:solidFill>
                  <a:srgbClr val="0000FF"/>
                </a:solidFill>
              </a:rPr>
              <a:t>Alternative Communication Methods</a:t>
            </a:r>
          </a:p>
        </p:txBody>
      </p:sp>
      <p:sp>
        <p:nvSpPr>
          <p:cNvPr id="229381" name="Rectangle 3"/>
          <p:cNvSpPr>
            <a:spLocks noGrp="1" noChangeArrowheads="1"/>
          </p:cNvSpPr>
          <p:nvPr>
            <p:ph type="body" idx="4294967295"/>
          </p:nvPr>
        </p:nvSpPr>
        <p:spPr/>
        <p:txBody>
          <a:bodyPr/>
          <a:lstStyle/>
          <a:p>
            <a:pPr eaLnBrk="1" hangingPunct="1"/>
            <a:r>
              <a:rPr lang="en-US" sz="2400" smtClean="0"/>
              <a:t>Public Service Radio (Police, fire)</a:t>
            </a:r>
          </a:p>
          <a:p>
            <a:pPr lvl="1" eaLnBrk="1" hangingPunct="1"/>
            <a:r>
              <a:rPr lang="en-US" sz="2000" smtClean="0"/>
              <a:t>May allow you to train to use their radios. </a:t>
            </a:r>
          </a:p>
          <a:p>
            <a:pPr lvl="1" eaLnBrk="1" hangingPunct="1"/>
            <a:r>
              <a:rPr lang="en-US" sz="2000" smtClean="0"/>
              <a:t>Only use if directed by an officer</a:t>
            </a:r>
          </a:p>
          <a:p>
            <a:pPr lvl="1" eaLnBrk="1" hangingPunct="1"/>
            <a:r>
              <a:rPr lang="en-US" sz="2000" smtClean="0"/>
              <a:t>Keep transmissions short.</a:t>
            </a:r>
          </a:p>
          <a:p>
            <a:pPr lvl="1" eaLnBrk="1" hangingPunct="1"/>
            <a:r>
              <a:rPr lang="en-US" sz="2000" smtClean="0"/>
              <a:t>Cease transmitting if they tell you to </a:t>
            </a:r>
          </a:p>
          <a:p>
            <a:pPr lvl="1" eaLnBrk="1" hangingPunct="1"/>
            <a:r>
              <a:rPr lang="en-US" sz="2000" smtClean="0"/>
              <a:t>Do not modify your radios for these bands. </a:t>
            </a:r>
          </a:p>
          <a:p>
            <a:pPr lvl="1" eaLnBrk="1" hangingPunct="1"/>
            <a:endParaRPr lang="en-US" sz="2000" smtClean="0"/>
          </a:p>
          <a:p>
            <a:pPr eaLnBrk="1" hangingPunct="1"/>
            <a:r>
              <a:rPr lang="en-US" sz="2400" smtClean="0"/>
              <a:t>Cellular and PCS Phones </a:t>
            </a:r>
          </a:p>
          <a:p>
            <a:pPr lvl="1" eaLnBrk="1" hangingPunct="1"/>
            <a:r>
              <a:rPr lang="en-US" sz="2000" smtClean="0"/>
              <a:t>In smaller events these may still be viable </a:t>
            </a:r>
          </a:p>
          <a:p>
            <a:pPr lvl="1" eaLnBrk="1" hangingPunct="1"/>
            <a:r>
              <a:rPr lang="en-US" sz="2000" smtClean="0"/>
              <a:t>Offer more security than Amateur Radio </a:t>
            </a:r>
          </a:p>
          <a:p>
            <a:pPr lvl="1" eaLnBrk="1" hangingPunct="1"/>
            <a:r>
              <a:rPr lang="en-US" sz="2000" smtClean="0"/>
              <a:t>Can Send text messages  </a:t>
            </a:r>
          </a:p>
          <a:p>
            <a:pPr lvl="1" eaLnBrk="1" hangingPunct="1">
              <a:buFontTx/>
              <a:buNone/>
            </a:pPr>
            <a:r>
              <a:rPr lang="en-US" sz="2000" smtClean="0"/>
              <a:t> 		</a:t>
            </a:r>
          </a:p>
        </p:txBody>
      </p:sp>
      <p:sp>
        <p:nvSpPr>
          <p:cNvPr id="229382" name="Text Box 4"/>
          <p:cNvSpPr txBox="1">
            <a:spLocks noChangeArrowheads="1"/>
          </p:cNvSpPr>
          <p:nvPr/>
        </p:nvSpPr>
        <p:spPr bwMode="auto">
          <a:xfrm>
            <a:off x="457200" y="228600"/>
            <a:ext cx="838200" cy="366713"/>
          </a:xfrm>
          <a:prstGeom prst="rect">
            <a:avLst/>
          </a:prstGeom>
          <a:solidFill>
            <a:srgbClr val="ED2370"/>
          </a:solidFill>
          <a:ln w="9525">
            <a:noFill/>
            <a:miter lim="800000"/>
            <a:headEnd/>
            <a:tailEnd/>
          </a:ln>
        </p:spPr>
        <p:txBody>
          <a:bodyPr>
            <a:spAutoFit/>
          </a:bodyPr>
          <a:lstStyle/>
          <a:p>
            <a:pPr>
              <a:spcBef>
                <a:spcPct val="50000"/>
              </a:spcBef>
            </a:pPr>
            <a:r>
              <a:rPr lang="en-US" b="1" dirty="0" smtClean="0"/>
              <a:t>LU 24</a:t>
            </a:r>
            <a:endParaRPr lang="en-US" b="1" dirty="0"/>
          </a:p>
        </p:txBody>
      </p:sp>
      <p:pic>
        <p:nvPicPr>
          <p:cNvPr id="229383" name="Picture 9" descr="Franklin Mint 1/24 1946 Chevy Suburban Sheriff’s Police Wagon">
            <a:hlinkClick r:id="rId2"/>
          </p:cNvPr>
          <p:cNvPicPr>
            <a:picLocks noChangeAspect="1" noChangeArrowheads="1"/>
          </p:cNvPicPr>
          <p:nvPr/>
        </p:nvPicPr>
        <p:blipFill>
          <a:blip r:embed="rId3" cstate="print"/>
          <a:srcRect/>
          <a:stretch>
            <a:fillRect/>
          </a:stretch>
        </p:blipFill>
        <p:spPr bwMode="auto">
          <a:xfrm>
            <a:off x="7010400" y="2057400"/>
            <a:ext cx="1905000" cy="1104900"/>
          </a:xfrm>
          <a:prstGeom prst="rect">
            <a:avLst/>
          </a:prstGeom>
          <a:noFill/>
          <a:ln w="9525">
            <a:noFill/>
            <a:miter lim="800000"/>
            <a:headEnd/>
            <a:tailEnd/>
          </a:ln>
        </p:spPr>
      </p:pic>
      <p:pic>
        <p:nvPicPr>
          <p:cNvPr id="229384" name="Picture 10" descr="MCj04241900000[1]"/>
          <p:cNvPicPr>
            <a:picLocks noChangeAspect="1" noChangeArrowheads="1"/>
          </p:cNvPicPr>
          <p:nvPr/>
        </p:nvPicPr>
        <p:blipFill>
          <a:blip r:embed="rId4" cstate="print"/>
          <a:srcRect/>
          <a:stretch>
            <a:fillRect/>
          </a:stretch>
        </p:blipFill>
        <p:spPr bwMode="auto">
          <a:xfrm>
            <a:off x="6477000" y="4953000"/>
            <a:ext cx="1033463" cy="13668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A2AC6C9F-75BB-4639-B0B7-798FABF647FB}" type="slidenum">
              <a:rPr lang="en-US"/>
              <a:pPr>
                <a:defRPr/>
              </a:pPr>
              <a:t>198</a:t>
            </a:fld>
            <a:endParaRPr lang="en-US"/>
          </a:p>
        </p:txBody>
      </p:sp>
      <p:sp>
        <p:nvSpPr>
          <p:cNvPr id="230404" name="Rectangle 2"/>
          <p:cNvSpPr>
            <a:spLocks noGrp="1" noChangeArrowheads="1"/>
          </p:cNvSpPr>
          <p:nvPr>
            <p:ph type="title" idx="4294967295"/>
          </p:nvPr>
        </p:nvSpPr>
        <p:spPr/>
        <p:txBody>
          <a:bodyPr/>
          <a:lstStyle/>
          <a:p>
            <a:pPr eaLnBrk="1" hangingPunct="1"/>
            <a:r>
              <a:rPr lang="en-US" sz="4000" smtClean="0">
                <a:solidFill>
                  <a:srgbClr val="0000FF"/>
                </a:solidFill>
              </a:rPr>
              <a:t>Alternative Communication Methods</a:t>
            </a:r>
          </a:p>
        </p:txBody>
      </p:sp>
      <p:sp>
        <p:nvSpPr>
          <p:cNvPr id="230405" name="Rectangle 3"/>
          <p:cNvSpPr>
            <a:spLocks noGrp="1" noChangeArrowheads="1"/>
          </p:cNvSpPr>
          <p:nvPr>
            <p:ph type="body" idx="4294967295"/>
          </p:nvPr>
        </p:nvSpPr>
        <p:spPr/>
        <p:txBody>
          <a:bodyPr/>
          <a:lstStyle/>
          <a:p>
            <a:pPr eaLnBrk="1" hangingPunct="1"/>
            <a:r>
              <a:rPr lang="en-US" sz="2400" smtClean="0"/>
              <a:t>Marine Radio</a:t>
            </a:r>
          </a:p>
          <a:p>
            <a:pPr lvl="1" eaLnBrk="1" hangingPunct="1"/>
            <a:r>
              <a:rPr lang="en-US" sz="2000" smtClean="0"/>
              <a:t>Allocated channels on the 160 MHz Band for </a:t>
            </a:r>
            <a:br>
              <a:rPr lang="en-US" sz="2000" smtClean="0"/>
            </a:br>
            <a:r>
              <a:rPr lang="en-US" sz="2000" smtClean="0"/>
              <a:t>Ports and Inland waterways.</a:t>
            </a:r>
          </a:p>
          <a:p>
            <a:pPr lvl="1" eaLnBrk="1" hangingPunct="1"/>
            <a:r>
              <a:rPr lang="en-US" sz="2000" smtClean="0"/>
              <a:t>No License requires for US waters operation. </a:t>
            </a:r>
          </a:p>
          <a:p>
            <a:pPr lvl="1" eaLnBrk="1" hangingPunct="1"/>
            <a:r>
              <a:rPr lang="en-US" sz="2000" smtClean="0"/>
              <a:t>FM Voice. </a:t>
            </a:r>
          </a:p>
          <a:p>
            <a:pPr lvl="1" eaLnBrk="1" hangingPunct="1"/>
            <a:r>
              <a:rPr lang="en-US" sz="2000" smtClean="0"/>
              <a:t>25 watt transmit power</a:t>
            </a:r>
          </a:p>
          <a:p>
            <a:pPr lvl="1" eaLnBrk="1" hangingPunct="1"/>
            <a:r>
              <a:rPr lang="en-US" sz="2000" smtClean="0"/>
              <a:t>Chanel 16 monitored by Coast Guard.</a:t>
            </a:r>
          </a:p>
          <a:p>
            <a:pPr lvl="1" eaLnBrk="1" hangingPunct="1"/>
            <a:r>
              <a:rPr lang="en-US" sz="2000" smtClean="0"/>
              <a:t>Additional HF Frequencies allocated between 2 and 30 MHz for long range SSB Communication	</a:t>
            </a:r>
          </a:p>
          <a:p>
            <a:pPr lvl="1" eaLnBrk="1" hangingPunct="1"/>
            <a:r>
              <a:rPr lang="en-US" sz="2000" smtClean="0"/>
              <a:t>IF you hear a vessel and </a:t>
            </a:r>
            <a:r>
              <a:rPr lang="en-US" sz="2000" u="sng" smtClean="0"/>
              <a:t>no one is responding</a:t>
            </a:r>
            <a:r>
              <a:rPr lang="en-US" sz="2000" smtClean="0"/>
              <a:t> you are permitted to answer the distress call and determine the nature of the emergency and relay the message to the coast guard or other authority.	</a:t>
            </a:r>
          </a:p>
        </p:txBody>
      </p:sp>
      <p:sp>
        <p:nvSpPr>
          <p:cNvPr id="230406" name="Text Box 4"/>
          <p:cNvSpPr txBox="1">
            <a:spLocks noChangeArrowheads="1"/>
          </p:cNvSpPr>
          <p:nvPr/>
        </p:nvSpPr>
        <p:spPr bwMode="auto">
          <a:xfrm>
            <a:off x="457200" y="228600"/>
            <a:ext cx="838200" cy="366713"/>
          </a:xfrm>
          <a:prstGeom prst="rect">
            <a:avLst/>
          </a:prstGeom>
          <a:solidFill>
            <a:srgbClr val="ED2370"/>
          </a:solidFill>
          <a:ln w="9525">
            <a:noFill/>
            <a:miter lim="800000"/>
            <a:headEnd/>
            <a:tailEnd/>
          </a:ln>
        </p:spPr>
        <p:txBody>
          <a:bodyPr>
            <a:spAutoFit/>
          </a:bodyPr>
          <a:lstStyle/>
          <a:p>
            <a:pPr>
              <a:spcBef>
                <a:spcPct val="50000"/>
              </a:spcBef>
            </a:pPr>
            <a:r>
              <a:rPr lang="en-US" b="1" dirty="0" smtClean="0"/>
              <a:t>LU 24</a:t>
            </a:r>
            <a:endParaRPr lang="en-US" b="1" dirty="0"/>
          </a:p>
        </p:txBody>
      </p:sp>
      <p:pic>
        <p:nvPicPr>
          <p:cNvPr id="230407" name="Picture 10" descr="motoryacht_ship_pic2">
            <a:hlinkClick r:id="rId2"/>
          </p:cNvPr>
          <p:cNvPicPr>
            <a:picLocks noChangeAspect="1" noChangeArrowheads="1"/>
          </p:cNvPicPr>
          <p:nvPr/>
        </p:nvPicPr>
        <p:blipFill>
          <a:blip r:embed="rId3" cstate="print"/>
          <a:srcRect/>
          <a:stretch>
            <a:fillRect/>
          </a:stretch>
        </p:blipFill>
        <p:spPr bwMode="auto">
          <a:xfrm>
            <a:off x="6477000" y="2057400"/>
            <a:ext cx="2209800" cy="9366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6"/>
          <p:cNvSpPr>
            <a:spLocks noGrp="1" noChangeArrowheads="1"/>
          </p:cNvSpPr>
          <p:nvPr>
            <p:ph type="sldNum" sz="quarter" idx="12"/>
          </p:nvPr>
        </p:nvSpPr>
        <p:spPr>
          <a:ln/>
        </p:spPr>
        <p:txBody>
          <a:bodyPr/>
          <a:lstStyle/>
          <a:p>
            <a:pPr>
              <a:defRPr/>
            </a:pPr>
            <a:fld id="{92D42A87-AC49-4299-B4A7-CEC68C68B748}" type="slidenum">
              <a:rPr lang="en-US"/>
              <a:pPr>
                <a:defRPr/>
              </a:pPr>
              <a:t>199</a:t>
            </a:fld>
            <a:endParaRPr lang="en-US"/>
          </a:p>
        </p:txBody>
      </p:sp>
      <p:sp>
        <p:nvSpPr>
          <p:cNvPr id="231428" name="Rectangle 2"/>
          <p:cNvSpPr>
            <a:spLocks noGrp="1" noChangeArrowheads="1"/>
          </p:cNvSpPr>
          <p:nvPr>
            <p:ph type="title" idx="4294967295"/>
          </p:nvPr>
        </p:nvSpPr>
        <p:spPr/>
        <p:txBody>
          <a:bodyPr/>
          <a:lstStyle/>
          <a:p>
            <a:pPr eaLnBrk="1" hangingPunct="1"/>
            <a:r>
              <a:rPr lang="en-US" sz="4000" smtClean="0">
                <a:solidFill>
                  <a:srgbClr val="0000FF"/>
                </a:solidFill>
              </a:rPr>
              <a:t>Alternative Communication Methods</a:t>
            </a:r>
          </a:p>
        </p:txBody>
      </p:sp>
      <p:sp>
        <p:nvSpPr>
          <p:cNvPr id="231429" name="Rectangle 3"/>
          <p:cNvSpPr>
            <a:spLocks noGrp="1" noChangeArrowheads="1"/>
          </p:cNvSpPr>
          <p:nvPr>
            <p:ph type="body" idx="4294967295"/>
          </p:nvPr>
        </p:nvSpPr>
        <p:spPr/>
        <p:txBody>
          <a:bodyPr/>
          <a:lstStyle/>
          <a:p>
            <a:pPr eaLnBrk="1" hangingPunct="1"/>
            <a:r>
              <a:rPr lang="en-US" sz="2400" smtClean="0"/>
              <a:t>Aviation Radio </a:t>
            </a:r>
          </a:p>
          <a:p>
            <a:pPr lvl="1" eaLnBrk="1" hangingPunct="1"/>
            <a:r>
              <a:rPr lang="en-US" sz="2000" smtClean="0"/>
              <a:t>108 to 136 MHz (108-118 for navigation, </a:t>
            </a:r>
            <a:br>
              <a:rPr lang="en-US" sz="2000" smtClean="0"/>
            </a:br>
            <a:r>
              <a:rPr lang="en-US" sz="2000" smtClean="0"/>
              <a:t>118-136 MHz reserved for  Voice communication).  </a:t>
            </a:r>
            <a:br>
              <a:rPr lang="en-US" sz="2000" smtClean="0"/>
            </a:br>
            <a:r>
              <a:rPr lang="en-US" sz="2000" smtClean="0"/>
              <a:t>Military aircraft use 225 MHz to 400 MHz</a:t>
            </a:r>
          </a:p>
          <a:p>
            <a:pPr lvl="1" eaLnBrk="1" hangingPunct="1"/>
            <a:r>
              <a:rPr lang="en-US" sz="2000" smtClean="0"/>
              <a:t>AM Voice.   </a:t>
            </a:r>
          </a:p>
          <a:p>
            <a:pPr lvl="1" eaLnBrk="1" hangingPunct="1"/>
            <a:r>
              <a:rPr lang="en-US" sz="2000" smtClean="0"/>
              <a:t>Emergency frequency is 121.5 MHz for </a:t>
            </a:r>
            <a:br>
              <a:rPr lang="en-US" sz="2000" smtClean="0"/>
            </a:br>
            <a:r>
              <a:rPr lang="en-US" sz="2000" smtClean="0"/>
              <a:t>commercial aircraft and 243.0 for Military aircraft. 	</a:t>
            </a:r>
          </a:p>
          <a:p>
            <a:pPr lvl="1" eaLnBrk="1" hangingPunct="1"/>
            <a:endParaRPr lang="en-US" sz="2000" smtClean="0"/>
          </a:p>
          <a:p>
            <a:pPr eaLnBrk="1" hangingPunct="1"/>
            <a:r>
              <a:rPr lang="en-US" sz="2400" smtClean="0"/>
              <a:t>Non-Radio Communication</a:t>
            </a:r>
          </a:p>
          <a:p>
            <a:pPr lvl="1" eaLnBrk="1" hangingPunct="1"/>
            <a:r>
              <a:rPr lang="en-US" sz="2000" smtClean="0"/>
              <a:t>Land line telephone if it is still working</a:t>
            </a:r>
          </a:p>
          <a:p>
            <a:pPr lvl="1" eaLnBrk="1" hangingPunct="1"/>
            <a:r>
              <a:rPr lang="en-US" sz="2000" smtClean="0"/>
              <a:t>FAX </a:t>
            </a:r>
          </a:p>
          <a:p>
            <a:pPr lvl="1" eaLnBrk="1" hangingPunct="1"/>
            <a:r>
              <a:rPr lang="en-US" sz="2000" smtClean="0"/>
              <a:t>Email </a:t>
            </a:r>
          </a:p>
          <a:p>
            <a:pPr lvl="1" eaLnBrk="1" hangingPunct="1"/>
            <a:r>
              <a:rPr lang="en-US" sz="2000" smtClean="0"/>
              <a:t>Courier </a:t>
            </a:r>
          </a:p>
        </p:txBody>
      </p:sp>
      <p:sp>
        <p:nvSpPr>
          <p:cNvPr id="231430" name="Text Box 4"/>
          <p:cNvSpPr txBox="1">
            <a:spLocks noChangeArrowheads="1"/>
          </p:cNvSpPr>
          <p:nvPr/>
        </p:nvSpPr>
        <p:spPr bwMode="auto">
          <a:xfrm>
            <a:off x="457200" y="228600"/>
            <a:ext cx="838200" cy="366713"/>
          </a:xfrm>
          <a:prstGeom prst="rect">
            <a:avLst/>
          </a:prstGeom>
          <a:solidFill>
            <a:srgbClr val="ED2370"/>
          </a:solidFill>
          <a:ln w="9525">
            <a:noFill/>
            <a:miter lim="800000"/>
            <a:headEnd/>
            <a:tailEnd/>
          </a:ln>
        </p:spPr>
        <p:txBody>
          <a:bodyPr>
            <a:spAutoFit/>
          </a:bodyPr>
          <a:lstStyle/>
          <a:p>
            <a:pPr>
              <a:spcBef>
                <a:spcPct val="50000"/>
              </a:spcBef>
            </a:pPr>
            <a:r>
              <a:rPr lang="en-US" b="1" dirty="0" smtClean="0"/>
              <a:t>LU 24</a:t>
            </a:r>
            <a:endParaRPr lang="en-US" b="1" dirty="0"/>
          </a:p>
        </p:txBody>
      </p:sp>
      <p:grpSp>
        <p:nvGrpSpPr>
          <p:cNvPr id="231431" name="Group 113"/>
          <p:cNvGrpSpPr>
            <a:grpSpLocks/>
          </p:cNvGrpSpPr>
          <p:nvPr/>
        </p:nvGrpSpPr>
        <p:grpSpPr bwMode="auto">
          <a:xfrm>
            <a:off x="5334000" y="5257800"/>
            <a:ext cx="1066800" cy="990600"/>
            <a:chOff x="3888" y="2844"/>
            <a:chExt cx="1400" cy="1476"/>
          </a:xfrm>
        </p:grpSpPr>
        <p:sp>
          <p:nvSpPr>
            <p:cNvPr id="231432" name="AutoShape 14"/>
            <p:cNvSpPr>
              <a:spLocks noChangeAspect="1" noChangeArrowheads="1" noTextEdit="1"/>
            </p:cNvSpPr>
            <p:nvPr/>
          </p:nvSpPr>
          <p:spPr bwMode="auto">
            <a:xfrm>
              <a:off x="3888" y="2844"/>
              <a:ext cx="1400" cy="1476"/>
            </a:xfrm>
            <a:prstGeom prst="rect">
              <a:avLst/>
            </a:prstGeom>
            <a:noFill/>
            <a:ln w="9525">
              <a:noFill/>
              <a:miter lim="800000"/>
              <a:headEnd/>
              <a:tailEnd/>
            </a:ln>
          </p:spPr>
          <p:txBody>
            <a:bodyPr/>
            <a:lstStyle/>
            <a:p>
              <a:endParaRPr lang="en-US"/>
            </a:p>
          </p:txBody>
        </p:sp>
        <p:sp>
          <p:nvSpPr>
            <p:cNvPr id="231433" name="Freeform 16"/>
            <p:cNvSpPr>
              <a:spLocks/>
            </p:cNvSpPr>
            <p:nvPr/>
          </p:nvSpPr>
          <p:spPr bwMode="auto">
            <a:xfrm>
              <a:off x="3913" y="2872"/>
              <a:ext cx="1325" cy="1418"/>
            </a:xfrm>
            <a:custGeom>
              <a:avLst/>
              <a:gdLst>
                <a:gd name="T0" fmla="*/ 1 w 2650"/>
                <a:gd name="T1" fmla="*/ 1 h 2836"/>
                <a:gd name="T2" fmla="*/ 1 w 2650"/>
                <a:gd name="T3" fmla="*/ 1 h 2836"/>
                <a:gd name="T4" fmla="*/ 1 w 2650"/>
                <a:gd name="T5" fmla="*/ 1 h 2836"/>
                <a:gd name="T6" fmla="*/ 1 w 2650"/>
                <a:gd name="T7" fmla="*/ 1 h 2836"/>
                <a:gd name="T8" fmla="*/ 1 w 2650"/>
                <a:gd name="T9" fmla="*/ 1 h 2836"/>
                <a:gd name="T10" fmla="*/ 1 w 2650"/>
                <a:gd name="T11" fmla="*/ 1 h 2836"/>
                <a:gd name="T12" fmla="*/ 1 w 2650"/>
                <a:gd name="T13" fmla="*/ 1 h 2836"/>
                <a:gd name="T14" fmla="*/ 1 w 2650"/>
                <a:gd name="T15" fmla="*/ 1 h 2836"/>
                <a:gd name="T16" fmla="*/ 1 w 2650"/>
                <a:gd name="T17" fmla="*/ 1 h 2836"/>
                <a:gd name="T18" fmla="*/ 1 w 2650"/>
                <a:gd name="T19" fmla="*/ 1 h 2836"/>
                <a:gd name="T20" fmla="*/ 1 w 2650"/>
                <a:gd name="T21" fmla="*/ 1 h 2836"/>
                <a:gd name="T22" fmla="*/ 1 w 2650"/>
                <a:gd name="T23" fmla="*/ 1 h 2836"/>
                <a:gd name="T24" fmla="*/ 1 w 2650"/>
                <a:gd name="T25" fmla="*/ 1 h 2836"/>
                <a:gd name="T26" fmla="*/ 1 w 2650"/>
                <a:gd name="T27" fmla="*/ 1 h 2836"/>
                <a:gd name="T28" fmla="*/ 1 w 2650"/>
                <a:gd name="T29" fmla="*/ 1 h 2836"/>
                <a:gd name="T30" fmla="*/ 1 w 2650"/>
                <a:gd name="T31" fmla="*/ 1 h 2836"/>
                <a:gd name="T32" fmla="*/ 1 w 2650"/>
                <a:gd name="T33" fmla="*/ 1 h 2836"/>
                <a:gd name="T34" fmla="*/ 1 w 2650"/>
                <a:gd name="T35" fmla="*/ 1 h 2836"/>
                <a:gd name="T36" fmla="*/ 1 w 2650"/>
                <a:gd name="T37" fmla="*/ 1 h 2836"/>
                <a:gd name="T38" fmla="*/ 1 w 2650"/>
                <a:gd name="T39" fmla="*/ 1 h 2836"/>
                <a:gd name="T40" fmla="*/ 1 w 2650"/>
                <a:gd name="T41" fmla="*/ 1 h 2836"/>
                <a:gd name="T42" fmla="*/ 1 w 2650"/>
                <a:gd name="T43" fmla="*/ 1 h 2836"/>
                <a:gd name="T44" fmla="*/ 1 w 2650"/>
                <a:gd name="T45" fmla="*/ 1 h 2836"/>
                <a:gd name="T46" fmla="*/ 1 w 2650"/>
                <a:gd name="T47" fmla="*/ 1 h 2836"/>
                <a:gd name="T48" fmla="*/ 1 w 2650"/>
                <a:gd name="T49" fmla="*/ 1 h 2836"/>
                <a:gd name="T50" fmla="*/ 1 w 2650"/>
                <a:gd name="T51" fmla="*/ 1 h 2836"/>
                <a:gd name="T52" fmla="*/ 1 w 2650"/>
                <a:gd name="T53" fmla="*/ 1 h 2836"/>
                <a:gd name="T54" fmla="*/ 1 w 2650"/>
                <a:gd name="T55" fmla="*/ 1 h 2836"/>
                <a:gd name="T56" fmla="*/ 1 w 2650"/>
                <a:gd name="T57" fmla="*/ 1 h 2836"/>
                <a:gd name="T58" fmla="*/ 1 w 2650"/>
                <a:gd name="T59" fmla="*/ 1 h 2836"/>
                <a:gd name="T60" fmla="*/ 1 w 2650"/>
                <a:gd name="T61" fmla="*/ 1 h 2836"/>
                <a:gd name="T62" fmla="*/ 1 w 2650"/>
                <a:gd name="T63" fmla="*/ 1 h 2836"/>
                <a:gd name="T64" fmla="*/ 1 w 2650"/>
                <a:gd name="T65" fmla="*/ 1 h 2836"/>
                <a:gd name="T66" fmla="*/ 1 w 2650"/>
                <a:gd name="T67" fmla="*/ 1 h 2836"/>
                <a:gd name="T68" fmla="*/ 1 w 2650"/>
                <a:gd name="T69" fmla="*/ 1 h 2836"/>
                <a:gd name="T70" fmla="*/ 1 w 2650"/>
                <a:gd name="T71" fmla="*/ 1 h 2836"/>
                <a:gd name="T72" fmla="*/ 1 w 2650"/>
                <a:gd name="T73" fmla="*/ 1 h 2836"/>
                <a:gd name="T74" fmla="*/ 1 w 2650"/>
                <a:gd name="T75" fmla="*/ 1 h 2836"/>
                <a:gd name="T76" fmla="*/ 1 w 2650"/>
                <a:gd name="T77" fmla="*/ 1 h 2836"/>
                <a:gd name="T78" fmla="*/ 1 w 2650"/>
                <a:gd name="T79" fmla="*/ 1 h 2836"/>
                <a:gd name="T80" fmla="*/ 1 w 2650"/>
                <a:gd name="T81" fmla="*/ 1 h 2836"/>
                <a:gd name="T82" fmla="*/ 1 w 2650"/>
                <a:gd name="T83" fmla="*/ 1 h 2836"/>
                <a:gd name="T84" fmla="*/ 1 w 2650"/>
                <a:gd name="T85" fmla="*/ 1 h 2836"/>
                <a:gd name="T86" fmla="*/ 0 w 2650"/>
                <a:gd name="T87" fmla="*/ 1 h 2836"/>
                <a:gd name="T88" fmla="*/ 1 w 2650"/>
                <a:gd name="T89" fmla="*/ 1 h 2836"/>
                <a:gd name="T90" fmla="*/ 1 w 2650"/>
                <a:gd name="T91" fmla="*/ 1 h 2836"/>
                <a:gd name="T92" fmla="*/ 1 w 2650"/>
                <a:gd name="T93" fmla="*/ 1 h 2836"/>
                <a:gd name="T94" fmla="*/ 1 w 2650"/>
                <a:gd name="T95" fmla="*/ 1 h 2836"/>
                <a:gd name="T96" fmla="*/ 1 w 2650"/>
                <a:gd name="T97" fmla="*/ 1 h 2836"/>
                <a:gd name="T98" fmla="*/ 1 w 2650"/>
                <a:gd name="T99" fmla="*/ 1 h 2836"/>
                <a:gd name="T100" fmla="*/ 1 w 2650"/>
                <a:gd name="T101" fmla="*/ 1 h 2836"/>
                <a:gd name="T102" fmla="*/ 1 w 2650"/>
                <a:gd name="T103" fmla="*/ 1 h 2836"/>
                <a:gd name="T104" fmla="*/ 1 w 2650"/>
                <a:gd name="T105" fmla="*/ 1 h 2836"/>
                <a:gd name="T106" fmla="*/ 1 w 2650"/>
                <a:gd name="T107" fmla="*/ 1 h 2836"/>
                <a:gd name="T108" fmla="*/ 1 w 2650"/>
                <a:gd name="T109" fmla="*/ 1 h 2836"/>
                <a:gd name="T110" fmla="*/ 1 w 2650"/>
                <a:gd name="T111" fmla="*/ 1 h 2836"/>
                <a:gd name="T112" fmla="*/ 1 w 2650"/>
                <a:gd name="T113" fmla="*/ 1 h 2836"/>
                <a:gd name="T114" fmla="*/ 1 w 2650"/>
                <a:gd name="T115" fmla="*/ 1 h 2836"/>
                <a:gd name="T116" fmla="*/ 1 w 2650"/>
                <a:gd name="T117" fmla="*/ 1 h 2836"/>
                <a:gd name="T118" fmla="*/ 1 w 2650"/>
                <a:gd name="T119" fmla="*/ 1 h 2836"/>
                <a:gd name="T120" fmla="*/ 1 w 2650"/>
                <a:gd name="T121" fmla="*/ 1 h 2836"/>
                <a:gd name="T122" fmla="*/ 1 w 2650"/>
                <a:gd name="T123" fmla="*/ 1 h 28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650"/>
                <a:gd name="T187" fmla="*/ 0 h 2836"/>
                <a:gd name="T188" fmla="*/ 2650 w 2650"/>
                <a:gd name="T189" fmla="*/ 2836 h 28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650" h="2836">
                  <a:moveTo>
                    <a:pt x="2053" y="12"/>
                  </a:moveTo>
                  <a:lnTo>
                    <a:pt x="2036" y="173"/>
                  </a:lnTo>
                  <a:lnTo>
                    <a:pt x="2050" y="314"/>
                  </a:lnTo>
                  <a:lnTo>
                    <a:pt x="2051" y="314"/>
                  </a:lnTo>
                  <a:lnTo>
                    <a:pt x="2059" y="314"/>
                  </a:lnTo>
                  <a:lnTo>
                    <a:pt x="2065" y="314"/>
                  </a:lnTo>
                  <a:lnTo>
                    <a:pt x="2070" y="316"/>
                  </a:lnTo>
                  <a:lnTo>
                    <a:pt x="2076" y="316"/>
                  </a:lnTo>
                  <a:lnTo>
                    <a:pt x="2086" y="318"/>
                  </a:lnTo>
                  <a:lnTo>
                    <a:pt x="2091" y="319"/>
                  </a:lnTo>
                  <a:lnTo>
                    <a:pt x="2101" y="321"/>
                  </a:lnTo>
                  <a:lnTo>
                    <a:pt x="2109" y="321"/>
                  </a:lnTo>
                  <a:lnTo>
                    <a:pt x="2118" y="325"/>
                  </a:lnTo>
                  <a:lnTo>
                    <a:pt x="2126" y="327"/>
                  </a:lnTo>
                  <a:lnTo>
                    <a:pt x="2133" y="329"/>
                  </a:lnTo>
                  <a:lnTo>
                    <a:pt x="2143" y="331"/>
                  </a:lnTo>
                  <a:lnTo>
                    <a:pt x="2150" y="335"/>
                  </a:lnTo>
                  <a:lnTo>
                    <a:pt x="2158" y="337"/>
                  </a:lnTo>
                  <a:lnTo>
                    <a:pt x="2166" y="340"/>
                  </a:lnTo>
                  <a:lnTo>
                    <a:pt x="2173" y="344"/>
                  </a:lnTo>
                  <a:lnTo>
                    <a:pt x="2183" y="350"/>
                  </a:lnTo>
                  <a:lnTo>
                    <a:pt x="2188" y="354"/>
                  </a:lnTo>
                  <a:lnTo>
                    <a:pt x="2196" y="359"/>
                  </a:lnTo>
                  <a:lnTo>
                    <a:pt x="2204" y="365"/>
                  </a:lnTo>
                  <a:lnTo>
                    <a:pt x="2211" y="371"/>
                  </a:lnTo>
                  <a:lnTo>
                    <a:pt x="2217" y="375"/>
                  </a:lnTo>
                  <a:lnTo>
                    <a:pt x="2223" y="380"/>
                  </a:lnTo>
                  <a:lnTo>
                    <a:pt x="2226" y="384"/>
                  </a:lnTo>
                  <a:lnTo>
                    <a:pt x="2232" y="388"/>
                  </a:lnTo>
                  <a:lnTo>
                    <a:pt x="2238" y="394"/>
                  </a:lnTo>
                  <a:lnTo>
                    <a:pt x="2242" y="397"/>
                  </a:lnTo>
                  <a:lnTo>
                    <a:pt x="2318" y="335"/>
                  </a:lnTo>
                  <a:lnTo>
                    <a:pt x="2331" y="236"/>
                  </a:lnTo>
                  <a:lnTo>
                    <a:pt x="2333" y="236"/>
                  </a:lnTo>
                  <a:lnTo>
                    <a:pt x="2340" y="236"/>
                  </a:lnTo>
                  <a:lnTo>
                    <a:pt x="2344" y="236"/>
                  </a:lnTo>
                  <a:lnTo>
                    <a:pt x="2350" y="238"/>
                  </a:lnTo>
                  <a:lnTo>
                    <a:pt x="2356" y="238"/>
                  </a:lnTo>
                  <a:lnTo>
                    <a:pt x="2363" y="240"/>
                  </a:lnTo>
                  <a:lnTo>
                    <a:pt x="2369" y="240"/>
                  </a:lnTo>
                  <a:lnTo>
                    <a:pt x="2378" y="242"/>
                  </a:lnTo>
                  <a:lnTo>
                    <a:pt x="2386" y="243"/>
                  </a:lnTo>
                  <a:lnTo>
                    <a:pt x="2397" y="245"/>
                  </a:lnTo>
                  <a:lnTo>
                    <a:pt x="2405" y="247"/>
                  </a:lnTo>
                  <a:lnTo>
                    <a:pt x="2416" y="249"/>
                  </a:lnTo>
                  <a:lnTo>
                    <a:pt x="2420" y="249"/>
                  </a:lnTo>
                  <a:lnTo>
                    <a:pt x="2426" y="251"/>
                  </a:lnTo>
                  <a:lnTo>
                    <a:pt x="2432" y="253"/>
                  </a:lnTo>
                  <a:lnTo>
                    <a:pt x="2437" y="255"/>
                  </a:lnTo>
                  <a:lnTo>
                    <a:pt x="2449" y="257"/>
                  </a:lnTo>
                  <a:lnTo>
                    <a:pt x="2458" y="259"/>
                  </a:lnTo>
                  <a:lnTo>
                    <a:pt x="2464" y="259"/>
                  </a:lnTo>
                  <a:lnTo>
                    <a:pt x="2470" y="261"/>
                  </a:lnTo>
                  <a:lnTo>
                    <a:pt x="2475" y="262"/>
                  </a:lnTo>
                  <a:lnTo>
                    <a:pt x="2481" y="264"/>
                  </a:lnTo>
                  <a:lnTo>
                    <a:pt x="2491" y="266"/>
                  </a:lnTo>
                  <a:lnTo>
                    <a:pt x="2500" y="270"/>
                  </a:lnTo>
                  <a:lnTo>
                    <a:pt x="2510" y="274"/>
                  </a:lnTo>
                  <a:lnTo>
                    <a:pt x="2521" y="278"/>
                  </a:lnTo>
                  <a:lnTo>
                    <a:pt x="2529" y="280"/>
                  </a:lnTo>
                  <a:lnTo>
                    <a:pt x="2538" y="285"/>
                  </a:lnTo>
                  <a:lnTo>
                    <a:pt x="2546" y="289"/>
                  </a:lnTo>
                  <a:lnTo>
                    <a:pt x="2553" y="295"/>
                  </a:lnTo>
                  <a:lnTo>
                    <a:pt x="2559" y="299"/>
                  </a:lnTo>
                  <a:lnTo>
                    <a:pt x="2565" y="302"/>
                  </a:lnTo>
                  <a:lnTo>
                    <a:pt x="2570" y="308"/>
                  </a:lnTo>
                  <a:lnTo>
                    <a:pt x="2576" y="314"/>
                  </a:lnTo>
                  <a:lnTo>
                    <a:pt x="2582" y="323"/>
                  </a:lnTo>
                  <a:lnTo>
                    <a:pt x="2588" y="333"/>
                  </a:lnTo>
                  <a:lnTo>
                    <a:pt x="2589" y="338"/>
                  </a:lnTo>
                  <a:lnTo>
                    <a:pt x="2593" y="342"/>
                  </a:lnTo>
                  <a:lnTo>
                    <a:pt x="2595" y="348"/>
                  </a:lnTo>
                  <a:lnTo>
                    <a:pt x="2599" y="354"/>
                  </a:lnTo>
                  <a:lnTo>
                    <a:pt x="2601" y="363"/>
                  </a:lnTo>
                  <a:lnTo>
                    <a:pt x="2605" y="373"/>
                  </a:lnTo>
                  <a:lnTo>
                    <a:pt x="2607" y="382"/>
                  </a:lnTo>
                  <a:lnTo>
                    <a:pt x="2608" y="394"/>
                  </a:lnTo>
                  <a:lnTo>
                    <a:pt x="2610" y="401"/>
                  </a:lnTo>
                  <a:lnTo>
                    <a:pt x="2610" y="409"/>
                  </a:lnTo>
                  <a:lnTo>
                    <a:pt x="2610" y="416"/>
                  </a:lnTo>
                  <a:lnTo>
                    <a:pt x="2612" y="422"/>
                  </a:lnTo>
                  <a:lnTo>
                    <a:pt x="2612" y="430"/>
                  </a:lnTo>
                  <a:lnTo>
                    <a:pt x="2612" y="434"/>
                  </a:lnTo>
                  <a:lnTo>
                    <a:pt x="2603" y="500"/>
                  </a:lnTo>
                  <a:lnTo>
                    <a:pt x="2529" y="519"/>
                  </a:lnTo>
                  <a:lnTo>
                    <a:pt x="2451" y="595"/>
                  </a:lnTo>
                  <a:lnTo>
                    <a:pt x="2439" y="612"/>
                  </a:lnTo>
                  <a:lnTo>
                    <a:pt x="2405" y="589"/>
                  </a:lnTo>
                  <a:lnTo>
                    <a:pt x="2403" y="591"/>
                  </a:lnTo>
                  <a:lnTo>
                    <a:pt x="2399" y="595"/>
                  </a:lnTo>
                  <a:lnTo>
                    <a:pt x="2394" y="603"/>
                  </a:lnTo>
                  <a:lnTo>
                    <a:pt x="2388" y="612"/>
                  </a:lnTo>
                  <a:lnTo>
                    <a:pt x="2378" y="622"/>
                  </a:lnTo>
                  <a:lnTo>
                    <a:pt x="2369" y="629"/>
                  </a:lnTo>
                  <a:lnTo>
                    <a:pt x="2359" y="637"/>
                  </a:lnTo>
                  <a:lnTo>
                    <a:pt x="2350" y="641"/>
                  </a:lnTo>
                  <a:lnTo>
                    <a:pt x="2344" y="641"/>
                  </a:lnTo>
                  <a:lnTo>
                    <a:pt x="2340" y="641"/>
                  </a:lnTo>
                  <a:lnTo>
                    <a:pt x="2335" y="641"/>
                  </a:lnTo>
                  <a:lnTo>
                    <a:pt x="2329" y="641"/>
                  </a:lnTo>
                  <a:lnTo>
                    <a:pt x="2319" y="637"/>
                  </a:lnTo>
                  <a:lnTo>
                    <a:pt x="2312" y="635"/>
                  </a:lnTo>
                  <a:lnTo>
                    <a:pt x="2302" y="631"/>
                  </a:lnTo>
                  <a:lnTo>
                    <a:pt x="2295" y="627"/>
                  </a:lnTo>
                  <a:lnTo>
                    <a:pt x="2289" y="624"/>
                  </a:lnTo>
                  <a:lnTo>
                    <a:pt x="2285" y="622"/>
                  </a:lnTo>
                  <a:lnTo>
                    <a:pt x="2281" y="616"/>
                  </a:lnTo>
                  <a:lnTo>
                    <a:pt x="2278" y="606"/>
                  </a:lnTo>
                  <a:lnTo>
                    <a:pt x="2276" y="601"/>
                  </a:lnTo>
                  <a:lnTo>
                    <a:pt x="2276" y="597"/>
                  </a:lnTo>
                  <a:lnTo>
                    <a:pt x="2274" y="591"/>
                  </a:lnTo>
                  <a:lnTo>
                    <a:pt x="2274" y="587"/>
                  </a:lnTo>
                  <a:lnTo>
                    <a:pt x="2272" y="582"/>
                  </a:lnTo>
                  <a:lnTo>
                    <a:pt x="2270" y="576"/>
                  </a:lnTo>
                  <a:lnTo>
                    <a:pt x="2268" y="570"/>
                  </a:lnTo>
                  <a:lnTo>
                    <a:pt x="2268" y="568"/>
                  </a:lnTo>
                  <a:lnTo>
                    <a:pt x="2268" y="563"/>
                  </a:lnTo>
                  <a:lnTo>
                    <a:pt x="2268" y="561"/>
                  </a:lnTo>
                  <a:lnTo>
                    <a:pt x="2249" y="548"/>
                  </a:lnTo>
                  <a:lnTo>
                    <a:pt x="2177" y="802"/>
                  </a:lnTo>
                  <a:lnTo>
                    <a:pt x="2204" y="876"/>
                  </a:lnTo>
                  <a:lnTo>
                    <a:pt x="2209" y="1057"/>
                  </a:lnTo>
                  <a:lnTo>
                    <a:pt x="2257" y="1167"/>
                  </a:lnTo>
                  <a:lnTo>
                    <a:pt x="2259" y="1167"/>
                  </a:lnTo>
                  <a:lnTo>
                    <a:pt x="2262" y="1165"/>
                  </a:lnTo>
                  <a:lnTo>
                    <a:pt x="2268" y="1165"/>
                  </a:lnTo>
                  <a:lnTo>
                    <a:pt x="2274" y="1163"/>
                  </a:lnTo>
                  <a:lnTo>
                    <a:pt x="2281" y="1163"/>
                  </a:lnTo>
                  <a:lnTo>
                    <a:pt x="2289" y="1162"/>
                  </a:lnTo>
                  <a:lnTo>
                    <a:pt x="2299" y="1162"/>
                  </a:lnTo>
                  <a:lnTo>
                    <a:pt x="2308" y="1160"/>
                  </a:lnTo>
                  <a:lnTo>
                    <a:pt x="2319" y="1160"/>
                  </a:lnTo>
                  <a:lnTo>
                    <a:pt x="2327" y="1160"/>
                  </a:lnTo>
                  <a:lnTo>
                    <a:pt x="2339" y="1160"/>
                  </a:lnTo>
                  <a:lnTo>
                    <a:pt x="2346" y="1160"/>
                  </a:lnTo>
                  <a:lnTo>
                    <a:pt x="2356" y="1160"/>
                  </a:lnTo>
                  <a:lnTo>
                    <a:pt x="2363" y="1160"/>
                  </a:lnTo>
                  <a:lnTo>
                    <a:pt x="2371" y="1162"/>
                  </a:lnTo>
                  <a:lnTo>
                    <a:pt x="2377" y="1163"/>
                  </a:lnTo>
                  <a:lnTo>
                    <a:pt x="2382" y="1165"/>
                  </a:lnTo>
                  <a:lnTo>
                    <a:pt x="2388" y="1169"/>
                  </a:lnTo>
                  <a:lnTo>
                    <a:pt x="2392" y="1171"/>
                  </a:lnTo>
                  <a:lnTo>
                    <a:pt x="2399" y="1179"/>
                  </a:lnTo>
                  <a:lnTo>
                    <a:pt x="2405" y="1186"/>
                  </a:lnTo>
                  <a:lnTo>
                    <a:pt x="2407" y="1196"/>
                  </a:lnTo>
                  <a:lnTo>
                    <a:pt x="2409" y="1205"/>
                  </a:lnTo>
                  <a:lnTo>
                    <a:pt x="2407" y="1213"/>
                  </a:lnTo>
                  <a:lnTo>
                    <a:pt x="2405" y="1222"/>
                  </a:lnTo>
                  <a:lnTo>
                    <a:pt x="2401" y="1232"/>
                  </a:lnTo>
                  <a:lnTo>
                    <a:pt x="2399" y="1239"/>
                  </a:lnTo>
                  <a:lnTo>
                    <a:pt x="2396" y="1249"/>
                  </a:lnTo>
                  <a:lnTo>
                    <a:pt x="2394" y="1257"/>
                  </a:lnTo>
                  <a:lnTo>
                    <a:pt x="2390" y="1264"/>
                  </a:lnTo>
                  <a:lnTo>
                    <a:pt x="2388" y="1270"/>
                  </a:lnTo>
                  <a:lnTo>
                    <a:pt x="2386" y="1274"/>
                  </a:lnTo>
                  <a:lnTo>
                    <a:pt x="2386" y="1276"/>
                  </a:lnTo>
                  <a:lnTo>
                    <a:pt x="2392" y="1317"/>
                  </a:lnTo>
                  <a:lnTo>
                    <a:pt x="2394" y="1325"/>
                  </a:lnTo>
                  <a:lnTo>
                    <a:pt x="2396" y="1327"/>
                  </a:lnTo>
                  <a:lnTo>
                    <a:pt x="2397" y="1333"/>
                  </a:lnTo>
                  <a:lnTo>
                    <a:pt x="2399" y="1338"/>
                  </a:lnTo>
                  <a:lnTo>
                    <a:pt x="2403" y="1348"/>
                  </a:lnTo>
                  <a:lnTo>
                    <a:pt x="2405" y="1354"/>
                  </a:lnTo>
                  <a:lnTo>
                    <a:pt x="2409" y="1363"/>
                  </a:lnTo>
                  <a:lnTo>
                    <a:pt x="2411" y="1371"/>
                  </a:lnTo>
                  <a:lnTo>
                    <a:pt x="2416" y="1382"/>
                  </a:lnTo>
                  <a:lnTo>
                    <a:pt x="2418" y="1392"/>
                  </a:lnTo>
                  <a:lnTo>
                    <a:pt x="2424" y="1405"/>
                  </a:lnTo>
                  <a:lnTo>
                    <a:pt x="2428" y="1416"/>
                  </a:lnTo>
                  <a:lnTo>
                    <a:pt x="2435" y="1430"/>
                  </a:lnTo>
                  <a:lnTo>
                    <a:pt x="2437" y="1443"/>
                  </a:lnTo>
                  <a:lnTo>
                    <a:pt x="2443" y="1456"/>
                  </a:lnTo>
                  <a:lnTo>
                    <a:pt x="2449" y="1469"/>
                  </a:lnTo>
                  <a:lnTo>
                    <a:pt x="2454" y="1485"/>
                  </a:lnTo>
                  <a:lnTo>
                    <a:pt x="2460" y="1500"/>
                  </a:lnTo>
                  <a:lnTo>
                    <a:pt x="2466" y="1515"/>
                  </a:lnTo>
                  <a:lnTo>
                    <a:pt x="2472" y="1532"/>
                  </a:lnTo>
                  <a:lnTo>
                    <a:pt x="2477" y="1549"/>
                  </a:lnTo>
                  <a:lnTo>
                    <a:pt x="2483" y="1565"/>
                  </a:lnTo>
                  <a:lnTo>
                    <a:pt x="2489" y="1582"/>
                  </a:lnTo>
                  <a:lnTo>
                    <a:pt x="2494" y="1599"/>
                  </a:lnTo>
                  <a:lnTo>
                    <a:pt x="2500" y="1616"/>
                  </a:lnTo>
                  <a:lnTo>
                    <a:pt x="2506" y="1635"/>
                  </a:lnTo>
                  <a:lnTo>
                    <a:pt x="2513" y="1652"/>
                  </a:lnTo>
                  <a:lnTo>
                    <a:pt x="2519" y="1669"/>
                  </a:lnTo>
                  <a:lnTo>
                    <a:pt x="2527" y="1688"/>
                  </a:lnTo>
                  <a:lnTo>
                    <a:pt x="2532" y="1705"/>
                  </a:lnTo>
                  <a:lnTo>
                    <a:pt x="2538" y="1724"/>
                  </a:lnTo>
                  <a:lnTo>
                    <a:pt x="2544" y="1741"/>
                  </a:lnTo>
                  <a:lnTo>
                    <a:pt x="2550" y="1760"/>
                  </a:lnTo>
                  <a:lnTo>
                    <a:pt x="2555" y="1777"/>
                  </a:lnTo>
                  <a:lnTo>
                    <a:pt x="2561" y="1796"/>
                  </a:lnTo>
                  <a:lnTo>
                    <a:pt x="2567" y="1814"/>
                  </a:lnTo>
                  <a:lnTo>
                    <a:pt x="2572" y="1833"/>
                  </a:lnTo>
                  <a:lnTo>
                    <a:pt x="2578" y="1850"/>
                  </a:lnTo>
                  <a:lnTo>
                    <a:pt x="2584" y="1867"/>
                  </a:lnTo>
                  <a:lnTo>
                    <a:pt x="2589" y="1884"/>
                  </a:lnTo>
                  <a:lnTo>
                    <a:pt x="2595" y="1901"/>
                  </a:lnTo>
                  <a:lnTo>
                    <a:pt x="2601" y="1918"/>
                  </a:lnTo>
                  <a:lnTo>
                    <a:pt x="2605" y="1933"/>
                  </a:lnTo>
                  <a:lnTo>
                    <a:pt x="2610" y="1950"/>
                  </a:lnTo>
                  <a:lnTo>
                    <a:pt x="2616" y="1966"/>
                  </a:lnTo>
                  <a:lnTo>
                    <a:pt x="2620" y="1981"/>
                  </a:lnTo>
                  <a:lnTo>
                    <a:pt x="2624" y="1994"/>
                  </a:lnTo>
                  <a:lnTo>
                    <a:pt x="2627" y="2009"/>
                  </a:lnTo>
                  <a:lnTo>
                    <a:pt x="2631" y="2025"/>
                  </a:lnTo>
                  <a:lnTo>
                    <a:pt x="2633" y="2036"/>
                  </a:lnTo>
                  <a:lnTo>
                    <a:pt x="2637" y="2049"/>
                  </a:lnTo>
                  <a:lnTo>
                    <a:pt x="2639" y="2061"/>
                  </a:lnTo>
                  <a:lnTo>
                    <a:pt x="2643" y="2074"/>
                  </a:lnTo>
                  <a:lnTo>
                    <a:pt x="2645" y="2083"/>
                  </a:lnTo>
                  <a:lnTo>
                    <a:pt x="2646" y="2095"/>
                  </a:lnTo>
                  <a:lnTo>
                    <a:pt x="2646" y="2102"/>
                  </a:lnTo>
                  <a:lnTo>
                    <a:pt x="2648" y="2112"/>
                  </a:lnTo>
                  <a:lnTo>
                    <a:pt x="2648" y="2120"/>
                  </a:lnTo>
                  <a:lnTo>
                    <a:pt x="2650" y="2127"/>
                  </a:lnTo>
                  <a:lnTo>
                    <a:pt x="2650" y="2135"/>
                  </a:lnTo>
                  <a:lnTo>
                    <a:pt x="2650" y="2140"/>
                  </a:lnTo>
                  <a:lnTo>
                    <a:pt x="2648" y="2150"/>
                  </a:lnTo>
                  <a:lnTo>
                    <a:pt x="2646" y="2161"/>
                  </a:lnTo>
                  <a:lnTo>
                    <a:pt x="2646" y="2167"/>
                  </a:lnTo>
                  <a:lnTo>
                    <a:pt x="2645" y="2173"/>
                  </a:lnTo>
                  <a:lnTo>
                    <a:pt x="2645" y="2178"/>
                  </a:lnTo>
                  <a:lnTo>
                    <a:pt x="2645" y="2184"/>
                  </a:lnTo>
                  <a:lnTo>
                    <a:pt x="2643" y="2190"/>
                  </a:lnTo>
                  <a:lnTo>
                    <a:pt x="2641" y="2196"/>
                  </a:lnTo>
                  <a:lnTo>
                    <a:pt x="2641" y="2201"/>
                  </a:lnTo>
                  <a:lnTo>
                    <a:pt x="2641" y="2207"/>
                  </a:lnTo>
                  <a:lnTo>
                    <a:pt x="2639" y="2213"/>
                  </a:lnTo>
                  <a:lnTo>
                    <a:pt x="2637" y="2218"/>
                  </a:lnTo>
                  <a:lnTo>
                    <a:pt x="2637" y="2224"/>
                  </a:lnTo>
                  <a:lnTo>
                    <a:pt x="2637" y="2230"/>
                  </a:lnTo>
                  <a:lnTo>
                    <a:pt x="2635" y="2236"/>
                  </a:lnTo>
                  <a:lnTo>
                    <a:pt x="2633" y="2241"/>
                  </a:lnTo>
                  <a:lnTo>
                    <a:pt x="2633" y="2249"/>
                  </a:lnTo>
                  <a:lnTo>
                    <a:pt x="2631" y="2255"/>
                  </a:lnTo>
                  <a:lnTo>
                    <a:pt x="2629" y="2260"/>
                  </a:lnTo>
                  <a:lnTo>
                    <a:pt x="2629" y="2268"/>
                  </a:lnTo>
                  <a:lnTo>
                    <a:pt x="2627" y="2274"/>
                  </a:lnTo>
                  <a:lnTo>
                    <a:pt x="2627" y="2279"/>
                  </a:lnTo>
                  <a:lnTo>
                    <a:pt x="2626" y="2285"/>
                  </a:lnTo>
                  <a:lnTo>
                    <a:pt x="2626" y="2291"/>
                  </a:lnTo>
                  <a:lnTo>
                    <a:pt x="2624" y="2296"/>
                  </a:lnTo>
                  <a:lnTo>
                    <a:pt x="2624" y="2302"/>
                  </a:lnTo>
                  <a:lnTo>
                    <a:pt x="2622" y="2308"/>
                  </a:lnTo>
                  <a:lnTo>
                    <a:pt x="2622" y="2313"/>
                  </a:lnTo>
                  <a:lnTo>
                    <a:pt x="2620" y="2319"/>
                  </a:lnTo>
                  <a:lnTo>
                    <a:pt x="2620" y="2327"/>
                  </a:lnTo>
                  <a:lnTo>
                    <a:pt x="2618" y="2331"/>
                  </a:lnTo>
                  <a:lnTo>
                    <a:pt x="2618" y="2336"/>
                  </a:lnTo>
                  <a:lnTo>
                    <a:pt x="2616" y="2342"/>
                  </a:lnTo>
                  <a:lnTo>
                    <a:pt x="2616" y="2348"/>
                  </a:lnTo>
                  <a:lnTo>
                    <a:pt x="2614" y="2357"/>
                  </a:lnTo>
                  <a:lnTo>
                    <a:pt x="2612" y="2367"/>
                  </a:lnTo>
                  <a:lnTo>
                    <a:pt x="2610" y="2376"/>
                  </a:lnTo>
                  <a:lnTo>
                    <a:pt x="2608" y="2386"/>
                  </a:lnTo>
                  <a:lnTo>
                    <a:pt x="2607" y="2393"/>
                  </a:lnTo>
                  <a:lnTo>
                    <a:pt x="2607" y="2401"/>
                  </a:lnTo>
                  <a:lnTo>
                    <a:pt x="2605" y="2407"/>
                  </a:lnTo>
                  <a:lnTo>
                    <a:pt x="2603" y="2414"/>
                  </a:lnTo>
                  <a:lnTo>
                    <a:pt x="2603" y="2418"/>
                  </a:lnTo>
                  <a:lnTo>
                    <a:pt x="2603" y="2424"/>
                  </a:lnTo>
                  <a:lnTo>
                    <a:pt x="2601" y="2429"/>
                  </a:lnTo>
                  <a:lnTo>
                    <a:pt x="2601" y="2431"/>
                  </a:lnTo>
                  <a:lnTo>
                    <a:pt x="2599" y="2435"/>
                  </a:lnTo>
                  <a:lnTo>
                    <a:pt x="2599" y="2439"/>
                  </a:lnTo>
                  <a:lnTo>
                    <a:pt x="2597" y="2445"/>
                  </a:lnTo>
                  <a:lnTo>
                    <a:pt x="2595" y="2450"/>
                  </a:lnTo>
                  <a:lnTo>
                    <a:pt x="2593" y="2460"/>
                  </a:lnTo>
                  <a:lnTo>
                    <a:pt x="2589" y="2464"/>
                  </a:lnTo>
                  <a:lnTo>
                    <a:pt x="2589" y="2469"/>
                  </a:lnTo>
                  <a:lnTo>
                    <a:pt x="2588" y="2475"/>
                  </a:lnTo>
                  <a:lnTo>
                    <a:pt x="2588" y="2481"/>
                  </a:lnTo>
                  <a:lnTo>
                    <a:pt x="2586" y="2486"/>
                  </a:lnTo>
                  <a:lnTo>
                    <a:pt x="2584" y="2492"/>
                  </a:lnTo>
                  <a:lnTo>
                    <a:pt x="2580" y="2498"/>
                  </a:lnTo>
                  <a:lnTo>
                    <a:pt x="2578" y="2505"/>
                  </a:lnTo>
                  <a:lnTo>
                    <a:pt x="2576" y="2511"/>
                  </a:lnTo>
                  <a:lnTo>
                    <a:pt x="2574" y="2519"/>
                  </a:lnTo>
                  <a:lnTo>
                    <a:pt x="2572" y="2524"/>
                  </a:lnTo>
                  <a:lnTo>
                    <a:pt x="2570" y="2532"/>
                  </a:lnTo>
                  <a:lnTo>
                    <a:pt x="2567" y="2540"/>
                  </a:lnTo>
                  <a:lnTo>
                    <a:pt x="2565" y="2547"/>
                  </a:lnTo>
                  <a:lnTo>
                    <a:pt x="2561" y="2553"/>
                  </a:lnTo>
                  <a:lnTo>
                    <a:pt x="2559" y="2562"/>
                  </a:lnTo>
                  <a:lnTo>
                    <a:pt x="2555" y="2570"/>
                  </a:lnTo>
                  <a:lnTo>
                    <a:pt x="2553" y="2578"/>
                  </a:lnTo>
                  <a:lnTo>
                    <a:pt x="2550" y="2585"/>
                  </a:lnTo>
                  <a:lnTo>
                    <a:pt x="2548" y="2595"/>
                  </a:lnTo>
                  <a:lnTo>
                    <a:pt x="2542" y="2602"/>
                  </a:lnTo>
                  <a:lnTo>
                    <a:pt x="2540" y="2610"/>
                  </a:lnTo>
                  <a:lnTo>
                    <a:pt x="2534" y="2618"/>
                  </a:lnTo>
                  <a:lnTo>
                    <a:pt x="2532" y="2627"/>
                  </a:lnTo>
                  <a:lnTo>
                    <a:pt x="2527" y="2635"/>
                  </a:lnTo>
                  <a:lnTo>
                    <a:pt x="2523" y="2642"/>
                  </a:lnTo>
                  <a:lnTo>
                    <a:pt x="2519" y="2650"/>
                  </a:lnTo>
                  <a:lnTo>
                    <a:pt x="2515" y="2657"/>
                  </a:lnTo>
                  <a:lnTo>
                    <a:pt x="2510" y="2665"/>
                  </a:lnTo>
                  <a:lnTo>
                    <a:pt x="2506" y="2673"/>
                  </a:lnTo>
                  <a:lnTo>
                    <a:pt x="2500" y="2680"/>
                  </a:lnTo>
                  <a:lnTo>
                    <a:pt x="2496" y="2690"/>
                  </a:lnTo>
                  <a:lnTo>
                    <a:pt x="2491" y="2696"/>
                  </a:lnTo>
                  <a:lnTo>
                    <a:pt x="2485" y="2703"/>
                  </a:lnTo>
                  <a:lnTo>
                    <a:pt x="2481" y="2711"/>
                  </a:lnTo>
                  <a:lnTo>
                    <a:pt x="2475" y="2718"/>
                  </a:lnTo>
                  <a:lnTo>
                    <a:pt x="2470" y="2724"/>
                  </a:lnTo>
                  <a:lnTo>
                    <a:pt x="2464" y="2732"/>
                  </a:lnTo>
                  <a:lnTo>
                    <a:pt x="2458" y="2739"/>
                  </a:lnTo>
                  <a:lnTo>
                    <a:pt x="2453" y="2745"/>
                  </a:lnTo>
                  <a:lnTo>
                    <a:pt x="2447" y="2751"/>
                  </a:lnTo>
                  <a:lnTo>
                    <a:pt x="2439" y="2756"/>
                  </a:lnTo>
                  <a:lnTo>
                    <a:pt x="2435" y="2762"/>
                  </a:lnTo>
                  <a:lnTo>
                    <a:pt x="2428" y="2770"/>
                  </a:lnTo>
                  <a:lnTo>
                    <a:pt x="2420" y="2773"/>
                  </a:lnTo>
                  <a:lnTo>
                    <a:pt x="2415" y="2777"/>
                  </a:lnTo>
                  <a:lnTo>
                    <a:pt x="2407" y="2783"/>
                  </a:lnTo>
                  <a:lnTo>
                    <a:pt x="2401" y="2787"/>
                  </a:lnTo>
                  <a:lnTo>
                    <a:pt x="2394" y="2791"/>
                  </a:lnTo>
                  <a:lnTo>
                    <a:pt x="2388" y="2794"/>
                  </a:lnTo>
                  <a:lnTo>
                    <a:pt x="2380" y="2798"/>
                  </a:lnTo>
                  <a:lnTo>
                    <a:pt x="2373" y="2802"/>
                  </a:lnTo>
                  <a:lnTo>
                    <a:pt x="2365" y="2804"/>
                  </a:lnTo>
                  <a:lnTo>
                    <a:pt x="2358" y="2806"/>
                  </a:lnTo>
                  <a:lnTo>
                    <a:pt x="2350" y="2808"/>
                  </a:lnTo>
                  <a:lnTo>
                    <a:pt x="2344" y="2810"/>
                  </a:lnTo>
                  <a:lnTo>
                    <a:pt x="2337" y="2811"/>
                  </a:lnTo>
                  <a:lnTo>
                    <a:pt x="2329" y="2813"/>
                  </a:lnTo>
                  <a:lnTo>
                    <a:pt x="2321" y="2815"/>
                  </a:lnTo>
                  <a:lnTo>
                    <a:pt x="2316" y="2819"/>
                  </a:lnTo>
                  <a:lnTo>
                    <a:pt x="2308" y="2819"/>
                  </a:lnTo>
                  <a:lnTo>
                    <a:pt x="2300" y="2821"/>
                  </a:lnTo>
                  <a:lnTo>
                    <a:pt x="2295" y="2823"/>
                  </a:lnTo>
                  <a:lnTo>
                    <a:pt x="2289" y="2825"/>
                  </a:lnTo>
                  <a:lnTo>
                    <a:pt x="2281" y="2825"/>
                  </a:lnTo>
                  <a:lnTo>
                    <a:pt x="2276" y="2827"/>
                  </a:lnTo>
                  <a:lnTo>
                    <a:pt x="2270" y="2829"/>
                  </a:lnTo>
                  <a:lnTo>
                    <a:pt x="2264" y="2830"/>
                  </a:lnTo>
                  <a:lnTo>
                    <a:pt x="2257" y="2830"/>
                  </a:lnTo>
                  <a:lnTo>
                    <a:pt x="2251" y="2830"/>
                  </a:lnTo>
                  <a:lnTo>
                    <a:pt x="2245" y="2832"/>
                  </a:lnTo>
                  <a:lnTo>
                    <a:pt x="2240" y="2832"/>
                  </a:lnTo>
                  <a:lnTo>
                    <a:pt x="2234" y="2832"/>
                  </a:lnTo>
                  <a:lnTo>
                    <a:pt x="2230" y="2834"/>
                  </a:lnTo>
                  <a:lnTo>
                    <a:pt x="2224" y="2834"/>
                  </a:lnTo>
                  <a:lnTo>
                    <a:pt x="2219" y="2834"/>
                  </a:lnTo>
                  <a:lnTo>
                    <a:pt x="2209" y="2834"/>
                  </a:lnTo>
                  <a:lnTo>
                    <a:pt x="2200" y="2836"/>
                  </a:lnTo>
                  <a:lnTo>
                    <a:pt x="2190" y="2836"/>
                  </a:lnTo>
                  <a:lnTo>
                    <a:pt x="2183" y="2836"/>
                  </a:lnTo>
                  <a:lnTo>
                    <a:pt x="2175" y="2836"/>
                  </a:lnTo>
                  <a:lnTo>
                    <a:pt x="2166" y="2834"/>
                  </a:lnTo>
                  <a:lnTo>
                    <a:pt x="2158" y="2834"/>
                  </a:lnTo>
                  <a:lnTo>
                    <a:pt x="2152" y="2834"/>
                  </a:lnTo>
                  <a:lnTo>
                    <a:pt x="2147" y="2832"/>
                  </a:lnTo>
                  <a:lnTo>
                    <a:pt x="2139" y="2832"/>
                  </a:lnTo>
                  <a:lnTo>
                    <a:pt x="2133" y="2832"/>
                  </a:lnTo>
                  <a:lnTo>
                    <a:pt x="2129" y="2832"/>
                  </a:lnTo>
                  <a:lnTo>
                    <a:pt x="2122" y="2830"/>
                  </a:lnTo>
                  <a:lnTo>
                    <a:pt x="2116" y="2829"/>
                  </a:lnTo>
                  <a:lnTo>
                    <a:pt x="2112" y="2829"/>
                  </a:lnTo>
                  <a:lnTo>
                    <a:pt x="2110" y="2827"/>
                  </a:lnTo>
                  <a:lnTo>
                    <a:pt x="2109" y="2827"/>
                  </a:lnTo>
                  <a:lnTo>
                    <a:pt x="2103" y="2825"/>
                  </a:lnTo>
                  <a:lnTo>
                    <a:pt x="2097" y="2823"/>
                  </a:lnTo>
                  <a:lnTo>
                    <a:pt x="2088" y="2819"/>
                  </a:lnTo>
                  <a:lnTo>
                    <a:pt x="2080" y="2817"/>
                  </a:lnTo>
                  <a:lnTo>
                    <a:pt x="2074" y="2815"/>
                  </a:lnTo>
                  <a:lnTo>
                    <a:pt x="2069" y="2813"/>
                  </a:lnTo>
                  <a:lnTo>
                    <a:pt x="2063" y="2811"/>
                  </a:lnTo>
                  <a:lnTo>
                    <a:pt x="2057" y="2810"/>
                  </a:lnTo>
                  <a:lnTo>
                    <a:pt x="2050" y="2808"/>
                  </a:lnTo>
                  <a:lnTo>
                    <a:pt x="2042" y="2806"/>
                  </a:lnTo>
                  <a:lnTo>
                    <a:pt x="2036" y="2802"/>
                  </a:lnTo>
                  <a:lnTo>
                    <a:pt x="2029" y="2800"/>
                  </a:lnTo>
                  <a:lnTo>
                    <a:pt x="2021" y="2798"/>
                  </a:lnTo>
                  <a:lnTo>
                    <a:pt x="2013" y="2794"/>
                  </a:lnTo>
                  <a:lnTo>
                    <a:pt x="2006" y="2792"/>
                  </a:lnTo>
                  <a:lnTo>
                    <a:pt x="1998" y="2791"/>
                  </a:lnTo>
                  <a:lnTo>
                    <a:pt x="1989" y="2787"/>
                  </a:lnTo>
                  <a:lnTo>
                    <a:pt x="1981" y="2783"/>
                  </a:lnTo>
                  <a:lnTo>
                    <a:pt x="1972" y="2779"/>
                  </a:lnTo>
                  <a:lnTo>
                    <a:pt x="1964" y="2777"/>
                  </a:lnTo>
                  <a:lnTo>
                    <a:pt x="1955" y="2773"/>
                  </a:lnTo>
                  <a:lnTo>
                    <a:pt x="1947" y="2770"/>
                  </a:lnTo>
                  <a:lnTo>
                    <a:pt x="1937" y="2766"/>
                  </a:lnTo>
                  <a:lnTo>
                    <a:pt x="1930" y="2764"/>
                  </a:lnTo>
                  <a:lnTo>
                    <a:pt x="1920" y="2758"/>
                  </a:lnTo>
                  <a:lnTo>
                    <a:pt x="1911" y="2754"/>
                  </a:lnTo>
                  <a:lnTo>
                    <a:pt x="1901" y="2751"/>
                  </a:lnTo>
                  <a:lnTo>
                    <a:pt x="1894" y="2747"/>
                  </a:lnTo>
                  <a:lnTo>
                    <a:pt x="1884" y="2741"/>
                  </a:lnTo>
                  <a:lnTo>
                    <a:pt x="1875" y="2739"/>
                  </a:lnTo>
                  <a:lnTo>
                    <a:pt x="1867" y="2734"/>
                  </a:lnTo>
                  <a:lnTo>
                    <a:pt x="1858" y="2730"/>
                  </a:lnTo>
                  <a:lnTo>
                    <a:pt x="1848" y="2724"/>
                  </a:lnTo>
                  <a:lnTo>
                    <a:pt x="1840" y="2720"/>
                  </a:lnTo>
                  <a:lnTo>
                    <a:pt x="1831" y="2715"/>
                  </a:lnTo>
                  <a:lnTo>
                    <a:pt x="1823" y="2711"/>
                  </a:lnTo>
                  <a:lnTo>
                    <a:pt x="1814" y="2707"/>
                  </a:lnTo>
                  <a:lnTo>
                    <a:pt x="1806" y="2701"/>
                  </a:lnTo>
                  <a:lnTo>
                    <a:pt x="1799" y="2697"/>
                  </a:lnTo>
                  <a:lnTo>
                    <a:pt x="1791" y="2694"/>
                  </a:lnTo>
                  <a:lnTo>
                    <a:pt x="1783" y="2688"/>
                  </a:lnTo>
                  <a:lnTo>
                    <a:pt x="1776" y="2682"/>
                  </a:lnTo>
                  <a:lnTo>
                    <a:pt x="1768" y="2677"/>
                  </a:lnTo>
                  <a:lnTo>
                    <a:pt x="1763" y="2673"/>
                  </a:lnTo>
                  <a:lnTo>
                    <a:pt x="1755" y="2667"/>
                  </a:lnTo>
                  <a:lnTo>
                    <a:pt x="1749" y="2661"/>
                  </a:lnTo>
                  <a:lnTo>
                    <a:pt x="1744" y="2656"/>
                  </a:lnTo>
                  <a:lnTo>
                    <a:pt x="1738" y="2652"/>
                  </a:lnTo>
                  <a:lnTo>
                    <a:pt x="1732" y="2646"/>
                  </a:lnTo>
                  <a:lnTo>
                    <a:pt x="1726" y="2640"/>
                  </a:lnTo>
                  <a:lnTo>
                    <a:pt x="1721" y="2635"/>
                  </a:lnTo>
                  <a:lnTo>
                    <a:pt x="1717" y="2629"/>
                  </a:lnTo>
                  <a:lnTo>
                    <a:pt x="1711" y="2623"/>
                  </a:lnTo>
                  <a:lnTo>
                    <a:pt x="1707" y="2618"/>
                  </a:lnTo>
                  <a:lnTo>
                    <a:pt x="1706" y="2610"/>
                  </a:lnTo>
                  <a:lnTo>
                    <a:pt x="1704" y="2606"/>
                  </a:lnTo>
                  <a:lnTo>
                    <a:pt x="1700" y="2599"/>
                  </a:lnTo>
                  <a:lnTo>
                    <a:pt x="1698" y="2593"/>
                  </a:lnTo>
                  <a:lnTo>
                    <a:pt x="1694" y="2585"/>
                  </a:lnTo>
                  <a:lnTo>
                    <a:pt x="1692" y="2580"/>
                  </a:lnTo>
                  <a:lnTo>
                    <a:pt x="1688" y="2572"/>
                  </a:lnTo>
                  <a:lnTo>
                    <a:pt x="1687" y="2566"/>
                  </a:lnTo>
                  <a:lnTo>
                    <a:pt x="1685" y="2559"/>
                  </a:lnTo>
                  <a:lnTo>
                    <a:pt x="1683" y="2553"/>
                  </a:lnTo>
                  <a:lnTo>
                    <a:pt x="1679" y="2545"/>
                  </a:lnTo>
                  <a:lnTo>
                    <a:pt x="1677" y="2538"/>
                  </a:lnTo>
                  <a:lnTo>
                    <a:pt x="1675" y="2530"/>
                  </a:lnTo>
                  <a:lnTo>
                    <a:pt x="1673" y="2523"/>
                  </a:lnTo>
                  <a:lnTo>
                    <a:pt x="1671" y="2515"/>
                  </a:lnTo>
                  <a:lnTo>
                    <a:pt x="1671" y="2507"/>
                  </a:lnTo>
                  <a:lnTo>
                    <a:pt x="1669" y="2500"/>
                  </a:lnTo>
                  <a:lnTo>
                    <a:pt x="1667" y="2494"/>
                  </a:lnTo>
                  <a:lnTo>
                    <a:pt x="1666" y="2485"/>
                  </a:lnTo>
                  <a:lnTo>
                    <a:pt x="1664" y="2477"/>
                  </a:lnTo>
                  <a:lnTo>
                    <a:pt x="1662" y="2469"/>
                  </a:lnTo>
                  <a:lnTo>
                    <a:pt x="1662" y="2462"/>
                  </a:lnTo>
                  <a:lnTo>
                    <a:pt x="1660" y="2452"/>
                  </a:lnTo>
                  <a:lnTo>
                    <a:pt x="1658" y="2445"/>
                  </a:lnTo>
                  <a:lnTo>
                    <a:pt x="1656" y="2437"/>
                  </a:lnTo>
                  <a:lnTo>
                    <a:pt x="1656" y="2429"/>
                  </a:lnTo>
                  <a:lnTo>
                    <a:pt x="1654" y="2422"/>
                  </a:lnTo>
                  <a:lnTo>
                    <a:pt x="1654" y="2414"/>
                  </a:lnTo>
                  <a:lnTo>
                    <a:pt x="1652" y="2407"/>
                  </a:lnTo>
                  <a:lnTo>
                    <a:pt x="1652" y="2399"/>
                  </a:lnTo>
                  <a:lnTo>
                    <a:pt x="1650" y="2391"/>
                  </a:lnTo>
                  <a:lnTo>
                    <a:pt x="1650" y="2384"/>
                  </a:lnTo>
                  <a:lnTo>
                    <a:pt x="1648" y="2376"/>
                  </a:lnTo>
                  <a:lnTo>
                    <a:pt x="1648" y="2370"/>
                  </a:lnTo>
                  <a:lnTo>
                    <a:pt x="1648" y="2361"/>
                  </a:lnTo>
                  <a:lnTo>
                    <a:pt x="1647" y="2353"/>
                  </a:lnTo>
                  <a:lnTo>
                    <a:pt x="1647" y="2346"/>
                  </a:lnTo>
                  <a:lnTo>
                    <a:pt x="1647" y="2340"/>
                  </a:lnTo>
                  <a:lnTo>
                    <a:pt x="1645" y="2332"/>
                  </a:lnTo>
                  <a:lnTo>
                    <a:pt x="1645" y="2327"/>
                  </a:lnTo>
                  <a:lnTo>
                    <a:pt x="1643" y="2319"/>
                  </a:lnTo>
                  <a:lnTo>
                    <a:pt x="1643" y="2313"/>
                  </a:lnTo>
                  <a:lnTo>
                    <a:pt x="1643" y="2308"/>
                  </a:lnTo>
                  <a:lnTo>
                    <a:pt x="1643" y="2300"/>
                  </a:lnTo>
                  <a:lnTo>
                    <a:pt x="1641" y="2294"/>
                  </a:lnTo>
                  <a:lnTo>
                    <a:pt x="1641" y="2289"/>
                  </a:lnTo>
                  <a:lnTo>
                    <a:pt x="1641" y="2283"/>
                  </a:lnTo>
                  <a:lnTo>
                    <a:pt x="1641" y="2277"/>
                  </a:lnTo>
                  <a:lnTo>
                    <a:pt x="1641" y="2274"/>
                  </a:lnTo>
                  <a:lnTo>
                    <a:pt x="1641" y="2270"/>
                  </a:lnTo>
                  <a:lnTo>
                    <a:pt x="1641" y="2260"/>
                  </a:lnTo>
                  <a:lnTo>
                    <a:pt x="1641" y="2251"/>
                  </a:lnTo>
                  <a:lnTo>
                    <a:pt x="1641" y="2243"/>
                  </a:lnTo>
                  <a:lnTo>
                    <a:pt x="1641" y="2239"/>
                  </a:lnTo>
                  <a:lnTo>
                    <a:pt x="1641" y="2230"/>
                  </a:lnTo>
                  <a:lnTo>
                    <a:pt x="1641" y="2228"/>
                  </a:lnTo>
                  <a:lnTo>
                    <a:pt x="1542" y="2256"/>
                  </a:lnTo>
                  <a:lnTo>
                    <a:pt x="1453" y="2342"/>
                  </a:lnTo>
                  <a:lnTo>
                    <a:pt x="1451" y="2342"/>
                  </a:lnTo>
                  <a:lnTo>
                    <a:pt x="1445" y="2346"/>
                  </a:lnTo>
                  <a:lnTo>
                    <a:pt x="1441" y="2350"/>
                  </a:lnTo>
                  <a:lnTo>
                    <a:pt x="1437" y="2351"/>
                  </a:lnTo>
                  <a:lnTo>
                    <a:pt x="1432" y="2355"/>
                  </a:lnTo>
                  <a:lnTo>
                    <a:pt x="1426" y="2361"/>
                  </a:lnTo>
                  <a:lnTo>
                    <a:pt x="1418" y="2367"/>
                  </a:lnTo>
                  <a:lnTo>
                    <a:pt x="1411" y="2372"/>
                  </a:lnTo>
                  <a:lnTo>
                    <a:pt x="1403" y="2378"/>
                  </a:lnTo>
                  <a:lnTo>
                    <a:pt x="1398" y="2384"/>
                  </a:lnTo>
                  <a:lnTo>
                    <a:pt x="1388" y="2389"/>
                  </a:lnTo>
                  <a:lnTo>
                    <a:pt x="1380" y="2397"/>
                  </a:lnTo>
                  <a:lnTo>
                    <a:pt x="1371" y="2403"/>
                  </a:lnTo>
                  <a:lnTo>
                    <a:pt x="1361" y="2410"/>
                  </a:lnTo>
                  <a:lnTo>
                    <a:pt x="1352" y="2416"/>
                  </a:lnTo>
                  <a:lnTo>
                    <a:pt x="1342" y="2424"/>
                  </a:lnTo>
                  <a:lnTo>
                    <a:pt x="1331" y="2429"/>
                  </a:lnTo>
                  <a:lnTo>
                    <a:pt x="1322" y="2437"/>
                  </a:lnTo>
                  <a:lnTo>
                    <a:pt x="1316" y="2441"/>
                  </a:lnTo>
                  <a:lnTo>
                    <a:pt x="1312" y="2445"/>
                  </a:lnTo>
                  <a:lnTo>
                    <a:pt x="1306" y="2447"/>
                  </a:lnTo>
                  <a:lnTo>
                    <a:pt x="1301" y="2450"/>
                  </a:lnTo>
                  <a:lnTo>
                    <a:pt x="1291" y="2458"/>
                  </a:lnTo>
                  <a:lnTo>
                    <a:pt x="1282" y="2464"/>
                  </a:lnTo>
                  <a:lnTo>
                    <a:pt x="1274" y="2466"/>
                  </a:lnTo>
                  <a:lnTo>
                    <a:pt x="1268" y="2469"/>
                  </a:lnTo>
                  <a:lnTo>
                    <a:pt x="1265" y="2471"/>
                  </a:lnTo>
                  <a:lnTo>
                    <a:pt x="1259" y="2475"/>
                  </a:lnTo>
                  <a:lnTo>
                    <a:pt x="1249" y="2481"/>
                  </a:lnTo>
                  <a:lnTo>
                    <a:pt x="1240" y="2486"/>
                  </a:lnTo>
                  <a:lnTo>
                    <a:pt x="1228" y="2490"/>
                  </a:lnTo>
                  <a:lnTo>
                    <a:pt x="1219" y="2496"/>
                  </a:lnTo>
                  <a:lnTo>
                    <a:pt x="1211" y="2498"/>
                  </a:lnTo>
                  <a:lnTo>
                    <a:pt x="1202" y="2504"/>
                  </a:lnTo>
                  <a:lnTo>
                    <a:pt x="1192" y="2505"/>
                  </a:lnTo>
                  <a:lnTo>
                    <a:pt x="1185" y="2507"/>
                  </a:lnTo>
                  <a:lnTo>
                    <a:pt x="1175" y="2509"/>
                  </a:lnTo>
                  <a:lnTo>
                    <a:pt x="1168" y="2511"/>
                  </a:lnTo>
                  <a:lnTo>
                    <a:pt x="1160" y="2511"/>
                  </a:lnTo>
                  <a:lnTo>
                    <a:pt x="1152" y="2511"/>
                  </a:lnTo>
                  <a:lnTo>
                    <a:pt x="1145" y="2511"/>
                  </a:lnTo>
                  <a:lnTo>
                    <a:pt x="1139" y="2513"/>
                  </a:lnTo>
                  <a:lnTo>
                    <a:pt x="1131" y="2511"/>
                  </a:lnTo>
                  <a:lnTo>
                    <a:pt x="1124" y="2511"/>
                  </a:lnTo>
                  <a:lnTo>
                    <a:pt x="1116" y="2511"/>
                  </a:lnTo>
                  <a:lnTo>
                    <a:pt x="1111" y="2511"/>
                  </a:lnTo>
                  <a:lnTo>
                    <a:pt x="1105" y="2509"/>
                  </a:lnTo>
                  <a:lnTo>
                    <a:pt x="1099" y="2507"/>
                  </a:lnTo>
                  <a:lnTo>
                    <a:pt x="1093" y="2507"/>
                  </a:lnTo>
                  <a:lnTo>
                    <a:pt x="1088" y="2505"/>
                  </a:lnTo>
                  <a:lnTo>
                    <a:pt x="1082" y="2504"/>
                  </a:lnTo>
                  <a:lnTo>
                    <a:pt x="1078" y="2502"/>
                  </a:lnTo>
                  <a:lnTo>
                    <a:pt x="1073" y="2498"/>
                  </a:lnTo>
                  <a:lnTo>
                    <a:pt x="1069" y="2498"/>
                  </a:lnTo>
                  <a:lnTo>
                    <a:pt x="1061" y="2496"/>
                  </a:lnTo>
                  <a:lnTo>
                    <a:pt x="1055" y="2492"/>
                  </a:lnTo>
                  <a:lnTo>
                    <a:pt x="1048" y="2486"/>
                  </a:lnTo>
                  <a:lnTo>
                    <a:pt x="1046" y="2485"/>
                  </a:lnTo>
                  <a:lnTo>
                    <a:pt x="960" y="2369"/>
                  </a:lnTo>
                  <a:lnTo>
                    <a:pt x="934" y="2382"/>
                  </a:lnTo>
                  <a:lnTo>
                    <a:pt x="932" y="2386"/>
                  </a:lnTo>
                  <a:lnTo>
                    <a:pt x="928" y="2389"/>
                  </a:lnTo>
                  <a:lnTo>
                    <a:pt x="922" y="2397"/>
                  </a:lnTo>
                  <a:lnTo>
                    <a:pt x="917" y="2403"/>
                  </a:lnTo>
                  <a:lnTo>
                    <a:pt x="909" y="2412"/>
                  </a:lnTo>
                  <a:lnTo>
                    <a:pt x="903" y="2416"/>
                  </a:lnTo>
                  <a:lnTo>
                    <a:pt x="900" y="2422"/>
                  </a:lnTo>
                  <a:lnTo>
                    <a:pt x="896" y="2427"/>
                  </a:lnTo>
                  <a:lnTo>
                    <a:pt x="892" y="2433"/>
                  </a:lnTo>
                  <a:lnTo>
                    <a:pt x="886" y="2439"/>
                  </a:lnTo>
                  <a:lnTo>
                    <a:pt x="881" y="2445"/>
                  </a:lnTo>
                  <a:lnTo>
                    <a:pt x="875" y="2450"/>
                  </a:lnTo>
                  <a:lnTo>
                    <a:pt x="869" y="2458"/>
                  </a:lnTo>
                  <a:lnTo>
                    <a:pt x="862" y="2464"/>
                  </a:lnTo>
                  <a:lnTo>
                    <a:pt x="856" y="2469"/>
                  </a:lnTo>
                  <a:lnTo>
                    <a:pt x="848" y="2477"/>
                  </a:lnTo>
                  <a:lnTo>
                    <a:pt x="843" y="2485"/>
                  </a:lnTo>
                  <a:lnTo>
                    <a:pt x="833" y="2490"/>
                  </a:lnTo>
                  <a:lnTo>
                    <a:pt x="825" y="2498"/>
                  </a:lnTo>
                  <a:lnTo>
                    <a:pt x="818" y="2505"/>
                  </a:lnTo>
                  <a:lnTo>
                    <a:pt x="810" y="2513"/>
                  </a:lnTo>
                  <a:lnTo>
                    <a:pt x="803" y="2519"/>
                  </a:lnTo>
                  <a:lnTo>
                    <a:pt x="793" y="2526"/>
                  </a:lnTo>
                  <a:lnTo>
                    <a:pt x="785" y="2532"/>
                  </a:lnTo>
                  <a:lnTo>
                    <a:pt x="778" y="2540"/>
                  </a:lnTo>
                  <a:lnTo>
                    <a:pt x="766" y="2545"/>
                  </a:lnTo>
                  <a:lnTo>
                    <a:pt x="757" y="2553"/>
                  </a:lnTo>
                  <a:lnTo>
                    <a:pt x="747" y="2559"/>
                  </a:lnTo>
                  <a:lnTo>
                    <a:pt x="738" y="2564"/>
                  </a:lnTo>
                  <a:lnTo>
                    <a:pt x="728" y="2570"/>
                  </a:lnTo>
                  <a:lnTo>
                    <a:pt x="719" y="2576"/>
                  </a:lnTo>
                  <a:lnTo>
                    <a:pt x="708" y="2581"/>
                  </a:lnTo>
                  <a:lnTo>
                    <a:pt x="698" y="2587"/>
                  </a:lnTo>
                  <a:lnTo>
                    <a:pt x="687" y="2591"/>
                  </a:lnTo>
                  <a:lnTo>
                    <a:pt x="675" y="2597"/>
                  </a:lnTo>
                  <a:lnTo>
                    <a:pt x="664" y="2600"/>
                  </a:lnTo>
                  <a:lnTo>
                    <a:pt x="654" y="2606"/>
                  </a:lnTo>
                  <a:lnTo>
                    <a:pt x="643" y="2610"/>
                  </a:lnTo>
                  <a:lnTo>
                    <a:pt x="632" y="2614"/>
                  </a:lnTo>
                  <a:lnTo>
                    <a:pt x="620" y="2618"/>
                  </a:lnTo>
                  <a:lnTo>
                    <a:pt x="609" y="2619"/>
                  </a:lnTo>
                  <a:lnTo>
                    <a:pt x="595" y="2623"/>
                  </a:lnTo>
                  <a:lnTo>
                    <a:pt x="584" y="2625"/>
                  </a:lnTo>
                  <a:lnTo>
                    <a:pt x="571" y="2625"/>
                  </a:lnTo>
                  <a:lnTo>
                    <a:pt x="559" y="2627"/>
                  </a:lnTo>
                  <a:lnTo>
                    <a:pt x="544" y="2627"/>
                  </a:lnTo>
                  <a:lnTo>
                    <a:pt x="533" y="2627"/>
                  </a:lnTo>
                  <a:lnTo>
                    <a:pt x="519" y="2627"/>
                  </a:lnTo>
                  <a:lnTo>
                    <a:pt x="508" y="2627"/>
                  </a:lnTo>
                  <a:lnTo>
                    <a:pt x="495" y="2625"/>
                  </a:lnTo>
                  <a:lnTo>
                    <a:pt x="481" y="2625"/>
                  </a:lnTo>
                  <a:lnTo>
                    <a:pt x="468" y="2621"/>
                  </a:lnTo>
                  <a:lnTo>
                    <a:pt x="457" y="2618"/>
                  </a:lnTo>
                  <a:lnTo>
                    <a:pt x="441" y="2616"/>
                  </a:lnTo>
                  <a:lnTo>
                    <a:pt x="430" y="2610"/>
                  </a:lnTo>
                  <a:lnTo>
                    <a:pt x="415" y="2604"/>
                  </a:lnTo>
                  <a:lnTo>
                    <a:pt x="403" y="2600"/>
                  </a:lnTo>
                  <a:lnTo>
                    <a:pt x="388" y="2593"/>
                  </a:lnTo>
                  <a:lnTo>
                    <a:pt x="375" y="2587"/>
                  </a:lnTo>
                  <a:lnTo>
                    <a:pt x="362" y="2581"/>
                  </a:lnTo>
                  <a:lnTo>
                    <a:pt x="350" y="2576"/>
                  </a:lnTo>
                  <a:lnTo>
                    <a:pt x="337" y="2568"/>
                  </a:lnTo>
                  <a:lnTo>
                    <a:pt x="324" y="2562"/>
                  </a:lnTo>
                  <a:lnTo>
                    <a:pt x="312" y="2557"/>
                  </a:lnTo>
                  <a:lnTo>
                    <a:pt x="301" y="2551"/>
                  </a:lnTo>
                  <a:lnTo>
                    <a:pt x="289" y="2545"/>
                  </a:lnTo>
                  <a:lnTo>
                    <a:pt x="278" y="2540"/>
                  </a:lnTo>
                  <a:lnTo>
                    <a:pt x="267" y="2534"/>
                  </a:lnTo>
                  <a:lnTo>
                    <a:pt x="257" y="2528"/>
                  </a:lnTo>
                  <a:lnTo>
                    <a:pt x="246" y="2521"/>
                  </a:lnTo>
                  <a:lnTo>
                    <a:pt x="236" y="2515"/>
                  </a:lnTo>
                  <a:lnTo>
                    <a:pt x="225" y="2509"/>
                  </a:lnTo>
                  <a:lnTo>
                    <a:pt x="217" y="2504"/>
                  </a:lnTo>
                  <a:lnTo>
                    <a:pt x="206" y="2496"/>
                  </a:lnTo>
                  <a:lnTo>
                    <a:pt x="196" y="2488"/>
                  </a:lnTo>
                  <a:lnTo>
                    <a:pt x="189" y="2483"/>
                  </a:lnTo>
                  <a:lnTo>
                    <a:pt x="179" y="2475"/>
                  </a:lnTo>
                  <a:lnTo>
                    <a:pt x="172" y="2469"/>
                  </a:lnTo>
                  <a:lnTo>
                    <a:pt x="162" y="2462"/>
                  </a:lnTo>
                  <a:lnTo>
                    <a:pt x="154" y="2456"/>
                  </a:lnTo>
                  <a:lnTo>
                    <a:pt x="149" y="2448"/>
                  </a:lnTo>
                  <a:lnTo>
                    <a:pt x="139" y="2441"/>
                  </a:lnTo>
                  <a:lnTo>
                    <a:pt x="132" y="2435"/>
                  </a:lnTo>
                  <a:lnTo>
                    <a:pt x="124" y="2427"/>
                  </a:lnTo>
                  <a:lnTo>
                    <a:pt x="118" y="2420"/>
                  </a:lnTo>
                  <a:lnTo>
                    <a:pt x="111" y="2412"/>
                  </a:lnTo>
                  <a:lnTo>
                    <a:pt x="105" y="2405"/>
                  </a:lnTo>
                  <a:lnTo>
                    <a:pt x="99" y="2397"/>
                  </a:lnTo>
                  <a:lnTo>
                    <a:pt x="94" y="2389"/>
                  </a:lnTo>
                  <a:lnTo>
                    <a:pt x="86" y="2382"/>
                  </a:lnTo>
                  <a:lnTo>
                    <a:pt x="80" y="2372"/>
                  </a:lnTo>
                  <a:lnTo>
                    <a:pt x="75" y="2363"/>
                  </a:lnTo>
                  <a:lnTo>
                    <a:pt x="71" y="2355"/>
                  </a:lnTo>
                  <a:lnTo>
                    <a:pt x="65" y="2346"/>
                  </a:lnTo>
                  <a:lnTo>
                    <a:pt x="61" y="2336"/>
                  </a:lnTo>
                  <a:lnTo>
                    <a:pt x="56" y="2329"/>
                  </a:lnTo>
                  <a:lnTo>
                    <a:pt x="52" y="2319"/>
                  </a:lnTo>
                  <a:lnTo>
                    <a:pt x="48" y="2310"/>
                  </a:lnTo>
                  <a:lnTo>
                    <a:pt x="44" y="2300"/>
                  </a:lnTo>
                  <a:lnTo>
                    <a:pt x="38" y="2291"/>
                  </a:lnTo>
                  <a:lnTo>
                    <a:pt x="37" y="2281"/>
                  </a:lnTo>
                  <a:lnTo>
                    <a:pt x="33" y="2270"/>
                  </a:lnTo>
                  <a:lnTo>
                    <a:pt x="29" y="2260"/>
                  </a:lnTo>
                  <a:lnTo>
                    <a:pt x="27" y="2249"/>
                  </a:lnTo>
                  <a:lnTo>
                    <a:pt x="23" y="2237"/>
                  </a:lnTo>
                  <a:lnTo>
                    <a:pt x="21" y="2226"/>
                  </a:lnTo>
                  <a:lnTo>
                    <a:pt x="18" y="2215"/>
                  </a:lnTo>
                  <a:lnTo>
                    <a:pt x="16" y="2203"/>
                  </a:lnTo>
                  <a:lnTo>
                    <a:pt x="14" y="2192"/>
                  </a:lnTo>
                  <a:lnTo>
                    <a:pt x="10" y="2178"/>
                  </a:lnTo>
                  <a:lnTo>
                    <a:pt x="10" y="2167"/>
                  </a:lnTo>
                  <a:lnTo>
                    <a:pt x="8" y="2154"/>
                  </a:lnTo>
                  <a:lnTo>
                    <a:pt x="6" y="2142"/>
                  </a:lnTo>
                  <a:lnTo>
                    <a:pt x="4" y="2127"/>
                  </a:lnTo>
                  <a:lnTo>
                    <a:pt x="4" y="2114"/>
                  </a:lnTo>
                  <a:lnTo>
                    <a:pt x="2" y="2099"/>
                  </a:lnTo>
                  <a:lnTo>
                    <a:pt x="2" y="2085"/>
                  </a:lnTo>
                  <a:lnTo>
                    <a:pt x="0" y="2072"/>
                  </a:lnTo>
                  <a:lnTo>
                    <a:pt x="0" y="2057"/>
                  </a:lnTo>
                  <a:lnTo>
                    <a:pt x="0" y="2042"/>
                  </a:lnTo>
                  <a:lnTo>
                    <a:pt x="0" y="2028"/>
                  </a:lnTo>
                  <a:lnTo>
                    <a:pt x="0" y="2025"/>
                  </a:lnTo>
                  <a:lnTo>
                    <a:pt x="2" y="2019"/>
                  </a:lnTo>
                  <a:lnTo>
                    <a:pt x="2" y="2015"/>
                  </a:lnTo>
                  <a:lnTo>
                    <a:pt x="4" y="2009"/>
                  </a:lnTo>
                  <a:lnTo>
                    <a:pt x="4" y="2004"/>
                  </a:lnTo>
                  <a:lnTo>
                    <a:pt x="8" y="1996"/>
                  </a:lnTo>
                  <a:lnTo>
                    <a:pt x="8" y="1988"/>
                  </a:lnTo>
                  <a:lnTo>
                    <a:pt x="10" y="1981"/>
                  </a:lnTo>
                  <a:lnTo>
                    <a:pt x="14" y="1973"/>
                  </a:lnTo>
                  <a:lnTo>
                    <a:pt x="16" y="1964"/>
                  </a:lnTo>
                  <a:lnTo>
                    <a:pt x="19" y="1954"/>
                  </a:lnTo>
                  <a:lnTo>
                    <a:pt x="21" y="1945"/>
                  </a:lnTo>
                  <a:lnTo>
                    <a:pt x="25" y="1935"/>
                  </a:lnTo>
                  <a:lnTo>
                    <a:pt x="29" y="1926"/>
                  </a:lnTo>
                  <a:lnTo>
                    <a:pt x="31" y="1920"/>
                  </a:lnTo>
                  <a:lnTo>
                    <a:pt x="33" y="1914"/>
                  </a:lnTo>
                  <a:lnTo>
                    <a:pt x="35" y="1909"/>
                  </a:lnTo>
                  <a:lnTo>
                    <a:pt x="37" y="1903"/>
                  </a:lnTo>
                  <a:lnTo>
                    <a:pt x="38" y="1897"/>
                  </a:lnTo>
                  <a:lnTo>
                    <a:pt x="40" y="1891"/>
                  </a:lnTo>
                  <a:lnTo>
                    <a:pt x="42" y="1884"/>
                  </a:lnTo>
                  <a:lnTo>
                    <a:pt x="44" y="1880"/>
                  </a:lnTo>
                  <a:lnTo>
                    <a:pt x="46" y="1874"/>
                  </a:lnTo>
                  <a:lnTo>
                    <a:pt x="48" y="1869"/>
                  </a:lnTo>
                  <a:lnTo>
                    <a:pt x="50" y="1863"/>
                  </a:lnTo>
                  <a:lnTo>
                    <a:pt x="54" y="1857"/>
                  </a:lnTo>
                  <a:lnTo>
                    <a:pt x="56" y="1852"/>
                  </a:lnTo>
                  <a:lnTo>
                    <a:pt x="57" y="1846"/>
                  </a:lnTo>
                  <a:lnTo>
                    <a:pt x="61" y="1840"/>
                  </a:lnTo>
                  <a:lnTo>
                    <a:pt x="63" y="1836"/>
                  </a:lnTo>
                  <a:lnTo>
                    <a:pt x="65" y="1831"/>
                  </a:lnTo>
                  <a:lnTo>
                    <a:pt x="69" y="1825"/>
                  </a:lnTo>
                  <a:lnTo>
                    <a:pt x="71" y="1819"/>
                  </a:lnTo>
                  <a:lnTo>
                    <a:pt x="75" y="1814"/>
                  </a:lnTo>
                  <a:lnTo>
                    <a:pt x="80" y="1802"/>
                  </a:lnTo>
                  <a:lnTo>
                    <a:pt x="86" y="1793"/>
                  </a:lnTo>
                  <a:lnTo>
                    <a:pt x="88" y="1787"/>
                  </a:lnTo>
                  <a:lnTo>
                    <a:pt x="92" y="1781"/>
                  </a:lnTo>
                  <a:lnTo>
                    <a:pt x="94" y="1777"/>
                  </a:lnTo>
                  <a:lnTo>
                    <a:pt x="97" y="1774"/>
                  </a:lnTo>
                  <a:lnTo>
                    <a:pt x="103" y="1764"/>
                  </a:lnTo>
                  <a:lnTo>
                    <a:pt x="113" y="1756"/>
                  </a:lnTo>
                  <a:lnTo>
                    <a:pt x="116" y="1747"/>
                  </a:lnTo>
                  <a:lnTo>
                    <a:pt x="124" y="1737"/>
                  </a:lnTo>
                  <a:lnTo>
                    <a:pt x="132" y="1730"/>
                  </a:lnTo>
                  <a:lnTo>
                    <a:pt x="139" y="1722"/>
                  </a:lnTo>
                  <a:lnTo>
                    <a:pt x="147" y="1715"/>
                  </a:lnTo>
                  <a:lnTo>
                    <a:pt x="154" y="1707"/>
                  </a:lnTo>
                  <a:lnTo>
                    <a:pt x="162" y="1699"/>
                  </a:lnTo>
                  <a:lnTo>
                    <a:pt x="170" y="1694"/>
                  </a:lnTo>
                  <a:lnTo>
                    <a:pt x="177" y="1688"/>
                  </a:lnTo>
                  <a:lnTo>
                    <a:pt x="185" y="1680"/>
                  </a:lnTo>
                  <a:lnTo>
                    <a:pt x="192" y="1675"/>
                  </a:lnTo>
                  <a:lnTo>
                    <a:pt x="200" y="1669"/>
                  </a:lnTo>
                  <a:lnTo>
                    <a:pt x="206" y="1663"/>
                  </a:lnTo>
                  <a:lnTo>
                    <a:pt x="213" y="1658"/>
                  </a:lnTo>
                  <a:lnTo>
                    <a:pt x="221" y="1654"/>
                  </a:lnTo>
                  <a:lnTo>
                    <a:pt x="229" y="1650"/>
                  </a:lnTo>
                  <a:lnTo>
                    <a:pt x="234" y="1644"/>
                  </a:lnTo>
                  <a:lnTo>
                    <a:pt x="242" y="1639"/>
                  </a:lnTo>
                  <a:lnTo>
                    <a:pt x="248" y="1635"/>
                  </a:lnTo>
                  <a:lnTo>
                    <a:pt x="253" y="1633"/>
                  </a:lnTo>
                  <a:lnTo>
                    <a:pt x="261" y="1629"/>
                  </a:lnTo>
                  <a:lnTo>
                    <a:pt x="267" y="1625"/>
                  </a:lnTo>
                  <a:lnTo>
                    <a:pt x="270" y="1623"/>
                  </a:lnTo>
                  <a:lnTo>
                    <a:pt x="276" y="1622"/>
                  </a:lnTo>
                  <a:lnTo>
                    <a:pt x="284" y="1616"/>
                  </a:lnTo>
                  <a:lnTo>
                    <a:pt x="289" y="1614"/>
                  </a:lnTo>
                  <a:lnTo>
                    <a:pt x="293" y="1612"/>
                  </a:lnTo>
                  <a:lnTo>
                    <a:pt x="295" y="1612"/>
                  </a:lnTo>
                  <a:lnTo>
                    <a:pt x="242" y="1380"/>
                  </a:lnTo>
                  <a:lnTo>
                    <a:pt x="31" y="1015"/>
                  </a:lnTo>
                  <a:lnTo>
                    <a:pt x="31" y="1013"/>
                  </a:lnTo>
                  <a:lnTo>
                    <a:pt x="29" y="1011"/>
                  </a:lnTo>
                  <a:lnTo>
                    <a:pt x="27" y="1006"/>
                  </a:lnTo>
                  <a:lnTo>
                    <a:pt x="27" y="1000"/>
                  </a:lnTo>
                  <a:lnTo>
                    <a:pt x="25" y="992"/>
                  </a:lnTo>
                  <a:lnTo>
                    <a:pt x="25" y="983"/>
                  </a:lnTo>
                  <a:lnTo>
                    <a:pt x="25" y="975"/>
                  </a:lnTo>
                  <a:lnTo>
                    <a:pt x="25" y="970"/>
                  </a:lnTo>
                  <a:lnTo>
                    <a:pt x="25" y="964"/>
                  </a:lnTo>
                  <a:lnTo>
                    <a:pt x="27" y="958"/>
                  </a:lnTo>
                  <a:lnTo>
                    <a:pt x="27" y="949"/>
                  </a:lnTo>
                  <a:lnTo>
                    <a:pt x="29" y="941"/>
                  </a:lnTo>
                  <a:lnTo>
                    <a:pt x="31" y="932"/>
                  </a:lnTo>
                  <a:lnTo>
                    <a:pt x="33" y="924"/>
                  </a:lnTo>
                  <a:lnTo>
                    <a:pt x="37" y="913"/>
                  </a:lnTo>
                  <a:lnTo>
                    <a:pt x="40" y="903"/>
                  </a:lnTo>
                  <a:lnTo>
                    <a:pt x="42" y="897"/>
                  </a:lnTo>
                  <a:lnTo>
                    <a:pt x="44" y="892"/>
                  </a:lnTo>
                  <a:lnTo>
                    <a:pt x="46" y="888"/>
                  </a:lnTo>
                  <a:lnTo>
                    <a:pt x="50" y="882"/>
                  </a:lnTo>
                  <a:lnTo>
                    <a:pt x="52" y="875"/>
                  </a:lnTo>
                  <a:lnTo>
                    <a:pt x="54" y="869"/>
                  </a:lnTo>
                  <a:lnTo>
                    <a:pt x="57" y="863"/>
                  </a:lnTo>
                  <a:lnTo>
                    <a:pt x="61" y="857"/>
                  </a:lnTo>
                  <a:lnTo>
                    <a:pt x="63" y="852"/>
                  </a:lnTo>
                  <a:lnTo>
                    <a:pt x="67" y="844"/>
                  </a:lnTo>
                  <a:lnTo>
                    <a:pt x="71" y="838"/>
                  </a:lnTo>
                  <a:lnTo>
                    <a:pt x="75" y="833"/>
                  </a:lnTo>
                  <a:lnTo>
                    <a:pt x="78" y="825"/>
                  </a:lnTo>
                  <a:lnTo>
                    <a:pt x="82" y="817"/>
                  </a:lnTo>
                  <a:lnTo>
                    <a:pt x="86" y="810"/>
                  </a:lnTo>
                  <a:lnTo>
                    <a:pt x="92" y="804"/>
                  </a:lnTo>
                  <a:lnTo>
                    <a:pt x="97" y="797"/>
                  </a:lnTo>
                  <a:lnTo>
                    <a:pt x="103" y="789"/>
                  </a:lnTo>
                  <a:lnTo>
                    <a:pt x="109" y="781"/>
                  </a:lnTo>
                  <a:lnTo>
                    <a:pt x="116" y="776"/>
                  </a:lnTo>
                  <a:lnTo>
                    <a:pt x="122" y="766"/>
                  </a:lnTo>
                  <a:lnTo>
                    <a:pt x="128" y="759"/>
                  </a:lnTo>
                  <a:lnTo>
                    <a:pt x="135" y="751"/>
                  </a:lnTo>
                  <a:lnTo>
                    <a:pt x="143" y="743"/>
                  </a:lnTo>
                  <a:lnTo>
                    <a:pt x="152" y="734"/>
                  </a:lnTo>
                  <a:lnTo>
                    <a:pt x="160" y="726"/>
                  </a:lnTo>
                  <a:lnTo>
                    <a:pt x="170" y="719"/>
                  </a:lnTo>
                  <a:lnTo>
                    <a:pt x="181" y="711"/>
                  </a:lnTo>
                  <a:lnTo>
                    <a:pt x="192" y="703"/>
                  </a:lnTo>
                  <a:lnTo>
                    <a:pt x="204" y="696"/>
                  </a:lnTo>
                  <a:lnTo>
                    <a:pt x="215" y="688"/>
                  </a:lnTo>
                  <a:lnTo>
                    <a:pt x="227" y="681"/>
                  </a:lnTo>
                  <a:lnTo>
                    <a:pt x="238" y="673"/>
                  </a:lnTo>
                  <a:lnTo>
                    <a:pt x="253" y="665"/>
                  </a:lnTo>
                  <a:lnTo>
                    <a:pt x="267" y="656"/>
                  </a:lnTo>
                  <a:lnTo>
                    <a:pt x="280" y="650"/>
                  </a:lnTo>
                  <a:lnTo>
                    <a:pt x="293" y="643"/>
                  </a:lnTo>
                  <a:lnTo>
                    <a:pt x="306" y="635"/>
                  </a:lnTo>
                  <a:lnTo>
                    <a:pt x="322" y="625"/>
                  </a:lnTo>
                  <a:lnTo>
                    <a:pt x="337" y="620"/>
                  </a:lnTo>
                  <a:lnTo>
                    <a:pt x="350" y="612"/>
                  </a:lnTo>
                  <a:lnTo>
                    <a:pt x="365" y="605"/>
                  </a:lnTo>
                  <a:lnTo>
                    <a:pt x="381" y="597"/>
                  </a:lnTo>
                  <a:lnTo>
                    <a:pt x="396" y="591"/>
                  </a:lnTo>
                  <a:lnTo>
                    <a:pt x="411" y="584"/>
                  </a:lnTo>
                  <a:lnTo>
                    <a:pt x="426" y="576"/>
                  </a:lnTo>
                  <a:lnTo>
                    <a:pt x="441" y="570"/>
                  </a:lnTo>
                  <a:lnTo>
                    <a:pt x="459" y="563"/>
                  </a:lnTo>
                  <a:lnTo>
                    <a:pt x="472" y="557"/>
                  </a:lnTo>
                  <a:lnTo>
                    <a:pt x="489" y="549"/>
                  </a:lnTo>
                  <a:lnTo>
                    <a:pt x="504" y="544"/>
                  </a:lnTo>
                  <a:lnTo>
                    <a:pt x="519" y="538"/>
                  </a:lnTo>
                  <a:lnTo>
                    <a:pt x="535" y="532"/>
                  </a:lnTo>
                  <a:lnTo>
                    <a:pt x="550" y="525"/>
                  </a:lnTo>
                  <a:lnTo>
                    <a:pt x="565" y="519"/>
                  </a:lnTo>
                  <a:lnTo>
                    <a:pt x="580" y="513"/>
                  </a:lnTo>
                  <a:lnTo>
                    <a:pt x="593" y="508"/>
                  </a:lnTo>
                  <a:lnTo>
                    <a:pt x="609" y="502"/>
                  </a:lnTo>
                  <a:lnTo>
                    <a:pt x="622" y="496"/>
                  </a:lnTo>
                  <a:lnTo>
                    <a:pt x="637" y="492"/>
                  </a:lnTo>
                  <a:lnTo>
                    <a:pt x="649" y="487"/>
                  </a:lnTo>
                  <a:lnTo>
                    <a:pt x="662" y="481"/>
                  </a:lnTo>
                  <a:lnTo>
                    <a:pt x="675" y="477"/>
                  </a:lnTo>
                  <a:lnTo>
                    <a:pt x="690" y="473"/>
                  </a:lnTo>
                  <a:lnTo>
                    <a:pt x="702" y="468"/>
                  </a:lnTo>
                  <a:lnTo>
                    <a:pt x="713" y="464"/>
                  </a:lnTo>
                  <a:lnTo>
                    <a:pt x="725" y="460"/>
                  </a:lnTo>
                  <a:lnTo>
                    <a:pt x="736" y="456"/>
                  </a:lnTo>
                  <a:lnTo>
                    <a:pt x="746" y="453"/>
                  </a:lnTo>
                  <a:lnTo>
                    <a:pt x="757" y="449"/>
                  </a:lnTo>
                  <a:lnTo>
                    <a:pt x="765" y="447"/>
                  </a:lnTo>
                  <a:lnTo>
                    <a:pt x="774" y="443"/>
                  </a:lnTo>
                  <a:lnTo>
                    <a:pt x="782" y="441"/>
                  </a:lnTo>
                  <a:lnTo>
                    <a:pt x="791" y="437"/>
                  </a:lnTo>
                  <a:lnTo>
                    <a:pt x="797" y="435"/>
                  </a:lnTo>
                  <a:lnTo>
                    <a:pt x="804" y="434"/>
                  </a:lnTo>
                  <a:lnTo>
                    <a:pt x="810" y="432"/>
                  </a:lnTo>
                  <a:lnTo>
                    <a:pt x="816" y="430"/>
                  </a:lnTo>
                  <a:lnTo>
                    <a:pt x="820" y="428"/>
                  </a:lnTo>
                  <a:lnTo>
                    <a:pt x="824" y="428"/>
                  </a:lnTo>
                  <a:lnTo>
                    <a:pt x="829" y="426"/>
                  </a:lnTo>
                  <a:lnTo>
                    <a:pt x="831" y="426"/>
                  </a:lnTo>
                  <a:lnTo>
                    <a:pt x="1095" y="350"/>
                  </a:lnTo>
                  <a:lnTo>
                    <a:pt x="1095" y="348"/>
                  </a:lnTo>
                  <a:lnTo>
                    <a:pt x="1099" y="346"/>
                  </a:lnTo>
                  <a:lnTo>
                    <a:pt x="1103" y="344"/>
                  </a:lnTo>
                  <a:lnTo>
                    <a:pt x="1107" y="342"/>
                  </a:lnTo>
                  <a:lnTo>
                    <a:pt x="1111" y="338"/>
                  </a:lnTo>
                  <a:lnTo>
                    <a:pt x="1116" y="337"/>
                  </a:lnTo>
                  <a:lnTo>
                    <a:pt x="1122" y="333"/>
                  </a:lnTo>
                  <a:lnTo>
                    <a:pt x="1130" y="331"/>
                  </a:lnTo>
                  <a:lnTo>
                    <a:pt x="1133" y="327"/>
                  </a:lnTo>
                  <a:lnTo>
                    <a:pt x="1143" y="323"/>
                  </a:lnTo>
                  <a:lnTo>
                    <a:pt x="1150" y="319"/>
                  </a:lnTo>
                  <a:lnTo>
                    <a:pt x="1160" y="316"/>
                  </a:lnTo>
                  <a:lnTo>
                    <a:pt x="1168" y="312"/>
                  </a:lnTo>
                  <a:lnTo>
                    <a:pt x="1177" y="308"/>
                  </a:lnTo>
                  <a:lnTo>
                    <a:pt x="1187" y="302"/>
                  </a:lnTo>
                  <a:lnTo>
                    <a:pt x="1196" y="297"/>
                  </a:lnTo>
                  <a:lnTo>
                    <a:pt x="1206" y="291"/>
                  </a:lnTo>
                  <a:lnTo>
                    <a:pt x="1217" y="287"/>
                  </a:lnTo>
                  <a:lnTo>
                    <a:pt x="1228" y="280"/>
                  </a:lnTo>
                  <a:lnTo>
                    <a:pt x="1240" y="274"/>
                  </a:lnTo>
                  <a:lnTo>
                    <a:pt x="1251" y="268"/>
                  </a:lnTo>
                  <a:lnTo>
                    <a:pt x="1265" y="262"/>
                  </a:lnTo>
                  <a:lnTo>
                    <a:pt x="1276" y="257"/>
                  </a:lnTo>
                  <a:lnTo>
                    <a:pt x="1289" y="251"/>
                  </a:lnTo>
                  <a:lnTo>
                    <a:pt x="1303" y="243"/>
                  </a:lnTo>
                  <a:lnTo>
                    <a:pt x="1316" y="238"/>
                  </a:lnTo>
                  <a:lnTo>
                    <a:pt x="1329" y="232"/>
                  </a:lnTo>
                  <a:lnTo>
                    <a:pt x="1342" y="226"/>
                  </a:lnTo>
                  <a:lnTo>
                    <a:pt x="1356" y="219"/>
                  </a:lnTo>
                  <a:lnTo>
                    <a:pt x="1369" y="213"/>
                  </a:lnTo>
                  <a:lnTo>
                    <a:pt x="1382" y="205"/>
                  </a:lnTo>
                  <a:lnTo>
                    <a:pt x="1396" y="200"/>
                  </a:lnTo>
                  <a:lnTo>
                    <a:pt x="1409" y="192"/>
                  </a:lnTo>
                  <a:lnTo>
                    <a:pt x="1424" y="186"/>
                  </a:lnTo>
                  <a:lnTo>
                    <a:pt x="1437" y="181"/>
                  </a:lnTo>
                  <a:lnTo>
                    <a:pt x="1451" y="173"/>
                  </a:lnTo>
                  <a:lnTo>
                    <a:pt x="1464" y="167"/>
                  </a:lnTo>
                  <a:lnTo>
                    <a:pt x="1479" y="162"/>
                  </a:lnTo>
                  <a:lnTo>
                    <a:pt x="1491" y="154"/>
                  </a:lnTo>
                  <a:lnTo>
                    <a:pt x="1506" y="150"/>
                  </a:lnTo>
                  <a:lnTo>
                    <a:pt x="1517" y="143"/>
                  </a:lnTo>
                  <a:lnTo>
                    <a:pt x="1533" y="137"/>
                  </a:lnTo>
                  <a:lnTo>
                    <a:pt x="1544" y="131"/>
                  </a:lnTo>
                  <a:lnTo>
                    <a:pt x="1557" y="126"/>
                  </a:lnTo>
                  <a:lnTo>
                    <a:pt x="1571" y="122"/>
                  </a:lnTo>
                  <a:lnTo>
                    <a:pt x="1584" y="116"/>
                  </a:lnTo>
                  <a:lnTo>
                    <a:pt x="1595" y="110"/>
                  </a:lnTo>
                  <a:lnTo>
                    <a:pt x="1607" y="107"/>
                  </a:lnTo>
                  <a:lnTo>
                    <a:pt x="1618" y="101"/>
                  </a:lnTo>
                  <a:lnTo>
                    <a:pt x="1629" y="97"/>
                  </a:lnTo>
                  <a:lnTo>
                    <a:pt x="1639" y="93"/>
                  </a:lnTo>
                  <a:lnTo>
                    <a:pt x="1650" y="89"/>
                  </a:lnTo>
                  <a:lnTo>
                    <a:pt x="1660" y="86"/>
                  </a:lnTo>
                  <a:lnTo>
                    <a:pt x="1669" y="84"/>
                  </a:lnTo>
                  <a:lnTo>
                    <a:pt x="1679" y="80"/>
                  </a:lnTo>
                  <a:lnTo>
                    <a:pt x="1687" y="76"/>
                  </a:lnTo>
                  <a:lnTo>
                    <a:pt x="1694" y="74"/>
                  </a:lnTo>
                  <a:lnTo>
                    <a:pt x="1704" y="72"/>
                  </a:lnTo>
                  <a:lnTo>
                    <a:pt x="1709" y="70"/>
                  </a:lnTo>
                  <a:lnTo>
                    <a:pt x="1719" y="69"/>
                  </a:lnTo>
                  <a:lnTo>
                    <a:pt x="1723" y="69"/>
                  </a:lnTo>
                  <a:lnTo>
                    <a:pt x="1730" y="69"/>
                  </a:lnTo>
                  <a:lnTo>
                    <a:pt x="1740" y="67"/>
                  </a:lnTo>
                  <a:lnTo>
                    <a:pt x="1751" y="65"/>
                  </a:lnTo>
                  <a:lnTo>
                    <a:pt x="1761" y="63"/>
                  </a:lnTo>
                  <a:lnTo>
                    <a:pt x="1770" y="63"/>
                  </a:lnTo>
                  <a:lnTo>
                    <a:pt x="1780" y="63"/>
                  </a:lnTo>
                  <a:lnTo>
                    <a:pt x="1789" y="63"/>
                  </a:lnTo>
                  <a:lnTo>
                    <a:pt x="1799" y="63"/>
                  </a:lnTo>
                  <a:lnTo>
                    <a:pt x="1810" y="63"/>
                  </a:lnTo>
                  <a:lnTo>
                    <a:pt x="1818" y="61"/>
                  </a:lnTo>
                  <a:lnTo>
                    <a:pt x="1827" y="61"/>
                  </a:lnTo>
                  <a:lnTo>
                    <a:pt x="1837" y="61"/>
                  </a:lnTo>
                  <a:lnTo>
                    <a:pt x="1846" y="61"/>
                  </a:lnTo>
                  <a:lnTo>
                    <a:pt x="1854" y="61"/>
                  </a:lnTo>
                  <a:lnTo>
                    <a:pt x="1861" y="61"/>
                  </a:lnTo>
                  <a:lnTo>
                    <a:pt x="1871" y="61"/>
                  </a:lnTo>
                  <a:lnTo>
                    <a:pt x="1878" y="63"/>
                  </a:lnTo>
                  <a:lnTo>
                    <a:pt x="1886" y="63"/>
                  </a:lnTo>
                  <a:lnTo>
                    <a:pt x="1892" y="63"/>
                  </a:lnTo>
                  <a:lnTo>
                    <a:pt x="1899" y="63"/>
                  </a:lnTo>
                  <a:lnTo>
                    <a:pt x="1905" y="63"/>
                  </a:lnTo>
                  <a:lnTo>
                    <a:pt x="1911" y="63"/>
                  </a:lnTo>
                  <a:lnTo>
                    <a:pt x="1917" y="65"/>
                  </a:lnTo>
                  <a:lnTo>
                    <a:pt x="1920" y="65"/>
                  </a:lnTo>
                  <a:lnTo>
                    <a:pt x="1926" y="65"/>
                  </a:lnTo>
                  <a:lnTo>
                    <a:pt x="1934" y="67"/>
                  </a:lnTo>
                  <a:lnTo>
                    <a:pt x="1939" y="67"/>
                  </a:lnTo>
                  <a:lnTo>
                    <a:pt x="1943" y="67"/>
                  </a:lnTo>
                  <a:lnTo>
                    <a:pt x="1945" y="69"/>
                  </a:lnTo>
                  <a:lnTo>
                    <a:pt x="1945" y="65"/>
                  </a:lnTo>
                  <a:lnTo>
                    <a:pt x="1949" y="59"/>
                  </a:lnTo>
                  <a:lnTo>
                    <a:pt x="1953" y="51"/>
                  </a:lnTo>
                  <a:lnTo>
                    <a:pt x="1960" y="42"/>
                  </a:lnTo>
                  <a:lnTo>
                    <a:pt x="1962" y="36"/>
                  </a:lnTo>
                  <a:lnTo>
                    <a:pt x="1966" y="31"/>
                  </a:lnTo>
                  <a:lnTo>
                    <a:pt x="1970" y="25"/>
                  </a:lnTo>
                  <a:lnTo>
                    <a:pt x="1975" y="21"/>
                  </a:lnTo>
                  <a:lnTo>
                    <a:pt x="1983" y="12"/>
                  </a:lnTo>
                  <a:lnTo>
                    <a:pt x="1993" y="6"/>
                  </a:lnTo>
                  <a:lnTo>
                    <a:pt x="2000" y="2"/>
                  </a:lnTo>
                  <a:lnTo>
                    <a:pt x="2012" y="0"/>
                  </a:lnTo>
                  <a:lnTo>
                    <a:pt x="2021" y="0"/>
                  </a:lnTo>
                  <a:lnTo>
                    <a:pt x="2032" y="4"/>
                  </a:lnTo>
                  <a:lnTo>
                    <a:pt x="2040" y="6"/>
                  </a:lnTo>
                  <a:lnTo>
                    <a:pt x="2048" y="10"/>
                  </a:lnTo>
                  <a:lnTo>
                    <a:pt x="2051" y="10"/>
                  </a:lnTo>
                  <a:lnTo>
                    <a:pt x="2053" y="12"/>
                  </a:lnTo>
                  <a:close/>
                </a:path>
              </a:pathLst>
            </a:custGeom>
            <a:solidFill>
              <a:srgbClr val="FFFFFF"/>
            </a:solidFill>
            <a:ln w="9525">
              <a:noFill/>
              <a:round/>
              <a:headEnd/>
              <a:tailEnd/>
            </a:ln>
          </p:spPr>
          <p:txBody>
            <a:bodyPr/>
            <a:lstStyle/>
            <a:p>
              <a:endParaRPr lang="en-US" sz="2400"/>
            </a:p>
          </p:txBody>
        </p:sp>
        <p:sp>
          <p:nvSpPr>
            <p:cNvPr id="231434" name="Freeform 17"/>
            <p:cNvSpPr>
              <a:spLocks/>
            </p:cNvSpPr>
            <p:nvPr/>
          </p:nvSpPr>
          <p:spPr bwMode="auto">
            <a:xfrm>
              <a:off x="4419" y="3509"/>
              <a:ext cx="209" cy="402"/>
            </a:xfrm>
            <a:custGeom>
              <a:avLst/>
              <a:gdLst>
                <a:gd name="T0" fmla="*/ 1 w 418"/>
                <a:gd name="T1" fmla="*/ 1 h 804"/>
                <a:gd name="T2" fmla="*/ 1 w 418"/>
                <a:gd name="T3" fmla="*/ 1 h 804"/>
                <a:gd name="T4" fmla="*/ 1 w 418"/>
                <a:gd name="T5" fmla="*/ 1 h 804"/>
                <a:gd name="T6" fmla="*/ 1 w 418"/>
                <a:gd name="T7" fmla="*/ 1 h 804"/>
                <a:gd name="T8" fmla="*/ 1 w 418"/>
                <a:gd name="T9" fmla="*/ 1 h 804"/>
                <a:gd name="T10" fmla="*/ 1 w 418"/>
                <a:gd name="T11" fmla="*/ 1 h 804"/>
                <a:gd name="T12" fmla="*/ 1 w 418"/>
                <a:gd name="T13" fmla="*/ 1 h 804"/>
                <a:gd name="T14" fmla="*/ 1 w 418"/>
                <a:gd name="T15" fmla="*/ 1 h 804"/>
                <a:gd name="T16" fmla="*/ 1 w 418"/>
                <a:gd name="T17" fmla="*/ 1 h 804"/>
                <a:gd name="T18" fmla="*/ 1 w 418"/>
                <a:gd name="T19" fmla="*/ 1 h 804"/>
                <a:gd name="T20" fmla="*/ 1 w 418"/>
                <a:gd name="T21" fmla="*/ 1 h 804"/>
                <a:gd name="T22" fmla="*/ 1 w 418"/>
                <a:gd name="T23" fmla="*/ 1 h 804"/>
                <a:gd name="T24" fmla="*/ 1 w 418"/>
                <a:gd name="T25" fmla="*/ 1 h 804"/>
                <a:gd name="T26" fmla="*/ 1 w 418"/>
                <a:gd name="T27" fmla="*/ 1 h 804"/>
                <a:gd name="T28" fmla="*/ 1 w 418"/>
                <a:gd name="T29" fmla="*/ 1 h 804"/>
                <a:gd name="T30" fmla="*/ 1 w 418"/>
                <a:gd name="T31" fmla="*/ 1 h 804"/>
                <a:gd name="T32" fmla="*/ 1 w 418"/>
                <a:gd name="T33" fmla="*/ 1 h 804"/>
                <a:gd name="T34" fmla="*/ 1 w 418"/>
                <a:gd name="T35" fmla="*/ 1 h 804"/>
                <a:gd name="T36" fmla="*/ 1 w 418"/>
                <a:gd name="T37" fmla="*/ 1 h 804"/>
                <a:gd name="T38" fmla="*/ 1 w 418"/>
                <a:gd name="T39" fmla="*/ 1 h 804"/>
                <a:gd name="T40" fmla="*/ 1 w 418"/>
                <a:gd name="T41" fmla="*/ 1 h 804"/>
                <a:gd name="T42" fmla="*/ 1 w 418"/>
                <a:gd name="T43" fmla="*/ 1 h 804"/>
                <a:gd name="T44" fmla="*/ 0 w 418"/>
                <a:gd name="T45" fmla="*/ 1 h 804"/>
                <a:gd name="T46" fmla="*/ 1 w 418"/>
                <a:gd name="T47" fmla="*/ 1 h 804"/>
                <a:gd name="T48" fmla="*/ 1 w 418"/>
                <a:gd name="T49" fmla="*/ 1 h 804"/>
                <a:gd name="T50" fmla="*/ 1 w 418"/>
                <a:gd name="T51" fmla="*/ 1 h 804"/>
                <a:gd name="T52" fmla="*/ 1 w 418"/>
                <a:gd name="T53" fmla="*/ 1 h 804"/>
                <a:gd name="T54" fmla="*/ 1 w 418"/>
                <a:gd name="T55" fmla="*/ 1 h 804"/>
                <a:gd name="T56" fmla="*/ 1 w 418"/>
                <a:gd name="T57" fmla="*/ 1 h 804"/>
                <a:gd name="T58" fmla="*/ 1 w 418"/>
                <a:gd name="T59" fmla="*/ 1 h 804"/>
                <a:gd name="T60" fmla="*/ 1 w 418"/>
                <a:gd name="T61" fmla="*/ 1 h 804"/>
                <a:gd name="T62" fmla="*/ 1 w 418"/>
                <a:gd name="T63" fmla="*/ 1 h 804"/>
                <a:gd name="T64" fmla="*/ 1 w 418"/>
                <a:gd name="T65" fmla="*/ 1 h 804"/>
                <a:gd name="T66" fmla="*/ 1 w 418"/>
                <a:gd name="T67" fmla="*/ 1 h 804"/>
                <a:gd name="T68" fmla="*/ 1 w 418"/>
                <a:gd name="T69" fmla="*/ 1 h 804"/>
                <a:gd name="T70" fmla="*/ 1 w 418"/>
                <a:gd name="T71" fmla="*/ 1 h 804"/>
                <a:gd name="T72" fmla="*/ 1 w 418"/>
                <a:gd name="T73" fmla="*/ 1 h 804"/>
                <a:gd name="T74" fmla="*/ 1 w 418"/>
                <a:gd name="T75" fmla="*/ 1 h 804"/>
                <a:gd name="T76" fmla="*/ 1 w 418"/>
                <a:gd name="T77" fmla="*/ 1 h 804"/>
                <a:gd name="T78" fmla="*/ 1 w 418"/>
                <a:gd name="T79" fmla="*/ 1 h 804"/>
                <a:gd name="T80" fmla="*/ 1 w 418"/>
                <a:gd name="T81" fmla="*/ 1 h 804"/>
                <a:gd name="T82" fmla="*/ 1 w 418"/>
                <a:gd name="T83" fmla="*/ 1 h 804"/>
                <a:gd name="T84" fmla="*/ 1 w 418"/>
                <a:gd name="T85" fmla="*/ 0 h 8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8"/>
                <a:gd name="T130" fmla="*/ 0 h 804"/>
                <a:gd name="T131" fmla="*/ 418 w 418"/>
                <a:gd name="T132" fmla="*/ 804 h 80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8" h="804">
                  <a:moveTo>
                    <a:pt x="391" y="26"/>
                  </a:moveTo>
                  <a:lnTo>
                    <a:pt x="391" y="26"/>
                  </a:lnTo>
                  <a:lnTo>
                    <a:pt x="393" y="30"/>
                  </a:lnTo>
                  <a:lnTo>
                    <a:pt x="395" y="36"/>
                  </a:lnTo>
                  <a:lnTo>
                    <a:pt x="397" y="43"/>
                  </a:lnTo>
                  <a:lnTo>
                    <a:pt x="399" y="47"/>
                  </a:lnTo>
                  <a:lnTo>
                    <a:pt x="401" y="53"/>
                  </a:lnTo>
                  <a:lnTo>
                    <a:pt x="401" y="59"/>
                  </a:lnTo>
                  <a:lnTo>
                    <a:pt x="404" y="64"/>
                  </a:lnTo>
                  <a:lnTo>
                    <a:pt x="404" y="70"/>
                  </a:lnTo>
                  <a:lnTo>
                    <a:pt x="406" y="78"/>
                  </a:lnTo>
                  <a:lnTo>
                    <a:pt x="408" y="83"/>
                  </a:lnTo>
                  <a:lnTo>
                    <a:pt x="410" y="91"/>
                  </a:lnTo>
                  <a:lnTo>
                    <a:pt x="412" y="97"/>
                  </a:lnTo>
                  <a:lnTo>
                    <a:pt x="412" y="104"/>
                  </a:lnTo>
                  <a:lnTo>
                    <a:pt x="414" y="112"/>
                  </a:lnTo>
                  <a:lnTo>
                    <a:pt x="416" y="119"/>
                  </a:lnTo>
                  <a:lnTo>
                    <a:pt x="416" y="127"/>
                  </a:lnTo>
                  <a:lnTo>
                    <a:pt x="418" y="135"/>
                  </a:lnTo>
                  <a:lnTo>
                    <a:pt x="418" y="142"/>
                  </a:lnTo>
                  <a:lnTo>
                    <a:pt x="418" y="150"/>
                  </a:lnTo>
                  <a:lnTo>
                    <a:pt x="418" y="155"/>
                  </a:lnTo>
                  <a:lnTo>
                    <a:pt x="418" y="163"/>
                  </a:lnTo>
                  <a:lnTo>
                    <a:pt x="418" y="171"/>
                  </a:lnTo>
                  <a:lnTo>
                    <a:pt x="418" y="178"/>
                  </a:lnTo>
                  <a:lnTo>
                    <a:pt x="416" y="184"/>
                  </a:lnTo>
                  <a:lnTo>
                    <a:pt x="414" y="192"/>
                  </a:lnTo>
                  <a:lnTo>
                    <a:pt x="412" y="197"/>
                  </a:lnTo>
                  <a:lnTo>
                    <a:pt x="410" y="203"/>
                  </a:lnTo>
                  <a:lnTo>
                    <a:pt x="406" y="209"/>
                  </a:lnTo>
                  <a:lnTo>
                    <a:pt x="403" y="216"/>
                  </a:lnTo>
                  <a:lnTo>
                    <a:pt x="397" y="224"/>
                  </a:lnTo>
                  <a:lnTo>
                    <a:pt x="393" y="231"/>
                  </a:lnTo>
                  <a:lnTo>
                    <a:pt x="387" y="241"/>
                  </a:lnTo>
                  <a:lnTo>
                    <a:pt x="382" y="250"/>
                  </a:lnTo>
                  <a:lnTo>
                    <a:pt x="378" y="254"/>
                  </a:lnTo>
                  <a:lnTo>
                    <a:pt x="376" y="260"/>
                  </a:lnTo>
                  <a:lnTo>
                    <a:pt x="372" y="266"/>
                  </a:lnTo>
                  <a:lnTo>
                    <a:pt x="370" y="271"/>
                  </a:lnTo>
                  <a:lnTo>
                    <a:pt x="363" y="281"/>
                  </a:lnTo>
                  <a:lnTo>
                    <a:pt x="355" y="290"/>
                  </a:lnTo>
                  <a:lnTo>
                    <a:pt x="351" y="296"/>
                  </a:lnTo>
                  <a:lnTo>
                    <a:pt x="347" y="302"/>
                  </a:lnTo>
                  <a:lnTo>
                    <a:pt x="344" y="308"/>
                  </a:lnTo>
                  <a:lnTo>
                    <a:pt x="340" y="313"/>
                  </a:lnTo>
                  <a:lnTo>
                    <a:pt x="336" y="317"/>
                  </a:lnTo>
                  <a:lnTo>
                    <a:pt x="332" y="323"/>
                  </a:lnTo>
                  <a:lnTo>
                    <a:pt x="328" y="328"/>
                  </a:lnTo>
                  <a:lnTo>
                    <a:pt x="325" y="334"/>
                  </a:lnTo>
                  <a:lnTo>
                    <a:pt x="321" y="340"/>
                  </a:lnTo>
                  <a:lnTo>
                    <a:pt x="317" y="346"/>
                  </a:lnTo>
                  <a:lnTo>
                    <a:pt x="313" y="351"/>
                  </a:lnTo>
                  <a:lnTo>
                    <a:pt x="309" y="357"/>
                  </a:lnTo>
                  <a:lnTo>
                    <a:pt x="302" y="366"/>
                  </a:lnTo>
                  <a:lnTo>
                    <a:pt x="294" y="378"/>
                  </a:lnTo>
                  <a:lnTo>
                    <a:pt x="287" y="387"/>
                  </a:lnTo>
                  <a:lnTo>
                    <a:pt x="279" y="397"/>
                  </a:lnTo>
                  <a:lnTo>
                    <a:pt x="271" y="406"/>
                  </a:lnTo>
                  <a:lnTo>
                    <a:pt x="266" y="416"/>
                  </a:lnTo>
                  <a:lnTo>
                    <a:pt x="258" y="423"/>
                  </a:lnTo>
                  <a:lnTo>
                    <a:pt x="254" y="431"/>
                  </a:lnTo>
                  <a:lnTo>
                    <a:pt x="249" y="437"/>
                  </a:lnTo>
                  <a:lnTo>
                    <a:pt x="243" y="444"/>
                  </a:lnTo>
                  <a:lnTo>
                    <a:pt x="239" y="450"/>
                  </a:lnTo>
                  <a:lnTo>
                    <a:pt x="235" y="454"/>
                  </a:lnTo>
                  <a:lnTo>
                    <a:pt x="232" y="461"/>
                  </a:lnTo>
                  <a:lnTo>
                    <a:pt x="230" y="463"/>
                  </a:lnTo>
                  <a:lnTo>
                    <a:pt x="106" y="625"/>
                  </a:lnTo>
                  <a:lnTo>
                    <a:pt x="0" y="804"/>
                  </a:lnTo>
                  <a:lnTo>
                    <a:pt x="0" y="652"/>
                  </a:lnTo>
                  <a:lnTo>
                    <a:pt x="0" y="650"/>
                  </a:lnTo>
                  <a:lnTo>
                    <a:pt x="1" y="644"/>
                  </a:lnTo>
                  <a:lnTo>
                    <a:pt x="3" y="638"/>
                  </a:lnTo>
                  <a:lnTo>
                    <a:pt x="5" y="634"/>
                  </a:lnTo>
                  <a:lnTo>
                    <a:pt x="9" y="629"/>
                  </a:lnTo>
                  <a:lnTo>
                    <a:pt x="11" y="623"/>
                  </a:lnTo>
                  <a:lnTo>
                    <a:pt x="15" y="615"/>
                  </a:lnTo>
                  <a:lnTo>
                    <a:pt x="17" y="608"/>
                  </a:lnTo>
                  <a:lnTo>
                    <a:pt x="21" y="598"/>
                  </a:lnTo>
                  <a:lnTo>
                    <a:pt x="26" y="591"/>
                  </a:lnTo>
                  <a:lnTo>
                    <a:pt x="28" y="581"/>
                  </a:lnTo>
                  <a:lnTo>
                    <a:pt x="34" y="574"/>
                  </a:lnTo>
                  <a:lnTo>
                    <a:pt x="38" y="564"/>
                  </a:lnTo>
                  <a:lnTo>
                    <a:pt x="43" y="555"/>
                  </a:lnTo>
                  <a:lnTo>
                    <a:pt x="47" y="545"/>
                  </a:lnTo>
                  <a:lnTo>
                    <a:pt x="51" y="536"/>
                  </a:lnTo>
                  <a:lnTo>
                    <a:pt x="57" y="524"/>
                  </a:lnTo>
                  <a:lnTo>
                    <a:pt x="62" y="515"/>
                  </a:lnTo>
                  <a:lnTo>
                    <a:pt x="66" y="505"/>
                  </a:lnTo>
                  <a:lnTo>
                    <a:pt x="70" y="496"/>
                  </a:lnTo>
                  <a:lnTo>
                    <a:pt x="76" y="484"/>
                  </a:lnTo>
                  <a:lnTo>
                    <a:pt x="81" y="477"/>
                  </a:lnTo>
                  <a:lnTo>
                    <a:pt x="85" y="467"/>
                  </a:lnTo>
                  <a:lnTo>
                    <a:pt x="89" y="458"/>
                  </a:lnTo>
                  <a:lnTo>
                    <a:pt x="93" y="450"/>
                  </a:lnTo>
                  <a:lnTo>
                    <a:pt x="98" y="442"/>
                  </a:lnTo>
                  <a:lnTo>
                    <a:pt x="102" y="435"/>
                  </a:lnTo>
                  <a:lnTo>
                    <a:pt x="106" y="429"/>
                  </a:lnTo>
                  <a:lnTo>
                    <a:pt x="110" y="423"/>
                  </a:lnTo>
                  <a:lnTo>
                    <a:pt x="114" y="418"/>
                  </a:lnTo>
                  <a:lnTo>
                    <a:pt x="117" y="412"/>
                  </a:lnTo>
                  <a:lnTo>
                    <a:pt x="119" y="406"/>
                  </a:lnTo>
                  <a:lnTo>
                    <a:pt x="125" y="401"/>
                  </a:lnTo>
                  <a:lnTo>
                    <a:pt x="129" y="395"/>
                  </a:lnTo>
                  <a:lnTo>
                    <a:pt x="133" y="389"/>
                  </a:lnTo>
                  <a:lnTo>
                    <a:pt x="138" y="382"/>
                  </a:lnTo>
                  <a:lnTo>
                    <a:pt x="142" y="376"/>
                  </a:lnTo>
                  <a:lnTo>
                    <a:pt x="148" y="368"/>
                  </a:lnTo>
                  <a:lnTo>
                    <a:pt x="154" y="361"/>
                  </a:lnTo>
                  <a:lnTo>
                    <a:pt x="157" y="353"/>
                  </a:lnTo>
                  <a:lnTo>
                    <a:pt x="163" y="347"/>
                  </a:lnTo>
                  <a:lnTo>
                    <a:pt x="169" y="340"/>
                  </a:lnTo>
                  <a:lnTo>
                    <a:pt x="174" y="332"/>
                  </a:lnTo>
                  <a:lnTo>
                    <a:pt x="180" y="327"/>
                  </a:lnTo>
                  <a:lnTo>
                    <a:pt x="184" y="319"/>
                  </a:lnTo>
                  <a:lnTo>
                    <a:pt x="190" y="313"/>
                  </a:lnTo>
                  <a:lnTo>
                    <a:pt x="193" y="306"/>
                  </a:lnTo>
                  <a:lnTo>
                    <a:pt x="199" y="300"/>
                  </a:lnTo>
                  <a:lnTo>
                    <a:pt x="203" y="294"/>
                  </a:lnTo>
                  <a:lnTo>
                    <a:pt x="209" y="289"/>
                  </a:lnTo>
                  <a:lnTo>
                    <a:pt x="212" y="283"/>
                  </a:lnTo>
                  <a:lnTo>
                    <a:pt x="216" y="277"/>
                  </a:lnTo>
                  <a:lnTo>
                    <a:pt x="220" y="271"/>
                  </a:lnTo>
                  <a:lnTo>
                    <a:pt x="224" y="268"/>
                  </a:lnTo>
                  <a:lnTo>
                    <a:pt x="230" y="260"/>
                  </a:lnTo>
                  <a:lnTo>
                    <a:pt x="235" y="254"/>
                  </a:lnTo>
                  <a:lnTo>
                    <a:pt x="237" y="250"/>
                  </a:lnTo>
                  <a:lnTo>
                    <a:pt x="239" y="250"/>
                  </a:lnTo>
                  <a:lnTo>
                    <a:pt x="311" y="0"/>
                  </a:lnTo>
                  <a:lnTo>
                    <a:pt x="391" y="26"/>
                  </a:lnTo>
                  <a:close/>
                </a:path>
              </a:pathLst>
            </a:custGeom>
            <a:solidFill>
              <a:srgbClr val="F2CC99"/>
            </a:solidFill>
            <a:ln w="9525">
              <a:noFill/>
              <a:round/>
              <a:headEnd/>
              <a:tailEnd/>
            </a:ln>
          </p:spPr>
          <p:txBody>
            <a:bodyPr/>
            <a:lstStyle/>
            <a:p>
              <a:endParaRPr lang="en-US" sz="2400"/>
            </a:p>
          </p:txBody>
        </p:sp>
        <p:sp>
          <p:nvSpPr>
            <p:cNvPr id="231435" name="Freeform 22"/>
            <p:cNvSpPr>
              <a:spLocks/>
            </p:cNvSpPr>
            <p:nvPr/>
          </p:nvSpPr>
          <p:spPr bwMode="auto">
            <a:xfrm>
              <a:off x="3964" y="3859"/>
              <a:ext cx="221" cy="101"/>
            </a:xfrm>
            <a:custGeom>
              <a:avLst/>
              <a:gdLst>
                <a:gd name="T0" fmla="*/ 0 w 443"/>
                <a:gd name="T1" fmla="*/ 0 h 202"/>
                <a:gd name="T2" fmla="*/ 0 w 443"/>
                <a:gd name="T3" fmla="*/ 1 h 202"/>
                <a:gd name="T4" fmla="*/ 0 w 443"/>
                <a:gd name="T5" fmla="*/ 1 h 202"/>
                <a:gd name="T6" fmla="*/ 0 w 443"/>
                <a:gd name="T7" fmla="*/ 1 h 202"/>
                <a:gd name="T8" fmla="*/ 0 w 443"/>
                <a:gd name="T9" fmla="*/ 1 h 202"/>
                <a:gd name="T10" fmla="*/ 0 w 443"/>
                <a:gd name="T11" fmla="*/ 1 h 202"/>
                <a:gd name="T12" fmla="*/ 0 w 443"/>
                <a:gd name="T13" fmla="*/ 1 h 202"/>
                <a:gd name="T14" fmla="*/ 0 w 443"/>
                <a:gd name="T15" fmla="*/ 1 h 202"/>
                <a:gd name="T16" fmla="*/ 0 w 443"/>
                <a:gd name="T17" fmla="*/ 1 h 202"/>
                <a:gd name="T18" fmla="*/ 0 w 443"/>
                <a:gd name="T19" fmla="*/ 1 h 202"/>
                <a:gd name="T20" fmla="*/ 0 w 443"/>
                <a:gd name="T21" fmla="*/ 1 h 202"/>
                <a:gd name="T22" fmla="*/ 0 w 443"/>
                <a:gd name="T23" fmla="*/ 1 h 202"/>
                <a:gd name="T24" fmla="*/ 0 w 443"/>
                <a:gd name="T25" fmla="*/ 1 h 202"/>
                <a:gd name="T26" fmla="*/ 0 w 443"/>
                <a:gd name="T27" fmla="*/ 1 h 202"/>
                <a:gd name="T28" fmla="*/ 0 w 443"/>
                <a:gd name="T29" fmla="*/ 1 h 202"/>
                <a:gd name="T30" fmla="*/ 0 w 443"/>
                <a:gd name="T31" fmla="*/ 1 h 202"/>
                <a:gd name="T32" fmla="*/ 0 w 443"/>
                <a:gd name="T33" fmla="*/ 1 h 202"/>
                <a:gd name="T34" fmla="*/ 0 w 443"/>
                <a:gd name="T35" fmla="*/ 1 h 202"/>
                <a:gd name="T36" fmla="*/ 0 w 443"/>
                <a:gd name="T37" fmla="*/ 1 h 202"/>
                <a:gd name="T38" fmla="*/ 0 w 443"/>
                <a:gd name="T39" fmla="*/ 1 h 202"/>
                <a:gd name="T40" fmla="*/ 0 w 443"/>
                <a:gd name="T41" fmla="*/ 1 h 202"/>
                <a:gd name="T42" fmla="*/ 0 w 443"/>
                <a:gd name="T43" fmla="*/ 1 h 202"/>
                <a:gd name="T44" fmla="*/ 0 w 443"/>
                <a:gd name="T45" fmla="*/ 1 h 202"/>
                <a:gd name="T46" fmla="*/ 0 w 443"/>
                <a:gd name="T47" fmla="*/ 1 h 202"/>
                <a:gd name="T48" fmla="*/ 0 w 443"/>
                <a:gd name="T49" fmla="*/ 1 h 202"/>
                <a:gd name="T50" fmla="*/ 0 w 443"/>
                <a:gd name="T51" fmla="*/ 1 h 202"/>
                <a:gd name="T52" fmla="*/ 0 w 443"/>
                <a:gd name="T53" fmla="*/ 1 h 202"/>
                <a:gd name="T54" fmla="*/ 0 w 443"/>
                <a:gd name="T55" fmla="*/ 1 h 202"/>
                <a:gd name="T56" fmla="*/ 0 w 443"/>
                <a:gd name="T57" fmla="*/ 1 h 202"/>
                <a:gd name="T58" fmla="*/ 0 w 443"/>
                <a:gd name="T59" fmla="*/ 1 h 202"/>
                <a:gd name="T60" fmla="*/ 0 w 443"/>
                <a:gd name="T61" fmla="*/ 1 h 202"/>
                <a:gd name="T62" fmla="*/ 0 w 443"/>
                <a:gd name="T63" fmla="*/ 1 h 202"/>
                <a:gd name="T64" fmla="*/ 0 w 443"/>
                <a:gd name="T65" fmla="*/ 1 h 202"/>
                <a:gd name="T66" fmla="*/ 0 w 443"/>
                <a:gd name="T67" fmla="*/ 1 h 202"/>
                <a:gd name="T68" fmla="*/ 0 w 443"/>
                <a:gd name="T69" fmla="*/ 1 h 202"/>
                <a:gd name="T70" fmla="*/ 0 w 443"/>
                <a:gd name="T71" fmla="*/ 1 h 202"/>
                <a:gd name="T72" fmla="*/ 0 w 443"/>
                <a:gd name="T73" fmla="*/ 1 h 202"/>
                <a:gd name="T74" fmla="*/ 0 w 443"/>
                <a:gd name="T75" fmla="*/ 1 h 202"/>
                <a:gd name="T76" fmla="*/ 0 w 443"/>
                <a:gd name="T77" fmla="*/ 1 h 202"/>
                <a:gd name="T78" fmla="*/ 0 w 443"/>
                <a:gd name="T79" fmla="*/ 1 h 202"/>
                <a:gd name="T80" fmla="*/ 0 w 443"/>
                <a:gd name="T81" fmla="*/ 1 h 202"/>
                <a:gd name="T82" fmla="*/ 0 w 443"/>
                <a:gd name="T83" fmla="*/ 1 h 202"/>
                <a:gd name="T84" fmla="*/ 0 w 443"/>
                <a:gd name="T85" fmla="*/ 1 h 202"/>
                <a:gd name="T86" fmla="*/ 0 w 443"/>
                <a:gd name="T87" fmla="*/ 1 h 202"/>
                <a:gd name="T88" fmla="*/ 0 w 443"/>
                <a:gd name="T89" fmla="*/ 1 h 202"/>
                <a:gd name="T90" fmla="*/ 0 w 443"/>
                <a:gd name="T91" fmla="*/ 1 h 202"/>
                <a:gd name="T92" fmla="*/ 0 w 443"/>
                <a:gd name="T93" fmla="*/ 1 h 202"/>
                <a:gd name="T94" fmla="*/ 0 w 443"/>
                <a:gd name="T95" fmla="*/ 1 h 202"/>
                <a:gd name="T96" fmla="*/ 0 w 443"/>
                <a:gd name="T97" fmla="*/ 1 h 202"/>
                <a:gd name="T98" fmla="*/ 0 w 443"/>
                <a:gd name="T99" fmla="*/ 1 h 202"/>
                <a:gd name="T100" fmla="*/ 0 w 443"/>
                <a:gd name="T101" fmla="*/ 1 h 202"/>
                <a:gd name="T102" fmla="*/ 0 w 443"/>
                <a:gd name="T103" fmla="*/ 1 h 202"/>
                <a:gd name="T104" fmla="*/ 0 w 443"/>
                <a:gd name="T105" fmla="*/ 1 h 202"/>
                <a:gd name="T106" fmla="*/ 0 w 443"/>
                <a:gd name="T107" fmla="*/ 1 h 202"/>
                <a:gd name="T108" fmla="*/ 0 w 443"/>
                <a:gd name="T109" fmla="*/ 0 h 2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3"/>
                <a:gd name="T166" fmla="*/ 0 h 202"/>
                <a:gd name="T167" fmla="*/ 443 w 443"/>
                <a:gd name="T168" fmla="*/ 202 h 20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3" h="202">
                  <a:moveTo>
                    <a:pt x="369" y="0"/>
                  </a:moveTo>
                  <a:lnTo>
                    <a:pt x="373" y="0"/>
                  </a:lnTo>
                  <a:lnTo>
                    <a:pt x="376" y="0"/>
                  </a:lnTo>
                  <a:lnTo>
                    <a:pt x="382" y="2"/>
                  </a:lnTo>
                  <a:lnTo>
                    <a:pt x="390" y="4"/>
                  </a:lnTo>
                  <a:lnTo>
                    <a:pt x="397" y="6"/>
                  </a:lnTo>
                  <a:lnTo>
                    <a:pt x="405" y="10"/>
                  </a:lnTo>
                  <a:lnTo>
                    <a:pt x="414" y="15"/>
                  </a:lnTo>
                  <a:lnTo>
                    <a:pt x="420" y="21"/>
                  </a:lnTo>
                  <a:lnTo>
                    <a:pt x="428" y="29"/>
                  </a:lnTo>
                  <a:lnTo>
                    <a:pt x="430" y="32"/>
                  </a:lnTo>
                  <a:lnTo>
                    <a:pt x="433" y="38"/>
                  </a:lnTo>
                  <a:lnTo>
                    <a:pt x="437" y="44"/>
                  </a:lnTo>
                  <a:lnTo>
                    <a:pt x="439" y="50"/>
                  </a:lnTo>
                  <a:lnTo>
                    <a:pt x="439" y="55"/>
                  </a:lnTo>
                  <a:lnTo>
                    <a:pt x="441" y="61"/>
                  </a:lnTo>
                  <a:lnTo>
                    <a:pt x="441" y="67"/>
                  </a:lnTo>
                  <a:lnTo>
                    <a:pt x="443" y="74"/>
                  </a:lnTo>
                  <a:lnTo>
                    <a:pt x="441" y="82"/>
                  </a:lnTo>
                  <a:lnTo>
                    <a:pt x="441" y="91"/>
                  </a:lnTo>
                  <a:lnTo>
                    <a:pt x="439" y="99"/>
                  </a:lnTo>
                  <a:lnTo>
                    <a:pt x="439" y="110"/>
                  </a:lnTo>
                  <a:lnTo>
                    <a:pt x="437" y="118"/>
                  </a:lnTo>
                  <a:lnTo>
                    <a:pt x="433" y="127"/>
                  </a:lnTo>
                  <a:lnTo>
                    <a:pt x="430" y="135"/>
                  </a:lnTo>
                  <a:lnTo>
                    <a:pt x="428" y="143"/>
                  </a:lnTo>
                  <a:lnTo>
                    <a:pt x="426" y="150"/>
                  </a:lnTo>
                  <a:lnTo>
                    <a:pt x="424" y="156"/>
                  </a:lnTo>
                  <a:lnTo>
                    <a:pt x="420" y="162"/>
                  </a:lnTo>
                  <a:lnTo>
                    <a:pt x="418" y="169"/>
                  </a:lnTo>
                  <a:lnTo>
                    <a:pt x="413" y="177"/>
                  </a:lnTo>
                  <a:lnTo>
                    <a:pt x="409" y="186"/>
                  </a:lnTo>
                  <a:lnTo>
                    <a:pt x="403" y="192"/>
                  </a:lnTo>
                  <a:lnTo>
                    <a:pt x="399" y="198"/>
                  </a:lnTo>
                  <a:lnTo>
                    <a:pt x="392" y="200"/>
                  </a:lnTo>
                  <a:lnTo>
                    <a:pt x="386" y="202"/>
                  </a:lnTo>
                  <a:lnTo>
                    <a:pt x="380" y="200"/>
                  </a:lnTo>
                  <a:lnTo>
                    <a:pt x="375" y="200"/>
                  </a:lnTo>
                  <a:lnTo>
                    <a:pt x="367" y="196"/>
                  </a:lnTo>
                  <a:lnTo>
                    <a:pt x="361" y="192"/>
                  </a:lnTo>
                  <a:lnTo>
                    <a:pt x="354" y="186"/>
                  </a:lnTo>
                  <a:lnTo>
                    <a:pt x="346" y="181"/>
                  </a:lnTo>
                  <a:lnTo>
                    <a:pt x="337" y="173"/>
                  </a:lnTo>
                  <a:lnTo>
                    <a:pt x="331" y="167"/>
                  </a:lnTo>
                  <a:lnTo>
                    <a:pt x="325" y="162"/>
                  </a:lnTo>
                  <a:lnTo>
                    <a:pt x="319" y="158"/>
                  </a:lnTo>
                  <a:lnTo>
                    <a:pt x="312" y="148"/>
                  </a:lnTo>
                  <a:lnTo>
                    <a:pt x="306" y="139"/>
                  </a:lnTo>
                  <a:lnTo>
                    <a:pt x="300" y="133"/>
                  </a:lnTo>
                  <a:lnTo>
                    <a:pt x="299" y="129"/>
                  </a:lnTo>
                  <a:lnTo>
                    <a:pt x="293" y="127"/>
                  </a:lnTo>
                  <a:lnTo>
                    <a:pt x="287" y="127"/>
                  </a:lnTo>
                  <a:lnTo>
                    <a:pt x="283" y="126"/>
                  </a:lnTo>
                  <a:lnTo>
                    <a:pt x="281" y="126"/>
                  </a:lnTo>
                  <a:lnTo>
                    <a:pt x="276" y="126"/>
                  </a:lnTo>
                  <a:lnTo>
                    <a:pt x="270" y="124"/>
                  </a:lnTo>
                  <a:lnTo>
                    <a:pt x="264" y="122"/>
                  </a:lnTo>
                  <a:lnTo>
                    <a:pt x="257" y="122"/>
                  </a:lnTo>
                  <a:lnTo>
                    <a:pt x="247" y="120"/>
                  </a:lnTo>
                  <a:lnTo>
                    <a:pt x="240" y="118"/>
                  </a:lnTo>
                  <a:lnTo>
                    <a:pt x="234" y="116"/>
                  </a:lnTo>
                  <a:lnTo>
                    <a:pt x="228" y="116"/>
                  </a:lnTo>
                  <a:lnTo>
                    <a:pt x="222" y="114"/>
                  </a:lnTo>
                  <a:lnTo>
                    <a:pt x="219" y="114"/>
                  </a:lnTo>
                  <a:lnTo>
                    <a:pt x="213" y="112"/>
                  </a:lnTo>
                  <a:lnTo>
                    <a:pt x="207" y="112"/>
                  </a:lnTo>
                  <a:lnTo>
                    <a:pt x="202" y="110"/>
                  </a:lnTo>
                  <a:lnTo>
                    <a:pt x="196" y="110"/>
                  </a:lnTo>
                  <a:lnTo>
                    <a:pt x="190" y="108"/>
                  </a:lnTo>
                  <a:lnTo>
                    <a:pt x="184" y="108"/>
                  </a:lnTo>
                  <a:lnTo>
                    <a:pt x="179" y="107"/>
                  </a:lnTo>
                  <a:lnTo>
                    <a:pt x="173" y="107"/>
                  </a:lnTo>
                  <a:lnTo>
                    <a:pt x="167" y="105"/>
                  </a:lnTo>
                  <a:lnTo>
                    <a:pt x="162" y="105"/>
                  </a:lnTo>
                  <a:lnTo>
                    <a:pt x="154" y="103"/>
                  </a:lnTo>
                  <a:lnTo>
                    <a:pt x="150" y="103"/>
                  </a:lnTo>
                  <a:lnTo>
                    <a:pt x="143" y="101"/>
                  </a:lnTo>
                  <a:lnTo>
                    <a:pt x="137" y="99"/>
                  </a:lnTo>
                  <a:lnTo>
                    <a:pt x="129" y="97"/>
                  </a:lnTo>
                  <a:lnTo>
                    <a:pt x="124" y="97"/>
                  </a:lnTo>
                  <a:lnTo>
                    <a:pt x="118" y="95"/>
                  </a:lnTo>
                  <a:lnTo>
                    <a:pt x="112" y="95"/>
                  </a:lnTo>
                  <a:lnTo>
                    <a:pt x="107" y="93"/>
                  </a:lnTo>
                  <a:lnTo>
                    <a:pt x="101" y="93"/>
                  </a:lnTo>
                  <a:lnTo>
                    <a:pt x="95" y="91"/>
                  </a:lnTo>
                  <a:lnTo>
                    <a:pt x="89" y="89"/>
                  </a:lnTo>
                  <a:lnTo>
                    <a:pt x="86" y="89"/>
                  </a:lnTo>
                  <a:lnTo>
                    <a:pt x="80" y="88"/>
                  </a:lnTo>
                  <a:lnTo>
                    <a:pt x="70" y="86"/>
                  </a:lnTo>
                  <a:lnTo>
                    <a:pt x="63" y="86"/>
                  </a:lnTo>
                  <a:lnTo>
                    <a:pt x="53" y="82"/>
                  </a:lnTo>
                  <a:lnTo>
                    <a:pt x="46" y="82"/>
                  </a:lnTo>
                  <a:lnTo>
                    <a:pt x="40" y="80"/>
                  </a:lnTo>
                  <a:lnTo>
                    <a:pt x="34" y="80"/>
                  </a:lnTo>
                  <a:lnTo>
                    <a:pt x="27" y="78"/>
                  </a:lnTo>
                  <a:lnTo>
                    <a:pt x="25" y="78"/>
                  </a:lnTo>
                  <a:lnTo>
                    <a:pt x="21" y="74"/>
                  </a:lnTo>
                  <a:lnTo>
                    <a:pt x="17" y="70"/>
                  </a:lnTo>
                  <a:lnTo>
                    <a:pt x="10" y="63"/>
                  </a:lnTo>
                  <a:lnTo>
                    <a:pt x="4" y="57"/>
                  </a:lnTo>
                  <a:lnTo>
                    <a:pt x="0" y="48"/>
                  </a:lnTo>
                  <a:lnTo>
                    <a:pt x="2" y="44"/>
                  </a:lnTo>
                  <a:lnTo>
                    <a:pt x="2" y="40"/>
                  </a:lnTo>
                  <a:lnTo>
                    <a:pt x="8" y="40"/>
                  </a:lnTo>
                  <a:lnTo>
                    <a:pt x="11" y="40"/>
                  </a:lnTo>
                  <a:lnTo>
                    <a:pt x="21" y="42"/>
                  </a:lnTo>
                  <a:lnTo>
                    <a:pt x="23" y="42"/>
                  </a:lnTo>
                  <a:lnTo>
                    <a:pt x="29" y="42"/>
                  </a:lnTo>
                  <a:lnTo>
                    <a:pt x="34" y="44"/>
                  </a:lnTo>
                  <a:lnTo>
                    <a:pt x="44" y="46"/>
                  </a:lnTo>
                  <a:lnTo>
                    <a:pt x="49" y="46"/>
                  </a:lnTo>
                  <a:lnTo>
                    <a:pt x="59" y="48"/>
                  </a:lnTo>
                  <a:lnTo>
                    <a:pt x="67" y="48"/>
                  </a:lnTo>
                  <a:lnTo>
                    <a:pt x="78" y="50"/>
                  </a:lnTo>
                  <a:lnTo>
                    <a:pt x="86" y="51"/>
                  </a:lnTo>
                  <a:lnTo>
                    <a:pt x="97" y="53"/>
                  </a:lnTo>
                  <a:lnTo>
                    <a:pt x="101" y="53"/>
                  </a:lnTo>
                  <a:lnTo>
                    <a:pt x="107" y="53"/>
                  </a:lnTo>
                  <a:lnTo>
                    <a:pt x="112" y="55"/>
                  </a:lnTo>
                  <a:lnTo>
                    <a:pt x="118" y="55"/>
                  </a:lnTo>
                  <a:lnTo>
                    <a:pt x="122" y="55"/>
                  </a:lnTo>
                  <a:lnTo>
                    <a:pt x="127" y="57"/>
                  </a:lnTo>
                  <a:lnTo>
                    <a:pt x="133" y="57"/>
                  </a:lnTo>
                  <a:lnTo>
                    <a:pt x="139" y="59"/>
                  </a:lnTo>
                  <a:lnTo>
                    <a:pt x="145" y="59"/>
                  </a:lnTo>
                  <a:lnTo>
                    <a:pt x="150" y="61"/>
                  </a:lnTo>
                  <a:lnTo>
                    <a:pt x="156" y="61"/>
                  </a:lnTo>
                  <a:lnTo>
                    <a:pt x="162" y="63"/>
                  </a:lnTo>
                  <a:lnTo>
                    <a:pt x="171" y="63"/>
                  </a:lnTo>
                  <a:lnTo>
                    <a:pt x="183" y="65"/>
                  </a:lnTo>
                  <a:lnTo>
                    <a:pt x="192" y="65"/>
                  </a:lnTo>
                  <a:lnTo>
                    <a:pt x="202" y="67"/>
                  </a:lnTo>
                  <a:lnTo>
                    <a:pt x="211" y="69"/>
                  </a:lnTo>
                  <a:lnTo>
                    <a:pt x="221" y="70"/>
                  </a:lnTo>
                  <a:lnTo>
                    <a:pt x="228" y="70"/>
                  </a:lnTo>
                  <a:lnTo>
                    <a:pt x="238" y="72"/>
                  </a:lnTo>
                  <a:lnTo>
                    <a:pt x="243" y="72"/>
                  </a:lnTo>
                  <a:lnTo>
                    <a:pt x="251" y="74"/>
                  </a:lnTo>
                  <a:lnTo>
                    <a:pt x="255" y="74"/>
                  </a:lnTo>
                  <a:lnTo>
                    <a:pt x="260" y="76"/>
                  </a:lnTo>
                  <a:lnTo>
                    <a:pt x="268" y="76"/>
                  </a:lnTo>
                  <a:lnTo>
                    <a:pt x="270" y="78"/>
                  </a:lnTo>
                  <a:lnTo>
                    <a:pt x="270" y="76"/>
                  </a:lnTo>
                  <a:lnTo>
                    <a:pt x="270" y="70"/>
                  </a:lnTo>
                  <a:lnTo>
                    <a:pt x="270" y="65"/>
                  </a:lnTo>
                  <a:lnTo>
                    <a:pt x="272" y="57"/>
                  </a:lnTo>
                  <a:lnTo>
                    <a:pt x="274" y="48"/>
                  </a:lnTo>
                  <a:lnTo>
                    <a:pt x="280" y="40"/>
                  </a:lnTo>
                  <a:lnTo>
                    <a:pt x="281" y="34"/>
                  </a:lnTo>
                  <a:lnTo>
                    <a:pt x="287" y="31"/>
                  </a:lnTo>
                  <a:lnTo>
                    <a:pt x="291" y="27"/>
                  </a:lnTo>
                  <a:lnTo>
                    <a:pt x="299" y="23"/>
                  </a:lnTo>
                  <a:lnTo>
                    <a:pt x="302" y="19"/>
                  </a:lnTo>
                  <a:lnTo>
                    <a:pt x="310" y="17"/>
                  </a:lnTo>
                  <a:lnTo>
                    <a:pt x="316" y="13"/>
                  </a:lnTo>
                  <a:lnTo>
                    <a:pt x="321" y="11"/>
                  </a:lnTo>
                  <a:lnTo>
                    <a:pt x="327" y="10"/>
                  </a:lnTo>
                  <a:lnTo>
                    <a:pt x="333" y="8"/>
                  </a:lnTo>
                  <a:lnTo>
                    <a:pt x="338" y="6"/>
                  </a:lnTo>
                  <a:lnTo>
                    <a:pt x="344" y="6"/>
                  </a:lnTo>
                  <a:lnTo>
                    <a:pt x="354" y="2"/>
                  </a:lnTo>
                  <a:lnTo>
                    <a:pt x="361" y="2"/>
                  </a:lnTo>
                  <a:lnTo>
                    <a:pt x="365" y="0"/>
                  </a:lnTo>
                  <a:lnTo>
                    <a:pt x="369" y="0"/>
                  </a:lnTo>
                  <a:close/>
                </a:path>
              </a:pathLst>
            </a:custGeom>
            <a:solidFill>
              <a:srgbClr val="C2E0CF"/>
            </a:solidFill>
            <a:ln w="9525">
              <a:noFill/>
              <a:round/>
              <a:headEnd/>
              <a:tailEnd/>
            </a:ln>
          </p:spPr>
          <p:txBody>
            <a:bodyPr/>
            <a:lstStyle/>
            <a:p>
              <a:endParaRPr lang="en-US" sz="2400"/>
            </a:p>
          </p:txBody>
        </p:sp>
        <p:sp>
          <p:nvSpPr>
            <p:cNvPr id="231436" name="Freeform 23"/>
            <p:cNvSpPr>
              <a:spLocks/>
            </p:cNvSpPr>
            <p:nvPr/>
          </p:nvSpPr>
          <p:spPr bwMode="auto">
            <a:xfrm>
              <a:off x="4127" y="3691"/>
              <a:ext cx="86" cy="37"/>
            </a:xfrm>
            <a:custGeom>
              <a:avLst/>
              <a:gdLst>
                <a:gd name="T0" fmla="*/ 0 w 173"/>
                <a:gd name="T1" fmla="*/ 0 h 74"/>
                <a:gd name="T2" fmla="*/ 0 w 173"/>
                <a:gd name="T3" fmla="*/ 1 h 74"/>
                <a:gd name="T4" fmla="*/ 0 w 173"/>
                <a:gd name="T5" fmla="*/ 1 h 74"/>
                <a:gd name="T6" fmla="*/ 0 w 173"/>
                <a:gd name="T7" fmla="*/ 1 h 74"/>
                <a:gd name="T8" fmla="*/ 0 w 173"/>
                <a:gd name="T9" fmla="*/ 0 h 74"/>
                <a:gd name="T10" fmla="*/ 0 w 173"/>
                <a:gd name="T11" fmla="*/ 0 h 74"/>
                <a:gd name="T12" fmla="*/ 0 60000 65536"/>
                <a:gd name="T13" fmla="*/ 0 60000 65536"/>
                <a:gd name="T14" fmla="*/ 0 60000 65536"/>
                <a:gd name="T15" fmla="*/ 0 60000 65536"/>
                <a:gd name="T16" fmla="*/ 0 60000 65536"/>
                <a:gd name="T17" fmla="*/ 0 60000 65536"/>
                <a:gd name="T18" fmla="*/ 0 w 173"/>
                <a:gd name="T19" fmla="*/ 0 h 74"/>
                <a:gd name="T20" fmla="*/ 173 w 173"/>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173" h="74">
                  <a:moveTo>
                    <a:pt x="15" y="0"/>
                  </a:moveTo>
                  <a:lnTo>
                    <a:pt x="137" y="7"/>
                  </a:lnTo>
                  <a:lnTo>
                    <a:pt x="173" y="74"/>
                  </a:lnTo>
                  <a:lnTo>
                    <a:pt x="0" y="34"/>
                  </a:lnTo>
                  <a:lnTo>
                    <a:pt x="15" y="0"/>
                  </a:lnTo>
                  <a:close/>
                </a:path>
              </a:pathLst>
            </a:custGeom>
            <a:solidFill>
              <a:srgbClr val="B3B394"/>
            </a:solidFill>
            <a:ln w="9525">
              <a:noFill/>
              <a:round/>
              <a:headEnd/>
              <a:tailEnd/>
            </a:ln>
          </p:spPr>
          <p:txBody>
            <a:bodyPr/>
            <a:lstStyle/>
            <a:p>
              <a:endParaRPr lang="en-US" sz="2400"/>
            </a:p>
          </p:txBody>
        </p:sp>
        <p:sp>
          <p:nvSpPr>
            <p:cNvPr id="231437" name="Freeform 24"/>
            <p:cNvSpPr>
              <a:spLocks/>
            </p:cNvSpPr>
            <p:nvPr/>
          </p:nvSpPr>
          <p:spPr bwMode="auto">
            <a:xfrm>
              <a:off x="3916" y="3693"/>
              <a:ext cx="476" cy="484"/>
            </a:xfrm>
            <a:custGeom>
              <a:avLst/>
              <a:gdLst>
                <a:gd name="T0" fmla="*/ 1 w 952"/>
                <a:gd name="T1" fmla="*/ 0 h 970"/>
                <a:gd name="T2" fmla="*/ 1 w 952"/>
                <a:gd name="T3" fmla="*/ 0 h 970"/>
                <a:gd name="T4" fmla="*/ 1 w 952"/>
                <a:gd name="T5" fmla="*/ 0 h 970"/>
                <a:gd name="T6" fmla="*/ 1 w 952"/>
                <a:gd name="T7" fmla="*/ 0 h 970"/>
                <a:gd name="T8" fmla="*/ 1 w 952"/>
                <a:gd name="T9" fmla="*/ 0 h 970"/>
                <a:gd name="T10" fmla="*/ 1 w 952"/>
                <a:gd name="T11" fmla="*/ 0 h 970"/>
                <a:gd name="T12" fmla="*/ 1 w 952"/>
                <a:gd name="T13" fmla="*/ 0 h 970"/>
                <a:gd name="T14" fmla="*/ 1 w 952"/>
                <a:gd name="T15" fmla="*/ 0 h 970"/>
                <a:gd name="T16" fmla="*/ 1 w 952"/>
                <a:gd name="T17" fmla="*/ 0 h 970"/>
                <a:gd name="T18" fmla="*/ 1 w 952"/>
                <a:gd name="T19" fmla="*/ 0 h 970"/>
                <a:gd name="T20" fmla="*/ 1 w 952"/>
                <a:gd name="T21" fmla="*/ 0 h 970"/>
                <a:gd name="T22" fmla="*/ 1 w 952"/>
                <a:gd name="T23" fmla="*/ 0 h 970"/>
                <a:gd name="T24" fmla="*/ 1 w 952"/>
                <a:gd name="T25" fmla="*/ 0 h 970"/>
                <a:gd name="T26" fmla="*/ 1 w 952"/>
                <a:gd name="T27" fmla="*/ 0 h 970"/>
                <a:gd name="T28" fmla="*/ 1 w 952"/>
                <a:gd name="T29" fmla="*/ 0 h 970"/>
                <a:gd name="T30" fmla="*/ 1 w 952"/>
                <a:gd name="T31" fmla="*/ 0 h 970"/>
                <a:gd name="T32" fmla="*/ 1 w 952"/>
                <a:gd name="T33" fmla="*/ 0 h 970"/>
                <a:gd name="T34" fmla="*/ 1 w 952"/>
                <a:gd name="T35" fmla="*/ 0 h 970"/>
                <a:gd name="T36" fmla="*/ 1 w 952"/>
                <a:gd name="T37" fmla="*/ 0 h 970"/>
                <a:gd name="T38" fmla="*/ 1 w 952"/>
                <a:gd name="T39" fmla="*/ 0 h 970"/>
                <a:gd name="T40" fmla="*/ 1 w 952"/>
                <a:gd name="T41" fmla="*/ 0 h 970"/>
                <a:gd name="T42" fmla="*/ 1 w 952"/>
                <a:gd name="T43" fmla="*/ 0 h 970"/>
                <a:gd name="T44" fmla="*/ 0 w 952"/>
                <a:gd name="T45" fmla="*/ 0 h 970"/>
                <a:gd name="T46" fmla="*/ 1 w 952"/>
                <a:gd name="T47" fmla="*/ 0 h 970"/>
                <a:gd name="T48" fmla="*/ 1 w 952"/>
                <a:gd name="T49" fmla="*/ 0 h 970"/>
                <a:gd name="T50" fmla="*/ 1 w 952"/>
                <a:gd name="T51" fmla="*/ 0 h 970"/>
                <a:gd name="T52" fmla="*/ 1 w 952"/>
                <a:gd name="T53" fmla="*/ 0 h 970"/>
                <a:gd name="T54" fmla="*/ 1 w 952"/>
                <a:gd name="T55" fmla="*/ 0 h 970"/>
                <a:gd name="T56" fmla="*/ 1 w 952"/>
                <a:gd name="T57" fmla="*/ 0 h 970"/>
                <a:gd name="T58" fmla="*/ 1 w 952"/>
                <a:gd name="T59" fmla="*/ 0 h 970"/>
                <a:gd name="T60" fmla="*/ 1 w 952"/>
                <a:gd name="T61" fmla="*/ 0 h 970"/>
                <a:gd name="T62" fmla="*/ 1 w 952"/>
                <a:gd name="T63" fmla="*/ 0 h 970"/>
                <a:gd name="T64" fmla="*/ 1 w 952"/>
                <a:gd name="T65" fmla="*/ 0 h 970"/>
                <a:gd name="T66" fmla="*/ 1 w 952"/>
                <a:gd name="T67" fmla="*/ 0 h 970"/>
                <a:gd name="T68" fmla="*/ 1 w 952"/>
                <a:gd name="T69" fmla="*/ 0 h 970"/>
                <a:gd name="T70" fmla="*/ 1 w 952"/>
                <a:gd name="T71" fmla="*/ 0 h 970"/>
                <a:gd name="T72" fmla="*/ 1 w 952"/>
                <a:gd name="T73" fmla="*/ 0 h 970"/>
                <a:gd name="T74" fmla="*/ 1 w 952"/>
                <a:gd name="T75" fmla="*/ 0 h 970"/>
                <a:gd name="T76" fmla="*/ 1 w 952"/>
                <a:gd name="T77" fmla="*/ 0 h 970"/>
                <a:gd name="T78" fmla="*/ 1 w 952"/>
                <a:gd name="T79" fmla="*/ 0 h 970"/>
                <a:gd name="T80" fmla="*/ 1 w 952"/>
                <a:gd name="T81" fmla="*/ 0 h 970"/>
                <a:gd name="T82" fmla="*/ 1 w 952"/>
                <a:gd name="T83" fmla="*/ 0 h 970"/>
                <a:gd name="T84" fmla="*/ 1 w 952"/>
                <a:gd name="T85" fmla="*/ 0 h 970"/>
                <a:gd name="T86" fmla="*/ 1 w 952"/>
                <a:gd name="T87" fmla="*/ 0 h 970"/>
                <a:gd name="T88" fmla="*/ 1 w 952"/>
                <a:gd name="T89" fmla="*/ 0 h 970"/>
                <a:gd name="T90" fmla="*/ 1 w 952"/>
                <a:gd name="T91" fmla="*/ 0 h 970"/>
                <a:gd name="T92" fmla="*/ 1 w 952"/>
                <a:gd name="T93" fmla="*/ 0 h 970"/>
                <a:gd name="T94" fmla="*/ 1 w 952"/>
                <a:gd name="T95" fmla="*/ 0 h 970"/>
                <a:gd name="T96" fmla="*/ 1 w 952"/>
                <a:gd name="T97" fmla="*/ 0 h 970"/>
                <a:gd name="T98" fmla="*/ 1 w 952"/>
                <a:gd name="T99" fmla="*/ 0 h 970"/>
                <a:gd name="T100" fmla="*/ 1 w 952"/>
                <a:gd name="T101" fmla="*/ 0 h 970"/>
                <a:gd name="T102" fmla="*/ 1 w 952"/>
                <a:gd name="T103" fmla="*/ 0 h 970"/>
                <a:gd name="T104" fmla="*/ 1 w 952"/>
                <a:gd name="T105" fmla="*/ 0 h 970"/>
                <a:gd name="T106" fmla="*/ 1 w 952"/>
                <a:gd name="T107" fmla="*/ 0 h 970"/>
                <a:gd name="T108" fmla="*/ 1 w 952"/>
                <a:gd name="T109" fmla="*/ 0 h 970"/>
                <a:gd name="T110" fmla="*/ 1 w 952"/>
                <a:gd name="T111" fmla="*/ 0 h 970"/>
                <a:gd name="T112" fmla="*/ 1 w 952"/>
                <a:gd name="T113" fmla="*/ 0 h 970"/>
                <a:gd name="T114" fmla="*/ 1 w 952"/>
                <a:gd name="T115" fmla="*/ 0 h 970"/>
                <a:gd name="T116" fmla="*/ 1 w 952"/>
                <a:gd name="T117" fmla="*/ 0 h 970"/>
                <a:gd name="T118" fmla="*/ 1 w 952"/>
                <a:gd name="T119" fmla="*/ 0 h 970"/>
                <a:gd name="T120" fmla="*/ 1 w 952"/>
                <a:gd name="T121" fmla="*/ 0 h 9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52"/>
                <a:gd name="T184" fmla="*/ 0 h 970"/>
                <a:gd name="T185" fmla="*/ 952 w 952"/>
                <a:gd name="T186" fmla="*/ 970 h 97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52" h="970">
                  <a:moveTo>
                    <a:pt x="546" y="8"/>
                  </a:moveTo>
                  <a:lnTo>
                    <a:pt x="549" y="8"/>
                  </a:lnTo>
                  <a:lnTo>
                    <a:pt x="553" y="10"/>
                  </a:lnTo>
                  <a:lnTo>
                    <a:pt x="559" y="12"/>
                  </a:lnTo>
                  <a:lnTo>
                    <a:pt x="565" y="14"/>
                  </a:lnTo>
                  <a:lnTo>
                    <a:pt x="572" y="16"/>
                  </a:lnTo>
                  <a:lnTo>
                    <a:pt x="582" y="19"/>
                  </a:lnTo>
                  <a:lnTo>
                    <a:pt x="591" y="21"/>
                  </a:lnTo>
                  <a:lnTo>
                    <a:pt x="601" y="25"/>
                  </a:lnTo>
                  <a:lnTo>
                    <a:pt x="612" y="27"/>
                  </a:lnTo>
                  <a:lnTo>
                    <a:pt x="616" y="29"/>
                  </a:lnTo>
                  <a:lnTo>
                    <a:pt x="622" y="31"/>
                  </a:lnTo>
                  <a:lnTo>
                    <a:pt x="627" y="33"/>
                  </a:lnTo>
                  <a:lnTo>
                    <a:pt x="633" y="37"/>
                  </a:lnTo>
                  <a:lnTo>
                    <a:pt x="639" y="37"/>
                  </a:lnTo>
                  <a:lnTo>
                    <a:pt x="645" y="38"/>
                  </a:lnTo>
                  <a:lnTo>
                    <a:pt x="650" y="40"/>
                  </a:lnTo>
                  <a:lnTo>
                    <a:pt x="656" y="44"/>
                  </a:lnTo>
                  <a:lnTo>
                    <a:pt x="665" y="48"/>
                  </a:lnTo>
                  <a:lnTo>
                    <a:pt x="675" y="52"/>
                  </a:lnTo>
                  <a:lnTo>
                    <a:pt x="679" y="54"/>
                  </a:lnTo>
                  <a:lnTo>
                    <a:pt x="686" y="57"/>
                  </a:lnTo>
                  <a:lnTo>
                    <a:pt x="692" y="59"/>
                  </a:lnTo>
                  <a:lnTo>
                    <a:pt x="700" y="63"/>
                  </a:lnTo>
                  <a:lnTo>
                    <a:pt x="705" y="67"/>
                  </a:lnTo>
                  <a:lnTo>
                    <a:pt x="713" y="73"/>
                  </a:lnTo>
                  <a:lnTo>
                    <a:pt x="722" y="78"/>
                  </a:lnTo>
                  <a:lnTo>
                    <a:pt x="730" y="84"/>
                  </a:lnTo>
                  <a:lnTo>
                    <a:pt x="740" y="90"/>
                  </a:lnTo>
                  <a:lnTo>
                    <a:pt x="747" y="95"/>
                  </a:lnTo>
                  <a:lnTo>
                    <a:pt x="757" y="101"/>
                  </a:lnTo>
                  <a:lnTo>
                    <a:pt x="766" y="109"/>
                  </a:lnTo>
                  <a:lnTo>
                    <a:pt x="776" y="114"/>
                  </a:lnTo>
                  <a:lnTo>
                    <a:pt x="785" y="122"/>
                  </a:lnTo>
                  <a:lnTo>
                    <a:pt x="795" y="130"/>
                  </a:lnTo>
                  <a:lnTo>
                    <a:pt x="804" y="139"/>
                  </a:lnTo>
                  <a:lnTo>
                    <a:pt x="814" y="145"/>
                  </a:lnTo>
                  <a:lnTo>
                    <a:pt x="823" y="153"/>
                  </a:lnTo>
                  <a:lnTo>
                    <a:pt x="833" y="162"/>
                  </a:lnTo>
                  <a:lnTo>
                    <a:pt x="842" y="170"/>
                  </a:lnTo>
                  <a:lnTo>
                    <a:pt x="850" y="179"/>
                  </a:lnTo>
                  <a:lnTo>
                    <a:pt x="857" y="187"/>
                  </a:lnTo>
                  <a:lnTo>
                    <a:pt x="867" y="196"/>
                  </a:lnTo>
                  <a:lnTo>
                    <a:pt x="875" y="204"/>
                  </a:lnTo>
                  <a:lnTo>
                    <a:pt x="882" y="211"/>
                  </a:lnTo>
                  <a:lnTo>
                    <a:pt x="888" y="221"/>
                  </a:lnTo>
                  <a:lnTo>
                    <a:pt x="894" y="229"/>
                  </a:lnTo>
                  <a:lnTo>
                    <a:pt x="901" y="238"/>
                  </a:lnTo>
                  <a:lnTo>
                    <a:pt x="905" y="248"/>
                  </a:lnTo>
                  <a:lnTo>
                    <a:pt x="909" y="255"/>
                  </a:lnTo>
                  <a:lnTo>
                    <a:pt x="913" y="265"/>
                  </a:lnTo>
                  <a:lnTo>
                    <a:pt x="916" y="272"/>
                  </a:lnTo>
                  <a:lnTo>
                    <a:pt x="918" y="280"/>
                  </a:lnTo>
                  <a:lnTo>
                    <a:pt x="920" y="287"/>
                  </a:lnTo>
                  <a:lnTo>
                    <a:pt x="922" y="297"/>
                  </a:lnTo>
                  <a:lnTo>
                    <a:pt x="926" y="305"/>
                  </a:lnTo>
                  <a:lnTo>
                    <a:pt x="926" y="312"/>
                  </a:lnTo>
                  <a:lnTo>
                    <a:pt x="930" y="322"/>
                  </a:lnTo>
                  <a:lnTo>
                    <a:pt x="930" y="329"/>
                  </a:lnTo>
                  <a:lnTo>
                    <a:pt x="933" y="339"/>
                  </a:lnTo>
                  <a:lnTo>
                    <a:pt x="933" y="346"/>
                  </a:lnTo>
                  <a:lnTo>
                    <a:pt x="935" y="354"/>
                  </a:lnTo>
                  <a:lnTo>
                    <a:pt x="937" y="364"/>
                  </a:lnTo>
                  <a:lnTo>
                    <a:pt x="939" y="373"/>
                  </a:lnTo>
                  <a:lnTo>
                    <a:pt x="939" y="381"/>
                  </a:lnTo>
                  <a:lnTo>
                    <a:pt x="941" y="388"/>
                  </a:lnTo>
                  <a:lnTo>
                    <a:pt x="943" y="396"/>
                  </a:lnTo>
                  <a:lnTo>
                    <a:pt x="945" y="405"/>
                  </a:lnTo>
                  <a:lnTo>
                    <a:pt x="945" y="411"/>
                  </a:lnTo>
                  <a:lnTo>
                    <a:pt x="945" y="419"/>
                  </a:lnTo>
                  <a:lnTo>
                    <a:pt x="947" y="424"/>
                  </a:lnTo>
                  <a:lnTo>
                    <a:pt x="947" y="432"/>
                  </a:lnTo>
                  <a:lnTo>
                    <a:pt x="947" y="436"/>
                  </a:lnTo>
                  <a:lnTo>
                    <a:pt x="949" y="441"/>
                  </a:lnTo>
                  <a:lnTo>
                    <a:pt x="949" y="447"/>
                  </a:lnTo>
                  <a:lnTo>
                    <a:pt x="951" y="453"/>
                  </a:lnTo>
                  <a:lnTo>
                    <a:pt x="951" y="460"/>
                  </a:lnTo>
                  <a:lnTo>
                    <a:pt x="952" y="468"/>
                  </a:lnTo>
                  <a:lnTo>
                    <a:pt x="952" y="472"/>
                  </a:lnTo>
                  <a:lnTo>
                    <a:pt x="952" y="474"/>
                  </a:lnTo>
                  <a:lnTo>
                    <a:pt x="951" y="478"/>
                  </a:lnTo>
                  <a:lnTo>
                    <a:pt x="949" y="485"/>
                  </a:lnTo>
                  <a:lnTo>
                    <a:pt x="949" y="493"/>
                  </a:lnTo>
                  <a:lnTo>
                    <a:pt x="947" y="497"/>
                  </a:lnTo>
                  <a:lnTo>
                    <a:pt x="945" y="502"/>
                  </a:lnTo>
                  <a:lnTo>
                    <a:pt x="943" y="508"/>
                  </a:lnTo>
                  <a:lnTo>
                    <a:pt x="941" y="516"/>
                  </a:lnTo>
                  <a:lnTo>
                    <a:pt x="939" y="521"/>
                  </a:lnTo>
                  <a:lnTo>
                    <a:pt x="937" y="527"/>
                  </a:lnTo>
                  <a:lnTo>
                    <a:pt x="935" y="535"/>
                  </a:lnTo>
                  <a:lnTo>
                    <a:pt x="935" y="542"/>
                  </a:lnTo>
                  <a:lnTo>
                    <a:pt x="932" y="550"/>
                  </a:lnTo>
                  <a:lnTo>
                    <a:pt x="930" y="557"/>
                  </a:lnTo>
                  <a:lnTo>
                    <a:pt x="928" y="563"/>
                  </a:lnTo>
                  <a:lnTo>
                    <a:pt x="926" y="573"/>
                  </a:lnTo>
                  <a:lnTo>
                    <a:pt x="922" y="580"/>
                  </a:lnTo>
                  <a:lnTo>
                    <a:pt x="920" y="588"/>
                  </a:lnTo>
                  <a:lnTo>
                    <a:pt x="918" y="595"/>
                  </a:lnTo>
                  <a:lnTo>
                    <a:pt x="916" y="605"/>
                  </a:lnTo>
                  <a:lnTo>
                    <a:pt x="913" y="613"/>
                  </a:lnTo>
                  <a:lnTo>
                    <a:pt x="911" y="620"/>
                  </a:lnTo>
                  <a:lnTo>
                    <a:pt x="907" y="628"/>
                  </a:lnTo>
                  <a:lnTo>
                    <a:pt x="905" y="635"/>
                  </a:lnTo>
                  <a:lnTo>
                    <a:pt x="901" y="643"/>
                  </a:lnTo>
                  <a:lnTo>
                    <a:pt x="899" y="651"/>
                  </a:lnTo>
                  <a:lnTo>
                    <a:pt x="895" y="658"/>
                  </a:lnTo>
                  <a:lnTo>
                    <a:pt x="894" y="666"/>
                  </a:lnTo>
                  <a:lnTo>
                    <a:pt x="892" y="671"/>
                  </a:lnTo>
                  <a:lnTo>
                    <a:pt x="888" y="677"/>
                  </a:lnTo>
                  <a:lnTo>
                    <a:pt x="886" y="685"/>
                  </a:lnTo>
                  <a:lnTo>
                    <a:pt x="882" y="690"/>
                  </a:lnTo>
                  <a:lnTo>
                    <a:pt x="880" y="696"/>
                  </a:lnTo>
                  <a:lnTo>
                    <a:pt x="876" y="704"/>
                  </a:lnTo>
                  <a:lnTo>
                    <a:pt x="875" y="709"/>
                  </a:lnTo>
                  <a:lnTo>
                    <a:pt x="871" y="715"/>
                  </a:lnTo>
                  <a:lnTo>
                    <a:pt x="869" y="721"/>
                  </a:lnTo>
                  <a:lnTo>
                    <a:pt x="865" y="727"/>
                  </a:lnTo>
                  <a:lnTo>
                    <a:pt x="863" y="732"/>
                  </a:lnTo>
                  <a:lnTo>
                    <a:pt x="859" y="738"/>
                  </a:lnTo>
                  <a:lnTo>
                    <a:pt x="857" y="744"/>
                  </a:lnTo>
                  <a:lnTo>
                    <a:pt x="854" y="749"/>
                  </a:lnTo>
                  <a:lnTo>
                    <a:pt x="852" y="755"/>
                  </a:lnTo>
                  <a:lnTo>
                    <a:pt x="848" y="761"/>
                  </a:lnTo>
                  <a:lnTo>
                    <a:pt x="842" y="768"/>
                  </a:lnTo>
                  <a:lnTo>
                    <a:pt x="835" y="778"/>
                  </a:lnTo>
                  <a:lnTo>
                    <a:pt x="827" y="787"/>
                  </a:lnTo>
                  <a:lnTo>
                    <a:pt x="823" y="797"/>
                  </a:lnTo>
                  <a:lnTo>
                    <a:pt x="814" y="805"/>
                  </a:lnTo>
                  <a:lnTo>
                    <a:pt x="806" y="812"/>
                  </a:lnTo>
                  <a:lnTo>
                    <a:pt x="798" y="818"/>
                  </a:lnTo>
                  <a:lnTo>
                    <a:pt x="793" y="825"/>
                  </a:lnTo>
                  <a:lnTo>
                    <a:pt x="783" y="831"/>
                  </a:lnTo>
                  <a:lnTo>
                    <a:pt x="774" y="841"/>
                  </a:lnTo>
                  <a:lnTo>
                    <a:pt x="764" y="850"/>
                  </a:lnTo>
                  <a:lnTo>
                    <a:pt x="757" y="858"/>
                  </a:lnTo>
                  <a:lnTo>
                    <a:pt x="745" y="867"/>
                  </a:lnTo>
                  <a:lnTo>
                    <a:pt x="738" y="875"/>
                  </a:lnTo>
                  <a:lnTo>
                    <a:pt x="726" y="884"/>
                  </a:lnTo>
                  <a:lnTo>
                    <a:pt x="719" y="894"/>
                  </a:lnTo>
                  <a:lnTo>
                    <a:pt x="709" y="901"/>
                  </a:lnTo>
                  <a:lnTo>
                    <a:pt x="700" y="909"/>
                  </a:lnTo>
                  <a:lnTo>
                    <a:pt x="690" y="917"/>
                  </a:lnTo>
                  <a:lnTo>
                    <a:pt x="683" y="926"/>
                  </a:lnTo>
                  <a:lnTo>
                    <a:pt x="673" y="932"/>
                  </a:lnTo>
                  <a:lnTo>
                    <a:pt x="664" y="938"/>
                  </a:lnTo>
                  <a:lnTo>
                    <a:pt x="656" y="941"/>
                  </a:lnTo>
                  <a:lnTo>
                    <a:pt x="648" y="947"/>
                  </a:lnTo>
                  <a:lnTo>
                    <a:pt x="645" y="947"/>
                  </a:lnTo>
                  <a:lnTo>
                    <a:pt x="639" y="949"/>
                  </a:lnTo>
                  <a:lnTo>
                    <a:pt x="633" y="951"/>
                  </a:lnTo>
                  <a:lnTo>
                    <a:pt x="629" y="953"/>
                  </a:lnTo>
                  <a:lnTo>
                    <a:pt x="622" y="953"/>
                  </a:lnTo>
                  <a:lnTo>
                    <a:pt x="616" y="955"/>
                  </a:lnTo>
                  <a:lnTo>
                    <a:pt x="610" y="957"/>
                  </a:lnTo>
                  <a:lnTo>
                    <a:pt x="605" y="958"/>
                  </a:lnTo>
                  <a:lnTo>
                    <a:pt x="597" y="958"/>
                  </a:lnTo>
                  <a:lnTo>
                    <a:pt x="589" y="958"/>
                  </a:lnTo>
                  <a:lnTo>
                    <a:pt x="582" y="960"/>
                  </a:lnTo>
                  <a:lnTo>
                    <a:pt x="576" y="960"/>
                  </a:lnTo>
                  <a:lnTo>
                    <a:pt x="568" y="962"/>
                  </a:lnTo>
                  <a:lnTo>
                    <a:pt x="561" y="962"/>
                  </a:lnTo>
                  <a:lnTo>
                    <a:pt x="553" y="964"/>
                  </a:lnTo>
                  <a:lnTo>
                    <a:pt x="548" y="964"/>
                  </a:lnTo>
                  <a:lnTo>
                    <a:pt x="538" y="964"/>
                  </a:lnTo>
                  <a:lnTo>
                    <a:pt x="532" y="966"/>
                  </a:lnTo>
                  <a:lnTo>
                    <a:pt x="525" y="966"/>
                  </a:lnTo>
                  <a:lnTo>
                    <a:pt x="519" y="966"/>
                  </a:lnTo>
                  <a:lnTo>
                    <a:pt x="511" y="966"/>
                  </a:lnTo>
                  <a:lnTo>
                    <a:pt x="506" y="968"/>
                  </a:lnTo>
                  <a:lnTo>
                    <a:pt x="500" y="968"/>
                  </a:lnTo>
                  <a:lnTo>
                    <a:pt x="496" y="968"/>
                  </a:lnTo>
                  <a:lnTo>
                    <a:pt x="487" y="968"/>
                  </a:lnTo>
                  <a:lnTo>
                    <a:pt x="479" y="968"/>
                  </a:lnTo>
                  <a:lnTo>
                    <a:pt x="475" y="968"/>
                  </a:lnTo>
                  <a:lnTo>
                    <a:pt x="475" y="970"/>
                  </a:lnTo>
                  <a:lnTo>
                    <a:pt x="247" y="907"/>
                  </a:lnTo>
                  <a:lnTo>
                    <a:pt x="243" y="903"/>
                  </a:lnTo>
                  <a:lnTo>
                    <a:pt x="236" y="896"/>
                  </a:lnTo>
                  <a:lnTo>
                    <a:pt x="228" y="890"/>
                  </a:lnTo>
                  <a:lnTo>
                    <a:pt x="223" y="884"/>
                  </a:lnTo>
                  <a:lnTo>
                    <a:pt x="215" y="875"/>
                  </a:lnTo>
                  <a:lnTo>
                    <a:pt x="207" y="867"/>
                  </a:lnTo>
                  <a:lnTo>
                    <a:pt x="204" y="862"/>
                  </a:lnTo>
                  <a:lnTo>
                    <a:pt x="198" y="856"/>
                  </a:lnTo>
                  <a:lnTo>
                    <a:pt x="194" y="852"/>
                  </a:lnTo>
                  <a:lnTo>
                    <a:pt x="188" y="846"/>
                  </a:lnTo>
                  <a:lnTo>
                    <a:pt x="183" y="839"/>
                  </a:lnTo>
                  <a:lnTo>
                    <a:pt x="179" y="833"/>
                  </a:lnTo>
                  <a:lnTo>
                    <a:pt x="173" y="827"/>
                  </a:lnTo>
                  <a:lnTo>
                    <a:pt x="169" y="822"/>
                  </a:lnTo>
                  <a:lnTo>
                    <a:pt x="164" y="816"/>
                  </a:lnTo>
                  <a:lnTo>
                    <a:pt x="158" y="808"/>
                  </a:lnTo>
                  <a:lnTo>
                    <a:pt x="152" y="803"/>
                  </a:lnTo>
                  <a:lnTo>
                    <a:pt x="146" y="795"/>
                  </a:lnTo>
                  <a:lnTo>
                    <a:pt x="141" y="787"/>
                  </a:lnTo>
                  <a:lnTo>
                    <a:pt x="135" y="782"/>
                  </a:lnTo>
                  <a:lnTo>
                    <a:pt x="129" y="774"/>
                  </a:lnTo>
                  <a:lnTo>
                    <a:pt x="124" y="766"/>
                  </a:lnTo>
                  <a:lnTo>
                    <a:pt x="118" y="759"/>
                  </a:lnTo>
                  <a:lnTo>
                    <a:pt x="110" y="751"/>
                  </a:lnTo>
                  <a:lnTo>
                    <a:pt x="107" y="742"/>
                  </a:lnTo>
                  <a:lnTo>
                    <a:pt x="99" y="734"/>
                  </a:lnTo>
                  <a:lnTo>
                    <a:pt x="95" y="725"/>
                  </a:lnTo>
                  <a:lnTo>
                    <a:pt x="88" y="717"/>
                  </a:lnTo>
                  <a:lnTo>
                    <a:pt x="82" y="708"/>
                  </a:lnTo>
                  <a:lnTo>
                    <a:pt x="78" y="700"/>
                  </a:lnTo>
                  <a:lnTo>
                    <a:pt x="72" y="690"/>
                  </a:lnTo>
                  <a:lnTo>
                    <a:pt x="67" y="683"/>
                  </a:lnTo>
                  <a:lnTo>
                    <a:pt x="61" y="673"/>
                  </a:lnTo>
                  <a:lnTo>
                    <a:pt x="57" y="666"/>
                  </a:lnTo>
                  <a:lnTo>
                    <a:pt x="51" y="656"/>
                  </a:lnTo>
                  <a:lnTo>
                    <a:pt x="48" y="647"/>
                  </a:lnTo>
                  <a:lnTo>
                    <a:pt x="42" y="637"/>
                  </a:lnTo>
                  <a:lnTo>
                    <a:pt x="38" y="630"/>
                  </a:lnTo>
                  <a:lnTo>
                    <a:pt x="34" y="618"/>
                  </a:lnTo>
                  <a:lnTo>
                    <a:pt x="31" y="609"/>
                  </a:lnTo>
                  <a:lnTo>
                    <a:pt x="25" y="599"/>
                  </a:lnTo>
                  <a:lnTo>
                    <a:pt x="23" y="590"/>
                  </a:lnTo>
                  <a:lnTo>
                    <a:pt x="19" y="580"/>
                  </a:lnTo>
                  <a:lnTo>
                    <a:pt x="15" y="571"/>
                  </a:lnTo>
                  <a:lnTo>
                    <a:pt x="13" y="561"/>
                  </a:lnTo>
                  <a:lnTo>
                    <a:pt x="12" y="554"/>
                  </a:lnTo>
                  <a:lnTo>
                    <a:pt x="8" y="542"/>
                  </a:lnTo>
                  <a:lnTo>
                    <a:pt x="6" y="533"/>
                  </a:lnTo>
                  <a:lnTo>
                    <a:pt x="4" y="523"/>
                  </a:lnTo>
                  <a:lnTo>
                    <a:pt x="2" y="516"/>
                  </a:lnTo>
                  <a:lnTo>
                    <a:pt x="2" y="506"/>
                  </a:lnTo>
                  <a:lnTo>
                    <a:pt x="0" y="497"/>
                  </a:lnTo>
                  <a:lnTo>
                    <a:pt x="0" y="485"/>
                  </a:lnTo>
                  <a:lnTo>
                    <a:pt x="0" y="478"/>
                  </a:lnTo>
                  <a:lnTo>
                    <a:pt x="0" y="466"/>
                  </a:lnTo>
                  <a:lnTo>
                    <a:pt x="0" y="457"/>
                  </a:lnTo>
                  <a:lnTo>
                    <a:pt x="0" y="447"/>
                  </a:lnTo>
                  <a:lnTo>
                    <a:pt x="0" y="440"/>
                  </a:lnTo>
                  <a:lnTo>
                    <a:pt x="0" y="430"/>
                  </a:lnTo>
                  <a:lnTo>
                    <a:pt x="2" y="422"/>
                  </a:lnTo>
                  <a:lnTo>
                    <a:pt x="2" y="413"/>
                  </a:lnTo>
                  <a:lnTo>
                    <a:pt x="4" y="405"/>
                  </a:lnTo>
                  <a:lnTo>
                    <a:pt x="4" y="396"/>
                  </a:lnTo>
                  <a:lnTo>
                    <a:pt x="6" y="388"/>
                  </a:lnTo>
                  <a:lnTo>
                    <a:pt x="8" y="379"/>
                  </a:lnTo>
                  <a:lnTo>
                    <a:pt x="10" y="371"/>
                  </a:lnTo>
                  <a:lnTo>
                    <a:pt x="10" y="362"/>
                  </a:lnTo>
                  <a:lnTo>
                    <a:pt x="12" y="354"/>
                  </a:lnTo>
                  <a:lnTo>
                    <a:pt x="13" y="346"/>
                  </a:lnTo>
                  <a:lnTo>
                    <a:pt x="15" y="339"/>
                  </a:lnTo>
                  <a:lnTo>
                    <a:pt x="17" y="331"/>
                  </a:lnTo>
                  <a:lnTo>
                    <a:pt x="19" y="324"/>
                  </a:lnTo>
                  <a:lnTo>
                    <a:pt x="21" y="316"/>
                  </a:lnTo>
                  <a:lnTo>
                    <a:pt x="23" y="308"/>
                  </a:lnTo>
                  <a:lnTo>
                    <a:pt x="25" y="301"/>
                  </a:lnTo>
                  <a:lnTo>
                    <a:pt x="27" y="295"/>
                  </a:lnTo>
                  <a:lnTo>
                    <a:pt x="29" y="287"/>
                  </a:lnTo>
                  <a:lnTo>
                    <a:pt x="31" y="282"/>
                  </a:lnTo>
                  <a:lnTo>
                    <a:pt x="32" y="274"/>
                  </a:lnTo>
                  <a:lnTo>
                    <a:pt x="34" y="268"/>
                  </a:lnTo>
                  <a:lnTo>
                    <a:pt x="38" y="263"/>
                  </a:lnTo>
                  <a:lnTo>
                    <a:pt x="40" y="257"/>
                  </a:lnTo>
                  <a:lnTo>
                    <a:pt x="42" y="251"/>
                  </a:lnTo>
                  <a:lnTo>
                    <a:pt x="44" y="246"/>
                  </a:lnTo>
                  <a:lnTo>
                    <a:pt x="48" y="240"/>
                  </a:lnTo>
                  <a:lnTo>
                    <a:pt x="50" y="234"/>
                  </a:lnTo>
                  <a:lnTo>
                    <a:pt x="51" y="229"/>
                  </a:lnTo>
                  <a:lnTo>
                    <a:pt x="53" y="223"/>
                  </a:lnTo>
                  <a:lnTo>
                    <a:pt x="55" y="217"/>
                  </a:lnTo>
                  <a:lnTo>
                    <a:pt x="59" y="211"/>
                  </a:lnTo>
                  <a:lnTo>
                    <a:pt x="63" y="202"/>
                  </a:lnTo>
                  <a:lnTo>
                    <a:pt x="69" y="194"/>
                  </a:lnTo>
                  <a:lnTo>
                    <a:pt x="72" y="185"/>
                  </a:lnTo>
                  <a:lnTo>
                    <a:pt x="76" y="179"/>
                  </a:lnTo>
                  <a:lnTo>
                    <a:pt x="80" y="172"/>
                  </a:lnTo>
                  <a:lnTo>
                    <a:pt x="84" y="166"/>
                  </a:lnTo>
                  <a:lnTo>
                    <a:pt x="86" y="160"/>
                  </a:lnTo>
                  <a:lnTo>
                    <a:pt x="89" y="154"/>
                  </a:lnTo>
                  <a:lnTo>
                    <a:pt x="91" y="151"/>
                  </a:lnTo>
                  <a:lnTo>
                    <a:pt x="95" y="149"/>
                  </a:lnTo>
                  <a:lnTo>
                    <a:pt x="97" y="143"/>
                  </a:lnTo>
                  <a:lnTo>
                    <a:pt x="99" y="143"/>
                  </a:lnTo>
                  <a:lnTo>
                    <a:pt x="287" y="4"/>
                  </a:lnTo>
                  <a:lnTo>
                    <a:pt x="454" y="0"/>
                  </a:lnTo>
                  <a:lnTo>
                    <a:pt x="462" y="44"/>
                  </a:lnTo>
                  <a:lnTo>
                    <a:pt x="458" y="44"/>
                  </a:lnTo>
                  <a:lnTo>
                    <a:pt x="453" y="46"/>
                  </a:lnTo>
                  <a:lnTo>
                    <a:pt x="447" y="46"/>
                  </a:lnTo>
                  <a:lnTo>
                    <a:pt x="443" y="48"/>
                  </a:lnTo>
                  <a:lnTo>
                    <a:pt x="437" y="48"/>
                  </a:lnTo>
                  <a:lnTo>
                    <a:pt x="432" y="50"/>
                  </a:lnTo>
                  <a:lnTo>
                    <a:pt x="422" y="52"/>
                  </a:lnTo>
                  <a:lnTo>
                    <a:pt x="415" y="54"/>
                  </a:lnTo>
                  <a:lnTo>
                    <a:pt x="407" y="56"/>
                  </a:lnTo>
                  <a:lnTo>
                    <a:pt x="397" y="57"/>
                  </a:lnTo>
                  <a:lnTo>
                    <a:pt x="388" y="59"/>
                  </a:lnTo>
                  <a:lnTo>
                    <a:pt x="378" y="63"/>
                  </a:lnTo>
                  <a:lnTo>
                    <a:pt x="369" y="65"/>
                  </a:lnTo>
                  <a:lnTo>
                    <a:pt x="361" y="69"/>
                  </a:lnTo>
                  <a:lnTo>
                    <a:pt x="356" y="69"/>
                  </a:lnTo>
                  <a:lnTo>
                    <a:pt x="350" y="71"/>
                  </a:lnTo>
                  <a:lnTo>
                    <a:pt x="344" y="71"/>
                  </a:lnTo>
                  <a:lnTo>
                    <a:pt x="340" y="73"/>
                  </a:lnTo>
                  <a:lnTo>
                    <a:pt x="329" y="76"/>
                  </a:lnTo>
                  <a:lnTo>
                    <a:pt x="319" y="78"/>
                  </a:lnTo>
                  <a:lnTo>
                    <a:pt x="310" y="82"/>
                  </a:lnTo>
                  <a:lnTo>
                    <a:pt x="300" y="84"/>
                  </a:lnTo>
                  <a:lnTo>
                    <a:pt x="291" y="88"/>
                  </a:lnTo>
                  <a:lnTo>
                    <a:pt x="281" y="90"/>
                  </a:lnTo>
                  <a:lnTo>
                    <a:pt x="272" y="94"/>
                  </a:lnTo>
                  <a:lnTo>
                    <a:pt x="264" y="95"/>
                  </a:lnTo>
                  <a:lnTo>
                    <a:pt x="257" y="99"/>
                  </a:lnTo>
                  <a:lnTo>
                    <a:pt x="249" y="103"/>
                  </a:lnTo>
                  <a:lnTo>
                    <a:pt x="242" y="105"/>
                  </a:lnTo>
                  <a:lnTo>
                    <a:pt x="236" y="109"/>
                  </a:lnTo>
                  <a:lnTo>
                    <a:pt x="230" y="111"/>
                  </a:lnTo>
                  <a:lnTo>
                    <a:pt x="226" y="116"/>
                  </a:lnTo>
                  <a:lnTo>
                    <a:pt x="221" y="118"/>
                  </a:lnTo>
                  <a:lnTo>
                    <a:pt x="217" y="122"/>
                  </a:lnTo>
                  <a:lnTo>
                    <a:pt x="211" y="126"/>
                  </a:lnTo>
                  <a:lnTo>
                    <a:pt x="205" y="132"/>
                  </a:lnTo>
                  <a:lnTo>
                    <a:pt x="200" y="135"/>
                  </a:lnTo>
                  <a:lnTo>
                    <a:pt x="194" y="141"/>
                  </a:lnTo>
                  <a:lnTo>
                    <a:pt x="188" y="149"/>
                  </a:lnTo>
                  <a:lnTo>
                    <a:pt x="183" y="156"/>
                  </a:lnTo>
                  <a:lnTo>
                    <a:pt x="177" y="162"/>
                  </a:lnTo>
                  <a:lnTo>
                    <a:pt x="169" y="170"/>
                  </a:lnTo>
                  <a:lnTo>
                    <a:pt x="164" y="177"/>
                  </a:lnTo>
                  <a:lnTo>
                    <a:pt x="158" y="187"/>
                  </a:lnTo>
                  <a:lnTo>
                    <a:pt x="150" y="194"/>
                  </a:lnTo>
                  <a:lnTo>
                    <a:pt x="145" y="204"/>
                  </a:lnTo>
                  <a:lnTo>
                    <a:pt x="139" y="213"/>
                  </a:lnTo>
                  <a:lnTo>
                    <a:pt x="133" y="225"/>
                  </a:lnTo>
                  <a:lnTo>
                    <a:pt x="126" y="234"/>
                  </a:lnTo>
                  <a:lnTo>
                    <a:pt x="120" y="246"/>
                  </a:lnTo>
                  <a:lnTo>
                    <a:pt x="116" y="249"/>
                  </a:lnTo>
                  <a:lnTo>
                    <a:pt x="114" y="255"/>
                  </a:lnTo>
                  <a:lnTo>
                    <a:pt x="110" y="261"/>
                  </a:lnTo>
                  <a:lnTo>
                    <a:pt x="108" y="267"/>
                  </a:lnTo>
                  <a:lnTo>
                    <a:pt x="105" y="272"/>
                  </a:lnTo>
                  <a:lnTo>
                    <a:pt x="101" y="278"/>
                  </a:lnTo>
                  <a:lnTo>
                    <a:pt x="99" y="284"/>
                  </a:lnTo>
                  <a:lnTo>
                    <a:pt x="95" y="289"/>
                  </a:lnTo>
                  <a:lnTo>
                    <a:pt x="93" y="295"/>
                  </a:lnTo>
                  <a:lnTo>
                    <a:pt x="89" y="303"/>
                  </a:lnTo>
                  <a:lnTo>
                    <a:pt x="88" y="308"/>
                  </a:lnTo>
                  <a:lnTo>
                    <a:pt x="86" y="316"/>
                  </a:lnTo>
                  <a:lnTo>
                    <a:pt x="84" y="322"/>
                  </a:lnTo>
                  <a:lnTo>
                    <a:pt x="80" y="327"/>
                  </a:lnTo>
                  <a:lnTo>
                    <a:pt x="78" y="333"/>
                  </a:lnTo>
                  <a:lnTo>
                    <a:pt x="76" y="339"/>
                  </a:lnTo>
                  <a:lnTo>
                    <a:pt x="74" y="344"/>
                  </a:lnTo>
                  <a:lnTo>
                    <a:pt x="72" y="352"/>
                  </a:lnTo>
                  <a:lnTo>
                    <a:pt x="70" y="360"/>
                  </a:lnTo>
                  <a:lnTo>
                    <a:pt x="69" y="367"/>
                  </a:lnTo>
                  <a:lnTo>
                    <a:pt x="67" y="373"/>
                  </a:lnTo>
                  <a:lnTo>
                    <a:pt x="65" y="379"/>
                  </a:lnTo>
                  <a:lnTo>
                    <a:pt x="63" y="386"/>
                  </a:lnTo>
                  <a:lnTo>
                    <a:pt x="63" y="392"/>
                  </a:lnTo>
                  <a:lnTo>
                    <a:pt x="61" y="400"/>
                  </a:lnTo>
                  <a:lnTo>
                    <a:pt x="61" y="405"/>
                  </a:lnTo>
                  <a:lnTo>
                    <a:pt x="59" y="413"/>
                  </a:lnTo>
                  <a:lnTo>
                    <a:pt x="59" y="421"/>
                  </a:lnTo>
                  <a:lnTo>
                    <a:pt x="57" y="426"/>
                  </a:lnTo>
                  <a:lnTo>
                    <a:pt x="57" y="432"/>
                  </a:lnTo>
                  <a:lnTo>
                    <a:pt x="55" y="440"/>
                  </a:lnTo>
                  <a:lnTo>
                    <a:pt x="55" y="445"/>
                  </a:lnTo>
                  <a:lnTo>
                    <a:pt x="55" y="451"/>
                  </a:lnTo>
                  <a:lnTo>
                    <a:pt x="55" y="459"/>
                  </a:lnTo>
                  <a:lnTo>
                    <a:pt x="55" y="464"/>
                  </a:lnTo>
                  <a:lnTo>
                    <a:pt x="55" y="472"/>
                  </a:lnTo>
                  <a:lnTo>
                    <a:pt x="55" y="478"/>
                  </a:lnTo>
                  <a:lnTo>
                    <a:pt x="55" y="485"/>
                  </a:lnTo>
                  <a:lnTo>
                    <a:pt x="55" y="493"/>
                  </a:lnTo>
                  <a:lnTo>
                    <a:pt x="55" y="498"/>
                  </a:lnTo>
                  <a:lnTo>
                    <a:pt x="55" y="504"/>
                  </a:lnTo>
                  <a:lnTo>
                    <a:pt x="57" y="512"/>
                  </a:lnTo>
                  <a:lnTo>
                    <a:pt x="57" y="517"/>
                  </a:lnTo>
                  <a:lnTo>
                    <a:pt x="59" y="525"/>
                  </a:lnTo>
                  <a:lnTo>
                    <a:pt x="59" y="531"/>
                  </a:lnTo>
                  <a:lnTo>
                    <a:pt x="59" y="536"/>
                  </a:lnTo>
                  <a:lnTo>
                    <a:pt x="61" y="542"/>
                  </a:lnTo>
                  <a:lnTo>
                    <a:pt x="61" y="548"/>
                  </a:lnTo>
                  <a:lnTo>
                    <a:pt x="63" y="554"/>
                  </a:lnTo>
                  <a:lnTo>
                    <a:pt x="65" y="559"/>
                  </a:lnTo>
                  <a:lnTo>
                    <a:pt x="65" y="565"/>
                  </a:lnTo>
                  <a:lnTo>
                    <a:pt x="67" y="573"/>
                  </a:lnTo>
                  <a:lnTo>
                    <a:pt x="69" y="578"/>
                  </a:lnTo>
                  <a:lnTo>
                    <a:pt x="70" y="584"/>
                  </a:lnTo>
                  <a:lnTo>
                    <a:pt x="70" y="590"/>
                  </a:lnTo>
                  <a:lnTo>
                    <a:pt x="72" y="595"/>
                  </a:lnTo>
                  <a:lnTo>
                    <a:pt x="74" y="601"/>
                  </a:lnTo>
                  <a:lnTo>
                    <a:pt x="76" y="607"/>
                  </a:lnTo>
                  <a:lnTo>
                    <a:pt x="78" y="613"/>
                  </a:lnTo>
                  <a:lnTo>
                    <a:pt x="82" y="618"/>
                  </a:lnTo>
                  <a:lnTo>
                    <a:pt x="84" y="628"/>
                  </a:lnTo>
                  <a:lnTo>
                    <a:pt x="88" y="639"/>
                  </a:lnTo>
                  <a:lnTo>
                    <a:pt x="91" y="649"/>
                  </a:lnTo>
                  <a:lnTo>
                    <a:pt x="97" y="658"/>
                  </a:lnTo>
                  <a:lnTo>
                    <a:pt x="101" y="668"/>
                  </a:lnTo>
                  <a:lnTo>
                    <a:pt x="107" y="677"/>
                  </a:lnTo>
                  <a:lnTo>
                    <a:pt x="110" y="685"/>
                  </a:lnTo>
                  <a:lnTo>
                    <a:pt x="116" y="694"/>
                  </a:lnTo>
                  <a:lnTo>
                    <a:pt x="120" y="700"/>
                  </a:lnTo>
                  <a:lnTo>
                    <a:pt x="126" y="708"/>
                  </a:lnTo>
                  <a:lnTo>
                    <a:pt x="129" y="715"/>
                  </a:lnTo>
                  <a:lnTo>
                    <a:pt x="135" y="723"/>
                  </a:lnTo>
                  <a:lnTo>
                    <a:pt x="139" y="728"/>
                  </a:lnTo>
                  <a:lnTo>
                    <a:pt x="145" y="734"/>
                  </a:lnTo>
                  <a:lnTo>
                    <a:pt x="148" y="740"/>
                  </a:lnTo>
                  <a:lnTo>
                    <a:pt x="154" y="746"/>
                  </a:lnTo>
                  <a:lnTo>
                    <a:pt x="162" y="755"/>
                  </a:lnTo>
                  <a:lnTo>
                    <a:pt x="171" y="763"/>
                  </a:lnTo>
                  <a:lnTo>
                    <a:pt x="175" y="766"/>
                  </a:lnTo>
                  <a:lnTo>
                    <a:pt x="181" y="772"/>
                  </a:lnTo>
                  <a:lnTo>
                    <a:pt x="186" y="776"/>
                  </a:lnTo>
                  <a:lnTo>
                    <a:pt x="192" y="780"/>
                  </a:lnTo>
                  <a:lnTo>
                    <a:pt x="198" y="784"/>
                  </a:lnTo>
                  <a:lnTo>
                    <a:pt x="204" y="787"/>
                  </a:lnTo>
                  <a:lnTo>
                    <a:pt x="209" y="791"/>
                  </a:lnTo>
                  <a:lnTo>
                    <a:pt x="215" y="795"/>
                  </a:lnTo>
                  <a:lnTo>
                    <a:pt x="221" y="797"/>
                  </a:lnTo>
                  <a:lnTo>
                    <a:pt x="228" y="801"/>
                  </a:lnTo>
                  <a:lnTo>
                    <a:pt x="234" y="805"/>
                  </a:lnTo>
                  <a:lnTo>
                    <a:pt x="242" y="808"/>
                  </a:lnTo>
                  <a:lnTo>
                    <a:pt x="247" y="812"/>
                  </a:lnTo>
                  <a:lnTo>
                    <a:pt x="255" y="814"/>
                  </a:lnTo>
                  <a:lnTo>
                    <a:pt x="261" y="818"/>
                  </a:lnTo>
                  <a:lnTo>
                    <a:pt x="268" y="820"/>
                  </a:lnTo>
                  <a:lnTo>
                    <a:pt x="274" y="822"/>
                  </a:lnTo>
                  <a:lnTo>
                    <a:pt x="280" y="825"/>
                  </a:lnTo>
                  <a:lnTo>
                    <a:pt x="287" y="827"/>
                  </a:lnTo>
                  <a:lnTo>
                    <a:pt x="295" y="831"/>
                  </a:lnTo>
                  <a:lnTo>
                    <a:pt x="300" y="831"/>
                  </a:lnTo>
                  <a:lnTo>
                    <a:pt x="306" y="835"/>
                  </a:lnTo>
                  <a:lnTo>
                    <a:pt x="312" y="835"/>
                  </a:lnTo>
                  <a:lnTo>
                    <a:pt x="319" y="839"/>
                  </a:lnTo>
                  <a:lnTo>
                    <a:pt x="325" y="839"/>
                  </a:lnTo>
                  <a:lnTo>
                    <a:pt x="331" y="841"/>
                  </a:lnTo>
                  <a:lnTo>
                    <a:pt x="338" y="843"/>
                  </a:lnTo>
                  <a:lnTo>
                    <a:pt x="344" y="844"/>
                  </a:lnTo>
                  <a:lnTo>
                    <a:pt x="350" y="844"/>
                  </a:lnTo>
                  <a:lnTo>
                    <a:pt x="356" y="846"/>
                  </a:lnTo>
                  <a:lnTo>
                    <a:pt x="361" y="846"/>
                  </a:lnTo>
                  <a:lnTo>
                    <a:pt x="369" y="850"/>
                  </a:lnTo>
                  <a:lnTo>
                    <a:pt x="375" y="850"/>
                  </a:lnTo>
                  <a:lnTo>
                    <a:pt x="382" y="850"/>
                  </a:lnTo>
                  <a:lnTo>
                    <a:pt x="388" y="852"/>
                  </a:lnTo>
                  <a:lnTo>
                    <a:pt x="396" y="852"/>
                  </a:lnTo>
                  <a:lnTo>
                    <a:pt x="401" y="852"/>
                  </a:lnTo>
                  <a:lnTo>
                    <a:pt x="409" y="854"/>
                  </a:lnTo>
                  <a:lnTo>
                    <a:pt x="415" y="854"/>
                  </a:lnTo>
                  <a:lnTo>
                    <a:pt x="422" y="854"/>
                  </a:lnTo>
                  <a:lnTo>
                    <a:pt x="428" y="854"/>
                  </a:lnTo>
                  <a:lnTo>
                    <a:pt x="434" y="854"/>
                  </a:lnTo>
                  <a:lnTo>
                    <a:pt x="439" y="856"/>
                  </a:lnTo>
                  <a:lnTo>
                    <a:pt x="447" y="856"/>
                  </a:lnTo>
                  <a:lnTo>
                    <a:pt x="451" y="856"/>
                  </a:lnTo>
                  <a:lnTo>
                    <a:pt x="456" y="856"/>
                  </a:lnTo>
                  <a:lnTo>
                    <a:pt x="462" y="856"/>
                  </a:lnTo>
                  <a:lnTo>
                    <a:pt x="468" y="856"/>
                  </a:lnTo>
                  <a:lnTo>
                    <a:pt x="477" y="856"/>
                  </a:lnTo>
                  <a:lnTo>
                    <a:pt x="485" y="858"/>
                  </a:lnTo>
                  <a:lnTo>
                    <a:pt x="491" y="858"/>
                  </a:lnTo>
                  <a:lnTo>
                    <a:pt x="496" y="858"/>
                  </a:lnTo>
                  <a:lnTo>
                    <a:pt x="500" y="858"/>
                  </a:lnTo>
                  <a:lnTo>
                    <a:pt x="502" y="860"/>
                  </a:lnTo>
                  <a:lnTo>
                    <a:pt x="502" y="858"/>
                  </a:lnTo>
                  <a:lnTo>
                    <a:pt x="508" y="856"/>
                  </a:lnTo>
                  <a:lnTo>
                    <a:pt x="511" y="856"/>
                  </a:lnTo>
                  <a:lnTo>
                    <a:pt x="515" y="854"/>
                  </a:lnTo>
                  <a:lnTo>
                    <a:pt x="521" y="854"/>
                  </a:lnTo>
                  <a:lnTo>
                    <a:pt x="527" y="854"/>
                  </a:lnTo>
                  <a:lnTo>
                    <a:pt x="534" y="852"/>
                  </a:lnTo>
                  <a:lnTo>
                    <a:pt x="540" y="852"/>
                  </a:lnTo>
                  <a:lnTo>
                    <a:pt x="548" y="850"/>
                  </a:lnTo>
                  <a:lnTo>
                    <a:pt x="555" y="848"/>
                  </a:lnTo>
                  <a:lnTo>
                    <a:pt x="563" y="846"/>
                  </a:lnTo>
                  <a:lnTo>
                    <a:pt x="572" y="844"/>
                  </a:lnTo>
                  <a:lnTo>
                    <a:pt x="580" y="843"/>
                  </a:lnTo>
                  <a:lnTo>
                    <a:pt x="589" y="843"/>
                  </a:lnTo>
                  <a:lnTo>
                    <a:pt x="599" y="839"/>
                  </a:lnTo>
                  <a:lnTo>
                    <a:pt x="607" y="837"/>
                  </a:lnTo>
                  <a:lnTo>
                    <a:pt x="616" y="835"/>
                  </a:lnTo>
                  <a:lnTo>
                    <a:pt x="626" y="833"/>
                  </a:lnTo>
                  <a:lnTo>
                    <a:pt x="633" y="831"/>
                  </a:lnTo>
                  <a:lnTo>
                    <a:pt x="643" y="829"/>
                  </a:lnTo>
                  <a:lnTo>
                    <a:pt x="652" y="827"/>
                  </a:lnTo>
                  <a:lnTo>
                    <a:pt x="662" y="825"/>
                  </a:lnTo>
                  <a:lnTo>
                    <a:pt x="669" y="824"/>
                  </a:lnTo>
                  <a:lnTo>
                    <a:pt x="677" y="822"/>
                  </a:lnTo>
                  <a:lnTo>
                    <a:pt x="684" y="820"/>
                  </a:lnTo>
                  <a:lnTo>
                    <a:pt x="692" y="818"/>
                  </a:lnTo>
                  <a:lnTo>
                    <a:pt x="698" y="814"/>
                  </a:lnTo>
                  <a:lnTo>
                    <a:pt x="705" y="812"/>
                  </a:lnTo>
                  <a:lnTo>
                    <a:pt x="711" y="810"/>
                  </a:lnTo>
                  <a:lnTo>
                    <a:pt x="717" y="808"/>
                  </a:lnTo>
                  <a:lnTo>
                    <a:pt x="724" y="803"/>
                  </a:lnTo>
                  <a:lnTo>
                    <a:pt x="736" y="795"/>
                  </a:lnTo>
                  <a:lnTo>
                    <a:pt x="740" y="791"/>
                  </a:lnTo>
                  <a:lnTo>
                    <a:pt x="745" y="787"/>
                  </a:lnTo>
                  <a:lnTo>
                    <a:pt x="751" y="782"/>
                  </a:lnTo>
                  <a:lnTo>
                    <a:pt x="757" y="778"/>
                  </a:lnTo>
                  <a:lnTo>
                    <a:pt x="760" y="772"/>
                  </a:lnTo>
                  <a:lnTo>
                    <a:pt x="766" y="766"/>
                  </a:lnTo>
                  <a:lnTo>
                    <a:pt x="770" y="761"/>
                  </a:lnTo>
                  <a:lnTo>
                    <a:pt x="776" y="755"/>
                  </a:lnTo>
                  <a:lnTo>
                    <a:pt x="781" y="749"/>
                  </a:lnTo>
                  <a:lnTo>
                    <a:pt x="785" y="744"/>
                  </a:lnTo>
                  <a:lnTo>
                    <a:pt x="791" y="738"/>
                  </a:lnTo>
                  <a:lnTo>
                    <a:pt x="797" y="730"/>
                  </a:lnTo>
                  <a:lnTo>
                    <a:pt x="800" y="725"/>
                  </a:lnTo>
                  <a:lnTo>
                    <a:pt x="804" y="719"/>
                  </a:lnTo>
                  <a:lnTo>
                    <a:pt x="808" y="713"/>
                  </a:lnTo>
                  <a:lnTo>
                    <a:pt x="812" y="708"/>
                  </a:lnTo>
                  <a:lnTo>
                    <a:pt x="819" y="696"/>
                  </a:lnTo>
                  <a:lnTo>
                    <a:pt x="827" y="689"/>
                  </a:lnTo>
                  <a:lnTo>
                    <a:pt x="833" y="681"/>
                  </a:lnTo>
                  <a:lnTo>
                    <a:pt x="837" y="675"/>
                  </a:lnTo>
                  <a:lnTo>
                    <a:pt x="838" y="671"/>
                  </a:lnTo>
                  <a:lnTo>
                    <a:pt x="840" y="671"/>
                  </a:lnTo>
                  <a:lnTo>
                    <a:pt x="840" y="668"/>
                  </a:lnTo>
                  <a:lnTo>
                    <a:pt x="842" y="662"/>
                  </a:lnTo>
                  <a:lnTo>
                    <a:pt x="842" y="656"/>
                  </a:lnTo>
                  <a:lnTo>
                    <a:pt x="844" y="652"/>
                  </a:lnTo>
                  <a:lnTo>
                    <a:pt x="846" y="645"/>
                  </a:lnTo>
                  <a:lnTo>
                    <a:pt x="848" y="639"/>
                  </a:lnTo>
                  <a:lnTo>
                    <a:pt x="848" y="632"/>
                  </a:lnTo>
                  <a:lnTo>
                    <a:pt x="850" y="624"/>
                  </a:lnTo>
                  <a:lnTo>
                    <a:pt x="852" y="616"/>
                  </a:lnTo>
                  <a:lnTo>
                    <a:pt x="856" y="607"/>
                  </a:lnTo>
                  <a:lnTo>
                    <a:pt x="857" y="597"/>
                  </a:lnTo>
                  <a:lnTo>
                    <a:pt x="859" y="588"/>
                  </a:lnTo>
                  <a:lnTo>
                    <a:pt x="861" y="578"/>
                  </a:lnTo>
                  <a:lnTo>
                    <a:pt x="863" y="569"/>
                  </a:lnTo>
                  <a:lnTo>
                    <a:pt x="865" y="559"/>
                  </a:lnTo>
                  <a:lnTo>
                    <a:pt x="867" y="550"/>
                  </a:lnTo>
                  <a:lnTo>
                    <a:pt x="869" y="538"/>
                  </a:lnTo>
                  <a:lnTo>
                    <a:pt x="873" y="529"/>
                  </a:lnTo>
                  <a:lnTo>
                    <a:pt x="875" y="519"/>
                  </a:lnTo>
                  <a:lnTo>
                    <a:pt x="876" y="510"/>
                  </a:lnTo>
                  <a:lnTo>
                    <a:pt x="878" y="502"/>
                  </a:lnTo>
                  <a:lnTo>
                    <a:pt x="880" y="493"/>
                  </a:lnTo>
                  <a:lnTo>
                    <a:pt x="882" y="485"/>
                  </a:lnTo>
                  <a:lnTo>
                    <a:pt x="884" y="476"/>
                  </a:lnTo>
                  <a:lnTo>
                    <a:pt x="884" y="468"/>
                  </a:lnTo>
                  <a:lnTo>
                    <a:pt x="886" y="462"/>
                  </a:lnTo>
                  <a:lnTo>
                    <a:pt x="888" y="455"/>
                  </a:lnTo>
                  <a:lnTo>
                    <a:pt x="888" y="451"/>
                  </a:lnTo>
                  <a:lnTo>
                    <a:pt x="890" y="445"/>
                  </a:lnTo>
                  <a:lnTo>
                    <a:pt x="890" y="443"/>
                  </a:lnTo>
                  <a:lnTo>
                    <a:pt x="890" y="434"/>
                  </a:lnTo>
                  <a:lnTo>
                    <a:pt x="890" y="426"/>
                  </a:lnTo>
                  <a:lnTo>
                    <a:pt x="890" y="421"/>
                  </a:lnTo>
                  <a:lnTo>
                    <a:pt x="888" y="415"/>
                  </a:lnTo>
                  <a:lnTo>
                    <a:pt x="888" y="409"/>
                  </a:lnTo>
                  <a:lnTo>
                    <a:pt x="888" y="405"/>
                  </a:lnTo>
                  <a:lnTo>
                    <a:pt x="886" y="398"/>
                  </a:lnTo>
                  <a:lnTo>
                    <a:pt x="886" y="392"/>
                  </a:lnTo>
                  <a:lnTo>
                    <a:pt x="884" y="386"/>
                  </a:lnTo>
                  <a:lnTo>
                    <a:pt x="884" y="381"/>
                  </a:lnTo>
                  <a:lnTo>
                    <a:pt x="882" y="373"/>
                  </a:lnTo>
                  <a:lnTo>
                    <a:pt x="882" y="367"/>
                  </a:lnTo>
                  <a:lnTo>
                    <a:pt x="880" y="362"/>
                  </a:lnTo>
                  <a:lnTo>
                    <a:pt x="880" y="356"/>
                  </a:lnTo>
                  <a:lnTo>
                    <a:pt x="878" y="348"/>
                  </a:lnTo>
                  <a:lnTo>
                    <a:pt x="876" y="343"/>
                  </a:lnTo>
                  <a:lnTo>
                    <a:pt x="875" y="337"/>
                  </a:lnTo>
                  <a:lnTo>
                    <a:pt x="875" y="333"/>
                  </a:lnTo>
                  <a:lnTo>
                    <a:pt x="873" y="322"/>
                  </a:lnTo>
                  <a:lnTo>
                    <a:pt x="871" y="314"/>
                  </a:lnTo>
                  <a:lnTo>
                    <a:pt x="869" y="306"/>
                  </a:lnTo>
                  <a:lnTo>
                    <a:pt x="867" y="301"/>
                  </a:lnTo>
                  <a:lnTo>
                    <a:pt x="867" y="297"/>
                  </a:lnTo>
                  <a:lnTo>
                    <a:pt x="779" y="206"/>
                  </a:lnTo>
                  <a:lnTo>
                    <a:pt x="778" y="204"/>
                  </a:lnTo>
                  <a:lnTo>
                    <a:pt x="776" y="200"/>
                  </a:lnTo>
                  <a:lnTo>
                    <a:pt x="772" y="196"/>
                  </a:lnTo>
                  <a:lnTo>
                    <a:pt x="766" y="191"/>
                  </a:lnTo>
                  <a:lnTo>
                    <a:pt x="760" y="185"/>
                  </a:lnTo>
                  <a:lnTo>
                    <a:pt x="755" y="177"/>
                  </a:lnTo>
                  <a:lnTo>
                    <a:pt x="747" y="170"/>
                  </a:lnTo>
                  <a:lnTo>
                    <a:pt x="740" y="162"/>
                  </a:lnTo>
                  <a:lnTo>
                    <a:pt x="732" y="153"/>
                  </a:lnTo>
                  <a:lnTo>
                    <a:pt x="724" y="145"/>
                  </a:lnTo>
                  <a:lnTo>
                    <a:pt x="715" y="135"/>
                  </a:lnTo>
                  <a:lnTo>
                    <a:pt x="709" y="130"/>
                  </a:lnTo>
                  <a:lnTo>
                    <a:pt x="702" y="122"/>
                  </a:lnTo>
                  <a:lnTo>
                    <a:pt x="696" y="118"/>
                  </a:lnTo>
                  <a:lnTo>
                    <a:pt x="688" y="114"/>
                  </a:lnTo>
                  <a:lnTo>
                    <a:pt x="686" y="111"/>
                  </a:lnTo>
                  <a:lnTo>
                    <a:pt x="679" y="109"/>
                  </a:lnTo>
                  <a:lnTo>
                    <a:pt x="671" y="105"/>
                  </a:lnTo>
                  <a:lnTo>
                    <a:pt x="665" y="103"/>
                  </a:lnTo>
                  <a:lnTo>
                    <a:pt x="662" y="103"/>
                  </a:lnTo>
                  <a:lnTo>
                    <a:pt x="656" y="101"/>
                  </a:lnTo>
                  <a:lnTo>
                    <a:pt x="650" y="99"/>
                  </a:lnTo>
                  <a:lnTo>
                    <a:pt x="645" y="97"/>
                  </a:lnTo>
                  <a:lnTo>
                    <a:pt x="637" y="95"/>
                  </a:lnTo>
                  <a:lnTo>
                    <a:pt x="631" y="94"/>
                  </a:lnTo>
                  <a:lnTo>
                    <a:pt x="626" y="92"/>
                  </a:lnTo>
                  <a:lnTo>
                    <a:pt x="618" y="90"/>
                  </a:lnTo>
                  <a:lnTo>
                    <a:pt x="612" y="88"/>
                  </a:lnTo>
                  <a:lnTo>
                    <a:pt x="605" y="86"/>
                  </a:lnTo>
                  <a:lnTo>
                    <a:pt x="599" y="84"/>
                  </a:lnTo>
                  <a:lnTo>
                    <a:pt x="591" y="82"/>
                  </a:lnTo>
                  <a:lnTo>
                    <a:pt x="584" y="80"/>
                  </a:lnTo>
                  <a:lnTo>
                    <a:pt x="578" y="78"/>
                  </a:lnTo>
                  <a:lnTo>
                    <a:pt x="572" y="76"/>
                  </a:lnTo>
                  <a:lnTo>
                    <a:pt x="565" y="75"/>
                  </a:lnTo>
                  <a:lnTo>
                    <a:pt x="559" y="73"/>
                  </a:lnTo>
                  <a:lnTo>
                    <a:pt x="553" y="71"/>
                  </a:lnTo>
                  <a:lnTo>
                    <a:pt x="549" y="71"/>
                  </a:lnTo>
                  <a:lnTo>
                    <a:pt x="540" y="67"/>
                  </a:lnTo>
                  <a:lnTo>
                    <a:pt x="534" y="67"/>
                  </a:lnTo>
                  <a:lnTo>
                    <a:pt x="529" y="65"/>
                  </a:lnTo>
                  <a:lnTo>
                    <a:pt x="546" y="8"/>
                  </a:lnTo>
                  <a:close/>
                </a:path>
              </a:pathLst>
            </a:custGeom>
            <a:solidFill>
              <a:srgbClr val="B3B394"/>
            </a:solidFill>
            <a:ln w="9525">
              <a:noFill/>
              <a:round/>
              <a:headEnd/>
              <a:tailEnd/>
            </a:ln>
          </p:spPr>
          <p:txBody>
            <a:bodyPr/>
            <a:lstStyle/>
            <a:p>
              <a:endParaRPr lang="en-US" sz="2400"/>
            </a:p>
          </p:txBody>
        </p:sp>
        <p:sp>
          <p:nvSpPr>
            <p:cNvPr id="231438" name="Freeform 25"/>
            <p:cNvSpPr>
              <a:spLocks/>
            </p:cNvSpPr>
            <p:nvPr/>
          </p:nvSpPr>
          <p:spPr bwMode="auto">
            <a:xfrm>
              <a:off x="4734" y="3795"/>
              <a:ext cx="444" cy="480"/>
            </a:xfrm>
            <a:custGeom>
              <a:avLst/>
              <a:gdLst>
                <a:gd name="T0" fmla="*/ 1 w 887"/>
                <a:gd name="T1" fmla="*/ 1 h 960"/>
                <a:gd name="T2" fmla="*/ 1 w 887"/>
                <a:gd name="T3" fmla="*/ 1 h 960"/>
                <a:gd name="T4" fmla="*/ 1 w 887"/>
                <a:gd name="T5" fmla="*/ 1 h 960"/>
                <a:gd name="T6" fmla="*/ 1 w 887"/>
                <a:gd name="T7" fmla="*/ 1 h 960"/>
                <a:gd name="T8" fmla="*/ 1 w 887"/>
                <a:gd name="T9" fmla="*/ 1 h 960"/>
                <a:gd name="T10" fmla="*/ 1 w 887"/>
                <a:gd name="T11" fmla="*/ 1 h 960"/>
                <a:gd name="T12" fmla="*/ 1 w 887"/>
                <a:gd name="T13" fmla="*/ 1 h 960"/>
                <a:gd name="T14" fmla="*/ 1 w 887"/>
                <a:gd name="T15" fmla="*/ 1 h 960"/>
                <a:gd name="T16" fmla="*/ 1 w 887"/>
                <a:gd name="T17" fmla="*/ 1 h 960"/>
                <a:gd name="T18" fmla="*/ 1 w 887"/>
                <a:gd name="T19" fmla="*/ 1 h 960"/>
                <a:gd name="T20" fmla="*/ 1 w 887"/>
                <a:gd name="T21" fmla="*/ 1 h 960"/>
                <a:gd name="T22" fmla="*/ 1 w 887"/>
                <a:gd name="T23" fmla="*/ 1 h 960"/>
                <a:gd name="T24" fmla="*/ 1 w 887"/>
                <a:gd name="T25" fmla="*/ 1 h 960"/>
                <a:gd name="T26" fmla="*/ 1 w 887"/>
                <a:gd name="T27" fmla="*/ 1 h 960"/>
                <a:gd name="T28" fmla="*/ 1 w 887"/>
                <a:gd name="T29" fmla="*/ 1 h 960"/>
                <a:gd name="T30" fmla="*/ 1 w 887"/>
                <a:gd name="T31" fmla="*/ 1 h 960"/>
                <a:gd name="T32" fmla="*/ 1 w 887"/>
                <a:gd name="T33" fmla="*/ 1 h 960"/>
                <a:gd name="T34" fmla="*/ 1 w 887"/>
                <a:gd name="T35" fmla="*/ 1 h 960"/>
                <a:gd name="T36" fmla="*/ 1 w 887"/>
                <a:gd name="T37" fmla="*/ 1 h 960"/>
                <a:gd name="T38" fmla="*/ 1 w 887"/>
                <a:gd name="T39" fmla="*/ 1 h 960"/>
                <a:gd name="T40" fmla="*/ 1 w 887"/>
                <a:gd name="T41" fmla="*/ 1 h 960"/>
                <a:gd name="T42" fmla="*/ 1 w 887"/>
                <a:gd name="T43" fmla="*/ 1 h 960"/>
                <a:gd name="T44" fmla="*/ 1 w 887"/>
                <a:gd name="T45" fmla="*/ 1 h 960"/>
                <a:gd name="T46" fmla="*/ 1 w 887"/>
                <a:gd name="T47" fmla="*/ 1 h 960"/>
                <a:gd name="T48" fmla="*/ 1 w 887"/>
                <a:gd name="T49" fmla="*/ 1 h 960"/>
                <a:gd name="T50" fmla="*/ 0 w 887"/>
                <a:gd name="T51" fmla="*/ 1 h 960"/>
                <a:gd name="T52" fmla="*/ 0 w 887"/>
                <a:gd name="T53" fmla="*/ 1 h 960"/>
                <a:gd name="T54" fmla="*/ 1 w 887"/>
                <a:gd name="T55" fmla="*/ 1 h 960"/>
                <a:gd name="T56" fmla="*/ 1 w 887"/>
                <a:gd name="T57" fmla="*/ 1 h 960"/>
                <a:gd name="T58" fmla="*/ 1 w 887"/>
                <a:gd name="T59" fmla="*/ 1 h 960"/>
                <a:gd name="T60" fmla="*/ 1 w 887"/>
                <a:gd name="T61" fmla="*/ 1 h 960"/>
                <a:gd name="T62" fmla="*/ 1 w 887"/>
                <a:gd name="T63" fmla="*/ 1 h 960"/>
                <a:gd name="T64" fmla="*/ 1 w 887"/>
                <a:gd name="T65" fmla="*/ 1 h 960"/>
                <a:gd name="T66" fmla="*/ 1 w 887"/>
                <a:gd name="T67" fmla="*/ 1 h 960"/>
                <a:gd name="T68" fmla="*/ 1 w 887"/>
                <a:gd name="T69" fmla="*/ 1 h 960"/>
                <a:gd name="T70" fmla="*/ 1 w 887"/>
                <a:gd name="T71" fmla="*/ 1 h 960"/>
                <a:gd name="T72" fmla="*/ 1 w 887"/>
                <a:gd name="T73" fmla="*/ 1 h 960"/>
                <a:gd name="T74" fmla="*/ 1 w 887"/>
                <a:gd name="T75" fmla="*/ 1 h 960"/>
                <a:gd name="T76" fmla="*/ 1 w 887"/>
                <a:gd name="T77" fmla="*/ 1 h 960"/>
                <a:gd name="T78" fmla="*/ 1 w 887"/>
                <a:gd name="T79" fmla="*/ 1 h 960"/>
                <a:gd name="T80" fmla="*/ 1 w 887"/>
                <a:gd name="T81" fmla="*/ 1 h 960"/>
                <a:gd name="T82" fmla="*/ 1 w 887"/>
                <a:gd name="T83" fmla="*/ 1 h 960"/>
                <a:gd name="T84" fmla="*/ 1 w 887"/>
                <a:gd name="T85" fmla="*/ 1 h 960"/>
                <a:gd name="T86" fmla="*/ 1 w 887"/>
                <a:gd name="T87" fmla="*/ 1 h 960"/>
                <a:gd name="T88" fmla="*/ 1 w 887"/>
                <a:gd name="T89" fmla="*/ 1 h 960"/>
                <a:gd name="T90" fmla="*/ 1 w 887"/>
                <a:gd name="T91" fmla="*/ 1 h 960"/>
                <a:gd name="T92" fmla="*/ 1 w 887"/>
                <a:gd name="T93" fmla="*/ 1 h 960"/>
                <a:gd name="T94" fmla="*/ 1 w 887"/>
                <a:gd name="T95" fmla="*/ 1 h 960"/>
                <a:gd name="T96" fmla="*/ 1 w 887"/>
                <a:gd name="T97" fmla="*/ 1 h 960"/>
                <a:gd name="T98" fmla="*/ 1 w 887"/>
                <a:gd name="T99" fmla="*/ 1 h 960"/>
                <a:gd name="T100" fmla="*/ 1 w 887"/>
                <a:gd name="T101" fmla="*/ 1 h 960"/>
                <a:gd name="T102" fmla="*/ 1 w 887"/>
                <a:gd name="T103" fmla="*/ 1 h 960"/>
                <a:gd name="T104" fmla="*/ 1 w 887"/>
                <a:gd name="T105" fmla="*/ 1 h 960"/>
                <a:gd name="T106" fmla="*/ 1 w 887"/>
                <a:gd name="T107" fmla="*/ 1 h 960"/>
                <a:gd name="T108" fmla="*/ 1 w 887"/>
                <a:gd name="T109" fmla="*/ 1 h 960"/>
                <a:gd name="T110" fmla="*/ 1 w 887"/>
                <a:gd name="T111" fmla="*/ 1 h 960"/>
                <a:gd name="T112" fmla="*/ 1 w 887"/>
                <a:gd name="T113" fmla="*/ 1 h 960"/>
                <a:gd name="T114" fmla="*/ 1 w 887"/>
                <a:gd name="T115" fmla="*/ 1 h 960"/>
                <a:gd name="T116" fmla="*/ 1 w 887"/>
                <a:gd name="T117" fmla="*/ 1 h 9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87"/>
                <a:gd name="T178" fmla="*/ 0 h 960"/>
                <a:gd name="T179" fmla="*/ 887 w 887"/>
                <a:gd name="T180" fmla="*/ 960 h 96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87" h="960">
                  <a:moveTo>
                    <a:pt x="414" y="34"/>
                  </a:moveTo>
                  <a:lnTo>
                    <a:pt x="418" y="34"/>
                  </a:lnTo>
                  <a:lnTo>
                    <a:pt x="422" y="34"/>
                  </a:lnTo>
                  <a:lnTo>
                    <a:pt x="429" y="36"/>
                  </a:lnTo>
                  <a:lnTo>
                    <a:pt x="437" y="40"/>
                  </a:lnTo>
                  <a:lnTo>
                    <a:pt x="446" y="42"/>
                  </a:lnTo>
                  <a:lnTo>
                    <a:pt x="452" y="43"/>
                  </a:lnTo>
                  <a:lnTo>
                    <a:pt x="458" y="45"/>
                  </a:lnTo>
                  <a:lnTo>
                    <a:pt x="464" y="47"/>
                  </a:lnTo>
                  <a:lnTo>
                    <a:pt x="469" y="49"/>
                  </a:lnTo>
                  <a:lnTo>
                    <a:pt x="475" y="51"/>
                  </a:lnTo>
                  <a:lnTo>
                    <a:pt x="483" y="53"/>
                  </a:lnTo>
                  <a:lnTo>
                    <a:pt x="488" y="55"/>
                  </a:lnTo>
                  <a:lnTo>
                    <a:pt x="498" y="59"/>
                  </a:lnTo>
                  <a:lnTo>
                    <a:pt x="504" y="61"/>
                  </a:lnTo>
                  <a:lnTo>
                    <a:pt x="513" y="62"/>
                  </a:lnTo>
                  <a:lnTo>
                    <a:pt x="521" y="66"/>
                  </a:lnTo>
                  <a:lnTo>
                    <a:pt x="528" y="70"/>
                  </a:lnTo>
                  <a:lnTo>
                    <a:pt x="536" y="72"/>
                  </a:lnTo>
                  <a:lnTo>
                    <a:pt x="545" y="76"/>
                  </a:lnTo>
                  <a:lnTo>
                    <a:pt x="553" y="78"/>
                  </a:lnTo>
                  <a:lnTo>
                    <a:pt x="562" y="81"/>
                  </a:lnTo>
                  <a:lnTo>
                    <a:pt x="570" y="85"/>
                  </a:lnTo>
                  <a:lnTo>
                    <a:pt x="580" y="89"/>
                  </a:lnTo>
                  <a:lnTo>
                    <a:pt x="589" y="93"/>
                  </a:lnTo>
                  <a:lnTo>
                    <a:pt x="599" y="99"/>
                  </a:lnTo>
                  <a:lnTo>
                    <a:pt x="606" y="100"/>
                  </a:lnTo>
                  <a:lnTo>
                    <a:pt x="616" y="106"/>
                  </a:lnTo>
                  <a:lnTo>
                    <a:pt x="623" y="110"/>
                  </a:lnTo>
                  <a:lnTo>
                    <a:pt x="633" y="114"/>
                  </a:lnTo>
                  <a:lnTo>
                    <a:pt x="642" y="118"/>
                  </a:lnTo>
                  <a:lnTo>
                    <a:pt x="652" y="123"/>
                  </a:lnTo>
                  <a:lnTo>
                    <a:pt x="661" y="127"/>
                  </a:lnTo>
                  <a:lnTo>
                    <a:pt x="671" y="133"/>
                  </a:lnTo>
                  <a:lnTo>
                    <a:pt x="678" y="138"/>
                  </a:lnTo>
                  <a:lnTo>
                    <a:pt x="686" y="142"/>
                  </a:lnTo>
                  <a:lnTo>
                    <a:pt x="696" y="148"/>
                  </a:lnTo>
                  <a:lnTo>
                    <a:pt x="703" y="156"/>
                  </a:lnTo>
                  <a:lnTo>
                    <a:pt x="711" y="161"/>
                  </a:lnTo>
                  <a:lnTo>
                    <a:pt x="720" y="167"/>
                  </a:lnTo>
                  <a:lnTo>
                    <a:pt x="728" y="173"/>
                  </a:lnTo>
                  <a:lnTo>
                    <a:pt x="737" y="178"/>
                  </a:lnTo>
                  <a:lnTo>
                    <a:pt x="743" y="184"/>
                  </a:lnTo>
                  <a:lnTo>
                    <a:pt x="751" y="190"/>
                  </a:lnTo>
                  <a:lnTo>
                    <a:pt x="758" y="196"/>
                  </a:lnTo>
                  <a:lnTo>
                    <a:pt x="766" y="203"/>
                  </a:lnTo>
                  <a:lnTo>
                    <a:pt x="772" y="209"/>
                  </a:lnTo>
                  <a:lnTo>
                    <a:pt x="779" y="216"/>
                  </a:lnTo>
                  <a:lnTo>
                    <a:pt x="785" y="222"/>
                  </a:lnTo>
                  <a:lnTo>
                    <a:pt x="792" y="230"/>
                  </a:lnTo>
                  <a:lnTo>
                    <a:pt x="796" y="235"/>
                  </a:lnTo>
                  <a:lnTo>
                    <a:pt x="802" y="243"/>
                  </a:lnTo>
                  <a:lnTo>
                    <a:pt x="806" y="251"/>
                  </a:lnTo>
                  <a:lnTo>
                    <a:pt x="811" y="258"/>
                  </a:lnTo>
                  <a:lnTo>
                    <a:pt x="815" y="266"/>
                  </a:lnTo>
                  <a:lnTo>
                    <a:pt x="819" y="273"/>
                  </a:lnTo>
                  <a:lnTo>
                    <a:pt x="823" y="281"/>
                  </a:lnTo>
                  <a:lnTo>
                    <a:pt x="827" y="291"/>
                  </a:lnTo>
                  <a:lnTo>
                    <a:pt x="827" y="292"/>
                  </a:lnTo>
                  <a:lnTo>
                    <a:pt x="829" y="298"/>
                  </a:lnTo>
                  <a:lnTo>
                    <a:pt x="830" y="300"/>
                  </a:lnTo>
                  <a:lnTo>
                    <a:pt x="832" y="306"/>
                  </a:lnTo>
                  <a:lnTo>
                    <a:pt x="836" y="311"/>
                  </a:lnTo>
                  <a:lnTo>
                    <a:pt x="838" y="317"/>
                  </a:lnTo>
                  <a:lnTo>
                    <a:pt x="842" y="323"/>
                  </a:lnTo>
                  <a:lnTo>
                    <a:pt x="844" y="330"/>
                  </a:lnTo>
                  <a:lnTo>
                    <a:pt x="848" y="340"/>
                  </a:lnTo>
                  <a:lnTo>
                    <a:pt x="851" y="348"/>
                  </a:lnTo>
                  <a:lnTo>
                    <a:pt x="855" y="357"/>
                  </a:lnTo>
                  <a:lnTo>
                    <a:pt x="859" y="367"/>
                  </a:lnTo>
                  <a:lnTo>
                    <a:pt x="859" y="372"/>
                  </a:lnTo>
                  <a:lnTo>
                    <a:pt x="863" y="378"/>
                  </a:lnTo>
                  <a:lnTo>
                    <a:pt x="863" y="384"/>
                  </a:lnTo>
                  <a:lnTo>
                    <a:pt x="867" y="389"/>
                  </a:lnTo>
                  <a:lnTo>
                    <a:pt x="867" y="395"/>
                  </a:lnTo>
                  <a:lnTo>
                    <a:pt x="868" y="403"/>
                  </a:lnTo>
                  <a:lnTo>
                    <a:pt x="870" y="408"/>
                  </a:lnTo>
                  <a:lnTo>
                    <a:pt x="872" y="414"/>
                  </a:lnTo>
                  <a:lnTo>
                    <a:pt x="872" y="420"/>
                  </a:lnTo>
                  <a:lnTo>
                    <a:pt x="874" y="426"/>
                  </a:lnTo>
                  <a:lnTo>
                    <a:pt x="876" y="433"/>
                  </a:lnTo>
                  <a:lnTo>
                    <a:pt x="878" y="441"/>
                  </a:lnTo>
                  <a:lnTo>
                    <a:pt x="878" y="446"/>
                  </a:lnTo>
                  <a:lnTo>
                    <a:pt x="880" y="452"/>
                  </a:lnTo>
                  <a:lnTo>
                    <a:pt x="880" y="460"/>
                  </a:lnTo>
                  <a:lnTo>
                    <a:pt x="882" y="467"/>
                  </a:lnTo>
                  <a:lnTo>
                    <a:pt x="882" y="473"/>
                  </a:lnTo>
                  <a:lnTo>
                    <a:pt x="884" y="481"/>
                  </a:lnTo>
                  <a:lnTo>
                    <a:pt x="884" y="488"/>
                  </a:lnTo>
                  <a:lnTo>
                    <a:pt x="886" y="496"/>
                  </a:lnTo>
                  <a:lnTo>
                    <a:pt x="886" y="503"/>
                  </a:lnTo>
                  <a:lnTo>
                    <a:pt x="886" y="511"/>
                  </a:lnTo>
                  <a:lnTo>
                    <a:pt x="886" y="519"/>
                  </a:lnTo>
                  <a:lnTo>
                    <a:pt x="887" y="526"/>
                  </a:lnTo>
                  <a:lnTo>
                    <a:pt x="887" y="536"/>
                  </a:lnTo>
                  <a:lnTo>
                    <a:pt x="887" y="543"/>
                  </a:lnTo>
                  <a:lnTo>
                    <a:pt x="887" y="551"/>
                  </a:lnTo>
                  <a:lnTo>
                    <a:pt x="887" y="559"/>
                  </a:lnTo>
                  <a:lnTo>
                    <a:pt x="886" y="566"/>
                  </a:lnTo>
                  <a:lnTo>
                    <a:pt x="886" y="576"/>
                  </a:lnTo>
                  <a:lnTo>
                    <a:pt x="884" y="583"/>
                  </a:lnTo>
                  <a:lnTo>
                    <a:pt x="884" y="591"/>
                  </a:lnTo>
                  <a:lnTo>
                    <a:pt x="882" y="600"/>
                  </a:lnTo>
                  <a:lnTo>
                    <a:pt x="882" y="608"/>
                  </a:lnTo>
                  <a:lnTo>
                    <a:pt x="880" y="618"/>
                  </a:lnTo>
                  <a:lnTo>
                    <a:pt x="880" y="625"/>
                  </a:lnTo>
                  <a:lnTo>
                    <a:pt x="876" y="633"/>
                  </a:lnTo>
                  <a:lnTo>
                    <a:pt x="874" y="640"/>
                  </a:lnTo>
                  <a:lnTo>
                    <a:pt x="872" y="648"/>
                  </a:lnTo>
                  <a:lnTo>
                    <a:pt x="870" y="657"/>
                  </a:lnTo>
                  <a:lnTo>
                    <a:pt x="868" y="665"/>
                  </a:lnTo>
                  <a:lnTo>
                    <a:pt x="867" y="673"/>
                  </a:lnTo>
                  <a:lnTo>
                    <a:pt x="863" y="680"/>
                  </a:lnTo>
                  <a:lnTo>
                    <a:pt x="861" y="688"/>
                  </a:lnTo>
                  <a:lnTo>
                    <a:pt x="859" y="695"/>
                  </a:lnTo>
                  <a:lnTo>
                    <a:pt x="855" y="701"/>
                  </a:lnTo>
                  <a:lnTo>
                    <a:pt x="853" y="709"/>
                  </a:lnTo>
                  <a:lnTo>
                    <a:pt x="849" y="716"/>
                  </a:lnTo>
                  <a:lnTo>
                    <a:pt x="848" y="722"/>
                  </a:lnTo>
                  <a:lnTo>
                    <a:pt x="844" y="730"/>
                  </a:lnTo>
                  <a:lnTo>
                    <a:pt x="842" y="735"/>
                  </a:lnTo>
                  <a:lnTo>
                    <a:pt x="838" y="743"/>
                  </a:lnTo>
                  <a:lnTo>
                    <a:pt x="834" y="749"/>
                  </a:lnTo>
                  <a:lnTo>
                    <a:pt x="832" y="754"/>
                  </a:lnTo>
                  <a:lnTo>
                    <a:pt x="829" y="760"/>
                  </a:lnTo>
                  <a:lnTo>
                    <a:pt x="825" y="766"/>
                  </a:lnTo>
                  <a:lnTo>
                    <a:pt x="821" y="771"/>
                  </a:lnTo>
                  <a:lnTo>
                    <a:pt x="819" y="777"/>
                  </a:lnTo>
                  <a:lnTo>
                    <a:pt x="815" y="783"/>
                  </a:lnTo>
                  <a:lnTo>
                    <a:pt x="811" y="789"/>
                  </a:lnTo>
                  <a:lnTo>
                    <a:pt x="804" y="798"/>
                  </a:lnTo>
                  <a:lnTo>
                    <a:pt x="798" y="808"/>
                  </a:lnTo>
                  <a:lnTo>
                    <a:pt x="791" y="817"/>
                  </a:lnTo>
                  <a:lnTo>
                    <a:pt x="785" y="827"/>
                  </a:lnTo>
                  <a:lnTo>
                    <a:pt x="777" y="832"/>
                  </a:lnTo>
                  <a:lnTo>
                    <a:pt x="770" y="840"/>
                  </a:lnTo>
                  <a:lnTo>
                    <a:pt x="764" y="848"/>
                  </a:lnTo>
                  <a:lnTo>
                    <a:pt x="758" y="855"/>
                  </a:lnTo>
                  <a:lnTo>
                    <a:pt x="753" y="861"/>
                  </a:lnTo>
                  <a:lnTo>
                    <a:pt x="747" y="867"/>
                  </a:lnTo>
                  <a:lnTo>
                    <a:pt x="741" y="870"/>
                  </a:lnTo>
                  <a:lnTo>
                    <a:pt x="737" y="876"/>
                  </a:lnTo>
                  <a:lnTo>
                    <a:pt x="730" y="884"/>
                  </a:lnTo>
                  <a:lnTo>
                    <a:pt x="724" y="889"/>
                  </a:lnTo>
                  <a:lnTo>
                    <a:pt x="720" y="893"/>
                  </a:lnTo>
                  <a:lnTo>
                    <a:pt x="718" y="893"/>
                  </a:lnTo>
                  <a:lnTo>
                    <a:pt x="716" y="895"/>
                  </a:lnTo>
                  <a:lnTo>
                    <a:pt x="709" y="901"/>
                  </a:lnTo>
                  <a:lnTo>
                    <a:pt x="703" y="903"/>
                  </a:lnTo>
                  <a:lnTo>
                    <a:pt x="697" y="906"/>
                  </a:lnTo>
                  <a:lnTo>
                    <a:pt x="690" y="910"/>
                  </a:lnTo>
                  <a:lnTo>
                    <a:pt x="682" y="916"/>
                  </a:lnTo>
                  <a:lnTo>
                    <a:pt x="676" y="918"/>
                  </a:lnTo>
                  <a:lnTo>
                    <a:pt x="671" y="920"/>
                  </a:lnTo>
                  <a:lnTo>
                    <a:pt x="665" y="922"/>
                  </a:lnTo>
                  <a:lnTo>
                    <a:pt x="661" y="925"/>
                  </a:lnTo>
                  <a:lnTo>
                    <a:pt x="654" y="927"/>
                  </a:lnTo>
                  <a:lnTo>
                    <a:pt x="648" y="929"/>
                  </a:lnTo>
                  <a:lnTo>
                    <a:pt x="640" y="933"/>
                  </a:lnTo>
                  <a:lnTo>
                    <a:pt x="635" y="935"/>
                  </a:lnTo>
                  <a:lnTo>
                    <a:pt x="627" y="937"/>
                  </a:lnTo>
                  <a:lnTo>
                    <a:pt x="619" y="939"/>
                  </a:lnTo>
                  <a:lnTo>
                    <a:pt x="612" y="941"/>
                  </a:lnTo>
                  <a:lnTo>
                    <a:pt x="604" y="943"/>
                  </a:lnTo>
                  <a:lnTo>
                    <a:pt x="597" y="944"/>
                  </a:lnTo>
                  <a:lnTo>
                    <a:pt x="587" y="946"/>
                  </a:lnTo>
                  <a:lnTo>
                    <a:pt x="580" y="948"/>
                  </a:lnTo>
                  <a:lnTo>
                    <a:pt x="572" y="952"/>
                  </a:lnTo>
                  <a:lnTo>
                    <a:pt x="562" y="952"/>
                  </a:lnTo>
                  <a:lnTo>
                    <a:pt x="553" y="954"/>
                  </a:lnTo>
                  <a:lnTo>
                    <a:pt x="543" y="956"/>
                  </a:lnTo>
                  <a:lnTo>
                    <a:pt x="536" y="958"/>
                  </a:lnTo>
                  <a:lnTo>
                    <a:pt x="526" y="958"/>
                  </a:lnTo>
                  <a:lnTo>
                    <a:pt x="519" y="958"/>
                  </a:lnTo>
                  <a:lnTo>
                    <a:pt x="509" y="960"/>
                  </a:lnTo>
                  <a:lnTo>
                    <a:pt x="502" y="960"/>
                  </a:lnTo>
                  <a:lnTo>
                    <a:pt x="492" y="960"/>
                  </a:lnTo>
                  <a:lnTo>
                    <a:pt x="485" y="960"/>
                  </a:lnTo>
                  <a:lnTo>
                    <a:pt x="477" y="960"/>
                  </a:lnTo>
                  <a:lnTo>
                    <a:pt x="469" y="960"/>
                  </a:lnTo>
                  <a:lnTo>
                    <a:pt x="462" y="960"/>
                  </a:lnTo>
                  <a:lnTo>
                    <a:pt x="454" y="960"/>
                  </a:lnTo>
                  <a:lnTo>
                    <a:pt x="446" y="960"/>
                  </a:lnTo>
                  <a:lnTo>
                    <a:pt x="441" y="960"/>
                  </a:lnTo>
                  <a:lnTo>
                    <a:pt x="431" y="958"/>
                  </a:lnTo>
                  <a:lnTo>
                    <a:pt x="426" y="956"/>
                  </a:lnTo>
                  <a:lnTo>
                    <a:pt x="418" y="956"/>
                  </a:lnTo>
                  <a:lnTo>
                    <a:pt x="410" y="954"/>
                  </a:lnTo>
                  <a:lnTo>
                    <a:pt x="403" y="952"/>
                  </a:lnTo>
                  <a:lnTo>
                    <a:pt x="397" y="952"/>
                  </a:lnTo>
                  <a:lnTo>
                    <a:pt x="389" y="950"/>
                  </a:lnTo>
                  <a:lnTo>
                    <a:pt x="384" y="948"/>
                  </a:lnTo>
                  <a:lnTo>
                    <a:pt x="376" y="946"/>
                  </a:lnTo>
                  <a:lnTo>
                    <a:pt x="369" y="944"/>
                  </a:lnTo>
                  <a:lnTo>
                    <a:pt x="363" y="943"/>
                  </a:lnTo>
                  <a:lnTo>
                    <a:pt x="355" y="941"/>
                  </a:lnTo>
                  <a:lnTo>
                    <a:pt x="350" y="937"/>
                  </a:lnTo>
                  <a:lnTo>
                    <a:pt x="342" y="935"/>
                  </a:lnTo>
                  <a:lnTo>
                    <a:pt x="336" y="933"/>
                  </a:lnTo>
                  <a:lnTo>
                    <a:pt x="331" y="931"/>
                  </a:lnTo>
                  <a:lnTo>
                    <a:pt x="323" y="927"/>
                  </a:lnTo>
                  <a:lnTo>
                    <a:pt x="315" y="924"/>
                  </a:lnTo>
                  <a:lnTo>
                    <a:pt x="306" y="920"/>
                  </a:lnTo>
                  <a:lnTo>
                    <a:pt x="298" y="916"/>
                  </a:lnTo>
                  <a:lnTo>
                    <a:pt x="289" y="910"/>
                  </a:lnTo>
                  <a:lnTo>
                    <a:pt x="279" y="906"/>
                  </a:lnTo>
                  <a:lnTo>
                    <a:pt x="270" y="901"/>
                  </a:lnTo>
                  <a:lnTo>
                    <a:pt x="260" y="895"/>
                  </a:lnTo>
                  <a:lnTo>
                    <a:pt x="255" y="891"/>
                  </a:lnTo>
                  <a:lnTo>
                    <a:pt x="251" y="889"/>
                  </a:lnTo>
                  <a:lnTo>
                    <a:pt x="245" y="886"/>
                  </a:lnTo>
                  <a:lnTo>
                    <a:pt x="239" y="882"/>
                  </a:lnTo>
                  <a:lnTo>
                    <a:pt x="234" y="878"/>
                  </a:lnTo>
                  <a:lnTo>
                    <a:pt x="228" y="876"/>
                  </a:lnTo>
                  <a:lnTo>
                    <a:pt x="222" y="872"/>
                  </a:lnTo>
                  <a:lnTo>
                    <a:pt x="216" y="868"/>
                  </a:lnTo>
                  <a:lnTo>
                    <a:pt x="213" y="865"/>
                  </a:lnTo>
                  <a:lnTo>
                    <a:pt x="205" y="861"/>
                  </a:lnTo>
                  <a:lnTo>
                    <a:pt x="199" y="857"/>
                  </a:lnTo>
                  <a:lnTo>
                    <a:pt x="196" y="853"/>
                  </a:lnTo>
                  <a:lnTo>
                    <a:pt x="190" y="849"/>
                  </a:lnTo>
                  <a:lnTo>
                    <a:pt x="184" y="846"/>
                  </a:lnTo>
                  <a:lnTo>
                    <a:pt x="178" y="842"/>
                  </a:lnTo>
                  <a:lnTo>
                    <a:pt x="175" y="838"/>
                  </a:lnTo>
                  <a:lnTo>
                    <a:pt x="169" y="834"/>
                  </a:lnTo>
                  <a:lnTo>
                    <a:pt x="163" y="829"/>
                  </a:lnTo>
                  <a:lnTo>
                    <a:pt x="158" y="825"/>
                  </a:lnTo>
                  <a:lnTo>
                    <a:pt x="152" y="821"/>
                  </a:lnTo>
                  <a:lnTo>
                    <a:pt x="146" y="815"/>
                  </a:lnTo>
                  <a:lnTo>
                    <a:pt x="140" y="811"/>
                  </a:lnTo>
                  <a:lnTo>
                    <a:pt x="135" y="806"/>
                  </a:lnTo>
                  <a:lnTo>
                    <a:pt x="131" y="802"/>
                  </a:lnTo>
                  <a:lnTo>
                    <a:pt x="120" y="792"/>
                  </a:lnTo>
                  <a:lnTo>
                    <a:pt x="110" y="783"/>
                  </a:lnTo>
                  <a:lnTo>
                    <a:pt x="101" y="771"/>
                  </a:lnTo>
                  <a:lnTo>
                    <a:pt x="91" y="762"/>
                  </a:lnTo>
                  <a:lnTo>
                    <a:pt x="85" y="756"/>
                  </a:lnTo>
                  <a:lnTo>
                    <a:pt x="82" y="751"/>
                  </a:lnTo>
                  <a:lnTo>
                    <a:pt x="78" y="745"/>
                  </a:lnTo>
                  <a:lnTo>
                    <a:pt x="74" y="739"/>
                  </a:lnTo>
                  <a:lnTo>
                    <a:pt x="68" y="733"/>
                  </a:lnTo>
                  <a:lnTo>
                    <a:pt x="64" y="728"/>
                  </a:lnTo>
                  <a:lnTo>
                    <a:pt x="61" y="722"/>
                  </a:lnTo>
                  <a:lnTo>
                    <a:pt x="59" y="716"/>
                  </a:lnTo>
                  <a:lnTo>
                    <a:pt x="55" y="709"/>
                  </a:lnTo>
                  <a:lnTo>
                    <a:pt x="51" y="703"/>
                  </a:lnTo>
                  <a:lnTo>
                    <a:pt x="47" y="697"/>
                  </a:lnTo>
                  <a:lnTo>
                    <a:pt x="45" y="692"/>
                  </a:lnTo>
                  <a:lnTo>
                    <a:pt x="42" y="684"/>
                  </a:lnTo>
                  <a:lnTo>
                    <a:pt x="40" y="678"/>
                  </a:lnTo>
                  <a:lnTo>
                    <a:pt x="38" y="673"/>
                  </a:lnTo>
                  <a:lnTo>
                    <a:pt x="36" y="667"/>
                  </a:lnTo>
                  <a:lnTo>
                    <a:pt x="32" y="659"/>
                  </a:lnTo>
                  <a:lnTo>
                    <a:pt x="30" y="652"/>
                  </a:lnTo>
                  <a:lnTo>
                    <a:pt x="28" y="644"/>
                  </a:lnTo>
                  <a:lnTo>
                    <a:pt x="26" y="637"/>
                  </a:lnTo>
                  <a:lnTo>
                    <a:pt x="24" y="629"/>
                  </a:lnTo>
                  <a:lnTo>
                    <a:pt x="23" y="623"/>
                  </a:lnTo>
                  <a:lnTo>
                    <a:pt x="21" y="616"/>
                  </a:lnTo>
                  <a:lnTo>
                    <a:pt x="19" y="610"/>
                  </a:lnTo>
                  <a:lnTo>
                    <a:pt x="17" y="602"/>
                  </a:lnTo>
                  <a:lnTo>
                    <a:pt x="15" y="595"/>
                  </a:lnTo>
                  <a:lnTo>
                    <a:pt x="13" y="587"/>
                  </a:lnTo>
                  <a:lnTo>
                    <a:pt x="13" y="581"/>
                  </a:lnTo>
                  <a:lnTo>
                    <a:pt x="11" y="574"/>
                  </a:lnTo>
                  <a:lnTo>
                    <a:pt x="11" y="566"/>
                  </a:lnTo>
                  <a:lnTo>
                    <a:pt x="9" y="560"/>
                  </a:lnTo>
                  <a:lnTo>
                    <a:pt x="9" y="553"/>
                  </a:lnTo>
                  <a:lnTo>
                    <a:pt x="7" y="545"/>
                  </a:lnTo>
                  <a:lnTo>
                    <a:pt x="5" y="540"/>
                  </a:lnTo>
                  <a:lnTo>
                    <a:pt x="5" y="532"/>
                  </a:lnTo>
                  <a:lnTo>
                    <a:pt x="5" y="524"/>
                  </a:lnTo>
                  <a:lnTo>
                    <a:pt x="4" y="517"/>
                  </a:lnTo>
                  <a:lnTo>
                    <a:pt x="4" y="509"/>
                  </a:lnTo>
                  <a:lnTo>
                    <a:pt x="2" y="502"/>
                  </a:lnTo>
                  <a:lnTo>
                    <a:pt x="2" y="496"/>
                  </a:lnTo>
                  <a:lnTo>
                    <a:pt x="2" y="490"/>
                  </a:lnTo>
                  <a:lnTo>
                    <a:pt x="2" y="483"/>
                  </a:lnTo>
                  <a:lnTo>
                    <a:pt x="0" y="477"/>
                  </a:lnTo>
                  <a:lnTo>
                    <a:pt x="0" y="471"/>
                  </a:lnTo>
                  <a:lnTo>
                    <a:pt x="0" y="464"/>
                  </a:lnTo>
                  <a:lnTo>
                    <a:pt x="0" y="458"/>
                  </a:lnTo>
                  <a:lnTo>
                    <a:pt x="0" y="452"/>
                  </a:lnTo>
                  <a:lnTo>
                    <a:pt x="0" y="446"/>
                  </a:lnTo>
                  <a:lnTo>
                    <a:pt x="0" y="439"/>
                  </a:lnTo>
                  <a:lnTo>
                    <a:pt x="0" y="433"/>
                  </a:lnTo>
                  <a:lnTo>
                    <a:pt x="0" y="427"/>
                  </a:lnTo>
                  <a:lnTo>
                    <a:pt x="0" y="422"/>
                  </a:lnTo>
                  <a:lnTo>
                    <a:pt x="0" y="416"/>
                  </a:lnTo>
                  <a:lnTo>
                    <a:pt x="0" y="410"/>
                  </a:lnTo>
                  <a:lnTo>
                    <a:pt x="0" y="405"/>
                  </a:lnTo>
                  <a:lnTo>
                    <a:pt x="0" y="401"/>
                  </a:lnTo>
                  <a:lnTo>
                    <a:pt x="0" y="389"/>
                  </a:lnTo>
                  <a:lnTo>
                    <a:pt x="0" y="382"/>
                  </a:lnTo>
                  <a:lnTo>
                    <a:pt x="0" y="372"/>
                  </a:lnTo>
                  <a:lnTo>
                    <a:pt x="0" y="365"/>
                  </a:lnTo>
                  <a:lnTo>
                    <a:pt x="0" y="357"/>
                  </a:lnTo>
                  <a:lnTo>
                    <a:pt x="0" y="351"/>
                  </a:lnTo>
                  <a:lnTo>
                    <a:pt x="0" y="346"/>
                  </a:lnTo>
                  <a:lnTo>
                    <a:pt x="2" y="342"/>
                  </a:lnTo>
                  <a:lnTo>
                    <a:pt x="2" y="336"/>
                  </a:lnTo>
                  <a:lnTo>
                    <a:pt x="4" y="334"/>
                  </a:lnTo>
                  <a:lnTo>
                    <a:pt x="4" y="332"/>
                  </a:lnTo>
                  <a:lnTo>
                    <a:pt x="7" y="325"/>
                  </a:lnTo>
                  <a:lnTo>
                    <a:pt x="7" y="319"/>
                  </a:lnTo>
                  <a:lnTo>
                    <a:pt x="11" y="315"/>
                  </a:lnTo>
                  <a:lnTo>
                    <a:pt x="13" y="308"/>
                  </a:lnTo>
                  <a:lnTo>
                    <a:pt x="17" y="302"/>
                  </a:lnTo>
                  <a:lnTo>
                    <a:pt x="21" y="292"/>
                  </a:lnTo>
                  <a:lnTo>
                    <a:pt x="24" y="285"/>
                  </a:lnTo>
                  <a:lnTo>
                    <a:pt x="28" y="275"/>
                  </a:lnTo>
                  <a:lnTo>
                    <a:pt x="34" y="266"/>
                  </a:lnTo>
                  <a:lnTo>
                    <a:pt x="38" y="256"/>
                  </a:lnTo>
                  <a:lnTo>
                    <a:pt x="44" y="247"/>
                  </a:lnTo>
                  <a:lnTo>
                    <a:pt x="49" y="235"/>
                  </a:lnTo>
                  <a:lnTo>
                    <a:pt x="55" y="226"/>
                  </a:lnTo>
                  <a:lnTo>
                    <a:pt x="57" y="220"/>
                  </a:lnTo>
                  <a:lnTo>
                    <a:pt x="61" y="215"/>
                  </a:lnTo>
                  <a:lnTo>
                    <a:pt x="64" y="209"/>
                  </a:lnTo>
                  <a:lnTo>
                    <a:pt x="66" y="205"/>
                  </a:lnTo>
                  <a:lnTo>
                    <a:pt x="72" y="194"/>
                  </a:lnTo>
                  <a:lnTo>
                    <a:pt x="78" y="184"/>
                  </a:lnTo>
                  <a:lnTo>
                    <a:pt x="80" y="178"/>
                  </a:lnTo>
                  <a:lnTo>
                    <a:pt x="83" y="173"/>
                  </a:lnTo>
                  <a:lnTo>
                    <a:pt x="87" y="169"/>
                  </a:lnTo>
                  <a:lnTo>
                    <a:pt x="91" y="163"/>
                  </a:lnTo>
                  <a:lnTo>
                    <a:pt x="97" y="154"/>
                  </a:lnTo>
                  <a:lnTo>
                    <a:pt x="102" y="144"/>
                  </a:lnTo>
                  <a:lnTo>
                    <a:pt x="108" y="135"/>
                  </a:lnTo>
                  <a:lnTo>
                    <a:pt x="114" y="127"/>
                  </a:lnTo>
                  <a:lnTo>
                    <a:pt x="120" y="119"/>
                  </a:lnTo>
                  <a:lnTo>
                    <a:pt x="125" y="114"/>
                  </a:lnTo>
                  <a:lnTo>
                    <a:pt x="131" y="106"/>
                  </a:lnTo>
                  <a:lnTo>
                    <a:pt x="137" y="100"/>
                  </a:lnTo>
                  <a:lnTo>
                    <a:pt x="140" y="97"/>
                  </a:lnTo>
                  <a:lnTo>
                    <a:pt x="146" y="93"/>
                  </a:lnTo>
                  <a:lnTo>
                    <a:pt x="156" y="85"/>
                  </a:lnTo>
                  <a:lnTo>
                    <a:pt x="165" y="78"/>
                  </a:lnTo>
                  <a:lnTo>
                    <a:pt x="171" y="74"/>
                  </a:lnTo>
                  <a:lnTo>
                    <a:pt x="175" y="70"/>
                  </a:lnTo>
                  <a:lnTo>
                    <a:pt x="180" y="66"/>
                  </a:lnTo>
                  <a:lnTo>
                    <a:pt x="186" y="62"/>
                  </a:lnTo>
                  <a:lnTo>
                    <a:pt x="192" y="59"/>
                  </a:lnTo>
                  <a:lnTo>
                    <a:pt x="197" y="55"/>
                  </a:lnTo>
                  <a:lnTo>
                    <a:pt x="201" y="51"/>
                  </a:lnTo>
                  <a:lnTo>
                    <a:pt x="207" y="47"/>
                  </a:lnTo>
                  <a:lnTo>
                    <a:pt x="216" y="40"/>
                  </a:lnTo>
                  <a:lnTo>
                    <a:pt x="228" y="32"/>
                  </a:lnTo>
                  <a:lnTo>
                    <a:pt x="237" y="24"/>
                  </a:lnTo>
                  <a:lnTo>
                    <a:pt x="245" y="19"/>
                  </a:lnTo>
                  <a:lnTo>
                    <a:pt x="253" y="13"/>
                  </a:lnTo>
                  <a:lnTo>
                    <a:pt x="260" y="7"/>
                  </a:lnTo>
                  <a:lnTo>
                    <a:pt x="264" y="4"/>
                  </a:lnTo>
                  <a:lnTo>
                    <a:pt x="270" y="2"/>
                  </a:lnTo>
                  <a:lnTo>
                    <a:pt x="272" y="0"/>
                  </a:lnTo>
                  <a:lnTo>
                    <a:pt x="274" y="0"/>
                  </a:lnTo>
                  <a:lnTo>
                    <a:pt x="277" y="80"/>
                  </a:lnTo>
                  <a:lnTo>
                    <a:pt x="275" y="81"/>
                  </a:lnTo>
                  <a:lnTo>
                    <a:pt x="270" y="85"/>
                  </a:lnTo>
                  <a:lnTo>
                    <a:pt x="262" y="91"/>
                  </a:lnTo>
                  <a:lnTo>
                    <a:pt x="253" y="100"/>
                  </a:lnTo>
                  <a:lnTo>
                    <a:pt x="247" y="106"/>
                  </a:lnTo>
                  <a:lnTo>
                    <a:pt x="241" y="112"/>
                  </a:lnTo>
                  <a:lnTo>
                    <a:pt x="234" y="118"/>
                  </a:lnTo>
                  <a:lnTo>
                    <a:pt x="228" y="125"/>
                  </a:lnTo>
                  <a:lnTo>
                    <a:pt x="220" y="133"/>
                  </a:lnTo>
                  <a:lnTo>
                    <a:pt x="215" y="140"/>
                  </a:lnTo>
                  <a:lnTo>
                    <a:pt x="205" y="148"/>
                  </a:lnTo>
                  <a:lnTo>
                    <a:pt x="199" y="158"/>
                  </a:lnTo>
                  <a:lnTo>
                    <a:pt x="190" y="165"/>
                  </a:lnTo>
                  <a:lnTo>
                    <a:pt x="182" y="175"/>
                  </a:lnTo>
                  <a:lnTo>
                    <a:pt x="175" y="184"/>
                  </a:lnTo>
                  <a:lnTo>
                    <a:pt x="167" y="194"/>
                  </a:lnTo>
                  <a:lnTo>
                    <a:pt x="159" y="201"/>
                  </a:lnTo>
                  <a:lnTo>
                    <a:pt x="152" y="213"/>
                  </a:lnTo>
                  <a:lnTo>
                    <a:pt x="144" y="222"/>
                  </a:lnTo>
                  <a:lnTo>
                    <a:pt x="139" y="232"/>
                  </a:lnTo>
                  <a:lnTo>
                    <a:pt x="131" y="241"/>
                  </a:lnTo>
                  <a:lnTo>
                    <a:pt x="123" y="251"/>
                  </a:lnTo>
                  <a:lnTo>
                    <a:pt x="118" y="260"/>
                  </a:lnTo>
                  <a:lnTo>
                    <a:pt x="112" y="272"/>
                  </a:lnTo>
                  <a:lnTo>
                    <a:pt x="106" y="281"/>
                  </a:lnTo>
                  <a:lnTo>
                    <a:pt x="101" y="292"/>
                  </a:lnTo>
                  <a:lnTo>
                    <a:pt x="97" y="302"/>
                  </a:lnTo>
                  <a:lnTo>
                    <a:pt x="93" y="311"/>
                  </a:lnTo>
                  <a:lnTo>
                    <a:pt x="89" y="321"/>
                  </a:lnTo>
                  <a:lnTo>
                    <a:pt x="85" y="330"/>
                  </a:lnTo>
                  <a:lnTo>
                    <a:pt x="83" y="336"/>
                  </a:lnTo>
                  <a:lnTo>
                    <a:pt x="83" y="342"/>
                  </a:lnTo>
                  <a:lnTo>
                    <a:pt x="82" y="348"/>
                  </a:lnTo>
                  <a:lnTo>
                    <a:pt x="82" y="353"/>
                  </a:lnTo>
                  <a:lnTo>
                    <a:pt x="80" y="359"/>
                  </a:lnTo>
                  <a:lnTo>
                    <a:pt x="80" y="365"/>
                  </a:lnTo>
                  <a:lnTo>
                    <a:pt x="78" y="370"/>
                  </a:lnTo>
                  <a:lnTo>
                    <a:pt x="78" y="376"/>
                  </a:lnTo>
                  <a:lnTo>
                    <a:pt x="78" y="382"/>
                  </a:lnTo>
                  <a:lnTo>
                    <a:pt x="78" y="388"/>
                  </a:lnTo>
                  <a:lnTo>
                    <a:pt x="78" y="395"/>
                  </a:lnTo>
                  <a:lnTo>
                    <a:pt x="78" y="403"/>
                  </a:lnTo>
                  <a:lnTo>
                    <a:pt x="78" y="408"/>
                  </a:lnTo>
                  <a:lnTo>
                    <a:pt x="78" y="414"/>
                  </a:lnTo>
                  <a:lnTo>
                    <a:pt x="78" y="420"/>
                  </a:lnTo>
                  <a:lnTo>
                    <a:pt x="78" y="427"/>
                  </a:lnTo>
                  <a:lnTo>
                    <a:pt x="78" y="433"/>
                  </a:lnTo>
                  <a:lnTo>
                    <a:pt x="80" y="439"/>
                  </a:lnTo>
                  <a:lnTo>
                    <a:pt x="80" y="446"/>
                  </a:lnTo>
                  <a:lnTo>
                    <a:pt x="80" y="452"/>
                  </a:lnTo>
                  <a:lnTo>
                    <a:pt x="80" y="458"/>
                  </a:lnTo>
                  <a:lnTo>
                    <a:pt x="80" y="465"/>
                  </a:lnTo>
                  <a:lnTo>
                    <a:pt x="82" y="471"/>
                  </a:lnTo>
                  <a:lnTo>
                    <a:pt x="83" y="479"/>
                  </a:lnTo>
                  <a:lnTo>
                    <a:pt x="83" y="484"/>
                  </a:lnTo>
                  <a:lnTo>
                    <a:pt x="85" y="492"/>
                  </a:lnTo>
                  <a:lnTo>
                    <a:pt x="87" y="498"/>
                  </a:lnTo>
                  <a:lnTo>
                    <a:pt x="89" y="505"/>
                  </a:lnTo>
                  <a:lnTo>
                    <a:pt x="89" y="511"/>
                  </a:lnTo>
                  <a:lnTo>
                    <a:pt x="91" y="517"/>
                  </a:lnTo>
                  <a:lnTo>
                    <a:pt x="91" y="524"/>
                  </a:lnTo>
                  <a:lnTo>
                    <a:pt x="93" y="530"/>
                  </a:lnTo>
                  <a:lnTo>
                    <a:pt x="93" y="536"/>
                  </a:lnTo>
                  <a:lnTo>
                    <a:pt x="95" y="543"/>
                  </a:lnTo>
                  <a:lnTo>
                    <a:pt x="97" y="549"/>
                  </a:lnTo>
                  <a:lnTo>
                    <a:pt x="99" y="557"/>
                  </a:lnTo>
                  <a:lnTo>
                    <a:pt x="99" y="562"/>
                  </a:lnTo>
                  <a:lnTo>
                    <a:pt x="101" y="568"/>
                  </a:lnTo>
                  <a:lnTo>
                    <a:pt x="102" y="574"/>
                  </a:lnTo>
                  <a:lnTo>
                    <a:pt x="104" y="579"/>
                  </a:lnTo>
                  <a:lnTo>
                    <a:pt x="106" y="585"/>
                  </a:lnTo>
                  <a:lnTo>
                    <a:pt x="108" y="591"/>
                  </a:lnTo>
                  <a:lnTo>
                    <a:pt x="108" y="597"/>
                  </a:lnTo>
                  <a:lnTo>
                    <a:pt x="112" y="604"/>
                  </a:lnTo>
                  <a:lnTo>
                    <a:pt x="112" y="608"/>
                  </a:lnTo>
                  <a:lnTo>
                    <a:pt x="114" y="614"/>
                  </a:lnTo>
                  <a:lnTo>
                    <a:pt x="116" y="619"/>
                  </a:lnTo>
                  <a:lnTo>
                    <a:pt x="118" y="625"/>
                  </a:lnTo>
                  <a:lnTo>
                    <a:pt x="120" y="635"/>
                  </a:lnTo>
                  <a:lnTo>
                    <a:pt x="123" y="646"/>
                  </a:lnTo>
                  <a:lnTo>
                    <a:pt x="127" y="654"/>
                  </a:lnTo>
                  <a:lnTo>
                    <a:pt x="131" y="663"/>
                  </a:lnTo>
                  <a:lnTo>
                    <a:pt x="133" y="671"/>
                  </a:lnTo>
                  <a:lnTo>
                    <a:pt x="137" y="680"/>
                  </a:lnTo>
                  <a:lnTo>
                    <a:pt x="140" y="686"/>
                  </a:lnTo>
                  <a:lnTo>
                    <a:pt x="144" y="694"/>
                  </a:lnTo>
                  <a:lnTo>
                    <a:pt x="148" y="701"/>
                  </a:lnTo>
                  <a:lnTo>
                    <a:pt x="154" y="709"/>
                  </a:lnTo>
                  <a:lnTo>
                    <a:pt x="159" y="718"/>
                  </a:lnTo>
                  <a:lnTo>
                    <a:pt x="167" y="726"/>
                  </a:lnTo>
                  <a:lnTo>
                    <a:pt x="175" y="735"/>
                  </a:lnTo>
                  <a:lnTo>
                    <a:pt x="182" y="745"/>
                  </a:lnTo>
                  <a:lnTo>
                    <a:pt x="192" y="752"/>
                  </a:lnTo>
                  <a:lnTo>
                    <a:pt x="199" y="762"/>
                  </a:lnTo>
                  <a:lnTo>
                    <a:pt x="205" y="766"/>
                  </a:lnTo>
                  <a:lnTo>
                    <a:pt x="209" y="771"/>
                  </a:lnTo>
                  <a:lnTo>
                    <a:pt x="216" y="775"/>
                  </a:lnTo>
                  <a:lnTo>
                    <a:pt x="222" y="781"/>
                  </a:lnTo>
                  <a:lnTo>
                    <a:pt x="226" y="785"/>
                  </a:lnTo>
                  <a:lnTo>
                    <a:pt x="232" y="790"/>
                  </a:lnTo>
                  <a:lnTo>
                    <a:pt x="237" y="794"/>
                  </a:lnTo>
                  <a:lnTo>
                    <a:pt x="243" y="798"/>
                  </a:lnTo>
                  <a:lnTo>
                    <a:pt x="249" y="802"/>
                  </a:lnTo>
                  <a:lnTo>
                    <a:pt x="255" y="808"/>
                  </a:lnTo>
                  <a:lnTo>
                    <a:pt x="260" y="811"/>
                  </a:lnTo>
                  <a:lnTo>
                    <a:pt x="268" y="817"/>
                  </a:lnTo>
                  <a:lnTo>
                    <a:pt x="274" y="821"/>
                  </a:lnTo>
                  <a:lnTo>
                    <a:pt x="279" y="825"/>
                  </a:lnTo>
                  <a:lnTo>
                    <a:pt x="285" y="829"/>
                  </a:lnTo>
                  <a:lnTo>
                    <a:pt x="293" y="834"/>
                  </a:lnTo>
                  <a:lnTo>
                    <a:pt x="298" y="838"/>
                  </a:lnTo>
                  <a:lnTo>
                    <a:pt x="304" y="842"/>
                  </a:lnTo>
                  <a:lnTo>
                    <a:pt x="312" y="846"/>
                  </a:lnTo>
                  <a:lnTo>
                    <a:pt x="317" y="849"/>
                  </a:lnTo>
                  <a:lnTo>
                    <a:pt x="323" y="853"/>
                  </a:lnTo>
                  <a:lnTo>
                    <a:pt x="331" y="857"/>
                  </a:lnTo>
                  <a:lnTo>
                    <a:pt x="338" y="861"/>
                  </a:lnTo>
                  <a:lnTo>
                    <a:pt x="346" y="865"/>
                  </a:lnTo>
                  <a:lnTo>
                    <a:pt x="353" y="867"/>
                  </a:lnTo>
                  <a:lnTo>
                    <a:pt x="359" y="870"/>
                  </a:lnTo>
                  <a:lnTo>
                    <a:pt x="367" y="874"/>
                  </a:lnTo>
                  <a:lnTo>
                    <a:pt x="374" y="878"/>
                  </a:lnTo>
                  <a:lnTo>
                    <a:pt x="382" y="880"/>
                  </a:lnTo>
                  <a:lnTo>
                    <a:pt x="389" y="884"/>
                  </a:lnTo>
                  <a:lnTo>
                    <a:pt x="395" y="886"/>
                  </a:lnTo>
                  <a:lnTo>
                    <a:pt x="403" y="889"/>
                  </a:lnTo>
                  <a:lnTo>
                    <a:pt x="410" y="891"/>
                  </a:lnTo>
                  <a:lnTo>
                    <a:pt x="418" y="893"/>
                  </a:lnTo>
                  <a:lnTo>
                    <a:pt x="426" y="895"/>
                  </a:lnTo>
                  <a:lnTo>
                    <a:pt x="433" y="899"/>
                  </a:lnTo>
                  <a:lnTo>
                    <a:pt x="441" y="901"/>
                  </a:lnTo>
                  <a:lnTo>
                    <a:pt x="448" y="903"/>
                  </a:lnTo>
                  <a:lnTo>
                    <a:pt x="456" y="905"/>
                  </a:lnTo>
                  <a:lnTo>
                    <a:pt x="464" y="906"/>
                  </a:lnTo>
                  <a:lnTo>
                    <a:pt x="471" y="908"/>
                  </a:lnTo>
                  <a:lnTo>
                    <a:pt x="479" y="908"/>
                  </a:lnTo>
                  <a:lnTo>
                    <a:pt x="486" y="910"/>
                  </a:lnTo>
                  <a:lnTo>
                    <a:pt x="494" y="912"/>
                  </a:lnTo>
                  <a:lnTo>
                    <a:pt x="502" y="912"/>
                  </a:lnTo>
                  <a:lnTo>
                    <a:pt x="509" y="912"/>
                  </a:lnTo>
                  <a:lnTo>
                    <a:pt x="517" y="912"/>
                  </a:lnTo>
                  <a:lnTo>
                    <a:pt x="524" y="912"/>
                  </a:lnTo>
                  <a:lnTo>
                    <a:pt x="530" y="912"/>
                  </a:lnTo>
                  <a:lnTo>
                    <a:pt x="538" y="912"/>
                  </a:lnTo>
                  <a:lnTo>
                    <a:pt x="545" y="910"/>
                  </a:lnTo>
                  <a:lnTo>
                    <a:pt x="553" y="910"/>
                  </a:lnTo>
                  <a:lnTo>
                    <a:pt x="559" y="908"/>
                  </a:lnTo>
                  <a:lnTo>
                    <a:pt x="564" y="908"/>
                  </a:lnTo>
                  <a:lnTo>
                    <a:pt x="570" y="906"/>
                  </a:lnTo>
                  <a:lnTo>
                    <a:pt x="578" y="906"/>
                  </a:lnTo>
                  <a:lnTo>
                    <a:pt x="583" y="905"/>
                  </a:lnTo>
                  <a:lnTo>
                    <a:pt x="589" y="905"/>
                  </a:lnTo>
                  <a:lnTo>
                    <a:pt x="595" y="903"/>
                  </a:lnTo>
                  <a:lnTo>
                    <a:pt x="600" y="901"/>
                  </a:lnTo>
                  <a:lnTo>
                    <a:pt x="606" y="899"/>
                  </a:lnTo>
                  <a:lnTo>
                    <a:pt x="612" y="895"/>
                  </a:lnTo>
                  <a:lnTo>
                    <a:pt x="616" y="893"/>
                  </a:lnTo>
                  <a:lnTo>
                    <a:pt x="621" y="893"/>
                  </a:lnTo>
                  <a:lnTo>
                    <a:pt x="631" y="887"/>
                  </a:lnTo>
                  <a:lnTo>
                    <a:pt x="642" y="884"/>
                  </a:lnTo>
                  <a:lnTo>
                    <a:pt x="652" y="878"/>
                  </a:lnTo>
                  <a:lnTo>
                    <a:pt x="659" y="872"/>
                  </a:lnTo>
                  <a:lnTo>
                    <a:pt x="669" y="868"/>
                  </a:lnTo>
                  <a:lnTo>
                    <a:pt x="676" y="863"/>
                  </a:lnTo>
                  <a:lnTo>
                    <a:pt x="684" y="857"/>
                  </a:lnTo>
                  <a:lnTo>
                    <a:pt x="690" y="851"/>
                  </a:lnTo>
                  <a:lnTo>
                    <a:pt x="696" y="846"/>
                  </a:lnTo>
                  <a:lnTo>
                    <a:pt x="703" y="842"/>
                  </a:lnTo>
                  <a:lnTo>
                    <a:pt x="713" y="830"/>
                  </a:lnTo>
                  <a:lnTo>
                    <a:pt x="720" y="823"/>
                  </a:lnTo>
                  <a:lnTo>
                    <a:pt x="726" y="813"/>
                  </a:lnTo>
                  <a:lnTo>
                    <a:pt x="732" y="809"/>
                  </a:lnTo>
                  <a:lnTo>
                    <a:pt x="734" y="806"/>
                  </a:lnTo>
                  <a:lnTo>
                    <a:pt x="735" y="804"/>
                  </a:lnTo>
                  <a:lnTo>
                    <a:pt x="735" y="802"/>
                  </a:lnTo>
                  <a:lnTo>
                    <a:pt x="739" y="798"/>
                  </a:lnTo>
                  <a:lnTo>
                    <a:pt x="743" y="789"/>
                  </a:lnTo>
                  <a:lnTo>
                    <a:pt x="751" y="781"/>
                  </a:lnTo>
                  <a:lnTo>
                    <a:pt x="753" y="773"/>
                  </a:lnTo>
                  <a:lnTo>
                    <a:pt x="756" y="768"/>
                  </a:lnTo>
                  <a:lnTo>
                    <a:pt x="760" y="760"/>
                  </a:lnTo>
                  <a:lnTo>
                    <a:pt x="764" y="752"/>
                  </a:lnTo>
                  <a:lnTo>
                    <a:pt x="768" y="745"/>
                  </a:lnTo>
                  <a:lnTo>
                    <a:pt x="773" y="737"/>
                  </a:lnTo>
                  <a:lnTo>
                    <a:pt x="777" y="730"/>
                  </a:lnTo>
                  <a:lnTo>
                    <a:pt x="783" y="722"/>
                  </a:lnTo>
                  <a:lnTo>
                    <a:pt x="787" y="713"/>
                  </a:lnTo>
                  <a:lnTo>
                    <a:pt x="791" y="705"/>
                  </a:lnTo>
                  <a:lnTo>
                    <a:pt x="794" y="695"/>
                  </a:lnTo>
                  <a:lnTo>
                    <a:pt x="798" y="688"/>
                  </a:lnTo>
                  <a:lnTo>
                    <a:pt x="804" y="678"/>
                  </a:lnTo>
                  <a:lnTo>
                    <a:pt x="806" y="671"/>
                  </a:lnTo>
                  <a:lnTo>
                    <a:pt x="811" y="661"/>
                  </a:lnTo>
                  <a:lnTo>
                    <a:pt x="815" y="654"/>
                  </a:lnTo>
                  <a:lnTo>
                    <a:pt x="817" y="644"/>
                  </a:lnTo>
                  <a:lnTo>
                    <a:pt x="819" y="635"/>
                  </a:lnTo>
                  <a:lnTo>
                    <a:pt x="823" y="625"/>
                  </a:lnTo>
                  <a:lnTo>
                    <a:pt x="825" y="618"/>
                  </a:lnTo>
                  <a:lnTo>
                    <a:pt x="827" y="610"/>
                  </a:lnTo>
                  <a:lnTo>
                    <a:pt x="829" y="602"/>
                  </a:lnTo>
                  <a:lnTo>
                    <a:pt x="829" y="595"/>
                  </a:lnTo>
                  <a:lnTo>
                    <a:pt x="830" y="589"/>
                  </a:lnTo>
                  <a:lnTo>
                    <a:pt x="829" y="581"/>
                  </a:lnTo>
                  <a:lnTo>
                    <a:pt x="829" y="574"/>
                  </a:lnTo>
                  <a:lnTo>
                    <a:pt x="829" y="564"/>
                  </a:lnTo>
                  <a:lnTo>
                    <a:pt x="829" y="557"/>
                  </a:lnTo>
                  <a:lnTo>
                    <a:pt x="829" y="551"/>
                  </a:lnTo>
                  <a:lnTo>
                    <a:pt x="829" y="545"/>
                  </a:lnTo>
                  <a:lnTo>
                    <a:pt x="829" y="540"/>
                  </a:lnTo>
                  <a:lnTo>
                    <a:pt x="829" y="536"/>
                  </a:lnTo>
                  <a:lnTo>
                    <a:pt x="827" y="530"/>
                  </a:lnTo>
                  <a:lnTo>
                    <a:pt x="827" y="524"/>
                  </a:lnTo>
                  <a:lnTo>
                    <a:pt x="827" y="517"/>
                  </a:lnTo>
                  <a:lnTo>
                    <a:pt x="827" y="511"/>
                  </a:lnTo>
                  <a:lnTo>
                    <a:pt x="827" y="505"/>
                  </a:lnTo>
                  <a:lnTo>
                    <a:pt x="825" y="498"/>
                  </a:lnTo>
                  <a:lnTo>
                    <a:pt x="825" y="492"/>
                  </a:lnTo>
                  <a:lnTo>
                    <a:pt x="823" y="486"/>
                  </a:lnTo>
                  <a:lnTo>
                    <a:pt x="823" y="479"/>
                  </a:lnTo>
                  <a:lnTo>
                    <a:pt x="821" y="473"/>
                  </a:lnTo>
                  <a:lnTo>
                    <a:pt x="821" y="465"/>
                  </a:lnTo>
                  <a:lnTo>
                    <a:pt x="821" y="460"/>
                  </a:lnTo>
                  <a:lnTo>
                    <a:pt x="819" y="452"/>
                  </a:lnTo>
                  <a:lnTo>
                    <a:pt x="817" y="445"/>
                  </a:lnTo>
                  <a:lnTo>
                    <a:pt x="815" y="437"/>
                  </a:lnTo>
                  <a:lnTo>
                    <a:pt x="815" y="431"/>
                  </a:lnTo>
                  <a:lnTo>
                    <a:pt x="813" y="424"/>
                  </a:lnTo>
                  <a:lnTo>
                    <a:pt x="811" y="416"/>
                  </a:lnTo>
                  <a:lnTo>
                    <a:pt x="810" y="410"/>
                  </a:lnTo>
                  <a:lnTo>
                    <a:pt x="808" y="403"/>
                  </a:lnTo>
                  <a:lnTo>
                    <a:pt x="806" y="395"/>
                  </a:lnTo>
                  <a:lnTo>
                    <a:pt x="804" y="388"/>
                  </a:lnTo>
                  <a:lnTo>
                    <a:pt x="802" y="380"/>
                  </a:lnTo>
                  <a:lnTo>
                    <a:pt x="798" y="372"/>
                  </a:lnTo>
                  <a:lnTo>
                    <a:pt x="796" y="365"/>
                  </a:lnTo>
                  <a:lnTo>
                    <a:pt x="792" y="359"/>
                  </a:lnTo>
                  <a:lnTo>
                    <a:pt x="791" y="351"/>
                  </a:lnTo>
                  <a:lnTo>
                    <a:pt x="787" y="344"/>
                  </a:lnTo>
                  <a:lnTo>
                    <a:pt x="783" y="336"/>
                  </a:lnTo>
                  <a:lnTo>
                    <a:pt x="781" y="330"/>
                  </a:lnTo>
                  <a:lnTo>
                    <a:pt x="777" y="323"/>
                  </a:lnTo>
                  <a:lnTo>
                    <a:pt x="773" y="315"/>
                  </a:lnTo>
                  <a:lnTo>
                    <a:pt x="770" y="308"/>
                  </a:lnTo>
                  <a:lnTo>
                    <a:pt x="766" y="302"/>
                  </a:lnTo>
                  <a:lnTo>
                    <a:pt x="762" y="294"/>
                  </a:lnTo>
                  <a:lnTo>
                    <a:pt x="758" y="289"/>
                  </a:lnTo>
                  <a:lnTo>
                    <a:pt x="753" y="281"/>
                  </a:lnTo>
                  <a:lnTo>
                    <a:pt x="749" y="275"/>
                  </a:lnTo>
                  <a:lnTo>
                    <a:pt x="743" y="268"/>
                  </a:lnTo>
                  <a:lnTo>
                    <a:pt x="739" y="262"/>
                  </a:lnTo>
                  <a:lnTo>
                    <a:pt x="734" y="254"/>
                  </a:lnTo>
                  <a:lnTo>
                    <a:pt x="728" y="249"/>
                  </a:lnTo>
                  <a:lnTo>
                    <a:pt x="722" y="243"/>
                  </a:lnTo>
                  <a:lnTo>
                    <a:pt x="716" y="237"/>
                  </a:lnTo>
                  <a:lnTo>
                    <a:pt x="711" y="232"/>
                  </a:lnTo>
                  <a:lnTo>
                    <a:pt x="703" y="226"/>
                  </a:lnTo>
                  <a:lnTo>
                    <a:pt x="697" y="220"/>
                  </a:lnTo>
                  <a:lnTo>
                    <a:pt x="690" y="216"/>
                  </a:lnTo>
                  <a:lnTo>
                    <a:pt x="682" y="211"/>
                  </a:lnTo>
                  <a:lnTo>
                    <a:pt x="676" y="205"/>
                  </a:lnTo>
                  <a:lnTo>
                    <a:pt x="669" y="201"/>
                  </a:lnTo>
                  <a:lnTo>
                    <a:pt x="661" y="197"/>
                  </a:lnTo>
                  <a:lnTo>
                    <a:pt x="654" y="192"/>
                  </a:lnTo>
                  <a:lnTo>
                    <a:pt x="644" y="188"/>
                  </a:lnTo>
                  <a:lnTo>
                    <a:pt x="637" y="182"/>
                  </a:lnTo>
                  <a:lnTo>
                    <a:pt x="629" y="178"/>
                  </a:lnTo>
                  <a:lnTo>
                    <a:pt x="621" y="175"/>
                  </a:lnTo>
                  <a:lnTo>
                    <a:pt x="614" y="171"/>
                  </a:lnTo>
                  <a:lnTo>
                    <a:pt x="606" y="167"/>
                  </a:lnTo>
                  <a:lnTo>
                    <a:pt x="600" y="163"/>
                  </a:lnTo>
                  <a:lnTo>
                    <a:pt x="593" y="159"/>
                  </a:lnTo>
                  <a:lnTo>
                    <a:pt x="587" y="156"/>
                  </a:lnTo>
                  <a:lnTo>
                    <a:pt x="580" y="154"/>
                  </a:lnTo>
                  <a:lnTo>
                    <a:pt x="574" y="150"/>
                  </a:lnTo>
                  <a:lnTo>
                    <a:pt x="566" y="146"/>
                  </a:lnTo>
                  <a:lnTo>
                    <a:pt x="561" y="144"/>
                  </a:lnTo>
                  <a:lnTo>
                    <a:pt x="555" y="140"/>
                  </a:lnTo>
                  <a:lnTo>
                    <a:pt x="549" y="138"/>
                  </a:lnTo>
                  <a:lnTo>
                    <a:pt x="543" y="137"/>
                  </a:lnTo>
                  <a:lnTo>
                    <a:pt x="538" y="133"/>
                  </a:lnTo>
                  <a:lnTo>
                    <a:pt x="532" y="131"/>
                  </a:lnTo>
                  <a:lnTo>
                    <a:pt x="526" y="129"/>
                  </a:lnTo>
                  <a:lnTo>
                    <a:pt x="521" y="127"/>
                  </a:lnTo>
                  <a:lnTo>
                    <a:pt x="515" y="125"/>
                  </a:lnTo>
                  <a:lnTo>
                    <a:pt x="509" y="123"/>
                  </a:lnTo>
                  <a:lnTo>
                    <a:pt x="505" y="121"/>
                  </a:lnTo>
                  <a:lnTo>
                    <a:pt x="494" y="118"/>
                  </a:lnTo>
                  <a:lnTo>
                    <a:pt x="486" y="116"/>
                  </a:lnTo>
                  <a:lnTo>
                    <a:pt x="477" y="114"/>
                  </a:lnTo>
                  <a:lnTo>
                    <a:pt x="469" y="112"/>
                  </a:lnTo>
                  <a:lnTo>
                    <a:pt x="462" y="108"/>
                  </a:lnTo>
                  <a:lnTo>
                    <a:pt x="454" y="106"/>
                  </a:lnTo>
                  <a:lnTo>
                    <a:pt x="446" y="104"/>
                  </a:lnTo>
                  <a:lnTo>
                    <a:pt x="441" y="104"/>
                  </a:lnTo>
                  <a:lnTo>
                    <a:pt x="435" y="102"/>
                  </a:lnTo>
                  <a:lnTo>
                    <a:pt x="429" y="102"/>
                  </a:lnTo>
                  <a:lnTo>
                    <a:pt x="426" y="102"/>
                  </a:lnTo>
                  <a:lnTo>
                    <a:pt x="422" y="102"/>
                  </a:lnTo>
                  <a:lnTo>
                    <a:pt x="414" y="100"/>
                  </a:lnTo>
                  <a:lnTo>
                    <a:pt x="414" y="34"/>
                  </a:lnTo>
                  <a:close/>
                </a:path>
              </a:pathLst>
            </a:custGeom>
            <a:solidFill>
              <a:srgbClr val="B3B394"/>
            </a:solidFill>
            <a:ln w="9525">
              <a:noFill/>
              <a:round/>
              <a:headEnd/>
              <a:tailEnd/>
            </a:ln>
          </p:spPr>
          <p:txBody>
            <a:bodyPr/>
            <a:lstStyle/>
            <a:p>
              <a:endParaRPr lang="en-US" sz="2400"/>
            </a:p>
          </p:txBody>
        </p:sp>
        <p:sp>
          <p:nvSpPr>
            <p:cNvPr id="231439" name="Freeform 26"/>
            <p:cNvSpPr>
              <a:spLocks/>
            </p:cNvSpPr>
            <p:nvPr/>
          </p:nvSpPr>
          <p:spPr bwMode="auto">
            <a:xfrm>
              <a:off x="4398" y="3616"/>
              <a:ext cx="220" cy="76"/>
            </a:xfrm>
            <a:custGeom>
              <a:avLst/>
              <a:gdLst>
                <a:gd name="T0" fmla="*/ 0 w 439"/>
                <a:gd name="T1" fmla="*/ 0 h 153"/>
                <a:gd name="T2" fmla="*/ 1 w 439"/>
                <a:gd name="T3" fmla="*/ 0 h 153"/>
                <a:gd name="T4" fmla="*/ 1 w 439"/>
                <a:gd name="T5" fmla="*/ 0 h 153"/>
                <a:gd name="T6" fmla="*/ 1 w 439"/>
                <a:gd name="T7" fmla="*/ 0 h 153"/>
                <a:gd name="T8" fmla="*/ 0 w 439"/>
                <a:gd name="T9" fmla="*/ 0 h 153"/>
                <a:gd name="T10" fmla="*/ 0 w 439"/>
                <a:gd name="T11" fmla="*/ 0 h 153"/>
                <a:gd name="T12" fmla="*/ 0 60000 65536"/>
                <a:gd name="T13" fmla="*/ 0 60000 65536"/>
                <a:gd name="T14" fmla="*/ 0 60000 65536"/>
                <a:gd name="T15" fmla="*/ 0 60000 65536"/>
                <a:gd name="T16" fmla="*/ 0 60000 65536"/>
                <a:gd name="T17" fmla="*/ 0 60000 65536"/>
                <a:gd name="T18" fmla="*/ 0 w 439"/>
                <a:gd name="T19" fmla="*/ 0 h 153"/>
                <a:gd name="T20" fmla="*/ 439 w 439"/>
                <a:gd name="T21" fmla="*/ 153 h 153"/>
              </a:gdLst>
              <a:ahLst/>
              <a:cxnLst>
                <a:cxn ang="T12">
                  <a:pos x="T0" y="T1"/>
                </a:cxn>
                <a:cxn ang="T13">
                  <a:pos x="T2" y="T3"/>
                </a:cxn>
                <a:cxn ang="T14">
                  <a:pos x="T4" y="T5"/>
                </a:cxn>
                <a:cxn ang="T15">
                  <a:pos x="T6" y="T7"/>
                </a:cxn>
                <a:cxn ang="T16">
                  <a:pos x="T8" y="T9"/>
                </a:cxn>
                <a:cxn ang="T17">
                  <a:pos x="T10" y="T11"/>
                </a:cxn>
              </a:cxnLst>
              <a:rect l="T18" t="T19" r="T20" b="T21"/>
              <a:pathLst>
                <a:path w="439" h="153">
                  <a:moveTo>
                    <a:pt x="0" y="99"/>
                  </a:moveTo>
                  <a:lnTo>
                    <a:pt x="367" y="153"/>
                  </a:lnTo>
                  <a:lnTo>
                    <a:pt x="439" y="99"/>
                  </a:lnTo>
                  <a:lnTo>
                    <a:pt x="36" y="0"/>
                  </a:lnTo>
                  <a:lnTo>
                    <a:pt x="0" y="99"/>
                  </a:lnTo>
                  <a:close/>
                </a:path>
              </a:pathLst>
            </a:custGeom>
            <a:solidFill>
              <a:srgbClr val="7087DB"/>
            </a:solidFill>
            <a:ln w="9525">
              <a:noFill/>
              <a:round/>
              <a:headEnd/>
              <a:tailEnd/>
            </a:ln>
          </p:spPr>
          <p:txBody>
            <a:bodyPr/>
            <a:lstStyle/>
            <a:p>
              <a:endParaRPr lang="en-US" sz="2400"/>
            </a:p>
          </p:txBody>
        </p:sp>
        <p:sp>
          <p:nvSpPr>
            <p:cNvPr id="231440" name="Freeform 27"/>
            <p:cNvSpPr>
              <a:spLocks/>
            </p:cNvSpPr>
            <p:nvPr/>
          </p:nvSpPr>
          <p:spPr bwMode="auto">
            <a:xfrm>
              <a:off x="4886" y="3784"/>
              <a:ext cx="154" cy="282"/>
            </a:xfrm>
            <a:custGeom>
              <a:avLst/>
              <a:gdLst>
                <a:gd name="T0" fmla="*/ 0 w 308"/>
                <a:gd name="T1" fmla="*/ 1 h 564"/>
                <a:gd name="T2" fmla="*/ 0 w 308"/>
                <a:gd name="T3" fmla="*/ 1 h 564"/>
                <a:gd name="T4" fmla="*/ 1 w 308"/>
                <a:gd name="T5" fmla="*/ 1 h 564"/>
                <a:gd name="T6" fmla="*/ 1 w 308"/>
                <a:gd name="T7" fmla="*/ 1 h 564"/>
                <a:gd name="T8" fmla="*/ 1 w 308"/>
                <a:gd name="T9" fmla="*/ 1 h 564"/>
                <a:gd name="T10" fmla="*/ 1 w 308"/>
                <a:gd name="T11" fmla="*/ 1 h 564"/>
                <a:gd name="T12" fmla="*/ 1 w 308"/>
                <a:gd name="T13" fmla="*/ 1 h 564"/>
                <a:gd name="T14" fmla="*/ 1 w 308"/>
                <a:gd name="T15" fmla="*/ 1 h 564"/>
                <a:gd name="T16" fmla="*/ 1 w 308"/>
                <a:gd name="T17" fmla="*/ 1 h 564"/>
                <a:gd name="T18" fmla="*/ 1 w 308"/>
                <a:gd name="T19" fmla="*/ 1 h 564"/>
                <a:gd name="T20" fmla="*/ 1 w 308"/>
                <a:gd name="T21" fmla="*/ 1 h 564"/>
                <a:gd name="T22" fmla="*/ 1 w 308"/>
                <a:gd name="T23" fmla="*/ 1 h 564"/>
                <a:gd name="T24" fmla="*/ 1 w 308"/>
                <a:gd name="T25" fmla="*/ 1 h 564"/>
                <a:gd name="T26" fmla="*/ 1 w 308"/>
                <a:gd name="T27" fmla="*/ 1 h 564"/>
                <a:gd name="T28" fmla="*/ 1 w 308"/>
                <a:gd name="T29" fmla="*/ 1 h 564"/>
                <a:gd name="T30" fmla="*/ 1 w 308"/>
                <a:gd name="T31" fmla="*/ 1 h 564"/>
                <a:gd name="T32" fmla="*/ 1 w 308"/>
                <a:gd name="T33" fmla="*/ 1 h 564"/>
                <a:gd name="T34" fmla="*/ 1 w 308"/>
                <a:gd name="T35" fmla="*/ 1 h 564"/>
                <a:gd name="T36" fmla="*/ 1 w 308"/>
                <a:gd name="T37" fmla="*/ 1 h 564"/>
                <a:gd name="T38" fmla="*/ 1 w 308"/>
                <a:gd name="T39" fmla="*/ 1 h 564"/>
                <a:gd name="T40" fmla="*/ 1 w 308"/>
                <a:gd name="T41" fmla="*/ 1 h 564"/>
                <a:gd name="T42" fmla="*/ 1 w 308"/>
                <a:gd name="T43" fmla="*/ 1 h 564"/>
                <a:gd name="T44" fmla="*/ 1 w 308"/>
                <a:gd name="T45" fmla="*/ 1 h 564"/>
                <a:gd name="T46" fmla="*/ 1 w 308"/>
                <a:gd name="T47" fmla="*/ 1 h 564"/>
                <a:gd name="T48" fmla="*/ 1 w 308"/>
                <a:gd name="T49" fmla="*/ 1 h 564"/>
                <a:gd name="T50" fmla="*/ 1 w 308"/>
                <a:gd name="T51" fmla="*/ 1 h 564"/>
                <a:gd name="T52" fmla="*/ 1 w 308"/>
                <a:gd name="T53" fmla="*/ 1 h 564"/>
                <a:gd name="T54" fmla="*/ 1 w 308"/>
                <a:gd name="T55" fmla="*/ 1 h 564"/>
                <a:gd name="T56" fmla="*/ 1 w 308"/>
                <a:gd name="T57" fmla="*/ 1 h 564"/>
                <a:gd name="T58" fmla="*/ 1 w 308"/>
                <a:gd name="T59" fmla="*/ 1 h 564"/>
                <a:gd name="T60" fmla="*/ 1 w 308"/>
                <a:gd name="T61" fmla="*/ 1 h 564"/>
                <a:gd name="T62" fmla="*/ 1 w 308"/>
                <a:gd name="T63" fmla="*/ 1 h 564"/>
                <a:gd name="T64" fmla="*/ 1 w 308"/>
                <a:gd name="T65" fmla="*/ 1 h 564"/>
                <a:gd name="T66" fmla="*/ 1 w 308"/>
                <a:gd name="T67" fmla="*/ 1 h 564"/>
                <a:gd name="T68" fmla="*/ 1 w 308"/>
                <a:gd name="T69" fmla="*/ 1 h 564"/>
                <a:gd name="T70" fmla="*/ 1 w 308"/>
                <a:gd name="T71" fmla="*/ 1 h 564"/>
                <a:gd name="T72" fmla="*/ 1 w 308"/>
                <a:gd name="T73" fmla="*/ 1 h 564"/>
                <a:gd name="T74" fmla="*/ 1 w 308"/>
                <a:gd name="T75" fmla="*/ 1 h 564"/>
                <a:gd name="T76" fmla="*/ 1 w 308"/>
                <a:gd name="T77" fmla="*/ 1 h 564"/>
                <a:gd name="T78" fmla="*/ 1 w 308"/>
                <a:gd name="T79" fmla="*/ 1 h 564"/>
                <a:gd name="T80" fmla="*/ 1 w 308"/>
                <a:gd name="T81" fmla="*/ 1 h 564"/>
                <a:gd name="T82" fmla="*/ 1 w 308"/>
                <a:gd name="T83" fmla="*/ 1 h 564"/>
                <a:gd name="T84" fmla="*/ 1 w 308"/>
                <a:gd name="T85" fmla="*/ 1 h 564"/>
                <a:gd name="T86" fmla="*/ 1 w 308"/>
                <a:gd name="T87" fmla="*/ 1 h 564"/>
                <a:gd name="T88" fmla="*/ 1 w 308"/>
                <a:gd name="T89" fmla="*/ 1 h 564"/>
                <a:gd name="T90" fmla="*/ 1 w 308"/>
                <a:gd name="T91" fmla="*/ 1 h 564"/>
                <a:gd name="T92" fmla="*/ 1 w 308"/>
                <a:gd name="T93" fmla="*/ 1 h 564"/>
                <a:gd name="T94" fmla="*/ 1 w 308"/>
                <a:gd name="T95" fmla="*/ 1 h 564"/>
                <a:gd name="T96" fmla="*/ 1 w 308"/>
                <a:gd name="T97" fmla="*/ 1 h 564"/>
                <a:gd name="T98" fmla="*/ 1 w 308"/>
                <a:gd name="T99" fmla="*/ 1 h 564"/>
                <a:gd name="T100" fmla="*/ 1 w 308"/>
                <a:gd name="T101" fmla="*/ 1 h 564"/>
                <a:gd name="T102" fmla="*/ 1 w 308"/>
                <a:gd name="T103" fmla="*/ 1 h 564"/>
                <a:gd name="T104" fmla="*/ 1 w 308"/>
                <a:gd name="T105" fmla="*/ 1 h 564"/>
                <a:gd name="T106" fmla="*/ 1 w 308"/>
                <a:gd name="T107" fmla="*/ 1 h 564"/>
                <a:gd name="T108" fmla="*/ 1 w 308"/>
                <a:gd name="T109" fmla="*/ 1 h 564"/>
                <a:gd name="T110" fmla="*/ 1 w 308"/>
                <a:gd name="T111" fmla="*/ 1 h 564"/>
                <a:gd name="T112" fmla="*/ 1 w 308"/>
                <a:gd name="T113" fmla="*/ 1 h 564"/>
                <a:gd name="T114" fmla="*/ 1 w 308"/>
                <a:gd name="T115" fmla="*/ 1 h 564"/>
                <a:gd name="T116" fmla="*/ 1 w 308"/>
                <a:gd name="T117" fmla="*/ 1 h 564"/>
                <a:gd name="T118" fmla="*/ 0 w 308"/>
                <a:gd name="T119" fmla="*/ 0 h 5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8"/>
                <a:gd name="T181" fmla="*/ 0 h 564"/>
                <a:gd name="T182" fmla="*/ 308 w 308"/>
                <a:gd name="T183" fmla="*/ 564 h 56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8" h="564">
                  <a:moveTo>
                    <a:pt x="0" y="0"/>
                  </a:moveTo>
                  <a:lnTo>
                    <a:pt x="0" y="2"/>
                  </a:lnTo>
                  <a:lnTo>
                    <a:pt x="0" y="6"/>
                  </a:lnTo>
                  <a:lnTo>
                    <a:pt x="0" y="13"/>
                  </a:lnTo>
                  <a:lnTo>
                    <a:pt x="0" y="19"/>
                  </a:lnTo>
                  <a:lnTo>
                    <a:pt x="2" y="28"/>
                  </a:lnTo>
                  <a:lnTo>
                    <a:pt x="2" y="32"/>
                  </a:lnTo>
                  <a:lnTo>
                    <a:pt x="4" y="38"/>
                  </a:lnTo>
                  <a:lnTo>
                    <a:pt x="4" y="44"/>
                  </a:lnTo>
                  <a:lnTo>
                    <a:pt x="6" y="49"/>
                  </a:lnTo>
                  <a:lnTo>
                    <a:pt x="6" y="57"/>
                  </a:lnTo>
                  <a:lnTo>
                    <a:pt x="8" y="63"/>
                  </a:lnTo>
                  <a:lnTo>
                    <a:pt x="8" y="68"/>
                  </a:lnTo>
                  <a:lnTo>
                    <a:pt x="9" y="76"/>
                  </a:lnTo>
                  <a:lnTo>
                    <a:pt x="11" y="82"/>
                  </a:lnTo>
                  <a:lnTo>
                    <a:pt x="13" y="89"/>
                  </a:lnTo>
                  <a:lnTo>
                    <a:pt x="13" y="95"/>
                  </a:lnTo>
                  <a:lnTo>
                    <a:pt x="15" y="104"/>
                  </a:lnTo>
                  <a:lnTo>
                    <a:pt x="15" y="110"/>
                  </a:lnTo>
                  <a:lnTo>
                    <a:pt x="17" y="118"/>
                  </a:lnTo>
                  <a:lnTo>
                    <a:pt x="19" y="125"/>
                  </a:lnTo>
                  <a:lnTo>
                    <a:pt x="21" y="135"/>
                  </a:lnTo>
                  <a:lnTo>
                    <a:pt x="21" y="142"/>
                  </a:lnTo>
                  <a:lnTo>
                    <a:pt x="25" y="150"/>
                  </a:lnTo>
                  <a:lnTo>
                    <a:pt x="25" y="160"/>
                  </a:lnTo>
                  <a:lnTo>
                    <a:pt x="28" y="167"/>
                  </a:lnTo>
                  <a:lnTo>
                    <a:pt x="28" y="177"/>
                  </a:lnTo>
                  <a:lnTo>
                    <a:pt x="30" y="184"/>
                  </a:lnTo>
                  <a:lnTo>
                    <a:pt x="32" y="192"/>
                  </a:lnTo>
                  <a:lnTo>
                    <a:pt x="34" y="201"/>
                  </a:lnTo>
                  <a:lnTo>
                    <a:pt x="34" y="209"/>
                  </a:lnTo>
                  <a:lnTo>
                    <a:pt x="38" y="217"/>
                  </a:lnTo>
                  <a:lnTo>
                    <a:pt x="38" y="226"/>
                  </a:lnTo>
                  <a:lnTo>
                    <a:pt x="42" y="234"/>
                  </a:lnTo>
                  <a:lnTo>
                    <a:pt x="44" y="241"/>
                  </a:lnTo>
                  <a:lnTo>
                    <a:pt x="46" y="251"/>
                  </a:lnTo>
                  <a:lnTo>
                    <a:pt x="47" y="258"/>
                  </a:lnTo>
                  <a:lnTo>
                    <a:pt x="49" y="266"/>
                  </a:lnTo>
                  <a:lnTo>
                    <a:pt x="51" y="274"/>
                  </a:lnTo>
                  <a:lnTo>
                    <a:pt x="53" y="281"/>
                  </a:lnTo>
                  <a:lnTo>
                    <a:pt x="55" y="289"/>
                  </a:lnTo>
                  <a:lnTo>
                    <a:pt x="59" y="298"/>
                  </a:lnTo>
                  <a:lnTo>
                    <a:pt x="61" y="304"/>
                  </a:lnTo>
                  <a:lnTo>
                    <a:pt x="63" y="312"/>
                  </a:lnTo>
                  <a:lnTo>
                    <a:pt x="65" y="319"/>
                  </a:lnTo>
                  <a:lnTo>
                    <a:pt x="68" y="327"/>
                  </a:lnTo>
                  <a:lnTo>
                    <a:pt x="70" y="333"/>
                  </a:lnTo>
                  <a:lnTo>
                    <a:pt x="72" y="340"/>
                  </a:lnTo>
                  <a:lnTo>
                    <a:pt x="74" y="346"/>
                  </a:lnTo>
                  <a:lnTo>
                    <a:pt x="78" y="352"/>
                  </a:lnTo>
                  <a:lnTo>
                    <a:pt x="80" y="357"/>
                  </a:lnTo>
                  <a:lnTo>
                    <a:pt x="82" y="363"/>
                  </a:lnTo>
                  <a:lnTo>
                    <a:pt x="84" y="367"/>
                  </a:lnTo>
                  <a:lnTo>
                    <a:pt x="87" y="372"/>
                  </a:lnTo>
                  <a:lnTo>
                    <a:pt x="91" y="380"/>
                  </a:lnTo>
                  <a:lnTo>
                    <a:pt x="97" y="388"/>
                  </a:lnTo>
                  <a:lnTo>
                    <a:pt x="101" y="393"/>
                  </a:lnTo>
                  <a:lnTo>
                    <a:pt x="106" y="399"/>
                  </a:lnTo>
                  <a:lnTo>
                    <a:pt x="110" y="405"/>
                  </a:lnTo>
                  <a:lnTo>
                    <a:pt x="116" y="412"/>
                  </a:lnTo>
                  <a:lnTo>
                    <a:pt x="120" y="418"/>
                  </a:lnTo>
                  <a:lnTo>
                    <a:pt x="125" y="424"/>
                  </a:lnTo>
                  <a:lnTo>
                    <a:pt x="129" y="430"/>
                  </a:lnTo>
                  <a:lnTo>
                    <a:pt x="135" y="437"/>
                  </a:lnTo>
                  <a:lnTo>
                    <a:pt x="139" y="441"/>
                  </a:lnTo>
                  <a:lnTo>
                    <a:pt x="142" y="447"/>
                  </a:lnTo>
                  <a:lnTo>
                    <a:pt x="146" y="452"/>
                  </a:lnTo>
                  <a:lnTo>
                    <a:pt x="152" y="458"/>
                  </a:lnTo>
                  <a:lnTo>
                    <a:pt x="160" y="468"/>
                  </a:lnTo>
                  <a:lnTo>
                    <a:pt x="167" y="477"/>
                  </a:lnTo>
                  <a:lnTo>
                    <a:pt x="173" y="485"/>
                  </a:lnTo>
                  <a:lnTo>
                    <a:pt x="179" y="492"/>
                  </a:lnTo>
                  <a:lnTo>
                    <a:pt x="182" y="498"/>
                  </a:lnTo>
                  <a:lnTo>
                    <a:pt x="188" y="504"/>
                  </a:lnTo>
                  <a:lnTo>
                    <a:pt x="194" y="511"/>
                  </a:lnTo>
                  <a:lnTo>
                    <a:pt x="196" y="515"/>
                  </a:lnTo>
                  <a:lnTo>
                    <a:pt x="196" y="517"/>
                  </a:lnTo>
                  <a:lnTo>
                    <a:pt x="200" y="521"/>
                  </a:lnTo>
                  <a:lnTo>
                    <a:pt x="200" y="528"/>
                  </a:lnTo>
                  <a:lnTo>
                    <a:pt x="207" y="538"/>
                  </a:lnTo>
                  <a:lnTo>
                    <a:pt x="209" y="542"/>
                  </a:lnTo>
                  <a:lnTo>
                    <a:pt x="213" y="547"/>
                  </a:lnTo>
                  <a:lnTo>
                    <a:pt x="217" y="549"/>
                  </a:lnTo>
                  <a:lnTo>
                    <a:pt x="222" y="555"/>
                  </a:lnTo>
                  <a:lnTo>
                    <a:pt x="228" y="557"/>
                  </a:lnTo>
                  <a:lnTo>
                    <a:pt x="234" y="561"/>
                  </a:lnTo>
                  <a:lnTo>
                    <a:pt x="241" y="563"/>
                  </a:lnTo>
                  <a:lnTo>
                    <a:pt x="251" y="563"/>
                  </a:lnTo>
                  <a:lnTo>
                    <a:pt x="257" y="563"/>
                  </a:lnTo>
                  <a:lnTo>
                    <a:pt x="264" y="563"/>
                  </a:lnTo>
                  <a:lnTo>
                    <a:pt x="272" y="563"/>
                  </a:lnTo>
                  <a:lnTo>
                    <a:pt x="279" y="564"/>
                  </a:lnTo>
                  <a:lnTo>
                    <a:pt x="285" y="563"/>
                  </a:lnTo>
                  <a:lnTo>
                    <a:pt x="291" y="563"/>
                  </a:lnTo>
                  <a:lnTo>
                    <a:pt x="295" y="563"/>
                  </a:lnTo>
                  <a:lnTo>
                    <a:pt x="300" y="563"/>
                  </a:lnTo>
                  <a:lnTo>
                    <a:pt x="306" y="559"/>
                  </a:lnTo>
                  <a:lnTo>
                    <a:pt x="308" y="553"/>
                  </a:lnTo>
                  <a:lnTo>
                    <a:pt x="308" y="547"/>
                  </a:lnTo>
                  <a:lnTo>
                    <a:pt x="308" y="542"/>
                  </a:lnTo>
                  <a:lnTo>
                    <a:pt x="306" y="536"/>
                  </a:lnTo>
                  <a:lnTo>
                    <a:pt x="304" y="528"/>
                  </a:lnTo>
                  <a:lnTo>
                    <a:pt x="298" y="519"/>
                  </a:lnTo>
                  <a:lnTo>
                    <a:pt x="295" y="511"/>
                  </a:lnTo>
                  <a:lnTo>
                    <a:pt x="289" y="502"/>
                  </a:lnTo>
                  <a:lnTo>
                    <a:pt x="283" y="496"/>
                  </a:lnTo>
                  <a:lnTo>
                    <a:pt x="277" y="490"/>
                  </a:lnTo>
                  <a:lnTo>
                    <a:pt x="270" y="485"/>
                  </a:lnTo>
                  <a:lnTo>
                    <a:pt x="264" y="481"/>
                  </a:lnTo>
                  <a:lnTo>
                    <a:pt x="258" y="477"/>
                  </a:lnTo>
                  <a:lnTo>
                    <a:pt x="251" y="473"/>
                  </a:lnTo>
                  <a:lnTo>
                    <a:pt x="245" y="471"/>
                  </a:lnTo>
                  <a:lnTo>
                    <a:pt x="239" y="468"/>
                  </a:lnTo>
                  <a:lnTo>
                    <a:pt x="236" y="468"/>
                  </a:lnTo>
                  <a:lnTo>
                    <a:pt x="230" y="466"/>
                  </a:lnTo>
                  <a:lnTo>
                    <a:pt x="228" y="466"/>
                  </a:lnTo>
                  <a:lnTo>
                    <a:pt x="129" y="331"/>
                  </a:lnTo>
                  <a:lnTo>
                    <a:pt x="49" y="40"/>
                  </a:lnTo>
                  <a:lnTo>
                    <a:pt x="0" y="0"/>
                  </a:lnTo>
                  <a:close/>
                </a:path>
              </a:pathLst>
            </a:custGeom>
            <a:solidFill>
              <a:srgbClr val="A6BFFF"/>
            </a:solidFill>
            <a:ln w="9525">
              <a:noFill/>
              <a:round/>
              <a:headEnd/>
              <a:tailEnd/>
            </a:ln>
          </p:spPr>
          <p:txBody>
            <a:bodyPr/>
            <a:lstStyle/>
            <a:p>
              <a:endParaRPr lang="en-US" sz="2400"/>
            </a:p>
          </p:txBody>
        </p:sp>
        <p:sp>
          <p:nvSpPr>
            <p:cNvPr id="231441" name="Freeform 28"/>
            <p:cNvSpPr>
              <a:spLocks/>
            </p:cNvSpPr>
            <p:nvPr/>
          </p:nvSpPr>
          <p:spPr bwMode="auto">
            <a:xfrm>
              <a:off x="4622" y="3668"/>
              <a:ext cx="282" cy="248"/>
            </a:xfrm>
            <a:custGeom>
              <a:avLst/>
              <a:gdLst>
                <a:gd name="T0" fmla="*/ 0 w 565"/>
                <a:gd name="T1" fmla="*/ 0 h 496"/>
                <a:gd name="T2" fmla="*/ 0 w 565"/>
                <a:gd name="T3" fmla="*/ 1 h 496"/>
                <a:gd name="T4" fmla="*/ 0 w 565"/>
                <a:gd name="T5" fmla="*/ 1 h 496"/>
                <a:gd name="T6" fmla="*/ 0 w 565"/>
                <a:gd name="T7" fmla="*/ 1 h 496"/>
                <a:gd name="T8" fmla="*/ 0 w 565"/>
                <a:gd name="T9" fmla="*/ 1 h 496"/>
                <a:gd name="T10" fmla="*/ 0 w 565"/>
                <a:gd name="T11" fmla="*/ 1 h 496"/>
                <a:gd name="T12" fmla="*/ 0 w 565"/>
                <a:gd name="T13" fmla="*/ 1 h 496"/>
                <a:gd name="T14" fmla="*/ 0 w 565"/>
                <a:gd name="T15" fmla="*/ 1 h 496"/>
                <a:gd name="T16" fmla="*/ 0 w 565"/>
                <a:gd name="T17" fmla="*/ 1 h 496"/>
                <a:gd name="T18" fmla="*/ 0 w 565"/>
                <a:gd name="T19" fmla="*/ 1 h 496"/>
                <a:gd name="T20" fmla="*/ 0 w 565"/>
                <a:gd name="T21" fmla="*/ 0 h 496"/>
                <a:gd name="T22" fmla="*/ 0 w 565"/>
                <a:gd name="T23" fmla="*/ 0 h 4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5"/>
                <a:gd name="T37" fmla="*/ 0 h 496"/>
                <a:gd name="T38" fmla="*/ 565 w 565"/>
                <a:gd name="T39" fmla="*/ 496 h 4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5" h="496">
                  <a:moveTo>
                    <a:pt x="327" y="0"/>
                  </a:moveTo>
                  <a:lnTo>
                    <a:pt x="480" y="34"/>
                  </a:lnTo>
                  <a:lnTo>
                    <a:pt x="565" y="222"/>
                  </a:lnTo>
                  <a:lnTo>
                    <a:pt x="533" y="259"/>
                  </a:lnTo>
                  <a:lnTo>
                    <a:pt x="453" y="146"/>
                  </a:lnTo>
                  <a:lnTo>
                    <a:pt x="37" y="496"/>
                  </a:lnTo>
                  <a:lnTo>
                    <a:pt x="0" y="420"/>
                  </a:lnTo>
                  <a:lnTo>
                    <a:pt x="381" y="101"/>
                  </a:lnTo>
                  <a:lnTo>
                    <a:pt x="211" y="93"/>
                  </a:lnTo>
                  <a:lnTo>
                    <a:pt x="278" y="21"/>
                  </a:lnTo>
                  <a:lnTo>
                    <a:pt x="327" y="0"/>
                  </a:lnTo>
                  <a:close/>
                </a:path>
              </a:pathLst>
            </a:custGeom>
            <a:solidFill>
              <a:srgbClr val="A6BFFF"/>
            </a:solidFill>
            <a:ln w="9525">
              <a:noFill/>
              <a:round/>
              <a:headEnd/>
              <a:tailEnd/>
            </a:ln>
          </p:spPr>
          <p:txBody>
            <a:bodyPr/>
            <a:lstStyle/>
            <a:p>
              <a:endParaRPr lang="en-US" sz="2400"/>
            </a:p>
          </p:txBody>
        </p:sp>
        <p:sp>
          <p:nvSpPr>
            <p:cNvPr id="231442" name="Freeform 29"/>
            <p:cNvSpPr>
              <a:spLocks/>
            </p:cNvSpPr>
            <p:nvPr/>
          </p:nvSpPr>
          <p:spPr bwMode="auto">
            <a:xfrm>
              <a:off x="4168" y="3628"/>
              <a:ext cx="315" cy="383"/>
            </a:xfrm>
            <a:custGeom>
              <a:avLst/>
              <a:gdLst>
                <a:gd name="T0" fmla="*/ 1 w 629"/>
                <a:gd name="T1" fmla="*/ 0 h 766"/>
                <a:gd name="T2" fmla="*/ 1 w 629"/>
                <a:gd name="T3" fmla="*/ 1 h 766"/>
                <a:gd name="T4" fmla="*/ 1 w 629"/>
                <a:gd name="T5" fmla="*/ 1 h 766"/>
                <a:gd name="T6" fmla="*/ 1 w 629"/>
                <a:gd name="T7" fmla="*/ 1 h 766"/>
                <a:gd name="T8" fmla="*/ 1 w 629"/>
                <a:gd name="T9" fmla="*/ 1 h 766"/>
                <a:gd name="T10" fmla="*/ 1 w 629"/>
                <a:gd name="T11" fmla="*/ 1 h 766"/>
                <a:gd name="T12" fmla="*/ 1 w 629"/>
                <a:gd name="T13" fmla="*/ 1 h 766"/>
                <a:gd name="T14" fmla="*/ 1 w 629"/>
                <a:gd name="T15" fmla="*/ 1 h 766"/>
                <a:gd name="T16" fmla="*/ 1 w 629"/>
                <a:gd name="T17" fmla="*/ 1 h 766"/>
                <a:gd name="T18" fmla="*/ 1 w 629"/>
                <a:gd name="T19" fmla="*/ 1 h 766"/>
                <a:gd name="T20" fmla="*/ 1 w 629"/>
                <a:gd name="T21" fmla="*/ 1 h 766"/>
                <a:gd name="T22" fmla="*/ 1 w 629"/>
                <a:gd name="T23" fmla="*/ 1 h 766"/>
                <a:gd name="T24" fmla="*/ 1 w 629"/>
                <a:gd name="T25" fmla="*/ 1 h 766"/>
                <a:gd name="T26" fmla="*/ 1 w 629"/>
                <a:gd name="T27" fmla="*/ 1 h 766"/>
                <a:gd name="T28" fmla="*/ 1 w 629"/>
                <a:gd name="T29" fmla="*/ 1 h 766"/>
                <a:gd name="T30" fmla="*/ 1 w 629"/>
                <a:gd name="T31" fmla="*/ 1 h 766"/>
                <a:gd name="T32" fmla="*/ 1 w 629"/>
                <a:gd name="T33" fmla="*/ 1 h 766"/>
                <a:gd name="T34" fmla="*/ 1 w 629"/>
                <a:gd name="T35" fmla="*/ 1 h 766"/>
                <a:gd name="T36" fmla="*/ 1 w 629"/>
                <a:gd name="T37" fmla="*/ 1 h 766"/>
                <a:gd name="T38" fmla="*/ 1 w 629"/>
                <a:gd name="T39" fmla="*/ 1 h 766"/>
                <a:gd name="T40" fmla="*/ 1 w 629"/>
                <a:gd name="T41" fmla="*/ 1 h 766"/>
                <a:gd name="T42" fmla="*/ 1 w 629"/>
                <a:gd name="T43" fmla="*/ 1 h 766"/>
                <a:gd name="T44" fmla="*/ 1 w 629"/>
                <a:gd name="T45" fmla="*/ 1 h 766"/>
                <a:gd name="T46" fmla="*/ 0 w 629"/>
                <a:gd name="T47" fmla="*/ 1 h 766"/>
                <a:gd name="T48" fmla="*/ 0 w 629"/>
                <a:gd name="T49" fmla="*/ 1 h 766"/>
                <a:gd name="T50" fmla="*/ 1 w 629"/>
                <a:gd name="T51" fmla="*/ 1 h 766"/>
                <a:gd name="T52" fmla="*/ 1 w 629"/>
                <a:gd name="T53" fmla="*/ 1 h 766"/>
                <a:gd name="T54" fmla="*/ 1 w 629"/>
                <a:gd name="T55" fmla="*/ 1 h 766"/>
                <a:gd name="T56" fmla="*/ 1 w 629"/>
                <a:gd name="T57" fmla="*/ 1 h 766"/>
                <a:gd name="T58" fmla="*/ 1 w 629"/>
                <a:gd name="T59" fmla="*/ 1 h 766"/>
                <a:gd name="T60" fmla="*/ 1 w 629"/>
                <a:gd name="T61" fmla="*/ 1 h 766"/>
                <a:gd name="T62" fmla="*/ 1 w 629"/>
                <a:gd name="T63" fmla="*/ 1 h 766"/>
                <a:gd name="T64" fmla="*/ 1 w 629"/>
                <a:gd name="T65" fmla="*/ 1 h 766"/>
                <a:gd name="T66" fmla="*/ 1 w 629"/>
                <a:gd name="T67" fmla="*/ 1 h 766"/>
                <a:gd name="T68" fmla="*/ 1 w 629"/>
                <a:gd name="T69" fmla="*/ 1 h 766"/>
                <a:gd name="T70" fmla="*/ 1 w 629"/>
                <a:gd name="T71" fmla="*/ 1 h 766"/>
                <a:gd name="T72" fmla="*/ 1 w 629"/>
                <a:gd name="T73" fmla="*/ 1 h 766"/>
                <a:gd name="T74" fmla="*/ 1 w 629"/>
                <a:gd name="T75" fmla="*/ 1 h 766"/>
                <a:gd name="T76" fmla="*/ 1 w 629"/>
                <a:gd name="T77" fmla="*/ 1 h 766"/>
                <a:gd name="T78" fmla="*/ 1 w 629"/>
                <a:gd name="T79" fmla="*/ 1 h 766"/>
                <a:gd name="T80" fmla="*/ 1 w 629"/>
                <a:gd name="T81" fmla="*/ 1 h 766"/>
                <a:gd name="T82" fmla="*/ 1 w 629"/>
                <a:gd name="T83" fmla="*/ 1 h 766"/>
                <a:gd name="T84" fmla="*/ 1 w 629"/>
                <a:gd name="T85" fmla="*/ 1 h 766"/>
                <a:gd name="T86" fmla="*/ 1 w 629"/>
                <a:gd name="T87" fmla="*/ 1 h 766"/>
                <a:gd name="T88" fmla="*/ 1 w 629"/>
                <a:gd name="T89" fmla="*/ 1 h 766"/>
                <a:gd name="T90" fmla="*/ 1 w 629"/>
                <a:gd name="T91" fmla="*/ 1 h 766"/>
                <a:gd name="T92" fmla="*/ 1 w 629"/>
                <a:gd name="T93" fmla="*/ 1 h 766"/>
                <a:gd name="T94" fmla="*/ 1 w 629"/>
                <a:gd name="T95" fmla="*/ 1 h 766"/>
                <a:gd name="T96" fmla="*/ 1 w 629"/>
                <a:gd name="T97" fmla="*/ 1 h 766"/>
                <a:gd name="T98" fmla="*/ 1 w 629"/>
                <a:gd name="T99" fmla="*/ 1 h 766"/>
                <a:gd name="T100" fmla="*/ 1 w 629"/>
                <a:gd name="T101" fmla="*/ 1 h 766"/>
                <a:gd name="T102" fmla="*/ 1 w 629"/>
                <a:gd name="T103" fmla="*/ 1 h 766"/>
                <a:gd name="T104" fmla="*/ 1 w 629"/>
                <a:gd name="T105" fmla="*/ 1 h 766"/>
                <a:gd name="T106" fmla="*/ 1 w 629"/>
                <a:gd name="T107" fmla="*/ 1 h 766"/>
                <a:gd name="T108" fmla="*/ 1 w 629"/>
                <a:gd name="T109" fmla="*/ 1 h 766"/>
                <a:gd name="T110" fmla="*/ 1 w 629"/>
                <a:gd name="T111" fmla="*/ 0 h 766"/>
                <a:gd name="T112" fmla="*/ 1 w 629"/>
                <a:gd name="T113" fmla="*/ 0 h 7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9"/>
                <a:gd name="T172" fmla="*/ 0 h 766"/>
                <a:gd name="T173" fmla="*/ 629 w 629"/>
                <a:gd name="T174" fmla="*/ 766 h 76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9" h="766">
                  <a:moveTo>
                    <a:pt x="488" y="0"/>
                  </a:moveTo>
                  <a:lnTo>
                    <a:pt x="13" y="468"/>
                  </a:lnTo>
                  <a:lnTo>
                    <a:pt x="13" y="472"/>
                  </a:lnTo>
                  <a:lnTo>
                    <a:pt x="15" y="475"/>
                  </a:lnTo>
                  <a:lnTo>
                    <a:pt x="19" y="483"/>
                  </a:lnTo>
                  <a:lnTo>
                    <a:pt x="21" y="491"/>
                  </a:lnTo>
                  <a:lnTo>
                    <a:pt x="23" y="502"/>
                  </a:lnTo>
                  <a:lnTo>
                    <a:pt x="24" y="508"/>
                  </a:lnTo>
                  <a:lnTo>
                    <a:pt x="26" y="513"/>
                  </a:lnTo>
                  <a:lnTo>
                    <a:pt x="28" y="519"/>
                  </a:lnTo>
                  <a:lnTo>
                    <a:pt x="30" y="527"/>
                  </a:lnTo>
                  <a:lnTo>
                    <a:pt x="30" y="532"/>
                  </a:lnTo>
                  <a:lnTo>
                    <a:pt x="30" y="540"/>
                  </a:lnTo>
                  <a:lnTo>
                    <a:pt x="30" y="548"/>
                  </a:lnTo>
                  <a:lnTo>
                    <a:pt x="28" y="555"/>
                  </a:lnTo>
                  <a:lnTo>
                    <a:pt x="26" y="561"/>
                  </a:lnTo>
                  <a:lnTo>
                    <a:pt x="23" y="569"/>
                  </a:lnTo>
                  <a:lnTo>
                    <a:pt x="21" y="576"/>
                  </a:lnTo>
                  <a:lnTo>
                    <a:pt x="17" y="584"/>
                  </a:lnTo>
                  <a:lnTo>
                    <a:pt x="13" y="589"/>
                  </a:lnTo>
                  <a:lnTo>
                    <a:pt x="9" y="595"/>
                  </a:lnTo>
                  <a:lnTo>
                    <a:pt x="7" y="601"/>
                  </a:lnTo>
                  <a:lnTo>
                    <a:pt x="5" y="607"/>
                  </a:lnTo>
                  <a:lnTo>
                    <a:pt x="0" y="614"/>
                  </a:lnTo>
                  <a:lnTo>
                    <a:pt x="0" y="616"/>
                  </a:lnTo>
                  <a:lnTo>
                    <a:pt x="542" y="755"/>
                  </a:lnTo>
                  <a:lnTo>
                    <a:pt x="545" y="759"/>
                  </a:lnTo>
                  <a:lnTo>
                    <a:pt x="549" y="761"/>
                  </a:lnTo>
                  <a:lnTo>
                    <a:pt x="557" y="764"/>
                  </a:lnTo>
                  <a:lnTo>
                    <a:pt x="564" y="766"/>
                  </a:lnTo>
                  <a:lnTo>
                    <a:pt x="574" y="764"/>
                  </a:lnTo>
                  <a:lnTo>
                    <a:pt x="580" y="761"/>
                  </a:lnTo>
                  <a:lnTo>
                    <a:pt x="583" y="759"/>
                  </a:lnTo>
                  <a:lnTo>
                    <a:pt x="589" y="753"/>
                  </a:lnTo>
                  <a:lnTo>
                    <a:pt x="595" y="747"/>
                  </a:lnTo>
                  <a:lnTo>
                    <a:pt x="599" y="738"/>
                  </a:lnTo>
                  <a:lnTo>
                    <a:pt x="602" y="730"/>
                  </a:lnTo>
                  <a:lnTo>
                    <a:pt x="606" y="723"/>
                  </a:lnTo>
                  <a:lnTo>
                    <a:pt x="610" y="717"/>
                  </a:lnTo>
                  <a:lnTo>
                    <a:pt x="614" y="709"/>
                  </a:lnTo>
                  <a:lnTo>
                    <a:pt x="618" y="704"/>
                  </a:lnTo>
                  <a:lnTo>
                    <a:pt x="619" y="698"/>
                  </a:lnTo>
                  <a:lnTo>
                    <a:pt x="621" y="692"/>
                  </a:lnTo>
                  <a:lnTo>
                    <a:pt x="621" y="686"/>
                  </a:lnTo>
                  <a:lnTo>
                    <a:pt x="625" y="683"/>
                  </a:lnTo>
                  <a:lnTo>
                    <a:pt x="625" y="679"/>
                  </a:lnTo>
                  <a:lnTo>
                    <a:pt x="627" y="675"/>
                  </a:lnTo>
                  <a:lnTo>
                    <a:pt x="629" y="671"/>
                  </a:lnTo>
                  <a:lnTo>
                    <a:pt x="629" y="669"/>
                  </a:lnTo>
                  <a:lnTo>
                    <a:pt x="460" y="652"/>
                  </a:lnTo>
                  <a:lnTo>
                    <a:pt x="102" y="559"/>
                  </a:lnTo>
                  <a:lnTo>
                    <a:pt x="85" y="458"/>
                  </a:lnTo>
                  <a:lnTo>
                    <a:pt x="496" y="53"/>
                  </a:lnTo>
                  <a:lnTo>
                    <a:pt x="629" y="67"/>
                  </a:lnTo>
                  <a:lnTo>
                    <a:pt x="488" y="0"/>
                  </a:lnTo>
                  <a:close/>
                </a:path>
              </a:pathLst>
            </a:custGeom>
            <a:solidFill>
              <a:srgbClr val="A6BFFF"/>
            </a:solidFill>
            <a:ln w="9525">
              <a:noFill/>
              <a:round/>
              <a:headEnd/>
              <a:tailEnd/>
            </a:ln>
          </p:spPr>
          <p:txBody>
            <a:bodyPr/>
            <a:lstStyle/>
            <a:p>
              <a:endParaRPr lang="en-US" sz="2400"/>
            </a:p>
          </p:txBody>
        </p:sp>
        <p:sp>
          <p:nvSpPr>
            <p:cNvPr id="231443" name="Freeform 30"/>
            <p:cNvSpPr>
              <a:spLocks/>
            </p:cNvSpPr>
            <p:nvPr/>
          </p:nvSpPr>
          <p:spPr bwMode="auto">
            <a:xfrm>
              <a:off x="4392" y="3978"/>
              <a:ext cx="259" cy="149"/>
            </a:xfrm>
            <a:custGeom>
              <a:avLst/>
              <a:gdLst>
                <a:gd name="T0" fmla="*/ 0 w 519"/>
                <a:gd name="T1" fmla="*/ 1 h 298"/>
                <a:gd name="T2" fmla="*/ 0 w 519"/>
                <a:gd name="T3" fmla="*/ 1 h 298"/>
                <a:gd name="T4" fmla="*/ 0 w 519"/>
                <a:gd name="T5" fmla="*/ 1 h 298"/>
                <a:gd name="T6" fmla="*/ 0 w 519"/>
                <a:gd name="T7" fmla="*/ 1 h 298"/>
                <a:gd name="T8" fmla="*/ 0 w 519"/>
                <a:gd name="T9" fmla="*/ 1 h 298"/>
                <a:gd name="T10" fmla="*/ 0 w 519"/>
                <a:gd name="T11" fmla="*/ 1 h 298"/>
                <a:gd name="T12" fmla="*/ 0 w 519"/>
                <a:gd name="T13" fmla="*/ 1 h 298"/>
                <a:gd name="T14" fmla="*/ 0 w 519"/>
                <a:gd name="T15" fmla="*/ 1 h 298"/>
                <a:gd name="T16" fmla="*/ 0 w 519"/>
                <a:gd name="T17" fmla="*/ 1 h 298"/>
                <a:gd name="T18" fmla="*/ 0 w 519"/>
                <a:gd name="T19" fmla="*/ 1 h 298"/>
                <a:gd name="T20" fmla="*/ 0 w 519"/>
                <a:gd name="T21" fmla="*/ 1 h 298"/>
                <a:gd name="T22" fmla="*/ 0 w 519"/>
                <a:gd name="T23" fmla="*/ 1 h 298"/>
                <a:gd name="T24" fmla="*/ 0 w 519"/>
                <a:gd name="T25" fmla="*/ 1 h 298"/>
                <a:gd name="T26" fmla="*/ 0 w 519"/>
                <a:gd name="T27" fmla="*/ 1 h 298"/>
                <a:gd name="T28" fmla="*/ 0 w 519"/>
                <a:gd name="T29" fmla="*/ 1 h 298"/>
                <a:gd name="T30" fmla="*/ 0 w 519"/>
                <a:gd name="T31" fmla="*/ 1 h 298"/>
                <a:gd name="T32" fmla="*/ 0 w 519"/>
                <a:gd name="T33" fmla="*/ 1 h 298"/>
                <a:gd name="T34" fmla="*/ 0 w 519"/>
                <a:gd name="T35" fmla="*/ 1 h 298"/>
                <a:gd name="T36" fmla="*/ 0 w 519"/>
                <a:gd name="T37" fmla="*/ 1 h 298"/>
                <a:gd name="T38" fmla="*/ 0 w 519"/>
                <a:gd name="T39" fmla="*/ 1 h 298"/>
                <a:gd name="T40" fmla="*/ 0 w 519"/>
                <a:gd name="T41" fmla="*/ 1 h 298"/>
                <a:gd name="T42" fmla="*/ 0 w 519"/>
                <a:gd name="T43" fmla="*/ 1 h 298"/>
                <a:gd name="T44" fmla="*/ 0 w 519"/>
                <a:gd name="T45" fmla="*/ 1 h 298"/>
                <a:gd name="T46" fmla="*/ 0 w 519"/>
                <a:gd name="T47" fmla="*/ 1 h 298"/>
                <a:gd name="T48" fmla="*/ 0 w 519"/>
                <a:gd name="T49" fmla="*/ 1 h 298"/>
                <a:gd name="T50" fmla="*/ 0 w 519"/>
                <a:gd name="T51" fmla="*/ 1 h 298"/>
                <a:gd name="T52" fmla="*/ 0 w 519"/>
                <a:gd name="T53" fmla="*/ 1 h 298"/>
                <a:gd name="T54" fmla="*/ 0 w 519"/>
                <a:gd name="T55" fmla="*/ 1 h 298"/>
                <a:gd name="T56" fmla="*/ 0 w 519"/>
                <a:gd name="T57" fmla="*/ 1 h 298"/>
                <a:gd name="T58" fmla="*/ 0 w 519"/>
                <a:gd name="T59" fmla="*/ 1 h 298"/>
                <a:gd name="T60" fmla="*/ 0 w 519"/>
                <a:gd name="T61" fmla="*/ 1 h 298"/>
                <a:gd name="T62" fmla="*/ 0 w 519"/>
                <a:gd name="T63" fmla="*/ 1 h 298"/>
                <a:gd name="T64" fmla="*/ 0 w 519"/>
                <a:gd name="T65" fmla="*/ 1 h 298"/>
                <a:gd name="T66" fmla="*/ 0 w 519"/>
                <a:gd name="T67" fmla="*/ 1 h 298"/>
                <a:gd name="T68" fmla="*/ 0 w 519"/>
                <a:gd name="T69" fmla="*/ 1 h 298"/>
                <a:gd name="T70" fmla="*/ 0 w 519"/>
                <a:gd name="T71" fmla="*/ 1 h 298"/>
                <a:gd name="T72" fmla="*/ 0 w 519"/>
                <a:gd name="T73" fmla="*/ 1 h 298"/>
                <a:gd name="T74" fmla="*/ 0 w 519"/>
                <a:gd name="T75" fmla="*/ 1 h 298"/>
                <a:gd name="T76" fmla="*/ 0 w 519"/>
                <a:gd name="T77" fmla="*/ 1 h 298"/>
                <a:gd name="T78" fmla="*/ 0 w 519"/>
                <a:gd name="T79" fmla="*/ 1 h 298"/>
                <a:gd name="T80" fmla="*/ 0 w 519"/>
                <a:gd name="T81" fmla="*/ 0 h 298"/>
                <a:gd name="T82" fmla="*/ 0 w 519"/>
                <a:gd name="T83" fmla="*/ 0 h 2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9"/>
                <a:gd name="T127" fmla="*/ 0 h 298"/>
                <a:gd name="T128" fmla="*/ 519 w 519"/>
                <a:gd name="T129" fmla="*/ 298 h 2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9" h="298">
                  <a:moveTo>
                    <a:pt x="166" y="0"/>
                  </a:moveTo>
                  <a:lnTo>
                    <a:pt x="164" y="2"/>
                  </a:lnTo>
                  <a:lnTo>
                    <a:pt x="162" y="7"/>
                  </a:lnTo>
                  <a:lnTo>
                    <a:pt x="160" y="11"/>
                  </a:lnTo>
                  <a:lnTo>
                    <a:pt x="158" y="15"/>
                  </a:lnTo>
                  <a:lnTo>
                    <a:pt x="156" y="21"/>
                  </a:lnTo>
                  <a:lnTo>
                    <a:pt x="156" y="26"/>
                  </a:lnTo>
                  <a:lnTo>
                    <a:pt x="153" y="32"/>
                  </a:lnTo>
                  <a:lnTo>
                    <a:pt x="149" y="38"/>
                  </a:lnTo>
                  <a:lnTo>
                    <a:pt x="147" y="43"/>
                  </a:lnTo>
                  <a:lnTo>
                    <a:pt x="143" y="49"/>
                  </a:lnTo>
                  <a:lnTo>
                    <a:pt x="137" y="59"/>
                  </a:lnTo>
                  <a:lnTo>
                    <a:pt x="130" y="68"/>
                  </a:lnTo>
                  <a:lnTo>
                    <a:pt x="124" y="70"/>
                  </a:lnTo>
                  <a:lnTo>
                    <a:pt x="118" y="72"/>
                  </a:lnTo>
                  <a:lnTo>
                    <a:pt x="113" y="72"/>
                  </a:lnTo>
                  <a:lnTo>
                    <a:pt x="105" y="72"/>
                  </a:lnTo>
                  <a:lnTo>
                    <a:pt x="97" y="70"/>
                  </a:lnTo>
                  <a:lnTo>
                    <a:pt x="90" y="68"/>
                  </a:lnTo>
                  <a:lnTo>
                    <a:pt x="82" y="66"/>
                  </a:lnTo>
                  <a:lnTo>
                    <a:pt x="75" y="64"/>
                  </a:lnTo>
                  <a:lnTo>
                    <a:pt x="65" y="61"/>
                  </a:lnTo>
                  <a:lnTo>
                    <a:pt x="59" y="57"/>
                  </a:lnTo>
                  <a:lnTo>
                    <a:pt x="52" y="55"/>
                  </a:lnTo>
                  <a:lnTo>
                    <a:pt x="48" y="53"/>
                  </a:lnTo>
                  <a:lnTo>
                    <a:pt x="42" y="49"/>
                  </a:lnTo>
                  <a:lnTo>
                    <a:pt x="38" y="47"/>
                  </a:lnTo>
                  <a:lnTo>
                    <a:pt x="37" y="47"/>
                  </a:lnTo>
                  <a:lnTo>
                    <a:pt x="0" y="127"/>
                  </a:lnTo>
                  <a:lnTo>
                    <a:pt x="27" y="184"/>
                  </a:lnTo>
                  <a:lnTo>
                    <a:pt x="31" y="188"/>
                  </a:lnTo>
                  <a:lnTo>
                    <a:pt x="33" y="194"/>
                  </a:lnTo>
                  <a:lnTo>
                    <a:pt x="37" y="201"/>
                  </a:lnTo>
                  <a:lnTo>
                    <a:pt x="42" y="209"/>
                  </a:lnTo>
                  <a:lnTo>
                    <a:pt x="48" y="216"/>
                  </a:lnTo>
                  <a:lnTo>
                    <a:pt x="54" y="226"/>
                  </a:lnTo>
                  <a:lnTo>
                    <a:pt x="63" y="237"/>
                  </a:lnTo>
                  <a:lnTo>
                    <a:pt x="71" y="247"/>
                  </a:lnTo>
                  <a:lnTo>
                    <a:pt x="80" y="256"/>
                  </a:lnTo>
                  <a:lnTo>
                    <a:pt x="84" y="260"/>
                  </a:lnTo>
                  <a:lnTo>
                    <a:pt x="90" y="264"/>
                  </a:lnTo>
                  <a:lnTo>
                    <a:pt x="96" y="270"/>
                  </a:lnTo>
                  <a:lnTo>
                    <a:pt x="101" y="273"/>
                  </a:lnTo>
                  <a:lnTo>
                    <a:pt x="105" y="277"/>
                  </a:lnTo>
                  <a:lnTo>
                    <a:pt x="111" y="281"/>
                  </a:lnTo>
                  <a:lnTo>
                    <a:pt x="116" y="283"/>
                  </a:lnTo>
                  <a:lnTo>
                    <a:pt x="122" y="289"/>
                  </a:lnTo>
                  <a:lnTo>
                    <a:pt x="128" y="291"/>
                  </a:lnTo>
                  <a:lnTo>
                    <a:pt x="135" y="292"/>
                  </a:lnTo>
                  <a:lnTo>
                    <a:pt x="141" y="294"/>
                  </a:lnTo>
                  <a:lnTo>
                    <a:pt x="149" y="296"/>
                  </a:lnTo>
                  <a:lnTo>
                    <a:pt x="153" y="296"/>
                  </a:lnTo>
                  <a:lnTo>
                    <a:pt x="158" y="296"/>
                  </a:lnTo>
                  <a:lnTo>
                    <a:pt x="164" y="296"/>
                  </a:lnTo>
                  <a:lnTo>
                    <a:pt x="172" y="298"/>
                  </a:lnTo>
                  <a:lnTo>
                    <a:pt x="179" y="298"/>
                  </a:lnTo>
                  <a:lnTo>
                    <a:pt x="189" y="298"/>
                  </a:lnTo>
                  <a:lnTo>
                    <a:pt x="196" y="298"/>
                  </a:lnTo>
                  <a:lnTo>
                    <a:pt x="204" y="298"/>
                  </a:lnTo>
                  <a:lnTo>
                    <a:pt x="210" y="296"/>
                  </a:lnTo>
                  <a:lnTo>
                    <a:pt x="215" y="296"/>
                  </a:lnTo>
                  <a:lnTo>
                    <a:pt x="225" y="294"/>
                  </a:lnTo>
                  <a:lnTo>
                    <a:pt x="232" y="292"/>
                  </a:lnTo>
                  <a:lnTo>
                    <a:pt x="240" y="289"/>
                  </a:lnTo>
                  <a:lnTo>
                    <a:pt x="246" y="289"/>
                  </a:lnTo>
                  <a:lnTo>
                    <a:pt x="253" y="283"/>
                  </a:lnTo>
                  <a:lnTo>
                    <a:pt x="261" y="281"/>
                  </a:lnTo>
                  <a:lnTo>
                    <a:pt x="268" y="275"/>
                  </a:lnTo>
                  <a:lnTo>
                    <a:pt x="276" y="272"/>
                  </a:lnTo>
                  <a:lnTo>
                    <a:pt x="282" y="266"/>
                  </a:lnTo>
                  <a:lnTo>
                    <a:pt x="288" y="264"/>
                  </a:lnTo>
                  <a:lnTo>
                    <a:pt x="289" y="260"/>
                  </a:lnTo>
                  <a:lnTo>
                    <a:pt x="291" y="260"/>
                  </a:lnTo>
                  <a:lnTo>
                    <a:pt x="341" y="194"/>
                  </a:lnTo>
                  <a:lnTo>
                    <a:pt x="360" y="135"/>
                  </a:lnTo>
                  <a:lnTo>
                    <a:pt x="403" y="118"/>
                  </a:lnTo>
                  <a:lnTo>
                    <a:pt x="487" y="131"/>
                  </a:lnTo>
                  <a:lnTo>
                    <a:pt x="519" y="78"/>
                  </a:lnTo>
                  <a:lnTo>
                    <a:pt x="310" y="26"/>
                  </a:lnTo>
                  <a:lnTo>
                    <a:pt x="295" y="91"/>
                  </a:lnTo>
                  <a:lnTo>
                    <a:pt x="189" y="91"/>
                  </a:lnTo>
                  <a:lnTo>
                    <a:pt x="196" y="0"/>
                  </a:lnTo>
                  <a:lnTo>
                    <a:pt x="166" y="0"/>
                  </a:lnTo>
                  <a:close/>
                </a:path>
              </a:pathLst>
            </a:custGeom>
            <a:solidFill>
              <a:srgbClr val="D4D4D4"/>
            </a:solidFill>
            <a:ln w="9525">
              <a:noFill/>
              <a:round/>
              <a:headEnd/>
              <a:tailEnd/>
            </a:ln>
          </p:spPr>
          <p:txBody>
            <a:bodyPr/>
            <a:lstStyle/>
            <a:p>
              <a:endParaRPr lang="en-US" sz="2400"/>
            </a:p>
          </p:txBody>
        </p:sp>
        <p:sp>
          <p:nvSpPr>
            <p:cNvPr id="231444" name="Freeform 31"/>
            <p:cNvSpPr>
              <a:spLocks/>
            </p:cNvSpPr>
            <p:nvPr/>
          </p:nvSpPr>
          <p:spPr bwMode="auto">
            <a:xfrm>
              <a:off x="4474" y="3826"/>
              <a:ext cx="235" cy="178"/>
            </a:xfrm>
            <a:custGeom>
              <a:avLst/>
              <a:gdLst>
                <a:gd name="T0" fmla="*/ 1 w 469"/>
                <a:gd name="T1" fmla="*/ 1 h 355"/>
                <a:gd name="T2" fmla="*/ 1 w 469"/>
                <a:gd name="T3" fmla="*/ 1 h 355"/>
                <a:gd name="T4" fmla="*/ 1 w 469"/>
                <a:gd name="T5" fmla="*/ 1 h 355"/>
                <a:gd name="T6" fmla="*/ 1 w 469"/>
                <a:gd name="T7" fmla="*/ 1 h 355"/>
                <a:gd name="T8" fmla="*/ 1 w 469"/>
                <a:gd name="T9" fmla="*/ 1 h 355"/>
                <a:gd name="T10" fmla="*/ 1 w 469"/>
                <a:gd name="T11" fmla="*/ 1 h 355"/>
                <a:gd name="T12" fmla="*/ 1 w 469"/>
                <a:gd name="T13" fmla="*/ 1 h 355"/>
                <a:gd name="T14" fmla="*/ 1 w 469"/>
                <a:gd name="T15" fmla="*/ 1 h 355"/>
                <a:gd name="T16" fmla="*/ 1 w 469"/>
                <a:gd name="T17" fmla="*/ 1 h 355"/>
                <a:gd name="T18" fmla="*/ 1 w 469"/>
                <a:gd name="T19" fmla="*/ 1 h 355"/>
                <a:gd name="T20" fmla="*/ 1 w 469"/>
                <a:gd name="T21" fmla="*/ 1 h 355"/>
                <a:gd name="T22" fmla="*/ 1 w 469"/>
                <a:gd name="T23" fmla="*/ 1 h 355"/>
                <a:gd name="T24" fmla="*/ 1 w 469"/>
                <a:gd name="T25" fmla="*/ 1 h 355"/>
                <a:gd name="T26" fmla="*/ 1 w 469"/>
                <a:gd name="T27" fmla="*/ 1 h 355"/>
                <a:gd name="T28" fmla="*/ 1 w 469"/>
                <a:gd name="T29" fmla="*/ 1 h 355"/>
                <a:gd name="T30" fmla="*/ 1 w 469"/>
                <a:gd name="T31" fmla="*/ 1 h 355"/>
                <a:gd name="T32" fmla="*/ 1 w 469"/>
                <a:gd name="T33" fmla="*/ 1 h 355"/>
                <a:gd name="T34" fmla="*/ 1 w 469"/>
                <a:gd name="T35" fmla="*/ 1 h 355"/>
                <a:gd name="T36" fmla="*/ 1 w 469"/>
                <a:gd name="T37" fmla="*/ 1 h 355"/>
                <a:gd name="T38" fmla="*/ 1 w 469"/>
                <a:gd name="T39" fmla="*/ 1 h 355"/>
                <a:gd name="T40" fmla="*/ 1 w 469"/>
                <a:gd name="T41" fmla="*/ 1 h 355"/>
                <a:gd name="T42" fmla="*/ 1 w 469"/>
                <a:gd name="T43" fmla="*/ 1 h 355"/>
                <a:gd name="T44" fmla="*/ 1 w 469"/>
                <a:gd name="T45" fmla="*/ 1 h 355"/>
                <a:gd name="T46" fmla="*/ 1 w 469"/>
                <a:gd name="T47" fmla="*/ 1 h 355"/>
                <a:gd name="T48" fmla="*/ 1 w 469"/>
                <a:gd name="T49" fmla="*/ 1 h 355"/>
                <a:gd name="T50" fmla="*/ 1 w 469"/>
                <a:gd name="T51" fmla="*/ 1 h 355"/>
                <a:gd name="T52" fmla="*/ 1 w 469"/>
                <a:gd name="T53" fmla="*/ 1 h 355"/>
                <a:gd name="T54" fmla="*/ 1 w 469"/>
                <a:gd name="T55" fmla="*/ 1 h 355"/>
                <a:gd name="T56" fmla="*/ 1 w 469"/>
                <a:gd name="T57" fmla="*/ 1 h 355"/>
                <a:gd name="T58" fmla="*/ 1 w 469"/>
                <a:gd name="T59" fmla="*/ 1 h 355"/>
                <a:gd name="T60" fmla="*/ 0 w 469"/>
                <a:gd name="T61" fmla="*/ 1 h 355"/>
                <a:gd name="T62" fmla="*/ 0 w 469"/>
                <a:gd name="T63" fmla="*/ 1 h 355"/>
                <a:gd name="T64" fmla="*/ 1 w 469"/>
                <a:gd name="T65" fmla="*/ 1 h 355"/>
                <a:gd name="T66" fmla="*/ 1 w 469"/>
                <a:gd name="T67" fmla="*/ 1 h 355"/>
                <a:gd name="T68" fmla="*/ 1 w 469"/>
                <a:gd name="T69" fmla="*/ 1 h 355"/>
                <a:gd name="T70" fmla="*/ 1 w 469"/>
                <a:gd name="T71" fmla="*/ 1 h 355"/>
                <a:gd name="T72" fmla="*/ 1 w 469"/>
                <a:gd name="T73" fmla="*/ 1 h 355"/>
                <a:gd name="T74" fmla="*/ 1 w 469"/>
                <a:gd name="T75" fmla="*/ 1 h 355"/>
                <a:gd name="T76" fmla="*/ 1 w 469"/>
                <a:gd name="T77" fmla="*/ 1 h 355"/>
                <a:gd name="T78" fmla="*/ 1 w 469"/>
                <a:gd name="T79" fmla="*/ 1 h 355"/>
                <a:gd name="T80" fmla="*/ 1 w 469"/>
                <a:gd name="T81" fmla="*/ 1 h 355"/>
                <a:gd name="T82" fmla="*/ 1 w 469"/>
                <a:gd name="T83" fmla="*/ 1 h 355"/>
                <a:gd name="T84" fmla="*/ 1 w 469"/>
                <a:gd name="T85" fmla="*/ 1 h 355"/>
                <a:gd name="T86" fmla="*/ 1 w 469"/>
                <a:gd name="T87" fmla="*/ 1 h 355"/>
                <a:gd name="T88" fmla="*/ 1 w 469"/>
                <a:gd name="T89" fmla="*/ 1 h 355"/>
                <a:gd name="T90" fmla="*/ 1 w 469"/>
                <a:gd name="T91" fmla="*/ 1 h 355"/>
                <a:gd name="T92" fmla="*/ 1 w 469"/>
                <a:gd name="T93" fmla="*/ 1 h 355"/>
                <a:gd name="T94" fmla="*/ 1 w 469"/>
                <a:gd name="T95" fmla="*/ 1 h 3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69"/>
                <a:gd name="T145" fmla="*/ 0 h 355"/>
                <a:gd name="T146" fmla="*/ 469 w 469"/>
                <a:gd name="T147" fmla="*/ 355 h 35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69" h="355">
                  <a:moveTo>
                    <a:pt x="241" y="22"/>
                  </a:moveTo>
                  <a:lnTo>
                    <a:pt x="239" y="22"/>
                  </a:lnTo>
                  <a:lnTo>
                    <a:pt x="239" y="26"/>
                  </a:lnTo>
                  <a:lnTo>
                    <a:pt x="239" y="30"/>
                  </a:lnTo>
                  <a:lnTo>
                    <a:pt x="239" y="36"/>
                  </a:lnTo>
                  <a:lnTo>
                    <a:pt x="237" y="41"/>
                  </a:lnTo>
                  <a:lnTo>
                    <a:pt x="237" y="49"/>
                  </a:lnTo>
                  <a:lnTo>
                    <a:pt x="237" y="58"/>
                  </a:lnTo>
                  <a:lnTo>
                    <a:pt x="237" y="68"/>
                  </a:lnTo>
                  <a:lnTo>
                    <a:pt x="236" y="77"/>
                  </a:lnTo>
                  <a:lnTo>
                    <a:pt x="236" y="87"/>
                  </a:lnTo>
                  <a:lnTo>
                    <a:pt x="234" y="93"/>
                  </a:lnTo>
                  <a:lnTo>
                    <a:pt x="234" y="98"/>
                  </a:lnTo>
                  <a:lnTo>
                    <a:pt x="234" y="104"/>
                  </a:lnTo>
                  <a:lnTo>
                    <a:pt x="234" y="110"/>
                  </a:lnTo>
                  <a:lnTo>
                    <a:pt x="234" y="119"/>
                  </a:lnTo>
                  <a:lnTo>
                    <a:pt x="234" y="131"/>
                  </a:lnTo>
                  <a:lnTo>
                    <a:pt x="234" y="140"/>
                  </a:lnTo>
                  <a:lnTo>
                    <a:pt x="234" y="150"/>
                  </a:lnTo>
                  <a:lnTo>
                    <a:pt x="234" y="157"/>
                  </a:lnTo>
                  <a:lnTo>
                    <a:pt x="236" y="165"/>
                  </a:lnTo>
                  <a:lnTo>
                    <a:pt x="239" y="174"/>
                  </a:lnTo>
                  <a:lnTo>
                    <a:pt x="247" y="182"/>
                  </a:lnTo>
                  <a:lnTo>
                    <a:pt x="253" y="190"/>
                  </a:lnTo>
                  <a:lnTo>
                    <a:pt x="260" y="197"/>
                  </a:lnTo>
                  <a:lnTo>
                    <a:pt x="268" y="205"/>
                  </a:lnTo>
                  <a:lnTo>
                    <a:pt x="277" y="214"/>
                  </a:lnTo>
                  <a:lnTo>
                    <a:pt x="285" y="220"/>
                  </a:lnTo>
                  <a:lnTo>
                    <a:pt x="293" y="228"/>
                  </a:lnTo>
                  <a:lnTo>
                    <a:pt x="300" y="231"/>
                  </a:lnTo>
                  <a:lnTo>
                    <a:pt x="308" y="237"/>
                  </a:lnTo>
                  <a:lnTo>
                    <a:pt x="312" y="241"/>
                  </a:lnTo>
                  <a:lnTo>
                    <a:pt x="317" y="245"/>
                  </a:lnTo>
                  <a:lnTo>
                    <a:pt x="319" y="247"/>
                  </a:lnTo>
                  <a:lnTo>
                    <a:pt x="321" y="247"/>
                  </a:lnTo>
                  <a:lnTo>
                    <a:pt x="325" y="247"/>
                  </a:lnTo>
                  <a:lnTo>
                    <a:pt x="329" y="247"/>
                  </a:lnTo>
                  <a:lnTo>
                    <a:pt x="334" y="249"/>
                  </a:lnTo>
                  <a:lnTo>
                    <a:pt x="342" y="249"/>
                  </a:lnTo>
                  <a:lnTo>
                    <a:pt x="350" y="249"/>
                  </a:lnTo>
                  <a:lnTo>
                    <a:pt x="359" y="250"/>
                  </a:lnTo>
                  <a:lnTo>
                    <a:pt x="369" y="252"/>
                  </a:lnTo>
                  <a:lnTo>
                    <a:pt x="378" y="254"/>
                  </a:lnTo>
                  <a:lnTo>
                    <a:pt x="388" y="256"/>
                  </a:lnTo>
                  <a:lnTo>
                    <a:pt x="397" y="260"/>
                  </a:lnTo>
                  <a:lnTo>
                    <a:pt x="407" y="264"/>
                  </a:lnTo>
                  <a:lnTo>
                    <a:pt x="414" y="266"/>
                  </a:lnTo>
                  <a:lnTo>
                    <a:pt x="422" y="271"/>
                  </a:lnTo>
                  <a:lnTo>
                    <a:pt x="428" y="277"/>
                  </a:lnTo>
                  <a:lnTo>
                    <a:pt x="433" y="283"/>
                  </a:lnTo>
                  <a:lnTo>
                    <a:pt x="437" y="288"/>
                  </a:lnTo>
                  <a:lnTo>
                    <a:pt x="441" y="292"/>
                  </a:lnTo>
                  <a:lnTo>
                    <a:pt x="445" y="296"/>
                  </a:lnTo>
                  <a:lnTo>
                    <a:pt x="447" y="302"/>
                  </a:lnTo>
                  <a:lnTo>
                    <a:pt x="454" y="308"/>
                  </a:lnTo>
                  <a:lnTo>
                    <a:pt x="460" y="315"/>
                  </a:lnTo>
                  <a:lnTo>
                    <a:pt x="466" y="321"/>
                  </a:lnTo>
                  <a:lnTo>
                    <a:pt x="469" y="323"/>
                  </a:lnTo>
                  <a:lnTo>
                    <a:pt x="361" y="355"/>
                  </a:lnTo>
                  <a:lnTo>
                    <a:pt x="260" y="327"/>
                  </a:lnTo>
                  <a:lnTo>
                    <a:pt x="99" y="304"/>
                  </a:lnTo>
                  <a:lnTo>
                    <a:pt x="0" y="264"/>
                  </a:lnTo>
                  <a:lnTo>
                    <a:pt x="0" y="262"/>
                  </a:lnTo>
                  <a:lnTo>
                    <a:pt x="0" y="260"/>
                  </a:lnTo>
                  <a:lnTo>
                    <a:pt x="0" y="254"/>
                  </a:lnTo>
                  <a:lnTo>
                    <a:pt x="4" y="250"/>
                  </a:lnTo>
                  <a:lnTo>
                    <a:pt x="4" y="243"/>
                  </a:lnTo>
                  <a:lnTo>
                    <a:pt x="6" y="235"/>
                  </a:lnTo>
                  <a:lnTo>
                    <a:pt x="7" y="228"/>
                  </a:lnTo>
                  <a:lnTo>
                    <a:pt x="11" y="218"/>
                  </a:lnTo>
                  <a:lnTo>
                    <a:pt x="13" y="209"/>
                  </a:lnTo>
                  <a:lnTo>
                    <a:pt x="17" y="199"/>
                  </a:lnTo>
                  <a:lnTo>
                    <a:pt x="21" y="190"/>
                  </a:lnTo>
                  <a:lnTo>
                    <a:pt x="25" y="180"/>
                  </a:lnTo>
                  <a:lnTo>
                    <a:pt x="26" y="173"/>
                  </a:lnTo>
                  <a:lnTo>
                    <a:pt x="32" y="165"/>
                  </a:lnTo>
                  <a:lnTo>
                    <a:pt x="36" y="157"/>
                  </a:lnTo>
                  <a:lnTo>
                    <a:pt x="40" y="154"/>
                  </a:lnTo>
                  <a:lnTo>
                    <a:pt x="44" y="146"/>
                  </a:lnTo>
                  <a:lnTo>
                    <a:pt x="49" y="140"/>
                  </a:lnTo>
                  <a:lnTo>
                    <a:pt x="53" y="135"/>
                  </a:lnTo>
                  <a:lnTo>
                    <a:pt x="59" y="127"/>
                  </a:lnTo>
                  <a:lnTo>
                    <a:pt x="64" y="119"/>
                  </a:lnTo>
                  <a:lnTo>
                    <a:pt x="70" y="114"/>
                  </a:lnTo>
                  <a:lnTo>
                    <a:pt x="76" y="106"/>
                  </a:lnTo>
                  <a:lnTo>
                    <a:pt x="82" y="100"/>
                  </a:lnTo>
                  <a:lnTo>
                    <a:pt x="85" y="93"/>
                  </a:lnTo>
                  <a:lnTo>
                    <a:pt x="91" y="85"/>
                  </a:lnTo>
                  <a:lnTo>
                    <a:pt x="95" y="79"/>
                  </a:lnTo>
                  <a:lnTo>
                    <a:pt x="99" y="76"/>
                  </a:lnTo>
                  <a:lnTo>
                    <a:pt x="104" y="68"/>
                  </a:lnTo>
                  <a:lnTo>
                    <a:pt x="106" y="66"/>
                  </a:lnTo>
                  <a:lnTo>
                    <a:pt x="144" y="0"/>
                  </a:lnTo>
                  <a:lnTo>
                    <a:pt x="188" y="19"/>
                  </a:lnTo>
                  <a:lnTo>
                    <a:pt x="241" y="22"/>
                  </a:lnTo>
                  <a:close/>
                </a:path>
              </a:pathLst>
            </a:custGeom>
            <a:solidFill>
              <a:srgbClr val="E6E6DB"/>
            </a:solidFill>
            <a:ln w="9525">
              <a:noFill/>
              <a:round/>
              <a:headEnd/>
              <a:tailEnd/>
            </a:ln>
          </p:spPr>
          <p:txBody>
            <a:bodyPr/>
            <a:lstStyle/>
            <a:p>
              <a:endParaRPr lang="en-US" sz="2400"/>
            </a:p>
          </p:txBody>
        </p:sp>
        <p:sp>
          <p:nvSpPr>
            <p:cNvPr id="231445" name="Freeform 32"/>
            <p:cNvSpPr>
              <a:spLocks/>
            </p:cNvSpPr>
            <p:nvPr/>
          </p:nvSpPr>
          <p:spPr bwMode="auto">
            <a:xfrm>
              <a:off x="4506" y="2864"/>
              <a:ext cx="439" cy="320"/>
            </a:xfrm>
            <a:custGeom>
              <a:avLst/>
              <a:gdLst>
                <a:gd name="T0" fmla="*/ 0 w 878"/>
                <a:gd name="T1" fmla="*/ 1 h 640"/>
                <a:gd name="T2" fmla="*/ 1 w 878"/>
                <a:gd name="T3" fmla="*/ 1 h 640"/>
                <a:gd name="T4" fmla="*/ 1 w 878"/>
                <a:gd name="T5" fmla="*/ 1 h 640"/>
                <a:gd name="T6" fmla="*/ 1 w 878"/>
                <a:gd name="T7" fmla="*/ 1 h 640"/>
                <a:gd name="T8" fmla="*/ 1 w 878"/>
                <a:gd name="T9" fmla="*/ 1 h 640"/>
                <a:gd name="T10" fmla="*/ 1 w 878"/>
                <a:gd name="T11" fmla="*/ 1 h 640"/>
                <a:gd name="T12" fmla="*/ 1 w 878"/>
                <a:gd name="T13" fmla="*/ 1 h 640"/>
                <a:gd name="T14" fmla="*/ 1 w 878"/>
                <a:gd name="T15" fmla="*/ 1 h 640"/>
                <a:gd name="T16" fmla="*/ 1 w 878"/>
                <a:gd name="T17" fmla="*/ 1 h 640"/>
                <a:gd name="T18" fmla="*/ 1 w 878"/>
                <a:gd name="T19" fmla="*/ 1 h 640"/>
                <a:gd name="T20" fmla="*/ 1 w 878"/>
                <a:gd name="T21" fmla="*/ 1 h 640"/>
                <a:gd name="T22" fmla="*/ 1 w 878"/>
                <a:gd name="T23" fmla="*/ 1 h 640"/>
                <a:gd name="T24" fmla="*/ 1 w 878"/>
                <a:gd name="T25" fmla="*/ 1 h 640"/>
                <a:gd name="T26" fmla="*/ 1 w 878"/>
                <a:gd name="T27" fmla="*/ 1 h 640"/>
                <a:gd name="T28" fmla="*/ 1 w 878"/>
                <a:gd name="T29" fmla="*/ 1 h 640"/>
                <a:gd name="T30" fmla="*/ 1 w 878"/>
                <a:gd name="T31" fmla="*/ 1 h 640"/>
                <a:gd name="T32" fmla="*/ 1 w 878"/>
                <a:gd name="T33" fmla="*/ 1 h 640"/>
                <a:gd name="T34" fmla="*/ 1 w 878"/>
                <a:gd name="T35" fmla="*/ 1 h 640"/>
                <a:gd name="T36" fmla="*/ 1 w 878"/>
                <a:gd name="T37" fmla="*/ 1 h 640"/>
                <a:gd name="T38" fmla="*/ 1 w 878"/>
                <a:gd name="T39" fmla="*/ 1 h 640"/>
                <a:gd name="T40" fmla="*/ 1 w 878"/>
                <a:gd name="T41" fmla="*/ 1 h 640"/>
                <a:gd name="T42" fmla="*/ 1 w 878"/>
                <a:gd name="T43" fmla="*/ 1 h 640"/>
                <a:gd name="T44" fmla="*/ 1 w 878"/>
                <a:gd name="T45" fmla="*/ 1 h 640"/>
                <a:gd name="T46" fmla="*/ 1 w 878"/>
                <a:gd name="T47" fmla="*/ 1 h 640"/>
                <a:gd name="T48" fmla="*/ 1 w 878"/>
                <a:gd name="T49" fmla="*/ 1 h 640"/>
                <a:gd name="T50" fmla="*/ 1 w 878"/>
                <a:gd name="T51" fmla="*/ 1 h 640"/>
                <a:gd name="T52" fmla="*/ 1 w 878"/>
                <a:gd name="T53" fmla="*/ 1 h 640"/>
                <a:gd name="T54" fmla="*/ 1 w 878"/>
                <a:gd name="T55" fmla="*/ 1 h 640"/>
                <a:gd name="T56" fmla="*/ 1 w 878"/>
                <a:gd name="T57" fmla="*/ 1 h 640"/>
                <a:gd name="T58" fmla="*/ 1 w 878"/>
                <a:gd name="T59" fmla="*/ 1 h 640"/>
                <a:gd name="T60" fmla="*/ 1 w 878"/>
                <a:gd name="T61" fmla="*/ 1 h 640"/>
                <a:gd name="T62" fmla="*/ 1 w 878"/>
                <a:gd name="T63" fmla="*/ 1 h 640"/>
                <a:gd name="T64" fmla="*/ 1 w 878"/>
                <a:gd name="T65" fmla="*/ 1 h 640"/>
                <a:gd name="T66" fmla="*/ 1 w 878"/>
                <a:gd name="T67" fmla="*/ 1 h 640"/>
                <a:gd name="T68" fmla="*/ 1 w 878"/>
                <a:gd name="T69" fmla="*/ 1 h 640"/>
                <a:gd name="T70" fmla="*/ 1 w 878"/>
                <a:gd name="T71" fmla="*/ 1 h 640"/>
                <a:gd name="T72" fmla="*/ 1 w 878"/>
                <a:gd name="T73" fmla="*/ 1 h 640"/>
                <a:gd name="T74" fmla="*/ 1 w 878"/>
                <a:gd name="T75" fmla="*/ 0 h 640"/>
                <a:gd name="T76" fmla="*/ 1 w 878"/>
                <a:gd name="T77" fmla="*/ 1 h 640"/>
                <a:gd name="T78" fmla="*/ 1 w 878"/>
                <a:gd name="T79" fmla="*/ 1 h 640"/>
                <a:gd name="T80" fmla="*/ 1 w 878"/>
                <a:gd name="T81" fmla="*/ 1 h 640"/>
                <a:gd name="T82" fmla="*/ 1 w 878"/>
                <a:gd name="T83" fmla="*/ 1 h 640"/>
                <a:gd name="T84" fmla="*/ 1 w 878"/>
                <a:gd name="T85" fmla="*/ 1 h 640"/>
                <a:gd name="T86" fmla="*/ 1 w 878"/>
                <a:gd name="T87" fmla="*/ 1 h 640"/>
                <a:gd name="T88" fmla="*/ 1 w 878"/>
                <a:gd name="T89" fmla="*/ 1 h 640"/>
                <a:gd name="T90" fmla="*/ 1 w 878"/>
                <a:gd name="T91" fmla="*/ 1 h 640"/>
                <a:gd name="T92" fmla="*/ 1 w 878"/>
                <a:gd name="T93" fmla="*/ 1 h 640"/>
                <a:gd name="T94" fmla="*/ 1 w 878"/>
                <a:gd name="T95" fmla="*/ 1 h 640"/>
                <a:gd name="T96" fmla="*/ 1 w 878"/>
                <a:gd name="T97" fmla="*/ 1 h 640"/>
                <a:gd name="T98" fmla="*/ 1 w 878"/>
                <a:gd name="T99" fmla="*/ 1 h 640"/>
                <a:gd name="T100" fmla="*/ 1 w 878"/>
                <a:gd name="T101" fmla="*/ 1 h 640"/>
                <a:gd name="T102" fmla="*/ 1 w 878"/>
                <a:gd name="T103" fmla="*/ 1 h 640"/>
                <a:gd name="T104" fmla="*/ 1 w 878"/>
                <a:gd name="T105" fmla="*/ 1 h 640"/>
                <a:gd name="T106" fmla="*/ 1 w 878"/>
                <a:gd name="T107" fmla="*/ 1 h 640"/>
                <a:gd name="T108" fmla="*/ 1 w 878"/>
                <a:gd name="T109" fmla="*/ 1 h 640"/>
                <a:gd name="T110" fmla="*/ 1 w 878"/>
                <a:gd name="T111" fmla="*/ 1 h 6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78"/>
                <a:gd name="T169" fmla="*/ 0 h 640"/>
                <a:gd name="T170" fmla="*/ 878 w 878"/>
                <a:gd name="T171" fmla="*/ 640 h 6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78" h="640">
                  <a:moveTo>
                    <a:pt x="0" y="544"/>
                  </a:moveTo>
                  <a:lnTo>
                    <a:pt x="0" y="544"/>
                  </a:lnTo>
                  <a:lnTo>
                    <a:pt x="0" y="549"/>
                  </a:lnTo>
                  <a:lnTo>
                    <a:pt x="0" y="555"/>
                  </a:lnTo>
                  <a:lnTo>
                    <a:pt x="0" y="563"/>
                  </a:lnTo>
                  <a:lnTo>
                    <a:pt x="0" y="566"/>
                  </a:lnTo>
                  <a:lnTo>
                    <a:pt x="0" y="572"/>
                  </a:lnTo>
                  <a:lnTo>
                    <a:pt x="0" y="578"/>
                  </a:lnTo>
                  <a:lnTo>
                    <a:pt x="0" y="583"/>
                  </a:lnTo>
                  <a:lnTo>
                    <a:pt x="1" y="587"/>
                  </a:lnTo>
                  <a:lnTo>
                    <a:pt x="3" y="593"/>
                  </a:lnTo>
                  <a:lnTo>
                    <a:pt x="3" y="599"/>
                  </a:lnTo>
                  <a:lnTo>
                    <a:pt x="7" y="604"/>
                  </a:lnTo>
                  <a:lnTo>
                    <a:pt x="11" y="614"/>
                  </a:lnTo>
                  <a:lnTo>
                    <a:pt x="17" y="623"/>
                  </a:lnTo>
                  <a:lnTo>
                    <a:pt x="19" y="627"/>
                  </a:lnTo>
                  <a:lnTo>
                    <a:pt x="24" y="631"/>
                  </a:lnTo>
                  <a:lnTo>
                    <a:pt x="28" y="635"/>
                  </a:lnTo>
                  <a:lnTo>
                    <a:pt x="34" y="637"/>
                  </a:lnTo>
                  <a:lnTo>
                    <a:pt x="39" y="639"/>
                  </a:lnTo>
                  <a:lnTo>
                    <a:pt x="45" y="640"/>
                  </a:lnTo>
                  <a:lnTo>
                    <a:pt x="53" y="640"/>
                  </a:lnTo>
                  <a:lnTo>
                    <a:pt x="60" y="640"/>
                  </a:lnTo>
                  <a:lnTo>
                    <a:pt x="68" y="639"/>
                  </a:lnTo>
                  <a:lnTo>
                    <a:pt x="78" y="637"/>
                  </a:lnTo>
                  <a:lnTo>
                    <a:pt x="81" y="635"/>
                  </a:lnTo>
                  <a:lnTo>
                    <a:pt x="85" y="633"/>
                  </a:lnTo>
                  <a:lnTo>
                    <a:pt x="93" y="631"/>
                  </a:lnTo>
                  <a:lnTo>
                    <a:pt x="97" y="631"/>
                  </a:lnTo>
                  <a:lnTo>
                    <a:pt x="102" y="627"/>
                  </a:lnTo>
                  <a:lnTo>
                    <a:pt x="108" y="625"/>
                  </a:lnTo>
                  <a:lnTo>
                    <a:pt x="114" y="621"/>
                  </a:lnTo>
                  <a:lnTo>
                    <a:pt x="119" y="620"/>
                  </a:lnTo>
                  <a:lnTo>
                    <a:pt x="125" y="618"/>
                  </a:lnTo>
                  <a:lnTo>
                    <a:pt x="131" y="614"/>
                  </a:lnTo>
                  <a:lnTo>
                    <a:pt x="136" y="612"/>
                  </a:lnTo>
                  <a:lnTo>
                    <a:pt x="144" y="610"/>
                  </a:lnTo>
                  <a:lnTo>
                    <a:pt x="150" y="606"/>
                  </a:lnTo>
                  <a:lnTo>
                    <a:pt x="155" y="602"/>
                  </a:lnTo>
                  <a:lnTo>
                    <a:pt x="163" y="601"/>
                  </a:lnTo>
                  <a:lnTo>
                    <a:pt x="169" y="597"/>
                  </a:lnTo>
                  <a:lnTo>
                    <a:pt x="176" y="595"/>
                  </a:lnTo>
                  <a:lnTo>
                    <a:pt x="184" y="591"/>
                  </a:lnTo>
                  <a:lnTo>
                    <a:pt x="190" y="589"/>
                  </a:lnTo>
                  <a:lnTo>
                    <a:pt x="197" y="585"/>
                  </a:lnTo>
                  <a:lnTo>
                    <a:pt x="203" y="582"/>
                  </a:lnTo>
                  <a:lnTo>
                    <a:pt x="211" y="580"/>
                  </a:lnTo>
                  <a:lnTo>
                    <a:pt x="218" y="576"/>
                  </a:lnTo>
                  <a:lnTo>
                    <a:pt x="226" y="572"/>
                  </a:lnTo>
                  <a:lnTo>
                    <a:pt x="233" y="568"/>
                  </a:lnTo>
                  <a:lnTo>
                    <a:pt x="241" y="566"/>
                  </a:lnTo>
                  <a:lnTo>
                    <a:pt x="247" y="563"/>
                  </a:lnTo>
                  <a:lnTo>
                    <a:pt x="254" y="561"/>
                  </a:lnTo>
                  <a:lnTo>
                    <a:pt x="262" y="557"/>
                  </a:lnTo>
                  <a:lnTo>
                    <a:pt x="268" y="553"/>
                  </a:lnTo>
                  <a:lnTo>
                    <a:pt x="275" y="549"/>
                  </a:lnTo>
                  <a:lnTo>
                    <a:pt x="283" y="547"/>
                  </a:lnTo>
                  <a:lnTo>
                    <a:pt x="289" y="544"/>
                  </a:lnTo>
                  <a:lnTo>
                    <a:pt x="296" y="540"/>
                  </a:lnTo>
                  <a:lnTo>
                    <a:pt x="302" y="538"/>
                  </a:lnTo>
                  <a:lnTo>
                    <a:pt x="309" y="534"/>
                  </a:lnTo>
                  <a:lnTo>
                    <a:pt x="315" y="530"/>
                  </a:lnTo>
                  <a:lnTo>
                    <a:pt x="323" y="528"/>
                  </a:lnTo>
                  <a:lnTo>
                    <a:pt x="328" y="525"/>
                  </a:lnTo>
                  <a:lnTo>
                    <a:pt x="334" y="523"/>
                  </a:lnTo>
                  <a:lnTo>
                    <a:pt x="340" y="519"/>
                  </a:lnTo>
                  <a:lnTo>
                    <a:pt x="346" y="517"/>
                  </a:lnTo>
                  <a:lnTo>
                    <a:pt x="351" y="513"/>
                  </a:lnTo>
                  <a:lnTo>
                    <a:pt x="359" y="511"/>
                  </a:lnTo>
                  <a:lnTo>
                    <a:pt x="363" y="507"/>
                  </a:lnTo>
                  <a:lnTo>
                    <a:pt x="370" y="506"/>
                  </a:lnTo>
                  <a:lnTo>
                    <a:pt x="374" y="502"/>
                  </a:lnTo>
                  <a:lnTo>
                    <a:pt x="382" y="500"/>
                  </a:lnTo>
                  <a:lnTo>
                    <a:pt x="391" y="496"/>
                  </a:lnTo>
                  <a:lnTo>
                    <a:pt x="401" y="492"/>
                  </a:lnTo>
                  <a:lnTo>
                    <a:pt x="408" y="488"/>
                  </a:lnTo>
                  <a:lnTo>
                    <a:pt x="416" y="485"/>
                  </a:lnTo>
                  <a:lnTo>
                    <a:pt x="422" y="483"/>
                  </a:lnTo>
                  <a:lnTo>
                    <a:pt x="427" y="479"/>
                  </a:lnTo>
                  <a:lnTo>
                    <a:pt x="435" y="475"/>
                  </a:lnTo>
                  <a:lnTo>
                    <a:pt x="439" y="475"/>
                  </a:lnTo>
                  <a:lnTo>
                    <a:pt x="441" y="473"/>
                  </a:lnTo>
                  <a:lnTo>
                    <a:pt x="444" y="471"/>
                  </a:lnTo>
                  <a:lnTo>
                    <a:pt x="450" y="469"/>
                  </a:lnTo>
                  <a:lnTo>
                    <a:pt x="456" y="464"/>
                  </a:lnTo>
                  <a:lnTo>
                    <a:pt x="463" y="460"/>
                  </a:lnTo>
                  <a:lnTo>
                    <a:pt x="471" y="456"/>
                  </a:lnTo>
                  <a:lnTo>
                    <a:pt x="482" y="450"/>
                  </a:lnTo>
                  <a:lnTo>
                    <a:pt x="486" y="447"/>
                  </a:lnTo>
                  <a:lnTo>
                    <a:pt x="492" y="445"/>
                  </a:lnTo>
                  <a:lnTo>
                    <a:pt x="498" y="441"/>
                  </a:lnTo>
                  <a:lnTo>
                    <a:pt x="503" y="439"/>
                  </a:lnTo>
                  <a:lnTo>
                    <a:pt x="509" y="435"/>
                  </a:lnTo>
                  <a:lnTo>
                    <a:pt x="515" y="431"/>
                  </a:lnTo>
                  <a:lnTo>
                    <a:pt x="520" y="428"/>
                  </a:lnTo>
                  <a:lnTo>
                    <a:pt x="526" y="426"/>
                  </a:lnTo>
                  <a:lnTo>
                    <a:pt x="534" y="422"/>
                  </a:lnTo>
                  <a:lnTo>
                    <a:pt x="539" y="416"/>
                  </a:lnTo>
                  <a:lnTo>
                    <a:pt x="547" y="412"/>
                  </a:lnTo>
                  <a:lnTo>
                    <a:pt x="553" y="409"/>
                  </a:lnTo>
                  <a:lnTo>
                    <a:pt x="560" y="405"/>
                  </a:lnTo>
                  <a:lnTo>
                    <a:pt x="568" y="401"/>
                  </a:lnTo>
                  <a:lnTo>
                    <a:pt x="574" y="397"/>
                  </a:lnTo>
                  <a:lnTo>
                    <a:pt x="581" y="395"/>
                  </a:lnTo>
                  <a:lnTo>
                    <a:pt x="587" y="390"/>
                  </a:lnTo>
                  <a:lnTo>
                    <a:pt x="595" y="386"/>
                  </a:lnTo>
                  <a:lnTo>
                    <a:pt x="600" y="382"/>
                  </a:lnTo>
                  <a:lnTo>
                    <a:pt x="608" y="378"/>
                  </a:lnTo>
                  <a:lnTo>
                    <a:pt x="615" y="374"/>
                  </a:lnTo>
                  <a:lnTo>
                    <a:pt x="621" y="371"/>
                  </a:lnTo>
                  <a:lnTo>
                    <a:pt x="629" y="365"/>
                  </a:lnTo>
                  <a:lnTo>
                    <a:pt x="636" y="363"/>
                  </a:lnTo>
                  <a:lnTo>
                    <a:pt x="642" y="357"/>
                  </a:lnTo>
                  <a:lnTo>
                    <a:pt x="648" y="353"/>
                  </a:lnTo>
                  <a:lnTo>
                    <a:pt x="653" y="350"/>
                  </a:lnTo>
                  <a:lnTo>
                    <a:pt x="661" y="348"/>
                  </a:lnTo>
                  <a:lnTo>
                    <a:pt x="667" y="344"/>
                  </a:lnTo>
                  <a:lnTo>
                    <a:pt x="672" y="340"/>
                  </a:lnTo>
                  <a:lnTo>
                    <a:pt x="680" y="336"/>
                  </a:lnTo>
                  <a:lnTo>
                    <a:pt x="686" y="333"/>
                  </a:lnTo>
                  <a:lnTo>
                    <a:pt x="691" y="329"/>
                  </a:lnTo>
                  <a:lnTo>
                    <a:pt x="697" y="325"/>
                  </a:lnTo>
                  <a:lnTo>
                    <a:pt x="701" y="321"/>
                  </a:lnTo>
                  <a:lnTo>
                    <a:pt x="707" y="319"/>
                  </a:lnTo>
                  <a:lnTo>
                    <a:pt x="716" y="314"/>
                  </a:lnTo>
                  <a:lnTo>
                    <a:pt x="724" y="308"/>
                  </a:lnTo>
                  <a:lnTo>
                    <a:pt x="731" y="302"/>
                  </a:lnTo>
                  <a:lnTo>
                    <a:pt x="737" y="298"/>
                  </a:lnTo>
                  <a:lnTo>
                    <a:pt x="743" y="295"/>
                  </a:lnTo>
                  <a:lnTo>
                    <a:pt x="747" y="291"/>
                  </a:lnTo>
                  <a:lnTo>
                    <a:pt x="749" y="285"/>
                  </a:lnTo>
                  <a:lnTo>
                    <a:pt x="747" y="283"/>
                  </a:lnTo>
                  <a:lnTo>
                    <a:pt x="741" y="281"/>
                  </a:lnTo>
                  <a:lnTo>
                    <a:pt x="733" y="281"/>
                  </a:lnTo>
                  <a:lnTo>
                    <a:pt x="728" y="281"/>
                  </a:lnTo>
                  <a:lnTo>
                    <a:pt x="722" y="283"/>
                  </a:lnTo>
                  <a:lnTo>
                    <a:pt x="714" y="283"/>
                  </a:lnTo>
                  <a:lnTo>
                    <a:pt x="709" y="285"/>
                  </a:lnTo>
                  <a:lnTo>
                    <a:pt x="701" y="287"/>
                  </a:lnTo>
                  <a:lnTo>
                    <a:pt x="693" y="289"/>
                  </a:lnTo>
                  <a:lnTo>
                    <a:pt x="686" y="291"/>
                  </a:lnTo>
                  <a:lnTo>
                    <a:pt x="680" y="293"/>
                  </a:lnTo>
                  <a:lnTo>
                    <a:pt x="671" y="295"/>
                  </a:lnTo>
                  <a:lnTo>
                    <a:pt x="663" y="296"/>
                  </a:lnTo>
                  <a:lnTo>
                    <a:pt x="655" y="298"/>
                  </a:lnTo>
                  <a:lnTo>
                    <a:pt x="648" y="302"/>
                  </a:lnTo>
                  <a:lnTo>
                    <a:pt x="640" y="304"/>
                  </a:lnTo>
                  <a:lnTo>
                    <a:pt x="633" y="306"/>
                  </a:lnTo>
                  <a:lnTo>
                    <a:pt x="625" y="308"/>
                  </a:lnTo>
                  <a:lnTo>
                    <a:pt x="619" y="310"/>
                  </a:lnTo>
                  <a:lnTo>
                    <a:pt x="614" y="312"/>
                  </a:lnTo>
                  <a:lnTo>
                    <a:pt x="608" y="314"/>
                  </a:lnTo>
                  <a:lnTo>
                    <a:pt x="602" y="314"/>
                  </a:lnTo>
                  <a:lnTo>
                    <a:pt x="600" y="315"/>
                  </a:lnTo>
                  <a:lnTo>
                    <a:pt x="595" y="317"/>
                  </a:lnTo>
                  <a:lnTo>
                    <a:pt x="593" y="319"/>
                  </a:lnTo>
                  <a:lnTo>
                    <a:pt x="224" y="528"/>
                  </a:lnTo>
                  <a:lnTo>
                    <a:pt x="220" y="530"/>
                  </a:lnTo>
                  <a:lnTo>
                    <a:pt x="212" y="536"/>
                  </a:lnTo>
                  <a:lnTo>
                    <a:pt x="207" y="540"/>
                  </a:lnTo>
                  <a:lnTo>
                    <a:pt x="201" y="545"/>
                  </a:lnTo>
                  <a:lnTo>
                    <a:pt x="193" y="549"/>
                  </a:lnTo>
                  <a:lnTo>
                    <a:pt x="188" y="553"/>
                  </a:lnTo>
                  <a:lnTo>
                    <a:pt x="180" y="557"/>
                  </a:lnTo>
                  <a:lnTo>
                    <a:pt x="174" y="559"/>
                  </a:lnTo>
                  <a:lnTo>
                    <a:pt x="169" y="561"/>
                  </a:lnTo>
                  <a:lnTo>
                    <a:pt x="163" y="563"/>
                  </a:lnTo>
                  <a:lnTo>
                    <a:pt x="157" y="561"/>
                  </a:lnTo>
                  <a:lnTo>
                    <a:pt x="152" y="559"/>
                  </a:lnTo>
                  <a:lnTo>
                    <a:pt x="150" y="555"/>
                  </a:lnTo>
                  <a:lnTo>
                    <a:pt x="148" y="551"/>
                  </a:lnTo>
                  <a:lnTo>
                    <a:pt x="146" y="545"/>
                  </a:lnTo>
                  <a:lnTo>
                    <a:pt x="148" y="542"/>
                  </a:lnTo>
                  <a:lnTo>
                    <a:pt x="150" y="536"/>
                  </a:lnTo>
                  <a:lnTo>
                    <a:pt x="154" y="532"/>
                  </a:lnTo>
                  <a:lnTo>
                    <a:pt x="157" y="526"/>
                  </a:lnTo>
                  <a:lnTo>
                    <a:pt x="163" y="521"/>
                  </a:lnTo>
                  <a:lnTo>
                    <a:pt x="169" y="513"/>
                  </a:lnTo>
                  <a:lnTo>
                    <a:pt x="176" y="507"/>
                  </a:lnTo>
                  <a:lnTo>
                    <a:pt x="182" y="500"/>
                  </a:lnTo>
                  <a:lnTo>
                    <a:pt x="192" y="492"/>
                  </a:lnTo>
                  <a:lnTo>
                    <a:pt x="199" y="485"/>
                  </a:lnTo>
                  <a:lnTo>
                    <a:pt x="209" y="479"/>
                  </a:lnTo>
                  <a:lnTo>
                    <a:pt x="218" y="471"/>
                  </a:lnTo>
                  <a:lnTo>
                    <a:pt x="228" y="464"/>
                  </a:lnTo>
                  <a:lnTo>
                    <a:pt x="239" y="456"/>
                  </a:lnTo>
                  <a:lnTo>
                    <a:pt x="249" y="450"/>
                  </a:lnTo>
                  <a:lnTo>
                    <a:pt x="258" y="441"/>
                  </a:lnTo>
                  <a:lnTo>
                    <a:pt x="268" y="435"/>
                  </a:lnTo>
                  <a:lnTo>
                    <a:pt x="277" y="426"/>
                  </a:lnTo>
                  <a:lnTo>
                    <a:pt x="289" y="422"/>
                  </a:lnTo>
                  <a:lnTo>
                    <a:pt x="296" y="414"/>
                  </a:lnTo>
                  <a:lnTo>
                    <a:pt x="306" y="409"/>
                  </a:lnTo>
                  <a:lnTo>
                    <a:pt x="315" y="403"/>
                  </a:lnTo>
                  <a:lnTo>
                    <a:pt x="323" y="397"/>
                  </a:lnTo>
                  <a:lnTo>
                    <a:pt x="330" y="391"/>
                  </a:lnTo>
                  <a:lnTo>
                    <a:pt x="336" y="388"/>
                  </a:lnTo>
                  <a:lnTo>
                    <a:pt x="342" y="384"/>
                  </a:lnTo>
                  <a:lnTo>
                    <a:pt x="347" y="382"/>
                  </a:lnTo>
                  <a:lnTo>
                    <a:pt x="355" y="376"/>
                  </a:lnTo>
                  <a:lnTo>
                    <a:pt x="357" y="376"/>
                  </a:lnTo>
                  <a:lnTo>
                    <a:pt x="697" y="201"/>
                  </a:lnTo>
                  <a:lnTo>
                    <a:pt x="830" y="141"/>
                  </a:lnTo>
                  <a:lnTo>
                    <a:pt x="832" y="137"/>
                  </a:lnTo>
                  <a:lnTo>
                    <a:pt x="840" y="129"/>
                  </a:lnTo>
                  <a:lnTo>
                    <a:pt x="844" y="123"/>
                  </a:lnTo>
                  <a:lnTo>
                    <a:pt x="849" y="118"/>
                  </a:lnTo>
                  <a:lnTo>
                    <a:pt x="853" y="110"/>
                  </a:lnTo>
                  <a:lnTo>
                    <a:pt x="859" y="104"/>
                  </a:lnTo>
                  <a:lnTo>
                    <a:pt x="864" y="95"/>
                  </a:lnTo>
                  <a:lnTo>
                    <a:pt x="868" y="87"/>
                  </a:lnTo>
                  <a:lnTo>
                    <a:pt x="872" y="80"/>
                  </a:lnTo>
                  <a:lnTo>
                    <a:pt x="876" y="72"/>
                  </a:lnTo>
                  <a:lnTo>
                    <a:pt x="878" y="65"/>
                  </a:lnTo>
                  <a:lnTo>
                    <a:pt x="878" y="57"/>
                  </a:lnTo>
                  <a:lnTo>
                    <a:pt x="878" y="51"/>
                  </a:lnTo>
                  <a:lnTo>
                    <a:pt x="876" y="44"/>
                  </a:lnTo>
                  <a:lnTo>
                    <a:pt x="872" y="38"/>
                  </a:lnTo>
                  <a:lnTo>
                    <a:pt x="870" y="32"/>
                  </a:lnTo>
                  <a:lnTo>
                    <a:pt x="868" y="28"/>
                  </a:lnTo>
                  <a:lnTo>
                    <a:pt x="868" y="25"/>
                  </a:lnTo>
                  <a:lnTo>
                    <a:pt x="866" y="15"/>
                  </a:lnTo>
                  <a:lnTo>
                    <a:pt x="866" y="11"/>
                  </a:lnTo>
                  <a:lnTo>
                    <a:pt x="864" y="6"/>
                  </a:lnTo>
                  <a:lnTo>
                    <a:pt x="861" y="2"/>
                  </a:lnTo>
                  <a:lnTo>
                    <a:pt x="857" y="0"/>
                  </a:lnTo>
                  <a:lnTo>
                    <a:pt x="855" y="0"/>
                  </a:lnTo>
                  <a:lnTo>
                    <a:pt x="849" y="0"/>
                  </a:lnTo>
                  <a:lnTo>
                    <a:pt x="844" y="0"/>
                  </a:lnTo>
                  <a:lnTo>
                    <a:pt x="836" y="0"/>
                  </a:lnTo>
                  <a:lnTo>
                    <a:pt x="828" y="4"/>
                  </a:lnTo>
                  <a:lnTo>
                    <a:pt x="821" y="6"/>
                  </a:lnTo>
                  <a:lnTo>
                    <a:pt x="811" y="11"/>
                  </a:lnTo>
                  <a:lnTo>
                    <a:pt x="800" y="17"/>
                  </a:lnTo>
                  <a:lnTo>
                    <a:pt x="792" y="25"/>
                  </a:lnTo>
                  <a:lnTo>
                    <a:pt x="781" y="30"/>
                  </a:lnTo>
                  <a:lnTo>
                    <a:pt x="773" y="38"/>
                  </a:lnTo>
                  <a:lnTo>
                    <a:pt x="764" y="46"/>
                  </a:lnTo>
                  <a:lnTo>
                    <a:pt x="756" y="53"/>
                  </a:lnTo>
                  <a:lnTo>
                    <a:pt x="747" y="59"/>
                  </a:lnTo>
                  <a:lnTo>
                    <a:pt x="741" y="65"/>
                  </a:lnTo>
                  <a:lnTo>
                    <a:pt x="735" y="70"/>
                  </a:lnTo>
                  <a:lnTo>
                    <a:pt x="731" y="74"/>
                  </a:lnTo>
                  <a:lnTo>
                    <a:pt x="730" y="76"/>
                  </a:lnTo>
                  <a:lnTo>
                    <a:pt x="730" y="78"/>
                  </a:lnTo>
                  <a:lnTo>
                    <a:pt x="659" y="91"/>
                  </a:lnTo>
                  <a:lnTo>
                    <a:pt x="657" y="91"/>
                  </a:lnTo>
                  <a:lnTo>
                    <a:pt x="650" y="95"/>
                  </a:lnTo>
                  <a:lnTo>
                    <a:pt x="644" y="97"/>
                  </a:lnTo>
                  <a:lnTo>
                    <a:pt x="638" y="101"/>
                  </a:lnTo>
                  <a:lnTo>
                    <a:pt x="633" y="103"/>
                  </a:lnTo>
                  <a:lnTo>
                    <a:pt x="625" y="108"/>
                  </a:lnTo>
                  <a:lnTo>
                    <a:pt x="617" y="110"/>
                  </a:lnTo>
                  <a:lnTo>
                    <a:pt x="608" y="116"/>
                  </a:lnTo>
                  <a:lnTo>
                    <a:pt x="598" y="120"/>
                  </a:lnTo>
                  <a:lnTo>
                    <a:pt x="591" y="125"/>
                  </a:lnTo>
                  <a:lnTo>
                    <a:pt x="585" y="129"/>
                  </a:lnTo>
                  <a:lnTo>
                    <a:pt x="579" y="131"/>
                  </a:lnTo>
                  <a:lnTo>
                    <a:pt x="574" y="135"/>
                  </a:lnTo>
                  <a:lnTo>
                    <a:pt x="570" y="137"/>
                  </a:lnTo>
                  <a:lnTo>
                    <a:pt x="558" y="142"/>
                  </a:lnTo>
                  <a:lnTo>
                    <a:pt x="549" y="148"/>
                  </a:lnTo>
                  <a:lnTo>
                    <a:pt x="543" y="150"/>
                  </a:lnTo>
                  <a:lnTo>
                    <a:pt x="538" y="154"/>
                  </a:lnTo>
                  <a:lnTo>
                    <a:pt x="532" y="156"/>
                  </a:lnTo>
                  <a:lnTo>
                    <a:pt x="526" y="160"/>
                  </a:lnTo>
                  <a:lnTo>
                    <a:pt x="520" y="161"/>
                  </a:lnTo>
                  <a:lnTo>
                    <a:pt x="515" y="165"/>
                  </a:lnTo>
                  <a:lnTo>
                    <a:pt x="509" y="167"/>
                  </a:lnTo>
                  <a:lnTo>
                    <a:pt x="503" y="171"/>
                  </a:lnTo>
                  <a:lnTo>
                    <a:pt x="498" y="175"/>
                  </a:lnTo>
                  <a:lnTo>
                    <a:pt x="492" y="177"/>
                  </a:lnTo>
                  <a:lnTo>
                    <a:pt x="486" y="180"/>
                  </a:lnTo>
                  <a:lnTo>
                    <a:pt x="482" y="182"/>
                  </a:lnTo>
                  <a:lnTo>
                    <a:pt x="471" y="188"/>
                  </a:lnTo>
                  <a:lnTo>
                    <a:pt x="461" y="194"/>
                  </a:lnTo>
                  <a:lnTo>
                    <a:pt x="452" y="198"/>
                  </a:lnTo>
                  <a:lnTo>
                    <a:pt x="442" y="203"/>
                  </a:lnTo>
                  <a:lnTo>
                    <a:pt x="435" y="207"/>
                  </a:lnTo>
                  <a:lnTo>
                    <a:pt x="427" y="213"/>
                  </a:lnTo>
                  <a:lnTo>
                    <a:pt x="418" y="215"/>
                  </a:lnTo>
                  <a:lnTo>
                    <a:pt x="412" y="219"/>
                  </a:lnTo>
                  <a:lnTo>
                    <a:pt x="406" y="222"/>
                  </a:lnTo>
                  <a:lnTo>
                    <a:pt x="403" y="224"/>
                  </a:lnTo>
                  <a:lnTo>
                    <a:pt x="395" y="226"/>
                  </a:lnTo>
                  <a:lnTo>
                    <a:pt x="389" y="230"/>
                  </a:lnTo>
                  <a:lnTo>
                    <a:pt x="380" y="236"/>
                  </a:lnTo>
                  <a:lnTo>
                    <a:pt x="370" y="241"/>
                  </a:lnTo>
                  <a:lnTo>
                    <a:pt x="365" y="243"/>
                  </a:lnTo>
                  <a:lnTo>
                    <a:pt x="359" y="247"/>
                  </a:lnTo>
                  <a:lnTo>
                    <a:pt x="353" y="249"/>
                  </a:lnTo>
                  <a:lnTo>
                    <a:pt x="347" y="253"/>
                  </a:lnTo>
                  <a:lnTo>
                    <a:pt x="340" y="257"/>
                  </a:lnTo>
                  <a:lnTo>
                    <a:pt x="334" y="260"/>
                  </a:lnTo>
                  <a:lnTo>
                    <a:pt x="327" y="264"/>
                  </a:lnTo>
                  <a:lnTo>
                    <a:pt x="321" y="270"/>
                  </a:lnTo>
                  <a:lnTo>
                    <a:pt x="313" y="274"/>
                  </a:lnTo>
                  <a:lnTo>
                    <a:pt x="306" y="277"/>
                  </a:lnTo>
                  <a:lnTo>
                    <a:pt x="298" y="281"/>
                  </a:lnTo>
                  <a:lnTo>
                    <a:pt x="290" y="287"/>
                  </a:lnTo>
                  <a:lnTo>
                    <a:pt x="283" y="291"/>
                  </a:lnTo>
                  <a:lnTo>
                    <a:pt x="275" y="296"/>
                  </a:lnTo>
                  <a:lnTo>
                    <a:pt x="268" y="302"/>
                  </a:lnTo>
                  <a:lnTo>
                    <a:pt x="260" y="308"/>
                  </a:lnTo>
                  <a:lnTo>
                    <a:pt x="250" y="312"/>
                  </a:lnTo>
                  <a:lnTo>
                    <a:pt x="243" y="317"/>
                  </a:lnTo>
                  <a:lnTo>
                    <a:pt x="233" y="321"/>
                  </a:lnTo>
                  <a:lnTo>
                    <a:pt x="226" y="327"/>
                  </a:lnTo>
                  <a:lnTo>
                    <a:pt x="216" y="333"/>
                  </a:lnTo>
                  <a:lnTo>
                    <a:pt x="209" y="338"/>
                  </a:lnTo>
                  <a:lnTo>
                    <a:pt x="201" y="344"/>
                  </a:lnTo>
                  <a:lnTo>
                    <a:pt x="193" y="350"/>
                  </a:lnTo>
                  <a:lnTo>
                    <a:pt x="184" y="353"/>
                  </a:lnTo>
                  <a:lnTo>
                    <a:pt x="176" y="359"/>
                  </a:lnTo>
                  <a:lnTo>
                    <a:pt x="167" y="363"/>
                  </a:lnTo>
                  <a:lnTo>
                    <a:pt x="159" y="369"/>
                  </a:lnTo>
                  <a:lnTo>
                    <a:pt x="152" y="372"/>
                  </a:lnTo>
                  <a:lnTo>
                    <a:pt x="144" y="378"/>
                  </a:lnTo>
                  <a:lnTo>
                    <a:pt x="136" y="382"/>
                  </a:lnTo>
                  <a:lnTo>
                    <a:pt x="129" y="388"/>
                  </a:lnTo>
                  <a:lnTo>
                    <a:pt x="121" y="391"/>
                  </a:lnTo>
                  <a:lnTo>
                    <a:pt x="114" y="397"/>
                  </a:lnTo>
                  <a:lnTo>
                    <a:pt x="106" y="401"/>
                  </a:lnTo>
                  <a:lnTo>
                    <a:pt x="100" y="405"/>
                  </a:lnTo>
                  <a:lnTo>
                    <a:pt x="93" y="409"/>
                  </a:lnTo>
                  <a:lnTo>
                    <a:pt x="85" y="414"/>
                  </a:lnTo>
                  <a:lnTo>
                    <a:pt x="81" y="418"/>
                  </a:lnTo>
                  <a:lnTo>
                    <a:pt x="74" y="424"/>
                  </a:lnTo>
                  <a:lnTo>
                    <a:pt x="68" y="426"/>
                  </a:lnTo>
                  <a:lnTo>
                    <a:pt x="62" y="430"/>
                  </a:lnTo>
                  <a:lnTo>
                    <a:pt x="57" y="433"/>
                  </a:lnTo>
                  <a:lnTo>
                    <a:pt x="53" y="437"/>
                  </a:lnTo>
                  <a:lnTo>
                    <a:pt x="43" y="441"/>
                  </a:lnTo>
                  <a:lnTo>
                    <a:pt x="36" y="447"/>
                  </a:lnTo>
                  <a:lnTo>
                    <a:pt x="30" y="450"/>
                  </a:lnTo>
                  <a:lnTo>
                    <a:pt x="26" y="454"/>
                  </a:lnTo>
                  <a:lnTo>
                    <a:pt x="22" y="456"/>
                  </a:lnTo>
                  <a:lnTo>
                    <a:pt x="0" y="544"/>
                  </a:lnTo>
                  <a:close/>
                </a:path>
              </a:pathLst>
            </a:custGeom>
            <a:solidFill>
              <a:srgbClr val="FFCC00"/>
            </a:solidFill>
            <a:ln w="9525">
              <a:noFill/>
              <a:round/>
              <a:headEnd/>
              <a:tailEnd/>
            </a:ln>
          </p:spPr>
          <p:txBody>
            <a:bodyPr/>
            <a:lstStyle/>
            <a:p>
              <a:endParaRPr lang="en-US" sz="2400"/>
            </a:p>
          </p:txBody>
        </p:sp>
        <p:sp>
          <p:nvSpPr>
            <p:cNvPr id="231446" name="Freeform 33"/>
            <p:cNvSpPr>
              <a:spLocks/>
            </p:cNvSpPr>
            <p:nvPr/>
          </p:nvSpPr>
          <p:spPr bwMode="auto">
            <a:xfrm>
              <a:off x="4543" y="3462"/>
              <a:ext cx="233" cy="374"/>
            </a:xfrm>
            <a:custGeom>
              <a:avLst/>
              <a:gdLst>
                <a:gd name="T0" fmla="*/ 1 w 465"/>
                <a:gd name="T1" fmla="*/ 1 h 748"/>
                <a:gd name="T2" fmla="*/ 1 w 465"/>
                <a:gd name="T3" fmla="*/ 1 h 748"/>
                <a:gd name="T4" fmla="*/ 1 w 465"/>
                <a:gd name="T5" fmla="*/ 1 h 748"/>
                <a:gd name="T6" fmla="*/ 1 w 465"/>
                <a:gd name="T7" fmla="*/ 1 h 748"/>
                <a:gd name="T8" fmla="*/ 1 w 465"/>
                <a:gd name="T9" fmla="*/ 1 h 748"/>
                <a:gd name="T10" fmla="*/ 1 w 465"/>
                <a:gd name="T11" fmla="*/ 1 h 748"/>
                <a:gd name="T12" fmla="*/ 1 w 465"/>
                <a:gd name="T13" fmla="*/ 1 h 748"/>
                <a:gd name="T14" fmla="*/ 1 w 465"/>
                <a:gd name="T15" fmla="*/ 1 h 748"/>
                <a:gd name="T16" fmla="*/ 1 w 465"/>
                <a:gd name="T17" fmla="*/ 1 h 748"/>
                <a:gd name="T18" fmla="*/ 1 w 465"/>
                <a:gd name="T19" fmla="*/ 1 h 748"/>
                <a:gd name="T20" fmla="*/ 1 w 465"/>
                <a:gd name="T21" fmla="*/ 1 h 748"/>
                <a:gd name="T22" fmla="*/ 1 w 465"/>
                <a:gd name="T23" fmla="*/ 1 h 748"/>
                <a:gd name="T24" fmla="*/ 1 w 465"/>
                <a:gd name="T25" fmla="*/ 1 h 748"/>
                <a:gd name="T26" fmla="*/ 1 w 465"/>
                <a:gd name="T27" fmla="*/ 1 h 748"/>
                <a:gd name="T28" fmla="*/ 1 w 465"/>
                <a:gd name="T29" fmla="*/ 1 h 748"/>
                <a:gd name="T30" fmla="*/ 1 w 465"/>
                <a:gd name="T31" fmla="*/ 1 h 748"/>
                <a:gd name="T32" fmla="*/ 1 w 465"/>
                <a:gd name="T33" fmla="*/ 1 h 748"/>
                <a:gd name="T34" fmla="*/ 1 w 465"/>
                <a:gd name="T35" fmla="*/ 1 h 748"/>
                <a:gd name="T36" fmla="*/ 1 w 465"/>
                <a:gd name="T37" fmla="*/ 1 h 748"/>
                <a:gd name="T38" fmla="*/ 1 w 465"/>
                <a:gd name="T39" fmla="*/ 1 h 748"/>
                <a:gd name="T40" fmla="*/ 1 w 465"/>
                <a:gd name="T41" fmla="*/ 1 h 748"/>
                <a:gd name="T42" fmla="*/ 1 w 465"/>
                <a:gd name="T43" fmla="*/ 1 h 748"/>
                <a:gd name="T44" fmla="*/ 1 w 465"/>
                <a:gd name="T45" fmla="*/ 1 h 748"/>
                <a:gd name="T46" fmla="*/ 1 w 465"/>
                <a:gd name="T47" fmla="*/ 1 h 748"/>
                <a:gd name="T48" fmla="*/ 1 w 465"/>
                <a:gd name="T49" fmla="*/ 1 h 748"/>
                <a:gd name="T50" fmla="*/ 1 w 465"/>
                <a:gd name="T51" fmla="*/ 1 h 748"/>
                <a:gd name="T52" fmla="*/ 1 w 465"/>
                <a:gd name="T53" fmla="*/ 1 h 748"/>
                <a:gd name="T54" fmla="*/ 1 w 465"/>
                <a:gd name="T55" fmla="*/ 1 h 748"/>
                <a:gd name="T56" fmla="*/ 1 w 465"/>
                <a:gd name="T57" fmla="*/ 1 h 748"/>
                <a:gd name="T58" fmla="*/ 1 w 465"/>
                <a:gd name="T59" fmla="*/ 1 h 748"/>
                <a:gd name="T60" fmla="*/ 1 w 465"/>
                <a:gd name="T61" fmla="*/ 1 h 748"/>
                <a:gd name="T62" fmla="*/ 1 w 465"/>
                <a:gd name="T63" fmla="*/ 1 h 748"/>
                <a:gd name="T64" fmla="*/ 1 w 465"/>
                <a:gd name="T65" fmla="*/ 1 h 748"/>
                <a:gd name="T66" fmla="*/ 1 w 465"/>
                <a:gd name="T67" fmla="*/ 1 h 748"/>
                <a:gd name="T68" fmla="*/ 1 w 465"/>
                <a:gd name="T69" fmla="*/ 1 h 748"/>
                <a:gd name="T70" fmla="*/ 1 w 465"/>
                <a:gd name="T71" fmla="*/ 1 h 748"/>
                <a:gd name="T72" fmla="*/ 1 w 465"/>
                <a:gd name="T73" fmla="*/ 1 h 748"/>
                <a:gd name="T74" fmla="*/ 1 w 465"/>
                <a:gd name="T75" fmla="*/ 1 h 748"/>
                <a:gd name="T76" fmla="*/ 1 w 465"/>
                <a:gd name="T77" fmla="*/ 1 h 748"/>
                <a:gd name="T78" fmla="*/ 1 w 465"/>
                <a:gd name="T79" fmla="*/ 1 h 748"/>
                <a:gd name="T80" fmla="*/ 1 w 465"/>
                <a:gd name="T81" fmla="*/ 1 h 748"/>
                <a:gd name="T82" fmla="*/ 1 w 465"/>
                <a:gd name="T83" fmla="*/ 1 h 748"/>
                <a:gd name="T84" fmla="*/ 1 w 465"/>
                <a:gd name="T85" fmla="*/ 1 h 748"/>
                <a:gd name="T86" fmla="*/ 1 w 465"/>
                <a:gd name="T87" fmla="*/ 1 h 748"/>
                <a:gd name="T88" fmla="*/ 1 w 465"/>
                <a:gd name="T89" fmla="*/ 1 h 748"/>
                <a:gd name="T90" fmla="*/ 1 w 465"/>
                <a:gd name="T91" fmla="*/ 1 h 748"/>
                <a:gd name="T92" fmla="*/ 1 w 465"/>
                <a:gd name="T93" fmla="*/ 1 h 748"/>
                <a:gd name="T94" fmla="*/ 1 w 465"/>
                <a:gd name="T95" fmla="*/ 1 h 748"/>
                <a:gd name="T96" fmla="*/ 1 w 465"/>
                <a:gd name="T97" fmla="*/ 1 h 748"/>
                <a:gd name="T98" fmla="*/ 1 w 465"/>
                <a:gd name="T99" fmla="*/ 1 h 748"/>
                <a:gd name="T100" fmla="*/ 1 w 465"/>
                <a:gd name="T101" fmla="*/ 1 h 748"/>
                <a:gd name="T102" fmla="*/ 1 w 465"/>
                <a:gd name="T103" fmla="*/ 1 h 748"/>
                <a:gd name="T104" fmla="*/ 1 w 465"/>
                <a:gd name="T105" fmla="*/ 1 h 748"/>
                <a:gd name="T106" fmla="*/ 1 w 465"/>
                <a:gd name="T107" fmla="*/ 1 h 748"/>
                <a:gd name="T108" fmla="*/ 1 w 465"/>
                <a:gd name="T109" fmla="*/ 1 h 748"/>
                <a:gd name="T110" fmla="*/ 1 w 465"/>
                <a:gd name="T111" fmla="*/ 1 h 748"/>
                <a:gd name="T112" fmla="*/ 1 w 465"/>
                <a:gd name="T113" fmla="*/ 0 h 7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65"/>
                <a:gd name="T172" fmla="*/ 0 h 748"/>
                <a:gd name="T173" fmla="*/ 465 w 465"/>
                <a:gd name="T174" fmla="*/ 748 h 74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65" h="748">
                  <a:moveTo>
                    <a:pt x="386" y="0"/>
                  </a:moveTo>
                  <a:lnTo>
                    <a:pt x="386" y="1"/>
                  </a:lnTo>
                  <a:lnTo>
                    <a:pt x="387" y="7"/>
                  </a:lnTo>
                  <a:lnTo>
                    <a:pt x="389" y="11"/>
                  </a:lnTo>
                  <a:lnTo>
                    <a:pt x="391" y="17"/>
                  </a:lnTo>
                  <a:lnTo>
                    <a:pt x="395" y="22"/>
                  </a:lnTo>
                  <a:lnTo>
                    <a:pt x="399" y="30"/>
                  </a:lnTo>
                  <a:lnTo>
                    <a:pt x="401" y="38"/>
                  </a:lnTo>
                  <a:lnTo>
                    <a:pt x="405" y="45"/>
                  </a:lnTo>
                  <a:lnTo>
                    <a:pt x="408" y="55"/>
                  </a:lnTo>
                  <a:lnTo>
                    <a:pt x="412" y="64"/>
                  </a:lnTo>
                  <a:lnTo>
                    <a:pt x="414" y="72"/>
                  </a:lnTo>
                  <a:lnTo>
                    <a:pt x="420" y="83"/>
                  </a:lnTo>
                  <a:lnTo>
                    <a:pt x="422" y="89"/>
                  </a:lnTo>
                  <a:lnTo>
                    <a:pt x="424" y="93"/>
                  </a:lnTo>
                  <a:lnTo>
                    <a:pt x="426" y="98"/>
                  </a:lnTo>
                  <a:lnTo>
                    <a:pt x="427" y="104"/>
                  </a:lnTo>
                  <a:lnTo>
                    <a:pt x="431" y="114"/>
                  </a:lnTo>
                  <a:lnTo>
                    <a:pt x="435" y="125"/>
                  </a:lnTo>
                  <a:lnTo>
                    <a:pt x="437" y="129"/>
                  </a:lnTo>
                  <a:lnTo>
                    <a:pt x="439" y="135"/>
                  </a:lnTo>
                  <a:lnTo>
                    <a:pt x="441" y="140"/>
                  </a:lnTo>
                  <a:lnTo>
                    <a:pt x="443" y="146"/>
                  </a:lnTo>
                  <a:lnTo>
                    <a:pt x="445" y="152"/>
                  </a:lnTo>
                  <a:lnTo>
                    <a:pt x="446" y="157"/>
                  </a:lnTo>
                  <a:lnTo>
                    <a:pt x="448" y="163"/>
                  </a:lnTo>
                  <a:lnTo>
                    <a:pt x="450" y="169"/>
                  </a:lnTo>
                  <a:lnTo>
                    <a:pt x="450" y="173"/>
                  </a:lnTo>
                  <a:lnTo>
                    <a:pt x="452" y="178"/>
                  </a:lnTo>
                  <a:lnTo>
                    <a:pt x="456" y="184"/>
                  </a:lnTo>
                  <a:lnTo>
                    <a:pt x="458" y="190"/>
                  </a:lnTo>
                  <a:lnTo>
                    <a:pt x="460" y="199"/>
                  </a:lnTo>
                  <a:lnTo>
                    <a:pt x="462" y="209"/>
                  </a:lnTo>
                  <a:lnTo>
                    <a:pt x="462" y="218"/>
                  </a:lnTo>
                  <a:lnTo>
                    <a:pt x="464" y="226"/>
                  </a:lnTo>
                  <a:lnTo>
                    <a:pt x="465" y="233"/>
                  </a:lnTo>
                  <a:lnTo>
                    <a:pt x="465" y="241"/>
                  </a:lnTo>
                  <a:lnTo>
                    <a:pt x="465" y="249"/>
                  </a:lnTo>
                  <a:lnTo>
                    <a:pt x="465" y="254"/>
                  </a:lnTo>
                  <a:lnTo>
                    <a:pt x="464" y="260"/>
                  </a:lnTo>
                  <a:lnTo>
                    <a:pt x="462" y="266"/>
                  </a:lnTo>
                  <a:lnTo>
                    <a:pt x="462" y="269"/>
                  </a:lnTo>
                  <a:lnTo>
                    <a:pt x="460" y="275"/>
                  </a:lnTo>
                  <a:lnTo>
                    <a:pt x="458" y="281"/>
                  </a:lnTo>
                  <a:lnTo>
                    <a:pt x="456" y="287"/>
                  </a:lnTo>
                  <a:lnTo>
                    <a:pt x="454" y="292"/>
                  </a:lnTo>
                  <a:lnTo>
                    <a:pt x="452" y="298"/>
                  </a:lnTo>
                  <a:lnTo>
                    <a:pt x="446" y="307"/>
                  </a:lnTo>
                  <a:lnTo>
                    <a:pt x="441" y="317"/>
                  </a:lnTo>
                  <a:lnTo>
                    <a:pt x="435" y="326"/>
                  </a:lnTo>
                  <a:lnTo>
                    <a:pt x="429" y="338"/>
                  </a:lnTo>
                  <a:lnTo>
                    <a:pt x="422" y="347"/>
                  </a:lnTo>
                  <a:lnTo>
                    <a:pt x="416" y="355"/>
                  </a:lnTo>
                  <a:lnTo>
                    <a:pt x="410" y="363"/>
                  </a:lnTo>
                  <a:lnTo>
                    <a:pt x="405" y="370"/>
                  </a:lnTo>
                  <a:lnTo>
                    <a:pt x="399" y="374"/>
                  </a:lnTo>
                  <a:lnTo>
                    <a:pt x="393" y="380"/>
                  </a:lnTo>
                  <a:lnTo>
                    <a:pt x="387" y="385"/>
                  </a:lnTo>
                  <a:lnTo>
                    <a:pt x="386" y="389"/>
                  </a:lnTo>
                  <a:lnTo>
                    <a:pt x="380" y="391"/>
                  </a:lnTo>
                  <a:lnTo>
                    <a:pt x="374" y="397"/>
                  </a:lnTo>
                  <a:lnTo>
                    <a:pt x="368" y="403"/>
                  </a:lnTo>
                  <a:lnTo>
                    <a:pt x="361" y="410"/>
                  </a:lnTo>
                  <a:lnTo>
                    <a:pt x="351" y="418"/>
                  </a:lnTo>
                  <a:lnTo>
                    <a:pt x="342" y="425"/>
                  </a:lnTo>
                  <a:lnTo>
                    <a:pt x="332" y="435"/>
                  </a:lnTo>
                  <a:lnTo>
                    <a:pt x="323" y="444"/>
                  </a:lnTo>
                  <a:lnTo>
                    <a:pt x="311" y="454"/>
                  </a:lnTo>
                  <a:lnTo>
                    <a:pt x="304" y="461"/>
                  </a:lnTo>
                  <a:lnTo>
                    <a:pt x="296" y="469"/>
                  </a:lnTo>
                  <a:lnTo>
                    <a:pt x="289" y="477"/>
                  </a:lnTo>
                  <a:lnTo>
                    <a:pt x="281" y="482"/>
                  </a:lnTo>
                  <a:lnTo>
                    <a:pt x="277" y="488"/>
                  </a:lnTo>
                  <a:lnTo>
                    <a:pt x="273" y="490"/>
                  </a:lnTo>
                  <a:lnTo>
                    <a:pt x="273" y="492"/>
                  </a:lnTo>
                  <a:lnTo>
                    <a:pt x="163" y="693"/>
                  </a:lnTo>
                  <a:lnTo>
                    <a:pt x="159" y="693"/>
                  </a:lnTo>
                  <a:lnTo>
                    <a:pt x="156" y="701"/>
                  </a:lnTo>
                  <a:lnTo>
                    <a:pt x="148" y="707"/>
                  </a:lnTo>
                  <a:lnTo>
                    <a:pt x="138" y="716"/>
                  </a:lnTo>
                  <a:lnTo>
                    <a:pt x="131" y="720"/>
                  </a:lnTo>
                  <a:lnTo>
                    <a:pt x="125" y="726"/>
                  </a:lnTo>
                  <a:lnTo>
                    <a:pt x="119" y="729"/>
                  </a:lnTo>
                  <a:lnTo>
                    <a:pt x="114" y="735"/>
                  </a:lnTo>
                  <a:lnTo>
                    <a:pt x="106" y="737"/>
                  </a:lnTo>
                  <a:lnTo>
                    <a:pt x="100" y="741"/>
                  </a:lnTo>
                  <a:lnTo>
                    <a:pt x="93" y="745"/>
                  </a:lnTo>
                  <a:lnTo>
                    <a:pt x="87" y="747"/>
                  </a:lnTo>
                  <a:lnTo>
                    <a:pt x="80" y="748"/>
                  </a:lnTo>
                  <a:lnTo>
                    <a:pt x="72" y="748"/>
                  </a:lnTo>
                  <a:lnTo>
                    <a:pt x="64" y="748"/>
                  </a:lnTo>
                  <a:lnTo>
                    <a:pt x="57" y="748"/>
                  </a:lnTo>
                  <a:lnTo>
                    <a:pt x="47" y="748"/>
                  </a:lnTo>
                  <a:lnTo>
                    <a:pt x="40" y="748"/>
                  </a:lnTo>
                  <a:lnTo>
                    <a:pt x="32" y="747"/>
                  </a:lnTo>
                  <a:lnTo>
                    <a:pt x="26" y="747"/>
                  </a:lnTo>
                  <a:lnTo>
                    <a:pt x="19" y="743"/>
                  </a:lnTo>
                  <a:lnTo>
                    <a:pt x="11" y="741"/>
                  </a:lnTo>
                  <a:lnTo>
                    <a:pt x="7" y="739"/>
                  </a:lnTo>
                  <a:lnTo>
                    <a:pt x="4" y="737"/>
                  </a:lnTo>
                  <a:lnTo>
                    <a:pt x="0" y="729"/>
                  </a:lnTo>
                  <a:lnTo>
                    <a:pt x="2" y="720"/>
                  </a:lnTo>
                  <a:lnTo>
                    <a:pt x="7" y="710"/>
                  </a:lnTo>
                  <a:lnTo>
                    <a:pt x="15" y="701"/>
                  </a:lnTo>
                  <a:lnTo>
                    <a:pt x="23" y="690"/>
                  </a:lnTo>
                  <a:lnTo>
                    <a:pt x="32" y="682"/>
                  </a:lnTo>
                  <a:lnTo>
                    <a:pt x="40" y="672"/>
                  </a:lnTo>
                  <a:lnTo>
                    <a:pt x="49" y="665"/>
                  </a:lnTo>
                  <a:lnTo>
                    <a:pt x="57" y="655"/>
                  </a:lnTo>
                  <a:lnTo>
                    <a:pt x="64" y="648"/>
                  </a:lnTo>
                  <a:lnTo>
                    <a:pt x="66" y="640"/>
                  </a:lnTo>
                  <a:lnTo>
                    <a:pt x="72" y="633"/>
                  </a:lnTo>
                  <a:lnTo>
                    <a:pt x="76" y="627"/>
                  </a:lnTo>
                  <a:lnTo>
                    <a:pt x="78" y="621"/>
                  </a:lnTo>
                  <a:lnTo>
                    <a:pt x="81" y="614"/>
                  </a:lnTo>
                  <a:lnTo>
                    <a:pt x="87" y="608"/>
                  </a:lnTo>
                  <a:lnTo>
                    <a:pt x="89" y="598"/>
                  </a:lnTo>
                  <a:lnTo>
                    <a:pt x="93" y="591"/>
                  </a:lnTo>
                  <a:lnTo>
                    <a:pt x="97" y="581"/>
                  </a:lnTo>
                  <a:lnTo>
                    <a:pt x="102" y="574"/>
                  </a:lnTo>
                  <a:lnTo>
                    <a:pt x="106" y="564"/>
                  </a:lnTo>
                  <a:lnTo>
                    <a:pt x="112" y="555"/>
                  </a:lnTo>
                  <a:lnTo>
                    <a:pt x="116" y="545"/>
                  </a:lnTo>
                  <a:lnTo>
                    <a:pt x="121" y="536"/>
                  </a:lnTo>
                  <a:lnTo>
                    <a:pt x="125" y="526"/>
                  </a:lnTo>
                  <a:lnTo>
                    <a:pt x="129" y="517"/>
                  </a:lnTo>
                  <a:lnTo>
                    <a:pt x="135" y="505"/>
                  </a:lnTo>
                  <a:lnTo>
                    <a:pt x="138" y="496"/>
                  </a:lnTo>
                  <a:lnTo>
                    <a:pt x="144" y="486"/>
                  </a:lnTo>
                  <a:lnTo>
                    <a:pt x="148" y="477"/>
                  </a:lnTo>
                  <a:lnTo>
                    <a:pt x="154" y="467"/>
                  </a:lnTo>
                  <a:lnTo>
                    <a:pt x="159" y="458"/>
                  </a:lnTo>
                  <a:lnTo>
                    <a:pt x="161" y="448"/>
                  </a:lnTo>
                  <a:lnTo>
                    <a:pt x="167" y="439"/>
                  </a:lnTo>
                  <a:lnTo>
                    <a:pt x="171" y="431"/>
                  </a:lnTo>
                  <a:lnTo>
                    <a:pt x="176" y="423"/>
                  </a:lnTo>
                  <a:lnTo>
                    <a:pt x="178" y="416"/>
                  </a:lnTo>
                  <a:lnTo>
                    <a:pt x="182" y="410"/>
                  </a:lnTo>
                  <a:lnTo>
                    <a:pt x="186" y="403"/>
                  </a:lnTo>
                  <a:lnTo>
                    <a:pt x="190" y="399"/>
                  </a:lnTo>
                  <a:lnTo>
                    <a:pt x="194" y="391"/>
                  </a:lnTo>
                  <a:lnTo>
                    <a:pt x="195" y="385"/>
                  </a:lnTo>
                  <a:lnTo>
                    <a:pt x="199" y="380"/>
                  </a:lnTo>
                  <a:lnTo>
                    <a:pt x="205" y="374"/>
                  </a:lnTo>
                  <a:lnTo>
                    <a:pt x="209" y="368"/>
                  </a:lnTo>
                  <a:lnTo>
                    <a:pt x="215" y="363"/>
                  </a:lnTo>
                  <a:lnTo>
                    <a:pt x="220" y="357"/>
                  </a:lnTo>
                  <a:lnTo>
                    <a:pt x="226" y="351"/>
                  </a:lnTo>
                  <a:lnTo>
                    <a:pt x="232" y="344"/>
                  </a:lnTo>
                  <a:lnTo>
                    <a:pt x="237" y="338"/>
                  </a:lnTo>
                  <a:lnTo>
                    <a:pt x="243" y="332"/>
                  </a:lnTo>
                  <a:lnTo>
                    <a:pt x="249" y="325"/>
                  </a:lnTo>
                  <a:lnTo>
                    <a:pt x="254" y="319"/>
                  </a:lnTo>
                  <a:lnTo>
                    <a:pt x="262" y="313"/>
                  </a:lnTo>
                  <a:lnTo>
                    <a:pt x="268" y="307"/>
                  </a:lnTo>
                  <a:lnTo>
                    <a:pt x="275" y="304"/>
                  </a:lnTo>
                  <a:lnTo>
                    <a:pt x="281" y="298"/>
                  </a:lnTo>
                  <a:lnTo>
                    <a:pt x="287" y="292"/>
                  </a:lnTo>
                  <a:lnTo>
                    <a:pt x="292" y="287"/>
                  </a:lnTo>
                  <a:lnTo>
                    <a:pt x="298" y="283"/>
                  </a:lnTo>
                  <a:lnTo>
                    <a:pt x="302" y="279"/>
                  </a:lnTo>
                  <a:lnTo>
                    <a:pt x="310" y="275"/>
                  </a:lnTo>
                  <a:lnTo>
                    <a:pt x="313" y="271"/>
                  </a:lnTo>
                  <a:lnTo>
                    <a:pt x="319" y="268"/>
                  </a:lnTo>
                  <a:lnTo>
                    <a:pt x="327" y="262"/>
                  </a:lnTo>
                  <a:lnTo>
                    <a:pt x="332" y="258"/>
                  </a:lnTo>
                  <a:lnTo>
                    <a:pt x="336" y="254"/>
                  </a:lnTo>
                  <a:lnTo>
                    <a:pt x="338" y="254"/>
                  </a:lnTo>
                  <a:lnTo>
                    <a:pt x="251" y="85"/>
                  </a:lnTo>
                  <a:lnTo>
                    <a:pt x="386" y="0"/>
                  </a:lnTo>
                  <a:close/>
                </a:path>
              </a:pathLst>
            </a:custGeom>
            <a:solidFill>
              <a:srgbClr val="F2CC99"/>
            </a:solidFill>
            <a:ln w="9525">
              <a:noFill/>
              <a:round/>
              <a:headEnd/>
              <a:tailEnd/>
            </a:ln>
          </p:spPr>
          <p:txBody>
            <a:bodyPr/>
            <a:lstStyle/>
            <a:p>
              <a:endParaRPr lang="en-US" sz="2400"/>
            </a:p>
          </p:txBody>
        </p:sp>
        <p:sp>
          <p:nvSpPr>
            <p:cNvPr id="231447" name="Freeform 34"/>
            <p:cNvSpPr>
              <a:spLocks/>
            </p:cNvSpPr>
            <p:nvPr/>
          </p:nvSpPr>
          <p:spPr bwMode="auto">
            <a:xfrm>
              <a:off x="4487" y="3202"/>
              <a:ext cx="245" cy="349"/>
            </a:xfrm>
            <a:custGeom>
              <a:avLst/>
              <a:gdLst>
                <a:gd name="T0" fmla="*/ 1 w 490"/>
                <a:gd name="T1" fmla="*/ 1 h 697"/>
                <a:gd name="T2" fmla="*/ 1 w 490"/>
                <a:gd name="T3" fmla="*/ 1 h 697"/>
                <a:gd name="T4" fmla="*/ 1 w 490"/>
                <a:gd name="T5" fmla="*/ 1 h 697"/>
                <a:gd name="T6" fmla="*/ 1 w 490"/>
                <a:gd name="T7" fmla="*/ 1 h 697"/>
                <a:gd name="T8" fmla="*/ 1 w 490"/>
                <a:gd name="T9" fmla="*/ 1 h 697"/>
                <a:gd name="T10" fmla="*/ 1 w 490"/>
                <a:gd name="T11" fmla="*/ 1 h 697"/>
                <a:gd name="T12" fmla="*/ 1 w 490"/>
                <a:gd name="T13" fmla="*/ 1 h 697"/>
                <a:gd name="T14" fmla="*/ 1 w 490"/>
                <a:gd name="T15" fmla="*/ 1 h 697"/>
                <a:gd name="T16" fmla="*/ 1 w 490"/>
                <a:gd name="T17" fmla="*/ 1 h 697"/>
                <a:gd name="T18" fmla="*/ 1 w 490"/>
                <a:gd name="T19" fmla="*/ 1 h 697"/>
                <a:gd name="T20" fmla="*/ 1 w 490"/>
                <a:gd name="T21" fmla="*/ 1 h 697"/>
                <a:gd name="T22" fmla="*/ 1 w 490"/>
                <a:gd name="T23" fmla="*/ 1 h 697"/>
                <a:gd name="T24" fmla="*/ 1 w 490"/>
                <a:gd name="T25" fmla="*/ 1 h 697"/>
                <a:gd name="T26" fmla="*/ 1 w 490"/>
                <a:gd name="T27" fmla="*/ 1 h 697"/>
                <a:gd name="T28" fmla="*/ 1 w 490"/>
                <a:gd name="T29" fmla="*/ 1 h 697"/>
                <a:gd name="T30" fmla="*/ 1 w 490"/>
                <a:gd name="T31" fmla="*/ 1 h 697"/>
                <a:gd name="T32" fmla="*/ 1 w 490"/>
                <a:gd name="T33" fmla="*/ 1 h 697"/>
                <a:gd name="T34" fmla="*/ 1 w 490"/>
                <a:gd name="T35" fmla="*/ 1 h 697"/>
                <a:gd name="T36" fmla="*/ 1 w 490"/>
                <a:gd name="T37" fmla="*/ 1 h 697"/>
                <a:gd name="T38" fmla="*/ 1 w 490"/>
                <a:gd name="T39" fmla="*/ 1 h 697"/>
                <a:gd name="T40" fmla="*/ 1 w 490"/>
                <a:gd name="T41" fmla="*/ 1 h 697"/>
                <a:gd name="T42" fmla="*/ 1 w 490"/>
                <a:gd name="T43" fmla="*/ 1 h 697"/>
                <a:gd name="T44" fmla="*/ 1 w 490"/>
                <a:gd name="T45" fmla="*/ 1 h 697"/>
                <a:gd name="T46" fmla="*/ 1 w 490"/>
                <a:gd name="T47" fmla="*/ 1 h 697"/>
                <a:gd name="T48" fmla="*/ 1 w 490"/>
                <a:gd name="T49" fmla="*/ 1 h 697"/>
                <a:gd name="T50" fmla="*/ 1 w 490"/>
                <a:gd name="T51" fmla="*/ 1 h 697"/>
                <a:gd name="T52" fmla="*/ 1 w 490"/>
                <a:gd name="T53" fmla="*/ 1 h 697"/>
                <a:gd name="T54" fmla="*/ 1 w 490"/>
                <a:gd name="T55" fmla="*/ 1 h 697"/>
                <a:gd name="T56" fmla="*/ 0 w 490"/>
                <a:gd name="T57" fmla="*/ 1 h 697"/>
                <a:gd name="T58" fmla="*/ 1 w 490"/>
                <a:gd name="T59" fmla="*/ 1 h 697"/>
                <a:gd name="T60" fmla="*/ 1 w 490"/>
                <a:gd name="T61" fmla="*/ 1 h 697"/>
                <a:gd name="T62" fmla="*/ 1 w 490"/>
                <a:gd name="T63" fmla="*/ 1 h 697"/>
                <a:gd name="T64" fmla="*/ 1 w 490"/>
                <a:gd name="T65" fmla="*/ 1 h 697"/>
                <a:gd name="T66" fmla="*/ 1 w 490"/>
                <a:gd name="T67" fmla="*/ 1 h 697"/>
                <a:gd name="T68" fmla="*/ 1 w 490"/>
                <a:gd name="T69" fmla="*/ 1 h 697"/>
                <a:gd name="T70" fmla="*/ 1 w 490"/>
                <a:gd name="T71" fmla="*/ 1 h 697"/>
                <a:gd name="T72" fmla="*/ 1 w 490"/>
                <a:gd name="T73" fmla="*/ 1 h 697"/>
                <a:gd name="T74" fmla="*/ 1 w 490"/>
                <a:gd name="T75" fmla="*/ 1 h 697"/>
                <a:gd name="T76" fmla="*/ 1 w 490"/>
                <a:gd name="T77" fmla="*/ 1 h 697"/>
                <a:gd name="T78" fmla="*/ 1 w 490"/>
                <a:gd name="T79" fmla="*/ 1 h 697"/>
                <a:gd name="T80" fmla="*/ 1 w 490"/>
                <a:gd name="T81" fmla="*/ 1 h 697"/>
                <a:gd name="T82" fmla="*/ 1 w 490"/>
                <a:gd name="T83" fmla="*/ 1 h 697"/>
                <a:gd name="T84" fmla="*/ 1 w 490"/>
                <a:gd name="T85" fmla="*/ 1 h 697"/>
                <a:gd name="T86" fmla="*/ 1 w 490"/>
                <a:gd name="T87" fmla="*/ 1 h 697"/>
                <a:gd name="T88" fmla="*/ 1 w 490"/>
                <a:gd name="T89" fmla="*/ 1 h 697"/>
                <a:gd name="T90" fmla="*/ 1 w 490"/>
                <a:gd name="T91" fmla="*/ 1 h 697"/>
                <a:gd name="T92" fmla="*/ 1 w 490"/>
                <a:gd name="T93" fmla="*/ 1 h 697"/>
                <a:gd name="T94" fmla="*/ 1 w 490"/>
                <a:gd name="T95" fmla="*/ 1 h 697"/>
                <a:gd name="T96" fmla="*/ 1 w 490"/>
                <a:gd name="T97" fmla="*/ 0 h 69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90"/>
                <a:gd name="T148" fmla="*/ 0 h 697"/>
                <a:gd name="T149" fmla="*/ 490 w 490"/>
                <a:gd name="T150" fmla="*/ 697 h 69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90" h="697">
                  <a:moveTo>
                    <a:pt x="266" y="0"/>
                  </a:moveTo>
                  <a:lnTo>
                    <a:pt x="431" y="304"/>
                  </a:lnTo>
                  <a:lnTo>
                    <a:pt x="490" y="509"/>
                  </a:lnTo>
                  <a:lnTo>
                    <a:pt x="372" y="617"/>
                  </a:lnTo>
                  <a:lnTo>
                    <a:pt x="292" y="589"/>
                  </a:lnTo>
                  <a:lnTo>
                    <a:pt x="142" y="697"/>
                  </a:lnTo>
                  <a:lnTo>
                    <a:pt x="140" y="695"/>
                  </a:lnTo>
                  <a:lnTo>
                    <a:pt x="138" y="692"/>
                  </a:lnTo>
                  <a:lnTo>
                    <a:pt x="135" y="688"/>
                  </a:lnTo>
                  <a:lnTo>
                    <a:pt x="133" y="682"/>
                  </a:lnTo>
                  <a:lnTo>
                    <a:pt x="129" y="673"/>
                  </a:lnTo>
                  <a:lnTo>
                    <a:pt x="125" y="665"/>
                  </a:lnTo>
                  <a:lnTo>
                    <a:pt x="121" y="659"/>
                  </a:lnTo>
                  <a:lnTo>
                    <a:pt x="119" y="654"/>
                  </a:lnTo>
                  <a:lnTo>
                    <a:pt x="116" y="648"/>
                  </a:lnTo>
                  <a:lnTo>
                    <a:pt x="114" y="644"/>
                  </a:lnTo>
                  <a:lnTo>
                    <a:pt x="110" y="636"/>
                  </a:lnTo>
                  <a:lnTo>
                    <a:pt x="108" y="629"/>
                  </a:lnTo>
                  <a:lnTo>
                    <a:pt x="104" y="623"/>
                  </a:lnTo>
                  <a:lnTo>
                    <a:pt x="100" y="615"/>
                  </a:lnTo>
                  <a:lnTo>
                    <a:pt x="97" y="608"/>
                  </a:lnTo>
                  <a:lnTo>
                    <a:pt x="95" y="600"/>
                  </a:lnTo>
                  <a:lnTo>
                    <a:pt x="91" y="593"/>
                  </a:lnTo>
                  <a:lnTo>
                    <a:pt x="89" y="585"/>
                  </a:lnTo>
                  <a:lnTo>
                    <a:pt x="85" y="577"/>
                  </a:lnTo>
                  <a:lnTo>
                    <a:pt x="81" y="568"/>
                  </a:lnTo>
                  <a:lnTo>
                    <a:pt x="77" y="560"/>
                  </a:lnTo>
                  <a:lnTo>
                    <a:pt x="74" y="553"/>
                  </a:lnTo>
                  <a:lnTo>
                    <a:pt x="70" y="543"/>
                  </a:lnTo>
                  <a:lnTo>
                    <a:pt x="66" y="536"/>
                  </a:lnTo>
                  <a:lnTo>
                    <a:pt x="62" y="526"/>
                  </a:lnTo>
                  <a:lnTo>
                    <a:pt x="60" y="519"/>
                  </a:lnTo>
                  <a:lnTo>
                    <a:pt x="57" y="509"/>
                  </a:lnTo>
                  <a:lnTo>
                    <a:pt x="53" y="500"/>
                  </a:lnTo>
                  <a:lnTo>
                    <a:pt x="49" y="490"/>
                  </a:lnTo>
                  <a:lnTo>
                    <a:pt x="45" y="481"/>
                  </a:lnTo>
                  <a:lnTo>
                    <a:pt x="41" y="471"/>
                  </a:lnTo>
                  <a:lnTo>
                    <a:pt x="38" y="462"/>
                  </a:lnTo>
                  <a:lnTo>
                    <a:pt x="36" y="452"/>
                  </a:lnTo>
                  <a:lnTo>
                    <a:pt x="32" y="443"/>
                  </a:lnTo>
                  <a:lnTo>
                    <a:pt x="28" y="433"/>
                  </a:lnTo>
                  <a:lnTo>
                    <a:pt x="26" y="424"/>
                  </a:lnTo>
                  <a:lnTo>
                    <a:pt x="22" y="414"/>
                  </a:lnTo>
                  <a:lnTo>
                    <a:pt x="20" y="406"/>
                  </a:lnTo>
                  <a:lnTo>
                    <a:pt x="17" y="397"/>
                  </a:lnTo>
                  <a:lnTo>
                    <a:pt x="15" y="389"/>
                  </a:lnTo>
                  <a:lnTo>
                    <a:pt x="13" y="380"/>
                  </a:lnTo>
                  <a:lnTo>
                    <a:pt x="11" y="372"/>
                  </a:lnTo>
                  <a:lnTo>
                    <a:pt x="9" y="363"/>
                  </a:lnTo>
                  <a:lnTo>
                    <a:pt x="7" y="353"/>
                  </a:lnTo>
                  <a:lnTo>
                    <a:pt x="5" y="346"/>
                  </a:lnTo>
                  <a:lnTo>
                    <a:pt x="3" y="338"/>
                  </a:lnTo>
                  <a:lnTo>
                    <a:pt x="1" y="328"/>
                  </a:lnTo>
                  <a:lnTo>
                    <a:pt x="1" y="321"/>
                  </a:lnTo>
                  <a:lnTo>
                    <a:pt x="1" y="313"/>
                  </a:lnTo>
                  <a:lnTo>
                    <a:pt x="1" y="308"/>
                  </a:lnTo>
                  <a:lnTo>
                    <a:pt x="0" y="300"/>
                  </a:lnTo>
                  <a:lnTo>
                    <a:pt x="0" y="292"/>
                  </a:lnTo>
                  <a:lnTo>
                    <a:pt x="0" y="287"/>
                  </a:lnTo>
                  <a:lnTo>
                    <a:pt x="1" y="281"/>
                  </a:lnTo>
                  <a:lnTo>
                    <a:pt x="1" y="273"/>
                  </a:lnTo>
                  <a:lnTo>
                    <a:pt x="1" y="268"/>
                  </a:lnTo>
                  <a:lnTo>
                    <a:pt x="3" y="264"/>
                  </a:lnTo>
                  <a:lnTo>
                    <a:pt x="5" y="258"/>
                  </a:lnTo>
                  <a:lnTo>
                    <a:pt x="7" y="252"/>
                  </a:lnTo>
                  <a:lnTo>
                    <a:pt x="9" y="249"/>
                  </a:lnTo>
                  <a:lnTo>
                    <a:pt x="9" y="243"/>
                  </a:lnTo>
                  <a:lnTo>
                    <a:pt x="13" y="237"/>
                  </a:lnTo>
                  <a:lnTo>
                    <a:pt x="17" y="226"/>
                  </a:lnTo>
                  <a:lnTo>
                    <a:pt x="20" y="216"/>
                  </a:lnTo>
                  <a:lnTo>
                    <a:pt x="22" y="211"/>
                  </a:lnTo>
                  <a:lnTo>
                    <a:pt x="26" y="205"/>
                  </a:lnTo>
                  <a:lnTo>
                    <a:pt x="28" y="201"/>
                  </a:lnTo>
                  <a:lnTo>
                    <a:pt x="32" y="195"/>
                  </a:lnTo>
                  <a:lnTo>
                    <a:pt x="38" y="186"/>
                  </a:lnTo>
                  <a:lnTo>
                    <a:pt x="43" y="176"/>
                  </a:lnTo>
                  <a:lnTo>
                    <a:pt x="49" y="165"/>
                  </a:lnTo>
                  <a:lnTo>
                    <a:pt x="55" y="155"/>
                  </a:lnTo>
                  <a:lnTo>
                    <a:pt x="60" y="146"/>
                  </a:lnTo>
                  <a:lnTo>
                    <a:pt x="66" y="136"/>
                  </a:lnTo>
                  <a:lnTo>
                    <a:pt x="72" y="127"/>
                  </a:lnTo>
                  <a:lnTo>
                    <a:pt x="77" y="117"/>
                  </a:lnTo>
                  <a:lnTo>
                    <a:pt x="83" y="110"/>
                  </a:lnTo>
                  <a:lnTo>
                    <a:pt x="91" y="102"/>
                  </a:lnTo>
                  <a:lnTo>
                    <a:pt x="95" y="93"/>
                  </a:lnTo>
                  <a:lnTo>
                    <a:pt x="100" y="85"/>
                  </a:lnTo>
                  <a:lnTo>
                    <a:pt x="106" y="78"/>
                  </a:lnTo>
                  <a:lnTo>
                    <a:pt x="112" y="70"/>
                  </a:lnTo>
                  <a:lnTo>
                    <a:pt x="116" y="62"/>
                  </a:lnTo>
                  <a:lnTo>
                    <a:pt x="121" y="57"/>
                  </a:lnTo>
                  <a:lnTo>
                    <a:pt x="125" y="51"/>
                  </a:lnTo>
                  <a:lnTo>
                    <a:pt x="131" y="47"/>
                  </a:lnTo>
                  <a:lnTo>
                    <a:pt x="138" y="38"/>
                  </a:lnTo>
                  <a:lnTo>
                    <a:pt x="144" y="32"/>
                  </a:lnTo>
                  <a:lnTo>
                    <a:pt x="148" y="28"/>
                  </a:lnTo>
                  <a:lnTo>
                    <a:pt x="150" y="26"/>
                  </a:lnTo>
                  <a:lnTo>
                    <a:pt x="266" y="0"/>
                  </a:lnTo>
                  <a:close/>
                </a:path>
              </a:pathLst>
            </a:custGeom>
            <a:solidFill>
              <a:srgbClr val="CCCCCC"/>
            </a:solidFill>
            <a:ln w="9525">
              <a:noFill/>
              <a:round/>
              <a:headEnd/>
              <a:tailEnd/>
            </a:ln>
          </p:spPr>
          <p:txBody>
            <a:bodyPr/>
            <a:lstStyle/>
            <a:p>
              <a:endParaRPr lang="en-US" sz="2400"/>
            </a:p>
          </p:txBody>
        </p:sp>
        <p:sp>
          <p:nvSpPr>
            <p:cNvPr id="231448" name="Freeform 35"/>
            <p:cNvSpPr>
              <a:spLocks/>
            </p:cNvSpPr>
            <p:nvPr/>
          </p:nvSpPr>
          <p:spPr bwMode="auto">
            <a:xfrm>
              <a:off x="4682" y="3202"/>
              <a:ext cx="202" cy="143"/>
            </a:xfrm>
            <a:custGeom>
              <a:avLst/>
              <a:gdLst>
                <a:gd name="T0" fmla="*/ 0 w 405"/>
                <a:gd name="T1" fmla="*/ 1 h 285"/>
                <a:gd name="T2" fmla="*/ 0 w 405"/>
                <a:gd name="T3" fmla="*/ 1 h 285"/>
                <a:gd name="T4" fmla="*/ 0 w 405"/>
                <a:gd name="T5" fmla="*/ 1 h 285"/>
                <a:gd name="T6" fmla="*/ 0 w 405"/>
                <a:gd name="T7" fmla="*/ 1 h 285"/>
                <a:gd name="T8" fmla="*/ 0 w 405"/>
                <a:gd name="T9" fmla="*/ 1 h 285"/>
                <a:gd name="T10" fmla="*/ 0 w 405"/>
                <a:gd name="T11" fmla="*/ 1 h 285"/>
                <a:gd name="T12" fmla="*/ 0 w 405"/>
                <a:gd name="T13" fmla="*/ 0 h 285"/>
                <a:gd name="T14" fmla="*/ 0 w 405"/>
                <a:gd name="T15" fmla="*/ 1 h 285"/>
                <a:gd name="T16" fmla="*/ 0 w 405"/>
                <a:gd name="T17" fmla="*/ 1 h 285"/>
                <a:gd name="T18" fmla="*/ 0 w 405"/>
                <a:gd name="T19" fmla="*/ 1 h 285"/>
                <a:gd name="T20" fmla="*/ 0 w 405"/>
                <a:gd name="T21" fmla="*/ 1 h 285"/>
                <a:gd name="T22" fmla="*/ 0 w 405"/>
                <a:gd name="T23" fmla="*/ 1 h 2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5"/>
                <a:gd name="T37" fmla="*/ 0 h 285"/>
                <a:gd name="T38" fmla="*/ 405 w 405"/>
                <a:gd name="T39" fmla="*/ 285 h 2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5" h="285">
                  <a:moveTo>
                    <a:pt x="392" y="171"/>
                  </a:moveTo>
                  <a:lnTo>
                    <a:pt x="301" y="285"/>
                  </a:lnTo>
                  <a:lnTo>
                    <a:pt x="145" y="211"/>
                  </a:lnTo>
                  <a:lnTo>
                    <a:pt x="242" y="152"/>
                  </a:lnTo>
                  <a:lnTo>
                    <a:pt x="55" y="93"/>
                  </a:lnTo>
                  <a:lnTo>
                    <a:pt x="0" y="47"/>
                  </a:lnTo>
                  <a:lnTo>
                    <a:pt x="10" y="0"/>
                  </a:lnTo>
                  <a:lnTo>
                    <a:pt x="342" y="79"/>
                  </a:lnTo>
                  <a:lnTo>
                    <a:pt x="392" y="34"/>
                  </a:lnTo>
                  <a:lnTo>
                    <a:pt x="405" y="83"/>
                  </a:lnTo>
                  <a:lnTo>
                    <a:pt x="392" y="171"/>
                  </a:lnTo>
                  <a:close/>
                </a:path>
              </a:pathLst>
            </a:custGeom>
            <a:solidFill>
              <a:srgbClr val="D9D99C"/>
            </a:solidFill>
            <a:ln w="9525">
              <a:noFill/>
              <a:round/>
              <a:headEnd/>
              <a:tailEnd/>
            </a:ln>
          </p:spPr>
          <p:txBody>
            <a:bodyPr/>
            <a:lstStyle/>
            <a:p>
              <a:endParaRPr lang="en-US" sz="2400"/>
            </a:p>
          </p:txBody>
        </p:sp>
        <p:sp>
          <p:nvSpPr>
            <p:cNvPr id="231449" name="Freeform 36"/>
            <p:cNvSpPr>
              <a:spLocks/>
            </p:cNvSpPr>
            <p:nvPr/>
          </p:nvSpPr>
          <p:spPr bwMode="auto">
            <a:xfrm>
              <a:off x="4762" y="3321"/>
              <a:ext cx="129" cy="268"/>
            </a:xfrm>
            <a:custGeom>
              <a:avLst/>
              <a:gdLst>
                <a:gd name="T0" fmla="*/ 1 w 256"/>
                <a:gd name="T1" fmla="*/ 1 h 536"/>
                <a:gd name="T2" fmla="*/ 1 w 256"/>
                <a:gd name="T3" fmla="*/ 1 h 536"/>
                <a:gd name="T4" fmla="*/ 1 w 256"/>
                <a:gd name="T5" fmla="*/ 1 h 536"/>
                <a:gd name="T6" fmla="*/ 1 w 256"/>
                <a:gd name="T7" fmla="*/ 1 h 536"/>
                <a:gd name="T8" fmla="*/ 1 w 256"/>
                <a:gd name="T9" fmla="*/ 1 h 536"/>
                <a:gd name="T10" fmla="*/ 1 w 256"/>
                <a:gd name="T11" fmla="*/ 1 h 536"/>
                <a:gd name="T12" fmla="*/ 1 w 256"/>
                <a:gd name="T13" fmla="*/ 1 h 536"/>
                <a:gd name="T14" fmla="*/ 1 w 256"/>
                <a:gd name="T15" fmla="*/ 1 h 536"/>
                <a:gd name="T16" fmla="*/ 1 w 256"/>
                <a:gd name="T17" fmla="*/ 1 h 536"/>
                <a:gd name="T18" fmla="*/ 1 w 256"/>
                <a:gd name="T19" fmla="*/ 1 h 536"/>
                <a:gd name="T20" fmla="*/ 1 w 256"/>
                <a:gd name="T21" fmla="*/ 1 h 536"/>
                <a:gd name="T22" fmla="*/ 1 w 256"/>
                <a:gd name="T23" fmla="*/ 1 h 536"/>
                <a:gd name="T24" fmla="*/ 1 w 256"/>
                <a:gd name="T25" fmla="*/ 1 h 536"/>
                <a:gd name="T26" fmla="*/ 1 w 256"/>
                <a:gd name="T27" fmla="*/ 1 h 536"/>
                <a:gd name="T28" fmla="*/ 1 w 256"/>
                <a:gd name="T29" fmla="*/ 1 h 536"/>
                <a:gd name="T30" fmla="*/ 1 w 256"/>
                <a:gd name="T31" fmla="*/ 1 h 536"/>
                <a:gd name="T32" fmla="*/ 1 w 256"/>
                <a:gd name="T33" fmla="*/ 1 h 536"/>
                <a:gd name="T34" fmla="*/ 1 w 256"/>
                <a:gd name="T35" fmla="*/ 1 h 536"/>
                <a:gd name="T36" fmla="*/ 1 w 256"/>
                <a:gd name="T37" fmla="*/ 1 h 536"/>
                <a:gd name="T38" fmla="*/ 1 w 256"/>
                <a:gd name="T39" fmla="*/ 1 h 536"/>
                <a:gd name="T40" fmla="*/ 1 w 256"/>
                <a:gd name="T41" fmla="*/ 1 h 536"/>
                <a:gd name="T42" fmla="*/ 1 w 256"/>
                <a:gd name="T43" fmla="*/ 1 h 536"/>
                <a:gd name="T44" fmla="*/ 1 w 256"/>
                <a:gd name="T45" fmla="*/ 1 h 536"/>
                <a:gd name="T46" fmla="*/ 1 w 256"/>
                <a:gd name="T47" fmla="*/ 1 h 536"/>
                <a:gd name="T48" fmla="*/ 1 w 256"/>
                <a:gd name="T49" fmla="*/ 1 h 536"/>
                <a:gd name="T50" fmla="*/ 1 w 256"/>
                <a:gd name="T51" fmla="*/ 1 h 536"/>
                <a:gd name="T52" fmla="*/ 1 w 256"/>
                <a:gd name="T53" fmla="*/ 1 h 536"/>
                <a:gd name="T54" fmla="*/ 1 w 256"/>
                <a:gd name="T55" fmla="*/ 1 h 536"/>
                <a:gd name="T56" fmla="*/ 1 w 256"/>
                <a:gd name="T57" fmla="*/ 1 h 536"/>
                <a:gd name="T58" fmla="*/ 1 w 256"/>
                <a:gd name="T59" fmla="*/ 1 h 536"/>
                <a:gd name="T60" fmla="*/ 1 w 256"/>
                <a:gd name="T61" fmla="*/ 1 h 536"/>
                <a:gd name="T62" fmla="*/ 1 w 256"/>
                <a:gd name="T63" fmla="*/ 1 h 536"/>
                <a:gd name="T64" fmla="*/ 1 w 256"/>
                <a:gd name="T65" fmla="*/ 1 h 536"/>
                <a:gd name="T66" fmla="*/ 1 w 256"/>
                <a:gd name="T67" fmla="*/ 1 h 536"/>
                <a:gd name="T68" fmla="*/ 1 w 256"/>
                <a:gd name="T69" fmla="*/ 1 h 536"/>
                <a:gd name="T70" fmla="*/ 1 w 256"/>
                <a:gd name="T71" fmla="*/ 1 h 536"/>
                <a:gd name="T72" fmla="*/ 1 w 256"/>
                <a:gd name="T73" fmla="*/ 1 h 536"/>
                <a:gd name="T74" fmla="*/ 1 w 256"/>
                <a:gd name="T75" fmla="*/ 1 h 536"/>
                <a:gd name="T76" fmla="*/ 1 w 256"/>
                <a:gd name="T77" fmla="*/ 1 h 536"/>
                <a:gd name="T78" fmla="*/ 1 w 256"/>
                <a:gd name="T79" fmla="*/ 1 h 536"/>
                <a:gd name="T80" fmla="*/ 1 w 256"/>
                <a:gd name="T81" fmla="*/ 1 h 536"/>
                <a:gd name="T82" fmla="*/ 1 w 256"/>
                <a:gd name="T83" fmla="*/ 1 h 536"/>
                <a:gd name="T84" fmla="*/ 0 w 256"/>
                <a:gd name="T85" fmla="*/ 0 h 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6"/>
                <a:gd name="T130" fmla="*/ 0 h 536"/>
                <a:gd name="T131" fmla="*/ 256 w 256"/>
                <a:gd name="T132" fmla="*/ 536 h 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6" h="536">
                  <a:moveTo>
                    <a:pt x="93" y="40"/>
                  </a:moveTo>
                  <a:lnTo>
                    <a:pt x="93" y="42"/>
                  </a:lnTo>
                  <a:lnTo>
                    <a:pt x="93" y="48"/>
                  </a:lnTo>
                  <a:lnTo>
                    <a:pt x="93" y="52"/>
                  </a:lnTo>
                  <a:lnTo>
                    <a:pt x="95" y="57"/>
                  </a:lnTo>
                  <a:lnTo>
                    <a:pt x="95" y="63"/>
                  </a:lnTo>
                  <a:lnTo>
                    <a:pt x="97" y="72"/>
                  </a:lnTo>
                  <a:lnTo>
                    <a:pt x="97" y="78"/>
                  </a:lnTo>
                  <a:lnTo>
                    <a:pt x="99" y="88"/>
                  </a:lnTo>
                  <a:lnTo>
                    <a:pt x="99" y="95"/>
                  </a:lnTo>
                  <a:lnTo>
                    <a:pt x="101" y="105"/>
                  </a:lnTo>
                  <a:lnTo>
                    <a:pt x="101" y="114"/>
                  </a:lnTo>
                  <a:lnTo>
                    <a:pt x="102" y="126"/>
                  </a:lnTo>
                  <a:lnTo>
                    <a:pt x="102" y="131"/>
                  </a:lnTo>
                  <a:lnTo>
                    <a:pt x="104" y="137"/>
                  </a:lnTo>
                  <a:lnTo>
                    <a:pt x="104" y="143"/>
                  </a:lnTo>
                  <a:lnTo>
                    <a:pt x="106" y="148"/>
                  </a:lnTo>
                  <a:lnTo>
                    <a:pt x="106" y="154"/>
                  </a:lnTo>
                  <a:lnTo>
                    <a:pt x="106" y="160"/>
                  </a:lnTo>
                  <a:lnTo>
                    <a:pt x="106" y="166"/>
                  </a:lnTo>
                  <a:lnTo>
                    <a:pt x="108" y="171"/>
                  </a:lnTo>
                  <a:lnTo>
                    <a:pt x="108" y="177"/>
                  </a:lnTo>
                  <a:lnTo>
                    <a:pt x="108" y="183"/>
                  </a:lnTo>
                  <a:lnTo>
                    <a:pt x="110" y="188"/>
                  </a:lnTo>
                  <a:lnTo>
                    <a:pt x="110" y="194"/>
                  </a:lnTo>
                  <a:lnTo>
                    <a:pt x="110" y="200"/>
                  </a:lnTo>
                  <a:lnTo>
                    <a:pt x="112" y="206"/>
                  </a:lnTo>
                  <a:lnTo>
                    <a:pt x="112" y="211"/>
                  </a:lnTo>
                  <a:lnTo>
                    <a:pt x="114" y="217"/>
                  </a:lnTo>
                  <a:lnTo>
                    <a:pt x="114" y="223"/>
                  </a:lnTo>
                  <a:lnTo>
                    <a:pt x="114" y="228"/>
                  </a:lnTo>
                  <a:lnTo>
                    <a:pt x="116" y="234"/>
                  </a:lnTo>
                  <a:lnTo>
                    <a:pt x="116" y="240"/>
                  </a:lnTo>
                  <a:lnTo>
                    <a:pt x="116" y="245"/>
                  </a:lnTo>
                  <a:lnTo>
                    <a:pt x="118" y="251"/>
                  </a:lnTo>
                  <a:lnTo>
                    <a:pt x="118" y="257"/>
                  </a:lnTo>
                  <a:lnTo>
                    <a:pt x="118" y="263"/>
                  </a:lnTo>
                  <a:lnTo>
                    <a:pt x="118" y="268"/>
                  </a:lnTo>
                  <a:lnTo>
                    <a:pt x="120" y="274"/>
                  </a:lnTo>
                  <a:lnTo>
                    <a:pt x="120" y="278"/>
                  </a:lnTo>
                  <a:lnTo>
                    <a:pt x="121" y="283"/>
                  </a:lnTo>
                  <a:lnTo>
                    <a:pt x="121" y="293"/>
                  </a:lnTo>
                  <a:lnTo>
                    <a:pt x="123" y="304"/>
                  </a:lnTo>
                  <a:lnTo>
                    <a:pt x="123" y="312"/>
                  </a:lnTo>
                  <a:lnTo>
                    <a:pt x="125" y="321"/>
                  </a:lnTo>
                  <a:lnTo>
                    <a:pt x="125" y="329"/>
                  </a:lnTo>
                  <a:lnTo>
                    <a:pt x="127" y="337"/>
                  </a:lnTo>
                  <a:lnTo>
                    <a:pt x="127" y="344"/>
                  </a:lnTo>
                  <a:lnTo>
                    <a:pt x="129" y="352"/>
                  </a:lnTo>
                  <a:lnTo>
                    <a:pt x="131" y="358"/>
                  </a:lnTo>
                  <a:lnTo>
                    <a:pt x="133" y="367"/>
                  </a:lnTo>
                  <a:lnTo>
                    <a:pt x="135" y="373"/>
                  </a:lnTo>
                  <a:lnTo>
                    <a:pt x="137" y="380"/>
                  </a:lnTo>
                  <a:lnTo>
                    <a:pt x="139" y="386"/>
                  </a:lnTo>
                  <a:lnTo>
                    <a:pt x="140" y="394"/>
                  </a:lnTo>
                  <a:lnTo>
                    <a:pt x="142" y="399"/>
                  </a:lnTo>
                  <a:lnTo>
                    <a:pt x="144" y="405"/>
                  </a:lnTo>
                  <a:lnTo>
                    <a:pt x="146" y="411"/>
                  </a:lnTo>
                  <a:lnTo>
                    <a:pt x="150" y="417"/>
                  </a:lnTo>
                  <a:lnTo>
                    <a:pt x="152" y="422"/>
                  </a:lnTo>
                  <a:lnTo>
                    <a:pt x="156" y="428"/>
                  </a:lnTo>
                  <a:lnTo>
                    <a:pt x="159" y="436"/>
                  </a:lnTo>
                  <a:lnTo>
                    <a:pt x="163" y="443"/>
                  </a:lnTo>
                  <a:lnTo>
                    <a:pt x="167" y="451"/>
                  </a:lnTo>
                  <a:lnTo>
                    <a:pt x="173" y="458"/>
                  </a:lnTo>
                  <a:lnTo>
                    <a:pt x="177" y="466"/>
                  </a:lnTo>
                  <a:lnTo>
                    <a:pt x="180" y="470"/>
                  </a:lnTo>
                  <a:lnTo>
                    <a:pt x="251" y="487"/>
                  </a:lnTo>
                  <a:lnTo>
                    <a:pt x="256" y="519"/>
                  </a:lnTo>
                  <a:lnTo>
                    <a:pt x="203" y="536"/>
                  </a:lnTo>
                  <a:lnTo>
                    <a:pt x="201" y="536"/>
                  </a:lnTo>
                  <a:lnTo>
                    <a:pt x="198" y="534"/>
                  </a:lnTo>
                  <a:lnTo>
                    <a:pt x="194" y="531"/>
                  </a:lnTo>
                  <a:lnTo>
                    <a:pt x="188" y="529"/>
                  </a:lnTo>
                  <a:lnTo>
                    <a:pt x="180" y="525"/>
                  </a:lnTo>
                  <a:lnTo>
                    <a:pt x="173" y="521"/>
                  </a:lnTo>
                  <a:lnTo>
                    <a:pt x="163" y="517"/>
                  </a:lnTo>
                  <a:lnTo>
                    <a:pt x="156" y="513"/>
                  </a:lnTo>
                  <a:lnTo>
                    <a:pt x="144" y="508"/>
                  </a:lnTo>
                  <a:lnTo>
                    <a:pt x="135" y="504"/>
                  </a:lnTo>
                  <a:lnTo>
                    <a:pt x="125" y="498"/>
                  </a:lnTo>
                  <a:lnTo>
                    <a:pt x="118" y="493"/>
                  </a:lnTo>
                  <a:lnTo>
                    <a:pt x="110" y="489"/>
                  </a:lnTo>
                  <a:lnTo>
                    <a:pt x="102" y="485"/>
                  </a:lnTo>
                  <a:lnTo>
                    <a:pt x="97" y="479"/>
                  </a:lnTo>
                  <a:lnTo>
                    <a:pt x="93" y="477"/>
                  </a:lnTo>
                  <a:lnTo>
                    <a:pt x="91" y="474"/>
                  </a:lnTo>
                  <a:lnTo>
                    <a:pt x="89" y="470"/>
                  </a:lnTo>
                  <a:lnTo>
                    <a:pt x="87" y="464"/>
                  </a:lnTo>
                  <a:lnTo>
                    <a:pt x="85" y="460"/>
                  </a:lnTo>
                  <a:lnTo>
                    <a:pt x="82" y="453"/>
                  </a:lnTo>
                  <a:lnTo>
                    <a:pt x="80" y="445"/>
                  </a:lnTo>
                  <a:lnTo>
                    <a:pt x="76" y="437"/>
                  </a:lnTo>
                  <a:lnTo>
                    <a:pt x="74" y="430"/>
                  </a:lnTo>
                  <a:lnTo>
                    <a:pt x="72" y="418"/>
                  </a:lnTo>
                  <a:lnTo>
                    <a:pt x="68" y="409"/>
                  </a:lnTo>
                  <a:lnTo>
                    <a:pt x="66" y="403"/>
                  </a:lnTo>
                  <a:lnTo>
                    <a:pt x="66" y="399"/>
                  </a:lnTo>
                  <a:lnTo>
                    <a:pt x="64" y="394"/>
                  </a:lnTo>
                  <a:lnTo>
                    <a:pt x="63" y="388"/>
                  </a:lnTo>
                  <a:lnTo>
                    <a:pt x="61" y="382"/>
                  </a:lnTo>
                  <a:lnTo>
                    <a:pt x="61" y="377"/>
                  </a:lnTo>
                  <a:lnTo>
                    <a:pt x="59" y="371"/>
                  </a:lnTo>
                  <a:lnTo>
                    <a:pt x="57" y="365"/>
                  </a:lnTo>
                  <a:lnTo>
                    <a:pt x="55" y="359"/>
                  </a:lnTo>
                  <a:lnTo>
                    <a:pt x="55" y="354"/>
                  </a:lnTo>
                  <a:lnTo>
                    <a:pt x="53" y="348"/>
                  </a:lnTo>
                  <a:lnTo>
                    <a:pt x="51" y="342"/>
                  </a:lnTo>
                  <a:lnTo>
                    <a:pt x="49" y="337"/>
                  </a:lnTo>
                  <a:lnTo>
                    <a:pt x="49" y="331"/>
                  </a:lnTo>
                  <a:lnTo>
                    <a:pt x="47" y="325"/>
                  </a:lnTo>
                  <a:lnTo>
                    <a:pt x="45" y="320"/>
                  </a:lnTo>
                  <a:lnTo>
                    <a:pt x="44" y="314"/>
                  </a:lnTo>
                  <a:lnTo>
                    <a:pt x="44" y="308"/>
                  </a:lnTo>
                  <a:lnTo>
                    <a:pt x="42" y="302"/>
                  </a:lnTo>
                  <a:lnTo>
                    <a:pt x="40" y="299"/>
                  </a:lnTo>
                  <a:lnTo>
                    <a:pt x="38" y="293"/>
                  </a:lnTo>
                  <a:lnTo>
                    <a:pt x="38" y="287"/>
                  </a:lnTo>
                  <a:lnTo>
                    <a:pt x="36" y="282"/>
                  </a:lnTo>
                  <a:lnTo>
                    <a:pt x="34" y="278"/>
                  </a:lnTo>
                  <a:lnTo>
                    <a:pt x="32" y="268"/>
                  </a:lnTo>
                  <a:lnTo>
                    <a:pt x="32" y="261"/>
                  </a:lnTo>
                  <a:lnTo>
                    <a:pt x="28" y="251"/>
                  </a:lnTo>
                  <a:lnTo>
                    <a:pt x="26" y="244"/>
                  </a:lnTo>
                  <a:lnTo>
                    <a:pt x="25" y="236"/>
                  </a:lnTo>
                  <a:lnTo>
                    <a:pt x="25" y="232"/>
                  </a:lnTo>
                  <a:lnTo>
                    <a:pt x="23" y="225"/>
                  </a:lnTo>
                  <a:lnTo>
                    <a:pt x="23" y="223"/>
                  </a:lnTo>
                  <a:lnTo>
                    <a:pt x="0" y="0"/>
                  </a:lnTo>
                  <a:lnTo>
                    <a:pt x="93" y="40"/>
                  </a:lnTo>
                  <a:close/>
                </a:path>
              </a:pathLst>
            </a:custGeom>
            <a:solidFill>
              <a:srgbClr val="F2CC99"/>
            </a:solidFill>
            <a:ln w="9525">
              <a:noFill/>
              <a:round/>
              <a:headEnd/>
              <a:tailEnd/>
            </a:ln>
          </p:spPr>
          <p:txBody>
            <a:bodyPr/>
            <a:lstStyle/>
            <a:p>
              <a:endParaRPr lang="en-US" sz="2400"/>
            </a:p>
          </p:txBody>
        </p:sp>
        <p:sp>
          <p:nvSpPr>
            <p:cNvPr id="231450" name="Freeform 37"/>
            <p:cNvSpPr>
              <a:spLocks/>
            </p:cNvSpPr>
            <p:nvPr/>
          </p:nvSpPr>
          <p:spPr bwMode="auto">
            <a:xfrm>
              <a:off x="4912" y="3293"/>
              <a:ext cx="172" cy="233"/>
            </a:xfrm>
            <a:custGeom>
              <a:avLst/>
              <a:gdLst>
                <a:gd name="T0" fmla="*/ 1 w 344"/>
                <a:gd name="T1" fmla="*/ 0 h 468"/>
                <a:gd name="T2" fmla="*/ 1 w 344"/>
                <a:gd name="T3" fmla="*/ 0 h 468"/>
                <a:gd name="T4" fmla="*/ 1 w 344"/>
                <a:gd name="T5" fmla="*/ 0 h 468"/>
                <a:gd name="T6" fmla="*/ 1 w 344"/>
                <a:gd name="T7" fmla="*/ 0 h 468"/>
                <a:gd name="T8" fmla="*/ 1 w 344"/>
                <a:gd name="T9" fmla="*/ 0 h 468"/>
                <a:gd name="T10" fmla="*/ 1 w 344"/>
                <a:gd name="T11" fmla="*/ 0 h 468"/>
                <a:gd name="T12" fmla="*/ 1 w 344"/>
                <a:gd name="T13" fmla="*/ 0 h 468"/>
                <a:gd name="T14" fmla="*/ 1 w 344"/>
                <a:gd name="T15" fmla="*/ 0 h 468"/>
                <a:gd name="T16" fmla="*/ 1 w 344"/>
                <a:gd name="T17" fmla="*/ 0 h 468"/>
                <a:gd name="T18" fmla="*/ 1 w 344"/>
                <a:gd name="T19" fmla="*/ 0 h 468"/>
                <a:gd name="T20" fmla="*/ 1 w 344"/>
                <a:gd name="T21" fmla="*/ 0 h 468"/>
                <a:gd name="T22" fmla="*/ 1 w 344"/>
                <a:gd name="T23" fmla="*/ 0 h 468"/>
                <a:gd name="T24" fmla="*/ 1 w 344"/>
                <a:gd name="T25" fmla="*/ 0 h 468"/>
                <a:gd name="T26" fmla="*/ 1 w 344"/>
                <a:gd name="T27" fmla="*/ 0 h 468"/>
                <a:gd name="T28" fmla="*/ 1 w 344"/>
                <a:gd name="T29" fmla="*/ 0 h 468"/>
                <a:gd name="T30" fmla="*/ 1 w 344"/>
                <a:gd name="T31" fmla="*/ 0 h 468"/>
                <a:gd name="T32" fmla="*/ 1 w 344"/>
                <a:gd name="T33" fmla="*/ 0 h 468"/>
                <a:gd name="T34" fmla="*/ 1 w 344"/>
                <a:gd name="T35" fmla="*/ 0 h 468"/>
                <a:gd name="T36" fmla="*/ 1 w 344"/>
                <a:gd name="T37" fmla="*/ 0 h 468"/>
                <a:gd name="T38" fmla="*/ 1 w 344"/>
                <a:gd name="T39" fmla="*/ 0 h 468"/>
                <a:gd name="T40" fmla="*/ 1 w 344"/>
                <a:gd name="T41" fmla="*/ 0 h 468"/>
                <a:gd name="T42" fmla="*/ 1 w 344"/>
                <a:gd name="T43" fmla="*/ 0 h 468"/>
                <a:gd name="T44" fmla="*/ 1 w 344"/>
                <a:gd name="T45" fmla="*/ 0 h 468"/>
                <a:gd name="T46" fmla="*/ 1 w 344"/>
                <a:gd name="T47" fmla="*/ 0 h 468"/>
                <a:gd name="T48" fmla="*/ 1 w 344"/>
                <a:gd name="T49" fmla="*/ 0 h 468"/>
                <a:gd name="T50" fmla="*/ 1 w 344"/>
                <a:gd name="T51" fmla="*/ 0 h 468"/>
                <a:gd name="T52" fmla="*/ 1 w 344"/>
                <a:gd name="T53" fmla="*/ 0 h 468"/>
                <a:gd name="T54" fmla="*/ 1 w 344"/>
                <a:gd name="T55" fmla="*/ 0 h 468"/>
                <a:gd name="T56" fmla="*/ 1 w 344"/>
                <a:gd name="T57" fmla="*/ 0 h 468"/>
                <a:gd name="T58" fmla="*/ 1 w 344"/>
                <a:gd name="T59" fmla="*/ 0 h 468"/>
                <a:gd name="T60" fmla="*/ 1 w 344"/>
                <a:gd name="T61" fmla="*/ 0 h 468"/>
                <a:gd name="T62" fmla="*/ 1 w 344"/>
                <a:gd name="T63" fmla="*/ 0 h 468"/>
                <a:gd name="T64" fmla="*/ 1 w 344"/>
                <a:gd name="T65" fmla="*/ 0 h 468"/>
                <a:gd name="T66" fmla="*/ 1 w 344"/>
                <a:gd name="T67" fmla="*/ 0 h 468"/>
                <a:gd name="T68" fmla="*/ 1 w 344"/>
                <a:gd name="T69" fmla="*/ 0 h 468"/>
                <a:gd name="T70" fmla="*/ 1 w 344"/>
                <a:gd name="T71" fmla="*/ 0 h 468"/>
                <a:gd name="T72" fmla="*/ 1 w 344"/>
                <a:gd name="T73" fmla="*/ 0 h 468"/>
                <a:gd name="T74" fmla="*/ 1 w 344"/>
                <a:gd name="T75" fmla="*/ 0 h 468"/>
                <a:gd name="T76" fmla="*/ 1 w 344"/>
                <a:gd name="T77" fmla="*/ 0 h 468"/>
                <a:gd name="T78" fmla="*/ 1 w 344"/>
                <a:gd name="T79" fmla="*/ 0 h 468"/>
                <a:gd name="T80" fmla="*/ 1 w 344"/>
                <a:gd name="T81" fmla="*/ 0 h 468"/>
                <a:gd name="T82" fmla="*/ 1 w 344"/>
                <a:gd name="T83" fmla="*/ 0 h 468"/>
                <a:gd name="T84" fmla="*/ 1 w 344"/>
                <a:gd name="T85" fmla="*/ 0 h 468"/>
                <a:gd name="T86" fmla="*/ 1 w 344"/>
                <a:gd name="T87" fmla="*/ 0 h 468"/>
                <a:gd name="T88" fmla="*/ 1 w 344"/>
                <a:gd name="T89" fmla="*/ 0 h 468"/>
                <a:gd name="T90" fmla="*/ 0 w 344"/>
                <a:gd name="T91" fmla="*/ 0 h 468"/>
                <a:gd name="T92" fmla="*/ 0 w 344"/>
                <a:gd name="T93" fmla="*/ 0 h 468"/>
                <a:gd name="T94" fmla="*/ 0 w 344"/>
                <a:gd name="T95" fmla="*/ 0 h 468"/>
                <a:gd name="T96" fmla="*/ 0 w 344"/>
                <a:gd name="T97" fmla="*/ 0 h 468"/>
                <a:gd name="T98" fmla="*/ 1 w 344"/>
                <a:gd name="T99" fmla="*/ 0 h 468"/>
                <a:gd name="T100" fmla="*/ 1 w 344"/>
                <a:gd name="T101" fmla="*/ 0 h 468"/>
                <a:gd name="T102" fmla="*/ 1 w 344"/>
                <a:gd name="T103" fmla="*/ 0 h 468"/>
                <a:gd name="T104" fmla="*/ 1 w 344"/>
                <a:gd name="T105" fmla="*/ 0 h 468"/>
                <a:gd name="T106" fmla="*/ 1 w 344"/>
                <a:gd name="T107" fmla="*/ 0 h 468"/>
                <a:gd name="T108" fmla="*/ 1 w 344"/>
                <a:gd name="T109" fmla="*/ 0 h 468"/>
                <a:gd name="T110" fmla="*/ 1 w 344"/>
                <a:gd name="T111" fmla="*/ 0 h 468"/>
                <a:gd name="T112" fmla="*/ 1 w 344"/>
                <a:gd name="T113" fmla="*/ 0 h 468"/>
                <a:gd name="T114" fmla="*/ 1 w 344"/>
                <a:gd name="T115" fmla="*/ 0 h 4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4"/>
                <a:gd name="T175" fmla="*/ 0 h 468"/>
                <a:gd name="T176" fmla="*/ 344 w 344"/>
                <a:gd name="T177" fmla="*/ 468 h 4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4" h="468">
                  <a:moveTo>
                    <a:pt x="105" y="31"/>
                  </a:moveTo>
                  <a:lnTo>
                    <a:pt x="105" y="31"/>
                  </a:lnTo>
                  <a:lnTo>
                    <a:pt x="105" y="34"/>
                  </a:lnTo>
                  <a:lnTo>
                    <a:pt x="107" y="42"/>
                  </a:lnTo>
                  <a:lnTo>
                    <a:pt x="109" y="52"/>
                  </a:lnTo>
                  <a:lnTo>
                    <a:pt x="109" y="57"/>
                  </a:lnTo>
                  <a:lnTo>
                    <a:pt x="109" y="63"/>
                  </a:lnTo>
                  <a:lnTo>
                    <a:pt x="111" y="69"/>
                  </a:lnTo>
                  <a:lnTo>
                    <a:pt x="111" y="74"/>
                  </a:lnTo>
                  <a:lnTo>
                    <a:pt x="112" y="82"/>
                  </a:lnTo>
                  <a:lnTo>
                    <a:pt x="114" y="90"/>
                  </a:lnTo>
                  <a:lnTo>
                    <a:pt x="114" y="97"/>
                  </a:lnTo>
                  <a:lnTo>
                    <a:pt x="118" y="105"/>
                  </a:lnTo>
                  <a:lnTo>
                    <a:pt x="118" y="112"/>
                  </a:lnTo>
                  <a:lnTo>
                    <a:pt x="120" y="120"/>
                  </a:lnTo>
                  <a:lnTo>
                    <a:pt x="122" y="129"/>
                  </a:lnTo>
                  <a:lnTo>
                    <a:pt x="126" y="139"/>
                  </a:lnTo>
                  <a:lnTo>
                    <a:pt x="128" y="147"/>
                  </a:lnTo>
                  <a:lnTo>
                    <a:pt x="130" y="156"/>
                  </a:lnTo>
                  <a:lnTo>
                    <a:pt x="131" y="166"/>
                  </a:lnTo>
                  <a:lnTo>
                    <a:pt x="135" y="175"/>
                  </a:lnTo>
                  <a:lnTo>
                    <a:pt x="137" y="183"/>
                  </a:lnTo>
                  <a:lnTo>
                    <a:pt x="139" y="192"/>
                  </a:lnTo>
                  <a:lnTo>
                    <a:pt x="143" y="202"/>
                  </a:lnTo>
                  <a:lnTo>
                    <a:pt x="145" y="211"/>
                  </a:lnTo>
                  <a:lnTo>
                    <a:pt x="149" y="219"/>
                  </a:lnTo>
                  <a:lnTo>
                    <a:pt x="150" y="228"/>
                  </a:lnTo>
                  <a:lnTo>
                    <a:pt x="156" y="236"/>
                  </a:lnTo>
                  <a:lnTo>
                    <a:pt x="160" y="245"/>
                  </a:lnTo>
                  <a:lnTo>
                    <a:pt x="162" y="251"/>
                  </a:lnTo>
                  <a:lnTo>
                    <a:pt x="166" y="259"/>
                  </a:lnTo>
                  <a:lnTo>
                    <a:pt x="168" y="266"/>
                  </a:lnTo>
                  <a:lnTo>
                    <a:pt x="171" y="274"/>
                  </a:lnTo>
                  <a:lnTo>
                    <a:pt x="175" y="280"/>
                  </a:lnTo>
                  <a:lnTo>
                    <a:pt x="179" y="285"/>
                  </a:lnTo>
                  <a:lnTo>
                    <a:pt x="183" y="291"/>
                  </a:lnTo>
                  <a:lnTo>
                    <a:pt x="187" y="299"/>
                  </a:lnTo>
                  <a:lnTo>
                    <a:pt x="188" y="304"/>
                  </a:lnTo>
                  <a:lnTo>
                    <a:pt x="192" y="310"/>
                  </a:lnTo>
                  <a:lnTo>
                    <a:pt x="194" y="314"/>
                  </a:lnTo>
                  <a:lnTo>
                    <a:pt x="198" y="320"/>
                  </a:lnTo>
                  <a:lnTo>
                    <a:pt x="206" y="327"/>
                  </a:lnTo>
                  <a:lnTo>
                    <a:pt x="211" y="337"/>
                  </a:lnTo>
                  <a:lnTo>
                    <a:pt x="217" y="342"/>
                  </a:lnTo>
                  <a:lnTo>
                    <a:pt x="223" y="348"/>
                  </a:lnTo>
                  <a:lnTo>
                    <a:pt x="226" y="354"/>
                  </a:lnTo>
                  <a:lnTo>
                    <a:pt x="230" y="358"/>
                  </a:lnTo>
                  <a:lnTo>
                    <a:pt x="236" y="363"/>
                  </a:lnTo>
                  <a:lnTo>
                    <a:pt x="240" y="365"/>
                  </a:lnTo>
                  <a:lnTo>
                    <a:pt x="242" y="363"/>
                  </a:lnTo>
                  <a:lnTo>
                    <a:pt x="245" y="363"/>
                  </a:lnTo>
                  <a:lnTo>
                    <a:pt x="253" y="361"/>
                  </a:lnTo>
                  <a:lnTo>
                    <a:pt x="259" y="359"/>
                  </a:lnTo>
                  <a:lnTo>
                    <a:pt x="266" y="358"/>
                  </a:lnTo>
                  <a:lnTo>
                    <a:pt x="276" y="356"/>
                  </a:lnTo>
                  <a:lnTo>
                    <a:pt x="283" y="356"/>
                  </a:lnTo>
                  <a:lnTo>
                    <a:pt x="293" y="354"/>
                  </a:lnTo>
                  <a:lnTo>
                    <a:pt x="301" y="354"/>
                  </a:lnTo>
                  <a:lnTo>
                    <a:pt x="310" y="354"/>
                  </a:lnTo>
                  <a:lnTo>
                    <a:pt x="320" y="356"/>
                  </a:lnTo>
                  <a:lnTo>
                    <a:pt x="325" y="356"/>
                  </a:lnTo>
                  <a:lnTo>
                    <a:pt x="333" y="359"/>
                  </a:lnTo>
                  <a:lnTo>
                    <a:pt x="337" y="363"/>
                  </a:lnTo>
                  <a:lnTo>
                    <a:pt x="341" y="369"/>
                  </a:lnTo>
                  <a:lnTo>
                    <a:pt x="342" y="375"/>
                  </a:lnTo>
                  <a:lnTo>
                    <a:pt x="344" y="382"/>
                  </a:lnTo>
                  <a:lnTo>
                    <a:pt x="344" y="388"/>
                  </a:lnTo>
                  <a:lnTo>
                    <a:pt x="344" y="397"/>
                  </a:lnTo>
                  <a:lnTo>
                    <a:pt x="342" y="405"/>
                  </a:lnTo>
                  <a:lnTo>
                    <a:pt x="341" y="413"/>
                  </a:lnTo>
                  <a:lnTo>
                    <a:pt x="341" y="422"/>
                  </a:lnTo>
                  <a:lnTo>
                    <a:pt x="339" y="430"/>
                  </a:lnTo>
                  <a:lnTo>
                    <a:pt x="337" y="437"/>
                  </a:lnTo>
                  <a:lnTo>
                    <a:pt x="335" y="443"/>
                  </a:lnTo>
                  <a:lnTo>
                    <a:pt x="333" y="449"/>
                  </a:lnTo>
                  <a:lnTo>
                    <a:pt x="331" y="456"/>
                  </a:lnTo>
                  <a:lnTo>
                    <a:pt x="327" y="464"/>
                  </a:lnTo>
                  <a:lnTo>
                    <a:pt x="327" y="468"/>
                  </a:lnTo>
                  <a:lnTo>
                    <a:pt x="280" y="437"/>
                  </a:lnTo>
                  <a:lnTo>
                    <a:pt x="276" y="435"/>
                  </a:lnTo>
                  <a:lnTo>
                    <a:pt x="268" y="435"/>
                  </a:lnTo>
                  <a:lnTo>
                    <a:pt x="263" y="435"/>
                  </a:lnTo>
                  <a:lnTo>
                    <a:pt x="257" y="435"/>
                  </a:lnTo>
                  <a:lnTo>
                    <a:pt x="251" y="435"/>
                  </a:lnTo>
                  <a:lnTo>
                    <a:pt x="245" y="435"/>
                  </a:lnTo>
                  <a:lnTo>
                    <a:pt x="238" y="434"/>
                  </a:lnTo>
                  <a:lnTo>
                    <a:pt x="232" y="432"/>
                  </a:lnTo>
                  <a:lnTo>
                    <a:pt x="225" y="432"/>
                  </a:lnTo>
                  <a:lnTo>
                    <a:pt x="219" y="430"/>
                  </a:lnTo>
                  <a:lnTo>
                    <a:pt x="213" y="428"/>
                  </a:lnTo>
                  <a:lnTo>
                    <a:pt x="207" y="428"/>
                  </a:lnTo>
                  <a:lnTo>
                    <a:pt x="202" y="426"/>
                  </a:lnTo>
                  <a:lnTo>
                    <a:pt x="200" y="424"/>
                  </a:lnTo>
                  <a:lnTo>
                    <a:pt x="194" y="418"/>
                  </a:lnTo>
                  <a:lnTo>
                    <a:pt x="188" y="413"/>
                  </a:lnTo>
                  <a:lnTo>
                    <a:pt x="183" y="407"/>
                  </a:lnTo>
                  <a:lnTo>
                    <a:pt x="177" y="399"/>
                  </a:lnTo>
                  <a:lnTo>
                    <a:pt x="169" y="390"/>
                  </a:lnTo>
                  <a:lnTo>
                    <a:pt x="162" y="382"/>
                  </a:lnTo>
                  <a:lnTo>
                    <a:pt x="152" y="373"/>
                  </a:lnTo>
                  <a:lnTo>
                    <a:pt x="147" y="363"/>
                  </a:lnTo>
                  <a:lnTo>
                    <a:pt x="137" y="354"/>
                  </a:lnTo>
                  <a:lnTo>
                    <a:pt x="131" y="346"/>
                  </a:lnTo>
                  <a:lnTo>
                    <a:pt x="124" y="337"/>
                  </a:lnTo>
                  <a:lnTo>
                    <a:pt x="120" y="331"/>
                  </a:lnTo>
                  <a:lnTo>
                    <a:pt x="114" y="323"/>
                  </a:lnTo>
                  <a:lnTo>
                    <a:pt x="111" y="320"/>
                  </a:lnTo>
                  <a:lnTo>
                    <a:pt x="109" y="316"/>
                  </a:lnTo>
                  <a:lnTo>
                    <a:pt x="107" y="314"/>
                  </a:lnTo>
                  <a:lnTo>
                    <a:pt x="105" y="310"/>
                  </a:lnTo>
                  <a:lnTo>
                    <a:pt x="99" y="302"/>
                  </a:lnTo>
                  <a:lnTo>
                    <a:pt x="93" y="295"/>
                  </a:lnTo>
                  <a:lnTo>
                    <a:pt x="88" y="289"/>
                  </a:lnTo>
                  <a:lnTo>
                    <a:pt x="84" y="283"/>
                  </a:lnTo>
                  <a:lnTo>
                    <a:pt x="80" y="278"/>
                  </a:lnTo>
                  <a:lnTo>
                    <a:pt x="76" y="272"/>
                  </a:lnTo>
                  <a:lnTo>
                    <a:pt x="71" y="266"/>
                  </a:lnTo>
                  <a:lnTo>
                    <a:pt x="67" y="259"/>
                  </a:lnTo>
                  <a:lnTo>
                    <a:pt x="61" y="253"/>
                  </a:lnTo>
                  <a:lnTo>
                    <a:pt x="57" y="247"/>
                  </a:lnTo>
                  <a:lnTo>
                    <a:pt x="52" y="240"/>
                  </a:lnTo>
                  <a:lnTo>
                    <a:pt x="46" y="232"/>
                  </a:lnTo>
                  <a:lnTo>
                    <a:pt x="42" y="224"/>
                  </a:lnTo>
                  <a:lnTo>
                    <a:pt x="36" y="217"/>
                  </a:lnTo>
                  <a:lnTo>
                    <a:pt x="33" y="209"/>
                  </a:lnTo>
                  <a:lnTo>
                    <a:pt x="29" y="202"/>
                  </a:lnTo>
                  <a:lnTo>
                    <a:pt x="23" y="194"/>
                  </a:lnTo>
                  <a:lnTo>
                    <a:pt x="21" y="188"/>
                  </a:lnTo>
                  <a:lnTo>
                    <a:pt x="15" y="181"/>
                  </a:lnTo>
                  <a:lnTo>
                    <a:pt x="12" y="173"/>
                  </a:lnTo>
                  <a:lnTo>
                    <a:pt x="10" y="166"/>
                  </a:lnTo>
                  <a:lnTo>
                    <a:pt x="8" y="160"/>
                  </a:lnTo>
                  <a:lnTo>
                    <a:pt x="4" y="154"/>
                  </a:lnTo>
                  <a:lnTo>
                    <a:pt x="2" y="148"/>
                  </a:lnTo>
                  <a:lnTo>
                    <a:pt x="2" y="143"/>
                  </a:lnTo>
                  <a:lnTo>
                    <a:pt x="2" y="137"/>
                  </a:lnTo>
                  <a:lnTo>
                    <a:pt x="0" y="131"/>
                  </a:lnTo>
                  <a:lnTo>
                    <a:pt x="0" y="126"/>
                  </a:lnTo>
                  <a:lnTo>
                    <a:pt x="0" y="120"/>
                  </a:lnTo>
                  <a:lnTo>
                    <a:pt x="0" y="114"/>
                  </a:lnTo>
                  <a:lnTo>
                    <a:pt x="0" y="109"/>
                  </a:lnTo>
                  <a:lnTo>
                    <a:pt x="0" y="103"/>
                  </a:lnTo>
                  <a:lnTo>
                    <a:pt x="0" y="97"/>
                  </a:lnTo>
                  <a:lnTo>
                    <a:pt x="0" y="91"/>
                  </a:lnTo>
                  <a:lnTo>
                    <a:pt x="0" y="84"/>
                  </a:lnTo>
                  <a:lnTo>
                    <a:pt x="0" y="78"/>
                  </a:lnTo>
                  <a:lnTo>
                    <a:pt x="2" y="71"/>
                  </a:lnTo>
                  <a:lnTo>
                    <a:pt x="2" y="65"/>
                  </a:lnTo>
                  <a:lnTo>
                    <a:pt x="2" y="59"/>
                  </a:lnTo>
                  <a:lnTo>
                    <a:pt x="4" y="52"/>
                  </a:lnTo>
                  <a:lnTo>
                    <a:pt x="4" y="46"/>
                  </a:lnTo>
                  <a:lnTo>
                    <a:pt x="8" y="42"/>
                  </a:lnTo>
                  <a:lnTo>
                    <a:pt x="8" y="36"/>
                  </a:lnTo>
                  <a:lnTo>
                    <a:pt x="8" y="31"/>
                  </a:lnTo>
                  <a:lnTo>
                    <a:pt x="10" y="25"/>
                  </a:lnTo>
                  <a:lnTo>
                    <a:pt x="10" y="21"/>
                  </a:lnTo>
                  <a:lnTo>
                    <a:pt x="12" y="12"/>
                  </a:lnTo>
                  <a:lnTo>
                    <a:pt x="14" y="6"/>
                  </a:lnTo>
                  <a:lnTo>
                    <a:pt x="19" y="0"/>
                  </a:lnTo>
                  <a:lnTo>
                    <a:pt x="25" y="4"/>
                  </a:lnTo>
                  <a:lnTo>
                    <a:pt x="27" y="6"/>
                  </a:lnTo>
                  <a:lnTo>
                    <a:pt x="33" y="10"/>
                  </a:lnTo>
                  <a:lnTo>
                    <a:pt x="36" y="14"/>
                  </a:lnTo>
                  <a:lnTo>
                    <a:pt x="44" y="15"/>
                  </a:lnTo>
                  <a:lnTo>
                    <a:pt x="50" y="17"/>
                  </a:lnTo>
                  <a:lnTo>
                    <a:pt x="55" y="21"/>
                  </a:lnTo>
                  <a:lnTo>
                    <a:pt x="63" y="23"/>
                  </a:lnTo>
                  <a:lnTo>
                    <a:pt x="71" y="25"/>
                  </a:lnTo>
                  <a:lnTo>
                    <a:pt x="76" y="25"/>
                  </a:lnTo>
                  <a:lnTo>
                    <a:pt x="82" y="27"/>
                  </a:lnTo>
                  <a:lnTo>
                    <a:pt x="88" y="27"/>
                  </a:lnTo>
                  <a:lnTo>
                    <a:pt x="93" y="29"/>
                  </a:lnTo>
                  <a:lnTo>
                    <a:pt x="101" y="29"/>
                  </a:lnTo>
                  <a:lnTo>
                    <a:pt x="105" y="31"/>
                  </a:lnTo>
                  <a:close/>
                </a:path>
              </a:pathLst>
            </a:custGeom>
            <a:solidFill>
              <a:srgbClr val="FFDEBF"/>
            </a:solidFill>
            <a:ln w="9525">
              <a:noFill/>
              <a:round/>
              <a:headEnd/>
              <a:tailEnd/>
            </a:ln>
          </p:spPr>
          <p:txBody>
            <a:bodyPr/>
            <a:lstStyle/>
            <a:p>
              <a:endParaRPr lang="en-US" sz="2400"/>
            </a:p>
          </p:txBody>
        </p:sp>
        <p:sp>
          <p:nvSpPr>
            <p:cNvPr id="231451" name="Freeform 38"/>
            <p:cNvSpPr>
              <a:spLocks/>
            </p:cNvSpPr>
            <p:nvPr/>
          </p:nvSpPr>
          <p:spPr bwMode="auto">
            <a:xfrm>
              <a:off x="4684" y="3019"/>
              <a:ext cx="323" cy="282"/>
            </a:xfrm>
            <a:custGeom>
              <a:avLst/>
              <a:gdLst>
                <a:gd name="T0" fmla="*/ 1 w 644"/>
                <a:gd name="T1" fmla="*/ 1 h 564"/>
                <a:gd name="T2" fmla="*/ 1 w 644"/>
                <a:gd name="T3" fmla="*/ 1 h 564"/>
                <a:gd name="T4" fmla="*/ 1 w 644"/>
                <a:gd name="T5" fmla="*/ 1 h 564"/>
                <a:gd name="T6" fmla="*/ 1 w 644"/>
                <a:gd name="T7" fmla="*/ 1 h 564"/>
                <a:gd name="T8" fmla="*/ 1 w 644"/>
                <a:gd name="T9" fmla="*/ 1 h 564"/>
                <a:gd name="T10" fmla="*/ 1 w 644"/>
                <a:gd name="T11" fmla="*/ 1 h 564"/>
                <a:gd name="T12" fmla="*/ 1 w 644"/>
                <a:gd name="T13" fmla="*/ 1 h 564"/>
                <a:gd name="T14" fmla="*/ 1 w 644"/>
                <a:gd name="T15" fmla="*/ 1 h 564"/>
                <a:gd name="T16" fmla="*/ 1 w 644"/>
                <a:gd name="T17" fmla="*/ 1 h 564"/>
                <a:gd name="T18" fmla="*/ 1 w 644"/>
                <a:gd name="T19" fmla="*/ 1 h 564"/>
                <a:gd name="T20" fmla="*/ 1 w 644"/>
                <a:gd name="T21" fmla="*/ 1 h 564"/>
                <a:gd name="T22" fmla="*/ 1 w 644"/>
                <a:gd name="T23" fmla="*/ 1 h 564"/>
                <a:gd name="T24" fmla="*/ 1 w 644"/>
                <a:gd name="T25" fmla="*/ 1 h 564"/>
                <a:gd name="T26" fmla="*/ 1 w 644"/>
                <a:gd name="T27" fmla="*/ 1 h 564"/>
                <a:gd name="T28" fmla="*/ 1 w 644"/>
                <a:gd name="T29" fmla="*/ 1 h 564"/>
                <a:gd name="T30" fmla="*/ 1 w 644"/>
                <a:gd name="T31" fmla="*/ 1 h 564"/>
                <a:gd name="T32" fmla="*/ 1 w 644"/>
                <a:gd name="T33" fmla="*/ 1 h 564"/>
                <a:gd name="T34" fmla="*/ 1 w 644"/>
                <a:gd name="T35" fmla="*/ 1 h 564"/>
                <a:gd name="T36" fmla="*/ 1 w 644"/>
                <a:gd name="T37" fmla="*/ 1 h 564"/>
                <a:gd name="T38" fmla="*/ 1 w 644"/>
                <a:gd name="T39" fmla="*/ 1 h 564"/>
                <a:gd name="T40" fmla="*/ 1 w 644"/>
                <a:gd name="T41" fmla="*/ 1 h 564"/>
                <a:gd name="T42" fmla="*/ 1 w 644"/>
                <a:gd name="T43" fmla="*/ 1 h 564"/>
                <a:gd name="T44" fmla="*/ 1 w 644"/>
                <a:gd name="T45" fmla="*/ 1 h 564"/>
                <a:gd name="T46" fmla="*/ 1 w 644"/>
                <a:gd name="T47" fmla="*/ 1 h 564"/>
                <a:gd name="T48" fmla="*/ 1 w 644"/>
                <a:gd name="T49" fmla="*/ 1 h 564"/>
                <a:gd name="T50" fmla="*/ 1 w 644"/>
                <a:gd name="T51" fmla="*/ 1 h 564"/>
                <a:gd name="T52" fmla="*/ 1 w 644"/>
                <a:gd name="T53" fmla="*/ 1 h 564"/>
                <a:gd name="T54" fmla="*/ 1 w 644"/>
                <a:gd name="T55" fmla="*/ 1 h 564"/>
                <a:gd name="T56" fmla="*/ 1 w 644"/>
                <a:gd name="T57" fmla="*/ 1 h 564"/>
                <a:gd name="T58" fmla="*/ 1 w 644"/>
                <a:gd name="T59" fmla="*/ 1 h 564"/>
                <a:gd name="T60" fmla="*/ 1 w 644"/>
                <a:gd name="T61" fmla="*/ 1 h 564"/>
                <a:gd name="T62" fmla="*/ 1 w 644"/>
                <a:gd name="T63" fmla="*/ 1 h 564"/>
                <a:gd name="T64" fmla="*/ 1 w 644"/>
                <a:gd name="T65" fmla="*/ 1 h 564"/>
                <a:gd name="T66" fmla="*/ 1 w 644"/>
                <a:gd name="T67" fmla="*/ 1 h 564"/>
                <a:gd name="T68" fmla="*/ 1 w 644"/>
                <a:gd name="T69" fmla="*/ 1 h 564"/>
                <a:gd name="T70" fmla="*/ 1 w 644"/>
                <a:gd name="T71" fmla="*/ 1 h 564"/>
                <a:gd name="T72" fmla="*/ 1 w 644"/>
                <a:gd name="T73" fmla="*/ 1 h 564"/>
                <a:gd name="T74" fmla="*/ 1 w 644"/>
                <a:gd name="T75" fmla="*/ 1 h 564"/>
                <a:gd name="T76" fmla="*/ 1 w 644"/>
                <a:gd name="T77" fmla="*/ 1 h 564"/>
                <a:gd name="T78" fmla="*/ 1 w 644"/>
                <a:gd name="T79" fmla="*/ 1 h 564"/>
                <a:gd name="T80" fmla="*/ 1 w 644"/>
                <a:gd name="T81" fmla="*/ 1 h 564"/>
                <a:gd name="T82" fmla="*/ 1 w 644"/>
                <a:gd name="T83" fmla="*/ 1 h 564"/>
                <a:gd name="T84" fmla="*/ 1 w 644"/>
                <a:gd name="T85" fmla="*/ 1 h 564"/>
                <a:gd name="T86" fmla="*/ 1 w 644"/>
                <a:gd name="T87" fmla="*/ 1 h 564"/>
                <a:gd name="T88" fmla="*/ 1 w 644"/>
                <a:gd name="T89" fmla="*/ 1 h 564"/>
                <a:gd name="T90" fmla="*/ 1 w 644"/>
                <a:gd name="T91" fmla="*/ 1 h 564"/>
                <a:gd name="T92" fmla="*/ 1 w 644"/>
                <a:gd name="T93" fmla="*/ 1 h 564"/>
                <a:gd name="T94" fmla="*/ 1 w 644"/>
                <a:gd name="T95" fmla="*/ 1 h 564"/>
                <a:gd name="T96" fmla="*/ 1 w 644"/>
                <a:gd name="T97" fmla="*/ 1 h 564"/>
                <a:gd name="T98" fmla="*/ 1 w 644"/>
                <a:gd name="T99" fmla="*/ 1 h 564"/>
                <a:gd name="T100" fmla="*/ 1 w 644"/>
                <a:gd name="T101" fmla="*/ 1 h 564"/>
                <a:gd name="T102" fmla="*/ 1 w 644"/>
                <a:gd name="T103" fmla="*/ 1 h 5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44"/>
                <a:gd name="T157" fmla="*/ 0 h 564"/>
                <a:gd name="T158" fmla="*/ 644 w 644"/>
                <a:gd name="T159" fmla="*/ 564 h 56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44" h="564">
                  <a:moveTo>
                    <a:pt x="553" y="0"/>
                  </a:moveTo>
                  <a:lnTo>
                    <a:pt x="557" y="4"/>
                  </a:lnTo>
                  <a:lnTo>
                    <a:pt x="563" y="9"/>
                  </a:lnTo>
                  <a:lnTo>
                    <a:pt x="570" y="17"/>
                  </a:lnTo>
                  <a:lnTo>
                    <a:pt x="572" y="21"/>
                  </a:lnTo>
                  <a:lnTo>
                    <a:pt x="576" y="24"/>
                  </a:lnTo>
                  <a:lnTo>
                    <a:pt x="580" y="30"/>
                  </a:lnTo>
                  <a:lnTo>
                    <a:pt x="585" y="36"/>
                  </a:lnTo>
                  <a:lnTo>
                    <a:pt x="589" y="42"/>
                  </a:lnTo>
                  <a:lnTo>
                    <a:pt x="595" y="49"/>
                  </a:lnTo>
                  <a:lnTo>
                    <a:pt x="599" y="55"/>
                  </a:lnTo>
                  <a:lnTo>
                    <a:pt x="604" y="62"/>
                  </a:lnTo>
                  <a:lnTo>
                    <a:pt x="608" y="70"/>
                  </a:lnTo>
                  <a:lnTo>
                    <a:pt x="614" y="78"/>
                  </a:lnTo>
                  <a:lnTo>
                    <a:pt x="618" y="83"/>
                  </a:lnTo>
                  <a:lnTo>
                    <a:pt x="622" y="93"/>
                  </a:lnTo>
                  <a:lnTo>
                    <a:pt x="625" y="100"/>
                  </a:lnTo>
                  <a:lnTo>
                    <a:pt x="629" y="110"/>
                  </a:lnTo>
                  <a:lnTo>
                    <a:pt x="633" y="118"/>
                  </a:lnTo>
                  <a:lnTo>
                    <a:pt x="637" y="127"/>
                  </a:lnTo>
                  <a:lnTo>
                    <a:pt x="639" y="135"/>
                  </a:lnTo>
                  <a:lnTo>
                    <a:pt x="641" y="144"/>
                  </a:lnTo>
                  <a:lnTo>
                    <a:pt x="642" y="152"/>
                  </a:lnTo>
                  <a:lnTo>
                    <a:pt x="644" y="161"/>
                  </a:lnTo>
                  <a:lnTo>
                    <a:pt x="644" y="169"/>
                  </a:lnTo>
                  <a:lnTo>
                    <a:pt x="644" y="178"/>
                  </a:lnTo>
                  <a:lnTo>
                    <a:pt x="644" y="186"/>
                  </a:lnTo>
                  <a:lnTo>
                    <a:pt x="644" y="196"/>
                  </a:lnTo>
                  <a:lnTo>
                    <a:pt x="641" y="203"/>
                  </a:lnTo>
                  <a:lnTo>
                    <a:pt x="639" y="215"/>
                  </a:lnTo>
                  <a:lnTo>
                    <a:pt x="637" y="218"/>
                  </a:lnTo>
                  <a:lnTo>
                    <a:pt x="637" y="224"/>
                  </a:lnTo>
                  <a:lnTo>
                    <a:pt x="635" y="230"/>
                  </a:lnTo>
                  <a:lnTo>
                    <a:pt x="635" y="237"/>
                  </a:lnTo>
                  <a:lnTo>
                    <a:pt x="633" y="243"/>
                  </a:lnTo>
                  <a:lnTo>
                    <a:pt x="633" y="249"/>
                  </a:lnTo>
                  <a:lnTo>
                    <a:pt x="631" y="256"/>
                  </a:lnTo>
                  <a:lnTo>
                    <a:pt x="629" y="262"/>
                  </a:lnTo>
                  <a:lnTo>
                    <a:pt x="627" y="270"/>
                  </a:lnTo>
                  <a:lnTo>
                    <a:pt x="627" y="277"/>
                  </a:lnTo>
                  <a:lnTo>
                    <a:pt x="625" y="283"/>
                  </a:lnTo>
                  <a:lnTo>
                    <a:pt x="625" y="291"/>
                  </a:lnTo>
                  <a:lnTo>
                    <a:pt x="623" y="298"/>
                  </a:lnTo>
                  <a:lnTo>
                    <a:pt x="622" y="306"/>
                  </a:lnTo>
                  <a:lnTo>
                    <a:pt x="620" y="311"/>
                  </a:lnTo>
                  <a:lnTo>
                    <a:pt x="620" y="321"/>
                  </a:lnTo>
                  <a:lnTo>
                    <a:pt x="618" y="327"/>
                  </a:lnTo>
                  <a:lnTo>
                    <a:pt x="616" y="334"/>
                  </a:lnTo>
                  <a:lnTo>
                    <a:pt x="614" y="342"/>
                  </a:lnTo>
                  <a:lnTo>
                    <a:pt x="614" y="351"/>
                  </a:lnTo>
                  <a:lnTo>
                    <a:pt x="612" y="359"/>
                  </a:lnTo>
                  <a:lnTo>
                    <a:pt x="610" y="367"/>
                  </a:lnTo>
                  <a:lnTo>
                    <a:pt x="608" y="374"/>
                  </a:lnTo>
                  <a:lnTo>
                    <a:pt x="606" y="382"/>
                  </a:lnTo>
                  <a:lnTo>
                    <a:pt x="604" y="389"/>
                  </a:lnTo>
                  <a:lnTo>
                    <a:pt x="604" y="397"/>
                  </a:lnTo>
                  <a:lnTo>
                    <a:pt x="603" y="405"/>
                  </a:lnTo>
                  <a:lnTo>
                    <a:pt x="603" y="414"/>
                  </a:lnTo>
                  <a:lnTo>
                    <a:pt x="599" y="420"/>
                  </a:lnTo>
                  <a:lnTo>
                    <a:pt x="599" y="427"/>
                  </a:lnTo>
                  <a:lnTo>
                    <a:pt x="597" y="435"/>
                  </a:lnTo>
                  <a:lnTo>
                    <a:pt x="595" y="443"/>
                  </a:lnTo>
                  <a:lnTo>
                    <a:pt x="593" y="448"/>
                  </a:lnTo>
                  <a:lnTo>
                    <a:pt x="593" y="456"/>
                  </a:lnTo>
                  <a:lnTo>
                    <a:pt x="591" y="462"/>
                  </a:lnTo>
                  <a:lnTo>
                    <a:pt x="589" y="469"/>
                  </a:lnTo>
                  <a:lnTo>
                    <a:pt x="587" y="475"/>
                  </a:lnTo>
                  <a:lnTo>
                    <a:pt x="587" y="483"/>
                  </a:lnTo>
                  <a:lnTo>
                    <a:pt x="585" y="490"/>
                  </a:lnTo>
                  <a:lnTo>
                    <a:pt x="584" y="496"/>
                  </a:lnTo>
                  <a:lnTo>
                    <a:pt x="584" y="502"/>
                  </a:lnTo>
                  <a:lnTo>
                    <a:pt x="582" y="507"/>
                  </a:lnTo>
                  <a:lnTo>
                    <a:pt x="582" y="513"/>
                  </a:lnTo>
                  <a:lnTo>
                    <a:pt x="582" y="519"/>
                  </a:lnTo>
                  <a:lnTo>
                    <a:pt x="578" y="528"/>
                  </a:lnTo>
                  <a:lnTo>
                    <a:pt x="576" y="536"/>
                  </a:lnTo>
                  <a:lnTo>
                    <a:pt x="574" y="543"/>
                  </a:lnTo>
                  <a:lnTo>
                    <a:pt x="574" y="551"/>
                  </a:lnTo>
                  <a:lnTo>
                    <a:pt x="572" y="557"/>
                  </a:lnTo>
                  <a:lnTo>
                    <a:pt x="572" y="561"/>
                  </a:lnTo>
                  <a:lnTo>
                    <a:pt x="572" y="562"/>
                  </a:lnTo>
                  <a:lnTo>
                    <a:pt x="572" y="564"/>
                  </a:lnTo>
                  <a:lnTo>
                    <a:pt x="393" y="538"/>
                  </a:lnTo>
                  <a:lnTo>
                    <a:pt x="403" y="401"/>
                  </a:lnTo>
                  <a:lnTo>
                    <a:pt x="323" y="446"/>
                  </a:lnTo>
                  <a:lnTo>
                    <a:pt x="0" y="321"/>
                  </a:lnTo>
                  <a:lnTo>
                    <a:pt x="2" y="317"/>
                  </a:lnTo>
                  <a:lnTo>
                    <a:pt x="6" y="311"/>
                  </a:lnTo>
                  <a:lnTo>
                    <a:pt x="9" y="306"/>
                  </a:lnTo>
                  <a:lnTo>
                    <a:pt x="13" y="302"/>
                  </a:lnTo>
                  <a:lnTo>
                    <a:pt x="17" y="294"/>
                  </a:lnTo>
                  <a:lnTo>
                    <a:pt x="25" y="289"/>
                  </a:lnTo>
                  <a:lnTo>
                    <a:pt x="28" y="281"/>
                  </a:lnTo>
                  <a:lnTo>
                    <a:pt x="36" y="273"/>
                  </a:lnTo>
                  <a:lnTo>
                    <a:pt x="42" y="266"/>
                  </a:lnTo>
                  <a:lnTo>
                    <a:pt x="49" y="256"/>
                  </a:lnTo>
                  <a:lnTo>
                    <a:pt x="57" y="247"/>
                  </a:lnTo>
                  <a:lnTo>
                    <a:pt x="65" y="237"/>
                  </a:lnTo>
                  <a:lnTo>
                    <a:pt x="74" y="228"/>
                  </a:lnTo>
                  <a:lnTo>
                    <a:pt x="82" y="218"/>
                  </a:lnTo>
                  <a:lnTo>
                    <a:pt x="91" y="209"/>
                  </a:lnTo>
                  <a:lnTo>
                    <a:pt x="99" y="199"/>
                  </a:lnTo>
                  <a:lnTo>
                    <a:pt x="108" y="188"/>
                  </a:lnTo>
                  <a:lnTo>
                    <a:pt x="118" y="180"/>
                  </a:lnTo>
                  <a:lnTo>
                    <a:pt x="127" y="171"/>
                  </a:lnTo>
                  <a:lnTo>
                    <a:pt x="137" y="161"/>
                  </a:lnTo>
                  <a:lnTo>
                    <a:pt x="146" y="152"/>
                  </a:lnTo>
                  <a:lnTo>
                    <a:pt x="158" y="144"/>
                  </a:lnTo>
                  <a:lnTo>
                    <a:pt x="165" y="137"/>
                  </a:lnTo>
                  <a:lnTo>
                    <a:pt x="177" y="129"/>
                  </a:lnTo>
                  <a:lnTo>
                    <a:pt x="186" y="121"/>
                  </a:lnTo>
                  <a:lnTo>
                    <a:pt x="196" y="116"/>
                  </a:lnTo>
                  <a:lnTo>
                    <a:pt x="205" y="110"/>
                  </a:lnTo>
                  <a:lnTo>
                    <a:pt x="215" y="104"/>
                  </a:lnTo>
                  <a:lnTo>
                    <a:pt x="222" y="100"/>
                  </a:lnTo>
                  <a:lnTo>
                    <a:pt x="232" y="99"/>
                  </a:lnTo>
                  <a:lnTo>
                    <a:pt x="239" y="95"/>
                  </a:lnTo>
                  <a:lnTo>
                    <a:pt x="249" y="93"/>
                  </a:lnTo>
                  <a:lnTo>
                    <a:pt x="258" y="89"/>
                  </a:lnTo>
                  <a:lnTo>
                    <a:pt x="268" y="87"/>
                  </a:lnTo>
                  <a:lnTo>
                    <a:pt x="277" y="83"/>
                  </a:lnTo>
                  <a:lnTo>
                    <a:pt x="289" y="81"/>
                  </a:lnTo>
                  <a:lnTo>
                    <a:pt x="295" y="80"/>
                  </a:lnTo>
                  <a:lnTo>
                    <a:pt x="300" y="78"/>
                  </a:lnTo>
                  <a:lnTo>
                    <a:pt x="306" y="76"/>
                  </a:lnTo>
                  <a:lnTo>
                    <a:pt x="312" y="76"/>
                  </a:lnTo>
                  <a:lnTo>
                    <a:pt x="315" y="72"/>
                  </a:lnTo>
                  <a:lnTo>
                    <a:pt x="323" y="72"/>
                  </a:lnTo>
                  <a:lnTo>
                    <a:pt x="329" y="70"/>
                  </a:lnTo>
                  <a:lnTo>
                    <a:pt x="334" y="68"/>
                  </a:lnTo>
                  <a:lnTo>
                    <a:pt x="338" y="66"/>
                  </a:lnTo>
                  <a:lnTo>
                    <a:pt x="344" y="66"/>
                  </a:lnTo>
                  <a:lnTo>
                    <a:pt x="350" y="64"/>
                  </a:lnTo>
                  <a:lnTo>
                    <a:pt x="355" y="62"/>
                  </a:lnTo>
                  <a:lnTo>
                    <a:pt x="361" y="61"/>
                  </a:lnTo>
                  <a:lnTo>
                    <a:pt x="367" y="61"/>
                  </a:lnTo>
                  <a:lnTo>
                    <a:pt x="373" y="59"/>
                  </a:lnTo>
                  <a:lnTo>
                    <a:pt x="378" y="57"/>
                  </a:lnTo>
                  <a:lnTo>
                    <a:pt x="382" y="55"/>
                  </a:lnTo>
                  <a:lnTo>
                    <a:pt x="388" y="55"/>
                  </a:lnTo>
                  <a:lnTo>
                    <a:pt x="393" y="53"/>
                  </a:lnTo>
                  <a:lnTo>
                    <a:pt x="399" y="51"/>
                  </a:lnTo>
                  <a:lnTo>
                    <a:pt x="409" y="49"/>
                  </a:lnTo>
                  <a:lnTo>
                    <a:pt x="418" y="45"/>
                  </a:lnTo>
                  <a:lnTo>
                    <a:pt x="428" y="43"/>
                  </a:lnTo>
                  <a:lnTo>
                    <a:pt x="437" y="40"/>
                  </a:lnTo>
                  <a:lnTo>
                    <a:pt x="447" y="38"/>
                  </a:lnTo>
                  <a:lnTo>
                    <a:pt x="454" y="36"/>
                  </a:lnTo>
                  <a:lnTo>
                    <a:pt x="464" y="34"/>
                  </a:lnTo>
                  <a:lnTo>
                    <a:pt x="471" y="32"/>
                  </a:lnTo>
                  <a:lnTo>
                    <a:pt x="477" y="30"/>
                  </a:lnTo>
                  <a:lnTo>
                    <a:pt x="483" y="30"/>
                  </a:lnTo>
                  <a:lnTo>
                    <a:pt x="487" y="28"/>
                  </a:lnTo>
                  <a:lnTo>
                    <a:pt x="492" y="28"/>
                  </a:lnTo>
                  <a:lnTo>
                    <a:pt x="498" y="26"/>
                  </a:lnTo>
                  <a:lnTo>
                    <a:pt x="500" y="26"/>
                  </a:lnTo>
                  <a:lnTo>
                    <a:pt x="553" y="0"/>
                  </a:lnTo>
                  <a:close/>
                </a:path>
              </a:pathLst>
            </a:custGeom>
            <a:solidFill>
              <a:srgbClr val="D9D99C"/>
            </a:solidFill>
            <a:ln w="9525">
              <a:noFill/>
              <a:round/>
              <a:headEnd/>
              <a:tailEnd/>
            </a:ln>
          </p:spPr>
          <p:txBody>
            <a:bodyPr/>
            <a:lstStyle/>
            <a:p>
              <a:endParaRPr lang="en-US" sz="2400"/>
            </a:p>
          </p:txBody>
        </p:sp>
        <p:sp>
          <p:nvSpPr>
            <p:cNvPr id="231452" name="Freeform 39"/>
            <p:cNvSpPr>
              <a:spLocks/>
            </p:cNvSpPr>
            <p:nvPr/>
          </p:nvSpPr>
          <p:spPr bwMode="auto">
            <a:xfrm>
              <a:off x="5075" y="2959"/>
              <a:ext cx="118" cy="143"/>
            </a:xfrm>
            <a:custGeom>
              <a:avLst/>
              <a:gdLst>
                <a:gd name="T0" fmla="*/ 1 w 236"/>
                <a:gd name="T1" fmla="*/ 1 h 285"/>
                <a:gd name="T2" fmla="*/ 1 w 236"/>
                <a:gd name="T3" fmla="*/ 1 h 285"/>
                <a:gd name="T4" fmla="*/ 1 w 236"/>
                <a:gd name="T5" fmla="*/ 1 h 285"/>
                <a:gd name="T6" fmla="*/ 1 w 236"/>
                <a:gd name="T7" fmla="*/ 1 h 285"/>
                <a:gd name="T8" fmla="*/ 1 w 236"/>
                <a:gd name="T9" fmla="*/ 1 h 285"/>
                <a:gd name="T10" fmla="*/ 1 w 236"/>
                <a:gd name="T11" fmla="*/ 1 h 285"/>
                <a:gd name="T12" fmla="*/ 1 w 236"/>
                <a:gd name="T13" fmla="*/ 1 h 285"/>
                <a:gd name="T14" fmla="*/ 1 w 236"/>
                <a:gd name="T15" fmla="*/ 1 h 285"/>
                <a:gd name="T16" fmla="*/ 1 w 236"/>
                <a:gd name="T17" fmla="*/ 1 h 285"/>
                <a:gd name="T18" fmla="*/ 1 w 236"/>
                <a:gd name="T19" fmla="*/ 1 h 285"/>
                <a:gd name="T20" fmla="*/ 1 w 236"/>
                <a:gd name="T21" fmla="*/ 1 h 285"/>
                <a:gd name="T22" fmla="*/ 1 w 236"/>
                <a:gd name="T23" fmla="*/ 1 h 285"/>
                <a:gd name="T24" fmla="*/ 1 w 236"/>
                <a:gd name="T25" fmla="*/ 1 h 285"/>
                <a:gd name="T26" fmla="*/ 1 w 236"/>
                <a:gd name="T27" fmla="*/ 1 h 285"/>
                <a:gd name="T28" fmla="*/ 1 w 236"/>
                <a:gd name="T29" fmla="*/ 1 h 285"/>
                <a:gd name="T30" fmla="*/ 1 w 236"/>
                <a:gd name="T31" fmla="*/ 1 h 285"/>
                <a:gd name="T32" fmla="*/ 1 w 236"/>
                <a:gd name="T33" fmla="*/ 1 h 285"/>
                <a:gd name="T34" fmla="*/ 1 w 236"/>
                <a:gd name="T35" fmla="*/ 1 h 285"/>
                <a:gd name="T36" fmla="*/ 1 w 236"/>
                <a:gd name="T37" fmla="*/ 1 h 285"/>
                <a:gd name="T38" fmla="*/ 1 w 236"/>
                <a:gd name="T39" fmla="*/ 1 h 285"/>
                <a:gd name="T40" fmla="*/ 1 w 236"/>
                <a:gd name="T41" fmla="*/ 1 h 285"/>
                <a:gd name="T42" fmla="*/ 1 w 236"/>
                <a:gd name="T43" fmla="*/ 1 h 285"/>
                <a:gd name="T44" fmla="*/ 1 w 236"/>
                <a:gd name="T45" fmla="*/ 1 h 285"/>
                <a:gd name="T46" fmla="*/ 1 w 236"/>
                <a:gd name="T47" fmla="*/ 1 h 285"/>
                <a:gd name="T48" fmla="*/ 1 w 236"/>
                <a:gd name="T49" fmla="*/ 1 h 285"/>
                <a:gd name="T50" fmla="*/ 1 w 236"/>
                <a:gd name="T51" fmla="*/ 1 h 285"/>
                <a:gd name="T52" fmla="*/ 1 w 236"/>
                <a:gd name="T53" fmla="*/ 1 h 285"/>
                <a:gd name="T54" fmla="*/ 1 w 236"/>
                <a:gd name="T55" fmla="*/ 1 h 285"/>
                <a:gd name="T56" fmla="*/ 1 w 236"/>
                <a:gd name="T57" fmla="*/ 1 h 285"/>
                <a:gd name="T58" fmla="*/ 1 w 236"/>
                <a:gd name="T59" fmla="*/ 1 h 285"/>
                <a:gd name="T60" fmla="*/ 1 w 236"/>
                <a:gd name="T61" fmla="*/ 0 h 285"/>
                <a:gd name="T62" fmla="*/ 1 w 236"/>
                <a:gd name="T63" fmla="*/ 0 h 285"/>
                <a:gd name="T64" fmla="*/ 1 w 236"/>
                <a:gd name="T65" fmla="*/ 1 h 285"/>
                <a:gd name="T66" fmla="*/ 1 w 236"/>
                <a:gd name="T67" fmla="*/ 1 h 285"/>
                <a:gd name="T68" fmla="*/ 1 w 236"/>
                <a:gd name="T69" fmla="*/ 1 h 285"/>
                <a:gd name="T70" fmla="*/ 0 w 236"/>
                <a:gd name="T71" fmla="*/ 1 h 285"/>
                <a:gd name="T72" fmla="*/ 0 w 236"/>
                <a:gd name="T73" fmla="*/ 1 h 285"/>
                <a:gd name="T74" fmla="*/ 1 w 236"/>
                <a:gd name="T75" fmla="*/ 1 h 285"/>
                <a:gd name="T76" fmla="*/ 1 w 236"/>
                <a:gd name="T77" fmla="*/ 1 h 285"/>
                <a:gd name="T78" fmla="*/ 1 w 236"/>
                <a:gd name="T79" fmla="*/ 1 h 285"/>
                <a:gd name="T80" fmla="*/ 1 w 236"/>
                <a:gd name="T81" fmla="*/ 1 h 285"/>
                <a:gd name="T82" fmla="*/ 1 w 236"/>
                <a:gd name="T83" fmla="*/ 1 h 2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6"/>
                <a:gd name="T127" fmla="*/ 0 h 285"/>
                <a:gd name="T128" fmla="*/ 236 w 236"/>
                <a:gd name="T129" fmla="*/ 285 h 2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6" h="285">
                  <a:moveTo>
                    <a:pt x="33" y="173"/>
                  </a:moveTo>
                  <a:lnTo>
                    <a:pt x="171" y="285"/>
                  </a:lnTo>
                  <a:lnTo>
                    <a:pt x="173" y="285"/>
                  </a:lnTo>
                  <a:lnTo>
                    <a:pt x="179" y="285"/>
                  </a:lnTo>
                  <a:lnTo>
                    <a:pt x="186" y="283"/>
                  </a:lnTo>
                  <a:lnTo>
                    <a:pt x="196" y="279"/>
                  </a:lnTo>
                  <a:lnTo>
                    <a:pt x="202" y="276"/>
                  </a:lnTo>
                  <a:lnTo>
                    <a:pt x="207" y="272"/>
                  </a:lnTo>
                  <a:lnTo>
                    <a:pt x="211" y="266"/>
                  </a:lnTo>
                  <a:lnTo>
                    <a:pt x="217" y="262"/>
                  </a:lnTo>
                  <a:lnTo>
                    <a:pt x="221" y="253"/>
                  </a:lnTo>
                  <a:lnTo>
                    <a:pt x="226" y="245"/>
                  </a:lnTo>
                  <a:lnTo>
                    <a:pt x="228" y="240"/>
                  </a:lnTo>
                  <a:lnTo>
                    <a:pt x="230" y="234"/>
                  </a:lnTo>
                  <a:lnTo>
                    <a:pt x="232" y="228"/>
                  </a:lnTo>
                  <a:lnTo>
                    <a:pt x="234" y="222"/>
                  </a:lnTo>
                  <a:lnTo>
                    <a:pt x="234" y="215"/>
                  </a:lnTo>
                  <a:lnTo>
                    <a:pt x="234" y="207"/>
                  </a:lnTo>
                  <a:lnTo>
                    <a:pt x="236" y="201"/>
                  </a:lnTo>
                  <a:lnTo>
                    <a:pt x="236" y="196"/>
                  </a:lnTo>
                  <a:lnTo>
                    <a:pt x="236" y="190"/>
                  </a:lnTo>
                  <a:lnTo>
                    <a:pt x="236" y="184"/>
                  </a:lnTo>
                  <a:lnTo>
                    <a:pt x="236" y="179"/>
                  </a:lnTo>
                  <a:lnTo>
                    <a:pt x="236" y="173"/>
                  </a:lnTo>
                  <a:lnTo>
                    <a:pt x="236" y="167"/>
                  </a:lnTo>
                  <a:lnTo>
                    <a:pt x="234" y="162"/>
                  </a:lnTo>
                  <a:lnTo>
                    <a:pt x="234" y="158"/>
                  </a:lnTo>
                  <a:lnTo>
                    <a:pt x="234" y="152"/>
                  </a:lnTo>
                  <a:lnTo>
                    <a:pt x="232" y="143"/>
                  </a:lnTo>
                  <a:lnTo>
                    <a:pt x="230" y="135"/>
                  </a:lnTo>
                  <a:lnTo>
                    <a:pt x="226" y="127"/>
                  </a:lnTo>
                  <a:lnTo>
                    <a:pt x="225" y="120"/>
                  </a:lnTo>
                  <a:lnTo>
                    <a:pt x="221" y="112"/>
                  </a:lnTo>
                  <a:lnTo>
                    <a:pt x="219" y="105"/>
                  </a:lnTo>
                  <a:lnTo>
                    <a:pt x="215" y="99"/>
                  </a:lnTo>
                  <a:lnTo>
                    <a:pt x="211" y="95"/>
                  </a:lnTo>
                  <a:lnTo>
                    <a:pt x="209" y="91"/>
                  </a:lnTo>
                  <a:lnTo>
                    <a:pt x="207" y="87"/>
                  </a:lnTo>
                  <a:lnTo>
                    <a:pt x="202" y="84"/>
                  </a:lnTo>
                  <a:lnTo>
                    <a:pt x="198" y="80"/>
                  </a:lnTo>
                  <a:lnTo>
                    <a:pt x="190" y="74"/>
                  </a:lnTo>
                  <a:lnTo>
                    <a:pt x="183" y="68"/>
                  </a:lnTo>
                  <a:lnTo>
                    <a:pt x="173" y="63"/>
                  </a:lnTo>
                  <a:lnTo>
                    <a:pt x="164" y="57"/>
                  </a:lnTo>
                  <a:lnTo>
                    <a:pt x="152" y="51"/>
                  </a:lnTo>
                  <a:lnTo>
                    <a:pt x="143" y="46"/>
                  </a:lnTo>
                  <a:lnTo>
                    <a:pt x="133" y="40"/>
                  </a:lnTo>
                  <a:lnTo>
                    <a:pt x="124" y="34"/>
                  </a:lnTo>
                  <a:lnTo>
                    <a:pt x="114" y="29"/>
                  </a:lnTo>
                  <a:lnTo>
                    <a:pt x="107" y="27"/>
                  </a:lnTo>
                  <a:lnTo>
                    <a:pt x="99" y="21"/>
                  </a:lnTo>
                  <a:lnTo>
                    <a:pt x="93" y="19"/>
                  </a:lnTo>
                  <a:lnTo>
                    <a:pt x="90" y="17"/>
                  </a:lnTo>
                  <a:lnTo>
                    <a:pt x="88" y="15"/>
                  </a:lnTo>
                  <a:lnTo>
                    <a:pt x="82" y="11"/>
                  </a:lnTo>
                  <a:lnTo>
                    <a:pt x="76" y="10"/>
                  </a:lnTo>
                  <a:lnTo>
                    <a:pt x="72" y="8"/>
                  </a:lnTo>
                  <a:lnTo>
                    <a:pt x="67" y="6"/>
                  </a:lnTo>
                  <a:lnTo>
                    <a:pt x="61" y="4"/>
                  </a:lnTo>
                  <a:lnTo>
                    <a:pt x="55" y="2"/>
                  </a:lnTo>
                  <a:lnTo>
                    <a:pt x="50" y="0"/>
                  </a:lnTo>
                  <a:lnTo>
                    <a:pt x="42" y="0"/>
                  </a:lnTo>
                  <a:lnTo>
                    <a:pt x="36" y="0"/>
                  </a:lnTo>
                  <a:lnTo>
                    <a:pt x="31" y="0"/>
                  </a:lnTo>
                  <a:lnTo>
                    <a:pt x="25" y="2"/>
                  </a:lnTo>
                  <a:lnTo>
                    <a:pt x="19" y="4"/>
                  </a:lnTo>
                  <a:lnTo>
                    <a:pt x="14" y="8"/>
                  </a:lnTo>
                  <a:lnTo>
                    <a:pt x="8" y="11"/>
                  </a:lnTo>
                  <a:lnTo>
                    <a:pt x="6" y="19"/>
                  </a:lnTo>
                  <a:lnTo>
                    <a:pt x="2" y="25"/>
                  </a:lnTo>
                  <a:lnTo>
                    <a:pt x="2" y="32"/>
                  </a:lnTo>
                  <a:lnTo>
                    <a:pt x="0" y="38"/>
                  </a:lnTo>
                  <a:lnTo>
                    <a:pt x="0" y="48"/>
                  </a:lnTo>
                  <a:lnTo>
                    <a:pt x="0" y="55"/>
                  </a:lnTo>
                  <a:lnTo>
                    <a:pt x="2" y="63"/>
                  </a:lnTo>
                  <a:lnTo>
                    <a:pt x="2" y="70"/>
                  </a:lnTo>
                  <a:lnTo>
                    <a:pt x="4" y="76"/>
                  </a:lnTo>
                  <a:lnTo>
                    <a:pt x="4" y="82"/>
                  </a:lnTo>
                  <a:lnTo>
                    <a:pt x="6" y="89"/>
                  </a:lnTo>
                  <a:lnTo>
                    <a:pt x="8" y="93"/>
                  </a:lnTo>
                  <a:lnTo>
                    <a:pt x="8" y="99"/>
                  </a:lnTo>
                  <a:lnTo>
                    <a:pt x="10" y="99"/>
                  </a:lnTo>
                  <a:lnTo>
                    <a:pt x="10" y="101"/>
                  </a:lnTo>
                  <a:lnTo>
                    <a:pt x="33" y="173"/>
                  </a:lnTo>
                  <a:close/>
                </a:path>
              </a:pathLst>
            </a:custGeom>
            <a:solidFill>
              <a:srgbClr val="4D999C"/>
            </a:solidFill>
            <a:ln w="9525">
              <a:noFill/>
              <a:round/>
              <a:headEnd/>
              <a:tailEnd/>
            </a:ln>
          </p:spPr>
          <p:txBody>
            <a:bodyPr/>
            <a:lstStyle/>
            <a:p>
              <a:endParaRPr lang="en-US" sz="2400"/>
            </a:p>
          </p:txBody>
        </p:sp>
        <p:sp>
          <p:nvSpPr>
            <p:cNvPr id="231453" name="Freeform 40"/>
            <p:cNvSpPr>
              <a:spLocks/>
            </p:cNvSpPr>
            <p:nvPr/>
          </p:nvSpPr>
          <p:spPr bwMode="auto">
            <a:xfrm>
              <a:off x="5035" y="3045"/>
              <a:ext cx="106" cy="129"/>
            </a:xfrm>
            <a:custGeom>
              <a:avLst/>
              <a:gdLst>
                <a:gd name="T0" fmla="*/ 1 w 211"/>
                <a:gd name="T1" fmla="*/ 1 h 257"/>
                <a:gd name="T2" fmla="*/ 1 w 211"/>
                <a:gd name="T3" fmla="*/ 1 h 257"/>
                <a:gd name="T4" fmla="*/ 1 w 211"/>
                <a:gd name="T5" fmla="*/ 1 h 257"/>
                <a:gd name="T6" fmla="*/ 1 w 211"/>
                <a:gd name="T7" fmla="*/ 1 h 257"/>
                <a:gd name="T8" fmla="*/ 1 w 211"/>
                <a:gd name="T9" fmla="*/ 1 h 257"/>
                <a:gd name="T10" fmla="*/ 1 w 211"/>
                <a:gd name="T11" fmla="*/ 1 h 257"/>
                <a:gd name="T12" fmla="*/ 1 w 211"/>
                <a:gd name="T13" fmla="*/ 1 h 257"/>
                <a:gd name="T14" fmla="*/ 1 w 211"/>
                <a:gd name="T15" fmla="*/ 1 h 257"/>
                <a:gd name="T16" fmla="*/ 1 w 211"/>
                <a:gd name="T17" fmla="*/ 1 h 257"/>
                <a:gd name="T18" fmla="*/ 1 w 211"/>
                <a:gd name="T19" fmla="*/ 1 h 257"/>
                <a:gd name="T20" fmla="*/ 1 w 211"/>
                <a:gd name="T21" fmla="*/ 1 h 257"/>
                <a:gd name="T22" fmla="*/ 1 w 211"/>
                <a:gd name="T23" fmla="*/ 1 h 257"/>
                <a:gd name="T24" fmla="*/ 1 w 211"/>
                <a:gd name="T25" fmla="*/ 1 h 257"/>
                <a:gd name="T26" fmla="*/ 1 w 211"/>
                <a:gd name="T27" fmla="*/ 1 h 257"/>
                <a:gd name="T28" fmla="*/ 1 w 211"/>
                <a:gd name="T29" fmla="*/ 1 h 257"/>
                <a:gd name="T30" fmla="*/ 1 w 211"/>
                <a:gd name="T31" fmla="*/ 1 h 257"/>
                <a:gd name="T32" fmla="*/ 1 w 211"/>
                <a:gd name="T33" fmla="*/ 1 h 257"/>
                <a:gd name="T34" fmla="*/ 1 w 211"/>
                <a:gd name="T35" fmla="*/ 1 h 257"/>
                <a:gd name="T36" fmla="*/ 1 w 211"/>
                <a:gd name="T37" fmla="*/ 1 h 257"/>
                <a:gd name="T38" fmla="*/ 1 w 211"/>
                <a:gd name="T39" fmla="*/ 1 h 257"/>
                <a:gd name="T40" fmla="*/ 1 w 211"/>
                <a:gd name="T41" fmla="*/ 1 h 257"/>
                <a:gd name="T42" fmla="*/ 1 w 211"/>
                <a:gd name="T43" fmla="*/ 1 h 257"/>
                <a:gd name="T44" fmla="*/ 1 w 211"/>
                <a:gd name="T45" fmla="*/ 1 h 257"/>
                <a:gd name="T46" fmla="*/ 0 w 211"/>
                <a:gd name="T47" fmla="*/ 1 h 257"/>
                <a:gd name="T48" fmla="*/ 1 w 211"/>
                <a:gd name="T49" fmla="*/ 0 h 257"/>
                <a:gd name="T50" fmla="*/ 1 w 211"/>
                <a:gd name="T51" fmla="*/ 0 h 257"/>
                <a:gd name="T52" fmla="*/ 1 w 211"/>
                <a:gd name="T53" fmla="*/ 1 h 257"/>
                <a:gd name="T54" fmla="*/ 1 w 211"/>
                <a:gd name="T55" fmla="*/ 1 h 257"/>
                <a:gd name="T56" fmla="*/ 1 w 211"/>
                <a:gd name="T57" fmla="*/ 1 h 257"/>
                <a:gd name="T58" fmla="*/ 1 w 211"/>
                <a:gd name="T59" fmla="*/ 1 h 257"/>
                <a:gd name="T60" fmla="*/ 1 w 211"/>
                <a:gd name="T61" fmla="*/ 1 h 257"/>
                <a:gd name="T62" fmla="*/ 1 w 211"/>
                <a:gd name="T63" fmla="*/ 1 h 257"/>
                <a:gd name="T64" fmla="*/ 1 w 211"/>
                <a:gd name="T65" fmla="*/ 1 h 257"/>
                <a:gd name="T66" fmla="*/ 1 w 211"/>
                <a:gd name="T67" fmla="*/ 1 h 257"/>
                <a:gd name="T68" fmla="*/ 1 w 211"/>
                <a:gd name="T69" fmla="*/ 1 h 257"/>
                <a:gd name="T70" fmla="*/ 1 w 211"/>
                <a:gd name="T71" fmla="*/ 1 h 257"/>
                <a:gd name="T72" fmla="*/ 1 w 211"/>
                <a:gd name="T73" fmla="*/ 1 h 257"/>
                <a:gd name="T74" fmla="*/ 1 w 211"/>
                <a:gd name="T75" fmla="*/ 1 h 257"/>
                <a:gd name="T76" fmla="*/ 1 w 211"/>
                <a:gd name="T77" fmla="*/ 1 h 2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1"/>
                <a:gd name="T118" fmla="*/ 0 h 257"/>
                <a:gd name="T119" fmla="*/ 211 w 211"/>
                <a:gd name="T120" fmla="*/ 257 h 2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1" h="257">
                  <a:moveTo>
                    <a:pt x="211" y="112"/>
                  </a:moveTo>
                  <a:lnTo>
                    <a:pt x="209" y="112"/>
                  </a:lnTo>
                  <a:lnTo>
                    <a:pt x="209" y="116"/>
                  </a:lnTo>
                  <a:lnTo>
                    <a:pt x="206" y="118"/>
                  </a:lnTo>
                  <a:lnTo>
                    <a:pt x="204" y="124"/>
                  </a:lnTo>
                  <a:lnTo>
                    <a:pt x="202" y="129"/>
                  </a:lnTo>
                  <a:lnTo>
                    <a:pt x="200" y="137"/>
                  </a:lnTo>
                  <a:lnTo>
                    <a:pt x="194" y="144"/>
                  </a:lnTo>
                  <a:lnTo>
                    <a:pt x="190" y="154"/>
                  </a:lnTo>
                  <a:lnTo>
                    <a:pt x="185" y="163"/>
                  </a:lnTo>
                  <a:lnTo>
                    <a:pt x="179" y="173"/>
                  </a:lnTo>
                  <a:lnTo>
                    <a:pt x="171" y="182"/>
                  </a:lnTo>
                  <a:lnTo>
                    <a:pt x="164" y="192"/>
                  </a:lnTo>
                  <a:lnTo>
                    <a:pt x="156" y="201"/>
                  </a:lnTo>
                  <a:lnTo>
                    <a:pt x="149" y="211"/>
                  </a:lnTo>
                  <a:lnTo>
                    <a:pt x="139" y="219"/>
                  </a:lnTo>
                  <a:lnTo>
                    <a:pt x="130" y="228"/>
                  </a:lnTo>
                  <a:lnTo>
                    <a:pt x="120" y="234"/>
                  </a:lnTo>
                  <a:lnTo>
                    <a:pt x="111" y="239"/>
                  </a:lnTo>
                  <a:lnTo>
                    <a:pt x="101" y="245"/>
                  </a:lnTo>
                  <a:lnTo>
                    <a:pt x="94" y="249"/>
                  </a:lnTo>
                  <a:lnTo>
                    <a:pt x="86" y="251"/>
                  </a:lnTo>
                  <a:lnTo>
                    <a:pt x="80" y="255"/>
                  </a:lnTo>
                  <a:lnTo>
                    <a:pt x="73" y="257"/>
                  </a:lnTo>
                  <a:lnTo>
                    <a:pt x="67" y="257"/>
                  </a:lnTo>
                  <a:lnTo>
                    <a:pt x="61" y="257"/>
                  </a:lnTo>
                  <a:lnTo>
                    <a:pt x="55" y="255"/>
                  </a:lnTo>
                  <a:lnTo>
                    <a:pt x="52" y="251"/>
                  </a:lnTo>
                  <a:lnTo>
                    <a:pt x="46" y="249"/>
                  </a:lnTo>
                  <a:lnTo>
                    <a:pt x="42" y="245"/>
                  </a:lnTo>
                  <a:lnTo>
                    <a:pt x="38" y="239"/>
                  </a:lnTo>
                  <a:lnTo>
                    <a:pt x="35" y="234"/>
                  </a:lnTo>
                  <a:lnTo>
                    <a:pt x="33" y="228"/>
                  </a:lnTo>
                  <a:lnTo>
                    <a:pt x="29" y="219"/>
                  </a:lnTo>
                  <a:lnTo>
                    <a:pt x="25" y="211"/>
                  </a:lnTo>
                  <a:lnTo>
                    <a:pt x="21" y="203"/>
                  </a:lnTo>
                  <a:lnTo>
                    <a:pt x="19" y="198"/>
                  </a:lnTo>
                  <a:lnTo>
                    <a:pt x="17" y="190"/>
                  </a:lnTo>
                  <a:lnTo>
                    <a:pt x="14" y="182"/>
                  </a:lnTo>
                  <a:lnTo>
                    <a:pt x="12" y="175"/>
                  </a:lnTo>
                  <a:lnTo>
                    <a:pt x="12" y="171"/>
                  </a:lnTo>
                  <a:lnTo>
                    <a:pt x="10" y="163"/>
                  </a:lnTo>
                  <a:lnTo>
                    <a:pt x="8" y="158"/>
                  </a:lnTo>
                  <a:lnTo>
                    <a:pt x="6" y="152"/>
                  </a:lnTo>
                  <a:lnTo>
                    <a:pt x="6" y="150"/>
                  </a:lnTo>
                  <a:lnTo>
                    <a:pt x="6" y="144"/>
                  </a:lnTo>
                  <a:lnTo>
                    <a:pt x="6" y="143"/>
                  </a:lnTo>
                  <a:lnTo>
                    <a:pt x="0" y="49"/>
                  </a:lnTo>
                  <a:lnTo>
                    <a:pt x="63" y="0"/>
                  </a:lnTo>
                  <a:lnTo>
                    <a:pt x="65" y="0"/>
                  </a:lnTo>
                  <a:lnTo>
                    <a:pt x="73" y="0"/>
                  </a:lnTo>
                  <a:lnTo>
                    <a:pt x="76" y="0"/>
                  </a:lnTo>
                  <a:lnTo>
                    <a:pt x="84" y="2"/>
                  </a:lnTo>
                  <a:lnTo>
                    <a:pt x="90" y="2"/>
                  </a:lnTo>
                  <a:lnTo>
                    <a:pt x="97" y="6"/>
                  </a:lnTo>
                  <a:lnTo>
                    <a:pt x="103" y="6"/>
                  </a:lnTo>
                  <a:lnTo>
                    <a:pt x="111" y="9"/>
                  </a:lnTo>
                  <a:lnTo>
                    <a:pt x="116" y="11"/>
                  </a:lnTo>
                  <a:lnTo>
                    <a:pt x="124" y="15"/>
                  </a:lnTo>
                  <a:lnTo>
                    <a:pt x="130" y="17"/>
                  </a:lnTo>
                  <a:lnTo>
                    <a:pt x="137" y="23"/>
                  </a:lnTo>
                  <a:lnTo>
                    <a:pt x="141" y="27"/>
                  </a:lnTo>
                  <a:lnTo>
                    <a:pt x="147" y="32"/>
                  </a:lnTo>
                  <a:lnTo>
                    <a:pt x="151" y="36"/>
                  </a:lnTo>
                  <a:lnTo>
                    <a:pt x="156" y="42"/>
                  </a:lnTo>
                  <a:lnTo>
                    <a:pt x="160" y="49"/>
                  </a:lnTo>
                  <a:lnTo>
                    <a:pt x="166" y="55"/>
                  </a:lnTo>
                  <a:lnTo>
                    <a:pt x="171" y="63"/>
                  </a:lnTo>
                  <a:lnTo>
                    <a:pt x="177" y="68"/>
                  </a:lnTo>
                  <a:lnTo>
                    <a:pt x="181" y="76"/>
                  </a:lnTo>
                  <a:lnTo>
                    <a:pt x="187" y="82"/>
                  </a:lnTo>
                  <a:lnTo>
                    <a:pt x="190" y="87"/>
                  </a:lnTo>
                  <a:lnTo>
                    <a:pt x="194" y="93"/>
                  </a:lnTo>
                  <a:lnTo>
                    <a:pt x="200" y="99"/>
                  </a:lnTo>
                  <a:lnTo>
                    <a:pt x="204" y="103"/>
                  </a:lnTo>
                  <a:lnTo>
                    <a:pt x="208" y="110"/>
                  </a:lnTo>
                  <a:lnTo>
                    <a:pt x="211" y="112"/>
                  </a:lnTo>
                  <a:close/>
                </a:path>
              </a:pathLst>
            </a:custGeom>
            <a:solidFill>
              <a:srgbClr val="FFDEBF"/>
            </a:solidFill>
            <a:ln w="9525">
              <a:noFill/>
              <a:round/>
              <a:headEnd/>
              <a:tailEnd/>
            </a:ln>
          </p:spPr>
          <p:txBody>
            <a:bodyPr/>
            <a:lstStyle/>
            <a:p>
              <a:endParaRPr lang="en-US" sz="2400"/>
            </a:p>
          </p:txBody>
        </p:sp>
        <p:sp>
          <p:nvSpPr>
            <p:cNvPr id="231454" name="Freeform 41"/>
            <p:cNvSpPr>
              <a:spLocks/>
            </p:cNvSpPr>
            <p:nvPr/>
          </p:nvSpPr>
          <p:spPr bwMode="auto">
            <a:xfrm>
              <a:off x="4280" y="3448"/>
              <a:ext cx="210" cy="70"/>
            </a:xfrm>
            <a:custGeom>
              <a:avLst/>
              <a:gdLst>
                <a:gd name="T0" fmla="*/ 0 w 420"/>
                <a:gd name="T1" fmla="*/ 0 h 141"/>
                <a:gd name="T2" fmla="*/ 1 w 420"/>
                <a:gd name="T3" fmla="*/ 0 h 141"/>
                <a:gd name="T4" fmla="*/ 1 w 420"/>
                <a:gd name="T5" fmla="*/ 0 h 141"/>
                <a:gd name="T6" fmla="*/ 1 w 420"/>
                <a:gd name="T7" fmla="*/ 0 h 141"/>
                <a:gd name="T8" fmla="*/ 1 w 420"/>
                <a:gd name="T9" fmla="*/ 0 h 141"/>
                <a:gd name="T10" fmla="*/ 1 w 420"/>
                <a:gd name="T11" fmla="*/ 0 h 141"/>
                <a:gd name="T12" fmla="*/ 1 w 420"/>
                <a:gd name="T13" fmla="*/ 0 h 141"/>
                <a:gd name="T14" fmla="*/ 1 w 420"/>
                <a:gd name="T15" fmla="*/ 0 h 141"/>
                <a:gd name="T16" fmla="*/ 1 w 420"/>
                <a:gd name="T17" fmla="*/ 0 h 141"/>
                <a:gd name="T18" fmla="*/ 1 w 420"/>
                <a:gd name="T19" fmla="*/ 0 h 141"/>
                <a:gd name="T20" fmla="*/ 1 w 420"/>
                <a:gd name="T21" fmla="*/ 0 h 141"/>
                <a:gd name="T22" fmla="*/ 1 w 420"/>
                <a:gd name="T23" fmla="*/ 0 h 141"/>
                <a:gd name="T24" fmla="*/ 1 w 420"/>
                <a:gd name="T25" fmla="*/ 0 h 141"/>
                <a:gd name="T26" fmla="*/ 1 w 420"/>
                <a:gd name="T27" fmla="*/ 0 h 141"/>
                <a:gd name="T28" fmla="*/ 1 w 420"/>
                <a:gd name="T29" fmla="*/ 0 h 141"/>
                <a:gd name="T30" fmla="*/ 1 w 420"/>
                <a:gd name="T31" fmla="*/ 0 h 141"/>
                <a:gd name="T32" fmla="*/ 1 w 420"/>
                <a:gd name="T33" fmla="*/ 0 h 141"/>
                <a:gd name="T34" fmla="*/ 1 w 420"/>
                <a:gd name="T35" fmla="*/ 0 h 141"/>
                <a:gd name="T36" fmla="*/ 1 w 420"/>
                <a:gd name="T37" fmla="*/ 0 h 141"/>
                <a:gd name="T38" fmla="*/ 1 w 420"/>
                <a:gd name="T39" fmla="*/ 0 h 141"/>
                <a:gd name="T40" fmla="*/ 1 w 420"/>
                <a:gd name="T41" fmla="*/ 0 h 141"/>
                <a:gd name="T42" fmla="*/ 1 w 420"/>
                <a:gd name="T43" fmla="*/ 0 h 141"/>
                <a:gd name="T44" fmla="*/ 1 w 420"/>
                <a:gd name="T45" fmla="*/ 0 h 141"/>
                <a:gd name="T46" fmla="*/ 1 w 420"/>
                <a:gd name="T47" fmla="*/ 0 h 141"/>
                <a:gd name="T48" fmla="*/ 1 w 420"/>
                <a:gd name="T49" fmla="*/ 0 h 141"/>
                <a:gd name="T50" fmla="*/ 1 w 420"/>
                <a:gd name="T51" fmla="*/ 0 h 141"/>
                <a:gd name="T52" fmla="*/ 1 w 420"/>
                <a:gd name="T53" fmla="*/ 0 h 141"/>
                <a:gd name="T54" fmla="*/ 1 w 420"/>
                <a:gd name="T55" fmla="*/ 0 h 141"/>
                <a:gd name="T56" fmla="*/ 1 w 420"/>
                <a:gd name="T57" fmla="*/ 0 h 141"/>
                <a:gd name="T58" fmla="*/ 1 w 420"/>
                <a:gd name="T59" fmla="*/ 0 h 141"/>
                <a:gd name="T60" fmla="*/ 1 w 420"/>
                <a:gd name="T61" fmla="*/ 0 h 141"/>
                <a:gd name="T62" fmla="*/ 1 w 420"/>
                <a:gd name="T63" fmla="*/ 0 h 141"/>
                <a:gd name="T64" fmla="*/ 1 w 420"/>
                <a:gd name="T65" fmla="*/ 0 h 141"/>
                <a:gd name="T66" fmla="*/ 1 w 420"/>
                <a:gd name="T67" fmla="*/ 0 h 141"/>
                <a:gd name="T68" fmla="*/ 1 w 420"/>
                <a:gd name="T69" fmla="*/ 0 h 141"/>
                <a:gd name="T70" fmla="*/ 1 w 420"/>
                <a:gd name="T71" fmla="*/ 0 h 141"/>
                <a:gd name="T72" fmla="*/ 1 w 420"/>
                <a:gd name="T73" fmla="*/ 0 h 141"/>
                <a:gd name="T74" fmla="*/ 1 w 420"/>
                <a:gd name="T75" fmla="*/ 0 h 141"/>
                <a:gd name="T76" fmla="*/ 1 w 420"/>
                <a:gd name="T77" fmla="*/ 0 h 141"/>
                <a:gd name="T78" fmla="*/ 1 w 420"/>
                <a:gd name="T79" fmla="*/ 0 h 141"/>
                <a:gd name="T80" fmla="*/ 1 w 420"/>
                <a:gd name="T81" fmla="*/ 0 h 141"/>
                <a:gd name="T82" fmla="*/ 1 w 420"/>
                <a:gd name="T83" fmla="*/ 0 h 141"/>
                <a:gd name="T84" fmla="*/ 1 w 420"/>
                <a:gd name="T85" fmla="*/ 0 h 141"/>
                <a:gd name="T86" fmla="*/ 1 w 420"/>
                <a:gd name="T87" fmla="*/ 0 h 141"/>
                <a:gd name="T88" fmla="*/ 1 w 420"/>
                <a:gd name="T89" fmla="*/ 0 h 141"/>
                <a:gd name="T90" fmla="*/ 1 w 420"/>
                <a:gd name="T91" fmla="*/ 0 h 141"/>
                <a:gd name="T92" fmla="*/ 1 w 420"/>
                <a:gd name="T93" fmla="*/ 0 h 141"/>
                <a:gd name="T94" fmla="*/ 1 w 420"/>
                <a:gd name="T95" fmla="*/ 0 h 1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20"/>
                <a:gd name="T145" fmla="*/ 0 h 141"/>
                <a:gd name="T146" fmla="*/ 420 w 420"/>
                <a:gd name="T147" fmla="*/ 141 h 1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20" h="141">
                  <a:moveTo>
                    <a:pt x="2" y="23"/>
                  </a:moveTo>
                  <a:lnTo>
                    <a:pt x="0" y="25"/>
                  </a:lnTo>
                  <a:lnTo>
                    <a:pt x="0" y="32"/>
                  </a:lnTo>
                  <a:lnTo>
                    <a:pt x="0" y="34"/>
                  </a:lnTo>
                  <a:lnTo>
                    <a:pt x="0" y="40"/>
                  </a:lnTo>
                  <a:lnTo>
                    <a:pt x="2" y="46"/>
                  </a:lnTo>
                  <a:lnTo>
                    <a:pt x="4" y="53"/>
                  </a:lnTo>
                  <a:lnTo>
                    <a:pt x="6" y="59"/>
                  </a:lnTo>
                  <a:lnTo>
                    <a:pt x="10" y="65"/>
                  </a:lnTo>
                  <a:lnTo>
                    <a:pt x="15" y="72"/>
                  </a:lnTo>
                  <a:lnTo>
                    <a:pt x="21" y="80"/>
                  </a:lnTo>
                  <a:lnTo>
                    <a:pt x="27" y="86"/>
                  </a:lnTo>
                  <a:lnTo>
                    <a:pt x="36" y="91"/>
                  </a:lnTo>
                  <a:lnTo>
                    <a:pt x="40" y="95"/>
                  </a:lnTo>
                  <a:lnTo>
                    <a:pt x="46" y="97"/>
                  </a:lnTo>
                  <a:lnTo>
                    <a:pt x="51" y="101"/>
                  </a:lnTo>
                  <a:lnTo>
                    <a:pt x="59" y="103"/>
                  </a:lnTo>
                  <a:lnTo>
                    <a:pt x="65" y="105"/>
                  </a:lnTo>
                  <a:lnTo>
                    <a:pt x="70" y="106"/>
                  </a:lnTo>
                  <a:lnTo>
                    <a:pt x="76" y="108"/>
                  </a:lnTo>
                  <a:lnTo>
                    <a:pt x="84" y="110"/>
                  </a:lnTo>
                  <a:lnTo>
                    <a:pt x="90" y="112"/>
                  </a:lnTo>
                  <a:lnTo>
                    <a:pt x="95" y="112"/>
                  </a:lnTo>
                  <a:lnTo>
                    <a:pt x="103" y="114"/>
                  </a:lnTo>
                  <a:lnTo>
                    <a:pt x="109" y="114"/>
                  </a:lnTo>
                  <a:lnTo>
                    <a:pt x="116" y="114"/>
                  </a:lnTo>
                  <a:lnTo>
                    <a:pt x="122" y="114"/>
                  </a:lnTo>
                  <a:lnTo>
                    <a:pt x="129" y="114"/>
                  </a:lnTo>
                  <a:lnTo>
                    <a:pt x="135" y="116"/>
                  </a:lnTo>
                  <a:lnTo>
                    <a:pt x="141" y="114"/>
                  </a:lnTo>
                  <a:lnTo>
                    <a:pt x="148" y="114"/>
                  </a:lnTo>
                  <a:lnTo>
                    <a:pt x="154" y="114"/>
                  </a:lnTo>
                  <a:lnTo>
                    <a:pt x="162" y="114"/>
                  </a:lnTo>
                  <a:lnTo>
                    <a:pt x="167" y="114"/>
                  </a:lnTo>
                  <a:lnTo>
                    <a:pt x="175" y="112"/>
                  </a:lnTo>
                  <a:lnTo>
                    <a:pt x="181" y="112"/>
                  </a:lnTo>
                  <a:lnTo>
                    <a:pt x="186" y="112"/>
                  </a:lnTo>
                  <a:lnTo>
                    <a:pt x="192" y="110"/>
                  </a:lnTo>
                  <a:lnTo>
                    <a:pt x="200" y="108"/>
                  </a:lnTo>
                  <a:lnTo>
                    <a:pt x="205" y="108"/>
                  </a:lnTo>
                  <a:lnTo>
                    <a:pt x="213" y="108"/>
                  </a:lnTo>
                  <a:lnTo>
                    <a:pt x="219" y="108"/>
                  </a:lnTo>
                  <a:lnTo>
                    <a:pt x="224" y="108"/>
                  </a:lnTo>
                  <a:lnTo>
                    <a:pt x="230" y="106"/>
                  </a:lnTo>
                  <a:lnTo>
                    <a:pt x="236" y="106"/>
                  </a:lnTo>
                  <a:lnTo>
                    <a:pt x="242" y="106"/>
                  </a:lnTo>
                  <a:lnTo>
                    <a:pt x="247" y="106"/>
                  </a:lnTo>
                  <a:lnTo>
                    <a:pt x="255" y="108"/>
                  </a:lnTo>
                  <a:lnTo>
                    <a:pt x="261" y="108"/>
                  </a:lnTo>
                  <a:lnTo>
                    <a:pt x="264" y="108"/>
                  </a:lnTo>
                  <a:lnTo>
                    <a:pt x="270" y="108"/>
                  </a:lnTo>
                  <a:lnTo>
                    <a:pt x="276" y="110"/>
                  </a:lnTo>
                  <a:lnTo>
                    <a:pt x="283" y="112"/>
                  </a:lnTo>
                  <a:lnTo>
                    <a:pt x="289" y="112"/>
                  </a:lnTo>
                  <a:lnTo>
                    <a:pt x="295" y="112"/>
                  </a:lnTo>
                  <a:lnTo>
                    <a:pt x="302" y="114"/>
                  </a:lnTo>
                  <a:lnTo>
                    <a:pt x="310" y="116"/>
                  </a:lnTo>
                  <a:lnTo>
                    <a:pt x="316" y="116"/>
                  </a:lnTo>
                  <a:lnTo>
                    <a:pt x="323" y="118"/>
                  </a:lnTo>
                  <a:lnTo>
                    <a:pt x="329" y="118"/>
                  </a:lnTo>
                  <a:lnTo>
                    <a:pt x="337" y="120"/>
                  </a:lnTo>
                  <a:lnTo>
                    <a:pt x="342" y="122"/>
                  </a:lnTo>
                  <a:lnTo>
                    <a:pt x="348" y="124"/>
                  </a:lnTo>
                  <a:lnTo>
                    <a:pt x="356" y="124"/>
                  </a:lnTo>
                  <a:lnTo>
                    <a:pt x="361" y="125"/>
                  </a:lnTo>
                  <a:lnTo>
                    <a:pt x="367" y="127"/>
                  </a:lnTo>
                  <a:lnTo>
                    <a:pt x="373" y="127"/>
                  </a:lnTo>
                  <a:lnTo>
                    <a:pt x="378" y="129"/>
                  </a:lnTo>
                  <a:lnTo>
                    <a:pt x="384" y="131"/>
                  </a:lnTo>
                  <a:lnTo>
                    <a:pt x="388" y="131"/>
                  </a:lnTo>
                  <a:lnTo>
                    <a:pt x="394" y="133"/>
                  </a:lnTo>
                  <a:lnTo>
                    <a:pt x="397" y="133"/>
                  </a:lnTo>
                  <a:lnTo>
                    <a:pt x="403" y="135"/>
                  </a:lnTo>
                  <a:lnTo>
                    <a:pt x="411" y="137"/>
                  </a:lnTo>
                  <a:lnTo>
                    <a:pt x="416" y="139"/>
                  </a:lnTo>
                  <a:lnTo>
                    <a:pt x="418" y="139"/>
                  </a:lnTo>
                  <a:lnTo>
                    <a:pt x="420" y="141"/>
                  </a:lnTo>
                  <a:lnTo>
                    <a:pt x="407" y="86"/>
                  </a:lnTo>
                  <a:lnTo>
                    <a:pt x="405" y="86"/>
                  </a:lnTo>
                  <a:lnTo>
                    <a:pt x="401" y="84"/>
                  </a:lnTo>
                  <a:lnTo>
                    <a:pt x="396" y="82"/>
                  </a:lnTo>
                  <a:lnTo>
                    <a:pt x="386" y="80"/>
                  </a:lnTo>
                  <a:lnTo>
                    <a:pt x="380" y="78"/>
                  </a:lnTo>
                  <a:lnTo>
                    <a:pt x="377" y="76"/>
                  </a:lnTo>
                  <a:lnTo>
                    <a:pt x="371" y="74"/>
                  </a:lnTo>
                  <a:lnTo>
                    <a:pt x="365" y="74"/>
                  </a:lnTo>
                  <a:lnTo>
                    <a:pt x="358" y="72"/>
                  </a:lnTo>
                  <a:lnTo>
                    <a:pt x="352" y="70"/>
                  </a:lnTo>
                  <a:lnTo>
                    <a:pt x="346" y="68"/>
                  </a:lnTo>
                  <a:lnTo>
                    <a:pt x="340" y="68"/>
                  </a:lnTo>
                  <a:lnTo>
                    <a:pt x="333" y="67"/>
                  </a:lnTo>
                  <a:lnTo>
                    <a:pt x="327" y="65"/>
                  </a:lnTo>
                  <a:lnTo>
                    <a:pt x="320" y="63"/>
                  </a:lnTo>
                  <a:lnTo>
                    <a:pt x="314" y="63"/>
                  </a:lnTo>
                  <a:lnTo>
                    <a:pt x="308" y="61"/>
                  </a:lnTo>
                  <a:lnTo>
                    <a:pt x="302" y="59"/>
                  </a:lnTo>
                  <a:lnTo>
                    <a:pt x="297" y="57"/>
                  </a:lnTo>
                  <a:lnTo>
                    <a:pt x="291" y="57"/>
                  </a:lnTo>
                  <a:lnTo>
                    <a:pt x="285" y="55"/>
                  </a:lnTo>
                  <a:lnTo>
                    <a:pt x="280" y="55"/>
                  </a:lnTo>
                  <a:lnTo>
                    <a:pt x="274" y="55"/>
                  </a:lnTo>
                  <a:lnTo>
                    <a:pt x="270" y="55"/>
                  </a:lnTo>
                  <a:lnTo>
                    <a:pt x="261" y="53"/>
                  </a:lnTo>
                  <a:lnTo>
                    <a:pt x="257" y="55"/>
                  </a:lnTo>
                  <a:lnTo>
                    <a:pt x="249" y="55"/>
                  </a:lnTo>
                  <a:lnTo>
                    <a:pt x="242" y="55"/>
                  </a:lnTo>
                  <a:lnTo>
                    <a:pt x="232" y="53"/>
                  </a:lnTo>
                  <a:lnTo>
                    <a:pt x="223" y="51"/>
                  </a:lnTo>
                  <a:lnTo>
                    <a:pt x="215" y="49"/>
                  </a:lnTo>
                  <a:lnTo>
                    <a:pt x="209" y="48"/>
                  </a:lnTo>
                  <a:lnTo>
                    <a:pt x="204" y="46"/>
                  </a:lnTo>
                  <a:lnTo>
                    <a:pt x="198" y="46"/>
                  </a:lnTo>
                  <a:lnTo>
                    <a:pt x="190" y="44"/>
                  </a:lnTo>
                  <a:lnTo>
                    <a:pt x="185" y="42"/>
                  </a:lnTo>
                  <a:lnTo>
                    <a:pt x="177" y="40"/>
                  </a:lnTo>
                  <a:lnTo>
                    <a:pt x="171" y="38"/>
                  </a:lnTo>
                  <a:lnTo>
                    <a:pt x="164" y="36"/>
                  </a:lnTo>
                  <a:lnTo>
                    <a:pt x="158" y="34"/>
                  </a:lnTo>
                  <a:lnTo>
                    <a:pt x="150" y="32"/>
                  </a:lnTo>
                  <a:lnTo>
                    <a:pt x="145" y="30"/>
                  </a:lnTo>
                  <a:lnTo>
                    <a:pt x="137" y="27"/>
                  </a:lnTo>
                  <a:lnTo>
                    <a:pt x="129" y="25"/>
                  </a:lnTo>
                  <a:lnTo>
                    <a:pt x="122" y="23"/>
                  </a:lnTo>
                  <a:lnTo>
                    <a:pt x="116" y="21"/>
                  </a:lnTo>
                  <a:lnTo>
                    <a:pt x="109" y="19"/>
                  </a:lnTo>
                  <a:lnTo>
                    <a:pt x="101" y="17"/>
                  </a:lnTo>
                  <a:lnTo>
                    <a:pt x="95" y="15"/>
                  </a:lnTo>
                  <a:lnTo>
                    <a:pt x="90" y="13"/>
                  </a:lnTo>
                  <a:lnTo>
                    <a:pt x="84" y="10"/>
                  </a:lnTo>
                  <a:lnTo>
                    <a:pt x="78" y="10"/>
                  </a:lnTo>
                  <a:lnTo>
                    <a:pt x="72" y="8"/>
                  </a:lnTo>
                  <a:lnTo>
                    <a:pt x="69" y="6"/>
                  </a:lnTo>
                  <a:lnTo>
                    <a:pt x="57" y="2"/>
                  </a:lnTo>
                  <a:lnTo>
                    <a:pt x="50" y="2"/>
                  </a:lnTo>
                  <a:lnTo>
                    <a:pt x="40" y="0"/>
                  </a:lnTo>
                  <a:lnTo>
                    <a:pt x="34" y="2"/>
                  </a:lnTo>
                  <a:lnTo>
                    <a:pt x="29" y="2"/>
                  </a:lnTo>
                  <a:lnTo>
                    <a:pt x="23" y="4"/>
                  </a:lnTo>
                  <a:lnTo>
                    <a:pt x="17" y="6"/>
                  </a:lnTo>
                  <a:lnTo>
                    <a:pt x="15" y="8"/>
                  </a:lnTo>
                  <a:lnTo>
                    <a:pt x="8" y="13"/>
                  </a:lnTo>
                  <a:lnTo>
                    <a:pt x="4" y="17"/>
                  </a:lnTo>
                  <a:lnTo>
                    <a:pt x="2" y="21"/>
                  </a:lnTo>
                  <a:lnTo>
                    <a:pt x="2" y="23"/>
                  </a:lnTo>
                  <a:close/>
                </a:path>
              </a:pathLst>
            </a:custGeom>
            <a:solidFill>
              <a:srgbClr val="000000"/>
            </a:solidFill>
            <a:ln w="9525">
              <a:noFill/>
              <a:round/>
              <a:headEnd/>
              <a:tailEnd/>
            </a:ln>
          </p:spPr>
          <p:txBody>
            <a:bodyPr/>
            <a:lstStyle/>
            <a:p>
              <a:endParaRPr lang="en-US" sz="2400"/>
            </a:p>
          </p:txBody>
        </p:sp>
        <p:sp>
          <p:nvSpPr>
            <p:cNvPr id="231455" name="Freeform 42"/>
            <p:cNvSpPr>
              <a:spLocks/>
            </p:cNvSpPr>
            <p:nvPr/>
          </p:nvSpPr>
          <p:spPr bwMode="auto">
            <a:xfrm>
              <a:off x="4365" y="3520"/>
              <a:ext cx="50" cy="155"/>
            </a:xfrm>
            <a:custGeom>
              <a:avLst/>
              <a:gdLst>
                <a:gd name="T0" fmla="*/ 1 w 99"/>
                <a:gd name="T1" fmla="*/ 0 h 310"/>
                <a:gd name="T2" fmla="*/ 1 w 99"/>
                <a:gd name="T3" fmla="*/ 1 h 310"/>
                <a:gd name="T4" fmla="*/ 1 w 99"/>
                <a:gd name="T5" fmla="*/ 1 h 310"/>
                <a:gd name="T6" fmla="*/ 0 w 99"/>
                <a:gd name="T7" fmla="*/ 1 h 310"/>
                <a:gd name="T8" fmla="*/ 1 w 99"/>
                <a:gd name="T9" fmla="*/ 0 h 310"/>
                <a:gd name="T10" fmla="*/ 1 w 99"/>
                <a:gd name="T11" fmla="*/ 0 h 310"/>
                <a:gd name="T12" fmla="*/ 0 60000 65536"/>
                <a:gd name="T13" fmla="*/ 0 60000 65536"/>
                <a:gd name="T14" fmla="*/ 0 60000 65536"/>
                <a:gd name="T15" fmla="*/ 0 60000 65536"/>
                <a:gd name="T16" fmla="*/ 0 60000 65536"/>
                <a:gd name="T17" fmla="*/ 0 60000 65536"/>
                <a:gd name="T18" fmla="*/ 0 w 99"/>
                <a:gd name="T19" fmla="*/ 0 h 310"/>
                <a:gd name="T20" fmla="*/ 99 w 99"/>
                <a:gd name="T21" fmla="*/ 310 h 310"/>
              </a:gdLst>
              <a:ahLst/>
              <a:cxnLst>
                <a:cxn ang="T12">
                  <a:pos x="T0" y="T1"/>
                </a:cxn>
                <a:cxn ang="T13">
                  <a:pos x="T2" y="T3"/>
                </a:cxn>
                <a:cxn ang="T14">
                  <a:pos x="T4" y="T5"/>
                </a:cxn>
                <a:cxn ang="T15">
                  <a:pos x="T6" y="T7"/>
                </a:cxn>
                <a:cxn ang="T16">
                  <a:pos x="T8" y="T9"/>
                </a:cxn>
                <a:cxn ang="T17">
                  <a:pos x="T10" y="T11"/>
                </a:cxn>
              </a:cxnLst>
              <a:rect l="T18" t="T19" r="T20" b="T21"/>
              <a:pathLst>
                <a:path w="99" h="310">
                  <a:moveTo>
                    <a:pt x="31" y="0"/>
                  </a:moveTo>
                  <a:lnTo>
                    <a:pt x="99" y="274"/>
                  </a:lnTo>
                  <a:lnTo>
                    <a:pt x="71" y="310"/>
                  </a:lnTo>
                  <a:lnTo>
                    <a:pt x="0" y="6"/>
                  </a:lnTo>
                  <a:lnTo>
                    <a:pt x="31" y="0"/>
                  </a:lnTo>
                  <a:close/>
                </a:path>
              </a:pathLst>
            </a:custGeom>
            <a:solidFill>
              <a:srgbClr val="000000"/>
            </a:solidFill>
            <a:ln w="9525">
              <a:noFill/>
              <a:round/>
              <a:headEnd/>
              <a:tailEnd/>
            </a:ln>
          </p:spPr>
          <p:txBody>
            <a:bodyPr/>
            <a:lstStyle/>
            <a:p>
              <a:endParaRPr lang="en-US" sz="2400"/>
            </a:p>
          </p:txBody>
        </p:sp>
        <p:sp>
          <p:nvSpPr>
            <p:cNvPr id="231456" name="Freeform 43"/>
            <p:cNvSpPr>
              <a:spLocks/>
            </p:cNvSpPr>
            <p:nvPr/>
          </p:nvSpPr>
          <p:spPr bwMode="auto">
            <a:xfrm>
              <a:off x="4476" y="3218"/>
              <a:ext cx="266" cy="577"/>
            </a:xfrm>
            <a:custGeom>
              <a:avLst/>
              <a:gdLst>
                <a:gd name="T0" fmla="*/ 1 w 532"/>
                <a:gd name="T1" fmla="*/ 0 h 1156"/>
                <a:gd name="T2" fmla="*/ 1 w 532"/>
                <a:gd name="T3" fmla="*/ 0 h 1156"/>
                <a:gd name="T4" fmla="*/ 1 w 532"/>
                <a:gd name="T5" fmla="*/ 0 h 1156"/>
                <a:gd name="T6" fmla="*/ 1 w 532"/>
                <a:gd name="T7" fmla="*/ 0 h 1156"/>
                <a:gd name="T8" fmla="*/ 0 w 532"/>
                <a:gd name="T9" fmla="*/ 0 h 1156"/>
                <a:gd name="T10" fmla="*/ 1 w 532"/>
                <a:gd name="T11" fmla="*/ 0 h 1156"/>
                <a:gd name="T12" fmla="*/ 1 w 532"/>
                <a:gd name="T13" fmla="*/ 0 h 1156"/>
                <a:gd name="T14" fmla="*/ 1 w 532"/>
                <a:gd name="T15" fmla="*/ 0 h 1156"/>
                <a:gd name="T16" fmla="*/ 1 w 532"/>
                <a:gd name="T17" fmla="*/ 0 h 1156"/>
                <a:gd name="T18" fmla="*/ 1 w 532"/>
                <a:gd name="T19" fmla="*/ 0 h 1156"/>
                <a:gd name="T20" fmla="*/ 1 w 532"/>
                <a:gd name="T21" fmla="*/ 0 h 1156"/>
                <a:gd name="T22" fmla="*/ 1 w 532"/>
                <a:gd name="T23" fmla="*/ 0 h 1156"/>
                <a:gd name="T24" fmla="*/ 1 w 532"/>
                <a:gd name="T25" fmla="*/ 0 h 1156"/>
                <a:gd name="T26" fmla="*/ 1 w 532"/>
                <a:gd name="T27" fmla="*/ 0 h 1156"/>
                <a:gd name="T28" fmla="*/ 1 w 532"/>
                <a:gd name="T29" fmla="*/ 0 h 1156"/>
                <a:gd name="T30" fmla="*/ 1 w 532"/>
                <a:gd name="T31" fmla="*/ 0 h 1156"/>
                <a:gd name="T32" fmla="*/ 1 w 532"/>
                <a:gd name="T33" fmla="*/ 0 h 1156"/>
                <a:gd name="T34" fmla="*/ 1 w 532"/>
                <a:gd name="T35" fmla="*/ 0 h 1156"/>
                <a:gd name="T36" fmla="*/ 1 w 532"/>
                <a:gd name="T37" fmla="*/ 0 h 1156"/>
                <a:gd name="T38" fmla="*/ 1 w 532"/>
                <a:gd name="T39" fmla="*/ 0 h 1156"/>
                <a:gd name="T40" fmla="*/ 1 w 532"/>
                <a:gd name="T41" fmla="*/ 0 h 1156"/>
                <a:gd name="T42" fmla="*/ 1 w 532"/>
                <a:gd name="T43" fmla="*/ 0 h 1156"/>
                <a:gd name="T44" fmla="*/ 1 w 532"/>
                <a:gd name="T45" fmla="*/ 0 h 1156"/>
                <a:gd name="T46" fmla="*/ 1 w 532"/>
                <a:gd name="T47" fmla="*/ 0 h 1156"/>
                <a:gd name="T48" fmla="*/ 1 w 532"/>
                <a:gd name="T49" fmla="*/ 0 h 1156"/>
                <a:gd name="T50" fmla="*/ 1 w 532"/>
                <a:gd name="T51" fmla="*/ 0 h 1156"/>
                <a:gd name="T52" fmla="*/ 1 w 532"/>
                <a:gd name="T53" fmla="*/ 0 h 1156"/>
                <a:gd name="T54" fmla="*/ 1 w 532"/>
                <a:gd name="T55" fmla="*/ 0 h 1156"/>
                <a:gd name="T56" fmla="*/ 1 w 532"/>
                <a:gd name="T57" fmla="*/ 0 h 1156"/>
                <a:gd name="T58" fmla="*/ 1 w 532"/>
                <a:gd name="T59" fmla="*/ 0 h 1156"/>
                <a:gd name="T60" fmla="*/ 1 w 532"/>
                <a:gd name="T61" fmla="*/ 0 h 1156"/>
                <a:gd name="T62" fmla="*/ 1 w 532"/>
                <a:gd name="T63" fmla="*/ 0 h 1156"/>
                <a:gd name="T64" fmla="*/ 1 w 532"/>
                <a:gd name="T65" fmla="*/ 0 h 1156"/>
                <a:gd name="T66" fmla="*/ 1 w 532"/>
                <a:gd name="T67" fmla="*/ 0 h 1156"/>
                <a:gd name="T68" fmla="*/ 1 w 532"/>
                <a:gd name="T69" fmla="*/ 0 h 1156"/>
                <a:gd name="T70" fmla="*/ 1 w 532"/>
                <a:gd name="T71" fmla="*/ 0 h 1156"/>
                <a:gd name="T72" fmla="*/ 1 w 532"/>
                <a:gd name="T73" fmla="*/ 0 h 1156"/>
                <a:gd name="T74" fmla="*/ 1 w 532"/>
                <a:gd name="T75" fmla="*/ 0 h 1156"/>
                <a:gd name="T76" fmla="*/ 1 w 532"/>
                <a:gd name="T77" fmla="*/ 0 h 1156"/>
                <a:gd name="T78" fmla="*/ 1 w 532"/>
                <a:gd name="T79" fmla="*/ 0 h 1156"/>
                <a:gd name="T80" fmla="*/ 1 w 532"/>
                <a:gd name="T81" fmla="*/ 0 h 1156"/>
                <a:gd name="T82" fmla="*/ 1 w 532"/>
                <a:gd name="T83" fmla="*/ 0 h 1156"/>
                <a:gd name="T84" fmla="*/ 1 w 532"/>
                <a:gd name="T85" fmla="*/ 0 h 1156"/>
                <a:gd name="T86" fmla="*/ 1 w 532"/>
                <a:gd name="T87" fmla="*/ 0 h 1156"/>
                <a:gd name="T88" fmla="*/ 1 w 532"/>
                <a:gd name="T89" fmla="*/ 0 h 1156"/>
                <a:gd name="T90" fmla="*/ 1 w 532"/>
                <a:gd name="T91" fmla="*/ 0 h 1156"/>
                <a:gd name="T92" fmla="*/ 1 w 532"/>
                <a:gd name="T93" fmla="*/ 0 h 1156"/>
                <a:gd name="T94" fmla="*/ 1 w 532"/>
                <a:gd name="T95" fmla="*/ 0 h 1156"/>
                <a:gd name="T96" fmla="*/ 1 w 532"/>
                <a:gd name="T97" fmla="*/ 0 h 1156"/>
                <a:gd name="T98" fmla="*/ 1 w 532"/>
                <a:gd name="T99" fmla="*/ 0 h 1156"/>
                <a:gd name="T100" fmla="*/ 1 w 532"/>
                <a:gd name="T101" fmla="*/ 0 h 1156"/>
                <a:gd name="T102" fmla="*/ 1 w 532"/>
                <a:gd name="T103" fmla="*/ 0 h 1156"/>
                <a:gd name="T104" fmla="*/ 1 w 532"/>
                <a:gd name="T105" fmla="*/ 0 h 1156"/>
                <a:gd name="T106" fmla="*/ 1 w 532"/>
                <a:gd name="T107" fmla="*/ 0 h 1156"/>
                <a:gd name="T108" fmla="*/ 1 w 532"/>
                <a:gd name="T109" fmla="*/ 0 h 115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32"/>
                <a:gd name="T166" fmla="*/ 0 h 1156"/>
                <a:gd name="T167" fmla="*/ 532 w 532"/>
                <a:gd name="T168" fmla="*/ 1156 h 115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32" h="1156">
                  <a:moveTo>
                    <a:pt x="85" y="0"/>
                  </a:moveTo>
                  <a:lnTo>
                    <a:pt x="83" y="2"/>
                  </a:lnTo>
                  <a:lnTo>
                    <a:pt x="81" y="8"/>
                  </a:lnTo>
                  <a:lnTo>
                    <a:pt x="79" y="10"/>
                  </a:lnTo>
                  <a:lnTo>
                    <a:pt x="78" y="15"/>
                  </a:lnTo>
                  <a:lnTo>
                    <a:pt x="74" y="19"/>
                  </a:lnTo>
                  <a:lnTo>
                    <a:pt x="72" y="27"/>
                  </a:lnTo>
                  <a:lnTo>
                    <a:pt x="68" y="32"/>
                  </a:lnTo>
                  <a:lnTo>
                    <a:pt x="66" y="38"/>
                  </a:lnTo>
                  <a:lnTo>
                    <a:pt x="62" y="46"/>
                  </a:lnTo>
                  <a:lnTo>
                    <a:pt x="59" y="55"/>
                  </a:lnTo>
                  <a:lnTo>
                    <a:pt x="55" y="63"/>
                  </a:lnTo>
                  <a:lnTo>
                    <a:pt x="51" y="72"/>
                  </a:lnTo>
                  <a:lnTo>
                    <a:pt x="47" y="80"/>
                  </a:lnTo>
                  <a:lnTo>
                    <a:pt x="45" y="89"/>
                  </a:lnTo>
                  <a:lnTo>
                    <a:pt x="40" y="99"/>
                  </a:lnTo>
                  <a:lnTo>
                    <a:pt x="36" y="106"/>
                  </a:lnTo>
                  <a:lnTo>
                    <a:pt x="32" y="116"/>
                  </a:lnTo>
                  <a:lnTo>
                    <a:pt x="28" y="125"/>
                  </a:lnTo>
                  <a:lnTo>
                    <a:pt x="24" y="133"/>
                  </a:lnTo>
                  <a:lnTo>
                    <a:pt x="21" y="143"/>
                  </a:lnTo>
                  <a:lnTo>
                    <a:pt x="19" y="150"/>
                  </a:lnTo>
                  <a:lnTo>
                    <a:pt x="15" y="160"/>
                  </a:lnTo>
                  <a:lnTo>
                    <a:pt x="11" y="167"/>
                  </a:lnTo>
                  <a:lnTo>
                    <a:pt x="9" y="177"/>
                  </a:lnTo>
                  <a:lnTo>
                    <a:pt x="5" y="183"/>
                  </a:lnTo>
                  <a:lnTo>
                    <a:pt x="3" y="190"/>
                  </a:lnTo>
                  <a:lnTo>
                    <a:pt x="2" y="196"/>
                  </a:lnTo>
                  <a:lnTo>
                    <a:pt x="2" y="203"/>
                  </a:lnTo>
                  <a:lnTo>
                    <a:pt x="0" y="209"/>
                  </a:lnTo>
                  <a:lnTo>
                    <a:pt x="0" y="215"/>
                  </a:lnTo>
                  <a:lnTo>
                    <a:pt x="0" y="224"/>
                  </a:lnTo>
                  <a:lnTo>
                    <a:pt x="2" y="234"/>
                  </a:lnTo>
                  <a:lnTo>
                    <a:pt x="2" y="240"/>
                  </a:lnTo>
                  <a:lnTo>
                    <a:pt x="3" y="245"/>
                  </a:lnTo>
                  <a:lnTo>
                    <a:pt x="3" y="251"/>
                  </a:lnTo>
                  <a:lnTo>
                    <a:pt x="5" y="257"/>
                  </a:lnTo>
                  <a:lnTo>
                    <a:pt x="7" y="260"/>
                  </a:lnTo>
                  <a:lnTo>
                    <a:pt x="9" y="266"/>
                  </a:lnTo>
                  <a:lnTo>
                    <a:pt x="11" y="272"/>
                  </a:lnTo>
                  <a:lnTo>
                    <a:pt x="15" y="278"/>
                  </a:lnTo>
                  <a:lnTo>
                    <a:pt x="17" y="283"/>
                  </a:lnTo>
                  <a:lnTo>
                    <a:pt x="19" y="289"/>
                  </a:lnTo>
                  <a:lnTo>
                    <a:pt x="22" y="295"/>
                  </a:lnTo>
                  <a:lnTo>
                    <a:pt x="24" y="300"/>
                  </a:lnTo>
                  <a:lnTo>
                    <a:pt x="30" y="308"/>
                  </a:lnTo>
                  <a:lnTo>
                    <a:pt x="34" y="317"/>
                  </a:lnTo>
                  <a:lnTo>
                    <a:pt x="40" y="327"/>
                  </a:lnTo>
                  <a:lnTo>
                    <a:pt x="43" y="335"/>
                  </a:lnTo>
                  <a:lnTo>
                    <a:pt x="47" y="340"/>
                  </a:lnTo>
                  <a:lnTo>
                    <a:pt x="51" y="344"/>
                  </a:lnTo>
                  <a:lnTo>
                    <a:pt x="53" y="348"/>
                  </a:lnTo>
                  <a:lnTo>
                    <a:pt x="53" y="350"/>
                  </a:lnTo>
                  <a:lnTo>
                    <a:pt x="102" y="698"/>
                  </a:lnTo>
                  <a:lnTo>
                    <a:pt x="76" y="821"/>
                  </a:lnTo>
                  <a:lnTo>
                    <a:pt x="203" y="842"/>
                  </a:lnTo>
                  <a:lnTo>
                    <a:pt x="251" y="568"/>
                  </a:lnTo>
                  <a:lnTo>
                    <a:pt x="142" y="376"/>
                  </a:lnTo>
                  <a:lnTo>
                    <a:pt x="116" y="257"/>
                  </a:lnTo>
                  <a:lnTo>
                    <a:pt x="119" y="262"/>
                  </a:lnTo>
                  <a:lnTo>
                    <a:pt x="123" y="270"/>
                  </a:lnTo>
                  <a:lnTo>
                    <a:pt x="125" y="276"/>
                  </a:lnTo>
                  <a:lnTo>
                    <a:pt x="129" y="285"/>
                  </a:lnTo>
                  <a:lnTo>
                    <a:pt x="133" y="293"/>
                  </a:lnTo>
                  <a:lnTo>
                    <a:pt x="140" y="304"/>
                  </a:lnTo>
                  <a:lnTo>
                    <a:pt x="142" y="312"/>
                  </a:lnTo>
                  <a:lnTo>
                    <a:pt x="150" y="323"/>
                  </a:lnTo>
                  <a:lnTo>
                    <a:pt x="152" y="329"/>
                  </a:lnTo>
                  <a:lnTo>
                    <a:pt x="154" y="335"/>
                  </a:lnTo>
                  <a:lnTo>
                    <a:pt x="157" y="340"/>
                  </a:lnTo>
                  <a:lnTo>
                    <a:pt x="161" y="346"/>
                  </a:lnTo>
                  <a:lnTo>
                    <a:pt x="163" y="352"/>
                  </a:lnTo>
                  <a:lnTo>
                    <a:pt x="165" y="357"/>
                  </a:lnTo>
                  <a:lnTo>
                    <a:pt x="169" y="361"/>
                  </a:lnTo>
                  <a:lnTo>
                    <a:pt x="171" y="367"/>
                  </a:lnTo>
                  <a:lnTo>
                    <a:pt x="175" y="373"/>
                  </a:lnTo>
                  <a:lnTo>
                    <a:pt x="176" y="378"/>
                  </a:lnTo>
                  <a:lnTo>
                    <a:pt x="180" y="384"/>
                  </a:lnTo>
                  <a:lnTo>
                    <a:pt x="184" y="390"/>
                  </a:lnTo>
                  <a:lnTo>
                    <a:pt x="186" y="395"/>
                  </a:lnTo>
                  <a:lnTo>
                    <a:pt x="190" y="401"/>
                  </a:lnTo>
                  <a:lnTo>
                    <a:pt x="192" y="407"/>
                  </a:lnTo>
                  <a:lnTo>
                    <a:pt x="195" y="413"/>
                  </a:lnTo>
                  <a:lnTo>
                    <a:pt x="199" y="416"/>
                  </a:lnTo>
                  <a:lnTo>
                    <a:pt x="203" y="422"/>
                  </a:lnTo>
                  <a:lnTo>
                    <a:pt x="205" y="428"/>
                  </a:lnTo>
                  <a:lnTo>
                    <a:pt x="209" y="433"/>
                  </a:lnTo>
                  <a:lnTo>
                    <a:pt x="214" y="443"/>
                  </a:lnTo>
                  <a:lnTo>
                    <a:pt x="222" y="454"/>
                  </a:lnTo>
                  <a:lnTo>
                    <a:pt x="228" y="464"/>
                  </a:lnTo>
                  <a:lnTo>
                    <a:pt x="233" y="473"/>
                  </a:lnTo>
                  <a:lnTo>
                    <a:pt x="239" y="481"/>
                  </a:lnTo>
                  <a:lnTo>
                    <a:pt x="247" y="489"/>
                  </a:lnTo>
                  <a:lnTo>
                    <a:pt x="252" y="494"/>
                  </a:lnTo>
                  <a:lnTo>
                    <a:pt x="260" y="502"/>
                  </a:lnTo>
                  <a:lnTo>
                    <a:pt x="266" y="508"/>
                  </a:lnTo>
                  <a:lnTo>
                    <a:pt x="271" y="513"/>
                  </a:lnTo>
                  <a:lnTo>
                    <a:pt x="277" y="519"/>
                  </a:lnTo>
                  <a:lnTo>
                    <a:pt x="283" y="527"/>
                  </a:lnTo>
                  <a:lnTo>
                    <a:pt x="289" y="532"/>
                  </a:lnTo>
                  <a:lnTo>
                    <a:pt x="294" y="540"/>
                  </a:lnTo>
                  <a:lnTo>
                    <a:pt x="302" y="546"/>
                  </a:lnTo>
                  <a:lnTo>
                    <a:pt x="308" y="553"/>
                  </a:lnTo>
                  <a:lnTo>
                    <a:pt x="313" y="561"/>
                  </a:lnTo>
                  <a:lnTo>
                    <a:pt x="319" y="566"/>
                  </a:lnTo>
                  <a:lnTo>
                    <a:pt x="325" y="574"/>
                  </a:lnTo>
                  <a:lnTo>
                    <a:pt x="330" y="582"/>
                  </a:lnTo>
                  <a:lnTo>
                    <a:pt x="334" y="589"/>
                  </a:lnTo>
                  <a:lnTo>
                    <a:pt x="340" y="595"/>
                  </a:lnTo>
                  <a:lnTo>
                    <a:pt x="346" y="603"/>
                  </a:lnTo>
                  <a:lnTo>
                    <a:pt x="351" y="610"/>
                  </a:lnTo>
                  <a:lnTo>
                    <a:pt x="355" y="616"/>
                  </a:lnTo>
                  <a:lnTo>
                    <a:pt x="361" y="622"/>
                  </a:lnTo>
                  <a:lnTo>
                    <a:pt x="365" y="627"/>
                  </a:lnTo>
                  <a:lnTo>
                    <a:pt x="370" y="633"/>
                  </a:lnTo>
                  <a:lnTo>
                    <a:pt x="378" y="643"/>
                  </a:lnTo>
                  <a:lnTo>
                    <a:pt x="384" y="652"/>
                  </a:lnTo>
                  <a:lnTo>
                    <a:pt x="389" y="660"/>
                  </a:lnTo>
                  <a:lnTo>
                    <a:pt x="393" y="665"/>
                  </a:lnTo>
                  <a:lnTo>
                    <a:pt x="395" y="669"/>
                  </a:lnTo>
                  <a:lnTo>
                    <a:pt x="397" y="671"/>
                  </a:lnTo>
                  <a:lnTo>
                    <a:pt x="429" y="760"/>
                  </a:lnTo>
                  <a:lnTo>
                    <a:pt x="424" y="762"/>
                  </a:lnTo>
                  <a:lnTo>
                    <a:pt x="418" y="766"/>
                  </a:lnTo>
                  <a:lnTo>
                    <a:pt x="410" y="770"/>
                  </a:lnTo>
                  <a:lnTo>
                    <a:pt x="405" y="772"/>
                  </a:lnTo>
                  <a:lnTo>
                    <a:pt x="401" y="776"/>
                  </a:lnTo>
                  <a:lnTo>
                    <a:pt x="395" y="777"/>
                  </a:lnTo>
                  <a:lnTo>
                    <a:pt x="389" y="781"/>
                  </a:lnTo>
                  <a:lnTo>
                    <a:pt x="384" y="785"/>
                  </a:lnTo>
                  <a:lnTo>
                    <a:pt x="378" y="789"/>
                  </a:lnTo>
                  <a:lnTo>
                    <a:pt x="372" y="793"/>
                  </a:lnTo>
                  <a:lnTo>
                    <a:pt x="367" y="798"/>
                  </a:lnTo>
                  <a:lnTo>
                    <a:pt x="359" y="802"/>
                  </a:lnTo>
                  <a:lnTo>
                    <a:pt x="353" y="806"/>
                  </a:lnTo>
                  <a:lnTo>
                    <a:pt x="346" y="810"/>
                  </a:lnTo>
                  <a:lnTo>
                    <a:pt x="340" y="815"/>
                  </a:lnTo>
                  <a:lnTo>
                    <a:pt x="332" y="821"/>
                  </a:lnTo>
                  <a:lnTo>
                    <a:pt x="325" y="827"/>
                  </a:lnTo>
                  <a:lnTo>
                    <a:pt x="319" y="833"/>
                  </a:lnTo>
                  <a:lnTo>
                    <a:pt x="313" y="838"/>
                  </a:lnTo>
                  <a:lnTo>
                    <a:pt x="306" y="844"/>
                  </a:lnTo>
                  <a:lnTo>
                    <a:pt x="300" y="850"/>
                  </a:lnTo>
                  <a:lnTo>
                    <a:pt x="292" y="855"/>
                  </a:lnTo>
                  <a:lnTo>
                    <a:pt x="287" y="861"/>
                  </a:lnTo>
                  <a:lnTo>
                    <a:pt x="281" y="867"/>
                  </a:lnTo>
                  <a:lnTo>
                    <a:pt x="277" y="874"/>
                  </a:lnTo>
                  <a:lnTo>
                    <a:pt x="271" y="880"/>
                  </a:lnTo>
                  <a:lnTo>
                    <a:pt x="270" y="888"/>
                  </a:lnTo>
                  <a:lnTo>
                    <a:pt x="264" y="893"/>
                  </a:lnTo>
                  <a:lnTo>
                    <a:pt x="260" y="899"/>
                  </a:lnTo>
                  <a:lnTo>
                    <a:pt x="256" y="907"/>
                  </a:lnTo>
                  <a:lnTo>
                    <a:pt x="252" y="914"/>
                  </a:lnTo>
                  <a:lnTo>
                    <a:pt x="249" y="922"/>
                  </a:lnTo>
                  <a:lnTo>
                    <a:pt x="245" y="931"/>
                  </a:lnTo>
                  <a:lnTo>
                    <a:pt x="241" y="941"/>
                  </a:lnTo>
                  <a:lnTo>
                    <a:pt x="237" y="949"/>
                  </a:lnTo>
                  <a:lnTo>
                    <a:pt x="233" y="958"/>
                  </a:lnTo>
                  <a:lnTo>
                    <a:pt x="232" y="966"/>
                  </a:lnTo>
                  <a:lnTo>
                    <a:pt x="228" y="975"/>
                  </a:lnTo>
                  <a:lnTo>
                    <a:pt x="226" y="985"/>
                  </a:lnTo>
                  <a:lnTo>
                    <a:pt x="222" y="992"/>
                  </a:lnTo>
                  <a:lnTo>
                    <a:pt x="220" y="1002"/>
                  </a:lnTo>
                  <a:lnTo>
                    <a:pt x="218" y="1009"/>
                  </a:lnTo>
                  <a:lnTo>
                    <a:pt x="216" y="1019"/>
                  </a:lnTo>
                  <a:lnTo>
                    <a:pt x="213" y="1026"/>
                  </a:lnTo>
                  <a:lnTo>
                    <a:pt x="211" y="1034"/>
                  </a:lnTo>
                  <a:lnTo>
                    <a:pt x="209" y="1042"/>
                  </a:lnTo>
                  <a:lnTo>
                    <a:pt x="207" y="1051"/>
                  </a:lnTo>
                  <a:lnTo>
                    <a:pt x="205" y="1057"/>
                  </a:lnTo>
                  <a:lnTo>
                    <a:pt x="203" y="1064"/>
                  </a:lnTo>
                  <a:lnTo>
                    <a:pt x="201" y="1070"/>
                  </a:lnTo>
                  <a:lnTo>
                    <a:pt x="201" y="1078"/>
                  </a:lnTo>
                  <a:lnTo>
                    <a:pt x="199" y="1082"/>
                  </a:lnTo>
                  <a:lnTo>
                    <a:pt x="199" y="1087"/>
                  </a:lnTo>
                  <a:lnTo>
                    <a:pt x="197" y="1091"/>
                  </a:lnTo>
                  <a:lnTo>
                    <a:pt x="197" y="1095"/>
                  </a:lnTo>
                  <a:lnTo>
                    <a:pt x="197" y="1101"/>
                  </a:lnTo>
                  <a:lnTo>
                    <a:pt x="197" y="1103"/>
                  </a:lnTo>
                  <a:lnTo>
                    <a:pt x="167" y="1156"/>
                  </a:lnTo>
                  <a:lnTo>
                    <a:pt x="230" y="1156"/>
                  </a:lnTo>
                  <a:lnTo>
                    <a:pt x="230" y="1152"/>
                  </a:lnTo>
                  <a:lnTo>
                    <a:pt x="232" y="1146"/>
                  </a:lnTo>
                  <a:lnTo>
                    <a:pt x="232" y="1142"/>
                  </a:lnTo>
                  <a:lnTo>
                    <a:pt x="233" y="1137"/>
                  </a:lnTo>
                  <a:lnTo>
                    <a:pt x="235" y="1131"/>
                  </a:lnTo>
                  <a:lnTo>
                    <a:pt x="239" y="1125"/>
                  </a:lnTo>
                  <a:lnTo>
                    <a:pt x="241" y="1118"/>
                  </a:lnTo>
                  <a:lnTo>
                    <a:pt x="243" y="1110"/>
                  </a:lnTo>
                  <a:lnTo>
                    <a:pt x="247" y="1103"/>
                  </a:lnTo>
                  <a:lnTo>
                    <a:pt x="251" y="1093"/>
                  </a:lnTo>
                  <a:lnTo>
                    <a:pt x="252" y="1084"/>
                  </a:lnTo>
                  <a:lnTo>
                    <a:pt x="258" y="1076"/>
                  </a:lnTo>
                  <a:lnTo>
                    <a:pt x="262" y="1066"/>
                  </a:lnTo>
                  <a:lnTo>
                    <a:pt x="266" y="1055"/>
                  </a:lnTo>
                  <a:lnTo>
                    <a:pt x="268" y="1049"/>
                  </a:lnTo>
                  <a:lnTo>
                    <a:pt x="270" y="1045"/>
                  </a:lnTo>
                  <a:lnTo>
                    <a:pt x="271" y="1040"/>
                  </a:lnTo>
                  <a:lnTo>
                    <a:pt x="273" y="1034"/>
                  </a:lnTo>
                  <a:lnTo>
                    <a:pt x="275" y="1028"/>
                  </a:lnTo>
                  <a:lnTo>
                    <a:pt x="277" y="1025"/>
                  </a:lnTo>
                  <a:lnTo>
                    <a:pt x="279" y="1019"/>
                  </a:lnTo>
                  <a:lnTo>
                    <a:pt x="283" y="1013"/>
                  </a:lnTo>
                  <a:lnTo>
                    <a:pt x="285" y="1007"/>
                  </a:lnTo>
                  <a:lnTo>
                    <a:pt x="287" y="1002"/>
                  </a:lnTo>
                  <a:lnTo>
                    <a:pt x="290" y="998"/>
                  </a:lnTo>
                  <a:lnTo>
                    <a:pt x="292" y="992"/>
                  </a:lnTo>
                  <a:lnTo>
                    <a:pt x="298" y="983"/>
                  </a:lnTo>
                  <a:lnTo>
                    <a:pt x="304" y="973"/>
                  </a:lnTo>
                  <a:lnTo>
                    <a:pt x="308" y="962"/>
                  </a:lnTo>
                  <a:lnTo>
                    <a:pt x="313" y="952"/>
                  </a:lnTo>
                  <a:lnTo>
                    <a:pt x="317" y="945"/>
                  </a:lnTo>
                  <a:lnTo>
                    <a:pt x="323" y="935"/>
                  </a:lnTo>
                  <a:lnTo>
                    <a:pt x="328" y="926"/>
                  </a:lnTo>
                  <a:lnTo>
                    <a:pt x="334" y="918"/>
                  </a:lnTo>
                  <a:lnTo>
                    <a:pt x="338" y="911"/>
                  </a:lnTo>
                  <a:lnTo>
                    <a:pt x="344" y="905"/>
                  </a:lnTo>
                  <a:lnTo>
                    <a:pt x="349" y="897"/>
                  </a:lnTo>
                  <a:lnTo>
                    <a:pt x="355" y="890"/>
                  </a:lnTo>
                  <a:lnTo>
                    <a:pt x="361" y="884"/>
                  </a:lnTo>
                  <a:lnTo>
                    <a:pt x="367" y="876"/>
                  </a:lnTo>
                  <a:lnTo>
                    <a:pt x="372" y="871"/>
                  </a:lnTo>
                  <a:lnTo>
                    <a:pt x="380" y="863"/>
                  </a:lnTo>
                  <a:lnTo>
                    <a:pt x="387" y="857"/>
                  </a:lnTo>
                  <a:lnTo>
                    <a:pt x="395" y="852"/>
                  </a:lnTo>
                  <a:lnTo>
                    <a:pt x="403" y="846"/>
                  </a:lnTo>
                  <a:lnTo>
                    <a:pt x="410" y="838"/>
                  </a:lnTo>
                  <a:lnTo>
                    <a:pt x="418" y="833"/>
                  </a:lnTo>
                  <a:lnTo>
                    <a:pt x="425" y="827"/>
                  </a:lnTo>
                  <a:lnTo>
                    <a:pt x="433" y="821"/>
                  </a:lnTo>
                  <a:lnTo>
                    <a:pt x="443" y="815"/>
                  </a:lnTo>
                  <a:lnTo>
                    <a:pt x="450" y="810"/>
                  </a:lnTo>
                  <a:lnTo>
                    <a:pt x="458" y="806"/>
                  </a:lnTo>
                  <a:lnTo>
                    <a:pt x="465" y="800"/>
                  </a:lnTo>
                  <a:lnTo>
                    <a:pt x="471" y="795"/>
                  </a:lnTo>
                  <a:lnTo>
                    <a:pt x="479" y="791"/>
                  </a:lnTo>
                  <a:lnTo>
                    <a:pt x="486" y="787"/>
                  </a:lnTo>
                  <a:lnTo>
                    <a:pt x="492" y="783"/>
                  </a:lnTo>
                  <a:lnTo>
                    <a:pt x="498" y="779"/>
                  </a:lnTo>
                  <a:lnTo>
                    <a:pt x="503" y="776"/>
                  </a:lnTo>
                  <a:lnTo>
                    <a:pt x="509" y="774"/>
                  </a:lnTo>
                  <a:lnTo>
                    <a:pt x="519" y="766"/>
                  </a:lnTo>
                  <a:lnTo>
                    <a:pt x="524" y="764"/>
                  </a:lnTo>
                  <a:lnTo>
                    <a:pt x="530" y="760"/>
                  </a:lnTo>
                  <a:lnTo>
                    <a:pt x="532" y="760"/>
                  </a:lnTo>
                  <a:lnTo>
                    <a:pt x="439" y="555"/>
                  </a:lnTo>
                  <a:lnTo>
                    <a:pt x="488" y="515"/>
                  </a:lnTo>
                  <a:lnTo>
                    <a:pt x="344" y="563"/>
                  </a:lnTo>
                  <a:lnTo>
                    <a:pt x="342" y="561"/>
                  </a:lnTo>
                  <a:lnTo>
                    <a:pt x="340" y="557"/>
                  </a:lnTo>
                  <a:lnTo>
                    <a:pt x="338" y="553"/>
                  </a:lnTo>
                  <a:lnTo>
                    <a:pt x="336" y="549"/>
                  </a:lnTo>
                  <a:lnTo>
                    <a:pt x="332" y="544"/>
                  </a:lnTo>
                  <a:lnTo>
                    <a:pt x="330" y="540"/>
                  </a:lnTo>
                  <a:lnTo>
                    <a:pt x="327" y="532"/>
                  </a:lnTo>
                  <a:lnTo>
                    <a:pt x="323" y="527"/>
                  </a:lnTo>
                  <a:lnTo>
                    <a:pt x="319" y="521"/>
                  </a:lnTo>
                  <a:lnTo>
                    <a:pt x="315" y="513"/>
                  </a:lnTo>
                  <a:lnTo>
                    <a:pt x="311" y="506"/>
                  </a:lnTo>
                  <a:lnTo>
                    <a:pt x="308" y="498"/>
                  </a:lnTo>
                  <a:lnTo>
                    <a:pt x="302" y="489"/>
                  </a:lnTo>
                  <a:lnTo>
                    <a:pt x="298" y="481"/>
                  </a:lnTo>
                  <a:lnTo>
                    <a:pt x="292" y="471"/>
                  </a:lnTo>
                  <a:lnTo>
                    <a:pt x="287" y="462"/>
                  </a:lnTo>
                  <a:lnTo>
                    <a:pt x="281" y="452"/>
                  </a:lnTo>
                  <a:lnTo>
                    <a:pt x="277" y="443"/>
                  </a:lnTo>
                  <a:lnTo>
                    <a:pt x="271" y="432"/>
                  </a:lnTo>
                  <a:lnTo>
                    <a:pt x="266" y="422"/>
                  </a:lnTo>
                  <a:lnTo>
                    <a:pt x="262" y="413"/>
                  </a:lnTo>
                  <a:lnTo>
                    <a:pt x="256" y="403"/>
                  </a:lnTo>
                  <a:lnTo>
                    <a:pt x="254" y="397"/>
                  </a:lnTo>
                  <a:lnTo>
                    <a:pt x="251" y="392"/>
                  </a:lnTo>
                  <a:lnTo>
                    <a:pt x="249" y="386"/>
                  </a:lnTo>
                  <a:lnTo>
                    <a:pt x="247" y="382"/>
                  </a:lnTo>
                  <a:lnTo>
                    <a:pt x="241" y="371"/>
                  </a:lnTo>
                  <a:lnTo>
                    <a:pt x="237" y="361"/>
                  </a:lnTo>
                  <a:lnTo>
                    <a:pt x="232" y="352"/>
                  </a:lnTo>
                  <a:lnTo>
                    <a:pt x="228" y="342"/>
                  </a:lnTo>
                  <a:lnTo>
                    <a:pt x="222" y="331"/>
                  </a:lnTo>
                  <a:lnTo>
                    <a:pt x="220" y="321"/>
                  </a:lnTo>
                  <a:lnTo>
                    <a:pt x="214" y="312"/>
                  </a:lnTo>
                  <a:lnTo>
                    <a:pt x="211" y="304"/>
                  </a:lnTo>
                  <a:lnTo>
                    <a:pt x="207" y="295"/>
                  </a:lnTo>
                  <a:lnTo>
                    <a:pt x="203" y="289"/>
                  </a:lnTo>
                  <a:lnTo>
                    <a:pt x="199" y="281"/>
                  </a:lnTo>
                  <a:lnTo>
                    <a:pt x="195" y="276"/>
                  </a:lnTo>
                  <a:lnTo>
                    <a:pt x="192" y="270"/>
                  </a:lnTo>
                  <a:lnTo>
                    <a:pt x="188" y="264"/>
                  </a:lnTo>
                  <a:lnTo>
                    <a:pt x="180" y="255"/>
                  </a:lnTo>
                  <a:lnTo>
                    <a:pt x="175" y="247"/>
                  </a:lnTo>
                  <a:lnTo>
                    <a:pt x="169" y="240"/>
                  </a:lnTo>
                  <a:lnTo>
                    <a:pt x="163" y="232"/>
                  </a:lnTo>
                  <a:lnTo>
                    <a:pt x="156" y="224"/>
                  </a:lnTo>
                  <a:lnTo>
                    <a:pt x="152" y="219"/>
                  </a:lnTo>
                  <a:lnTo>
                    <a:pt x="148" y="209"/>
                  </a:lnTo>
                  <a:lnTo>
                    <a:pt x="144" y="202"/>
                  </a:lnTo>
                  <a:lnTo>
                    <a:pt x="142" y="196"/>
                  </a:lnTo>
                  <a:lnTo>
                    <a:pt x="142" y="192"/>
                  </a:lnTo>
                  <a:lnTo>
                    <a:pt x="140" y="186"/>
                  </a:lnTo>
                  <a:lnTo>
                    <a:pt x="140" y="181"/>
                  </a:lnTo>
                  <a:lnTo>
                    <a:pt x="140" y="175"/>
                  </a:lnTo>
                  <a:lnTo>
                    <a:pt x="140" y="167"/>
                  </a:lnTo>
                  <a:lnTo>
                    <a:pt x="140" y="160"/>
                  </a:lnTo>
                  <a:lnTo>
                    <a:pt x="140" y="154"/>
                  </a:lnTo>
                  <a:lnTo>
                    <a:pt x="140" y="144"/>
                  </a:lnTo>
                  <a:lnTo>
                    <a:pt x="140" y="137"/>
                  </a:lnTo>
                  <a:lnTo>
                    <a:pt x="140" y="127"/>
                  </a:lnTo>
                  <a:lnTo>
                    <a:pt x="142" y="120"/>
                  </a:lnTo>
                  <a:lnTo>
                    <a:pt x="142" y="112"/>
                  </a:lnTo>
                  <a:lnTo>
                    <a:pt x="146" y="105"/>
                  </a:lnTo>
                  <a:lnTo>
                    <a:pt x="150" y="97"/>
                  </a:lnTo>
                  <a:lnTo>
                    <a:pt x="152" y="91"/>
                  </a:lnTo>
                  <a:lnTo>
                    <a:pt x="154" y="84"/>
                  </a:lnTo>
                  <a:lnTo>
                    <a:pt x="157" y="76"/>
                  </a:lnTo>
                  <a:lnTo>
                    <a:pt x="161" y="70"/>
                  </a:lnTo>
                  <a:lnTo>
                    <a:pt x="165" y="65"/>
                  </a:lnTo>
                  <a:lnTo>
                    <a:pt x="167" y="57"/>
                  </a:lnTo>
                  <a:lnTo>
                    <a:pt x="171" y="51"/>
                  </a:lnTo>
                  <a:lnTo>
                    <a:pt x="175" y="48"/>
                  </a:lnTo>
                  <a:lnTo>
                    <a:pt x="180" y="42"/>
                  </a:lnTo>
                  <a:lnTo>
                    <a:pt x="186" y="32"/>
                  </a:lnTo>
                  <a:lnTo>
                    <a:pt x="194" y="25"/>
                  </a:lnTo>
                  <a:lnTo>
                    <a:pt x="199" y="17"/>
                  </a:lnTo>
                  <a:lnTo>
                    <a:pt x="207" y="11"/>
                  </a:lnTo>
                  <a:lnTo>
                    <a:pt x="211" y="6"/>
                  </a:lnTo>
                  <a:lnTo>
                    <a:pt x="216" y="2"/>
                  </a:lnTo>
                  <a:lnTo>
                    <a:pt x="218" y="0"/>
                  </a:lnTo>
                  <a:lnTo>
                    <a:pt x="220" y="0"/>
                  </a:lnTo>
                  <a:lnTo>
                    <a:pt x="85" y="0"/>
                  </a:lnTo>
                  <a:close/>
                </a:path>
              </a:pathLst>
            </a:custGeom>
            <a:solidFill>
              <a:srgbClr val="000000"/>
            </a:solidFill>
            <a:ln w="9525">
              <a:noFill/>
              <a:round/>
              <a:headEnd/>
              <a:tailEnd/>
            </a:ln>
          </p:spPr>
          <p:txBody>
            <a:bodyPr/>
            <a:lstStyle/>
            <a:p>
              <a:endParaRPr lang="en-US" sz="2400"/>
            </a:p>
          </p:txBody>
        </p:sp>
        <p:sp>
          <p:nvSpPr>
            <p:cNvPr id="231457" name="Freeform 44"/>
            <p:cNvSpPr>
              <a:spLocks/>
            </p:cNvSpPr>
            <p:nvPr/>
          </p:nvSpPr>
          <p:spPr bwMode="auto">
            <a:xfrm>
              <a:off x="4463" y="2869"/>
              <a:ext cx="456" cy="342"/>
            </a:xfrm>
            <a:custGeom>
              <a:avLst/>
              <a:gdLst>
                <a:gd name="T0" fmla="*/ 1 w 912"/>
                <a:gd name="T1" fmla="*/ 0 h 685"/>
                <a:gd name="T2" fmla="*/ 1 w 912"/>
                <a:gd name="T3" fmla="*/ 0 h 685"/>
                <a:gd name="T4" fmla="*/ 1 w 912"/>
                <a:gd name="T5" fmla="*/ 0 h 685"/>
                <a:gd name="T6" fmla="*/ 1 w 912"/>
                <a:gd name="T7" fmla="*/ 0 h 685"/>
                <a:gd name="T8" fmla="*/ 1 w 912"/>
                <a:gd name="T9" fmla="*/ 0 h 685"/>
                <a:gd name="T10" fmla="*/ 1 w 912"/>
                <a:gd name="T11" fmla="*/ 0 h 685"/>
                <a:gd name="T12" fmla="*/ 1 w 912"/>
                <a:gd name="T13" fmla="*/ 0 h 685"/>
                <a:gd name="T14" fmla="*/ 1 w 912"/>
                <a:gd name="T15" fmla="*/ 0 h 685"/>
                <a:gd name="T16" fmla="*/ 1 w 912"/>
                <a:gd name="T17" fmla="*/ 0 h 685"/>
                <a:gd name="T18" fmla="*/ 1 w 912"/>
                <a:gd name="T19" fmla="*/ 0 h 685"/>
                <a:gd name="T20" fmla="*/ 1 w 912"/>
                <a:gd name="T21" fmla="*/ 0 h 685"/>
                <a:gd name="T22" fmla="*/ 1 w 912"/>
                <a:gd name="T23" fmla="*/ 0 h 685"/>
                <a:gd name="T24" fmla="*/ 1 w 912"/>
                <a:gd name="T25" fmla="*/ 0 h 685"/>
                <a:gd name="T26" fmla="*/ 0 w 912"/>
                <a:gd name="T27" fmla="*/ 0 h 685"/>
                <a:gd name="T28" fmla="*/ 0 w 912"/>
                <a:gd name="T29" fmla="*/ 0 h 685"/>
                <a:gd name="T30" fmla="*/ 1 w 912"/>
                <a:gd name="T31" fmla="*/ 0 h 685"/>
                <a:gd name="T32" fmla="*/ 1 w 912"/>
                <a:gd name="T33" fmla="*/ 0 h 685"/>
                <a:gd name="T34" fmla="*/ 1 w 912"/>
                <a:gd name="T35" fmla="*/ 0 h 685"/>
                <a:gd name="T36" fmla="*/ 1 w 912"/>
                <a:gd name="T37" fmla="*/ 0 h 685"/>
                <a:gd name="T38" fmla="*/ 1 w 912"/>
                <a:gd name="T39" fmla="*/ 0 h 685"/>
                <a:gd name="T40" fmla="*/ 1 w 912"/>
                <a:gd name="T41" fmla="*/ 0 h 685"/>
                <a:gd name="T42" fmla="*/ 1 w 912"/>
                <a:gd name="T43" fmla="*/ 0 h 685"/>
                <a:gd name="T44" fmla="*/ 1 w 912"/>
                <a:gd name="T45" fmla="*/ 0 h 685"/>
                <a:gd name="T46" fmla="*/ 1 w 912"/>
                <a:gd name="T47" fmla="*/ 0 h 685"/>
                <a:gd name="T48" fmla="*/ 1 w 912"/>
                <a:gd name="T49" fmla="*/ 0 h 685"/>
                <a:gd name="T50" fmla="*/ 1 w 912"/>
                <a:gd name="T51" fmla="*/ 0 h 685"/>
                <a:gd name="T52" fmla="*/ 1 w 912"/>
                <a:gd name="T53" fmla="*/ 0 h 685"/>
                <a:gd name="T54" fmla="*/ 1 w 912"/>
                <a:gd name="T55" fmla="*/ 0 h 685"/>
                <a:gd name="T56" fmla="*/ 1 w 912"/>
                <a:gd name="T57" fmla="*/ 0 h 685"/>
                <a:gd name="T58" fmla="*/ 1 w 912"/>
                <a:gd name="T59" fmla="*/ 0 h 685"/>
                <a:gd name="T60" fmla="*/ 1 w 912"/>
                <a:gd name="T61" fmla="*/ 0 h 685"/>
                <a:gd name="T62" fmla="*/ 1 w 912"/>
                <a:gd name="T63" fmla="*/ 0 h 685"/>
                <a:gd name="T64" fmla="*/ 1 w 912"/>
                <a:gd name="T65" fmla="*/ 0 h 685"/>
                <a:gd name="T66" fmla="*/ 1 w 912"/>
                <a:gd name="T67" fmla="*/ 0 h 685"/>
                <a:gd name="T68" fmla="*/ 1 w 912"/>
                <a:gd name="T69" fmla="*/ 0 h 685"/>
                <a:gd name="T70" fmla="*/ 1 w 912"/>
                <a:gd name="T71" fmla="*/ 0 h 685"/>
                <a:gd name="T72" fmla="*/ 1 w 912"/>
                <a:gd name="T73" fmla="*/ 0 h 685"/>
                <a:gd name="T74" fmla="*/ 1 w 912"/>
                <a:gd name="T75" fmla="*/ 0 h 685"/>
                <a:gd name="T76" fmla="*/ 1 w 912"/>
                <a:gd name="T77" fmla="*/ 0 h 685"/>
                <a:gd name="T78" fmla="*/ 1 w 912"/>
                <a:gd name="T79" fmla="*/ 0 h 685"/>
                <a:gd name="T80" fmla="*/ 1 w 912"/>
                <a:gd name="T81" fmla="*/ 0 h 685"/>
                <a:gd name="T82" fmla="*/ 1 w 912"/>
                <a:gd name="T83" fmla="*/ 0 h 685"/>
                <a:gd name="T84" fmla="*/ 1 w 912"/>
                <a:gd name="T85" fmla="*/ 0 h 685"/>
                <a:gd name="T86" fmla="*/ 1 w 912"/>
                <a:gd name="T87" fmla="*/ 0 h 685"/>
                <a:gd name="T88" fmla="*/ 1 w 912"/>
                <a:gd name="T89" fmla="*/ 0 h 685"/>
                <a:gd name="T90" fmla="*/ 1 w 912"/>
                <a:gd name="T91" fmla="*/ 0 h 685"/>
                <a:gd name="T92" fmla="*/ 1 w 912"/>
                <a:gd name="T93" fmla="*/ 0 h 685"/>
                <a:gd name="T94" fmla="*/ 1 w 912"/>
                <a:gd name="T95" fmla="*/ 0 h 685"/>
                <a:gd name="T96" fmla="*/ 1 w 912"/>
                <a:gd name="T97" fmla="*/ 0 h 685"/>
                <a:gd name="T98" fmla="*/ 1 w 912"/>
                <a:gd name="T99" fmla="*/ 0 h 685"/>
                <a:gd name="T100" fmla="*/ 1 w 912"/>
                <a:gd name="T101" fmla="*/ 0 h 685"/>
                <a:gd name="T102" fmla="*/ 1 w 912"/>
                <a:gd name="T103" fmla="*/ 0 h 685"/>
                <a:gd name="T104" fmla="*/ 1 w 912"/>
                <a:gd name="T105" fmla="*/ 0 h 685"/>
                <a:gd name="T106" fmla="*/ 1 w 912"/>
                <a:gd name="T107" fmla="*/ 0 h 685"/>
                <a:gd name="T108" fmla="*/ 1 w 912"/>
                <a:gd name="T109" fmla="*/ 0 h 6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12"/>
                <a:gd name="T166" fmla="*/ 0 h 685"/>
                <a:gd name="T167" fmla="*/ 912 w 912"/>
                <a:gd name="T168" fmla="*/ 685 h 6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12" h="685">
                  <a:moveTo>
                    <a:pt x="156" y="430"/>
                  </a:moveTo>
                  <a:lnTo>
                    <a:pt x="203" y="542"/>
                  </a:lnTo>
                  <a:lnTo>
                    <a:pt x="200" y="542"/>
                  </a:lnTo>
                  <a:lnTo>
                    <a:pt x="194" y="542"/>
                  </a:lnTo>
                  <a:lnTo>
                    <a:pt x="186" y="546"/>
                  </a:lnTo>
                  <a:lnTo>
                    <a:pt x="177" y="550"/>
                  </a:lnTo>
                  <a:lnTo>
                    <a:pt x="167" y="554"/>
                  </a:lnTo>
                  <a:lnTo>
                    <a:pt x="158" y="561"/>
                  </a:lnTo>
                  <a:lnTo>
                    <a:pt x="152" y="569"/>
                  </a:lnTo>
                  <a:lnTo>
                    <a:pt x="148" y="578"/>
                  </a:lnTo>
                  <a:lnTo>
                    <a:pt x="148" y="586"/>
                  </a:lnTo>
                  <a:lnTo>
                    <a:pt x="154" y="595"/>
                  </a:lnTo>
                  <a:lnTo>
                    <a:pt x="160" y="605"/>
                  </a:lnTo>
                  <a:lnTo>
                    <a:pt x="169" y="612"/>
                  </a:lnTo>
                  <a:lnTo>
                    <a:pt x="181" y="618"/>
                  </a:lnTo>
                  <a:lnTo>
                    <a:pt x="188" y="622"/>
                  </a:lnTo>
                  <a:lnTo>
                    <a:pt x="194" y="626"/>
                  </a:lnTo>
                  <a:lnTo>
                    <a:pt x="198" y="628"/>
                  </a:lnTo>
                  <a:lnTo>
                    <a:pt x="270" y="641"/>
                  </a:lnTo>
                  <a:lnTo>
                    <a:pt x="257" y="675"/>
                  </a:lnTo>
                  <a:lnTo>
                    <a:pt x="80" y="685"/>
                  </a:lnTo>
                  <a:lnTo>
                    <a:pt x="78" y="685"/>
                  </a:lnTo>
                  <a:lnTo>
                    <a:pt x="76" y="683"/>
                  </a:lnTo>
                  <a:lnTo>
                    <a:pt x="72" y="679"/>
                  </a:lnTo>
                  <a:lnTo>
                    <a:pt x="67" y="677"/>
                  </a:lnTo>
                  <a:lnTo>
                    <a:pt x="61" y="671"/>
                  </a:lnTo>
                  <a:lnTo>
                    <a:pt x="55" y="666"/>
                  </a:lnTo>
                  <a:lnTo>
                    <a:pt x="48" y="660"/>
                  </a:lnTo>
                  <a:lnTo>
                    <a:pt x="40" y="652"/>
                  </a:lnTo>
                  <a:lnTo>
                    <a:pt x="30" y="643"/>
                  </a:lnTo>
                  <a:lnTo>
                    <a:pt x="25" y="633"/>
                  </a:lnTo>
                  <a:lnTo>
                    <a:pt x="21" y="628"/>
                  </a:lnTo>
                  <a:lnTo>
                    <a:pt x="17" y="624"/>
                  </a:lnTo>
                  <a:lnTo>
                    <a:pt x="15" y="618"/>
                  </a:lnTo>
                  <a:lnTo>
                    <a:pt x="11" y="612"/>
                  </a:lnTo>
                  <a:lnTo>
                    <a:pt x="10" y="607"/>
                  </a:lnTo>
                  <a:lnTo>
                    <a:pt x="6" y="601"/>
                  </a:lnTo>
                  <a:lnTo>
                    <a:pt x="4" y="593"/>
                  </a:lnTo>
                  <a:lnTo>
                    <a:pt x="2" y="588"/>
                  </a:lnTo>
                  <a:lnTo>
                    <a:pt x="0" y="580"/>
                  </a:lnTo>
                  <a:lnTo>
                    <a:pt x="0" y="574"/>
                  </a:lnTo>
                  <a:lnTo>
                    <a:pt x="0" y="567"/>
                  </a:lnTo>
                  <a:lnTo>
                    <a:pt x="0" y="561"/>
                  </a:lnTo>
                  <a:lnTo>
                    <a:pt x="0" y="552"/>
                  </a:lnTo>
                  <a:lnTo>
                    <a:pt x="0" y="546"/>
                  </a:lnTo>
                  <a:lnTo>
                    <a:pt x="0" y="538"/>
                  </a:lnTo>
                  <a:lnTo>
                    <a:pt x="2" y="531"/>
                  </a:lnTo>
                  <a:lnTo>
                    <a:pt x="4" y="523"/>
                  </a:lnTo>
                  <a:lnTo>
                    <a:pt x="6" y="516"/>
                  </a:lnTo>
                  <a:lnTo>
                    <a:pt x="10" y="510"/>
                  </a:lnTo>
                  <a:lnTo>
                    <a:pt x="11" y="504"/>
                  </a:lnTo>
                  <a:lnTo>
                    <a:pt x="15" y="497"/>
                  </a:lnTo>
                  <a:lnTo>
                    <a:pt x="17" y="491"/>
                  </a:lnTo>
                  <a:lnTo>
                    <a:pt x="21" y="485"/>
                  </a:lnTo>
                  <a:lnTo>
                    <a:pt x="25" y="479"/>
                  </a:lnTo>
                  <a:lnTo>
                    <a:pt x="29" y="474"/>
                  </a:lnTo>
                  <a:lnTo>
                    <a:pt x="30" y="468"/>
                  </a:lnTo>
                  <a:lnTo>
                    <a:pt x="36" y="464"/>
                  </a:lnTo>
                  <a:lnTo>
                    <a:pt x="40" y="460"/>
                  </a:lnTo>
                  <a:lnTo>
                    <a:pt x="48" y="451"/>
                  </a:lnTo>
                  <a:lnTo>
                    <a:pt x="55" y="443"/>
                  </a:lnTo>
                  <a:lnTo>
                    <a:pt x="61" y="436"/>
                  </a:lnTo>
                  <a:lnTo>
                    <a:pt x="67" y="430"/>
                  </a:lnTo>
                  <a:lnTo>
                    <a:pt x="72" y="426"/>
                  </a:lnTo>
                  <a:lnTo>
                    <a:pt x="76" y="422"/>
                  </a:lnTo>
                  <a:lnTo>
                    <a:pt x="78" y="421"/>
                  </a:lnTo>
                  <a:lnTo>
                    <a:pt x="80" y="421"/>
                  </a:lnTo>
                  <a:lnTo>
                    <a:pt x="684" y="73"/>
                  </a:lnTo>
                  <a:lnTo>
                    <a:pt x="789" y="56"/>
                  </a:lnTo>
                  <a:lnTo>
                    <a:pt x="842" y="0"/>
                  </a:lnTo>
                  <a:lnTo>
                    <a:pt x="912" y="14"/>
                  </a:lnTo>
                  <a:lnTo>
                    <a:pt x="911" y="16"/>
                  </a:lnTo>
                  <a:lnTo>
                    <a:pt x="909" y="19"/>
                  </a:lnTo>
                  <a:lnTo>
                    <a:pt x="907" y="25"/>
                  </a:lnTo>
                  <a:lnTo>
                    <a:pt x="903" y="35"/>
                  </a:lnTo>
                  <a:lnTo>
                    <a:pt x="899" y="38"/>
                  </a:lnTo>
                  <a:lnTo>
                    <a:pt x="897" y="44"/>
                  </a:lnTo>
                  <a:lnTo>
                    <a:pt x="895" y="50"/>
                  </a:lnTo>
                  <a:lnTo>
                    <a:pt x="892" y="56"/>
                  </a:lnTo>
                  <a:lnTo>
                    <a:pt x="890" y="61"/>
                  </a:lnTo>
                  <a:lnTo>
                    <a:pt x="886" y="67"/>
                  </a:lnTo>
                  <a:lnTo>
                    <a:pt x="884" y="73"/>
                  </a:lnTo>
                  <a:lnTo>
                    <a:pt x="882" y="78"/>
                  </a:lnTo>
                  <a:lnTo>
                    <a:pt x="878" y="84"/>
                  </a:lnTo>
                  <a:lnTo>
                    <a:pt x="874" y="90"/>
                  </a:lnTo>
                  <a:lnTo>
                    <a:pt x="873" y="95"/>
                  </a:lnTo>
                  <a:lnTo>
                    <a:pt x="869" y="101"/>
                  </a:lnTo>
                  <a:lnTo>
                    <a:pt x="863" y="111"/>
                  </a:lnTo>
                  <a:lnTo>
                    <a:pt x="859" y="120"/>
                  </a:lnTo>
                  <a:lnTo>
                    <a:pt x="854" y="126"/>
                  </a:lnTo>
                  <a:lnTo>
                    <a:pt x="850" y="130"/>
                  </a:lnTo>
                  <a:lnTo>
                    <a:pt x="848" y="132"/>
                  </a:lnTo>
                  <a:lnTo>
                    <a:pt x="846" y="132"/>
                  </a:lnTo>
                  <a:lnTo>
                    <a:pt x="840" y="124"/>
                  </a:lnTo>
                  <a:lnTo>
                    <a:pt x="835" y="118"/>
                  </a:lnTo>
                  <a:lnTo>
                    <a:pt x="829" y="114"/>
                  </a:lnTo>
                  <a:lnTo>
                    <a:pt x="825" y="113"/>
                  </a:lnTo>
                  <a:lnTo>
                    <a:pt x="819" y="109"/>
                  </a:lnTo>
                  <a:lnTo>
                    <a:pt x="816" y="109"/>
                  </a:lnTo>
                  <a:lnTo>
                    <a:pt x="808" y="107"/>
                  </a:lnTo>
                  <a:lnTo>
                    <a:pt x="802" y="105"/>
                  </a:lnTo>
                  <a:lnTo>
                    <a:pt x="797" y="105"/>
                  </a:lnTo>
                  <a:lnTo>
                    <a:pt x="789" y="105"/>
                  </a:lnTo>
                  <a:lnTo>
                    <a:pt x="781" y="105"/>
                  </a:lnTo>
                  <a:lnTo>
                    <a:pt x="774" y="105"/>
                  </a:lnTo>
                  <a:lnTo>
                    <a:pt x="764" y="105"/>
                  </a:lnTo>
                  <a:lnTo>
                    <a:pt x="757" y="109"/>
                  </a:lnTo>
                  <a:lnTo>
                    <a:pt x="749" y="109"/>
                  </a:lnTo>
                  <a:lnTo>
                    <a:pt x="739" y="113"/>
                  </a:lnTo>
                  <a:lnTo>
                    <a:pt x="734" y="114"/>
                  </a:lnTo>
                  <a:lnTo>
                    <a:pt x="728" y="116"/>
                  </a:lnTo>
                  <a:lnTo>
                    <a:pt x="722" y="118"/>
                  </a:lnTo>
                  <a:lnTo>
                    <a:pt x="717" y="122"/>
                  </a:lnTo>
                  <a:lnTo>
                    <a:pt x="709" y="126"/>
                  </a:lnTo>
                  <a:lnTo>
                    <a:pt x="701" y="130"/>
                  </a:lnTo>
                  <a:lnTo>
                    <a:pt x="692" y="133"/>
                  </a:lnTo>
                  <a:lnTo>
                    <a:pt x="684" y="137"/>
                  </a:lnTo>
                  <a:lnTo>
                    <a:pt x="675" y="141"/>
                  </a:lnTo>
                  <a:lnTo>
                    <a:pt x="665" y="147"/>
                  </a:lnTo>
                  <a:lnTo>
                    <a:pt x="656" y="152"/>
                  </a:lnTo>
                  <a:lnTo>
                    <a:pt x="646" y="158"/>
                  </a:lnTo>
                  <a:lnTo>
                    <a:pt x="635" y="162"/>
                  </a:lnTo>
                  <a:lnTo>
                    <a:pt x="625" y="168"/>
                  </a:lnTo>
                  <a:lnTo>
                    <a:pt x="612" y="173"/>
                  </a:lnTo>
                  <a:lnTo>
                    <a:pt x="603" y="181"/>
                  </a:lnTo>
                  <a:lnTo>
                    <a:pt x="589" y="187"/>
                  </a:lnTo>
                  <a:lnTo>
                    <a:pt x="578" y="192"/>
                  </a:lnTo>
                  <a:lnTo>
                    <a:pt x="566" y="198"/>
                  </a:lnTo>
                  <a:lnTo>
                    <a:pt x="555" y="206"/>
                  </a:lnTo>
                  <a:lnTo>
                    <a:pt x="544" y="211"/>
                  </a:lnTo>
                  <a:lnTo>
                    <a:pt x="530" y="217"/>
                  </a:lnTo>
                  <a:lnTo>
                    <a:pt x="519" y="225"/>
                  </a:lnTo>
                  <a:lnTo>
                    <a:pt x="508" y="230"/>
                  </a:lnTo>
                  <a:lnTo>
                    <a:pt x="494" y="238"/>
                  </a:lnTo>
                  <a:lnTo>
                    <a:pt x="483" y="244"/>
                  </a:lnTo>
                  <a:lnTo>
                    <a:pt x="470" y="251"/>
                  </a:lnTo>
                  <a:lnTo>
                    <a:pt x="456" y="259"/>
                  </a:lnTo>
                  <a:lnTo>
                    <a:pt x="443" y="265"/>
                  </a:lnTo>
                  <a:lnTo>
                    <a:pt x="432" y="270"/>
                  </a:lnTo>
                  <a:lnTo>
                    <a:pt x="418" y="278"/>
                  </a:lnTo>
                  <a:lnTo>
                    <a:pt x="407" y="284"/>
                  </a:lnTo>
                  <a:lnTo>
                    <a:pt x="394" y="291"/>
                  </a:lnTo>
                  <a:lnTo>
                    <a:pt x="382" y="299"/>
                  </a:lnTo>
                  <a:lnTo>
                    <a:pt x="371" y="305"/>
                  </a:lnTo>
                  <a:lnTo>
                    <a:pt x="359" y="312"/>
                  </a:lnTo>
                  <a:lnTo>
                    <a:pt x="348" y="318"/>
                  </a:lnTo>
                  <a:lnTo>
                    <a:pt x="336" y="324"/>
                  </a:lnTo>
                  <a:lnTo>
                    <a:pt x="325" y="329"/>
                  </a:lnTo>
                  <a:lnTo>
                    <a:pt x="314" y="335"/>
                  </a:lnTo>
                  <a:lnTo>
                    <a:pt x="304" y="341"/>
                  </a:lnTo>
                  <a:lnTo>
                    <a:pt x="295" y="346"/>
                  </a:lnTo>
                  <a:lnTo>
                    <a:pt x="285" y="352"/>
                  </a:lnTo>
                  <a:lnTo>
                    <a:pt x="276" y="358"/>
                  </a:lnTo>
                  <a:lnTo>
                    <a:pt x="266" y="362"/>
                  </a:lnTo>
                  <a:lnTo>
                    <a:pt x="259" y="367"/>
                  </a:lnTo>
                  <a:lnTo>
                    <a:pt x="251" y="371"/>
                  </a:lnTo>
                  <a:lnTo>
                    <a:pt x="243" y="375"/>
                  </a:lnTo>
                  <a:lnTo>
                    <a:pt x="236" y="379"/>
                  </a:lnTo>
                  <a:lnTo>
                    <a:pt x="228" y="382"/>
                  </a:lnTo>
                  <a:lnTo>
                    <a:pt x="222" y="386"/>
                  </a:lnTo>
                  <a:lnTo>
                    <a:pt x="219" y="390"/>
                  </a:lnTo>
                  <a:lnTo>
                    <a:pt x="209" y="396"/>
                  </a:lnTo>
                  <a:lnTo>
                    <a:pt x="202" y="400"/>
                  </a:lnTo>
                  <a:lnTo>
                    <a:pt x="198" y="401"/>
                  </a:lnTo>
                  <a:lnTo>
                    <a:pt x="198" y="403"/>
                  </a:lnTo>
                  <a:lnTo>
                    <a:pt x="156" y="430"/>
                  </a:lnTo>
                  <a:close/>
                </a:path>
              </a:pathLst>
            </a:custGeom>
            <a:solidFill>
              <a:srgbClr val="000000"/>
            </a:solidFill>
            <a:ln w="9525">
              <a:noFill/>
              <a:round/>
              <a:headEnd/>
              <a:tailEnd/>
            </a:ln>
          </p:spPr>
          <p:txBody>
            <a:bodyPr/>
            <a:lstStyle/>
            <a:p>
              <a:endParaRPr lang="en-US" sz="2400"/>
            </a:p>
          </p:txBody>
        </p:sp>
        <p:sp>
          <p:nvSpPr>
            <p:cNvPr id="231458" name="Freeform 45"/>
            <p:cNvSpPr>
              <a:spLocks/>
            </p:cNvSpPr>
            <p:nvPr/>
          </p:nvSpPr>
          <p:spPr bwMode="auto">
            <a:xfrm>
              <a:off x="5045" y="3023"/>
              <a:ext cx="142" cy="117"/>
            </a:xfrm>
            <a:custGeom>
              <a:avLst/>
              <a:gdLst>
                <a:gd name="T0" fmla="*/ 0 w 286"/>
                <a:gd name="T1" fmla="*/ 1 h 234"/>
                <a:gd name="T2" fmla="*/ 0 w 286"/>
                <a:gd name="T3" fmla="*/ 1 h 234"/>
                <a:gd name="T4" fmla="*/ 0 w 286"/>
                <a:gd name="T5" fmla="*/ 1 h 234"/>
                <a:gd name="T6" fmla="*/ 0 w 286"/>
                <a:gd name="T7" fmla="*/ 1 h 234"/>
                <a:gd name="T8" fmla="*/ 0 w 286"/>
                <a:gd name="T9" fmla="*/ 1 h 234"/>
                <a:gd name="T10" fmla="*/ 0 w 286"/>
                <a:gd name="T11" fmla="*/ 1 h 234"/>
                <a:gd name="T12" fmla="*/ 0 w 286"/>
                <a:gd name="T13" fmla="*/ 1 h 234"/>
                <a:gd name="T14" fmla="*/ 0 w 286"/>
                <a:gd name="T15" fmla="*/ 1 h 234"/>
                <a:gd name="T16" fmla="*/ 0 w 286"/>
                <a:gd name="T17" fmla="*/ 1 h 234"/>
                <a:gd name="T18" fmla="*/ 0 w 286"/>
                <a:gd name="T19" fmla="*/ 1 h 234"/>
                <a:gd name="T20" fmla="*/ 0 w 286"/>
                <a:gd name="T21" fmla="*/ 1 h 234"/>
                <a:gd name="T22" fmla="*/ 0 w 286"/>
                <a:gd name="T23" fmla="*/ 1 h 234"/>
                <a:gd name="T24" fmla="*/ 0 w 286"/>
                <a:gd name="T25" fmla="*/ 1 h 234"/>
                <a:gd name="T26" fmla="*/ 0 w 286"/>
                <a:gd name="T27" fmla="*/ 1 h 234"/>
                <a:gd name="T28" fmla="*/ 0 w 286"/>
                <a:gd name="T29" fmla="*/ 1 h 234"/>
                <a:gd name="T30" fmla="*/ 0 w 286"/>
                <a:gd name="T31" fmla="*/ 1 h 234"/>
                <a:gd name="T32" fmla="*/ 0 w 286"/>
                <a:gd name="T33" fmla="*/ 1 h 234"/>
                <a:gd name="T34" fmla="*/ 0 w 286"/>
                <a:gd name="T35" fmla="*/ 1 h 234"/>
                <a:gd name="T36" fmla="*/ 0 w 286"/>
                <a:gd name="T37" fmla="*/ 1 h 234"/>
                <a:gd name="T38" fmla="*/ 0 w 286"/>
                <a:gd name="T39" fmla="*/ 1 h 234"/>
                <a:gd name="T40" fmla="*/ 0 w 286"/>
                <a:gd name="T41" fmla="*/ 1 h 234"/>
                <a:gd name="T42" fmla="*/ 0 w 286"/>
                <a:gd name="T43" fmla="*/ 0 h 234"/>
                <a:gd name="T44" fmla="*/ 0 w 286"/>
                <a:gd name="T45" fmla="*/ 0 h 234"/>
                <a:gd name="T46" fmla="*/ 0 w 286"/>
                <a:gd name="T47" fmla="*/ 1 h 234"/>
                <a:gd name="T48" fmla="*/ 0 w 286"/>
                <a:gd name="T49" fmla="*/ 1 h 234"/>
                <a:gd name="T50" fmla="*/ 0 w 286"/>
                <a:gd name="T51" fmla="*/ 1 h 234"/>
                <a:gd name="T52" fmla="*/ 0 w 286"/>
                <a:gd name="T53" fmla="*/ 1 h 234"/>
                <a:gd name="T54" fmla="*/ 0 w 286"/>
                <a:gd name="T55" fmla="*/ 1 h 234"/>
                <a:gd name="T56" fmla="*/ 0 w 286"/>
                <a:gd name="T57" fmla="*/ 1 h 234"/>
                <a:gd name="T58" fmla="*/ 0 w 286"/>
                <a:gd name="T59" fmla="*/ 1 h 234"/>
                <a:gd name="T60" fmla="*/ 0 w 286"/>
                <a:gd name="T61" fmla="*/ 1 h 234"/>
                <a:gd name="T62" fmla="*/ 0 w 286"/>
                <a:gd name="T63" fmla="*/ 1 h 234"/>
                <a:gd name="T64" fmla="*/ 0 w 286"/>
                <a:gd name="T65" fmla="*/ 1 h 234"/>
                <a:gd name="T66" fmla="*/ 0 w 286"/>
                <a:gd name="T67" fmla="*/ 1 h 234"/>
                <a:gd name="T68" fmla="*/ 0 w 286"/>
                <a:gd name="T69" fmla="*/ 1 h 234"/>
                <a:gd name="T70" fmla="*/ 0 w 286"/>
                <a:gd name="T71" fmla="*/ 1 h 234"/>
                <a:gd name="T72" fmla="*/ 0 w 286"/>
                <a:gd name="T73" fmla="*/ 1 h 234"/>
                <a:gd name="T74" fmla="*/ 0 w 286"/>
                <a:gd name="T75" fmla="*/ 1 h 234"/>
                <a:gd name="T76" fmla="*/ 0 w 286"/>
                <a:gd name="T77" fmla="*/ 1 h 234"/>
                <a:gd name="T78" fmla="*/ 0 w 286"/>
                <a:gd name="T79" fmla="*/ 1 h 234"/>
                <a:gd name="T80" fmla="*/ 0 w 286"/>
                <a:gd name="T81" fmla="*/ 1 h 234"/>
                <a:gd name="T82" fmla="*/ 0 w 286"/>
                <a:gd name="T83" fmla="*/ 1 h 234"/>
                <a:gd name="T84" fmla="*/ 0 w 286"/>
                <a:gd name="T85" fmla="*/ 1 h 234"/>
                <a:gd name="T86" fmla="*/ 0 w 286"/>
                <a:gd name="T87" fmla="*/ 1 h 234"/>
                <a:gd name="T88" fmla="*/ 0 w 286"/>
                <a:gd name="T89" fmla="*/ 1 h 234"/>
                <a:gd name="T90" fmla="*/ 0 w 286"/>
                <a:gd name="T91" fmla="*/ 1 h 234"/>
                <a:gd name="T92" fmla="*/ 0 w 286"/>
                <a:gd name="T93" fmla="*/ 1 h 234"/>
                <a:gd name="T94" fmla="*/ 0 w 286"/>
                <a:gd name="T95" fmla="*/ 1 h 234"/>
                <a:gd name="T96" fmla="*/ 0 w 286"/>
                <a:gd name="T97" fmla="*/ 1 h 234"/>
                <a:gd name="T98" fmla="*/ 0 w 286"/>
                <a:gd name="T99" fmla="*/ 1 h 234"/>
                <a:gd name="T100" fmla="*/ 0 w 286"/>
                <a:gd name="T101" fmla="*/ 1 h 234"/>
                <a:gd name="T102" fmla="*/ 0 w 286"/>
                <a:gd name="T103" fmla="*/ 1 h 234"/>
                <a:gd name="T104" fmla="*/ 0 w 286"/>
                <a:gd name="T105" fmla="*/ 1 h 234"/>
                <a:gd name="T106" fmla="*/ 0 w 286"/>
                <a:gd name="T107" fmla="*/ 1 h 234"/>
                <a:gd name="T108" fmla="*/ 0 w 286"/>
                <a:gd name="T109" fmla="*/ 1 h 234"/>
                <a:gd name="T110" fmla="*/ 0 w 286"/>
                <a:gd name="T111" fmla="*/ 1 h 234"/>
                <a:gd name="T112" fmla="*/ 0 w 286"/>
                <a:gd name="T113" fmla="*/ 1 h 234"/>
                <a:gd name="T114" fmla="*/ 0 w 286"/>
                <a:gd name="T115" fmla="*/ 1 h 234"/>
                <a:gd name="T116" fmla="*/ 0 w 286"/>
                <a:gd name="T117" fmla="*/ 1 h 234"/>
                <a:gd name="T118" fmla="*/ 0 w 286"/>
                <a:gd name="T119" fmla="*/ 1 h 234"/>
                <a:gd name="T120" fmla="*/ 0 w 286"/>
                <a:gd name="T121" fmla="*/ 1 h 234"/>
                <a:gd name="T122" fmla="*/ 0 w 286"/>
                <a:gd name="T123" fmla="*/ 1 h 234"/>
                <a:gd name="T124" fmla="*/ 0 w 286"/>
                <a:gd name="T125" fmla="*/ 1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6"/>
                <a:gd name="T190" fmla="*/ 0 h 234"/>
                <a:gd name="T191" fmla="*/ 286 w 286"/>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6" h="234">
                  <a:moveTo>
                    <a:pt x="27" y="92"/>
                  </a:moveTo>
                  <a:lnTo>
                    <a:pt x="25" y="90"/>
                  </a:lnTo>
                  <a:lnTo>
                    <a:pt x="19" y="88"/>
                  </a:lnTo>
                  <a:lnTo>
                    <a:pt x="14" y="84"/>
                  </a:lnTo>
                  <a:lnTo>
                    <a:pt x="8" y="78"/>
                  </a:lnTo>
                  <a:lnTo>
                    <a:pt x="6" y="74"/>
                  </a:lnTo>
                  <a:lnTo>
                    <a:pt x="2" y="71"/>
                  </a:lnTo>
                  <a:lnTo>
                    <a:pt x="0" y="65"/>
                  </a:lnTo>
                  <a:lnTo>
                    <a:pt x="0" y="59"/>
                  </a:lnTo>
                  <a:lnTo>
                    <a:pt x="0" y="54"/>
                  </a:lnTo>
                  <a:lnTo>
                    <a:pt x="2" y="48"/>
                  </a:lnTo>
                  <a:lnTo>
                    <a:pt x="4" y="40"/>
                  </a:lnTo>
                  <a:lnTo>
                    <a:pt x="8" y="33"/>
                  </a:lnTo>
                  <a:lnTo>
                    <a:pt x="12" y="23"/>
                  </a:lnTo>
                  <a:lnTo>
                    <a:pt x="17" y="17"/>
                  </a:lnTo>
                  <a:lnTo>
                    <a:pt x="23" y="12"/>
                  </a:lnTo>
                  <a:lnTo>
                    <a:pt x="33" y="10"/>
                  </a:lnTo>
                  <a:lnTo>
                    <a:pt x="38" y="6"/>
                  </a:lnTo>
                  <a:lnTo>
                    <a:pt x="48" y="4"/>
                  </a:lnTo>
                  <a:lnTo>
                    <a:pt x="55" y="2"/>
                  </a:lnTo>
                  <a:lnTo>
                    <a:pt x="63" y="2"/>
                  </a:lnTo>
                  <a:lnTo>
                    <a:pt x="71" y="0"/>
                  </a:lnTo>
                  <a:lnTo>
                    <a:pt x="76" y="0"/>
                  </a:lnTo>
                  <a:lnTo>
                    <a:pt x="82" y="2"/>
                  </a:lnTo>
                  <a:lnTo>
                    <a:pt x="90" y="2"/>
                  </a:lnTo>
                  <a:lnTo>
                    <a:pt x="94" y="2"/>
                  </a:lnTo>
                  <a:lnTo>
                    <a:pt x="97" y="4"/>
                  </a:lnTo>
                  <a:lnTo>
                    <a:pt x="99" y="4"/>
                  </a:lnTo>
                  <a:lnTo>
                    <a:pt x="101" y="6"/>
                  </a:lnTo>
                  <a:lnTo>
                    <a:pt x="206" y="135"/>
                  </a:lnTo>
                  <a:lnTo>
                    <a:pt x="286" y="211"/>
                  </a:lnTo>
                  <a:lnTo>
                    <a:pt x="246" y="234"/>
                  </a:lnTo>
                  <a:lnTo>
                    <a:pt x="215" y="192"/>
                  </a:lnTo>
                  <a:lnTo>
                    <a:pt x="147" y="189"/>
                  </a:lnTo>
                  <a:lnTo>
                    <a:pt x="147" y="187"/>
                  </a:lnTo>
                  <a:lnTo>
                    <a:pt x="149" y="179"/>
                  </a:lnTo>
                  <a:lnTo>
                    <a:pt x="151" y="173"/>
                  </a:lnTo>
                  <a:lnTo>
                    <a:pt x="151" y="170"/>
                  </a:lnTo>
                  <a:lnTo>
                    <a:pt x="152" y="164"/>
                  </a:lnTo>
                  <a:lnTo>
                    <a:pt x="152" y="158"/>
                  </a:lnTo>
                  <a:lnTo>
                    <a:pt x="152" y="151"/>
                  </a:lnTo>
                  <a:lnTo>
                    <a:pt x="152" y="145"/>
                  </a:lnTo>
                  <a:lnTo>
                    <a:pt x="151" y="137"/>
                  </a:lnTo>
                  <a:lnTo>
                    <a:pt x="151" y="132"/>
                  </a:lnTo>
                  <a:lnTo>
                    <a:pt x="147" y="124"/>
                  </a:lnTo>
                  <a:lnTo>
                    <a:pt x="143" y="118"/>
                  </a:lnTo>
                  <a:lnTo>
                    <a:pt x="139" y="113"/>
                  </a:lnTo>
                  <a:lnTo>
                    <a:pt x="133" y="109"/>
                  </a:lnTo>
                  <a:lnTo>
                    <a:pt x="126" y="105"/>
                  </a:lnTo>
                  <a:lnTo>
                    <a:pt x="120" y="103"/>
                  </a:lnTo>
                  <a:lnTo>
                    <a:pt x="114" y="101"/>
                  </a:lnTo>
                  <a:lnTo>
                    <a:pt x="111" y="101"/>
                  </a:lnTo>
                  <a:lnTo>
                    <a:pt x="101" y="103"/>
                  </a:lnTo>
                  <a:lnTo>
                    <a:pt x="94" y="109"/>
                  </a:lnTo>
                  <a:lnTo>
                    <a:pt x="86" y="114"/>
                  </a:lnTo>
                  <a:lnTo>
                    <a:pt x="84" y="120"/>
                  </a:lnTo>
                  <a:lnTo>
                    <a:pt x="80" y="124"/>
                  </a:lnTo>
                  <a:lnTo>
                    <a:pt x="80" y="126"/>
                  </a:lnTo>
                  <a:lnTo>
                    <a:pt x="75" y="179"/>
                  </a:lnTo>
                  <a:lnTo>
                    <a:pt x="35" y="189"/>
                  </a:lnTo>
                  <a:lnTo>
                    <a:pt x="44" y="135"/>
                  </a:lnTo>
                  <a:lnTo>
                    <a:pt x="27" y="92"/>
                  </a:lnTo>
                  <a:close/>
                </a:path>
              </a:pathLst>
            </a:custGeom>
            <a:solidFill>
              <a:srgbClr val="000000"/>
            </a:solidFill>
            <a:ln w="9525">
              <a:noFill/>
              <a:round/>
              <a:headEnd/>
              <a:tailEnd/>
            </a:ln>
          </p:spPr>
          <p:txBody>
            <a:bodyPr/>
            <a:lstStyle/>
            <a:p>
              <a:endParaRPr lang="en-US" sz="2400"/>
            </a:p>
          </p:txBody>
        </p:sp>
        <p:sp>
          <p:nvSpPr>
            <p:cNvPr id="231459" name="Freeform 46"/>
            <p:cNvSpPr>
              <a:spLocks/>
            </p:cNvSpPr>
            <p:nvPr/>
          </p:nvSpPr>
          <p:spPr bwMode="auto">
            <a:xfrm>
              <a:off x="5005" y="3298"/>
              <a:ext cx="53" cy="170"/>
            </a:xfrm>
            <a:custGeom>
              <a:avLst/>
              <a:gdLst>
                <a:gd name="T0" fmla="*/ 1 w 106"/>
                <a:gd name="T1" fmla="*/ 0 h 340"/>
                <a:gd name="T2" fmla="*/ 1 w 106"/>
                <a:gd name="T3" fmla="*/ 1 h 340"/>
                <a:gd name="T4" fmla="*/ 1 w 106"/>
                <a:gd name="T5" fmla="*/ 1 h 340"/>
                <a:gd name="T6" fmla="*/ 1 w 106"/>
                <a:gd name="T7" fmla="*/ 1 h 340"/>
                <a:gd name="T8" fmla="*/ 1 w 106"/>
                <a:gd name="T9" fmla="*/ 1 h 340"/>
                <a:gd name="T10" fmla="*/ 1 w 106"/>
                <a:gd name="T11" fmla="*/ 1 h 340"/>
                <a:gd name="T12" fmla="*/ 1 w 106"/>
                <a:gd name="T13" fmla="*/ 1 h 340"/>
                <a:gd name="T14" fmla="*/ 0 w 106"/>
                <a:gd name="T15" fmla="*/ 1 h 340"/>
                <a:gd name="T16" fmla="*/ 0 w 106"/>
                <a:gd name="T17" fmla="*/ 1 h 340"/>
                <a:gd name="T18" fmla="*/ 0 w 106"/>
                <a:gd name="T19" fmla="*/ 1 h 340"/>
                <a:gd name="T20" fmla="*/ 0 w 106"/>
                <a:gd name="T21" fmla="*/ 1 h 340"/>
                <a:gd name="T22" fmla="*/ 0 w 106"/>
                <a:gd name="T23" fmla="*/ 1 h 340"/>
                <a:gd name="T24" fmla="*/ 0 w 106"/>
                <a:gd name="T25" fmla="*/ 1 h 340"/>
                <a:gd name="T26" fmla="*/ 0 w 106"/>
                <a:gd name="T27" fmla="*/ 1 h 340"/>
                <a:gd name="T28" fmla="*/ 1 w 106"/>
                <a:gd name="T29" fmla="*/ 1 h 340"/>
                <a:gd name="T30" fmla="*/ 1 w 106"/>
                <a:gd name="T31" fmla="*/ 1 h 340"/>
                <a:gd name="T32" fmla="*/ 1 w 106"/>
                <a:gd name="T33" fmla="*/ 1 h 340"/>
                <a:gd name="T34" fmla="*/ 1 w 106"/>
                <a:gd name="T35" fmla="*/ 1 h 340"/>
                <a:gd name="T36" fmla="*/ 1 w 106"/>
                <a:gd name="T37" fmla="*/ 1 h 340"/>
                <a:gd name="T38" fmla="*/ 1 w 106"/>
                <a:gd name="T39" fmla="*/ 1 h 340"/>
                <a:gd name="T40" fmla="*/ 1 w 106"/>
                <a:gd name="T41" fmla="*/ 1 h 340"/>
                <a:gd name="T42" fmla="*/ 1 w 106"/>
                <a:gd name="T43" fmla="*/ 1 h 340"/>
                <a:gd name="T44" fmla="*/ 1 w 106"/>
                <a:gd name="T45" fmla="*/ 1 h 340"/>
                <a:gd name="T46" fmla="*/ 1 w 106"/>
                <a:gd name="T47" fmla="*/ 1 h 340"/>
                <a:gd name="T48" fmla="*/ 1 w 106"/>
                <a:gd name="T49" fmla="*/ 1 h 340"/>
                <a:gd name="T50" fmla="*/ 1 w 106"/>
                <a:gd name="T51" fmla="*/ 1 h 340"/>
                <a:gd name="T52" fmla="*/ 1 w 106"/>
                <a:gd name="T53" fmla="*/ 1 h 340"/>
                <a:gd name="T54" fmla="*/ 1 w 106"/>
                <a:gd name="T55" fmla="*/ 1 h 340"/>
                <a:gd name="T56" fmla="*/ 1 w 106"/>
                <a:gd name="T57" fmla="*/ 1 h 340"/>
                <a:gd name="T58" fmla="*/ 1 w 106"/>
                <a:gd name="T59" fmla="*/ 1 h 340"/>
                <a:gd name="T60" fmla="*/ 1 w 106"/>
                <a:gd name="T61" fmla="*/ 1 h 340"/>
                <a:gd name="T62" fmla="*/ 1 w 106"/>
                <a:gd name="T63" fmla="*/ 1 h 340"/>
                <a:gd name="T64" fmla="*/ 1 w 106"/>
                <a:gd name="T65" fmla="*/ 1 h 340"/>
                <a:gd name="T66" fmla="*/ 1 w 106"/>
                <a:gd name="T67" fmla="*/ 1 h 340"/>
                <a:gd name="T68" fmla="*/ 1 w 106"/>
                <a:gd name="T69" fmla="*/ 1 h 340"/>
                <a:gd name="T70" fmla="*/ 1 w 106"/>
                <a:gd name="T71" fmla="*/ 1 h 340"/>
                <a:gd name="T72" fmla="*/ 1 w 106"/>
                <a:gd name="T73" fmla="*/ 1 h 340"/>
                <a:gd name="T74" fmla="*/ 1 w 106"/>
                <a:gd name="T75" fmla="*/ 1 h 340"/>
                <a:gd name="T76" fmla="*/ 1 w 106"/>
                <a:gd name="T77" fmla="*/ 1 h 340"/>
                <a:gd name="T78" fmla="*/ 1 w 106"/>
                <a:gd name="T79" fmla="*/ 1 h 340"/>
                <a:gd name="T80" fmla="*/ 1 w 106"/>
                <a:gd name="T81" fmla="*/ 1 h 340"/>
                <a:gd name="T82" fmla="*/ 1 w 106"/>
                <a:gd name="T83" fmla="*/ 1 h 340"/>
                <a:gd name="T84" fmla="*/ 1 w 106"/>
                <a:gd name="T85" fmla="*/ 1 h 340"/>
                <a:gd name="T86" fmla="*/ 1 w 106"/>
                <a:gd name="T87" fmla="*/ 1 h 340"/>
                <a:gd name="T88" fmla="*/ 1 w 106"/>
                <a:gd name="T89" fmla="*/ 1 h 340"/>
                <a:gd name="T90" fmla="*/ 1 w 106"/>
                <a:gd name="T91" fmla="*/ 0 h 3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6"/>
                <a:gd name="T139" fmla="*/ 0 h 340"/>
                <a:gd name="T140" fmla="*/ 106 w 106"/>
                <a:gd name="T141" fmla="*/ 340 h 3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6" h="340">
                  <a:moveTo>
                    <a:pt x="7" y="0"/>
                  </a:moveTo>
                  <a:lnTo>
                    <a:pt x="5" y="0"/>
                  </a:lnTo>
                  <a:lnTo>
                    <a:pt x="5" y="5"/>
                  </a:lnTo>
                  <a:lnTo>
                    <a:pt x="5" y="7"/>
                  </a:lnTo>
                  <a:lnTo>
                    <a:pt x="5" y="13"/>
                  </a:lnTo>
                  <a:lnTo>
                    <a:pt x="3" y="17"/>
                  </a:lnTo>
                  <a:lnTo>
                    <a:pt x="3" y="22"/>
                  </a:lnTo>
                  <a:lnTo>
                    <a:pt x="3" y="28"/>
                  </a:lnTo>
                  <a:lnTo>
                    <a:pt x="3" y="34"/>
                  </a:lnTo>
                  <a:lnTo>
                    <a:pt x="1" y="41"/>
                  </a:lnTo>
                  <a:lnTo>
                    <a:pt x="1" y="49"/>
                  </a:lnTo>
                  <a:lnTo>
                    <a:pt x="1" y="57"/>
                  </a:lnTo>
                  <a:lnTo>
                    <a:pt x="1" y="64"/>
                  </a:lnTo>
                  <a:lnTo>
                    <a:pt x="1" y="72"/>
                  </a:lnTo>
                  <a:lnTo>
                    <a:pt x="1" y="81"/>
                  </a:lnTo>
                  <a:lnTo>
                    <a:pt x="0" y="89"/>
                  </a:lnTo>
                  <a:lnTo>
                    <a:pt x="0" y="97"/>
                  </a:lnTo>
                  <a:lnTo>
                    <a:pt x="0" y="104"/>
                  </a:lnTo>
                  <a:lnTo>
                    <a:pt x="0" y="114"/>
                  </a:lnTo>
                  <a:lnTo>
                    <a:pt x="0" y="121"/>
                  </a:lnTo>
                  <a:lnTo>
                    <a:pt x="0" y="129"/>
                  </a:lnTo>
                  <a:lnTo>
                    <a:pt x="0" y="138"/>
                  </a:lnTo>
                  <a:lnTo>
                    <a:pt x="0" y="146"/>
                  </a:lnTo>
                  <a:lnTo>
                    <a:pt x="0" y="154"/>
                  </a:lnTo>
                  <a:lnTo>
                    <a:pt x="0" y="159"/>
                  </a:lnTo>
                  <a:lnTo>
                    <a:pt x="0" y="167"/>
                  </a:lnTo>
                  <a:lnTo>
                    <a:pt x="0" y="174"/>
                  </a:lnTo>
                  <a:lnTo>
                    <a:pt x="0" y="180"/>
                  </a:lnTo>
                  <a:lnTo>
                    <a:pt x="0" y="186"/>
                  </a:lnTo>
                  <a:lnTo>
                    <a:pt x="1" y="192"/>
                  </a:lnTo>
                  <a:lnTo>
                    <a:pt x="3" y="197"/>
                  </a:lnTo>
                  <a:lnTo>
                    <a:pt x="3" y="205"/>
                  </a:lnTo>
                  <a:lnTo>
                    <a:pt x="7" y="212"/>
                  </a:lnTo>
                  <a:lnTo>
                    <a:pt x="11" y="222"/>
                  </a:lnTo>
                  <a:lnTo>
                    <a:pt x="15" y="232"/>
                  </a:lnTo>
                  <a:lnTo>
                    <a:pt x="17" y="239"/>
                  </a:lnTo>
                  <a:lnTo>
                    <a:pt x="22" y="249"/>
                  </a:lnTo>
                  <a:lnTo>
                    <a:pt x="26" y="258"/>
                  </a:lnTo>
                  <a:lnTo>
                    <a:pt x="30" y="266"/>
                  </a:lnTo>
                  <a:lnTo>
                    <a:pt x="34" y="273"/>
                  </a:lnTo>
                  <a:lnTo>
                    <a:pt x="38" y="281"/>
                  </a:lnTo>
                  <a:lnTo>
                    <a:pt x="41" y="287"/>
                  </a:lnTo>
                  <a:lnTo>
                    <a:pt x="45" y="292"/>
                  </a:lnTo>
                  <a:lnTo>
                    <a:pt x="51" y="300"/>
                  </a:lnTo>
                  <a:lnTo>
                    <a:pt x="53" y="304"/>
                  </a:lnTo>
                  <a:lnTo>
                    <a:pt x="66" y="340"/>
                  </a:lnTo>
                  <a:lnTo>
                    <a:pt x="106" y="317"/>
                  </a:lnTo>
                  <a:lnTo>
                    <a:pt x="102" y="315"/>
                  </a:lnTo>
                  <a:lnTo>
                    <a:pt x="98" y="313"/>
                  </a:lnTo>
                  <a:lnTo>
                    <a:pt x="89" y="306"/>
                  </a:lnTo>
                  <a:lnTo>
                    <a:pt x="81" y="298"/>
                  </a:lnTo>
                  <a:lnTo>
                    <a:pt x="76" y="290"/>
                  </a:lnTo>
                  <a:lnTo>
                    <a:pt x="70" y="285"/>
                  </a:lnTo>
                  <a:lnTo>
                    <a:pt x="64" y="277"/>
                  </a:lnTo>
                  <a:lnTo>
                    <a:pt x="60" y="270"/>
                  </a:lnTo>
                  <a:lnTo>
                    <a:pt x="58" y="264"/>
                  </a:lnTo>
                  <a:lnTo>
                    <a:pt x="57" y="260"/>
                  </a:lnTo>
                  <a:lnTo>
                    <a:pt x="55" y="254"/>
                  </a:lnTo>
                  <a:lnTo>
                    <a:pt x="53" y="249"/>
                  </a:lnTo>
                  <a:lnTo>
                    <a:pt x="49" y="243"/>
                  </a:lnTo>
                  <a:lnTo>
                    <a:pt x="49" y="237"/>
                  </a:lnTo>
                  <a:lnTo>
                    <a:pt x="47" y="232"/>
                  </a:lnTo>
                  <a:lnTo>
                    <a:pt x="47" y="228"/>
                  </a:lnTo>
                  <a:lnTo>
                    <a:pt x="45" y="220"/>
                  </a:lnTo>
                  <a:lnTo>
                    <a:pt x="43" y="212"/>
                  </a:lnTo>
                  <a:lnTo>
                    <a:pt x="41" y="205"/>
                  </a:lnTo>
                  <a:lnTo>
                    <a:pt x="41" y="199"/>
                  </a:lnTo>
                  <a:lnTo>
                    <a:pt x="41" y="190"/>
                  </a:lnTo>
                  <a:lnTo>
                    <a:pt x="39" y="182"/>
                  </a:lnTo>
                  <a:lnTo>
                    <a:pt x="39" y="174"/>
                  </a:lnTo>
                  <a:lnTo>
                    <a:pt x="39" y="167"/>
                  </a:lnTo>
                  <a:lnTo>
                    <a:pt x="39" y="157"/>
                  </a:lnTo>
                  <a:lnTo>
                    <a:pt x="39" y="150"/>
                  </a:lnTo>
                  <a:lnTo>
                    <a:pt x="39" y="140"/>
                  </a:lnTo>
                  <a:lnTo>
                    <a:pt x="39" y="133"/>
                  </a:lnTo>
                  <a:lnTo>
                    <a:pt x="39" y="125"/>
                  </a:lnTo>
                  <a:lnTo>
                    <a:pt x="39" y="116"/>
                  </a:lnTo>
                  <a:lnTo>
                    <a:pt x="39" y="108"/>
                  </a:lnTo>
                  <a:lnTo>
                    <a:pt x="39" y="100"/>
                  </a:lnTo>
                  <a:lnTo>
                    <a:pt x="39" y="93"/>
                  </a:lnTo>
                  <a:lnTo>
                    <a:pt x="39" y="85"/>
                  </a:lnTo>
                  <a:lnTo>
                    <a:pt x="39" y="78"/>
                  </a:lnTo>
                  <a:lnTo>
                    <a:pt x="39" y="72"/>
                  </a:lnTo>
                  <a:lnTo>
                    <a:pt x="39" y="64"/>
                  </a:lnTo>
                  <a:lnTo>
                    <a:pt x="39" y="59"/>
                  </a:lnTo>
                  <a:lnTo>
                    <a:pt x="39" y="53"/>
                  </a:lnTo>
                  <a:lnTo>
                    <a:pt x="41" y="47"/>
                  </a:lnTo>
                  <a:lnTo>
                    <a:pt x="41" y="38"/>
                  </a:lnTo>
                  <a:lnTo>
                    <a:pt x="41" y="30"/>
                  </a:lnTo>
                  <a:lnTo>
                    <a:pt x="41" y="26"/>
                  </a:lnTo>
                  <a:lnTo>
                    <a:pt x="43" y="26"/>
                  </a:lnTo>
                  <a:lnTo>
                    <a:pt x="7" y="0"/>
                  </a:lnTo>
                  <a:close/>
                </a:path>
              </a:pathLst>
            </a:custGeom>
            <a:solidFill>
              <a:srgbClr val="000000"/>
            </a:solidFill>
            <a:ln w="9525">
              <a:noFill/>
              <a:round/>
              <a:headEnd/>
              <a:tailEnd/>
            </a:ln>
          </p:spPr>
          <p:txBody>
            <a:bodyPr/>
            <a:lstStyle/>
            <a:p>
              <a:endParaRPr lang="en-US" sz="2400"/>
            </a:p>
          </p:txBody>
        </p:sp>
        <p:sp>
          <p:nvSpPr>
            <p:cNvPr id="231460" name="Freeform 47"/>
            <p:cNvSpPr>
              <a:spLocks/>
            </p:cNvSpPr>
            <p:nvPr/>
          </p:nvSpPr>
          <p:spPr bwMode="auto">
            <a:xfrm>
              <a:off x="4904" y="3301"/>
              <a:ext cx="174" cy="228"/>
            </a:xfrm>
            <a:custGeom>
              <a:avLst/>
              <a:gdLst>
                <a:gd name="T0" fmla="*/ 1 w 348"/>
                <a:gd name="T1" fmla="*/ 0 h 457"/>
                <a:gd name="T2" fmla="*/ 1 w 348"/>
                <a:gd name="T3" fmla="*/ 0 h 457"/>
                <a:gd name="T4" fmla="*/ 1 w 348"/>
                <a:gd name="T5" fmla="*/ 0 h 457"/>
                <a:gd name="T6" fmla="*/ 1 w 348"/>
                <a:gd name="T7" fmla="*/ 0 h 457"/>
                <a:gd name="T8" fmla="*/ 1 w 348"/>
                <a:gd name="T9" fmla="*/ 0 h 457"/>
                <a:gd name="T10" fmla="*/ 1 w 348"/>
                <a:gd name="T11" fmla="*/ 0 h 457"/>
                <a:gd name="T12" fmla="*/ 1 w 348"/>
                <a:gd name="T13" fmla="*/ 0 h 457"/>
                <a:gd name="T14" fmla="*/ 1 w 348"/>
                <a:gd name="T15" fmla="*/ 0 h 457"/>
                <a:gd name="T16" fmla="*/ 1 w 348"/>
                <a:gd name="T17" fmla="*/ 0 h 457"/>
                <a:gd name="T18" fmla="*/ 1 w 348"/>
                <a:gd name="T19" fmla="*/ 0 h 457"/>
                <a:gd name="T20" fmla="*/ 1 w 348"/>
                <a:gd name="T21" fmla="*/ 0 h 457"/>
                <a:gd name="T22" fmla="*/ 1 w 348"/>
                <a:gd name="T23" fmla="*/ 0 h 457"/>
                <a:gd name="T24" fmla="*/ 1 w 348"/>
                <a:gd name="T25" fmla="*/ 0 h 457"/>
                <a:gd name="T26" fmla="*/ 1 w 348"/>
                <a:gd name="T27" fmla="*/ 0 h 457"/>
                <a:gd name="T28" fmla="*/ 1 w 348"/>
                <a:gd name="T29" fmla="*/ 0 h 457"/>
                <a:gd name="T30" fmla="*/ 1 w 348"/>
                <a:gd name="T31" fmla="*/ 0 h 457"/>
                <a:gd name="T32" fmla="*/ 1 w 348"/>
                <a:gd name="T33" fmla="*/ 0 h 457"/>
                <a:gd name="T34" fmla="*/ 1 w 348"/>
                <a:gd name="T35" fmla="*/ 0 h 457"/>
                <a:gd name="T36" fmla="*/ 1 w 348"/>
                <a:gd name="T37" fmla="*/ 0 h 457"/>
                <a:gd name="T38" fmla="*/ 1 w 348"/>
                <a:gd name="T39" fmla="*/ 0 h 457"/>
                <a:gd name="T40" fmla="*/ 1 w 348"/>
                <a:gd name="T41" fmla="*/ 0 h 457"/>
                <a:gd name="T42" fmla="*/ 1 w 348"/>
                <a:gd name="T43" fmla="*/ 0 h 457"/>
                <a:gd name="T44" fmla="*/ 1 w 348"/>
                <a:gd name="T45" fmla="*/ 0 h 457"/>
                <a:gd name="T46" fmla="*/ 1 w 348"/>
                <a:gd name="T47" fmla="*/ 0 h 457"/>
                <a:gd name="T48" fmla="*/ 1 w 348"/>
                <a:gd name="T49" fmla="*/ 0 h 457"/>
                <a:gd name="T50" fmla="*/ 1 w 348"/>
                <a:gd name="T51" fmla="*/ 0 h 457"/>
                <a:gd name="T52" fmla="*/ 1 w 348"/>
                <a:gd name="T53" fmla="*/ 0 h 457"/>
                <a:gd name="T54" fmla="*/ 1 w 348"/>
                <a:gd name="T55" fmla="*/ 0 h 457"/>
                <a:gd name="T56" fmla="*/ 1 w 348"/>
                <a:gd name="T57" fmla="*/ 0 h 457"/>
                <a:gd name="T58" fmla="*/ 1 w 348"/>
                <a:gd name="T59" fmla="*/ 0 h 457"/>
                <a:gd name="T60" fmla="*/ 1 w 348"/>
                <a:gd name="T61" fmla="*/ 0 h 457"/>
                <a:gd name="T62" fmla="*/ 1 w 348"/>
                <a:gd name="T63" fmla="*/ 0 h 457"/>
                <a:gd name="T64" fmla="*/ 1 w 348"/>
                <a:gd name="T65" fmla="*/ 0 h 457"/>
                <a:gd name="T66" fmla="*/ 1 w 348"/>
                <a:gd name="T67" fmla="*/ 0 h 457"/>
                <a:gd name="T68" fmla="*/ 1 w 348"/>
                <a:gd name="T69" fmla="*/ 0 h 457"/>
                <a:gd name="T70" fmla="*/ 1 w 348"/>
                <a:gd name="T71" fmla="*/ 0 h 457"/>
                <a:gd name="T72" fmla="*/ 1 w 348"/>
                <a:gd name="T73" fmla="*/ 0 h 457"/>
                <a:gd name="T74" fmla="*/ 1 w 348"/>
                <a:gd name="T75" fmla="*/ 0 h 457"/>
                <a:gd name="T76" fmla="*/ 1 w 348"/>
                <a:gd name="T77" fmla="*/ 0 h 457"/>
                <a:gd name="T78" fmla="*/ 1 w 348"/>
                <a:gd name="T79" fmla="*/ 0 h 457"/>
                <a:gd name="T80" fmla="*/ 1 w 348"/>
                <a:gd name="T81" fmla="*/ 0 h 457"/>
                <a:gd name="T82" fmla="*/ 1 w 348"/>
                <a:gd name="T83" fmla="*/ 0 h 457"/>
                <a:gd name="T84" fmla="*/ 1 w 348"/>
                <a:gd name="T85" fmla="*/ 0 h 457"/>
                <a:gd name="T86" fmla="*/ 1 w 348"/>
                <a:gd name="T87" fmla="*/ 0 h 457"/>
                <a:gd name="T88" fmla="*/ 1 w 348"/>
                <a:gd name="T89" fmla="*/ 0 h 457"/>
                <a:gd name="T90" fmla="*/ 1 w 348"/>
                <a:gd name="T91" fmla="*/ 0 h 457"/>
                <a:gd name="T92" fmla="*/ 1 w 348"/>
                <a:gd name="T93" fmla="*/ 0 h 457"/>
                <a:gd name="T94" fmla="*/ 0 w 348"/>
                <a:gd name="T95" fmla="*/ 0 h 457"/>
                <a:gd name="T96" fmla="*/ 0 w 348"/>
                <a:gd name="T97" fmla="*/ 0 h 457"/>
                <a:gd name="T98" fmla="*/ 1 w 348"/>
                <a:gd name="T99" fmla="*/ 0 h 4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8"/>
                <a:gd name="T151" fmla="*/ 0 h 457"/>
                <a:gd name="T152" fmla="*/ 348 w 348"/>
                <a:gd name="T153" fmla="*/ 457 h 4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8" h="457">
                  <a:moveTo>
                    <a:pt x="67" y="0"/>
                  </a:moveTo>
                  <a:lnTo>
                    <a:pt x="67" y="0"/>
                  </a:lnTo>
                  <a:lnTo>
                    <a:pt x="65" y="6"/>
                  </a:lnTo>
                  <a:lnTo>
                    <a:pt x="65" y="8"/>
                  </a:lnTo>
                  <a:lnTo>
                    <a:pt x="65" y="14"/>
                  </a:lnTo>
                  <a:lnTo>
                    <a:pt x="65" y="17"/>
                  </a:lnTo>
                  <a:lnTo>
                    <a:pt x="65" y="23"/>
                  </a:lnTo>
                  <a:lnTo>
                    <a:pt x="65" y="29"/>
                  </a:lnTo>
                  <a:lnTo>
                    <a:pt x="65" y="35"/>
                  </a:lnTo>
                  <a:lnTo>
                    <a:pt x="65" y="40"/>
                  </a:lnTo>
                  <a:lnTo>
                    <a:pt x="65" y="46"/>
                  </a:lnTo>
                  <a:lnTo>
                    <a:pt x="65" y="52"/>
                  </a:lnTo>
                  <a:lnTo>
                    <a:pt x="65" y="59"/>
                  </a:lnTo>
                  <a:lnTo>
                    <a:pt x="65" y="65"/>
                  </a:lnTo>
                  <a:lnTo>
                    <a:pt x="67" y="71"/>
                  </a:lnTo>
                  <a:lnTo>
                    <a:pt x="67" y="76"/>
                  </a:lnTo>
                  <a:lnTo>
                    <a:pt x="70" y="86"/>
                  </a:lnTo>
                  <a:lnTo>
                    <a:pt x="70" y="92"/>
                  </a:lnTo>
                  <a:lnTo>
                    <a:pt x="72" y="97"/>
                  </a:lnTo>
                  <a:lnTo>
                    <a:pt x="72" y="103"/>
                  </a:lnTo>
                  <a:lnTo>
                    <a:pt x="76" y="111"/>
                  </a:lnTo>
                  <a:lnTo>
                    <a:pt x="76" y="116"/>
                  </a:lnTo>
                  <a:lnTo>
                    <a:pt x="78" y="124"/>
                  </a:lnTo>
                  <a:lnTo>
                    <a:pt x="80" y="131"/>
                  </a:lnTo>
                  <a:lnTo>
                    <a:pt x="84" y="141"/>
                  </a:lnTo>
                  <a:lnTo>
                    <a:pt x="86" y="149"/>
                  </a:lnTo>
                  <a:lnTo>
                    <a:pt x="87" y="156"/>
                  </a:lnTo>
                  <a:lnTo>
                    <a:pt x="91" y="166"/>
                  </a:lnTo>
                  <a:lnTo>
                    <a:pt x="93" y="175"/>
                  </a:lnTo>
                  <a:lnTo>
                    <a:pt x="95" y="183"/>
                  </a:lnTo>
                  <a:lnTo>
                    <a:pt x="99" y="190"/>
                  </a:lnTo>
                  <a:lnTo>
                    <a:pt x="101" y="198"/>
                  </a:lnTo>
                  <a:lnTo>
                    <a:pt x="105" y="207"/>
                  </a:lnTo>
                  <a:lnTo>
                    <a:pt x="106" y="215"/>
                  </a:lnTo>
                  <a:lnTo>
                    <a:pt x="110" y="223"/>
                  </a:lnTo>
                  <a:lnTo>
                    <a:pt x="112" y="230"/>
                  </a:lnTo>
                  <a:lnTo>
                    <a:pt x="116" y="238"/>
                  </a:lnTo>
                  <a:lnTo>
                    <a:pt x="120" y="246"/>
                  </a:lnTo>
                  <a:lnTo>
                    <a:pt x="122" y="251"/>
                  </a:lnTo>
                  <a:lnTo>
                    <a:pt x="126" y="259"/>
                  </a:lnTo>
                  <a:lnTo>
                    <a:pt x="129" y="265"/>
                  </a:lnTo>
                  <a:lnTo>
                    <a:pt x="131" y="270"/>
                  </a:lnTo>
                  <a:lnTo>
                    <a:pt x="135" y="276"/>
                  </a:lnTo>
                  <a:lnTo>
                    <a:pt x="137" y="280"/>
                  </a:lnTo>
                  <a:lnTo>
                    <a:pt x="141" y="285"/>
                  </a:lnTo>
                  <a:lnTo>
                    <a:pt x="146" y="293"/>
                  </a:lnTo>
                  <a:lnTo>
                    <a:pt x="152" y="299"/>
                  </a:lnTo>
                  <a:lnTo>
                    <a:pt x="160" y="304"/>
                  </a:lnTo>
                  <a:lnTo>
                    <a:pt x="165" y="312"/>
                  </a:lnTo>
                  <a:lnTo>
                    <a:pt x="173" y="316"/>
                  </a:lnTo>
                  <a:lnTo>
                    <a:pt x="179" y="322"/>
                  </a:lnTo>
                  <a:lnTo>
                    <a:pt x="184" y="327"/>
                  </a:lnTo>
                  <a:lnTo>
                    <a:pt x="190" y="331"/>
                  </a:lnTo>
                  <a:lnTo>
                    <a:pt x="200" y="339"/>
                  </a:lnTo>
                  <a:lnTo>
                    <a:pt x="207" y="344"/>
                  </a:lnTo>
                  <a:lnTo>
                    <a:pt x="211" y="346"/>
                  </a:lnTo>
                  <a:lnTo>
                    <a:pt x="215" y="348"/>
                  </a:lnTo>
                  <a:lnTo>
                    <a:pt x="211" y="350"/>
                  </a:lnTo>
                  <a:lnTo>
                    <a:pt x="209" y="360"/>
                  </a:lnTo>
                  <a:lnTo>
                    <a:pt x="209" y="363"/>
                  </a:lnTo>
                  <a:lnTo>
                    <a:pt x="209" y="369"/>
                  </a:lnTo>
                  <a:lnTo>
                    <a:pt x="213" y="377"/>
                  </a:lnTo>
                  <a:lnTo>
                    <a:pt x="219" y="382"/>
                  </a:lnTo>
                  <a:lnTo>
                    <a:pt x="224" y="388"/>
                  </a:lnTo>
                  <a:lnTo>
                    <a:pt x="234" y="392"/>
                  </a:lnTo>
                  <a:lnTo>
                    <a:pt x="240" y="394"/>
                  </a:lnTo>
                  <a:lnTo>
                    <a:pt x="245" y="394"/>
                  </a:lnTo>
                  <a:lnTo>
                    <a:pt x="249" y="396"/>
                  </a:lnTo>
                  <a:lnTo>
                    <a:pt x="255" y="396"/>
                  </a:lnTo>
                  <a:lnTo>
                    <a:pt x="264" y="396"/>
                  </a:lnTo>
                  <a:lnTo>
                    <a:pt x="274" y="396"/>
                  </a:lnTo>
                  <a:lnTo>
                    <a:pt x="278" y="396"/>
                  </a:lnTo>
                  <a:lnTo>
                    <a:pt x="281" y="396"/>
                  </a:lnTo>
                  <a:lnTo>
                    <a:pt x="325" y="379"/>
                  </a:lnTo>
                  <a:lnTo>
                    <a:pt x="327" y="379"/>
                  </a:lnTo>
                  <a:lnTo>
                    <a:pt x="335" y="382"/>
                  </a:lnTo>
                  <a:lnTo>
                    <a:pt x="338" y="386"/>
                  </a:lnTo>
                  <a:lnTo>
                    <a:pt x="342" y="392"/>
                  </a:lnTo>
                  <a:lnTo>
                    <a:pt x="342" y="396"/>
                  </a:lnTo>
                  <a:lnTo>
                    <a:pt x="344" y="401"/>
                  </a:lnTo>
                  <a:lnTo>
                    <a:pt x="346" y="407"/>
                  </a:lnTo>
                  <a:lnTo>
                    <a:pt x="348" y="417"/>
                  </a:lnTo>
                  <a:lnTo>
                    <a:pt x="348" y="422"/>
                  </a:lnTo>
                  <a:lnTo>
                    <a:pt x="348" y="428"/>
                  </a:lnTo>
                  <a:lnTo>
                    <a:pt x="346" y="434"/>
                  </a:lnTo>
                  <a:lnTo>
                    <a:pt x="346" y="439"/>
                  </a:lnTo>
                  <a:lnTo>
                    <a:pt x="342" y="445"/>
                  </a:lnTo>
                  <a:lnTo>
                    <a:pt x="338" y="451"/>
                  </a:lnTo>
                  <a:lnTo>
                    <a:pt x="329" y="455"/>
                  </a:lnTo>
                  <a:lnTo>
                    <a:pt x="325" y="457"/>
                  </a:lnTo>
                  <a:lnTo>
                    <a:pt x="196" y="417"/>
                  </a:lnTo>
                  <a:lnTo>
                    <a:pt x="192" y="413"/>
                  </a:lnTo>
                  <a:lnTo>
                    <a:pt x="188" y="407"/>
                  </a:lnTo>
                  <a:lnTo>
                    <a:pt x="183" y="401"/>
                  </a:lnTo>
                  <a:lnTo>
                    <a:pt x="179" y="398"/>
                  </a:lnTo>
                  <a:lnTo>
                    <a:pt x="173" y="392"/>
                  </a:lnTo>
                  <a:lnTo>
                    <a:pt x="167" y="386"/>
                  </a:lnTo>
                  <a:lnTo>
                    <a:pt x="160" y="379"/>
                  </a:lnTo>
                  <a:lnTo>
                    <a:pt x="154" y="371"/>
                  </a:lnTo>
                  <a:lnTo>
                    <a:pt x="146" y="363"/>
                  </a:lnTo>
                  <a:lnTo>
                    <a:pt x="141" y="354"/>
                  </a:lnTo>
                  <a:lnTo>
                    <a:pt x="131" y="344"/>
                  </a:lnTo>
                  <a:lnTo>
                    <a:pt x="124" y="337"/>
                  </a:lnTo>
                  <a:lnTo>
                    <a:pt x="116" y="327"/>
                  </a:lnTo>
                  <a:lnTo>
                    <a:pt x="108" y="318"/>
                  </a:lnTo>
                  <a:lnTo>
                    <a:pt x="105" y="312"/>
                  </a:lnTo>
                  <a:lnTo>
                    <a:pt x="101" y="308"/>
                  </a:lnTo>
                  <a:lnTo>
                    <a:pt x="95" y="303"/>
                  </a:lnTo>
                  <a:lnTo>
                    <a:pt x="91" y="297"/>
                  </a:lnTo>
                  <a:lnTo>
                    <a:pt x="84" y="287"/>
                  </a:lnTo>
                  <a:lnTo>
                    <a:pt x="76" y="276"/>
                  </a:lnTo>
                  <a:lnTo>
                    <a:pt x="68" y="266"/>
                  </a:lnTo>
                  <a:lnTo>
                    <a:pt x="61" y="257"/>
                  </a:lnTo>
                  <a:lnTo>
                    <a:pt x="55" y="246"/>
                  </a:lnTo>
                  <a:lnTo>
                    <a:pt x="49" y="238"/>
                  </a:lnTo>
                  <a:lnTo>
                    <a:pt x="42" y="227"/>
                  </a:lnTo>
                  <a:lnTo>
                    <a:pt x="36" y="219"/>
                  </a:lnTo>
                  <a:lnTo>
                    <a:pt x="30" y="209"/>
                  </a:lnTo>
                  <a:lnTo>
                    <a:pt x="27" y="202"/>
                  </a:lnTo>
                  <a:lnTo>
                    <a:pt x="23" y="192"/>
                  </a:lnTo>
                  <a:lnTo>
                    <a:pt x="19" y="187"/>
                  </a:lnTo>
                  <a:lnTo>
                    <a:pt x="17" y="181"/>
                  </a:lnTo>
                  <a:lnTo>
                    <a:pt x="17" y="175"/>
                  </a:lnTo>
                  <a:lnTo>
                    <a:pt x="15" y="168"/>
                  </a:lnTo>
                  <a:lnTo>
                    <a:pt x="13" y="162"/>
                  </a:lnTo>
                  <a:lnTo>
                    <a:pt x="13" y="154"/>
                  </a:lnTo>
                  <a:lnTo>
                    <a:pt x="13" y="149"/>
                  </a:lnTo>
                  <a:lnTo>
                    <a:pt x="11" y="141"/>
                  </a:lnTo>
                  <a:lnTo>
                    <a:pt x="10" y="135"/>
                  </a:lnTo>
                  <a:lnTo>
                    <a:pt x="10" y="128"/>
                  </a:lnTo>
                  <a:lnTo>
                    <a:pt x="10" y="122"/>
                  </a:lnTo>
                  <a:lnTo>
                    <a:pt x="8" y="114"/>
                  </a:lnTo>
                  <a:lnTo>
                    <a:pt x="8" y="109"/>
                  </a:lnTo>
                  <a:lnTo>
                    <a:pt x="6" y="101"/>
                  </a:lnTo>
                  <a:lnTo>
                    <a:pt x="6" y="95"/>
                  </a:lnTo>
                  <a:lnTo>
                    <a:pt x="6" y="90"/>
                  </a:lnTo>
                  <a:lnTo>
                    <a:pt x="4" y="84"/>
                  </a:lnTo>
                  <a:lnTo>
                    <a:pt x="4" y="78"/>
                  </a:lnTo>
                  <a:lnTo>
                    <a:pt x="4" y="73"/>
                  </a:lnTo>
                  <a:lnTo>
                    <a:pt x="4" y="65"/>
                  </a:lnTo>
                  <a:lnTo>
                    <a:pt x="2" y="59"/>
                  </a:lnTo>
                  <a:lnTo>
                    <a:pt x="2" y="54"/>
                  </a:lnTo>
                  <a:lnTo>
                    <a:pt x="2" y="50"/>
                  </a:lnTo>
                  <a:lnTo>
                    <a:pt x="0" y="40"/>
                  </a:lnTo>
                  <a:lnTo>
                    <a:pt x="0" y="33"/>
                  </a:lnTo>
                  <a:lnTo>
                    <a:pt x="0" y="25"/>
                  </a:lnTo>
                  <a:lnTo>
                    <a:pt x="0" y="21"/>
                  </a:lnTo>
                  <a:lnTo>
                    <a:pt x="0" y="17"/>
                  </a:lnTo>
                  <a:lnTo>
                    <a:pt x="67" y="0"/>
                  </a:lnTo>
                  <a:close/>
                </a:path>
              </a:pathLst>
            </a:custGeom>
            <a:solidFill>
              <a:srgbClr val="000000"/>
            </a:solidFill>
            <a:ln w="9525">
              <a:noFill/>
              <a:round/>
              <a:headEnd/>
              <a:tailEnd/>
            </a:ln>
          </p:spPr>
          <p:txBody>
            <a:bodyPr/>
            <a:lstStyle/>
            <a:p>
              <a:endParaRPr lang="en-US" sz="2400"/>
            </a:p>
          </p:txBody>
        </p:sp>
        <p:sp>
          <p:nvSpPr>
            <p:cNvPr id="231461" name="Freeform 48"/>
            <p:cNvSpPr>
              <a:spLocks/>
            </p:cNvSpPr>
            <p:nvPr/>
          </p:nvSpPr>
          <p:spPr bwMode="auto">
            <a:xfrm>
              <a:off x="4906" y="3285"/>
              <a:ext cx="82" cy="27"/>
            </a:xfrm>
            <a:custGeom>
              <a:avLst/>
              <a:gdLst>
                <a:gd name="T0" fmla="*/ 1 w 163"/>
                <a:gd name="T1" fmla="*/ 0 h 53"/>
                <a:gd name="T2" fmla="*/ 1 w 163"/>
                <a:gd name="T3" fmla="*/ 1 h 53"/>
                <a:gd name="T4" fmla="*/ 1 w 163"/>
                <a:gd name="T5" fmla="*/ 1 h 53"/>
                <a:gd name="T6" fmla="*/ 0 w 163"/>
                <a:gd name="T7" fmla="*/ 1 h 53"/>
                <a:gd name="T8" fmla="*/ 1 w 163"/>
                <a:gd name="T9" fmla="*/ 0 h 53"/>
                <a:gd name="T10" fmla="*/ 1 w 163"/>
                <a:gd name="T11" fmla="*/ 0 h 53"/>
                <a:gd name="T12" fmla="*/ 0 60000 65536"/>
                <a:gd name="T13" fmla="*/ 0 60000 65536"/>
                <a:gd name="T14" fmla="*/ 0 60000 65536"/>
                <a:gd name="T15" fmla="*/ 0 60000 65536"/>
                <a:gd name="T16" fmla="*/ 0 60000 65536"/>
                <a:gd name="T17" fmla="*/ 0 60000 65536"/>
                <a:gd name="T18" fmla="*/ 0 w 163"/>
                <a:gd name="T19" fmla="*/ 0 h 53"/>
                <a:gd name="T20" fmla="*/ 163 w 163"/>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163" h="53">
                  <a:moveTo>
                    <a:pt x="4" y="0"/>
                  </a:moveTo>
                  <a:lnTo>
                    <a:pt x="163" y="27"/>
                  </a:lnTo>
                  <a:lnTo>
                    <a:pt x="156" y="53"/>
                  </a:lnTo>
                  <a:lnTo>
                    <a:pt x="0" y="46"/>
                  </a:lnTo>
                  <a:lnTo>
                    <a:pt x="4" y="0"/>
                  </a:lnTo>
                  <a:close/>
                </a:path>
              </a:pathLst>
            </a:custGeom>
            <a:solidFill>
              <a:srgbClr val="000000"/>
            </a:solidFill>
            <a:ln w="9525">
              <a:noFill/>
              <a:round/>
              <a:headEnd/>
              <a:tailEnd/>
            </a:ln>
          </p:spPr>
          <p:txBody>
            <a:bodyPr/>
            <a:lstStyle/>
            <a:p>
              <a:endParaRPr lang="en-US" sz="2400"/>
            </a:p>
          </p:txBody>
        </p:sp>
        <p:sp>
          <p:nvSpPr>
            <p:cNvPr id="231462" name="Freeform 49"/>
            <p:cNvSpPr>
              <a:spLocks/>
            </p:cNvSpPr>
            <p:nvPr/>
          </p:nvSpPr>
          <p:spPr bwMode="auto">
            <a:xfrm>
              <a:off x="4834" y="3123"/>
              <a:ext cx="70" cy="160"/>
            </a:xfrm>
            <a:custGeom>
              <a:avLst/>
              <a:gdLst>
                <a:gd name="T0" fmla="*/ 0 w 141"/>
                <a:gd name="T1" fmla="*/ 1 h 319"/>
                <a:gd name="T2" fmla="*/ 0 w 141"/>
                <a:gd name="T3" fmla="*/ 1 h 319"/>
                <a:gd name="T4" fmla="*/ 0 w 141"/>
                <a:gd name="T5" fmla="*/ 0 h 319"/>
                <a:gd name="T6" fmla="*/ 0 w 141"/>
                <a:gd name="T7" fmla="*/ 1 h 319"/>
                <a:gd name="T8" fmla="*/ 0 w 141"/>
                <a:gd name="T9" fmla="*/ 1 h 319"/>
                <a:gd name="T10" fmla="*/ 0 w 141"/>
                <a:gd name="T11" fmla="*/ 1 h 319"/>
                <a:gd name="T12" fmla="*/ 0 w 141"/>
                <a:gd name="T13" fmla="*/ 1 h 319"/>
                <a:gd name="T14" fmla="*/ 0 w 141"/>
                <a:gd name="T15" fmla="*/ 1 h 319"/>
                <a:gd name="T16" fmla="*/ 0 w 141"/>
                <a:gd name="T17" fmla="*/ 1 h 3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319"/>
                <a:gd name="T29" fmla="*/ 141 w 141"/>
                <a:gd name="T30" fmla="*/ 319 h 3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319">
                  <a:moveTo>
                    <a:pt x="114" y="306"/>
                  </a:moveTo>
                  <a:lnTo>
                    <a:pt x="141" y="144"/>
                  </a:lnTo>
                  <a:lnTo>
                    <a:pt x="132" y="0"/>
                  </a:lnTo>
                  <a:lnTo>
                    <a:pt x="109" y="152"/>
                  </a:lnTo>
                  <a:lnTo>
                    <a:pt x="0" y="192"/>
                  </a:lnTo>
                  <a:lnTo>
                    <a:pt x="78" y="211"/>
                  </a:lnTo>
                  <a:lnTo>
                    <a:pt x="61" y="319"/>
                  </a:lnTo>
                  <a:lnTo>
                    <a:pt x="114" y="306"/>
                  </a:lnTo>
                  <a:close/>
                </a:path>
              </a:pathLst>
            </a:custGeom>
            <a:solidFill>
              <a:srgbClr val="000000"/>
            </a:solidFill>
            <a:ln w="9525">
              <a:noFill/>
              <a:round/>
              <a:headEnd/>
              <a:tailEnd/>
            </a:ln>
          </p:spPr>
          <p:txBody>
            <a:bodyPr/>
            <a:lstStyle/>
            <a:p>
              <a:endParaRPr lang="en-US" sz="2400"/>
            </a:p>
          </p:txBody>
        </p:sp>
        <p:sp>
          <p:nvSpPr>
            <p:cNvPr id="231463" name="Freeform 50"/>
            <p:cNvSpPr>
              <a:spLocks/>
            </p:cNvSpPr>
            <p:nvPr/>
          </p:nvSpPr>
          <p:spPr bwMode="auto">
            <a:xfrm>
              <a:off x="4618" y="3156"/>
              <a:ext cx="255" cy="659"/>
            </a:xfrm>
            <a:custGeom>
              <a:avLst/>
              <a:gdLst>
                <a:gd name="T0" fmla="*/ 1 w 509"/>
                <a:gd name="T1" fmla="*/ 0 h 1320"/>
                <a:gd name="T2" fmla="*/ 1 w 509"/>
                <a:gd name="T3" fmla="*/ 0 h 1320"/>
                <a:gd name="T4" fmla="*/ 1 w 509"/>
                <a:gd name="T5" fmla="*/ 0 h 1320"/>
                <a:gd name="T6" fmla="*/ 1 w 509"/>
                <a:gd name="T7" fmla="*/ 0 h 1320"/>
                <a:gd name="T8" fmla="*/ 1 w 509"/>
                <a:gd name="T9" fmla="*/ 0 h 1320"/>
                <a:gd name="T10" fmla="*/ 1 w 509"/>
                <a:gd name="T11" fmla="*/ 0 h 1320"/>
                <a:gd name="T12" fmla="*/ 1 w 509"/>
                <a:gd name="T13" fmla="*/ 0 h 1320"/>
                <a:gd name="T14" fmla="*/ 1 w 509"/>
                <a:gd name="T15" fmla="*/ 0 h 1320"/>
                <a:gd name="T16" fmla="*/ 1 w 509"/>
                <a:gd name="T17" fmla="*/ 0 h 1320"/>
                <a:gd name="T18" fmla="*/ 1 w 509"/>
                <a:gd name="T19" fmla="*/ 0 h 1320"/>
                <a:gd name="T20" fmla="*/ 1 w 509"/>
                <a:gd name="T21" fmla="*/ 0 h 1320"/>
                <a:gd name="T22" fmla="*/ 1 w 509"/>
                <a:gd name="T23" fmla="*/ 0 h 1320"/>
                <a:gd name="T24" fmla="*/ 1 w 509"/>
                <a:gd name="T25" fmla="*/ 0 h 1320"/>
                <a:gd name="T26" fmla="*/ 1 w 509"/>
                <a:gd name="T27" fmla="*/ 0 h 1320"/>
                <a:gd name="T28" fmla="*/ 1 w 509"/>
                <a:gd name="T29" fmla="*/ 0 h 1320"/>
                <a:gd name="T30" fmla="*/ 1 w 509"/>
                <a:gd name="T31" fmla="*/ 0 h 1320"/>
                <a:gd name="T32" fmla="*/ 1 w 509"/>
                <a:gd name="T33" fmla="*/ 0 h 1320"/>
                <a:gd name="T34" fmla="*/ 1 w 509"/>
                <a:gd name="T35" fmla="*/ 0 h 1320"/>
                <a:gd name="T36" fmla="*/ 1 w 509"/>
                <a:gd name="T37" fmla="*/ 0 h 1320"/>
                <a:gd name="T38" fmla="*/ 1 w 509"/>
                <a:gd name="T39" fmla="*/ 0 h 1320"/>
                <a:gd name="T40" fmla="*/ 1 w 509"/>
                <a:gd name="T41" fmla="*/ 0 h 1320"/>
                <a:gd name="T42" fmla="*/ 1 w 509"/>
                <a:gd name="T43" fmla="*/ 0 h 1320"/>
                <a:gd name="T44" fmla="*/ 1 w 509"/>
                <a:gd name="T45" fmla="*/ 0 h 1320"/>
                <a:gd name="T46" fmla="*/ 1 w 509"/>
                <a:gd name="T47" fmla="*/ 0 h 1320"/>
                <a:gd name="T48" fmla="*/ 1 w 509"/>
                <a:gd name="T49" fmla="*/ 0 h 1320"/>
                <a:gd name="T50" fmla="*/ 1 w 509"/>
                <a:gd name="T51" fmla="*/ 0 h 1320"/>
                <a:gd name="T52" fmla="*/ 1 w 509"/>
                <a:gd name="T53" fmla="*/ 0 h 1320"/>
                <a:gd name="T54" fmla="*/ 1 w 509"/>
                <a:gd name="T55" fmla="*/ 0 h 1320"/>
                <a:gd name="T56" fmla="*/ 1 w 509"/>
                <a:gd name="T57" fmla="*/ 0 h 1320"/>
                <a:gd name="T58" fmla="*/ 1 w 509"/>
                <a:gd name="T59" fmla="*/ 0 h 1320"/>
                <a:gd name="T60" fmla="*/ 1 w 509"/>
                <a:gd name="T61" fmla="*/ 0 h 1320"/>
                <a:gd name="T62" fmla="*/ 1 w 509"/>
                <a:gd name="T63" fmla="*/ 0 h 1320"/>
                <a:gd name="T64" fmla="*/ 1 w 509"/>
                <a:gd name="T65" fmla="*/ 0 h 1320"/>
                <a:gd name="T66" fmla="*/ 1 w 509"/>
                <a:gd name="T67" fmla="*/ 0 h 1320"/>
                <a:gd name="T68" fmla="*/ 1 w 509"/>
                <a:gd name="T69" fmla="*/ 0 h 1320"/>
                <a:gd name="T70" fmla="*/ 1 w 509"/>
                <a:gd name="T71" fmla="*/ 0 h 1320"/>
                <a:gd name="T72" fmla="*/ 1 w 509"/>
                <a:gd name="T73" fmla="*/ 0 h 1320"/>
                <a:gd name="T74" fmla="*/ 1 w 509"/>
                <a:gd name="T75" fmla="*/ 0 h 1320"/>
                <a:gd name="T76" fmla="*/ 1 w 509"/>
                <a:gd name="T77" fmla="*/ 0 h 1320"/>
                <a:gd name="T78" fmla="*/ 1 w 509"/>
                <a:gd name="T79" fmla="*/ 0 h 1320"/>
                <a:gd name="T80" fmla="*/ 1 w 509"/>
                <a:gd name="T81" fmla="*/ 0 h 1320"/>
                <a:gd name="T82" fmla="*/ 1 w 509"/>
                <a:gd name="T83" fmla="*/ 0 h 1320"/>
                <a:gd name="T84" fmla="*/ 1 w 509"/>
                <a:gd name="T85" fmla="*/ 0 h 1320"/>
                <a:gd name="T86" fmla="*/ 1 w 509"/>
                <a:gd name="T87" fmla="*/ 0 h 1320"/>
                <a:gd name="T88" fmla="*/ 1 w 509"/>
                <a:gd name="T89" fmla="*/ 0 h 1320"/>
                <a:gd name="T90" fmla="*/ 1 w 509"/>
                <a:gd name="T91" fmla="*/ 0 h 1320"/>
                <a:gd name="T92" fmla="*/ 1 w 509"/>
                <a:gd name="T93" fmla="*/ 0 h 1320"/>
                <a:gd name="T94" fmla="*/ 1 w 509"/>
                <a:gd name="T95" fmla="*/ 0 h 1320"/>
                <a:gd name="T96" fmla="*/ 1 w 509"/>
                <a:gd name="T97" fmla="*/ 0 h 1320"/>
                <a:gd name="T98" fmla="*/ 1 w 509"/>
                <a:gd name="T99" fmla="*/ 0 h 1320"/>
                <a:gd name="T100" fmla="*/ 1 w 509"/>
                <a:gd name="T101" fmla="*/ 0 h 1320"/>
                <a:gd name="T102" fmla="*/ 1 w 509"/>
                <a:gd name="T103" fmla="*/ 0 h 1320"/>
                <a:gd name="T104" fmla="*/ 1 w 509"/>
                <a:gd name="T105" fmla="*/ 0 h 1320"/>
                <a:gd name="T106" fmla="*/ 1 w 509"/>
                <a:gd name="T107" fmla="*/ 0 h 1320"/>
                <a:gd name="T108" fmla="*/ 1 w 509"/>
                <a:gd name="T109" fmla="*/ 0 h 1320"/>
                <a:gd name="T110" fmla="*/ 1 w 509"/>
                <a:gd name="T111" fmla="*/ 0 h 1320"/>
                <a:gd name="T112" fmla="*/ 1 w 509"/>
                <a:gd name="T113" fmla="*/ 0 h 1320"/>
                <a:gd name="T114" fmla="*/ 1 w 509"/>
                <a:gd name="T115" fmla="*/ 0 h 1320"/>
                <a:gd name="T116" fmla="*/ 1 w 509"/>
                <a:gd name="T117" fmla="*/ 0 h 1320"/>
                <a:gd name="T118" fmla="*/ 1 w 509"/>
                <a:gd name="T119" fmla="*/ 0 h 1320"/>
                <a:gd name="T120" fmla="*/ 1 w 509"/>
                <a:gd name="T121" fmla="*/ 0 h 1320"/>
                <a:gd name="T122" fmla="*/ 1 w 509"/>
                <a:gd name="T123" fmla="*/ 0 h 1320"/>
                <a:gd name="T124" fmla="*/ 1 w 509"/>
                <a:gd name="T125" fmla="*/ 0 h 13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09"/>
                <a:gd name="T190" fmla="*/ 0 h 1320"/>
                <a:gd name="T191" fmla="*/ 509 w 509"/>
                <a:gd name="T192" fmla="*/ 1320 h 13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09" h="1320">
                  <a:moveTo>
                    <a:pt x="466" y="215"/>
                  </a:moveTo>
                  <a:lnTo>
                    <a:pt x="245" y="128"/>
                  </a:lnTo>
                  <a:lnTo>
                    <a:pt x="165" y="107"/>
                  </a:lnTo>
                  <a:lnTo>
                    <a:pt x="165" y="141"/>
                  </a:lnTo>
                  <a:lnTo>
                    <a:pt x="167" y="145"/>
                  </a:lnTo>
                  <a:lnTo>
                    <a:pt x="171" y="149"/>
                  </a:lnTo>
                  <a:lnTo>
                    <a:pt x="177" y="156"/>
                  </a:lnTo>
                  <a:lnTo>
                    <a:pt x="180" y="160"/>
                  </a:lnTo>
                  <a:lnTo>
                    <a:pt x="182" y="164"/>
                  </a:lnTo>
                  <a:lnTo>
                    <a:pt x="186" y="170"/>
                  </a:lnTo>
                  <a:lnTo>
                    <a:pt x="192" y="175"/>
                  </a:lnTo>
                  <a:lnTo>
                    <a:pt x="196" y="181"/>
                  </a:lnTo>
                  <a:lnTo>
                    <a:pt x="199" y="189"/>
                  </a:lnTo>
                  <a:lnTo>
                    <a:pt x="205" y="196"/>
                  </a:lnTo>
                  <a:lnTo>
                    <a:pt x="211" y="204"/>
                  </a:lnTo>
                  <a:lnTo>
                    <a:pt x="215" y="211"/>
                  </a:lnTo>
                  <a:lnTo>
                    <a:pt x="220" y="219"/>
                  </a:lnTo>
                  <a:lnTo>
                    <a:pt x="226" y="229"/>
                  </a:lnTo>
                  <a:lnTo>
                    <a:pt x="232" y="238"/>
                  </a:lnTo>
                  <a:lnTo>
                    <a:pt x="237" y="246"/>
                  </a:lnTo>
                  <a:lnTo>
                    <a:pt x="243" y="257"/>
                  </a:lnTo>
                  <a:lnTo>
                    <a:pt x="245" y="261"/>
                  </a:lnTo>
                  <a:lnTo>
                    <a:pt x="249" y="267"/>
                  </a:lnTo>
                  <a:lnTo>
                    <a:pt x="251" y="272"/>
                  </a:lnTo>
                  <a:lnTo>
                    <a:pt x="255" y="278"/>
                  </a:lnTo>
                  <a:lnTo>
                    <a:pt x="256" y="282"/>
                  </a:lnTo>
                  <a:lnTo>
                    <a:pt x="260" y="288"/>
                  </a:lnTo>
                  <a:lnTo>
                    <a:pt x="262" y="293"/>
                  </a:lnTo>
                  <a:lnTo>
                    <a:pt x="266" y="299"/>
                  </a:lnTo>
                  <a:lnTo>
                    <a:pt x="268" y="305"/>
                  </a:lnTo>
                  <a:lnTo>
                    <a:pt x="272" y="310"/>
                  </a:lnTo>
                  <a:lnTo>
                    <a:pt x="274" y="316"/>
                  </a:lnTo>
                  <a:lnTo>
                    <a:pt x="277" y="324"/>
                  </a:lnTo>
                  <a:lnTo>
                    <a:pt x="281" y="329"/>
                  </a:lnTo>
                  <a:lnTo>
                    <a:pt x="283" y="335"/>
                  </a:lnTo>
                  <a:lnTo>
                    <a:pt x="287" y="343"/>
                  </a:lnTo>
                  <a:lnTo>
                    <a:pt x="289" y="348"/>
                  </a:lnTo>
                  <a:lnTo>
                    <a:pt x="293" y="354"/>
                  </a:lnTo>
                  <a:lnTo>
                    <a:pt x="296" y="362"/>
                  </a:lnTo>
                  <a:lnTo>
                    <a:pt x="298" y="367"/>
                  </a:lnTo>
                  <a:lnTo>
                    <a:pt x="302" y="375"/>
                  </a:lnTo>
                  <a:lnTo>
                    <a:pt x="304" y="381"/>
                  </a:lnTo>
                  <a:lnTo>
                    <a:pt x="308" y="388"/>
                  </a:lnTo>
                  <a:lnTo>
                    <a:pt x="310" y="394"/>
                  </a:lnTo>
                  <a:lnTo>
                    <a:pt x="312" y="402"/>
                  </a:lnTo>
                  <a:lnTo>
                    <a:pt x="315" y="407"/>
                  </a:lnTo>
                  <a:lnTo>
                    <a:pt x="317" y="415"/>
                  </a:lnTo>
                  <a:lnTo>
                    <a:pt x="319" y="422"/>
                  </a:lnTo>
                  <a:lnTo>
                    <a:pt x="323" y="430"/>
                  </a:lnTo>
                  <a:lnTo>
                    <a:pt x="325" y="436"/>
                  </a:lnTo>
                  <a:lnTo>
                    <a:pt x="327" y="443"/>
                  </a:lnTo>
                  <a:lnTo>
                    <a:pt x="329" y="451"/>
                  </a:lnTo>
                  <a:lnTo>
                    <a:pt x="331" y="459"/>
                  </a:lnTo>
                  <a:lnTo>
                    <a:pt x="333" y="466"/>
                  </a:lnTo>
                  <a:lnTo>
                    <a:pt x="336" y="474"/>
                  </a:lnTo>
                  <a:lnTo>
                    <a:pt x="338" y="479"/>
                  </a:lnTo>
                  <a:lnTo>
                    <a:pt x="340" y="487"/>
                  </a:lnTo>
                  <a:lnTo>
                    <a:pt x="342" y="493"/>
                  </a:lnTo>
                  <a:lnTo>
                    <a:pt x="344" y="500"/>
                  </a:lnTo>
                  <a:lnTo>
                    <a:pt x="344" y="506"/>
                  </a:lnTo>
                  <a:lnTo>
                    <a:pt x="346" y="514"/>
                  </a:lnTo>
                  <a:lnTo>
                    <a:pt x="348" y="521"/>
                  </a:lnTo>
                  <a:lnTo>
                    <a:pt x="350" y="527"/>
                  </a:lnTo>
                  <a:lnTo>
                    <a:pt x="352" y="535"/>
                  </a:lnTo>
                  <a:lnTo>
                    <a:pt x="353" y="542"/>
                  </a:lnTo>
                  <a:lnTo>
                    <a:pt x="353" y="548"/>
                  </a:lnTo>
                  <a:lnTo>
                    <a:pt x="355" y="556"/>
                  </a:lnTo>
                  <a:lnTo>
                    <a:pt x="355" y="561"/>
                  </a:lnTo>
                  <a:lnTo>
                    <a:pt x="357" y="569"/>
                  </a:lnTo>
                  <a:lnTo>
                    <a:pt x="359" y="575"/>
                  </a:lnTo>
                  <a:lnTo>
                    <a:pt x="361" y="582"/>
                  </a:lnTo>
                  <a:lnTo>
                    <a:pt x="361" y="588"/>
                  </a:lnTo>
                  <a:lnTo>
                    <a:pt x="363" y="595"/>
                  </a:lnTo>
                  <a:lnTo>
                    <a:pt x="363" y="601"/>
                  </a:lnTo>
                  <a:lnTo>
                    <a:pt x="365" y="607"/>
                  </a:lnTo>
                  <a:lnTo>
                    <a:pt x="365" y="613"/>
                  </a:lnTo>
                  <a:lnTo>
                    <a:pt x="367" y="618"/>
                  </a:lnTo>
                  <a:lnTo>
                    <a:pt x="367" y="622"/>
                  </a:lnTo>
                  <a:lnTo>
                    <a:pt x="369" y="628"/>
                  </a:lnTo>
                  <a:lnTo>
                    <a:pt x="369" y="633"/>
                  </a:lnTo>
                  <a:lnTo>
                    <a:pt x="371" y="639"/>
                  </a:lnTo>
                  <a:lnTo>
                    <a:pt x="371" y="649"/>
                  </a:lnTo>
                  <a:lnTo>
                    <a:pt x="372" y="658"/>
                  </a:lnTo>
                  <a:lnTo>
                    <a:pt x="372" y="666"/>
                  </a:lnTo>
                  <a:lnTo>
                    <a:pt x="374" y="675"/>
                  </a:lnTo>
                  <a:lnTo>
                    <a:pt x="374" y="681"/>
                  </a:lnTo>
                  <a:lnTo>
                    <a:pt x="376" y="687"/>
                  </a:lnTo>
                  <a:lnTo>
                    <a:pt x="376" y="692"/>
                  </a:lnTo>
                  <a:lnTo>
                    <a:pt x="378" y="698"/>
                  </a:lnTo>
                  <a:lnTo>
                    <a:pt x="378" y="704"/>
                  </a:lnTo>
                  <a:lnTo>
                    <a:pt x="378" y="708"/>
                  </a:lnTo>
                  <a:lnTo>
                    <a:pt x="380" y="711"/>
                  </a:lnTo>
                  <a:lnTo>
                    <a:pt x="382" y="715"/>
                  </a:lnTo>
                  <a:lnTo>
                    <a:pt x="388" y="723"/>
                  </a:lnTo>
                  <a:lnTo>
                    <a:pt x="391" y="730"/>
                  </a:lnTo>
                  <a:lnTo>
                    <a:pt x="397" y="738"/>
                  </a:lnTo>
                  <a:lnTo>
                    <a:pt x="399" y="744"/>
                  </a:lnTo>
                  <a:lnTo>
                    <a:pt x="403" y="748"/>
                  </a:lnTo>
                  <a:lnTo>
                    <a:pt x="405" y="753"/>
                  </a:lnTo>
                  <a:lnTo>
                    <a:pt x="409" y="759"/>
                  </a:lnTo>
                  <a:lnTo>
                    <a:pt x="410" y="765"/>
                  </a:lnTo>
                  <a:lnTo>
                    <a:pt x="412" y="770"/>
                  </a:lnTo>
                  <a:lnTo>
                    <a:pt x="416" y="776"/>
                  </a:lnTo>
                  <a:lnTo>
                    <a:pt x="418" y="782"/>
                  </a:lnTo>
                  <a:lnTo>
                    <a:pt x="420" y="787"/>
                  </a:lnTo>
                  <a:lnTo>
                    <a:pt x="424" y="793"/>
                  </a:lnTo>
                  <a:lnTo>
                    <a:pt x="426" y="799"/>
                  </a:lnTo>
                  <a:lnTo>
                    <a:pt x="429" y="805"/>
                  </a:lnTo>
                  <a:lnTo>
                    <a:pt x="433" y="814"/>
                  </a:lnTo>
                  <a:lnTo>
                    <a:pt x="437" y="824"/>
                  </a:lnTo>
                  <a:lnTo>
                    <a:pt x="439" y="833"/>
                  </a:lnTo>
                  <a:lnTo>
                    <a:pt x="441" y="841"/>
                  </a:lnTo>
                  <a:lnTo>
                    <a:pt x="441" y="848"/>
                  </a:lnTo>
                  <a:lnTo>
                    <a:pt x="441" y="856"/>
                  </a:lnTo>
                  <a:lnTo>
                    <a:pt x="439" y="862"/>
                  </a:lnTo>
                  <a:lnTo>
                    <a:pt x="439" y="865"/>
                  </a:lnTo>
                  <a:lnTo>
                    <a:pt x="437" y="871"/>
                  </a:lnTo>
                  <a:lnTo>
                    <a:pt x="437" y="877"/>
                  </a:lnTo>
                  <a:lnTo>
                    <a:pt x="435" y="882"/>
                  </a:lnTo>
                  <a:lnTo>
                    <a:pt x="433" y="888"/>
                  </a:lnTo>
                  <a:lnTo>
                    <a:pt x="431" y="894"/>
                  </a:lnTo>
                  <a:lnTo>
                    <a:pt x="431" y="900"/>
                  </a:lnTo>
                  <a:lnTo>
                    <a:pt x="428" y="905"/>
                  </a:lnTo>
                  <a:lnTo>
                    <a:pt x="428" y="911"/>
                  </a:lnTo>
                  <a:lnTo>
                    <a:pt x="424" y="917"/>
                  </a:lnTo>
                  <a:lnTo>
                    <a:pt x="424" y="924"/>
                  </a:lnTo>
                  <a:lnTo>
                    <a:pt x="420" y="928"/>
                  </a:lnTo>
                  <a:lnTo>
                    <a:pt x="418" y="934"/>
                  </a:lnTo>
                  <a:lnTo>
                    <a:pt x="414" y="939"/>
                  </a:lnTo>
                  <a:lnTo>
                    <a:pt x="412" y="947"/>
                  </a:lnTo>
                  <a:lnTo>
                    <a:pt x="410" y="951"/>
                  </a:lnTo>
                  <a:lnTo>
                    <a:pt x="407" y="957"/>
                  </a:lnTo>
                  <a:lnTo>
                    <a:pt x="405" y="962"/>
                  </a:lnTo>
                  <a:lnTo>
                    <a:pt x="403" y="968"/>
                  </a:lnTo>
                  <a:lnTo>
                    <a:pt x="397" y="978"/>
                  </a:lnTo>
                  <a:lnTo>
                    <a:pt x="391" y="985"/>
                  </a:lnTo>
                  <a:lnTo>
                    <a:pt x="388" y="993"/>
                  </a:lnTo>
                  <a:lnTo>
                    <a:pt x="382" y="998"/>
                  </a:lnTo>
                  <a:lnTo>
                    <a:pt x="376" y="1000"/>
                  </a:lnTo>
                  <a:lnTo>
                    <a:pt x="371" y="1006"/>
                  </a:lnTo>
                  <a:lnTo>
                    <a:pt x="365" y="1010"/>
                  </a:lnTo>
                  <a:lnTo>
                    <a:pt x="359" y="1014"/>
                  </a:lnTo>
                  <a:lnTo>
                    <a:pt x="352" y="1017"/>
                  </a:lnTo>
                  <a:lnTo>
                    <a:pt x="346" y="1023"/>
                  </a:lnTo>
                  <a:lnTo>
                    <a:pt x="338" y="1027"/>
                  </a:lnTo>
                  <a:lnTo>
                    <a:pt x="333" y="1031"/>
                  </a:lnTo>
                  <a:lnTo>
                    <a:pt x="325" y="1035"/>
                  </a:lnTo>
                  <a:lnTo>
                    <a:pt x="317" y="1040"/>
                  </a:lnTo>
                  <a:lnTo>
                    <a:pt x="312" y="1044"/>
                  </a:lnTo>
                  <a:lnTo>
                    <a:pt x="306" y="1048"/>
                  </a:lnTo>
                  <a:lnTo>
                    <a:pt x="298" y="1052"/>
                  </a:lnTo>
                  <a:lnTo>
                    <a:pt x="293" y="1055"/>
                  </a:lnTo>
                  <a:lnTo>
                    <a:pt x="289" y="1059"/>
                  </a:lnTo>
                  <a:lnTo>
                    <a:pt x="285" y="1065"/>
                  </a:lnTo>
                  <a:lnTo>
                    <a:pt x="279" y="1069"/>
                  </a:lnTo>
                  <a:lnTo>
                    <a:pt x="274" y="1074"/>
                  </a:lnTo>
                  <a:lnTo>
                    <a:pt x="268" y="1080"/>
                  </a:lnTo>
                  <a:lnTo>
                    <a:pt x="262" y="1090"/>
                  </a:lnTo>
                  <a:lnTo>
                    <a:pt x="258" y="1093"/>
                  </a:lnTo>
                  <a:lnTo>
                    <a:pt x="255" y="1099"/>
                  </a:lnTo>
                  <a:lnTo>
                    <a:pt x="251" y="1103"/>
                  </a:lnTo>
                  <a:lnTo>
                    <a:pt x="249" y="1109"/>
                  </a:lnTo>
                  <a:lnTo>
                    <a:pt x="245" y="1114"/>
                  </a:lnTo>
                  <a:lnTo>
                    <a:pt x="241" y="1120"/>
                  </a:lnTo>
                  <a:lnTo>
                    <a:pt x="237" y="1126"/>
                  </a:lnTo>
                  <a:lnTo>
                    <a:pt x="234" y="1131"/>
                  </a:lnTo>
                  <a:lnTo>
                    <a:pt x="230" y="1137"/>
                  </a:lnTo>
                  <a:lnTo>
                    <a:pt x="224" y="1143"/>
                  </a:lnTo>
                  <a:lnTo>
                    <a:pt x="220" y="1149"/>
                  </a:lnTo>
                  <a:lnTo>
                    <a:pt x="217" y="1156"/>
                  </a:lnTo>
                  <a:lnTo>
                    <a:pt x="211" y="1162"/>
                  </a:lnTo>
                  <a:lnTo>
                    <a:pt x="207" y="1168"/>
                  </a:lnTo>
                  <a:lnTo>
                    <a:pt x="203" y="1175"/>
                  </a:lnTo>
                  <a:lnTo>
                    <a:pt x="199" y="1181"/>
                  </a:lnTo>
                  <a:lnTo>
                    <a:pt x="194" y="1188"/>
                  </a:lnTo>
                  <a:lnTo>
                    <a:pt x="190" y="1192"/>
                  </a:lnTo>
                  <a:lnTo>
                    <a:pt x="184" y="1200"/>
                  </a:lnTo>
                  <a:lnTo>
                    <a:pt x="180" y="1206"/>
                  </a:lnTo>
                  <a:lnTo>
                    <a:pt x="175" y="1211"/>
                  </a:lnTo>
                  <a:lnTo>
                    <a:pt x="171" y="1217"/>
                  </a:lnTo>
                  <a:lnTo>
                    <a:pt x="165" y="1223"/>
                  </a:lnTo>
                  <a:lnTo>
                    <a:pt x="160" y="1230"/>
                  </a:lnTo>
                  <a:lnTo>
                    <a:pt x="150" y="1240"/>
                  </a:lnTo>
                  <a:lnTo>
                    <a:pt x="141" y="1249"/>
                  </a:lnTo>
                  <a:lnTo>
                    <a:pt x="133" y="1259"/>
                  </a:lnTo>
                  <a:lnTo>
                    <a:pt x="125" y="1266"/>
                  </a:lnTo>
                  <a:lnTo>
                    <a:pt x="118" y="1274"/>
                  </a:lnTo>
                  <a:lnTo>
                    <a:pt x="112" y="1282"/>
                  </a:lnTo>
                  <a:lnTo>
                    <a:pt x="106" y="1289"/>
                  </a:lnTo>
                  <a:lnTo>
                    <a:pt x="103" y="1295"/>
                  </a:lnTo>
                  <a:lnTo>
                    <a:pt x="97" y="1301"/>
                  </a:lnTo>
                  <a:lnTo>
                    <a:pt x="93" y="1304"/>
                  </a:lnTo>
                  <a:lnTo>
                    <a:pt x="89" y="1310"/>
                  </a:lnTo>
                  <a:lnTo>
                    <a:pt x="87" y="1314"/>
                  </a:lnTo>
                  <a:lnTo>
                    <a:pt x="84" y="1318"/>
                  </a:lnTo>
                  <a:lnTo>
                    <a:pt x="84" y="1320"/>
                  </a:lnTo>
                  <a:lnTo>
                    <a:pt x="34" y="1297"/>
                  </a:lnTo>
                  <a:lnTo>
                    <a:pt x="36" y="1295"/>
                  </a:lnTo>
                  <a:lnTo>
                    <a:pt x="44" y="1289"/>
                  </a:lnTo>
                  <a:lnTo>
                    <a:pt x="47" y="1285"/>
                  </a:lnTo>
                  <a:lnTo>
                    <a:pt x="53" y="1280"/>
                  </a:lnTo>
                  <a:lnTo>
                    <a:pt x="59" y="1274"/>
                  </a:lnTo>
                  <a:lnTo>
                    <a:pt x="66" y="1268"/>
                  </a:lnTo>
                  <a:lnTo>
                    <a:pt x="74" y="1261"/>
                  </a:lnTo>
                  <a:lnTo>
                    <a:pt x="84" y="1251"/>
                  </a:lnTo>
                  <a:lnTo>
                    <a:pt x="87" y="1246"/>
                  </a:lnTo>
                  <a:lnTo>
                    <a:pt x="93" y="1242"/>
                  </a:lnTo>
                  <a:lnTo>
                    <a:pt x="99" y="1236"/>
                  </a:lnTo>
                  <a:lnTo>
                    <a:pt x="104" y="1230"/>
                  </a:lnTo>
                  <a:lnTo>
                    <a:pt x="108" y="1225"/>
                  </a:lnTo>
                  <a:lnTo>
                    <a:pt x="114" y="1217"/>
                  </a:lnTo>
                  <a:lnTo>
                    <a:pt x="120" y="1211"/>
                  </a:lnTo>
                  <a:lnTo>
                    <a:pt x="125" y="1204"/>
                  </a:lnTo>
                  <a:lnTo>
                    <a:pt x="131" y="1196"/>
                  </a:lnTo>
                  <a:lnTo>
                    <a:pt x="137" y="1188"/>
                  </a:lnTo>
                  <a:lnTo>
                    <a:pt x="144" y="1179"/>
                  </a:lnTo>
                  <a:lnTo>
                    <a:pt x="150" y="1171"/>
                  </a:lnTo>
                  <a:lnTo>
                    <a:pt x="156" y="1162"/>
                  </a:lnTo>
                  <a:lnTo>
                    <a:pt x="161" y="1154"/>
                  </a:lnTo>
                  <a:lnTo>
                    <a:pt x="167" y="1147"/>
                  </a:lnTo>
                  <a:lnTo>
                    <a:pt x="173" y="1139"/>
                  </a:lnTo>
                  <a:lnTo>
                    <a:pt x="179" y="1130"/>
                  </a:lnTo>
                  <a:lnTo>
                    <a:pt x="184" y="1124"/>
                  </a:lnTo>
                  <a:lnTo>
                    <a:pt x="188" y="1116"/>
                  </a:lnTo>
                  <a:lnTo>
                    <a:pt x="194" y="1111"/>
                  </a:lnTo>
                  <a:lnTo>
                    <a:pt x="198" y="1103"/>
                  </a:lnTo>
                  <a:lnTo>
                    <a:pt x="201" y="1097"/>
                  </a:lnTo>
                  <a:lnTo>
                    <a:pt x="205" y="1092"/>
                  </a:lnTo>
                  <a:lnTo>
                    <a:pt x="209" y="1086"/>
                  </a:lnTo>
                  <a:lnTo>
                    <a:pt x="211" y="1080"/>
                  </a:lnTo>
                  <a:lnTo>
                    <a:pt x="215" y="1076"/>
                  </a:lnTo>
                  <a:lnTo>
                    <a:pt x="217" y="1071"/>
                  </a:lnTo>
                  <a:lnTo>
                    <a:pt x="220" y="1067"/>
                  </a:lnTo>
                  <a:lnTo>
                    <a:pt x="224" y="1057"/>
                  </a:lnTo>
                  <a:lnTo>
                    <a:pt x="230" y="1052"/>
                  </a:lnTo>
                  <a:lnTo>
                    <a:pt x="232" y="1044"/>
                  </a:lnTo>
                  <a:lnTo>
                    <a:pt x="236" y="1040"/>
                  </a:lnTo>
                  <a:lnTo>
                    <a:pt x="239" y="1035"/>
                  </a:lnTo>
                  <a:lnTo>
                    <a:pt x="241" y="1033"/>
                  </a:lnTo>
                  <a:lnTo>
                    <a:pt x="241" y="1031"/>
                  </a:lnTo>
                  <a:lnTo>
                    <a:pt x="243" y="1029"/>
                  </a:lnTo>
                  <a:lnTo>
                    <a:pt x="247" y="1025"/>
                  </a:lnTo>
                  <a:lnTo>
                    <a:pt x="255" y="1023"/>
                  </a:lnTo>
                  <a:lnTo>
                    <a:pt x="260" y="1017"/>
                  </a:lnTo>
                  <a:lnTo>
                    <a:pt x="270" y="1012"/>
                  </a:lnTo>
                  <a:lnTo>
                    <a:pt x="277" y="1006"/>
                  </a:lnTo>
                  <a:lnTo>
                    <a:pt x="287" y="1000"/>
                  </a:lnTo>
                  <a:lnTo>
                    <a:pt x="296" y="993"/>
                  </a:lnTo>
                  <a:lnTo>
                    <a:pt x="306" y="987"/>
                  </a:lnTo>
                  <a:lnTo>
                    <a:pt x="315" y="979"/>
                  </a:lnTo>
                  <a:lnTo>
                    <a:pt x="325" y="972"/>
                  </a:lnTo>
                  <a:lnTo>
                    <a:pt x="333" y="964"/>
                  </a:lnTo>
                  <a:lnTo>
                    <a:pt x="340" y="958"/>
                  </a:lnTo>
                  <a:lnTo>
                    <a:pt x="346" y="951"/>
                  </a:lnTo>
                  <a:lnTo>
                    <a:pt x="352" y="945"/>
                  </a:lnTo>
                  <a:lnTo>
                    <a:pt x="355" y="936"/>
                  </a:lnTo>
                  <a:lnTo>
                    <a:pt x="361" y="928"/>
                  </a:lnTo>
                  <a:lnTo>
                    <a:pt x="365" y="920"/>
                  </a:lnTo>
                  <a:lnTo>
                    <a:pt x="371" y="913"/>
                  </a:lnTo>
                  <a:lnTo>
                    <a:pt x="376" y="905"/>
                  </a:lnTo>
                  <a:lnTo>
                    <a:pt x="380" y="898"/>
                  </a:lnTo>
                  <a:lnTo>
                    <a:pt x="386" y="890"/>
                  </a:lnTo>
                  <a:lnTo>
                    <a:pt x="391" y="884"/>
                  </a:lnTo>
                  <a:lnTo>
                    <a:pt x="393" y="877"/>
                  </a:lnTo>
                  <a:lnTo>
                    <a:pt x="397" y="869"/>
                  </a:lnTo>
                  <a:lnTo>
                    <a:pt x="399" y="863"/>
                  </a:lnTo>
                  <a:lnTo>
                    <a:pt x="401" y="858"/>
                  </a:lnTo>
                  <a:lnTo>
                    <a:pt x="401" y="850"/>
                  </a:lnTo>
                  <a:lnTo>
                    <a:pt x="395" y="844"/>
                  </a:lnTo>
                  <a:lnTo>
                    <a:pt x="386" y="839"/>
                  </a:lnTo>
                  <a:lnTo>
                    <a:pt x="376" y="833"/>
                  </a:lnTo>
                  <a:lnTo>
                    <a:pt x="371" y="829"/>
                  </a:lnTo>
                  <a:lnTo>
                    <a:pt x="367" y="824"/>
                  </a:lnTo>
                  <a:lnTo>
                    <a:pt x="361" y="820"/>
                  </a:lnTo>
                  <a:lnTo>
                    <a:pt x="355" y="816"/>
                  </a:lnTo>
                  <a:lnTo>
                    <a:pt x="350" y="810"/>
                  </a:lnTo>
                  <a:lnTo>
                    <a:pt x="346" y="803"/>
                  </a:lnTo>
                  <a:lnTo>
                    <a:pt x="340" y="795"/>
                  </a:lnTo>
                  <a:lnTo>
                    <a:pt x="336" y="789"/>
                  </a:lnTo>
                  <a:lnTo>
                    <a:pt x="333" y="780"/>
                  </a:lnTo>
                  <a:lnTo>
                    <a:pt x="329" y="772"/>
                  </a:lnTo>
                  <a:lnTo>
                    <a:pt x="327" y="763"/>
                  </a:lnTo>
                  <a:lnTo>
                    <a:pt x="325" y="755"/>
                  </a:lnTo>
                  <a:lnTo>
                    <a:pt x="323" y="749"/>
                  </a:lnTo>
                  <a:lnTo>
                    <a:pt x="323" y="744"/>
                  </a:lnTo>
                  <a:lnTo>
                    <a:pt x="321" y="736"/>
                  </a:lnTo>
                  <a:lnTo>
                    <a:pt x="319" y="730"/>
                  </a:lnTo>
                  <a:lnTo>
                    <a:pt x="317" y="721"/>
                  </a:lnTo>
                  <a:lnTo>
                    <a:pt x="317" y="713"/>
                  </a:lnTo>
                  <a:lnTo>
                    <a:pt x="315" y="706"/>
                  </a:lnTo>
                  <a:lnTo>
                    <a:pt x="314" y="698"/>
                  </a:lnTo>
                  <a:lnTo>
                    <a:pt x="312" y="687"/>
                  </a:lnTo>
                  <a:lnTo>
                    <a:pt x="310" y="677"/>
                  </a:lnTo>
                  <a:lnTo>
                    <a:pt x="308" y="668"/>
                  </a:lnTo>
                  <a:lnTo>
                    <a:pt x="306" y="658"/>
                  </a:lnTo>
                  <a:lnTo>
                    <a:pt x="304" y="652"/>
                  </a:lnTo>
                  <a:lnTo>
                    <a:pt x="302" y="647"/>
                  </a:lnTo>
                  <a:lnTo>
                    <a:pt x="302" y="641"/>
                  </a:lnTo>
                  <a:lnTo>
                    <a:pt x="300" y="637"/>
                  </a:lnTo>
                  <a:lnTo>
                    <a:pt x="298" y="632"/>
                  </a:lnTo>
                  <a:lnTo>
                    <a:pt x="298" y="626"/>
                  </a:lnTo>
                  <a:lnTo>
                    <a:pt x="296" y="620"/>
                  </a:lnTo>
                  <a:lnTo>
                    <a:pt x="296" y="614"/>
                  </a:lnTo>
                  <a:lnTo>
                    <a:pt x="296" y="609"/>
                  </a:lnTo>
                  <a:lnTo>
                    <a:pt x="295" y="603"/>
                  </a:lnTo>
                  <a:lnTo>
                    <a:pt x="293" y="595"/>
                  </a:lnTo>
                  <a:lnTo>
                    <a:pt x="291" y="590"/>
                  </a:lnTo>
                  <a:lnTo>
                    <a:pt x="289" y="584"/>
                  </a:lnTo>
                  <a:lnTo>
                    <a:pt x="289" y="578"/>
                  </a:lnTo>
                  <a:lnTo>
                    <a:pt x="287" y="571"/>
                  </a:lnTo>
                  <a:lnTo>
                    <a:pt x="285" y="565"/>
                  </a:lnTo>
                  <a:lnTo>
                    <a:pt x="283" y="557"/>
                  </a:lnTo>
                  <a:lnTo>
                    <a:pt x="281" y="552"/>
                  </a:lnTo>
                  <a:lnTo>
                    <a:pt x="279" y="544"/>
                  </a:lnTo>
                  <a:lnTo>
                    <a:pt x="279" y="538"/>
                  </a:lnTo>
                  <a:lnTo>
                    <a:pt x="277" y="533"/>
                  </a:lnTo>
                  <a:lnTo>
                    <a:pt x="276" y="525"/>
                  </a:lnTo>
                  <a:lnTo>
                    <a:pt x="274" y="519"/>
                  </a:lnTo>
                  <a:lnTo>
                    <a:pt x="274" y="514"/>
                  </a:lnTo>
                  <a:lnTo>
                    <a:pt x="270" y="506"/>
                  </a:lnTo>
                  <a:lnTo>
                    <a:pt x="270" y="498"/>
                  </a:lnTo>
                  <a:lnTo>
                    <a:pt x="266" y="491"/>
                  </a:lnTo>
                  <a:lnTo>
                    <a:pt x="266" y="485"/>
                  </a:lnTo>
                  <a:lnTo>
                    <a:pt x="264" y="478"/>
                  </a:lnTo>
                  <a:lnTo>
                    <a:pt x="262" y="472"/>
                  </a:lnTo>
                  <a:lnTo>
                    <a:pt x="260" y="464"/>
                  </a:lnTo>
                  <a:lnTo>
                    <a:pt x="258" y="457"/>
                  </a:lnTo>
                  <a:lnTo>
                    <a:pt x="256" y="451"/>
                  </a:lnTo>
                  <a:lnTo>
                    <a:pt x="255" y="443"/>
                  </a:lnTo>
                  <a:lnTo>
                    <a:pt x="253" y="436"/>
                  </a:lnTo>
                  <a:lnTo>
                    <a:pt x="251" y="430"/>
                  </a:lnTo>
                  <a:lnTo>
                    <a:pt x="249" y="422"/>
                  </a:lnTo>
                  <a:lnTo>
                    <a:pt x="247" y="415"/>
                  </a:lnTo>
                  <a:lnTo>
                    <a:pt x="245" y="407"/>
                  </a:lnTo>
                  <a:lnTo>
                    <a:pt x="245" y="402"/>
                  </a:lnTo>
                  <a:lnTo>
                    <a:pt x="241" y="394"/>
                  </a:lnTo>
                  <a:lnTo>
                    <a:pt x="239" y="388"/>
                  </a:lnTo>
                  <a:lnTo>
                    <a:pt x="237" y="381"/>
                  </a:lnTo>
                  <a:lnTo>
                    <a:pt x="236" y="373"/>
                  </a:lnTo>
                  <a:lnTo>
                    <a:pt x="232" y="367"/>
                  </a:lnTo>
                  <a:lnTo>
                    <a:pt x="230" y="360"/>
                  </a:lnTo>
                  <a:lnTo>
                    <a:pt x="228" y="354"/>
                  </a:lnTo>
                  <a:lnTo>
                    <a:pt x="226" y="348"/>
                  </a:lnTo>
                  <a:lnTo>
                    <a:pt x="222" y="341"/>
                  </a:lnTo>
                  <a:lnTo>
                    <a:pt x="220" y="333"/>
                  </a:lnTo>
                  <a:lnTo>
                    <a:pt x="217" y="327"/>
                  </a:lnTo>
                  <a:lnTo>
                    <a:pt x="215" y="322"/>
                  </a:lnTo>
                  <a:lnTo>
                    <a:pt x="213" y="316"/>
                  </a:lnTo>
                  <a:lnTo>
                    <a:pt x="211" y="310"/>
                  </a:lnTo>
                  <a:lnTo>
                    <a:pt x="207" y="305"/>
                  </a:lnTo>
                  <a:lnTo>
                    <a:pt x="205" y="299"/>
                  </a:lnTo>
                  <a:lnTo>
                    <a:pt x="203" y="293"/>
                  </a:lnTo>
                  <a:lnTo>
                    <a:pt x="199" y="288"/>
                  </a:lnTo>
                  <a:lnTo>
                    <a:pt x="198" y="282"/>
                  </a:lnTo>
                  <a:lnTo>
                    <a:pt x="194" y="276"/>
                  </a:lnTo>
                  <a:lnTo>
                    <a:pt x="188" y="265"/>
                  </a:lnTo>
                  <a:lnTo>
                    <a:pt x="184" y="255"/>
                  </a:lnTo>
                  <a:lnTo>
                    <a:pt x="179" y="246"/>
                  </a:lnTo>
                  <a:lnTo>
                    <a:pt x="173" y="236"/>
                  </a:lnTo>
                  <a:lnTo>
                    <a:pt x="167" y="227"/>
                  </a:lnTo>
                  <a:lnTo>
                    <a:pt x="161" y="219"/>
                  </a:lnTo>
                  <a:lnTo>
                    <a:pt x="158" y="211"/>
                  </a:lnTo>
                  <a:lnTo>
                    <a:pt x="152" y="202"/>
                  </a:lnTo>
                  <a:lnTo>
                    <a:pt x="146" y="196"/>
                  </a:lnTo>
                  <a:lnTo>
                    <a:pt x="142" y="189"/>
                  </a:lnTo>
                  <a:lnTo>
                    <a:pt x="139" y="183"/>
                  </a:lnTo>
                  <a:lnTo>
                    <a:pt x="135" y="177"/>
                  </a:lnTo>
                  <a:lnTo>
                    <a:pt x="131" y="172"/>
                  </a:lnTo>
                  <a:lnTo>
                    <a:pt x="127" y="168"/>
                  </a:lnTo>
                  <a:lnTo>
                    <a:pt x="122" y="160"/>
                  </a:lnTo>
                  <a:lnTo>
                    <a:pt x="118" y="154"/>
                  </a:lnTo>
                  <a:lnTo>
                    <a:pt x="114" y="151"/>
                  </a:lnTo>
                  <a:lnTo>
                    <a:pt x="80" y="115"/>
                  </a:lnTo>
                  <a:lnTo>
                    <a:pt x="0" y="97"/>
                  </a:lnTo>
                  <a:lnTo>
                    <a:pt x="175" y="0"/>
                  </a:lnTo>
                  <a:lnTo>
                    <a:pt x="165" y="61"/>
                  </a:lnTo>
                  <a:lnTo>
                    <a:pt x="509" y="164"/>
                  </a:lnTo>
                  <a:lnTo>
                    <a:pt x="466" y="215"/>
                  </a:lnTo>
                  <a:close/>
                </a:path>
              </a:pathLst>
            </a:custGeom>
            <a:solidFill>
              <a:srgbClr val="000000"/>
            </a:solidFill>
            <a:ln w="9525">
              <a:noFill/>
              <a:round/>
              <a:headEnd/>
              <a:tailEnd/>
            </a:ln>
          </p:spPr>
          <p:txBody>
            <a:bodyPr/>
            <a:lstStyle/>
            <a:p>
              <a:endParaRPr lang="en-US" sz="2400"/>
            </a:p>
          </p:txBody>
        </p:sp>
        <p:sp>
          <p:nvSpPr>
            <p:cNvPr id="231464" name="Freeform 51"/>
            <p:cNvSpPr>
              <a:spLocks/>
            </p:cNvSpPr>
            <p:nvPr/>
          </p:nvSpPr>
          <p:spPr bwMode="auto">
            <a:xfrm>
              <a:off x="4709" y="3025"/>
              <a:ext cx="175" cy="126"/>
            </a:xfrm>
            <a:custGeom>
              <a:avLst/>
              <a:gdLst>
                <a:gd name="T0" fmla="*/ 1 w 350"/>
                <a:gd name="T1" fmla="*/ 0 h 253"/>
                <a:gd name="T2" fmla="*/ 1 w 350"/>
                <a:gd name="T3" fmla="*/ 0 h 253"/>
                <a:gd name="T4" fmla="*/ 1 w 350"/>
                <a:gd name="T5" fmla="*/ 0 h 253"/>
                <a:gd name="T6" fmla="*/ 1 w 350"/>
                <a:gd name="T7" fmla="*/ 0 h 253"/>
                <a:gd name="T8" fmla="*/ 1 w 350"/>
                <a:gd name="T9" fmla="*/ 0 h 253"/>
                <a:gd name="T10" fmla="*/ 1 w 350"/>
                <a:gd name="T11" fmla="*/ 0 h 253"/>
                <a:gd name="T12" fmla="*/ 1 w 350"/>
                <a:gd name="T13" fmla="*/ 0 h 253"/>
                <a:gd name="T14" fmla="*/ 1 w 350"/>
                <a:gd name="T15" fmla="*/ 0 h 253"/>
                <a:gd name="T16" fmla="*/ 1 w 350"/>
                <a:gd name="T17" fmla="*/ 0 h 253"/>
                <a:gd name="T18" fmla="*/ 1 w 350"/>
                <a:gd name="T19" fmla="*/ 0 h 253"/>
                <a:gd name="T20" fmla="*/ 1 w 350"/>
                <a:gd name="T21" fmla="*/ 0 h 253"/>
                <a:gd name="T22" fmla="*/ 1 w 350"/>
                <a:gd name="T23" fmla="*/ 0 h 253"/>
                <a:gd name="T24" fmla="*/ 1 w 350"/>
                <a:gd name="T25" fmla="*/ 0 h 253"/>
                <a:gd name="T26" fmla="*/ 1 w 350"/>
                <a:gd name="T27" fmla="*/ 0 h 253"/>
                <a:gd name="T28" fmla="*/ 1 w 350"/>
                <a:gd name="T29" fmla="*/ 0 h 253"/>
                <a:gd name="T30" fmla="*/ 1 w 350"/>
                <a:gd name="T31" fmla="*/ 0 h 253"/>
                <a:gd name="T32" fmla="*/ 1 w 350"/>
                <a:gd name="T33" fmla="*/ 0 h 253"/>
                <a:gd name="T34" fmla="*/ 1 w 350"/>
                <a:gd name="T35" fmla="*/ 0 h 253"/>
                <a:gd name="T36" fmla="*/ 1 w 350"/>
                <a:gd name="T37" fmla="*/ 0 h 253"/>
                <a:gd name="T38" fmla="*/ 1 w 350"/>
                <a:gd name="T39" fmla="*/ 0 h 253"/>
                <a:gd name="T40" fmla="*/ 1 w 350"/>
                <a:gd name="T41" fmla="*/ 0 h 253"/>
                <a:gd name="T42" fmla="*/ 1 w 350"/>
                <a:gd name="T43" fmla="*/ 0 h 253"/>
                <a:gd name="T44" fmla="*/ 1 w 350"/>
                <a:gd name="T45" fmla="*/ 0 h 253"/>
                <a:gd name="T46" fmla="*/ 1 w 350"/>
                <a:gd name="T47" fmla="*/ 0 h 253"/>
                <a:gd name="T48" fmla="*/ 1 w 350"/>
                <a:gd name="T49" fmla="*/ 0 h 253"/>
                <a:gd name="T50" fmla="*/ 0 w 350"/>
                <a:gd name="T51" fmla="*/ 0 h 253"/>
                <a:gd name="T52" fmla="*/ 0 w 350"/>
                <a:gd name="T53" fmla="*/ 0 h 253"/>
                <a:gd name="T54" fmla="*/ 1 w 350"/>
                <a:gd name="T55" fmla="*/ 0 h 253"/>
                <a:gd name="T56" fmla="*/ 1 w 350"/>
                <a:gd name="T57" fmla="*/ 0 h 253"/>
                <a:gd name="T58" fmla="*/ 1 w 350"/>
                <a:gd name="T59" fmla="*/ 0 h 253"/>
                <a:gd name="T60" fmla="*/ 1 w 350"/>
                <a:gd name="T61" fmla="*/ 0 h 253"/>
                <a:gd name="T62" fmla="*/ 1 w 350"/>
                <a:gd name="T63" fmla="*/ 0 h 253"/>
                <a:gd name="T64" fmla="*/ 1 w 350"/>
                <a:gd name="T65" fmla="*/ 0 h 253"/>
                <a:gd name="T66" fmla="*/ 1 w 350"/>
                <a:gd name="T67" fmla="*/ 0 h 253"/>
                <a:gd name="T68" fmla="*/ 1 w 350"/>
                <a:gd name="T69" fmla="*/ 0 h 253"/>
                <a:gd name="T70" fmla="*/ 1 w 350"/>
                <a:gd name="T71" fmla="*/ 0 h 253"/>
                <a:gd name="T72" fmla="*/ 1 w 350"/>
                <a:gd name="T73" fmla="*/ 0 h 253"/>
                <a:gd name="T74" fmla="*/ 1 w 350"/>
                <a:gd name="T75" fmla="*/ 0 h 253"/>
                <a:gd name="T76" fmla="*/ 1 w 350"/>
                <a:gd name="T77" fmla="*/ 0 h 253"/>
                <a:gd name="T78" fmla="*/ 1 w 350"/>
                <a:gd name="T79" fmla="*/ 0 h 253"/>
                <a:gd name="T80" fmla="*/ 1 w 350"/>
                <a:gd name="T81" fmla="*/ 0 h 253"/>
                <a:gd name="T82" fmla="*/ 1 w 350"/>
                <a:gd name="T83" fmla="*/ 0 h 253"/>
                <a:gd name="T84" fmla="*/ 1 w 350"/>
                <a:gd name="T85" fmla="*/ 0 h 253"/>
                <a:gd name="T86" fmla="*/ 1 w 350"/>
                <a:gd name="T87" fmla="*/ 0 h 253"/>
                <a:gd name="T88" fmla="*/ 1 w 350"/>
                <a:gd name="T89" fmla="*/ 0 h 253"/>
                <a:gd name="T90" fmla="*/ 1 w 350"/>
                <a:gd name="T91" fmla="*/ 0 h 253"/>
                <a:gd name="T92" fmla="*/ 1 w 350"/>
                <a:gd name="T93" fmla="*/ 0 h 253"/>
                <a:gd name="T94" fmla="*/ 1 w 350"/>
                <a:gd name="T95" fmla="*/ 0 h 253"/>
                <a:gd name="T96" fmla="*/ 1 w 350"/>
                <a:gd name="T97" fmla="*/ 0 h 253"/>
                <a:gd name="T98" fmla="*/ 1 w 350"/>
                <a:gd name="T99" fmla="*/ 0 h 253"/>
                <a:gd name="T100" fmla="*/ 1 w 350"/>
                <a:gd name="T101" fmla="*/ 0 h 253"/>
                <a:gd name="T102" fmla="*/ 1 w 350"/>
                <a:gd name="T103" fmla="*/ 0 h 253"/>
                <a:gd name="T104" fmla="*/ 1 w 350"/>
                <a:gd name="T105" fmla="*/ 0 h 253"/>
                <a:gd name="T106" fmla="*/ 1 w 350"/>
                <a:gd name="T107" fmla="*/ 0 h 253"/>
                <a:gd name="T108" fmla="*/ 1 w 350"/>
                <a:gd name="T109" fmla="*/ 0 h 25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0"/>
                <a:gd name="T166" fmla="*/ 0 h 253"/>
                <a:gd name="T167" fmla="*/ 350 w 350"/>
                <a:gd name="T168" fmla="*/ 253 h 25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0" h="253">
                  <a:moveTo>
                    <a:pt x="344" y="63"/>
                  </a:moveTo>
                  <a:lnTo>
                    <a:pt x="343" y="63"/>
                  </a:lnTo>
                  <a:lnTo>
                    <a:pt x="341" y="63"/>
                  </a:lnTo>
                  <a:lnTo>
                    <a:pt x="337" y="63"/>
                  </a:lnTo>
                  <a:lnTo>
                    <a:pt x="331" y="63"/>
                  </a:lnTo>
                  <a:lnTo>
                    <a:pt x="324" y="63"/>
                  </a:lnTo>
                  <a:lnTo>
                    <a:pt x="316" y="65"/>
                  </a:lnTo>
                  <a:lnTo>
                    <a:pt x="308" y="65"/>
                  </a:lnTo>
                  <a:lnTo>
                    <a:pt x="299" y="69"/>
                  </a:lnTo>
                  <a:lnTo>
                    <a:pt x="293" y="69"/>
                  </a:lnTo>
                  <a:lnTo>
                    <a:pt x="287" y="70"/>
                  </a:lnTo>
                  <a:lnTo>
                    <a:pt x="282" y="70"/>
                  </a:lnTo>
                  <a:lnTo>
                    <a:pt x="276" y="74"/>
                  </a:lnTo>
                  <a:lnTo>
                    <a:pt x="268" y="74"/>
                  </a:lnTo>
                  <a:lnTo>
                    <a:pt x="265" y="76"/>
                  </a:lnTo>
                  <a:lnTo>
                    <a:pt x="257" y="80"/>
                  </a:lnTo>
                  <a:lnTo>
                    <a:pt x="251" y="82"/>
                  </a:lnTo>
                  <a:lnTo>
                    <a:pt x="244" y="84"/>
                  </a:lnTo>
                  <a:lnTo>
                    <a:pt x="238" y="86"/>
                  </a:lnTo>
                  <a:lnTo>
                    <a:pt x="230" y="89"/>
                  </a:lnTo>
                  <a:lnTo>
                    <a:pt x="225" y="93"/>
                  </a:lnTo>
                  <a:lnTo>
                    <a:pt x="217" y="95"/>
                  </a:lnTo>
                  <a:lnTo>
                    <a:pt x="209" y="101"/>
                  </a:lnTo>
                  <a:lnTo>
                    <a:pt x="204" y="105"/>
                  </a:lnTo>
                  <a:lnTo>
                    <a:pt x="196" y="109"/>
                  </a:lnTo>
                  <a:lnTo>
                    <a:pt x="189" y="112"/>
                  </a:lnTo>
                  <a:lnTo>
                    <a:pt x="181" y="118"/>
                  </a:lnTo>
                  <a:lnTo>
                    <a:pt x="173" y="122"/>
                  </a:lnTo>
                  <a:lnTo>
                    <a:pt x="166" y="128"/>
                  </a:lnTo>
                  <a:lnTo>
                    <a:pt x="158" y="133"/>
                  </a:lnTo>
                  <a:lnTo>
                    <a:pt x="149" y="139"/>
                  </a:lnTo>
                  <a:lnTo>
                    <a:pt x="141" y="145"/>
                  </a:lnTo>
                  <a:lnTo>
                    <a:pt x="133" y="150"/>
                  </a:lnTo>
                  <a:lnTo>
                    <a:pt x="124" y="156"/>
                  </a:lnTo>
                  <a:lnTo>
                    <a:pt x="114" y="162"/>
                  </a:lnTo>
                  <a:lnTo>
                    <a:pt x="107" y="167"/>
                  </a:lnTo>
                  <a:lnTo>
                    <a:pt x="99" y="173"/>
                  </a:lnTo>
                  <a:lnTo>
                    <a:pt x="90" y="179"/>
                  </a:lnTo>
                  <a:lnTo>
                    <a:pt x="84" y="185"/>
                  </a:lnTo>
                  <a:lnTo>
                    <a:pt x="76" y="190"/>
                  </a:lnTo>
                  <a:lnTo>
                    <a:pt x="69" y="198"/>
                  </a:lnTo>
                  <a:lnTo>
                    <a:pt x="61" y="202"/>
                  </a:lnTo>
                  <a:lnTo>
                    <a:pt x="54" y="207"/>
                  </a:lnTo>
                  <a:lnTo>
                    <a:pt x="46" y="213"/>
                  </a:lnTo>
                  <a:lnTo>
                    <a:pt x="40" y="217"/>
                  </a:lnTo>
                  <a:lnTo>
                    <a:pt x="35" y="223"/>
                  </a:lnTo>
                  <a:lnTo>
                    <a:pt x="29" y="226"/>
                  </a:lnTo>
                  <a:lnTo>
                    <a:pt x="23" y="232"/>
                  </a:lnTo>
                  <a:lnTo>
                    <a:pt x="19" y="236"/>
                  </a:lnTo>
                  <a:lnTo>
                    <a:pt x="10" y="242"/>
                  </a:lnTo>
                  <a:lnTo>
                    <a:pt x="4" y="247"/>
                  </a:lnTo>
                  <a:lnTo>
                    <a:pt x="0" y="251"/>
                  </a:lnTo>
                  <a:lnTo>
                    <a:pt x="0" y="253"/>
                  </a:lnTo>
                  <a:lnTo>
                    <a:pt x="0" y="251"/>
                  </a:lnTo>
                  <a:lnTo>
                    <a:pt x="2" y="245"/>
                  </a:lnTo>
                  <a:lnTo>
                    <a:pt x="4" y="240"/>
                  </a:lnTo>
                  <a:lnTo>
                    <a:pt x="10" y="230"/>
                  </a:lnTo>
                  <a:lnTo>
                    <a:pt x="12" y="224"/>
                  </a:lnTo>
                  <a:lnTo>
                    <a:pt x="14" y="219"/>
                  </a:lnTo>
                  <a:lnTo>
                    <a:pt x="17" y="213"/>
                  </a:lnTo>
                  <a:lnTo>
                    <a:pt x="19" y="207"/>
                  </a:lnTo>
                  <a:lnTo>
                    <a:pt x="23" y="200"/>
                  </a:lnTo>
                  <a:lnTo>
                    <a:pt x="27" y="194"/>
                  </a:lnTo>
                  <a:lnTo>
                    <a:pt x="31" y="186"/>
                  </a:lnTo>
                  <a:lnTo>
                    <a:pt x="36" y="181"/>
                  </a:lnTo>
                  <a:lnTo>
                    <a:pt x="40" y="171"/>
                  </a:lnTo>
                  <a:lnTo>
                    <a:pt x="46" y="164"/>
                  </a:lnTo>
                  <a:lnTo>
                    <a:pt x="50" y="156"/>
                  </a:lnTo>
                  <a:lnTo>
                    <a:pt x="55" y="150"/>
                  </a:lnTo>
                  <a:lnTo>
                    <a:pt x="61" y="141"/>
                  </a:lnTo>
                  <a:lnTo>
                    <a:pt x="67" y="133"/>
                  </a:lnTo>
                  <a:lnTo>
                    <a:pt x="74" y="126"/>
                  </a:lnTo>
                  <a:lnTo>
                    <a:pt x="80" y="120"/>
                  </a:lnTo>
                  <a:lnTo>
                    <a:pt x="86" y="110"/>
                  </a:lnTo>
                  <a:lnTo>
                    <a:pt x="94" y="105"/>
                  </a:lnTo>
                  <a:lnTo>
                    <a:pt x="99" y="95"/>
                  </a:lnTo>
                  <a:lnTo>
                    <a:pt x="107" y="91"/>
                  </a:lnTo>
                  <a:lnTo>
                    <a:pt x="114" y="84"/>
                  </a:lnTo>
                  <a:lnTo>
                    <a:pt x="122" y="76"/>
                  </a:lnTo>
                  <a:lnTo>
                    <a:pt x="130" y="70"/>
                  </a:lnTo>
                  <a:lnTo>
                    <a:pt x="139" y="67"/>
                  </a:lnTo>
                  <a:lnTo>
                    <a:pt x="147" y="61"/>
                  </a:lnTo>
                  <a:lnTo>
                    <a:pt x="154" y="55"/>
                  </a:lnTo>
                  <a:lnTo>
                    <a:pt x="164" y="50"/>
                  </a:lnTo>
                  <a:lnTo>
                    <a:pt x="171" y="46"/>
                  </a:lnTo>
                  <a:lnTo>
                    <a:pt x="181" y="42"/>
                  </a:lnTo>
                  <a:lnTo>
                    <a:pt x="189" y="38"/>
                  </a:lnTo>
                  <a:lnTo>
                    <a:pt x="198" y="34"/>
                  </a:lnTo>
                  <a:lnTo>
                    <a:pt x="208" y="31"/>
                  </a:lnTo>
                  <a:lnTo>
                    <a:pt x="215" y="27"/>
                  </a:lnTo>
                  <a:lnTo>
                    <a:pt x="225" y="25"/>
                  </a:lnTo>
                  <a:lnTo>
                    <a:pt x="232" y="21"/>
                  </a:lnTo>
                  <a:lnTo>
                    <a:pt x="242" y="19"/>
                  </a:lnTo>
                  <a:lnTo>
                    <a:pt x="249" y="17"/>
                  </a:lnTo>
                  <a:lnTo>
                    <a:pt x="259" y="13"/>
                  </a:lnTo>
                  <a:lnTo>
                    <a:pt x="266" y="12"/>
                  </a:lnTo>
                  <a:lnTo>
                    <a:pt x="276" y="12"/>
                  </a:lnTo>
                  <a:lnTo>
                    <a:pt x="284" y="8"/>
                  </a:lnTo>
                  <a:lnTo>
                    <a:pt x="291" y="8"/>
                  </a:lnTo>
                  <a:lnTo>
                    <a:pt x="297" y="6"/>
                  </a:lnTo>
                  <a:lnTo>
                    <a:pt x="305" y="4"/>
                  </a:lnTo>
                  <a:lnTo>
                    <a:pt x="310" y="4"/>
                  </a:lnTo>
                  <a:lnTo>
                    <a:pt x="318" y="2"/>
                  </a:lnTo>
                  <a:lnTo>
                    <a:pt x="324" y="2"/>
                  </a:lnTo>
                  <a:lnTo>
                    <a:pt x="329" y="2"/>
                  </a:lnTo>
                  <a:lnTo>
                    <a:pt x="337" y="0"/>
                  </a:lnTo>
                  <a:lnTo>
                    <a:pt x="343" y="0"/>
                  </a:lnTo>
                  <a:lnTo>
                    <a:pt x="348" y="0"/>
                  </a:lnTo>
                  <a:lnTo>
                    <a:pt x="350" y="0"/>
                  </a:lnTo>
                  <a:lnTo>
                    <a:pt x="344" y="63"/>
                  </a:lnTo>
                  <a:close/>
                </a:path>
              </a:pathLst>
            </a:custGeom>
            <a:solidFill>
              <a:srgbClr val="000000"/>
            </a:solidFill>
            <a:ln w="9525">
              <a:noFill/>
              <a:round/>
              <a:headEnd/>
              <a:tailEnd/>
            </a:ln>
          </p:spPr>
          <p:txBody>
            <a:bodyPr/>
            <a:lstStyle/>
            <a:p>
              <a:endParaRPr lang="en-US" sz="2400"/>
            </a:p>
          </p:txBody>
        </p:sp>
        <p:sp>
          <p:nvSpPr>
            <p:cNvPr id="231465" name="Freeform 52"/>
            <p:cNvSpPr>
              <a:spLocks/>
            </p:cNvSpPr>
            <p:nvPr/>
          </p:nvSpPr>
          <p:spPr bwMode="auto">
            <a:xfrm>
              <a:off x="4415" y="3616"/>
              <a:ext cx="193" cy="69"/>
            </a:xfrm>
            <a:custGeom>
              <a:avLst/>
              <a:gdLst>
                <a:gd name="T0" fmla="*/ 0 w 388"/>
                <a:gd name="T1" fmla="*/ 0 h 139"/>
                <a:gd name="T2" fmla="*/ 0 w 388"/>
                <a:gd name="T3" fmla="*/ 0 h 139"/>
                <a:gd name="T4" fmla="*/ 0 w 388"/>
                <a:gd name="T5" fmla="*/ 0 h 139"/>
                <a:gd name="T6" fmla="*/ 0 w 388"/>
                <a:gd name="T7" fmla="*/ 0 h 139"/>
                <a:gd name="T8" fmla="*/ 0 w 388"/>
                <a:gd name="T9" fmla="*/ 0 h 139"/>
                <a:gd name="T10" fmla="*/ 0 w 388"/>
                <a:gd name="T11" fmla="*/ 0 h 139"/>
                <a:gd name="T12" fmla="*/ 0 w 388"/>
                <a:gd name="T13" fmla="*/ 0 h 139"/>
                <a:gd name="T14" fmla="*/ 0 60000 65536"/>
                <a:gd name="T15" fmla="*/ 0 60000 65536"/>
                <a:gd name="T16" fmla="*/ 0 60000 65536"/>
                <a:gd name="T17" fmla="*/ 0 60000 65536"/>
                <a:gd name="T18" fmla="*/ 0 60000 65536"/>
                <a:gd name="T19" fmla="*/ 0 60000 65536"/>
                <a:gd name="T20" fmla="*/ 0 60000 65536"/>
                <a:gd name="T21" fmla="*/ 0 w 388"/>
                <a:gd name="T22" fmla="*/ 0 h 139"/>
                <a:gd name="T23" fmla="*/ 388 w 388"/>
                <a:gd name="T24" fmla="*/ 139 h 1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8" h="139">
                  <a:moveTo>
                    <a:pt x="76" y="82"/>
                  </a:moveTo>
                  <a:lnTo>
                    <a:pt x="344" y="139"/>
                  </a:lnTo>
                  <a:lnTo>
                    <a:pt x="388" y="69"/>
                  </a:lnTo>
                  <a:lnTo>
                    <a:pt x="0" y="0"/>
                  </a:lnTo>
                  <a:lnTo>
                    <a:pt x="23" y="82"/>
                  </a:lnTo>
                  <a:lnTo>
                    <a:pt x="76" y="82"/>
                  </a:lnTo>
                  <a:close/>
                </a:path>
              </a:pathLst>
            </a:custGeom>
            <a:solidFill>
              <a:srgbClr val="000000"/>
            </a:solidFill>
            <a:ln w="9525">
              <a:noFill/>
              <a:round/>
              <a:headEnd/>
              <a:tailEnd/>
            </a:ln>
          </p:spPr>
          <p:txBody>
            <a:bodyPr/>
            <a:lstStyle/>
            <a:p>
              <a:endParaRPr lang="en-US" sz="2400"/>
            </a:p>
          </p:txBody>
        </p:sp>
        <p:sp>
          <p:nvSpPr>
            <p:cNvPr id="231466" name="Freeform 53"/>
            <p:cNvSpPr>
              <a:spLocks/>
            </p:cNvSpPr>
            <p:nvPr/>
          </p:nvSpPr>
          <p:spPr bwMode="auto">
            <a:xfrm>
              <a:off x="4416" y="3688"/>
              <a:ext cx="74" cy="279"/>
            </a:xfrm>
            <a:custGeom>
              <a:avLst/>
              <a:gdLst>
                <a:gd name="T0" fmla="*/ 0 w 146"/>
                <a:gd name="T1" fmla="*/ 0 h 559"/>
                <a:gd name="T2" fmla="*/ 1 w 146"/>
                <a:gd name="T3" fmla="*/ 0 h 559"/>
                <a:gd name="T4" fmla="*/ 1 w 146"/>
                <a:gd name="T5" fmla="*/ 0 h 559"/>
                <a:gd name="T6" fmla="*/ 1 w 146"/>
                <a:gd name="T7" fmla="*/ 0 h 559"/>
                <a:gd name="T8" fmla="*/ 1 w 146"/>
                <a:gd name="T9" fmla="*/ 0 h 559"/>
                <a:gd name="T10" fmla="*/ 1 w 146"/>
                <a:gd name="T11" fmla="*/ 0 h 559"/>
                <a:gd name="T12" fmla="*/ 0 w 146"/>
                <a:gd name="T13" fmla="*/ 0 h 559"/>
                <a:gd name="T14" fmla="*/ 0 w 146"/>
                <a:gd name="T15" fmla="*/ 0 h 559"/>
                <a:gd name="T16" fmla="*/ 0 60000 65536"/>
                <a:gd name="T17" fmla="*/ 0 60000 65536"/>
                <a:gd name="T18" fmla="*/ 0 60000 65536"/>
                <a:gd name="T19" fmla="*/ 0 60000 65536"/>
                <a:gd name="T20" fmla="*/ 0 60000 65536"/>
                <a:gd name="T21" fmla="*/ 0 60000 65536"/>
                <a:gd name="T22" fmla="*/ 0 60000 65536"/>
                <a:gd name="T23" fmla="*/ 0 60000 65536"/>
                <a:gd name="T24" fmla="*/ 0 w 146"/>
                <a:gd name="T25" fmla="*/ 0 h 559"/>
                <a:gd name="T26" fmla="*/ 146 w 146"/>
                <a:gd name="T27" fmla="*/ 559 h 5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 h="559">
                  <a:moveTo>
                    <a:pt x="0" y="0"/>
                  </a:moveTo>
                  <a:lnTo>
                    <a:pt x="66" y="452"/>
                  </a:lnTo>
                  <a:lnTo>
                    <a:pt x="59" y="540"/>
                  </a:lnTo>
                  <a:lnTo>
                    <a:pt x="116" y="559"/>
                  </a:lnTo>
                  <a:lnTo>
                    <a:pt x="146" y="371"/>
                  </a:lnTo>
                  <a:lnTo>
                    <a:pt x="59" y="0"/>
                  </a:lnTo>
                  <a:lnTo>
                    <a:pt x="0" y="0"/>
                  </a:lnTo>
                  <a:close/>
                </a:path>
              </a:pathLst>
            </a:custGeom>
            <a:solidFill>
              <a:srgbClr val="000000"/>
            </a:solidFill>
            <a:ln w="9525">
              <a:noFill/>
              <a:round/>
              <a:headEnd/>
              <a:tailEnd/>
            </a:ln>
          </p:spPr>
          <p:txBody>
            <a:bodyPr/>
            <a:lstStyle/>
            <a:p>
              <a:endParaRPr lang="en-US" sz="2400"/>
            </a:p>
          </p:txBody>
        </p:sp>
        <p:sp>
          <p:nvSpPr>
            <p:cNvPr id="231467" name="Freeform 54"/>
            <p:cNvSpPr>
              <a:spLocks/>
            </p:cNvSpPr>
            <p:nvPr/>
          </p:nvSpPr>
          <p:spPr bwMode="auto">
            <a:xfrm>
              <a:off x="4466" y="3802"/>
              <a:ext cx="212" cy="206"/>
            </a:xfrm>
            <a:custGeom>
              <a:avLst/>
              <a:gdLst>
                <a:gd name="T0" fmla="*/ 1 w 424"/>
                <a:gd name="T1" fmla="*/ 0 h 413"/>
                <a:gd name="T2" fmla="*/ 1 w 424"/>
                <a:gd name="T3" fmla="*/ 0 h 413"/>
                <a:gd name="T4" fmla="*/ 1 w 424"/>
                <a:gd name="T5" fmla="*/ 0 h 413"/>
                <a:gd name="T6" fmla="*/ 1 w 424"/>
                <a:gd name="T7" fmla="*/ 0 h 413"/>
                <a:gd name="T8" fmla="*/ 1 w 424"/>
                <a:gd name="T9" fmla="*/ 0 h 413"/>
                <a:gd name="T10" fmla="*/ 1 w 424"/>
                <a:gd name="T11" fmla="*/ 0 h 413"/>
                <a:gd name="T12" fmla="*/ 1 w 424"/>
                <a:gd name="T13" fmla="*/ 0 h 413"/>
                <a:gd name="T14" fmla="*/ 1 w 424"/>
                <a:gd name="T15" fmla="*/ 0 h 413"/>
                <a:gd name="T16" fmla="*/ 1 w 424"/>
                <a:gd name="T17" fmla="*/ 0 h 413"/>
                <a:gd name="T18" fmla="*/ 1 w 424"/>
                <a:gd name="T19" fmla="*/ 0 h 413"/>
                <a:gd name="T20" fmla="*/ 1 w 424"/>
                <a:gd name="T21" fmla="*/ 0 h 413"/>
                <a:gd name="T22" fmla="*/ 1 w 424"/>
                <a:gd name="T23" fmla="*/ 0 h 413"/>
                <a:gd name="T24" fmla="*/ 1 w 424"/>
                <a:gd name="T25" fmla="*/ 0 h 413"/>
                <a:gd name="T26" fmla="*/ 1 w 424"/>
                <a:gd name="T27" fmla="*/ 0 h 413"/>
                <a:gd name="T28" fmla="*/ 1 w 424"/>
                <a:gd name="T29" fmla="*/ 0 h 413"/>
                <a:gd name="T30" fmla="*/ 1 w 424"/>
                <a:gd name="T31" fmla="*/ 0 h 413"/>
                <a:gd name="T32" fmla="*/ 1 w 424"/>
                <a:gd name="T33" fmla="*/ 0 h 413"/>
                <a:gd name="T34" fmla="*/ 1 w 424"/>
                <a:gd name="T35" fmla="*/ 0 h 413"/>
                <a:gd name="T36" fmla="*/ 1 w 424"/>
                <a:gd name="T37" fmla="*/ 0 h 413"/>
                <a:gd name="T38" fmla="*/ 1 w 424"/>
                <a:gd name="T39" fmla="*/ 0 h 413"/>
                <a:gd name="T40" fmla="*/ 1 w 424"/>
                <a:gd name="T41" fmla="*/ 0 h 413"/>
                <a:gd name="T42" fmla="*/ 1 w 424"/>
                <a:gd name="T43" fmla="*/ 0 h 413"/>
                <a:gd name="T44" fmla="*/ 1 w 424"/>
                <a:gd name="T45" fmla="*/ 0 h 413"/>
                <a:gd name="T46" fmla="*/ 1 w 424"/>
                <a:gd name="T47" fmla="*/ 0 h 413"/>
                <a:gd name="T48" fmla="*/ 1 w 424"/>
                <a:gd name="T49" fmla="*/ 0 h 413"/>
                <a:gd name="T50" fmla="*/ 1 w 424"/>
                <a:gd name="T51" fmla="*/ 0 h 413"/>
                <a:gd name="T52" fmla="*/ 1 w 424"/>
                <a:gd name="T53" fmla="*/ 0 h 413"/>
                <a:gd name="T54" fmla="*/ 1 w 424"/>
                <a:gd name="T55" fmla="*/ 0 h 413"/>
                <a:gd name="T56" fmla="*/ 1 w 424"/>
                <a:gd name="T57" fmla="*/ 0 h 413"/>
                <a:gd name="T58" fmla="*/ 1 w 424"/>
                <a:gd name="T59" fmla="*/ 0 h 413"/>
                <a:gd name="T60" fmla="*/ 1 w 424"/>
                <a:gd name="T61" fmla="*/ 0 h 413"/>
                <a:gd name="T62" fmla="*/ 1 w 424"/>
                <a:gd name="T63" fmla="*/ 0 h 413"/>
                <a:gd name="T64" fmla="*/ 1 w 424"/>
                <a:gd name="T65" fmla="*/ 0 h 413"/>
                <a:gd name="T66" fmla="*/ 1 w 424"/>
                <a:gd name="T67" fmla="*/ 0 h 413"/>
                <a:gd name="T68" fmla="*/ 1 w 424"/>
                <a:gd name="T69" fmla="*/ 0 h 413"/>
                <a:gd name="T70" fmla="*/ 0 w 424"/>
                <a:gd name="T71" fmla="*/ 0 h 413"/>
                <a:gd name="T72" fmla="*/ 0 w 424"/>
                <a:gd name="T73" fmla="*/ 0 h 413"/>
                <a:gd name="T74" fmla="*/ 0 w 424"/>
                <a:gd name="T75" fmla="*/ 0 h 413"/>
                <a:gd name="T76" fmla="*/ 0 w 424"/>
                <a:gd name="T77" fmla="*/ 0 h 413"/>
                <a:gd name="T78" fmla="*/ 1 w 424"/>
                <a:gd name="T79" fmla="*/ 0 h 413"/>
                <a:gd name="T80" fmla="*/ 1 w 424"/>
                <a:gd name="T81" fmla="*/ 0 h 413"/>
                <a:gd name="T82" fmla="*/ 1 w 424"/>
                <a:gd name="T83" fmla="*/ 0 h 413"/>
                <a:gd name="T84" fmla="*/ 1 w 424"/>
                <a:gd name="T85" fmla="*/ 0 h 413"/>
                <a:gd name="T86" fmla="*/ 1 w 424"/>
                <a:gd name="T87" fmla="*/ 0 h 413"/>
                <a:gd name="T88" fmla="*/ 1 w 424"/>
                <a:gd name="T89" fmla="*/ 0 h 413"/>
                <a:gd name="T90" fmla="*/ 1 w 424"/>
                <a:gd name="T91" fmla="*/ 0 h 413"/>
                <a:gd name="T92" fmla="*/ 1 w 424"/>
                <a:gd name="T93" fmla="*/ 0 h 413"/>
                <a:gd name="T94" fmla="*/ 1 w 424"/>
                <a:gd name="T95" fmla="*/ 0 h 413"/>
                <a:gd name="T96" fmla="*/ 1 w 424"/>
                <a:gd name="T97" fmla="*/ 0 h 413"/>
                <a:gd name="T98" fmla="*/ 1 w 424"/>
                <a:gd name="T99" fmla="*/ 0 h 413"/>
                <a:gd name="T100" fmla="*/ 1 w 424"/>
                <a:gd name="T101" fmla="*/ 0 h 413"/>
                <a:gd name="T102" fmla="*/ 1 w 424"/>
                <a:gd name="T103" fmla="*/ 0 h 413"/>
                <a:gd name="T104" fmla="*/ 1 w 424"/>
                <a:gd name="T105" fmla="*/ 0 h 413"/>
                <a:gd name="T106" fmla="*/ 1 w 424"/>
                <a:gd name="T107" fmla="*/ 0 h 413"/>
                <a:gd name="T108" fmla="*/ 1 w 424"/>
                <a:gd name="T109" fmla="*/ 0 h 413"/>
                <a:gd name="T110" fmla="*/ 1 w 424"/>
                <a:gd name="T111" fmla="*/ 0 h 413"/>
                <a:gd name="T112" fmla="*/ 1 w 424"/>
                <a:gd name="T113" fmla="*/ 0 h 413"/>
                <a:gd name="T114" fmla="*/ 1 w 424"/>
                <a:gd name="T115" fmla="*/ 0 h 4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24"/>
                <a:gd name="T175" fmla="*/ 0 h 413"/>
                <a:gd name="T176" fmla="*/ 424 w 424"/>
                <a:gd name="T177" fmla="*/ 413 h 41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24" h="413">
                  <a:moveTo>
                    <a:pt x="192" y="27"/>
                  </a:moveTo>
                  <a:lnTo>
                    <a:pt x="129" y="162"/>
                  </a:lnTo>
                  <a:lnTo>
                    <a:pt x="127" y="162"/>
                  </a:lnTo>
                  <a:lnTo>
                    <a:pt x="125" y="162"/>
                  </a:lnTo>
                  <a:lnTo>
                    <a:pt x="119" y="162"/>
                  </a:lnTo>
                  <a:lnTo>
                    <a:pt x="114" y="165"/>
                  </a:lnTo>
                  <a:lnTo>
                    <a:pt x="106" y="167"/>
                  </a:lnTo>
                  <a:lnTo>
                    <a:pt x="100" y="173"/>
                  </a:lnTo>
                  <a:lnTo>
                    <a:pt x="97" y="177"/>
                  </a:lnTo>
                  <a:lnTo>
                    <a:pt x="95" y="181"/>
                  </a:lnTo>
                  <a:lnTo>
                    <a:pt x="91" y="186"/>
                  </a:lnTo>
                  <a:lnTo>
                    <a:pt x="89" y="192"/>
                  </a:lnTo>
                  <a:lnTo>
                    <a:pt x="85" y="198"/>
                  </a:lnTo>
                  <a:lnTo>
                    <a:pt x="83" y="205"/>
                  </a:lnTo>
                  <a:lnTo>
                    <a:pt x="80" y="213"/>
                  </a:lnTo>
                  <a:lnTo>
                    <a:pt x="76" y="221"/>
                  </a:lnTo>
                  <a:lnTo>
                    <a:pt x="72" y="230"/>
                  </a:lnTo>
                  <a:lnTo>
                    <a:pt x="68" y="238"/>
                  </a:lnTo>
                  <a:lnTo>
                    <a:pt x="66" y="247"/>
                  </a:lnTo>
                  <a:lnTo>
                    <a:pt x="62" y="257"/>
                  </a:lnTo>
                  <a:lnTo>
                    <a:pt x="59" y="264"/>
                  </a:lnTo>
                  <a:lnTo>
                    <a:pt x="57" y="274"/>
                  </a:lnTo>
                  <a:lnTo>
                    <a:pt x="53" y="279"/>
                  </a:lnTo>
                  <a:lnTo>
                    <a:pt x="51" y="287"/>
                  </a:lnTo>
                  <a:lnTo>
                    <a:pt x="49" y="291"/>
                  </a:lnTo>
                  <a:lnTo>
                    <a:pt x="47" y="295"/>
                  </a:lnTo>
                  <a:lnTo>
                    <a:pt x="47" y="297"/>
                  </a:lnTo>
                  <a:lnTo>
                    <a:pt x="47" y="298"/>
                  </a:lnTo>
                  <a:lnTo>
                    <a:pt x="51" y="300"/>
                  </a:lnTo>
                  <a:lnTo>
                    <a:pt x="57" y="304"/>
                  </a:lnTo>
                  <a:lnTo>
                    <a:pt x="64" y="308"/>
                  </a:lnTo>
                  <a:lnTo>
                    <a:pt x="72" y="312"/>
                  </a:lnTo>
                  <a:lnTo>
                    <a:pt x="81" y="317"/>
                  </a:lnTo>
                  <a:lnTo>
                    <a:pt x="87" y="321"/>
                  </a:lnTo>
                  <a:lnTo>
                    <a:pt x="93" y="323"/>
                  </a:lnTo>
                  <a:lnTo>
                    <a:pt x="99" y="327"/>
                  </a:lnTo>
                  <a:lnTo>
                    <a:pt x="106" y="331"/>
                  </a:lnTo>
                  <a:lnTo>
                    <a:pt x="112" y="333"/>
                  </a:lnTo>
                  <a:lnTo>
                    <a:pt x="118" y="335"/>
                  </a:lnTo>
                  <a:lnTo>
                    <a:pt x="123" y="338"/>
                  </a:lnTo>
                  <a:lnTo>
                    <a:pt x="131" y="340"/>
                  </a:lnTo>
                  <a:lnTo>
                    <a:pt x="137" y="342"/>
                  </a:lnTo>
                  <a:lnTo>
                    <a:pt x="144" y="346"/>
                  </a:lnTo>
                  <a:lnTo>
                    <a:pt x="152" y="348"/>
                  </a:lnTo>
                  <a:lnTo>
                    <a:pt x="159" y="352"/>
                  </a:lnTo>
                  <a:lnTo>
                    <a:pt x="165" y="352"/>
                  </a:lnTo>
                  <a:lnTo>
                    <a:pt x="173" y="354"/>
                  </a:lnTo>
                  <a:lnTo>
                    <a:pt x="178" y="356"/>
                  </a:lnTo>
                  <a:lnTo>
                    <a:pt x="186" y="357"/>
                  </a:lnTo>
                  <a:lnTo>
                    <a:pt x="192" y="359"/>
                  </a:lnTo>
                  <a:lnTo>
                    <a:pt x="197" y="359"/>
                  </a:lnTo>
                  <a:lnTo>
                    <a:pt x="203" y="361"/>
                  </a:lnTo>
                  <a:lnTo>
                    <a:pt x="211" y="361"/>
                  </a:lnTo>
                  <a:lnTo>
                    <a:pt x="220" y="361"/>
                  </a:lnTo>
                  <a:lnTo>
                    <a:pt x="230" y="361"/>
                  </a:lnTo>
                  <a:lnTo>
                    <a:pt x="239" y="361"/>
                  </a:lnTo>
                  <a:lnTo>
                    <a:pt x="249" y="361"/>
                  </a:lnTo>
                  <a:lnTo>
                    <a:pt x="258" y="359"/>
                  </a:lnTo>
                  <a:lnTo>
                    <a:pt x="266" y="359"/>
                  </a:lnTo>
                  <a:lnTo>
                    <a:pt x="273" y="359"/>
                  </a:lnTo>
                  <a:lnTo>
                    <a:pt x="281" y="359"/>
                  </a:lnTo>
                  <a:lnTo>
                    <a:pt x="287" y="359"/>
                  </a:lnTo>
                  <a:lnTo>
                    <a:pt x="292" y="359"/>
                  </a:lnTo>
                  <a:lnTo>
                    <a:pt x="298" y="357"/>
                  </a:lnTo>
                  <a:lnTo>
                    <a:pt x="302" y="357"/>
                  </a:lnTo>
                  <a:lnTo>
                    <a:pt x="308" y="357"/>
                  </a:lnTo>
                  <a:lnTo>
                    <a:pt x="311" y="357"/>
                  </a:lnTo>
                  <a:lnTo>
                    <a:pt x="424" y="399"/>
                  </a:lnTo>
                  <a:lnTo>
                    <a:pt x="344" y="413"/>
                  </a:lnTo>
                  <a:lnTo>
                    <a:pt x="241" y="392"/>
                  </a:lnTo>
                  <a:lnTo>
                    <a:pt x="0" y="357"/>
                  </a:lnTo>
                  <a:lnTo>
                    <a:pt x="0" y="356"/>
                  </a:lnTo>
                  <a:lnTo>
                    <a:pt x="0" y="352"/>
                  </a:lnTo>
                  <a:lnTo>
                    <a:pt x="0" y="346"/>
                  </a:lnTo>
                  <a:lnTo>
                    <a:pt x="0" y="338"/>
                  </a:lnTo>
                  <a:lnTo>
                    <a:pt x="0" y="333"/>
                  </a:lnTo>
                  <a:lnTo>
                    <a:pt x="0" y="327"/>
                  </a:lnTo>
                  <a:lnTo>
                    <a:pt x="0" y="321"/>
                  </a:lnTo>
                  <a:lnTo>
                    <a:pt x="2" y="316"/>
                  </a:lnTo>
                  <a:lnTo>
                    <a:pt x="2" y="310"/>
                  </a:lnTo>
                  <a:lnTo>
                    <a:pt x="2" y="302"/>
                  </a:lnTo>
                  <a:lnTo>
                    <a:pt x="4" y="297"/>
                  </a:lnTo>
                  <a:lnTo>
                    <a:pt x="5" y="291"/>
                  </a:lnTo>
                  <a:lnTo>
                    <a:pt x="5" y="283"/>
                  </a:lnTo>
                  <a:lnTo>
                    <a:pt x="5" y="276"/>
                  </a:lnTo>
                  <a:lnTo>
                    <a:pt x="7" y="268"/>
                  </a:lnTo>
                  <a:lnTo>
                    <a:pt x="9" y="262"/>
                  </a:lnTo>
                  <a:lnTo>
                    <a:pt x="9" y="253"/>
                  </a:lnTo>
                  <a:lnTo>
                    <a:pt x="11" y="247"/>
                  </a:lnTo>
                  <a:lnTo>
                    <a:pt x="13" y="240"/>
                  </a:lnTo>
                  <a:lnTo>
                    <a:pt x="15" y="232"/>
                  </a:lnTo>
                  <a:lnTo>
                    <a:pt x="15" y="224"/>
                  </a:lnTo>
                  <a:lnTo>
                    <a:pt x="17" y="219"/>
                  </a:lnTo>
                  <a:lnTo>
                    <a:pt x="21" y="211"/>
                  </a:lnTo>
                  <a:lnTo>
                    <a:pt x="23" y="205"/>
                  </a:lnTo>
                  <a:lnTo>
                    <a:pt x="24" y="198"/>
                  </a:lnTo>
                  <a:lnTo>
                    <a:pt x="28" y="192"/>
                  </a:lnTo>
                  <a:lnTo>
                    <a:pt x="32" y="186"/>
                  </a:lnTo>
                  <a:lnTo>
                    <a:pt x="34" y="183"/>
                  </a:lnTo>
                  <a:lnTo>
                    <a:pt x="40" y="171"/>
                  </a:lnTo>
                  <a:lnTo>
                    <a:pt x="47" y="164"/>
                  </a:lnTo>
                  <a:lnTo>
                    <a:pt x="53" y="154"/>
                  </a:lnTo>
                  <a:lnTo>
                    <a:pt x="61" y="148"/>
                  </a:lnTo>
                  <a:lnTo>
                    <a:pt x="66" y="141"/>
                  </a:lnTo>
                  <a:lnTo>
                    <a:pt x="74" y="135"/>
                  </a:lnTo>
                  <a:lnTo>
                    <a:pt x="80" y="129"/>
                  </a:lnTo>
                  <a:lnTo>
                    <a:pt x="87" y="125"/>
                  </a:lnTo>
                  <a:lnTo>
                    <a:pt x="93" y="122"/>
                  </a:lnTo>
                  <a:lnTo>
                    <a:pt x="99" y="118"/>
                  </a:lnTo>
                  <a:lnTo>
                    <a:pt x="102" y="116"/>
                  </a:lnTo>
                  <a:lnTo>
                    <a:pt x="108" y="114"/>
                  </a:lnTo>
                  <a:lnTo>
                    <a:pt x="114" y="110"/>
                  </a:lnTo>
                  <a:lnTo>
                    <a:pt x="116" y="110"/>
                  </a:lnTo>
                  <a:lnTo>
                    <a:pt x="156" y="0"/>
                  </a:lnTo>
                  <a:lnTo>
                    <a:pt x="192" y="27"/>
                  </a:lnTo>
                  <a:close/>
                </a:path>
              </a:pathLst>
            </a:custGeom>
            <a:solidFill>
              <a:srgbClr val="000000"/>
            </a:solidFill>
            <a:ln w="9525">
              <a:noFill/>
              <a:round/>
              <a:headEnd/>
              <a:tailEnd/>
            </a:ln>
          </p:spPr>
          <p:txBody>
            <a:bodyPr/>
            <a:lstStyle/>
            <a:p>
              <a:endParaRPr lang="en-US" sz="2400"/>
            </a:p>
          </p:txBody>
        </p:sp>
        <p:sp>
          <p:nvSpPr>
            <p:cNvPr id="231468" name="Freeform 55"/>
            <p:cNvSpPr>
              <a:spLocks/>
            </p:cNvSpPr>
            <p:nvPr/>
          </p:nvSpPr>
          <p:spPr bwMode="auto">
            <a:xfrm>
              <a:off x="4170" y="3675"/>
              <a:ext cx="215" cy="194"/>
            </a:xfrm>
            <a:custGeom>
              <a:avLst/>
              <a:gdLst>
                <a:gd name="T0" fmla="*/ 1 w 429"/>
                <a:gd name="T1" fmla="*/ 1 h 388"/>
                <a:gd name="T2" fmla="*/ 1 w 429"/>
                <a:gd name="T3" fmla="*/ 1 h 388"/>
                <a:gd name="T4" fmla="*/ 0 w 429"/>
                <a:gd name="T5" fmla="*/ 1 h 388"/>
                <a:gd name="T6" fmla="*/ 1 w 429"/>
                <a:gd name="T7" fmla="*/ 0 h 388"/>
                <a:gd name="T8" fmla="*/ 1 w 429"/>
                <a:gd name="T9" fmla="*/ 1 h 388"/>
                <a:gd name="T10" fmla="*/ 1 w 429"/>
                <a:gd name="T11" fmla="*/ 1 h 388"/>
                <a:gd name="T12" fmla="*/ 0 60000 65536"/>
                <a:gd name="T13" fmla="*/ 0 60000 65536"/>
                <a:gd name="T14" fmla="*/ 0 60000 65536"/>
                <a:gd name="T15" fmla="*/ 0 60000 65536"/>
                <a:gd name="T16" fmla="*/ 0 60000 65536"/>
                <a:gd name="T17" fmla="*/ 0 60000 65536"/>
                <a:gd name="T18" fmla="*/ 0 w 429"/>
                <a:gd name="T19" fmla="*/ 0 h 388"/>
                <a:gd name="T20" fmla="*/ 429 w 429"/>
                <a:gd name="T21" fmla="*/ 388 h 388"/>
              </a:gdLst>
              <a:ahLst/>
              <a:cxnLst>
                <a:cxn ang="T12">
                  <a:pos x="T0" y="T1"/>
                </a:cxn>
                <a:cxn ang="T13">
                  <a:pos x="T2" y="T3"/>
                </a:cxn>
                <a:cxn ang="T14">
                  <a:pos x="T4" y="T5"/>
                </a:cxn>
                <a:cxn ang="T15">
                  <a:pos x="T6" y="T7"/>
                </a:cxn>
                <a:cxn ang="T16">
                  <a:pos x="T8" y="T9"/>
                </a:cxn>
                <a:cxn ang="T17">
                  <a:pos x="T10" y="T11"/>
                </a:cxn>
              </a:cxnLst>
              <a:rect l="T18" t="T19" r="T20" b="T21"/>
              <a:pathLst>
                <a:path w="429" h="388">
                  <a:moveTo>
                    <a:pt x="429" y="21"/>
                  </a:moveTo>
                  <a:lnTo>
                    <a:pt x="116" y="369"/>
                  </a:lnTo>
                  <a:lnTo>
                    <a:pt x="0" y="388"/>
                  </a:lnTo>
                  <a:lnTo>
                    <a:pt x="403" y="0"/>
                  </a:lnTo>
                  <a:lnTo>
                    <a:pt x="429" y="21"/>
                  </a:lnTo>
                  <a:close/>
                </a:path>
              </a:pathLst>
            </a:custGeom>
            <a:solidFill>
              <a:srgbClr val="000000"/>
            </a:solidFill>
            <a:ln w="9525">
              <a:noFill/>
              <a:round/>
              <a:headEnd/>
              <a:tailEnd/>
            </a:ln>
          </p:spPr>
          <p:txBody>
            <a:bodyPr/>
            <a:lstStyle/>
            <a:p>
              <a:endParaRPr lang="en-US" sz="2400"/>
            </a:p>
          </p:txBody>
        </p:sp>
        <p:sp>
          <p:nvSpPr>
            <p:cNvPr id="231469" name="Freeform 56"/>
            <p:cNvSpPr>
              <a:spLocks/>
            </p:cNvSpPr>
            <p:nvPr/>
          </p:nvSpPr>
          <p:spPr bwMode="auto">
            <a:xfrm>
              <a:off x="3896" y="3656"/>
              <a:ext cx="525" cy="534"/>
            </a:xfrm>
            <a:custGeom>
              <a:avLst/>
              <a:gdLst>
                <a:gd name="T0" fmla="*/ 0 w 1051"/>
                <a:gd name="T1" fmla="*/ 0 h 1069"/>
                <a:gd name="T2" fmla="*/ 0 w 1051"/>
                <a:gd name="T3" fmla="*/ 0 h 1069"/>
                <a:gd name="T4" fmla="*/ 0 w 1051"/>
                <a:gd name="T5" fmla="*/ 0 h 1069"/>
                <a:gd name="T6" fmla="*/ 0 w 1051"/>
                <a:gd name="T7" fmla="*/ 0 h 1069"/>
                <a:gd name="T8" fmla="*/ 0 w 1051"/>
                <a:gd name="T9" fmla="*/ 0 h 1069"/>
                <a:gd name="T10" fmla="*/ 0 w 1051"/>
                <a:gd name="T11" fmla="*/ 0 h 1069"/>
                <a:gd name="T12" fmla="*/ 0 w 1051"/>
                <a:gd name="T13" fmla="*/ 0 h 1069"/>
                <a:gd name="T14" fmla="*/ 0 w 1051"/>
                <a:gd name="T15" fmla="*/ 0 h 1069"/>
                <a:gd name="T16" fmla="*/ 0 w 1051"/>
                <a:gd name="T17" fmla="*/ 0 h 1069"/>
                <a:gd name="T18" fmla="*/ 0 w 1051"/>
                <a:gd name="T19" fmla="*/ 0 h 1069"/>
                <a:gd name="T20" fmla="*/ 0 w 1051"/>
                <a:gd name="T21" fmla="*/ 0 h 1069"/>
                <a:gd name="T22" fmla="*/ 0 w 1051"/>
                <a:gd name="T23" fmla="*/ 0 h 1069"/>
                <a:gd name="T24" fmla="*/ 0 w 1051"/>
                <a:gd name="T25" fmla="*/ 0 h 1069"/>
                <a:gd name="T26" fmla="*/ 0 w 1051"/>
                <a:gd name="T27" fmla="*/ 0 h 1069"/>
                <a:gd name="T28" fmla="*/ 0 w 1051"/>
                <a:gd name="T29" fmla="*/ 0 h 1069"/>
                <a:gd name="T30" fmla="*/ 0 w 1051"/>
                <a:gd name="T31" fmla="*/ 0 h 1069"/>
                <a:gd name="T32" fmla="*/ 0 w 1051"/>
                <a:gd name="T33" fmla="*/ 0 h 1069"/>
                <a:gd name="T34" fmla="*/ 0 w 1051"/>
                <a:gd name="T35" fmla="*/ 0 h 1069"/>
                <a:gd name="T36" fmla="*/ 0 w 1051"/>
                <a:gd name="T37" fmla="*/ 0 h 1069"/>
                <a:gd name="T38" fmla="*/ 0 w 1051"/>
                <a:gd name="T39" fmla="*/ 0 h 1069"/>
                <a:gd name="T40" fmla="*/ 0 w 1051"/>
                <a:gd name="T41" fmla="*/ 0 h 1069"/>
                <a:gd name="T42" fmla="*/ 0 w 1051"/>
                <a:gd name="T43" fmla="*/ 0 h 1069"/>
                <a:gd name="T44" fmla="*/ 0 w 1051"/>
                <a:gd name="T45" fmla="*/ 0 h 1069"/>
                <a:gd name="T46" fmla="*/ 0 w 1051"/>
                <a:gd name="T47" fmla="*/ 0 h 1069"/>
                <a:gd name="T48" fmla="*/ 0 w 1051"/>
                <a:gd name="T49" fmla="*/ 0 h 1069"/>
                <a:gd name="T50" fmla="*/ 0 w 1051"/>
                <a:gd name="T51" fmla="*/ 0 h 1069"/>
                <a:gd name="T52" fmla="*/ 0 w 1051"/>
                <a:gd name="T53" fmla="*/ 0 h 1069"/>
                <a:gd name="T54" fmla="*/ 0 w 1051"/>
                <a:gd name="T55" fmla="*/ 0 h 1069"/>
                <a:gd name="T56" fmla="*/ 0 w 1051"/>
                <a:gd name="T57" fmla="*/ 0 h 1069"/>
                <a:gd name="T58" fmla="*/ 0 w 1051"/>
                <a:gd name="T59" fmla="*/ 0 h 1069"/>
                <a:gd name="T60" fmla="*/ 0 w 1051"/>
                <a:gd name="T61" fmla="*/ 0 h 1069"/>
                <a:gd name="T62" fmla="*/ 0 w 1051"/>
                <a:gd name="T63" fmla="*/ 0 h 1069"/>
                <a:gd name="T64" fmla="*/ 0 w 1051"/>
                <a:gd name="T65" fmla="*/ 0 h 1069"/>
                <a:gd name="T66" fmla="*/ 0 w 1051"/>
                <a:gd name="T67" fmla="*/ 0 h 1069"/>
                <a:gd name="T68" fmla="*/ 0 w 1051"/>
                <a:gd name="T69" fmla="*/ 0 h 1069"/>
                <a:gd name="T70" fmla="*/ 0 w 1051"/>
                <a:gd name="T71" fmla="*/ 0 h 1069"/>
                <a:gd name="T72" fmla="*/ 0 w 1051"/>
                <a:gd name="T73" fmla="*/ 0 h 1069"/>
                <a:gd name="T74" fmla="*/ 0 w 1051"/>
                <a:gd name="T75" fmla="*/ 0 h 1069"/>
                <a:gd name="T76" fmla="*/ 0 w 1051"/>
                <a:gd name="T77" fmla="*/ 0 h 1069"/>
                <a:gd name="T78" fmla="*/ 0 w 1051"/>
                <a:gd name="T79" fmla="*/ 0 h 1069"/>
                <a:gd name="T80" fmla="*/ 0 w 1051"/>
                <a:gd name="T81" fmla="*/ 0 h 1069"/>
                <a:gd name="T82" fmla="*/ 0 w 1051"/>
                <a:gd name="T83" fmla="*/ 0 h 1069"/>
                <a:gd name="T84" fmla="*/ 0 w 1051"/>
                <a:gd name="T85" fmla="*/ 0 h 1069"/>
                <a:gd name="T86" fmla="*/ 0 w 1051"/>
                <a:gd name="T87" fmla="*/ 0 h 1069"/>
                <a:gd name="T88" fmla="*/ 0 w 1051"/>
                <a:gd name="T89" fmla="*/ 0 h 1069"/>
                <a:gd name="T90" fmla="*/ 0 w 1051"/>
                <a:gd name="T91" fmla="*/ 0 h 1069"/>
                <a:gd name="T92" fmla="*/ 0 w 1051"/>
                <a:gd name="T93" fmla="*/ 0 h 1069"/>
                <a:gd name="T94" fmla="*/ 0 w 1051"/>
                <a:gd name="T95" fmla="*/ 0 h 1069"/>
                <a:gd name="T96" fmla="*/ 0 w 1051"/>
                <a:gd name="T97" fmla="*/ 0 h 1069"/>
                <a:gd name="T98" fmla="*/ 0 w 1051"/>
                <a:gd name="T99" fmla="*/ 0 h 1069"/>
                <a:gd name="T100" fmla="*/ 0 w 1051"/>
                <a:gd name="T101" fmla="*/ 0 h 1069"/>
                <a:gd name="T102" fmla="*/ 0 w 1051"/>
                <a:gd name="T103" fmla="*/ 0 h 1069"/>
                <a:gd name="T104" fmla="*/ 0 w 1051"/>
                <a:gd name="T105" fmla="*/ 0 h 1069"/>
                <a:gd name="T106" fmla="*/ 0 w 1051"/>
                <a:gd name="T107" fmla="*/ 0 h 1069"/>
                <a:gd name="T108" fmla="*/ 0 w 1051"/>
                <a:gd name="T109" fmla="*/ 0 h 1069"/>
                <a:gd name="T110" fmla="*/ 0 w 1051"/>
                <a:gd name="T111" fmla="*/ 0 h 1069"/>
                <a:gd name="T112" fmla="*/ 0 w 1051"/>
                <a:gd name="T113" fmla="*/ 0 h 1069"/>
                <a:gd name="T114" fmla="*/ 0 w 1051"/>
                <a:gd name="T115" fmla="*/ 0 h 1069"/>
                <a:gd name="T116" fmla="*/ 0 w 1051"/>
                <a:gd name="T117" fmla="*/ 0 h 1069"/>
                <a:gd name="T118" fmla="*/ 0 w 1051"/>
                <a:gd name="T119" fmla="*/ 0 h 10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51"/>
                <a:gd name="T181" fmla="*/ 0 h 1069"/>
                <a:gd name="T182" fmla="*/ 1051 w 1051"/>
                <a:gd name="T183" fmla="*/ 1069 h 10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51" h="1069">
                  <a:moveTo>
                    <a:pt x="797" y="126"/>
                  </a:moveTo>
                  <a:lnTo>
                    <a:pt x="795" y="126"/>
                  </a:lnTo>
                  <a:lnTo>
                    <a:pt x="793" y="124"/>
                  </a:lnTo>
                  <a:lnTo>
                    <a:pt x="789" y="122"/>
                  </a:lnTo>
                  <a:lnTo>
                    <a:pt x="783" y="120"/>
                  </a:lnTo>
                  <a:lnTo>
                    <a:pt x="778" y="116"/>
                  </a:lnTo>
                  <a:lnTo>
                    <a:pt x="770" y="112"/>
                  </a:lnTo>
                  <a:lnTo>
                    <a:pt x="761" y="109"/>
                  </a:lnTo>
                  <a:lnTo>
                    <a:pt x="751" y="105"/>
                  </a:lnTo>
                  <a:lnTo>
                    <a:pt x="743" y="101"/>
                  </a:lnTo>
                  <a:lnTo>
                    <a:pt x="738" y="99"/>
                  </a:lnTo>
                  <a:lnTo>
                    <a:pt x="732" y="97"/>
                  </a:lnTo>
                  <a:lnTo>
                    <a:pt x="726" y="95"/>
                  </a:lnTo>
                  <a:lnTo>
                    <a:pt x="719" y="92"/>
                  </a:lnTo>
                  <a:lnTo>
                    <a:pt x="713" y="90"/>
                  </a:lnTo>
                  <a:lnTo>
                    <a:pt x="705" y="88"/>
                  </a:lnTo>
                  <a:lnTo>
                    <a:pt x="700" y="86"/>
                  </a:lnTo>
                  <a:lnTo>
                    <a:pt x="692" y="82"/>
                  </a:lnTo>
                  <a:lnTo>
                    <a:pt x="685" y="80"/>
                  </a:lnTo>
                  <a:lnTo>
                    <a:pt x="677" y="78"/>
                  </a:lnTo>
                  <a:lnTo>
                    <a:pt x="669" y="76"/>
                  </a:lnTo>
                  <a:lnTo>
                    <a:pt x="660" y="74"/>
                  </a:lnTo>
                  <a:lnTo>
                    <a:pt x="652" y="71"/>
                  </a:lnTo>
                  <a:lnTo>
                    <a:pt x="643" y="69"/>
                  </a:lnTo>
                  <a:lnTo>
                    <a:pt x="635" y="69"/>
                  </a:lnTo>
                  <a:lnTo>
                    <a:pt x="626" y="67"/>
                  </a:lnTo>
                  <a:lnTo>
                    <a:pt x="616" y="65"/>
                  </a:lnTo>
                  <a:lnTo>
                    <a:pt x="607" y="61"/>
                  </a:lnTo>
                  <a:lnTo>
                    <a:pt x="599" y="61"/>
                  </a:lnTo>
                  <a:lnTo>
                    <a:pt x="589" y="59"/>
                  </a:lnTo>
                  <a:lnTo>
                    <a:pt x="578" y="57"/>
                  </a:lnTo>
                  <a:lnTo>
                    <a:pt x="569" y="57"/>
                  </a:lnTo>
                  <a:lnTo>
                    <a:pt x="559" y="57"/>
                  </a:lnTo>
                  <a:lnTo>
                    <a:pt x="550" y="55"/>
                  </a:lnTo>
                  <a:lnTo>
                    <a:pt x="540" y="55"/>
                  </a:lnTo>
                  <a:lnTo>
                    <a:pt x="529" y="55"/>
                  </a:lnTo>
                  <a:lnTo>
                    <a:pt x="519" y="55"/>
                  </a:lnTo>
                  <a:lnTo>
                    <a:pt x="510" y="55"/>
                  </a:lnTo>
                  <a:lnTo>
                    <a:pt x="500" y="55"/>
                  </a:lnTo>
                  <a:lnTo>
                    <a:pt x="489" y="55"/>
                  </a:lnTo>
                  <a:lnTo>
                    <a:pt x="479" y="57"/>
                  </a:lnTo>
                  <a:lnTo>
                    <a:pt x="468" y="57"/>
                  </a:lnTo>
                  <a:lnTo>
                    <a:pt x="458" y="59"/>
                  </a:lnTo>
                  <a:lnTo>
                    <a:pt x="447" y="59"/>
                  </a:lnTo>
                  <a:lnTo>
                    <a:pt x="437" y="63"/>
                  </a:lnTo>
                  <a:lnTo>
                    <a:pt x="426" y="65"/>
                  </a:lnTo>
                  <a:lnTo>
                    <a:pt x="415" y="69"/>
                  </a:lnTo>
                  <a:lnTo>
                    <a:pt x="405" y="71"/>
                  </a:lnTo>
                  <a:lnTo>
                    <a:pt x="396" y="74"/>
                  </a:lnTo>
                  <a:lnTo>
                    <a:pt x="384" y="78"/>
                  </a:lnTo>
                  <a:lnTo>
                    <a:pt x="375" y="82"/>
                  </a:lnTo>
                  <a:lnTo>
                    <a:pt x="363" y="86"/>
                  </a:lnTo>
                  <a:lnTo>
                    <a:pt x="354" y="90"/>
                  </a:lnTo>
                  <a:lnTo>
                    <a:pt x="344" y="95"/>
                  </a:lnTo>
                  <a:lnTo>
                    <a:pt x="335" y="101"/>
                  </a:lnTo>
                  <a:lnTo>
                    <a:pt x="323" y="107"/>
                  </a:lnTo>
                  <a:lnTo>
                    <a:pt x="314" y="112"/>
                  </a:lnTo>
                  <a:lnTo>
                    <a:pt x="304" y="118"/>
                  </a:lnTo>
                  <a:lnTo>
                    <a:pt x="295" y="124"/>
                  </a:lnTo>
                  <a:lnTo>
                    <a:pt x="285" y="130"/>
                  </a:lnTo>
                  <a:lnTo>
                    <a:pt x="276" y="135"/>
                  </a:lnTo>
                  <a:lnTo>
                    <a:pt x="266" y="141"/>
                  </a:lnTo>
                  <a:lnTo>
                    <a:pt x="259" y="147"/>
                  </a:lnTo>
                  <a:lnTo>
                    <a:pt x="249" y="152"/>
                  </a:lnTo>
                  <a:lnTo>
                    <a:pt x="244" y="160"/>
                  </a:lnTo>
                  <a:lnTo>
                    <a:pt x="234" y="164"/>
                  </a:lnTo>
                  <a:lnTo>
                    <a:pt x="228" y="169"/>
                  </a:lnTo>
                  <a:lnTo>
                    <a:pt x="221" y="173"/>
                  </a:lnTo>
                  <a:lnTo>
                    <a:pt x="213" y="179"/>
                  </a:lnTo>
                  <a:lnTo>
                    <a:pt x="207" y="185"/>
                  </a:lnTo>
                  <a:lnTo>
                    <a:pt x="202" y="190"/>
                  </a:lnTo>
                  <a:lnTo>
                    <a:pt x="196" y="196"/>
                  </a:lnTo>
                  <a:lnTo>
                    <a:pt x="190" y="202"/>
                  </a:lnTo>
                  <a:lnTo>
                    <a:pt x="185" y="206"/>
                  </a:lnTo>
                  <a:lnTo>
                    <a:pt x="179" y="211"/>
                  </a:lnTo>
                  <a:lnTo>
                    <a:pt x="173" y="215"/>
                  </a:lnTo>
                  <a:lnTo>
                    <a:pt x="169" y="221"/>
                  </a:lnTo>
                  <a:lnTo>
                    <a:pt x="160" y="230"/>
                  </a:lnTo>
                  <a:lnTo>
                    <a:pt x="152" y="240"/>
                  </a:lnTo>
                  <a:lnTo>
                    <a:pt x="145" y="247"/>
                  </a:lnTo>
                  <a:lnTo>
                    <a:pt x="137" y="257"/>
                  </a:lnTo>
                  <a:lnTo>
                    <a:pt x="131" y="266"/>
                  </a:lnTo>
                  <a:lnTo>
                    <a:pt x="126" y="276"/>
                  </a:lnTo>
                  <a:lnTo>
                    <a:pt x="120" y="284"/>
                  </a:lnTo>
                  <a:lnTo>
                    <a:pt x="116" y="293"/>
                  </a:lnTo>
                  <a:lnTo>
                    <a:pt x="110" y="301"/>
                  </a:lnTo>
                  <a:lnTo>
                    <a:pt x="109" y="312"/>
                  </a:lnTo>
                  <a:lnTo>
                    <a:pt x="105" y="320"/>
                  </a:lnTo>
                  <a:lnTo>
                    <a:pt x="101" y="329"/>
                  </a:lnTo>
                  <a:lnTo>
                    <a:pt x="99" y="337"/>
                  </a:lnTo>
                  <a:lnTo>
                    <a:pt x="95" y="346"/>
                  </a:lnTo>
                  <a:lnTo>
                    <a:pt x="93" y="356"/>
                  </a:lnTo>
                  <a:lnTo>
                    <a:pt x="90" y="365"/>
                  </a:lnTo>
                  <a:lnTo>
                    <a:pt x="88" y="375"/>
                  </a:lnTo>
                  <a:lnTo>
                    <a:pt x="86" y="384"/>
                  </a:lnTo>
                  <a:lnTo>
                    <a:pt x="84" y="394"/>
                  </a:lnTo>
                  <a:lnTo>
                    <a:pt x="82" y="405"/>
                  </a:lnTo>
                  <a:lnTo>
                    <a:pt x="80" y="409"/>
                  </a:lnTo>
                  <a:lnTo>
                    <a:pt x="78" y="415"/>
                  </a:lnTo>
                  <a:lnTo>
                    <a:pt x="78" y="420"/>
                  </a:lnTo>
                  <a:lnTo>
                    <a:pt x="76" y="426"/>
                  </a:lnTo>
                  <a:lnTo>
                    <a:pt x="74" y="432"/>
                  </a:lnTo>
                  <a:lnTo>
                    <a:pt x="74" y="438"/>
                  </a:lnTo>
                  <a:lnTo>
                    <a:pt x="72" y="443"/>
                  </a:lnTo>
                  <a:lnTo>
                    <a:pt x="71" y="451"/>
                  </a:lnTo>
                  <a:lnTo>
                    <a:pt x="71" y="457"/>
                  </a:lnTo>
                  <a:lnTo>
                    <a:pt x="69" y="464"/>
                  </a:lnTo>
                  <a:lnTo>
                    <a:pt x="69" y="470"/>
                  </a:lnTo>
                  <a:lnTo>
                    <a:pt x="69" y="479"/>
                  </a:lnTo>
                  <a:lnTo>
                    <a:pt x="67" y="485"/>
                  </a:lnTo>
                  <a:lnTo>
                    <a:pt x="67" y="493"/>
                  </a:lnTo>
                  <a:lnTo>
                    <a:pt x="67" y="502"/>
                  </a:lnTo>
                  <a:lnTo>
                    <a:pt x="67" y="510"/>
                  </a:lnTo>
                  <a:lnTo>
                    <a:pt x="67" y="519"/>
                  </a:lnTo>
                  <a:lnTo>
                    <a:pt x="67" y="527"/>
                  </a:lnTo>
                  <a:lnTo>
                    <a:pt x="67" y="536"/>
                  </a:lnTo>
                  <a:lnTo>
                    <a:pt x="67" y="546"/>
                  </a:lnTo>
                  <a:lnTo>
                    <a:pt x="67" y="555"/>
                  </a:lnTo>
                  <a:lnTo>
                    <a:pt x="67" y="565"/>
                  </a:lnTo>
                  <a:lnTo>
                    <a:pt x="69" y="574"/>
                  </a:lnTo>
                  <a:lnTo>
                    <a:pt x="69" y="584"/>
                  </a:lnTo>
                  <a:lnTo>
                    <a:pt x="69" y="593"/>
                  </a:lnTo>
                  <a:lnTo>
                    <a:pt x="71" y="603"/>
                  </a:lnTo>
                  <a:lnTo>
                    <a:pt x="72" y="612"/>
                  </a:lnTo>
                  <a:lnTo>
                    <a:pt x="74" y="624"/>
                  </a:lnTo>
                  <a:lnTo>
                    <a:pt x="76" y="633"/>
                  </a:lnTo>
                  <a:lnTo>
                    <a:pt x="78" y="643"/>
                  </a:lnTo>
                  <a:lnTo>
                    <a:pt x="80" y="652"/>
                  </a:lnTo>
                  <a:lnTo>
                    <a:pt x="84" y="664"/>
                  </a:lnTo>
                  <a:lnTo>
                    <a:pt x="86" y="673"/>
                  </a:lnTo>
                  <a:lnTo>
                    <a:pt x="88" y="683"/>
                  </a:lnTo>
                  <a:lnTo>
                    <a:pt x="91" y="694"/>
                  </a:lnTo>
                  <a:lnTo>
                    <a:pt x="95" y="706"/>
                  </a:lnTo>
                  <a:lnTo>
                    <a:pt x="97" y="715"/>
                  </a:lnTo>
                  <a:lnTo>
                    <a:pt x="101" y="725"/>
                  </a:lnTo>
                  <a:lnTo>
                    <a:pt x="105" y="734"/>
                  </a:lnTo>
                  <a:lnTo>
                    <a:pt x="109" y="744"/>
                  </a:lnTo>
                  <a:lnTo>
                    <a:pt x="112" y="753"/>
                  </a:lnTo>
                  <a:lnTo>
                    <a:pt x="116" y="763"/>
                  </a:lnTo>
                  <a:lnTo>
                    <a:pt x="120" y="772"/>
                  </a:lnTo>
                  <a:lnTo>
                    <a:pt x="126" y="783"/>
                  </a:lnTo>
                  <a:lnTo>
                    <a:pt x="131" y="791"/>
                  </a:lnTo>
                  <a:lnTo>
                    <a:pt x="135" y="802"/>
                  </a:lnTo>
                  <a:lnTo>
                    <a:pt x="141" y="812"/>
                  </a:lnTo>
                  <a:lnTo>
                    <a:pt x="148" y="821"/>
                  </a:lnTo>
                  <a:lnTo>
                    <a:pt x="154" y="829"/>
                  </a:lnTo>
                  <a:lnTo>
                    <a:pt x="160" y="839"/>
                  </a:lnTo>
                  <a:lnTo>
                    <a:pt x="166" y="846"/>
                  </a:lnTo>
                  <a:lnTo>
                    <a:pt x="173" y="856"/>
                  </a:lnTo>
                  <a:lnTo>
                    <a:pt x="179" y="863"/>
                  </a:lnTo>
                  <a:lnTo>
                    <a:pt x="186" y="871"/>
                  </a:lnTo>
                  <a:lnTo>
                    <a:pt x="194" y="879"/>
                  </a:lnTo>
                  <a:lnTo>
                    <a:pt x="202" y="888"/>
                  </a:lnTo>
                  <a:lnTo>
                    <a:pt x="209" y="894"/>
                  </a:lnTo>
                  <a:lnTo>
                    <a:pt x="219" y="901"/>
                  </a:lnTo>
                  <a:lnTo>
                    <a:pt x="226" y="909"/>
                  </a:lnTo>
                  <a:lnTo>
                    <a:pt x="236" y="917"/>
                  </a:lnTo>
                  <a:lnTo>
                    <a:pt x="245" y="922"/>
                  </a:lnTo>
                  <a:lnTo>
                    <a:pt x="253" y="928"/>
                  </a:lnTo>
                  <a:lnTo>
                    <a:pt x="263" y="934"/>
                  </a:lnTo>
                  <a:lnTo>
                    <a:pt x="274" y="939"/>
                  </a:lnTo>
                  <a:lnTo>
                    <a:pt x="285" y="945"/>
                  </a:lnTo>
                  <a:lnTo>
                    <a:pt x="295" y="951"/>
                  </a:lnTo>
                  <a:lnTo>
                    <a:pt x="306" y="955"/>
                  </a:lnTo>
                  <a:lnTo>
                    <a:pt x="318" y="960"/>
                  </a:lnTo>
                  <a:lnTo>
                    <a:pt x="329" y="962"/>
                  </a:lnTo>
                  <a:lnTo>
                    <a:pt x="339" y="966"/>
                  </a:lnTo>
                  <a:lnTo>
                    <a:pt x="350" y="970"/>
                  </a:lnTo>
                  <a:lnTo>
                    <a:pt x="359" y="974"/>
                  </a:lnTo>
                  <a:lnTo>
                    <a:pt x="369" y="977"/>
                  </a:lnTo>
                  <a:lnTo>
                    <a:pt x="380" y="979"/>
                  </a:lnTo>
                  <a:lnTo>
                    <a:pt x="390" y="983"/>
                  </a:lnTo>
                  <a:lnTo>
                    <a:pt x="399" y="985"/>
                  </a:lnTo>
                  <a:lnTo>
                    <a:pt x="409" y="987"/>
                  </a:lnTo>
                  <a:lnTo>
                    <a:pt x="417" y="991"/>
                  </a:lnTo>
                  <a:lnTo>
                    <a:pt x="426" y="993"/>
                  </a:lnTo>
                  <a:lnTo>
                    <a:pt x="436" y="994"/>
                  </a:lnTo>
                  <a:lnTo>
                    <a:pt x="443" y="996"/>
                  </a:lnTo>
                  <a:lnTo>
                    <a:pt x="453" y="998"/>
                  </a:lnTo>
                  <a:lnTo>
                    <a:pt x="460" y="1000"/>
                  </a:lnTo>
                  <a:lnTo>
                    <a:pt x="468" y="1004"/>
                  </a:lnTo>
                  <a:lnTo>
                    <a:pt x="475" y="1004"/>
                  </a:lnTo>
                  <a:lnTo>
                    <a:pt x="483" y="1006"/>
                  </a:lnTo>
                  <a:lnTo>
                    <a:pt x="489" y="1006"/>
                  </a:lnTo>
                  <a:lnTo>
                    <a:pt x="496" y="1008"/>
                  </a:lnTo>
                  <a:lnTo>
                    <a:pt x="504" y="1010"/>
                  </a:lnTo>
                  <a:lnTo>
                    <a:pt x="510" y="1010"/>
                  </a:lnTo>
                  <a:lnTo>
                    <a:pt x="517" y="1012"/>
                  </a:lnTo>
                  <a:lnTo>
                    <a:pt x="523" y="1013"/>
                  </a:lnTo>
                  <a:lnTo>
                    <a:pt x="529" y="1013"/>
                  </a:lnTo>
                  <a:lnTo>
                    <a:pt x="536" y="1013"/>
                  </a:lnTo>
                  <a:lnTo>
                    <a:pt x="542" y="1013"/>
                  </a:lnTo>
                  <a:lnTo>
                    <a:pt x="548" y="1015"/>
                  </a:lnTo>
                  <a:lnTo>
                    <a:pt x="553" y="1015"/>
                  </a:lnTo>
                  <a:lnTo>
                    <a:pt x="559" y="1015"/>
                  </a:lnTo>
                  <a:lnTo>
                    <a:pt x="565" y="1015"/>
                  </a:lnTo>
                  <a:lnTo>
                    <a:pt x="570" y="1017"/>
                  </a:lnTo>
                  <a:lnTo>
                    <a:pt x="580" y="1015"/>
                  </a:lnTo>
                  <a:lnTo>
                    <a:pt x="589" y="1015"/>
                  </a:lnTo>
                  <a:lnTo>
                    <a:pt x="599" y="1015"/>
                  </a:lnTo>
                  <a:lnTo>
                    <a:pt x="608" y="1013"/>
                  </a:lnTo>
                  <a:lnTo>
                    <a:pt x="616" y="1012"/>
                  </a:lnTo>
                  <a:lnTo>
                    <a:pt x="626" y="1012"/>
                  </a:lnTo>
                  <a:lnTo>
                    <a:pt x="633" y="1010"/>
                  </a:lnTo>
                  <a:lnTo>
                    <a:pt x="643" y="1010"/>
                  </a:lnTo>
                  <a:lnTo>
                    <a:pt x="648" y="1008"/>
                  </a:lnTo>
                  <a:lnTo>
                    <a:pt x="656" y="1006"/>
                  </a:lnTo>
                  <a:lnTo>
                    <a:pt x="664" y="1004"/>
                  </a:lnTo>
                  <a:lnTo>
                    <a:pt x="671" y="1002"/>
                  </a:lnTo>
                  <a:lnTo>
                    <a:pt x="677" y="1000"/>
                  </a:lnTo>
                  <a:lnTo>
                    <a:pt x="685" y="998"/>
                  </a:lnTo>
                  <a:lnTo>
                    <a:pt x="690" y="996"/>
                  </a:lnTo>
                  <a:lnTo>
                    <a:pt x="698" y="994"/>
                  </a:lnTo>
                  <a:lnTo>
                    <a:pt x="704" y="991"/>
                  </a:lnTo>
                  <a:lnTo>
                    <a:pt x="709" y="989"/>
                  </a:lnTo>
                  <a:lnTo>
                    <a:pt x="715" y="987"/>
                  </a:lnTo>
                  <a:lnTo>
                    <a:pt x="723" y="987"/>
                  </a:lnTo>
                  <a:lnTo>
                    <a:pt x="726" y="983"/>
                  </a:lnTo>
                  <a:lnTo>
                    <a:pt x="734" y="983"/>
                  </a:lnTo>
                  <a:lnTo>
                    <a:pt x="740" y="979"/>
                  </a:lnTo>
                  <a:lnTo>
                    <a:pt x="745" y="979"/>
                  </a:lnTo>
                  <a:lnTo>
                    <a:pt x="755" y="975"/>
                  </a:lnTo>
                  <a:lnTo>
                    <a:pt x="764" y="972"/>
                  </a:lnTo>
                  <a:lnTo>
                    <a:pt x="774" y="966"/>
                  </a:lnTo>
                  <a:lnTo>
                    <a:pt x="785" y="962"/>
                  </a:lnTo>
                  <a:lnTo>
                    <a:pt x="795" y="955"/>
                  </a:lnTo>
                  <a:lnTo>
                    <a:pt x="804" y="949"/>
                  </a:lnTo>
                  <a:lnTo>
                    <a:pt x="810" y="945"/>
                  </a:lnTo>
                  <a:lnTo>
                    <a:pt x="814" y="941"/>
                  </a:lnTo>
                  <a:lnTo>
                    <a:pt x="819" y="936"/>
                  </a:lnTo>
                  <a:lnTo>
                    <a:pt x="825" y="932"/>
                  </a:lnTo>
                  <a:lnTo>
                    <a:pt x="831" y="926"/>
                  </a:lnTo>
                  <a:lnTo>
                    <a:pt x="837" y="920"/>
                  </a:lnTo>
                  <a:lnTo>
                    <a:pt x="842" y="915"/>
                  </a:lnTo>
                  <a:lnTo>
                    <a:pt x="850" y="909"/>
                  </a:lnTo>
                  <a:lnTo>
                    <a:pt x="856" y="903"/>
                  </a:lnTo>
                  <a:lnTo>
                    <a:pt x="863" y="898"/>
                  </a:lnTo>
                  <a:lnTo>
                    <a:pt x="869" y="890"/>
                  </a:lnTo>
                  <a:lnTo>
                    <a:pt x="877" y="882"/>
                  </a:lnTo>
                  <a:lnTo>
                    <a:pt x="884" y="875"/>
                  </a:lnTo>
                  <a:lnTo>
                    <a:pt x="890" y="865"/>
                  </a:lnTo>
                  <a:lnTo>
                    <a:pt x="897" y="858"/>
                  </a:lnTo>
                  <a:lnTo>
                    <a:pt x="903" y="850"/>
                  </a:lnTo>
                  <a:lnTo>
                    <a:pt x="909" y="840"/>
                  </a:lnTo>
                  <a:lnTo>
                    <a:pt x="915" y="833"/>
                  </a:lnTo>
                  <a:lnTo>
                    <a:pt x="920" y="823"/>
                  </a:lnTo>
                  <a:lnTo>
                    <a:pt x="928" y="816"/>
                  </a:lnTo>
                  <a:lnTo>
                    <a:pt x="932" y="806"/>
                  </a:lnTo>
                  <a:lnTo>
                    <a:pt x="937" y="797"/>
                  </a:lnTo>
                  <a:lnTo>
                    <a:pt x="941" y="789"/>
                  </a:lnTo>
                  <a:lnTo>
                    <a:pt x="947" y="780"/>
                  </a:lnTo>
                  <a:lnTo>
                    <a:pt x="951" y="772"/>
                  </a:lnTo>
                  <a:lnTo>
                    <a:pt x="956" y="763"/>
                  </a:lnTo>
                  <a:lnTo>
                    <a:pt x="960" y="755"/>
                  </a:lnTo>
                  <a:lnTo>
                    <a:pt x="966" y="749"/>
                  </a:lnTo>
                  <a:lnTo>
                    <a:pt x="968" y="740"/>
                  </a:lnTo>
                  <a:lnTo>
                    <a:pt x="972" y="734"/>
                  </a:lnTo>
                  <a:lnTo>
                    <a:pt x="973" y="726"/>
                  </a:lnTo>
                  <a:lnTo>
                    <a:pt x="977" y="721"/>
                  </a:lnTo>
                  <a:lnTo>
                    <a:pt x="979" y="713"/>
                  </a:lnTo>
                  <a:lnTo>
                    <a:pt x="983" y="707"/>
                  </a:lnTo>
                  <a:lnTo>
                    <a:pt x="985" y="702"/>
                  </a:lnTo>
                  <a:lnTo>
                    <a:pt x="989" y="698"/>
                  </a:lnTo>
                  <a:lnTo>
                    <a:pt x="991" y="688"/>
                  </a:lnTo>
                  <a:lnTo>
                    <a:pt x="994" y="683"/>
                  </a:lnTo>
                  <a:lnTo>
                    <a:pt x="996" y="679"/>
                  </a:lnTo>
                  <a:lnTo>
                    <a:pt x="1051" y="685"/>
                  </a:lnTo>
                  <a:lnTo>
                    <a:pt x="1049" y="685"/>
                  </a:lnTo>
                  <a:lnTo>
                    <a:pt x="1049" y="688"/>
                  </a:lnTo>
                  <a:lnTo>
                    <a:pt x="1048" y="692"/>
                  </a:lnTo>
                  <a:lnTo>
                    <a:pt x="1046" y="698"/>
                  </a:lnTo>
                  <a:lnTo>
                    <a:pt x="1044" y="706"/>
                  </a:lnTo>
                  <a:lnTo>
                    <a:pt x="1040" y="713"/>
                  </a:lnTo>
                  <a:lnTo>
                    <a:pt x="1038" y="717"/>
                  </a:lnTo>
                  <a:lnTo>
                    <a:pt x="1036" y="723"/>
                  </a:lnTo>
                  <a:lnTo>
                    <a:pt x="1034" y="728"/>
                  </a:lnTo>
                  <a:lnTo>
                    <a:pt x="1032" y="734"/>
                  </a:lnTo>
                  <a:lnTo>
                    <a:pt x="1029" y="740"/>
                  </a:lnTo>
                  <a:lnTo>
                    <a:pt x="1027" y="745"/>
                  </a:lnTo>
                  <a:lnTo>
                    <a:pt x="1023" y="751"/>
                  </a:lnTo>
                  <a:lnTo>
                    <a:pt x="1019" y="757"/>
                  </a:lnTo>
                  <a:lnTo>
                    <a:pt x="1015" y="763"/>
                  </a:lnTo>
                  <a:lnTo>
                    <a:pt x="1013" y="770"/>
                  </a:lnTo>
                  <a:lnTo>
                    <a:pt x="1010" y="778"/>
                  </a:lnTo>
                  <a:lnTo>
                    <a:pt x="1006" y="785"/>
                  </a:lnTo>
                  <a:lnTo>
                    <a:pt x="1002" y="791"/>
                  </a:lnTo>
                  <a:lnTo>
                    <a:pt x="998" y="799"/>
                  </a:lnTo>
                  <a:lnTo>
                    <a:pt x="994" y="806"/>
                  </a:lnTo>
                  <a:lnTo>
                    <a:pt x="991" y="816"/>
                  </a:lnTo>
                  <a:lnTo>
                    <a:pt x="985" y="823"/>
                  </a:lnTo>
                  <a:lnTo>
                    <a:pt x="981" y="831"/>
                  </a:lnTo>
                  <a:lnTo>
                    <a:pt x="975" y="839"/>
                  </a:lnTo>
                  <a:lnTo>
                    <a:pt x="972" y="846"/>
                  </a:lnTo>
                  <a:lnTo>
                    <a:pt x="964" y="854"/>
                  </a:lnTo>
                  <a:lnTo>
                    <a:pt x="958" y="861"/>
                  </a:lnTo>
                  <a:lnTo>
                    <a:pt x="953" y="869"/>
                  </a:lnTo>
                  <a:lnTo>
                    <a:pt x="947" y="879"/>
                  </a:lnTo>
                  <a:lnTo>
                    <a:pt x="941" y="886"/>
                  </a:lnTo>
                  <a:lnTo>
                    <a:pt x="935" y="894"/>
                  </a:lnTo>
                  <a:lnTo>
                    <a:pt x="928" y="901"/>
                  </a:lnTo>
                  <a:lnTo>
                    <a:pt x="922" y="909"/>
                  </a:lnTo>
                  <a:lnTo>
                    <a:pt x="915" y="917"/>
                  </a:lnTo>
                  <a:lnTo>
                    <a:pt x="907" y="926"/>
                  </a:lnTo>
                  <a:lnTo>
                    <a:pt x="899" y="932"/>
                  </a:lnTo>
                  <a:lnTo>
                    <a:pt x="892" y="941"/>
                  </a:lnTo>
                  <a:lnTo>
                    <a:pt x="884" y="947"/>
                  </a:lnTo>
                  <a:lnTo>
                    <a:pt x="877" y="955"/>
                  </a:lnTo>
                  <a:lnTo>
                    <a:pt x="867" y="962"/>
                  </a:lnTo>
                  <a:lnTo>
                    <a:pt x="859" y="970"/>
                  </a:lnTo>
                  <a:lnTo>
                    <a:pt x="850" y="975"/>
                  </a:lnTo>
                  <a:lnTo>
                    <a:pt x="840" y="983"/>
                  </a:lnTo>
                  <a:lnTo>
                    <a:pt x="831" y="989"/>
                  </a:lnTo>
                  <a:lnTo>
                    <a:pt x="821" y="996"/>
                  </a:lnTo>
                  <a:lnTo>
                    <a:pt x="812" y="1002"/>
                  </a:lnTo>
                  <a:lnTo>
                    <a:pt x="802" y="1008"/>
                  </a:lnTo>
                  <a:lnTo>
                    <a:pt x="791" y="1013"/>
                  </a:lnTo>
                  <a:lnTo>
                    <a:pt x="781" y="1019"/>
                  </a:lnTo>
                  <a:lnTo>
                    <a:pt x="770" y="1025"/>
                  </a:lnTo>
                  <a:lnTo>
                    <a:pt x="761" y="1029"/>
                  </a:lnTo>
                  <a:lnTo>
                    <a:pt x="749" y="1034"/>
                  </a:lnTo>
                  <a:lnTo>
                    <a:pt x="738" y="1038"/>
                  </a:lnTo>
                  <a:lnTo>
                    <a:pt x="724" y="1042"/>
                  </a:lnTo>
                  <a:lnTo>
                    <a:pt x="713" y="1048"/>
                  </a:lnTo>
                  <a:lnTo>
                    <a:pt x="700" y="1050"/>
                  </a:lnTo>
                  <a:lnTo>
                    <a:pt x="688" y="1053"/>
                  </a:lnTo>
                  <a:lnTo>
                    <a:pt x="675" y="1055"/>
                  </a:lnTo>
                  <a:lnTo>
                    <a:pt x="664" y="1057"/>
                  </a:lnTo>
                  <a:lnTo>
                    <a:pt x="650" y="1059"/>
                  </a:lnTo>
                  <a:lnTo>
                    <a:pt x="639" y="1061"/>
                  </a:lnTo>
                  <a:lnTo>
                    <a:pt x="626" y="1063"/>
                  </a:lnTo>
                  <a:lnTo>
                    <a:pt x="614" y="1065"/>
                  </a:lnTo>
                  <a:lnTo>
                    <a:pt x="603" y="1065"/>
                  </a:lnTo>
                  <a:lnTo>
                    <a:pt x="591" y="1067"/>
                  </a:lnTo>
                  <a:lnTo>
                    <a:pt x="580" y="1067"/>
                  </a:lnTo>
                  <a:lnTo>
                    <a:pt x="569" y="1067"/>
                  </a:lnTo>
                  <a:lnTo>
                    <a:pt x="557" y="1067"/>
                  </a:lnTo>
                  <a:lnTo>
                    <a:pt x="548" y="1069"/>
                  </a:lnTo>
                  <a:lnTo>
                    <a:pt x="536" y="1069"/>
                  </a:lnTo>
                  <a:lnTo>
                    <a:pt x="527" y="1069"/>
                  </a:lnTo>
                  <a:lnTo>
                    <a:pt x="515" y="1069"/>
                  </a:lnTo>
                  <a:lnTo>
                    <a:pt x="508" y="1069"/>
                  </a:lnTo>
                  <a:lnTo>
                    <a:pt x="496" y="1067"/>
                  </a:lnTo>
                  <a:lnTo>
                    <a:pt x="487" y="1067"/>
                  </a:lnTo>
                  <a:lnTo>
                    <a:pt x="477" y="1065"/>
                  </a:lnTo>
                  <a:lnTo>
                    <a:pt x="470" y="1065"/>
                  </a:lnTo>
                  <a:lnTo>
                    <a:pt x="460" y="1063"/>
                  </a:lnTo>
                  <a:lnTo>
                    <a:pt x="451" y="1061"/>
                  </a:lnTo>
                  <a:lnTo>
                    <a:pt x="443" y="1061"/>
                  </a:lnTo>
                  <a:lnTo>
                    <a:pt x="436" y="1059"/>
                  </a:lnTo>
                  <a:lnTo>
                    <a:pt x="426" y="1057"/>
                  </a:lnTo>
                  <a:lnTo>
                    <a:pt x="417" y="1055"/>
                  </a:lnTo>
                  <a:lnTo>
                    <a:pt x="409" y="1051"/>
                  </a:lnTo>
                  <a:lnTo>
                    <a:pt x="403" y="1051"/>
                  </a:lnTo>
                  <a:lnTo>
                    <a:pt x="394" y="1050"/>
                  </a:lnTo>
                  <a:lnTo>
                    <a:pt x="388" y="1048"/>
                  </a:lnTo>
                  <a:lnTo>
                    <a:pt x="380" y="1046"/>
                  </a:lnTo>
                  <a:lnTo>
                    <a:pt x="375" y="1044"/>
                  </a:lnTo>
                  <a:lnTo>
                    <a:pt x="367" y="1042"/>
                  </a:lnTo>
                  <a:lnTo>
                    <a:pt x="361" y="1040"/>
                  </a:lnTo>
                  <a:lnTo>
                    <a:pt x="356" y="1036"/>
                  </a:lnTo>
                  <a:lnTo>
                    <a:pt x="350" y="1034"/>
                  </a:lnTo>
                  <a:lnTo>
                    <a:pt x="344" y="1032"/>
                  </a:lnTo>
                  <a:lnTo>
                    <a:pt x="339" y="1031"/>
                  </a:lnTo>
                  <a:lnTo>
                    <a:pt x="333" y="1029"/>
                  </a:lnTo>
                  <a:lnTo>
                    <a:pt x="329" y="1027"/>
                  </a:lnTo>
                  <a:lnTo>
                    <a:pt x="318" y="1021"/>
                  </a:lnTo>
                  <a:lnTo>
                    <a:pt x="310" y="1017"/>
                  </a:lnTo>
                  <a:lnTo>
                    <a:pt x="301" y="1013"/>
                  </a:lnTo>
                  <a:lnTo>
                    <a:pt x="295" y="1010"/>
                  </a:lnTo>
                  <a:lnTo>
                    <a:pt x="287" y="1006"/>
                  </a:lnTo>
                  <a:lnTo>
                    <a:pt x="282" y="1002"/>
                  </a:lnTo>
                  <a:lnTo>
                    <a:pt x="276" y="1000"/>
                  </a:lnTo>
                  <a:lnTo>
                    <a:pt x="274" y="998"/>
                  </a:lnTo>
                  <a:lnTo>
                    <a:pt x="268" y="994"/>
                  </a:lnTo>
                  <a:lnTo>
                    <a:pt x="264" y="993"/>
                  </a:lnTo>
                  <a:lnTo>
                    <a:pt x="261" y="989"/>
                  </a:lnTo>
                  <a:lnTo>
                    <a:pt x="255" y="987"/>
                  </a:lnTo>
                  <a:lnTo>
                    <a:pt x="251" y="983"/>
                  </a:lnTo>
                  <a:lnTo>
                    <a:pt x="245" y="981"/>
                  </a:lnTo>
                  <a:lnTo>
                    <a:pt x="240" y="977"/>
                  </a:lnTo>
                  <a:lnTo>
                    <a:pt x="232" y="974"/>
                  </a:lnTo>
                  <a:lnTo>
                    <a:pt x="226" y="968"/>
                  </a:lnTo>
                  <a:lnTo>
                    <a:pt x="219" y="962"/>
                  </a:lnTo>
                  <a:lnTo>
                    <a:pt x="211" y="958"/>
                  </a:lnTo>
                  <a:lnTo>
                    <a:pt x="202" y="951"/>
                  </a:lnTo>
                  <a:lnTo>
                    <a:pt x="192" y="945"/>
                  </a:lnTo>
                  <a:lnTo>
                    <a:pt x="185" y="937"/>
                  </a:lnTo>
                  <a:lnTo>
                    <a:pt x="175" y="930"/>
                  </a:lnTo>
                  <a:lnTo>
                    <a:pt x="166" y="920"/>
                  </a:lnTo>
                  <a:lnTo>
                    <a:pt x="156" y="911"/>
                  </a:lnTo>
                  <a:lnTo>
                    <a:pt x="147" y="901"/>
                  </a:lnTo>
                  <a:lnTo>
                    <a:pt x="137" y="892"/>
                  </a:lnTo>
                  <a:lnTo>
                    <a:pt x="131" y="886"/>
                  </a:lnTo>
                  <a:lnTo>
                    <a:pt x="126" y="880"/>
                  </a:lnTo>
                  <a:lnTo>
                    <a:pt x="122" y="875"/>
                  </a:lnTo>
                  <a:lnTo>
                    <a:pt x="116" y="869"/>
                  </a:lnTo>
                  <a:lnTo>
                    <a:pt x="112" y="861"/>
                  </a:lnTo>
                  <a:lnTo>
                    <a:pt x="107" y="856"/>
                  </a:lnTo>
                  <a:lnTo>
                    <a:pt x="103" y="850"/>
                  </a:lnTo>
                  <a:lnTo>
                    <a:pt x="99" y="844"/>
                  </a:lnTo>
                  <a:lnTo>
                    <a:pt x="93" y="837"/>
                  </a:lnTo>
                  <a:lnTo>
                    <a:pt x="90" y="831"/>
                  </a:lnTo>
                  <a:lnTo>
                    <a:pt x="84" y="823"/>
                  </a:lnTo>
                  <a:lnTo>
                    <a:pt x="80" y="818"/>
                  </a:lnTo>
                  <a:lnTo>
                    <a:pt x="74" y="810"/>
                  </a:lnTo>
                  <a:lnTo>
                    <a:pt x="71" y="802"/>
                  </a:lnTo>
                  <a:lnTo>
                    <a:pt x="67" y="795"/>
                  </a:lnTo>
                  <a:lnTo>
                    <a:pt x="63" y="787"/>
                  </a:lnTo>
                  <a:lnTo>
                    <a:pt x="59" y="780"/>
                  </a:lnTo>
                  <a:lnTo>
                    <a:pt x="55" y="772"/>
                  </a:lnTo>
                  <a:lnTo>
                    <a:pt x="52" y="764"/>
                  </a:lnTo>
                  <a:lnTo>
                    <a:pt x="48" y="757"/>
                  </a:lnTo>
                  <a:lnTo>
                    <a:pt x="46" y="747"/>
                  </a:lnTo>
                  <a:lnTo>
                    <a:pt x="42" y="740"/>
                  </a:lnTo>
                  <a:lnTo>
                    <a:pt x="40" y="730"/>
                  </a:lnTo>
                  <a:lnTo>
                    <a:pt x="36" y="723"/>
                  </a:lnTo>
                  <a:lnTo>
                    <a:pt x="33" y="713"/>
                  </a:lnTo>
                  <a:lnTo>
                    <a:pt x="31" y="704"/>
                  </a:lnTo>
                  <a:lnTo>
                    <a:pt x="27" y="694"/>
                  </a:lnTo>
                  <a:lnTo>
                    <a:pt x="25" y="685"/>
                  </a:lnTo>
                  <a:lnTo>
                    <a:pt x="23" y="677"/>
                  </a:lnTo>
                  <a:lnTo>
                    <a:pt x="19" y="668"/>
                  </a:lnTo>
                  <a:lnTo>
                    <a:pt x="17" y="660"/>
                  </a:lnTo>
                  <a:lnTo>
                    <a:pt x="17" y="652"/>
                  </a:lnTo>
                  <a:lnTo>
                    <a:pt x="14" y="643"/>
                  </a:lnTo>
                  <a:lnTo>
                    <a:pt x="14" y="635"/>
                  </a:lnTo>
                  <a:lnTo>
                    <a:pt x="12" y="626"/>
                  </a:lnTo>
                  <a:lnTo>
                    <a:pt x="10" y="618"/>
                  </a:lnTo>
                  <a:lnTo>
                    <a:pt x="8" y="610"/>
                  </a:lnTo>
                  <a:lnTo>
                    <a:pt x="8" y="603"/>
                  </a:lnTo>
                  <a:lnTo>
                    <a:pt x="6" y="595"/>
                  </a:lnTo>
                  <a:lnTo>
                    <a:pt x="6" y="588"/>
                  </a:lnTo>
                  <a:lnTo>
                    <a:pt x="4" y="580"/>
                  </a:lnTo>
                  <a:lnTo>
                    <a:pt x="4" y="572"/>
                  </a:lnTo>
                  <a:lnTo>
                    <a:pt x="2" y="565"/>
                  </a:lnTo>
                  <a:lnTo>
                    <a:pt x="2" y="557"/>
                  </a:lnTo>
                  <a:lnTo>
                    <a:pt x="2" y="548"/>
                  </a:lnTo>
                  <a:lnTo>
                    <a:pt x="2" y="542"/>
                  </a:lnTo>
                  <a:lnTo>
                    <a:pt x="2" y="534"/>
                  </a:lnTo>
                  <a:lnTo>
                    <a:pt x="2" y="529"/>
                  </a:lnTo>
                  <a:lnTo>
                    <a:pt x="0" y="521"/>
                  </a:lnTo>
                  <a:lnTo>
                    <a:pt x="0" y="514"/>
                  </a:lnTo>
                  <a:lnTo>
                    <a:pt x="0" y="506"/>
                  </a:lnTo>
                  <a:lnTo>
                    <a:pt x="0" y="500"/>
                  </a:lnTo>
                  <a:lnTo>
                    <a:pt x="0" y="493"/>
                  </a:lnTo>
                  <a:lnTo>
                    <a:pt x="2" y="487"/>
                  </a:lnTo>
                  <a:lnTo>
                    <a:pt x="4" y="481"/>
                  </a:lnTo>
                  <a:lnTo>
                    <a:pt x="4" y="476"/>
                  </a:lnTo>
                  <a:lnTo>
                    <a:pt x="4" y="468"/>
                  </a:lnTo>
                  <a:lnTo>
                    <a:pt x="4" y="462"/>
                  </a:lnTo>
                  <a:lnTo>
                    <a:pt x="6" y="455"/>
                  </a:lnTo>
                  <a:lnTo>
                    <a:pt x="6" y="449"/>
                  </a:lnTo>
                  <a:lnTo>
                    <a:pt x="6" y="443"/>
                  </a:lnTo>
                  <a:lnTo>
                    <a:pt x="8" y="438"/>
                  </a:lnTo>
                  <a:lnTo>
                    <a:pt x="8" y="432"/>
                  </a:lnTo>
                  <a:lnTo>
                    <a:pt x="10" y="426"/>
                  </a:lnTo>
                  <a:lnTo>
                    <a:pt x="10" y="420"/>
                  </a:lnTo>
                  <a:lnTo>
                    <a:pt x="12" y="415"/>
                  </a:lnTo>
                  <a:lnTo>
                    <a:pt x="12" y="409"/>
                  </a:lnTo>
                  <a:lnTo>
                    <a:pt x="14" y="403"/>
                  </a:lnTo>
                  <a:lnTo>
                    <a:pt x="15" y="392"/>
                  </a:lnTo>
                  <a:lnTo>
                    <a:pt x="17" y="382"/>
                  </a:lnTo>
                  <a:lnTo>
                    <a:pt x="19" y="373"/>
                  </a:lnTo>
                  <a:lnTo>
                    <a:pt x="21" y="363"/>
                  </a:lnTo>
                  <a:lnTo>
                    <a:pt x="25" y="354"/>
                  </a:lnTo>
                  <a:lnTo>
                    <a:pt x="27" y="346"/>
                  </a:lnTo>
                  <a:lnTo>
                    <a:pt x="29" y="337"/>
                  </a:lnTo>
                  <a:lnTo>
                    <a:pt x="33" y="329"/>
                  </a:lnTo>
                  <a:lnTo>
                    <a:pt x="34" y="322"/>
                  </a:lnTo>
                  <a:lnTo>
                    <a:pt x="36" y="314"/>
                  </a:lnTo>
                  <a:lnTo>
                    <a:pt x="38" y="304"/>
                  </a:lnTo>
                  <a:lnTo>
                    <a:pt x="42" y="297"/>
                  </a:lnTo>
                  <a:lnTo>
                    <a:pt x="46" y="289"/>
                  </a:lnTo>
                  <a:lnTo>
                    <a:pt x="52" y="282"/>
                  </a:lnTo>
                  <a:lnTo>
                    <a:pt x="55" y="272"/>
                  </a:lnTo>
                  <a:lnTo>
                    <a:pt x="61" y="263"/>
                  </a:lnTo>
                  <a:lnTo>
                    <a:pt x="69" y="253"/>
                  </a:lnTo>
                  <a:lnTo>
                    <a:pt x="76" y="244"/>
                  </a:lnTo>
                  <a:lnTo>
                    <a:pt x="78" y="238"/>
                  </a:lnTo>
                  <a:lnTo>
                    <a:pt x="82" y="232"/>
                  </a:lnTo>
                  <a:lnTo>
                    <a:pt x="86" y="227"/>
                  </a:lnTo>
                  <a:lnTo>
                    <a:pt x="91" y="223"/>
                  </a:lnTo>
                  <a:lnTo>
                    <a:pt x="95" y="217"/>
                  </a:lnTo>
                  <a:lnTo>
                    <a:pt x="99" y="211"/>
                  </a:lnTo>
                  <a:lnTo>
                    <a:pt x="103" y="206"/>
                  </a:lnTo>
                  <a:lnTo>
                    <a:pt x="109" y="202"/>
                  </a:lnTo>
                  <a:lnTo>
                    <a:pt x="112" y="196"/>
                  </a:lnTo>
                  <a:lnTo>
                    <a:pt x="116" y="190"/>
                  </a:lnTo>
                  <a:lnTo>
                    <a:pt x="122" y="183"/>
                  </a:lnTo>
                  <a:lnTo>
                    <a:pt x="128" y="179"/>
                  </a:lnTo>
                  <a:lnTo>
                    <a:pt x="137" y="168"/>
                  </a:lnTo>
                  <a:lnTo>
                    <a:pt x="148" y="158"/>
                  </a:lnTo>
                  <a:lnTo>
                    <a:pt x="152" y="152"/>
                  </a:lnTo>
                  <a:lnTo>
                    <a:pt x="158" y="147"/>
                  </a:lnTo>
                  <a:lnTo>
                    <a:pt x="162" y="143"/>
                  </a:lnTo>
                  <a:lnTo>
                    <a:pt x="167" y="137"/>
                  </a:lnTo>
                  <a:lnTo>
                    <a:pt x="173" y="131"/>
                  </a:lnTo>
                  <a:lnTo>
                    <a:pt x="177" y="128"/>
                  </a:lnTo>
                  <a:lnTo>
                    <a:pt x="183" y="122"/>
                  </a:lnTo>
                  <a:lnTo>
                    <a:pt x="188" y="118"/>
                  </a:lnTo>
                  <a:lnTo>
                    <a:pt x="194" y="112"/>
                  </a:lnTo>
                  <a:lnTo>
                    <a:pt x="200" y="109"/>
                  </a:lnTo>
                  <a:lnTo>
                    <a:pt x="204" y="103"/>
                  </a:lnTo>
                  <a:lnTo>
                    <a:pt x="209" y="99"/>
                  </a:lnTo>
                  <a:lnTo>
                    <a:pt x="215" y="95"/>
                  </a:lnTo>
                  <a:lnTo>
                    <a:pt x="221" y="92"/>
                  </a:lnTo>
                  <a:lnTo>
                    <a:pt x="226" y="86"/>
                  </a:lnTo>
                  <a:lnTo>
                    <a:pt x="232" y="84"/>
                  </a:lnTo>
                  <a:lnTo>
                    <a:pt x="242" y="74"/>
                  </a:lnTo>
                  <a:lnTo>
                    <a:pt x="251" y="69"/>
                  </a:lnTo>
                  <a:lnTo>
                    <a:pt x="261" y="61"/>
                  </a:lnTo>
                  <a:lnTo>
                    <a:pt x="272" y="55"/>
                  </a:lnTo>
                  <a:lnTo>
                    <a:pt x="280" y="50"/>
                  </a:lnTo>
                  <a:lnTo>
                    <a:pt x="289" y="44"/>
                  </a:lnTo>
                  <a:lnTo>
                    <a:pt x="299" y="40"/>
                  </a:lnTo>
                  <a:lnTo>
                    <a:pt x="308" y="38"/>
                  </a:lnTo>
                  <a:lnTo>
                    <a:pt x="316" y="35"/>
                  </a:lnTo>
                  <a:lnTo>
                    <a:pt x="325" y="31"/>
                  </a:lnTo>
                  <a:lnTo>
                    <a:pt x="335" y="29"/>
                  </a:lnTo>
                  <a:lnTo>
                    <a:pt x="344" y="25"/>
                  </a:lnTo>
                  <a:lnTo>
                    <a:pt x="350" y="23"/>
                  </a:lnTo>
                  <a:lnTo>
                    <a:pt x="354" y="23"/>
                  </a:lnTo>
                  <a:lnTo>
                    <a:pt x="359" y="21"/>
                  </a:lnTo>
                  <a:lnTo>
                    <a:pt x="365" y="21"/>
                  </a:lnTo>
                  <a:lnTo>
                    <a:pt x="371" y="19"/>
                  </a:lnTo>
                  <a:lnTo>
                    <a:pt x="377" y="17"/>
                  </a:lnTo>
                  <a:lnTo>
                    <a:pt x="382" y="16"/>
                  </a:lnTo>
                  <a:lnTo>
                    <a:pt x="388" y="16"/>
                  </a:lnTo>
                  <a:lnTo>
                    <a:pt x="394" y="14"/>
                  </a:lnTo>
                  <a:lnTo>
                    <a:pt x="399" y="14"/>
                  </a:lnTo>
                  <a:lnTo>
                    <a:pt x="405" y="12"/>
                  </a:lnTo>
                  <a:lnTo>
                    <a:pt x="411" y="12"/>
                  </a:lnTo>
                  <a:lnTo>
                    <a:pt x="417" y="10"/>
                  </a:lnTo>
                  <a:lnTo>
                    <a:pt x="422" y="10"/>
                  </a:lnTo>
                  <a:lnTo>
                    <a:pt x="428" y="8"/>
                  </a:lnTo>
                  <a:lnTo>
                    <a:pt x="436" y="8"/>
                  </a:lnTo>
                  <a:lnTo>
                    <a:pt x="439" y="8"/>
                  </a:lnTo>
                  <a:lnTo>
                    <a:pt x="447" y="6"/>
                  </a:lnTo>
                  <a:lnTo>
                    <a:pt x="453" y="6"/>
                  </a:lnTo>
                  <a:lnTo>
                    <a:pt x="458" y="6"/>
                  </a:lnTo>
                  <a:lnTo>
                    <a:pt x="464" y="4"/>
                  </a:lnTo>
                  <a:lnTo>
                    <a:pt x="472" y="4"/>
                  </a:lnTo>
                  <a:lnTo>
                    <a:pt x="477" y="4"/>
                  </a:lnTo>
                  <a:lnTo>
                    <a:pt x="483" y="4"/>
                  </a:lnTo>
                  <a:lnTo>
                    <a:pt x="489" y="2"/>
                  </a:lnTo>
                  <a:lnTo>
                    <a:pt x="494" y="2"/>
                  </a:lnTo>
                  <a:lnTo>
                    <a:pt x="500" y="0"/>
                  </a:lnTo>
                  <a:lnTo>
                    <a:pt x="506" y="0"/>
                  </a:lnTo>
                  <a:lnTo>
                    <a:pt x="512" y="0"/>
                  </a:lnTo>
                  <a:lnTo>
                    <a:pt x="517" y="0"/>
                  </a:lnTo>
                  <a:lnTo>
                    <a:pt x="523" y="0"/>
                  </a:lnTo>
                  <a:lnTo>
                    <a:pt x="531" y="0"/>
                  </a:lnTo>
                  <a:lnTo>
                    <a:pt x="534" y="0"/>
                  </a:lnTo>
                  <a:lnTo>
                    <a:pt x="540" y="0"/>
                  </a:lnTo>
                  <a:lnTo>
                    <a:pt x="546" y="0"/>
                  </a:lnTo>
                  <a:lnTo>
                    <a:pt x="551" y="0"/>
                  </a:lnTo>
                  <a:lnTo>
                    <a:pt x="557" y="0"/>
                  </a:lnTo>
                  <a:lnTo>
                    <a:pt x="563" y="0"/>
                  </a:lnTo>
                  <a:lnTo>
                    <a:pt x="569" y="0"/>
                  </a:lnTo>
                  <a:lnTo>
                    <a:pt x="574" y="0"/>
                  </a:lnTo>
                  <a:lnTo>
                    <a:pt x="586" y="0"/>
                  </a:lnTo>
                  <a:lnTo>
                    <a:pt x="595" y="0"/>
                  </a:lnTo>
                  <a:lnTo>
                    <a:pt x="605" y="2"/>
                  </a:lnTo>
                  <a:lnTo>
                    <a:pt x="616" y="4"/>
                  </a:lnTo>
                  <a:lnTo>
                    <a:pt x="624" y="4"/>
                  </a:lnTo>
                  <a:lnTo>
                    <a:pt x="633" y="6"/>
                  </a:lnTo>
                  <a:lnTo>
                    <a:pt x="641" y="8"/>
                  </a:lnTo>
                  <a:lnTo>
                    <a:pt x="648" y="12"/>
                  </a:lnTo>
                  <a:lnTo>
                    <a:pt x="656" y="12"/>
                  </a:lnTo>
                  <a:lnTo>
                    <a:pt x="664" y="14"/>
                  </a:lnTo>
                  <a:lnTo>
                    <a:pt x="669" y="17"/>
                  </a:lnTo>
                  <a:lnTo>
                    <a:pt x="679" y="19"/>
                  </a:lnTo>
                  <a:lnTo>
                    <a:pt x="686" y="23"/>
                  </a:lnTo>
                  <a:lnTo>
                    <a:pt x="694" y="25"/>
                  </a:lnTo>
                  <a:lnTo>
                    <a:pt x="702" y="29"/>
                  </a:lnTo>
                  <a:lnTo>
                    <a:pt x="711" y="33"/>
                  </a:lnTo>
                  <a:lnTo>
                    <a:pt x="719" y="35"/>
                  </a:lnTo>
                  <a:lnTo>
                    <a:pt x="726" y="38"/>
                  </a:lnTo>
                  <a:lnTo>
                    <a:pt x="734" y="42"/>
                  </a:lnTo>
                  <a:lnTo>
                    <a:pt x="743" y="46"/>
                  </a:lnTo>
                  <a:lnTo>
                    <a:pt x="751" y="48"/>
                  </a:lnTo>
                  <a:lnTo>
                    <a:pt x="759" y="52"/>
                  </a:lnTo>
                  <a:lnTo>
                    <a:pt x="766" y="55"/>
                  </a:lnTo>
                  <a:lnTo>
                    <a:pt x="774" y="59"/>
                  </a:lnTo>
                  <a:lnTo>
                    <a:pt x="780" y="61"/>
                  </a:lnTo>
                  <a:lnTo>
                    <a:pt x="787" y="65"/>
                  </a:lnTo>
                  <a:lnTo>
                    <a:pt x="793" y="69"/>
                  </a:lnTo>
                  <a:lnTo>
                    <a:pt x="799" y="71"/>
                  </a:lnTo>
                  <a:lnTo>
                    <a:pt x="804" y="73"/>
                  </a:lnTo>
                  <a:lnTo>
                    <a:pt x="810" y="76"/>
                  </a:lnTo>
                  <a:lnTo>
                    <a:pt x="816" y="78"/>
                  </a:lnTo>
                  <a:lnTo>
                    <a:pt x="821" y="82"/>
                  </a:lnTo>
                  <a:lnTo>
                    <a:pt x="829" y="86"/>
                  </a:lnTo>
                  <a:lnTo>
                    <a:pt x="835" y="90"/>
                  </a:lnTo>
                  <a:lnTo>
                    <a:pt x="838" y="92"/>
                  </a:lnTo>
                  <a:lnTo>
                    <a:pt x="840" y="92"/>
                  </a:lnTo>
                  <a:lnTo>
                    <a:pt x="797" y="126"/>
                  </a:lnTo>
                  <a:close/>
                </a:path>
              </a:pathLst>
            </a:custGeom>
            <a:solidFill>
              <a:srgbClr val="000000"/>
            </a:solidFill>
            <a:ln w="9525">
              <a:noFill/>
              <a:round/>
              <a:headEnd/>
              <a:tailEnd/>
            </a:ln>
          </p:spPr>
          <p:txBody>
            <a:bodyPr/>
            <a:lstStyle/>
            <a:p>
              <a:endParaRPr lang="en-US" sz="2400"/>
            </a:p>
          </p:txBody>
        </p:sp>
        <p:sp>
          <p:nvSpPr>
            <p:cNvPr id="231470" name="Freeform 57"/>
            <p:cNvSpPr>
              <a:spLocks/>
            </p:cNvSpPr>
            <p:nvPr/>
          </p:nvSpPr>
          <p:spPr bwMode="auto">
            <a:xfrm>
              <a:off x="3965" y="3710"/>
              <a:ext cx="311" cy="168"/>
            </a:xfrm>
            <a:custGeom>
              <a:avLst/>
              <a:gdLst>
                <a:gd name="T0" fmla="*/ 1 w 622"/>
                <a:gd name="T1" fmla="*/ 1 h 336"/>
                <a:gd name="T2" fmla="*/ 1 w 622"/>
                <a:gd name="T3" fmla="*/ 1 h 336"/>
                <a:gd name="T4" fmla="*/ 1 w 622"/>
                <a:gd name="T5" fmla="*/ 1 h 336"/>
                <a:gd name="T6" fmla="*/ 1 w 622"/>
                <a:gd name="T7" fmla="*/ 1 h 336"/>
                <a:gd name="T8" fmla="*/ 1 w 622"/>
                <a:gd name="T9" fmla="*/ 1 h 336"/>
                <a:gd name="T10" fmla="*/ 1 w 622"/>
                <a:gd name="T11" fmla="*/ 1 h 336"/>
                <a:gd name="T12" fmla="*/ 1 w 622"/>
                <a:gd name="T13" fmla="*/ 1 h 336"/>
                <a:gd name="T14" fmla="*/ 1 w 622"/>
                <a:gd name="T15" fmla="*/ 1 h 336"/>
                <a:gd name="T16" fmla="*/ 1 w 622"/>
                <a:gd name="T17" fmla="*/ 0 h 336"/>
                <a:gd name="T18" fmla="*/ 1 w 622"/>
                <a:gd name="T19" fmla="*/ 0 h 336"/>
                <a:gd name="T20" fmla="*/ 1 w 622"/>
                <a:gd name="T21" fmla="*/ 0 h 336"/>
                <a:gd name="T22" fmla="*/ 1 w 622"/>
                <a:gd name="T23" fmla="*/ 1 h 336"/>
                <a:gd name="T24" fmla="*/ 1 w 622"/>
                <a:gd name="T25" fmla="*/ 1 h 336"/>
                <a:gd name="T26" fmla="*/ 1 w 622"/>
                <a:gd name="T27" fmla="*/ 1 h 336"/>
                <a:gd name="T28" fmla="*/ 1 w 622"/>
                <a:gd name="T29" fmla="*/ 1 h 336"/>
                <a:gd name="T30" fmla="*/ 1 w 622"/>
                <a:gd name="T31" fmla="*/ 1 h 336"/>
                <a:gd name="T32" fmla="*/ 1 w 622"/>
                <a:gd name="T33" fmla="*/ 1 h 336"/>
                <a:gd name="T34" fmla="*/ 1 w 622"/>
                <a:gd name="T35" fmla="*/ 1 h 336"/>
                <a:gd name="T36" fmla="*/ 1 w 622"/>
                <a:gd name="T37" fmla="*/ 1 h 336"/>
                <a:gd name="T38" fmla="*/ 1 w 622"/>
                <a:gd name="T39" fmla="*/ 1 h 336"/>
                <a:gd name="T40" fmla="*/ 1 w 622"/>
                <a:gd name="T41" fmla="*/ 1 h 336"/>
                <a:gd name="T42" fmla="*/ 1 w 622"/>
                <a:gd name="T43" fmla="*/ 1 h 336"/>
                <a:gd name="T44" fmla="*/ 1 w 622"/>
                <a:gd name="T45" fmla="*/ 1 h 336"/>
                <a:gd name="T46" fmla="*/ 1 w 622"/>
                <a:gd name="T47" fmla="*/ 1 h 336"/>
                <a:gd name="T48" fmla="*/ 1 w 622"/>
                <a:gd name="T49" fmla="*/ 1 h 336"/>
                <a:gd name="T50" fmla="*/ 1 w 622"/>
                <a:gd name="T51" fmla="*/ 1 h 336"/>
                <a:gd name="T52" fmla="*/ 1 w 622"/>
                <a:gd name="T53" fmla="*/ 1 h 336"/>
                <a:gd name="T54" fmla="*/ 1 w 622"/>
                <a:gd name="T55" fmla="*/ 1 h 336"/>
                <a:gd name="T56" fmla="*/ 1 w 622"/>
                <a:gd name="T57" fmla="*/ 1 h 336"/>
                <a:gd name="T58" fmla="*/ 1 w 622"/>
                <a:gd name="T59" fmla="*/ 1 h 336"/>
                <a:gd name="T60" fmla="*/ 1 w 622"/>
                <a:gd name="T61" fmla="*/ 1 h 336"/>
                <a:gd name="T62" fmla="*/ 1 w 622"/>
                <a:gd name="T63" fmla="*/ 1 h 336"/>
                <a:gd name="T64" fmla="*/ 1 w 622"/>
                <a:gd name="T65" fmla="*/ 1 h 336"/>
                <a:gd name="T66" fmla="*/ 1 w 622"/>
                <a:gd name="T67" fmla="*/ 1 h 336"/>
                <a:gd name="T68" fmla="*/ 1 w 622"/>
                <a:gd name="T69" fmla="*/ 1 h 336"/>
                <a:gd name="T70" fmla="*/ 1 w 622"/>
                <a:gd name="T71" fmla="*/ 1 h 336"/>
                <a:gd name="T72" fmla="*/ 1 w 622"/>
                <a:gd name="T73" fmla="*/ 1 h 336"/>
                <a:gd name="T74" fmla="*/ 1 w 622"/>
                <a:gd name="T75" fmla="*/ 1 h 336"/>
                <a:gd name="T76" fmla="*/ 1 w 622"/>
                <a:gd name="T77" fmla="*/ 1 h 336"/>
                <a:gd name="T78" fmla="*/ 1 w 622"/>
                <a:gd name="T79" fmla="*/ 1 h 336"/>
                <a:gd name="T80" fmla="*/ 1 w 622"/>
                <a:gd name="T81" fmla="*/ 1 h 336"/>
                <a:gd name="T82" fmla="*/ 1 w 622"/>
                <a:gd name="T83" fmla="*/ 1 h 336"/>
                <a:gd name="T84" fmla="*/ 1 w 622"/>
                <a:gd name="T85" fmla="*/ 1 h 336"/>
                <a:gd name="T86" fmla="*/ 1 w 622"/>
                <a:gd name="T87" fmla="*/ 1 h 336"/>
                <a:gd name="T88" fmla="*/ 0 w 622"/>
                <a:gd name="T89" fmla="*/ 1 h 336"/>
                <a:gd name="T90" fmla="*/ 1 w 622"/>
                <a:gd name="T91" fmla="*/ 1 h 336"/>
                <a:gd name="T92" fmla="*/ 1 w 622"/>
                <a:gd name="T93" fmla="*/ 1 h 336"/>
                <a:gd name="T94" fmla="*/ 1 w 622"/>
                <a:gd name="T95" fmla="*/ 1 h 336"/>
                <a:gd name="T96" fmla="*/ 1 w 622"/>
                <a:gd name="T97" fmla="*/ 1 h 336"/>
                <a:gd name="T98" fmla="*/ 1 w 622"/>
                <a:gd name="T99" fmla="*/ 1 h 336"/>
                <a:gd name="T100" fmla="*/ 1 w 622"/>
                <a:gd name="T101" fmla="*/ 1 h 336"/>
                <a:gd name="T102" fmla="*/ 1 w 622"/>
                <a:gd name="T103" fmla="*/ 1 h 336"/>
                <a:gd name="T104" fmla="*/ 1 w 622"/>
                <a:gd name="T105" fmla="*/ 1 h 336"/>
                <a:gd name="T106" fmla="*/ 1 w 622"/>
                <a:gd name="T107" fmla="*/ 1 h 336"/>
                <a:gd name="T108" fmla="*/ 1 w 622"/>
                <a:gd name="T109" fmla="*/ 1 h 3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22"/>
                <a:gd name="T166" fmla="*/ 0 h 336"/>
                <a:gd name="T167" fmla="*/ 622 w 622"/>
                <a:gd name="T168" fmla="*/ 336 h 3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22" h="336">
                  <a:moveTo>
                    <a:pt x="116" y="118"/>
                  </a:moveTo>
                  <a:lnTo>
                    <a:pt x="116" y="116"/>
                  </a:lnTo>
                  <a:lnTo>
                    <a:pt x="120" y="112"/>
                  </a:lnTo>
                  <a:lnTo>
                    <a:pt x="125" y="106"/>
                  </a:lnTo>
                  <a:lnTo>
                    <a:pt x="135" y="99"/>
                  </a:lnTo>
                  <a:lnTo>
                    <a:pt x="139" y="95"/>
                  </a:lnTo>
                  <a:lnTo>
                    <a:pt x="146" y="89"/>
                  </a:lnTo>
                  <a:lnTo>
                    <a:pt x="150" y="83"/>
                  </a:lnTo>
                  <a:lnTo>
                    <a:pt x="160" y="81"/>
                  </a:lnTo>
                  <a:lnTo>
                    <a:pt x="165" y="74"/>
                  </a:lnTo>
                  <a:lnTo>
                    <a:pt x="173" y="70"/>
                  </a:lnTo>
                  <a:lnTo>
                    <a:pt x="182" y="64"/>
                  </a:lnTo>
                  <a:lnTo>
                    <a:pt x="190" y="59"/>
                  </a:lnTo>
                  <a:lnTo>
                    <a:pt x="198" y="53"/>
                  </a:lnTo>
                  <a:lnTo>
                    <a:pt x="207" y="47"/>
                  </a:lnTo>
                  <a:lnTo>
                    <a:pt x="217" y="41"/>
                  </a:lnTo>
                  <a:lnTo>
                    <a:pt x="226" y="38"/>
                  </a:lnTo>
                  <a:lnTo>
                    <a:pt x="236" y="32"/>
                  </a:lnTo>
                  <a:lnTo>
                    <a:pt x="245" y="28"/>
                  </a:lnTo>
                  <a:lnTo>
                    <a:pt x="251" y="24"/>
                  </a:lnTo>
                  <a:lnTo>
                    <a:pt x="257" y="22"/>
                  </a:lnTo>
                  <a:lnTo>
                    <a:pt x="262" y="21"/>
                  </a:lnTo>
                  <a:lnTo>
                    <a:pt x="268" y="19"/>
                  </a:lnTo>
                  <a:lnTo>
                    <a:pt x="274" y="17"/>
                  </a:lnTo>
                  <a:lnTo>
                    <a:pt x="279" y="15"/>
                  </a:lnTo>
                  <a:lnTo>
                    <a:pt x="285" y="13"/>
                  </a:lnTo>
                  <a:lnTo>
                    <a:pt x="291" y="11"/>
                  </a:lnTo>
                  <a:lnTo>
                    <a:pt x="297" y="9"/>
                  </a:lnTo>
                  <a:lnTo>
                    <a:pt x="302" y="7"/>
                  </a:lnTo>
                  <a:lnTo>
                    <a:pt x="308" y="5"/>
                  </a:lnTo>
                  <a:lnTo>
                    <a:pt x="314" y="5"/>
                  </a:lnTo>
                  <a:lnTo>
                    <a:pt x="319" y="3"/>
                  </a:lnTo>
                  <a:lnTo>
                    <a:pt x="325" y="3"/>
                  </a:lnTo>
                  <a:lnTo>
                    <a:pt x="331" y="2"/>
                  </a:lnTo>
                  <a:lnTo>
                    <a:pt x="338" y="2"/>
                  </a:lnTo>
                  <a:lnTo>
                    <a:pt x="344" y="0"/>
                  </a:lnTo>
                  <a:lnTo>
                    <a:pt x="350" y="0"/>
                  </a:lnTo>
                  <a:lnTo>
                    <a:pt x="355" y="0"/>
                  </a:lnTo>
                  <a:lnTo>
                    <a:pt x="363" y="0"/>
                  </a:lnTo>
                  <a:lnTo>
                    <a:pt x="369" y="0"/>
                  </a:lnTo>
                  <a:lnTo>
                    <a:pt x="374" y="0"/>
                  </a:lnTo>
                  <a:lnTo>
                    <a:pt x="380" y="0"/>
                  </a:lnTo>
                  <a:lnTo>
                    <a:pt x="386" y="0"/>
                  </a:lnTo>
                  <a:lnTo>
                    <a:pt x="392" y="0"/>
                  </a:lnTo>
                  <a:lnTo>
                    <a:pt x="397" y="0"/>
                  </a:lnTo>
                  <a:lnTo>
                    <a:pt x="403" y="0"/>
                  </a:lnTo>
                  <a:lnTo>
                    <a:pt x="411" y="2"/>
                  </a:lnTo>
                  <a:lnTo>
                    <a:pt x="416" y="2"/>
                  </a:lnTo>
                  <a:lnTo>
                    <a:pt x="422" y="2"/>
                  </a:lnTo>
                  <a:lnTo>
                    <a:pt x="428" y="2"/>
                  </a:lnTo>
                  <a:lnTo>
                    <a:pt x="433" y="3"/>
                  </a:lnTo>
                  <a:lnTo>
                    <a:pt x="439" y="3"/>
                  </a:lnTo>
                  <a:lnTo>
                    <a:pt x="445" y="5"/>
                  </a:lnTo>
                  <a:lnTo>
                    <a:pt x="450" y="5"/>
                  </a:lnTo>
                  <a:lnTo>
                    <a:pt x="458" y="7"/>
                  </a:lnTo>
                  <a:lnTo>
                    <a:pt x="462" y="7"/>
                  </a:lnTo>
                  <a:lnTo>
                    <a:pt x="468" y="9"/>
                  </a:lnTo>
                  <a:lnTo>
                    <a:pt x="473" y="9"/>
                  </a:lnTo>
                  <a:lnTo>
                    <a:pt x="479" y="11"/>
                  </a:lnTo>
                  <a:lnTo>
                    <a:pt x="485" y="13"/>
                  </a:lnTo>
                  <a:lnTo>
                    <a:pt x="490" y="15"/>
                  </a:lnTo>
                  <a:lnTo>
                    <a:pt x="494" y="15"/>
                  </a:lnTo>
                  <a:lnTo>
                    <a:pt x="500" y="17"/>
                  </a:lnTo>
                  <a:lnTo>
                    <a:pt x="509" y="21"/>
                  </a:lnTo>
                  <a:lnTo>
                    <a:pt x="521" y="22"/>
                  </a:lnTo>
                  <a:lnTo>
                    <a:pt x="530" y="26"/>
                  </a:lnTo>
                  <a:lnTo>
                    <a:pt x="540" y="30"/>
                  </a:lnTo>
                  <a:lnTo>
                    <a:pt x="547" y="32"/>
                  </a:lnTo>
                  <a:lnTo>
                    <a:pt x="557" y="36"/>
                  </a:lnTo>
                  <a:lnTo>
                    <a:pt x="565" y="38"/>
                  </a:lnTo>
                  <a:lnTo>
                    <a:pt x="572" y="41"/>
                  </a:lnTo>
                  <a:lnTo>
                    <a:pt x="580" y="43"/>
                  </a:lnTo>
                  <a:lnTo>
                    <a:pt x="587" y="45"/>
                  </a:lnTo>
                  <a:lnTo>
                    <a:pt x="593" y="49"/>
                  </a:lnTo>
                  <a:lnTo>
                    <a:pt x="599" y="51"/>
                  </a:lnTo>
                  <a:lnTo>
                    <a:pt x="606" y="55"/>
                  </a:lnTo>
                  <a:lnTo>
                    <a:pt x="614" y="59"/>
                  </a:lnTo>
                  <a:lnTo>
                    <a:pt x="620" y="60"/>
                  </a:lnTo>
                  <a:lnTo>
                    <a:pt x="622" y="62"/>
                  </a:lnTo>
                  <a:lnTo>
                    <a:pt x="604" y="104"/>
                  </a:lnTo>
                  <a:lnTo>
                    <a:pt x="601" y="102"/>
                  </a:lnTo>
                  <a:lnTo>
                    <a:pt x="595" y="100"/>
                  </a:lnTo>
                  <a:lnTo>
                    <a:pt x="589" y="99"/>
                  </a:lnTo>
                  <a:lnTo>
                    <a:pt x="585" y="97"/>
                  </a:lnTo>
                  <a:lnTo>
                    <a:pt x="580" y="93"/>
                  </a:lnTo>
                  <a:lnTo>
                    <a:pt x="574" y="91"/>
                  </a:lnTo>
                  <a:lnTo>
                    <a:pt x="566" y="87"/>
                  </a:lnTo>
                  <a:lnTo>
                    <a:pt x="559" y="83"/>
                  </a:lnTo>
                  <a:lnTo>
                    <a:pt x="549" y="81"/>
                  </a:lnTo>
                  <a:lnTo>
                    <a:pt x="542" y="79"/>
                  </a:lnTo>
                  <a:lnTo>
                    <a:pt x="530" y="74"/>
                  </a:lnTo>
                  <a:lnTo>
                    <a:pt x="521" y="72"/>
                  </a:lnTo>
                  <a:lnTo>
                    <a:pt x="511" y="68"/>
                  </a:lnTo>
                  <a:lnTo>
                    <a:pt x="502" y="66"/>
                  </a:lnTo>
                  <a:lnTo>
                    <a:pt x="496" y="62"/>
                  </a:lnTo>
                  <a:lnTo>
                    <a:pt x="490" y="62"/>
                  </a:lnTo>
                  <a:lnTo>
                    <a:pt x="485" y="60"/>
                  </a:lnTo>
                  <a:lnTo>
                    <a:pt x="481" y="59"/>
                  </a:lnTo>
                  <a:lnTo>
                    <a:pt x="475" y="57"/>
                  </a:lnTo>
                  <a:lnTo>
                    <a:pt x="469" y="57"/>
                  </a:lnTo>
                  <a:lnTo>
                    <a:pt x="464" y="55"/>
                  </a:lnTo>
                  <a:lnTo>
                    <a:pt x="458" y="53"/>
                  </a:lnTo>
                  <a:lnTo>
                    <a:pt x="452" y="51"/>
                  </a:lnTo>
                  <a:lnTo>
                    <a:pt x="447" y="51"/>
                  </a:lnTo>
                  <a:lnTo>
                    <a:pt x="441" y="49"/>
                  </a:lnTo>
                  <a:lnTo>
                    <a:pt x="435" y="47"/>
                  </a:lnTo>
                  <a:lnTo>
                    <a:pt x="430" y="45"/>
                  </a:lnTo>
                  <a:lnTo>
                    <a:pt x="424" y="45"/>
                  </a:lnTo>
                  <a:lnTo>
                    <a:pt x="418" y="43"/>
                  </a:lnTo>
                  <a:lnTo>
                    <a:pt x="414" y="43"/>
                  </a:lnTo>
                  <a:lnTo>
                    <a:pt x="409" y="41"/>
                  </a:lnTo>
                  <a:lnTo>
                    <a:pt x="403" y="41"/>
                  </a:lnTo>
                  <a:lnTo>
                    <a:pt x="397" y="40"/>
                  </a:lnTo>
                  <a:lnTo>
                    <a:pt x="392" y="40"/>
                  </a:lnTo>
                  <a:lnTo>
                    <a:pt x="382" y="38"/>
                  </a:lnTo>
                  <a:lnTo>
                    <a:pt x="373" y="38"/>
                  </a:lnTo>
                  <a:lnTo>
                    <a:pt x="361" y="38"/>
                  </a:lnTo>
                  <a:lnTo>
                    <a:pt x="352" y="38"/>
                  </a:lnTo>
                  <a:lnTo>
                    <a:pt x="344" y="38"/>
                  </a:lnTo>
                  <a:lnTo>
                    <a:pt x="336" y="40"/>
                  </a:lnTo>
                  <a:lnTo>
                    <a:pt x="327" y="40"/>
                  </a:lnTo>
                  <a:lnTo>
                    <a:pt x="319" y="41"/>
                  </a:lnTo>
                  <a:lnTo>
                    <a:pt x="310" y="43"/>
                  </a:lnTo>
                  <a:lnTo>
                    <a:pt x="304" y="45"/>
                  </a:lnTo>
                  <a:lnTo>
                    <a:pt x="295" y="45"/>
                  </a:lnTo>
                  <a:lnTo>
                    <a:pt x="287" y="49"/>
                  </a:lnTo>
                  <a:lnTo>
                    <a:pt x="279" y="49"/>
                  </a:lnTo>
                  <a:lnTo>
                    <a:pt x="274" y="53"/>
                  </a:lnTo>
                  <a:lnTo>
                    <a:pt x="266" y="55"/>
                  </a:lnTo>
                  <a:lnTo>
                    <a:pt x="258" y="57"/>
                  </a:lnTo>
                  <a:lnTo>
                    <a:pt x="253" y="59"/>
                  </a:lnTo>
                  <a:lnTo>
                    <a:pt x="247" y="60"/>
                  </a:lnTo>
                  <a:lnTo>
                    <a:pt x="241" y="62"/>
                  </a:lnTo>
                  <a:lnTo>
                    <a:pt x="236" y="66"/>
                  </a:lnTo>
                  <a:lnTo>
                    <a:pt x="230" y="68"/>
                  </a:lnTo>
                  <a:lnTo>
                    <a:pt x="224" y="72"/>
                  </a:lnTo>
                  <a:lnTo>
                    <a:pt x="219" y="74"/>
                  </a:lnTo>
                  <a:lnTo>
                    <a:pt x="213" y="76"/>
                  </a:lnTo>
                  <a:lnTo>
                    <a:pt x="209" y="79"/>
                  </a:lnTo>
                  <a:lnTo>
                    <a:pt x="205" y="83"/>
                  </a:lnTo>
                  <a:lnTo>
                    <a:pt x="196" y="89"/>
                  </a:lnTo>
                  <a:lnTo>
                    <a:pt x="188" y="97"/>
                  </a:lnTo>
                  <a:lnTo>
                    <a:pt x="179" y="102"/>
                  </a:lnTo>
                  <a:lnTo>
                    <a:pt x="173" y="110"/>
                  </a:lnTo>
                  <a:lnTo>
                    <a:pt x="167" y="116"/>
                  </a:lnTo>
                  <a:lnTo>
                    <a:pt x="162" y="125"/>
                  </a:lnTo>
                  <a:lnTo>
                    <a:pt x="156" y="131"/>
                  </a:lnTo>
                  <a:lnTo>
                    <a:pt x="150" y="138"/>
                  </a:lnTo>
                  <a:lnTo>
                    <a:pt x="146" y="144"/>
                  </a:lnTo>
                  <a:lnTo>
                    <a:pt x="141" y="152"/>
                  </a:lnTo>
                  <a:lnTo>
                    <a:pt x="135" y="157"/>
                  </a:lnTo>
                  <a:lnTo>
                    <a:pt x="129" y="165"/>
                  </a:lnTo>
                  <a:lnTo>
                    <a:pt x="124" y="171"/>
                  </a:lnTo>
                  <a:lnTo>
                    <a:pt x="120" y="176"/>
                  </a:lnTo>
                  <a:lnTo>
                    <a:pt x="114" y="182"/>
                  </a:lnTo>
                  <a:lnTo>
                    <a:pt x="108" y="188"/>
                  </a:lnTo>
                  <a:lnTo>
                    <a:pt x="105" y="194"/>
                  </a:lnTo>
                  <a:lnTo>
                    <a:pt x="101" y="201"/>
                  </a:lnTo>
                  <a:lnTo>
                    <a:pt x="95" y="207"/>
                  </a:lnTo>
                  <a:lnTo>
                    <a:pt x="91" y="214"/>
                  </a:lnTo>
                  <a:lnTo>
                    <a:pt x="87" y="220"/>
                  </a:lnTo>
                  <a:lnTo>
                    <a:pt x="86" y="228"/>
                  </a:lnTo>
                  <a:lnTo>
                    <a:pt x="82" y="233"/>
                  </a:lnTo>
                  <a:lnTo>
                    <a:pt x="78" y="243"/>
                  </a:lnTo>
                  <a:lnTo>
                    <a:pt x="74" y="251"/>
                  </a:lnTo>
                  <a:lnTo>
                    <a:pt x="70" y="260"/>
                  </a:lnTo>
                  <a:lnTo>
                    <a:pt x="67" y="268"/>
                  </a:lnTo>
                  <a:lnTo>
                    <a:pt x="63" y="277"/>
                  </a:lnTo>
                  <a:lnTo>
                    <a:pt x="59" y="285"/>
                  </a:lnTo>
                  <a:lnTo>
                    <a:pt x="57" y="294"/>
                  </a:lnTo>
                  <a:lnTo>
                    <a:pt x="53" y="302"/>
                  </a:lnTo>
                  <a:lnTo>
                    <a:pt x="49" y="309"/>
                  </a:lnTo>
                  <a:lnTo>
                    <a:pt x="47" y="315"/>
                  </a:lnTo>
                  <a:lnTo>
                    <a:pt x="46" y="323"/>
                  </a:lnTo>
                  <a:lnTo>
                    <a:pt x="42" y="329"/>
                  </a:lnTo>
                  <a:lnTo>
                    <a:pt x="42" y="332"/>
                  </a:lnTo>
                  <a:lnTo>
                    <a:pt x="42" y="334"/>
                  </a:lnTo>
                  <a:lnTo>
                    <a:pt x="42" y="336"/>
                  </a:lnTo>
                  <a:lnTo>
                    <a:pt x="0" y="321"/>
                  </a:lnTo>
                  <a:lnTo>
                    <a:pt x="0" y="319"/>
                  </a:lnTo>
                  <a:lnTo>
                    <a:pt x="0" y="315"/>
                  </a:lnTo>
                  <a:lnTo>
                    <a:pt x="2" y="309"/>
                  </a:lnTo>
                  <a:lnTo>
                    <a:pt x="6" y="304"/>
                  </a:lnTo>
                  <a:lnTo>
                    <a:pt x="6" y="298"/>
                  </a:lnTo>
                  <a:lnTo>
                    <a:pt x="8" y="294"/>
                  </a:lnTo>
                  <a:lnTo>
                    <a:pt x="8" y="289"/>
                  </a:lnTo>
                  <a:lnTo>
                    <a:pt x="9" y="285"/>
                  </a:lnTo>
                  <a:lnTo>
                    <a:pt x="11" y="279"/>
                  </a:lnTo>
                  <a:lnTo>
                    <a:pt x="11" y="273"/>
                  </a:lnTo>
                  <a:lnTo>
                    <a:pt x="13" y="268"/>
                  </a:lnTo>
                  <a:lnTo>
                    <a:pt x="17" y="264"/>
                  </a:lnTo>
                  <a:lnTo>
                    <a:pt x="17" y="256"/>
                  </a:lnTo>
                  <a:lnTo>
                    <a:pt x="19" y="251"/>
                  </a:lnTo>
                  <a:lnTo>
                    <a:pt x="21" y="245"/>
                  </a:lnTo>
                  <a:lnTo>
                    <a:pt x="23" y="239"/>
                  </a:lnTo>
                  <a:lnTo>
                    <a:pt x="25" y="233"/>
                  </a:lnTo>
                  <a:lnTo>
                    <a:pt x="27" y="228"/>
                  </a:lnTo>
                  <a:lnTo>
                    <a:pt x="28" y="224"/>
                  </a:lnTo>
                  <a:lnTo>
                    <a:pt x="32" y="218"/>
                  </a:lnTo>
                  <a:lnTo>
                    <a:pt x="34" y="213"/>
                  </a:lnTo>
                  <a:lnTo>
                    <a:pt x="36" y="207"/>
                  </a:lnTo>
                  <a:lnTo>
                    <a:pt x="38" y="203"/>
                  </a:lnTo>
                  <a:lnTo>
                    <a:pt x="40" y="199"/>
                  </a:lnTo>
                  <a:lnTo>
                    <a:pt x="44" y="192"/>
                  </a:lnTo>
                  <a:lnTo>
                    <a:pt x="49" y="188"/>
                  </a:lnTo>
                  <a:lnTo>
                    <a:pt x="53" y="182"/>
                  </a:lnTo>
                  <a:lnTo>
                    <a:pt x="57" y="176"/>
                  </a:lnTo>
                  <a:lnTo>
                    <a:pt x="63" y="171"/>
                  </a:lnTo>
                  <a:lnTo>
                    <a:pt x="68" y="167"/>
                  </a:lnTo>
                  <a:lnTo>
                    <a:pt x="74" y="159"/>
                  </a:lnTo>
                  <a:lnTo>
                    <a:pt x="80" y="154"/>
                  </a:lnTo>
                  <a:lnTo>
                    <a:pt x="86" y="148"/>
                  </a:lnTo>
                  <a:lnTo>
                    <a:pt x="91" y="144"/>
                  </a:lnTo>
                  <a:lnTo>
                    <a:pt x="95" y="138"/>
                  </a:lnTo>
                  <a:lnTo>
                    <a:pt x="99" y="133"/>
                  </a:lnTo>
                  <a:lnTo>
                    <a:pt x="103" y="127"/>
                  </a:lnTo>
                  <a:lnTo>
                    <a:pt x="108" y="125"/>
                  </a:lnTo>
                  <a:lnTo>
                    <a:pt x="112" y="119"/>
                  </a:lnTo>
                  <a:lnTo>
                    <a:pt x="116" y="118"/>
                  </a:lnTo>
                  <a:close/>
                </a:path>
              </a:pathLst>
            </a:custGeom>
            <a:solidFill>
              <a:srgbClr val="000000"/>
            </a:solidFill>
            <a:ln w="9525">
              <a:noFill/>
              <a:round/>
              <a:headEnd/>
              <a:tailEnd/>
            </a:ln>
          </p:spPr>
          <p:txBody>
            <a:bodyPr/>
            <a:lstStyle/>
            <a:p>
              <a:endParaRPr lang="en-US" sz="2400"/>
            </a:p>
          </p:txBody>
        </p:sp>
        <p:sp>
          <p:nvSpPr>
            <p:cNvPr id="231471" name="Freeform 58"/>
            <p:cNvSpPr>
              <a:spLocks/>
            </p:cNvSpPr>
            <p:nvPr/>
          </p:nvSpPr>
          <p:spPr bwMode="auto">
            <a:xfrm>
              <a:off x="3965" y="3921"/>
              <a:ext cx="400" cy="209"/>
            </a:xfrm>
            <a:custGeom>
              <a:avLst/>
              <a:gdLst>
                <a:gd name="T0" fmla="*/ 0 w 800"/>
                <a:gd name="T1" fmla="*/ 1 h 418"/>
                <a:gd name="T2" fmla="*/ 1 w 800"/>
                <a:gd name="T3" fmla="*/ 1 h 418"/>
                <a:gd name="T4" fmla="*/ 1 w 800"/>
                <a:gd name="T5" fmla="*/ 1 h 418"/>
                <a:gd name="T6" fmla="*/ 1 w 800"/>
                <a:gd name="T7" fmla="*/ 1 h 418"/>
                <a:gd name="T8" fmla="*/ 1 w 800"/>
                <a:gd name="T9" fmla="*/ 1 h 418"/>
                <a:gd name="T10" fmla="*/ 1 w 800"/>
                <a:gd name="T11" fmla="*/ 1 h 418"/>
                <a:gd name="T12" fmla="*/ 1 w 800"/>
                <a:gd name="T13" fmla="*/ 1 h 418"/>
                <a:gd name="T14" fmla="*/ 1 w 800"/>
                <a:gd name="T15" fmla="*/ 1 h 418"/>
                <a:gd name="T16" fmla="*/ 1 w 800"/>
                <a:gd name="T17" fmla="*/ 1 h 418"/>
                <a:gd name="T18" fmla="*/ 1 w 800"/>
                <a:gd name="T19" fmla="*/ 1 h 418"/>
                <a:gd name="T20" fmla="*/ 1 w 800"/>
                <a:gd name="T21" fmla="*/ 1 h 418"/>
                <a:gd name="T22" fmla="*/ 1 w 800"/>
                <a:gd name="T23" fmla="*/ 1 h 418"/>
                <a:gd name="T24" fmla="*/ 1 w 800"/>
                <a:gd name="T25" fmla="*/ 1 h 418"/>
                <a:gd name="T26" fmla="*/ 1 w 800"/>
                <a:gd name="T27" fmla="*/ 1 h 418"/>
                <a:gd name="T28" fmla="*/ 1 w 800"/>
                <a:gd name="T29" fmla="*/ 1 h 418"/>
                <a:gd name="T30" fmla="*/ 1 w 800"/>
                <a:gd name="T31" fmla="*/ 1 h 418"/>
                <a:gd name="T32" fmla="*/ 1 w 800"/>
                <a:gd name="T33" fmla="*/ 1 h 418"/>
                <a:gd name="T34" fmla="*/ 1 w 800"/>
                <a:gd name="T35" fmla="*/ 1 h 418"/>
                <a:gd name="T36" fmla="*/ 1 w 800"/>
                <a:gd name="T37" fmla="*/ 1 h 418"/>
                <a:gd name="T38" fmla="*/ 1 w 800"/>
                <a:gd name="T39" fmla="*/ 1 h 418"/>
                <a:gd name="T40" fmla="*/ 1 w 800"/>
                <a:gd name="T41" fmla="*/ 1 h 418"/>
                <a:gd name="T42" fmla="*/ 1 w 800"/>
                <a:gd name="T43" fmla="*/ 1 h 418"/>
                <a:gd name="T44" fmla="*/ 1 w 800"/>
                <a:gd name="T45" fmla="*/ 1 h 418"/>
                <a:gd name="T46" fmla="*/ 1 w 800"/>
                <a:gd name="T47" fmla="*/ 1 h 418"/>
                <a:gd name="T48" fmla="*/ 1 w 800"/>
                <a:gd name="T49" fmla="*/ 1 h 418"/>
                <a:gd name="T50" fmla="*/ 1 w 800"/>
                <a:gd name="T51" fmla="*/ 1 h 418"/>
                <a:gd name="T52" fmla="*/ 1 w 800"/>
                <a:gd name="T53" fmla="*/ 1 h 418"/>
                <a:gd name="T54" fmla="*/ 1 w 800"/>
                <a:gd name="T55" fmla="*/ 1 h 418"/>
                <a:gd name="T56" fmla="*/ 1 w 800"/>
                <a:gd name="T57" fmla="*/ 1 h 418"/>
                <a:gd name="T58" fmla="*/ 1 w 800"/>
                <a:gd name="T59" fmla="*/ 1 h 418"/>
                <a:gd name="T60" fmla="*/ 1 w 800"/>
                <a:gd name="T61" fmla="*/ 1 h 418"/>
                <a:gd name="T62" fmla="*/ 1 w 800"/>
                <a:gd name="T63" fmla="*/ 1 h 418"/>
                <a:gd name="T64" fmla="*/ 1 w 800"/>
                <a:gd name="T65" fmla="*/ 1 h 418"/>
                <a:gd name="T66" fmla="*/ 1 w 800"/>
                <a:gd name="T67" fmla="*/ 1 h 418"/>
                <a:gd name="T68" fmla="*/ 1 w 800"/>
                <a:gd name="T69" fmla="*/ 1 h 418"/>
                <a:gd name="T70" fmla="*/ 1 w 800"/>
                <a:gd name="T71" fmla="*/ 1 h 418"/>
                <a:gd name="T72" fmla="*/ 1 w 800"/>
                <a:gd name="T73" fmla="*/ 1 h 418"/>
                <a:gd name="T74" fmla="*/ 1 w 800"/>
                <a:gd name="T75" fmla="*/ 1 h 418"/>
                <a:gd name="T76" fmla="*/ 1 w 800"/>
                <a:gd name="T77" fmla="*/ 1 h 418"/>
                <a:gd name="T78" fmla="*/ 1 w 800"/>
                <a:gd name="T79" fmla="*/ 1 h 418"/>
                <a:gd name="T80" fmla="*/ 1 w 800"/>
                <a:gd name="T81" fmla="*/ 1 h 418"/>
                <a:gd name="T82" fmla="*/ 1 w 800"/>
                <a:gd name="T83" fmla="*/ 1 h 418"/>
                <a:gd name="T84" fmla="*/ 1 w 800"/>
                <a:gd name="T85" fmla="*/ 1 h 418"/>
                <a:gd name="T86" fmla="*/ 1 w 800"/>
                <a:gd name="T87" fmla="*/ 1 h 418"/>
                <a:gd name="T88" fmla="*/ 1 w 800"/>
                <a:gd name="T89" fmla="*/ 1 h 418"/>
                <a:gd name="T90" fmla="*/ 1 w 800"/>
                <a:gd name="T91" fmla="*/ 1 h 418"/>
                <a:gd name="T92" fmla="*/ 1 w 800"/>
                <a:gd name="T93" fmla="*/ 1 h 418"/>
                <a:gd name="T94" fmla="*/ 1 w 800"/>
                <a:gd name="T95" fmla="*/ 1 h 418"/>
                <a:gd name="T96" fmla="*/ 1 w 800"/>
                <a:gd name="T97" fmla="*/ 1 h 418"/>
                <a:gd name="T98" fmla="*/ 1 w 800"/>
                <a:gd name="T99" fmla="*/ 1 h 418"/>
                <a:gd name="T100" fmla="*/ 1 w 800"/>
                <a:gd name="T101" fmla="*/ 1 h 418"/>
                <a:gd name="T102" fmla="*/ 1 w 800"/>
                <a:gd name="T103" fmla="*/ 1 h 418"/>
                <a:gd name="T104" fmla="*/ 1 w 800"/>
                <a:gd name="T105" fmla="*/ 1 h 418"/>
                <a:gd name="T106" fmla="*/ 1 w 800"/>
                <a:gd name="T107" fmla="*/ 1 h 41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00"/>
                <a:gd name="T163" fmla="*/ 0 h 418"/>
                <a:gd name="T164" fmla="*/ 800 w 800"/>
                <a:gd name="T165" fmla="*/ 418 h 41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00" h="418">
                  <a:moveTo>
                    <a:pt x="0" y="53"/>
                  </a:moveTo>
                  <a:lnTo>
                    <a:pt x="0" y="55"/>
                  </a:lnTo>
                  <a:lnTo>
                    <a:pt x="0" y="62"/>
                  </a:lnTo>
                  <a:lnTo>
                    <a:pt x="0" y="66"/>
                  </a:lnTo>
                  <a:lnTo>
                    <a:pt x="0" y="74"/>
                  </a:lnTo>
                  <a:lnTo>
                    <a:pt x="0" y="79"/>
                  </a:lnTo>
                  <a:lnTo>
                    <a:pt x="2" y="89"/>
                  </a:lnTo>
                  <a:lnTo>
                    <a:pt x="2" y="97"/>
                  </a:lnTo>
                  <a:lnTo>
                    <a:pt x="2" y="106"/>
                  </a:lnTo>
                  <a:lnTo>
                    <a:pt x="2" y="110"/>
                  </a:lnTo>
                  <a:lnTo>
                    <a:pt x="4" y="116"/>
                  </a:lnTo>
                  <a:lnTo>
                    <a:pt x="6" y="121"/>
                  </a:lnTo>
                  <a:lnTo>
                    <a:pt x="8" y="127"/>
                  </a:lnTo>
                  <a:lnTo>
                    <a:pt x="8" y="131"/>
                  </a:lnTo>
                  <a:lnTo>
                    <a:pt x="9" y="137"/>
                  </a:lnTo>
                  <a:lnTo>
                    <a:pt x="11" y="142"/>
                  </a:lnTo>
                  <a:lnTo>
                    <a:pt x="11" y="150"/>
                  </a:lnTo>
                  <a:lnTo>
                    <a:pt x="13" y="154"/>
                  </a:lnTo>
                  <a:lnTo>
                    <a:pt x="15" y="161"/>
                  </a:lnTo>
                  <a:lnTo>
                    <a:pt x="19" y="167"/>
                  </a:lnTo>
                  <a:lnTo>
                    <a:pt x="21" y="175"/>
                  </a:lnTo>
                  <a:lnTo>
                    <a:pt x="23" y="180"/>
                  </a:lnTo>
                  <a:lnTo>
                    <a:pt x="25" y="186"/>
                  </a:lnTo>
                  <a:lnTo>
                    <a:pt x="28" y="192"/>
                  </a:lnTo>
                  <a:lnTo>
                    <a:pt x="30" y="197"/>
                  </a:lnTo>
                  <a:lnTo>
                    <a:pt x="32" y="203"/>
                  </a:lnTo>
                  <a:lnTo>
                    <a:pt x="36" y="211"/>
                  </a:lnTo>
                  <a:lnTo>
                    <a:pt x="40" y="216"/>
                  </a:lnTo>
                  <a:lnTo>
                    <a:pt x="44" y="222"/>
                  </a:lnTo>
                  <a:lnTo>
                    <a:pt x="46" y="228"/>
                  </a:lnTo>
                  <a:lnTo>
                    <a:pt x="49" y="235"/>
                  </a:lnTo>
                  <a:lnTo>
                    <a:pt x="53" y="241"/>
                  </a:lnTo>
                  <a:lnTo>
                    <a:pt x="59" y="247"/>
                  </a:lnTo>
                  <a:lnTo>
                    <a:pt x="63" y="252"/>
                  </a:lnTo>
                  <a:lnTo>
                    <a:pt x="68" y="260"/>
                  </a:lnTo>
                  <a:lnTo>
                    <a:pt x="74" y="266"/>
                  </a:lnTo>
                  <a:lnTo>
                    <a:pt x="80" y="273"/>
                  </a:lnTo>
                  <a:lnTo>
                    <a:pt x="84" y="277"/>
                  </a:lnTo>
                  <a:lnTo>
                    <a:pt x="89" y="283"/>
                  </a:lnTo>
                  <a:lnTo>
                    <a:pt x="95" y="289"/>
                  </a:lnTo>
                  <a:lnTo>
                    <a:pt x="103" y="294"/>
                  </a:lnTo>
                  <a:lnTo>
                    <a:pt x="108" y="300"/>
                  </a:lnTo>
                  <a:lnTo>
                    <a:pt x="116" y="306"/>
                  </a:lnTo>
                  <a:lnTo>
                    <a:pt x="122" y="311"/>
                  </a:lnTo>
                  <a:lnTo>
                    <a:pt x="131" y="317"/>
                  </a:lnTo>
                  <a:lnTo>
                    <a:pt x="137" y="321"/>
                  </a:lnTo>
                  <a:lnTo>
                    <a:pt x="146" y="327"/>
                  </a:lnTo>
                  <a:lnTo>
                    <a:pt x="156" y="330"/>
                  </a:lnTo>
                  <a:lnTo>
                    <a:pt x="163" y="336"/>
                  </a:lnTo>
                  <a:lnTo>
                    <a:pt x="173" y="340"/>
                  </a:lnTo>
                  <a:lnTo>
                    <a:pt x="182" y="344"/>
                  </a:lnTo>
                  <a:lnTo>
                    <a:pt x="192" y="348"/>
                  </a:lnTo>
                  <a:lnTo>
                    <a:pt x="201" y="351"/>
                  </a:lnTo>
                  <a:lnTo>
                    <a:pt x="211" y="355"/>
                  </a:lnTo>
                  <a:lnTo>
                    <a:pt x="220" y="357"/>
                  </a:lnTo>
                  <a:lnTo>
                    <a:pt x="230" y="361"/>
                  </a:lnTo>
                  <a:lnTo>
                    <a:pt x="239" y="365"/>
                  </a:lnTo>
                  <a:lnTo>
                    <a:pt x="247" y="367"/>
                  </a:lnTo>
                  <a:lnTo>
                    <a:pt x="257" y="370"/>
                  </a:lnTo>
                  <a:lnTo>
                    <a:pt x="264" y="372"/>
                  </a:lnTo>
                  <a:lnTo>
                    <a:pt x="274" y="376"/>
                  </a:lnTo>
                  <a:lnTo>
                    <a:pt x="281" y="378"/>
                  </a:lnTo>
                  <a:lnTo>
                    <a:pt x="289" y="382"/>
                  </a:lnTo>
                  <a:lnTo>
                    <a:pt x="297" y="384"/>
                  </a:lnTo>
                  <a:lnTo>
                    <a:pt x="304" y="386"/>
                  </a:lnTo>
                  <a:lnTo>
                    <a:pt x="312" y="387"/>
                  </a:lnTo>
                  <a:lnTo>
                    <a:pt x="319" y="389"/>
                  </a:lnTo>
                  <a:lnTo>
                    <a:pt x="325" y="393"/>
                  </a:lnTo>
                  <a:lnTo>
                    <a:pt x="333" y="395"/>
                  </a:lnTo>
                  <a:lnTo>
                    <a:pt x="338" y="397"/>
                  </a:lnTo>
                  <a:lnTo>
                    <a:pt x="346" y="397"/>
                  </a:lnTo>
                  <a:lnTo>
                    <a:pt x="352" y="399"/>
                  </a:lnTo>
                  <a:lnTo>
                    <a:pt x="357" y="403"/>
                  </a:lnTo>
                  <a:lnTo>
                    <a:pt x="363" y="403"/>
                  </a:lnTo>
                  <a:lnTo>
                    <a:pt x="369" y="405"/>
                  </a:lnTo>
                  <a:lnTo>
                    <a:pt x="374" y="406"/>
                  </a:lnTo>
                  <a:lnTo>
                    <a:pt x="380" y="408"/>
                  </a:lnTo>
                  <a:lnTo>
                    <a:pt x="390" y="410"/>
                  </a:lnTo>
                  <a:lnTo>
                    <a:pt x="401" y="412"/>
                  </a:lnTo>
                  <a:lnTo>
                    <a:pt x="411" y="414"/>
                  </a:lnTo>
                  <a:lnTo>
                    <a:pt x="420" y="416"/>
                  </a:lnTo>
                  <a:lnTo>
                    <a:pt x="428" y="416"/>
                  </a:lnTo>
                  <a:lnTo>
                    <a:pt x="437" y="416"/>
                  </a:lnTo>
                  <a:lnTo>
                    <a:pt x="445" y="416"/>
                  </a:lnTo>
                  <a:lnTo>
                    <a:pt x="452" y="418"/>
                  </a:lnTo>
                  <a:lnTo>
                    <a:pt x="460" y="416"/>
                  </a:lnTo>
                  <a:lnTo>
                    <a:pt x="468" y="416"/>
                  </a:lnTo>
                  <a:lnTo>
                    <a:pt x="473" y="416"/>
                  </a:lnTo>
                  <a:lnTo>
                    <a:pt x="481" y="416"/>
                  </a:lnTo>
                  <a:lnTo>
                    <a:pt x="488" y="414"/>
                  </a:lnTo>
                  <a:lnTo>
                    <a:pt x="494" y="412"/>
                  </a:lnTo>
                  <a:lnTo>
                    <a:pt x="502" y="410"/>
                  </a:lnTo>
                  <a:lnTo>
                    <a:pt x="509" y="410"/>
                  </a:lnTo>
                  <a:lnTo>
                    <a:pt x="515" y="408"/>
                  </a:lnTo>
                  <a:lnTo>
                    <a:pt x="523" y="406"/>
                  </a:lnTo>
                  <a:lnTo>
                    <a:pt x="528" y="405"/>
                  </a:lnTo>
                  <a:lnTo>
                    <a:pt x="536" y="403"/>
                  </a:lnTo>
                  <a:lnTo>
                    <a:pt x="544" y="399"/>
                  </a:lnTo>
                  <a:lnTo>
                    <a:pt x="549" y="397"/>
                  </a:lnTo>
                  <a:lnTo>
                    <a:pt x="557" y="393"/>
                  </a:lnTo>
                  <a:lnTo>
                    <a:pt x="563" y="389"/>
                  </a:lnTo>
                  <a:lnTo>
                    <a:pt x="568" y="387"/>
                  </a:lnTo>
                  <a:lnTo>
                    <a:pt x="576" y="384"/>
                  </a:lnTo>
                  <a:lnTo>
                    <a:pt x="582" y="382"/>
                  </a:lnTo>
                  <a:lnTo>
                    <a:pt x="587" y="380"/>
                  </a:lnTo>
                  <a:lnTo>
                    <a:pt x="593" y="376"/>
                  </a:lnTo>
                  <a:lnTo>
                    <a:pt x="599" y="372"/>
                  </a:lnTo>
                  <a:lnTo>
                    <a:pt x="604" y="370"/>
                  </a:lnTo>
                  <a:lnTo>
                    <a:pt x="610" y="367"/>
                  </a:lnTo>
                  <a:lnTo>
                    <a:pt x="616" y="365"/>
                  </a:lnTo>
                  <a:lnTo>
                    <a:pt x="622" y="361"/>
                  </a:lnTo>
                  <a:lnTo>
                    <a:pt x="625" y="359"/>
                  </a:lnTo>
                  <a:lnTo>
                    <a:pt x="631" y="355"/>
                  </a:lnTo>
                  <a:lnTo>
                    <a:pt x="641" y="349"/>
                  </a:lnTo>
                  <a:lnTo>
                    <a:pt x="650" y="344"/>
                  </a:lnTo>
                  <a:lnTo>
                    <a:pt x="658" y="336"/>
                  </a:lnTo>
                  <a:lnTo>
                    <a:pt x="667" y="330"/>
                  </a:lnTo>
                  <a:lnTo>
                    <a:pt x="675" y="325"/>
                  </a:lnTo>
                  <a:lnTo>
                    <a:pt x="682" y="319"/>
                  </a:lnTo>
                  <a:lnTo>
                    <a:pt x="690" y="313"/>
                  </a:lnTo>
                  <a:lnTo>
                    <a:pt x="698" y="308"/>
                  </a:lnTo>
                  <a:lnTo>
                    <a:pt x="703" y="300"/>
                  </a:lnTo>
                  <a:lnTo>
                    <a:pt x="711" y="292"/>
                  </a:lnTo>
                  <a:lnTo>
                    <a:pt x="715" y="287"/>
                  </a:lnTo>
                  <a:lnTo>
                    <a:pt x="719" y="283"/>
                  </a:lnTo>
                  <a:lnTo>
                    <a:pt x="722" y="275"/>
                  </a:lnTo>
                  <a:lnTo>
                    <a:pt x="726" y="271"/>
                  </a:lnTo>
                  <a:lnTo>
                    <a:pt x="730" y="266"/>
                  </a:lnTo>
                  <a:lnTo>
                    <a:pt x="736" y="260"/>
                  </a:lnTo>
                  <a:lnTo>
                    <a:pt x="738" y="254"/>
                  </a:lnTo>
                  <a:lnTo>
                    <a:pt x="743" y="249"/>
                  </a:lnTo>
                  <a:lnTo>
                    <a:pt x="745" y="243"/>
                  </a:lnTo>
                  <a:lnTo>
                    <a:pt x="751" y="237"/>
                  </a:lnTo>
                  <a:lnTo>
                    <a:pt x="753" y="232"/>
                  </a:lnTo>
                  <a:lnTo>
                    <a:pt x="758" y="226"/>
                  </a:lnTo>
                  <a:lnTo>
                    <a:pt x="760" y="220"/>
                  </a:lnTo>
                  <a:lnTo>
                    <a:pt x="764" y="214"/>
                  </a:lnTo>
                  <a:lnTo>
                    <a:pt x="766" y="209"/>
                  </a:lnTo>
                  <a:lnTo>
                    <a:pt x="770" y="203"/>
                  </a:lnTo>
                  <a:lnTo>
                    <a:pt x="776" y="194"/>
                  </a:lnTo>
                  <a:lnTo>
                    <a:pt x="781" y="186"/>
                  </a:lnTo>
                  <a:lnTo>
                    <a:pt x="785" y="178"/>
                  </a:lnTo>
                  <a:lnTo>
                    <a:pt x="789" y="173"/>
                  </a:lnTo>
                  <a:lnTo>
                    <a:pt x="791" y="169"/>
                  </a:lnTo>
                  <a:lnTo>
                    <a:pt x="800" y="119"/>
                  </a:lnTo>
                  <a:lnTo>
                    <a:pt x="452" y="17"/>
                  </a:lnTo>
                  <a:lnTo>
                    <a:pt x="420" y="53"/>
                  </a:lnTo>
                  <a:lnTo>
                    <a:pt x="728" y="165"/>
                  </a:lnTo>
                  <a:lnTo>
                    <a:pt x="726" y="167"/>
                  </a:lnTo>
                  <a:lnTo>
                    <a:pt x="724" y="175"/>
                  </a:lnTo>
                  <a:lnTo>
                    <a:pt x="720" y="178"/>
                  </a:lnTo>
                  <a:lnTo>
                    <a:pt x="717" y="186"/>
                  </a:lnTo>
                  <a:lnTo>
                    <a:pt x="713" y="192"/>
                  </a:lnTo>
                  <a:lnTo>
                    <a:pt x="711" y="201"/>
                  </a:lnTo>
                  <a:lnTo>
                    <a:pt x="705" y="209"/>
                  </a:lnTo>
                  <a:lnTo>
                    <a:pt x="701" y="216"/>
                  </a:lnTo>
                  <a:lnTo>
                    <a:pt x="696" y="226"/>
                  </a:lnTo>
                  <a:lnTo>
                    <a:pt x="692" y="235"/>
                  </a:lnTo>
                  <a:lnTo>
                    <a:pt x="686" y="245"/>
                  </a:lnTo>
                  <a:lnTo>
                    <a:pt x="680" y="252"/>
                  </a:lnTo>
                  <a:lnTo>
                    <a:pt x="675" y="262"/>
                  </a:lnTo>
                  <a:lnTo>
                    <a:pt x="671" y="271"/>
                  </a:lnTo>
                  <a:lnTo>
                    <a:pt x="663" y="279"/>
                  </a:lnTo>
                  <a:lnTo>
                    <a:pt x="658" y="287"/>
                  </a:lnTo>
                  <a:lnTo>
                    <a:pt x="652" y="294"/>
                  </a:lnTo>
                  <a:lnTo>
                    <a:pt x="644" y="302"/>
                  </a:lnTo>
                  <a:lnTo>
                    <a:pt x="637" y="309"/>
                  </a:lnTo>
                  <a:lnTo>
                    <a:pt x="629" y="317"/>
                  </a:lnTo>
                  <a:lnTo>
                    <a:pt x="622" y="323"/>
                  </a:lnTo>
                  <a:lnTo>
                    <a:pt x="614" y="330"/>
                  </a:lnTo>
                  <a:lnTo>
                    <a:pt x="604" y="334"/>
                  </a:lnTo>
                  <a:lnTo>
                    <a:pt x="595" y="340"/>
                  </a:lnTo>
                  <a:lnTo>
                    <a:pt x="584" y="346"/>
                  </a:lnTo>
                  <a:lnTo>
                    <a:pt x="574" y="351"/>
                  </a:lnTo>
                  <a:lnTo>
                    <a:pt x="566" y="351"/>
                  </a:lnTo>
                  <a:lnTo>
                    <a:pt x="561" y="355"/>
                  </a:lnTo>
                  <a:lnTo>
                    <a:pt x="555" y="355"/>
                  </a:lnTo>
                  <a:lnTo>
                    <a:pt x="549" y="359"/>
                  </a:lnTo>
                  <a:lnTo>
                    <a:pt x="544" y="359"/>
                  </a:lnTo>
                  <a:lnTo>
                    <a:pt x="536" y="361"/>
                  </a:lnTo>
                  <a:lnTo>
                    <a:pt x="530" y="363"/>
                  </a:lnTo>
                  <a:lnTo>
                    <a:pt x="523" y="365"/>
                  </a:lnTo>
                  <a:lnTo>
                    <a:pt x="515" y="365"/>
                  </a:lnTo>
                  <a:lnTo>
                    <a:pt x="508" y="367"/>
                  </a:lnTo>
                  <a:lnTo>
                    <a:pt x="500" y="367"/>
                  </a:lnTo>
                  <a:lnTo>
                    <a:pt x="494" y="368"/>
                  </a:lnTo>
                  <a:lnTo>
                    <a:pt x="487" y="368"/>
                  </a:lnTo>
                  <a:lnTo>
                    <a:pt x="479" y="368"/>
                  </a:lnTo>
                  <a:lnTo>
                    <a:pt x="471" y="370"/>
                  </a:lnTo>
                  <a:lnTo>
                    <a:pt x="464" y="370"/>
                  </a:lnTo>
                  <a:lnTo>
                    <a:pt x="456" y="370"/>
                  </a:lnTo>
                  <a:lnTo>
                    <a:pt x="450" y="370"/>
                  </a:lnTo>
                  <a:lnTo>
                    <a:pt x="441" y="370"/>
                  </a:lnTo>
                  <a:lnTo>
                    <a:pt x="435" y="370"/>
                  </a:lnTo>
                  <a:lnTo>
                    <a:pt x="428" y="370"/>
                  </a:lnTo>
                  <a:lnTo>
                    <a:pt x="422" y="370"/>
                  </a:lnTo>
                  <a:lnTo>
                    <a:pt x="416" y="370"/>
                  </a:lnTo>
                  <a:lnTo>
                    <a:pt x="411" y="372"/>
                  </a:lnTo>
                  <a:lnTo>
                    <a:pt x="405" y="370"/>
                  </a:lnTo>
                  <a:lnTo>
                    <a:pt x="399" y="370"/>
                  </a:lnTo>
                  <a:lnTo>
                    <a:pt x="393" y="370"/>
                  </a:lnTo>
                  <a:lnTo>
                    <a:pt x="388" y="370"/>
                  </a:lnTo>
                  <a:lnTo>
                    <a:pt x="378" y="370"/>
                  </a:lnTo>
                  <a:lnTo>
                    <a:pt x="371" y="370"/>
                  </a:lnTo>
                  <a:lnTo>
                    <a:pt x="365" y="368"/>
                  </a:lnTo>
                  <a:lnTo>
                    <a:pt x="359" y="368"/>
                  </a:lnTo>
                  <a:lnTo>
                    <a:pt x="357" y="368"/>
                  </a:lnTo>
                  <a:lnTo>
                    <a:pt x="407" y="93"/>
                  </a:lnTo>
                  <a:lnTo>
                    <a:pt x="376" y="87"/>
                  </a:lnTo>
                  <a:lnTo>
                    <a:pt x="323" y="334"/>
                  </a:lnTo>
                  <a:lnTo>
                    <a:pt x="319" y="334"/>
                  </a:lnTo>
                  <a:lnTo>
                    <a:pt x="314" y="334"/>
                  </a:lnTo>
                  <a:lnTo>
                    <a:pt x="310" y="334"/>
                  </a:lnTo>
                  <a:lnTo>
                    <a:pt x="306" y="334"/>
                  </a:lnTo>
                  <a:lnTo>
                    <a:pt x="298" y="334"/>
                  </a:lnTo>
                  <a:lnTo>
                    <a:pt x="295" y="334"/>
                  </a:lnTo>
                  <a:lnTo>
                    <a:pt x="285" y="332"/>
                  </a:lnTo>
                  <a:lnTo>
                    <a:pt x="279" y="332"/>
                  </a:lnTo>
                  <a:lnTo>
                    <a:pt x="272" y="330"/>
                  </a:lnTo>
                  <a:lnTo>
                    <a:pt x="264" y="328"/>
                  </a:lnTo>
                  <a:lnTo>
                    <a:pt x="255" y="325"/>
                  </a:lnTo>
                  <a:lnTo>
                    <a:pt x="247" y="321"/>
                  </a:lnTo>
                  <a:lnTo>
                    <a:pt x="239" y="317"/>
                  </a:lnTo>
                  <a:lnTo>
                    <a:pt x="232" y="311"/>
                  </a:lnTo>
                  <a:lnTo>
                    <a:pt x="224" y="306"/>
                  </a:lnTo>
                  <a:lnTo>
                    <a:pt x="215" y="300"/>
                  </a:lnTo>
                  <a:lnTo>
                    <a:pt x="207" y="294"/>
                  </a:lnTo>
                  <a:lnTo>
                    <a:pt x="200" y="289"/>
                  </a:lnTo>
                  <a:lnTo>
                    <a:pt x="190" y="283"/>
                  </a:lnTo>
                  <a:lnTo>
                    <a:pt x="182" y="275"/>
                  </a:lnTo>
                  <a:lnTo>
                    <a:pt x="175" y="271"/>
                  </a:lnTo>
                  <a:lnTo>
                    <a:pt x="169" y="266"/>
                  </a:lnTo>
                  <a:lnTo>
                    <a:pt x="162" y="260"/>
                  </a:lnTo>
                  <a:lnTo>
                    <a:pt x="156" y="256"/>
                  </a:lnTo>
                  <a:lnTo>
                    <a:pt x="150" y="252"/>
                  </a:lnTo>
                  <a:lnTo>
                    <a:pt x="146" y="251"/>
                  </a:lnTo>
                  <a:lnTo>
                    <a:pt x="141" y="245"/>
                  </a:lnTo>
                  <a:lnTo>
                    <a:pt x="139" y="245"/>
                  </a:lnTo>
                  <a:lnTo>
                    <a:pt x="336" y="74"/>
                  </a:lnTo>
                  <a:lnTo>
                    <a:pt x="304" y="47"/>
                  </a:lnTo>
                  <a:lnTo>
                    <a:pt x="82" y="214"/>
                  </a:lnTo>
                  <a:lnTo>
                    <a:pt x="80" y="211"/>
                  </a:lnTo>
                  <a:lnTo>
                    <a:pt x="74" y="205"/>
                  </a:lnTo>
                  <a:lnTo>
                    <a:pt x="70" y="199"/>
                  </a:lnTo>
                  <a:lnTo>
                    <a:pt x="68" y="194"/>
                  </a:lnTo>
                  <a:lnTo>
                    <a:pt x="65" y="188"/>
                  </a:lnTo>
                  <a:lnTo>
                    <a:pt x="61" y="182"/>
                  </a:lnTo>
                  <a:lnTo>
                    <a:pt x="57" y="173"/>
                  </a:lnTo>
                  <a:lnTo>
                    <a:pt x="53" y="165"/>
                  </a:lnTo>
                  <a:lnTo>
                    <a:pt x="49" y="157"/>
                  </a:lnTo>
                  <a:lnTo>
                    <a:pt x="46" y="150"/>
                  </a:lnTo>
                  <a:lnTo>
                    <a:pt x="42" y="140"/>
                  </a:lnTo>
                  <a:lnTo>
                    <a:pt x="40" y="131"/>
                  </a:lnTo>
                  <a:lnTo>
                    <a:pt x="36" y="123"/>
                  </a:lnTo>
                  <a:lnTo>
                    <a:pt x="36" y="114"/>
                  </a:lnTo>
                  <a:lnTo>
                    <a:pt x="34" y="104"/>
                  </a:lnTo>
                  <a:lnTo>
                    <a:pt x="32" y="97"/>
                  </a:lnTo>
                  <a:lnTo>
                    <a:pt x="32" y="87"/>
                  </a:lnTo>
                  <a:lnTo>
                    <a:pt x="32" y="79"/>
                  </a:lnTo>
                  <a:lnTo>
                    <a:pt x="32" y="70"/>
                  </a:lnTo>
                  <a:lnTo>
                    <a:pt x="32" y="60"/>
                  </a:lnTo>
                  <a:lnTo>
                    <a:pt x="34" y="51"/>
                  </a:lnTo>
                  <a:lnTo>
                    <a:pt x="36" y="43"/>
                  </a:lnTo>
                  <a:lnTo>
                    <a:pt x="36" y="36"/>
                  </a:lnTo>
                  <a:lnTo>
                    <a:pt x="36" y="28"/>
                  </a:lnTo>
                  <a:lnTo>
                    <a:pt x="38" y="21"/>
                  </a:lnTo>
                  <a:lnTo>
                    <a:pt x="38" y="17"/>
                  </a:lnTo>
                  <a:lnTo>
                    <a:pt x="40" y="9"/>
                  </a:lnTo>
                  <a:lnTo>
                    <a:pt x="42" y="7"/>
                  </a:lnTo>
                  <a:lnTo>
                    <a:pt x="9" y="0"/>
                  </a:lnTo>
                  <a:lnTo>
                    <a:pt x="0" y="53"/>
                  </a:lnTo>
                  <a:close/>
                </a:path>
              </a:pathLst>
            </a:custGeom>
            <a:solidFill>
              <a:srgbClr val="000000"/>
            </a:solidFill>
            <a:ln w="9525">
              <a:noFill/>
              <a:round/>
              <a:headEnd/>
              <a:tailEnd/>
            </a:ln>
          </p:spPr>
          <p:txBody>
            <a:bodyPr/>
            <a:lstStyle/>
            <a:p>
              <a:endParaRPr lang="en-US" sz="2400"/>
            </a:p>
          </p:txBody>
        </p:sp>
        <p:sp>
          <p:nvSpPr>
            <p:cNvPr id="231472" name="Freeform 59"/>
            <p:cNvSpPr>
              <a:spLocks/>
            </p:cNvSpPr>
            <p:nvPr/>
          </p:nvSpPr>
          <p:spPr bwMode="auto">
            <a:xfrm>
              <a:off x="4127" y="3891"/>
              <a:ext cx="50" cy="40"/>
            </a:xfrm>
            <a:custGeom>
              <a:avLst/>
              <a:gdLst>
                <a:gd name="T0" fmla="*/ 0 w 101"/>
                <a:gd name="T1" fmla="*/ 1 h 80"/>
                <a:gd name="T2" fmla="*/ 0 w 101"/>
                <a:gd name="T3" fmla="*/ 1 h 80"/>
                <a:gd name="T4" fmla="*/ 0 w 101"/>
                <a:gd name="T5" fmla="*/ 1 h 80"/>
                <a:gd name="T6" fmla="*/ 0 w 101"/>
                <a:gd name="T7" fmla="*/ 1 h 80"/>
                <a:gd name="T8" fmla="*/ 0 w 101"/>
                <a:gd name="T9" fmla="*/ 1 h 80"/>
                <a:gd name="T10" fmla="*/ 0 w 101"/>
                <a:gd name="T11" fmla="*/ 1 h 80"/>
                <a:gd name="T12" fmla="*/ 0 w 101"/>
                <a:gd name="T13" fmla="*/ 1 h 80"/>
                <a:gd name="T14" fmla="*/ 0 w 101"/>
                <a:gd name="T15" fmla="*/ 1 h 80"/>
                <a:gd name="T16" fmla="*/ 0 w 101"/>
                <a:gd name="T17" fmla="*/ 1 h 80"/>
                <a:gd name="T18" fmla="*/ 0 w 101"/>
                <a:gd name="T19" fmla="*/ 1 h 80"/>
                <a:gd name="T20" fmla="*/ 0 w 101"/>
                <a:gd name="T21" fmla="*/ 1 h 80"/>
                <a:gd name="T22" fmla="*/ 0 w 101"/>
                <a:gd name="T23" fmla="*/ 1 h 80"/>
                <a:gd name="T24" fmla="*/ 0 w 101"/>
                <a:gd name="T25" fmla="*/ 1 h 80"/>
                <a:gd name="T26" fmla="*/ 0 w 101"/>
                <a:gd name="T27" fmla="*/ 1 h 80"/>
                <a:gd name="T28" fmla="*/ 0 w 101"/>
                <a:gd name="T29" fmla="*/ 1 h 80"/>
                <a:gd name="T30" fmla="*/ 0 w 101"/>
                <a:gd name="T31" fmla="*/ 1 h 80"/>
                <a:gd name="T32" fmla="*/ 0 w 101"/>
                <a:gd name="T33" fmla="*/ 1 h 80"/>
                <a:gd name="T34" fmla="*/ 0 w 101"/>
                <a:gd name="T35" fmla="*/ 1 h 80"/>
                <a:gd name="T36" fmla="*/ 0 w 101"/>
                <a:gd name="T37" fmla="*/ 1 h 80"/>
                <a:gd name="T38" fmla="*/ 0 w 101"/>
                <a:gd name="T39" fmla="*/ 1 h 80"/>
                <a:gd name="T40" fmla="*/ 0 w 101"/>
                <a:gd name="T41" fmla="*/ 1 h 80"/>
                <a:gd name="T42" fmla="*/ 0 w 101"/>
                <a:gd name="T43" fmla="*/ 1 h 80"/>
                <a:gd name="T44" fmla="*/ 0 w 101"/>
                <a:gd name="T45" fmla="*/ 1 h 80"/>
                <a:gd name="T46" fmla="*/ 0 w 101"/>
                <a:gd name="T47" fmla="*/ 1 h 80"/>
                <a:gd name="T48" fmla="*/ 0 w 101"/>
                <a:gd name="T49" fmla="*/ 1 h 80"/>
                <a:gd name="T50" fmla="*/ 0 w 101"/>
                <a:gd name="T51" fmla="*/ 1 h 80"/>
                <a:gd name="T52" fmla="*/ 0 w 101"/>
                <a:gd name="T53" fmla="*/ 1 h 80"/>
                <a:gd name="T54" fmla="*/ 0 w 101"/>
                <a:gd name="T55" fmla="*/ 1 h 80"/>
                <a:gd name="T56" fmla="*/ 0 w 101"/>
                <a:gd name="T57" fmla="*/ 1 h 80"/>
                <a:gd name="T58" fmla="*/ 0 w 101"/>
                <a:gd name="T59" fmla="*/ 1 h 80"/>
                <a:gd name="T60" fmla="*/ 0 w 101"/>
                <a:gd name="T61" fmla="*/ 1 h 80"/>
                <a:gd name="T62" fmla="*/ 0 w 101"/>
                <a:gd name="T63" fmla="*/ 1 h 80"/>
                <a:gd name="T64" fmla="*/ 0 w 101"/>
                <a:gd name="T65" fmla="*/ 1 h 80"/>
                <a:gd name="T66" fmla="*/ 0 w 101"/>
                <a:gd name="T67" fmla="*/ 1 h 80"/>
                <a:gd name="T68" fmla="*/ 0 w 101"/>
                <a:gd name="T69" fmla="*/ 1 h 80"/>
                <a:gd name="T70" fmla="*/ 0 w 101"/>
                <a:gd name="T71" fmla="*/ 1 h 80"/>
                <a:gd name="T72" fmla="*/ 0 w 101"/>
                <a:gd name="T73" fmla="*/ 1 h 80"/>
                <a:gd name="T74" fmla="*/ 0 w 101"/>
                <a:gd name="T75" fmla="*/ 0 h 80"/>
                <a:gd name="T76" fmla="*/ 0 w 101"/>
                <a:gd name="T77" fmla="*/ 0 h 80"/>
                <a:gd name="T78" fmla="*/ 0 w 101"/>
                <a:gd name="T79" fmla="*/ 0 h 80"/>
                <a:gd name="T80" fmla="*/ 0 w 101"/>
                <a:gd name="T81" fmla="*/ 0 h 80"/>
                <a:gd name="T82" fmla="*/ 0 w 101"/>
                <a:gd name="T83" fmla="*/ 1 h 80"/>
                <a:gd name="T84" fmla="*/ 0 w 101"/>
                <a:gd name="T85" fmla="*/ 1 h 80"/>
                <a:gd name="T86" fmla="*/ 0 w 101"/>
                <a:gd name="T87" fmla="*/ 1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1"/>
                <a:gd name="T133" fmla="*/ 0 h 80"/>
                <a:gd name="T134" fmla="*/ 101 w 101"/>
                <a:gd name="T135" fmla="*/ 80 h 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1" h="80">
                  <a:moveTo>
                    <a:pt x="88" y="4"/>
                  </a:moveTo>
                  <a:lnTo>
                    <a:pt x="88" y="5"/>
                  </a:lnTo>
                  <a:lnTo>
                    <a:pt x="91" y="15"/>
                  </a:lnTo>
                  <a:lnTo>
                    <a:pt x="93" y="21"/>
                  </a:lnTo>
                  <a:lnTo>
                    <a:pt x="97" y="26"/>
                  </a:lnTo>
                  <a:lnTo>
                    <a:pt x="99" y="34"/>
                  </a:lnTo>
                  <a:lnTo>
                    <a:pt x="101" y="42"/>
                  </a:lnTo>
                  <a:lnTo>
                    <a:pt x="101" y="47"/>
                  </a:lnTo>
                  <a:lnTo>
                    <a:pt x="101" y="55"/>
                  </a:lnTo>
                  <a:lnTo>
                    <a:pt x="99" y="61"/>
                  </a:lnTo>
                  <a:lnTo>
                    <a:pt x="97" y="66"/>
                  </a:lnTo>
                  <a:lnTo>
                    <a:pt x="91" y="72"/>
                  </a:lnTo>
                  <a:lnTo>
                    <a:pt x="88" y="76"/>
                  </a:lnTo>
                  <a:lnTo>
                    <a:pt x="78" y="78"/>
                  </a:lnTo>
                  <a:lnTo>
                    <a:pt x="70" y="80"/>
                  </a:lnTo>
                  <a:lnTo>
                    <a:pt x="65" y="78"/>
                  </a:lnTo>
                  <a:lnTo>
                    <a:pt x="59" y="78"/>
                  </a:lnTo>
                  <a:lnTo>
                    <a:pt x="53" y="78"/>
                  </a:lnTo>
                  <a:lnTo>
                    <a:pt x="50" y="78"/>
                  </a:lnTo>
                  <a:lnTo>
                    <a:pt x="40" y="78"/>
                  </a:lnTo>
                  <a:lnTo>
                    <a:pt x="32" y="78"/>
                  </a:lnTo>
                  <a:lnTo>
                    <a:pt x="23" y="76"/>
                  </a:lnTo>
                  <a:lnTo>
                    <a:pt x="17" y="74"/>
                  </a:lnTo>
                  <a:lnTo>
                    <a:pt x="12" y="72"/>
                  </a:lnTo>
                  <a:lnTo>
                    <a:pt x="8" y="72"/>
                  </a:lnTo>
                  <a:lnTo>
                    <a:pt x="0" y="64"/>
                  </a:lnTo>
                  <a:lnTo>
                    <a:pt x="0" y="57"/>
                  </a:lnTo>
                  <a:lnTo>
                    <a:pt x="0" y="51"/>
                  </a:lnTo>
                  <a:lnTo>
                    <a:pt x="4" y="45"/>
                  </a:lnTo>
                  <a:lnTo>
                    <a:pt x="6" y="38"/>
                  </a:lnTo>
                  <a:lnTo>
                    <a:pt x="13" y="32"/>
                  </a:lnTo>
                  <a:lnTo>
                    <a:pt x="19" y="23"/>
                  </a:lnTo>
                  <a:lnTo>
                    <a:pt x="25" y="17"/>
                  </a:lnTo>
                  <a:lnTo>
                    <a:pt x="31" y="11"/>
                  </a:lnTo>
                  <a:lnTo>
                    <a:pt x="36" y="7"/>
                  </a:lnTo>
                  <a:lnTo>
                    <a:pt x="42" y="4"/>
                  </a:lnTo>
                  <a:lnTo>
                    <a:pt x="50" y="2"/>
                  </a:lnTo>
                  <a:lnTo>
                    <a:pt x="55" y="0"/>
                  </a:lnTo>
                  <a:lnTo>
                    <a:pt x="61" y="0"/>
                  </a:lnTo>
                  <a:lnTo>
                    <a:pt x="70" y="0"/>
                  </a:lnTo>
                  <a:lnTo>
                    <a:pt x="80" y="0"/>
                  </a:lnTo>
                  <a:lnTo>
                    <a:pt x="84" y="2"/>
                  </a:lnTo>
                  <a:lnTo>
                    <a:pt x="88" y="4"/>
                  </a:lnTo>
                  <a:close/>
                </a:path>
              </a:pathLst>
            </a:custGeom>
            <a:solidFill>
              <a:srgbClr val="000000"/>
            </a:solidFill>
            <a:ln w="9525">
              <a:noFill/>
              <a:round/>
              <a:headEnd/>
              <a:tailEnd/>
            </a:ln>
          </p:spPr>
          <p:txBody>
            <a:bodyPr/>
            <a:lstStyle/>
            <a:p>
              <a:endParaRPr lang="en-US" sz="2400"/>
            </a:p>
          </p:txBody>
        </p:sp>
        <p:sp>
          <p:nvSpPr>
            <p:cNvPr id="231473" name="Freeform 60"/>
            <p:cNvSpPr>
              <a:spLocks/>
            </p:cNvSpPr>
            <p:nvPr/>
          </p:nvSpPr>
          <p:spPr bwMode="auto">
            <a:xfrm>
              <a:off x="4204" y="3878"/>
              <a:ext cx="36" cy="43"/>
            </a:xfrm>
            <a:custGeom>
              <a:avLst/>
              <a:gdLst>
                <a:gd name="T0" fmla="*/ 0 w 70"/>
                <a:gd name="T1" fmla="*/ 0 h 86"/>
                <a:gd name="T2" fmla="*/ 1 w 70"/>
                <a:gd name="T3" fmla="*/ 1 h 86"/>
                <a:gd name="T4" fmla="*/ 1 w 70"/>
                <a:gd name="T5" fmla="*/ 1 h 86"/>
                <a:gd name="T6" fmla="*/ 1 w 70"/>
                <a:gd name="T7" fmla="*/ 1 h 86"/>
                <a:gd name="T8" fmla="*/ 0 w 70"/>
                <a:gd name="T9" fmla="*/ 0 h 86"/>
                <a:gd name="T10" fmla="*/ 0 w 70"/>
                <a:gd name="T11" fmla="*/ 0 h 86"/>
                <a:gd name="T12" fmla="*/ 0 60000 65536"/>
                <a:gd name="T13" fmla="*/ 0 60000 65536"/>
                <a:gd name="T14" fmla="*/ 0 60000 65536"/>
                <a:gd name="T15" fmla="*/ 0 60000 65536"/>
                <a:gd name="T16" fmla="*/ 0 60000 65536"/>
                <a:gd name="T17" fmla="*/ 0 60000 65536"/>
                <a:gd name="T18" fmla="*/ 0 w 70"/>
                <a:gd name="T19" fmla="*/ 0 h 86"/>
                <a:gd name="T20" fmla="*/ 70 w 70"/>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70" h="86">
                  <a:moveTo>
                    <a:pt x="0" y="0"/>
                  </a:moveTo>
                  <a:lnTo>
                    <a:pt x="8" y="50"/>
                  </a:lnTo>
                  <a:lnTo>
                    <a:pt x="70" y="86"/>
                  </a:lnTo>
                  <a:lnTo>
                    <a:pt x="53" y="13"/>
                  </a:lnTo>
                  <a:lnTo>
                    <a:pt x="0" y="0"/>
                  </a:lnTo>
                  <a:close/>
                </a:path>
              </a:pathLst>
            </a:custGeom>
            <a:solidFill>
              <a:srgbClr val="000000"/>
            </a:solidFill>
            <a:ln w="9525">
              <a:noFill/>
              <a:round/>
              <a:headEnd/>
              <a:tailEnd/>
            </a:ln>
          </p:spPr>
          <p:txBody>
            <a:bodyPr/>
            <a:lstStyle/>
            <a:p>
              <a:endParaRPr lang="en-US" sz="2400"/>
            </a:p>
          </p:txBody>
        </p:sp>
        <p:sp>
          <p:nvSpPr>
            <p:cNvPr id="231474" name="Freeform 61"/>
            <p:cNvSpPr>
              <a:spLocks/>
            </p:cNvSpPr>
            <p:nvPr/>
          </p:nvSpPr>
          <p:spPr bwMode="auto">
            <a:xfrm>
              <a:off x="4001" y="3745"/>
              <a:ext cx="179" cy="158"/>
            </a:xfrm>
            <a:custGeom>
              <a:avLst/>
              <a:gdLst>
                <a:gd name="T0" fmla="*/ 1 w 358"/>
                <a:gd name="T1" fmla="*/ 1 h 316"/>
                <a:gd name="T2" fmla="*/ 1 w 358"/>
                <a:gd name="T3" fmla="*/ 1 h 316"/>
                <a:gd name="T4" fmla="*/ 1 w 358"/>
                <a:gd name="T5" fmla="*/ 1 h 316"/>
                <a:gd name="T6" fmla="*/ 1 w 358"/>
                <a:gd name="T7" fmla="*/ 1 h 316"/>
                <a:gd name="T8" fmla="*/ 1 w 358"/>
                <a:gd name="T9" fmla="*/ 1 h 316"/>
                <a:gd name="T10" fmla="*/ 1 w 358"/>
                <a:gd name="T11" fmla="*/ 1 h 316"/>
                <a:gd name="T12" fmla="*/ 1 w 358"/>
                <a:gd name="T13" fmla="*/ 1 h 316"/>
                <a:gd name="T14" fmla="*/ 1 w 358"/>
                <a:gd name="T15" fmla="*/ 1 h 316"/>
                <a:gd name="T16" fmla="*/ 1 w 358"/>
                <a:gd name="T17" fmla="*/ 1 h 316"/>
                <a:gd name="T18" fmla="*/ 1 w 358"/>
                <a:gd name="T19" fmla="*/ 1 h 316"/>
                <a:gd name="T20" fmla="*/ 1 w 358"/>
                <a:gd name="T21" fmla="*/ 1 h 316"/>
                <a:gd name="T22" fmla="*/ 1 w 358"/>
                <a:gd name="T23" fmla="*/ 1 h 316"/>
                <a:gd name="T24" fmla="*/ 1 w 358"/>
                <a:gd name="T25" fmla="*/ 1 h 316"/>
                <a:gd name="T26" fmla="*/ 1 w 358"/>
                <a:gd name="T27" fmla="*/ 1 h 316"/>
                <a:gd name="T28" fmla="*/ 1 w 358"/>
                <a:gd name="T29" fmla="*/ 1 h 316"/>
                <a:gd name="T30" fmla="*/ 1 w 358"/>
                <a:gd name="T31" fmla="*/ 1 h 316"/>
                <a:gd name="T32" fmla="*/ 1 w 358"/>
                <a:gd name="T33" fmla="*/ 1 h 316"/>
                <a:gd name="T34" fmla="*/ 1 w 358"/>
                <a:gd name="T35" fmla="*/ 1 h 316"/>
                <a:gd name="T36" fmla="*/ 1 w 358"/>
                <a:gd name="T37" fmla="*/ 1 h 316"/>
                <a:gd name="T38" fmla="*/ 1 w 358"/>
                <a:gd name="T39" fmla="*/ 1 h 316"/>
                <a:gd name="T40" fmla="*/ 1 w 358"/>
                <a:gd name="T41" fmla="*/ 1 h 316"/>
                <a:gd name="T42" fmla="*/ 1 w 358"/>
                <a:gd name="T43" fmla="*/ 1 h 316"/>
                <a:gd name="T44" fmla="*/ 1 w 358"/>
                <a:gd name="T45" fmla="*/ 1 h 316"/>
                <a:gd name="T46" fmla="*/ 1 w 358"/>
                <a:gd name="T47" fmla="*/ 1 h 316"/>
                <a:gd name="T48" fmla="*/ 1 w 358"/>
                <a:gd name="T49" fmla="*/ 1 h 316"/>
                <a:gd name="T50" fmla="*/ 0 w 358"/>
                <a:gd name="T51" fmla="*/ 1 h 316"/>
                <a:gd name="T52" fmla="*/ 1 w 358"/>
                <a:gd name="T53" fmla="*/ 1 h 316"/>
                <a:gd name="T54" fmla="*/ 1 w 358"/>
                <a:gd name="T55" fmla="*/ 1 h 316"/>
                <a:gd name="T56" fmla="*/ 1 w 358"/>
                <a:gd name="T57" fmla="*/ 1 h 316"/>
                <a:gd name="T58" fmla="*/ 1 w 358"/>
                <a:gd name="T59" fmla="*/ 1 h 316"/>
                <a:gd name="T60" fmla="*/ 1 w 358"/>
                <a:gd name="T61" fmla="*/ 1 h 316"/>
                <a:gd name="T62" fmla="*/ 1 w 358"/>
                <a:gd name="T63" fmla="*/ 1 h 316"/>
                <a:gd name="T64" fmla="*/ 1 w 358"/>
                <a:gd name="T65" fmla="*/ 1 h 316"/>
                <a:gd name="T66" fmla="*/ 1 w 358"/>
                <a:gd name="T67" fmla="*/ 1 h 316"/>
                <a:gd name="T68" fmla="*/ 1 w 358"/>
                <a:gd name="T69" fmla="*/ 1 h 316"/>
                <a:gd name="T70" fmla="*/ 1 w 358"/>
                <a:gd name="T71" fmla="*/ 1 h 316"/>
                <a:gd name="T72" fmla="*/ 1 w 358"/>
                <a:gd name="T73" fmla="*/ 1 h 316"/>
                <a:gd name="T74" fmla="*/ 1 w 358"/>
                <a:gd name="T75" fmla="*/ 1 h 316"/>
                <a:gd name="T76" fmla="*/ 1 w 358"/>
                <a:gd name="T77" fmla="*/ 1 h 316"/>
                <a:gd name="T78" fmla="*/ 1 w 358"/>
                <a:gd name="T79" fmla="*/ 1 h 316"/>
                <a:gd name="T80" fmla="*/ 1 w 358"/>
                <a:gd name="T81" fmla="*/ 1 h 316"/>
                <a:gd name="T82" fmla="*/ 1 w 358"/>
                <a:gd name="T83" fmla="*/ 1 h 316"/>
                <a:gd name="T84" fmla="*/ 1 w 358"/>
                <a:gd name="T85" fmla="*/ 1 h 316"/>
                <a:gd name="T86" fmla="*/ 1 w 358"/>
                <a:gd name="T87" fmla="*/ 1 h 316"/>
                <a:gd name="T88" fmla="*/ 1 w 358"/>
                <a:gd name="T89" fmla="*/ 1 h 316"/>
                <a:gd name="T90" fmla="*/ 1 w 358"/>
                <a:gd name="T91" fmla="*/ 1 h 316"/>
                <a:gd name="T92" fmla="*/ 1 w 358"/>
                <a:gd name="T93" fmla="*/ 1 h 316"/>
                <a:gd name="T94" fmla="*/ 1 w 358"/>
                <a:gd name="T95" fmla="*/ 1 h 316"/>
                <a:gd name="T96" fmla="*/ 1 w 358"/>
                <a:gd name="T97" fmla="*/ 1 h 316"/>
                <a:gd name="T98" fmla="*/ 1 w 358"/>
                <a:gd name="T99" fmla="*/ 1 h 316"/>
                <a:gd name="T100" fmla="*/ 1 w 358"/>
                <a:gd name="T101" fmla="*/ 1 h 316"/>
                <a:gd name="T102" fmla="*/ 1 w 358"/>
                <a:gd name="T103" fmla="*/ 1 h 316"/>
                <a:gd name="T104" fmla="*/ 1 w 358"/>
                <a:gd name="T105" fmla="*/ 1 h 316"/>
                <a:gd name="T106" fmla="*/ 1 w 358"/>
                <a:gd name="T107" fmla="*/ 1 h 316"/>
                <a:gd name="T108" fmla="*/ 1 w 358"/>
                <a:gd name="T109" fmla="*/ 0 h 316"/>
                <a:gd name="T110" fmla="*/ 1 w 358"/>
                <a:gd name="T111" fmla="*/ 1 h 316"/>
                <a:gd name="T112" fmla="*/ 1 w 358"/>
                <a:gd name="T113" fmla="*/ 1 h 316"/>
                <a:gd name="T114" fmla="*/ 1 w 358"/>
                <a:gd name="T115" fmla="*/ 1 h 316"/>
                <a:gd name="T116" fmla="*/ 1 w 358"/>
                <a:gd name="T117" fmla="*/ 1 h 316"/>
                <a:gd name="T118" fmla="*/ 1 w 358"/>
                <a:gd name="T119" fmla="*/ 1 h 3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8"/>
                <a:gd name="T181" fmla="*/ 0 h 316"/>
                <a:gd name="T182" fmla="*/ 358 w 358"/>
                <a:gd name="T183" fmla="*/ 316 h 3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8" h="316">
                  <a:moveTo>
                    <a:pt x="304" y="220"/>
                  </a:moveTo>
                  <a:lnTo>
                    <a:pt x="301" y="220"/>
                  </a:lnTo>
                  <a:lnTo>
                    <a:pt x="297" y="219"/>
                  </a:lnTo>
                  <a:lnTo>
                    <a:pt x="287" y="219"/>
                  </a:lnTo>
                  <a:lnTo>
                    <a:pt x="280" y="219"/>
                  </a:lnTo>
                  <a:lnTo>
                    <a:pt x="274" y="219"/>
                  </a:lnTo>
                  <a:lnTo>
                    <a:pt x="268" y="220"/>
                  </a:lnTo>
                  <a:lnTo>
                    <a:pt x="263" y="222"/>
                  </a:lnTo>
                  <a:lnTo>
                    <a:pt x="257" y="226"/>
                  </a:lnTo>
                  <a:lnTo>
                    <a:pt x="251" y="228"/>
                  </a:lnTo>
                  <a:lnTo>
                    <a:pt x="247" y="234"/>
                  </a:lnTo>
                  <a:lnTo>
                    <a:pt x="242" y="239"/>
                  </a:lnTo>
                  <a:lnTo>
                    <a:pt x="240" y="245"/>
                  </a:lnTo>
                  <a:lnTo>
                    <a:pt x="234" y="251"/>
                  </a:lnTo>
                  <a:lnTo>
                    <a:pt x="230" y="259"/>
                  </a:lnTo>
                  <a:lnTo>
                    <a:pt x="226" y="266"/>
                  </a:lnTo>
                  <a:lnTo>
                    <a:pt x="225" y="272"/>
                  </a:lnTo>
                  <a:lnTo>
                    <a:pt x="223" y="278"/>
                  </a:lnTo>
                  <a:lnTo>
                    <a:pt x="219" y="283"/>
                  </a:lnTo>
                  <a:lnTo>
                    <a:pt x="217" y="289"/>
                  </a:lnTo>
                  <a:lnTo>
                    <a:pt x="215" y="295"/>
                  </a:lnTo>
                  <a:lnTo>
                    <a:pt x="213" y="302"/>
                  </a:lnTo>
                  <a:lnTo>
                    <a:pt x="211" y="308"/>
                  </a:lnTo>
                  <a:lnTo>
                    <a:pt x="209" y="314"/>
                  </a:lnTo>
                  <a:lnTo>
                    <a:pt x="209" y="316"/>
                  </a:lnTo>
                  <a:lnTo>
                    <a:pt x="0" y="270"/>
                  </a:lnTo>
                  <a:lnTo>
                    <a:pt x="4" y="241"/>
                  </a:lnTo>
                  <a:lnTo>
                    <a:pt x="183" y="279"/>
                  </a:lnTo>
                  <a:lnTo>
                    <a:pt x="183" y="276"/>
                  </a:lnTo>
                  <a:lnTo>
                    <a:pt x="185" y="272"/>
                  </a:lnTo>
                  <a:lnTo>
                    <a:pt x="186" y="262"/>
                  </a:lnTo>
                  <a:lnTo>
                    <a:pt x="190" y="253"/>
                  </a:lnTo>
                  <a:lnTo>
                    <a:pt x="192" y="247"/>
                  </a:lnTo>
                  <a:lnTo>
                    <a:pt x="194" y="241"/>
                  </a:lnTo>
                  <a:lnTo>
                    <a:pt x="198" y="236"/>
                  </a:lnTo>
                  <a:lnTo>
                    <a:pt x="202" y="230"/>
                  </a:lnTo>
                  <a:lnTo>
                    <a:pt x="207" y="224"/>
                  </a:lnTo>
                  <a:lnTo>
                    <a:pt x="213" y="219"/>
                  </a:lnTo>
                  <a:lnTo>
                    <a:pt x="219" y="213"/>
                  </a:lnTo>
                  <a:lnTo>
                    <a:pt x="226" y="207"/>
                  </a:lnTo>
                  <a:lnTo>
                    <a:pt x="234" y="201"/>
                  </a:lnTo>
                  <a:lnTo>
                    <a:pt x="242" y="198"/>
                  </a:lnTo>
                  <a:lnTo>
                    <a:pt x="249" y="196"/>
                  </a:lnTo>
                  <a:lnTo>
                    <a:pt x="259" y="192"/>
                  </a:lnTo>
                  <a:lnTo>
                    <a:pt x="264" y="190"/>
                  </a:lnTo>
                  <a:lnTo>
                    <a:pt x="272" y="188"/>
                  </a:lnTo>
                  <a:lnTo>
                    <a:pt x="280" y="186"/>
                  </a:lnTo>
                  <a:lnTo>
                    <a:pt x="287" y="186"/>
                  </a:lnTo>
                  <a:lnTo>
                    <a:pt x="293" y="184"/>
                  </a:lnTo>
                  <a:lnTo>
                    <a:pt x="299" y="184"/>
                  </a:lnTo>
                  <a:lnTo>
                    <a:pt x="302" y="184"/>
                  </a:lnTo>
                  <a:lnTo>
                    <a:pt x="308" y="184"/>
                  </a:lnTo>
                  <a:lnTo>
                    <a:pt x="314" y="184"/>
                  </a:lnTo>
                  <a:lnTo>
                    <a:pt x="318" y="184"/>
                  </a:lnTo>
                  <a:lnTo>
                    <a:pt x="335" y="0"/>
                  </a:lnTo>
                  <a:lnTo>
                    <a:pt x="358" y="13"/>
                  </a:lnTo>
                  <a:lnTo>
                    <a:pt x="352" y="194"/>
                  </a:lnTo>
                  <a:lnTo>
                    <a:pt x="325" y="224"/>
                  </a:lnTo>
                  <a:lnTo>
                    <a:pt x="304" y="220"/>
                  </a:lnTo>
                  <a:close/>
                </a:path>
              </a:pathLst>
            </a:custGeom>
            <a:solidFill>
              <a:srgbClr val="000000"/>
            </a:solidFill>
            <a:ln w="9525">
              <a:noFill/>
              <a:round/>
              <a:headEnd/>
              <a:tailEnd/>
            </a:ln>
          </p:spPr>
          <p:txBody>
            <a:bodyPr/>
            <a:lstStyle/>
            <a:p>
              <a:endParaRPr lang="en-US" sz="2400"/>
            </a:p>
          </p:txBody>
        </p:sp>
        <p:sp>
          <p:nvSpPr>
            <p:cNvPr id="231475" name="Freeform 62"/>
            <p:cNvSpPr>
              <a:spLocks/>
            </p:cNvSpPr>
            <p:nvPr/>
          </p:nvSpPr>
          <p:spPr bwMode="auto">
            <a:xfrm>
              <a:off x="4302" y="3784"/>
              <a:ext cx="70" cy="165"/>
            </a:xfrm>
            <a:custGeom>
              <a:avLst/>
              <a:gdLst>
                <a:gd name="T0" fmla="*/ 1 w 139"/>
                <a:gd name="T1" fmla="*/ 0 h 331"/>
                <a:gd name="T2" fmla="*/ 1 w 139"/>
                <a:gd name="T3" fmla="*/ 0 h 331"/>
                <a:gd name="T4" fmla="*/ 1 w 139"/>
                <a:gd name="T5" fmla="*/ 0 h 331"/>
                <a:gd name="T6" fmla="*/ 1 w 139"/>
                <a:gd name="T7" fmla="*/ 0 h 331"/>
                <a:gd name="T8" fmla="*/ 1 w 139"/>
                <a:gd name="T9" fmla="*/ 0 h 331"/>
                <a:gd name="T10" fmla="*/ 1 w 139"/>
                <a:gd name="T11" fmla="*/ 0 h 331"/>
                <a:gd name="T12" fmla="*/ 1 w 139"/>
                <a:gd name="T13" fmla="*/ 0 h 331"/>
                <a:gd name="T14" fmla="*/ 1 w 139"/>
                <a:gd name="T15" fmla="*/ 0 h 331"/>
                <a:gd name="T16" fmla="*/ 1 w 139"/>
                <a:gd name="T17" fmla="*/ 0 h 331"/>
                <a:gd name="T18" fmla="*/ 1 w 139"/>
                <a:gd name="T19" fmla="*/ 0 h 331"/>
                <a:gd name="T20" fmla="*/ 1 w 139"/>
                <a:gd name="T21" fmla="*/ 0 h 331"/>
                <a:gd name="T22" fmla="*/ 1 w 139"/>
                <a:gd name="T23" fmla="*/ 0 h 331"/>
                <a:gd name="T24" fmla="*/ 1 w 139"/>
                <a:gd name="T25" fmla="*/ 0 h 331"/>
                <a:gd name="T26" fmla="*/ 1 w 139"/>
                <a:gd name="T27" fmla="*/ 0 h 331"/>
                <a:gd name="T28" fmla="*/ 1 w 139"/>
                <a:gd name="T29" fmla="*/ 0 h 331"/>
                <a:gd name="T30" fmla="*/ 1 w 139"/>
                <a:gd name="T31" fmla="*/ 0 h 331"/>
                <a:gd name="T32" fmla="*/ 1 w 139"/>
                <a:gd name="T33" fmla="*/ 0 h 331"/>
                <a:gd name="T34" fmla="*/ 1 w 139"/>
                <a:gd name="T35" fmla="*/ 0 h 331"/>
                <a:gd name="T36" fmla="*/ 1 w 139"/>
                <a:gd name="T37" fmla="*/ 0 h 331"/>
                <a:gd name="T38" fmla="*/ 1 w 139"/>
                <a:gd name="T39" fmla="*/ 0 h 331"/>
                <a:gd name="T40" fmla="*/ 1 w 139"/>
                <a:gd name="T41" fmla="*/ 0 h 331"/>
                <a:gd name="T42" fmla="*/ 1 w 139"/>
                <a:gd name="T43" fmla="*/ 0 h 331"/>
                <a:gd name="T44" fmla="*/ 1 w 139"/>
                <a:gd name="T45" fmla="*/ 0 h 331"/>
                <a:gd name="T46" fmla="*/ 1 w 139"/>
                <a:gd name="T47" fmla="*/ 0 h 331"/>
                <a:gd name="T48" fmla="*/ 1 w 139"/>
                <a:gd name="T49" fmla="*/ 0 h 331"/>
                <a:gd name="T50" fmla="*/ 1 w 139"/>
                <a:gd name="T51" fmla="*/ 0 h 331"/>
                <a:gd name="T52" fmla="*/ 1 w 139"/>
                <a:gd name="T53" fmla="*/ 0 h 331"/>
                <a:gd name="T54" fmla="*/ 1 w 139"/>
                <a:gd name="T55" fmla="*/ 0 h 331"/>
                <a:gd name="T56" fmla="*/ 1 w 139"/>
                <a:gd name="T57" fmla="*/ 0 h 331"/>
                <a:gd name="T58" fmla="*/ 1 w 139"/>
                <a:gd name="T59" fmla="*/ 0 h 331"/>
                <a:gd name="T60" fmla="*/ 1 w 139"/>
                <a:gd name="T61" fmla="*/ 0 h 331"/>
                <a:gd name="T62" fmla="*/ 1 w 139"/>
                <a:gd name="T63" fmla="*/ 0 h 331"/>
                <a:gd name="T64" fmla="*/ 1 w 139"/>
                <a:gd name="T65" fmla="*/ 0 h 331"/>
                <a:gd name="T66" fmla="*/ 1 w 139"/>
                <a:gd name="T67" fmla="*/ 0 h 331"/>
                <a:gd name="T68" fmla="*/ 1 w 139"/>
                <a:gd name="T69" fmla="*/ 0 h 331"/>
                <a:gd name="T70" fmla="*/ 1 w 139"/>
                <a:gd name="T71" fmla="*/ 0 h 331"/>
                <a:gd name="T72" fmla="*/ 1 w 139"/>
                <a:gd name="T73" fmla="*/ 0 h 331"/>
                <a:gd name="T74" fmla="*/ 1 w 139"/>
                <a:gd name="T75" fmla="*/ 0 h 331"/>
                <a:gd name="T76" fmla="*/ 1 w 139"/>
                <a:gd name="T77" fmla="*/ 0 h 331"/>
                <a:gd name="T78" fmla="*/ 1 w 139"/>
                <a:gd name="T79" fmla="*/ 0 h 331"/>
                <a:gd name="T80" fmla="*/ 1 w 139"/>
                <a:gd name="T81" fmla="*/ 0 h 331"/>
                <a:gd name="T82" fmla="*/ 1 w 139"/>
                <a:gd name="T83" fmla="*/ 0 h 331"/>
                <a:gd name="T84" fmla="*/ 1 w 139"/>
                <a:gd name="T85" fmla="*/ 0 h 331"/>
                <a:gd name="T86" fmla="*/ 1 w 139"/>
                <a:gd name="T87" fmla="*/ 0 h 331"/>
                <a:gd name="T88" fmla="*/ 1 w 139"/>
                <a:gd name="T89" fmla="*/ 0 h 331"/>
                <a:gd name="T90" fmla="*/ 1 w 139"/>
                <a:gd name="T91" fmla="*/ 0 h 331"/>
                <a:gd name="T92" fmla="*/ 0 w 139"/>
                <a:gd name="T93" fmla="*/ 0 h 331"/>
                <a:gd name="T94" fmla="*/ 1 w 139"/>
                <a:gd name="T95" fmla="*/ 0 h 33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9"/>
                <a:gd name="T145" fmla="*/ 0 h 331"/>
                <a:gd name="T146" fmla="*/ 139 w 139"/>
                <a:gd name="T147" fmla="*/ 331 h 33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9" h="331">
                  <a:moveTo>
                    <a:pt x="26" y="0"/>
                  </a:moveTo>
                  <a:lnTo>
                    <a:pt x="30" y="2"/>
                  </a:lnTo>
                  <a:lnTo>
                    <a:pt x="34" y="6"/>
                  </a:lnTo>
                  <a:lnTo>
                    <a:pt x="40" y="13"/>
                  </a:lnTo>
                  <a:lnTo>
                    <a:pt x="47" y="19"/>
                  </a:lnTo>
                  <a:lnTo>
                    <a:pt x="55" y="28"/>
                  </a:lnTo>
                  <a:lnTo>
                    <a:pt x="61" y="32"/>
                  </a:lnTo>
                  <a:lnTo>
                    <a:pt x="64" y="38"/>
                  </a:lnTo>
                  <a:lnTo>
                    <a:pt x="68" y="44"/>
                  </a:lnTo>
                  <a:lnTo>
                    <a:pt x="74" y="49"/>
                  </a:lnTo>
                  <a:lnTo>
                    <a:pt x="78" y="55"/>
                  </a:lnTo>
                  <a:lnTo>
                    <a:pt x="83" y="61"/>
                  </a:lnTo>
                  <a:lnTo>
                    <a:pt x="87" y="68"/>
                  </a:lnTo>
                  <a:lnTo>
                    <a:pt x="93" y="74"/>
                  </a:lnTo>
                  <a:lnTo>
                    <a:pt x="97" y="82"/>
                  </a:lnTo>
                  <a:lnTo>
                    <a:pt x="101" y="89"/>
                  </a:lnTo>
                  <a:lnTo>
                    <a:pt x="106" y="97"/>
                  </a:lnTo>
                  <a:lnTo>
                    <a:pt x="110" y="104"/>
                  </a:lnTo>
                  <a:lnTo>
                    <a:pt x="114" y="112"/>
                  </a:lnTo>
                  <a:lnTo>
                    <a:pt x="118" y="120"/>
                  </a:lnTo>
                  <a:lnTo>
                    <a:pt x="120" y="129"/>
                  </a:lnTo>
                  <a:lnTo>
                    <a:pt x="123" y="137"/>
                  </a:lnTo>
                  <a:lnTo>
                    <a:pt x="125" y="146"/>
                  </a:lnTo>
                  <a:lnTo>
                    <a:pt x="129" y="154"/>
                  </a:lnTo>
                  <a:lnTo>
                    <a:pt x="131" y="163"/>
                  </a:lnTo>
                  <a:lnTo>
                    <a:pt x="133" y="173"/>
                  </a:lnTo>
                  <a:lnTo>
                    <a:pt x="133" y="182"/>
                  </a:lnTo>
                  <a:lnTo>
                    <a:pt x="135" y="192"/>
                  </a:lnTo>
                  <a:lnTo>
                    <a:pt x="135" y="200"/>
                  </a:lnTo>
                  <a:lnTo>
                    <a:pt x="137" y="209"/>
                  </a:lnTo>
                  <a:lnTo>
                    <a:pt x="137" y="217"/>
                  </a:lnTo>
                  <a:lnTo>
                    <a:pt x="137" y="224"/>
                  </a:lnTo>
                  <a:lnTo>
                    <a:pt x="137" y="232"/>
                  </a:lnTo>
                  <a:lnTo>
                    <a:pt x="139" y="239"/>
                  </a:lnTo>
                  <a:lnTo>
                    <a:pt x="137" y="247"/>
                  </a:lnTo>
                  <a:lnTo>
                    <a:pt x="137" y="253"/>
                  </a:lnTo>
                  <a:lnTo>
                    <a:pt x="137" y="260"/>
                  </a:lnTo>
                  <a:lnTo>
                    <a:pt x="137" y="266"/>
                  </a:lnTo>
                  <a:lnTo>
                    <a:pt x="137" y="272"/>
                  </a:lnTo>
                  <a:lnTo>
                    <a:pt x="137" y="277"/>
                  </a:lnTo>
                  <a:lnTo>
                    <a:pt x="137" y="283"/>
                  </a:lnTo>
                  <a:lnTo>
                    <a:pt x="137" y="289"/>
                  </a:lnTo>
                  <a:lnTo>
                    <a:pt x="135" y="298"/>
                  </a:lnTo>
                  <a:lnTo>
                    <a:pt x="133" y="308"/>
                  </a:lnTo>
                  <a:lnTo>
                    <a:pt x="131" y="314"/>
                  </a:lnTo>
                  <a:lnTo>
                    <a:pt x="131" y="321"/>
                  </a:lnTo>
                  <a:lnTo>
                    <a:pt x="129" y="329"/>
                  </a:lnTo>
                  <a:lnTo>
                    <a:pt x="129" y="331"/>
                  </a:lnTo>
                  <a:lnTo>
                    <a:pt x="72" y="314"/>
                  </a:lnTo>
                  <a:lnTo>
                    <a:pt x="72" y="312"/>
                  </a:lnTo>
                  <a:lnTo>
                    <a:pt x="72" y="310"/>
                  </a:lnTo>
                  <a:lnTo>
                    <a:pt x="74" y="304"/>
                  </a:lnTo>
                  <a:lnTo>
                    <a:pt x="76" y="300"/>
                  </a:lnTo>
                  <a:lnTo>
                    <a:pt x="78" y="291"/>
                  </a:lnTo>
                  <a:lnTo>
                    <a:pt x="80" y="283"/>
                  </a:lnTo>
                  <a:lnTo>
                    <a:pt x="82" y="274"/>
                  </a:lnTo>
                  <a:lnTo>
                    <a:pt x="83" y="264"/>
                  </a:lnTo>
                  <a:lnTo>
                    <a:pt x="83" y="257"/>
                  </a:lnTo>
                  <a:lnTo>
                    <a:pt x="85" y="251"/>
                  </a:lnTo>
                  <a:lnTo>
                    <a:pt x="85" y="245"/>
                  </a:lnTo>
                  <a:lnTo>
                    <a:pt x="85" y="239"/>
                  </a:lnTo>
                  <a:lnTo>
                    <a:pt x="85" y="232"/>
                  </a:lnTo>
                  <a:lnTo>
                    <a:pt x="87" y="226"/>
                  </a:lnTo>
                  <a:lnTo>
                    <a:pt x="87" y="219"/>
                  </a:lnTo>
                  <a:lnTo>
                    <a:pt x="89" y="213"/>
                  </a:lnTo>
                  <a:lnTo>
                    <a:pt x="89" y="205"/>
                  </a:lnTo>
                  <a:lnTo>
                    <a:pt x="89" y="200"/>
                  </a:lnTo>
                  <a:lnTo>
                    <a:pt x="89" y="192"/>
                  </a:lnTo>
                  <a:lnTo>
                    <a:pt x="89" y="184"/>
                  </a:lnTo>
                  <a:lnTo>
                    <a:pt x="87" y="177"/>
                  </a:lnTo>
                  <a:lnTo>
                    <a:pt x="87" y="169"/>
                  </a:lnTo>
                  <a:lnTo>
                    <a:pt x="85" y="163"/>
                  </a:lnTo>
                  <a:lnTo>
                    <a:pt x="85" y="156"/>
                  </a:lnTo>
                  <a:lnTo>
                    <a:pt x="83" y="148"/>
                  </a:lnTo>
                  <a:lnTo>
                    <a:pt x="82" y="142"/>
                  </a:lnTo>
                  <a:lnTo>
                    <a:pt x="80" y="135"/>
                  </a:lnTo>
                  <a:lnTo>
                    <a:pt x="78" y="129"/>
                  </a:lnTo>
                  <a:lnTo>
                    <a:pt x="74" y="122"/>
                  </a:lnTo>
                  <a:lnTo>
                    <a:pt x="72" y="116"/>
                  </a:lnTo>
                  <a:lnTo>
                    <a:pt x="68" y="110"/>
                  </a:lnTo>
                  <a:lnTo>
                    <a:pt x="64" y="104"/>
                  </a:lnTo>
                  <a:lnTo>
                    <a:pt x="63" y="99"/>
                  </a:lnTo>
                  <a:lnTo>
                    <a:pt x="59" y="93"/>
                  </a:lnTo>
                  <a:lnTo>
                    <a:pt x="53" y="87"/>
                  </a:lnTo>
                  <a:lnTo>
                    <a:pt x="51" y="84"/>
                  </a:lnTo>
                  <a:lnTo>
                    <a:pt x="44" y="74"/>
                  </a:lnTo>
                  <a:lnTo>
                    <a:pt x="36" y="68"/>
                  </a:lnTo>
                  <a:lnTo>
                    <a:pt x="28" y="59"/>
                  </a:lnTo>
                  <a:lnTo>
                    <a:pt x="23" y="53"/>
                  </a:lnTo>
                  <a:lnTo>
                    <a:pt x="15" y="47"/>
                  </a:lnTo>
                  <a:lnTo>
                    <a:pt x="11" y="44"/>
                  </a:lnTo>
                  <a:lnTo>
                    <a:pt x="5" y="40"/>
                  </a:lnTo>
                  <a:lnTo>
                    <a:pt x="2" y="36"/>
                  </a:lnTo>
                  <a:lnTo>
                    <a:pt x="0" y="36"/>
                  </a:lnTo>
                  <a:lnTo>
                    <a:pt x="26" y="0"/>
                  </a:lnTo>
                  <a:close/>
                </a:path>
              </a:pathLst>
            </a:custGeom>
            <a:solidFill>
              <a:srgbClr val="000000"/>
            </a:solidFill>
            <a:ln w="9525">
              <a:noFill/>
              <a:round/>
              <a:headEnd/>
              <a:tailEnd/>
            </a:ln>
          </p:spPr>
          <p:txBody>
            <a:bodyPr/>
            <a:lstStyle/>
            <a:p>
              <a:endParaRPr lang="en-US" sz="2400"/>
            </a:p>
          </p:txBody>
        </p:sp>
        <p:sp>
          <p:nvSpPr>
            <p:cNvPr id="231476" name="Freeform 63"/>
            <p:cNvSpPr>
              <a:spLocks/>
            </p:cNvSpPr>
            <p:nvPr/>
          </p:nvSpPr>
          <p:spPr bwMode="auto">
            <a:xfrm>
              <a:off x="4342" y="3736"/>
              <a:ext cx="88" cy="225"/>
            </a:xfrm>
            <a:custGeom>
              <a:avLst/>
              <a:gdLst>
                <a:gd name="T0" fmla="*/ 1 w 175"/>
                <a:gd name="T1" fmla="*/ 1 h 448"/>
                <a:gd name="T2" fmla="*/ 1 w 175"/>
                <a:gd name="T3" fmla="*/ 1 h 448"/>
                <a:gd name="T4" fmla="*/ 1 w 175"/>
                <a:gd name="T5" fmla="*/ 1 h 448"/>
                <a:gd name="T6" fmla="*/ 1 w 175"/>
                <a:gd name="T7" fmla="*/ 1 h 448"/>
                <a:gd name="T8" fmla="*/ 1 w 175"/>
                <a:gd name="T9" fmla="*/ 1 h 448"/>
                <a:gd name="T10" fmla="*/ 1 w 175"/>
                <a:gd name="T11" fmla="*/ 1 h 448"/>
                <a:gd name="T12" fmla="*/ 1 w 175"/>
                <a:gd name="T13" fmla="*/ 1 h 448"/>
                <a:gd name="T14" fmla="*/ 1 w 175"/>
                <a:gd name="T15" fmla="*/ 1 h 448"/>
                <a:gd name="T16" fmla="*/ 1 w 175"/>
                <a:gd name="T17" fmla="*/ 1 h 448"/>
                <a:gd name="T18" fmla="*/ 1 w 175"/>
                <a:gd name="T19" fmla="*/ 1 h 448"/>
                <a:gd name="T20" fmla="*/ 1 w 175"/>
                <a:gd name="T21" fmla="*/ 1 h 448"/>
                <a:gd name="T22" fmla="*/ 1 w 175"/>
                <a:gd name="T23" fmla="*/ 1 h 448"/>
                <a:gd name="T24" fmla="*/ 1 w 175"/>
                <a:gd name="T25" fmla="*/ 1 h 448"/>
                <a:gd name="T26" fmla="*/ 1 w 175"/>
                <a:gd name="T27" fmla="*/ 1 h 448"/>
                <a:gd name="T28" fmla="*/ 1 w 175"/>
                <a:gd name="T29" fmla="*/ 1 h 448"/>
                <a:gd name="T30" fmla="*/ 1 w 175"/>
                <a:gd name="T31" fmla="*/ 1 h 448"/>
                <a:gd name="T32" fmla="*/ 1 w 175"/>
                <a:gd name="T33" fmla="*/ 1 h 448"/>
                <a:gd name="T34" fmla="*/ 1 w 175"/>
                <a:gd name="T35" fmla="*/ 1 h 448"/>
                <a:gd name="T36" fmla="*/ 1 w 175"/>
                <a:gd name="T37" fmla="*/ 1 h 448"/>
                <a:gd name="T38" fmla="*/ 1 w 175"/>
                <a:gd name="T39" fmla="*/ 1 h 448"/>
                <a:gd name="T40" fmla="*/ 1 w 175"/>
                <a:gd name="T41" fmla="*/ 1 h 448"/>
                <a:gd name="T42" fmla="*/ 1 w 175"/>
                <a:gd name="T43" fmla="*/ 1 h 448"/>
                <a:gd name="T44" fmla="*/ 1 w 175"/>
                <a:gd name="T45" fmla="*/ 1 h 448"/>
                <a:gd name="T46" fmla="*/ 1 w 175"/>
                <a:gd name="T47" fmla="*/ 1 h 448"/>
                <a:gd name="T48" fmla="*/ 1 w 175"/>
                <a:gd name="T49" fmla="*/ 1 h 448"/>
                <a:gd name="T50" fmla="*/ 1 w 175"/>
                <a:gd name="T51" fmla="*/ 1 h 448"/>
                <a:gd name="T52" fmla="*/ 1 w 175"/>
                <a:gd name="T53" fmla="*/ 1 h 448"/>
                <a:gd name="T54" fmla="*/ 1 w 175"/>
                <a:gd name="T55" fmla="*/ 1 h 448"/>
                <a:gd name="T56" fmla="*/ 1 w 175"/>
                <a:gd name="T57" fmla="*/ 1 h 448"/>
                <a:gd name="T58" fmla="*/ 1 w 175"/>
                <a:gd name="T59" fmla="*/ 1 h 448"/>
                <a:gd name="T60" fmla="*/ 1 w 175"/>
                <a:gd name="T61" fmla="*/ 1 h 448"/>
                <a:gd name="T62" fmla="*/ 1 w 175"/>
                <a:gd name="T63" fmla="*/ 1 h 448"/>
                <a:gd name="T64" fmla="*/ 1 w 175"/>
                <a:gd name="T65" fmla="*/ 1 h 448"/>
                <a:gd name="T66" fmla="*/ 1 w 175"/>
                <a:gd name="T67" fmla="*/ 1 h 448"/>
                <a:gd name="T68" fmla="*/ 1 w 175"/>
                <a:gd name="T69" fmla="*/ 1 h 448"/>
                <a:gd name="T70" fmla="*/ 1 w 175"/>
                <a:gd name="T71" fmla="*/ 1 h 448"/>
                <a:gd name="T72" fmla="*/ 1 w 175"/>
                <a:gd name="T73" fmla="*/ 1 h 448"/>
                <a:gd name="T74" fmla="*/ 1 w 175"/>
                <a:gd name="T75" fmla="*/ 1 h 448"/>
                <a:gd name="T76" fmla="*/ 1 w 175"/>
                <a:gd name="T77" fmla="*/ 1 h 448"/>
                <a:gd name="T78" fmla="*/ 1 w 175"/>
                <a:gd name="T79" fmla="*/ 1 h 448"/>
                <a:gd name="T80" fmla="*/ 1 w 175"/>
                <a:gd name="T81" fmla="*/ 1 h 448"/>
                <a:gd name="T82" fmla="*/ 1 w 175"/>
                <a:gd name="T83" fmla="*/ 1 h 448"/>
                <a:gd name="T84" fmla="*/ 0 w 175"/>
                <a:gd name="T85" fmla="*/ 1 h 4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5"/>
                <a:gd name="T130" fmla="*/ 0 h 448"/>
                <a:gd name="T131" fmla="*/ 175 w 175"/>
                <a:gd name="T132" fmla="*/ 448 h 4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5" h="448">
                  <a:moveTo>
                    <a:pt x="0" y="30"/>
                  </a:moveTo>
                  <a:lnTo>
                    <a:pt x="2" y="34"/>
                  </a:lnTo>
                  <a:lnTo>
                    <a:pt x="5" y="36"/>
                  </a:lnTo>
                  <a:lnTo>
                    <a:pt x="11" y="42"/>
                  </a:lnTo>
                  <a:lnTo>
                    <a:pt x="15" y="47"/>
                  </a:lnTo>
                  <a:lnTo>
                    <a:pt x="22" y="55"/>
                  </a:lnTo>
                  <a:lnTo>
                    <a:pt x="24" y="59"/>
                  </a:lnTo>
                  <a:lnTo>
                    <a:pt x="28" y="65"/>
                  </a:lnTo>
                  <a:lnTo>
                    <a:pt x="32" y="70"/>
                  </a:lnTo>
                  <a:lnTo>
                    <a:pt x="38" y="76"/>
                  </a:lnTo>
                  <a:lnTo>
                    <a:pt x="40" y="82"/>
                  </a:lnTo>
                  <a:lnTo>
                    <a:pt x="45" y="87"/>
                  </a:lnTo>
                  <a:lnTo>
                    <a:pt x="49" y="93"/>
                  </a:lnTo>
                  <a:lnTo>
                    <a:pt x="53" y="101"/>
                  </a:lnTo>
                  <a:lnTo>
                    <a:pt x="57" y="106"/>
                  </a:lnTo>
                  <a:lnTo>
                    <a:pt x="62" y="114"/>
                  </a:lnTo>
                  <a:lnTo>
                    <a:pt x="66" y="123"/>
                  </a:lnTo>
                  <a:lnTo>
                    <a:pt x="72" y="131"/>
                  </a:lnTo>
                  <a:lnTo>
                    <a:pt x="76" y="141"/>
                  </a:lnTo>
                  <a:lnTo>
                    <a:pt x="79" y="150"/>
                  </a:lnTo>
                  <a:lnTo>
                    <a:pt x="83" y="158"/>
                  </a:lnTo>
                  <a:lnTo>
                    <a:pt x="87" y="169"/>
                  </a:lnTo>
                  <a:lnTo>
                    <a:pt x="91" y="179"/>
                  </a:lnTo>
                  <a:lnTo>
                    <a:pt x="95" y="188"/>
                  </a:lnTo>
                  <a:lnTo>
                    <a:pt x="97" y="194"/>
                  </a:lnTo>
                  <a:lnTo>
                    <a:pt x="98" y="199"/>
                  </a:lnTo>
                  <a:lnTo>
                    <a:pt x="100" y="205"/>
                  </a:lnTo>
                  <a:lnTo>
                    <a:pt x="102" y="211"/>
                  </a:lnTo>
                  <a:lnTo>
                    <a:pt x="104" y="217"/>
                  </a:lnTo>
                  <a:lnTo>
                    <a:pt x="104" y="222"/>
                  </a:lnTo>
                  <a:lnTo>
                    <a:pt x="106" y="226"/>
                  </a:lnTo>
                  <a:lnTo>
                    <a:pt x="108" y="232"/>
                  </a:lnTo>
                  <a:lnTo>
                    <a:pt x="108" y="237"/>
                  </a:lnTo>
                  <a:lnTo>
                    <a:pt x="110" y="243"/>
                  </a:lnTo>
                  <a:lnTo>
                    <a:pt x="112" y="249"/>
                  </a:lnTo>
                  <a:lnTo>
                    <a:pt x="114" y="255"/>
                  </a:lnTo>
                  <a:lnTo>
                    <a:pt x="114" y="258"/>
                  </a:lnTo>
                  <a:lnTo>
                    <a:pt x="114" y="264"/>
                  </a:lnTo>
                  <a:lnTo>
                    <a:pt x="116" y="270"/>
                  </a:lnTo>
                  <a:lnTo>
                    <a:pt x="116" y="276"/>
                  </a:lnTo>
                  <a:lnTo>
                    <a:pt x="117" y="281"/>
                  </a:lnTo>
                  <a:lnTo>
                    <a:pt x="119" y="287"/>
                  </a:lnTo>
                  <a:lnTo>
                    <a:pt x="119" y="291"/>
                  </a:lnTo>
                  <a:lnTo>
                    <a:pt x="119" y="296"/>
                  </a:lnTo>
                  <a:lnTo>
                    <a:pt x="119" y="306"/>
                  </a:lnTo>
                  <a:lnTo>
                    <a:pt x="121" y="315"/>
                  </a:lnTo>
                  <a:lnTo>
                    <a:pt x="121" y="325"/>
                  </a:lnTo>
                  <a:lnTo>
                    <a:pt x="121" y="334"/>
                  </a:lnTo>
                  <a:lnTo>
                    <a:pt x="121" y="342"/>
                  </a:lnTo>
                  <a:lnTo>
                    <a:pt x="121" y="352"/>
                  </a:lnTo>
                  <a:lnTo>
                    <a:pt x="121" y="359"/>
                  </a:lnTo>
                  <a:lnTo>
                    <a:pt x="123" y="369"/>
                  </a:lnTo>
                  <a:lnTo>
                    <a:pt x="121" y="374"/>
                  </a:lnTo>
                  <a:lnTo>
                    <a:pt x="121" y="382"/>
                  </a:lnTo>
                  <a:lnTo>
                    <a:pt x="121" y="388"/>
                  </a:lnTo>
                  <a:lnTo>
                    <a:pt x="121" y="395"/>
                  </a:lnTo>
                  <a:lnTo>
                    <a:pt x="119" y="401"/>
                  </a:lnTo>
                  <a:lnTo>
                    <a:pt x="119" y="407"/>
                  </a:lnTo>
                  <a:lnTo>
                    <a:pt x="119" y="412"/>
                  </a:lnTo>
                  <a:lnTo>
                    <a:pt x="119" y="418"/>
                  </a:lnTo>
                  <a:lnTo>
                    <a:pt x="117" y="424"/>
                  </a:lnTo>
                  <a:lnTo>
                    <a:pt x="116" y="431"/>
                  </a:lnTo>
                  <a:lnTo>
                    <a:pt x="116" y="433"/>
                  </a:lnTo>
                  <a:lnTo>
                    <a:pt x="116" y="435"/>
                  </a:lnTo>
                  <a:lnTo>
                    <a:pt x="171" y="448"/>
                  </a:lnTo>
                  <a:lnTo>
                    <a:pt x="171" y="447"/>
                  </a:lnTo>
                  <a:lnTo>
                    <a:pt x="171" y="443"/>
                  </a:lnTo>
                  <a:lnTo>
                    <a:pt x="171" y="439"/>
                  </a:lnTo>
                  <a:lnTo>
                    <a:pt x="171" y="435"/>
                  </a:lnTo>
                  <a:lnTo>
                    <a:pt x="171" y="429"/>
                  </a:lnTo>
                  <a:lnTo>
                    <a:pt x="173" y="426"/>
                  </a:lnTo>
                  <a:lnTo>
                    <a:pt x="173" y="418"/>
                  </a:lnTo>
                  <a:lnTo>
                    <a:pt x="173" y="412"/>
                  </a:lnTo>
                  <a:lnTo>
                    <a:pt x="173" y="407"/>
                  </a:lnTo>
                  <a:lnTo>
                    <a:pt x="173" y="399"/>
                  </a:lnTo>
                  <a:lnTo>
                    <a:pt x="173" y="391"/>
                  </a:lnTo>
                  <a:lnTo>
                    <a:pt x="175" y="384"/>
                  </a:lnTo>
                  <a:lnTo>
                    <a:pt x="175" y="374"/>
                  </a:lnTo>
                  <a:lnTo>
                    <a:pt x="175" y="367"/>
                  </a:lnTo>
                  <a:lnTo>
                    <a:pt x="175" y="357"/>
                  </a:lnTo>
                  <a:lnTo>
                    <a:pt x="175" y="348"/>
                  </a:lnTo>
                  <a:lnTo>
                    <a:pt x="175" y="338"/>
                  </a:lnTo>
                  <a:lnTo>
                    <a:pt x="175" y="329"/>
                  </a:lnTo>
                  <a:lnTo>
                    <a:pt x="173" y="323"/>
                  </a:lnTo>
                  <a:lnTo>
                    <a:pt x="173" y="319"/>
                  </a:lnTo>
                  <a:lnTo>
                    <a:pt x="173" y="314"/>
                  </a:lnTo>
                  <a:lnTo>
                    <a:pt x="173" y="308"/>
                  </a:lnTo>
                  <a:lnTo>
                    <a:pt x="171" y="298"/>
                  </a:lnTo>
                  <a:lnTo>
                    <a:pt x="171" y="289"/>
                  </a:lnTo>
                  <a:lnTo>
                    <a:pt x="171" y="283"/>
                  </a:lnTo>
                  <a:lnTo>
                    <a:pt x="169" y="276"/>
                  </a:lnTo>
                  <a:lnTo>
                    <a:pt x="169" y="272"/>
                  </a:lnTo>
                  <a:lnTo>
                    <a:pt x="169" y="266"/>
                  </a:lnTo>
                  <a:lnTo>
                    <a:pt x="167" y="260"/>
                  </a:lnTo>
                  <a:lnTo>
                    <a:pt x="167" y="255"/>
                  </a:lnTo>
                  <a:lnTo>
                    <a:pt x="165" y="251"/>
                  </a:lnTo>
                  <a:lnTo>
                    <a:pt x="165" y="245"/>
                  </a:lnTo>
                  <a:lnTo>
                    <a:pt x="163" y="236"/>
                  </a:lnTo>
                  <a:lnTo>
                    <a:pt x="161" y="226"/>
                  </a:lnTo>
                  <a:lnTo>
                    <a:pt x="159" y="215"/>
                  </a:lnTo>
                  <a:lnTo>
                    <a:pt x="157" y="205"/>
                  </a:lnTo>
                  <a:lnTo>
                    <a:pt x="154" y="196"/>
                  </a:lnTo>
                  <a:lnTo>
                    <a:pt x="150" y="186"/>
                  </a:lnTo>
                  <a:lnTo>
                    <a:pt x="146" y="175"/>
                  </a:lnTo>
                  <a:lnTo>
                    <a:pt x="142" y="165"/>
                  </a:lnTo>
                  <a:lnTo>
                    <a:pt x="138" y="154"/>
                  </a:lnTo>
                  <a:lnTo>
                    <a:pt x="135" y="144"/>
                  </a:lnTo>
                  <a:lnTo>
                    <a:pt x="131" y="137"/>
                  </a:lnTo>
                  <a:lnTo>
                    <a:pt x="125" y="127"/>
                  </a:lnTo>
                  <a:lnTo>
                    <a:pt x="121" y="118"/>
                  </a:lnTo>
                  <a:lnTo>
                    <a:pt x="116" y="108"/>
                  </a:lnTo>
                  <a:lnTo>
                    <a:pt x="112" y="101"/>
                  </a:lnTo>
                  <a:lnTo>
                    <a:pt x="108" y="93"/>
                  </a:lnTo>
                  <a:lnTo>
                    <a:pt x="102" y="84"/>
                  </a:lnTo>
                  <a:lnTo>
                    <a:pt x="98" y="76"/>
                  </a:lnTo>
                  <a:lnTo>
                    <a:pt x="93" y="68"/>
                  </a:lnTo>
                  <a:lnTo>
                    <a:pt x="89" y="63"/>
                  </a:lnTo>
                  <a:lnTo>
                    <a:pt x="83" y="55"/>
                  </a:lnTo>
                  <a:lnTo>
                    <a:pt x="79" y="49"/>
                  </a:lnTo>
                  <a:lnTo>
                    <a:pt x="76" y="42"/>
                  </a:lnTo>
                  <a:lnTo>
                    <a:pt x="72" y="36"/>
                  </a:lnTo>
                  <a:lnTo>
                    <a:pt x="68" y="30"/>
                  </a:lnTo>
                  <a:lnTo>
                    <a:pt x="64" y="25"/>
                  </a:lnTo>
                  <a:lnTo>
                    <a:pt x="60" y="19"/>
                  </a:lnTo>
                  <a:lnTo>
                    <a:pt x="59" y="17"/>
                  </a:lnTo>
                  <a:lnTo>
                    <a:pt x="53" y="9"/>
                  </a:lnTo>
                  <a:lnTo>
                    <a:pt x="49" y="4"/>
                  </a:lnTo>
                  <a:lnTo>
                    <a:pt x="45" y="0"/>
                  </a:lnTo>
                  <a:lnTo>
                    <a:pt x="0" y="30"/>
                  </a:lnTo>
                  <a:close/>
                </a:path>
              </a:pathLst>
            </a:custGeom>
            <a:solidFill>
              <a:srgbClr val="000000"/>
            </a:solidFill>
            <a:ln w="9525">
              <a:noFill/>
              <a:round/>
              <a:headEnd/>
              <a:tailEnd/>
            </a:ln>
          </p:spPr>
          <p:txBody>
            <a:bodyPr/>
            <a:lstStyle/>
            <a:p>
              <a:endParaRPr lang="en-US" sz="2400"/>
            </a:p>
          </p:txBody>
        </p:sp>
        <p:sp>
          <p:nvSpPr>
            <p:cNvPr id="231477" name="Freeform 64"/>
            <p:cNvSpPr>
              <a:spLocks/>
            </p:cNvSpPr>
            <p:nvPr/>
          </p:nvSpPr>
          <p:spPr bwMode="auto">
            <a:xfrm>
              <a:off x="4461" y="3683"/>
              <a:ext cx="80" cy="83"/>
            </a:xfrm>
            <a:custGeom>
              <a:avLst/>
              <a:gdLst>
                <a:gd name="T0" fmla="*/ 1 w 160"/>
                <a:gd name="T1" fmla="*/ 1 h 166"/>
                <a:gd name="T2" fmla="*/ 1 w 160"/>
                <a:gd name="T3" fmla="*/ 1 h 166"/>
                <a:gd name="T4" fmla="*/ 1 w 160"/>
                <a:gd name="T5" fmla="*/ 1 h 166"/>
                <a:gd name="T6" fmla="*/ 1 w 160"/>
                <a:gd name="T7" fmla="*/ 1 h 166"/>
                <a:gd name="T8" fmla="*/ 1 w 160"/>
                <a:gd name="T9" fmla="*/ 1 h 166"/>
                <a:gd name="T10" fmla="*/ 1 w 160"/>
                <a:gd name="T11" fmla="*/ 1 h 166"/>
                <a:gd name="T12" fmla="*/ 1 w 160"/>
                <a:gd name="T13" fmla="*/ 1 h 166"/>
                <a:gd name="T14" fmla="*/ 1 w 160"/>
                <a:gd name="T15" fmla="*/ 1 h 166"/>
                <a:gd name="T16" fmla="*/ 1 w 160"/>
                <a:gd name="T17" fmla="*/ 1 h 166"/>
                <a:gd name="T18" fmla="*/ 1 w 160"/>
                <a:gd name="T19" fmla="*/ 1 h 166"/>
                <a:gd name="T20" fmla="*/ 1 w 160"/>
                <a:gd name="T21" fmla="*/ 1 h 166"/>
                <a:gd name="T22" fmla="*/ 1 w 160"/>
                <a:gd name="T23" fmla="*/ 1 h 166"/>
                <a:gd name="T24" fmla="*/ 1 w 160"/>
                <a:gd name="T25" fmla="*/ 1 h 166"/>
                <a:gd name="T26" fmla="*/ 1 w 160"/>
                <a:gd name="T27" fmla="*/ 1 h 166"/>
                <a:gd name="T28" fmla="*/ 1 w 160"/>
                <a:gd name="T29" fmla="*/ 1 h 166"/>
                <a:gd name="T30" fmla="*/ 1 w 160"/>
                <a:gd name="T31" fmla="*/ 1 h 166"/>
                <a:gd name="T32" fmla="*/ 1 w 160"/>
                <a:gd name="T33" fmla="*/ 1 h 166"/>
                <a:gd name="T34" fmla="*/ 1 w 160"/>
                <a:gd name="T35" fmla="*/ 1 h 166"/>
                <a:gd name="T36" fmla="*/ 1 w 160"/>
                <a:gd name="T37" fmla="*/ 1 h 166"/>
                <a:gd name="T38" fmla="*/ 1 w 160"/>
                <a:gd name="T39" fmla="*/ 1 h 166"/>
                <a:gd name="T40" fmla="*/ 1 w 160"/>
                <a:gd name="T41" fmla="*/ 1 h 166"/>
                <a:gd name="T42" fmla="*/ 1 w 160"/>
                <a:gd name="T43" fmla="*/ 1 h 166"/>
                <a:gd name="T44" fmla="*/ 1 w 160"/>
                <a:gd name="T45" fmla="*/ 1 h 166"/>
                <a:gd name="T46" fmla="*/ 1 w 160"/>
                <a:gd name="T47" fmla="*/ 1 h 166"/>
                <a:gd name="T48" fmla="*/ 1 w 160"/>
                <a:gd name="T49" fmla="*/ 1 h 166"/>
                <a:gd name="T50" fmla="*/ 1 w 160"/>
                <a:gd name="T51" fmla="*/ 1 h 166"/>
                <a:gd name="T52" fmla="*/ 1 w 160"/>
                <a:gd name="T53" fmla="*/ 1 h 166"/>
                <a:gd name="T54" fmla="*/ 0 w 160"/>
                <a:gd name="T55" fmla="*/ 1 h 166"/>
                <a:gd name="T56" fmla="*/ 1 w 160"/>
                <a:gd name="T57" fmla="*/ 0 h 166"/>
                <a:gd name="T58" fmla="*/ 1 w 160"/>
                <a:gd name="T59" fmla="*/ 1 h 166"/>
                <a:gd name="T60" fmla="*/ 1 w 160"/>
                <a:gd name="T61" fmla="*/ 1 h 1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0"/>
                <a:gd name="T94" fmla="*/ 0 h 166"/>
                <a:gd name="T95" fmla="*/ 160 w 160"/>
                <a:gd name="T96" fmla="*/ 166 h 1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0" h="166">
                  <a:moveTo>
                    <a:pt x="160" y="10"/>
                  </a:moveTo>
                  <a:lnTo>
                    <a:pt x="158" y="10"/>
                  </a:lnTo>
                  <a:lnTo>
                    <a:pt x="152" y="12"/>
                  </a:lnTo>
                  <a:lnTo>
                    <a:pt x="145" y="14"/>
                  </a:lnTo>
                  <a:lnTo>
                    <a:pt x="135" y="16"/>
                  </a:lnTo>
                  <a:lnTo>
                    <a:pt x="128" y="19"/>
                  </a:lnTo>
                  <a:lnTo>
                    <a:pt x="122" y="23"/>
                  </a:lnTo>
                  <a:lnTo>
                    <a:pt x="116" y="25"/>
                  </a:lnTo>
                  <a:lnTo>
                    <a:pt x="110" y="31"/>
                  </a:lnTo>
                  <a:lnTo>
                    <a:pt x="103" y="37"/>
                  </a:lnTo>
                  <a:lnTo>
                    <a:pt x="97" y="42"/>
                  </a:lnTo>
                  <a:lnTo>
                    <a:pt x="91" y="50"/>
                  </a:lnTo>
                  <a:lnTo>
                    <a:pt x="86" y="57"/>
                  </a:lnTo>
                  <a:lnTo>
                    <a:pt x="80" y="67"/>
                  </a:lnTo>
                  <a:lnTo>
                    <a:pt x="74" y="75"/>
                  </a:lnTo>
                  <a:lnTo>
                    <a:pt x="69" y="84"/>
                  </a:lnTo>
                  <a:lnTo>
                    <a:pt x="63" y="94"/>
                  </a:lnTo>
                  <a:lnTo>
                    <a:pt x="57" y="101"/>
                  </a:lnTo>
                  <a:lnTo>
                    <a:pt x="52" y="111"/>
                  </a:lnTo>
                  <a:lnTo>
                    <a:pt x="48" y="120"/>
                  </a:lnTo>
                  <a:lnTo>
                    <a:pt x="44" y="128"/>
                  </a:lnTo>
                  <a:lnTo>
                    <a:pt x="40" y="135"/>
                  </a:lnTo>
                  <a:lnTo>
                    <a:pt x="36" y="143"/>
                  </a:lnTo>
                  <a:lnTo>
                    <a:pt x="34" y="149"/>
                  </a:lnTo>
                  <a:lnTo>
                    <a:pt x="31" y="154"/>
                  </a:lnTo>
                  <a:lnTo>
                    <a:pt x="27" y="162"/>
                  </a:lnTo>
                  <a:lnTo>
                    <a:pt x="27" y="166"/>
                  </a:lnTo>
                  <a:lnTo>
                    <a:pt x="0" y="80"/>
                  </a:lnTo>
                  <a:lnTo>
                    <a:pt x="72" y="0"/>
                  </a:lnTo>
                  <a:lnTo>
                    <a:pt x="160" y="10"/>
                  </a:lnTo>
                  <a:close/>
                </a:path>
              </a:pathLst>
            </a:custGeom>
            <a:solidFill>
              <a:srgbClr val="000000"/>
            </a:solidFill>
            <a:ln w="9525">
              <a:noFill/>
              <a:round/>
              <a:headEnd/>
              <a:tailEnd/>
            </a:ln>
          </p:spPr>
          <p:txBody>
            <a:bodyPr/>
            <a:lstStyle/>
            <a:p>
              <a:endParaRPr lang="en-US" sz="2400"/>
            </a:p>
          </p:txBody>
        </p:sp>
        <p:sp>
          <p:nvSpPr>
            <p:cNvPr id="231478" name="Freeform 65"/>
            <p:cNvSpPr>
              <a:spLocks/>
            </p:cNvSpPr>
            <p:nvPr/>
          </p:nvSpPr>
          <p:spPr bwMode="auto">
            <a:xfrm>
              <a:off x="4610" y="3817"/>
              <a:ext cx="106" cy="154"/>
            </a:xfrm>
            <a:custGeom>
              <a:avLst/>
              <a:gdLst>
                <a:gd name="T0" fmla="*/ 1 w 211"/>
                <a:gd name="T1" fmla="*/ 0 h 308"/>
                <a:gd name="T2" fmla="*/ 1 w 211"/>
                <a:gd name="T3" fmla="*/ 1 h 308"/>
                <a:gd name="T4" fmla="*/ 1 w 211"/>
                <a:gd name="T5" fmla="*/ 1 h 308"/>
                <a:gd name="T6" fmla="*/ 1 w 211"/>
                <a:gd name="T7" fmla="*/ 1 h 308"/>
                <a:gd name="T8" fmla="*/ 1 w 211"/>
                <a:gd name="T9" fmla="*/ 1 h 308"/>
                <a:gd name="T10" fmla="*/ 1 w 211"/>
                <a:gd name="T11" fmla="*/ 1 h 308"/>
                <a:gd name="T12" fmla="*/ 1 w 211"/>
                <a:gd name="T13" fmla="*/ 1 h 308"/>
                <a:gd name="T14" fmla="*/ 1 w 211"/>
                <a:gd name="T15" fmla="*/ 1 h 308"/>
                <a:gd name="T16" fmla="*/ 0 w 211"/>
                <a:gd name="T17" fmla="*/ 1 h 308"/>
                <a:gd name="T18" fmla="*/ 1 w 211"/>
                <a:gd name="T19" fmla="*/ 1 h 308"/>
                <a:gd name="T20" fmla="*/ 1 w 211"/>
                <a:gd name="T21" fmla="*/ 1 h 308"/>
                <a:gd name="T22" fmla="*/ 1 w 211"/>
                <a:gd name="T23" fmla="*/ 1 h 308"/>
                <a:gd name="T24" fmla="*/ 1 w 211"/>
                <a:gd name="T25" fmla="*/ 1 h 308"/>
                <a:gd name="T26" fmla="*/ 1 w 211"/>
                <a:gd name="T27" fmla="*/ 1 h 308"/>
                <a:gd name="T28" fmla="*/ 1 w 211"/>
                <a:gd name="T29" fmla="*/ 1 h 308"/>
                <a:gd name="T30" fmla="*/ 1 w 211"/>
                <a:gd name="T31" fmla="*/ 1 h 308"/>
                <a:gd name="T32" fmla="*/ 1 w 211"/>
                <a:gd name="T33" fmla="*/ 1 h 308"/>
                <a:gd name="T34" fmla="*/ 1 w 211"/>
                <a:gd name="T35" fmla="*/ 1 h 308"/>
                <a:gd name="T36" fmla="*/ 1 w 211"/>
                <a:gd name="T37" fmla="*/ 1 h 308"/>
                <a:gd name="T38" fmla="*/ 1 w 211"/>
                <a:gd name="T39" fmla="*/ 1 h 308"/>
                <a:gd name="T40" fmla="*/ 1 w 211"/>
                <a:gd name="T41" fmla="*/ 1 h 308"/>
                <a:gd name="T42" fmla="*/ 1 w 211"/>
                <a:gd name="T43" fmla="*/ 1 h 308"/>
                <a:gd name="T44" fmla="*/ 1 w 211"/>
                <a:gd name="T45" fmla="*/ 1 h 308"/>
                <a:gd name="T46" fmla="*/ 1 w 211"/>
                <a:gd name="T47" fmla="*/ 1 h 308"/>
                <a:gd name="T48" fmla="*/ 1 w 211"/>
                <a:gd name="T49" fmla="*/ 1 h 308"/>
                <a:gd name="T50" fmla="*/ 1 w 211"/>
                <a:gd name="T51" fmla="*/ 1 h 308"/>
                <a:gd name="T52" fmla="*/ 1 w 211"/>
                <a:gd name="T53" fmla="*/ 1 h 308"/>
                <a:gd name="T54" fmla="*/ 1 w 211"/>
                <a:gd name="T55" fmla="*/ 1 h 308"/>
                <a:gd name="T56" fmla="*/ 1 w 211"/>
                <a:gd name="T57" fmla="*/ 1 h 308"/>
                <a:gd name="T58" fmla="*/ 1 w 211"/>
                <a:gd name="T59" fmla="*/ 1 h 308"/>
                <a:gd name="T60" fmla="*/ 1 w 211"/>
                <a:gd name="T61" fmla="*/ 1 h 308"/>
                <a:gd name="T62" fmla="*/ 1 w 211"/>
                <a:gd name="T63" fmla="*/ 1 h 308"/>
                <a:gd name="T64" fmla="*/ 1 w 211"/>
                <a:gd name="T65" fmla="*/ 1 h 308"/>
                <a:gd name="T66" fmla="*/ 1 w 211"/>
                <a:gd name="T67" fmla="*/ 1 h 308"/>
                <a:gd name="T68" fmla="*/ 1 w 211"/>
                <a:gd name="T69" fmla="*/ 1 h 308"/>
                <a:gd name="T70" fmla="*/ 1 w 211"/>
                <a:gd name="T71" fmla="*/ 1 h 308"/>
                <a:gd name="T72" fmla="*/ 1 w 211"/>
                <a:gd name="T73" fmla="*/ 1 h 308"/>
                <a:gd name="T74" fmla="*/ 1 w 211"/>
                <a:gd name="T75" fmla="*/ 1 h 308"/>
                <a:gd name="T76" fmla="*/ 1 w 211"/>
                <a:gd name="T77" fmla="*/ 1 h 308"/>
                <a:gd name="T78" fmla="*/ 1 w 211"/>
                <a:gd name="T79" fmla="*/ 1 h 308"/>
                <a:gd name="T80" fmla="*/ 1 w 211"/>
                <a:gd name="T81" fmla="*/ 0 h 30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1"/>
                <a:gd name="T124" fmla="*/ 0 h 308"/>
                <a:gd name="T125" fmla="*/ 211 w 211"/>
                <a:gd name="T126" fmla="*/ 308 h 30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1" h="308">
                  <a:moveTo>
                    <a:pt x="36" y="0"/>
                  </a:moveTo>
                  <a:lnTo>
                    <a:pt x="36" y="0"/>
                  </a:lnTo>
                  <a:lnTo>
                    <a:pt x="34" y="4"/>
                  </a:lnTo>
                  <a:lnTo>
                    <a:pt x="32" y="8"/>
                  </a:lnTo>
                  <a:lnTo>
                    <a:pt x="30" y="14"/>
                  </a:lnTo>
                  <a:lnTo>
                    <a:pt x="26" y="21"/>
                  </a:lnTo>
                  <a:lnTo>
                    <a:pt x="24" y="29"/>
                  </a:lnTo>
                  <a:lnTo>
                    <a:pt x="22" y="38"/>
                  </a:lnTo>
                  <a:lnTo>
                    <a:pt x="19" y="48"/>
                  </a:lnTo>
                  <a:lnTo>
                    <a:pt x="15" y="56"/>
                  </a:lnTo>
                  <a:lnTo>
                    <a:pt x="13" y="65"/>
                  </a:lnTo>
                  <a:lnTo>
                    <a:pt x="9" y="75"/>
                  </a:lnTo>
                  <a:lnTo>
                    <a:pt x="7" y="82"/>
                  </a:lnTo>
                  <a:lnTo>
                    <a:pt x="5" y="90"/>
                  </a:lnTo>
                  <a:lnTo>
                    <a:pt x="3" y="97"/>
                  </a:lnTo>
                  <a:lnTo>
                    <a:pt x="2" y="103"/>
                  </a:lnTo>
                  <a:lnTo>
                    <a:pt x="2" y="107"/>
                  </a:lnTo>
                  <a:lnTo>
                    <a:pt x="0" y="115"/>
                  </a:lnTo>
                  <a:lnTo>
                    <a:pt x="3" y="124"/>
                  </a:lnTo>
                  <a:lnTo>
                    <a:pt x="9" y="134"/>
                  </a:lnTo>
                  <a:lnTo>
                    <a:pt x="15" y="143"/>
                  </a:lnTo>
                  <a:lnTo>
                    <a:pt x="22" y="151"/>
                  </a:lnTo>
                  <a:lnTo>
                    <a:pt x="30" y="158"/>
                  </a:lnTo>
                  <a:lnTo>
                    <a:pt x="34" y="162"/>
                  </a:lnTo>
                  <a:lnTo>
                    <a:pt x="36" y="166"/>
                  </a:lnTo>
                  <a:lnTo>
                    <a:pt x="49" y="229"/>
                  </a:lnTo>
                  <a:lnTo>
                    <a:pt x="51" y="229"/>
                  </a:lnTo>
                  <a:lnTo>
                    <a:pt x="59" y="229"/>
                  </a:lnTo>
                  <a:lnTo>
                    <a:pt x="62" y="229"/>
                  </a:lnTo>
                  <a:lnTo>
                    <a:pt x="68" y="229"/>
                  </a:lnTo>
                  <a:lnTo>
                    <a:pt x="74" y="230"/>
                  </a:lnTo>
                  <a:lnTo>
                    <a:pt x="81" y="232"/>
                  </a:lnTo>
                  <a:lnTo>
                    <a:pt x="87" y="234"/>
                  </a:lnTo>
                  <a:lnTo>
                    <a:pt x="95" y="236"/>
                  </a:lnTo>
                  <a:lnTo>
                    <a:pt x="102" y="236"/>
                  </a:lnTo>
                  <a:lnTo>
                    <a:pt x="110" y="238"/>
                  </a:lnTo>
                  <a:lnTo>
                    <a:pt x="118" y="240"/>
                  </a:lnTo>
                  <a:lnTo>
                    <a:pt x="127" y="242"/>
                  </a:lnTo>
                  <a:lnTo>
                    <a:pt x="135" y="246"/>
                  </a:lnTo>
                  <a:lnTo>
                    <a:pt x="142" y="248"/>
                  </a:lnTo>
                  <a:lnTo>
                    <a:pt x="150" y="249"/>
                  </a:lnTo>
                  <a:lnTo>
                    <a:pt x="156" y="253"/>
                  </a:lnTo>
                  <a:lnTo>
                    <a:pt x="163" y="257"/>
                  </a:lnTo>
                  <a:lnTo>
                    <a:pt x="171" y="263"/>
                  </a:lnTo>
                  <a:lnTo>
                    <a:pt x="175" y="267"/>
                  </a:lnTo>
                  <a:lnTo>
                    <a:pt x="180" y="272"/>
                  </a:lnTo>
                  <a:lnTo>
                    <a:pt x="186" y="278"/>
                  </a:lnTo>
                  <a:lnTo>
                    <a:pt x="192" y="284"/>
                  </a:lnTo>
                  <a:lnTo>
                    <a:pt x="199" y="291"/>
                  </a:lnTo>
                  <a:lnTo>
                    <a:pt x="205" y="301"/>
                  </a:lnTo>
                  <a:lnTo>
                    <a:pt x="209" y="306"/>
                  </a:lnTo>
                  <a:lnTo>
                    <a:pt x="211" y="308"/>
                  </a:lnTo>
                  <a:lnTo>
                    <a:pt x="211" y="306"/>
                  </a:lnTo>
                  <a:lnTo>
                    <a:pt x="211" y="303"/>
                  </a:lnTo>
                  <a:lnTo>
                    <a:pt x="209" y="297"/>
                  </a:lnTo>
                  <a:lnTo>
                    <a:pt x="209" y="289"/>
                  </a:lnTo>
                  <a:lnTo>
                    <a:pt x="207" y="286"/>
                  </a:lnTo>
                  <a:lnTo>
                    <a:pt x="207" y="280"/>
                  </a:lnTo>
                  <a:lnTo>
                    <a:pt x="205" y="274"/>
                  </a:lnTo>
                  <a:lnTo>
                    <a:pt x="203" y="270"/>
                  </a:lnTo>
                  <a:lnTo>
                    <a:pt x="199" y="265"/>
                  </a:lnTo>
                  <a:lnTo>
                    <a:pt x="197" y="259"/>
                  </a:lnTo>
                  <a:lnTo>
                    <a:pt x="194" y="253"/>
                  </a:lnTo>
                  <a:lnTo>
                    <a:pt x="190" y="248"/>
                  </a:lnTo>
                  <a:lnTo>
                    <a:pt x="182" y="242"/>
                  </a:lnTo>
                  <a:lnTo>
                    <a:pt x="175" y="236"/>
                  </a:lnTo>
                  <a:lnTo>
                    <a:pt x="167" y="229"/>
                  </a:lnTo>
                  <a:lnTo>
                    <a:pt x="157" y="223"/>
                  </a:lnTo>
                  <a:lnTo>
                    <a:pt x="148" y="217"/>
                  </a:lnTo>
                  <a:lnTo>
                    <a:pt x="138" y="211"/>
                  </a:lnTo>
                  <a:lnTo>
                    <a:pt x="129" y="208"/>
                  </a:lnTo>
                  <a:lnTo>
                    <a:pt x="119" y="204"/>
                  </a:lnTo>
                  <a:lnTo>
                    <a:pt x="110" y="198"/>
                  </a:lnTo>
                  <a:lnTo>
                    <a:pt x="100" y="194"/>
                  </a:lnTo>
                  <a:lnTo>
                    <a:pt x="93" y="192"/>
                  </a:lnTo>
                  <a:lnTo>
                    <a:pt x="85" y="189"/>
                  </a:lnTo>
                  <a:lnTo>
                    <a:pt x="80" y="187"/>
                  </a:lnTo>
                  <a:lnTo>
                    <a:pt x="76" y="185"/>
                  </a:lnTo>
                  <a:lnTo>
                    <a:pt x="72" y="185"/>
                  </a:lnTo>
                  <a:lnTo>
                    <a:pt x="41" y="103"/>
                  </a:lnTo>
                  <a:lnTo>
                    <a:pt x="89" y="4"/>
                  </a:lnTo>
                  <a:lnTo>
                    <a:pt x="36" y="0"/>
                  </a:lnTo>
                  <a:close/>
                </a:path>
              </a:pathLst>
            </a:custGeom>
            <a:solidFill>
              <a:srgbClr val="000000"/>
            </a:solidFill>
            <a:ln w="9525">
              <a:noFill/>
              <a:round/>
              <a:headEnd/>
              <a:tailEnd/>
            </a:ln>
          </p:spPr>
          <p:txBody>
            <a:bodyPr/>
            <a:lstStyle/>
            <a:p>
              <a:endParaRPr lang="en-US" sz="2400"/>
            </a:p>
          </p:txBody>
        </p:sp>
        <p:sp>
          <p:nvSpPr>
            <p:cNvPr id="231479" name="Freeform 66"/>
            <p:cNvSpPr>
              <a:spLocks/>
            </p:cNvSpPr>
            <p:nvPr/>
          </p:nvSpPr>
          <p:spPr bwMode="auto">
            <a:xfrm>
              <a:off x="4531" y="3857"/>
              <a:ext cx="49" cy="84"/>
            </a:xfrm>
            <a:custGeom>
              <a:avLst/>
              <a:gdLst>
                <a:gd name="T0" fmla="*/ 1 w 97"/>
                <a:gd name="T1" fmla="*/ 0 h 168"/>
                <a:gd name="T2" fmla="*/ 1 w 97"/>
                <a:gd name="T3" fmla="*/ 1 h 168"/>
                <a:gd name="T4" fmla="*/ 1 w 97"/>
                <a:gd name="T5" fmla="*/ 1 h 168"/>
                <a:gd name="T6" fmla="*/ 1 w 97"/>
                <a:gd name="T7" fmla="*/ 1 h 168"/>
                <a:gd name="T8" fmla="*/ 1 w 97"/>
                <a:gd name="T9" fmla="*/ 1 h 168"/>
                <a:gd name="T10" fmla="*/ 1 w 97"/>
                <a:gd name="T11" fmla="*/ 1 h 168"/>
                <a:gd name="T12" fmla="*/ 1 w 97"/>
                <a:gd name="T13" fmla="*/ 1 h 168"/>
                <a:gd name="T14" fmla="*/ 1 w 97"/>
                <a:gd name="T15" fmla="*/ 1 h 168"/>
                <a:gd name="T16" fmla="*/ 1 w 97"/>
                <a:gd name="T17" fmla="*/ 1 h 168"/>
                <a:gd name="T18" fmla="*/ 1 w 97"/>
                <a:gd name="T19" fmla="*/ 1 h 168"/>
                <a:gd name="T20" fmla="*/ 1 w 97"/>
                <a:gd name="T21" fmla="*/ 1 h 168"/>
                <a:gd name="T22" fmla="*/ 1 w 97"/>
                <a:gd name="T23" fmla="*/ 1 h 168"/>
                <a:gd name="T24" fmla="*/ 1 w 97"/>
                <a:gd name="T25" fmla="*/ 1 h 168"/>
                <a:gd name="T26" fmla="*/ 1 w 97"/>
                <a:gd name="T27" fmla="*/ 1 h 168"/>
                <a:gd name="T28" fmla="*/ 1 w 97"/>
                <a:gd name="T29" fmla="*/ 1 h 168"/>
                <a:gd name="T30" fmla="*/ 1 w 97"/>
                <a:gd name="T31" fmla="*/ 1 h 168"/>
                <a:gd name="T32" fmla="*/ 1 w 97"/>
                <a:gd name="T33" fmla="*/ 1 h 168"/>
                <a:gd name="T34" fmla="*/ 1 w 97"/>
                <a:gd name="T35" fmla="*/ 1 h 168"/>
                <a:gd name="T36" fmla="*/ 1 w 97"/>
                <a:gd name="T37" fmla="*/ 1 h 168"/>
                <a:gd name="T38" fmla="*/ 1 w 97"/>
                <a:gd name="T39" fmla="*/ 1 h 168"/>
                <a:gd name="T40" fmla="*/ 1 w 97"/>
                <a:gd name="T41" fmla="*/ 1 h 168"/>
                <a:gd name="T42" fmla="*/ 1 w 97"/>
                <a:gd name="T43" fmla="*/ 1 h 168"/>
                <a:gd name="T44" fmla="*/ 1 w 97"/>
                <a:gd name="T45" fmla="*/ 1 h 168"/>
                <a:gd name="T46" fmla="*/ 1 w 97"/>
                <a:gd name="T47" fmla="*/ 1 h 168"/>
                <a:gd name="T48" fmla="*/ 1 w 97"/>
                <a:gd name="T49" fmla="*/ 1 h 168"/>
                <a:gd name="T50" fmla="*/ 1 w 97"/>
                <a:gd name="T51" fmla="*/ 1 h 168"/>
                <a:gd name="T52" fmla="*/ 1 w 97"/>
                <a:gd name="T53" fmla="*/ 1 h 168"/>
                <a:gd name="T54" fmla="*/ 1 w 97"/>
                <a:gd name="T55" fmla="*/ 1 h 168"/>
                <a:gd name="T56" fmla="*/ 1 w 97"/>
                <a:gd name="T57" fmla="*/ 1 h 168"/>
                <a:gd name="T58" fmla="*/ 1 w 97"/>
                <a:gd name="T59" fmla="*/ 1 h 168"/>
                <a:gd name="T60" fmla="*/ 1 w 97"/>
                <a:gd name="T61" fmla="*/ 1 h 168"/>
                <a:gd name="T62" fmla="*/ 1 w 97"/>
                <a:gd name="T63" fmla="*/ 1 h 168"/>
                <a:gd name="T64" fmla="*/ 1 w 97"/>
                <a:gd name="T65" fmla="*/ 1 h 168"/>
                <a:gd name="T66" fmla="*/ 1 w 97"/>
                <a:gd name="T67" fmla="*/ 1 h 168"/>
                <a:gd name="T68" fmla="*/ 1 w 97"/>
                <a:gd name="T69" fmla="*/ 1 h 168"/>
                <a:gd name="T70" fmla="*/ 1 w 97"/>
                <a:gd name="T71" fmla="*/ 1 h 168"/>
                <a:gd name="T72" fmla="*/ 1 w 97"/>
                <a:gd name="T73" fmla="*/ 1 h 168"/>
                <a:gd name="T74" fmla="*/ 1 w 97"/>
                <a:gd name="T75" fmla="*/ 1 h 168"/>
                <a:gd name="T76" fmla="*/ 1 w 97"/>
                <a:gd name="T77" fmla="*/ 1 h 168"/>
                <a:gd name="T78" fmla="*/ 1 w 97"/>
                <a:gd name="T79" fmla="*/ 1 h 168"/>
                <a:gd name="T80" fmla="*/ 1 w 97"/>
                <a:gd name="T81" fmla="*/ 1 h 168"/>
                <a:gd name="T82" fmla="*/ 1 w 97"/>
                <a:gd name="T83" fmla="*/ 1 h 168"/>
                <a:gd name="T84" fmla="*/ 1 w 97"/>
                <a:gd name="T85" fmla="*/ 1 h 168"/>
                <a:gd name="T86" fmla="*/ 1 w 97"/>
                <a:gd name="T87" fmla="*/ 1 h 168"/>
                <a:gd name="T88" fmla="*/ 1 w 97"/>
                <a:gd name="T89" fmla="*/ 1 h 168"/>
                <a:gd name="T90" fmla="*/ 0 w 97"/>
                <a:gd name="T91" fmla="*/ 1 h 168"/>
                <a:gd name="T92" fmla="*/ 0 w 97"/>
                <a:gd name="T93" fmla="*/ 1 h 168"/>
                <a:gd name="T94" fmla="*/ 0 w 97"/>
                <a:gd name="T95" fmla="*/ 1 h 168"/>
                <a:gd name="T96" fmla="*/ 0 w 97"/>
                <a:gd name="T97" fmla="*/ 1 h 168"/>
                <a:gd name="T98" fmla="*/ 1 w 97"/>
                <a:gd name="T99" fmla="*/ 1 h 168"/>
                <a:gd name="T100" fmla="*/ 1 w 97"/>
                <a:gd name="T101" fmla="*/ 1 h 168"/>
                <a:gd name="T102" fmla="*/ 1 w 97"/>
                <a:gd name="T103" fmla="*/ 1 h 168"/>
                <a:gd name="T104" fmla="*/ 1 w 97"/>
                <a:gd name="T105" fmla="*/ 1 h 168"/>
                <a:gd name="T106" fmla="*/ 1 w 97"/>
                <a:gd name="T107" fmla="*/ 1 h 168"/>
                <a:gd name="T108" fmla="*/ 1 w 97"/>
                <a:gd name="T109" fmla="*/ 1 h 168"/>
                <a:gd name="T110" fmla="*/ 1 w 97"/>
                <a:gd name="T111" fmla="*/ 1 h 168"/>
                <a:gd name="T112" fmla="*/ 1 w 97"/>
                <a:gd name="T113" fmla="*/ 0 h 168"/>
                <a:gd name="T114" fmla="*/ 1 w 97"/>
                <a:gd name="T115" fmla="*/ 0 h 1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
                <a:gd name="T175" fmla="*/ 0 h 168"/>
                <a:gd name="T176" fmla="*/ 97 w 97"/>
                <a:gd name="T177" fmla="*/ 168 h 1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 h="168">
                  <a:moveTo>
                    <a:pt x="55" y="0"/>
                  </a:moveTo>
                  <a:lnTo>
                    <a:pt x="53" y="4"/>
                  </a:lnTo>
                  <a:lnTo>
                    <a:pt x="51" y="8"/>
                  </a:lnTo>
                  <a:lnTo>
                    <a:pt x="49" y="14"/>
                  </a:lnTo>
                  <a:lnTo>
                    <a:pt x="46" y="19"/>
                  </a:lnTo>
                  <a:lnTo>
                    <a:pt x="44" y="27"/>
                  </a:lnTo>
                  <a:lnTo>
                    <a:pt x="44" y="35"/>
                  </a:lnTo>
                  <a:lnTo>
                    <a:pt x="42" y="42"/>
                  </a:lnTo>
                  <a:lnTo>
                    <a:pt x="40" y="52"/>
                  </a:lnTo>
                  <a:lnTo>
                    <a:pt x="40" y="61"/>
                  </a:lnTo>
                  <a:lnTo>
                    <a:pt x="40" y="65"/>
                  </a:lnTo>
                  <a:lnTo>
                    <a:pt x="40" y="71"/>
                  </a:lnTo>
                  <a:lnTo>
                    <a:pt x="40" y="76"/>
                  </a:lnTo>
                  <a:lnTo>
                    <a:pt x="40" y="82"/>
                  </a:lnTo>
                  <a:lnTo>
                    <a:pt x="40" y="92"/>
                  </a:lnTo>
                  <a:lnTo>
                    <a:pt x="42" y="101"/>
                  </a:lnTo>
                  <a:lnTo>
                    <a:pt x="44" y="111"/>
                  </a:lnTo>
                  <a:lnTo>
                    <a:pt x="47" y="120"/>
                  </a:lnTo>
                  <a:lnTo>
                    <a:pt x="51" y="126"/>
                  </a:lnTo>
                  <a:lnTo>
                    <a:pt x="57" y="133"/>
                  </a:lnTo>
                  <a:lnTo>
                    <a:pt x="63" y="139"/>
                  </a:lnTo>
                  <a:lnTo>
                    <a:pt x="68" y="147"/>
                  </a:lnTo>
                  <a:lnTo>
                    <a:pt x="72" y="150"/>
                  </a:lnTo>
                  <a:lnTo>
                    <a:pt x="78" y="156"/>
                  </a:lnTo>
                  <a:lnTo>
                    <a:pt x="82" y="158"/>
                  </a:lnTo>
                  <a:lnTo>
                    <a:pt x="87" y="162"/>
                  </a:lnTo>
                  <a:lnTo>
                    <a:pt x="93" y="166"/>
                  </a:lnTo>
                  <a:lnTo>
                    <a:pt x="97" y="168"/>
                  </a:lnTo>
                  <a:lnTo>
                    <a:pt x="93" y="168"/>
                  </a:lnTo>
                  <a:lnTo>
                    <a:pt x="89" y="168"/>
                  </a:lnTo>
                  <a:lnTo>
                    <a:pt x="84" y="168"/>
                  </a:lnTo>
                  <a:lnTo>
                    <a:pt x="80" y="168"/>
                  </a:lnTo>
                  <a:lnTo>
                    <a:pt x="74" y="168"/>
                  </a:lnTo>
                  <a:lnTo>
                    <a:pt x="70" y="168"/>
                  </a:lnTo>
                  <a:lnTo>
                    <a:pt x="63" y="166"/>
                  </a:lnTo>
                  <a:lnTo>
                    <a:pt x="57" y="164"/>
                  </a:lnTo>
                  <a:lnTo>
                    <a:pt x="49" y="162"/>
                  </a:lnTo>
                  <a:lnTo>
                    <a:pt x="44" y="162"/>
                  </a:lnTo>
                  <a:lnTo>
                    <a:pt x="36" y="158"/>
                  </a:lnTo>
                  <a:lnTo>
                    <a:pt x="30" y="156"/>
                  </a:lnTo>
                  <a:lnTo>
                    <a:pt x="21" y="152"/>
                  </a:lnTo>
                  <a:lnTo>
                    <a:pt x="15" y="149"/>
                  </a:lnTo>
                  <a:lnTo>
                    <a:pt x="9" y="143"/>
                  </a:lnTo>
                  <a:lnTo>
                    <a:pt x="6" y="137"/>
                  </a:lnTo>
                  <a:lnTo>
                    <a:pt x="2" y="130"/>
                  </a:lnTo>
                  <a:lnTo>
                    <a:pt x="0" y="124"/>
                  </a:lnTo>
                  <a:lnTo>
                    <a:pt x="0" y="114"/>
                  </a:lnTo>
                  <a:lnTo>
                    <a:pt x="0" y="107"/>
                  </a:lnTo>
                  <a:lnTo>
                    <a:pt x="0" y="99"/>
                  </a:lnTo>
                  <a:lnTo>
                    <a:pt x="4" y="92"/>
                  </a:lnTo>
                  <a:lnTo>
                    <a:pt x="6" y="82"/>
                  </a:lnTo>
                  <a:lnTo>
                    <a:pt x="8" y="74"/>
                  </a:lnTo>
                  <a:lnTo>
                    <a:pt x="9" y="69"/>
                  </a:lnTo>
                  <a:lnTo>
                    <a:pt x="13" y="63"/>
                  </a:lnTo>
                  <a:lnTo>
                    <a:pt x="17" y="54"/>
                  </a:lnTo>
                  <a:lnTo>
                    <a:pt x="19" y="52"/>
                  </a:lnTo>
                  <a:lnTo>
                    <a:pt x="55" y="0"/>
                  </a:lnTo>
                  <a:close/>
                </a:path>
              </a:pathLst>
            </a:custGeom>
            <a:solidFill>
              <a:srgbClr val="000000"/>
            </a:solidFill>
            <a:ln w="9525">
              <a:noFill/>
              <a:round/>
              <a:headEnd/>
              <a:tailEnd/>
            </a:ln>
          </p:spPr>
          <p:txBody>
            <a:bodyPr/>
            <a:lstStyle/>
            <a:p>
              <a:endParaRPr lang="en-US" sz="2400"/>
            </a:p>
          </p:txBody>
        </p:sp>
        <p:sp>
          <p:nvSpPr>
            <p:cNvPr id="231480" name="Freeform 67"/>
            <p:cNvSpPr>
              <a:spLocks/>
            </p:cNvSpPr>
            <p:nvPr/>
          </p:nvSpPr>
          <p:spPr bwMode="auto">
            <a:xfrm>
              <a:off x="4651" y="3958"/>
              <a:ext cx="77" cy="54"/>
            </a:xfrm>
            <a:custGeom>
              <a:avLst/>
              <a:gdLst>
                <a:gd name="T0" fmla="*/ 0 w 154"/>
                <a:gd name="T1" fmla="*/ 1 h 108"/>
                <a:gd name="T2" fmla="*/ 1 w 154"/>
                <a:gd name="T3" fmla="*/ 1 h 108"/>
                <a:gd name="T4" fmla="*/ 1 w 154"/>
                <a:gd name="T5" fmla="*/ 1 h 108"/>
                <a:gd name="T6" fmla="*/ 1 w 154"/>
                <a:gd name="T7" fmla="*/ 1 h 108"/>
                <a:gd name="T8" fmla="*/ 1 w 154"/>
                <a:gd name="T9" fmla="*/ 1 h 108"/>
                <a:gd name="T10" fmla="*/ 1 w 154"/>
                <a:gd name="T11" fmla="*/ 1 h 108"/>
                <a:gd name="T12" fmla="*/ 1 w 154"/>
                <a:gd name="T13" fmla="*/ 1 h 108"/>
                <a:gd name="T14" fmla="*/ 1 w 154"/>
                <a:gd name="T15" fmla="*/ 1 h 108"/>
                <a:gd name="T16" fmla="*/ 1 w 154"/>
                <a:gd name="T17" fmla="*/ 1 h 108"/>
                <a:gd name="T18" fmla="*/ 1 w 154"/>
                <a:gd name="T19" fmla="*/ 1 h 108"/>
                <a:gd name="T20" fmla="*/ 1 w 154"/>
                <a:gd name="T21" fmla="*/ 1 h 108"/>
                <a:gd name="T22" fmla="*/ 1 w 154"/>
                <a:gd name="T23" fmla="*/ 1 h 108"/>
                <a:gd name="T24" fmla="*/ 1 w 154"/>
                <a:gd name="T25" fmla="*/ 1 h 108"/>
                <a:gd name="T26" fmla="*/ 1 w 154"/>
                <a:gd name="T27" fmla="*/ 1 h 108"/>
                <a:gd name="T28" fmla="*/ 1 w 154"/>
                <a:gd name="T29" fmla="*/ 1 h 108"/>
                <a:gd name="T30" fmla="*/ 1 w 154"/>
                <a:gd name="T31" fmla="*/ 1 h 108"/>
                <a:gd name="T32" fmla="*/ 1 w 154"/>
                <a:gd name="T33" fmla="*/ 1 h 108"/>
                <a:gd name="T34" fmla="*/ 1 w 154"/>
                <a:gd name="T35" fmla="*/ 0 h 108"/>
                <a:gd name="T36" fmla="*/ 1 w 154"/>
                <a:gd name="T37" fmla="*/ 1 h 108"/>
                <a:gd name="T38" fmla="*/ 1 w 154"/>
                <a:gd name="T39" fmla="*/ 1 h 108"/>
                <a:gd name="T40" fmla="*/ 1 w 154"/>
                <a:gd name="T41" fmla="*/ 1 h 108"/>
                <a:gd name="T42" fmla="*/ 1 w 154"/>
                <a:gd name="T43" fmla="*/ 1 h 108"/>
                <a:gd name="T44" fmla="*/ 1 w 154"/>
                <a:gd name="T45" fmla="*/ 1 h 108"/>
                <a:gd name="T46" fmla="*/ 1 w 154"/>
                <a:gd name="T47" fmla="*/ 1 h 108"/>
                <a:gd name="T48" fmla="*/ 1 w 154"/>
                <a:gd name="T49" fmla="*/ 1 h 108"/>
                <a:gd name="T50" fmla="*/ 1 w 154"/>
                <a:gd name="T51" fmla="*/ 1 h 108"/>
                <a:gd name="T52" fmla="*/ 1 w 154"/>
                <a:gd name="T53" fmla="*/ 1 h 108"/>
                <a:gd name="T54" fmla="*/ 1 w 154"/>
                <a:gd name="T55" fmla="*/ 1 h 108"/>
                <a:gd name="T56" fmla="*/ 1 w 154"/>
                <a:gd name="T57" fmla="*/ 1 h 108"/>
                <a:gd name="T58" fmla="*/ 1 w 154"/>
                <a:gd name="T59" fmla="*/ 1 h 108"/>
                <a:gd name="T60" fmla="*/ 1 w 154"/>
                <a:gd name="T61" fmla="*/ 1 h 108"/>
                <a:gd name="T62" fmla="*/ 1 w 154"/>
                <a:gd name="T63" fmla="*/ 1 h 108"/>
                <a:gd name="T64" fmla="*/ 1 w 154"/>
                <a:gd name="T65" fmla="*/ 1 h 108"/>
                <a:gd name="T66" fmla="*/ 1 w 154"/>
                <a:gd name="T67" fmla="*/ 1 h 108"/>
                <a:gd name="T68" fmla="*/ 1 w 154"/>
                <a:gd name="T69" fmla="*/ 1 h 108"/>
                <a:gd name="T70" fmla="*/ 1 w 154"/>
                <a:gd name="T71" fmla="*/ 1 h 108"/>
                <a:gd name="T72" fmla="*/ 1 w 154"/>
                <a:gd name="T73" fmla="*/ 1 h 108"/>
                <a:gd name="T74" fmla="*/ 1 w 154"/>
                <a:gd name="T75" fmla="*/ 1 h 108"/>
                <a:gd name="T76" fmla="*/ 1 w 154"/>
                <a:gd name="T77" fmla="*/ 1 h 108"/>
                <a:gd name="T78" fmla="*/ 1 w 154"/>
                <a:gd name="T79" fmla="*/ 1 h 108"/>
                <a:gd name="T80" fmla="*/ 1 w 154"/>
                <a:gd name="T81" fmla="*/ 1 h 108"/>
                <a:gd name="T82" fmla="*/ 1 w 154"/>
                <a:gd name="T83" fmla="*/ 1 h 108"/>
                <a:gd name="T84" fmla="*/ 1 w 154"/>
                <a:gd name="T85" fmla="*/ 1 h 108"/>
                <a:gd name="T86" fmla="*/ 1 w 154"/>
                <a:gd name="T87" fmla="*/ 1 h 108"/>
                <a:gd name="T88" fmla="*/ 1 w 154"/>
                <a:gd name="T89" fmla="*/ 1 h 108"/>
                <a:gd name="T90" fmla="*/ 1 w 154"/>
                <a:gd name="T91" fmla="*/ 1 h 108"/>
                <a:gd name="T92" fmla="*/ 1 w 154"/>
                <a:gd name="T93" fmla="*/ 1 h 108"/>
                <a:gd name="T94" fmla="*/ 1 w 154"/>
                <a:gd name="T95" fmla="*/ 1 h 108"/>
                <a:gd name="T96" fmla="*/ 0 w 154"/>
                <a:gd name="T97" fmla="*/ 1 h 108"/>
                <a:gd name="T98" fmla="*/ 0 w 154"/>
                <a:gd name="T99" fmla="*/ 1 h 1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4"/>
                <a:gd name="T151" fmla="*/ 0 h 108"/>
                <a:gd name="T152" fmla="*/ 154 w 154"/>
                <a:gd name="T153" fmla="*/ 108 h 1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4" h="108">
                  <a:moveTo>
                    <a:pt x="0" y="80"/>
                  </a:moveTo>
                  <a:lnTo>
                    <a:pt x="6" y="78"/>
                  </a:lnTo>
                  <a:lnTo>
                    <a:pt x="12" y="78"/>
                  </a:lnTo>
                  <a:lnTo>
                    <a:pt x="19" y="76"/>
                  </a:lnTo>
                  <a:lnTo>
                    <a:pt x="27" y="76"/>
                  </a:lnTo>
                  <a:lnTo>
                    <a:pt x="35" y="74"/>
                  </a:lnTo>
                  <a:lnTo>
                    <a:pt x="44" y="70"/>
                  </a:lnTo>
                  <a:lnTo>
                    <a:pt x="52" y="68"/>
                  </a:lnTo>
                  <a:lnTo>
                    <a:pt x="61" y="68"/>
                  </a:lnTo>
                  <a:lnTo>
                    <a:pt x="69" y="64"/>
                  </a:lnTo>
                  <a:lnTo>
                    <a:pt x="76" y="64"/>
                  </a:lnTo>
                  <a:lnTo>
                    <a:pt x="82" y="63"/>
                  </a:lnTo>
                  <a:lnTo>
                    <a:pt x="90" y="61"/>
                  </a:lnTo>
                  <a:lnTo>
                    <a:pt x="94" y="61"/>
                  </a:lnTo>
                  <a:lnTo>
                    <a:pt x="99" y="59"/>
                  </a:lnTo>
                  <a:lnTo>
                    <a:pt x="101" y="59"/>
                  </a:lnTo>
                  <a:lnTo>
                    <a:pt x="103" y="59"/>
                  </a:lnTo>
                  <a:lnTo>
                    <a:pt x="152" y="0"/>
                  </a:lnTo>
                  <a:lnTo>
                    <a:pt x="152" y="4"/>
                  </a:lnTo>
                  <a:lnTo>
                    <a:pt x="152" y="11"/>
                  </a:lnTo>
                  <a:lnTo>
                    <a:pt x="152" y="17"/>
                  </a:lnTo>
                  <a:lnTo>
                    <a:pt x="154" y="24"/>
                  </a:lnTo>
                  <a:lnTo>
                    <a:pt x="154" y="30"/>
                  </a:lnTo>
                  <a:lnTo>
                    <a:pt x="154" y="40"/>
                  </a:lnTo>
                  <a:lnTo>
                    <a:pt x="154" y="45"/>
                  </a:lnTo>
                  <a:lnTo>
                    <a:pt x="152" y="53"/>
                  </a:lnTo>
                  <a:lnTo>
                    <a:pt x="151" y="61"/>
                  </a:lnTo>
                  <a:lnTo>
                    <a:pt x="149" y="68"/>
                  </a:lnTo>
                  <a:lnTo>
                    <a:pt x="145" y="74"/>
                  </a:lnTo>
                  <a:lnTo>
                    <a:pt x="141" y="78"/>
                  </a:lnTo>
                  <a:lnTo>
                    <a:pt x="135" y="83"/>
                  </a:lnTo>
                  <a:lnTo>
                    <a:pt x="130" y="87"/>
                  </a:lnTo>
                  <a:lnTo>
                    <a:pt x="120" y="87"/>
                  </a:lnTo>
                  <a:lnTo>
                    <a:pt x="113" y="89"/>
                  </a:lnTo>
                  <a:lnTo>
                    <a:pt x="103" y="91"/>
                  </a:lnTo>
                  <a:lnTo>
                    <a:pt x="94" y="93"/>
                  </a:lnTo>
                  <a:lnTo>
                    <a:pt x="82" y="93"/>
                  </a:lnTo>
                  <a:lnTo>
                    <a:pt x="73" y="97"/>
                  </a:lnTo>
                  <a:lnTo>
                    <a:pt x="61" y="97"/>
                  </a:lnTo>
                  <a:lnTo>
                    <a:pt x="54" y="101"/>
                  </a:lnTo>
                  <a:lnTo>
                    <a:pt x="44" y="101"/>
                  </a:lnTo>
                  <a:lnTo>
                    <a:pt x="35" y="102"/>
                  </a:lnTo>
                  <a:lnTo>
                    <a:pt x="27" y="102"/>
                  </a:lnTo>
                  <a:lnTo>
                    <a:pt x="21" y="104"/>
                  </a:lnTo>
                  <a:lnTo>
                    <a:pt x="16" y="106"/>
                  </a:lnTo>
                  <a:lnTo>
                    <a:pt x="12" y="106"/>
                  </a:lnTo>
                  <a:lnTo>
                    <a:pt x="8" y="106"/>
                  </a:lnTo>
                  <a:lnTo>
                    <a:pt x="8" y="108"/>
                  </a:lnTo>
                  <a:lnTo>
                    <a:pt x="0" y="80"/>
                  </a:lnTo>
                  <a:close/>
                </a:path>
              </a:pathLst>
            </a:custGeom>
            <a:solidFill>
              <a:srgbClr val="000000"/>
            </a:solidFill>
            <a:ln w="9525">
              <a:noFill/>
              <a:round/>
              <a:headEnd/>
              <a:tailEnd/>
            </a:ln>
          </p:spPr>
          <p:txBody>
            <a:bodyPr/>
            <a:lstStyle/>
            <a:p>
              <a:endParaRPr lang="en-US" sz="2400"/>
            </a:p>
          </p:txBody>
        </p:sp>
        <p:sp>
          <p:nvSpPr>
            <p:cNvPr id="231481" name="Freeform 68"/>
            <p:cNvSpPr>
              <a:spLocks/>
            </p:cNvSpPr>
            <p:nvPr/>
          </p:nvSpPr>
          <p:spPr bwMode="auto">
            <a:xfrm>
              <a:off x="4648" y="3732"/>
              <a:ext cx="211" cy="179"/>
            </a:xfrm>
            <a:custGeom>
              <a:avLst/>
              <a:gdLst>
                <a:gd name="T0" fmla="*/ 1 w 422"/>
                <a:gd name="T1" fmla="*/ 0 h 360"/>
                <a:gd name="T2" fmla="*/ 1 w 422"/>
                <a:gd name="T3" fmla="*/ 0 h 360"/>
                <a:gd name="T4" fmla="*/ 0 w 422"/>
                <a:gd name="T5" fmla="*/ 0 h 360"/>
                <a:gd name="T6" fmla="*/ 1 w 422"/>
                <a:gd name="T7" fmla="*/ 0 h 360"/>
                <a:gd name="T8" fmla="*/ 1 w 422"/>
                <a:gd name="T9" fmla="*/ 0 h 360"/>
                <a:gd name="T10" fmla="*/ 1 w 422"/>
                <a:gd name="T11" fmla="*/ 0 h 360"/>
                <a:gd name="T12" fmla="*/ 0 60000 65536"/>
                <a:gd name="T13" fmla="*/ 0 60000 65536"/>
                <a:gd name="T14" fmla="*/ 0 60000 65536"/>
                <a:gd name="T15" fmla="*/ 0 60000 65536"/>
                <a:gd name="T16" fmla="*/ 0 60000 65536"/>
                <a:gd name="T17" fmla="*/ 0 60000 65536"/>
                <a:gd name="T18" fmla="*/ 0 w 422"/>
                <a:gd name="T19" fmla="*/ 0 h 360"/>
                <a:gd name="T20" fmla="*/ 422 w 422"/>
                <a:gd name="T21" fmla="*/ 360 h 360"/>
              </a:gdLst>
              <a:ahLst/>
              <a:cxnLst>
                <a:cxn ang="T12">
                  <a:pos x="T0" y="T1"/>
                </a:cxn>
                <a:cxn ang="T13">
                  <a:pos x="T2" y="T3"/>
                </a:cxn>
                <a:cxn ang="T14">
                  <a:pos x="T4" y="T5"/>
                </a:cxn>
                <a:cxn ang="T15">
                  <a:pos x="T6" y="T7"/>
                </a:cxn>
                <a:cxn ang="T16">
                  <a:pos x="T8" y="T9"/>
                </a:cxn>
                <a:cxn ang="T17">
                  <a:pos x="T10" y="T11"/>
                </a:cxn>
              </a:cxnLst>
              <a:rect l="T18" t="T19" r="T20" b="T21"/>
              <a:pathLst>
                <a:path w="422" h="360">
                  <a:moveTo>
                    <a:pt x="422" y="23"/>
                  </a:moveTo>
                  <a:lnTo>
                    <a:pt x="23" y="360"/>
                  </a:lnTo>
                  <a:lnTo>
                    <a:pt x="0" y="324"/>
                  </a:lnTo>
                  <a:lnTo>
                    <a:pt x="405" y="0"/>
                  </a:lnTo>
                  <a:lnTo>
                    <a:pt x="422" y="23"/>
                  </a:lnTo>
                  <a:close/>
                </a:path>
              </a:pathLst>
            </a:custGeom>
            <a:solidFill>
              <a:srgbClr val="000000"/>
            </a:solidFill>
            <a:ln w="9525">
              <a:noFill/>
              <a:round/>
              <a:headEnd/>
              <a:tailEnd/>
            </a:ln>
          </p:spPr>
          <p:txBody>
            <a:bodyPr/>
            <a:lstStyle/>
            <a:p>
              <a:endParaRPr lang="en-US" sz="2400"/>
            </a:p>
          </p:txBody>
        </p:sp>
        <p:sp>
          <p:nvSpPr>
            <p:cNvPr id="231482" name="Freeform 69"/>
            <p:cNvSpPr>
              <a:spLocks/>
            </p:cNvSpPr>
            <p:nvPr/>
          </p:nvSpPr>
          <p:spPr bwMode="auto">
            <a:xfrm>
              <a:off x="4666" y="3695"/>
              <a:ext cx="182" cy="149"/>
            </a:xfrm>
            <a:custGeom>
              <a:avLst/>
              <a:gdLst>
                <a:gd name="T0" fmla="*/ 1 w 363"/>
                <a:gd name="T1" fmla="*/ 0 h 299"/>
                <a:gd name="T2" fmla="*/ 0 w 363"/>
                <a:gd name="T3" fmla="*/ 0 h 299"/>
                <a:gd name="T4" fmla="*/ 1 w 363"/>
                <a:gd name="T5" fmla="*/ 0 h 299"/>
                <a:gd name="T6" fmla="*/ 1 w 363"/>
                <a:gd name="T7" fmla="*/ 0 h 299"/>
                <a:gd name="T8" fmla="*/ 1 w 363"/>
                <a:gd name="T9" fmla="*/ 0 h 299"/>
                <a:gd name="T10" fmla="*/ 1 w 363"/>
                <a:gd name="T11" fmla="*/ 0 h 299"/>
                <a:gd name="T12" fmla="*/ 1 w 363"/>
                <a:gd name="T13" fmla="*/ 0 h 299"/>
                <a:gd name="T14" fmla="*/ 1 w 363"/>
                <a:gd name="T15" fmla="*/ 0 h 299"/>
                <a:gd name="T16" fmla="*/ 0 60000 65536"/>
                <a:gd name="T17" fmla="*/ 0 60000 65536"/>
                <a:gd name="T18" fmla="*/ 0 60000 65536"/>
                <a:gd name="T19" fmla="*/ 0 60000 65536"/>
                <a:gd name="T20" fmla="*/ 0 60000 65536"/>
                <a:gd name="T21" fmla="*/ 0 60000 65536"/>
                <a:gd name="T22" fmla="*/ 0 60000 65536"/>
                <a:gd name="T23" fmla="*/ 0 60000 65536"/>
                <a:gd name="T24" fmla="*/ 0 w 363"/>
                <a:gd name="T25" fmla="*/ 0 h 299"/>
                <a:gd name="T26" fmla="*/ 363 w 363"/>
                <a:gd name="T27" fmla="*/ 299 h 2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3" h="299">
                  <a:moveTo>
                    <a:pt x="344" y="44"/>
                  </a:moveTo>
                  <a:lnTo>
                    <a:pt x="0" y="299"/>
                  </a:lnTo>
                  <a:lnTo>
                    <a:pt x="211" y="74"/>
                  </a:lnTo>
                  <a:lnTo>
                    <a:pt x="165" y="57"/>
                  </a:lnTo>
                  <a:lnTo>
                    <a:pt x="201" y="0"/>
                  </a:lnTo>
                  <a:lnTo>
                    <a:pt x="363" y="4"/>
                  </a:lnTo>
                  <a:lnTo>
                    <a:pt x="344" y="44"/>
                  </a:lnTo>
                  <a:close/>
                </a:path>
              </a:pathLst>
            </a:custGeom>
            <a:solidFill>
              <a:srgbClr val="000000"/>
            </a:solidFill>
            <a:ln w="9525">
              <a:noFill/>
              <a:round/>
              <a:headEnd/>
              <a:tailEnd/>
            </a:ln>
          </p:spPr>
          <p:txBody>
            <a:bodyPr/>
            <a:lstStyle/>
            <a:p>
              <a:endParaRPr lang="en-US" sz="2400"/>
            </a:p>
          </p:txBody>
        </p:sp>
        <p:sp>
          <p:nvSpPr>
            <p:cNvPr id="231483" name="Freeform 70"/>
            <p:cNvSpPr>
              <a:spLocks/>
            </p:cNvSpPr>
            <p:nvPr/>
          </p:nvSpPr>
          <p:spPr bwMode="auto">
            <a:xfrm>
              <a:off x="4873" y="3668"/>
              <a:ext cx="70" cy="129"/>
            </a:xfrm>
            <a:custGeom>
              <a:avLst/>
              <a:gdLst>
                <a:gd name="T0" fmla="*/ 0 w 141"/>
                <a:gd name="T1" fmla="*/ 0 h 259"/>
                <a:gd name="T2" fmla="*/ 0 w 141"/>
                <a:gd name="T3" fmla="*/ 0 h 259"/>
                <a:gd name="T4" fmla="*/ 0 w 141"/>
                <a:gd name="T5" fmla="*/ 0 h 259"/>
                <a:gd name="T6" fmla="*/ 0 w 141"/>
                <a:gd name="T7" fmla="*/ 0 h 259"/>
                <a:gd name="T8" fmla="*/ 0 w 141"/>
                <a:gd name="T9" fmla="*/ 0 h 259"/>
                <a:gd name="T10" fmla="*/ 0 w 141"/>
                <a:gd name="T11" fmla="*/ 0 h 259"/>
                <a:gd name="T12" fmla="*/ 0 w 141"/>
                <a:gd name="T13" fmla="*/ 0 h 259"/>
                <a:gd name="T14" fmla="*/ 0 w 141"/>
                <a:gd name="T15" fmla="*/ 0 h 259"/>
                <a:gd name="T16" fmla="*/ 0 w 141"/>
                <a:gd name="T17" fmla="*/ 0 h 259"/>
                <a:gd name="T18" fmla="*/ 0 w 141"/>
                <a:gd name="T19" fmla="*/ 0 h 259"/>
                <a:gd name="T20" fmla="*/ 0 w 141"/>
                <a:gd name="T21" fmla="*/ 0 h 259"/>
                <a:gd name="T22" fmla="*/ 0 w 141"/>
                <a:gd name="T23" fmla="*/ 0 h 259"/>
                <a:gd name="T24" fmla="*/ 0 w 141"/>
                <a:gd name="T25" fmla="*/ 0 h 259"/>
                <a:gd name="T26" fmla="*/ 0 w 141"/>
                <a:gd name="T27" fmla="*/ 0 h 259"/>
                <a:gd name="T28" fmla="*/ 0 w 141"/>
                <a:gd name="T29" fmla="*/ 0 h 259"/>
                <a:gd name="T30" fmla="*/ 0 w 141"/>
                <a:gd name="T31" fmla="*/ 0 h 259"/>
                <a:gd name="T32" fmla="*/ 0 w 141"/>
                <a:gd name="T33" fmla="*/ 0 h 259"/>
                <a:gd name="T34" fmla="*/ 0 w 141"/>
                <a:gd name="T35" fmla="*/ 0 h 259"/>
                <a:gd name="T36" fmla="*/ 0 w 141"/>
                <a:gd name="T37" fmla="*/ 0 h 259"/>
                <a:gd name="T38" fmla="*/ 0 w 141"/>
                <a:gd name="T39" fmla="*/ 0 h 259"/>
                <a:gd name="T40" fmla="*/ 0 w 141"/>
                <a:gd name="T41" fmla="*/ 0 h 259"/>
                <a:gd name="T42" fmla="*/ 0 w 141"/>
                <a:gd name="T43" fmla="*/ 0 h 259"/>
                <a:gd name="T44" fmla="*/ 0 w 141"/>
                <a:gd name="T45" fmla="*/ 0 h 259"/>
                <a:gd name="T46" fmla="*/ 0 w 141"/>
                <a:gd name="T47" fmla="*/ 0 h 259"/>
                <a:gd name="T48" fmla="*/ 0 w 141"/>
                <a:gd name="T49" fmla="*/ 0 h 259"/>
                <a:gd name="T50" fmla="*/ 0 w 141"/>
                <a:gd name="T51" fmla="*/ 0 h 259"/>
                <a:gd name="T52" fmla="*/ 0 w 141"/>
                <a:gd name="T53" fmla="*/ 0 h 259"/>
                <a:gd name="T54" fmla="*/ 0 w 141"/>
                <a:gd name="T55" fmla="*/ 0 h 259"/>
                <a:gd name="T56" fmla="*/ 0 w 141"/>
                <a:gd name="T57" fmla="*/ 0 h 259"/>
                <a:gd name="T58" fmla="*/ 0 w 141"/>
                <a:gd name="T59" fmla="*/ 0 h 259"/>
                <a:gd name="T60" fmla="*/ 0 w 141"/>
                <a:gd name="T61" fmla="*/ 0 h 259"/>
                <a:gd name="T62" fmla="*/ 0 w 141"/>
                <a:gd name="T63" fmla="*/ 0 h 259"/>
                <a:gd name="T64" fmla="*/ 0 w 141"/>
                <a:gd name="T65" fmla="*/ 0 h 259"/>
                <a:gd name="T66" fmla="*/ 0 w 141"/>
                <a:gd name="T67" fmla="*/ 0 h 259"/>
                <a:gd name="T68" fmla="*/ 0 w 141"/>
                <a:gd name="T69" fmla="*/ 0 h 259"/>
                <a:gd name="T70" fmla="*/ 0 w 141"/>
                <a:gd name="T71" fmla="*/ 0 h 259"/>
                <a:gd name="T72" fmla="*/ 0 w 141"/>
                <a:gd name="T73" fmla="*/ 0 h 259"/>
                <a:gd name="T74" fmla="*/ 0 w 141"/>
                <a:gd name="T75" fmla="*/ 0 h 259"/>
                <a:gd name="T76" fmla="*/ 0 w 141"/>
                <a:gd name="T77" fmla="*/ 0 h 259"/>
                <a:gd name="T78" fmla="*/ 0 w 141"/>
                <a:gd name="T79" fmla="*/ 0 h 259"/>
                <a:gd name="T80" fmla="*/ 0 w 141"/>
                <a:gd name="T81" fmla="*/ 0 h 259"/>
                <a:gd name="T82" fmla="*/ 0 w 141"/>
                <a:gd name="T83" fmla="*/ 0 h 259"/>
                <a:gd name="T84" fmla="*/ 0 w 141"/>
                <a:gd name="T85" fmla="*/ 0 h 259"/>
                <a:gd name="T86" fmla="*/ 0 w 141"/>
                <a:gd name="T87" fmla="*/ 0 h 259"/>
                <a:gd name="T88" fmla="*/ 0 w 141"/>
                <a:gd name="T89" fmla="*/ 0 h 259"/>
                <a:gd name="T90" fmla="*/ 0 w 141"/>
                <a:gd name="T91" fmla="*/ 0 h 259"/>
                <a:gd name="T92" fmla="*/ 0 w 141"/>
                <a:gd name="T93" fmla="*/ 0 h 259"/>
                <a:gd name="T94" fmla="*/ 0 w 141"/>
                <a:gd name="T95" fmla="*/ 0 h 259"/>
                <a:gd name="T96" fmla="*/ 0 w 141"/>
                <a:gd name="T97" fmla="*/ 0 h 259"/>
                <a:gd name="T98" fmla="*/ 0 w 141"/>
                <a:gd name="T99" fmla="*/ 0 h 259"/>
                <a:gd name="T100" fmla="*/ 0 w 141"/>
                <a:gd name="T101" fmla="*/ 0 h 259"/>
                <a:gd name="T102" fmla="*/ 0 w 141"/>
                <a:gd name="T103" fmla="*/ 0 h 25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1"/>
                <a:gd name="T157" fmla="*/ 0 h 259"/>
                <a:gd name="T158" fmla="*/ 141 w 141"/>
                <a:gd name="T159" fmla="*/ 259 h 2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1" h="259">
                  <a:moveTo>
                    <a:pt x="0" y="17"/>
                  </a:moveTo>
                  <a:lnTo>
                    <a:pt x="84" y="259"/>
                  </a:lnTo>
                  <a:lnTo>
                    <a:pt x="86" y="257"/>
                  </a:lnTo>
                  <a:lnTo>
                    <a:pt x="95" y="255"/>
                  </a:lnTo>
                  <a:lnTo>
                    <a:pt x="99" y="253"/>
                  </a:lnTo>
                  <a:lnTo>
                    <a:pt x="105" y="253"/>
                  </a:lnTo>
                  <a:lnTo>
                    <a:pt x="111" y="251"/>
                  </a:lnTo>
                  <a:lnTo>
                    <a:pt x="118" y="249"/>
                  </a:lnTo>
                  <a:lnTo>
                    <a:pt x="122" y="247"/>
                  </a:lnTo>
                  <a:lnTo>
                    <a:pt x="128" y="245"/>
                  </a:lnTo>
                  <a:lnTo>
                    <a:pt x="133" y="243"/>
                  </a:lnTo>
                  <a:lnTo>
                    <a:pt x="137" y="241"/>
                  </a:lnTo>
                  <a:lnTo>
                    <a:pt x="141" y="238"/>
                  </a:lnTo>
                  <a:lnTo>
                    <a:pt x="137" y="236"/>
                  </a:lnTo>
                  <a:lnTo>
                    <a:pt x="135" y="234"/>
                  </a:lnTo>
                  <a:lnTo>
                    <a:pt x="133" y="230"/>
                  </a:lnTo>
                  <a:lnTo>
                    <a:pt x="130" y="226"/>
                  </a:lnTo>
                  <a:lnTo>
                    <a:pt x="128" y="222"/>
                  </a:lnTo>
                  <a:lnTo>
                    <a:pt x="124" y="215"/>
                  </a:lnTo>
                  <a:lnTo>
                    <a:pt x="120" y="209"/>
                  </a:lnTo>
                  <a:lnTo>
                    <a:pt x="118" y="202"/>
                  </a:lnTo>
                  <a:lnTo>
                    <a:pt x="114" y="196"/>
                  </a:lnTo>
                  <a:lnTo>
                    <a:pt x="111" y="186"/>
                  </a:lnTo>
                  <a:lnTo>
                    <a:pt x="107" y="177"/>
                  </a:lnTo>
                  <a:lnTo>
                    <a:pt x="101" y="167"/>
                  </a:lnTo>
                  <a:lnTo>
                    <a:pt x="99" y="156"/>
                  </a:lnTo>
                  <a:lnTo>
                    <a:pt x="95" y="150"/>
                  </a:lnTo>
                  <a:lnTo>
                    <a:pt x="93" y="146"/>
                  </a:lnTo>
                  <a:lnTo>
                    <a:pt x="92" y="141"/>
                  </a:lnTo>
                  <a:lnTo>
                    <a:pt x="90" y="135"/>
                  </a:lnTo>
                  <a:lnTo>
                    <a:pt x="88" y="129"/>
                  </a:lnTo>
                  <a:lnTo>
                    <a:pt x="86" y="125"/>
                  </a:lnTo>
                  <a:lnTo>
                    <a:pt x="82" y="120"/>
                  </a:lnTo>
                  <a:lnTo>
                    <a:pt x="82" y="114"/>
                  </a:lnTo>
                  <a:lnTo>
                    <a:pt x="78" y="108"/>
                  </a:lnTo>
                  <a:lnTo>
                    <a:pt x="76" y="103"/>
                  </a:lnTo>
                  <a:lnTo>
                    <a:pt x="76" y="97"/>
                  </a:lnTo>
                  <a:lnTo>
                    <a:pt x="73" y="91"/>
                  </a:lnTo>
                  <a:lnTo>
                    <a:pt x="69" y="82"/>
                  </a:lnTo>
                  <a:lnTo>
                    <a:pt x="65" y="72"/>
                  </a:lnTo>
                  <a:lnTo>
                    <a:pt x="61" y="61"/>
                  </a:lnTo>
                  <a:lnTo>
                    <a:pt x="57" y="51"/>
                  </a:lnTo>
                  <a:lnTo>
                    <a:pt x="55" y="44"/>
                  </a:lnTo>
                  <a:lnTo>
                    <a:pt x="52" y="34"/>
                  </a:lnTo>
                  <a:lnTo>
                    <a:pt x="50" y="27"/>
                  </a:lnTo>
                  <a:lnTo>
                    <a:pt x="46" y="19"/>
                  </a:lnTo>
                  <a:lnTo>
                    <a:pt x="44" y="13"/>
                  </a:lnTo>
                  <a:lnTo>
                    <a:pt x="42" y="8"/>
                  </a:lnTo>
                  <a:lnTo>
                    <a:pt x="40" y="2"/>
                  </a:lnTo>
                  <a:lnTo>
                    <a:pt x="40" y="0"/>
                  </a:lnTo>
                  <a:lnTo>
                    <a:pt x="0" y="17"/>
                  </a:lnTo>
                  <a:close/>
                </a:path>
              </a:pathLst>
            </a:custGeom>
            <a:solidFill>
              <a:srgbClr val="000000"/>
            </a:solidFill>
            <a:ln w="9525">
              <a:noFill/>
              <a:round/>
              <a:headEnd/>
              <a:tailEnd/>
            </a:ln>
          </p:spPr>
          <p:txBody>
            <a:bodyPr/>
            <a:lstStyle/>
            <a:p>
              <a:endParaRPr lang="en-US" sz="2400"/>
            </a:p>
          </p:txBody>
        </p:sp>
        <p:sp>
          <p:nvSpPr>
            <p:cNvPr id="231484" name="Freeform 71"/>
            <p:cNvSpPr>
              <a:spLocks/>
            </p:cNvSpPr>
            <p:nvPr/>
          </p:nvSpPr>
          <p:spPr bwMode="auto">
            <a:xfrm>
              <a:off x="4838" y="3732"/>
              <a:ext cx="63" cy="67"/>
            </a:xfrm>
            <a:custGeom>
              <a:avLst/>
              <a:gdLst>
                <a:gd name="T0" fmla="*/ 1 w 125"/>
                <a:gd name="T1" fmla="*/ 0 h 135"/>
                <a:gd name="T2" fmla="*/ 1 w 125"/>
                <a:gd name="T3" fmla="*/ 0 h 135"/>
                <a:gd name="T4" fmla="*/ 1 w 125"/>
                <a:gd name="T5" fmla="*/ 0 h 135"/>
                <a:gd name="T6" fmla="*/ 0 w 125"/>
                <a:gd name="T7" fmla="*/ 0 h 135"/>
                <a:gd name="T8" fmla="*/ 1 w 125"/>
                <a:gd name="T9" fmla="*/ 0 h 135"/>
                <a:gd name="T10" fmla="*/ 1 w 125"/>
                <a:gd name="T11" fmla="*/ 0 h 135"/>
                <a:gd name="T12" fmla="*/ 0 60000 65536"/>
                <a:gd name="T13" fmla="*/ 0 60000 65536"/>
                <a:gd name="T14" fmla="*/ 0 60000 65536"/>
                <a:gd name="T15" fmla="*/ 0 60000 65536"/>
                <a:gd name="T16" fmla="*/ 0 60000 65536"/>
                <a:gd name="T17" fmla="*/ 0 60000 65536"/>
                <a:gd name="T18" fmla="*/ 0 w 125"/>
                <a:gd name="T19" fmla="*/ 0 h 135"/>
                <a:gd name="T20" fmla="*/ 125 w 125"/>
                <a:gd name="T21" fmla="*/ 135 h 135"/>
              </a:gdLst>
              <a:ahLst/>
              <a:cxnLst>
                <a:cxn ang="T12">
                  <a:pos x="T0" y="T1"/>
                </a:cxn>
                <a:cxn ang="T13">
                  <a:pos x="T2" y="T3"/>
                </a:cxn>
                <a:cxn ang="T14">
                  <a:pos x="T4" y="T5"/>
                </a:cxn>
                <a:cxn ang="T15">
                  <a:pos x="T6" y="T7"/>
                </a:cxn>
                <a:cxn ang="T16">
                  <a:pos x="T8" y="T9"/>
                </a:cxn>
                <a:cxn ang="T17">
                  <a:pos x="T10" y="T11"/>
                </a:cxn>
              </a:cxnLst>
              <a:rect l="T18" t="T19" r="T20" b="T21"/>
              <a:pathLst>
                <a:path w="125" h="135">
                  <a:moveTo>
                    <a:pt x="51" y="0"/>
                  </a:moveTo>
                  <a:lnTo>
                    <a:pt x="125" y="109"/>
                  </a:lnTo>
                  <a:lnTo>
                    <a:pt x="72" y="135"/>
                  </a:lnTo>
                  <a:lnTo>
                    <a:pt x="0" y="38"/>
                  </a:lnTo>
                  <a:lnTo>
                    <a:pt x="51" y="0"/>
                  </a:lnTo>
                  <a:close/>
                </a:path>
              </a:pathLst>
            </a:custGeom>
            <a:solidFill>
              <a:srgbClr val="000000"/>
            </a:solidFill>
            <a:ln w="9525">
              <a:noFill/>
              <a:round/>
              <a:headEnd/>
              <a:tailEnd/>
            </a:ln>
          </p:spPr>
          <p:txBody>
            <a:bodyPr/>
            <a:lstStyle/>
            <a:p>
              <a:endParaRPr lang="en-US" sz="2400"/>
            </a:p>
          </p:txBody>
        </p:sp>
        <p:sp>
          <p:nvSpPr>
            <p:cNvPr id="231485" name="Freeform 72"/>
            <p:cNvSpPr>
              <a:spLocks/>
            </p:cNvSpPr>
            <p:nvPr/>
          </p:nvSpPr>
          <p:spPr bwMode="auto">
            <a:xfrm>
              <a:off x="4720" y="3777"/>
              <a:ext cx="497" cy="524"/>
            </a:xfrm>
            <a:custGeom>
              <a:avLst/>
              <a:gdLst>
                <a:gd name="T0" fmla="*/ 1 w 994"/>
                <a:gd name="T1" fmla="*/ 1 h 1047"/>
                <a:gd name="T2" fmla="*/ 1 w 994"/>
                <a:gd name="T3" fmla="*/ 1 h 1047"/>
                <a:gd name="T4" fmla="*/ 1 w 994"/>
                <a:gd name="T5" fmla="*/ 1 h 1047"/>
                <a:gd name="T6" fmla="*/ 1 w 994"/>
                <a:gd name="T7" fmla="*/ 1 h 1047"/>
                <a:gd name="T8" fmla="*/ 1 w 994"/>
                <a:gd name="T9" fmla="*/ 1 h 1047"/>
                <a:gd name="T10" fmla="*/ 1 w 994"/>
                <a:gd name="T11" fmla="*/ 1 h 1047"/>
                <a:gd name="T12" fmla="*/ 1 w 994"/>
                <a:gd name="T13" fmla="*/ 1 h 1047"/>
                <a:gd name="T14" fmla="*/ 1 w 994"/>
                <a:gd name="T15" fmla="*/ 1 h 1047"/>
                <a:gd name="T16" fmla="*/ 1 w 994"/>
                <a:gd name="T17" fmla="*/ 1 h 1047"/>
                <a:gd name="T18" fmla="*/ 1 w 994"/>
                <a:gd name="T19" fmla="*/ 1 h 1047"/>
                <a:gd name="T20" fmla="*/ 1 w 994"/>
                <a:gd name="T21" fmla="*/ 1 h 1047"/>
                <a:gd name="T22" fmla="*/ 1 w 994"/>
                <a:gd name="T23" fmla="*/ 1 h 1047"/>
                <a:gd name="T24" fmla="*/ 1 w 994"/>
                <a:gd name="T25" fmla="*/ 1 h 1047"/>
                <a:gd name="T26" fmla="*/ 1 w 994"/>
                <a:gd name="T27" fmla="*/ 1 h 1047"/>
                <a:gd name="T28" fmla="*/ 1 w 994"/>
                <a:gd name="T29" fmla="*/ 1 h 1047"/>
                <a:gd name="T30" fmla="*/ 1 w 994"/>
                <a:gd name="T31" fmla="*/ 1 h 1047"/>
                <a:gd name="T32" fmla="*/ 1 w 994"/>
                <a:gd name="T33" fmla="*/ 1 h 1047"/>
                <a:gd name="T34" fmla="*/ 1 w 994"/>
                <a:gd name="T35" fmla="*/ 1 h 1047"/>
                <a:gd name="T36" fmla="*/ 1 w 994"/>
                <a:gd name="T37" fmla="*/ 1 h 1047"/>
                <a:gd name="T38" fmla="*/ 1 w 994"/>
                <a:gd name="T39" fmla="*/ 1 h 1047"/>
                <a:gd name="T40" fmla="*/ 1 w 994"/>
                <a:gd name="T41" fmla="*/ 1 h 1047"/>
                <a:gd name="T42" fmla="*/ 1 w 994"/>
                <a:gd name="T43" fmla="*/ 1 h 1047"/>
                <a:gd name="T44" fmla="*/ 1 w 994"/>
                <a:gd name="T45" fmla="*/ 1 h 1047"/>
                <a:gd name="T46" fmla="*/ 1 w 994"/>
                <a:gd name="T47" fmla="*/ 1 h 1047"/>
                <a:gd name="T48" fmla="*/ 1 w 994"/>
                <a:gd name="T49" fmla="*/ 1 h 1047"/>
                <a:gd name="T50" fmla="*/ 1 w 994"/>
                <a:gd name="T51" fmla="*/ 1 h 1047"/>
                <a:gd name="T52" fmla="*/ 1 w 994"/>
                <a:gd name="T53" fmla="*/ 1 h 1047"/>
                <a:gd name="T54" fmla="*/ 1 w 994"/>
                <a:gd name="T55" fmla="*/ 1 h 1047"/>
                <a:gd name="T56" fmla="*/ 1 w 994"/>
                <a:gd name="T57" fmla="*/ 1 h 1047"/>
                <a:gd name="T58" fmla="*/ 1 w 994"/>
                <a:gd name="T59" fmla="*/ 1 h 1047"/>
                <a:gd name="T60" fmla="*/ 1 w 994"/>
                <a:gd name="T61" fmla="*/ 1 h 1047"/>
                <a:gd name="T62" fmla="*/ 1 w 994"/>
                <a:gd name="T63" fmla="*/ 1 h 1047"/>
                <a:gd name="T64" fmla="*/ 1 w 994"/>
                <a:gd name="T65" fmla="*/ 1 h 1047"/>
                <a:gd name="T66" fmla="*/ 1 w 994"/>
                <a:gd name="T67" fmla="*/ 1 h 1047"/>
                <a:gd name="T68" fmla="*/ 1 w 994"/>
                <a:gd name="T69" fmla="*/ 1 h 1047"/>
                <a:gd name="T70" fmla="*/ 1 w 994"/>
                <a:gd name="T71" fmla="*/ 1 h 1047"/>
                <a:gd name="T72" fmla="*/ 1 w 994"/>
                <a:gd name="T73" fmla="*/ 1 h 1047"/>
                <a:gd name="T74" fmla="*/ 1 w 994"/>
                <a:gd name="T75" fmla="*/ 1 h 1047"/>
                <a:gd name="T76" fmla="*/ 1 w 994"/>
                <a:gd name="T77" fmla="*/ 1 h 1047"/>
                <a:gd name="T78" fmla="*/ 1 w 994"/>
                <a:gd name="T79" fmla="*/ 1 h 1047"/>
                <a:gd name="T80" fmla="*/ 1 w 994"/>
                <a:gd name="T81" fmla="*/ 1 h 1047"/>
                <a:gd name="T82" fmla="*/ 1 w 994"/>
                <a:gd name="T83" fmla="*/ 1 h 1047"/>
                <a:gd name="T84" fmla="*/ 1 w 994"/>
                <a:gd name="T85" fmla="*/ 1 h 1047"/>
                <a:gd name="T86" fmla="*/ 1 w 994"/>
                <a:gd name="T87" fmla="*/ 1 h 1047"/>
                <a:gd name="T88" fmla="*/ 1 w 994"/>
                <a:gd name="T89" fmla="*/ 1 h 1047"/>
                <a:gd name="T90" fmla="*/ 1 w 994"/>
                <a:gd name="T91" fmla="*/ 1 h 1047"/>
                <a:gd name="T92" fmla="*/ 1 w 994"/>
                <a:gd name="T93" fmla="*/ 1 h 1047"/>
                <a:gd name="T94" fmla="*/ 1 w 994"/>
                <a:gd name="T95" fmla="*/ 1 h 1047"/>
                <a:gd name="T96" fmla="*/ 1 w 994"/>
                <a:gd name="T97" fmla="*/ 1 h 1047"/>
                <a:gd name="T98" fmla="*/ 1 w 994"/>
                <a:gd name="T99" fmla="*/ 1 h 1047"/>
                <a:gd name="T100" fmla="*/ 0 w 994"/>
                <a:gd name="T101" fmla="*/ 1 h 1047"/>
                <a:gd name="T102" fmla="*/ 0 w 994"/>
                <a:gd name="T103" fmla="*/ 1 h 1047"/>
                <a:gd name="T104" fmla="*/ 1 w 994"/>
                <a:gd name="T105" fmla="*/ 1 h 1047"/>
                <a:gd name="T106" fmla="*/ 1 w 994"/>
                <a:gd name="T107" fmla="*/ 1 h 1047"/>
                <a:gd name="T108" fmla="*/ 1 w 994"/>
                <a:gd name="T109" fmla="*/ 1 h 1047"/>
                <a:gd name="T110" fmla="*/ 1 w 994"/>
                <a:gd name="T111" fmla="*/ 1 h 1047"/>
                <a:gd name="T112" fmla="*/ 1 w 994"/>
                <a:gd name="T113" fmla="*/ 1 h 1047"/>
                <a:gd name="T114" fmla="*/ 1 w 994"/>
                <a:gd name="T115" fmla="*/ 1 h 1047"/>
                <a:gd name="T116" fmla="*/ 1 w 994"/>
                <a:gd name="T117" fmla="*/ 1 h 1047"/>
                <a:gd name="T118" fmla="*/ 1 w 994"/>
                <a:gd name="T119" fmla="*/ 1 h 1047"/>
                <a:gd name="T120" fmla="*/ 1 w 994"/>
                <a:gd name="T121" fmla="*/ 1 h 1047"/>
                <a:gd name="T122" fmla="*/ 1 w 994"/>
                <a:gd name="T123" fmla="*/ 1 h 10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94"/>
                <a:gd name="T187" fmla="*/ 0 h 1047"/>
                <a:gd name="T188" fmla="*/ 994 w 994"/>
                <a:gd name="T189" fmla="*/ 1047 h 10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94" h="1047">
                  <a:moveTo>
                    <a:pt x="360" y="53"/>
                  </a:moveTo>
                  <a:lnTo>
                    <a:pt x="356" y="53"/>
                  </a:lnTo>
                  <a:lnTo>
                    <a:pt x="352" y="53"/>
                  </a:lnTo>
                  <a:lnTo>
                    <a:pt x="346" y="55"/>
                  </a:lnTo>
                  <a:lnTo>
                    <a:pt x="342" y="57"/>
                  </a:lnTo>
                  <a:lnTo>
                    <a:pt x="337" y="57"/>
                  </a:lnTo>
                  <a:lnTo>
                    <a:pt x="333" y="60"/>
                  </a:lnTo>
                  <a:lnTo>
                    <a:pt x="325" y="62"/>
                  </a:lnTo>
                  <a:lnTo>
                    <a:pt x="318" y="66"/>
                  </a:lnTo>
                  <a:lnTo>
                    <a:pt x="310" y="68"/>
                  </a:lnTo>
                  <a:lnTo>
                    <a:pt x="303" y="72"/>
                  </a:lnTo>
                  <a:lnTo>
                    <a:pt x="295" y="76"/>
                  </a:lnTo>
                  <a:lnTo>
                    <a:pt x="285" y="81"/>
                  </a:lnTo>
                  <a:lnTo>
                    <a:pt x="278" y="87"/>
                  </a:lnTo>
                  <a:lnTo>
                    <a:pt x="268" y="93"/>
                  </a:lnTo>
                  <a:lnTo>
                    <a:pt x="259" y="98"/>
                  </a:lnTo>
                  <a:lnTo>
                    <a:pt x="247" y="104"/>
                  </a:lnTo>
                  <a:lnTo>
                    <a:pt x="238" y="110"/>
                  </a:lnTo>
                  <a:lnTo>
                    <a:pt x="228" y="119"/>
                  </a:lnTo>
                  <a:lnTo>
                    <a:pt x="219" y="127"/>
                  </a:lnTo>
                  <a:lnTo>
                    <a:pt x="209" y="136"/>
                  </a:lnTo>
                  <a:lnTo>
                    <a:pt x="204" y="140"/>
                  </a:lnTo>
                  <a:lnTo>
                    <a:pt x="198" y="144"/>
                  </a:lnTo>
                  <a:lnTo>
                    <a:pt x="194" y="150"/>
                  </a:lnTo>
                  <a:lnTo>
                    <a:pt x="188" y="155"/>
                  </a:lnTo>
                  <a:lnTo>
                    <a:pt x="183" y="161"/>
                  </a:lnTo>
                  <a:lnTo>
                    <a:pt x="179" y="167"/>
                  </a:lnTo>
                  <a:lnTo>
                    <a:pt x="173" y="173"/>
                  </a:lnTo>
                  <a:lnTo>
                    <a:pt x="169" y="178"/>
                  </a:lnTo>
                  <a:lnTo>
                    <a:pt x="164" y="184"/>
                  </a:lnTo>
                  <a:lnTo>
                    <a:pt x="160" y="190"/>
                  </a:lnTo>
                  <a:lnTo>
                    <a:pt x="154" y="197"/>
                  </a:lnTo>
                  <a:lnTo>
                    <a:pt x="150" y="205"/>
                  </a:lnTo>
                  <a:lnTo>
                    <a:pt x="147" y="211"/>
                  </a:lnTo>
                  <a:lnTo>
                    <a:pt x="143" y="216"/>
                  </a:lnTo>
                  <a:lnTo>
                    <a:pt x="137" y="224"/>
                  </a:lnTo>
                  <a:lnTo>
                    <a:pt x="133" y="232"/>
                  </a:lnTo>
                  <a:lnTo>
                    <a:pt x="130" y="239"/>
                  </a:lnTo>
                  <a:lnTo>
                    <a:pt x="126" y="247"/>
                  </a:lnTo>
                  <a:lnTo>
                    <a:pt x="122" y="254"/>
                  </a:lnTo>
                  <a:lnTo>
                    <a:pt x="118" y="264"/>
                  </a:lnTo>
                  <a:lnTo>
                    <a:pt x="114" y="271"/>
                  </a:lnTo>
                  <a:lnTo>
                    <a:pt x="109" y="279"/>
                  </a:lnTo>
                  <a:lnTo>
                    <a:pt x="107" y="287"/>
                  </a:lnTo>
                  <a:lnTo>
                    <a:pt x="105" y="296"/>
                  </a:lnTo>
                  <a:lnTo>
                    <a:pt x="99" y="306"/>
                  </a:lnTo>
                  <a:lnTo>
                    <a:pt x="97" y="315"/>
                  </a:lnTo>
                  <a:lnTo>
                    <a:pt x="93" y="325"/>
                  </a:lnTo>
                  <a:lnTo>
                    <a:pt x="93" y="334"/>
                  </a:lnTo>
                  <a:lnTo>
                    <a:pt x="90" y="342"/>
                  </a:lnTo>
                  <a:lnTo>
                    <a:pt x="86" y="351"/>
                  </a:lnTo>
                  <a:lnTo>
                    <a:pt x="84" y="361"/>
                  </a:lnTo>
                  <a:lnTo>
                    <a:pt x="82" y="372"/>
                  </a:lnTo>
                  <a:lnTo>
                    <a:pt x="80" y="382"/>
                  </a:lnTo>
                  <a:lnTo>
                    <a:pt x="78" y="391"/>
                  </a:lnTo>
                  <a:lnTo>
                    <a:pt x="76" y="401"/>
                  </a:lnTo>
                  <a:lnTo>
                    <a:pt x="76" y="412"/>
                  </a:lnTo>
                  <a:lnTo>
                    <a:pt x="74" y="422"/>
                  </a:lnTo>
                  <a:lnTo>
                    <a:pt x="73" y="433"/>
                  </a:lnTo>
                  <a:lnTo>
                    <a:pt x="71" y="444"/>
                  </a:lnTo>
                  <a:lnTo>
                    <a:pt x="71" y="454"/>
                  </a:lnTo>
                  <a:lnTo>
                    <a:pt x="71" y="465"/>
                  </a:lnTo>
                  <a:lnTo>
                    <a:pt x="71" y="475"/>
                  </a:lnTo>
                  <a:lnTo>
                    <a:pt x="71" y="486"/>
                  </a:lnTo>
                  <a:lnTo>
                    <a:pt x="71" y="498"/>
                  </a:lnTo>
                  <a:lnTo>
                    <a:pt x="71" y="507"/>
                  </a:lnTo>
                  <a:lnTo>
                    <a:pt x="71" y="519"/>
                  </a:lnTo>
                  <a:lnTo>
                    <a:pt x="71" y="528"/>
                  </a:lnTo>
                  <a:lnTo>
                    <a:pt x="73" y="539"/>
                  </a:lnTo>
                  <a:lnTo>
                    <a:pt x="73" y="551"/>
                  </a:lnTo>
                  <a:lnTo>
                    <a:pt x="74" y="560"/>
                  </a:lnTo>
                  <a:lnTo>
                    <a:pt x="74" y="572"/>
                  </a:lnTo>
                  <a:lnTo>
                    <a:pt x="78" y="583"/>
                  </a:lnTo>
                  <a:lnTo>
                    <a:pt x="78" y="593"/>
                  </a:lnTo>
                  <a:lnTo>
                    <a:pt x="80" y="604"/>
                  </a:lnTo>
                  <a:lnTo>
                    <a:pt x="82" y="614"/>
                  </a:lnTo>
                  <a:lnTo>
                    <a:pt x="84" y="625"/>
                  </a:lnTo>
                  <a:lnTo>
                    <a:pt x="86" y="635"/>
                  </a:lnTo>
                  <a:lnTo>
                    <a:pt x="90" y="646"/>
                  </a:lnTo>
                  <a:lnTo>
                    <a:pt x="93" y="655"/>
                  </a:lnTo>
                  <a:lnTo>
                    <a:pt x="95" y="667"/>
                  </a:lnTo>
                  <a:lnTo>
                    <a:pt x="97" y="676"/>
                  </a:lnTo>
                  <a:lnTo>
                    <a:pt x="101" y="686"/>
                  </a:lnTo>
                  <a:lnTo>
                    <a:pt x="105" y="695"/>
                  </a:lnTo>
                  <a:lnTo>
                    <a:pt x="109" y="707"/>
                  </a:lnTo>
                  <a:lnTo>
                    <a:pt x="112" y="714"/>
                  </a:lnTo>
                  <a:lnTo>
                    <a:pt x="116" y="726"/>
                  </a:lnTo>
                  <a:lnTo>
                    <a:pt x="120" y="733"/>
                  </a:lnTo>
                  <a:lnTo>
                    <a:pt x="126" y="745"/>
                  </a:lnTo>
                  <a:lnTo>
                    <a:pt x="130" y="752"/>
                  </a:lnTo>
                  <a:lnTo>
                    <a:pt x="135" y="762"/>
                  </a:lnTo>
                  <a:lnTo>
                    <a:pt x="141" y="769"/>
                  </a:lnTo>
                  <a:lnTo>
                    <a:pt x="147" y="779"/>
                  </a:lnTo>
                  <a:lnTo>
                    <a:pt x="150" y="787"/>
                  </a:lnTo>
                  <a:lnTo>
                    <a:pt x="156" y="796"/>
                  </a:lnTo>
                  <a:lnTo>
                    <a:pt x="162" y="806"/>
                  </a:lnTo>
                  <a:lnTo>
                    <a:pt x="169" y="813"/>
                  </a:lnTo>
                  <a:lnTo>
                    <a:pt x="175" y="821"/>
                  </a:lnTo>
                  <a:lnTo>
                    <a:pt x="181" y="828"/>
                  </a:lnTo>
                  <a:lnTo>
                    <a:pt x="188" y="834"/>
                  </a:lnTo>
                  <a:lnTo>
                    <a:pt x="196" y="842"/>
                  </a:lnTo>
                  <a:lnTo>
                    <a:pt x="202" y="849"/>
                  </a:lnTo>
                  <a:lnTo>
                    <a:pt x="209" y="855"/>
                  </a:lnTo>
                  <a:lnTo>
                    <a:pt x="219" y="863"/>
                  </a:lnTo>
                  <a:lnTo>
                    <a:pt x="226" y="868"/>
                  </a:lnTo>
                  <a:lnTo>
                    <a:pt x="234" y="874"/>
                  </a:lnTo>
                  <a:lnTo>
                    <a:pt x="244" y="880"/>
                  </a:lnTo>
                  <a:lnTo>
                    <a:pt x="249" y="885"/>
                  </a:lnTo>
                  <a:lnTo>
                    <a:pt x="259" y="891"/>
                  </a:lnTo>
                  <a:lnTo>
                    <a:pt x="264" y="895"/>
                  </a:lnTo>
                  <a:lnTo>
                    <a:pt x="272" y="901"/>
                  </a:lnTo>
                  <a:lnTo>
                    <a:pt x="280" y="904"/>
                  </a:lnTo>
                  <a:lnTo>
                    <a:pt x="287" y="910"/>
                  </a:lnTo>
                  <a:lnTo>
                    <a:pt x="295" y="914"/>
                  </a:lnTo>
                  <a:lnTo>
                    <a:pt x="301" y="918"/>
                  </a:lnTo>
                  <a:lnTo>
                    <a:pt x="308" y="922"/>
                  </a:lnTo>
                  <a:lnTo>
                    <a:pt x="316" y="927"/>
                  </a:lnTo>
                  <a:lnTo>
                    <a:pt x="322" y="929"/>
                  </a:lnTo>
                  <a:lnTo>
                    <a:pt x="329" y="935"/>
                  </a:lnTo>
                  <a:lnTo>
                    <a:pt x="335" y="939"/>
                  </a:lnTo>
                  <a:lnTo>
                    <a:pt x="342" y="942"/>
                  </a:lnTo>
                  <a:lnTo>
                    <a:pt x="348" y="944"/>
                  </a:lnTo>
                  <a:lnTo>
                    <a:pt x="354" y="948"/>
                  </a:lnTo>
                  <a:lnTo>
                    <a:pt x="360" y="950"/>
                  </a:lnTo>
                  <a:lnTo>
                    <a:pt x="365" y="954"/>
                  </a:lnTo>
                  <a:lnTo>
                    <a:pt x="371" y="956"/>
                  </a:lnTo>
                  <a:lnTo>
                    <a:pt x="377" y="958"/>
                  </a:lnTo>
                  <a:lnTo>
                    <a:pt x="382" y="960"/>
                  </a:lnTo>
                  <a:lnTo>
                    <a:pt x="388" y="963"/>
                  </a:lnTo>
                  <a:lnTo>
                    <a:pt x="394" y="965"/>
                  </a:lnTo>
                  <a:lnTo>
                    <a:pt x="399" y="967"/>
                  </a:lnTo>
                  <a:lnTo>
                    <a:pt x="405" y="969"/>
                  </a:lnTo>
                  <a:lnTo>
                    <a:pt x="411" y="971"/>
                  </a:lnTo>
                  <a:lnTo>
                    <a:pt x="417" y="973"/>
                  </a:lnTo>
                  <a:lnTo>
                    <a:pt x="422" y="975"/>
                  </a:lnTo>
                  <a:lnTo>
                    <a:pt x="426" y="977"/>
                  </a:lnTo>
                  <a:lnTo>
                    <a:pt x="432" y="979"/>
                  </a:lnTo>
                  <a:lnTo>
                    <a:pt x="441" y="980"/>
                  </a:lnTo>
                  <a:lnTo>
                    <a:pt x="451" y="982"/>
                  </a:lnTo>
                  <a:lnTo>
                    <a:pt x="460" y="984"/>
                  </a:lnTo>
                  <a:lnTo>
                    <a:pt x="470" y="986"/>
                  </a:lnTo>
                  <a:lnTo>
                    <a:pt x="477" y="988"/>
                  </a:lnTo>
                  <a:lnTo>
                    <a:pt x="485" y="990"/>
                  </a:lnTo>
                  <a:lnTo>
                    <a:pt x="495" y="990"/>
                  </a:lnTo>
                  <a:lnTo>
                    <a:pt x="502" y="992"/>
                  </a:lnTo>
                  <a:lnTo>
                    <a:pt x="510" y="992"/>
                  </a:lnTo>
                  <a:lnTo>
                    <a:pt x="517" y="994"/>
                  </a:lnTo>
                  <a:lnTo>
                    <a:pt x="525" y="994"/>
                  </a:lnTo>
                  <a:lnTo>
                    <a:pt x="533" y="996"/>
                  </a:lnTo>
                  <a:lnTo>
                    <a:pt x="540" y="996"/>
                  </a:lnTo>
                  <a:lnTo>
                    <a:pt x="546" y="998"/>
                  </a:lnTo>
                  <a:lnTo>
                    <a:pt x="553" y="999"/>
                  </a:lnTo>
                  <a:lnTo>
                    <a:pt x="561" y="1001"/>
                  </a:lnTo>
                  <a:lnTo>
                    <a:pt x="567" y="1001"/>
                  </a:lnTo>
                  <a:lnTo>
                    <a:pt x="572" y="1001"/>
                  </a:lnTo>
                  <a:lnTo>
                    <a:pt x="580" y="1001"/>
                  </a:lnTo>
                  <a:lnTo>
                    <a:pt x="586" y="1003"/>
                  </a:lnTo>
                  <a:lnTo>
                    <a:pt x="591" y="1003"/>
                  </a:lnTo>
                  <a:lnTo>
                    <a:pt x="599" y="1003"/>
                  </a:lnTo>
                  <a:lnTo>
                    <a:pt x="605" y="1003"/>
                  </a:lnTo>
                  <a:lnTo>
                    <a:pt x="612" y="1003"/>
                  </a:lnTo>
                  <a:lnTo>
                    <a:pt x="620" y="1001"/>
                  </a:lnTo>
                  <a:lnTo>
                    <a:pt x="626" y="999"/>
                  </a:lnTo>
                  <a:lnTo>
                    <a:pt x="633" y="999"/>
                  </a:lnTo>
                  <a:lnTo>
                    <a:pt x="641" y="998"/>
                  </a:lnTo>
                  <a:lnTo>
                    <a:pt x="647" y="996"/>
                  </a:lnTo>
                  <a:lnTo>
                    <a:pt x="654" y="994"/>
                  </a:lnTo>
                  <a:lnTo>
                    <a:pt x="662" y="992"/>
                  </a:lnTo>
                  <a:lnTo>
                    <a:pt x="669" y="992"/>
                  </a:lnTo>
                  <a:lnTo>
                    <a:pt x="675" y="988"/>
                  </a:lnTo>
                  <a:lnTo>
                    <a:pt x="683" y="986"/>
                  </a:lnTo>
                  <a:lnTo>
                    <a:pt x="690" y="982"/>
                  </a:lnTo>
                  <a:lnTo>
                    <a:pt x="698" y="980"/>
                  </a:lnTo>
                  <a:lnTo>
                    <a:pt x="704" y="979"/>
                  </a:lnTo>
                  <a:lnTo>
                    <a:pt x="711" y="975"/>
                  </a:lnTo>
                  <a:lnTo>
                    <a:pt x="717" y="973"/>
                  </a:lnTo>
                  <a:lnTo>
                    <a:pt x="725" y="969"/>
                  </a:lnTo>
                  <a:lnTo>
                    <a:pt x="732" y="965"/>
                  </a:lnTo>
                  <a:lnTo>
                    <a:pt x="738" y="961"/>
                  </a:lnTo>
                  <a:lnTo>
                    <a:pt x="745" y="958"/>
                  </a:lnTo>
                  <a:lnTo>
                    <a:pt x="751" y="956"/>
                  </a:lnTo>
                  <a:lnTo>
                    <a:pt x="759" y="950"/>
                  </a:lnTo>
                  <a:lnTo>
                    <a:pt x="764" y="948"/>
                  </a:lnTo>
                  <a:lnTo>
                    <a:pt x="772" y="942"/>
                  </a:lnTo>
                  <a:lnTo>
                    <a:pt x="778" y="941"/>
                  </a:lnTo>
                  <a:lnTo>
                    <a:pt x="783" y="935"/>
                  </a:lnTo>
                  <a:lnTo>
                    <a:pt x="789" y="929"/>
                  </a:lnTo>
                  <a:lnTo>
                    <a:pt x="795" y="925"/>
                  </a:lnTo>
                  <a:lnTo>
                    <a:pt x="801" y="922"/>
                  </a:lnTo>
                  <a:lnTo>
                    <a:pt x="806" y="916"/>
                  </a:lnTo>
                  <a:lnTo>
                    <a:pt x="812" y="912"/>
                  </a:lnTo>
                  <a:lnTo>
                    <a:pt x="816" y="906"/>
                  </a:lnTo>
                  <a:lnTo>
                    <a:pt x="821" y="903"/>
                  </a:lnTo>
                  <a:lnTo>
                    <a:pt x="833" y="893"/>
                  </a:lnTo>
                  <a:lnTo>
                    <a:pt x="842" y="884"/>
                  </a:lnTo>
                  <a:lnTo>
                    <a:pt x="850" y="872"/>
                  </a:lnTo>
                  <a:lnTo>
                    <a:pt x="859" y="863"/>
                  </a:lnTo>
                  <a:lnTo>
                    <a:pt x="861" y="857"/>
                  </a:lnTo>
                  <a:lnTo>
                    <a:pt x="865" y="851"/>
                  </a:lnTo>
                  <a:lnTo>
                    <a:pt x="869" y="845"/>
                  </a:lnTo>
                  <a:lnTo>
                    <a:pt x="873" y="842"/>
                  </a:lnTo>
                  <a:lnTo>
                    <a:pt x="877" y="836"/>
                  </a:lnTo>
                  <a:lnTo>
                    <a:pt x="880" y="830"/>
                  </a:lnTo>
                  <a:lnTo>
                    <a:pt x="884" y="825"/>
                  </a:lnTo>
                  <a:lnTo>
                    <a:pt x="888" y="819"/>
                  </a:lnTo>
                  <a:lnTo>
                    <a:pt x="892" y="813"/>
                  </a:lnTo>
                  <a:lnTo>
                    <a:pt x="894" y="806"/>
                  </a:lnTo>
                  <a:lnTo>
                    <a:pt x="897" y="800"/>
                  </a:lnTo>
                  <a:lnTo>
                    <a:pt x="901" y="794"/>
                  </a:lnTo>
                  <a:lnTo>
                    <a:pt x="903" y="787"/>
                  </a:lnTo>
                  <a:lnTo>
                    <a:pt x="907" y="781"/>
                  </a:lnTo>
                  <a:lnTo>
                    <a:pt x="911" y="775"/>
                  </a:lnTo>
                  <a:lnTo>
                    <a:pt x="915" y="769"/>
                  </a:lnTo>
                  <a:lnTo>
                    <a:pt x="916" y="762"/>
                  </a:lnTo>
                  <a:lnTo>
                    <a:pt x="918" y="754"/>
                  </a:lnTo>
                  <a:lnTo>
                    <a:pt x="920" y="747"/>
                  </a:lnTo>
                  <a:lnTo>
                    <a:pt x="924" y="739"/>
                  </a:lnTo>
                  <a:lnTo>
                    <a:pt x="926" y="730"/>
                  </a:lnTo>
                  <a:lnTo>
                    <a:pt x="928" y="722"/>
                  </a:lnTo>
                  <a:lnTo>
                    <a:pt x="930" y="712"/>
                  </a:lnTo>
                  <a:lnTo>
                    <a:pt x="932" y="705"/>
                  </a:lnTo>
                  <a:lnTo>
                    <a:pt x="934" y="695"/>
                  </a:lnTo>
                  <a:lnTo>
                    <a:pt x="936" y="686"/>
                  </a:lnTo>
                  <a:lnTo>
                    <a:pt x="936" y="678"/>
                  </a:lnTo>
                  <a:lnTo>
                    <a:pt x="937" y="669"/>
                  </a:lnTo>
                  <a:lnTo>
                    <a:pt x="939" y="661"/>
                  </a:lnTo>
                  <a:lnTo>
                    <a:pt x="939" y="652"/>
                  </a:lnTo>
                  <a:lnTo>
                    <a:pt x="941" y="644"/>
                  </a:lnTo>
                  <a:lnTo>
                    <a:pt x="943" y="636"/>
                  </a:lnTo>
                  <a:lnTo>
                    <a:pt x="943" y="627"/>
                  </a:lnTo>
                  <a:lnTo>
                    <a:pt x="943" y="619"/>
                  </a:lnTo>
                  <a:lnTo>
                    <a:pt x="943" y="612"/>
                  </a:lnTo>
                  <a:lnTo>
                    <a:pt x="945" y="606"/>
                  </a:lnTo>
                  <a:lnTo>
                    <a:pt x="945" y="598"/>
                  </a:lnTo>
                  <a:lnTo>
                    <a:pt x="945" y="591"/>
                  </a:lnTo>
                  <a:lnTo>
                    <a:pt x="945" y="585"/>
                  </a:lnTo>
                  <a:lnTo>
                    <a:pt x="947" y="581"/>
                  </a:lnTo>
                  <a:lnTo>
                    <a:pt x="947" y="572"/>
                  </a:lnTo>
                  <a:lnTo>
                    <a:pt x="947" y="564"/>
                  </a:lnTo>
                  <a:lnTo>
                    <a:pt x="947" y="560"/>
                  </a:lnTo>
                  <a:lnTo>
                    <a:pt x="949" y="558"/>
                  </a:lnTo>
                  <a:lnTo>
                    <a:pt x="994" y="598"/>
                  </a:lnTo>
                  <a:lnTo>
                    <a:pt x="994" y="602"/>
                  </a:lnTo>
                  <a:lnTo>
                    <a:pt x="993" y="608"/>
                  </a:lnTo>
                  <a:lnTo>
                    <a:pt x="993" y="614"/>
                  </a:lnTo>
                  <a:lnTo>
                    <a:pt x="993" y="617"/>
                  </a:lnTo>
                  <a:lnTo>
                    <a:pt x="991" y="621"/>
                  </a:lnTo>
                  <a:lnTo>
                    <a:pt x="991" y="627"/>
                  </a:lnTo>
                  <a:lnTo>
                    <a:pt x="989" y="633"/>
                  </a:lnTo>
                  <a:lnTo>
                    <a:pt x="989" y="638"/>
                  </a:lnTo>
                  <a:lnTo>
                    <a:pt x="987" y="644"/>
                  </a:lnTo>
                  <a:lnTo>
                    <a:pt x="987" y="650"/>
                  </a:lnTo>
                  <a:lnTo>
                    <a:pt x="987" y="657"/>
                  </a:lnTo>
                  <a:lnTo>
                    <a:pt x="985" y="663"/>
                  </a:lnTo>
                  <a:lnTo>
                    <a:pt x="983" y="671"/>
                  </a:lnTo>
                  <a:lnTo>
                    <a:pt x="981" y="678"/>
                  </a:lnTo>
                  <a:lnTo>
                    <a:pt x="981" y="686"/>
                  </a:lnTo>
                  <a:lnTo>
                    <a:pt x="977" y="693"/>
                  </a:lnTo>
                  <a:lnTo>
                    <a:pt x="975" y="703"/>
                  </a:lnTo>
                  <a:lnTo>
                    <a:pt x="974" y="711"/>
                  </a:lnTo>
                  <a:lnTo>
                    <a:pt x="972" y="720"/>
                  </a:lnTo>
                  <a:lnTo>
                    <a:pt x="970" y="728"/>
                  </a:lnTo>
                  <a:lnTo>
                    <a:pt x="966" y="737"/>
                  </a:lnTo>
                  <a:lnTo>
                    <a:pt x="964" y="745"/>
                  </a:lnTo>
                  <a:lnTo>
                    <a:pt x="962" y="754"/>
                  </a:lnTo>
                  <a:lnTo>
                    <a:pt x="958" y="764"/>
                  </a:lnTo>
                  <a:lnTo>
                    <a:pt x="955" y="773"/>
                  </a:lnTo>
                  <a:lnTo>
                    <a:pt x="953" y="783"/>
                  </a:lnTo>
                  <a:lnTo>
                    <a:pt x="949" y="792"/>
                  </a:lnTo>
                  <a:lnTo>
                    <a:pt x="945" y="802"/>
                  </a:lnTo>
                  <a:lnTo>
                    <a:pt x="941" y="811"/>
                  </a:lnTo>
                  <a:lnTo>
                    <a:pt x="936" y="821"/>
                  </a:lnTo>
                  <a:lnTo>
                    <a:pt x="932" y="830"/>
                  </a:lnTo>
                  <a:lnTo>
                    <a:pt x="928" y="840"/>
                  </a:lnTo>
                  <a:lnTo>
                    <a:pt x="922" y="849"/>
                  </a:lnTo>
                  <a:lnTo>
                    <a:pt x="916" y="859"/>
                  </a:lnTo>
                  <a:lnTo>
                    <a:pt x="913" y="868"/>
                  </a:lnTo>
                  <a:lnTo>
                    <a:pt x="905" y="878"/>
                  </a:lnTo>
                  <a:lnTo>
                    <a:pt x="899" y="887"/>
                  </a:lnTo>
                  <a:lnTo>
                    <a:pt x="894" y="895"/>
                  </a:lnTo>
                  <a:lnTo>
                    <a:pt x="888" y="904"/>
                  </a:lnTo>
                  <a:lnTo>
                    <a:pt x="882" y="914"/>
                  </a:lnTo>
                  <a:lnTo>
                    <a:pt x="875" y="922"/>
                  </a:lnTo>
                  <a:lnTo>
                    <a:pt x="869" y="931"/>
                  </a:lnTo>
                  <a:lnTo>
                    <a:pt x="861" y="941"/>
                  </a:lnTo>
                  <a:lnTo>
                    <a:pt x="854" y="948"/>
                  </a:lnTo>
                  <a:lnTo>
                    <a:pt x="846" y="956"/>
                  </a:lnTo>
                  <a:lnTo>
                    <a:pt x="837" y="963"/>
                  </a:lnTo>
                  <a:lnTo>
                    <a:pt x="829" y="971"/>
                  </a:lnTo>
                  <a:lnTo>
                    <a:pt x="820" y="977"/>
                  </a:lnTo>
                  <a:lnTo>
                    <a:pt x="810" y="984"/>
                  </a:lnTo>
                  <a:lnTo>
                    <a:pt x="801" y="990"/>
                  </a:lnTo>
                  <a:lnTo>
                    <a:pt x="793" y="998"/>
                  </a:lnTo>
                  <a:lnTo>
                    <a:pt x="782" y="1001"/>
                  </a:lnTo>
                  <a:lnTo>
                    <a:pt x="772" y="1007"/>
                  </a:lnTo>
                  <a:lnTo>
                    <a:pt x="761" y="1013"/>
                  </a:lnTo>
                  <a:lnTo>
                    <a:pt x="751" y="1018"/>
                  </a:lnTo>
                  <a:lnTo>
                    <a:pt x="740" y="1022"/>
                  </a:lnTo>
                  <a:lnTo>
                    <a:pt x="728" y="1026"/>
                  </a:lnTo>
                  <a:lnTo>
                    <a:pt x="715" y="1030"/>
                  </a:lnTo>
                  <a:lnTo>
                    <a:pt x="704" y="1034"/>
                  </a:lnTo>
                  <a:lnTo>
                    <a:pt x="690" y="1036"/>
                  </a:lnTo>
                  <a:lnTo>
                    <a:pt x="677" y="1037"/>
                  </a:lnTo>
                  <a:lnTo>
                    <a:pt x="666" y="1039"/>
                  </a:lnTo>
                  <a:lnTo>
                    <a:pt x="654" y="1041"/>
                  </a:lnTo>
                  <a:lnTo>
                    <a:pt x="641" y="1041"/>
                  </a:lnTo>
                  <a:lnTo>
                    <a:pt x="629" y="1043"/>
                  </a:lnTo>
                  <a:lnTo>
                    <a:pt x="618" y="1043"/>
                  </a:lnTo>
                  <a:lnTo>
                    <a:pt x="607" y="1045"/>
                  </a:lnTo>
                  <a:lnTo>
                    <a:pt x="595" y="1045"/>
                  </a:lnTo>
                  <a:lnTo>
                    <a:pt x="584" y="1045"/>
                  </a:lnTo>
                  <a:lnTo>
                    <a:pt x="572" y="1045"/>
                  </a:lnTo>
                  <a:lnTo>
                    <a:pt x="561" y="1047"/>
                  </a:lnTo>
                  <a:lnTo>
                    <a:pt x="550" y="1045"/>
                  </a:lnTo>
                  <a:lnTo>
                    <a:pt x="538" y="1045"/>
                  </a:lnTo>
                  <a:lnTo>
                    <a:pt x="527" y="1045"/>
                  </a:lnTo>
                  <a:lnTo>
                    <a:pt x="517" y="1045"/>
                  </a:lnTo>
                  <a:lnTo>
                    <a:pt x="506" y="1043"/>
                  </a:lnTo>
                  <a:lnTo>
                    <a:pt x="496" y="1041"/>
                  </a:lnTo>
                  <a:lnTo>
                    <a:pt x="485" y="1039"/>
                  </a:lnTo>
                  <a:lnTo>
                    <a:pt x="477" y="1039"/>
                  </a:lnTo>
                  <a:lnTo>
                    <a:pt x="466" y="1037"/>
                  </a:lnTo>
                  <a:lnTo>
                    <a:pt x="456" y="1036"/>
                  </a:lnTo>
                  <a:lnTo>
                    <a:pt x="447" y="1034"/>
                  </a:lnTo>
                  <a:lnTo>
                    <a:pt x="439" y="1032"/>
                  </a:lnTo>
                  <a:lnTo>
                    <a:pt x="430" y="1030"/>
                  </a:lnTo>
                  <a:lnTo>
                    <a:pt x="420" y="1028"/>
                  </a:lnTo>
                  <a:lnTo>
                    <a:pt x="413" y="1026"/>
                  </a:lnTo>
                  <a:lnTo>
                    <a:pt x="403" y="1024"/>
                  </a:lnTo>
                  <a:lnTo>
                    <a:pt x="396" y="1020"/>
                  </a:lnTo>
                  <a:lnTo>
                    <a:pt x="386" y="1018"/>
                  </a:lnTo>
                  <a:lnTo>
                    <a:pt x="379" y="1017"/>
                  </a:lnTo>
                  <a:lnTo>
                    <a:pt x="371" y="1015"/>
                  </a:lnTo>
                  <a:lnTo>
                    <a:pt x="363" y="1013"/>
                  </a:lnTo>
                  <a:lnTo>
                    <a:pt x="356" y="1009"/>
                  </a:lnTo>
                  <a:lnTo>
                    <a:pt x="348" y="1007"/>
                  </a:lnTo>
                  <a:lnTo>
                    <a:pt x="342" y="1005"/>
                  </a:lnTo>
                  <a:lnTo>
                    <a:pt x="335" y="1001"/>
                  </a:lnTo>
                  <a:lnTo>
                    <a:pt x="327" y="999"/>
                  </a:lnTo>
                  <a:lnTo>
                    <a:pt x="322" y="996"/>
                  </a:lnTo>
                  <a:lnTo>
                    <a:pt x="316" y="994"/>
                  </a:lnTo>
                  <a:lnTo>
                    <a:pt x="310" y="992"/>
                  </a:lnTo>
                  <a:lnTo>
                    <a:pt x="304" y="988"/>
                  </a:lnTo>
                  <a:lnTo>
                    <a:pt x="299" y="986"/>
                  </a:lnTo>
                  <a:lnTo>
                    <a:pt x="293" y="984"/>
                  </a:lnTo>
                  <a:lnTo>
                    <a:pt x="284" y="979"/>
                  </a:lnTo>
                  <a:lnTo>
                    <a:pt x="276" y="975"/>
                  </a:lnTo>
                  <a:lnTo>
                    <a:pt x="266" y="969"/>
                  </a:lnTo>
                  <a:lnTo>
                    <a:pt x="261" y="965"/>
                  </a:lnTo>
                  <a:lnTo>
                    <a:pt x="253" y="963"/>
                  </a:lnTo>
                  <a:lnTo>
                    <a:pt x="249" y="960"/>
                  </a:lnTo>
                  <a:lnTo>
                    <a:pt x="244" y="956"/>
                  </a:lnTo>
                  <a:lnTo>
                    <a:pt x="242" y="956"/>
                  </a:lnTo>
                  <a:lnTo>
                    <a:pt x="238" y="954"/>
                  </a:lnTo>
                  <a:lnTo>
                    <a:pt x="232" y="950"/>
                  </a:lnTo>
                  <a:lnTo>
                    <a:pt x="226" y="946"/>
                  </a:lnTo>
                  <a:lnTo>
                    <a:pt x="221" y="942"/>
                  </a:lnTo>
                  <a:lnTo>
                    <a:pt x="215" y="939"/>
                  </a:lnTo>
                  <a:lnTo>
                    <a:pt x="209" y="935"/>
                  </a:lnTo>
                  <a:lnTo>
                    <a:pt x="202" y="929"/>
                  </a:lnTo>
                  <a:lnTo>
                    <a:pt x="194" y="922"/>
                  </a:lnTo>
                  <a:lnTo>
                    <a:pt x="185" y="914"/>
                  </a:lnTo>
                  <a:lnTo>
                    <a:pt x="177" y="908"/>
                  </a:lnTo>
                  <a:lnTo>
                    <a:pt x="168" y="899"/>
                  </a:lnTo>
                  <a:lnTo>
                    <a:pt x="158" y="891"/>
                  </a:lnTo>
                  <a:lnTo>
                    <a:pt x="149" y="882"/>
                  </a:lnTo>
                  <a:lnTo>
                    <a:pt x="141" y="874"/>
                  </a:lnTo>
                  <a:lnTo>
                    <a:pt x="135" y="868"/>
                  </a:lnTo>
                  <a:lnTo>
                    <a:pt x="130" y="863"/>
                  </a:lnTo>
                  <a:lnTo>
                    <a:pt x="126" y="857"/>
                  </a:lnTo>
                  <a:lnTo>
                    <a:pt x="120" y="851"/>
                  </a:lnTo>
                  <a:lnTo>
                    <a:pt x="114" y="845"/>
                  </a:lnTo>
                  <a:lnTo>
                    <a:pt x="109" y="840"/>
                  </a:lnTo>
                  <a:lnTo>
                    <a:pt x="105" y="834"/>
                  </a:lnTo>
                  <a:lnTo>
                    <a:pt x="99" y="828"/>
                  </a:lnTo>
                  <a:lnTo>
                    <a:pt x="93" y="823"/>
                  </a:lnTo>
                  <a:lnTo>
                    <a:pt x="90" y="815"/>
                  </a:lnTo>
                  <a:lnTo>
                    <a:pt x="84" y="807"/>
                  </a:lnTo>
                  <a:lnTo>
                    <a:pt x="80" y="804"/>
                  </a:lnTo>
                  <a:lnTo>
                    <a:pt x="76" y="796"/>
                  </a:lnTo>
                  <a:lnTo>
                    <a:pt x="73" y="788"/>
                  </a:lnTo>
                  <a:lnTo>
                    <a:pt x="67" y="783"/>
                  </a:lnTo>
                  <a:lnTo>
                    <a:pt x="63" y="775"/>
                  </a:lnTo>
                  <a:lnTo>
                    <a:pt x="57" y="768"/>
                  </a:lnTo>
                  <a:lnTo>
                    <a:pt x="53" y="760"/>
                  </a:lnTo>
                  <a:lnTo>
                    <a:pt x="50" y="752"/>
                  </a:lnTo>
                  <a:lnTo>
                    <a:pt x="46" y="745"/>
                  </a:lnTo>
                  <a:lnTo>
                    <a:pt x="42" y="737"/>
                  </a:lnTo>
                  <a:lnTo>
                    <a:pt x="38" y="730"/>
                  </a:lnTo>
                  <a:lnTo>
                    <a:pt x="34" y="722"/>
                  </a:lnTo>
                  <a:lnTo>
                    <a:pt x="31" y="714"/>
                  </a:lnTo>
                  <a:lnTo>
                    <a:pt x="27" y="705"/>
                  </a:lnTo>
                  <a:lnTo>
                    <a:pt x="25" y="695"/>
                  </a:lnTo>
                  <a:lnTo>
                    <a:pt x="21" y="686"/>
                  </a:lnTo>
                  <a:lnTo>
                    <a:pt x="19" y="678"/>
                  </a:lnTo>
                  <a:lnTo>
                    <a:pt x="17" y="669"/>
                  </a:lnTo>
                  <a:lnTo>
                    <a:pt x="14" y="659"/>
                  </a:lnTo>
                  <a:lnTo>
                    <a:pt x="12" y="652"/>
                  </a:lnTo>
                  <a:lnTo>
                    <a:pt x="12" y="642"/>
                  </a:lnTo>
                  <a:lnTo>
                    <a:pt x="8" y="633"/>
                  </a:lnTo>
                  <a:lnTo>
                    <a:pt x="6" y="623"/>
                  </a:lnTo>
                  <a:lnTo>
                    <a:pt x="4" y="614"/>
                  </a:lnTo>
                  <a:lnTo>
                    <a:pt x="4" y="604"/>
                  </a:lnTo>
                  <a:lnTo>
                    <a:pt x="2" y="595"/>
                  </a:lnTo>
                  <a:lnTo>
                    <a:pt x="2" y="585"/>
                  </a:lnTo>
                  <a:lnTo>
                    <a:pt x="0" y="576"/>
                  </a:lnTo>
                  <a:lnTo>
                    <a:pt x="0" y="566"/>
                  </a:lnTo>
                  <a:lnTo>
                    <a:pt x="0" y="555"/>
                  </a:lnTo>
                  <a:lnTo>
                    <a:pt x="0" y="545"/>
                  </a:lnTo>
                  <a:lnTo>
                    <a:pt x="0" y="536"/>
                  </a:lnTo>
                  <a:lnTo>
                    <a:pt x="0" y="528"/>
                  </a:lnTo>
                  <a:lnTo>
                    <a:pt x="0" y="519"/>
                  </a:lnTo>
                  <a:lnTo>
                    <a:pt x="0" y="509"/>
                  </a:lnTo>
                  <a:lnTo>
                    <a:pt x="0" y="500"/>
                  </a:lnTo>
                  <a:lnTo>
                    <a:pt x="0" y="492"/>
                  </a:lnTo>
                  <a:lnTo>
                    <a:pt x="0" y="482"/>
                  </a:lnTo>
                  <a:lnTo>
                    <a:pt x="0" y="473"/>
                  </a:lnTo>
                  <a:lnTo>
                    <a:pt x="2" y="463"/>
                  </a:lnTo>
                  <a:lnTo>
                    <a:pt x="2" y="454"/>
                  </a:lnTo>
                  <a:lnTo>
                    <a:pt x="2" y="446"/>
                  </a:lnTo>
                  <a:lnTo>
                    <a:pt x="4" y="437"/>
                  </a:lnTo>
                  <a:lnTo>
                    <a:pt x="4" y="427"/>
                  </a:lnTo>
                  <a:lnTo>
                    <a:pt x="6" y="420"/>
                  </a:lnTo>
                  <a:lnTo>
                    <a:pt x="6" y="412"/>
                  </a:lnTo>
                  <a:lnTo>
                    <a:pt x="8" y="403"/>
                  </a:lnTo>
                  <a:lnTo>
                    <a:pt x="10" y="395"/>
                  </a:lnTo>
                  <a:lnTo>
                    <a:pt x="12" y="387"/>
                  </a:lnTo>
                  <a:lnTo>
                    <a:pt x="12" y="378"/>
                  </a:lnTo>
                  <a:lnTo>
                    <a:pt x="14" y="372"/>
                  </a:lnTo>
                  <a:lnTo>
                    <a:pt x="15" y="365"/>
                  </a:lnTo>
                  <a:lnTo>
                    <a:pt x="17" y="357"/>
                  </a:lnTo>
                  <a:lnTo>
                    <a:pt x="19" y="349"/>
                  </a:lnTo>
                  <a:lnTo>
                    <a:pt x="21" y="342"/>
                  </a:lnTo>
                  <a:lnTo>
                    <a:pt x="21" y="334"/>
                  </a:lnTo>
                  <a:lnTo>
                    <a:pt x="23" y="328"/>
                  </a:lnTo>
                  <a:lnTo>
                    <a:pt x="25" y="321"/>
                  </a:lnTo>
                  <a:lnTo>
                    <a:pt x="27" y="313"/>
                  </a:lnTo>
                  <a:lnTo>
                    <a:pt x="27" y="308"/>
                  </a:lnTo>
                  <a:lnTo>
                    <a:pt x="29" y="302"/>
                  </a:lnTo>
                  <a:lnTo>
                    <a:pt x="31" y="294"/>
                  </a:lnTo>
                  <a:lnTo>
                    <a:pt x="33" y="289"/>
                  </a:lnTo>
                  <a:lnTo>
                    <a:pt x="33" y="283"/>
                  </a:lnTo>
                  <a:lnTo>
                    <a:pt x="34" y="279"/>
                  </a:lnTo>
                  <a:lnTo>
                    <a:pt x="36" y="273"/>
                  </a:lnTo>
                  <a:lnTo>
                    <a:pt x="38" y="268"/>
                  </a:lnTo>
                  <a:lnTo>
                    <a:pt x="40" y="264"/>
                  </a:lnTo>
                  <a:lnTo>
                    <a:pt x="42" y="260"/>
                  </a:lnTo>
                  <a:lnTo>
                    <a:pt x="44" y="251"/>
                  </a:lnTo>
                  <a:lnTo>
                    <a:pt x="46" y="243"/>
                  </a:lnTo>
                  <a:lnTo>
                    <a:pt x="48" y="237"/>
                  </a:lnTo>
                  <a:lnTo>
                    <a:pt x="52" y="233"/>
                  </a:lnTo>
                  <a:lnTo>
                    <a:pt x="53" y="226"/>
                  </a:lnTo>
                  <a:lnTo>
                    <a:pt x="55" y="224"/>
                  </a:lnTo>
                  <a:lnTo>
                    <a:pt x="55" y="222"/>
                  </a:lnTo>
                  <a:lnTo>
                    <a:pt x="57" y="218"/>
                  </a:lnTo>
                  <a:lnTo>
                    <a:pt x="61" y="211"/>
                  </a:lnTo>
                  <a:lnTo>
                    <a:pt x="69" y="203"/>
                  </a:lnTo>
                  <a:lnTo>
                    <a:pt x="71" y="197"/>
                  </a:lnTo>
                  <a:lnTo>
                    <a:pt x="74" y="194"/>
                  </a:lnTo>
                  <a:lnTo>
                    <a:pt x="78" y="186"/>
                  </a:lnTo>
                  <a:lnTo>
                    <a:pt x="84" y="182"/>
                  </a:lnTo>
                  <a:lnTo>
                    <a:pt x="88" y="174"/>
                  </a:lnTo>
                  <a:lnTo>
                    <a:pt x="93" y="169"/>
                  </a:lnTo>
                  <a:lnTo>
                    <a:pt x="99" y="163"/>
                  </a:lnTo>
                  <a:lnTo>
                    <a:pt x="107" y="157"/>
                  </a:lnTo>
                  <a:lnTo>
                    <a:pt x="112" y="150"/>
                  </a:lnTo>
                  <a:lnTo>
                    <a:pt x="118" y="144"/>
                  </a:lnTo>
                  <a:lnTo>
                    <a:pt x="124" y="136"/>
                  </a:lnTo>
                  <a:lnTo>
                    <a:pt x="130" y="131"/>
                  </a:lnTo>
                  <a:lnTo>
                    <a:pt x="135" y="123"/>
                  </a:lnTo>
                  <a:lnTo>
                    <a:pt x="143" y="116"/>
                  </a:lnTo>
                  <a:lnTo>
                    <a:pt x="149" y="108"/>
                  </a:lnTo>
                  <a:lnTo>
                    <a:pt x="156" y="102"/>
                  </a:lnTo>
                  <a:lnTo>
                    <a:pt x="162" y="97"/>
                  </a:lnTo>
                  <a:lnTo>
                    <a:pt x="169" y="89"/>
                  </a:lnTo>
                  <a:lnTo>
                    <a:pt x="177" y="83"/>
                  </a:lnTo>
                  <a:lnTo>
                    <a:pt x="185" y="78"/>
                  </a:lnTo>
                  <a:lnTo>
                    <a:pt x="190" y="72"/>
                  </a:lnTo>
                  <a:lnTo>
                    <a:pt x="198" y="66"/>
                  </a:lnTo>
                  <a:lnTo>
                    <a:pt x="204" y="60"/>
                  </a:lnTo>
                  <a:lnTo>
                    <a:pt x="211" y="57"/>
                  </a:lnTo>
                  <a:lnTo>
                    <a:pt x="217" y="51"/>
                  </a:lnTo>
                  <a:lnTo>
                    <a:pt x="225" y="47"/>
                  </a:lnTo>
                  <a:lnTo>
                    <a:pt x="230" y="41"/>
                  </a:lnTo>
                  <a:lnTo>
                    <a:pt x="236" y="40"/>
                  </a:lnTo>
                  <a:lnTo>
                    <a:pt x="242" y="36"/>
                  </a:lnTo>
                  <a:lnTo>
                    <a:pt x="247" y="32"/>
                  </a:lnTo>
                  <a:lnTo>
                    <a:pt x="253" y="30"/>
                  </a:lnTo>
                  <a:lnTo>
                    <a:pt x="259" y="26"/>
                  </a:lnTo>
                  <a:lnTo>
                    <a:pt x="268" y="21"/>
                  </a:lnTo>
                  <a:lnTo>
                    <a:pt x="278" y="17"/>
                  </a:lnTo>
                  <a:lnTo>
                    <a:pt x="285" y="13"/>
                  </a:lnTo>
                  <a:lnTo>
                    <a:pt x="293" y="9"/>
                  </a:lnTo>
                  <a:lnTo>
                    <a:pt x="299" y="5"/>
                  </a:lnTo>
                  <a:lnTo>
                    <a:pt x="306" y="3"/>
                  </a:lnTo>
                  <a:lnTo>
                    <a:pt x="310" y="2"/>
                  </a:lnTo>
                  <a:lnTo>
                    <a:pt x="316" y="2"/>
                  </a:lnTo>
                  <a:lnTo>
                    <a:pt x="320" y="0"/>
                  </a:lnTo>
                  <a:lnTo>
                    <a:pt x="323" y="0"/>
                  </a:lnTo>
                  <a:lnTo>
                    <a:pt x="363" y="30"/>
                  </a:lnTo>
                  <a:lnTo>
                    <a:pt x="360" y="53"/>
                  </a:lnTo>
                  <a:close/>
                </a:path>
              </a:pathLst>
            </a:custGeom>
            <a:solidFill>
              <a:srgbClr val="000000"/>
            </a:solidFill>
            <a:ln w="9525">
              <a:noFill/>
              <a:round/>
              <a:headEnd/>
              <a:tailEnd/>
            </a:ln>
          </p:spPr>
          <p:txBody>
            <a:bodyPr/>
            <a:lstStyle/>
            <a:p>
              <a:endParaRPr lang="en-US" sz="2400"/>
            </a:p>
          </p:txBody>
        </p:sp>
        <p:sp>
          <p:nvSpPr>
            <p:cNvPr id="231486" name="Freeform 73"/>
            <p:cNvSpPr>
              <a:spLocks/>
            </p:cNvSpPr>
            <p:nvPr/>
          </p:nvSpPr>
          <p:spPr bwMode="auto">
            <a:xfrm>
              <a:off x="4946" y="3764"/>
              <a:ext cx="273" cy="311"/>
            </a:xfrm>
            <a:custGeom>
              <a:avLst/>
              <a:gdLst>
                <a:gd name="T0" fmla="*/ 1 w 545"/>
                <a:gd name="T1" fmla="*/ 1 h 622"/>
                <a:gd name="T2" fmla="*/ 1 w 545"/>
                <a:gd name="T3" fmla="*/ 1 h 622"/>
                <a:gd name="T4" fmla="*/ 1 w 545"/>
                <a:gd name="T5" fmla="*/ 1 h 622"/>
                <a:gd name="T6" fmla="*/ 1 w 545"/>
                <a:gd name="T7" fmla="*/ 1 h 622"/>
                <a:gd name="T8" fmla="*/ 1 w 545"/>
                <a:gd name="T9" fmla="*/ 1 h 622"/>
                <a:gd name="T10" fmla="*/ 1 w 545"/>
                <a:gd name="T11" fmla="*/ 1 h 622"/>
                <a:gd name="T12" fmla="*/ 1 w 545"/>
                <a:gd name="T13" fmla="*/ 1 h 622"/>
                <a:gd name="T14" fmla="*/ 1 w 545"/>
                <a:gd name="T15" fmla="*/ 1 h 622"/>
                <a:gd name="T16" fmla="*/ 1 w 545"/>
                <a:gd name="T17" fmla="*/ 1 h 622"/>
                <a:gd name="T18" fmla="*/ 1 w 545"/>
                <a:gd name="T19" fmla="*/ 1 h 622"/>
                <a:gd name="T20" fmla="*/ 1 w 545"/>
                <a:gd name="T21" fmla="*/ 1 h 622"/>
                <a:gd name="T22" fmla="*/ 1 w 545"/>
                <a:gd name="T23" fmla="*/ 1 h 622"/>
                <a:gd name="T24" fmla="*/ 1 w 545"/>
                <a:gd name="T25" fmla="*/ 1 h 622"/>
                <a:gd name="T26" fmla="*/ 1 w 545"/>
                <a:gd name="T27" fmla="*/ 1 h 622"/>
                <a:gd name="T28" fmla="*/ 1 w 545"/>
                <a:gd name="T29" fmla="*/ 1 h 622"/>
                <a:gd name="T30" fmla="*/ 1 w 545"/>
                <a:gd name="T31" fmla="*/ 1 h 622"/>
                <a:gd name="T32" fmla="*/ 1 w 545"/>
                <a:gd name="T33" fmla="*/ 1 h 622"/>
                <a:gd name="T34" fmla="*/ 1 w 545"/>
                <a:gd name="T35" fmla="*/ 1 h 622"/>
                <a:gd name="T36" fmla="*/ 1 w 545"/>
                <a:gd name="T37" fmla="*/ 1 h 622"/>
                <a:gd name="T38" fmla="*/ 1 w 545"/>
                <a:gd name="T39" fmla="*/ 1 h 622"/>
                <a:gd name="T40" fmla="*/ 1 w 545"/>
                <a:gd name="T41" fmla="*/ 1 h 622"/>
                <a:gd name="T42" fmla="*/ 1 w 545"/>
                <a:gd name="T43" fmla="*/ 1 h 622"/>
                <a:gd name="T44" fmla="*/ 1 w 545"/>
                <a:gd name="T45" fmla="*/ 1 h 622"/>
                <a:gd name="T46" fmla="*/ 1 w 545"/>
                <a:gd name="T47" fmla="*/ 1 h 622"/>
                <a:gd name="T48" fmla="*/ 1 w 545"/>
                <a:gd name="T49" fmla="*/ 1 h 622"/>
                <a:gd name="T50" fmla="*/ 1 w 545"/>
                <a:gd name="T51" fmla="*/ 1 h 622"/>
                <a:gd name="T52" fmla="*/ 1 w 545"/>
                <a:gd name="T53" fmla="*/ 1 h 622"/>
                <a:gd name="T54" fmla="*/ 1 w 545"/>
                <a:gd name="T55" fmla="*/ 1 h 622"/>
                <a:gd name="T56" fmla="*/ 1 w 545"/>
                <a:gd name="T57" fmla="*/ 1 h 622"/>
                <a:gd name="T58" fmla="*/ 1 w 545"/>
                <a:gd name="T59" fmla="*/ 1 h 622"/>
                <a:gd name="T60" fmla="*/ 1 w 545"/>
                <a:gd name="T61" fmla="*/ 1 h 622"/>
                <a:gd name="T62" fmla="*/ 1 w 545"/>
                <a:gd name="T63" fmla="*/ 1 h 622"/>
                <a:gd name="T64" fmla="*/ 1 w 545"/>
                <a:gd name="T65" fmla="*/ 1 h 622"/>
                <a:gd name="T66" fmla="*/ 1 w 545"/>
                <a:gd name="T67" fmla="*/ 1 h 622"/>
                <a:gd name="T68" fmla="*/ 1 w 545"/>
                <a:gd name="T69" fmla="*/ 1 h 622"/>
                <a:gd name="T70" fmla="*/ 1 w 545"/>
                <a:gd name="T71" fmla="*/ 1 h 622"/>
                <a:gd name="T72" fmla="*/ 1 w 545"/>
                <a:gd name="T73" fmla="*/ 1 h 622"/>
                <a:gd name="T74" fmla="*/ 1 w 545"/>
                <a:gd name="T75" fmla="*/ 1 h 622"/>
                <a:gd name="T76" fmla="*/ 1 w 545"/>
                <a:gd name="T77" fmla="*/ 1 h 622"/>
                <a:gd name="T78" fmla="*/ 1 w 545"/>
                <a:gd name="T79" fmla="*/ 1 h 622"/>
                <a:gd name="T80" fmla="*/ 1 w 545"/>
                <a:gd name="T81" fmla="*/ 1 h 622"/>
                <a:gd name="T82" fmla="*/ 1 w 545"/>
                <a:gd name="T83" fmla="*/ 1 h 622"/>
                <a:gd name="T84" fmla="*/ 1 w 545"/>
                <a:gd name="T85" fmla="*/ 1 h 622"/>
                <a:gd name="T86" fmla="*/ 1 w 545"/>
                <a:gd name="T87" fmla="*/ 1 h 622"/>
                <a:gd name="T88" fmla="*/ 1 w 545"/>
                <a:gd name="T89" fmla="*/ 1 h 622"/>
                <a:gd name="T90" fmla="*/ 1 w 545"/>
                <a:gd name="T91" fmla="*/ 1 h 622"/>
                <a:gd name="T92" fmla="*/ 1 w 545"/>
                <a:gd name="T93" fmla="*/ 1 h 622"/>
                <a:gd name="T94" fmla="*/ 1 w 545"/>
                <a:gd name="T95" fmla="*/ 1 h 622"/>
                <a:gd name="T96" fmla="*/ 1 w 545"/>
                <a:gd name="T97" fmla="*/ 1 h 622"/>
                <a:gd name="T98" fmla="*/ 1 w 545"/>
                <a:gd name="T99" fmla="*/ 1 h 6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45"/>
                <a:gd name="T151" fmla="*/ 0 h 622"/>
                <a:gd name="T152" fmla="*/ 545 w 545"/>
                <a:gd name="T153" fmla="*/ 622 h 6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45" h="622">
                  <a:moveTo>
                    <a:pt x="0" y="70"/>
                  </a:moveTo>
                  <a:lnTo>
                    <a:pt x="2" y="70"/>
                  </a:lnTo>
                  <a:lnTo>
                    <a:pt x="9" y="70"/>
                  </a:lnTo>
                  <a:lnTo>
                    <a:pt x="13" y="70"/>
                  </a:lnTo>
                  <a:lnTo>
                    <a:pt x="19" y="72"/>
                  </a:lnTo>
                  <a:lnTo>
                    <a:pt x="24" y="72"/>
                  </a:lnTo>
                  <a:lnTo>
                    <a:pt x="34" y="74"/>
                  </a:lnTo>
                  <a:lnTo>
                    <a:pt x="42" y="76"/>
                  </a:lnTo>
                  <a:lnTo>
                    <a:pt x="51" y="78"/>
                  </a:lnTo>
                  <a:lnTo>
                    <a:pt x="55" y="78"/>
                  </a:lnTo>
                  <a:lnTo>
                    <a:pt x="59" y="80"/>
                  </a:lnTo>
                  <a:lnTo>
                    <a:pt x="64" y="80"/>
                  </a:lnTo>
                  <a:lnTo>
                    <a:pt x="70" y="82"/>
                  </a:lnTo>
                  <a:lnTo>
                    <a:pt x="76" y="84"/>
                  </a:lnTo>
                  <a:lnTo>
                    <a:pt x="81" y="86"/>
                  </a:lnTo>
                  <a:lnTo>
                    <a:pt x="87" y="86"/>
                  </a:lnTo>
                  <a:lnTo>
                    <a:pt x="93" y="87"/>
                  </a:lnTo>
                  <a:lnTo>
                    <a:pt x="99" y="89"/>
                  </a:lnTo>
                  <a:lnTo>
                    <a:pt x="104" y="91"/>
                  </a:lnTo>
                  <a:lnTo>
                    <a:pt x="112" y="93"/>
                  </a:lnTo>
                  <a:lnTo>
                    <a:pt x="118" y="97"/>
                  </a:lnTo>
                  <a:lnTo>
                    <a:pt x="123" y="97"/>
                  </a:lnTo>
                  <a:lnTo>
                    <a:pt x="129" y="99"/>
                  </a:lnTo>
                  <a:lnTo>
                    <a:pt x="137" y="101"/>
                  </a:lnTo>
                  <a:lnTo>
                    <a:pt x="142" y="105"/>
                  </a:lnTo>
                  <a:lnTo>
                    <a:pt x="150" y="106"/>
                  </a:lnTo>
                  <a:lnTo>
                    <a:pt x="156" y="110"/>
                  </a:lnTo>
                  <a:lnTo>
                    <a:pt x="163" y="112"/>
                  </a:lnTo>
                  <a:lnTo>
                    <a:pt x="171" y="116"/>
                  </a:lnTo>
                  <a:lnTo>
                    <a:pt x="176" y="118"/>
                  </a:lnTo>
                  <a:lnTo>
                    <a:pt x="184" y="122"/>
                  </a:lnTo>
                  <a:lnTo>
                    <a:pt x="190" y="124"/>
                  </a:lnTo>
                  <a:lnTo>
                    <a:pt x="197" y="127"/>
                  </a:lnTo>
                  <a:lnTo>
                    <a:pt x="203" y="129"/>
                  </a:lnTo>
                  <a:lnTo>
                    <a:pt x="211" y="133"/>
                  </a:lnTo>
                  <a:lnTo>
                    <a:pt x="218" y="137"/>
                  </a:lnTo>
                  <a:lnTo>
                    <a:pt x="226" y="143"/>
                  </a:lnTo>
                  <a:lnTo>
                    <a:pt x="232" y="144"/>
                  </a:lnTo>
                  <a:lnTo>
                    <a:pt x="239" y="150"/>
                  </a:lnTo>
                  <a:lnTo>
                    <a:pt x="245" y="154"/>
                  </a:lnTo>
                  <a:lnTo>
                    <a:pt x="252" y="158"/>
                  </a:lnTo>
                  <a:lnTo>
                    <a:pt x="258" y="162"/>
                  </a:lnTo>
                  <a:lnTo>
                    <a:pt x="266" y="167"/>
                  </a:lnTo>
                  <a:lnTo>
                    <a:pt x="272" y="171"/>
                  </a:lnTo>
                  <a:lnTo>
                    <a:pt x="279" y="177"/>
                  </a:lnTo>
                  <a:lnTo>
                    <a:pt x="285" y="182"/>
                  </a:lnTo>
                  <a:lnTo>
                    <a:pt x="292" y="186"/>
                  </a:lnTo>
                  <a:lnTo>
                    <a:pt x="298" y="192"/>
                  </a:lnTo>
                  <a:lnTo>
                    <a:pt x="306" y="198"/>
                  </a:lnTo>
                  <a:lnTo>
                    <a:pt x="311" y="203"/>
                  </a:lnTo>
                  <a:lnTo>
                    <a:pt x="317" y="209"/>
                  </a:lnTo>
                  <a:lnTo>
                    <a:pt x="325" y="217"/>
                  </a:lnTo>
                  <a:lnTo>
                    <a:pt x="330" y="224"/>
                  </a:lnTo>
                  <a:lnTo>
                    <a:pt x="336" y="230"/>
                  </a:lnTo>
                  <a:lnTo>
                    <a:pt x="342" y="236"/>
                  </a:lnTo>
                  <a:lnTo>
                    <a:pt x="346" y="241"/>
                  </a:lnTo>
                  <a:lnTo>
                    <a:pt x="351" y="249"/>
                  </a:lnTo>
                  <a:lnTo>
                    <a:pt x="357" y="255"/>
                  </a:lnTo>
                  <a:lnTo>
                    <a:pt x="363" y="260"/>
                  </a:lnTo>
                  <a:lnTo>
                    <a:pt x="368" y="268"/>
                  </a:lnTo>
                  <a:lnTo>
                    <a:pt x="372" y="274"/>
                  </a:lnTo>
                  <a:lnTo>
                    <a:pt x="378" y="279"/>
                  </a:lnTo>
                  <a:lnTo>
                    <a:pt x="382" y="285"/>
                  </a:lnTo>
                  <a:lnTo>
                    <a:pt x="387" y="293"/>
                  </a:lnTo>
                  <a:lnTo>
                    <a:pt x="391" y="298"/>
                  </a:lnTo>
                  <a:lnTo>
                    <a:pt x="395" y="304"/>
                  </a:lnTo>
                  <a:lnTo>
                    <a:pt x="401" y="312"/>
                  </a:lnTo>
                  <a:lnTo>
                    <a:pt x="405" y="317"/>
                  </a:lnTo>
                  <a:lnTo>
                    <a:pt x="408" y="325"/>
                  </a:lnTo>
                  <a:lnTo>
                    <a:pt x="412" y="331"/>
                  </a:lnTo>
                  <a:lnTo>
                    <a:pt x="416" y="336"/>
                  </a:lnTo>
                  <a:lnTo>
                    <a:pt x="418" y="342"/>
                  </a:lnTo>
                  <a:lnTo>
                    <a:pt x="422" y="350"/>
                  </a:lnTo>
                  <a:lnTo>
                    <a:pt x="425" y="355"/>
                  </a:lnTo>
                  <a:lnTo>
                    <a:pt x="429" y="361"/>
                  </a:lnTo>
                  <a:lnTo>
                    <a:pt x="431" y="367"/>
                  </a:lnTo>
                  <a:lnTo>
                    <a:pt x="435" y="374"/>
                  </a:lnTo>
                  <a:lnTo>
                    <a:pt x="439" y="378"/>
                  </a:lnTo>
                  <a:lnTo>
                    <a:pt x="441" y="384"/>
                  </a:lnTo>
                  <a:lnTo>
                    <a:pt x="444" y="390"/>
                  </a:lnTo>
                  <a:lnTo>
                    <a:pt x="446" y="395"/>
                  </a:lnTo>
                  <a:lnTo>
                    <a:pt x="448" y="401"/>
                  </a:lnTo>
                  <a:lnTo>
                    <a:pt x="452" y="407"/>
                  </a:lnTo>
                  <a:lnTo>
                    <a:pt x="454" y="412"/>
                  </a:lnTo>
                  <a:lnTo>
                    <a:pt x="458" y="418"/>
                  </a:lnTo>
                  <a:lnTo>
                    <a:pt x="462" y="428"/>
                  </a:lnTo>
                  <a:lnTo>
                    <a:pt x="465" y="437"/>
                  </a:lnTo>
                  <a:lnTo>
                    <a:pt x="469" y="447"/>
                  </a:lnTo>
                  <a:lnTo>
                    <a:pt x="473" y="456"/>
                  </a:lnTo>
                  <a:lnTo>
                    <a:pt x="475" y="466"/>
                  </a:lnTo>
                  <a:lnTo>
                    <a:pt x="479" y="473"/>
                  </a:lnTo>
                  <a:lnTo>
                    <a:pt x="481" y="481"/>
                  </a:lnTo>
                  <a:lnTo>
                    <a:pt x="483" y="489"/>
                  </a:lnTo>
                  <a:lnTo>
                    <a:pt x="484" y="492"/>
                  </a:lnTo>
                  <a:lnTo>
                    <a:pt x="486" y="498"/>
                  </a:lnTo>
                  <a:lnTo>
                    <a:pt x="486" y="502"/>
                  </a:lnTo>
                  <a:lnTo>
                    <a:pt x="488" y="508"/>
                  </a:lnTo>
                  <a:lnTo>
                    <a:pt x="490" y="511"/>
                  </a:lnTo>
                  <a:lnTo>
                    <a:pt x="492" y="515"/>
                  </a:lnTo>
                  <a:lnTo>
                    <a:pt x="496" y="589"/>
                  </a:lnTo>
                  <a:lnTo>
                    <a:pt x="545" y="622"/>
                  </a:lnTo>
                  <a:lnTo>
                    <a:pt x="545" y="620"/>
                  </a:lnTo>
                  <a:lnTo>
                    <a:pt x="545" y="618"/>
                  </a:lnTo>
                  <a:lnTo>
                    <a:pt x="545" y="614"/>
                  </a:lnTo>
                  <a:lnTo>
                    <a:pt x="545" y="608"/>
                  </a:lnTo>
                  <a:lnTo>
                    <a:pt x="545" y="601"/>
                  </a:lnTo>
                  <a:lnTo>
                    <a:pt x="545" y="593"/>
                  </a:lnTo>
                  <a:lnTo>
                    <a:pt x="545" y="587"/>
                  </a:lnTo>
                  <a:lnTo>
                    <a:pt x="545" y="582"/>
                  </a:lnTo>
                  <a:lnTo>
                    <a:pt x="545" y="576"/>
                  </a:lnTo>
                  <a:lnTo>
                    <a:pt x="545" y="572"/>
                  </a:lnTo>
                  <a:lnTo>
                    <a:pt x="543" y="565"/>
                  </a:lnTo>
                  <a:lnTo>
                    <a:pt x="543" y="559"/>
                  </a:lnTo>
                  <a:lnTo>
                    <a:pt x="541" y="553"/>
                  </a:lnTo>
                  <a:lnTo>
                    <a:pt x="541" y="546"/>
                  </a:lnTo>
                  <a:lnTo>
                    <a:pt x="541" y="538"/>
                  </a:lnTo>
                  <a:lnTo>
                    <a:pt x="541" y="532"/>
                  </a:lnTo>
                  <a:lnTo>
                    <a:pt x="540" y="525"/>
                  </a:lnTo>
                  <a:lnTo>
                    <a:pt x="540" y="519"/>
                  </a:lnTo>
                  <a:lnTo>
                    <a:pt x="538" y="509"/>
                  </a:lnTo>
                  <a:lnTo>
                    <a:pt x="538" y="502"/>
                  </a:lnTo>
                  <a:lnTo>
                    <a:pt x="536" y="494"/>
                  </a:lnTo>
                  <a:lnTo>
                    <a:pt x="536" y="487"/>
                  </a:lnTo>
                  <a:lnTo>
                    <a:pt x="534" y="479"/>
                  </a:lnTo>
                  <a:lnTo>
                    <a:pt x="532" y="470"/>
                  </a:lnTo>
                  <a:lnTo>
                    <a:pt x="530" y="462"/>
                  </a:lnTo>
                  <a:lnTo>
                    <a:pt x="530" y="452"/>
                  </a:lnTo>
                  <a:lnTo>
                    <a:pt x="526" y="443"/>
                  </a:lnTo>
                  <a:lnTo>
                    <a:pt x="524" y="435"/>
                  </a:lnTo>
                  <a:lnTo>
                    <a:pt x="522" y="426"/>
                  </a:lnTo>
                  <a:lnTo>
                    <a:pt x="521" y="416"/>
                  </a:lnTo>
                  <a:lnTo>
                    <a:pt x="519" y="407"/>
                  </a:lnTo>
                  <a:lnTo>
                    <a:pt x="515" y="399"/>
                  </a:lnTo>
                  <a:lnTo>
                    <a:pt x="511" y="390"/>
                  </a:lnTo>
                  <a:lnTo>
                    <a:pt x="509" y="380"/>
                  </a:lnTo>
                  <a:lnTo>
                    <a:pt x="505" y="371"/>
                  </a:lnTo>
                  <a:lnTo>
                    <a:pt x="502" y="361"/>
                  </a:lnTo>
                  <a:lnTo>
                    <a:pt x="498" y="352"/>
                  </a:lnTo>
                  <a:lnTo>
                    <a:pt x="496" y="342"/>
                  </a:lnTo>
                  <a:lnTo>
                    <a:pt x="492" y="333"/>
                  </a:lnTo>
                  <a:lnTo>
                    <a:pt x="488" y="323"/>
                  </a:lnTo>
                  <a:lnTo>
                    <a:pt x="484" y="316"/>
                  </a:lnTo>
                  <a:lnTo>
                    <a:pt x="481" y="306"/>
                  </a:lnTo>
                  <a:lnTo>
                    <a:pt x="475" y="297"/>
                  </a:lnTo>
                  <a:lnTo>
                    <a:pt x="469" y="289"/>
                  </a:lnTo>
                  <a:lnTo>
                    <a:pt x="465" y="279"/>
                  </a:lnTo>
                  <a:lnTo>
                    <a:pt x="460" y="270"/>
                  </a:lnTo>
                  <a:lnTo>
                    <a:pt x="454" y="262"/>
                  </a:lnTo>
                  <a:lnTo>
                    <a:pt x="448" y="253"/>
                  </a:lnTo>
                  <a:lnTo>
                    <a:pt x="443" y="245"/>
                  </a:lnTo>
                  <a:lnTo>
                    <a:pt x="437" y="238"/>
                  </a:lnTo>
                  <a:lnTo>
                    <a:pt x="429" y="228"/>
                  </a:lnTo>
                  <a:lnTo>
                    <a:pt x="424" y="221"/>
                  </a:lnTo>
                  <a:lnTo>
                    <a:pt x="416" y="211"/>
                  </a:lnTo>
                  <a:lnTo>
                    <a:pt x="410" y="205"/>
                  </a:lnTo>
                  <a:lnTo>
                    <a:pt x="403" y="196"/>
                  </a:lnTo>
                  <a:lnTo>
                    <a:pt x="395" y="190"/>
                  </a:lnTo>
                  <a:lnTo>
                    <a:pt x="387" y="182"/>
                  </a:lnTo>
                  <a:lnTo>
                    <a:pt x="380" y="177"/>
                  </a:lnTo>
                  <a:lnTo>
                    <a:pt x="370" y="169"/>
                  </a:lnTo>
                  <a:lnTo>
                    <a:pt x="361" y="163"/>
                  </a:lnTo>
                  <a:lnTo>
                    <a:pt x="353" y="158"/>
                  </a:lnTo>
                  <a:lnTo>
                    <a:pt x="346" y="152"/>
                  </a:lnTo>
                  <a:lnTo>
                    <a:pt x="336" y="146"/>
                  </a:lnTo>
                  <a:lnTo>
                    <a:pt x="330" y="141"/>
                  </a:lnTo>
                  <a:lnTo>
                    <a:pt x="323" y="135"/>
                  </a:lnTo>
                  <a:lnTo>
                    <a:pt x="315" y="129"/>
                  </a:lnTo>
                  <a:lnTo>
                    <a:pt x="308" y="124"/>
                  </a:lnTo>
                  <a:lnTo>
                    <a:pt x="300" y="118"/>
                  </a:lnTo>
                  <a:lnTo>
                    <a:pt x="292" y="114"/>
                  </a:lnTo>
                  <a:lnTo>
                    <a:pt x="287" y="110"/>
                  </a:lnTo>
                  <a:lnTo>
                    <a:pt x="279" y="105"/>
                  </a:lnTo>
                  <a:lnTo>
                    <a:pt x="273" y="101"/>
                  </a:lnTo>
                  <a:lnTo>
                    <a:pt x="268" y="97"/>
                  </a:lnTo>
                  <a:lnTo>
                    <a:pt x="262" y="93"/>
                  </a:lnTo>
                  <a:lnTo>
                    <a:pt x="254" y="87"/>
                  </a:lnTo>
                  <a:lnTo>
                    <a:pt x="249" y="84"/>
                  </a:lnTo>
                  <a:lnTo>
                    <a:pt x="243" y="80"/>
                  </a:lnTo>
                  <a:lnTo>
                    <a:pt x="237" y="78"/>
                  </a:lnTo>
                  <a:lnTo>
                    <a:pt x="232" y="74"/>
                  </a:lnTo>
                  <a:lnTo>
                    <a:pt x="224" y="70"/>
                  </a:lnTo>
                  <a:lnTo>
                    <a:pt x="220" y="68"/>
                  </a:lnTo>
                  <a:lnTo>
                    <a:pt x="214" y="67"/>
                  </a:lnTo>
                  <a:lnTo>
                    <a:pt x="209" y="63"/>
                  </a:lnTo>
                  <a:lnTo>
                    <a:pt x="203" y="61"/>
                  </a:lnTo>
                  <a:lnTo>
                    <a:pt x="199" y="57"/>
                  </a:lnTo>
                  <a:lnTo>
                    <a:pt x="195" y="55"/>
                  </a:lnTo>
                  <a:lnTo>
                    <a:pt x="186" y="51"/>
                  </a:lnTo>
                  <a:lnTo>
                    <a:pt x="178" y="48"/>
                  </a:lnTo>
                  <a:lnTo>
                    <a:pt x="169" y="44"/>
                  </a:lnTo>
                  <a:lnTo>
                    <a:pt x="161" y="40"/>
                  </a:lnTo>
                  <a:lnTo>
                    <a:pt x="154" y="38"/>
                  </a:lnTo>
                  <a:lnTo>
                    <a:pt x="148" y="36"/>
                  </a:lnTo>
                  <a:lnTo>
                    <a:pt x="142" y="32"/>
                  </a:lnTo>
                  <a:lnTo>
                    <a:pt x="137" y="30"/>
                  </a:lnTo>
                  <a:lnTo>
                    <a:pt x="131" y="29"/>
                  </a:lnTo>
                  <a:lnTo>
                    <a:pt x="127" y="29"/>
                  </a:lnTo>
                  <a:lnTo>
                    <a:pt x="119" y="27"/>
                  </a:lnTo>
                  <a:lnTo>
                    <a:pt x="116" y="27"/>
                  </a:lnTo>
                  <a:lnTo>
                    <a:pt x="112" y="27"/>
                  </a:lnTo>
                  <a:lnTo>
                    <a:pt x="3" y="0"/>
                  </a:lnTo>
                  <a:lnTo>
                    <a:pt x="0" y="70"/>
                  </a:lnTo>
                  <a:close/>
                </a:path>
              </a:pathLst>
            </a:custGeom>
            <a:solidFill>
              <a:srgbClr val="000000"/>
            </a:solidFill>
            <a:ln w="9525">
              <a:noFill/>
              <a:round/>
              <a:headEnd/>
              <a:tailEnd/>
            </a:ln>
          </p:spPr>
          <p:txBody>
            <a:bodyPr/>
            <a:lstStyle/>
            <a:p>
              <a:endParaRPr lang="en-US" sz="2400"/>
            </a:p>
          </p:txBody>
        </p:sp>
        <p:sp>
          <p:nvSpPr>
            <p:cNvPr id="231487" name="Freeform 74"/>
            <p:cNvSpPr>
              <a:spLocks/>
            </p:cNvSpPr>
            <p:nvPr/>
          </p:nvSpPr>
          <p:spPr bwMode="auto">
            <a:xfrm>
              <a:off x="4888" y="3824"/>
              <a:ext cx="107" cy="237"/>
            </a:xfrm>
            <a:custGeom>
              <a:avLst/>
              <a:gdLst>
                <a:gd name="T0" fmla="*/ 0 w 215"/>
                <a:gd name="T1" fmla="*/ 0 h 475"/>
                <a:gd name="T2" fmla="*/ 0 w 215"/>
                <a:gd name="T3" fmla="*/ 0 h 475"/>
                <a:gd name="T4" fmla="*/ 0 w 215"/>
                <a:gd name="T5" fmla="*/ 0 h 475"/>
                <a:gd name="T6" fmla="*/ 0 w 215"/>
                <a:gd name="T7" fmla="*/ 0 h 475"/>
                <a:gd name="T8" fmla="*/ 0 w 215"/>
                <a:gd name="T9" fmla="*/ 0 h 475"/>
                <a:gd name="T10" fmla="*/ 0 w 215"/>
                <a:gd name="T11" fmla="*/ 0 h 475"/>
                <a:gd name="T12" fmla="*/ 0 w 215"/>
                <a:gd name="T13" fmla="*/ 0 h 475"/>
                <a:gd name="T14" fmla="*/ 0 w 215"/>
                <a:gd name="T15" fmla="*/ 0 h 475"/>
                <a:gd name="T16" fmla="*/ 0 w 215"/>
                <a:gd name="T17" fmla="*/ 0 h 475"/>
                <a:gd name="T18" fmla="*/ 0 w 215"/>
                <a:gd name="T19" fmla="*/ 0 h 475"/>
                <a:gd name="T20" fmla="*/ 0 w 215"/>
                <a:gd name="T21" fmla="*/ 0 h 475"/>
                <a:gd name="T22" fmla="*/ 0 w 215"/>
                <a:gd name="T23" fmla="*/ 0 h 475"/>
                <a:gd name="T24" fmla="*/ 0 w 215"/>
                <a:gd name="T25" fmla="*/ 0 h 475"/>
                <a:gd name="T26" fmla="*/ 0 w 215"/>
                <a:gd name="T27" fmla="*/ 0 h 475"/>
                <a:gd name="T28" fmla="*/ 0 w 215"/>
                <a:gd name="T29" fmla="*/ 0 h 475"/>
                <a:gd name="T30" fmla="*/ 0 w 215"/>
                <a:gd name="T31" fmla="*/ 0 h 475"/>
                <a:gd name="T32" fmla="*/ 0 w 215"/>
                <a:gd name="T33" fmla="*/ 0 h 475"/>
                <a:gd name="T34" fmla="*/ 0 w 215"/>
                <a:gd name="T35" fmla="*/ 0 h 475"/>
                <a:gd name="T36" fmla="*/ 0 w 215"/>
                <a:gd name="T37" fmla="*/ 0 h 475"/>
                <a:gd name="T38" fmla="*/ 0 w 215"/>
                <a:gd name="T39" fmla="*/ 0 h 475"/>
                <a:gd name="T40" fmla="*/ 0 w 215"/>
                <a:gd name="T41" fmla="*/ 0 h 475"/>
                <a:gd name="T42" fmla="*/ 0 w 215"/>
                <a:gd name="T43" fmla="*/ 0 h 475"/>
                <a:gd name="T44" fmla="*/ 0 w 215"/>
                <a:gd name="T45" fmla="*/ 0 h 475"/>
                <a:gd name="T46" fmla="*/ 0 w 215"/>
                <a:gd name="T47" fmla="*/ 0 h 475"/>
                <a:gd name="T48" fmla="*/ 0 w 215"/>
                <a:gd name="T49" fmla="*/ 0 h 475"/>
                <a:gd name="T50" fmla="*/ 0 w 215"/>
                <a:gd name="T51" fmla="*/ 0 h 475"/>
                <a:gd name="T52" fmla="*/ 0 w 215"/>
                <a:gd name="T53" fmla="*/ 0 h 475"/>
                <a:gd name="T54" fmla="*/ 0 w 215"/>
                <a:gd name="T55" fmla="*/ 0 h 475"/>
                <a:gd name="T56" fmla="*/ 0 w 215"/>
                <a:gd name="T57" fmla="*/ 0 h 475"/>
                <a:gd name="T58" fmla="*/ 0 w 215"/>
                <a:gd name="T59" fmla="*/ 0 h 475"/>
                <a:gd name="T60" fmla="*/ 0 w 215"/>
                <a:gd name="T61" fmla="*/ 0 h 475"/>
                <a:gd name="T62" fmla="*/ 0 w 215"/>
                <a:gd name="T63" fmla="*/ 0 h 475"/>
                <a:gd name="T64" fmla="*/ 0 w 215"/>
                <a:gd name="T65" fmla="*/ 0 h 475"/>
                <a:gd name="T66" fmla="*/ 0 w 215"/>
                <a:gd name="T67" fmla="*/ 0 h 475"/>
                <a:gd name="T68" fmla="*/ 0 w 215"/>
                <a:gd name="T69" fmla="*/ 0 h 475"/>
                <a:gd name="T70" fmla="*/ 0 w 215"/>
                <a:gd name="T71" fmla="*/ 0 h 475"/>
                <a:gd name="T72" fmla="*/ 0 w 215"/>
                <a:gd name="T73" fmla="*/ 0 h 475"/>
                <a:gd name="T74" fmla="*/ 0 w 215"/>
                <a:gd name="T75" fmla="*/ 0 h 475"/>
                <a:gd name="T76" fmla="*/ 0 w 215"/>
                <a:gd name="T77" fmla="*/ 0 h 475"/>
                <a:gd name="T78" fmla="*/ 0 w 215"/>
                <a:gd name="T79" fmla="*/ 0 h 475"/>
                <a:gd name="T80" fmla="*/ 0 w 215"/>
                <a:gd name="T81" fmla="*/ 0 h 475"/>
                <a:gd name="T82" fmla="*/ 0 w 215"/>
                <a:gd name="T83" fmla="*/ 0 h 475"/>
                <a:gd name="T84" fmla="*/ 0 w 215"/>
                <a:gd name="T85" fmla="*/ 0 h 475"/>
                <a:gd name="T86" fmla="*/ 0 w 215"/>
                <a:gd name="T87" fmla="*/ 0 h 475"/>
                <a:gd name="T88" fmla="*/ 0 w 215"/>
                <a:gd name="T89" fmla="*/ 0 h 475"/>
                <a:gd name="T90" fmla="*/ 0 w 215"/>
                <a:gd name="T91" fmla="*/ 0 h 475"/>
                <a:gd name="T92" fmla="*/ 0 w 215"/>
                <a:gd name="T93" fmla="*/ 0 h 475"/>
                <a:gd name="T94" fmla="*/ 0 w 215"/>
                <a:gd name="T95" fmla="*/ 0 h 475"/>
                <a:gd name="T96" fmla="*/ 0 w 215"/>
                <a:gd name="T97" fmla="*/ 0 h 475"/>
                <a:gd name="T98" fmla="*/ 0 w 215"/>
                <a:gd name="T99" fmla="*/ 0 h 475"/>
                <a:gd name="T100" fmla="*/ 0 w 215"/>
                <a:gd name="T101" fmla="*/ 0 h 475"/>
                <a:gd name="T102" fmla="*/ 0 w 215"/>
                <a:gd name="T103" fmla="*/ 0 h 475"/>
                <a:gd name="T104" fmla="*/ 0 w 215"/>
                <a:gd name="T105" fmla="*/ 0 h 475"/>
                <a:gd name="T106" fmla="*/ 0 w 215"/>
                <a:gd name="T107" fmla="*/ 0 h 475"/>
                <a:gd name="T108" fmla="*/ 0 w 215"/>
                <a:gd name="T109" fmla="*/ 0 h 475"/>
                <a:gd name="T110" fmla="*/ 0 w 215"/>
                <a:gd name="T111" fmla="*/ 0 h 475"/>
                <a:gd name="T112" fmla="*/ 0 w 215"/>
                <a:gd name="T113" fmla="*/ 0 h 475"/>
                <a:gd name="T114" fmla="*/ 0 w 215"/>
                <a:gd name="T115" fmla="*/ 0 h 475"/>
                <a:gd name="T116" fmla="*/ 0 w 215"/>
                <a:gd name="T117" fmla="*/ 0 h 475"/>
                <a:gd name="T118" fmla="*/ 0 w 215"/>
                <a:gd name="T119" fmla="*/ 0 h 475"/>
                <a:gd name="T120" fmla="*/ 0 w 215"/>
                <a:gd name="T121" fmla="*/ 0 h 475"/>
                <a:gd name="T122" fmla="*/ 0 w 215"/>
                <a:gd name="T123" fmla="*/ 0 h 475"/>
                <a:gd name="T124" fmla="*/ 0 w 215"/>
                <a:gd name="T125" fmla="*/ 0 h 4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15"/>
                <a:gd name="T190" fmla="*/ 0 h 475"/>
                <a:gd name="T191" fmla="*/ 215 w 215"/>
                <a:gd name="T192" fmla="*/ 475 h 47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15" h="475">
                  <a:moveTo>
                    <a:pt x="36" y="0"/>
                  </a:moveTo>
                  <a:lnTo>
                    <a:pt x="36" y="2"/>
                  </a:lnTo>
                  <a:lnTo>
                    <a:pt x="36" y="9"/>
                  </a:lnTo>
                  <a:lnTo>
                    <a:pt x="36" y="13"/>
                  </a:lnTo>
                  <a:lnTo>
                    <a:pt x="38" y="21"/>
                  </a:lnTo>
                  <a:lnTo>
                    <a:pt x="40" y="26"/>
                  </a:lnTo>
                  <a:lnTo>
                    <a:pt x="42" y="36"/>
                  </a:lnTo>
                  <a:lnTo>
                    <a:pt x="42" y="43"/>
                  </a:lnTo>
                  <a:lnTo>
                    <a:pt x="45" y="53"/>
                  </a:lnTo>
                  <a:lnTo>
                    <a:pt x="45" y="57"/>
                  </a:lnTo>
                  <a:lnTo>
                    <a:pt x="45" y="62"/>
                  </a:lnTo>
                  <a:lnTo>
                    <a:pt x="45" y="68"/>
                  </a:lnTo>
                  <a:lnTo>
                    <a:pt x="47" y="74"/>
                  </a:lnTo>
                  <a:lnTo>
                    <a:pt x="47" y="78"/>
                  </a:lnTo>
                  <a:lnTo>
                    <a:pt x="49" y="83"/>
                  </a:lnTo>
                  <a:lnTo>
                    <a:pt x="51" y="89"/>
                  </a:lnTo>
                  <a:lnTo>
                    <a:pt x="53" y="97"/>
                  </a:lnTo>
                  <a:lnTo>
                    <a:pt x="55" y="101"/>
                  </a:lnTo>
                  <a:lnTo>
                    <a:pt x="57" y="108"/>
                  </a:lnTo>
                  <a:lnTo>
                    <a:pt x="57" y="116"/>
                  </a:lnTo>
                  <a:lnTo>
                    <a:pt x="59" y="121"/>
                  </a:lnTo>
                  <a:lnTo>
                    <a:pt x="59" y="127"/>
                  </a:lnTo>
                  <a:lnTo>
                    <a:pt x="61" y="133"/>
                  </a:lnTo>
                  <a:lnTo>
                    <a:pt x="62" y="139"/>
                  </a:lnTo>
                  <a:lnTo>
                    <a:pt x="64" y="146"/>
                  </a:lnTo>
                  <a:lnTo>
                    <a:pt x="66" y="152"/>
                  </a:lnTo>
                  <a:lnTo>
                    <a:pt x="68" y="158"/>
                  </a:lnTo>
                  <a:lnTo>
                    <a:pt x="68" y="165"/>
                  </a:lnTo>
                  <a:lnTo>
                    <a:pt x="72" y="171"/>
                  </a:lnTo>
                  <a:lnTo>
                    <a:pt x="72" y="177"/>
                  </a:lnTo>
                  <a:lnTo>
                    <a:pt x="74" y="184"/>
                  </a:lnTo>
                  <a:lnTo>
                    <a:pt x="76" y="190"/>
                  </a:lnTo>
                  <a:lnTo>
                    <a:pt x="80" y="196"/>
                  </a:lnTo>
                  <a:lnTo>
                    <a:pt x="81" y="201"/>
                  </a:lnTo>
                  <a:lnTo>
                    <a:pt x="83" y="209"/>
                  </a:lnTo>
                  <a:lnTo>
                    <a:pt x="85" y="215"/>
                  </a:lnTo>
                  <a:lnTo>
                    <a:pt x="87" y="222"/>
                  </a:lnTo>
                  <a:lnTo>
                    <a:pt x="89" y="228"/>
                  </a:lnTo>
                  <a:lnTo>
                    <a:pt x="91" y="234"/>
                  </a:lnTo>
                  <a:lnTo>
                    <a:pt x="93" y="239"/>
                  </a:lnTo>
                  <a:lnTo>
                    <a:pt x="97" y="245"/>
                  </a:lnTo>
                  <a:lnTo>
                    <a:pt x="99" y="251"/>
                  </a:lnTo>
                  <a:lnTo>
                    <a:pt x="100" y="256"/>
                  </a:lnTo>
                  <a:lnTo>
                    <a:pt x="104" y="262"/>
                  </a:lnTo>
                  <a:lnTo>
                    <a:pt x="106" y="268"/>
                  </a:lnTo>
                  <a:lnTo>
                    <a:pt x="112" y="277"/>
                  </a:lnTo>
                  <a:lnTo>
                    <a:pt x="118" y="287"/>
                  </a:lnTo>
                  <a:lnTo>
                    <a:pt x="123" y="296"/>
                  </a:lnTo>
                  <a:lnTo>
                    <a:pt x="129" y="304"/>
                  </a:lnTo>
                  <a:lnTo>
                    <a:pt x="135" y="312"/>
                  </a:lnTo>
                  <a:lnTo>
                    <a:pt x="140" y="317"/>
                  </a:lnTo>
                  <a:lnTo>
                    <a:pt x="144" y="325"/>
                  </a:lnTo>
                  <a:lnTo>
                    <a:pt x="150" y="332"/>
                  </a:lnTo>
                  <a:lnTo>
                    <a:pt x="154" y="338"/>
                  </a:lnTo>
                  <a:lnTo>
                    <a:pt x="159" y="344"/>
                  </a:lnTo>
                  <a:lnTo>
                    <a:pt x="163" y="350"/>
                  </a:lnTo>
                  <a:lnTo>
                    <a:pt x="169" y="357"/>
                  </a:lnTo>
                  <a:lnTo>
                    <a:pt x="175" y="367"/>
                  </a:lnTo>
                  <a:lnTo>
                    <a:pt x="182" y="376"/>
                  </a:lnTo>
                  <a:lnTo>
                    <a:pt x="188" y="384"/>
                  </a:lnTo>
                  <a:lnTo>
                    <a:pt x="196" y="393"/>
                  </a:lnTo>
                  <a:lnTo>
                    <a:pt x="197" y="399"/>
                  </a:lnTo>
                  <a:lnTo>
                    <a:pt x="203" y="405"/>
                  </a:lnTo>
                  <a:lnTo>
                    <a:pt x="207" y="408"/>
                  </a:lnTo>
                  <a:lnTo>
                    <a:pt x="209" y="414"/>
                  </a:lnTo>
                  <a:lnTo>
                    <a:pt x="213" y="418"/>
                  </a:lnTo>
                  <a:lnTo>
                    <a:pt x="215" y="422"/>
                  </a:lnTo>
                  <a:lnTo>
                    <a:pt x="211" y="475"/>
                  </a:lnTo>
                  <a:lnTo>
                    <a:pt x="209" y="473"/>
                  </a:lnTo>
                  <a:lnTo>
                    <a:pt x="205" y="469"/>
                  </a:lnTo>
                  <a:lnTo>
                    <a:pt x="199" y="465"/>
                  </a:lnTo>
                  <a:lnTo>
                    <a:pt x="196" y="458"/>
                  </a:lnTo>
                  <a:lnTo>
                    <a:pt x="190" y="454"/>
                  </a:lnTo>
                  <a:lnTo>
                    <a:pt x="186" y="448"/>
                  </a:lnTo>
                  <a:lnTo>
                    <a:pt x="182" y="445"/>
                  </a:lnTo>
                  <a:lnTo>
                    <a:pt x="178" y="439"/>
                  </a:lnTo>
                  <a:lnTo>
                    <a:pt x="173" y="433"/>
                  </a:lnTo>
                  <a:lnTo>
                    <a:pt x="169" y="427"/>
                  </a:lnTo>
                  <a:lnTo>
                    <a:pt x="163" y="422"/>
                  </a:lnTo>
                  <a:lnTo>
                    <a:pt x="159" y="416"/>
                  </a:lnTo>
                  <a:lnTo>
                    <a:pt x="154" y="408"/>
                  </a:lnTo>
                  <a:lnTo>
                    <a:pt x="148" y="401"/>
                  </a:lnTo>
                  <a:lnTo>
                    <a:pt x="142" y="393"/>
                  </a:lnTo>
                  <a:lnTo>
                    <a:pt x="137" y="388"/>
                  </a:lnTo>
                  <a:lnTo>
                    <a:pt x="131" y="378"/>
                  </a:lnTo>
                  <a:lnTo>
                    <a:pt x="125" y="370"/>
                  </a:lnTo>
                  <a:lnTo>
                    <a:pt x="119" y="363"/>
                  </a:lnTo>
                  <a:lnTo>
                    <a:pt x="116" y="355"/>
                  </a:lnTo>
                  <a:lnTo>
                    <a:pt x="110" y="346"/>
                  </a:lnTo>
                  <a:lnTo>
                    <a:pt x="104" y="336"/>
                  </a:lnTo>
                  <a:lnTo>
                    <a:pt x="99" y="327"/>
                  </a:lnTo>
                  <a:lnTo>
                    <a:pt x="95" y="319"/>
                  </a:lnTo>
                  <a:lnTo>
                    <a:pt x="89" y="310"/>
                  </a:lnTo>
                  <a:lnTo>
                    <a:pt x="83" y="300"/>
                  </a:lnTo>
                  <a:lnTo>
                    <a:pt x="80" y="291"/>
                  </a:lnTo>
                  <a:lnTo>
                    <a:pt x="76" y="281"/>
                  </a:lnTo>
                  <a:lnTo>
                    <a:pt x="72" y="272"/>
                  </a:lnTo>
                  <a:lnTo>
                    <a:pt x="68" y="262"/>
                  </a:lnTo>
                  <a:lnTo>
                    <a:pt x="62" y="251"/>
                  </a:lnTo>
                  <a:lnTo>
                    <a:pt x="59" y="241"/>
                  </a:lnTo>
                  <a:lnTo>
                    <a:pt x="55" y="232"/>
                  </a:lnTo>
                  <a:lnTo>
                    <a:pt x="51" y="222"/>
                  </a:lnTo>
                  <a:lnTo>
                    <a:pt x="47" y="211"/>
                  </a:lnTo>
                  <a:lnTo>
                    <a:pt x="45" y="201"/>
                  </a:lnTo>
                  <a:lnTo>
                    <a:pt x="42" y="192"/>
                  </a:lnTo>
                  <a:lnTo>
                    <a:pt x="38" y="182"/>
                  </a:lnTo>
                  <a:lnTo>
                    <a:pt x="34" y="171"/>
                  </a:lnTo>
                  <a:lnTo>
                    <a:pt x="30" y="163"/>
                  </a:lnTo>
                  <a:lnTo>
                    <a:pt x="28" y="154"/>
                  </a:lnTo>
                  <a:lnTo>
                    <a:pt x="24" y="144"/>
                  </a:lnTo>
                  <a:lnTo>
                    <a:pt x="23" y="135"/>
                  </a:lnTo>
                  <a:lnTo>
                    <a:pt x="21" y="127"/>
                  </a:lnTo>
                  <a:lnTo>
                    <a:pt x="17" y="120"/>
                  </a:lnTo>
                  <a:lnTo>
                    <a:pt x="15" y="110"/>
                  </a:lnTo>
                  <a:lnTo>
                    <a:pt x="13" y="102"/>
                  </a:lnTo>
                  <a:lnTo>
                    <a:pt x="11" y="97"/>
                  </a:lnTo>
                  <a:lnTo>
                    <a:pt x="7" y="87"/>
                  </a:lnTo>
                  <a:lnTo>
                    <a:pt x="7" y="81"/>
                  </a:lnTo>
                  <a:lnTo>
                    <a:pt x="5" y="76"/>
                  </a:lnTo>
                  <a:lnTo>
                    <a:pt x="4" y="70"/>
                  </a:lnTo>
                  <a:lnTo>
                    <a:pt x="2" y="61"/>
                  </a:lnTo>
                  <a:lnTo>
                    <a:pt x="0" y="55"/>
                  </a:lnTo>
                  <a:lnTo>
                    <a:pt x="0" y="51"/>
                  </a:lnTo>
                  <a:lnTo>
                    <a:pt x="0" y="49"/>
                  </a:lnTo>
                  <a:lnTo>
                    <a:pt x="36" y="0"/>
                  </a:lnTo>
                  <a:close/>
                </a:path>
              </a:pathLst>
            </a:custGeom>
            <a:solidFill>
              <a:srgbClr val="000000"/>
            </a:solidFill>
            <a:ln w="9525">
              <a:noFill/>
              <a:round/>
              <a:headEnd/>
              <a:tailEnd/>
            </a:ln>
          </p:spPr>
          <p:txBody>
            <a:bodyPr/>
            <a:lstStyle/>
            <a:p>
              <a:endParaRPr lang="en-US" sz="2400"/>
            </a:p>
          </p:txBody>
        </p:sp>
        <p:sp>
          <p:nvSpPr>
            <p:cNvPr id="231488" name="Freeform 75"/>
            <p:cNvSpPr>
              <a:spLocks/>
            </p:cNvSpPr>
            <p:nvPr/>
          </p:nvSpPr>
          <p:spPr bwMode="auto">
            <a:xfrm>
              <a:off x="4851" y="3878"/>
              <a:ext cx="100" cy="165"/>
            </a:xfrm>
            <a:custGeom>
              <a:avLst/>
              <a:gdLst>
                <a:gd name="T0" fmla="*/ 1 w 199"/>
                <a:gd name="T1" fmla="*/ 0 h 331"/>
                <a:gd name="T2" fmla="*/ 1 w 199"/>
                <a:gd name="T3" fmla="*/ 0 h 331"/>
                <a:gd name="T4" fmla="*/ 1 w 199"/>
                <a:gd name="T5" fmla="*/ 0 h 331"/>
                <a:gd name="T6" fmla="*/ 1 w 199"/>
                <a:gd name="T7" fmla="*/ 0 h 331"/>
                <a:gd name="T8" fmla="*/ 1 w 199"/>
                <a:gd name="T9" fmla="*/ 0 h 331"/>
                <a:gd name="T10" fmla="*/ 1 w 199"/>
                <a:gd name="T11" fmla="*/ 0 h 331"/>
                <a:gd name="T12" fmla="*/ 1 w 199"/>
                <a:gd name="T13" fmla="*/ 0 h 331"/>
                <a:gd name="T14" fmla="*/ 1 w 199"/>
                <a:gd name="T15" fmla="*/ 0 h 331"/>
                <a:gd name="T16" fmla="*/ 1 w 199"/>
                <a:gd name="T17" fmla="*/ 0 h 331"/>
                <a:gd name="T18" fmla="*/ 1 w 199"/>
                <a:gd name="T19" fmla="*/ 0 h 331"/>
                <a:gd name="T20" fmla="*/ 1 w 199"/>
                <a:gd name="T21" fmla="*/ 0 h 331"/>
                <a:gd name="T22" fmla="*/ 1 w 199"/>
                <a:gd name="T23" fmla="*/ 0 h 331"/>
                <a:gd name="T24" fmla="*/ 1 w 199"/>
                <a:gd name="T25" fmla="*/ 0 h 331"/>
                <a:gd name="T26" fmla="*/ 1 w 199"/>
                <a:gd name="T27" fmla="*/ 0 h 331"/>
                <a:gd name="T28" fmla="*/ 1 w 199"/>
                <a:gd name="T29" fmla="*/ 0 h 331"/>
                <a:gd name="T30" fmla="*/ 1 w 199"/>
                <a:gd name="T31" fmla="*/ 0 h 331"/>
                <a:gd name="T32" fmla="*/ 1 w 199"/>
                <a:gd name="T33" fmla="*/ 0 h 331"/>
                <a:gd name="T34" fmla="*/ 1 w 199"/>
                <a:gd name="T35" fmla="*/ 0 h 331"/>
                <a:gd name="T36" fmla="*/ 1 w 199"/>
                <a:gd name="T37" fmla="*/ 0 h 331"/>
                <a:gd name="T38" fmla="*/ 1 w 199"/>
                <a:gd name="T39" fmla="*/ 0 h 331"/>
                <a:gd name="T40" fmla="*/ 1 w 199"/>
                <a:gd name="T41" fmla="*/ 0 h 331"/>
                <a:gd name="T42" fmla="*/ 1 w 199"/>
                <a:gd name="T43" fmla="*/ 0 h 331"/>
                <a:gd name="T44" fmla="*/ 1 w 199"/>
                <a:gd name="T45" fmla="*/ 0 h 331"/>
                <a:gd name="T46" fmla="*/ 1 w 199"/>
                <a:gd name="T47" fmla="*/ 0 h 331"/>
                <a:gd name="T48" fmla="*/ 1 w 199"/>
                <a:gd name="T49" fmla="*/ 0 h 331"/>
                <a:gd name="T50" fmla="*/ 1 w 199"/>
                <a:gd name="T51" fmla="*/ 0 h 331"/>
                <a:gd name="T52" fmla="*/ 1 w 199"/>
                <a:gd name="T53" fmla="*/ 0 h 331"/>
                <a:gd name="T54" fmla="*/ 1 w 199"/>
                <a:gd name="T55" fmla="*/ 0 h 331"/>
                <a:gd name="T56" fmla="*/ 1 w 199"/>
                <a:gd name="T57" fmla="*/ 0 h 331"/>
                <a:gd name="T58" fmla="*/ 1 w 199"/>
                <a:gd name="T59" fmla="*/ 0 h 331"/>
                <a:gd name="T60" fmla="*/ 1 w 199"/>
                <a:gd name="T61" fmla="*/ 0 h 331"/>
                <a:gd name="T62" fmla="*/ 1 w 199"/>
                <a:gd name="T63" fmla="*/ 0 h 331"/>
                <a:gd name="T64" fmla="*/ 1 w 199"/>
                <a:gd name="T65" fmla="*/ 0 h 331"/>
                <a:gd name="T66" fmla="*/ 1 w 199"/>
                <a:gd name="T67" fmla="*/ 0 h 331"/>
                <a:gd name="T68" fmla="*/ 1 w 199"/>
                <a:gd name="T69" fmla="*/ 0 h 331"/>
                <a:gd name="T70" fmla="*/ 1 w 199"/>
                <a:gd name="T71" fmla="*/ 0 h 331"/>
                <a:gd name="T72" fmla="*/ 1 w 199"/>
                <a:gd name="T73" fmla="*/ 0 h 331"/>
                <a:gd name="T74" fmla="*/ 1 w 199"/>
                <a:gd name="T75" fmla="*/ 0 h 331"/>
                <a:gd name="T76" fmla="*/ 1 w 199"/>
                <a:gd name="T77" fmla="*/ 0 h 331"/>
                <a:gd name="T78" fmla="*/ 1 w 199"/>
                <a:gd name="T79" fmla="*/ 0 h 331"/>
                <a:gd name="T80" fmla="*/ 1 w 199"/>
                <a:gd name="T81" fmla="*/ 0 h 331"/>
                <a:gd name="T82" fmla="*/ 1 w 199"/>
                <a:gd name="T83" fmla="*/ 0 h 331"/>
                <a:gd name="T84" fmla="*/ 1 w 199"/>
                <a:gd name="T85" fmla="*/ 0 h 331"/>
                <a:gd name="T86" fmla="*/ 1 w 199"/>
                <a:gd name="T87" fmla="*/ 0 h 331"/>
                <a:gd name="T88" fmla="*/ 1 w 199"/>
                <a:gd name="T89" fmla="*/ 0 h 331"/>
                <a:gd name="T90" fmla="*/ 1 w 199"/>
                <a:gd name="T91" fmla="*/ 0 h 331"/>
                <a:gd name="T92" fmla="*/ 1 w 199"/>
                <a:gd name="T93" fmla="*/ 0 h 331"/>
                <a:gd name="T94" fmla="*/ 0 w 199"/>
                <a:gd name="T95" fmla="*/ 0 h 331"/>
                <a:gd name="T96" fmla="*/ 1 w 199"/>
                <a:gd name="T97" fmla="*/ 0 h 3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9"/>
                <a:gd name="T148" fmla="*/ 0 h 331"/>
                <a:gd name="T149" fmla="*/ 199 w 199"/>
                <a:gd name="T150" fmla="*/ 331 h 3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9" h="331">
                  <a:moveTo>
                    <a:pt x="34" y="0"/>
                  </a:moveTo>
                  <a:lnTo>
                    <a:pt x="34" y="0"/>
                  </a:lnTo>
                  <a:lnTo>
                    <a:pt x="34" y="4"/>
                  </a:lnTo>
                  <a:lnTo>
                    <a:pt x="36" y="10"/>
                  </a:lnTo>
                  <a:lnTo>
                    <a:pt x="38" y="19"/>
                  </a:lnTo>
                  <a:lnTo>
                    <a:pt x="40" y="25"/>
                  </a:lnTo>
                  <a:lnTo>
                    <a:pt x="41" y="31"/>
                  </a:lnTo>
                  <a:lnTo>
                    <a:pt x="41" y="36"/>
                  </a:lnTo>
                  <a:lnTo>
                    <a:pt x="45" y="42"/>
                  </a:lnTo>
                  <a:lnTo>
                    <a:pt x="47" y="48"/>
                  </a:lnTo>
                  <a:lnTo>
                    <a:pt x="49" y="55"/>
                  </a:lnTo>
                  <a:lnTo>
                    <a:pt x="51" y="61"/>
                  </a:lnTo>
                  <a:lnTo>
                    <a:pt x="55" y="70"/>
                  </a:lnTo>
                  <a:lnTo>
                    <a:pt x="57" y="76"/>
                  </a:lnTo>
                  <a:lnTo>
                    <a:pt x="59" y="84"/>
                  </a:lnTo>
                  <a:lnTo>
                    <a:pt x="62" y="91"/>
                  </a:lnTo>
                  <a:lnTo>
                    <a:pt x="64" y="101"/>
                  </a:lnTo>
                  <a:lnTo>
                    <a:pt x="68" y="108"/>
                  </a:lnTo>
                  <a:lnTo>
                    <a:pt x="72" y="116"/>
                  </a:lnTo>
                  <a:lnTo>
                    <a:pt x="76" y="126"/>
                  </a:lnTo>
                  <a:lnTo>
                    <a:pt x="79" y="133"/>
                  </a:lnTo>
                  <a:lnTo>
                    <a:pt x="81" y="141"/>
                  </a:lnTo>
                  <a:lnTo>
                    <a:pt x="85" y="148"/>
                  </a:lnTo>
                  <a:lnTo>
                    <a:pt x="89" y="156"/>
                  </a:lnTo>
                  <a:lnTo>
                    <a:pt x="93" y="164"/>
                  </a:lnTo>
                  <a:lnTo>
                    <a:pt x="97" y="171"/>
                  </a:lnTo>
                  <a:lnTo>
                    <a:pt x="100" y="179"/>
                  </a:lnTo>
                  <a:lnTo>
                    <a:pt x="104" y="184"/>
                  </a:lnTo>
                  <a:lnTo>
                    <a:pt x="110" y="192"/>
                  </a:lnTo>
                  <a:lnTo>
                    <a:pt x="112" y="198"/>
                  </a:lnTo>
                  <a:lnTo>
                    <a:pt x="117" y="204"/>
                  </a:lnTo>
                  <a:lnTo>
                    <a:pt x="119" y="211"/>
                  </a:lnTo>
                  <a:lnTo>
                    <a:pt x="125" y="217"/>
                  </a:lnTo>
                  <a:lnTo>
                    <a:pt x="129" y="223"/>
                  </a:lnTo>
                  <a:lnTo>
                    <a:pt x="133" y="228"/>
                  </a:lnTo>
                  <a:lnTo>
                    <a:pt x="136" y="236"/>
                  </a:lnTo>
                  <a:lnTo>
                    <a:pt x="142" y="243"/>
                  </a:lnTo>
                  <a:lnTo>
                    <a:pt x="144" y="247"/>
                  </a:lnTo>
                  <a:lnTo>
                    <a:pt x="150" y="253"/>
                  </a:lnTo>
                  <a:lnTo>
                    <a:pt x="152" y="259"/>
                  </a:lnTo>
                  <a:lnTo>
                    <a:pt x="157" y="264"/>
                  </a:lnTo>
                  <a:lnTo>
                    <a:pt x="159" y="270"/>
                  </a:lnTo>
                  <a:lnTo>
                    <a:pt x="163" y="276"/>
                  </a:lnTo>
                  <a:lnTo>
                    <a:pt x="167" y="281"/>
                  </a:lnTo>
                  <a:lnTo>
                    <a:pt x="171" y="287"/>
                  </a:lnTo>
                  <a:lnTo>
                    <a:pt x="176" y="295"/>
                  </a:lnTo>
                  <a:lnTo>
                    <a:pt x="182" y="304"/>
                  </a:lnTo>
                  <a:lnTo>
                    <a:pt x="186" y="312"/>
                  </a:lnTo>
                  <a:lnTo>
                    <a:pt x="192" y="318"/>
                  </a:lnTo>
                  <a:lnTo>
                    <a:pt x="193" y="323"/>
                  </a:lnTo>
                  <a:lnTo>
                    <a:pt x="197" y="327"/>
                  </a:lnTo>
                  <a:lnTo>
                    <a:pt x="199" y="329"/>
                  </a:lnTo>
                  <a:lnTo>
                    <a:pt x="199" y="331"/>
                  </a:lnTo>
                  <a:lnTo>
                    <a:pt x="136" y="291"/>
                  </a:lnTo>
                  <a:lnTo>
                    <a:pt x="135" y="289"/>
                  </a:lnTo>
                  <a:lnTo>
                    <a:pt x="133" y="283"/>
                  </a:lnTo>
                  <a:lnTo>
                    <a:pt x="127" y="278"/>
                  </a:lnTo>
                  <a:lnTo>
                    <a:pt x="121" y="270"/>
                  </a:lnTo>
                  <a:lnTo>
                    <a:pt x="117" y="264"/>
                  </a:lnTo>
                  <a:lnTo>
                    <a:pt x="114" y="259"/>
                  </a:lnTo>
                  <a:lnTo>
                    <a:pt x="110" y="253"/>
                  </a:lnTo>
                  <a:lnTo>
                    <a:pt x="106" y="247"/>
                  </a:lnTo>
                  <a:lnTo>
                    <a:pt x="100" y="240"/>
                  </a:lnTo>
                  <a:lnTo>
                    <a:pt x="97" y="234"/>
                  </a:lnTo>
                  <a:lnTo>
                    <a:pt x="93" y="226"/>
                  </a:lnTo>
                  <a:lnTo>
                    <a:pt x="89" y="219"/>
                  </a:lnTo>
                  <a:lnTo>
                    <a:pt x="83" y="211"/>
                  </a:lnTo>
                  <a:lnTo>
                    <a:pt x="79" y="204"/>
                  </a:lnTo>
                  <a:lnTo>
                    <a:pt x="74" y="196"/>
                  </a:lnTo>
                  <a:lnTo>
                    <a:pt x="70" y="190"/>
                  </a:lnTo>
                  <a:lnTo>
                    <a:pt x="66" y="181"/>
                  </a:lnTo>
                  <a:lnTo>
                    <a:pt x="62" y="175"/>
                  </a:lnTo>
                  <a:lnTo>
                    <a:pt x="57" y="167"/>
                  </a:lnTo>
                  <a:lnTo>
                    <a:pt x="55" y="162"/>
                  </a:lnTo>
                  <a:lnTo>
                    <a:pt x="51" y="154"/>
                  </a:lnTo>
                  <a:lnTo>
                    <a:pt x="47" y="146"/>
                  </a:lnTo>
                  <a:lnTo>
                    <a:pt x="43" y="141"/>
                  </a:lnTo>
                  <a:lnTo>
                    <a:pt x="41" y="135"/>
                  </a:lnTo>
                  <a:lnTo>
                    <a:pt x="38" y="129"/>
                  </a:lnTo>
                  <a:lnTo>
                    <a:pt x="36" y="124"/>
                  </a:lnTo>
                  <a:lnTo>
                    <a:pt x="34" y="120"/>
                  </a:lnTo>
                  <a:lnTo>
                    <a:pt x="34" y="116"/>
                  </a:lnTo>
                  <a:lnTo>
                    <a:pt x="30" y="107"/>
                  </a:lnTo>
                  <a:lnTo>
                    <a:pt x="28" y="99"/>
                  </a:lnTo>
                  <a:lnTo>
                    <a:pt x="24" y="89"/>
                  </a:lnTo>
                  <a:lnTo>
                    <a:pt x="22" y="82"/>
                  </a:lnTo>
                  <a:lnTo>
                    <a:pt x="19" y="74"/>
                  </a:lnTo>
                  <a:lnTo>
                    <a:pt x="17" y="65"/>
                  </a:lnTo>
                  <a:lnTo>
                    <a:pt x="13" y="57"/>
                  </a:lnTo>
                  <a:lnTo>
                    <a:pt x="11" y="51"/>
                  </a:lnTo>
                  <a:lnTo>
                    <a:pt x="7" y="46"/>
                  </a:lnTo>
                  <a:lnTo>
                    <a:pt x="5" y="40"/>
                  </a:lnTo>
                  <a:lnTo>
                    <a:pt x="3" y="34"/>
                  </a:lnTo>
                  <a:lnTo>
                    <a:pt x="1" y="31"/>
                  </a:lnTo>
                  <a:lnTo>
                    <a:pt x="0" y="25"/>
                  </a:lnTo>
                  <a:lnTo>
                    <a:pt x="0" y="23"/>
                  </a:lnTo>
                  <a:lnTo>
                    <a:pt x="34" y="0"/>
                  </a:lnTo>
                  <a:close/>
                </a:path>
              </a:pathLst>
            </a:custGeom>
            <a:solidFill>
              <a:srgbClr val="000000"/>
            </a:solidFill>
            <a:ln w="9525">
              <a:noFill/>
              <a:round/>
              <a:headEnd/>
              <a:tailEnd/>
            </a:ln>
          </p:spPr>
          <p:txBody>
            <a:bodyPr/>
            <a:lstStyle/>
            <a:p>
              <a:endParaRPr lang="en-US" sz="2400"/>
            </a:p>
          </p:txBody>
        </p:sp>
        <p:sp>
          <p:nvSpPr>
            <p:cNvPr id="231489" name="Freeform 76"/>
            <p:cNvSpPr>
              <a:spLocks/>
            </p:cNvSpPr>
            <p:nvPr/>
          </p:nvSpPr>
          <p:spPr bwMode="auto">
            <a:xfrm>
              <a:off x="4784" y="3859"/>
              <a:ext cx="129" cy="189"/>
            </a:xfrm>
            <a:custGeom>
              <a:avLst/>
              <a:gdLst>
                <a:gd name="T0" fmla="*/ 1 w 256"/>
                <a:gd name="T1" fmla="*/ 1 h 378"/>
                <a:gd name="T2" fmla="*/ 1 w 256"/>
                <a:gd name="T3" fmla="*/ 1 h 378"/>
                <a:gd name="T4" fmla="*/ 1 w 256"/>
                <a:gd name="T5" fmla="*/ 1 h 378"/>
                <a:gd name="T6" fmla="*/ 1 w 256"/>
                <a:gd name="T7" fmla="*/ 1 h 378"/>
                <a:gd name="T8" fmla="*/ 1 w 256"/>
                <a:gd name="T9" fmla="*/ 1 h 378"/>
                <a:gd name="T10" fmla="*/ 1 w 256"/>
                <a:gd name="T11" fmla="*/ 1 h 378"/>
                <a:gd name="T12" fmla="*/ 1 w 256"/>
                <a:gd name="T13" fmla="*/ 1 h 378"/>
                <a:gd name="T14" fmla="*/ 1 w 256"/>
                <a:gd name="T15" fmla="*/ 1 h 378"/>
                <a:gd name="T16" fmla="*/ 1 w 256"/>
                <a:gd name="T17" fmla="*/ 1 h 378"/>
                <a:gd name="T18" fmla="*/ 1 w 256"/>
                <a:gd name="T19" fmla="*/ 1 h 378"/>
                <a:gd name="T20" fmla="*/ 1 w 256"/>
                <a:gd name="T21" fmla="*/ 1 h 378"/>
                <a:gd name="T22" fmla="*/ 1 w 256"/>
                <a:gd name="T23" fmla="*/ 1 h 378"/>
                <a:gd name="T24" fmla="*/ 1 w 256"/>
                <a:gd name="T25" fmla="*/ 1 h 378"/>
                <a:gd name="T26" fmla="*/ 1 w 256"/>
                <a:gd name="T27" fmla="*/ 1 h 378"/>
                <a:gd name="T28" fmla="*/ 1 w 256"/>
                <a:gd name="T29" fmla="*/ 1 h 378"/>
                <a:gd name="T30" fmla="*/ 1 w 256"/>
                <a:gd name="T31" fmla="*/ 1 h 378"/>
                <a:gd name="T32" fmla="*/ 1 w 256"/>
                <a:gd name="T33" fmla="*/ 1 h 378"/>
                <a:gd name="T34" fmla="*/ 1 w 256"/>
                <a:gd name="T35" fmla="*/ 1 h 378"/>
                <a:gd name="T36" fmla="*/ 1 w 256"/>
                <a:gd name="T37" fmla="*/ 1 h 378"/>
                <a:gd name="T38" fmla="*/ 1 w 256"/>
                <a:gd name="T39" fmla="*/ 1 h 378"/>
                <a:gd name="T40" fmla="*/ 1 w 256"/>
                <a:gd name="T41" fmla="*/ 1 h 378"/>
                <a:gd name="T42" fmla="*/ 1 w 256"/>
                <a:gd name="T43" fmla="*/ 1 h 378"/>
                <a:gd name="T44" fmla="*/ 1 w 256"/>
                <a:gd name="T45" fmla="*/ 1 h 378"/>
                <a:gd name="T46" fmla="*/ 1 w 256"/>
                <a:gd name="T47" fmla="*/ 1 h 378"/>
                <a:gd name="T48" fmla="*/ 1 w 256"/>
                <a:gd name="T49" fmla="*/ 1 h 378"/>
                <a:gd name="T50" fmla="*/ 1 w 256"/>
                <a:gd name="T51" fmla="*/ 1 h 378"/>
                <a:gd name="T52" fmla="*/ 1 w 256"/>
                <a:gd name="T53" fmla="*/ 1 h 378"/>
                <a:gd name="T54" fmla="*/ 1 w 256"/>
                <a:gd name="T55" fmla="*/ 1 h 378"/>
                <a:gd name="T56" fmla="*/ 1 w 256"/>
                <a:gd name="T57" fmla="*/ 1 h 378"/>
                <a:gd name="T58" fmla="*/ 1 w 256"/>
                <a:gd name="T59" fmla="*/ 1 h 378"/>
                <a:gd name="T60" fmla="*/ 1 w 256"/>
                <a:gd name="T61" fmla="*/ 1 h 378"/>
                <a:gd name="T62" fmla="*/ 1 w 256"/>
                <a:gd name="T63" fmla="*/ 1 h 378"/>
                <a:gd name="T64" fmla="*/ 1 w 256"/>
                <a:gd name="T65" fmla="*/ 1 h 378"/>
                <a:gd name="T66" fmla="*/ 1 w 256"/>
                <a:gd name="T67" fmla="*/ 1 h 378"/>
                <a:gd name="T68" fmla="*/ 1 w 256"/>
                <a:gd name="T69" fmla="*/ 1 h 378"/>
                <a:gd name="T70" fmla="*/ 1 w 256"/>
                <a:gd name="T71" fmla="*/ 1 h 378"/>
                <a:gd name="T72" fmla="*/ 1 w 256"/>
                <a:gd name="T73" fmla="*/ 1 h 378"/>
                <a:gd name="T74" fmla="*/ 1 w 256"/>
                <a:gd name="T75" fmla="*/ 1 h 378"/>
                <a:gd name="T76" fmla="*/ 1 w 256"/>
                <a:gd name="T77" fmla="*/ 1 h 378"/>
                <a:gd name="T78" fmla="*/ 1 w 256"/>
                <a:gd name="T79" fmla="*/ 1 h 378"/>
                <a:gd name="T80" fmla="*/ 0 w 256"/>
                <a:gd name="T81" fmla="*/ 1 h 378"/>
                <a:gd name="T82" fmla="*/ 0 w 256"/>
                <a:gd name="T83" fmla="*/ 1 h 378"/>
                <a:gd name="T84" fmla="*/ 1 w 256"/>
                <a:gd name="T85" fmla="*/ 1 h 378"/>
                <a:gd name="T86" fmla="*/ 1 w 256"/>
                <a:gd name="T87" fmla="*/ 1 h 378"/>
                <a:gd name="T88" fmla="*/ 1 w 256"/>
                <a:gd name="T89" fmla="*/ 1 h 378"/>
                <a:gd name="T90" fmla="*/ 1 w 256"/>
                <a:gd name="T91" fmla="*/ 1 h 378"/>
                <a:gd name="T92" fmla="*/ 1 w 256"/>
                <a:gd name="T93" fmla="*/ 1 h 378"/>
                <a:gd name="T94" fmla="*/ 1 w 256"/>
                <a:gd name="T95" fmla="*/ 1 h 378"/>
                <a:gd name="T96" fmla="*/ 1 w 256"/>
                <a:gd name="T97" fmla="*/ 1 h 378"/>
                <a:gd name="T98" fmla="*/ 1 w 256"/>
                <a:gd name="T99" fmla="*/ 1 h 378"/>
                <a:gd name="T100" fmla="*/ 1 w 256"/>
                <a:gd name="T101" fmla="*/ 1 h 378"/>
                <a:gd name="T102" fmla="*/ 1 w 256"/>
                <a:gd name="T103" fmla="*/ 1 h 378"/>
                <a:gd name="T104" fmla="*/ 1 w 256"/>
                <a:gd name="T105" fmla="*/ 1 h 378"/>
                <a:gd name="T106" fmla="*/ 1 w 256"/>
                <a:gd name="T107" fmla="*/ 1 h 378"/>
                <a:gd name="T108" fmla="*/ 1 w 256"/>
                <a:gd name="T109" fmla="*/ 1 h 378"/>
                <a:gd name="T110" fmla="*/ 1 w 256"/>
                <a:gd name="T111" fmla="*/ 1 h 3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6"/>
                <a:gd name="T169" fmla="*/ 0 h 378"/>
                <a:gd name="T170" fmla="*/ 256 w 256"/>
                <a:gd name="T171" fmla="*/ 378 h 37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6" h="378">
                  <a:moveTo>
                    <a:pt x="212" y="34"/>
                  </a:moveTo>
                  <a:lnTo>
                    <a:pt x="209" y="36"/>
                  </a:lnTo>
                  <a:lnTo>
                    <a:pt x="201" y="42"/>
                  </a:lnTo>
                  <a:lnTo>
                    <a:pt x="195" y="46"/>
                  </a:lnTo>
                  <a:lnTo>
                    <a:pt x="190" y="51"/>
                  </a:lnTo>
                  <a:lnTo>
                    <a:pt x="182" y="57"/>
                  </a:lnTo>
                  <a:lnTo>
                    <a:pt x="176" y="67"/>
                  </a:lnTo>
                  <a:lnTo>
                    <a:pt x="167" y="72"/>
                  </a:lnTo>
                  <a:lnTo>
                    <a:pt x="159" y="82"/>
                  </a:lnTo>
                  <a:lnTo>
                    <a:pt x="155" y="86"/>
                  </a:lnTo>
                  <a:lnTo>
                    <a:pt x="152" y="91"/>
                  </a:lnTo>
                  <a:lnTo>
                    <a:pt x="146" y="97"/>
                  </a:lnTo>
                  <a:lnTo>
                    <a:pt x="144" y="103"/>
                  </a:lnTo>
                  <a:lnTo>
                    <a:pt x="138" y="107"/>
                  </a:lnTo>
                  <a:lnTo>
                    <a:pt x="134" y="112"/>
                  </a:lnTo>
                  <a:lnTo>
                    <a:pt x="131" y="118"/>
                  </a:lnTo>
                  <a:lnTo>
                    <a:pt x="127" y="124"/>
                  </a:lnTo>
                  <a:lnTo>
                    <a:pt x="123" y="129"/>
                  </a:lnTo>
                  <a:lnTo>
                    <a:pt x="117" y="137"/>
                  </a:lnTo>
                  <a:lnTo>
                    <a:pt x="115" y="143"/>
                  </a:lnTo>
                  <a:lnTo>
                    <a:pt x="114" y="150"/>
                  </a:lnTo>
                  <a:lnTo>
                    <a:pt x="108" y="156"/>
                  </a:lnTo>
                  <a:lnTo>
                    <a:pt x="106" y="162"/>
                  </a:lnTo>
                  <a:lnTo>
                    <a:pt x="102" y="169"/>
                  </a:lnTo>
                  <a:lnTo>
                    <a:pt x="98" y="175"/>
                  </a:lnTo>
                  <a:lnTo>
                    <a:pt x="96" y="181"/>
                  </a:lnTo>
                  <a:lnTo>
                    <a:pt x="93" y="188"/>
                  </a:lnTo>
                  <a:lnTo>
                    <a:pt x="91" y="194"/>
                  </a:lnTo>
                  <a:lnTo>
                    <a:pt x="89" y="202"/>
                  </a:lnTo>
                  <a:lnTo>
                    <a:pt x="85" y="207"/>
                  </a:lnTo>
                  <a:lnTo>
                    <a:pt x="83" y="215"/>
                  </a:lnTo>
                  <a:lnTo>
                    <a:pt x="79" y="221"/>
                  </a:lnTo>
                  <a:lnTo>
                    <a:pt x="77" y="228"/>
                  </a:lnTo>
                  <a:lnTo>
                    <a:pt x="76" y="234"/>
                  </a:lnTo>
                  <a:lnTo>
                    <a:pt x="74" y="240"/>
                  </a:lnTo>
                  <a:lnTo>
                    <a:pt x="72" y="245"/>
                  </a:lnTo>
                  <a:lnTo>
                    <a:pt x="70" y="253"/>
                  </a:lnTo>
                  <a:lnTo>
                    <a:pt x="68" y="257"/>
                  </a:lnTo>
                  <a:lnTo>
                    <a:pt x="66" y="262"/>
                  </a:lnTo>
                  <a:lnTo>
                    <a:pt x="64" y="268"/>
                  </a:lnTo>
                  <a:lnTo>
                    <a:pt x="64" y="274"/>
                  </a:lnTo>
                  <a:lnTo>
                    <a:pt x="60" y="281"/>
                  </a:lnTo>
                  <a:lnTo>
                    <a:pt x="58" y="291"/>
                  </a:lnTo>
                  <a:lnTo>
                    <a:pt x="57" y="297"/>
                  </a:lnTo>
                  <a:lnTo>
                    <a:pt x="55" y="300"/>
                  </a:lnTo>
                  <a:lnTo>
                    <a:pt x="55" y="304"/>
                  </a:lnTo>
                  <a:lnTo>
                    <a:pt x="55" y="306"/>
                  </a:lnTo>
                  <a:lnTo>
                    <a:pt x="57" y="306"/>
                  </a:lnTo>
                  <a:lnTo>
                    <a:pt x="64" y="308"/>
                  </a:lnTo>
                  <a:lnTo>
                    <a:pt x="68" y="308"/>
                  </a:lnTo>
                  <a:lnTo>
                    <a:pt x="76" y="310"/>
                  </a:lnTo>
                  <a:lnTo>
                    <a:pt x="81" y="314"/>
                  </a:lnTo>
                  <a:lnTo>
                    <a:pt x="89" y="316"/>
                  </a:lnTo>
                  <a:lnTo>
                    <a:pt x="96" y="319"/>
                  </a:lnTo>
                  <a:lnTo>
                    <a:pt x="104" y="321"/>
                  </a:lnTo>
                  <a:lnTo>
                    <a:pt x="115" y="325"/>
                  </a:lnTo>
                  <a:lnTo>
                    <a:pt x="125" y="327"/>
                  </a:lnTo>
                  <a:lnTo>
                    <a:pt x="133" y="331"/>
                  </a:lnTo>
                  <a:lnTo>
                    <a:pt x="144" y="335"/>
                  </a:lnTo>
                  <a:lnTo>
                    <a:pt x="148" y="335"/>
                  </a:lnTo>
                  <a:lnTo>
                    <a:pt x="154" y="338"/>
                  </a:lnTo>
                  <a:lnTo>
                    <a:pt x="159" y="338"/>
                  </a:lnTo>
                  <a:lnTo>
                    <a:pt x="165" y="342"/>
                  </a:lnTo>
                  <a:lnTo>
                    <a:pt x="173" y="344"/>
                  </a:lnTo>
                  <a:lnTo>
                    <a:pt x="182" y="348"/>
                  </a:lnTo>
                  <a:lnTo>
                    <a:pt x="192" y="350"/>
                  </a:lnTo>
                  <a:lnTo>
                    <a:pt x="201" y="354"/>
                  </a:lnTo>
                  <a:lnTo>
                    <a:pt x="211" y="357"/>
                  </a:lnTo>
                  <a:lnTo>
                    <a:pt x="218" y="359"/>
                  </a:lnTo>
                  <a:lnTo>
                    <a:pt x="226" y="363"/>
                  </a:lnTo>
                  <a:lnTo>
                    <a:pt x="233" y="367"/>
                  </a:lnTo>
                  <a:lnTo>
                    <a:pt x="239" y="369"/>
                  </a:lnTo>
                  <a:lnTo>
                    <a:pt x="245" y="371"/>
                  </a:lnTo>
                  <a:lnTo>
                    <a:pt x="249" y="373"/>
                  </a:lnTo>
                  <a:lnTo>
                    <a:pt x="252" y="375"/>
                  </a:lnTo>
                  <a:lnTo>
                    <a:pt x="256" y="376"/>
                  </a:lnTo>
                  <a:lnTo>
                    <a:pt x="256" y="378"/>
                  </a:lnTo>
                  <a:lnTo>
                    <a:pt x="252" y="376"/>
                  </a:lnTo>
                  <a:lnTo>
                    <a:pt x="249" y="376"/>
                  </a:lnTo>
                  <a:lnTo>
                    <a:pt x="243" y="376"/>
                  </a:lnTo>
                  <a:lnTo>
                    <a:pt x="237" y="376"/>
                  </a:lnTo>
                  <a:lnTo>
                    <a:pt x="230" y="375"/>
                  </a:lnTo>
                  <a:lnTo>
                    <a:pt x="224" y="373"/>
                  </a:lnTo>
                  <a:lnTo>
                    <a:pt x="214" y="373"/>
                  </a:lnTo>
                  <a:lnTo>
                    <a:pt x="207" y="371"/>
                  </a:lnTo>
                  <a:lnTo>
                    <a:pt x="195" y="369"/>
                  </a:lnTo>
                  <a:lnTo>
                    <a:pt x="186" y="369"/>
                  </a:lnTo>
                  <a:lnTo>
                    <a:pt x="176" y="367"/>
                  </a:lnTo>
                  <a:lnTo>
                    <a:pt x="167" y="365"/>
                  </a:lnTo>
                  <a:lnTo>
                    <a:pt x="161" y="365"/>
                  </a:lnTo>
                  <a:lnTo>
                    <a:pt x="155" y="363"/>
                  </a:lnTo>
                  <a:lnTo>
                    <a:pt x="150" y="363"/>
                  </a:lnTo>
                  <a:lnTo>
                    <a:pt x="144" y="363"/>
                  </a:lnTo>
                  <a:lnTo>
                    <a:pt x="138" y="361"/>
                  </a:lnTo>
                  <a:lnTo>
                    <a:pt x="133" y="361"/>
                  </a:lnTo>
                  <a:lnTo>
                    <a:pt x="127" y="359"/>
                  </a:lnTo>
                  <a:lnTo>
                    <a:pt x="123" y="359"/>
                  </a:lnTo>
                  <a:lnTo>
                    <a:pt x="115" y="357"/>
                  </a:lnTo>
                  <a:lnTo>
                    <a:pt x="112" y="357"/>
                  </a:lnTo>
                  <a:lnTo>
                    <a:pt x="104" y="356"/>
                  </a:lnTo>
                  <a:lnTo>
                    <a:pt x="98" y="356"/>
                  </a:lnTo>
                  <a:lnTo>
                    <a:pt x="93" y="354"/>
                  </a:lnTo>
                  <a:lnTo>
                    <a:pt x="87" y="354"/>
                  </a:lnTo>
                  <a:lnTo>
                    <a:pt x="83" y="352"/>
                  </a:lnTo>
                  <a:lnTo>
                    <a:pt x="77" y="352"/>
                  </a:lnTo>
                  <a:lnTo>
                    <a:pt x="72" y="352"/>
                  </a:lnTo>
                  <a:lnTo>
                    <a:pt x="66" y="350"/>
                  </a:lnTo>
                  <a:lnTo>
                    <a:pt x="62" y="350"/>
                  </a:lnTo>
                  <a:lnTo>
                    <a:pt x="58" y="350"/>
                  </a:lnTo>
                  <a:lnTo>
                    <a:pt x="49" y="348"/>
                  </a:lnTo>
                  <a:lnTo>
                    <a:pt x="41" y="346"/>
                  </a:lnTo>
                  <a:lnTo>
                    <a:pt x="32" y="344"/>
                  </a:lnTo>
                  <a:lnTo>
                    <a:pt x="26" y="344"/>
                  </a:lnTo>
                  <a:lnTo>
                    <a:pt x="19" y="342"/>
                  </a:lnTo>
                  <a:lnTo>
                    <a:pt x="15" y="342"/>
                  </a:lnTo>
                  <a:lnTo>
                    <a:pt x="7" y="342"/>
                  </a:lnTo>
                  <a:lnTo>
                    <a:pt x="5" y="342"/>
                  </a:lnTo>
                  <a:lnTo>
                    <a:pt x="5" y="340"/>
                  </a:lnTo>
                  <a:lnTo>
                    <a:pt x="3" y="338"/>
                  </a:lnTo>
                  <a:lnTo>
                    <a:pt x="3" y="335"/>
                  </a:lnTo>
                  <a:lnTo>
                    <a:pt x="3" y="329"/>
                  </a:lnTo>
                  <a:lnTo>
                    <a:pt x="1" y="321"/>
                  </a:lnTo>
                  <a:lnTo>
                    <a:pt x="0" y="314"/>
                  </a:lnTo>
                  <a:lnTo>
                    <a:pt x="0" y="304"/>
                  </a:lnTo>
                  <a:lnTo>
                    <a:pt x="0" y="295"/>
                  </a:lnTo>
                  <a:lnTo>
                    <a:pt x="0" y="289"/>
                  </a:lnTo>
                  <a:lnTo>
                    <a:pt x="0" y="283"/>
                  </a:lnTo>
                  <a:lnTo>
                    <a:pt x="0" y="276"/>
                  </a:lnTo>
                  <a:lnTo>
                    <a:pt x="1" y="268"/>
                  </a:lnTo>
                  <a:lnTo>
                    <a:pt x="1" y="261"/>
                  </a:lnTo>
                  <a:lnTo>
                    <a:pt x="1" y="253"/>
                  </a:lnTo>
                  <a:lnTo>
                    <a:pt x="3" y="245"/>
                  </a:lnTo>
                  <a:lnTo>
                    <a:pt x="5" y="240"/>
                  </a:lnTo>
                  <a:lnTo>
                    <a:pt x="7" y="230"/>
                  </a:lnTo>
                  <a:lnTo>
                    <a:pt x="9" y="222"/>
                  </a:lnTo>
                  <a:lnTo>
                    <a:pt x="11" y="213"/>
                  </a:lnTo>
                  <a:lnTo>
                    <a:pt x="15" y="205"/>
                  </a:lnTo>
                  <a:lnTo>
                    <a:pt x="17" y="196"/>
                  </a:lnTo>
                  <a:lnTo>
                    <a:pt x="20" y="186"/>
                  </a:lnTo>
                  <a:lnTo>
                    <a:pt x="24" y="177"/>
                  </a:lnTo>
                  <a:lnTo>
                    <a:pt x="28" y="167"/>
                  </a:lnTo>
                  <a:lnTo>
                    <a:pt x="32" y="158"/>
                  </a:lnTo>
                  <a:lnTo>
                    <a:pt x="36" y="148"/>
                  </a:lnTo>
                  <a:lnTo>
                    <a:pt x="39" y="137"/>
                  </a:lnTo>
                  <a:lnTo>
                    <a:pt x="45" y="129"/>
                  </a:lnTo>
                  <a:lnTo>
                    <a:pt x="51" y="120"/>
                  </a:lnTo>
                  <a:lnTo>
                    <a:pt x="55" y="110"/>
                  </a:lnTo>
                  <a:lnTo>
                    <a:pt x="60" y="103"/>
                  </a:lnTo>
                  <a:lnTo>
                    <a:pt x="66" y="95"/>
                  </a:lnTo>
                  <a:lnTo>
                    <a:pt x="72" y="88"/>
                  </a:lnTo>
                  <a:lnTo>
                    <a:pt x="77" y="80"/>
                  </a:lnTo>
                  <a:lnTo>
                    <a:pt x="81" y="72"/>
                  </a:lnTo>
                  <a:lnTo>
                    <a:pt x="87" y="67"/>
                  </a:lnTo>
                  <a:lnTo>
                    <a:pt x="93" y="61"/>
                  </a:lnTo>
                  <a:lnTo>
                    <a:pt x="98" y="55"/>
                  </a:lnTo>
                  <a:lnTo>
                    <a:pt x="104" y="50"/>
                  </a:lnTo>
                  <a:lnTo>
                    <a:pt x="110" y="44"/>
                  </a:lnTo>
                  <a:lnTo>
                    <a:pt x="114" y="38"/>
                  </a:lnTo>
                  <a:lnTo>
                    <a:pt x="117" y="32"/>
                  </a:lnTo>
                  <a:lnTo>
                    <a:pt x="123" y="29"/>
                  </a:lnTo>
                  <a:lnTo>
                    <a:pt x="129" y="25"/>
                  </a:lnTo>
                  <a:lnTo>
                    <a:pt x="136" y="15"/>
                  </a:lnTo>
                  <a:lnTo>
                    <a:pt x="144" y="11"/>
                  </a:lnTo>
                  <a:lnTo>
                    <a:pt x="150" y="6"/>
                  </a:lnTo>
                  <a:lnTo>
                    <a:pt x="154" y="2"/>
                  </a:lnTo>
                  <a:lnTo>
                    <a:pt x="157" y="0"/>
                  </a:lnTo>
                  <a:lnTo>
                    <a:pt x="159" y="0"/>
                  </a:lnTo>
                  <a:lnTo>
                    <a:pt x="212" y="34"/>
                  </a:lnTo>
                  <a:close/>
                </a:path>
              </a:pathLst>
            </a:custGeom>
            <a:solidFill>
              <a:srgbClr val="000000"/>
            </a:solidFill>
            <a:ln w="9525">
              <a:noFill/>
              <a:round/>
              <a:headEnd/>
              <a:tailEnd/>
            </a:ln>
          </p:spPr>
          <p:txBody>
            <a:bodyPr/>
            <a:lstStyle/>
            <a:p>
              <a:endParaRPr lang="en-US" sz="2400"/>
            </a:p>
          </p:txBody>
        </p:sp>
        <p:sp>
          <p:nvSpPr>
            <p:cNvPr id="231490" name="Freeform 77"/>
            <p:cNvSpPr>
              <a:spLocks/>
            </p:cNvSpPr>
            <p:nvPr/>
          </p:nvSpPr>
          <p:spPr bwMode="auto">
            <a:xfrm>
              <a:off x="4928" y="3839"/>
              <a:ext cx="235" cy="271"/>
            </a:xfrm>
            <a:custGeom>
              <a:avLst/>
              <a:gdLst>
                <a:gd name="T0" fmla="*/ 0 w 471"/>
                <a:gd name="T1" fmla="*/ 1 h 542"/>
                <a:gd name="T2" fmla="*/ 0 w 471"/>
                <a:gd name="T3" fmla="*/ 1 h 542"/>
                <a:gd name="T4" fmla="*/ 0 w 471"/>
                <a:gd name="T5" fmla="*/ 1 h 542"/>
                <a:gd name="T6" fmla="*/ 0 w 471"/>
                <a:gd name="T7" fmla="*/ 1 h 542"/>
                <a:gd name="T8" fmla="*/ 0 w 471"/>
                <a:gd name="T9" fmla="*/ 1 h 542"/>
                <a:gd name="T10" fmla="*/ 0 w 471"/>
                <a:gd name="T11" fmla="*/ 1 h 542"/>
                <a:gd name="T12" fmla="*/ 0 w 471"/>
                <a:gd name="T13" fmla="*/ 1 h 542"/>
                <a:gd name="T14" fmla="*/ 0 w 471"/>
                <a:gd name="T15" fmla="*/ 1 h 542"/>
                <a:gd name="T16" fmla="*/ 0 w 471"/>
                <a:gd name="T17" fmla="*/ 1 h 542"/>
                <a:gd name="T18" fmla="*/ 0 w 471"/>
                <a:gd name="T19" fmla="*/ 1 h 542"/>
                <a:gd name="T20" fmla="*/ 0 w 471"/>
                <a:gd name="T21" fmla="*/ 1 h 542"/>
                <a:gd name="T22" fmla="*/ 0 w 471"/>
                <a:gd name="T23" fmla="*/ 1 h 542"/>
                <a:gd name="T24" fmla="*/ 0 w 471"/>
                <a:gd name="T25" fmla="*/ 1 h 542"/>
                <a:gd name="T26" fmla="*/ 0 w 471"/>
                <a:gd name="T27" fmla="*/ 1 h 542"/>
                <a:gd name="T28" fmla="*/ 0 w 471"/>
                <a:gd name="T29" fmla="*/ 1 h 542"/>
                <a:gd name="T30" fmla="*/ 0 w 471"/>
                <a:gd name="T31" fmla="*/ 1 h 542"/>
                <a:gd name="T32" fmla="*/ 0 w 471"/>
                <a:gd name="T33" fmla="*/ 1 h 542"/>
                <a:gd name="T34" fmla="*/ 0 w 471"/>
                <a:gd name="T35" fmla="*/ 1 h 542"/>
                <a:gd name="T36" fmla="*/ 0 w 471"/>
                <a:gd name="T37" fmla="*/ 1 h 542"/>
                <a:gd name="T38" fmla="*/ 0 w 471"/>
                <a:gd name="T39" fmla="*/ 1 h 542"/>
                <a:gd name="T40" fmla="*/ 0 w 471"/>
                <a:gd name="T41" fmla="*/ 1 h 542"/>
                <a:gd name="T42" fmla="*/ 0 w 471"/>
                <a:gd name="T43" fmla="*/ 1 h 542"/>
                <a:gd name="T44" fmla="*/ 0 w 471"/>
                <a:gd name="T45" fmla="*/ 1 h 542"/>
                <a:gd name="T46" fmla="*/ 0 w 471"/>
                <a:gd name="T47" fmla="*/ 1 h 542"/>
                <a:gd name="T48" fmla="*/ 0 w 471"/>
                <a:gd name="T49" fmla="*/ 1 h 542"/>
                <a:gd name="T50" fmla="*/ 0 w 471"/>
                <a:gd name="T51" fmla="*/ 1 h 542"/>
                <a:gd name="T52" fmla="*/ 0 w 471"/>
                <a:gd name="T53" fmla="*/ 1 h 542"/>
                <a:gd name="T54" fmla="*/ 0 w 471"/>
                <a:gd name="T55" fmla="*/ 1 h 542"/>
                <a:gd name="T56" fmla="*/ 0 w 471"/>
                <a:gd name="T57" fmla="*/ 1 h 542"/>
                <a:gd name="T58" fmla="*/ 0 w 471"/>
                <a:gd name="T59" fmla="*/ 1 h 542"/>
                <a:gd name="T60" fmla="*/ 0 w 471"/>
                <a:gd name="T61" fmla="*/ 1 h 542"/>
                <a:gd name="T62" fmla="*/ 0 w 471"/>
                <a:gd name="T63" fmla="*/ 1 h 542"/>
                <a:gd name="T64" fmla="*/ 0 w 471"/>
                <a:gd name="T65" fmla="*/ 1 h 542"/>
                <a:gd name="T66" fmla="*/ 0 w 471"/>
                <a:gd name="T67" fmla="*/ 1 h 542"/>
                <a:gd name="T68" fmla="*/ 0 w 471"/>
                <a:gd name="T69" fmla="*/ 1 h 542"/>
                <a:gd name="T70" fmla="*/ 0 w 471"/>
                <a:gd name="T71" fmla="*/ 1 h 542"/>
                <a:gd name="T72" fmla="*/ 0 w 471"/>
                <a:gd name="T73" fmla="*/ 1 h 542"/>
                <a:gd name="T74" fmla="*/ 0 w 471"/>
                <a:gd name="T75" fmla="*/ 1 h 542"/>
                <a:gd name="T76" fmla="*/ 0 w 471"/>
                <a:gd name="T77" fmla="*/ 1 h 542"/>
                <a:gd name="T78" fmla="*/ 0 w 471"/>
                <a:gd name="T79" fmla="*/ 1 h 542"/>
                <a:gd name="T80" fmla="*/ 0 w 471"/>
                <a:gd name="T81" fmla="*/ 1 h 542"/>
                <a:gd name="T82" fmla="*/ 0 w 471"/>
                <a:gd name="T83" fmla="*/ 1 h 542"/>
                <a:gd name="T84" fmla="*/ 0 w 471"/>
                <a:gd name="T85" fmla="*/ 1 h 542"/>
                <a:gd name="T86" fmla="*/ 0 w 471"/>
                <a:gd name="T87" fmla="*/ 1 h 542"/>
                <a:gd name="T88" fmla="*/ 0 w 471"/>
                <a:gd name="T89" fmla="*/ 1 h 542"/>
                <a:gd name="T90" fmla="*/ 0 w 471"/>
                <a:gd name="T91" fmla="*/ 1 h 542"/>
                <a:gd name="T92" fmla="*/ 0 w 471"/>
                <a:gd name="T93" fmla="*/ 1 h 542"/>
                <a:gd name="T94" fmla="*/ 0 w 471"/>
                <a:gd name="T95" fmla="*/ 1 h 542"/>
                <a:gd name="T96" fmla="*/ 0 w 471"/>
                <a:gd name="T97" fmla="*/ 1 h 542"/>
                <a:gd name="T98" fmla="*/ 0 w 471"/>
                <a:gd name="T99" fmla="*/ 1 h 542"/>
                <a:gd name="T100" fmla="*/ 0 w 471"/>
                <a:gd name="T101" fmla="*/ 1 h 542"/>
                <a:gd name="T102" fmla="*/ 0 w 471"/>
                <a:gd name="T103" fmla="*/ 1 h 542"/>
                <a:gd name="T104" fmla="*/ 0 w 471"/>
                <a:gd name="T105" fmla="*/ 1 h 542"/>
                <a:gd name="T106" fmla="*/ 0 w 471"/>
                <a:gd name="T107" fmla="*/ 1 h 542"/>
                <a:gd name="T108" fmla="*/ 0 w 471"/>
                <a:gd name="T109" fmla="*/ 1 h 542"/>
                <a:gd name="T110" fmla="*/ 0 w 471"/>
                <a:gd name="T111" fmla="*/ 1 h 542"/>
                <a:gd name="T112" fmla="*/ 0 w 471"/>
                <a:gd name="T113" fmla="*/ 1 h 5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1"/>
                <a:gd name="T172" fmla="*/ 0 h 542"/>
                <a:gd name="T173" fmla="*/ 471 w 471"/>
                <a:gd name="T174" fmla="*/ 542 h 5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1" h="542">
                  <a:moveTo>
                    <a:pt x="36" y="0"/>
                  </a:moveTo>
                  <a:lnTo>
                    <a:pt x="38" y="0"/>
                  </a:lnTo>
                  <a:lnTo>
                    <a:pt x="45" y="2"/>
                  </a:lnTo>
                  <a:lnTo>
                    <a:pt x="49" y="2"/>
                  </a:lnTo>
                  <a:lnTo>
                    <a:pt x="55" y="2"/>
                  </a:lnTo>
                  <a:lnTo>
                    <a:pt x="62" y="4"/>
                  </a:lnTo>
                  <a:lnTo>
                    <a:pt x="70" y="6"/>
                  </a:lnTo>
                  <a:lnTo>
                    <a:pt x="78" y="6"/>
                  </a:lnTo>
                  <a:lnTo>
                    <a:pt x="87" y="8"/>
                  </a:lnTo>
                  <a:lnTo>
                    <a:pt x="91" y="10"/>
                  </a:lnTo>
                  <a:lnTo>
                    <a:pt x="97" y="12"/>
                  </a:lnTo>
                  <a:lnTo>
                    <a:pt x="102" y="12"/>
                  </a:lnTo>
                  <a:lnTo>
                    <a:pt x="108" y="13"/>
                  </a:lnTo>
                  <a:lnTo>
                    <a:pt x="112" y="15"/>
                  </a:lnTo>
                  <a:lnTo>
                    <a:pt x="117" y="17"/>
                  </a:lnTo>
                  <a:lnTo>
                    <a:pt x="125" y="17"/>
                  </a:lnTo>
                  <a:lnTo>
                    <a:pt x="131" y="19"/>
                  </a:lnTo>
                  <a:lnTo>
                    <a:pt x="136" y="21"/>
                  </a:lnTo>
                  <a:lnTo>
                    <a:pt x="142" y="23"/>
                  </a:lnTo>
                  <a:lnTo>
                    <a:pt x="148" y="25"/>
                  </a:lnTo>
                  <a:lnTo>
                    <a:pt x="155" y="29"/>
                  </a:lnTo>
                  <a:lnTo>
                    <a:pt x="161" y="31"/>
                  </a:lnTo>
                  <a:lnTo>
                    <a:pt x="167" y="32"/>
                  </a:lnTo>
                  <a:lnTo>
                    <a:pt x="173" y="34"/>
                  </a:lnTo>
                  <a:lnTo>
                    <a:pt x="180" y="36"/>
                  </a:lnTo>
                  <a:lnTo>
                    <a:pt x="186" y="40"/>
                  </a:lnTo>
                  <a:lnTo>
                    <a:pt x="192" y="42"/>
                  </a:lnTo>
                  <a:lnTo>
                    <a:pt x="199" y="46"/>
                  </a:lnTo>
                  <a:lnTo>
                    <a:pt x="205" y="48"/>
                  </a:lnTo>
                  <a:lnTo>
                    <a:pt x="211" y="51"/>
                  </a:lnTo>
                  <a:lnTo>
                    <a:pt x="218" y="53"/>
                  </a:lnTo>
                  <a:lnTo>
                    <a:pt x="224" y="57"/>
                  </a:lnTo>
                  <a:lnTo>
                    <a:pt x="231" y="61"/>
                  </a:lnTo>
                  <a:lnTo>
                    <a:pt x="237" y="63"/>
                  </a:lnTo>
                  <a:lnTo>
                    <a:pt x="245" y="69"/>
                  </a:lnTo>
                  <a:lnTo>
                    <a:pt x="250" y="71"/>
                  </a:lnTo>
                  <a:lnTo>
                    <a:pt x="258" y="76"/>
                  </a:lnTo>
                  <a:lnTo>
                    <a:pt x="264" y="80"/>
                  </a:lnTo>
                  <a:lnTo>
                    <a:pt x="269" y="84"/>
                  </a:lnTo>
                  <a:lnTo>
                    <a:pt x="277" y="88"/>
                  </a:lnTo>
                  <a:lnTo>
                    <a:pt x="283" y="93"/>
                  </a:lnTo>
                  <a:lnTo>
                    <a:pt x="288" y="97"/>
                  </a:lnTo>
                  <a:lnTo>
                    <a:pt x="296" y="101"/>
                  </a:lnTo>
                  <a:lnTo>
                    <a:pt x="302" y="107"/>
                  </a:lnTo>
                  <a:lnTo>
                    <a:pt x="309" y="112"/>
                  </a:lnTo>
                  <a:lnTo>
                    <a:pt x="315" y="116"/>
                  </a:lnTo>
                  <a:lnTo>
                    <a:pt x="321" y="122"/>
                  </a:lnTo>
                  <a:lnTo>
                    <a:pt x="327" y="128"/>
                  </a:lnTo>
                  <a:lnTo>
                    <a:pt x="332" y="133"/>
                  </a:lnTo>
                  <a:lnTo>
                    <a:pt x="336" y="139"/>
                  </a:lnTo>
                  <a:lnTo>
                    <a:pt x="342" y="145"/>
                  </a:lnTo>
                  <a:lnTo>
                    <a:pt x="347" y="150"/>
                  </a:lnTo>
                  <a:lnTo>
                    <a:pt x="353" y="158"/>
                  </a:lnTo>
                  <a:lnTo>
                    <a:pt x="357" y="164"/>
                  </a:lnTo>
                  <a:lnTo>
                    <a:pt x="363" y="169"/>
                  </a:lnTo>
                  <a:lnTo>
                    <a:pt x="366" y="175"/>
                  </a:lnTo>
                  <a:lnTo>
                    <a:pt x="372" y="183"/>
                  </a:lnTo>
                  <a:lnTo>
                    <a:pt x="376" y="188"/>
                  </a:lnTo>
                  <a:lnTo>
                    <a:pt x="380" y="194"/>
                  </a:lnTo>
                  <a:lnTo>
                    <a:pt x="384" y="202"/>
                  </a:lnTo>
                  <a:lnTo>
                    <a:pt x="389" y="209"/>
                  </a:lnTo>
                  <a:lnTo>
                    <a:pt x="391" y="215"/>
                  </a:lnTo>
                  <a:lnTo>
                    <a:pt x="395" y="221"/>
                  </a:lnTo>
                  <a:lnTo>
                    <a:pt x="399" y="226"/>
                  </a:lnTo>
                  <a:lnTo>
                    <a:pt x="404" y="234"/>
                  </a:lnTo>
                  <a:lnTo>
                    <a:pt x="406" y="240"/>
                  </a:lnTo>
                  <a:lnTo>
                    <a:pt x="410" y="245"/>
                  </a:lnTo>
                  <a:lnTo>
                    <a:pt x="414" y="253"/>
                  </a:lnTo>
                  <a:lnTo>
                    <a:pt x="418" y="259"/>
                  </a:lnTo>
                  <a:lnTo>
                    <a:pt x="418" y="264"/>
                  </a:lnTo>
                  <a:lnTo>
                    <a:pt x="422" y="270"/>
                  </a:lnTo>
                  <a:lnTo>
                    <a:pt x="425" y="276"/>
                  </a:lnTo>
                  <a:lnTo>
                    <a:pt x="427" y="283"/>
                  </a:lnTo>
                  <a:lnTo>
                    <a:pt x="429" y="289"/>
                  </a:lnTo>
                  <a:lnTo>
                    <a:pt x="433" y="295"/>
                  </a:lnTo>
                  <a:lnTo>
                    <a:pt x="435" y="301"/>
                  </a:lnTo>
                  <a:lnTo>
                    <a:pt x="437" y="308"/>
                  </a:lnTo>
                  <a:lnTo>
                    <a:pt x="439" y="314"/>
                  </a:lnTo>
                  <a:lnTo>
                    <a:pt x="441" y="318"/>
                  </a:lnTo>
                  <a:lnTo>
                    <a:pt x="442" y="325"/>
                  </a:lnTo>
                  <a:lnTo>
                    <a:pt x="444" y="331"/>
                  </a:lnTo>
                  <a:lnTo>
                    <a:pt x="446" y="337"/>
                  </a:lnTo>
                  <a:lnTo>
                    <a:pt x="448" y="342"/>
                  </a:lnTo>
                  <a:lnTo>
                    <a:pt x="450" y="348"/>
                  </a:lnTo>
                  <a:lnTo>
                    <a:pt x="452" y="354"/>
                  </a:lnTo>
                  <a:lnTo>
                    <a:pt x="454" y="363"/>
                  </a:lnTo>
                  <a:lnTo>
                    <a:pt x="458" y="373"/>
                  </a:lnTo>
                  <a:lnTo>
                    <a:pt x="460" y="382"/>
                  </a:lnTo>
                  <a:lnTo>
                    <a:pt x="461" y="392"/>
                  </a:lnTo>
                  <a:lnTo>
                    <a:pt x="461" y="399"/>
                  </a:lnTo>
                  <a:lnTo>
                    <a:pt x="463" y="407"/>
                  </a:lnTo>
                  <a:lnTo>
                    <a:pt x="465" y="415"/>
                  </a:lnTo>
                  <a:lnTo>
                    <a:pt x="467" y="422"/>
                  </a:lnTo>
                  <a:lnTo>
                    <a:pt x="467" y="426"/>
                  </a:lnTo>
                  <a:lnTo>
                    <a:pt x="467" y="432"/>
                  </a:lnTo>
                  <a:lnTo>
                    <a:pt x="469" y="437"/>
                  </a:lnTo>
                  <a:lnTo>
                    <a:pt x="469" y="441"/>
                  </a:lnTo>
                  <a:lnTo>
                    <a:pt x="469" y="447"/>
                  </a:lnTo>
                  <a:lnTo>
                    <a:pt x="471" y="449"/>
                  </a:lnTo>
                  <a:lnTo>
                    <a:pt x="458" y="542"/>
                  </a:lnTo>
                  <a:lnTo>
                    <a:pt x="416" y="542"/>
                  </a:lnTo>
                  <a:lnTo>
                    <a:pt x="416" y="540"/>
                  </a:lnTo>
                  <a:lnTo>
                    <a:pt x="416" y="536"/>
                  </a:lnTo>
                  <a:lnTo>
                    <a:pt x="416" y="531"/>
                  </a:lnTo>
                  <a:lnTo>
                    <a:pt x="416" y="527"/>
                  </a:lnTo>
                  <a:lnTo>
                    <a:pt x="418" y="523"/>
                  </a:lnTo>
                  <a:lnTo>
                    <a:pt x="418" y="517"/>
                  </a:lnTo>
                  <a:lnTo>
                    <a:pt x="418" y="512"/>
                  </a:lnTo>
                  <a:lnTo>
                    <a:pt x="418" y="504"/>
                  </a:lnTo>
                  <a:lnTo>
                    <a:pt x="418" y="496"/>
                  </a:lnTo>
                  <a:lnTo>
                    <a:pt x="420" y="491"/>
                  </a:lnTo>
                  <a:lnTo>
                    <a:pt x="420" y="481"/>
                  </a:lnTo>
                  <a:lnTo>
                    <a:pt x="420" y="473"/>
                  </a:lnTo>
                  <a:lnTo>
                    <a:pt x="422" y="466"/>
                  </a:lnTo>
                  <a:lnTo>
                    <a:pt x="423" y="458"/>
                  </a:lnTo>
                  <a:lnTo>
                    <a:pt x="423" y="449"/>
                  </a:lnTo>
                  <a:lnTo>
                    <a:pt x="423" y="437"/>
                  </a:lnTo>
                  <a:lnTo>
                    <a:pt x="423" y="428"/>
                  </a:lnTo>
                  <a:lnTo>
                    <a:pt x="423" y="418"/>
                  </a:lnTo>
                  <a:lnTo>
                    <a:pt x="423" y="409"/>
                  </a:lnTo>
                  <a:lnTo>
                    <a:pt x="423" y="399"/>
                  </a:lnTo>
                  <a:lnTo>
                    <a:pt x="423" y="390"/>
                  </a:lnTo>
                  <a:lnTo>
                    <a:pt x="423" y="380"/>
                  </a:lnTo>
                  <a:lnTo>
                    <a:pt x="420" y="369"/>
                  </a:lnTo>
                  <a:lnTo>
                    <a:pt x="420" y="359"/>
                  </a:lnTo>
                  <a:lnTo>
                    <a:pt x="418" y="350"/>
                  </a:lnTo>
                  <a:lnTo>
                    <a:pt x="418" y="340"/>
                  </a:lnTo>
                  <a:lnTo>
                    <a:pt x="416" y="331"/>
                  </a:lnTo>
                  <a:lnTo>
                    <a:pt x="416" y="321"/>
                  </a:lnTo>
                  <a:lnTo>
                    <a:pt x="414" y="314"/>
                  </a:lnTo>
                  <a:lnTo>
                    <a:pt x="410" y="304"/>
                  </a:lnTo>
                  <a:lnTo>
                    <a:pt x="406" y="297"/>
                  </a:lnTo>
                  <a:lnTo>
                    <a:pt x="404" y="287"/>
                  </a:lnTo>
                  <a:lnTo>
                    <a:pt x="401" y="280"/>
                  </a:lnTo>
                  <a:lnTo>
                    <a:pt x="399" y="274"/>
                  </a:lnTo>
                  <a:lnTo>
                    <a:pt x="395" y="264"/>
                  </a:lnTo>
                  <a:lnTo>
                    <a:pt x="391" y="259"/>
                  </a:lnTo>
                  <a:lnTo>
                    <a:pt x="387" y="251"/>
                  </a:lnTo>
                  <a:lnTo>
                    <a:pt x="384" y="245"/>
                  </a:lnTo>
                  <a:lnTo>
                    <a:pt x="380" y="240"/>
                  </a:lnTo>
                  <a:lnTo>
                    <a:pt x="376" y="232"/>
                  </a:lnTo>
                  <a:lnTo>
                    <a:pt x="372" y="226"/>
                  </a:lnTo>
                  <a:lnTo>
                    <a:pt x="368" y="223"/>
                  </a:lnTo>
                  <a:lnTo>
                    <a:pt x="363" y="217"/>
                  </a:lnTo>
                  <a:lnTo>
                    <a:pt x="359" y="211"/>
                  </a:lnTo>
                  <a:lnTo>
                    <a:pt x="355" y="205"/>
                  </a:lnTo>
                  <a:lnTo>
                    <a:pt x="351" y="202"/>
                  </a:lnTo>
                  <a:lnTo>
                    <a:pt x="342" y="190"/>
                  </a:lnTo>
                  <a:lnTo>
                    <a:pt x="334" y="181"/>
                  </a:lnTo>
                  <a:lnTo>
                    <a:pt x="325" y="171"/>
                  </a:lnTo>
                  <a:lnTo>
                    <a:pt x="317" y="164"/>
                  </a:lnTo>
                  <a:lnTo>
                    <a:pt x="308" y="156"/>
                  </a:lnTo>
                  <a:lnTo>
                    <a:pt x="300" y="148"/>
                  </a:lnTo>
                  <a:lnTo>
                    <a:pt x="292" y="143"/>
                  </a:lnTo>
                  <a:lnTo>
                    <a:pt x="287" y="137"/>
                  </a:lnTo>
                  <a:lnTo>
                    <a:pt x="279" y="129"/>
                  </a:lnTo>
                  <a:lnTo>
                    <a:pt x="269" y="122"/>
                  </a:lnTo>
                  <a:lnTo>
                    <a:pt x="260" y="116"/>
                  </a:lnTo>
                  <a:lnTo>
                    <a:pt x="250" y="110"/>
                  </a:lnTo>
                  <a:lnTo>
                    <a:pt x="245" y="107"/>
                  </a:lnTo>
                  <a:lnTo>
                    <a:pt x="239" y="103"/>
                  </a:lnTo>
                  <a:lnTo>
                    <a:pt x="233" y="99"/>
                  </a:lnTo>
                  <a:lnTo>
                    <a:pt x="228" y="97"/>
                  </a:lnTo>
                  <a:lnTo>
                    <a:pt x="222" y="93"/>
                  </a:lnTo>
                  <a:lnTo>
                    <a:pt x="216" y="91"/>
                  </a:lnTo>
                  <a:lnTo>
                    <a:pt x="211" y="88"/>
                  </a:lnTo>
                  <a:lnTo>
                    <a:pt x="205" y="86"/>
                  </a:lnTo>
                  <a:lnTo>
                    <a:pt x="199" y="84"/>
                  </a:lnTo>
                  <a:lnTo>
                    <a:pt x="193" y="80"/>
                  </a:lnTo>
                  <a:lnTo>
                    <a:pt x="190" y="78"/>
                  </a:lnTo>
                  <a:lnTo>
                    <a:pt x="184" y="76"/>
                  </a:lnTo>
                  <a:lnTo>
                    <a:pt x="176" y="72"/>
                  </a:lnTo>
                  <a:lnTo>
                    <a:pt x="169" y="71"/>
                  </a:lnTo>
                  <a:lnTo>
                    <a:pt x="161" y="67"/>
                  </a:lnTo>
                  <a:lnTo>
                    <a:pt x="157" y="65"/>
                  </a:lnTo>
                  <a:lnTo>
                    <a:pt x="154" y="63"/>
                  </a:lnTo>
                  <a:lnTo>
                    <a:pt x="45" y="50"/>
                  </a:lnTo>
                  <a:lnTo>
                    <a:pt x="76" y="177"/>
                  </a:lnTo>
                  <a:lnTo>
                    <a:pt x="167" y="342"/>
                  </a:lnTo>
                  <a:lnTo>
                    <a:pt x="165" y="340"/>
                  </a:lnTo>
                  <a:lnTo>
                    <a:pt x="161" y="337"/>
                  </a:lnTo>
                  <a:lnTo>
                    <a:pt x="155" y="331"/>
                  </a:lnTo>
                  <a:lnTo>
                    <a:pt x="150" y="323"/>
                  </a:lnTo>
                  <a:lnTo>
                    <a:pt x="146" y="316"/>
                  </a:lnTo>
                  <a:lnTo>
                    <a:pt x="142" y="312"/>
                  </a:lnTo>
                  <a:lnTo>
                    <a:pt x="136" y="306"/>
                  </a:lnTo>
                  <a:lnTo>
                    <a:pt x="133" y="301"/>
                  </a:lnTo>
                  <a:lnTo>
                    <a:pt x="129" y="295"/>
                  </a:lnTo>
                  <a:lnTo>
                    <a:pt x="123" y="289"/>
                  </a:lnTo>
                  <a:lnTo>
                    <a:pt x="117" y="282"/>
                  </a:lnTo>
                  <a:lnTo>
                    <a:pt x="114" y="276"/>
                  </a:lnTo>
                  <a:lnTo>
                    <a:pt x="108" y="268"/>
                  </a:lnTo>
                  <a:lnTo>
                    <a:pt x="102" y="261"/>
                  </a:lnTo>
                  <a:lnTo>
                    <a:pt x="97" y="253"/>
                  </a:lnTo>
                  <a:lnTo>
                    <a:pt x="91" y="245"/>
                  </a:lnTo>
                  <a:lnTo>
                    <a:pt x="85" y="236"/>
                  </a:lnTo>
                  <a:lnTo>
                    <a:pt x="81" y="228"/>
                  </a:lnTo>
                  <a:lnTo>
                    <a:pt x="76" y="221"/>
                  </a:lnTo>
                  <a:lnTo>
                    <a:pt x="72" y="213"/>
                  </a:lnTo>
                  <a:lnTo>
                    <a:pt x="68" y="205"/>
                  </a:lnTo>
                  <a:lnTo>
                    <a:pt x="64" y="198"/>
                  </a:lnTo>
                  <a:lnTo>
                    <a:pt x="58" y="188"/>
                  </a:lnTo>
                  <a:lnTo>
                    <a:pt x="57" y="181"/>
                  </a:lnTo>
                  <a:lnTo>
                    <a:pt x="53" y="171"/>
                  </a:lnTo>
                  <a:lnTo>
                    <a:pt x="49" y="164"/>
                  </a:lnTo>
                  <a:lnTo>
                    <a:pt x="47" y="156"/>
                  </a:lnTo>
                  <a:lnTo>
                    <a:pt x="45" y="150"/>
                  </a:lnTo>
                  <a:lnTo>
                    <a:pt x="43" y="141"/>
                  </a:lnTo>
                  <a:lnTo>
                    <a:pt x="41" y="133"/>
                  </a:lnTo>
                  <a:lnTo>
                    <a:pt x="39" y="126"/>
                  </a:lnTo>
                  <a:lnTo>
                    <a:pt x="38" y="120"/>
                  </a:lnTo>
                  <a:lnTo>
                    <a:pt x="34" y="112"/>
                  </a:lnTo>
                  <a:lnTo>
                    <a:pt x="32" y="105"/>
                  </a:lnTo>
                  <a:lnTo>
                    <a:pt x="30" y="99"/>
                  </a:lnTo>
                  <a:lnTo>
                    <a:pt x="28" y="93"/>
                  </a:lnTo>
                  <a:lnTo>
                    <a:pt x="26" y="86"/>
                  </a:lnTo>
                  <a:lnTo>
                    <a:pt x="24" y="80"/>
                  </a:lnTo>
                  <a:lnTo>
                    <a:pt x="22" y="74"/>
                  </a:lnTo>
                  <a:lnTo>
                    <a:pt x="20" y="69"/>
                  </a:lnTo>
                  <a:lnTo>
                    <a:pt x="19" y="63"/>
                  </a:lnTo>
                  <a:lnTo>
                    <a:pt x="17" y="57"/>
                  </a:lnTo>
                  <a:lnTo>
                    <a:pt x="15" y="51"/>
                  </a:lnTo>
                  <a:lnTo>
                    <a:pt x="15" y="48"/>
                  </a:lnTo>
                  <a:lnTo>
                    <a:pt x="11" y="38"/>
                  </a:lnTo>
                  <a:lnTo>
                    <a:pt x="7" y="31"/>
                  </a:lnTo>
                  <a:lnTo>
                    <a:pt x="5" y="25"/>
                  </a:lnTo>
                  <a:lnTo>
                    <a:pt x="3" y="19"/>
                  </a:lnTo>
                  <a:lnTo>
                    <a:pt x="0" y="12"/>
                  </a:lnTo>
                  <a:lnTo>
                    <a:pt x="0" y="10"/>
                  </a:lnTo>
                  <a:lnTo>
                    <a:pt x="36" y="0"/>
                  </a:lnTo>
                  <a:close/>
                </a:path>
              </a:pathLst>
            </a:custGeom>
            <a:solidFill>
              <a:srgbClr val="000000"/>
            </a:solidFill>
            <a:ln w="9525">
              <a:noFill/>
              <a:round/>
              <a:headEnd/>
              <a:tailEnd/>
            </a:ln>
          </p:spPr>
          <p:txBody>
            <a:bodyPr/>
            <a:lstStyle/>
            <a:p>
              <a:endParaRPr lang="en-US" sz="2400"/>
            </a:p>
          </p:txBody>
        </p:sp>
        <p:sp>
          <p:nvSpPr>
            <p:cNvPr id="231491" name="Freeform 78"/>
            <p:cNvSpPr>
              <a:spLocks/>
            </p:cNvSpPr>
            <p:nvPr/>
          </p:nvSpPr>
          <p:spPr bwMode="auto">
            <a:xfrm>
              <a:off x="4794" y="4085"/>
              <a:ext cx="339" cy="166"/>
            </a:xfrm>
            <a:custGeom>
              <a:avLst/>
              <a:gdLst>
                <a:gd name="T0" fmla="*/ 1 w 678"/>
                <a:gd name="T1" fmla="*/ 1 h 331"/>
                <a:gd name="T2" fmla="*/ 1 w 678"/>
                <a:gd name="T3" fmla="*/ 1 h 331"/>
                <a:gd name="T4" fmla="*/ 1 w 678"/>
                <a:gd name="T5" fmla="*/ 1 h 331"/>
                <a:gd name="T6" fmla="*/ 1 w 678"/>
                <a:gd name="T7" fmla="*/ 1 h 331"/>
                <a:gd name="T8" fmla="*/ 1 w 678"/>
                <a:gd name="T9" fmla="*/ 1 h 331"/>
                <a:gd name="T10" fmla="*/ 1 w 678"/>
                <a:gd name="T11" fmla="*/ 1 h 331"/>
                <a:gd name="T12" fmla="*/ 1 w 678"/>
                <a:gd name="T13" fmla="*/ 1 h 331"/>
                <a:gd name="T14" fmla="*/ 1 w 678"/>
                <a:gd name="T15" fmla="*/ 1 h 331"/>
                <a:gd name="T16" fmla="*/ 1 w 678"/>
                <a:gd name="T17" fmla="*/ 1 h 331"/>
                <a:gd name="T18" fmla="*/ 1 w 678"/>
                <a:gd name="T19" fmla="*/ 1 h 331"/>
                <a:gd name="T20" fmla="*/ 1 w 678"/>
                <a:gd name="T21" fmla="*/ 1 h 331"/>
                <a:gd name="T22" fmla="*/ 1 w 678"/>
                <a:gd name="T23" fmla="*/ 1 h 331"/>
                <a:gd name="T24" fmla="*/ 1 w 678"/>
                <a:gd name="T25" fmla="*/ 1 h 331"/>
                <a:gd name="T26" fmla="*/ 1 w 678"/>
                <a:gd name="T27" fmla="*/ 1 h 331"/>
                <a:gd name="T28" fmla="*/ 1 w 678"/>
                <a:gd name="T29" fmla="*/ 1 h 331"/>
                <a:gd name="T30" fmla="*/ 1 w 678"/>
                <a:gd name="T31" fmla="*/ 1 h 331"/>
                <a:gd name="T32" fmla="*/ 1 w 678"/>
                <a:gd name="T33" fmla="*/ 1 h 331"/>
                <a:gd name="T34" fmla="*/ 1 w 678"/>
                <a:gd name="T35" fmla="*/ 1 h 331"/>
                <a:gd name="T36" fmla="*/ 1 w 678"/>
                <a:gd name="T37" fmla="*/ 1 h 331"/>
                <a:gd name="T38" fmla="*/ 1 w 678"/>
                <a:gd name="T39" fmla="*/ 1 h 331"/>
                <a:gd name="T40" fmla="*/ 1 w 678"/>
                <a:gd name="T41" fmla="*/ 1 h 331"/>
                <a:gd name="T42" fmla="*/ 1 w 678"/>
                <a:gd name="T43" fmla="*/ 1 h 331"/>
                <a:gd name="T44" fmla="*/ 0 w 678"/>
                <a:gd name="T45" fmla="*/ 0 h 331"/>
                <a:gd name="T46" fmla="*/ 1 w 678"/>
                <a:gd name="T47" fmla="*/ 1 h 331"/>
                <a:gd name="T48" fmla="*/ 1 w 678"/>
                <a:gd name="T49" fmla="*/ 1 h 331"/>
                <a:gd name="T50" fmla="*/ 1 w 678"/>
                <a:gd name="T51" fmla="*/ 1 h 331"/>
                <a:gd name="T52" fmla="*/ 1 w 678"/>
                <a:gd name="T53" fmla="*/ 1 h 331"/>
                <a:gd name="T54" fmla="*/ 1 w 678"/>
                <a:gd name="T55" fmla="*/ 1 h 331"/>
                <a:gd name="T56" fmla="*/ 1 w 678"/>
                <a:gd name="T57" fmla="*/ 1 h 331"/>
                <a:gd name="T58" fmla="*/ 1 w 678"/>
                <a:gd name="T59" fmla="*/ 1 h 331"/>
                <a:gd name="T60" fmla="*/ 1 w 678"/>
                <a:gd name="T61" fmla="*/ 1 h 331"/>
                <a:gd name="T62" fmla="*/ 1 w 678"/>
                <a:gd name="T63" fmla="*/ 1 h 331"/>
                <a:gd name="T64" fmla="*/ 1 w 678"/>
                <a:gd name="T65" fmla="*/ 1 h 331"/>
                <a:gd name="T66" fmla="*/ 1 w 678"/>
                <a:gd name="T67" fmla="*/ 1 h 331"/>
                <a:gd name="T68" fmla="*/ 1 w 678"/>
                <a:gd name="T69" fmla="*/ 1 h 331"/>
                <a:gd name="T70" fmla="*/ 1 w 678"/>
                <a:gd name="T71" fmla="*/ 1 h 331"/>
                <a:gd name="T72" fmla="*/ 1 w 678"/>
                <a:gd name="T73" fmla="*/ 1 h 331"/>
                <a:gd name="T74" fmla="*/ 1 w 678"/>
                <a:gd name="T75" fmla="*/ 1 h 331"/>
                <a:gd name="T76" fmla="*/ 1 w 678"/>
                <a:gd name="T77" fmla="*/ 1 h 331"/>
                <a:gd name="T78" fmla="*/ 1 w 678"/>
                <a:gd name="T79" fmla="*/ 1 h 331"/>
                <a:gd name="T80" fmla="*/ 1 w 678"/>
                <a:gd name="T81" fmla="*/ 1 h 331"/>
                <a:gd name="T82" fmla="*/ 1 w 678"/>
                <a:gd name="T83" fmla="*/ 1 h 331"/>
                <a:gd name="T84" fmla="*/ 1 w 678"/>
                <a:gd name="T85" fmla="*/ 1 h 331"/>
                <a:gd name="T86" fmla="*/ 1 w 678"/>
                <a:gd name="T87" fmla="*/ 1 h 331"/>
                <a:gd name="T88" fmla="*/ 1 w 678"/>
                <a:gd name="T89" fmla="*/ 1 h 331"/>
                <a:gd name="T90" fmla="*/ 1 w 678"/>
                <a:gd name="T91" fmla="*/ 1 h 331"/>
                <a:gd name="T92" fmla="*/ 1 w 678"/>
                <a:gd name="T93" fmla="*/ 1 h 331"/>
                <a:gd name="T94" fmla="*/ 1 w 678"/>
                <a:gd name="T95" fmla="*/ 1 h 331"/>
                <a:gd name="T96" fmla="*/ 1 w 678"/>
                <a:gd name="T97" fmla="*/ 1 h 331"/>
                <a:gd name="T98" fmla="*/ 1 w 678"/>
                <a:gd name="T99" fmla="*/ 1 h 3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8"/>
                <a:gd name="T151" fmla="*/ 0 h 331"/>
                <a:gd name="T152" fmla="*/ 678 w 678"/>
                <a:gd name="T153" fmla="*/ 331 h 33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8" h="331">
                  <a:moveTo>
                    <a:pt x="678" y="162"/>
                  </a:moveTo>
                  <a:lnTo>
                    <a:pt x="676" y="164"/>
                  </a:lnTo>
                  <a:lnTo>
                    <a:pt x="672" y="170"/>
                  </a:lnTo>
                  <a:lnTo>
                    <a:pt x="671" y="173"/>
                  </a:lnTo>
                  <a:lnTo>
                    <a:pt x="667" y="181"/>
                  </a:lnTo>
                  <a:lnTo>
                    <a:pt x="663" y="187"/>
                  </a:lnTo>
                  <a:lnTo>
                    <a:pt x="659" y="196"/>
                  </a:lnTo>
                  <a:lnTo>
                    <a:pt x="653" y="202"/>
                  </a:lnTo>
                  <a:lnTo>
                    <a:pt x="648" y="211"/>
                  </a:lnTo>
                  <a:lnTo>
                    <a:pt x="642" y="219"/>
                  </a:lnTo>
                  <a:lnTo>
                    <a:pt x="636" y="229"/>
                  </a:lnTo>
                  <a:lnTo>
                    <a:pt x="627" y="238"/>
                  </a:lnTo>
                  <a:lnTo>
                    <a:pt x="619" y="246"/>
                  </a:lnTo>
                  <a:lnTo>
                    <a:pt x="610" y="255"/>
                  </a:lnTo>
                  <a:lnTo>
                    <a:pt x="602" y="265"/>
                  </a:lnTo>
                  <a:lnTo>
                    <a:pt x="596" y="269"/>
                  </a:lnTo>
                  <a:lnTo>
                    <a:pt x="591" y="272"/>
                  </a:lnTo>
                  <a:lnTo>
                    <a:pt x="585" y="276"/>
                  </a:lnTo>
                  <a:lnTo>
                    <a:pt x="579" y="282"/>
                  </a:lnTo>
                  <a:lnTo>
                    <a:pt x="574" y="286"/>
                  </a:lnTo>
                  <a:lnTo>
                    <a:pt x="568" y="289"/>
                  </a:lnTo>
                  <a:lnTo>
                    <a:pt x="560" y="293"/>
                  </a:lnTo>
                  <a:lnTo>
                    <a:pt x="555" y="297"/>
                  </a:lnTo>
                  <a:lnTo>
                    <a:pt x="547" y="301"/>
                  </a:lnTo>
                  <a:lnTo>
                    <a:pt x="541" y="305"/>
                  </a:lnTo>
                  <a:lnTo>
                    <a:pt x="534" y="307"/>
                  </a:lnTo>
                  <a:lnTo>
                    <a:pt x="526" y="312"/>
                  </a:lnTo>
                  <a:lnTo>
                    <a:pt x="518" y="314"/>
                  </a:lnTo>
                  <a:lnTo>
                    <a:pt x="511" y="316"/>
                  </a:lnTo>
                  <a:lnTo>
                    <a:pt x="503" y="320"/>
                  </a:lnTo>
                  <a:lnTo>
                    <a:pt x="498" y="322"/>
                  </a:lnTo>
                  <a:lnTo>
                    <a:pt x="488" y="324"/>
                  </a:lnTo>
                  <a:lnTo>
                    <a:pt x="480" y="326"/>
                  </a:lnTo>
                  <a:lnTo>
                    <a:pt x="471" y="327"/>
                  </a:lnTo>
                  <a:lnTo>
                    <a:pt x="463" y="329"/>
                  </a:lnTo>
                  <a:lnTo>
                    <a:pt x="454" y="329"/>
                  </a:lnTo>
                  <a:lnTo>
                    <a:pt x="446" y="329"/>
                  </a:lnTo>
                  <a:lnTo>
                    <a:pt x="437" y="329"/>
                  </a:lnTo>
                  <a:lnTo>
                    <a:pt x="427" y="331"/>
                  </a:lnTo>
                  <a:lnTo>
                    <a:pt x="418" y="329"/>
                  </a:lnTo>
                  <a:lnTo>
                    <a:pt x="408" y="329"/>
                  </a:lnTo>
                  <a:lnTo>
                    <a:pt x="397" y="329"/>
                  </a:lnTo>
                  <a:lnTo>
                    <a:pt x="387" y="327"/>
                  </a:lnTo>
                  <a:lnTo>
                    <a:pt x="376" y="326"/>
                  </a:lnTo>
                  <a:lnTo>
                    <a:pt x="365" y="324"/>
                  </a:lnTo>
                  <a:lnTo>
                    <a:pt x="355" y="322"/>
                  </a:lnTo>
                  <a:lnTo>
                    <a:pt x="344" y="320"/>
                  </a:lnTo>
                  <a:lnTo>
                    <a:pt x="332" y="314"/>
                  </a:lnTo>
                  <a:lnTo>
                    <a:pt x="321" y="312"/>
                  </a:lnTo>
                  <a:lnTo>
                    <a:pt x="309" y="307"/>
                  </a:lnTo>
                  <a:lnTo>
                    <a:pt x="300" y="305"/>
                  </a:lnTo>
                  <a:lnTo>
                    <a:pt x="288" y="299"/>
                  </a:lnTo>
                  <a:lnTo>
                    <a:pt x="279" y="297"/>
                  </a:lnTo>
                  <a:lnTo>
                    <a:pt x="269" y="291"/>
                  </a:lnTo>
                  <a:lnTo>
                    <a:pt x="262" y="289"/>
                  </a:lnTo>
                  <a:lnTo>
                    <a:pt x="252" y="284"/>
                  </a:lnTo>
                  <a:lnTo>
                    <a:pt x="243" y="280"/>
                  </a:lnTo>
                  <a:lnTo>
                    <a:pt x="233" y="274"/>
                  </a:lnTo>
                  <a:lnTo>
                    <a:pt x="226" y="270"/>
                  </a:lnTo>
                  <a:lnTo>
                    <a:pt x="216" y="267"/>
                  </a:lnTo>
                  <a:lnTo>
                    <a:pt x="209" y="263"/>
                  </a:lnTo>
                  <a:lnTo>
                    <a:pt x="201" y="257"/>
                  </a:lnTo>
                  <a:lnTo>
                    <a:pt x="195" y="253"/>
                  </a:lnTo>
                  <a:lnTo>
                    <a:pt x="186" y="248"/>
                  </a:lnTo>
                  <a:lnTo>
                    <a:pt x="180" y="244"/>
                  </a:lnTo>
                  <a:lnTo>
                    <a:pt x="173" y="238"/>
                  </a:lnTo>
                  <a:lnTo>
                    <a:pt x="167" y="234"/>
                  </a:lnTo>
                  <a:lnTo>
                    <a:pt x="159" y="229"/>
                  </a:lnTo>
                  <a:lnTo>
                    <a:pt x="154" y="225"/>
                  </a:lnTo>
                  <a:lnTo>
                    <a:pt x="148" y="219"/>
                  </a:lnTo>
                  <a:lnTo>
                    <a:pt x="142" y="215"/>
                  </a:lnTo>
                  <a:lnTo>
                    <a:pt x="136" y="210"/>
                  </a:lnTo>
                  <a:lnTo>
                    <a:pt x="131" y="206"/>
                  </a:lnTo>
                  <a:lnTo>
                    <a:pt x="125" y="200"/>
                  </a:lnTo>
                  <a:lnTo>
                    <a:pt x="121" y="196"/>
                  </a:lnTo>
                  <a:lnTo>
                    <a:pt x="112" y="185"/>
                  </a:lnTo>
                  <a:lnTo>
                    <a:pt x="104" y="177"/>
                  </a:lnTo>
                  <a:lnTo>
                    <a:pt x="95" y="168"/>
                  </a:lnTo>
                  <a:lnTo>
                    <a:pt x="87" y="158"/>
                  </a:lnTo>
                  <a:lnTo>
                    <a:pt x="79" y="149"/>
                  </a:lnTo>
                  <a:lnTo>
                    <a:pt x="74" y="141"/>
                  </a:lnTo>
                  <a:lnTo>
                    <a:pt x="68" y="134"/>
                  </a:lnTo>
                  <a:lnTo>
                    <a:pt x="64" y="126"/>
                  </a:lnTo>
                  <a:lnTo>
                    <a:pt x="58" y="118"/>
                  </a:lnTo>
                  <a:lnTo>
                    <a:pt x="57" y="113"/>
                  </a:lnTo>
                  <a:lnTo>
                    <a:pt x="53" y="107"/>
                  </a:lnTo>
                  <a:lnTo>
                    <a:pt x="49" y="101"/>
                  </a:lnTo>
                  <a:lnTo>
                    <a:pt x="47" y="97"/>
                  </a:lnTo>
                  <a:lnTo>
                    <a:pt x="45" y="94"/>
                  </a:lnTo>
                  <a:lnTo>
                    <a:pt x="43" y="88"/>
                  </a:lnTo>
                  <a:lnTo>
                    <a:pt x="0" y="0"/>
                  </a:lnTo>
                  <a:lnTo>
                    <a:pt x="62" y="23"/>
                  </a:lnTo>
                  <a:lnTo>
                    <a:pt x="62" y="25"/>
                  </a:lnTo>
                  <a:lnTo>
                    <a:pt x="66" y="33"/>
                  </a:lnTo>
                  <a:lnTo>
                    <a:pt x="68" y="37"/>
                  </a:lnTo>
                  <a:lnTo>
                    <a:pt x="72" y="44"/>
                  </a:lnTo>
                  <a:lnTo>
                    <a:pt x="74" y="50"/>
                  </a:lnTo>
                  <a:lnTo>
                    <a:pt x="79" y="58"/>
                  </a:lnTo>
                  <a:lnTo>
                    <a:pt x="81" y="67"/>
                  </a:lnTo>
                  <a:lnTo>
                    <a:pt x="87" y="77"/>
                  </a:lnTo>
                  <a:lnTo>
                    <a:pt x="89" y="80"/>
                  </a:lnTo>
                  <a:lnTo>
                    <a:pt x="93" y="84"/>
                  </a:lnTo>
                  <a:lnTo>
                    <a:pt x="96" y="90"/>
                  </a:lnTo>
                  <a:lnTo>
                    <a:pt x="98" y="96"/>
                  </a:lnTo>
                  <a:lnTo>
                    <a:pt x="102" y="101"/>
                  </a:lnTo>
                  <a:lnTo>
                    <a:pt x="106" y="105"/>
                  </a:lnTo>
                  <a:lnTo>
                    <a:pt x="108" y="111"/>
                  </a:lnTo>
                  <a:lnTo>
                    <a:pt x="112" y="116"/>
                  </a:lnTo>
                  <a:lnTo>
                    <a:pt x="115" y="122"/>
                  </a:lnTo>
                  <a:lnTo>
                    <a:pt x="119" y="128"/>
                  </a:lnTo>
                  <a:lnTo>
                    <a:pt x="123" y="134"/>
                  </a:lnTo>
                  <a:lnTo>
                    <a:pt x="129" y="139"/>
                  </a:lnTo>
                  <a:lnTo>
                    <a:pt x="131" y="145"/>
                  </a:lnTo>
                  <a:lnTo>
                    <a:pt x="136" y="151"/>
                  </a:lnTo>
                  <a:lnTo>
                    <a:pt x="140" y="156"/>
                  </a:lnTo>
                  <a:lnTo>
                    <a:pt x="144" y="162"/>
                  </a:lnTo>
                  <a:lnTo>
                    <a:pt x="148" y="166"/>
                  </a:lnTo>
                  <a:lnTo>
                    <a:pt x="154" y="172"/>
                  </a:lnTo>
                  <a:lnTo>
                    <a:pt x="157" y="177"/>
                  </a:lnTo>
                  <a:lnTo>
                    <a:pt x="163" y="183"/>
                  </a:lnTo>
                  <a:lnTo>
                    <a:pt x="167" y="189"/>
                  </a:lnTo>
                  <a:lnTo>
                    <a:pt x="173" y="194"/>
                  </a:lnTo>
                  <a:lnTo>
                    <a:pt x="176" y="200"/>
                  </a:lnTo>
                  <a:lnTo>
                    <a:pt x="182" y="206"/>
                  </a:lnTo>
                  <a:lnTo>
                    <a:pt x="188" y="210"/>
                  </a:lnTo>
                  <a:lnTo>
                    <a:pt x="193" y="215"/>
                  </a:lnTo>
                  <a:lnTo>
                    <a:pt x="199" y="219"/>
                  </a:lnTo>
                  <a:lnTo>
                    <a:pt x="207" y="225"/>
                  </a:lnTo>
                  <a:lnTo>
                    <a:pt x="212" y="229"/>
                  </a:lnTo>
                  <a:lnTo>
                    <a:pt x="218" y="234"/>
                  </a:lnTo>
                  <a:lnTo>
                    <a:pt x="224" y="238"/>
                  </a:lnTo>
                  <a:lnTo>
                    <a:pt x="230" y="242"/>
                  </a:lnTo>
                  <a:lnTo>
                    <a:pt x="235" y="246"/>
                  </a:lnTo>
                  <a:lnTo>
                    <a:pt x="243" y="250"/>
                  </a:lnTo>
                  <a:lnTo>
                    <a:pt x="249" y="253"/>
                  </a:lnTo>
                  <a:lnTo>
                    <a:pt x="256" y="259"/>
                  </a:lnTo>
                  <a:lnTo>
                    <a:pt x="262" y="261"/>
                  </a:lnTo>
                  <a:lnTo>
                    <a:pt x="269" y="265"/>
                  </a:lnTo>
                  <a:lnTo>
                    <a:pt x="277" y="267"/>
                  </a:lnTo>
                  <a:lnTo>
                    <a:pt x="285" y="270"/>
                  </a:lnTo>
                  <a:lnTo>
                    <a:pt x="290" y="272"/>
                  </a:lnTo>
                  <a:lnTo>
                    <a:pt x="298" y="274"/>
                  </a:lnTo>
                  <a:lnTo>
                    <a:pt x="306" y="276"/>
                  </a:lnTo>
                  <a:lnTo>
                    <a:pt x="313" y="278"/>
                  </a:lnTo>
                  <a:lnTo>
                    <a:pt x="321" y="280"/>
                  </a:lnTo>
                  <a:lnTo>
                    <a:pt x="326" y="280"/>
                  </a:lnTo>
                  <a:lnTo>
                    <a:pt x="334" y="282"/>
                  </a:lnTo>
                  <a:lnTo>
                    <a:pt x="342" y="284"/>
                  </a:lnTo>
                  <a:lnTo>
                    <a:pt x="347" y="284"/>
                  </a:lnTo>
                  <a:lnTo>
                    <a:pt x="353" y="286"/>
                  </a:lnTo>
                  <a:lnTo>
                    <a:pt x="361" y="286"/>
                  </a:lnTo>
                  <a:lnTo>
                    <a:pt x="366" y="288"/>
                  </a:lnTo>
                  <a:lnTo>
                    <a:pt x="372" y="288"/>
                  </a:lnTo>
                  <a:lnTo>
                    <a:pt x="378" y="288"/>
                  </a:lnTo>
                  <a:lnTo>
                    <a:pt x="384" y="289"/>
                  </a:lnTo>
                  <a:lnTo>
                    <a:pt x="389" y="289"/>
                  </a:lnTo>
                  <a:lnTo>
                    <a:pt x="395" y="289"/>
                  </a:lnTo>
                  <a:lnTo>
                    <a:pt x="401" y="291"/>
                  </a:lnTo>
                  <a:lnTo>
                    <a:pt x="404" y="291"/>
                  </a:lnTo>
                  <a:lnTo>
                    <a:pt x="410" y="291"/>
                  </a:lnTo>
                  <a:lnTo>
                    <a:pt x="420" y="291"/>
                  </a:lnTo>
                  <a:lnTo>
                    <a:pt x="427" y="291"/>
                  </a:lnTo>
                  <a:lnTo>
                    <a:pt x="435" y="291"/>
                  </a:lnTo>
                  <a:lnTo>
                    <a:pt x="444" y="291"/>
                  </a:lnTo>
                  <a:lnTo>
                    <a:pt x="450" y="291"/>
                  </a:lnTo>
                  <a:lnTo>
                    <a:pt x="458" y="291"/>
                  </a:lnTo>
                  <a:lnTo>
                    <a:pt x="465" y="289"/>
                  </a:lnTo>
                  <a:lnTo>
                    <a:pt x="473" y="289"/>
                  </a:lnTo>
                  <a:lnTo>
                    <a:pt x="477" y="288"/>
                  </a:lnTo>
                  <a:lnTo>
                    <a:pt x="482" y="286"/>
                  </a:lnTo>
                  <a:lnTo>
                    <a:pt x="488" y="284"/>
                  </a:lnTo>
                  <a:lnTo>
                    <a:pt x="494" y="282"/>
                  </a:lnTo>
                  <a:lnTo>
                    <a:pt x="499" y="278"/>
                  </a:lnTo>
                  <a:lnTo>
                    <a:pt x="505" y="276"/>
                  </a:lnTo>
                  <a:lnTo>
                    <a:pt x="509" y="272"/>
                  </a:lnTo>
                  <a:lnTo>
                    <a:pt x="515" y="270"/>
                  </a:lnTo>
                  <a:lnTo>
                    <a:pt x="524" y="265"/>
                  </a:lnTo>
                  <a:lnTo>
                    <a:pt x="536" y="257"/>
                  </a:lnTo>
                  <a:lnTo>
                    <a:pt x="541" y="253"/>
                  </a:lnTo>
                  <a:lnTo>
                    <a:pt x="547" y="250"/>
                  </a:lnTo>
                  <a:lnTo>
                    <a:pt x="553" y="246"/>
                  </a:lnTo>
                  <a:lnTo>
                    <a:pt x="558" y="242"/>
                  </a:lnTo>
                  <a:lnTo>
                    <a:pt x="564" y="238"/>
                  </a:lnTo>
                  <a:lnTo>
                    <a:pt x="570" y="232"/>
                  </a:lnTo>
                  <a:lnTo>
                    <a:pt x="574" y="229"/>
                  </a:lnTo>
                  <a:lnTo>
                    <a:pt x="579" y="225"/>
                  </a:lnTo>
                  <a:lnTo>
                    <a:pt x="589" y="215"/>
                  </a:lnTo>
                  <a:lnTo>
                    <a:pt x="598" y="208"/>
                  </a:lnTo>
                  <a:lnTo>
                    <a:pt x="606" y="198"/>
                  </a:lnTo>
                  <a:lnTo>
                    <a:pt x="614" y="191"/>
                  </a:lnTo>
                  <a:lnTo>
                    <a:pt x="619" y="181"/>
                  </a:lnTo>
                  <a:lnTo>
                    <a:pt x="627" y="173"/>
                  </a:lnTo>
                  <a:lnTo>
                    <a:pt x="631" y="166"/>
                  </a:lnTo>
                  <a:lnTo>
                    <a:pt x="636" y="160"/>
                  </a:lnTo>
                  <a:lnTo>
                    <a:pt x="638" y="154"/>
                  </a:lnTo>
                  <a:lnTo>
                    <a:pt x="642" y="151"/>
                  </a:lnTo>
                  <a:lnTo>
                    <a:pt x="646" y="143"/>
                  </a:lnTo>
                  <a:lnTo>
                    <a:pt x="648" y="141"/>
                  </a:lnTo>
                  <a:lnTo>
                    <a:pt x="678" y="162"/>
                  </a:lnTo>
                  <a:close/>
                </a:path>
              </a:pathLst>
            </a:custGeom>
            <a:solidFill>
              <a:srgbClr val="000000"/>
            </a:solidFill>
            <a:ln w="9525">
              <a:noFill/>
              <a:round/>
              <a:headEnd/>
              <a:tailEnd/>
            </a:ln>
          </p:spPr>
          <p:txBody>
            <a:bodyPr/>
            <a:lstStyle/>
            <a:p>
              <a:endParaRPr lang="en-US" sz="2400"/>
            </a:p>
          </p:txBody>
        </p:sp>
        <p:sp>
          <p:nvSpPr>
            <p:cNvPr id="231492" name="Freeform 79"/>
            <p:cNvSpPr>
              <a:spLocks/>
            </p:cNvSpPr>
            <p:nvPr/>
          </p:nvSpPr>
          <p:spPr bwMode="auto">
            <a:xfrm>
              <a:off x="5005" y="4043"/>
              <a:ext cx="34" cy="35"/>
            </a:xfrm>
            <a:custGeom>
              <a:avLst/>
              <a:gdLst>
                <a:gd name="T0" fmla="*/ 1 w 68"/>
                <a:gd name="T1" fmla="*/ 0 h 68"/>
                <a:gd name="T2" fmla="*/ 1 w 68"/>
                <a:gd name="T3" fmla="*/ 0 h 68"/>
                <a:gd name="T4" fmla="*/ 1 w 68"/>
                <a:gd name="T5" fmla="*/ 1 h 68"/>
                <a:gd name="T6" fmla="*/ 1 w 68"/>
                <a:gd name="T7" fmla="*/ 1 h 68"/>
                <a:gd name="T8" fmla="*/ 1 w 68"/>
                <a:gd name="T9" fmla="*/ 1 h 68"/>
                <a:gd name="T10" fmla="*/ 1 w 68"/>
                <a:gd name="T11" fmla="*/ 1 h 68"/>
                <a:gd name="T12" fmla="*/ 1 w 68"/>
                <a:gd name="T13" fmla="*/ 1 h 68"/>
                <a:gd name="T14" fmla="*/ 1 w 68"/>
                <a:gd name="T15" fmla="*/ 1 h 68"/>
                <a:gd name="T16" fmla="*/ 1 w 68"/>
                <a:gd name="T17" fmla="*/ 1 h 68"/>
                <a:gd name="T18" fmla="*/ 1 w 68"/>
                <a:gd name="T19" fmla="*/ 1 h 68"/>
                <a:gd name="T20" fmla="*/ 1 w 68"/>
                <a:gd name="T21" fmla="*/ 1 h 68"/>
                <a:gd name="T22" fmla="*/ 1 w 68"/>
                <a:gd name="T23" fmla="*/ 1 h 68"/>
                <a:gd name="T24" fmla="*/ 1 w 68"/>
                <a:gd name="T25" fmla="*/ 1 h 68"/>
                <a:gd name="T26" fmla="*/ 1 w 68"/>
                <a:gd name="T27" fmla="*/ 1 h 68"/>
                <a:gd name="T28" fmla="*/ 1 w 68"/>
                <a:gd name="T29" fmla="*/ 1 h 68"/>
                <a:gd name="T30" fmla="*/ 1 w 68"/>
                <a:gd name="T31" fmla="*/ 1 h 68"/>
                <a:gd name="T32" fmla="*/ 1 w 68"/>
                <a:gd name="T33" fmla="*/ 1 h 68"/>
                <a:gd name="T34" fmla="*/ 1 w 68"/>
                <a:gd name="T35" fmla="*/ 1 h 68"/>
                <a:gd name="T36" fmla="*/ 1 w 68"/>
                <a:gd name="T37" fmla="*/ 1 h 68"/>
                <a:gd name="T38" fmla="*/ 1 w 68"/>
                <a:gd name="T39" fmla="*/ 1 h 68"/>
                <a:gd name="T40" fmla="*/ 1 w 68"/>
                <a:gd name="T41" fmla="*/ 1 h 68"/>
                <a:gd name="T42" fmla="*/ 1 w 68"/>
                <a:gd name="T43" fmla="*/ 1 h 68"/>
                <a:gd name="T44" fmla="*/ 1 w 68"/>
                <a:gd name="T45" fmla="*/ 1 h 68"/>
                <a:gd name="T46" fmla="*/ 0 w 68"/>
                <a:gd name="T47" fmla="*/ 1 h 68"/>
                <a:gd name="T48" fmla="*/ 0 w 68"/>
                <a:gd name="T49" fmla="*/ 1 h 68"/>
                <a:gd name="T50" fmla="*/ 1 w 68"/>
                <a:gd name="T51" fmla="*/ 0 h 68"/>
                <a:gd name="T52" fmla="*/ 1 w 68"/>
                <a:gd name="T53" fmla="*/ 0 h 6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8"/>
                <a:gd name="T82" fmla="*/ 0 h 68"/>
                <a:gd name="T83" fmla="*/ 68 w 68"/>
                <a:gd name="T84" fmla="*/ 68 h 6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8" h="68">
                  <a:moveTo>
                    <a:pt x="34" y="0"/>
                  </a:moveTo>
                  <a:lnTo>
                    <a:pt x="36" y="0"/>
                  </a:lnTo>
                  <a:lnTo>
                    <a:pt x="41" y="6"/>
                  </a:lnTo>
                  <a:lnTo>
                    <a:pt x="49" y="11"/>
                  </a:lnTo>
                  <a:lnTo>
                    <a:pt x="58" y="21"/>
                  </a:lnTo>
                  <a:lnTo>
                    <a:pt x="62" y="25"/>
                  </a:lnTo>
                  <a:lnTo>
                    <a:pt x="64" y="30"/>
                  </a:lnTo>
                  <a:lnTo>
                    <a:pt x="66" y="36"/>
                  </a:lnTo>
                  <a:lnTo>
                    <a:pt x="68" y="42"/>
                  </a:lnTo>
                  <a:lnTo>
                    <a:pt x="66" y="45"/>
                  </a:lnTo>
                  <a:lnTo>
                    <a:pt x="64" y="51"/>
                  </a:lnTo>
                  <a:lnTo>
                    <a:pt x="58" y="57"/>
                  </a:lnTo>
                  <a:lnTo>
                    <a:pt x="53" y="63"/>
                  </a:lnTo>
                  <a:lnTo>
                    <a:pt x="43" y="66"/>
                  </a:lnTo>
                  <a:lnTo>
                    <a:pt x="36" y="68"/>
                  </a:lnTo>
                  <a:lnTo>
                    <a:pt x="30" y="68"/>
                  </a:lnTo>
                  <a:lnTo>
                    <a:pt x="24" y="68"/>
                  </a:lnTo>
                  <a:lnTo>
                    <a:pt x="19" y="66"/>
                  </a:lnTo>
                  <a:lnTo>
                    <a:pt x="15" y="64"/>
                  </a:lnTo>
                  <a:lnTo>
                    <a:pt x="11" y="61"/>
                  </a:lnTo>
                  <a:lnTo>
                    <a:pt x="9" y="57"/>
                  </a:lnTo>
                  <a:lnTo>
                    <a:pt x="3" y="47"/>
                  </a:lnTo>
                  <a:lnTo>
                    <a:pt x="1" y="40"/>
                  </a:lnTo>
                  <a:lnTo>
                    <a:pt x="0" y="32"/>
                  </a:lnTo>
                  <a:lnTo>
                    <a:pt x="0" y="30"/>
                  </a:lnTo>
                  <a:lnTo>
                    <a:pt x="34" y="0"/>
                  </a:lnTo>
                  <a:close/>
                </a:path>
              </a:pathLst>
            </a:custGeom>
            <a:solidFill>
              <a:srgbClr val="000000"/>
            </a:solidFill>
            <a:ln w="9525">
              <a:noFill/>
              <a:round/>
              <a:headEnd/>
              <a:tailEnd/>
            </a:ln>
          </p:spPr>
          <p:txBody>
            <a:bodyPr/>
            <a:lstStyle/>
            <a:p>
              <a:endParaRPr lang="en-US" sz="2400"/>
            </a:p>
          </p:txBody>
        </p:sp>
        <p:sp>
          <p:nvSpPr>
            <p:cNvPr id="231493" name="Freeform 80"/>
            <p:cNvSpPr>
              <a:spLocks/>
            </p:cNvSpPr>
            <p:nvPr/>
          </p:nvSpPr>
          <p:spPr bwMode="auto">
            <a:xfrm>
              <a:off x="4961" y="3997"/>
              <a:ext cx="112" cy="118"/>
            </a:xfrm>
            <a:custGeom>
              <a:avLst/>
              <a:gdLst>
                <a:gd name="T0" fmla="*/ 1 w 224"/>
                <a:gd name="T1" fmla="*/ 1 h 235"/>
                <a:gd name="T2" fmla="*/ 1 w 224"/>
                <a:gd name="T3" fmla="*/ 1 h 235"/>
                <a:gd name="T4" fmla="*/ 1 w 224"/>
                <a:gd name="T5" fmla="*/ 1 h 235"/>
                <a:gd name="T6" fmla="*/ 1 w 224"/>
                <a:gd name="T7" fmla="*/ 1 h 235"/>
                <a:gd name="T8" fmla="*/ 1 w 224"/>
                <a:gd name="T9" fmla="*/ 1 h 235"/>
                <a:gd name="T10" fmla="*/ 1 w 224"/>
                <a:gd name="T11" fmla="*/ 1 h 235"/>
                <a:gd name="T12" fmla="*/ 1 w 224"/>
                <a:gd name="T13" fmla="*/ 1 h 235"/>
                <a:gd name="T14" fmla="*/ 1 w 224"/>
                <a:gd name="T15" fmla="*/ 1 h 235"/>
                <a:gd name="T16" fmla="*/ 1 w 224"/>
                <a:gd name="T17" fmla="*/ 1 h 235"/>
                <a:gd name="T18" fmla="*/ 1 w 224"/>
                <a:gd name="T19" fmla="*/ 1 h 235"/>
                <a:gd name="T20" fmla="*/ 1 w 224"/>
                <a:gd name="T21" fmla="*/ 1 h 235"/>
                <a:gd name="T22" fmla="*/ 1 w 224"/>
                <a:gd name="T23" fmla="*/ 1 h 235"/>
                <a:gd name="T24" fmla="*/ 1 w 224"/>
                <a:gd name="T25" fmla="*/ 1 h 235"/>
                <a:gd name="T26" fmla="*/ 1 w 224"/>
                <a:gd name="T27" fmla="*/ 1 h 235"/>
                <a:gd name="T28" fmla="*/ 1 w 224"/>
                <a:gd name="T29" fmla="*/ 1 h 235"/>
                <a:gd name="T30" fmla="*/ 1 w 224"/>
                <a:gd name="T31" fmla="*/ 1 h 235"/>
                <a:gd name="T32" fmla="*/ 1 w 224"/>
                <a:gd name="T33" fmla="*/ 1 h 235"/>
                <a:gd name="T34" fmla="*/ 1 w 224"/>
                <a:gd name="T35" fmla="*/ 1 h 235"/>
                <a:gd name="T36" fmla="*/ 1 w 224"/>
                <a:gd name="T37" fmla="*/ 1 h 235"/>
                <a:gd name="T38" fmla="*/ 1 w 224"/>
                <a:gd name="T39" fmla="*/ 1 h 235"/>
                <a:gd name="T40" fmla="*/ 1 w 224"/>
                <a:gd name="T41" fmla="*/ 1 h 235"/>
                <a:gd name="T42" fmla="*/ 1 w 224"/>
                <a:gd name="T43" fmla="*/ 1 h 235"/>
                <a:gd name="T44" fmla="*/ 1 w 224"/>
                <a:gd name="T45" fmla="*/ 1 h 235"/>
                <a:gd name="T46" fmla="*/ 1 w 224"/>
                <a:gd name="T47" fmla="*/ 1 h 235"/>
                <a:gd name="T48" fmla="*/ 1 w 224"/>
                <a:gd name="T49" fmla="*/ 1 h 235"/>
                <a:gd name="T50" fmla="*/ 1 w 224"/>
                <a:gd name="T51" fmla="*/ 1 h 235"/>
                <a:gd name="T52" fmla="*/ 0 w 224"/>
                <a:gd name="T53" fmla="*/ 1 h 235"/>
                <a:gd name="T54" fmla="*/ 0 w 224"/>
                <a:gd name="T55" fmla="*/ 1 h 235"/>
                <a:gd name="T56" fmla="*/ 0 w 224"/>
                <a:gd name="T57" fmla="*/ 1 h 235"/>
                <a:gd name="T58" fmla="*/ 1 w 224"/>
                <a:gd name="T59" fmla="*/ 1 h 235"/>
                <a:gd name="T60" fmla="*/ 1 w 224"/>
                <a:gd name="T61" fmla="*/ 1 h 235"/>
                <a:gd name="T62" fmla="*/ 1 w 224"/>
                <a:gd name="T63" fmla="*/ 1 h 235"/>
                <a:gd name="T64" fmla="*/ 1 w 224"/>
                <a:gd name="T65" fmla="*/ 1 h 235"/>
                <a:gd name="T66" fmla="*/ 1 w 224"/>
                <a:gd name="T67" fmla="*/ 1 h 235"/>
                <a:gd name="T68" fmla="*/ 1 w 224"/>
                <a:gd name="T69" fmla="*/ 1 h 235"/>
                <a:gd name="T70" fmla="*/ 1 w 224"/>
                <a:gd name="T71" fmla="*/ 1 h 235"/>
                <a:gd name="T72" fmla="*/ 1 w 224"/>
                <a:gd name="T73" fmla="*/ 1 h 235"/>
                <a:gd name="T74" fmla="*/ 1 w 224"/>
                <a:gd name="T75" fmla="*/ 1 h 235"/>
                <a:gd name="T76" fmla="*/ 1 w 224"/>
                <a:gd name="T77" fmla="*/ 1 h 235"/>
                <a:gd name="T78" fmla="*/ 1 w 224"/>
                <a:gd name="T79" fmla="*/ 1 h 235"/>
                <a:gd name="T80" fmla="*/ 1 w 224"/>
                <a:gd name="T81" fmla="*/ 1 h 235"/>
                <a:gd name="T82" fmla="*/ 1 w 224"/>
                <a:gd name="T83" fmla="*/ 1 h 235"/>
                <a:gd name="T84" fmla="*/ 1 w 224"/>
                <a:gd name="T85" fmla="*/ 1 h 235"/>
                <a:gd name="T86" fmla="*/ 1 w 224"/>
                <a:gd name="T87" fmla="*/ 1 h 235"/>
                <a:gd name="T88" fmla="*/ 1 w 224"/>
                <a:gd name="T89" fmla="*/ 1 h 235"/>
                <a:gd name="T90" fmla="*/ 1 w 224"/>
                <a:gd name="T91" fmla="*/ 1 h 235"/>
                <a:gd name="T92" fmla="*/ 1 w 224"/>
                <a:gd name="T93" fmla="*/ 1 h 235"/>
                <a:gd name="T94" fmla="*/ 1 w 224"/>
                <a:gd name="T95" fmla="*/ 1 h 235"/>
                <a:gd name="T96" fmla="*/ 1 w 224"/>
                <a:gd name="T97" fmla="*/ 1 h 235"/>
                <a:gd name="T98" fmla="*/ 1 w 224"/>
                <a:gd name="T99" fmla="*/ 1 h 235"/>
                <a:gd name="T100" fmla="*/ 1 w 224"/>
                <a:gd name="T101" fmla="*/ 1 h 235"/>
                <a:gd name="T102" fmla="*/ 1 w 224"/>
                <a:gd name="T103" fmla="*/ 1 h 235"/>
                <a:gd name="T104" fmla="*/ 1 w 224"/>
                <a:gd name="T105" fmla="*/ 1 h 235"/>
                <a:gd name="T106" fmla="*/ 1 w 224"/>
                <a:gd name="T107" fmla="*/ 1 h 235"/>
                <a:gd name="T108" fmla="*/ 1 w 224"/>
                <a:gd name="T109" fmla="*/ 1 h 235"/>
                <a:gd name="T110" fmla="*/ 1 w 224"/>
                <a:gd name="T111" fmla="*/ 1 h 235"/>
                <a:gd name="T112" fmla="*/ 1 w 224"/>
                <a:gd name="T113" fmla="*/ 1 h 235"/>
                <a:gd name="T114" fmla="*/ 1 w 224"/>
                <a:gd name="T115" fmla="*/ 1 h 235"/>
                <a:gd name="T116" fmla="*/ 1 w 224"/>
                <a:gd name="T117" fmla="*/ 1 h 235"/>
                <a:gd name="T118" fmla="*/ 1 w 224"/>
                <a:gd name="T119" fmla="*/ 0 h 235"/>
                <a:gd name="T120" fmla="*/ 1 w 224"/>
                <a:gd name="T121" fmla="*/ 1 h 2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4"/>
                <a:gd name="T184" fmla="*/ 0 h 235"/>
                <a:gd name="T185" fmla="*/ 224 w 224"/>
                <a:gd name="T186" fmla="*/ 235 h 23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4" h="235">
                  <a:moveTo>
                    <a:pt x="114" y="23"/>
                  </a:moveTo>
                  <a:lnTo>
                    <a:pt x="114" y="43"/>
                  </a:lnTo>
                  <a:lnTo>
                    <a:pt x="116" y="43"/>
                  </a:lnTo>
                  <a:lnTo>
                    <a:pt x="120" y="43"/>
                  </a:lnTo>
                  <a:lnTo>
                    <a:pt x="126" y="45"/>
                  </a:lnTo>
                  <a:lnTo>
                    <a:pt x="131" y="47"/>
                  </a:lnTo>
                  <a:lnTo>
                    <a:pt x="139" y="49"/>
                  </a:lnTo>
                  <a:lnTo>
                    <a:pt x="146" y="53"/>
                  </a:lnTo>
                  <a:lnTo>
                    <a:pt x="154" y="59"/>
                  </a:lnTo>
                  <a:lnTo>
                    <a:pt x="162" y="62"/>
                  </a:lnTo>
                  <a:lnTo>
                    <a:pt x="169" y="68"/>
                  </a:lnTo>
                  <a:lnTo>
                    <a:pt x="175" y="76"/>
                  </a:lnTo>
                  <a:lnTo>
                    <a:pt x="183" y="83"/>
                  </a:lnTo>
                  <a:lnTo>
                    <a:pt x="186" y="93"/>
                  </a:lnTo>
                  <a:lnTo>
                    <a:pt x="190" y="102"/>
                  </a:lnTo>
                  <a:lnTo>
                    <a:pt x="192" y="108"/>
                  </a:lnTo>
                  <a:lnTo>
                    <a:pt x="192" y="114"/>
                  </a:lnTo>
                  <a:lnTo>
                    <a:pt x="192" y="121"/>
                  </a:lnTo>
                  <a:lnTo>
                    <a:pt x="194" y="129"/>
                  </a:lnTo>
                  <a:lnTo>
                    <a:pt x="192" y="135"/>
                  </a:lnTo>
                  <a:lnTo>
                    <a:pt x="190" y="140"/>
                  </a:lnTo>
                  <a:lnTo>
                    <a:pt x="190" y="146"/>
                  </a:lnTo>
                  <a:lnTo>
                    <a:pt x="188" y="152"/>
                  </a:lnTo>
                  <a:lnTo>
                    <a:pt x="186" y="157"/>
                  </a:lnTo>
                  <a:lnTo>
                    <a:pt x="184" y="163"/>
                  </a:lnTo>
                  <a:lnTo>
                    <a:pt x="183" y="167"/>
                  </a:lnTo>
                  <a:lnTo>
                    <a:pt x="181" y="173"/>
                  </a:lnTo>
                  <a:lnTo>
                    <a:pt x="175" y="180"/>
                  </a:lnTo>
                  <a:lnTo>
                    <a:pt x="169" y="186"/>
                  </a:lnTo>
                  <a:lnTo>
                    <a:pt x="164" y="192"/>
                  </a:lnTo>
                  <a:lnTo>
                    <a:pt x="158" y="197"/>
                  </a:lnTo>
                  <a:lnTo>
                    <a:pt x="150" y="201"/>
                  </a:lnTo>
                  <a:lnTo>
                    <a:pt x="143" y="205"/>
                  </a:lnTo>
                  <a:lnTo>
                    <a:pt x="135" y="207"/>
                  </a:lnTo>
                  <a:lnTo>
                    <a:pt x="127" y="209"/>
                  </a:lnTo>
                  <a:lnTo>
                    <a:pt x="120" y="209"/>
                  </a:lnTo>
                  <a:lnTo>
                    <a:pt x="114" y="211"/>
                  </a:lnTo>
                  <a:lnTo>
                    <a:pt x="107" y="209"/>
                  </a:lnTo>
                  <a:lnTo>
                    <a:pt x="101" y="209"/>
                  </a:lnTo>
                  <a:lnTo>
                    <a:pt x="93" y="207"/>
                  </a:lnTo>
                  <a:lnTo>
                    <a:pt x="86" y="203"/>
                  </a:lnTo>
                  <a:lnTo>
                    <a:pt x="80" y="199"/>
                  </a:lnTo>
                  <a:lnTo>
                    <a:pt x="76" y="197"/>
                  </a:lnTo>
                  <a:lnTo>
                    <a:pt x="70" y="192"/>
                  </a:lnTo>
                  <a:lnTo>
                    <a:pt x="65" y="188"/>
                  </a:lnTo>
                  <a:lnTo>
                    <a:pt x="59" y="182"/>
                  </a:lnTo>
                  <a:lnTo>
                    <a:pt x="57" y="178"/>
                  </a:lnTo>
                  <a:lnTo>
                    <a:pt x="50" y="169"/>
                  </a:lnTo>
                  <a:lnTo>
                    <a:pt x="44" y="163"/>
                  </a:lnTo>
                  <a:lnTo>
                    <a:pt x="40" y="157"/>
                  </a:lnTo>
                  <a:lnTo>
                    <a:pt x="40" y="156"/>
                  </a:lnTo>
                  <a:lnTo>
                    <a:pt x="32" y="116"/>
                  </a:lnTo>
                  <a:lnTo>
                    <a:pt x="0" y="123"/>
                  </a:lnTo>
                  <a:lnTo>
                    <a:pt x="0" y="127"/>
                  </a:lnTo>
                  <a:lnTo>
                    <a:pt x="0" y="131"/>
                  </a:lnTo>
                  <a:lnTo>
                    <a:pt x="0" y="137"/>
                  </a:lnTo>
                  <a:lnTo>
                    <a:pt x="0" y="142"/>
                  </a:lnTo>
                  <a:lnTo>
                    <a:pt x="0" y="150"/>
                  </a:lnTo>
                  <a:lnTo>
                    <a:pt x="2" y="157"/>
                  </a:lnTo>
                  <a:lnTo>
                    <a:pt x="6" y="165"/>
                  </a:lnTo>
                  <a:lnTo>
                    <a:pt x="8" y="173"/>
                  </a:lnTo>
                  <a:lnTo>
                    <a:pt x="12" y="182"/>
                  </a:lnTo>
                  <a:lnTo>
                    <a:pt x="17" y="190"/>
                  </a:lnTo>
                  <a:lnTo>
                    <a:pt x="23" y="199"/>
                  </a:lnTo>
                  <a:lnTo>
                    <a:pt x="31" y="205"/>
                  </a:lnTo>
                  <a:lnTo>
                    <a:pt x="40" y="213"/>
                  </a:lnTo>
                  <a:lnTo>
                    <a:pt x="44" y="215"/>
                  </a:lnTo>
                  <a:lnTo>
                    <a:pt x="50" y="218"/>
                  </a:lnTo>
                  <a:lnTo>
                    <a:pt x="57" y="220"/>
                  </a:lnTo>
                  <a:lnTo>
                    <a:pt x="65" y="222"/>
                  </a:lnTo>
                  <a:lnTo>
                    <a:pt x="70" y="224"/>
                  </a:lnTo>
                  <a:lnTo>
                    <a:pt x="76" y="224"/>
                  </a:lnTo>
                  <a:lnTo>
                    <a:pt x="82" y="226"/>
                  </a:lnTo>
                  <a:lnTo>
                    <a:pt x="88" y="228"/>
                  </a:lnTo>
                  <a:lnTo>
                    <a:pt x="93" y="228"/>
                  </a:lnTo>
                  <a:lnTo>
                    <a:pt x="99" y="230"/>
                  </a:lnTo>
                  <a:lnTo>
                    <a:pt x="105" y="232"/>
                  </a:lnTo>
                  <a:lnTo>
                    <a:pt x="110" y="234"/>
                  </a:lnTo>
                  <a:lnTo>
                    <a:pt x="120" y="234"/>
                  </a:lnTo>
                  <a:lnTo>
                    <a:pt x="129" y="235"/>
                  </a:lnTo>
                  <a:lnTo>
                    <a:pt x="139" y="235"/>
                  </a:lnTo>
                  <a:lnTo>
                    <a:pt x="146" y="235"/>
                  </a:lnTo>
                  <a:lnTo>
                    <a:pt x="154" y="234"/>
                  </a:lnTo>
                  <a:lnTo>
                    <a:pt x="162" y="232"/>
                  </a:lnTo>
                  <a:lnTo>
                    <a:pt x="167" y="230"/>
                  </a:lnTo>
                  <a:lnTo>
                    <a:pt x="175" y="226"/>
                  </a:lnTo>
                  <a:lnTo>
                    <a:pt x="181" y="220"/>
                  </a:lnTo>
                  <a:lnTo>
                    <a:pt x="186" y="215"/>
                  </a:lnTo>
                  <a:lnTo>
                    <a:pt x="192" y="207"/>
                  </a:lnTo>
                  <a:lnTo>
                    <a:pt x="198" y="199"/>
                  </a:lnTo>
                  <a:lnTo>
                    <a:pt x="202" y="190"/>
                  </a:lnTo>
                  <a:lnTo>
                    <a:pt x="207" y="182"/>
                  </a:lnTo>
                  <a:lnTo>
                    <a:pt x="209" y="175"/>
                  </a:lnTo>
                  <a:lnTo>
                    <a:pt x="213" y="167"/>
                  </a:lnTo>
                  <a:lnTo>
                    <a:pt x="215" y="161"/>
                  </a:lnTo>
                  <a:lnTo>
                    <a:pt x="219" y="156"/>
                  </a:lnTo>
                  <a:lnTo>
                    <a:pt x="221" y="150"/>
                  </a:lnTo>
                  <a:lnTo>
                    <a:pt x="222" y="144"/>
                  </a:lnTo>
                  <a:lnTo>
                    <a:pt x="222" y="138"/>
                  </a:lnTo>
                  <a:lnTo>
                    <a:pt x="222" y="133"/>
                  </a:lnTo>
                  <a:lnTo>
                    <a:pt x="222" y="127"/>
                  </a:lnTo>
                  <a:lnTo>
                    <a:pt x="224" y="121"/>
                  </a:lnTo>
                  <a:lnTo>
                    <a:pt x="222" y="116"/>
                  </a:lnTo>
                  <a:lnTo>
                    <a:pt x="222" y="110"/>
                  </a:lnTo>
                  <a:lnTo>
                    <a:pt x="222" y="102"/>
                  </a:lnTo>
                  <a:lnTo>
                    <a:pt x="221" y="97"/>
                  </a:lnTo>
                  <a:lnTo>
                    <a:pt x="219" y="87"/>
                  </a:lnTo>
                  <a:lnTo>
                    <a:pt x="215" y="81"/>
                  </a:lnTo>
                  <a:lnTo>
                    <a:pt x="213" y="76"/>
                  </a:lnTo>
                  <a:lnTo>
                    <a:pt x="211" y="70"/>
                  </a:lnTo>
                  <a:lnTo>
                    <a:pt x="207" y="64"/>
                  </a:lnTo>
                  <a:lnTo>
                    <a:pt x="202" y="59"/>
                  </a:lnTo>
                  <a:lnTo>
                    <a:pt x="200" y="53"/>
                  </a:lnTo>
                  <a:lnTo>
                    <a:pt x="198" y="51"/>
                  </a:lnTo>
                  <a:lnTo>
                    <a:pt x="190" y="43"/>
                  </a:lnTo>
                  <a:lnTo>
                    <a:pt x="184" y="38"/>
                  </a:lnTo>
                  <a:lnTo>
                    <a:pt x="181" y="36"/>
                  </a:lnTo>
                  <a:lnTo>
                    <a:pt x="118" y="0"/>
                  </a:lnTo>
                  <a:lnTo>
                    <a:pt x="114" y="23"/>
                  </a:lnTo>
                  <a:close/>
                </a:path>
              </a:pathLst>
            </a:custGeom>
            <a:solidFill>
              <a:srgbClr val="000000"/>
            </a:solidFill>
            <a:ln w="9525">
              <a:noFill/>
              <a:round/>
              <a:headEnd/>
              <a:tailEnd/>
            </a:ln>
          </p:spPr>
          <p:txBody>
            <a:bodyPr/>
            <a:lstStyle/>
            <a:p>
              <a:endParaRPr lang="en-US" sz="2400"/>
            </a:p>
          </p:txBody>
        </p:sp>
        <p:sp>
          <p:nvSpPr>
            <p:cNvPr id="231494" name="Freeform 81"/>
            <p:cNvSpPr>
              <a:spLocks/>
            </p:cNvSpPr>
            <p:nvPr/>
          </p:nvSpPr>
          <p:spPr bwMode="auto">
            <a:xfrm>
              <a:off x="4544" y="3997"/>
              <a:ext cx="31" cy="27"/>
            </a:xfrm>
            <a:custGeom>
              <a:avLst/>
              <a:gdLst>
                <a:gd name="T0" fmla="*/ 1 w 62"/>
                <a:gd name="T1" fmla="*/ 0 h 55"/>
                <a:gd name="T2" fmla="*/ 1 w 62"/>
                <a:gd name="T3" fmla="*/ 0 h 55"/>
                <a:gd name="T4" fmla="*/ 0 w 62"/>
                <a:gd name="T5" fmla="*/ 0 h 55"/>
                <a:gd name="T6" fmla="*/ 1 w 62"/>
                <a:gd name="T7" fmla="*/ 0 h 55"/>
                <a:gd name="T8" fmla="*/ 1 w 62"/>
                <a:gd name="T9" fmla="*/ 0 h 55"/>
                <a:gd name="T10" fmla="*/ 1 w 62"/>
                <a:gd name="T11" fmla="*/ 0 h 55"/>
                <a:gd name="T12" fmla="*/ 0 60000 65536"/>
                <a:gd name="T13" fmla="*/ 0 60000 65536"/>
                <a:gd name="T14" fmla="*/ 0 60000 65536"/>
                <a:gd name="T15" fmla="*/ 0 60000 65536"/>
                <a:gd name="T16" fmla="*/ 0 60000 65536"/>
                <a:gd name="T17" fmla="*/ 0 60000 65536"/>
                <a:gd name="T18" fmla="*/ 0 w 62"/>
                <a:gd name="T19" fmla="*/ 0 h 55"/>
                <a:gd name="T20" fmla="*/ 62 w 62"/>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62" h="55">
                  <a:moveTo>
                    <a:pt x="62" y="15"/>
                  </a:moveTo>
                  <a:lnTo>
                    <a:pt x="59" y="55"/>
                  </a:lnTo>
                  <a:lnTo>
                    <a:pt x="0" y="38"/>
                  </a:lnTo>
                  <a:lnTo>
                    <a:pt x="5" y="0"/>
                  </a:lnTo>
                  <a:lnTo>
                    <a:pt x="62" y="15"/>
                  </a:lnTo>
                  <a:close/>
                </a:path>
              </a:pathLst>
            </a:custGeom>
            <a:solidFill>
              <a:srgbClr val="000000"/>
            </a:solidFill>
            <a:ln w="9525">
              <a:noFill/>
              <a:round/>
              <a:headEnd/>
              <a:tailEnd/>
            </a:ln>
          </p:spPr>
          <p:txBody>
            <a:bodyPr/>
            <a:lstStyle/>
            <a:p>
              <a:endParaRPr lang="en-US" sz="2400"/>
            </a:p>
          </p:txBody>
        </p:sp>
        <p:sp>
          <p:nvSpPr>
            <p:cNvPr id="231495" name="Freeform 82"/>
            <p:cNvSpPr>
              <a:spLocks/>
            </p:cNvSpPr>
            <p:nvPr/>
          </p:nvSpPr>
          <p:spPr bwMode="auto">
            <a:xfrm>
              <a:off x="4590" y="4011"/>
              <a:ext cx="26" cy="33"/>
            </a:xfrm>
            <a:custGeom>
              <a:avLst/>
              <a:gdLst>
                <a:gd name="T0" fmla="*/ 1 w 51"/>
                <a:gd name="T1" fmla="*/ 0 h 67"/>
                <a:gd name="T2" fmla="*/ 1 w 51"/>
                <a:gd name="T3" fmla="*/ 0 h 67"/>
                <a:gd name="T4" fmla="*/ 1 w 51"/>
                <a:gd name="T5" fmla="*/ 0 h 67"/>
                <a:gd name="T6" fmla="*/ 1 w 51"/>
                <a:gd name="T7" fmla="*/ 0 h 67"/>
                <a:gd name="T8" fmla="*/ 1 w 51"/>
                <a:gd name="T9" fmla="*/ 0 h 67"/>
                <a:gd name="T10" fmla="*/ 1 w 51"/>
                <a:gd name="T11" fmla="*/ 0 h 67"/>
                <a:gd name="T12" fmla="*/ 1 w 51"/>
                <a:gd name="T13" fmla="*/ 0 h 67"/>
                <a:gd name="T14" fmla="*/ 1 w 51"/>
                <a:gd name="T15" fmla="*/ 0 h 67"/>
                <a:gd name="T16" fmla="*/ 1 w 51"/>
                <a:gd name="T17" fmla="*/ 0 h 67"/>
                <a:gd name="T18" fmla="*/ 1 w 51"/>
                <a:gd name="T19" fmla="*/ 0 h 67"/>
                <a:gd name="T20" fmla="*/ 1 w 51"/>
                <a:gd name="T21" fmla="*/ 0 h 67"/>
                <a:gd name="T22" fmla="*/ 1 w 51"/>
                <a:gd name="T23" fmla="*/ 0 h 67"/>
                <a:gd name="T24" fmla="*/ 1 w 51"/>
                <a:gd name="T25" fmla="*/ 0 h 67"/>
                <a:gd name="T26" fmla="*/ 1 w 51"/>
                <a:gd name="T27" fmla="*/ 0 h 67"/>
                <a:gd name="T28" fmla="*/ 1 w 51"/>
                <a:gd name="T29" fmla="*/ 0 h 67"/>
                <a:gd name="T30" fmla="*/ 1 w 51"/>
                <a:gd name="T31" fmla="*/ 0 h 67"/>
                <a:gd name="T32" fmla="*/ 1 w 51"/>
                <a:gd name="T33" fmla="*/ 0 h 67"/>
                <a:gd name="T34" fmla="*/ 1 w 51"/>
                <a:gd name="T35" fmla="*/ 0 h 67"/>
                <a:gd name="T36" fmla="*/ 1 w 51"/>
                <a:gd name="T37" fmla="*/ 0 h 67"/>
                <a:gd name="T38" fmla="*/ 1 w 51"/>
                <a:gd name="T39" fmla="*/ 0 h 67"/>
                <a:gd name="T40" fmla="*/ 1 w 51"/>
                <a:gd name="T41" fmla="*/ 0 h 67"/>
                <a:gd name="T42" fmla="*/ 1 w 51"/>
                <a:gd name="T43" fmla="*/ 0 h 67"/>
                <a:gd name="T44" fmla="*/ 1 w 51"/>
                <a:gd name="T45" fmla="*/ 0 h 67"/>
                <a:gd name="T46" fmla="*/ 0 w 51"/>
                <a:gd name="T47" fmla="*/ 0 h 67"/>
                <a:gd name="T48" fmla="*/ 0 w 51"/>
                <a:gd name="T49" fmla="*/ 0 h 67"/>
                <a:gd name="T50" fmla="*/ 0 w 51"/>
                <a:gd name="T51" fmla="*/ 0 h 67"/>
                <a:gd name="T52" fmla="*/ 1 w 51"/>
                <a:gd name="T53" fmla="*/ 0 h 67"/>
                <a:gd name="T54" fmla="*/ 1 w 51"/>
                <a:gd name="T55" fmla="*/ 0 h 67"/>
                <a:gd name="T56" fmla="*/ 1 w 51"/>
                <a:gd name="T57" fmla="*/ 0 h 67"/>
                <a:gd name="T58" fmla="*/ 1 w 51"/>
                <a:gd name="T59" fmla="*/ 0 h 67"/>
                <a:gd name="T60" fmla="*/ 1 w 51"/>
                <a:gd name="T61" fmla="*/ 0 h 67"/>
                <a:gd name="T62" fmla="*/ 1 w 51"/>
                <a:gd name="T63" fmla="*/ 0 h 67"/>
                <a:gd name="T64" fmla="*/ 1 w 51"/>
                <a:gd name="T65" fmla="*/ 0 h 67"/>
                <a:gd name="T66" fmla="*/ 1 w 51"/>
                <a:gd name="T67" fmla="*/ 0 h 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
                <a:gd name="T103" fmla="*/ 0 h 67"/>
                <a:gd name="T104" fmla="*/ 51 w 51"/>
                <a:gd name="T105" fmla="*/ 67 h 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 h="67">
                  <a:moveTo>
                    <a:pt x="32" y="0"/>
                  </a:moveTo>
                  <a:lnTo>
                    <a:pt x="32" y="0"/>
                  </a:lnTo>
                  <a:lnTo>
                    <a:pt x="36" y="0"/>
                  </a:lnTo>
                  <a:lnTo>
                    <a:pt x="40" y="2"/>
                  </a:lnTo>
                  <a:lnTo>
                    <a:pt x="45" y="6"/>
                  </a:lnTo>
                  <a:lnTo>
                    <a:pt x="47" y="10"/>
                  </a:lnTo>
                  <a:lnTo>
                    <a:pt x="51" y="17"/>
                  </a:lnTo>
                  <a:lnTo>
                    <a:pt x="51" y="21"/>
                  </a:lnTo>
                  <a:lnTo>
                    <a:pt x="51" y="27"/>
                  </a:lnTo>
                  <a:lnTo>
                    <a:pt x="49" y="33"/>
                  </a:lnTo>
                  <a:lnTo>
                    <a:pt x="49" y="40"/>
                  </a:lnTo>
                  <a:lnTo>
                    <a:pt x="45" y="46"/>
                  </a:lnTo>
                  <a:lnTo>
                    <a:pt x="42" y="52"/>
                  </a:lnTo>
                  <a:lnTo>
                    <a:pt x="40" y="55"/>
                  </a:lnTo>
                  <a:lnTo>
                    <a:pt x="36" y="59"/>
                  </a:lnTo>
                  <a:lnTo>
                    <a:pt x="28" y="65"/>
                  </a:lnTo>
                  <a:lnTo>
                    <a:pt x="23" y="67"/>
                  </a:lnTo>
                  <a:lnTo>
                    <a:pt x="15" y="65"/>
                  </a:lnTo>
                  <a:lnTo>
                    <a:pt x="9" y="61"/>
                  </a:lnTo>
                  <a:lnTo>
                    <a:pt x="7" y="57"/>
                  </a:lnTo>
                  <a:lnTo>
                    <a:pt x="4" y="53"/>
                  </a:lnTo>
                  <a:lnTo>
                    <a:pt x="2" y="48"/>
                  </a:lnTo>
                  <a:lnTo>
                    <a:pt x="2" y="44"/>
                  </a:lnTo>
                  <a:lnTo>
                    <a:pt x="0" y="38"/>
                  </a:lnTo>
                  <a:lnTo>
                    <a:pt x="0" y="33"/>
                  </a:lnTo>
                  <a:lnTo>
                    <a:pt x="0" y="27"/>
                  </a:lnTo>
                  <a:lnTo>
                    <a:pt x="2" y="23"/>
                  </a:lnTo>
                  <a:lnTo>
                    <a:pt x="5" y="15"/>
                  </a:lnTo>
                  <a:lnTo>
                    <a:pt x="13" y="10"/>
                  </a:lnTo>
                  <a:lnTo>
                    <a:pt x="19" y="4"/>
                  </a:lnTo>
                  <a:lnTo>
                    <a:pt x="24" y="2"/>
                  </a:lnTo>
                  <a:lnTo>
                    <a:pt x="30" y="0"/>
                  </a:lnTo>
                  <a:lnTo>
                    <a:pt x="32" y="0"/>
                  </a:lnTo>
                  <a:close/>
                </a:path>
              </a:pathLst>
            </a:custGeom>
            <a:solidFill>
              <a:srgbClr val="000000"/>
            </a:solidFill>
            <a:ln w="9525">
              <a:noFill/>
              <a:round/>
              <a:headEnd/>
              <a:tailEnd/>
            </a:ln>
          </p:spPr>
          <p:txBody>
            <a:bodyPr/>
            <a:lstStyle/>
            <a:p>
              <a:endParaRPr lang="en-US" sz="2400"/>
            </a:p>
          </p:txBody>
        </p:sp>
        <p:sp>
          <p:nvSpPr>
            <p:cNvPr id="231496" name="Freeform 83"/>
            <p:cNvSpPr>
              <a:spLocks/>
            </p:cNvSpPr>
            <p:nvPr/>
          </p:nvSpPr>
          <p:spPr bwMode="auto">
            <a:xfrm>
              <a:off x="4620" y="4018"/>
              <a:ext cx="35" cy="33"/>
            </a:xfrm>
            <a:custGeom>
              <a:avLst/>
              <a:gdLst>
                <a:gd name="T0" fmla="*/ 1 w 70"/>
                <a:gd name="T1" fmla="*/ 0 h 66"/>
                <a:gd name="T2" fmla="*/ 1 w 70"/>
                <a:gd name="T3" fmla="*/ 1 h 66"/>
                <a:gd name="T4" fmla="*/ 1 w 70"/>
                <a:gd name="T5" fmla="*/ 1 h 66"/>
                <a:gd name="T6" fmla="*/ 0 w 70"/>
                <a:gd name="T7" fmla="*/ 1 h 66"/>
                <a:gd name="T8" fmla="*/ 1 w 70"/>
                <a:gd name="T9" fmla="*/ 0 h 66"/>
                <a:gd name="T10" fmla="*/ 1 w 70"/>
                <a:gd name="T11" fmla="*/ 0 h 66"/>
                <a:gd name="T12" fmla="*/ 0 60000 65536"/>
                <a:gd name="T13" fmla="*/ 0 60000 65536"/>
                <a:gd name="T14" fmla="*/ 0 60000 65536"/>
                <a:gd name="T15" fmla="*/ 0 60000 65536"/>
                <a:gd name="T16" fmla="*/ 0 60000 65536"/>
                <a:gd name="T17" fmla="*/ 0 60000 65536"/>
                <a:gd name="T18" fmla="*/ 0 w 70"/>
                <a:gd name="T19" fmla="*/ 0 h 66"/>
                <a:gd name="T20" fmla="*/ 70 w 70"/>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70" h="66">
                  <a:moveTo>
                    <a:pt x="36" y="0"/>
                  </a:moveTo>
                  <a:lnTo>
                    <a:pt x="70" y="13"/>
                  </a:lnTo>
                  <a:lnTo>
                    <a:pt x="49" y="66"/>
                  </a:lnTo>
                  <a:lnTo>
                    <a:pt x="0" y="43"/>
                  </a:lnTo>
                  <a:lnTo>
                    <a:pt x="36" y="0"/>
                  </a:lnTo>
                  <a:close/>
                </a:path>
              </a:pathLst>
            </a:custGeom>
            <a:solidFill>
              <a:srgbClr val="000000"/>
            </a:solidFill>
            <a:ln w="9525">
              <a:noFill/>
              <a:round/>
              <a:headEnd/>
              <a:tailEnd/>
            </a:ln>
          </p:spPr>
          <p:txBody>
            <a:bodyPr/>
            <a:lstStyle/>
            <a:p>
              <a:endParaRPr lang="en-US" sz="2400"/>
            </a:p>
          </p:txBody>
        </p:sp>
        <p:sp>
          <p:nvSpPr>
            <p:cNvPr id="231497" name="Freeform 84"/>
            <p:cNvSpPr>
              <a:spLocks/>
            </p:cNvSpPr>
            <p:nvPr/>
          </p:nvSpPr>
          <p:spPr bwMode="auto">
            <a:xfrm>
              <a:off x="4445" y="4029"/>
              <a:ext cx="128" cy="44"/>
            </a:xfrm>
            <a:custGeom>
              <a:avLst/>
              <a:gdLst>
                <a:gd name="T0" fmla="*/ 0 w 257"/>
                <a:gd name="T1" fmla="*/ 1 h 88"/>
                <a:gd name="T2" fmla="*/ 0 w 257"/>
                <a:gd name="T3" fmla="*/ 1 h 88"/>
                <a:gd name="T4" fmla="*/ 0 w 257"/>
                <a:gd name="T5" fmla="*/ 1 h 88"/>
                <a:gd name="T6" fmla="*/ 0 w 257"/>
                <a:gd name="T7" fmla="*/ 1 h 88"/>
                <a:gd name="T8" fmla="*/ 0 w 257"/>
                <a:gd name="T9" fmla="*/ 1 h 88"/>
                <a:gd name="T10" fmla="*/ 0 w 257"/>
                <a:gd name="T11" fmla="*/ 1 h 88"/>
                <a:gd name="T12" fmla="*/ 0 w 257"/>
                <a:gd name="T13" fmla="*/ 1 h 88"/>
                <a:gd name="T14" fmla="*/ 0 w 257"/>
                <a:gd name="T15" fmla="*/ 1 h 88"/>
                <a:gd name="T16" fmla="*/ 0 w 257"/>
                <a:gd name="T17" fmla="*/ 1 h 88"/>
                <a:gd name="T18" fmla="*/ 0 w 257"/>
                <a:gd name="T19" fmla="*/ 1 h 88"/>
                <a:gd name="T20" fmla="*/ 0 w 257"/>
                <a:gd name="T21" fmla="*/ 1 h 88"/>
                <a:gd name="T22" fmla="*/ 0 w 257"/>
                <a:gd name="T23" fmla="*/ 1 h 88"/>
                <a:gd name="T24" fmla="*/ 0 w 257"/>
                <a:gd name="T25" fmla="*/ 1 h 88"/>
                <a:gd name="T26" fmla="*/ 0 w 257"/>
                <a:gd name="T27" fmla="*/ 1 h 88"/>
                <a:gd name="T28" fmla="*/ 0 w 257"/>
                <a:gd name="T29" fmla="*/ 1 h 88"/>
                <a:gd name="T30" fmla="*/ 0 w 257"/>
                <a:gd name="T31" fmla="*/ 1 h 88"/>
                <a:gd name="T32" fmla="*/ 0 w 257"/>
                <a:gd name="T33" fmla="*/ 1 h 88"/>
                <a:gd name="T34" fmla="*/ 0 w 257"/>
                <a:gd name="T35" fmla="*/ 1 h 88"/>
                <a:gd name="T36" fmla="*/ 0 w 257"/>
                <a:gd name="T37" fmla="*/ 1 h 88"/>
                <a:gd name="T38" fmla="*/ 0 w 257"/>
                <a:gd name="T39" fmla="*/ 1 h 88"/>
                <a:gd name="T40" fmla="*/ 0 w 257"/>
                <a:gd name="T41" fmla="*/ 1 h 88"/>
                <a:gd name="T42" fmla="*/ 0 w 257"/>
                <a:gd name="T43" fmla="*/ 1 h 88"/>
                <a:gd name="T44" fmla="*/ 0 w 257"/>
                <a:gd name="T45" fmla="*/ 0 h 88"/>
                <a:gd name="T46" fmla="*/ 0 w 257"/>
                <a:gd name="T47" fmla="*/ 1 h 88"/>
                <a:gd name="T48" fmla="*/ 0 w 257"/>
                <a:gd name="T49" fmla="*/ 1 h 88"/>
                <a:gd name="T50" fmla="*/ 0 w 257"/>
                <a:gd name="T51" fmla="*/ 1 h 88"/>
                <a:gd name="T52" fmla="*/ 0 w 257"/>
                <a:gd name="T53" fmla="*/ 1 h 88"/>
                <a:gd name="T54" fmla="*/ 0 w 257"/>
                <a:gd name="T55" fmla="*/ 1 h 88"/>
                <a:gd name="T56" fmla="*/ 0 w 257"/>
                <a:gd name="T57" fmla="*/ 1 h 88"/>
                <a:gd name="T58" fmla="*/ 0 w 257"/>
                <a:gd name="T59" fmla="*/ 1 h 88"/>
                <a:gd name="T60" fmla="*/ 0 w 257"/>
                <a:gd name="T61" fmla="*/ 1 h 88"/>
                <a:gd name="T62" fmla="*/ 0 w 257"/>
                <a:gd name="T63" fmla="*/ 1 h 88"/>
                <a:gd name="T64" fmla="*/ 0 w 257"/>
                <a:gd name="T65" fmla="*/ 1 h 88"/>
                <a:gd name="T66" fmla="*/ 0 w 257"/>
                <a:gd name="T67" fmla="*/ 1 h 88"/>
                <a:gd name="T68" fmla="*/ 0 w 257"/>
                <a:gd name="T69" fmla="*/ 1 h 88"/>
                <a:gd name="T70" fmla="*/ 0 w 257"/>
                <a:gd name="T71" fmla="*/ 1 h 88"/>
                <a:gd name="T72" fmla="*/ 0 w 257"/>
                <a:gd name="T73" fmla="*/ 1 h 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7"/>
                <a:gd name="T112" fmla="*/ 0 h 88"/>
                <a:gd name="T113" fmla="*/ 257 w 257"/>
                <a:gd name="T114" fmla="*/ 88 h 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7" h="88">
                  <a:moveTo>
                    <a:pt x="257" y="44"/>
                  </a:moveTo>
                  <a:lnTo>
                    <a:pt x="255" y="44"/>
                  </a:lnTo>
                  <a:lnTo>
                    <a:pt x="249" y="46"/>
                  </a:lnTo>
                  <a:lnTo>
                    <a:pt x="241" y="48"/>
                  </a:lnTo>
                  <a:lnTo>
                    <a:pt x="232" y="52"/>
                  </a:lnTo>
                  <a:lnTo>
                    <a:pt x="226" y="55"/>
                  </a:lnTo>
                  <a:lnTo>
                    <a:pt x="219" y="57"/>
                  </a:lnTo>
                  <a:lnTo>
                    <a:pt x="213" y="59"/>
                  </a:lnTo>
                  <a:lnTo>
                    <a:pt x="207" y="63"/>
                  </a:lnTo>
                  <a:lnTo>
                    <a:pt x="200" y="65"/>
                  </a:lnTo>
                  <a:lnTo>
                    <a:pt x="192" y="67"/>
                  </a:lnTo>
                  <a:lnTo>
                    <a:pt x="184" y="71"/>
                  </a:lnTo>
                  <a:lnTo>
                    <a:pt x="177" y="73"/>
                  </a:lnTo>
                  <a:lnTo>
                    <a:pt x="167" y="74"/>
                  </a:lnTo>
                  <a:lnTo>
                    <a:pt x="160" y="76"/>
                  </a:lnTo>
                  <a:lnTo>
                    <a:pt x="150" y="78"/>
                  </a:lnTo>
                  <a:lnTo>
                    <a:pt x="142" y="80"/>
                  </a:lnTo>
                  <a:lnTo>
                    <a:pt x="133" y="82"/>
                  </a:lnTo>
                  <a:lnTo>
                    <a:pt x="125" y="84"/>
                  </a:lnTo>
                  <a:lnTo>
                    <a:pt x="116" y="86"/>
                  </a:lnTo>
                  <a:lnTo>
                    <a:pt x="108" y="88"/>
                  </a:lnTo>
                  <a:lnTo>
                    <a:pt x="99" y="88"/>
                  </a:lnTo>
                  <a:lnTo>
                    <a:pt x="91" y="88"/>
                  </a:lnTo>
                  <a:lnTo>
                    <a:pt x="82" y="88"/>
                  </a:lnTo>
                  <a:lnTo>
                    <a:pt x="74" y="88"/>
                  </a:lnTo>
                  <a:lnTo>
                    <a:pt x="66" y="88"/>
                  </a:lnTo>
                  <a:lnTo>
                    <a:pt x="59" y="88"/>
                  </a:lnTo>
                  <a:lnTo>
                    <a:pt x="51" y="86"/>
                  </a:lnTo>
                  <a:lnTo>
                    <a:pt x="46" y="84"/>
                  </a:lnTo>
                  <a:lnTo>
                    <a:pt x="38" y="82"/>
                  </a:lnTo>
                  <a:lnTo>
                    <a:pt x="32" y="78"/>
                  </a:lnTo>
                  <a:lnTo>
                    <a:pt x="27" y="76"/>
                  </a:lnTo>
                  <a:lnTo>
                    <a:pt x="23" y="74"/>
                  </a:lnTo>
                  <a:lnTo>
                    <a:pt x="13" y="69"/>
                  </a:lnTo>
                  <a:lnTo>
                    <a:pt x="9" y="63"/>
                  </a:lnTo>
                  <a:lnTo>
                    <a:pt x="4" y="57"/>
                  </a:lnTo>
                  <a:lnTo>
                    <a:pt x="2" y="50"/>
                  </a:lnTo>
                  <a:lnTo>
                    <a:pt x="0" y="44"/>
                  </a:lnTo>
                  <a:lnTo>
                    <a:pt x="0" y="40"/>
                  </a:lnTo>
                  <a:lnTo>
                    <a:pt x="0" y="35"/>
                  </a:lnTo>
                  <a:lnTo>
                    <a:pt x="2" y="29"/>
                  </a:lnTo>
                  <a:lnTo>
                    <a:pt x="2" y="23"/>
                  </a:lnTo>
                  <a:lnTo>
                    <a:pt x="4" y="21"/>
                  </a:lnTo>
                  <a:lnTo>
                    <a:pt x="8" y="16"/>
                  </a:lnTo>
                  <a:lnTo>
                    <a:pt x="9" y="14"/>
                  </a:lnTo>
                  <a:lnTo>
                    <a:pt x="72" y="0"/>
                  </a:lnTo>
                  <a:lnTo>
                    <a:pt x="70" y="0"/>
                  </a:lnTo>
                  <a:lnTo>
                    <a:pt x="68" y="6"/>
                  </a:lnTo>
                  <a:lnTo>
                    <a:pt x="66" y="12"/>
                  </a:lnTo>
                  <a:lnTo>
                    <a:pt x="65" y="21"/>
                  </a:lnTo>
                  <a:lnTo>
                    <a:pt x="65" y="29"/>
                  </a:lnTo>
                  <a:lnTo>
                    <a:pt x="66" y="36"/>
                  </a:lnTo>
                  <a:lnTo>
                    <a:pt x="68" y="38"/>
                  </a:lnTo>
                  <a:lnTo>
                    <a:pt x="74" y="42"/>
                  </a:lnTo>
                  <a:lnTo>
                    <a:pt x="80" y="44"/>
                  </a:lnTo>
                  <a:lnTo>
                    <a:pt x="85" y="48"/>
                  </a:lnTo>
                  <a:lnTo>
                    <a:pt x="93" y="48"/>
                  </a:lnTo>
                  <a:lnTo>
                    <a:pt x="101" y="50"/>
                  </a:lnTo>
                  <a:lnTo>
                    <a:pt x="110" y="50"/>
                  </a:lnTo>
                  <a:lnTo>
                    <a:pt x="120" y="50"/>
                  </a:lnTo>
                  <a:lnTo>
                    <a:pt x="129" y="48"/>
                  </a:lnTo>
                  <a:lnTo>
                    <a:pt x="139" y="48"/>
                  </a:lnTo>
                  <a:lnTo>
                    <a:pt x="148" y="48"/>
                  </a:lnTo>
                  <a:lnTo>
                    <a:pt x="160" y="46"/>
                  </a:lnTo>
                  <a:lnTo>
                    <a:pt x="167" y="44"/>
                  </a:lnTo>
                  <a:lnTo>
                    <a:pt x="177" y="44"/>
                  </a:lnTo>
                  <a:lnTo>
                    <a:pt x="184" y="42"/>
                  </a:lnTo>
                  <a:lnTo>
                    <a:pt x="192" y="42"/>
                  </a:lnTo>
                  <a:lnTo>
                    <a:pt x="196" y="40"/>
                  </a:lnTo>
                  <a:lnTo>
                    <a:pt x="201" y="40"/>
                  </a:lnTo>
                  <a:lnTo>
                    <a:pt x="203" y="40"/>
                  </a:lnTo>
                  <a:lnTo>
                    <a:pt x="205" y="40"/>
                  </a:lnTo>
                  <a:lnTo>
                    <a:pt x="257" y="44"/>
                  </a:lnTo>
                  <a:close/>
                </a:path>
              </a:pathLst>
            </a:custGeom>
            <a:solidFill>
              <a:srgbClr val="000000"/>
            </a:solidFill>
            <a:ln w="9525">
              <a:noFill/>
              <a:round/>
              <a:headEnd/>
              <a:tailEnd/>
            </a:ln>
          </p:spPr>
          <p:txBody>
            <a:bodyPr/>
            <a:lstStyle/>
            <a:p>
              <a:endParaRPr lang="en-US" sz="2400"/>
            </a:p>
          </p:txBody>
        </p:sp>
        <p:sp>
          <p:nvSpPr>
            <p:cNvPr id="231498" name="Freeform 85"/>
            <p:cNvSpPr>
              <a:spLocks/>
            </p:cNvSpPr>
            <p:nvPr/>
          </p:nvSpPr>
          <p:spPr bwMode="auto">
            <a:xfrm>
              <a:off x="4490" y="4019"/>
              <a:ext cx="31" cy="21"/>
            </a:xfrm>
            <a:custGeom>
              <a:avLst/>
              <a:gdLst>
                <a:gd name="T0" fmla="*/ 0 w 63"/>
                <a:gd name="T1" fmla="*/ 1 h 42"/>
                <a:gd name="T2" fmla="*/ 0 w 63"/>
                <a:gd name="T3" fmla="*/ 1 h 42"/>
                <a:gd name="T4" fmla="*/ 0 w 63"/>
                <a:gd name="T5" fmla="*/ 1 h 42"/>
                <a:gd name="T6" fmla="*/ 0 w 63"/>
                <a:gd name="T7" fmla="*/ 1 h 42"/>
                <a:gd name="T8" fmla="*/ 0 w 63"/>
                <a:gd name="T9" fmla="*/ 1 h 42"/>
                <a:gd name="T10" fmla="*/ 0 w 63"/>
                <a:gd name="T11" fmla="*/ 1 h 42"/>
                <a:gd name="T12" fmla="*/ 0 w 63"/>
                <a:gd name="T13" fmla="*/ 1 h 42"/>
                <a:gd name="T14" fmla="*/ 0 w 63"/>
                <a:gd name="T15" fmla="*/ 1 h 42"/>
                <a:gd name="T16" fmla="*/ 0 w 63"/>
                <a:gd name="T17" fmla="*/ 1 h 42"/>
                <a:gd name="T18" fmla="*/ 0 w 63"/>
                <a:gd name="T19" fmla="*/ 1 h 42"/>
                <a:gd name="T20" fmla="*/ 0 w 63"/>
                <a:gd name="T21" fmla="*/ 1 h 42"/>
                <a:gd name="T22" fmla="*/ 0 w 63"/>
                <a:gd name="T23" fmla="*/ 1 h 42"/>
                <a:gd name="T24" fmla="*/ 0 w 63"/>
                <a:gd name="T25" fmla="*/ 1 h 42"/>
                <a:gd name="T26" fmla="*/ 0 w 63"/>
                <a:gd name="T27" fmla="*/ 1 h 42"/>
                <a:gd name="T28" fmla="*/ 0 w 63"/>
                <a:gd name="T29" fmla="*/ 0 h 42"/>
                <a:gd name="T30" fmla="*/ 0 w 63"/>
                <a:gd name="T31" fmla="*/ 0 h 42"/>
                <a:gd name="T32" fmla="*/ 0 w 63"/>
                <a:gd name="T33" fmla="*/ 0 h 42"/>
                <a:gd name="T34" fmla="*/ 0 w 63"/>
                <a:gd name="T35" fmla="*/ 1 h 42"/>
                <a:gd name="T36" fmla="*/ 0 w 63"/>
                <a:gd name="T37" fmla="*/ 1 h 42"/>
                <a:gd name="T38" fmla="*/ 0 w 63"/>
                <a:gd name="T39" fmla="*/ 1 h 42"/>
                <a:gd name="T40" fmla="*/ 0 w 63"/>
                <a:gd name="T41" fmla="*/ 1 h 42"/>
                <a:gd name="T42" fmla="*/ 0 w 63"/>
                <a:gd name="T43" fmla="*/ 1 h 42"/>
                <a:gd name="T44" fmla="*/ 0 w 63"/>
                <a:gd name="T45" fmla="*/ 1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42"/>
                <a:gd name="T71" fmla="*/ 63 w 63"/>
                <a:gd name="T72" fmla="*/ 42 h 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42">
                  <a:moveTo>
                    <a:pt x="0" y="16"/>
                  </a:moveTo>
                  <a:lnTo>
                    <a:pt x="36" y="42"/>
                  </a:lnTo>
                  <a:lnTo>
                    <a:pt x="38" y="40"/>
                  </a:lnTo>
                  <a:lnTo>
                    <a:pt x="44" y="38"/>
                  </a:lnTo>
                  <a:lnTo>
                    <a:pt x="50" y="35"/>
                  </a:lnTo>
                  <a:lnTo>
                    <a:pt x="57" y="31"/>
                  </a:lnTo>
                  <a:lnTo>
                    <a:pt x="61" y="25"/>
                  </a:lnTo>
                  <a:lnTo>
                    <a:pt x="63" y="19"/>
                  </a:lnTo>
                  <a:lnTo>
                    <a:pt x="61" y="16"/>
                  </a:lnTo>
                  <a:lnTo>
                    <a:pt x="59" y="14"/>
                  </a:lnTo>
                  <a:lnTo>
                    <a:pt x="55" y="10"/>
                  </a:lnTo>
                  <a:lnTo>
                    <a:pt x="50" y="8"/>
                  </a:lnTo>
                  <a:lnTo>
                    <a:pt x="42" y="4"/>
                  </a:lnTo>
                  <a:lnTo>
                    <a:pt x="36" y="2"/>
                  </a:lnTo>
                  <a:lnTo>
                    <a:pt x="31" y="0"/>
                  </a:lnTo>
                  <a:lnTo>
                    <a:pt x="27" y="0"/>
                  </a:lnTo>
                  <a:lnTo>
                    <a:pt x="17" y="0"/>
                  </a:lnTo>
                  <a:lnTo>
                    <a:pt x="12" y="4"/>
                  </a:lnTo>
                  <a:lnTo>
                    <a:pt x="6" y="6"/>
                  </a:lnTo>
                  <a:lnTo>
                    <a:pt x="2" y="10"/>
                  </a:lnTo>
                  <a:lnTo>
                    <a:pt x="0" y="14"/>
                  </a:lnTo>
                  <a:lnTo>
                    <a:pt x="0" y="16"/>
                  </a:lnTo>
                  <a:close/>
                </a:path>
              </a:pathLst>
            </a:custGeom>
            <a:solidFill>
              <a:srgbClr val="000000"/>
            </a:solidFill>
            <a:ln w="9525">
              <a:noFill/>
              <a:round/>
              <a:headEnd/>
              <a:tailEnd/>
            </a:ln>
          </p:spPr>
          <p:txBody>
            <a:bodyPr/>
            <a:lstStyle/>
            <a:p>
              <a:endParaRPr lang="en-US" sz="2400"/>
            </a:p>
          </p:txBody>
        </p:sp>
        <p:sp>
          <p:nvSpPr>
            <p:cNvPr id="231499" name="Freeform 86"/>
            <p:cNvSpPr>
              <a:spLocks/>
            </p:cNvSpPr>
            <p:nvPr/>
          </p:nvSpPr>
          <p:spPr bwMode="auto">
            <a:xfrm>
              <a:off x="4394" y="4040"/>
              <a:ext cx="179" cy="98"/>
            </a:xfrm>
            <a:custGeom>
              <a:avLst/>
              <a:gdLst>
                <a:gd name="T0" fmla="*/ 0 w 360"/>
                <a:gd name="T1" fmla="*/ 0 h 198"/>
                <a:gd name="T2" fmla="*/ 0 w 360"/>
                <a:gd name="T3" fmla="*/ 0 h 198"/>
                <a:gd name="T4" fmla="*/ 0 w 360"/>
                <a:gd name="T5" fmla="*/ 0 h 198"/>
                <a:gd name="T6" fmla="*/ 0 w 360"/>
                <a:gd name="T7" fmla="*/ 0 h 198"/>
                <a:gd name="T8" fmla="*/ 0 w 360"/>
                <a:gd name="T9" fmla="*/ 0 h 198"/>
                <a:gd name="T10" fmla="*/ 0 w 360"/>
                <a:gd name="T11" fmla="*/ 0 h 198"/>
                <a:gd name="T12" fmla="*/ 0 w 360"/>
                <a:gd name="T13" fmla="*/ 0 h 198"/>
                <a:gd name="T14" fmla="*/ 0 w 360"/>
                <a:gd name="T15" fmla="*/ 0 h 198"/>
                <a:gd name="T16" fmla="*/ 0 w 360"/>
                <a:gd name="T17" fmla="*/ 0 h 198"/>
                <a:gd name="T18" fmla="*/ 0 w 360"/>
                <a:gd name="T19" fmla="*/ 0 h 198"/>
                <a:gd name="T20" fmla="*/ 0 w 360"/>
                <a:gd name="T21" fmla="*/ 0 h 198"/>
                <a:gd name="T22" fmla="*/ 0 w 360"/>
                <a:gd name="T23" fmla="*/ 0 h 198"/>
                <a:gd name="T24" fmla="*/ 0 w 360"/>
                <a:gd name="T25" fmla="*/ 0 h 198"/>
                <a:gd name="T26" fmla="*/ 0 w 360"/>
                <a:gd name="T27" fmla="*/ 0 h 198"/>
                <a:gd name="T28" fmla="*/ 0 w 360"/>
                <a:gd name="T29" fmla="*/ 0 h 198"/>
                <a:gd name="T30" fmla="*/ 0 w 360"/>
                <a:gd name="T31" fmla="*/ 0 h 198"/>
                <a:gd name="T32" fmla="*/ 0 w 360"/>
                <a:gd name="T33" fmla="*/ 0 h 198"/>
                <a:gd name="T34" fmla="*/ 0 w 360"/>
                <a:gd name="T35" fmla="*/ 0 h 198"/>
                <a:gd name="T36" fmla="*/ 0 w 360"/>
                <a:gd name="T37" fmla="*/ 0 h 198"/>
                <a:gd name="T38" fmla="*/ 0 w 360"/>
                <a:gd name="T39" fmla="*/ 0 h 198"/>
                <a:gd name="T40" fmla="*/ 0 w 360"/>
                <a:gd name="T41" fmla="*/ 0 h 198"/>
                <a:gd name="T42" fmla="*/ 0 w 360"/>
                <a:gd name="T43" fmla="*/ 0 h 198"/>
                <a:gd name="T44" fmla="*/ 0 w 360"/>
                <a:gd name="T45" fmla="*/ 0 h 198"/>
                <a:gd name="T46" fmla="*/ 0 w 360"/>
                <a:gd name="T47" fmla="*/ 0 h 198"/>
                <a:gd name="T48" fmla="*/ 0 w 360"/>
                <a:gd name="T49" fmla="*/ 0 h 198"/>
                <a:gd name="T50" fmla="*/ 0 w 360"/>
                <a:gd name="T51" fmla="*/ 0 h 198"/>
                <a:gd name="T52" fmla="*/ 0 w 360"/>
                <a:gd name="T53" fmla="*/ 0 h 198"/>
                <a:gd name="T54" fmla="*/ 0 w 360"/>
                <a:gd name="T55" fmla="*/ 0 h 198"/>
                <a:gd name="T56" fmla="*/ 0 w 360"/>
                <a:gd name="T57" fmla="*/ 0 h 198"/>
                <a:gd name="T58" fmla="*/ 0 w 360"/>
                <a:gd name="T59" fmla="*/ 0 h 198"/>
                <a:gd name="T60" fmla="*/ 0 w 360"/>
                <a:gd name="T61" fmla="*/ 0 h 198"/>
                <a:gd name="T62" fmla="*/ 0 w 360"/>
                <a:gd name="T63" fmla="*/ 0 h 198"/>
                <a:gd name="T64" fmla="*/ 0 w 360"/>
                <a:gd name="T65" fmla="*/ 0 h 198"/>
                <a:gd name="T66" fmla="*/ 0 w 360"/>
                <a:gd name="T67" fmla="*/ 0 h 198"/>
                <a:gd name="T68" fmla="*/ 0 w 360"/>
                <a:gd name="T69" fmla="*/ 0 h 198"/>
                <a:gd name="T70" fmla="*/ 0 w 360"/>
                <a:gd name="T71" fmla="*/ 0 h 198"/>
                <a:gd name="T72" fmla="*/ 0 w 360"/>
                <a:gd name="T73" fmla="*/ 0 h 198"/>
                <a:gd name="T74" fmla="*/ 0 w 360"/>
                <a:gd name="T75" fmla="*/ 0 h 198"/>
                <a:gd name="T76" fmla="*/ 0 w 360"/>
                <a:gd name="T77" fmla="*/ 0 h 198"/>
                <a:gd name="T78" fmla="*/ 0 w 360"/>
                <a:gd name="T79" fmla="*/ 0 h 198"/>
                <a:gd name="T80" fmla="*/ 0 w 360"/>
                <a:gd name="T81" fmla="*/ 0 h 198"/>
                <a:gd name="T82" fmla="*/ 0 w 360"/>
                <a:gd name="T83" fmla="*/ 0 h 198"/>
                <a:gd name="T84" fmla="*/ 0 w 360"/>
                <a:gd name="T85" fmla="*/ 0 h 198"/>
                <a:gd name="T86" fmla="*/ 0 w 360"/>
                <a:gd name="T87" fmla="*/ 0 h 198"/>
                <a:gd name="T88" fmla="*/ 0 w 360"/>
                <a:gd name="T89" fmla="*/ 0 h 198"/>
                <a:gd name="T90" fmla="*/ 0 w 360"/>
                <a:gd name="T91" fmla="*/ 0 h 198"/>
                <a:gd name="T92" fmla="*/ 0 w 360"/>
                <a:gd name="T93" fmla="*/ 0 h 198"/>
                <a:gd name="T94" fmla="*/ 0 w 360"/>
                <a:gd name="T95" fmla="*/ 0 h 198"/>
                <a:gd name="T96" fmla="*/ 0 w 360"/>
                <a:gd name="T97" fmla="*/ 0 h 198"/>
                <a:gd name="T98" fmla="*/ 0 w 360"/>
                <a:gd name="T99" fmla="*/ 0 h 198"/>
                <a:gd name="T100" fmla="*/ 0 w 360"/>
                <a:gd name="T101" fmla="*/ 0 h 198"/>
                <a:gd name="T102" fmla="*/ 0 w 360"/>
                <a:gd name="T103" fmla="*/ 0 h 198"/>
                <a:gd name="T104" fmla="*/ 0 w 360"/>
                <a:gd name="T105" fmla="*/ 0 h 198"/>
                <a:gd name="T106" fmla="*/ 0 w 360"/>
                <a:gd name="T107" fmla="*/ 0 h 198"/>
                <a:gd name="T108" fmla="*/ 0 w 360"/>
                <a:gd name="T109" fmla="*/ 0 h 198"/>
                <a:gd name="T110" fmla="*/ 0 w 360"/>
                <a:gd name="T111" fmla="*/ 0 h 198"/>
                <a:gd name="T112" fmla="*/ 0 w 360"/>
                <a:gd name="T113" fmla="*/ 0 h 198"/>
                <a:gd name="T114" fmla="*/ 0 w 360"/>
                <a:gd name="T115" fmla="*/ 0 h 198"/>
                <a:gd name="T116" fmla="*/ 0 w 360"/>
                <a:gd name="T117" fmla="*/ 0 h 198"/>
                <a:gd name="T118" fmla="*/ 0 w 360"/>
                <a:gd name="T119" fmla="*/ 0 h 1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0"/>
                <a:gd name="T181" fmla="*/ 0 h 198"/>
                <a:gd name="T182" fmla="*/ 360 w 360"/>
                <a:gd name="T183" fmla="*/ 198 h 1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0" h="198">
                  <a:moveTo>
                    <a:pt x="38" y="0"/>
                  </a:moveTo>
                  <a:lnTo>
                    <a:pt x="36" y="2"/>
                  </a:lnTo>
                  <a:lnTo>
                    <a:pt x="33" y="10"/>
                  </a:lnTo>
                  <a:lnTo>
                    <a:pt x="33" y="15"/>
                  </a:lnTo>
                  <a:lnTo>
                    <a:pt x="33" y="23"/>
                  </a:lnTo>
                  <a:lnTo>
                    <a:pt x="31" y="31"/>
                  </a:lnTo>
                  <a:lnTo>
                    <a:pt x="33" y="38"/>
                  </a:lnTo>
                  <a:lnTo>
                    <a:pt x="33" y="48"/>
                  </a:lnTo>
                  <a:lnTo>
                    <a:pt x="34" y="57"/>
                  </a:lnTo>
                  <a:lnTo>
                    <a:pt x="38" y="67"/>
                  </a:lnTo>
                  <a:lnTo>
                    <a:pt x="42" y="76"/>
                  </a:lnTo>
                  <a:lnTo>
                    <a:pt x="48" y="86"/>
                  </a:lnTo>
                  <a:lnTo>
                    <a:pt x="55" y="95"/>
                  </a:lnTo>
                  <a:lnTo>
                    <a:pt x="59" y="99"/>
                  </a:lnTo>
                  <a:lnTo>
                    <a:pt x="65" y="103"/>
                  </a:lnTo>
                  <a:lnTo>
                    <a:pt x="71" y="109"/>
                  </a:lnTo>
                  <a:lnTo>
                    <a:pt x="78" y="112"/>
                  </a:lnTo>
                  <a:lnTo>
                    <a:pt x="82" y="116"/>
                  </a:lnTo>
                  <a:lnTo>
                    <a:pt x="88" y="120"/>
                  </a:lnTo>
                  <a:lnTo>
                    <a:pt x="93" y="124"/>
                  </a:lnTo>
                  <a:lnTo>
                    <a:pt x="97" y="128"/>
                  </a:lnTo>
                  <a:lnTo>
                    <a:pt x="107" y="133"/>
                  </a:lnTo>
                  <a:lnTo>
                    <a:pt x="112" y="139"/>
                  </a:lnTo>
                  <a:lnTo>
                    <a:pt x="118" y="143"/>
                  </a:lnTo>
                  <a:lnTo>
                    <a:pt x="124" y="149"/>
                  </a:lnTo>
                  <a:lnTo>
                    <a:pt x="128" y="150"/>
                  </a:lnTo>
                  <a:lnTo>
                    <a:pt x="133" y="156"/>
                  </a:lnTo>
                  <a:lnTo>
                    <a:pt x="139" y="156"/>
                  </a:lnTo>
                  <a:lnTo>
                    <a:pt x="145" y="158"/>
                  </a:lnTo>
                  <a:lnTo>
                    <a:pt x="150" y="160"/>
                  </a:lnTo>
                  <a:lnTo>
                    <a:pt x="158" y="160"/>
                  </a:lnTo>
                  <a:lnTo>
                    <a:pt x="166" y="160"/>
                  </a:lnTo>
                  <a:lnTo>
                    <a:pt x="175" y="160"/>
                  </a:lnTo>
                  <a:lnTo>
                    <a:pt x="181" y="158"/>
                  </a:lnTo>
                  <a:lnTo>
                    <a:pt x="187" y="158"/>
                  </a:lnTo>
                  <a:lnTo>
                    <a:pt x="194" y="158"/>
                  </a:lnTo>
                  <a:lnTo>
                    <a:pt x="202" y="158"/>
                  </a:lnTo>
                  <a:lnTo>
                    <a:pt x="209" y="156"/>
                  </a:lnTo>
                  <a:lnTo>
                    <a:pt x="215" y="154"/>
                  </a:lnTo>
                  <a:lnTo>
                    <a:pt x="223" y="152"/>
                  </a:lnTo>
                  <a:lnTo>
                    <a:pt x="228" y="150"/>
                  </a:lnTo>
                  <a:lnTo>
                    <a:pt x="234" y="149"/>
                  </a:lnTo>
                  <a:lnTo>
                    <a:pt x="240" y="147"/>
                  </a:lnTo>
                  <a:lnTo>
                    <a:pt x="245" y="145"/>
                  </a:lnTo>
                  <a:lnTo>
                    <a:pt x="251" y="143"/>
                  </a:lnTo>
                  <a:lnTo>
                    <a:pt x="261" y="137"/>
                  </a:lnTo>
                  <a:lnTo>
                    <a:pt x="270" y="133"/>
                  </a:lnTo>
                  <a:lnTo>
                    <a:pt x="278" y="128"/>
                  </a:lnTo>
                  <a:lnTo>
                    <a:pt x="285" y="124"/>
                  </a:lnTo>
                  <a:lnTo>
                    <a:pt x="289" y="118"/>
                  </a:lnTo>
                  <a:lnTo>
                    <a:pt x="295" y="112"/>
                  </a:lnTo>
                  <a:lnTo>
                    <a:pt x="299" y="107"/>
                  </a:lnTo>
                  <a:lnTo>
                    <a:pt x="303" y="103"/>
                  </a:lnTo>
                  <a:lnTo>
                    <a:pt x="306" y="97"/>
                  </a:lnTo>
                  <a:lnTo>
                    <a:pt x="308" y="95"/>
                  </a:lnTo>
                  <a:lnTo>
                    <a:pt x="320" y="59"/>
                  </a:lnTo>
                  <a:lnTo>
                    <a:pt x="360" y="53"/>
                  </a:lnTo>
                  <a:lnTo>
                    <a:pt x="358" y="55"/>
                  </a:lnTo>
                  <a:lnTo>
                    <a:pt x="356" y="63"/>
                  </a:lnTo>
                  <a:lnTo>
                    <a:pt x="352" y="69"/>
                  </a:lnTo>
                  <a:lnTo>
                    <a:pt x="350" y="74"/>
                  </a:lnTo>
                  <a:lnTo>
                    <a:pt x="346" y="82"/>
                  </a:lnTo>
                  <a:lnTo>
                    <a:pt x="342" y="90"/>
                  </a:lnTo>
                  <a:lnTo>
                    <a:pt x="337" y="97"/>
                  </a:lnTo>
                  <a:lnTo>
                    <a:pt x="333" y="107"/>
                  </a:lnTo>
                  <a:lnTo>
                    <a:pt x="325" y="114"/>
                  </a:lnTo>
                  <a:lnTo>
                    <a:pt x="320" y="124"/>
                  </a:lnTo>
                  <a:lnTo>
                    <a:pt x="310" y="131"/>
                  </a:lnTo>
                  <a:lnTo>
                    <a:pt x="301" y="139"/>
                  </a:lnTo>
                  <a:lnTo>
                    <a:pt x="291" y="149"/>
                  </a:lnTo>
                  <a:lnTo>
                    <a:pt x="282" y="158"/>
                  </a:lnTo>
                  <a:lnTo>
                    <a:pt x="276" y="160"/>
                  </a:lnTo>
                  <a:lnTo>
                    <a:pt x="270" y="164"/>
                  </a:lnTo>
                  <a:lnTo>
                    <a:pt x="266" y="168"/>
                  </a:lnTo>
                  <a:lnTo>
                    <a:pt x="261" y="171"/>
                  </a:lnTo>
                  <a:lnTo>
                    <a:pt x="251" y="175"/>
                  </a:lnTo>
                  <a:lnTo>
                    <a:pt x="244" y="181"/>
                  </a:lnTo>
                  <a:lnTo>
                    <a:pt x="234" y="185"/>
                  </a:lnTo>
                  <a:lnTo>
                    <a:pt x="225" y="188"/>
                  </a:lnTo>
                  <a:lnTo>
                    <a:pt x="217" y="192"/>
                  </a:lnTo>
                  <a:lnTo>
                    <a:pt x="209" y="194"/>
                  </a:lnTo>
                  <a:lnTo>
                    <a:pt x="202" y="196"/>
                  </a:lnTo>
                  <a:lnTo>
                    <a:pt x="194" y="198"/>
                  </a:lnTo>
                  <a:lnTo>
                    <a:pt x="187" y="198"/>
                  </a:lnTo>
                  <a:lnTo>
                    <a:pt x="179" y="198"/>
                  </a:lnTo>
                  <a:lnTo>
                    <a:pt x="169" y="196"/>
                  </a:lnTo>
                  <a:lnTo>
                    <a:pt x="160" y="194"/>
                  </a:lnTo>
                  <a:lnTo>
                    <a:pt x="152" y="192"/>
                  </a:lnTo>
                  <a:lnTo>
                    <a:pt x="145" y="190"/>
                  </a:lnTo>
                  <a:lnTo>
                    <a:pt x="135" y="187"/>
                  </a:lnTo>
                  <a:lnTo>
                    <a:pt x="126" y="183"/>
                  </a:lnTo>
                  <a:lnTo>
                    <a:pt x="118" y="179"/>
                  </a:lnTo>
                  <a:lnTo>
                    <a:pt x="111" y="177"/>
                  </a:lnTo>
                  <a:lnTo>
                    <a:pt x="103" y="173"/>
                  </a:lnTo>
                  <a:lnTo>
                    <a:pt x="97" y="171"/>
                  </a:lnTo>
                  <a:lnTo>
                    <a:pt x="92" y="169"/>
                  </a:lnTo>
                  <a:lnTo>
                    <a:pt x="86" y="168"/>
                  </a:lnTo>
                  <a:lnTo>
                    <a:pt x="80" y="164"/>
                  </a:lnTo>
                  <a:lnTo>
                    <a:pt x="74" y="160"/>
                  </a:lnTo>
                  <a:lnTo>
                    <a:pt x="71" y="158"/>
                  </a:lnTo>
                  <a:lnTo>
                    <a:pt x="67" y="156"/>
                  </a:lnTo>
                  <a:lnTo>
                    <a:pt x="59" y="149"/>
                  </a:lnTo>
                  <a:lnTo>
                    <a:pt x="55" y="143"/>
                  </a:lnTo>
                  <a:lnTo>
                    <a:pt x="52" y="139"/>
                  </a:lnTo>
                  <a:lnTo>
                    <a:pt x="48" y="133"/>
                  </a:lnTo>
                  <a:lnTo>
                    <a:pt x="44" y="128"/>
                  </a:lnTo>
                  <a:lnTo>
                    <a:pt x="40" y="122"/>
                  </a:lnTo>
                  <a:lnTo>
                    <a:pt x="36" y="114"/>
                  </a:lnTo>
                  <a:lnTo>
                    <a:pt x="31" y="109"/>
                  </a:lnTo>
                  <a:lnTo>
                    <a:pt x="27" y="101"/>
                  </a:lnTo>
                  <a:lnTo>
                    <a:pt x="21" y="95"/>
                  </a:lnTo>
                  <a:lnTo>
                    <a:pt x="17" y="88"/>
                  </a:lnTo>
                  <a:lnTo>
                    <a:pt x="14" y="80"/>
                  </a:lnTo>
                  <a:lnTo>
                    <a:pt x="10" y="74"/>
                  </a:lnTo>
                  <a:lnTo>
                    <a:pt x="6" y="71"/>
                  </a:lnTo>
                  <a:lnTo>
                    <a:pt x="2" y="61"/>
                  </a:lnTo>
                  <a:lnTo>
                    <a:pt x="0" y="59"/>
                  </a:lnTo>
                  <a:lnTo>
                    <a:pt x="4" y="14"/>
                  </a:lnTo>
                  <a:lnTo>
                    <a:pt x="38" y="0"/>
                  </a:lnTo>
                  <a:close/>
                </a:path>
              </a:pathLst>
            </a:custGeom>
            <a:solidFill>
              <a:srgbClr val="000000"/>
            </a:solidFill>
            <a:ln w="9525">
              <a:noFill/>
              <a:round/>
              <a:headEnd/>
              <a:tailEnd/>
            </a:ln>
          </p:spPr>
          <p:txBody>
            <a:bodyPr/>
            <a:lstStyle/>
            <a:p>
              <a:endParaRPr lang="en-US" sz="2400"/>
            </a:p>
          </p:txBody>
        </p:sp>
        <p:sp>
          <p:nvSpPr>
            <p:cNvPr id="231500" name="Freeform 87"/>
            <p:cNvSpPr>
              <a:spLocks/>
            </p:cNvSpPr>
            <p:nvPr/>
          </p:nvSpPr>
          <p:spPr bwMode="auto">
            <a:xfrm>
              <a:off x="4347" y="3944"/>
              <a:ext cx="139" cy="81"/>
            </a:xfrm>
            <a:custGeom>
              <a:avLst/>
              <a:gdLst>
                <a:gd name="T0" fmla="*/ 1 w 278"/>
                <a:gd name="T1" fmla="*/ 0 h 164"/>
                <a:gd name="T2" fmla="*/ 1 w 278"/>
                <a:gd name="T3" fmla="*/ 0 h 164"/>
                <a:gd name="T4" fmla="*/ 1 w 278"/>
                <a:gd name="T5" fmla="*/ 0 h 164"/>
                <a:gd name="T6" fmla="*/ 1 w 278"/>
                <a:gd name="T7" fmla="*/ 0 h 164"/>
                <a:gd name="T8" fmla="*/ 1 w 278"/>
                <a:gd name="T9" fmla="*/ 0 h 164"/>
                <a:gd name="T10" fmla="*/ 1 w 278"/>
                <a:gd name="T11" fmla="*/ 0 h 164"/>
                <a:gd name="T12" fmla="*/ 1 w 278"/>
                <a:gd name="T13" fmla="*/ 0 h 164"/>
                <a:gd name="T14" fmla="*/ 1 w 278"/>
                <a:gd name="T15" fmla="*/ 0 h 164"/>
                <a:gd name="T16" fmla="*/ 1 w 278"/>
                <a:gd name="T17" fmla="*/ 0 h 164"/>
                <a:gd name="T18" fmla="*/ 1 w 278"/>
                <a:gd name="T19" fmla="*/ 0 h 164"/>
                <a:gd name="T20" fmla="*/ 1 w 278"/>
                <a:gd name="T21" fmla="*/ 0 h 164"/>
                <a:gd name="T22" fmla="*/ 1 w 278"/>
                <a:gd name="T23" fmla="*/ 0 h 164"/>
                <a:gd name="T24" fmla="*/ 1 w 278"/>
                <a:gd name="T25" fmla="*/ 0 h 164"/>
                <a:gd name="T26" fmla="*/ 1 w 278"/>
                <a:gd name="T27" fmla="*/ 0 h 164"/>
                <a:gd name="T28" fmla="*/ 1 w 278"/>
                <a:gd name="T29" fmla="*/ 0 h 164"/>
                <a:gd name="T30" fmla="*/ 1 w 278"/>
                <a:gd name="T31" fmla="*/ 0 h 164"/>
                <a:gd name="T32" fmla="*/ 1 w 278"/>
                <a:gd name="T33" fmla="*/ 0 h 164"/>
                <a:gd name="T34" fmla="*/ 1 w 278"/>
                <a:gd name="T35" fmla="*/ 0 h 164"/>
                <a:gd name="T36" fmla="*/ 1 w 278"/>
                <a:gd name="T37" fmla="*/ 0 h 164"/>
                <a:gd name="T38" fmla="*/ 1 w 278"/>
                <a:gd name="T39" fmla="*/ 0 h 164"/>
                <a:gd name="T40" fmla="*/ 1 w 278"/>
                <a:gd name="T41" fmla="*/ 0 h 164"/>
                <a:gd name="T42" fmla="*/ 0 w 278"/>
                <a:gd name="T43" fmla="*/ 0 h 164"/>
                <a:gd name="T44" fmla="*/ 1 w 278"/>
                <a:gd name="T45" fmla="*/ 0 h 164"/>
                <a:gd name="T46" fmla="*/ 1 w 278"/>
                <a:gd name="T47" fmla="*/ 0 h 164"/>
                <a:gd name="T48" fmla="*/ 1 w 278"/>
                <a:gd name="T49" fmla="*/ 0 h 164"/>
                <a:gd name="T50" fmla="*/ 1 w 278"/>
                <a:gd name="T51" fmla="*/ 0 h 164"/>
                <a:gd name="T52" fmla="*/ 1 w 278"/>
                <a:gd name="T53" fmla="*/ 0 h 164"/>
                <a:gd name="T54" fmla="*/ 1 w 278"/>
                <a:gd name="T55" fmla="*/ 0 h 164"/>
                <a:gd name="T56" fmla="*/ 1 w 278"/>
                <a:gd name="T57" fmla="*/ 0 h 164"/>
                <a:gd name="T58" fmla="*/ 1 w 278"/>
                <a:gd name="T59" fmla="*/ 0 h 164"/>
                <a:gd name="T60" fmla="*/ 1 w 278"/>
                <a:gd name="T61" fmla="*/ 0 h 164"/>
                <a:gd name="T62" fmla="*/ 1 w 278"/>
                <a:gd name="T63" fmla="*/ 0 h 164"/>
                <a:gd name="T64" fmla="*/ 1 w 278"/>
                <a:gd name="T65" fmla="*/ 0 h 164"/>
                <a:gd name="T66" fmla="*/ 1 w 278"/>
                <a:gd name="T67" fmla="*/ 0 h 164"/>
                <a:gd name="T68" fmla="*/ 1 w 278"/>
                <a:gd name="T69" fmla="*/ 0 h 164"/>
                <a:gd name="T70" fmla="*/ 1 w 278"/>
                <a:gd name="T71" fmla="*/ 0 h 164"/>
                <a:gd name="T72" fmla="*/ 1 w 278"/>
                <a:gd name="T73" fmla="*/ 0 h 164"/>
                <a:gd name="T74" fmla="*/ 1 w 278"/>
                <a:gd name="T75" fmla="*/ 0 h 1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8"/>
                <a:gd name="T115" fmla="*/ 0 h 164"/>
                <a:gd name="T116" fmla="*/ 278 w 278"/>
                <a:gd name="T117" fmla="*/ 164 h 1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8" h="164">
                  <a:moveTo>
                    <a:pt x="205" y="27"/>
                  </a:moveTo>
                  <a:lnTo>
                    <a:pt x="207" y="27"/>
                  </a:lnTo>
                  <a:lnTo>
                    <a:pt x="215" y="31"/>
                  </a:lnTo>
                  <a:lnTo>
                    <a:pt x="223" y="34"/>
                  </a:lnTo>
                  <a:lnTo>
                    <a:pt x="234" y="42"/>
                  </a:lnTo>
                  <a:lnTo>
                    <a:pt x="238" y="44"/>
                  </a:lnTo>
                  <a:lnTo>
                    <a:pt x="242" y="50"/>
                  </a:lnTo>
                  <a:lnTo>
                    <a:pt x="243" y="55"/>
                  </a:lnTo>
                  <a:lnTo>
                    <a:pt x="245" y="61"/>
                  </a:lnTo>
                  <a:lnTo>
                    <a:pt x="245" y="69"/>
                  </a:lnTo>
                  <a:lnTo>
                    <a:pt x="245" y="76"/>
                  </a:lnTo>
                  <a:lnTo>
                    <a:pt x="242" y="84"/>
                  </a:lnTo>
                  <a:lnTo>
                    <a:pt x="238" y="93"/>
                  </a:lnTo>
                  <a:lnTo>
                    <a:pt x="232" y="97"/>
                  </a:lnTo>
                  <a:lnTo>
                    <a:pt x="228" y="101"/>
                  </a:lnTo>
                  <a:lnTo>
                    <a:pt x="223" y="105"/>
                  </a:lnTo>
                  <a:lnTo>
                    <a:pt x="219" y="107"/>
                  </a:lnTo>
                  <a:lnTo>
                    <a:pt x="211" y="107"/>
                  </a:lnTo>
                  <a:lnTo>
                    <a:pt x="205" y="109"/>
                  </a:lnTo>
                  <a:lnTo>
                    <a:pt x="198" y="109"/>
                  </a:lnTo>
                  <a:lnTo>
                    <a:pt x="192" y="109"/>
                  </a:lnTo>
                  <a:lnTo>
                    <a:pt x="183" y="109"/>
                  </a:lnTo>
                  <a:lnTo>
                    <a:pt x="175" y="107"/>
                  </a:lnTo>
                  <a:lnTo>
                    <a:pt x="167" y="107"/>
                  </a:lnTo>
                  <a:lnTo>
                    <a:pt x="160" y="107"/>
                  </a:lnTo>
                  <a:lnTo>
                    <a:pt x="150" y="103"/>
                  </a:lnTo>
                  <a:lnTo>
                    <a:pt x="143" y="101"/>
                  </a:lnTo>
                  <a:lnTo>
                    <a:pt x="135" y="99"/>
                  </a:lnTo>
                  <a:lnTo>
                    <a:pt x="126" y="97"/>
                  </a:lnTo>
                  <a:lnTo>
                    <a:pt x="118" y="93"/>
                  </a:lnTo>
                  <a:lnTo>
                    <a:pt x="110" y="92"/>
                  </a:lnTo>
                  <a:lnTo>
                    <a:pt x="101" y="88"/>
                  </a:lnTo>
                  <a:lnTo>
                    <a:pt x="95" y="86"/>
                  </a:lnTo>
                  <a:lnTo>
                    <a:pt x="88" y="82"/>
                  </a:lnTo>
                  <a:lnTo>
                    <a:pt x="80" y="80"/>
                  </a:lnTo>
                  <a:lnTo>
                    <a:pt x="74" y="76"/>
                  </a:lnTo>
                  <a:lnTo>
                    <a:pt x="69" y="74"/>
                  </a:lnTo>
                  <a:lnTo>
                    <a:pt x="63" y="73"/>
                  </a:lnTo>
                  <a:lnTo>
                    <a:pt x="59" y="69"/>
                  </a:lnTo>
                  <a:lnTo>
                    <a:pt x="53" y="67"/>
                  </a:lnTo>
                  <a:lnTo>
                    <a:pt x="51" y="67"/>
                  </a:lnTo>
                  <a:lnTo>
                    <a:pt x="46" y="63"/>
                  </a:lnTo>
                  <a:lnTo>
                    <a:pt x="44" y="63"/>
                  </a:lnTo>
                  <a:lnTo>
                    <a:pt x="0" y="105"/>
                  </a:lnTo>
                  <a:lnTo>
                    <a:pt x="192" y="158"/>
                  </a:lnTo>
                  <a:lnTo>
                    <a:pt x="198" y="160"/>
                  </a:lnTo>
                  <a:lnTo>
                    <a:pt x="204" y="162"/>
                  </a:lnTo>
                  <a:lnTo>
                    <a:pt x="213" y="164"/>
                  </a:lnTo>
                  <a:lnTo>
                    <a:pt x="217" y="162"/>
                  </a:lnTo>
                  <a:lnTo>
                    <a:pt x="223" y="160"/>
                  </a:lnTo>
                  <a:lnTo>
                    <a:pt x="228" y="158"/>
                  </a:lnTo>
                  <a:lnTo>
                    <a:pt x="234" y="154"/>
                  </a:lnTo>
                  <a:lnTo>
                    <a:pt x="240" y="149"/>
                  </a:lnTo>
                  <a:lnTo>
                    <a:pt x="245" y="143"/>
                  </a:lnTo>
                  <a:lnTo>
                    <a:pt x="251" y="133"/>
                  </a:lnTo>
                  <a:lnTo>
                    <a:pt x="259" y="126"/>
                  </a:lnTo>
                  <a:lnTo>
                    <a:pt x="261" y="120"/>
                  </a:lnTo>
                  <a:lnTo>
                    <a:pt x="262" y="114"/>
                  </a:lnTo>
                  <a:lnTo>
                    <a:pt x="264" y="109"/>
                  </a:lnTo>
                  <a:lnTo>
                    <a:pt x="268" y="105"/>
                  </a:lnTo>
                  <a:lnTo>
                    <a:pt x="270" y="93"/>
                  </a:lnTo>
                  <a:lnTo>
                    <a:pt x="274" y="86"/>
                  </a:lnTo>
                  <a:lnTo>
                    <a:pt x="276" y="78"/>
                  </a:lnTo>
                  <a:lnTo>
                    <a:pt x="276" y="71"/>
                  </a:lnTo>
                  <a:lnTo>
                    <a:pt x="276" y="65"/>
                  </a:lnTo>
                  <a:lnTo>
                    <a:pt x="278" y="59"/>
                  </a:lnTo>
                  <a:lnTo>
                    <a:pt x="276" y="53"/>
                  </a:lnTo>
                  <a:lnTo>
                    <a:pt x="276" y="48"/>
                  </a:lnTo>
                  <a:lnTo>
                    <a:pt x="274" y="44"/>
                  </a:lnTo>
                  <a:lnTo>
                    <a:pt x="274" y="42"/>
                  </a:lnTo>
                  <a:lnTo>
                    <a:pt x="272" y="38"/>
                  </a:lnTo>
                  <a:lnTo>
                    <a:pt x="272" y="36"/>
                  </a:lnTo>
                  <a:lnTo>
                    <a:pt x="228" y="0"/>
                  </a:lnTo>
                  <a:lnTo>
                    <a:pt x="205" y="27"/>
                  </a:lnTo>
                  <a:close/>
                </a:path>
              </a:pathLst>
            </a:custGeom>
            <a:solidFill>
              <a:srgbClr val="000000"/>
            </a:solidFill>
            <a:ln w="9525">
              <a:noFill/>
              <a:round/>
              <a:headEnd/>
              <a:tailEnd/>
            </a:ln>
          </p:spPr>
          <p:txBody>
            <a:bodyPr/>
            <a:lstStyle/>
            <a:p>
              <a:endParaRPr lang="en-US" sz="2400"/>
            </a:p>
          </p:txBody>
        </p:sp>
        <p:sp>
          <p:nvSpPr>
            <p:cNvPr id="231501" name="Freeform 88"/>
            <p:cNvSpPr>
              <a:spLocks/>
            </p:cNvSpPr>
            <p:nvPr/>
          </p:nvSpPr>
          <p:spPr bwMode="auto">
            <a:xfrm>
              <a:off x="5035" y="3441"/>
              <a:ext cx="87" cy="71"/>
            </a:xfrm>
            <a:custGeom>
              <a:avLst/>
              <a:gdLst>
                <a:gd name="T0" fmla="*/ 1 w 173"/>
                <a:gd name="T1" fmla="*/ 1 h 142"/>
                <a:gd name="T2" fmla="*/ 1 w 173"/>
                <a:gd name="T3" fmla="*/ 1 h 142"/>
                <a:gd name="T4" fmla="*/ 1 w 173"/>
                <a:gd name="T5" fmla="*/ 1 h 142"/>
                <a:gd name="T6" fmla="*/ 1 w 173"/>
                <a:gd name="T7" fmla="*/ 1 h 142"/>
                <a:gd name="T8" fmla="*/ 1 w 173"/>
                <a:gd name="T9" fmla="*/ 1 h 142"/>
                <a:gd name="T10" fmla="*/ 1 w 173"/>
                <a:gd name="T11" fmla="*/ 1 h 142"/>
                <a:gd name="T12" fmla="*/ 1 w 173"/>
                <a:gd name="T13" fmla="*/ 1 h 142"/>
                <a:gd name="T14" fmla="*/ 1 w 173"/>
                <a:gd name="T15" fmla="*/ 1 h 142"/>
                <a:gd name="T16" fmla="*/ 1 w 173"/>
                <a:gd name="T17" fmla="*/ 1 h 142"/>
                <a:gd name="T18" fmla="*/ 1 w 173"/>
                <a:gd name="T19" fmla="*/ 1 h 142"/>
                <a:gd name="T20" fmla="*/ 1 w 173"/>
                <a:gd name="T21" fmla="*/ 1 h 142"/>
                <a:gd name="T22" fmla="*/ 1 w 173"/>
                <a:gd name="T23" fmla="*/ 1 h 142"/>
                <a:gd name="T24" fmla="*/ 1 w 173"/>
                <a:gd name="T25" fmla="*/ 1 h 142"/>
                <a:gd name="T26" fmla="*/ 1 w 173"/>
                <a:gd name="T27" fmla="*/ 1 h 142"/>
                <a:gd name="T28" fmla="*/ 1 w 173"/>
                <a:gd name="T29" fmla="*/ 1 h 142"/>
                <a:gd name="T30" fmla="*/ 1 w 173"/>
                <a:gd name="T31" fmla="*/ 1 h 142"/>
                <a:gd name="T32" fmla="*/ 1 w 173"/>
                <a:gd name="T33" fmla="*/ 1 h 142"/>
                <a:gd name="T34" fmla="*/ 1 w 173"/>
                <a:gd name="T35" fmla="*/ 1 h 142"/>
                <a:gd name="T36" fmla="*/ 1 w 173"/>
                <a:gd name="T37" fmla="*/ 1 h 142"/>
                <a:gd name="T38" fmla="*/ 1 w 173"/>
                <a:gd name="T39" fmla="*/ 1 h 142"/>
                <a:gd name="T40" fmla="*/ 1 w 173"/>
                <a:gd name="T41" fmla="*/ 1 h 142"/>
                <a:gd name="T42" fmla="*/ 1 w 173"/>
                <a:gd name="T43" fmla="*/ 1 h 142"/>
                <a:gd name="T44" fmla="*/ 1 w 173"/>
                <a:gd name="T45" fmla="*/ 1 h 142"/>
                <a:gd name="T46" fmla="*/ 1 w 173"/>
                <a:gd name="T47" fmla="*/ 1 h 142"/>
                <a:gd name="T48" fmla="*/ 1 w 173"/>
                <a:gd name="T49" fmla="*/ 1 h 142"/>
                <a:gd name="T50" fmla="*/ 1 w 173"/>
                <a:gd name="T51" fmla="*/ 1 h 142"/>
                <a:gd name="T52" fmla="*/ 1 w 173"/>
                <a:gd name="T53" fmla="*/ 1 h 142"/>
                <a:gd name="T54" fmla="*/ 1 w 173"/>
                <a:gd name="T55" fmla="*/ 1 h 142"/>
                <a:gd name="T56" fmla="*/ 1 w 173"/>
                <a:gd name="T57" fmla="*/ 1 h 142"/>
                <a:gd name="T58" fmla="*/ 1 w 173"/>
                <a:gd name="T59" fmla="*/ 1 h 142"/>
                <a:gd name="T60" fmla="*/ 1 w 173"/>
                <a:gd name="T61" fmla="*/ 1 h 142"/>
                <a:gd name="T62" fmla="*/ 1 w 173"/>
                <a:gd name="T63" fmla="*/ 1 h 142"/>
                <a:gd name="T64" fmla="*/ 1 w 173"/>
                <a:gd name="T65" fmla="*/ 1 h 142"/>
                <a:gd name="T66" fmla="*/ 1 w 173"/>
                <a:gd name="T67" fmla="*/ 1 h 142"/>
                <a:gd name="T68" fmla="*/ 1 w 173"/>
                <a:gd name="T69" fmla="*/ 1 h 142"/>
                <a:gd name="T70" fmla="*/ 1 w 173"/>
                <a:gd name="T71" fmla="*/ 1 h 142"/>
                <a:gd name="T72" fmla="*/ 1 w 173"/>
                <a:gd name="T73" fmla="*/ 1 h 142"/>
                <a:gd name="T74" fmla="*/ 1 w 173"/>
                <a:gd name="T75" fmla="*/ 1 h 142"/>
                <a:gd name="T76" fmla="*/ 1 w 173"/>
                <a:gd name="T77" fmla="*/ 1 h 142"/>
                <a:gd name="T78" fmla="*/ 1 w 173"/>
                <a:gd name="T79" fmla="*/ 1 h 142"/>
                <a:gd name="T80" fmla="*/ 1 w 173"/>
                <a:gd name="T81" fmla="*/ 1 h 142"/>
                <a:gd name="T82" fmla="*/ 1 w 173"/>
                <a:gd name="T83" fmla="*/ 1 h 142"/>
                <a:gd name="T84" fmla="*/ 1 w 173"/>
                <a:gd name="T85" fmla="*/ 1 h 142"/>
                <a:gd name="T86" fmla="*/ 1 w 173"/>
                <a:gd name="T87" fmla="*/ 1 h 142"/>
                <a:gd name="T88" fmla="*/ 1 w 173"/>
                <a:gd name="T89" fmla="*/ 1 h 142"/>
                <a:gd name="T90" fmla="*/ 1 w 173"/>
                <a:gd name="T91" fmla="*/ 1 h 142"/>
                <a:gd name="T92" fmla="*/ 1 w 173"/>
                <a:gd name="T93" fmla="*/ 1 h 142"/>
                <a:gd name="T94" fmla="*/ 1 w 173"/>
                <a:gd name="T95" fmla="*/ 1 h 142"/>
                <a:gd name="T96" fmla="*/ 1 w 173"/>
                <a:gd name="T97" fmla="*/ 0 h 142"/>
                <a:gd name="T98" fmla="*/ 1 w 173"/>
                <a:gd name="T99" fmla="*/ 0 h 142"/>
                <a:gd name="T100" fmla="*/ 0 w 173"/>
                <a:gd name="T101" fmla="*/ 1 h 142"/>
                <a:gd name="T102" fmla="*/ 1 w 173"/>
                <a:gd name="T103" fmla="*/ 1 h 142"/>
                <a:gd name="T104" fmla="*/ 1 w 173"/>
                <a:gd name="T105" fmla="*/ 1 h 1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3"/>
                <a:gd name="T160" fmla="*/ 0 h 142"/>
                <a:gd name="T161" fmla="*/ 173 w 173"/>
                <a:gd name="T162" fmla="*/ 142 h 1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3" h="142">
                  <a:moveTo>
                    <a:pt x="19" y="40"/>
                  </a:moveTo>
                  <a:lnTo>
                    <a:pt x="21" y="38"/>
                  </a:lnTo>
                  <a:lnTo>
                    <a:pt x="27" y="36"/>
                  </a:lnTo>
                  <a:lnTo>
                    <a:pt x="31" y="34"/>
                  </a:lnTo>
                  <a:lnTo>
                    <a:pt x="36" y="34"/>
                  </a:lnTo>
                  <a:lnTo>
                    <a:pt x="42" y="32"/>
                  </a:lnTo>
                  <a:lnTo>
                    <a:pt x="50" y="30"/>
                  </a:lnTo>
                  <a:lnTo>
                    <a:pt x="54" y="28"/>
                  </a:lnTo>
                  <a:lnTo>
                    <a:pt x="61" y="28"/>
                  </a:lnTo>
                  <a:lnTo>
                    <a:pt x="69" y="26"/>
                  </a:lnTo>
                  <a:lnTo>
                    <a:pt x="76" y="26"/>
                  </a:lnTo>
                  <a:lnTo>
                    <a:pt x="82" y="24"/>
                  </a:lnTo>
                  <a:lnTo>
                    <a:pt x="88" y="24"/>
                  </a:lnTo>
                  <a:lnTo>
                    <a:pt x="94" y="24"/>
                  </a:lnTo>
                  <a:lnTo>
                    <a:pt x="99" y="26"/>
                  </a:lnTo>
                  <a:lnTo>
                    <a:pt x="109" y="28"/>
                  </a:lnTo>
                  <a:lnTo>
                    <a:pt x="116" y="34"/>
                  </a:lnTo>
                  <a:lnTo>
                    <a:pt x="124" y="40"/>
                  </a:lnTo>
                  <a:lnTo>
                    <a:pt x="132" y="47"/>
                  </a:lnTo>
                  <a:lnTo>
                    <a:pt x="135" y="55"/>
                  </a:lnTo>
                  <a:lnTo>
                    <a:pt x="139" y="61"/>
                  </a:lnTo>
                  <a:lnTo>
                    <a:pt x="141" y="64"/>
                  </a:lnTo>
                  <a:lnTo>
                    <a:pt x="143" y="66"/>
                  </a:lnTo>
                  <a:lnTo>
                    <a:pt x="126" y="142"/>
                  </a:lnTo>
                  <a:lnTo>
                    <a:pt x="128" y="140"/>
                  </a:lnTo>
                  <a:lnTo>
                    <a:pt x="133" y="138"/>
                  </a:lnTo>
                  <a:lnTo>
                    <a:pt x="141" y="131"/>
                  </a:lnTo>
                  <a:lnTo>
                    <a:pt x="152" y="125"/>
                  </a:lnTo>
                  <a:lnTo>
                    <a:pt x="156" y="119"/>
                  </a:lnTo>
                  <a:lnTo>
                    <a:pt x="160" y="114"/>
                  </a:lnTo>
                  <a:lnTo>
                    <a:pt x="164" y="108"/>
                  </a:lnTo>
                  <a:lnTo>
                    <a:pt x="168" y="102"/>
                  </a:lnTo>
                  <a:lnTo>
                    <a:pt x="170" y="93"/>
                  </a:lnTo>
                  <a:lnTo>
                    <a:pt x="173" y="85"/>
                  </a:lnTo>
                  <a:lnTo>
                    <a:pt x="173" y="76"/>
                  </a:lnTo>
                  <a:lnTo>
                    <a:pt x="173" y="66"/>
                  </a:lnTo>
                  <a:lnTo>
                    <a:pt x="173" y="61"/>
                  </a:lnTo>
                  <a:lnTo>
                    <a:pt x="171" y="55"/>
                  </a:lnTo>
                  <a:lnTo>
                    <a:pt x="171" y="51"/>
                  </a:lnTo>
                  <a:lnTo>
                    <a:pt x="170" y="45"/>
                  </a:lnTo>
                  <a:lnTo>
                    <a:pt x="168" y="38"/>
                  </a:lnTo>
                  <a:lnTo>
                    <a:pt x="164" y="30"/>
                  </a:lnTo>
                  <a:lnTo>
                    <a:pt x="160" y="24"/>
                  </a:lnTo>
                  <a:lnTo>
                    <a:pt x="156" y="19"/>
                  </a:lnTo>
                  <a:lnTo>
                    <a:pt x="152" y="13"/>
                  </a:lnTo>
                  <a:lnTo>
                    <a:pt x="149" y="11"/>
                  </a:lnTo>
                  <a:lnTo>
                    <a:pt x="139" y="5"/>
                  </a:lnTo>
                  <a:lnTo>
                    <a:pt x="133" y="2"/>
                  </a:lnTo>
                  <a:lnTo>
                    <a:pt x="128" y="0"/>
                  </a:lnTo>
                  <a:lnTo>
                    <a:pt x="126" y="0"/>
                  </a:lnTo>
                  <a:lnTo>
                    <a:pt x="0" y="7"/>
                  </a:lnTo>
                  <a:lnTo>
                    <a:pt x="19" y="40"/>
                  </a:lnTo>
                  <a:close/>
                </a:path>
              </a:pathLst>
            </a:custGeom>
            <a:solidFill>
              <a:srgbClr val="000000"/>
            </a:solidFill>
            <a:ln w="9525">
              <a:noFill/>
              <a:round/>
              <a:headEnd/>
              <a:tailEnd/>
            </a:ln>
          </p:spPr>
          <p:txBody>
            <a:bodyPr/>
            <a:lstStyle/>
            <a:p>
              <a:endParaRPr lang="en-US" sz="2400"/>
            </a:p>
          </p:txBody>
        </p:sp>
        <p:sp>
          <p:nvSpPr>
            <p:cNvPr id="231502" name="Freeform 89"/>
            <p:cNvSpPr>
              <a:spLocks/>
            </p:cNvSpPr>
            <p:nvPr/>
          </p:nvSpPr>
          <p:spPr bwMode="auto">
            <a:xfrm>
              <a:off x="4851" y="3568"/>
              <a:ext cx="126" cy="88"/>
            </a:xfrm>
            <a:custGeom>
              <a:avLst/>
              <a:gdLst>
                <a:gd name="T0" fmla="*/ 1 w 252"/>
                <a:gd name="T1" fmla="*/ 1 h 175"/>
                <a:gd name="T2" fmla="*/ 1 w 252"/>
                <a:gd name="T3" fmla="*/ 1 h 175"/>
                <a:gd name="T4" fmla="*/ 1 w 252"/>
                <a:gd name="T5" fmla="*/ 1 h 175"/>
                <a:gd name="T6" fmla="*/ 1 w 252"/>
                <a:gd name="T7" fmla="*/ 1 h 175"/>
                <a:gd name="T8" fmla="*/ 1 w 252"/>
                <a:gd name="T9" fmla="*/ 0 h 175"/>
                <a:gd name="T10" fmla="*/ 1 w 252"/>
                <a:gd name="T11" fmla="*/ 1 h 175"/>
                <a:gd name="T12" fmla="*/ 1 w 252"/>
                <a:gd name="T13" fmla="*/ 1 h 175"/>
                <a:gd name="T14" fmla="*/ 0 w 252"/>
                <a:gd name="T15" fmla="*/ 1 h 175"/>
                <a:gd name="T16" fmla="*/ 1 w 252"/>
                <a:gd name="T17" fmla="*/ 1 h 175"/>
                <a:gd name="T18" fmla="*/ 1 w 252"/>
                <a:gd name="T19" fmla="*/ 1 h 175"/>
                <a:gd name="T20" fmla="*/ 1 w 252"/>
                <a:gd name="T21" fmla="*/ 1 h 1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2"/>
                <a:gd name="T34" fmla="*/ 0 h 175"/>
                <a:gd name="T35" fmla="*/ 252 w 252"/>
                <a:gd name="T36" fmla="*/ 175 h 1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2" h="175">
                  <a:moveTo>
                    <a:pt x="74" y="162"/>
                  </a:moveTo>
                  <a:lnTo>
                    <a:pt x="43" y="122"/>
                  </a:lnTo>
                  <a:lnTo>
                    <a:pt x="176" y="44"/>
                  </a:lnTo>
                  <a:lnTo>
                    <a:pt x="252" y="44"/>
                  </a:lnTo>
                  <a:lnTo>
                    <a:pt x="252" y="0"/>
                  </a:lnTo>
                  <a:lnTo>
                    <a:pt x="203" y="31"/>
                  </a:lnTo>
                  <a:lnTo>
                    <a:pt x="163" y="21"/>
                  </a:lnTo>
                  <a:lnTo>
                    <a:pt x="0" y="107"/>
                  </a:lnTo>
                  <a:lnTo>
                    <a:pt x="26" y="175"/>
                  </a:lnTo>
                  <a:lnTo>
                    <a:pt x="74" y="162"/>
                  </a:lnTo>
                  <a:close/>
                </a:path>
              </a:pathLst>
            </a:custGeom>
            <a:solidFill>
              <a:srgbClr val="000000"/>
            </a:solidFill>
            <a:ln w="9525">
              <a:noFill/>
              <a:round/>
              <a:headEnd/>
              <a:tailEnd/>
            </a:ln>
          </p:spPr>
          <p:txBody>
            <a:bodyPr/>
            <a:lstStyle/>
            <a:p>
              <a:endParaRPr lang="en-US" sz="2400"/>
            </a:p>
          </p:txBody>
        </p:sp>
        <p:sp>
          <p:nvSpPr>
            <p:cNvPr id="231503" name="Freeform 90"/>
            <p:cNvSpPr>
              <a:spLocks/>
            </p:cNvSpPr>
            <p:nvPr/>
          </p:nvSpPr>
          <p:spPr bwMode="auto">
            <a:xfrm>
              <a:off x="4835" y="3558"/>
              <a:ext cx="58" cy="41"/>
            </a:xfrm>
            <a:custGeom>
              <a:avLst/>
              <a:gdLst>
                <a:gd name="T0" fmla="*/ 1 w 116"/>
                <a:gd name="T1" fmla="*/ 1 h 81"/>
                <a:gd name="T2" fmla="*/ 1 w 116"/>
                <a:gd name="T3" fmla="*/ 1 h 81"/>
                <a:gd name="T4" fmla="*/ 1 w 116"/>
                <a:gd name="T5" fmla="*/ 1 h 81"/>
                <a:gd name="T6" fmla="*/ 1 w 116"/>
                <a:gd name="T7" fmla="*/ 1 h 81"/>
                <a:gd name="T8" fmla="*/ 1 w 116"/>
                <a:gd name="T9" fmla="*/ 1 h 81"/>
                <a:gd name="T10" fmla="*/ 1 w 116"/>
                <a:gd name="T11" fmla="*/ 1 h 81"/>
                <a:gd name="T12" fmla="*/ 1 w 116"/>
                <a:gd name="T13" fmla="*/ 1 h 81"/>
                <a:gd name="T14" fmla="*/ 1 w 116"/>
                <a:gd name="T15" fmla="*/ 1 h 81"/>
                <a:gd name="T16" fmla="*/ 1 w 116"/>
                <a:gd name="T17" fmla="*/ 1 h 81"/>
                <a:gd name="T18" fmla="*/ 1 w 116"/>
                <a:gd name="T19" fmla="*/ 1 h 81"/>
                <a:gd name="T20" fmla="*/ 1 w 116"/>
                <a:gd name="T21" fmla="*/ 1 h 81"/>
                <a:gd name="T22" fmla="*/ 1 w 116"/>
                <a:gd name="T23" fmla="*/ 1 h 81"/>
                <a:gd name="T24" fmla="*/ 1 w 116"/>
                <a:gd name="T25" fmla="*/ 1 h 81"/>
                <a:gd name="T26" fmla="*/ 1 w 116"/>
                <a:gd name="T27" fmla="*/ 1 h 81"/>
                <a:gd name="T28" fmla="*/ 0 w 116"/>
                <a:gd name="T29" fmla="*/ 0 h 81"/>
                <a:gd name="T30" fmla="*/ 1 w 116"/>
                <a:gd name="T31" fmla="*/ 1 h 81"/>
                <a:gd name="T32" fmla="*/ 1 w 116"/>
                <a:gd name="T33" fmla="*/ 1 h 81"/>
                <a:gd name="T34" fmla="*/ 1 w 116"/>
                <a:gd name="T35" fmla="*/ 1 h 81"/>
                <a:gd name="T36" fmla="*/ 1 w 116"/>
                <a:gd name="T37" fmla="*/ 1 h 81"/>
                <a:gd name="T38" fmla="*/ 1 w 116"/>
                <a:gd name="T39" fmla="*/ 1 h 81"/>
                <a:gd name="T40" fmla="*/ 1 w 116"/>
                <a:gd name="T41" fmla="*/ 1 h 81"/>
                <a:gd name="T42" fmla="*/ 1 w 116"/>
                <a:gd name="T43" fmla="*/ 1 h 81"/>
                <a:gd name="T44" fmla="*/ 1 w 116"/>
                <a:gd name="T45" fmla="*/ 1 h 81"/>
                <a:gd name="T46" fmla="*/ 1 w 116"/>
                <a:gd name="T47" fmla="*/ 1 h 81"/>
                <a:gd name="T48" fmla="*/ 1 w 116"/>
                <a:gd name="T49" fmla="*/ 1 h 81"/>
                <a:gd name="T50" fmla="*/ 1 w 116"/>
                <a:gd name="T51" fmla="*/ 1 h 81"/>
                <a:gd name="T52" fmla="*/ 1 w 116"/>
                <a:gd name="T53" fmla="*/ 1 h 81"/>
                <a:gd name="T54" fmla="*/ 1 w 116"/>
                <a:gd name="T55" fmla="*/ 1 h 81"/>
                <a:gd name="T56" fmla="*/ 1 w 116"/>
                <a:gd name="T57" fmla="*/ 1 h 81"/>
                <a:gd name="T58" fmla="*/ 1 w 116"/>
                <a:gd name="T59" fmla="*/ 1 h 81"/>
                <a:gd name="T60" fmla="*/ 1 w 116"/>
                <a:gd name="T61" fmla="*/ 1 h 81"/>
                <a:gd name="T62" fmla="*/ 1 w 116"/>
                <a:gd name="T63" fmla="*/ 1 h 81"/>
                <a:gd name="T64" fmla="*/ 1 w 116"/>
                <a:gd name="T65" fmla="*/ 1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
                <a:gd name="T100" fmla="*/ 0 h 81"/>
                <a:gd name="T101" fmla="*/ 116 w 116"/>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 h="81">
                  <a:moveTo>
                    <a:pt x="116" y="41"/>
                  </a:moveTo>
                  <a:lnTo>
                    <a:pt x="50" y="81"/>
                  </a:lnTo>
                  <a:lnTo>
                    <a:pt x="48" y="79"/>
                  </a:lnTo>
                  <a:lnTo>
                    <a:pt x="46" y="77"/>
                  </a:lnTo>
                  <a:lnTo>
                    <a:pt x="42" y="72"/>
                  </a:lnTo>
                  <a:lnTo>
                    <a:pt x="38" y="66"/>
                  </a:lnTo>
                  <a:lnTo>
                    <a:pt x="34" y="58"/>
                  </a:lnTo>
                  <a:lnTo>
                    <a:pt x="29" y="51"/>
                  </a:lnTo>
                  <a:lnTo>
                    <a:pt x="25" y="43"/>
                  </a:lnTo>
                  <a:lnTo>
                    <a:pt x="19" y="36"/>
                  </a:lnTo>
                  <a:lnTo>
                    <a:pt x="14" y="28"/>
                  </a:lnTo>
                  <a:lnTo>
                    <a:pt x="10" y="20"/>
                  </a:lnTo>
                  <a:lnTo>
                    <a:pt x="4" y="13"/>
                  </a:lnTo>
                  <a:lnTo>
                    <a:pt x="2" y="7"/>
                  </a:lnTo>
                  <a:lnTo>
                    <a:pt x="0" y="0"/>
                  </a:lnTo>
                  <a:lnTo>
                    <a:pt x="4" y="1"/>
                  </a:lnTo>
                  <a:lnTo>
                    <a:pt x="8" y="3"/>
                  </a:lnTo>
                  <a:lnTo>
                    <a:pt x="14" y="5"/>
                  </a:lnTo>
                  <a:lnTo>
                    <a:pt x="21" y="9"/>
                  </a:lnTo>
                  <a:lnTo>
                    <a:pt x="29" y="13"/>
                  </a:lnTo>
                  <a:lnTo>
                    <a:pt x="38" y="17"/>
                  </a:lnTo>
                  <a:lnTo>
                    <a:pt x="48" y="19"/>
                  </a:lnTo>
                  <a:lnTo>
                    <a:pt x="55" y="22"/>
                  </a:lnTo>
                  <a:lnTo>
                    <a:pt x="67" y="26"/>
                  </a:lnTo>
                  <a:lnTo>
                    <a:pt x="74" y="28"/>
                  </a:lnTo>
                  <a:lnTo>
                    <a:pt x="84" y="32"/>
                  </a:lnTo>
                  <a:lnTo>
                    <a:pt x="92" y="34"/>
                  </a:lnTo>
                  <a:lnTo>
                    <a:pt x="101" y="38"/>
                  </a:lnTo>
                  <a:lnTo>
                    <a:pt x="105" y="38"/>
                  </a:lnTo>
                  <a:lnTo>
                    <a:pt x="111" y="39"/>
                  </a:lnTo>
                  <a:lnTo>
                    <a:pt x="114" y="41"/>
                  </a:lnTo>
                  <a:lnTo>
                    <a:pt x="116" y="41"/>
                  </a:lnTo>
                  <a:close/>
                </a:path>
              </a:pathLst>
            </a:custGeom>
            <a:solidFill>
              <a:srgbClr val="000000"/>
            </a:solidFill>
            <a:ln w="9525">
              <a:noFill/>
              <a:round/>
              <a:headEnd/>
              <a:tailEnd/>
            </a:ln>
          </p:spPr>
          <p:txBody>
            <a:bodyPr/>
            <a:lstStyle/>
            <a:p>
              <a:endParaRPr lang="en-US" sz="2400"/>
            </a:p>
          </p:txBody>
        </p:sp>
        <p:sp>
          <p:nvSpPr>
            <p:cNvPr id="231504" name="Freeform 91"/>
            <p:cNvSpPr>
              <a:spLocks/>
            </p:cNvSpPr>
            <p:nvPr/>
          </p:nvSpPr>
          <p:spPr bwMode="auto">
            <a:xfrm>
              <a:off x="4841" y="3302"/>
              <a:ext cx="105" cy="257"/>
            </a:xfrm>
            <a:custGeom>
              <a:avLst/>
              <a:gdLst>
                <a:gd name="T0" fmla="*/ 1 w 209"/>
                <a:gd name="T1" fmla="*/ 1 h 513"/>
                <a:gd name="T2" fmla="*/ 1 w 209"/>
                <a:gd name="T3" fmla="*/ 1 h 513"/>
                <a:gd name="T4" fmla="*/ 1 w 209"/>
                <a:gd name="T5" fmla="*/ 1 h 513"/>
                <a:gd name="T6" fmla="*/ 1 w 209"/>
                <a:gd name="T7" fmla="*/ 1 h 513"/>
                <a:gd name="T8" fmla="*/ 1 w 209"/>
                <a:gd name="T9" fmla="*/ 1 h 513"/>
                <a:gd name="T10" fmla="*/ 1 w 209"/>
                <a:gd name="T11" fmla="*/ 1 h 513"/>
                <a:gd name="T12" fmla="*/ 1 w 209"/>
                <a:gd name="T13" fmla="*/ 1 h 513"/>
                <a:gd name="T14" fmla="*/ 1 w 209"/>
                <a:gd name="T15" fmla="*/ 1 h 513"/>
                <a:gd name="T16" fmla="*/ 1 w 209"/>
                <a:gd name="T17" fmla="*/ 1 h 513"/>
                <a:gd name="T18" fmla="*/ 1 w 209"/>
                <a:gd name="T19" fmla="*/ 1 h 513"/>
                <a:gd name="T20" fmla="*/ 1 w 209"/>
                <a:gd name="T21" fmla="*/ 1 h 513"/>
                <a:gd name="T22" fmla="*/ 1 w 209"/>
                <a:gd name="T23" fmla="*/ 1 h 513"/>
                <a:gd name="T24" fmla="*/ 1 w 209"/>
                <a:gd name="T25" fmla="*/ 1 h 513"/>
                <a:gd name="T26" fmla="*/ 1 w 209"/>
                <a:gd name="T27" fmla="*/ 1 h 513"/>
                <a:gd name="T28" fmla="*/ 1 w 209"/>
                <a:gd name="T29" fmla="*/ 1 h 513"/>
                <a:gd name="T30" fmla="*/ 1 w 209"/>
                <a:gd name="T31" fmla="*/ 1 h 513"/>
                <a:gd name="T32" fmla="*/ 1 w 209"/>
                <a:gd name="T33" fmla="*/ 1 h 513"/>
                <a:gd name="T34" fmla="*/ 1 w 209"/>
                <a:gd name="T35" fmla="*/ 1 h 513"/>
                <a:gd name="T36" fmla="*/ 1 w 209"/>
                <a:gd name="T37" fmla="*/ 1 h 513"/>
                <a:gd name="T38" fmla="*/ 1 w 209"/>
                <a:gd name="T39" fmla="*/ 1 h 513"/>
                <a:gd name="T40" fmla="*/ 1 w 209"/>
                <a:gd name="T41" fmla="*/ 1 h 513"/>
                <a:gd name="T42" fmla="*/ 1 w 209"/>
                <a:gd name="T43" fmla="*/ 1 h 513"/>
                <a:gd name="T44" fmla="*/ 1 w 209"/>
                <a:gd name="T45" fmla="*/ 1 h 513"/>
                <a:gd name="T46" fmla="*/ 1 w 209"/>
                <a:gd name="T47" fmla="*/ 1 h 513"/>
                <a:gd name="T48" fmla="*/ 1 w 209"/>
                <a:gd name="T49" fmla="*/ 1 h 513"/>
                <a:gd name="T50" fmla="*/ 1 w 209"/>
                <a:gd name="T51" fmla="*/ 1 h 513"/>
                <a:gd name="T52" fmla="*/ 1 w 209"/>
                <a:gd name="T53" fmla="*/ 1 h 513"/>
                <a:gd name="T54" fmla="*/ 1 w 209"/>
                <a:gd name="T55" fmla="*/ 1 h 513"/>
                <a:gd name="T56" fmla="*/ 1 w 209"/>
                <a:gd name="T57" fmla="*/ 1 h 513"/>
                <a:gd name="T58" fmla="*/ 1 w 209"/>
                <a:gd name="T59" fmla="*/ 1 h 513"/>
                <a:gd name="T60" fmla="*/ 1 w 209"/>
                <a:gd name="T61" fmla="*/ 1 h 513"/>
                <a:gd name="T62" fmla="*/ 1 w 209"/>
                <a:gd name="T63" fmla="*/ 1 h 513"/>
                <a:gd name="T64" fmla="*/ 1 w 209"/>
                <a:gd name="T65" fmla="*/ 1 h 513"/>
                <a:gd name="T66" fmla="*/ 1 w 209"/>
                <a:gd name="T67" fmla="*/ 1 h 513"/>
                <a:gd name="T68" fmla="*/ 1 w 209"/>
                <a:gd name="T69" fmla="*/ 1 h 513"/>
                <a:gd name="T70" fmla="*/ 1 w 209"/>
                <a:gd name="T71" fmla="*/ 1 h 513"/>
                <a:gd name="T72" fmla="*/ 1 w 209"/>
                <a:gd name="T73" fmla="*/ 1 h 513"/>
                <a:gd name="T74" fmla="*/ 1 w 209"/>
                <a:gd name="T75" fmla="*/ 1 h 513"/>
                <a:gd name="T76" fmla="*/ 1 w 209"/>
                <a:gd name="T77" fmla="*/ 1 h 513"/>
                <a:gd name="T78" fmla="*/ 1 w 209"/>
                <a:gd name="T79" fmla="*/ 1 h 513"/>
                <a:gd name="T80" fmla="*/ 1 w 209"/>
                <a:gd name="T81" fmla="*/ 1 h 513"/>
                <a:gd name="T82" fmla="*/ 1 w 209"/>
                <a:gd name="T83" fmla="*/ 1 h 513"/>
                <a:gd name="T84" fmla="*/ 1 w 209"/>
                <a:gd name="T85" fmla="*/ 1 h 513"/>
                <a:gd name="T86" fmla="*/ 1 w 209"/>
                <a:gd name="T87" fmla="*/ 1 h 513"/>
                <a:gd name="T88" fmla="*/ 1 w 209"/>
                <a:gd name="T89" fmla="*/ 1 h 513"/>
                <a:gd name="T90" fmla="*/ 1 w 209"/>
                <a:gd name="T91" fmla="*/ 1 h 513"/>
                <a:gd name="T92" fmla="*/ 1 w 209"/>
                <a:gd name="T93" fmla="*/ 1 h 513"/>
                <a:gd name="T94" fmla="*/ 1 w 209"/>
                <a:gd name="T95" fmla="*/ 1 h 5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9"/>
                <a:gd name="T145" fmla="*/ 0 h 513"/>
                <a:gd name="T146" fmla="*/ 209 w 209"/>
                <a:gd name="T147" fmla="*/ 513 h 5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9" h="513">
                  <a:moveTo>
                    <a:pt x="209" y="513"/>
                  </a:moveTo>
                  <a:lnTo>
                    <a:pt x="207" y="513"/>
                  </a:lnTo>
                  <a:lnTo>
                    <a:pt x="199" y="513"/>
                  </a:lnTo>
                  <a:lnTo>
                    <a:pt x="193" y="513"/>
                  </a:lnTo>
                  <a:lnTo>
                    <a:pt x="190" y="513"/>
                  </a:lnTo>
                  <a:lnTo>
                    <a:pt x="184" y="513"/>
                  </a:lnTo>
                  <a:lnTo>
                    <a:pt x="178" y="513"/>
                  </a:lnTo>
                  <a:lnTo>
                    <a:pt x="171" y="513"/>
                  </a:lnTo>
                  <a:lnTo>
                    <a:pt x="165" y="513"/>
                  </a:lnTo>
                  <a:lnTo>
                    <a:pt x="157" y="513"/>
                  </a:lnTo>
                  <a:lnTo>
                    <a:pt x="152" y="513"/>
                  </a:lnTo>
                  <a:lnTo>
                    <a:pt x="146" y="513"/>
                  </a:lnTo>
                  <a:lnTo>
                    <a:pt x="140" y="513"/>
                  </a:lnTo>
                  <a:lnTo>
                    <a:pt x="135" y="513"/>
                  </a:lnTo>
                  <a:lnTo>
                    <a:pt x="133" y="513"/>
                  </a:lnTo>
                  <a:lnTo>
                    <a:pt x="127" y="512"/>
                  </a:lnTo>
                  <a:lnTo>
                    <a:pt x="123" y="512"/>
                  </a:lnTo>
                  <a:lnTo>
                    <a:pt x="117" y="510"/>
                  </a:lnTo>
                  <a:lnTo>
                    <a:pt x="112" y="508"/>
                  </a:lnTo>
                  <a:lnTo>
                    <a:pt x="104" y="506"/>
                  </a:lnTo>
                  <a:lnTo>
                    <a:pt x="98" y="502"/>
                  </a:lnTo>
                  <a:lnTo>
                    <a:pt x="91" y="500"/>
                  </a:lnTo>
                  <a:lnTo>
                    <a:pt x="85" y="498"/>
                  </a:lnTo>
                  <a:lnTo>
                    <a:pt x="78" y="494"/>
                  </a:lnTo>
                  <a:lnTo>
                    <a:pt x="72" y="493"/>
                  </a:lnTo>
                  <a:lnTo>
                    <a:pt x="66" y="489"/>
                  </a:lnTo>
                  <a:lnTo>
                    <a:pt x="62" y="487"/>
                  </a:lnTo>
                  <a:lnTo>
                    <a:pt x="55" y="483"/>
                  </a:lnTo>
                  <a:lnTo>
                    <a:pt x="53" y="483"/>
                  </a:lnTo>
                  <a:lnTo>
                    <a:pt x="51" y="481"/>
                  </a:lnTo>
                  <a:lnTo>
                    <a:pt x="51" y="475"/>
                  </a:lnTo>
                  <a:lnTo>
                    <a:pt x="49" y="470"/>
                  </a:lnTo>
                  <a:lnTo>
                    <a:pt x="47" y="460"/>
                  </a:lnTo>
                  <a:lnTo>
                    <a:pt x="45" y="455"/>
                  </a:lnTo>
                  <a:lnTo>
                    <a:pt x="45" y="449"/>
                  </a:lnTo>
                  <a:lnTo>
                    <a:pt x="43" y="443"/>
                  </a:lnTo>
                  <a:lnTo>
                    <a:pt x="43" y="439"/>
                  </a:lnTo>
                  <a:lnTo>
                    <a:pt x="41" y="432"/>
                  </a:lnTo>
                  <a:lnTo>
                    <a:pt x="41" y="426"/>
                  </a:lnTo>
                  <a:lnTo>
                    <a:pt x="40" y="418"/>
                  </a:lnTo>
                  <a:lnTo>
                    <a:pt x="40" y="413"/>
                  </a:lnTo>
                  <a:lnTo>
                    <a:pt x="38" y="405"/>
                  </a:lnTo>
                  <a:lnTo>
                    <a:pt x="36" y="397"/>
                  </a:lnTo>
                  <a:lnTo>
                    <a:pt x="36" y="392"/>
                  </a:lnTo>
                  <a:lnTo>
                    <a:pt x="34" y="386"/>
                  </a:lnTo>
                  <a:lnTo>
                    <a:pt x="34" y="378"/>
                  </a:lnTo>
                  <a:lnTo>
                    <a:pt x="32" y="373"/>
                  </a:lnTo>
                  <a:lnTo>
                    <a:pt x="32" y="367"/>
                  </a:lnTo>
                  <a:lnTo>
                    <a:pt x="32" y="361"/>
                  </a:lnTo>
                  <a:lnTo>
                    <a:pt x="30" y="356"/>
                  </a:lnTo>
                  <a:lnTo>
                    <a:pt x="30" y="350"/>
                  </a:lnTo>
                  <a:lnTo>
                    <a:pt x="30" y="346"/>
                  </a:lnTo>
                  <a:lnTo>
                    <a:pt x="30" y="342"/>
                  </a:lnTo>
                  <a:lnTo>
                    <a:pt x="30" y="335"/>
                  </a:lnTo>
                  <a:lnTo>
                    <a:pt x="32" y="331"/>
                  </a:lnTo>
                  <a:lnTo>
                    <a:pt x="32" y="327"/>
                  </a:lnTo>
                  <a:lnTo>
                    <a:pt x="32" y="321"/>
                  </a:lnTo>
                  <a:lnTo>
                    <a:pt x="32" y="314"/>
                  </a:lnTo>
                  <a:lnTo>
                    <a:pt x="32" y="308"/>
                  </a:lnTo>
                  <a:lnTo>
                    <a:pt x="32" y="301"/>
                  </a:lnTo>
                  <a:lnTo>
                    <a:pt x="32" y="293"/>
                  </a:lnTo>
                  <a:lnTo>
                    <a:pt x="32" y="285"/>
                  </a:lnTo>
                  <a:lnTo>
                    <a:pt x="32" y="276"/>
                  </a:lnTo>
                  <a:lnTo>
                    <a:pt x="32" y="268"/>
                  </a:lnTo>
                  <a:lnTo>
                    <a:pt x="32" y="259"/>
                  </a:lnTo>
                  <a:lnTo>
                    <a:pt x="32" y="251"/>
                  </a:lnTo>
                  <a:lnTo>
                    <a:pt x="32" y="244"/>
                  </a:lnTo>
                  <a:lnTo>
                    <a:pt x="32" y="236"/>
                  </a:lnTo>
                  <a:lnTo>
                    <a:pt x="32" y="230"/>
                  </a:lnTo>
                  <a:lnTo>
                    <a:pt x="32" y="225"/>
                  </a:lnTo>
                  <a:lnTo>
                    <a:pt x="32" y="223"/>
                  </a:lnTo>
                  <a:lnTo>
                    <a:pt x="30" y="217"/>
                  </a:lnTo>
                  <a:lnTo>
                    <a:pt x="30" y="211"/>
                  </a:lnTo>
                  <a:lnTo>
                    <a:pt x="28" y="205"/>
                  </a:lnTo>
                  <a:lnTo>
                    <a:pt x="26" y="198"/>
                  </a:lnTo>
                  <a:lnTo>
                    <a:pt x="22" y="188"/>
                  </a:lnTo>
                  <a:lnTo>
                    <a:pt x="20" y="181"/>
                  </a:lnTo>
                  <a:lnTo>
                    <a:pt x="17" y="171"/>
                  </a:lnTo>
                  <a:lnTo>
                    <a:pt x="15" y="162"/>
                  </a:lnTo>
                  <a:lnTo>
                    <a:pt x="11" y="152"/>
                  </a:lnTo>
                  <a:lnTo>
                    <a:pt x="9" y="143"/>
                  </a:lnTo>
                  <a:lnTo>
                    <a:pt x="5" y="135"/>
                  </a:lnTo>
                  <a:lnTo>
                    <a:pt x="3" y="128"/>
                  </a:lnTo>
                  <a:lnTo>
                    <a:pt x="1" y="122"/>
                  </a:lnTo>
                  <a:lnTo>
                    <a:pt x="0" y="118"/>
                  </a:lnTo>
                  <a:lnTo>
                    <a:pt x="0" y="114"/>
                  </a:lnTo>
                  <a:lnTo>
                    <a:pt x="59" y="67"/>
                  </a:lnTo>
                  <a:lnTo>
                    <a:pt x="106" y="0"/>
                  </a:lnTo>
                  <a:lnTo>
                    <a:pt x="112" y="67"/>
                  </a:lnTo>
                  <a:lnTo>
                    <a:pt x="49" y="128"/>
                  </a:lnTo>
                  <a:lnTo>
                    <a:pt x="49" y="129"/>
                  </a:lnTo>
                  <a:lnTo>
                    <a:pt x="49" y="133"/>
                  </a:lnTo>
                  <a:lnTo>
                    <a:pt x="49" y="139"/>
                  </a:lnTo>
                  <a:lnTo>
                    <a:pt x="49" y="148"/>
                  </a:lnTo>
                  <a:lnTo>
                    <a:pt x="49" y="152"/>
                  </a:lnTo>
                  <a:lnTo>
                    <a:pt x="51" y="158"/>
                  </a:lnTo>
                  <a:lnTo>
                    <a:pt x="51" y="164"/>
                  </a:lnTo>
                  <a:lnTo>
                    <a:pt x="51" y="169"/>
                  </a:lnTo>
                  <a:lnTo>
                    <a:pt x="51" y="175"/>
                  </a:lnTo>
                  <a:lnTo>
                    <a:pt x="53" y="183"/>
                  </a:lnTo>
                  <a:lnTo>
                    <a:pt x="53" y="190"/>
                  </a:lnTo>
                  <a:lnTo>
                    <a:pt x="55" y="198"/>
                  </a:lnTo>
                  <a:lnTo>
                    <a:pt x="55" y="204"/>
                  </a:lnTo>
                  <a:lnTo>
                    <a:pt x="55" y="211"/>
                  </a:lnTo>
                  <a:lnTo>
                    <a:pt x="55" y="219"/>
                  </a:lnTo>
                  <a:lnTo>
                    <a:pt x="55" y="226"/>
                  </a:lnTo>
                  <a:lnTo>
                    <a:pt x="55" y="234"/>
                  </a:lnTo>
                  <a:lnTo>
                    <a:pt x="57" y="244"/>
                  </a:lnTo>
                  <a:lnTo>
                    <a:pt x="57" y="251"/>
                  </a:lnTo>
                  <a:lnTo>
                    <a:pt x="57" y="259"/>
                  </a:lnTo>
                  <a:lnTo>
                    <a:pt x="57" y="266"/>
                  </a:lnTo>
                  <a:lnTo>
                    <a:pt x="57" y="274"/>
                  </a:lnTo>
                  <a:lnTo>
                    <a:pt x="57" y="282"/>
                  </a:lnTo>
                  <a:lnTo>
                    <a:pt x="59" y="291"/>
                  </a:lnTo>
                  <a:lnTo>
                    <a:pt x="59" y="297"/>
                  </a:lnTo>
                  <a:lnTo>
                    <a:pt x="59" y="304"/>
                  </a:lnTo>
                  <a:lnTo>
                    <a:pt x="59" y="310"/>
                  </a:lnTo>
                  <a:lnTo>
                    <a:pt x="59" y="318"/>
                  </a:lnTo>
                  <a:lnTo>
                    <a:pt x="57" y="323"/>
                  </a:lnTo>
                  <a:lnTo>
                    <a:pt x="57" y="329"/>
                  </a:lnTo>
                  <a:lnTo>
                    <a:pt x="57" y="337"/>
                  </a:lnTo>
                  <a:lnTo>
                    <a:pt x="57" y="342"/>
                  </a:lnTo>
                  <a:lnTo>
                    <a:pt x="57" y="348"/>
                  </a:lnTo>
                  <a:lnTo>
                    <a:pt x="57" y="354"/>
                  </a:lnTo>
                  <a:lnTo>
                    <a:pt x="57" y="361"/>
                  </a:lnTo>
                  <a:lnTo>
                    <a:pt x="57" y="367"/>
                  </a:lnTo>
                  <a:lnTo>
                    <a:pt x="57" y="373"/>
                  </a:lnTo>
                  <a:lnTo>
                    <a:pt x="57" y="378"/>
                  </a:lnTo>
                  <a:lnTo>
                    <a:pt x="57" y="384"/>
                  </a:lnTo>
                  <a:lnTo>
                    <a:pt x="57" y="392"/>
                  </a:lnTo>
                  <a:lnTo>
                    <a:pt x="57" y="396"/>
                  </a:lnTo>
                  <a:lnTo>
                    <a:pt x="57" y="403"/>
                  </a:lnTo>
                  <a:lnTo>
                    <a:pt x="57" y="409"/>
                  </a:lnTo>
                  <a:lnTo>
                    <a:pt x="57" y="415"/>
                  </a:lnTo>
                  <a:lnTo>
                    <a:pt x="57" y="422"/>
                  </a:lnTo>
                  <a:lnTo>
                    <a:pt x="59" y="432"/>
                  </a:lnTo>
                  <a:lnTo>
                    <a:pt x="59" y="439"/>
                  </a:lnTo>
                  <a:lnTo>
                    <a:pt x="60" y="447"/>
                  </a:lnTo>
                  <a:lnTo>
                    <a:pt x="60" y="451"/>
                  </a:lnTo>
                  <a:lnTo>
                    <a:pt x="60" y="456"/>
                  </a:lnTo>
                  <a:lnTo>
                    <a:pt x="60" y="458"/>
                  </a:lnTo>
                  <a:lnTo>
                    <a:pt x="62" y="460"/>
                  </a:lnTo>
                  <a:lnTo>
                    <a:pt x="146" y="493"/>
                  </a:lnTo>
                  <a:lnTo>
                    <a:pt x="209" y="513"/>
                  </a:lnTo>
                  <a:close/>
                </a:path>
              </a:pathLst>
            </a:custGeom>
            <a:solidFill>
              <a:srgbClr val="000000"/>
            </a:solidFill>
            <a:ln w="9525">
              <a:noFill/>
              <a:round/>
              <a:headEnd/>
              <a:tailEnd/>
            </a:ln>
          </p:spPr>
          <p:txBody>
            <a:bodyPr/>
            <a:lstStyle/>
            <a:p>
              <a:endParaRPr lang="en-US" sz="2400"/>
            </a:p>
          </p:txBody>
        </p:sp>
        <p:sp>
          <p:nvSpPr>
            <p:cNvPr id="231505" name="Freeform 92"/>
            <p:cNvSpPr>
              <a:spLocks/>
            </p:cNvSpPr>
            <p:nvPr/>
          </p:nvSpPr>
          <p:spPr bwMode="auto">
            <a:xfrm>
              <a:off x="4742" y="3259"/>
              <a:ext cx="95" cy="50"/>
            </a:xfrm>
            <a:custGeom>
              <a:avLst/>
              <a:gdLst>
                <a:gd name="T0" fmla="*/ 1 w 188"/>
                <a:gd name="T1" fmla="*/ 1 h 99"/>
                <a:gd name="T2" fmla="*/ 1 w 188"/>
                <a:gd name="T3" fmla="*/ 1 h 99"/>
                <a:gd name="T4" fmla="*/ 0 w 188"/>
                <a:gd name="T5" fmla="*/ 1 h 99"/>
                <a:gd name="T6" fmla="*/ 1 w 188"/>
                <a:gd name="T7" fmla="*/ 0 h 99"/>
                <a:gd name="T8" fmla="*/ 1 w 188"/>
                <a:gd name="T9" fmla="*/ 1 h 99"/>
                <a:gd name="T10" fmla="*/ 1 w 188"/>
                <a:gd name="T11" fmla="*/ 1 h 99"/>
                <a:gd name="T12" fmla="*/ 0 60000 65536"/>
                <a:gd name="T13" fmla="*/ 0 60000 65536"/>
                <a:gd name="T14" fmla="*/ 0 60000 65536"/>
                <a:gd name="T15" fmla="*/ 0 60000 65536"/>
                <a:gd name="T16" fmla="*/ 0 60000 65536"/>
                <a:gd name="T17" fmla="*/ 0 60000 65536"/>
                <a:gd name="T18" fmla="*/ 0 w 188"/>
                <a:gd name="T19" fmla="*/ 0 h 99"/>
                <a:gd name="T20" fmla="*/ 188 w 188"/>
                <a:gd name="T21" fmla="*/ 99 h 99"/>
              </a:gdLst>
              <a:ahLst/>
              <a:cxnLst>
                <a:cxn ang="T12">
                  <a:pos x="T0" y="T1"/>
                </a:cxn>
                <a:cxn ang="T13">
                  <a:pos x="T2" y="T3"/>
                </a:cxn>
                <a:cxn ang="T14">
                  <a:pos x="T4" y="T5"/>
                </a:cxn>
                <a:cxn ang="T15">
                  <a:pos x="T6" y="T7"/>
                </a:cxn>
                <a:cxn ang="T16">
                  <a:pos x="T8" y="T9"/>
                </a:cxn>
                <a:cxn ang="T17">
                  <a:pos x="T10" y="T11"/>
                </a:cxn>
              </a:cxnLst>
              <a:rect l="T18" t="T19" r="T20" b="T21"/>
              <a:pathLst>
                <a:path w="188" h="99">
                  <a:moveTo>
                    <a:pt x="188" y="26"/>
                  </a:moveTo>
                  <a:lnTo>
                    <a:pt x="49" y="99"/>
                  </a:lnTo>
                  <a:lnTo>
                    <a:pt x="0" y="85"/>
                  </a:lnTo>
                  <a:lnTo>
                    <a:pt x="165" y="0"/>
                  </a:lnTo>
                  <a:lnTo>
                    <a:pt x="188" y="26"/>
                  </a:lnTo>
                  <a:close/>
                </a:path>
              </a:pathLst>
            </a:custGeom>
            <a:solidFill>
              <a:srgbClr val="000000"/>
            </a:solidFill>
            <a:ln w="9525">
              <a:noFill/>
              <a:round/>
              <a:headEnd/>
              <a:tailEnd/>
            </a:ln>
          </p:spPr>
          <p:txBody>
            <a:bodyPr/>
            <a:lstStyle/>
            <a:p>
              <a:endParaRPr lang="en-US" sz="2400"/>
            </a:p>
          </p:txBody>
        </p:sp>
        <p:sp>
          <p:nvSpPr>
            <p:cNvPr id="231506" name="Freeform 93"/>
            <p:cNvSpPr>
              <a:spLocks/>
            </p:cNvSpPr>
            <p:nvPr/>
          </p:nvSpPr>
          <p:spPr bwMode="auto">
            <a:xfrm>
              <a:off x="4776" y="3309"/>
              <a:ext cx="65" cy="33"/>
            </a:xfrm>
            <a:custGeom>
              <a:avLst/>
              <a:gdLst>
                <a:gd name="T0" fmla="*/ 0 w 132"/>
                <a:gd name="T1" fmla="*/ 1 h 66"/>
                <a:gd name="T2" fmla="*/ 0 w 132"/>
                <a:gd name="T3" fmla="*/ 1 h 66"/>
                <a:gd name="T4" fmla="*/ 0 w 132"/>
                <a:gd name="T5" fmla="*/ 1 h 66"/>
                <a:gd name="T6" fmla="*/ 0 w 132"/>
                <a:gd name="T7" fmla="*/ 0 h 66"/>
                <a:gd name="T8" fmla="*/ 0 w 132"/>
                <a:gd name="T9" fmla="*/ 1 h 66"/>
                <a:gd name="T10" fmla="*/ 0 w 132"/>
                <a:gd name="T11" fmla="*/ 1 h 66"/>
                <a:gd name="T12" fmla="*/ 0 60000 65536"/>
                <a:gd name="T13" fmla="*/ 0 60000 65536"/>
                <a:gd name="T14" fmla="*/ 0 60000 65536"/>
                <a:gd name="T15" fmla="*/ 0 60000 65536"/>
                <a:gd name="T16" fmla="*/ 0 60000 65536"/>
                <a:gd name="T17" fmla="*/ 0 60000 65536"/>
                <a:gd name="T18" fmla="*/ 0 w 132"/>
                <a:gd name="T19" fmla="*/ 0 h 66"/>
                <a:gd name="T20" fmla="*/ 132 w 132"/>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32" h="66">
                  <a:moveTo>
                    <a:pt x="40" y="26"/>
                  </a:moveTo>
                  <a:lnTo>
                    <a:pt x="132" y="66"/>
                  </a:lnTo>
                  <a:lnTo>
                    <a:pt x="14" y="66"/>
                  </a:lnTo>
                  <a:lnTo>
                    <a:pt x="0" y="0"/>
                  </a:lnTo>
                  <a:lnTo>
                    <a:pt x="40" y="26"/>
                  </a:lnTo>
                  <a:close/>
                </a:path>
              </a:pathLst>
            </a:custGeom>
            <a:solidFill>
              <a:srgbClr val="000000"/>
            </a:solidFill>
            <a:ln w="9525">
              <a:noFill/>
              <a:round/>
              <a:headEnd/>
              <a:tailEnd/>
            </a:ln>
          </p:spPr>
          <p:txBody>
            <a:bodyPr/>
            <a:lstStyle/>
            <a:p>
              <a:endParaRPr lang="en-US" sz="2400"/>
            </a:p>
          </p:txBody>
        </p:sp>
        <p:sp>
          <p:nvSpPr>
            <p:cNvPr id="231507" name="Freeform 94"/>
            <p:cNvSpPr>
              <a:spLocks/>
            </p:cNvSpPr>
            <p:nvPr/>
          </p:nvSpPr>
          <p:spPr bwMode="auto">
            <a:xfrm>
              <a:off x="4703" y="3237"/>
              <a:ext cx="115" cy="49"/>
            </a:xfrm>
            <a:custGeom>
              <a:avLst/>
              <a:gdLst>
                <a:gd name="T0" fmla="*/ 0 w 232"/>
                <a:gd name="T1" fmla="*/ 0 h 99"/>
                <a:gd name="T2" fmla="*/ 0 w 232"/>
                <a:gd name="T3" fmla="*/ 0 h 99"/>
                <a:gd name="T4" fmla="*/ 0 w 232"/>
                <a:gd name="T5" fmla="*/ 0 h 99"/>
                <a:gd name="T6" fmla="*/ 0 w 232"/>
                <a:gd name="T7" fmla="*/ 0 h 99"/>
                <a:gd name="T8" fmla="*/ 0 w 232"/>
                <a:gd name="T9" fmla="*/ 0 h 99"/>
                <a:gd name="T10" fmla="*/ 0 w 232"/>
                <a:gd name="T11" fmla="*/ 0 h 99"/>
                <a:gd name="T12" fmla="*/ 0 60000 65536"/>
                <a:gd name="T13" fmla="*/ 0 60000 65536"/>
                <a:gd name="T14" fmla="*/ 0 60000 65536"/>
                <a:gd name="T15" fmla="*/ 0 60000 65536"/>
                <a:gd name="T16" fmla="*/ 0 60000 65536"/>
                <a:gd name="T17" fmla="*/ 0 60000 65536"/>
                <a:gd name="T18" fmla="*/ 0 w 232"/>
                <a:gd name="T19" fmla="*/ 0 h 99"/>
                <a:gd name="T20" fmla="*/ 232 w 232"/>
                <a:gd name="T21" fmla="*/ 99 h 99"/>
              </a:gdLst>
              <a:ahLst/>
              <a:cxnLst>
                <a:cxn ang="T12">
                  <a:pos x="T0" y="T1"/>
                </a:cxn>
                <a:cxn ang="T13">
                  <a:pos x="T2" y="T3"/>
                </a:cxn>
                <a:cxn ang="T14">
                  <a:pos x="T4" y="T5"/>
                </a:cxn>
                <a:cxn ang="T15">
                  <a:pos x="T6" y="T7"/>
                </a:cxn>
                <a:cxn ang="T16">
                  <a:pos x="T8" y="T9"/>
                </a:cxn>
                <a:cxn ang="T17">
                  <a:pos x="T10" y="T11"/>
                </a:cxn>
              </a:cxnLst>
              <a:rect l="T18" t="T19" r="T20" b="T21"/>
              <a:pathLst>
                <a:path w="232" h="99">
                  <a:moveTo>
                    <a:pt x="0" y="0"/>
                  </a:moveTo>
                  <a:lnTo>
                    <a:pt x="232" y="72"/>
                  </a:lnTo>
                  <a:lnTo>
                    <a:pt x="179" y="99"/>
                  </a:lnTo>
                  <a:lnTo>
                    <a:pt x="40" y="59"/>
                  </a:lnTo>
                  <a:lnTo>
                    <a:pt x="0" y="0"/>
                  </a:lnTo>
                  <a:close/>
                </a:path>
              </a:pathLst>
            </a:custGeom>
            <a:solidFill>
              <a:srgbClr val="000000"/>
            </a:solidFill>
            <a:ln w="9525">
              <a:noFill/>
              <a:round/>
              <a:headEnd/>
              <a:tailEnd/>
            </a:ln>
          </p:spPr>
          <p:txBody>
            <a:bodyPr/>
            <a:lstStyle/>
            <a:p>
              <a:endParaRPr lang="en-US" sz="2400"/>
            </a:p>
          </p:txBody>
        </p:sp>
        <p:sp>
          <p:nvSpPr>
            <p:cNvPr id="231508" name="Freeform 95"/>
            <p:cNvSpPr>
              <a:spLocks/>
            </p:cNvSpPr>
            <p:nvPr/>
          </p:nvSpPr>
          <p:spPr bwMode="auto">
            <a:xfrm>
              <a:off x="4963" y="3517"/>
              <a:ext cx="66" cy="68"/>
            </a:xfrm>
            <a:custGeom>
              <a:avLst/>
              <a:gdLst>
                <a:gd name="T0" fmla="*/ 1 w 131"/>
                <a:gd name="T1" fmla="*/ 0 h 137"/>
                <a:gd name="T2" fmla="*/ 1 w 131"/>
                <a:gd name="T3" fmla="*/ 0 h 137"/>
                <a:gd name="T4" fmla="*/ 1 w 131"/>
                <a:gd name="T5" fmla="*/ 0 h 137"/>
                <a:gd name="T6" fmla="*/ 1 w 131"/>
                <a:gd name="T7" fmla="*/ 0 h 137"/>
                <a:gd name="T8" fmla="*/ 1 w 131"/>
                <a:gd name="T9" fmla="*/ 0 h 137"/>
                <a:gd name="T10" fmla="*/ 1 w 131"/>
                <a:gd name="T11" fmla="*/ 0 h 137"/>
                <a:gd name="T12" fmla="*/ 1 w 131"/>
                <a:gd name="T13" fmla="*/ 0 h 137"/>
                <a:gd name="T14" fmla="*/ 1 w 131"/>
                <a:gd name="T15" fmla="*/ 0 h 137"/>
                <a:gd name="T16" fmla="*/ 1 w 131"/>
                <a:gd name="T17" fmla="*/ 0 h 137"/>
                <a:gd name="T18" fmla="*/ 1 w 131"/>
                <a:gd name="T19" fmla="*/ 0 h 137"/>
                <a:gd name="T20" fmla="*/ 1 w 131"/>
                <a:gd name="T21" fmla="*/ 0 h 137"/>
                <a:gd name="T22" fmla="*/ 1 w 131"/>
                <a:gd name="T23" fmla="*/ 0 h 137"/>
                <a:gd name="T24" fmla="*/ 1 w 131"/>
                <a:gd name="T25" fmla="*/ 0 h 137"/>
                <a:gd name="T26" fmla="*/ 1 w 131"/>
                <a:gd name="T27" fmla="*/ 0 h 137"/>
                <a:gd name="T28" fmla="*/ 1 w 131"/>
                <a:gd name="T29" fmla="*/ 0 h 137"/>
                <a:gd name="T30" fmla="*/ 1 w 131"/>
                <a:gd name="T31" fmla="*/ 0 h 137"/>
                <a:gd name="T32" fmla="*/ 1 w 131"/>
                <a:gd name="T33" fmla="*/ 0 h 137"/>
                <a:gd name="T34" fmla="*/ 1 w 131"/>
                <a:gd name="T35" fmla="*/ 0 h 137"/>
                <a:gd name="T36" fmla="*/ 1 w 131"/>
                <a:gd name="T37" fmla="*/ 0 h 137"/>
                <a:gd name="T38" fmla="*/ 1 w 131"/>
                <a:gd name="T39" fmla="*/ 0 h 137"/>
                <a:gd name="T40" fmla="*/ 1 w 131"/>
                <a:gd name="T41" fmla="*/ 0 h 137"/>
                <a:gd name="T42" fmla="*/ 1 w 131"/>
                <a:gd name="T43" fmla="*/ 0 h 137"/>
                <a:gd name="T44" fmla="*/ 1 w 131"/>
                <a:gd name="T45" fmla="*/ 0 h 137"/>
                <a:gd name="T46" fmla="*/ 1 w 131"/>
                <a:gd name="T47" fmla="*/ 0 h 137"/>
                <a:gd name="T48" fmla="*/ 1 w 131"/>
                <a:gd name="T49" fmla="*/ 0 h 137"/>
                <a:gd name="T50" fmla="*/ 1 w 131"/>
                <a:gd name="T51" fmla="*/ 0 h 137"/>
                <a:gd name="T52" fmla="*/ 1 w 131"/>
                <a:gd name="T53" fmla="*/ 0 h 137"/>
                <a:gd name="T54" fmla="*/ 1 w 131"/>
                <a:gd name="T55" fmla="*/ 0 h 137"/>
                <a:gd name="T56" fmla="*/ 1 w 131"/>
                <a:gd name="T57" fmla="*/ 0 h 137"/>
                <a:gd name="T58" fmla="*/ 1 w 131"/>
                <a:gd name="T59" fmla="*/ 0 h 137"/>
                <a:gd name="T60" fmla="*/ 1 w 131"/>
                <a:gd name="T61" fmla="*/ 0 h 137"/>
                <a:gd name="T62" fmla="*/ 1 w 131"/>
                <a:gd name="T63" fmla="*/ 0 h 137"/>
                <a:gd name="T64" fmla="*/ 1 w 131"/>
                <a:gd name="T65" fmla="*/ 0 h 137"/>
                <a:gd name="T66" fmla="*/ 1 w 131"/>
                <a:gd name="T67" fmla="*/ 0 h 137"/>
                <a:gd name="T68" fmla="*/ 0 w 131"/>
                <a:gd name="T69" fmla="*/ 0 h 137"/>
                <a:gd name="T70" fmla="*/ 1 w 131"/>
                <a:gd name="T71" fmla="*/ 0 h 137"/>
                <a:gd name="T72" fmla="*/ 1 w 131"/>
                <a:gd name="T73" fmla="*/ 0 h 137"/>
                <a:gd name="T74" fmla="*/ 1 w 131"/>
                <a:gd name="T75" fmla="*/ 0 h 137"/>
                <a:gd name="T76" fmla="*/ 1 w 131"/>
                <a:gd name="T77" fmla="*/ 0 h 137"/>
                <a:gd name="T78" fmla="*/ 1 w 131"/>
                <a:gd name="T79" fmla="*/ 0 h 137"/>
                <a:gd name="T80" fmla="*/ 1 w 131"/>
                <a:gd name="T81" fmla="*/ 0 h 137"/>
                <a:gd name="T82" fmla="*/ 1 w 131"/>
                <a:gd name="T83" fmla="*/ 0 h 137"/>
                <a:gd name="T84" fmla="*/ 1 w 131"/>
                <a:gd name="T85" fmla="*/ 0 h 137"/>
                <a:gd name="T86" fmla="*/ 1 w 131"/>
                <a:gd name="T87" fmla="*/ 0 h 137"/>
                <a:gd name="T88" fmla="*/ 1 w 131"/>
                <a:gd name="T89" fmla="*/ 0 h 137"/>
                <a:gd name="T90" fmla="*/ 1 w 131"/>
                <a:gd name="T91" fmla="*/ 0 h 137"/>
                <a:gd name="T92" fmla="*/ 1 w 131"/>
                <a:gd name="T93" fmla="*/ 0 h 13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1"/>
                <a:gd name="T142" fmla="*/ 0 h 137"/>
                <a:gd name="T143" fmla="*/ 131 w 131"/>
                <a:gd name="T144" fmla="*/ 137 h 13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1" h="137">
                  <a:moveTo>
                    <a:pt x="104" y="9"/>
                  </a:moveTo>
                  <a:lnTo>
                    <a:pt x="101" y="9"/>
                  </a:lnTo>
                  <a:lnTo>
                    <a:pt x="95" y="9"/>
                  </a:lnTo>
                  <a:lnTo>
                    <a:pt x="85" y="11"/>
                  </a:lnTo>
                  <a:lnTo>
                    <a:pt x="76" y="15"/>
                  </a:lnTo>
                  <a:lnTo>
                    <a:pt x="66" y="19"/>
                  </a:lnTo>
                  <a:lnTo>
                    <a:pt x="61" y="26"/>
                  </a:lnTo>
                  <a:lnTo>
                    <a:pt x="59" y="30"/>
                  </a:lnTo>
                  <a:lnTo>
                    <a:pt x="57" y="36"/>
                  </a:lnTo>
                  <a:lnTo>
                    <a:pt x="57" y="42"/>
                  </a:lnTo>
                  <a:lnTo>
                    <a:pt x="61" y="49"/>
                  </a:lnTo>
                  <a:lnTo>
                    <a:pt x="63" y="53"/>
                  </a:lnTo>
                  <a:lnTo>
                    <a:pt x="66" y="59"/>
                  </a:lnTo>
                  <a:lnTo>
                    <a:pt x="70" y="63"/>
                  </a:lnTo>
                  <a:lnTo>
                    <a:pt x="76" y="68"/>
                  </a:lnTo>
                  <a:lnTo>
                    <a:pt x="82" y="70"/>
                  </a:lnTo>
                  <a:lnTo>
                    <a:pt x="87" y="74"/>
                  </a:lnTo>
                  <a:lnTo>
                    <a:pt x="93" y="76"/>
                  </a:lnTo>
                  <a:lnTo>
                    <a:pt x="101" y="78"/>
                  </a:lnTo>
                  <a:lnTo>
                    <a:pt x="104" y="80"/>
                  </a:lnTo>
                  <a:lnTo>
                    <a:pt x="110" y="80"/>
                  </a:lnTo>
                  <a:lnTo>
                    <a:pt x="116" y="82"/>
                  </a:lnTo>
                  <a:lnTo>
                    <a:pt x="122" y="82"/>
                  </a:lnTo>
                  <a:lnTo>
                    <a:pt x="127" y="82"/>
                  </a:lnTo>
                  <a:lnTo>
                    <a:pt x="131" y="83"/>
                  </a:lnTo>
                  <a:lnTo>
                    <a:pt x="32" y="137"/>
                  </a:lnTo>
                  <a:lnTo>
                    <a:pt x="30" y="135"/>
                  </a:lnTo>
                  <a:lnTo>
                    <a:pt x="27" y="133"/>
                  </a:lnTo>
                  <a:lnTo>
                    <a:pt x="21" y="127"/>
                  </a:lnTo>
                  <a:lnTo>
                    <a:pt x="15" y="121"/>
                  </a:lnTo>
                  <a:lnTo>
                    <a:pt x="9" y="114"/>
                  </a:lnTo>
                  <a:lnTo>
                    <a:pt x="4" y="106"/>
                  </a:lnTo>
                  <a:lnTo>
                    <a:pt x="2" y="101"/>
                  </a:lnTo>
                  <a:lnTo>
                    <a:pt x="2" y="93"/>
                  </a:lnTo>
                  <a:lnTo>
                    <a:pt x="0" y="87"/>
                  </a:lnTo>
                  <a:lnTo>
                    <a:pt x="2" y="83"/>
                  </a:lnTo>
                  <a:lnTo>
                    <a:pt x="2" y="78"/>
                  </a:lnTo>
                  <a:lnTo>
                    <a:pt x="4" y="72"/>
                  </a:lnTo>
                  <a:lnTo>
                    <a:pt x="4" y="66"/>
                  </a:lnTo>
                  <a:lnTo>
                    <a:pt x="6" y="64"/>
                  </a:lnTo>
                  <a:lnTo>
                    <a:pt x="9" y="59"/>
                  </a:lnTo>
                  <a:lnTo>
                    <a:pt x="11" y="55"/>
                  </a:lnTo>
                  <a:lnTo>
                    <a:pt x="17" y="49"/>
                  </a:lnTo>
                  <a:lnTo>
                    <a:pt x="19" y="49"/>
                  </a:lnTo>
                  <a:lnTo>
                    <a:pt x="49" y="0"/>
                  </a:lnTo>
                  <a:lnTo>
                    <a:pt x="104" y="9"/>
                  </a:lnTo>
                  <a:close/>
                </a:path>
              </a:pathLst>
            </a:custGeom>
            <a:solidFill>
              <a:srgbClr val="000000"/>
            </a:solidFill>
            <a:ln w="9525">
              <a:noFill/>
              <a:round/>
              <a:headEnd/>
              <a:tailEnd/>
            </a:ln>
          </p:spPr>
          <p:txBody>
            <a:bodyPr/>
            <a:lstStyle/>
            <a:p>
              <a:endParaRPr lang="en-US" sz="2400"/>
            </a:p>
          </p:txBody>
        </p:sp>
        <p:sp>
          <p:nvSpPr>
            <p:cNvPr id="231509" name="Freeform 96"/>
            <p:cNvSpPr>
              <a:spLocks/>
            </p:cNvSpPr>
            <p:nvPr/>
          </p:nvSpPr>
          <p:spPr bwMode="auto">
            <a:xfrm>
              <a:off x="5018" y="3528"/>
              <a:ext cx="47" cy="17"/>
            </a:xfrm>
            <a:custGeom>
              <a:avLst/>
              <a:gdLst>
                <a:gd name="T0" fmla="*/ 1 w 93"/>
                <a:gd name="T1" fmla="*/ 0 h 34"/>
                <a:gd name="T2" fmla="*/ 1 w 93"/>
                <a:gd name="T3" fmla="*/ 0 h 34"/>
                <a:gd name="T4" fmla="*/ 1 w 93"/>
                <a:gd name="T5" fmla="*/ 1 h 34"/>
                <a:gd name="T6" fmla="*/ 1 w 93"/>
                <a:gd name="T7" fmla="*/ 1 h 34"/>
                <a:gd name="T8" fmla="*/ 0 w 93"/>
                <a:gd name="T9" fmla="*/ 1 h 34"/>
                <a:gd name="T10" fmla="*/ 0 w 93"/>
                <a:gd name="T11" fmla="*/ 1 h 34"/>
                <a:gd name="T12" fmla="*/ 1 w 93"/>
                <a:gd name="T13" fmla="*/ 1 h 34"/>
                <a:gd name="T14" fmla="*/ 1 w 93"/>
                <a:gd name="T15" fmla="*/ 1 h 34"/>
                <a:gd name="T16" fmla="*/ 1 w 93"/>
                <a:gd name="T17" fmla="*/ 1 h 34"/>
                <a:gd name="T18" fmla="*/ 1 w 93"/>
                <a:gd name="T19" fmla="*/ 1 h 34"/>
                <a:gd name="T20" fmla="*/ 1 w 93"/>
                <a:gd name="T21" fmla="*/ 1 h 34"/>
                <a:gd name="T22" fmla="*/ 1 w 93"/>
                <a:gd name="T23" fmla="*/ 1 h 34"/>
                <a:gd name="T24" fmla="*/ 1 w 93"/>
                <a:gd name="T25" fmla="*/ 1 h 34"/>
                <a:gd name="T26" fmla="*/ 1 w 93"/>
                <a:gd name="T27" fmla="*/ 1 h 34"/>
                <a:gd name="T28" fmla="*/ 1 w 93"/>
                <a:gd name="T29" fmla="*/ 1 h 34"/>
                <a:gd name="T30" fmla="*/ 1 w 93"/>
                <a:gd name="T31" fmla="*/ 1 h 34"/>
                <a:gd name="T32" fmla="*/ 1 w 93"/>
                <a:gd name="T33" fmla="*/ 1 h 34"/>
                <a:gd name="T34" fmla="*/ 1 w 93"/>
                <a:gd name="T35" fmla="*/ 1 h 34"/>
                <a:gd name="T36" fmla="*/ 1 w 93"/>
                <a:gd name="T37" fmla="*/ 1 h 34"/>
                <a:gd name="T38" fmla="*/ 1 w 93"/>
                <a:gd name="T39" fmla="*/ 1 h 34"/>
                <a:gd name="T40" fmla="*/ 1 w 93"/>
                <a:gd name="T41" fmla="*/ 1 h 34"/>
                <a:gd name="T42" fmla="*/ 1 w 93"/>
                <a:gd name="T43" fmla="*/ 1 h 34"/>
                <a:gd name="T44" fmla="*/ 1 w 93"/>
                <a:gd name="T45" fmla="*/ 1 h 34"/>
                <a:gd name="T46" fmla="*/ 1 w 93"/>
                <a:gd name="T47" fmla="*/ 1 h 34"/>
                <a:gd name="T48" fmla="*/ 1 w 93"/>
                <a:gd name="T49" fmla="*/ 1 h 34"/>
                <a:gd name="T50" fmla="*/ 1 w 93"/>
                <a:gd name="T51" fmla="*/ 0 h 34"/>
                <a:gd name="T52" fmla="*/ 1 w 93"/>
                <a:gd name="T53" fmla="*/ 0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3"/>
                <a:gd name="T82" fmla="*/ 0 h 34"/>
                <a:gd name="T83" fmla="*/ 93 w 93"/>
                <a:gd name="T84" fmla="*/ 34 h 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3" h="34">
                  <a:moveTo>
                    <a:pt x="8" y="0"/>
                  </a:moveTo>
                  <a:lnTo>
                    <a:pt x="6" y="0"/>
                  </a:lnTo>
                  <a:lnTo>
                    <a:pt x="4" y="3"/>
                  </a:lnTo>
                  <a:lnTo>
                    <a:pt x="2" y="9"/>
                  </a:lnTo>
                  <a:lnTo>
                    <a:pt x="0" y="17"/>
                  </a:lnTo>
                  <a:lnTo>
                    <a:pt x="0" y="22"/>
                  </a:lnTo>
                  <a:lnTo>
                    <a:pt x="2" y="28"/>
                  </a:lnTo>
                  <a:lnTo>
                    <a:pt x="4" y="30"/>
                  </a:lnTo>
                  <a:lnTo>
                    <a:pt x="8" y="32"/>
                  </a:lnTo>
                  <a:lnTo>
                    <a:pt x="12" y="32"/>
                  </a:lnTo>
                  <a:lnTo>
                    <a:pt x="17" y="34"/>
                  </a:lnTo>
                  <a:lnTo>
                    <a:pt x="23" y="32"/>
                  </a:lnTo>
                  <a:lnTo>
                    <a:pt x="29" y="32"/>
                  </a:lnTo>
                  <a:lnTo>
                    <a:pt x="34" y="30"/>
                  </a:lnTo>
                  <a:lnTo>
                    <a:pt x="42" y="28"/>
                  </a:lnTo>
                  <a:lnTo>
                    <a:pt x="48" y="26"/>
                  </a:lnTo>
                  <a:lnTo>
                    <a:pt x="53" y="24"/>
                  </a:lnTo>
                  <a:lnTo>
                    <a:pt x="59" y="22"/>
                  </a:lnTo>
                  <a:lnTo>
                    <a:pt x="67" y="21"/>
                  </a:lnTo>
                  <a:lnTo>
                    <a:pt x="70" y="17"/>
                  </a:lnTo>
                  <a:lnTo>
                    <a:pt x="76" y="15"/>
                  </a:lnTo>
                  <a:lnTo>
                    <a:pt x="80" y="13"/>
                  </a:lnTo>
                  <a:lnTo>
                    <a:pt x="86" y="11"/>
                  </a:lnTo>
                  <a:lnTo>
                    <a:pt x="89" y="7"/>
                  </a:lnTo>
                  <a:lnTo>
                    <a:pt x="93" y="7"/>
                  </a:lnTo>
                  <a:lnTo>
                    <a:pt x="8" y="0"/>
                  </a:lnTo>
                  <a:close/>
                </a:path>
              </a:pathLst>
            </a:custGeom>
            <a:solidFill>
              <a:srgbClr val="000000"/>
            </a:solidFill>
            <a:ln w="9525">
              <a:noFill/>
              <a:round/>
              <a:headEnd/>
              <a:tailEnd/>
            </a:ln>
          </p:spPr>
          <p:txBody>
            <a:bodyPr/>
            <a:lstStyle/>
            <a:p>
              <a:endParaRPr lang="en-US" sz="2400"/>
            </a:p>
          </p:txBody>
        </p:sp>
        <p:sp>
          <p:nvSpPr>
            <p:cNvPr id="231510" name="Freeform 97"/>
            <p:cNvSpPr>
              <a:spLocks/>
            </p:cNvSpPr>
            <p:nvPr/>
          </p:nvSpPr>
          <p:spPr bwMode="auto">
            <a:xfrm>
              <a:off x="4774" y="2863"/>
              <a:ext cx="185" cy="160"/>
            </a:xfrm>
            <a:custGeom>
              <a:avLst/>
              <a:gdLst>
                <a:gd name="T0" fmla="*/ 1 w 370"/>
                <a:gd name="T1" fmla="*/ 1 h 319"/>
                <a:gd name="T2" fmla="*/ 1 w 370"/>
                <a:gd name="T3" fmla="*/ 1 h 319"/>
                <a:gd name="T4" fmla="*/ 1 w 370"/>
                <a:gd name="T5" fmla="*/ 1 h 319"/>
                <a:gd name="T6" fmla="*/ 1 w 370"/>
                <a:gd name="T7" fmla="*/ 1 h 319"/>
                <a:gd name="T8" fmla="*/ 1 w 370"/>
                <a:gd name="T9" fmla="*/ 1 h 319"/>
                <a:gd name="T10" fmla="*/ 1 w 370"/>
                <a:gd name="T11" fmla="*/ 1 h 319"/>
                <a:gd name="T12" fmla="*/ 1 w 370"/>
                <a:gd name="T13" fmla="*/ 1 h 319"/>
                <a:gd name="T14" fmla="*/ 1 w 370"/>
                <a:gd name="T15" fmla="*/ 1 h 319"/>
                <a:gd name="T16" fmla="*/ 1 w 370"/>
                <a:gd name="T17" fmla="*/ 1 h 319"/>
                <a:gd name="T18" fmla="*/ 1 w 370"/>
                <a:gd name="T19" fmla="*/ 1 h 319"/>
                <a:gd name="T20" fmla="*/ 1 w 370"/>
                <a:gd name="T21" fmla="*/ 1 h 319"/>
                <a:gd name="T22" fmla="*/ 1 w 370"/>
                <a:gd name="T23" fmla="*/ 1 h 319"/>
                <a:gd name="T24" fmla="*/ 1 w 370"/>
                <a:gd name="T25" fmla="*/ 1 h 319"/>
                <a:gd name="T26" fmla="*/ 1 w 370"/>
                <a:gd name="T27" fmla="*/ 1 h 319"/>
                <a:gd name="T28" fmla="*/ 1 w 370"/>
                <a:gd name="T29" fmla="*/ 1 h 319"/>
                <a:gd name="T30" fmla="*/ 1 w 370"/>
                <a:gd name="T31" fmla="*/ 1 h 319"/>
                <a:gd name="T32" fmla="*/ 1 w 370"/>
                <a:gd name="T33" fmla="*/ 1 h 319"/>
                <a:gd name="T34" fmla="*/ 1 w 370"/>
                <a:gd name="T35" fmla="*/ 1 h 319"/>
                <a:gd name="T36" fmla="*/ 1 w 370"/>
                <a:gd name="T37" fmla="*/ 1 h 319"/>
                <a:gd name="T38" fmla="*/ 0 w 370"/>
                <a:gd name="T39" fmla="*/ 1 h 319"/>
                <a:gd name="T40" fmla="*/ 1 w 370"/>
                <a:gd name="T41" fmla="*/ 1 h 319"/>
                <a:gd name="T42" fmla="*/ 1 w 370"/>
                <a:gd name="T43" fmla="*/ 1 h 319"/>
                <a:gd name="T44" fmla="*/ 1 w 370"/>
                <a:gd name="T45" fmla="*/ 1 h 319"/>
                <a:gd name="T46" fmla="*/ 1 w 370"/>
                <a:gd name="T47" fmla="*/ 1 h 319"/>
                <a:gd name="T48" fmla="*/ 1 w 370"/>
                <a:gd name="T49" fmla="*/ 1 h 319"/>
                <a:gd name="T50" fmla="*/ 1 w 370"/>
                <a:gd name="T51" fmla="*/ 1 h 319"/>
                <a:gd name="T52" fmla="*/ 1 w 370"/>
                <a:gd name="T53" fmla="*/ 1 h 319"/>
                <a:gd name="T54" fmla="*/ 1 w 370"/>
                <a:gd name="T55" fmla="*/ 1 h 319"/>
                <a:gd name="T56" fmla="*/ 1 w 370"/>
                <a:gd name="T57" fmla="*/ 1 h 319"/>
                <a:gd name="T58" fmla="*/ 1 w 370"/>
                <a:gd name="T59" fmla="*/ 0 h 319"/>
                <a:gd name="T60" fmla="*/ 1 w 370"/>
                <a:gd name="T61" fmla="*/ 0 h 319"/>
                <a:gd name="T62" fmla="*/ 1 w 370"/>
                <a:gd name="T63" fmla="*/ 1 h 319"/>
                <a:gd name="T64" fmla="*/ 1 w 370"/>
                <a:gd name="T65" fmla="*/ 1 h 319"/>
                <a:gd name="T66" fmla="*/ 1 w 370"/>
                <a:gd name="T67" fmla="*/ 1 h 319"/>
                <a:gd name="T68" fmla="*/ 1 w 370"/>
                <a:gd name="T69" fmla="*/ 1 h 319"/>
                <a:gd name="T70" fmla="*/ 1 w 370"/>
                <a:gd name="T71" fmla="*/ 1 h 3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0"/>
                <a:gd name="T109" fmla="*/ 0 h 319"/>
                <a:gd name="T110" fmla="*/ 370 w 370"/>
                <a:gd name="T111" fmla="*/ 319 h 31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0" h="319">
                  <a:moveTo>
                    <a:pt x="268" y="13"/>
                  </a:moveTo>
                  <a:lnTo>
                    <a:pt x="268" y="13"/>
                  </a:lnTo>
                  <a:lnTo>
                    <a:pt x="273" y="13"/>
                  </a:lnTo>
                  <a:lnTo>
                    <a:pt x="279" y="13"/>
                  </a:lnTo>
                  <a:lnTo>
                    <a:pt x="287" y="17"/>
                  </a:lnTo>
                  <a:lnTo>
                    <a:pt x="296" y="19"/>
                  </a:lnTo>
                  <a:lnTo>
                    <a:pt x="304" y="23"/>
                  </a:lnTo>
                  <a:lnTo>
                    <a:pt x="309" y="29"/>
                  </a:lnTo>
                  <a:lnTo>
                    <a:pt x="313" y="36"/>
                  </a:lnTo>
                  <a:lnTo>
                    <a:pt x="313" y="40"/>
                  </a:lnTo>
                  <a:lnTo>
                    <a:pt x="313" y="46"/>
                  </a:lnTo>
                  <a:lnTo>
                    <a:pt x="311" y="51"/>
                  </a:lnTo>
                  <a:lnTo>
                    <a:pt x="309" y="57"/>
                  </a:lnTo>
                  <a:lnTo>
                    <a:pt x="306" y="63"/>
                  </a:lnTo>
                  <a:lnTo>
                    <a:pt x="304" y="70"/>
                  </a:lnTo>
                  <a:lnTo>
                    <a:pt x="300" y="76"/>
                  </a:lnTo>
                  <a:lnTo>
                    <a:pt x="296" y="84"/>
                  </a:lnTo>
                  <a:lnTo>
                    <a:pt x="292" y="91"/>
                  </a:lnTo>
                  <a:lnTo>
                    <a:pt x="287" y="97"/>
                  </a:lnTo>
                  <a:lnTo>
                    <a:pt x="285" y="105"/>
                  </a:lnTo>
                  <a:lnTo>
                    <a:pt x="281" y="110"/>
                  </a:lnTo>
                  <a:lnTo>
                    <a:pt x="277" y="116"/>
                  </a:lnTo>
                  <a:lnTo>
                    <a:pt x="275" y="122"/>
                  </a:lnTo>
                  <a:lnTo>
                    <a:pt x="273" y="125"/>
                  </a:lnTo>
                  <a:lnTo>
                    <a:pt x="273" y="131"/>
                  </a:lnTo>
                  <a:lnTo>
                    <a:pt x="270" y="133"/>
                  </a:lnTo>
                  <a:lnTo>
                    <a:pt x="268" y="137"/>
                  </a:lnTo>
                  <a:lnTo>
                    <a:pt x="264" y="139"/>
                  </a:lnTo>
                  <a:lnTo>
                    <a:pt x="258" y="143"/>
                  </a:lnTo>
                  <a:lnTo>
                    <a:pt x="252" y="146"/>
                  </a:lnTo>
                  <a:lnTo>
                    <a:pt x="247" y="150"/>
                  </a:lnTo>
                  <a:lnTo>
                    <a:pt x="239" y="152"/>
                  </a:lnTo>
                  <a:lnTo>
                    <a:pt x="233" y="156"/>
                  </a:lnTo>
                  <a:lnTo>
                    <a:pt x="228" y="158"/>
                  </a:lnTo>
                  <a:lnTo>
                    <a:pt x="220" y="162"/>
                  </a:lnTo>
                  <a:lnTo>
                    <a:pt x="214" y="163"/>
                  </a:lnTo>
                  <a:lnTo>
                    <a:pt x="211" y="167"/>
                  </a:lnTo>
                  <a:lnTo>
                    <a:pt x="203" y="169"/>
                  </a:lnTo>
                  <a:lnTo>
                    <a:pt x="201" y="171"/>
                  </a:lnTo>
                  <a:lnTo>
                    <a:pt x="0" y="264"/>
                  </a:lnTo>
                  <a:lnTo>
                    <a:pt x="3" y="306"/>
                  </a:lnTo>
                  <a:lnTo>
                    <a:pt x="241" y="188"/>
                  </a:lnTo>
                  <a:lnTo>
                    <a:pt x="290" y="162"/>
                  </a:lnTo>
                  <a:lnTo>
                    <a:pt x="260" y="278"/>
                  </a:lnTo>
                  <a:lnTo>
                    <a:pt x="247" y="319"/>
                  </a:lnTo>
                  <a:lnTo>
                    <a:pt x="321" y="268"/>
                  </a:lnTo>
                  <a:lnTo>
                    <a:pt x="370" y="49"/>
                  </a:lnTo>
                  <a:lnTo>
                    <a:pt x="370" y="48"/>
                  </a:lnTo>
                  <a:lnTo>
                    <a:pt x="370" y="46"/>
                  </a:lnTo>
                  <a:lnTo>
                    <a:pt x="368" y="42"/>
                  </a:lnTo>
                  <a:lnTo>
                    <a:pt x="366" y="38"/>
                  </a:lnTo>
                  <a:lnTo>
                    <a:pt x="363" y="30"/>
                  </a:lnTo>
                  <a:lnTo>
                    <a:pt x="357" y="25"/>
                  </a:lnTo>
                  <a:lnTo>
                    <a:pt x="353" y="21"/>
                  </a:lnTo>
                  <a:lnTo>
                    <a:pt x="349" y="17"/>
                  </a:lnTo>
                  <a:lnTo>
                    <a:pt x="346" y="13"/>
                  </a:lnTo>
                  <a:lnTo>
                    <a:pt x="340" y="10"/>
                  </a:lnTo>
                  <a:lnTo>
                    <a:pt x="334" y="6"/>
                  </a:lnTo>
                  <a:lnTo>
                    <a:pt x="327" y="4"/>
                  </a:lnTo>
                  <a:lnTo>
                    <a:pt x="321" y="0"/>
                  </a:lnTo>
                  <a:lnTo>
                    <a:pt x="315" y="0"/>
                  </a:lnTo>
                  <a:lnTo>
                    <a:pt x="308" y="0"/>
                  </a:lnTo>
                  <a:lnTo>
                    <a:pt x="302" y="0"/>
                  </a:lnTo>
                  <a:lnTo>
                    <a:pt x="296" y="2"/>
                  </a:lnTo>
                  <a:lnTo>
                    <a:pt x="292" y="4"/>
                  </a:lnTo>
                  <a:lnTo>
                    <a:pt x="287" y="4"/>
                  </a:lnTo>
                  <a:lnTo>
                    <a:pt x="281" y="6"/>
                  </a:lnTo>
                  <a:lnTo>
                    <a:pt x="275" y="8"/>
                  </a:lnTo>
                  <a:lnTo>
                    <a:pt x="273" y="10"/>
                  </a:lnTo>
                  <a:lnTo>
                    <a:pt x="268" y="11"/>
                  </a:lnTo>
                  <a:lnTo>
                    <a:pt x="268" y="13"/>
                  </a:lnTo>
                  <a:close/>
                </a:path>
              </a:pathLst>
            </a:custGeom>
            <a:solidFill>
              <a:srgbClr val="000000"/>
            </a:solidFill>
            <a:ln w="9525">
              <a:noFill/>
              <a:round/>
              <a:headEnd/>
              <a:tailEnd/>
            </a:ln>
          </p:spPr>
          <p:txBody>
            <a:bodyPr/>
            <a:lstStyle/>
            <a:p>
              <a:endParaRPr lang="en-US" sz="2400"/>
            </a:p>
          </p:txBody>
        </p:sp>
        <p:sp>
          <p:nvSpPr>
            <p:cNvPr id="231511" name="Freeform 98"/>
            <p:cNvSpPr>
              <a:spLocks/>
            </p:cNvSpPr>
            <p:nvPr/>
          </p:nvSpPr>
          <p:spPr bwMode="auto">
            <a:xfrm>
              <a:off x="4585" y="3026"/>
              <a:ext cx="151" cy="98"/>
            </a:xfrm>
            <a:custGeom>
              <a:avLst/>
              <a:gdLst>
                <a:gd name="T0" fmla="*/ 0 w 303"/>
                <a:gd name="T1" fmla="*/ 0 h 196"/>
                <a:gd name="T2" fmla="*/ 0 w 303"/>
                <a:gd name="T3" fmla="*/ 1 h 196"/>
                <a:gd name="T4" fmla="*/ 0 w 303"/>
                <a:gd name="T5" fmla="*/ 1 h 196"/>
                <a:gd name="T6" fmla="*/ 0 w 303"/>
                <a:gd name="T7" fmla="*/ 1 h 196"/>
                <a:gd name="T8" fmla="*/ 0 w 303"/>
                <a:gd name="T9" fmla="*/ 0 h 196"/>
                <a:gd name="T10" fmla="*/ 0 w 303"/>
                <a:gd name="T11" fmla="*/ 0 h 196"/>
                <a:gd name="T12" fmla="*/ 0 60000 65536"/>
                <a:gd name="T13" fmla="*/ 0 60000 65536"/>
                <a:gd name="T14" fmla="*/ 0 60000 65536"/>
                <a:gd name="T15" fmla="*/ 0 60000 65536"/>
                <a:gd name="T16" fmla="*/ 0 60000 65536"/>
                <a:gd name="T17" fmla="*/ 0 60000 65536"/>
                <a:gd name="T18" fmla="*/ 0 w 303"/>
                <a:gd name="T19" fmla="*/ 0 h 196"/>
                <a:gd name="T20" fmla="*/ 303 w 303"/>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303" h="196">
                  <a:moveTo>
                    <a:pt x="268" y="0"/>
                  </a:moveTo>
                  <a:lnTo>
                    <a:pt x="0" y="169"/>
                  </a:lnTo>
                  <a:lnTo>
                    <a:pt x="8" y="196"/>
                  </a:lnTo>
                  <a:lnTo>
                    <a:pt x="303" y="23"/>
                  </a:lnTo>
                  <a:lnTo>
                    <a:pt x="268" y="0"/>
                  </a:lnTo>
                  <a:close/>
                </a:path>
              </a:pathLst>
            </a:custGeom>
            <a:solidFill>
              <a:srgbClr val="000000"/>
            </a:solidFill>
            <a:ln w="9525">
              <a:noFill/>
              <a:round/>
              <a:headEnd/>
              <a:tailEnd/>
            </a:ln>
          </p:spPr>
          <p:txBody>
            <a:bodyPr/>
            <a:lstStyle/>
            <a:p>
              <a:endParaRPr lang="en-US" sz="2400"/>
            </a:p>
          </p:txBody>
        </p:sp>
        <p:sp>
          <p:nvSpPr>
            <p:cNvPr id="231512" name="Freeform 99"/>
            <p:cNvSpPr>
              <a:spLocks/>
            </p:cNvSpPr>
            <p:nvPr/>
          </p:nvSpPr>
          <p:spPr bwMode="auto">
            <a:xfrm>
              <a:off x="5085" y="2984"/>
              <a:ext cx="122" cy="134"/>
            </a:xfrm>
            <a:custGeom>
              <a:avLst/>
              <a:gdLst>
                <a:gd name="T0" fmla="*/ 0 w 245"/>
                <a:gd name="T1" fmla="*/ 1 h 268"/>
                <a:gd name="T2" fmla="*/ 0 w 245"/>
                <a:gd name="T3" fmla="*/ 1 h 268"/>
                <a:gd name="T4" fmla="*/ 0 w 245"/>
                <a:gd name="T5" fmla="*/ 1 h 268"/>
                <a:gd name="T6" fmla="*/ 0 w 245"/>
                <a:gd name="T7" fmla="*/ 1 h 268"/>
                <a:gd name="T8" fmla="*/ 0 w 245"/>
                <a:gd name="T9" fmla="*/ 1 h 268"/>
                <a:gd name="T10" fmla="*/ 0 w 245"/>
                <a:gd name="T11" fmla="*/ 1 h 268"/>
                <a:gd name="T12" fmla="*/ 0 w 245"/>
                <a:gd name="T13" fmla="*/ 1 h 268"/>
                <a:gd name="T14" fmla="*/ 0 w 245"/>
                <a:gd name="T15" fmla="*/ 1 h 268"/>
                <a:gd name="T16" fmla="*/ 0 w 245"/>
                <a:gd name="T17" fmla="*/ 1 h 268"/>
                <a:gd name="T18" fmla="*/ 0 w 245"/>
                <a:gd name="T19" fmla="*/ 1 h 268"/>
                <a:gd name="T20" fmla="*/ 0 w 245"/>
                <a:gd name="T21" fmla="*/ 1 h 268"/>
                <a:gd name="T22" fmla="*/ 0 w 245"/>
                <a:gd name="T23" fmla="*/ 1 h 268"/>
                <a:gd name="T24" fmla="*/ 0 w 245"/>
                <a:gd name="T25" fmla="*/ 1 h 268"/>
                <a:gd name="T26" fmla="*/ 0 w 245"/>
                <a:gd name="T27" fmla="*/ 1 h 268"/>
                <a:gd name="T28" fmla="*/ 0 w 245"/>
                <a:gd name="T29" fmla="*/ 1 h 268"/>
                <a:gd name="T30" fmla="*/ 0 w 245"/>
                <a:gd name="T31" fmla="*/ 1 h 268"/>
                <a:gd name="T32" fmla="*/ 0 w 245"/>
                <a:gd name="T33" fmla="*/ 1 h 268"/>
                <a:gd name="T34" fmla="*/ 0 w 245"/>
                <a:gd name="T35" fmla="*/ 1 h 268"/>
                <a:gd name="T36" fmla="*/ 0 w 245"/>
                <a:gd name="T37" fmla="*/ 1 h 268"/>
                <a:gd name="T38" fmla="*/ 0 w 245"/>
                <a:gd name="T39" fmla="*/ 1 h 268"/>
                <a:gd name="T40" fmla="*/ 0 w 245"/>
                <a:gd name="T41" fmla="*/ 1 h 268"/>
                <a:gd name="T42" fmla="*/ 0 w 245"/>
                <a:gd name="T43" fmla="*/ 1 h 268"/>
                <a:gd name="T44" fmla="*/ 0 w 245"/>
                <a:gd name="T45" fmla="*/ 1 h 268"/>
                <a:gd name="T46" fmla="*/ 0 w 245"/>
                <a:gd name="T47" fmla="*/ 1 h 268"/>
                <a:gd name="T48" fmla="*/ 0 w 245"/>
                <a:gd name="T49" fmla="*/ 1 h 268"/>
                <a:gd name="T50" fmla="*/ 0 w 245"/>
                <a:gd name="T51" fmla="*/ 1 h 268"/>
                <a:gd name="T52" fmla="*/ 0 w 245"/>
                <a:gd name="T53" fmla="*/ 1 h 268"/>
                <a:gd name="T54" fmla="*/ 0 w 245"/>
                <a:gd name="T55" fmla="*/ 1 h 268"/>
                <a:gd name="T56" fmla="*/ 0 w 245"/>
                <a:gd name="T57" fmla="*/ 1 h 268"/>
                <a:gd name="T58" fmla="*/ 0 w 245"/>
                <a:gd name="T59" fmla="*/ 1 h 268"/>
                <a:gd name="T60" fmla="*/ 0 w 245"/>
                <a:gd name="T61" fmla="*/ 1 h 268"/>
                <a:gd name="T62" fmla="*/ 0 w 245"/>
                <a:gd name="T63" fmla="*/ 1 h 268"/>
                <a:gd name="T64" fmla="*/ 0 w 245"/>
                <a:gd name="T65" fmla="*/ 1 h 268"/>
                <a:gd name="T66" fmla="*/ 0 w 245"/>
                <a:gd name="T67" fmla="*/ 1 h 268"/>
                <a:gd name="T68" fmla="*/ 0 w 245"/>
                <a:gd name="T69" fmla="*/ 1 h 268"/>
                <a:gd name="T70" fmla="*/ 0 w 245"/>
                <a:gd name="T71" fmla="*/ 1 h 268"/>
                <a:gd name="T72" fmla="*/ 0 w 245"/>
                <a:gd name="T73" fmla="*/ 1 h 268"/>
                <a:gd name="T74" fmla="*/ 0 w 245"/>
                <a:gd name="T75" fmla="*/ 1 h 268"/>
                <a:gd name="T76" fmla="*/ 0 w 245"/>
                <a:gd name="T77" fmla="*/ 1 h 268"/>
                <a:gd name="T78" fmla="*/ 0 w 245"/>
                <a:gd name="T79" fmla="*/ 0 h 268"/>
                <a:gd name="T80" fmla="*/ 0 w 245"/>
                <a:gd name="T81" fmla="*/ 1 h 2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5"/>
                <a:gd name="T124" fmla="*/ 0 h 268"/>
                <a:gd name="T125" fmla="*/ 245 w 245"/>
                <a:gd name="T126" fmla="*/ 268 h 2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5" h="268">
                  <a:moveTo>
                    <a:pt x="34" y="10"/>
                  </a:moveTo>
                  <a:lnTo>
                    <a:pt x="36" y="14"/>
                  </a:lnTo>
                  <a:lnTo>
                    <a:pt x="38" y="18"/>
                  </a:lnTo>
                  <a:lnTo>
                    <a:pt x="42" y="23"/>
                  </a:lnTo>
                  <a:lnTo>
                    <a:pt x="46" y="31"/>
                  </a:lnTo>
                  <a:lnTo>
                    <a:pt x="52" y="38"/>
                  </a:lnTo>
                  <a:lnTo>
                    <a:pt x="55" y="48"/>
                  </a:lnTo>
                  <a:lnTo>
                    <a:pt x="63" y="59"/>
                  </a:lnTo>
                  <a:lnTo>
                    <a:pt x="69" y="69"/>
                  </a:lnTo>
                  <a:lnTo>
                    <a:pt x="74" y="78"/>
                  </a:lnTo>
                  <a:lnTo>
                    <a:pt x="76" y="84"/>
                  </a:lnTo>
                  <a:lnTo>
                    <a:pt x="80" y="90"/>
                  </a:lnTo>
                  <a:lnTo>
                    <a:pt x="84" y="94"/>
                  </a:lnTo>
                  <a:lnTo>
                    <a:pt x="88" y="99"/>
                  </a:lnTo>
                  <a:lnTo>
                    <a:pt x="93" y="109"/>
                  </a:lnTo>
                  <a:lnTo>
                    <a:pt x="101" y="118"/>
                  </a:lnTo>
                  <a:lnTo>
                    <a:pt x="107" y="126"/>
                  </a:lnTo>
                  <a:lnTo>
                    <a:pt x="114" y="135"/>
                  </a:lnTo>
                  <a:lnTo>
                    <a:pt x="120" y="141"/>
                  </a:lnTo>
                  <a:lnTo>
                    <a:pt x="126" y="147"/>
                  </a:lnTo>
                  <a:lnTo>
                    <a:pt x="131" y="152"/>
                  </a:lnTo>
                  <a:lnTo>
                    <a:pt x="137" y="160"/>
                  </a:lnTo>
                  <a:lnTo>
                    <a:pt x="141" y="166"/>
                  </a:lnTo>
                  <a:lnTo>
                    <a:pt x="147" y="171"/>
                  </a:lnTo>
                  <a:lnTo>
                    <a:pt x="152" y="177"/>
                  </a:lnTo>
                  <a:lnTo>
                    <a:pt x="158" y="183"/>
                  </a:lnTo>
                  <a:lnTo>
                    <a:pt x="166" y="192"/>
                  </a:lnTo>
                  <a:lnTo>
                    <a:pt x="175" y="202"/>
                  </a:lnTo>
                  <a:lnTo>
                    <a:pt x="183" y="210"/>
                  </a:lnTo>
                  <a:lnTo>
                    <a:pt x="192" y="215"/>
                  </a:lnTo>
                  <a:lnTo>
                    <a:pt x="200" y="221"/>
                  </a:lnTo>
                  <a:lnTo>
                    <a:pt x="209" y="230"/>
                  </a:lnTo>
                  <a:lnTo>
                    <a:pt x="217" y="238"/>
                  </a:lnTo>
                  <a:lnTo>
                    <a:pt x="226" y="248"/>
                  </a:lnTo>
                  <a:lnTo>
                    <a:pt x="232" y="255"/>
                  </a:lnTo>
                  <a:lnTo>
                    <a:pt x="240" y="263"/>
                  </a:lnTo>
                  <a:lnTo>
                    <a:pt x="244" y="267"/>
                  </a:lnTo>
                  <a:lnTo>
                    <a:pt x="245" y="268"/>
                  </a:lnTo>
                  <a:lnTo>
                    <a:pt x="202" y="255"/>
                  </a:lnTo>
                  <a:lnTo>
                    <a:pt x="200" y="253"/>
                  </a:lnTo>
                  <a:lnTo>
                    <a:pt x="194" y="249"/>
                  </a:lnTo>
                  <a:lnTo>
                    <a:pt x="188" y="244"/>
                  </a:lnTo>
                  <a:lnTo>
                    <a:pt x="179" y="236"/>
                  </a:lnTo>
                  <a:lnTo>
                    <a:pt x="173" y="230"/>
                  </a:lnTo>
                  <a:lnTo>
                    <a:pt x="167" y="225"/>
                  </a:lnTo>
                  <a:lnTo>
                    <a:pt x="162" y="219"/>
                  </a:lnTo>
                  <a:lnTo>
                    <a:pt x="158" y="215"/>
                  </a:lnTo>
                  <a:lnTo>
                    <a:pt x="150" y="208"/>
                  </a:lnTo>
                  <a:lnTo>
                    <a:pt x="145" y="202"/>
                  </a:lnTo>
                  <a:lnTo>
                    <a:pt x="137" y="196"/>
                  </a:lnTo>
                  <a:lnTo>
                    <a:pt x="131" y="191"/>
                  </a:lnTo>
                  <a:lnTo>
                    <a:pt x="124" y="183"/>
                  </a:lnTo>
                  <a:lnTo>
                    <a:pt x="118" y="175"/>
                  </a:lnTo>
                  <a:lnTo>
                    <a:pt x="110" y="168"/>
                  </a:lnTo>
                  <a:lnTo>
                    <a:pt x="103" y="160"/>
                  </a:lnTo>
                  <a:lnTo>
                    <a:pt x="95" y="152"/>
                  </a:lnTo>
                  <a:lnTo>
                    <a:pt x="88" y="147"/>
                  </a:lnTo>
                  <a:lnTo>
                    <a:pt x="82" y="139"/>
                  </a:lnTo>
                  <a:lnTo>
                    <a:pt x="76" y="132"/>
                  </a:lnTo>
                  <a:lnTo>
                    <a:pt x="69" y="124"/>
                  </a:lnTo>
                  <a:lnTo>
                    <a:pt x="63" y="118"/>
                  </a:lnTo>
                  <a:lnTo>
                    <a:pt x="57" y="111"/>
                  </a:lnTo>
                  <a:lnTo>
                    <a:pt x="53" y="105"/>
                  </a:lnTo>
                  <a:lnTo>
                    <a:pt x="48" y="97"/>
                  </a:lnTo>
                  <a:lnTo>
                    <a:pt x="44" y="92"/>
                  </a:lnTo>
                  <a:lnTo>
                    <a:pt x="42" y="86"/>
                  </a:lnTo>
                  <a:lnTo>
                    <a:pt x="38" y="82"/>
                  </a:lnTo>
                  <a:lnTo>
                    <a:pt x="34" y="76"/>
                  </a:lnTo>
                  <a:lnTo>
                    <a:pt x="33" y="71"/>
                  </a:lnTo>
                  <a:lnTo>
                    <a:pt x="29" y="65"/>
                  </a:lnTo>
                  <a:lnTo>
                    <a:pt x="27" y="61"/>
                  </a:lnTo>
                  <a:lnTo>
                    <a:pt x="21" y="52"/>
                  </a:lnTo>
                  <a:lnTo>
                    <a:pt x="19" y="44"/>
                  </a:lnTo>
                  <a:lnTo>
                    <a:pt x="15" y="35"/>
                  </a:lnTo>
                  <a:lnTo>
                    <a:pt x="12" y="29"/>
                  </a:lnTo>
                  <a:lnTo>
                    <a:pt x="10" y="23"/>
                  </a:lnTo>
                  <a:lnTo>
                    <a:pt x="8" y="19"/>
                  </a:lnTo>
                  <a:lnTo>
                    <a:pt x="4" y="10"/>
                  </a:lnTo>
                  <a:lnTo>
                    <a:pt x="2" y="4"/>
                  </a:lnTo>
                  <a:lnTo>
                    <a:pt x="0" y="0"/>
                  </a:lnTo>
                  <a:lnTo>
                    <a:pt x="34" y="10"/>
                  </a:lnTo>
                  <a:close/>
                </a:path>
              </a:pathLst>
            </a:custGeom>
            <a:solidFill>
              <a:srgbClr val="000000"/>
            </a:solidFill>
            <a:ln w="9525">
              <a:noFill/>
              <a:round/>
              <a:headEnd/>
              <a:tailEnd/>
            </a:ln>
          </p:spPr>
          <p:txBody>
            <a:bodyPr/>
            <a:lstStyle/>
            <a:p>
              <a:endParaRPr lang="en-US" sz="2400"/>
            </a:p>
          </p:txBody>
        </p:sp>
        <p:sp>
          <p:nvSpPr>
            <p:cNvPr id="231513" name="Freeform 100"/>
            <p:cNvSpPr>
              <a:spLocks/>
            </p:cNvSpPr>
            <p:nvPr/>
          </p:nvSpPr>
          <p:spPr bwMode="auto">
            <a:xfrm>
              <a:off x="5078" y="2957"/>
              <a:ext cx="148" cy="174"/>
            </a:xfrm>
            <a:custGeom>
              <a:avLst/>
              <a:gdLst>
                <a:gd name="T0" fmla="*/ 1 w 296"/>
                <a:gd name="T1" fmla="*/ 1 h 348"/>
                <a:gd name="T2" fmla="*/ 1 w 296"/>
                <a:gd name="T3" fmla="*/ 1 h 348"/>
                <a:gd name="T4" fmla="*/ 1 w 296"/>
                <a:gd name="T5" fmla="*/ 1 h 348"/>
                <a:gd name="T6" fmla="*/ 1 w 296"/>
                <a:gd name="T7" fmla="*/ 1 h 348"/>
                <a:gd name="T8" fmla="*/ 1 w 296"/>
                <a:gd name="T9" fmla="*/ 1 h 348"/>
                <a:gd name="T10" fmla="*/ 1 w 296"/>
                <a:gd name="T11" fmla="*/ 1 h 348"/>
                <a:gd name="T12" fmla="*/ 1 w 296"/>
                <a:gd name="T13" fmla="*/ 1 h 348"/>
                <a:gd name="T14" fmla="*/ 1 w 296"/>
                <a:gd name="T15" fmla="*/ 1 h 348"/>
                <a:gd name="T16" fmla="*/ 1 w 296"/>
                <a:gd name="T17" fmla="*/ 1 h 348"/>
                <a:gd name="T18" fmla="*/ 1 w 296"/>
                <a:gd name="T19" fmla="*/ 1 h 348"/>
                <a:gd name="T20" fmla="*/ 1 w 296"/>
                <a:gd name="T21" fmla="*/ 1 h 348"/>
                <a:gd name="T22" fmla="*/ 1 w 296"/>
                <a:gd name="T23" fmla="*/ 1 h 348"/>
                <a:gd name="T24" fmla="*/ 1 w 296"/>
                <a:gd name="T25" fmla="*/ 1 h 348"/>
                <a:gd name="T26" fmla="*/ 1 w 296"/>
                <a:gd name="T27" fmla="*/ 1 h 348"/>
                <a:gd name="T28" fmla="*/ 1 w 296"/>
                <a:gd name="T29" fmla="*/ 1 h 348"/>
                <a:gd name="T30" fmla="*/ 1 w 296"/>
                <a:gd name="T31" fmla="*/ 1 h 348"/>
                <a:gd name="T32" fmla="*/ 1 w 296"/>
                <a:gd name="T33" fmla="*/ 1 h 348"/>
                <a:gd name="T34" fmla="*/ 1 w 296"/>
                <a:gd name="T35" fmla="*/ 1 h 348"/>
                <a:gd name="T36" fmla="*/ 1 w 296"/>
                <a:gd name="T37" fmla="*/ 1 h 348"/>
                <a:gd name="T38" fmla="*/ 1 w 296"/>
                <a:gd name="T39" fmla="*/ 1 h 348"/>
                <a:gd name="T40" fmla="*/ 1 w 296"/>
                <a:gd name="T41" fmla="*/ 1 h 348"/>
                <a:gd name="T42" fmla="*/ 1 w 296"/>
                <a:gd name="T43" fmla="*/ 1 h 348"/>
                <a:gd name="T44" fmla="*/ 1 w 296"/>
                <a:gd name="T45" fmla="*/ 1 h 348"/>
                <a:gd name="T46" fmla="*/ 1 w 296"/>
                <a:gd name="T47" fmla="*/ 1 h 348"/>
                <a:gd name="T48" fmla="*/ 1 w 296"/>
                <a:gd name="T49" fmla="*/ 1 h 348"/>
                <a:gd name="T50" fmla="*/ 1 w 296"/>
                <a:gd name="T51" fmla="*/ 1 h 348"/>
                <a:gd name="T52" fmla="*/ 1 w 296"/>
                <a:gd name="T53" fmla="*/ 1 h 348"/>
                <a:gd name="T54" fmla="*/ 1 w 296"/>
                <a:gd name="T55" fmla="*/ 1 h 348"/>
                <a:gd name="T56" fmla="*/ 1 w 296"/>
                <a:gd name="T57" fmla="*/ 1 h 348"/>
                <a:gd name="T58" fmla="*/ 1 w 296"/>
                <a:gd name="T59" fmla="*/ 1 h 348"/>
                <a:gd name="T60" fmla="*/ 1 w 296"/>
                <a:gd name="T61" fmla="*/ 1 h 348"/>
                <a:gd name="T62" fmla="*/ 1 w 296"/>
                <a:gd name="T63" fmla="*/ 1 h 348"/>
                <a:gd name="T64" fmla="*/ 1 w 296"/>
                <a:gd name="T65" fmla="*/ 1 h 348"/>
                <a:gd name="T66" fmla="*/ 1 w 296"/>
                <a:gd name="T67" fmla="*/ 1 h 348"/>
                <a:gd name="T68" fmla="*/ 1 w 296"/>
                <a:gd name="T69" fmla="*/ 1 h 348"/>
                <a:gd name="T70" fmla="*/ 1 w 296"/>
                <a:gd name="T71" fmla="*/ 1 h 348"/>
                <a:gd name="T72" fmla="*/ 1 w 296"/>
                <a:gd name="T73" fmla="*/ 1 h 348"/>
                <a:gd name="T74" fmla="*/ 1 w 296"/>
                <a:gd name="T75" fmla="*/ 1 h 348"/>
                <a:gd name="T76" fmla="*/ 1 w 296"/>
                <a:gd name="T77" fmla="*/ 1 h 348"/>
                <a:gd name="T78" fmla="*/ 1 w 296"/>
                <a:gd name="T79" fmla="*/ 1 h 348"/>
                <a:gd name="T80" fmla="*/ 1 w 296"/>
                <a:gd name="T81" fmla="*/ 1 h 348"/>
                <a:gd name="T82" fmla="*/ 1 w 296"/>
                <a:gd name="T83" fmla="*/ 1 h 348"/>
                <a:gd name="T84" fmla="*/ 1 w 296"/>
                <a:gd name="T85" fmla="*/ 1 h 348"/>
                <a:gd name="T86" fmla="*/ 1 w 296"/>
                <a:gd name="T87" fmla="*/ 1 h 348"/>
                <a:gd name="T88" fmla="*/ 1 w 296"/>
                <a:gd name="T89" fmla="*/ 1 h 348"/>
                <a:gd name="T90" fmla="*/ 1 w 296"/>
                <a:gd name="T91" fmla="*/ 1 h 348"/>
                <a:gd name="T92" fmla="*/ 1 w 296"/>
                <a:gd name="T93" fmla="*/ 1 h 348"/>
                <a:gd name="T94" fmla="*/ 1 w 296"/>
                <a:gd name="T95" fmla="*/ 1 h 348"/>
                <a:gd name="T96" fmla="*/ 1 w 296"/>
                <a:gd name="T97" fmla="*/ 1 h 348"/>
                <a:gd name="T98" fmla="*/ 1 w 296"/>
                <a:gd name="T99" fmla="*/ 1 h 348"/>
                <a:gd name="T100" fmla="*/ 1 w 296"/>
                <a:gd name="T101" fmla="*/ 1 h 348"/>
                <a:gd name="T102" fmla="*/ 1 w 296"/>
                <a:gd name="T103" fmla="*/ 1 h 348"/>
                <a:gd name="T104" fmla="*/ 1 w 296"/>
                <a:gd name="T105" fmla="*/ 1 h 348"/>
                <a:gd name="T106" fmla="*/ 0 w 296"/>
                <a:gd name="T107" fmla="*/ 1 h 3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96"/>
                <a:gd name="T163" fmla="*/ 0 h 348"/>
                <a:gd name="T164" fmla="*/ 296 w 296"/>
                <a:gd name="T165" fmla="*/ 348 h 3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96" h="348">
                  <a:moveTo>
                    <a:pt x="0" y="31"/>
                  </a:moveTo>
                  <a:lnTo>
                    <a:pt x="2" y="31"/>
                  </a:lnTo>
                  <a:lnTo>
                    <a:pt x="8" y="29"/>
                  </a:lnTo>
                  <a:lnTo>
                    <a:pt x="11" y="29"/>
                  </a:lnTo>
                  <a:lnTo>
                    <a:pt x="17" y="29"/>
                  </a:lnTo>
                  <a:lnTo>
                    <a:pt x="25" y="29"/>
                  </a:lnTo>
                  <a:lnTo>
                    <a:pt x="32" y="31"/>
                  </a:lnTo>
                  <a:lnTo>
                    <a:pt x="42" y="31"/>
                  </a:lnTo>
                  <a:lnTo>
                    <a:pt x="51" y="34"/>
                  </a:lnTo>
                  <a:lnTo>
                    <a:pt x="57" y="34"/>
                  </a:lnTo>
                  <a:lnTo>
                    <a:pt x="63" y="36"/>
                  </a:lnTo>
                  <a:lnTo>
                    <a:pt x="68" y="38"/>
                  </a:lnTo>
                  <a:lnTo>
                    <a:pt x="74" y="42"/>
                  </a:lnTo>
                  <a:lnTo>
                    <a:pt x="80" y="44"/>
                  </a:lnTo>
                  <a:lnTo>
                    <a:pt x="87" y="46"/>
                  </a:lnTo>
                  <a:lnTo>
                    <a:pt x="93" y="50"/>
                  </a:lnTo>
                  <a:lnTo>
                    <a:pt x="101" y="53"/>
                  </a:lnTo>
                  <a:lnTo>
                    <a:pt x="108" y="57"/>
                  </a:lnTo>
                  <a:lnTo>
                    <a:pt x="118" y="61"/>
                  </a:lnTo>
                  <a:lnTo>
                    <a:pt x="125" y="65"/>
                  </a:lnTo>
                  <a:lnTo>
                    <a:pt x="135" y="71"/>
                  </a:lnTo>
                  <a:lnTo>
                    <a:pt x="142" y="74"/>
                  </a:lnTo>
                  <a:lnTo>
                    <a:pt x="150" y="80"/>
                  </a:lnTo>
                  <a:lnTo>
                    <a:pt x="156" y="84"/>
                  </a:lnTo>
                  <a:lnTo>
                    <a:pt x="163" y="90"/>
                  </a:lnTo>
                  <a:lnTo>
                    <a:pt x="169" y="93"/>
                  </a:lnTo>
                  <a:lnTo>
                    <a:pt x="177" y="97"/>
                  </a:lnTo>
                  <a:lnTo>
                    <a:pt x="182" y="103"/>
                  </a:lnTo>
                  <a:lnTo>
                    <a:pt x="188" y="107"/>
                  </a:lnTo>
                  <a:lnTo>
                    <a:pt x="198" y="114"/>
                  </a:lnTo>
                  <a:lnTo>
                    <a:pt x="207" y="122"/>
                  </a:lnTo>
                  <a:lnTo>
                    <a:pt x="215" y="129"/>
                  </a:lnTo>
                  <a:lnTo>
                    <a:pt x="222" y="137"/>
                  </a:lnTo>
                  <a:lnTo>
                    <a:pt x="228" y="143"/>
                  </a:lnTo>
                  <a:lnTo>
                    <a:pt x="234" y="150"/>
                  </a:lnTo>
                  <a:lnTo>
                    <a:pt x="238" y="158"/>
                  </a:lnTo>
                  <a:lnTo>
                    <a:pt x="241" y="166"/>
                  </a:lnTo>
                  <a:lnTo>
                    <a:pt x="245" y="173"/>
                  </a:lnTo>
                  <a:lnTo>
                    <a:pt x="247" y="183"/>
                  </a:lnTo>
                  <a:lnTo>
                    <a:pt x="251" y="190"/>
                  </a:lnTo>
                  <a:lnTo>
                    <a:pt x="255" y="202"/>
                  </a:lnTo>
                  <a:lnTo>
                    <a:pt x="255" y="211"/>
                  </a:lnTo>
                  <a:lnTo>
                    <a:pt x="257" y="221"/>
                  </a:lnTo>
                  <a:lnTo>
                    <a:pt x="258" y="230"/>
                  </a:lnTo>
                  <a:lnTo>
                    <a:pt x="260" y="242"/>
                  </a:lnTo>
                  <a:lnTo>
                    <a:pt x="260" y="251"/>
                  </a:lnTo>
                  <a:lnTo>
                    <a:pt x="260" y="261"/>
                  </a:lnTo>
                  <a:lnTo>
                    <a:pt x="260" y="270"/>
                  </a:lnTo>
                  <a:lnTo>
                    <a:pt x="262" y="280"/>
                  </a:lnTo>
                  <a:lnTo>
                    <a:pt x="260" y="287"/>
                  </a:lnTo>
                  <a:lnTo>
                    <a:pt x="258" y="295"/>
                  </a:lnTo>
                  <a:lnTo>
                    <a:pt x="258" y="301"/>
                  </a:lnTo>
                  <a:lnTo>
                    <a:pt x="258" y="306"/>
                  </a:lnTo>
                  <a:lnTo>
                    <a:pt x="258" y="314"/>
                  </a:lnTo>
                  <a:lnTo>
                    <a:pt x="258" y="318"/>
                  </a:lnTo>
                  <a:lnTo>
                    <a:pt x="201" y="348"/>
                  </a:lnTo>
                  <a:lnTo>
                    <a:pt x="285" y="335"/>
                  </a:lnTo>
                  <a:lnTo>
                    <a:pt x="285" y="333"/>
                  </a:lnTo>
                  <a:lnTo>
                    <a:pt x="287" y="329"/>
                  </a:lnTo>
                  <a:lnTo>
                    <a:pt x="287" y="321"/>
                  </a:lnTo>
                  <a:lnTo>
                    <a:pt x="289" y="314"/>
                  </a:lnTo>
                  <a:lnTo>
                    <a:pt x="289" y="308"/>
                  </a:lnTo>
                  <a:lnTo>
                    <a:pt x="291" y="302"/>
                  </a:lnTo>
                  <a:lnTo>
                    <a:pt x="291" y="295"/>
                  </a:lnTo>
                  <a:lnTo>
                    <a:pt x="293" y="289"/>
                  </a:lnTo>
                  <a:lnTo>
                    <a:pt x="293" y="282"/>
                  </a:lnTo>
                  <a:lnTo>
                    <a:pt x="295" y="276"/>
                  </a:lnTo>
                  <a:lnTo>
                    <a:pt x="295" y="268"/>
                  </a:lnTo>
                  <a:lnTo>
                    <a:pt x="296" y="261"/>
                  </a:lnTo>
                  <a:lnTo>
                    <a:pt x="295" y="253"/>
                  </a:lnTo>
                  <a:lnTo>
                    <a:pt x="295" y="244"/>
                  </a:lnTo>
                  <a:lnTo>
                    <a:pt x="295" y="236"/>
                  </a:lnTo>
                  <a:lnTo>
                    <a:pt x="295" y="226"/>
                  </a:lnTo>
                  <a:lnTo>
                    <a:pt x="295" y="219"/>
                  </a:lnTo>
                  <a:lnTo>
                    <a:pt x="293" y="209"/>
                  </a:lnTo>
                  <a:lnTo>
                    <a:pt x="293" y="202"/>
                  </a:lnTo>
                  <a:lnTo>
                    <a:pt x="291" y="194"/>
                  </a:lnTo>
                  <a:lnTo>
                    <a:pt x="289" y="185"/>
                  </a:lnTo>
                  <a:lnTo>
                    <a:pt x="287" y="177"/>
                  </a:lnTo>
                  <a:lnTo>
                    <a:pt x="283" y="167"/>
                  </a:lnTo>
                  <a:lnTo>
                    <a:pt x="281" y="160"/>
                  </a:lnTo>
                  <a:lnTo>
                    <a:pt x="277" y="152"/>
                  </a:lnTo>
                  <a:lnTo>
                    <a:pt x="274" y="145"/>
                  </a:lnTo>
                  <a:lnTo>
                    <a:pt x="268" y="137"/>
                  </a:lnTo>
                  <a:lnTo>
                    <a:pt x="264" y="131"/>
                  </a:lnTo>
                  <a:lnTo>
                    <a:pt x="258" y="124"/>
                  </a:lnTo>
                  <a:lnTo>
                    <a:pt x="253" y="116"/>
                  </a:lnTo>
                  <a:lnTo>
                    <a:pt x="247" y="109"/>
                  </a:lnTo>
                  <a:lnTo>
                    <a:pt x="241" y="103"/>
                  </a:lnTo>
                  <a:lnTo>
                    <a:pt x="236" y="97"/>
                  </a:lnTo>
                  <a:lnTo>
                    <a:pt x="230" y="91"/>
                  </a:lnTo>
                  <a:lnTo>
                    <a:pt x="224" y="86"/>
                  </a:lnTo>
                  <a:lnTo>
                    <a:pt x="219" y="82"/>
                  </a:lnTo>
                  <a:lnTo>
                    <a:pt x="213" y="76"/>
                  </a:lnTo>
                  <a:lnTo>
                    <a:pt x="207" y="72"/>
                  </a:lnTo>
                  <a:lnTo>
                    <a:pt x="201" y="69"/>
                  </a:lnTo>
                  <a:lnTo>
                    <a:pt x="196" y="67"/>
                  </a:lnTo>
                  <a:lnTo>
                    <a:pt x="184" y="59"/>
                  </a:lnTo>
                  <a:lnTo>
                    <a:pt x="177" y="55"/>
                  </a:lnTo>
                  <a:lnTo>
                    <a:pt x="167" y="50"/>
                  </a:lnTo>
                  <a:lnTo>
                    <a:pt x="160" y="46"/>
                  </a:lnTo>
                  <a:lnTo>
                    <a:pt x="152" y="42"/>
                  </a:lnTo>
                  <a:lnTo>
                    <a:pt x="146" y="40"/>
                  </a:lnTo>
                  <a:lnTo>
                    <a:pt x="141" y="38"/>
                  </a:lnTo>
                  <a:lnTo>
                    <a:pt x="137" y="36"/>
                  </a:lnTo>
                  <a:lnTo>
                    <a:pt x="135" y="36"/>
                  </a:lnTo>
                  <a:lnTo>
                    <a:pt x="13" y="0"/>
                  </a:lnTo>
                  <a:lnTo>
                    <a:pt x="0" y="31"/>
                  </a:lnTo>
                  <a:close/>
                </a:path>
              </a:pathLst>
            </a:custGeom>
            <a:solidFill>
              <a:srgbClr val="000000"/>
            </a:solidFill>
            <a:ln w="9525">
              <a:noFill/>
              <a:round/>
              <a:headEnd/>
              <a:tailEnd/>
            </a:ln>
          </p:spPr>
          <p:txBody>
            <a:bodyPr/>
            <a:lstStyle/>
            <a:p>
              <a:endParaRPr lang="en-US" sz="2400"/>
            </a:p>
          </p:txBody>
        </p:sp>
        <p:sp>
          <p:nvSpPr>
            <p:cNvPr id="231514" name="Freeform 101"/>
            <p:cNvSpPr>
              <a:spLocks/>
            </p:cNvSpPr>
            <p:nvPr/>
          </p:nvSpPr>
          <p:spPr bwMode="auto">
            <a:xfrm>
              <a:off x="4279" y="3992"/>
              <a:ext cx="50" cy="39"/>
            </a:xfrm>
            <a:custGeom>
              <a:avLst/>
              <a:gdLst>
                <a:gd name="T0" fmla="*/ 0 w 101"/>
                <a:gd name="T1" fmla="*/ 1 h 78"/>
                <a:gd name="T2" fmla="*/ 0 w 101"/>
                <a:gd name="T3" fmla="*/ 1 h 78"/>
                <a:gd name="T4" fmla="*/ 0 w 101"/>
                <a:gd name="T5" fmla="*/ 1 h 78"/>
                <a:gd name="T6" fmla="*/ 0 w 101"/>
                <a:gd name="T7" fmla="*/ 0 h 78"/>
                <a:gd name="T8" fmla="*/ 0 w 101"/>
                <a:gd name="T9" fmla="*/ 1 h 78"/>
                <a:gd name="T10" fmla="*/ 0 w 101"/>
                <a:gd name="T11" fmla="*/ 1 h 78"/>
                <a:gd name="T12" fmla="*/ 0 60000 65536"/>
                <a:gd name="T13" fmla="*/ 0 60000 65536"/>
                <a:gd name="T14" fmla="*/ 0 60000 65536"/>
                <a:gd name="T15" fmla="*/ 0 60000 65536"/>
                <a:gd name="T16" fmla="*/ 0 60000 65536"/>
                <a:gd name="T17" fmla="*/ 0 60000 65536"/>
                <a:gd name="T18" fmla="*/ 0 w 101"/>
                <a:gd name="T19" fmla="*/ 0 h 78"/>
                <a:gd name="T20" fmla="*/ 101 w 101"/>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101" h="78">
                  <a:moveTo>
                    <a:pt x="0" y="25"/>
                  </a:moveTo>
                  <a:lnTo>
                    <a:pt x="71" y="78"/>
                  </a:lnTo>
                  <a:lnTo>
                    <a:pt x="101" y="34"/>
                  </a:lnTo>
                  <a:lnTo>
                    <a:pt x="21" y="0"/>
                  </a:lnTo>
                  <a:lnTo>
                    <a:pt x="0" y="25"/>
                  </a:lnTo>
                  <a:close/>
                </a:path>
              </a:pathLst>
            </a:custGeom>
            <a:solidFill>
              <a:srgbClr val="000000"/>
            </a:solidFill>
            <a:ln w="9525">
              <a:noFill/>
              <a:round/>
              <a:headEnd/>
              <a:tailEnd/>
            </a:ln>
          </p:spPr>
          <p:txBody>
            <a:bodyPr/>
            <a:lstStyle/>
            <a:p>
              <a:endParaRPr lang="en-US" sz="2400"/>
            </a:p>
          </p:txBody>
        </p:sp>
        <p:sp>
          <p:nvSpPr>
            <p:cNvPr id="231515" name="Freeform 102"/>
            <p:cNvSpPr>
              <a:spLocks/>
            </p:cNvSpPr>
            <p:nvPr/>
          </p:nvSpPr>
          <p:spPr bwMode="auto">
            <a:xfrm>
              <a:off x="4316" y="3890"/>
              <a:ext cx="26" cy="47"/>
            </a:xfrm>
            <a:custGeom>
              <a:avLst/>
              <a:gdLst>
                <a:gd name="T0" fmla="*/ 0 w 54"/>
                <a:gd name="T1" fmla="*/ 0 h 93"/>
                <a:gd name="T2" fmla="*/ 0 w 54"/>
                <a:gd name="T3" fmla="*/ 1 h 93"/>
                <a:gd name="T4" fmla="*/ 0 w 54"/>
                <a:gd name="T5" fmla="*/ 1 h 93"/>
                <a:gd name="T6" fmla="*/ 0 w 54"/>
                <a:gd name="T7" fmla="*/ 0 h 93"/>
                <a:gd name="T8" fmla="*/ 0 w 54"/>
                <a:gd name="T9" fmla="*/ 0 h 93"/>
                <a:gd name="T10" fmla="*/ 0 60000 65536"/>
                <a:gd name="T11" fmla="*/ 0 60000 65536"/>
                <a:gd name="T12" fmla="*/ 0 60000 65536"/>
                <a:gd name="T13" fmla="*/ 0 60000 65536"/>
                <a:gd name="T14" fmla="*/ 0 60000 65536"/>
                <a:gd name="T15" fmla="*/ 0 w 54"/>
                <a:gd name="T16" fmla="*/ 0 h 93"/>
                <a:gd name="T17" fmla="*/ 54 w 54"/>
                <a:gd name="T18" fmla="*/ 93 h 93"/>
              </a:gdLst>
              <a:ahLst/>
              <a:cxnLst>
                <a:cxn ang="T10">
                  <a:pos x="T0" y="T1"/>
                </a:cxn>
                <a:cxn ang="T11">
                  <a:pos x="T2" y="T3"/>
                </a:cxn>
                <a:cxn ang="T12">
                  <a:pos x="T4" y="T5"/>
                </a:cxn>
                <a:cxn ang="T13">
                  <a:pos x="T6" y="T7"/>
                </a:cxn>
                <a:cxn ang="T14">
                  <a:pos x="T8" y="T9"/>
                </a:cxn>
              </a:cxnLst>
              <a:rect l="T15" t="T16" r="T17" b="T18"/>
              <a:pathLst>
                <a:path w="54" h="93">
                  <a:moveTo>
                    <a:pt x="54" y="0"/>
                  </a:moveTo>
                  <a:lnTo>
                    <a:pt x="0" y="76"/>
                  </a:lnTo>
                  <a:lnTo>
                    <a:pt x="40" y="93"/>
                  </a:lnTo>
                  <a:lnTo>
                    <a:pt x="54" y="0"/>
                  </a:lnTo>
                  <a:close/>
                </a:path>
              </a:pathLst>
            </a:custGeom>
            <a:solidFill>
              <a:srgbClr val="000000"/>
            </a:solidFill>
            <a:ln w="9525">
              <a:noFill/>
              <a:round/>
              <a:headEnd/>
              <a:tailEnd/>
            </a:ln>
          </p:spPr>
          <p:txBody>
            <a:bodyPr/>
            <a:lstStyle/>
            <a:p>
              <a:endParaRPr lang="en-US" sz="2400"/>
            </a:p>
          </p:txBody>
        </p:sp>
        <p:sp>
          <p:nvSpPr>
            <p:cNvPr id="231516" name="Freeform 103"/>
            <p:cNvSpPr>
              <a:spLocks/>
            </p:cNvSpPr>
            <p:nvPr/>
          </p:nvSpPr>
          <p:spPr bwMode="auto">
            <a:xfrm>
              <a:off x="4901" y="3018"/>
              <a:ext cx="146" cy="66"/>
            </a:xfrm>
            <a:custGeom>
              <a:avLst/>
              <a:gdLst>
                <a:gd name="T0" fmla="*/ 1 w 291"/>
                <a:gd name="T1" fmla="*/ 0 h 133"/>
                <a:gd name="T2" fmla="*/ 1 w 291"/>
                <a:gd name="T3" fmla="*/ 0 h 133"/>
                <a:gd name="T4" fmla="*/ 1 w 291"/>
                <a:gd name="T5" fmla="*/ 0 h 133"/>
                <a:gd name="T6" fmla="*/ 1 w 291"/>
                <a:gd name="T7" fmla="*/ 0 h 133"/>
                <a:gd name="T8" fmla="*/ 1 w 291"/>
                <a:gd name="T9" fmla="*/ 0 h 133"/>
                <a:gd name="T10" fmla="*/ 1 w 291"/>
                <a:gd name="T11" fmla="*/ 0 h 133"/>
                <a:gd name="T12" fmla="*/ 1 w 291"/>
                <a:gd name="T13" fmla="*/ 0 h 133"/>
                <a:gd name="T14" fmla="*/ 1 w 291"/>
                <a:gd name="T15" fmla="*/ 0 h 133"/>
                <a:gd name="T16" fmla="*/ 1 w 291"/>
                <a:gd name="T17" fmla="*/ 0 h 133"/>
                <a:gd name="T18" fmla="*/ 1 w 291"/>
                <a:gd name="T19" fmla="*/ 0 h 133"/>
                <a:gd name="T20" fmla="*/ 1 w 291"/>
                <a:gd name="T21" fmla="*/ 0 h 133"/>
                <a:gd name="T22" fmla="*/ 1 w 291"/>
                <a:gd name="T23" fmla="*/ 0 h 133"/>
                <a:gd name="T24" fmla="*/ 1 w 291"/>
                <a:gd name="T25" fmla="*/ 0 h 133"/>
                <a:gd name="T26" fmla="*/ 1 w 291"/>
                <a:gd name="T27" fmla="*/ 0 h 133"/>
                <a:gd name="T28" fmla="*/ 1 w 291"/>
                <a:gd name="T29" fmla="*/ 0 h 133"/>
                <a:gd name="T30" fmla="*/ 1 w 291"/>
                <a:gd name="T31" fmla="*/ 0 h 133"/>
                <a:gd name="T32" fmla="*/ 1 w 291"/>
                <a:gd name="T33" fmla="*/ 0 h 133"/>
                <a:gd name="T34" fmla="*/ 1 w 291"/>
                <a:gd name="T35" fmla="*/ 0 h 133"/>
                <a:gd name="T36" fmla="*/ 1 w 291"/>
                <a:gd name="T37" fmla="*/ 0 h 133"/>
                <a:gd name="T38" fmla="*/ 1 w 291"/>
                <a:gd name="T39" fmla="*/ 0 h 133"/>
                <a:gd name="T40" fmla="*/ 1 w 291"/>
                <a:gd name="T41" fmla="*/ 0 h 133"/>
                <a:gd name="T42" fmla="*/ 1 w 291"/>
                <a:gd name="T43" fmla="*/ 0 h 133"/>
                <a:gd name="T44" fmla="*/ 1 w 291"/>
                <a:gd name="T45" fmla="*/ 0 h 133"/>
                <a:gd name="T46" fmla="*/ 1 w 291"/>
                <a:gd name="T47" fmla="*/ 0 h 133"/>
                <a:gd name="T48" fmla="*/ 1 w 291"/>
                <a:gd name="T49" fmla="*/ 0 h 133"/>
                <a:gd name="T50" fmla="*/ 1 w 291"/>
                <a:gd name="T51" fmla="*/ 0 h 133"/>
                <a:gd name="T52" fmla="*/ 1 w 291"/>
                <a:gd name="T53" fmla="*/ 0 h 133"/>
                <a:gd name="T54" fmla="*/ 1 w 291"/>
                <a:gd name="T55" fmla="*/ 0 h 133"/>
                <a:gd name="T56" fmla="*/ 1 w 291"/>
                <a:gd name="T57" fmla="*/ 0 h 133"/>
                <a:gd name="T58" fmla="*/ 1 w 291"/>
                <a:gd name="T59" fmla="*/ 0 h 133"/>
                <a:gd name="T60" fmla="*/ 1 w 291"/>
                <a:gd name="T61" fmla="*/ 0 h 133"/>
                <a:gd name="T62" fmla="*/ 1 w 291"/>
                <a:gd name="T63" fmla="*/ 0 h 133"/>
                <a:gd name="T64" fmla="*/ 1 w 291"/>
                <a:gd name="T65" fmla="*/ 0 h 133"/>
                <a:gd name="T66" fmla="*/ 1 w 291"/>
                <a:gd name="T67" fmla="*/ 0 h 133"/>
                <a:gd name="T68" fmla="*/ 1 w 291"/>
                <a:gd name="T69" fmla="*/ 0 h 133"/>
                <a:gd name="T70" fmla="*/ 1 w 291"/>
                <a:gd name="T71" fmla="*/ 0 h 133"/>
                <a:gd name="T72" fmla="*/ 1 w 291"/>
                <a:gd name="T73" fmla="*/ 0 h 133"/>
                <a:gd name="T74" fmla="*/ 1 w 291"/>
                <a:gd name="T75" fmla="*/ 0 h 133"/>
                <a:gd name="T76" fmla="*/ 1 w 291"/>
                <a:gd name="T77" fmla="*/ 0 h 133"/>
                <a:gd name="T78" fmla="*/ 1 w 291"/>
                <a:gd name="T79" fmla="*/ 0 h 133"/>
                <a:gd name="T80" fmla="*/ 1 w 291"/>
                <a:gd name="T81" fmla="*/ 0 h 133"/>
                <a:gd name="T82" fmla="*/ 1 w 291"/>
                <a:gd name="T83" fmla="*/ 0 h 133"/>
                <a:gd name="T84" fmla="*/ 1 w 291"/>
                <a:gd name="T85" fmla="*/ 0 h 133"/>
                <a:gd name="T86" fmla="*/ 1 w 291"/>
                <a:gd name="T87" fmla="*/ 0 h 133"/>
                <a:gd name="T88" fmla="*/ 1 w 291"/>
                <a:gd name="T89" fmla="*/ 0 h 133"/>
                <a:gd name="T90" fmla="*/ 1 w 291"/>
                <a:gd name="T91" fmla="*/ 0 h 133"/>
                <a:gd name="T92" fmla="*/ 0 w 291"/>
                <a:gd name="T93" fmla="*/ 0 h 1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91"/>
                <a:gd name="T142" fmla="*/ 0 h 133"/>
                <a:gd name="T143" fmla="*/ 291 w 291"/>
                <a:gd name="T144" fmla="*/ 133 h 1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91" h="133">
                  <a:moveTo>
                    <a:pt x="0" y="57"/>
                  </a:moveTo>
                  <a:lnTo>
                    <a:pt x="2" y="55"/>
                  </a:lnTo>
                  <a:lnTo>
                    <a:pt x="10" y="53"/>
                  </a:lnTo>
                  <a:lnTo>
                    <a:pt x="16" y="51"/>
                  </a:lnTo>
                  <a:lnTo>
                    <a:pt x="23" y="49"/>
                  </a:lnTo>
                  <a:lnTo>
                    <a:pt x="33" y="47"/>
                  </a:lnTo>
                  <a:lnTo>
                    <a:pt x="42" y="47"/>
                  </a:lnTo>
                  <a:lnTo>
                    <a:pt x="50" y="45"/>
                  </a:lnTo>
                  <a:lnTo>
                    <a:pt x="61" y="44"/>
                  </a:lnTo>
                  <a:lnTo>
                    <a:pt x="65" y="44"/>
                  </a:lnTo>
                  <a:lnTo>
                    <a:pt x="71" y="44"/>
                  </a:lnTo>
                  <a:lnTo>
                    <a:pt x="76" y="44"/>
                  </a:lnTo>
                  <a:lnTo>
                    <a:pt x="82" y="44"/>
                  </a:lnTo>
                  <a:lnTo>
                    <a:pt x="88" y="44"/>
                  </a:lnTo>
                  <a:lnTo>
                    <a:pt x="93" y="44"/>
                  </a:lnTo>
                  <a:lnTo>
                    <a:pt x="99" y="44"/>
                  </a:lnTo>
                  <a:lnTo>
                    <a:pt x="105" y="45"/>
                  </a:lnTo>
                  <a:lnTo>
                    <a:pt x="111" y="45"/>
                  </a:lnTo>
                  <a:lnTo>
                    <a:pt x="118" y="45"/>
                  </a:lnTo>
                  <a:lnTo>
                    <a:pt x="124" y="47"/>
                  </a:lnTo>
                  <a:lnTo>
                    <a:pt x="130" y="49"/>
                  </a:lnTo>
                  <a:lnTo>
                    <a:pt x="135" y="49"/>
                  </a:lnTo>
                  <a:lnTo>
                    <a:pt x="141" y="51"/>
                  </a:lnTo>
                  <a:lnTo>
                    <a:pt x="147" y="53"/>
                  </a:lnTo>
                  <a:lnTo>
                    <a:pt x="152" y="55"/>
                  </a:lnTo>
                  <a:lnTo>
                    <a:pt x="158" y="57"/>
                  </a:lnTo>
                  <a:lnTo>
                    <a:pt x="164" y="61"/>
                  </a:lnTo>
                  <a:lnTo>
                    <a:pt x="170" y="63"/>
                  </a:lnTo>
                  <a:lnTo>
                    <a:pt x="177" y="66"/>
                  </a:lnTo>
                  <a:lnTo>
                    <a:pt x="183" y="70"/>
                  </a:lnTo>
                  <a:lnTo>
                    <a:pt x="189" y="72"/>
                  </a:lnTo>
                  <a:lnTo>
                    <a:pt x="194" y="76"/>
                  </a:lnTo>
                  <a:lnTo>
                    <a:pt x="200" y="80"/>
                  </a:lnTo>
                  <a:lnTo>
                    <a:pt x="204" y="83"/>
                  </a:lnTo>
                  <a:lnTo>
                    <a:pt x="209" y="87"/>
                  </a:lnTo>
                  <a:lnTo>
                    <a:pt x="215" y="91"/>
                  </a:lnTo>
                  <a:lnTo>
                    <a:pt x="221" y="95"/>
                  </a:lnTo>
                  <a:lnTo>
                    <a:pt x="228" y="102"/>
                  </a:lnTo>
                  <a:lnTo>
                    <a:pt x="238" y="108"/>
                  </a:lnTo>
                  <a:lnTo>
                    <a:pt x="246" y="116"/>
                  </a:lnTo>
                  <a:lnTo>
                    <a:pt x="251" y="122"/>
                  </a:lnTo>
                  <a:lnTo>
                    <a:pt x="257" y="125"/>
                  </a:lnTo>
                  <a:lnTo>
                    <a:pt x="261" y="129"/>
                  </a:lnTo>
                  <a:lnTo>
                    <a:pt x="263" y="131"/>
                  </a:lnTo>
                  <a:lnTo>
                    <a:pt x="265" y="133"/>
                  </a:lnTo>
                  <a:lnTo>
                    <a:pt x="291" y="116"/>
                  </a:lnTo>
                  <a:lnTo>
                    <a:pt x="289" y="114"/>
                  </a:lnTo>
                  <a:lnTo>
                    <a:pt x="289" y="112"/>
                  </a:lnTo>
                  <a:lnTo>
                    <a:pt x="285" y="108"/>
                  </a:lnTo>
                  <a:lnTo>
                    <a:pt x="284" y="104"/>
                  </a:lnTo>
                  <a:lnTo>
                    <a:pt x="280" y="97"/>
                  </a:lnTo>
                  <a:lnTo>
                    <a:pt x="276" y="89"/>
                  </a:lnTo>
                  <a:lnTo>
                    <a:pt x="270" y="82"/>
                  </a:lnTo>
                  <a:lnTo>
                    <a:pt x="266" y="74"/>
                  </a:lnTo>
                  <a:lnTo>
                    <a:pt x="259" y="64"/>
                  </a:lnTo>
                  <a:lnTo>
                    <a:pt x="251" y="57"/>
                  </a:lnTo>
                  <a:lnTo>
                    <a:pt x="242" y="47"/>
                  </a:lnTo>
                  <a:lnTo>
                    <a:pt x="234" y="40"/>
                  </a:lnTo>
                  <a:lnTo>
                    <a:pt x="228" y="34"/>
                  </a:lnTo>
                  <a:lnTo>
                    <a:pt x="223" y="30"/>
                  </a:lnTo>
                  <a:lnTo>
                    <a:pt x="217" y="26"/>
                  </a:lnTo>
                  <a:lnTo>
                    <a:pt x="213" y="25"/>
                  </a:lnTo>
                  <a:lnTo>
                    <a:pt x="206" y="21"/>
                  </a:lnTo>
                  <a:lnTo>
                    <a:pt x="200" y="17"/>
                  </a:lnTo>
                  <a:lnTo>
                    <a:pt x="194" y="15"/>
                  </a:lnTo>
                  <a:lnTo>
                    <a:pt x="189" y="13"/>
                  </a:lnTo>
                  <a:lnTo>
                    <a:pt x="181" y="9"/>
                  </a:lnTo>
                  <a:lnTo>
                    <a:pt x="173" y="7"/>
                  </a:lnTo>
                  <a:lnTo>
                    <a:pt x="166" y="6"/>
                  </a:lnTo>
                  <a:lnTo>
                    <a:pt x="160" y="4"/>
                  </a:lnTo>
                  <a:lnTo>
                    <a:pt x="152" y="2"/>
                  </a:lnTo>
                  <a:lnTo>
                    <a:pt x="147" y="2"/>
                  </a:lnTo>
                  <a:lnTo>
                    <a:pt x="139" y="2"/>
                  </a:lnTo>
                  <a:lnTo>
                    <a:pt x="133" y="2"/>
                  </a:lnTo>
                  <a:lnTo>
                    <a:pt x="126" y="0"/>
                  </a:lnTo>
                  <a:lnTo>
                    <a:pt x="118" y="0"/>
                  </a:lnTo>
                  <a:lnTo>
                    <a:pt x="112" y="0"/>
                  </a:lnTo>
                  <a:lnTo>
                    <a:pt x="107" y="0"/>
                  </a:lnTo>
                  <a:lnTo>
                    <a:pt x="99" y="0"/>
                  </a:lnTo>
                  <a:lnTo>
                    <a:pt x="93" y="0"/>
                  </a:lnTo>
                  <a:lnTo>
                    <a:pt x="88" y="2"/>
                  </a:lnTo>
                  <a:lnTo>
                    <a:pt x="84" y="2"/>
                  </a:lnTo>
                  <a:lnTo>
                    <a:pt x="78" y="2"/>
                  </a:lnTo>
                  <a:lnTo>
                    <a:pt x="73" y="4"/>
                  </a:lnTo>
                  <a:lnTo>
                    <a:pt x="67" y="4"/>
                  </a:lnTo>
                  <a:lnTo>
                    <a:pt x="63" y="6"/>
                  </a:lnTo>
                  <a:lnTo>
                    <a:pt x="54" y="6"/>
                  </a:lnTo>
                  <a:lnTo>
                    <a:pt x="46" y="9"/>
                  </a:lnTo>
                  <a:lnTo>
                    <a:pt x="40" y="9"/>
                  </a:lnTo>
                  <a:lnTo>
                    <a:pt x="35" y="11"/>
                  </a:lnTo>
                  <a:lnTo>
                    <a:pt x="33" y="11"/>
                  </a:lnTo>
                  <a:lnTo>
                    <a:pt x="33" y="13"/>
                  </a:lnTo>
                  <a:lnTo>
                    <a:pt x="0" y="57"/>
                  </a:lnTo>
                  <a:close/>
                </a:path>
              </a:pathLst>
            </a:custGeom>
            <a:solidFill>
              <a:srgbClr val="000000"/>
            </a:solidFill>
            <a:ln w="9525">
              <a:noFill/>
              <a:round/>
              <a:headEnd/>
              <a:tailEnd/>
            </a:ln>
          </p:spPr>
          <p:txBody>
            <a:bodyPr/>
            <a:lstStyle/>
            <a:p>
              <a:endParaRPr lang="en-US" sz="2400"/>
            </a:p>
          </p:txBody>
        </p:sp>
        <p:sp>
          <p:nvSpPr>
            <p:cNvPr id="231517" name="Freeform 104"/>
            <p:cNvSpPr>
              <a:spLocks/>
            </p:cNvSpPr>
            <p:nvPr/>
          </p:nvSpPr>
          <p:spPr bwMode="auto">
            <a:xfrm>
              <a:off x="4986" y="3109"/>
              <a:ext cx="58" cy="184"/>
            </a:xfrm>
            <a:custGeom>
              <a:avLst/>
              <a:gdLst>
                <a:gd name="T0" fmla="*/ 1 w 115"/>
                <a:gd name="T1" fmla="*/ 1 h 367"/>
                <a:gd name="T2" fmla="*/ 1 w 115"/>
                <a:gd name="T3" fmla="*/ 1 h 367"/>
                <a:gd name="T4" fmla="*/ 1 w 115"/>
                <a:gd name="T5" fmla="*/ 1 h 367"/>
                <a:gd name="T6" fmla="*/ 1 w 115"/>
                <a:gd name="T7" fmla="*/ 1 h 367"/>
                <a:gd name="T8" fmla="*/ 1 w 115"/>
                <a:gd name="T9" fmla="*/ 1 h 367"/>
                <a:gd name="T10" fmla="*/ 1 w 115"/>
                <a:gd name="T11" fmla="*/ 1 h 367"/>
                <a:gd name="T12" fmla="*/ 1 w 115"/>
                <a:gd name="T13" fmla="*/ 1 h 367"/>
                <a:gd name="T14" fmla="*/ 1 w 115"/>
                <a:gd name="T15" fmla="*/ 1 h 367"/>
                <a:gd name="T16" fmla="*/ 1 w 115"/>
                <a:gd name="T17" fmla="*/ 1 h 367"/>
                <a:gd name="T18" fmla="*/ 1 w 115"/>
                <a:gd name="T19" fmla="*/ 1 h 367"/>
                <a:gd name="T20" fmla="*/ 1 w 115"/>
                <a:gd name="T21" fmla="*/ 1 h 367"/>
                <a:gd name="T22" fmla="*/ 1 w 115"/>
                <a:gd name="T23" fmla="*/ 1 h 367"/>
                <a:gd name="T24" fmla="*/ 1 w 115"/>
                <a:gd name="T25" fmla="*/ 1 h 367"/>
                <a:gd name="T26" fmla="*/ 1 w 115"/>
                <a:gd name="T27" fmla="*/ 1 h 367"/>
                <a:gd name="T28" fmla="*/ 1 w 115"/>
                <a:gd name="T29" fmla="*/ 1 h 367"/>
                <a:gd name="T30" fmla="*/ 1 w 115"/>
                <a:gd name="T31" fmla="*/ 1 h 367"/>
                <a:gd name="T32" fmla="*/ 1 w 115"/>
                <a:gd name="T33" fmla="*/ 1 h 367"/>
                <a:gd name="T34" fmla="*/ 1 w 115"/>
                <a:gd name="T35" fmla="*/ 1 h 367"/>
                <a:gd name="T36" fmla="*/ 1 w 115"/>
                <a:gd name="T37" fmla="*/ 1 h 367"/>
                <a:gd name="T38" fmla="*/ 1 w 115"/>
                <a:gd name="T39" fmla="*/ 1 h 367"/>
                <a:gd name="T40" fmla="*/ 0 w 115"/>
                <a:gd name="T41" fmla="*/ 1 h 367"/>
                <a:gd name="T42" fmla="*/ 1 w 115"/>
                <a:gd name="T43" fmla="*/ 1 h 367"/>
                <a:gd name="T44" fmla="*/ 1 w 115"/>
                <a:gd name="T45" fmla="*/ 1 h 367"/>
                <a:gd name="T46" fmla="*/ 1 w 115"/>
                <a:gd name="T47" fmla="*/ 1 h 367"/>
                <a:gd name="T48" fmla="*/ 1 w 115"/>
                <a:gd name="T49" fmla="*/ 1 h 367"/>
                <a:gd name="T50" fmla="*/ 1 w 115"/>
                <a:gd name="T51" fmla="*/ 1 h 367"/>
                <a:gd name="T52" fmla="*/ 1 w 115"/>
                <a:gd name="T53" fmla="*/ 1 h 367"/>
                <a:gd name="T54" fmla="*/ 1 w 115"/>
                <a:gd name="T55" fmla="*/ 1 h 367"/>
                <a:gd name="T56" fmla="*/ 1 w 115"/>
                <a:gd name="T57" fmla="*/ 1 h 367"/>
                <a:gd name="T58" fmla="*/ 1 w 115"/>
                <a:gd name="T59" fmla="*/ 1 h 367"/>
                <a:gd name="T60" fmla="*/ 1 w 115"/>
                <a:gd name="T61" fmla="*/ 1 h 367"/>
                <a:gd name="T62" fmla="*/ 1 w 115"/>
                <a:gd name="T63" fmla="*/ 1 h 367"/>
                <a:gd name="T64" fmla="*/ 1 w 115"/>
                <a:gd name="T65" fmla="*/ 1 h 367"/>
                <a:gd name="T66" fmla="*/ 1 w 115"/>
                <a:gd name="T67" fmla="*/ 1 h 367"/>
                <a:gd name="T68" fmla="*/ 1 w 115"/>
                <a:gd name="T69" fmla="*/ 1 h 367"/>
                <a:gd name="T70" fmla="*/ 1 w 115"/>
                <a:gd name="T71" fmla="*/ 1 h 367"/>
                <a:gd name="T72" fmla="*/ 1 w 115"/>
                <a:gd name="T73" fmla="*/ 1 h 367"/>
                <a:gd name="T74" fmla="*/ 1 w 115"/>
                <a:gd name="T75" fmla="*/ 1 h 367"/>
                <a:gd name="T76" fmla="*/ 1 w 115"/>
                <a:gd name="T77" fmla="*/ 1 h 367"/>
                <a:gd name="T78" fmla="*/ 1 w 115"/>
                <a:gd name="T79" fmla="*/ 1 h 367"/>
                <a:gd name="T80" fmla="*/ 1 w 115"/>
                <a:gd name="T81" fmla="*/ 1 h 367"/>
                <a:gd name="T82" fmla="*/ 1 w 115"/>
                <a:gd name="T83" fmla="*/ 1 h 367"/>
                <a:gd name="T84" fmla="*/ 1 w 115"/>
                <a:gd name="T85" fmla="*/ 1 h 367"/>
                <a:gd name="T86" fmla="*/ 1 w 115"/>
                <a:gd name="T87" fmla="*/ 1 h 367"/>
                <a:gd name="T88" fmla="*/ 1 w 115"/>
                <a:gd name="T89" fmla="*/ 1 h 367"/>
                <a:gd name="T90" fmla="*/ 1 w 115"/>
                <a:gd name="T91" fmla="*/ 1 h 367"/>
                <a:gd name="T92" fmla="*/ 1 w 115"/>
                <a:gd name="T93" fmla="*/ 0 h 367"/>
                <a:gd name="T94" fmla="*/ 1 w 115"/>
                <a:gd name="T95" fmla="*/ 0 h 3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
                <a:gd name="T145" fmla="*/ 0 h 367"/>
                <a:gd name="T146" fmla="*/ 115 w 115"/>
                <a:gd name="T147" fmla="*/ 367 h 3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 h="367">
                  <a:moveTo>
                    <a:pt x="114" y="0"/>
                  </a:moveTo>
                  <a:lnTo>
                    <a:pt x="112" y="4"/>
                  </a:lnTo>
                  <a:lnTo>
                    <a:pt x="110" y="12"/>
                  </a:lnTo>
                  <a:lnTo>
                    <a:pt x="106" y="17"/>
                  </a:lnTo>
                  <a:lnTo>
                    <a:pt x="104" y="25"/>
                  </a:lnTo>
                  <a:lnTo>
                    <a:pt x="102" y="33"/>
                  </a:lnTo>
                  <a:lnTo>
                    <a:pt x="98" y="42"/>
                  </a:lnTo>
                  <a:lnTo>
                    <a:pt x="96" y="50"/>
                  </a:lnTo>
                  <a:lnTo>
                    <a:pt x="93" y="59"/>
                  </a:lnTo>
                  <a:lnTo>
                    <a:pt x="89" y="69"/>
                  </a:lnTo>
                  <a:lnTo>
                    <a:pt x="87" y="76"/>
                  </a:lnTo>
                  <a:lnTo>
                    <a:pt x="83" y="86"/>
                  </a:lnTo>
                  <a:lnTo>
                    <a:pt x="81" y="95"/>
                  </a:lnTo>
                  <a:lnTo>
                    <a:pt x="77" y="97"/>
                  </a:lnTo>
                  <a:lnTo>
                    <a:pt x="76" y="103"/>
                  </a:lnTo>
                  <a:lnTo>
                    <a:pt x="74" y="109"/>
                  </a:lnTo>
                  <a:lnTo>
                    <a:pt x="72" y="114"/>
                  </a:lnTo>
                  <a:lnTo>
                    <a:pt x="70" y="120"/>
                  </a:lnTo>
                  <a:lnTo>
                    <a:pt x="68" y="126"/>
                  </a:lnTo>
                  <a:lnTo>
                    <a:pt x="66" y="131"/>
                  </a:lnTo>
                  <a:lnTo>
                    <a:pt x="64" y="139"/>
                  </a:lnTo>
                  <a:lnTo>
                    <a:pt x="62" y="145"/>
                  </a:lnTo>
                  <a:lnTo>
                    <a:pt x="60" y="152"/>
                  </a:lnTo>
                  <a:lnTo>
                    <a:pt x="58" y="160"/>
                  </a:lnTo>
                  <a:lnTo>
                    <a:pt x="57" y="168"/>
                  </a:lnTo>
                  <a:lnTo>
                    <a:pt x="53" y="175"/>
                  </a:lnTo>
                  <a:lnTo>
                    <a:pt x="51" y="183"/>
                  </a:lnTo>
                  <a:lnTo>
                    <a:pt x="49" y="190"/>
                  </a:lnTo>
                  <a:lnTo>
                    <a:pt x="47" y="198"/>
                  </a:lnTo>
                  <a:lnTo>
                    <a:pt x="45" y="206"/>
                  </a:lnTo>
                  <a:lnTo>
                    <a:pt x="43" y="211"/>
                  </a:lnTo>
                  <a:lnTo>
                    <a:pt x="41" y="219"/>
                  </a:lnTo>
                  <a:lnTo>
                    <a:pt x="39" y="225"/>
                  </a:lnTo>
                  <a:lnTo>
                    <a:pt x="36" y="230"/>
                  </a:lnTo>
                  <a:lnTo>
                    <a:pt x="36" y="236"/>
                  </a:lnTo>
                  <a:lnTo>
                    <a:pt x="34" y="242"/>
                  </a:lnTo>
                  <a:lnTo>
                    <a:pt x="34" y="247"/>
                  </a:lnTo>
                  <a:lnTo>
                    <a:pt x="30" y="255"/>
                  </a:lnTo>
                  <a:lnTo>
                    <a:pt x="28" y="263"/>
                  </a:lnTo>
                  <a:lnTo>
                    <a:pt x="28" y="266"/>
                  </a:lnTo>
                  <a:lnTo>
                    <a:pt x="28" y="268"/>
                  </a:lnTo>
                  <a:lnTo>
                    <a:pt x="0" y="367"/>
                  </a:lnTo>
                  <a:lnTo>
                    <a:pt x="55" y="363"/>
                  </a:lnTo>
                  <a:lnTo>
                    <a:pt x="55" y="360"/>
                  </a:lnTo>
                  <a:lnTo>
                    <a:pt x="55" y="354"/>
                  </a:lnTo>
                  <a:lnTo>
                    <a:pt x="55" y="348"/>
                  </a:lnTo>
                  <a:lnTo>
                    <a:pt x="57" y="342"/>
                  </a:lnTo>
                  <a:lnTo>
                    <a:pt x="58" y="337"/>
                  </a:lnTo>
                  <a:lnTo>
                    <a:pt x="60" y="329"/>
                  </a:lnTo>
                  <a:lnTo>
                    <a:pt x="62" y="322"/>
                  </a:lnTo>
                  <a:lnTo>
                    <a:pt x="64" y="314"/>
                  </a:lnTo>
                  <a:lnTo>
                    <a:pt x="64" y="304"/>
                  </a:lnTo>
                  <a:lnTo>
                    <a:pt x="68" y="295"/>
                  </a:lnTo>
                  <a:lnTo>
                    <a:pt x="70" y="284"/>
                  </a:lnTo>
                  <a:lnTo>
                    <a:pt x="72" y="274"/>
                  </a:lnTo>
                  <a:lnTo>
                    <a:pt x="74" y="265"/>
                  </a:lnTo>
                  <a:lnTo>
                    <a:pt x="76" y="255"/>
                  </a:lnTo>
                  <a:lnTo>
                    <a:pt x="76" y="249"/>
                  </a:lnTo>
                  <a:lnTo>
                    <a:pt x="77" y="244"/>
                  </a:lnTo>
                  <a:lnTo>
                    <a:pt x="77" y="238"/>
                  </a:lnTo>
                  <a:lnTo>
                    <a:pt x="79" y="234"/>
                  </a:lnTo>
                  <a:lnTo>
                    <a:pt x="81" y="223"/>
                  </a:lnTo>
                  <a:lnTo>
                    <a:pt x="85" y="213"/>
                  </a:lnTo>
                  <a:lnTo>
                    <a:pt x="87" y="204"/>
                  </a:lnTo>
                  <a:lnTo>
                    <a:pt x="89" y="194"/>
                  </a:lnTo>
                  <a:lnTo>
                    <a:pt x="91" y="185"/>
                  </a:lnTo>
                  <a:lnTo>
                    <a:pt x="93" y="177"/>
                  </a:lnTo>
                  <a:lnTo>
                    <a:pt x="95" y="168"/>
                  </a:lnTo>
                  <a:lnTo>
                    <a:pt x="96" y="158"/>
                  </a:lnTo>
                  <a:lnTo>
                    <a:pt x="96" y="150"/>
                  </a:lnTo>
                  <a:lnTo>
                    <a:pt x="98" y="145"/>
                  </a:lnTo>
                  <a:lnTo>
                    <a:pt x="100" y="137"/>
                  </a:lnTo>
                  <a:lnTo>
                    <a:pt x="100" y="133"/>
                  </a:lnTo>
                  <a:lnTo>
                    <a:pt x="102" y="128"/>
                  </a:lnTo>
                  <a:lnTo>
                    <a:pt x="104" y="126"/>
                  </a:lnTo>
                  <a:lnTo>
                    <a:pt x="104" y="118"/>
                  </a:lnTo>
                  <a:lnTo>
                    <a:pt x="104" y="111"/>
                  </a:lnTo>
                  <a:lnTo>
                    <a:pt x="106" y="101"/>
                  </a:lnTo>
                  <a:lnTo>
                    <a:pt x="106" y="92"/>
                  </a:lnTo>
                  <a:lnTo>
                    <a:pt x="106" y="86"/>
                  </a:lnTo>
                  <a:lnTo>
                    <a:pt x="108" y="80"/>
                  </a:lnTo>
                  <a:lnTo>
                    <a:pt x="108" y="74"/>
                  </a:lnTo>
                  <a:lnTo>
                    <a:pt x="108" y="69"/>
                  </a:lnTo>
                  <a:lnTo>
                    <a:pt x="108" y="63"/>
                  </a:lnTo>
                  <a:lnTo>
                    <a:pt x="110" y="57"/>
                  </a:lnTo>
                  <a:lnTo>
                    <a:pt x="110" y="52"/>
                  </a:lnTo>
                  <a:lnTo>
                    <a:pt x="112" y="46"/>
                  </a:lnTo>
                  <a:lnTo>
                    <a:pt x="112" y="40"/>
                  </a:lnTo>
                  <a:lnTo>
                    <a:pt x="112" y="35"/>
                  </a:lnTo>
                  <a:lnTo>
                    <a:pt x="112" y="29"/>
                  </a:lnTo>
                  <a:lnTo>
                    <a:pt x="114" y="25"/>
                  </a:lnTo>
                  <a:lnTo>
                    <a:pt x="114" y="16"/>
                  </a:lnTo>
                  <a:lnTo>
                    <a:pt x="115" y="8"/>
                  </a:lnTo>
                  <a:lnTo>
                    <a:pt x="115" y="0"/>
                  </a:lnTo>
                  <a:lnTo>
                    <a:pt x="114" y="0"/>
                  </a:lnTo>
                  <a:close/>
                </a:path>
              </a:pathLst>
            </a:custGeom>
            <a:solidFill>
              <a:srgbClr val="000000"/>
            </a:solidFill>
            <a:ln w="9525">
              <a:noFill/>
              <a:round/>
              <a:headEnd/>
              <a:tailEnd/>
            </a:ln>
          </p:spPr>
          <p:txBody>
            <a:bodyPr/>
            <a:lstStyle/>
            <a:p>
              <a:endParaRPr lang="en-US" sz="2400"/>
            </a:p>
          </p:txBody>
        </p:sp>
        <p:sp>
          <p:nvSpPr>
            <p:cNvPr id="231518" name="Freeform 105"/>
            <p:cNvSpPr>
              <a:spLocks/>
            </p:cNvSpPr>
            <p:nvPr/>
          </p:nvSpPr>
          <p:spPr bwMode="auto">
            <a:xfrm>
              <a:off x="5044" y="3122"/>
              <a:ext cx="139" cy="77"/>
            </a:xfrm>
            <a:custGeom>
              <a:avLst/>
              <a:gdLst>
                <a:gd name="T0" fmla="*/ 0 w 280"/>
                <a:gd name="T1" fmla="*/ 0 h 156"/>
                <a:gd name="T2" fmla="*/ 0 w 280"/>
                <a:gd name="T3" fmla="*/ 0 h 156"/>
                <a:gd name="T4" fmla="*/ 0 w 280"/>
                <a:gd name="T5" fmla="*/ 0 h 156"/>
                <a:gd name="T6" fmla="*/ 0 w 280"/>
                <a:gd name="T7" fmla="*/ 0 h 156"/>
                <a:gd name="T8" fmla="*/ 0 w 280"/>
                <a:gd name="T9" fmla="*/ 0 h 156"/>
                <a:gd name="T10" fmla="*/ 0 w 280"/>
                <a:gd name="T11" fmla="*/ 0 h 156"/>
                <a:gd name="T12" fmla="*/ 0 w 280"/>
                <a:gd name="T13" fmla="*/ 0 h 156"/>
                <a:gd name="T14" fmla="*/ 0 w 280"/>
                <a:gd name="T15" fmla="*/ 0 h 156"/>
                <a:gd name="T16" fmla="*/ 0 w 280"/>
                <a:gd name="T17" fmla="*/ 0 h 156"/>
                <a:gd name="T18" fmla="*/ 0 w 280"/>
                <a:gd name="T19" fmla="*/ 0 h 156"/>
                <a:gd name="T20" fmla="*/ 0 w 280"/>
                <a:gd name="T21" fmla="*/ 0 h 156"/>
                <a:gd name="T22" fmla="*/ 0 w 280"/>
                <a:gd name="T23" fmla="*/ 0 h 156"/>
                <a:gd name="T24" fmla="*/ 0 w 280"/>
                <a:gd name="T25" fmla="*/ 0 h 156"/>
                <a:gd name="T26" fmla="*/ 0 w 280"/>
                <a:gd name="T27" fmla="*/ 0 h 156"/>
                <a:gd name="T28" fmla="*/ 0 w 280"/>
                <a:gd name="T29" fmla="*/ 0 h 156"/>
                <a:gd name="T30" fmla="*/ 0 w 280"/>
                <a:gd name="T31" fmla="*/ 0 h 156"/>
                <a:gd name="T32" fmla="*/ 0 w 280"/>
                <a:gd name="T33" fmla="*/ 0 h 156"/>
                <a:gd name="T34" fmla="*/ 0 w 280"/>
                <a:gd name="T35" fmla="*/ 0 h 156"/>
                <a:gd name="T36" fmla="*/ 0 w 280"/>
                <a:gd name="T37" fmla="*/ 0 h 156"/>
                <a:gd name="T38" fmla="*/ 0 w 280"/>
                <a:gd name="T39" fmla="*/ 0 h 156"/>
                <a:gd name="T40" fmla="*/ 0 w 280"/>
                <a:gd name="T41" fmla="*/ 0 h 156"/>
                <a:gd name="T42" fmla="*/ 0 w 280"/>
                <a:gd name="T43" fmla="*/ 0 h 156"/>
                <a:gd name="T44" fmla="*/ 0 w 280"/>
                <a:gd name="T45" fmla="*/ 0 h 156"/>
                <a:gd name="T46" fmla="*/ 0 w 280"/>
                <a:gd name="T47" fmla="*/ 0 h 156"/>
                <a:gd name="T48" fmla="*/ 0 w 280"/>
                <a:gd name="T49" fmla="*/ 0 h 156"/>
                <a:gd name="T50" fmla="*/ 0 w 280"/>
                <a:gd name="T51" fmla="*/ 0 h 156"/>
                <a:gd name="T52" fmla="*/ 0 w 280"/>
                <a:gd name="T53" fmla="*/ 0 h 156"/>
                <a:gd name="T54" fmla="*/ 0 w 280"/>
                <a:gd name="T55" fmla="*/ 0 h 156"/>
                <a:gd name="T56" fmla="*/ 0 w 280"/>
                <a:gd name="T57" fmla="*/ 0 h 156"/>
                <a:gd name="T58" fmla="*/ 0 w 280"/>
                <a:gd name="T59" fmla="*/ 0 h 156"/>
                <a:gd name="T60" fmla="*/ 0 w 280"/>
                <a:gd name="T61" fmla="*/ 0 h 156"/>
                <a:gd name="T62" fmla="*/ 0 w 280"/>
                <a:gd name="T63" fmla="*/ 0 h 156"/>
                <a:gd name="T64" fmla="*/ 0 w 280"/>
                <a:gd name="T65" fmla="*/ 0 h 156"/>
                <a:gd name="T66" fmla="*/ 0 w 280"/>
                <a:gd name="T67" fmla="*/ 0 h 156"/>
                <a:gd name="T68" fmla="*/ 0 w 280"/>
                <a:gd name="T69" fmla="*/ 0 h 156"/>
                <a:gd name="T70" fmla="*/ 0 w 280"/>
                <a:gd name="T71" fmla="*/ 0 h 156"/>
                <a:gd name="T72" fmla="*/ 0 w 280"/>
                <a:gd name="T73" fmla="*/ 0 h 156"/>
                <a:gd name="T74" fmla="*/ 0 w 280"/>
                <a:gd name="T75" fmla="*/ 0 h 156"/>
                <a:gd name="T76" fmla="*/ 0 w 280"/>
                <a:gd name="T77" fmla="*/ 0 h 156"/>
                <a:gd name="T78" fmla="*/ 0 w 280"/>
                <a:gd name="T79" fmla="*/ 0 h 156"/>
                <a:gd name="T80" fmla="*/ 0 w 280"/>
                <a:gd name="T81" fmla="*/ 0 h 156"/>
                <a:gd name="T82" fmla="*/ 0 w 280"/>
                <a:gd name="T83" fmla="*/ 0 h 1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0"/>
                <a:gd name="T127" fmla="*/ 0 h 156"/>
                <a:gd name="T128" fmla="*/ 280 w 280"/>
                <a:gd name="T129" fmla="*/ 156 h 1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0" h="156">
                  <a:moveTo>
                    <a:pt x="280" y="15"/>
                  </a:moveTo>
                  <a:lnTo>
                    <a:pt x="278" y="17"/>
                  </a:lnTo>
                  <a:lnTo>
                    <a:pt x="274" y="21"/>
                  </a:lnTo>
                  <a:lnTo>
                    <a:pt x="268" y="27"/>
                  </a:lnTo>
                  <a:lnTo>
                    <a:pt x="263" y="34"/>
                  </a:lnTo>
                  <a:lnTo>
                    <a:pt x="255" y="44"/>
                  </a:lnTo>
                  <a:lnTo>
                    <a:pt x="248" y="53"/>
                  </a:lnTo>
                  <a:lnTo>
                    <a:pt x="242" y="57"/>
                  </a:lnTo>
                  <a:lnTo>
                    <a:pt x="238" y="63"/>
                  </a:lnTo>
                  <a:lnTo>
                    <a:pt x="232" y="68"/>
                  </a:lnTo>
                  <a:lnTo>
                    <a:pt x="229" y="74"/>
                  </a:lnTo>
                  <a:lnTo>
                    <a:pt x="219" y="84"/>
                  </a:lnTo>
                  <a:lnTo>
                    <a:pt x="210" y="93"/>
                  </a:lnTo>
                  <a:lnTo>
                    <a:pt x="200" y="103"/>
                  </a:lnTo>
                  <a:lnTo>
                    <a:pt x="194" y="110"/>
                  </a:lnTo>
                  <a:lnTo>
                    <a:pt x="187" y="118"/>
                  </a:lnTo>
                  <a:lnTo>
                    <a:pt x="183" y="124"/>
                  </a:lnTo>
                  <a:lnTo>
                    <a:pt x="177" y="127"/>
                  </a:lnTo>
                  <a:lnTo>
                    <a:pt x="177" y="129"/>
                  </a:lnTo>
                  <a:lnTo>
                    <a:pt x="153" y="101"/>
                  </a:lnTo>
                  <a:lnTo>
                    <a:pt x="151" y="103"/>
                  </a:lnTo>
                  <a:lnTo>
                    <a:pt x="147" y="110"/>
                  </a:lnTo>
                  <a:lnTo>
                    <a:pt x="143" y="114"/>
                  </a:lnTo>
                  <a:lnTo>
                    <a:pt x="141" y="120"/>
                  </a:lnTo>
                  <a:lnTo>
                    <a:pt x="135" y="125"/>
                  </a:lnTo>
                  <a:lnTo>
                    <a:pt x="132" y="133"/>
                  </a:lnTo>
                  <a:lnTo>
                    <a:pt x="126" y="137"/>
                  </a:lnTo>
                  <a:lnTo>
                    <a:pt x="120" y="143"/>
                  </a:lnTo>
                  <a:lnTo>
                    <a:pt x="113" y="146"/>
                  </a:lnTo>
                  <a:lnTo>
                    <a:pt x="105" y="152"/>
                  </a:lnTo>
                  <a:lnTo>
                    <a:pt x="96" y="154"/>
                  </a:lnTo>
                  <a:lnTo>
                    <a:pt x="88" y="156"/>
                  </a:lnTo>
                  <a:lnTo>
                    <a:pt x="77" y="156"/>
                  </a:lnTo>
                  <a:lnTo>
                    <a:pt x="67" y="156"/>
                  </a:lnTo>
                  <a:lnTo>
                    <a:pt x="61" y="154"/>
                  </a:lnTo>
                  <a:lnTo>
                    <a:pt x="56" y="152"/>
                  </a:lnTo>
                  <a:lnTo>
                    <a:pt x="50" y="150"/>
                  </a:lnTo>
                  <a:lnTo>
                    <a:pt x="46" y="148"/>
                  </a:lnTo>
                  <a:lnTo>
                    <a:pt x="37" y="143"/>
                  </a:lnTo>
                  <a:lnTo>
                    <a:pt x="29" y="137"/>
                  </a:lnTo>
                  <a:lnTo>
                    <a:pt x="23" y="131"/>
                  </a:lnTo>
                  <a:lnTo>
                    <a:pt x="18" y="125"/>
                  </a:lnTo>
                  <a:lnTo>
                    <a:pt x="14" y="118"/>
                  </a:lnTo>
                  <a:lnTo>
                    <a:pt x="10" y="112"/>
                  </a:lnTo>
                  <a:lnTo>
                    <a:pt x="6" y="106"/>
                  </a:lnTo>
                  <a:lnTo>
                    <a:pt x="4" y="101"/>
                  </a:lnTo>
                  <a:lnTo>
                    <a:pt x="2" y="95"/>
                  </a:lnTo>
                  <a:lnTo>
                    <a:pt x="0" y="91"/>
                  </a:lnTo>
                  <a:lnTo>
                    <a:pt x="0" y="84"/>
                  </a:lnTo>
                  <a:lnTo>
                    <a:pt x="0" y="82"/>
                  </a:lnTo>
                  <a:lnTo>
                    <a:pt x="6" y="46"/>
                  </a:lnTo>
                  <a:lnTo>
                    <a:pt x="56" y="44"/>
                  </a:lnTo>
                  <a:lnTo>
                    <a:pt x="54" y="44"/>
                  </a:lnTo>
                  <a:lnTo>
                    <a:pt x="52" y="48"/>
                  </a:lnTo>
                  <a:lnTo>
                    <a:pt x="48" y="53"/>
                  </a:lnTo>
                  <a:lnTo>
                    <a:pt x="44" y="61"/>
                  </a:lnTo>
                  <a:lnTo>
                    <a:pt x="40" y="70"/>
                  </a:lnTo>
                  <a:lnTo>
                    <a:pt x="38" y="80"/>
                  </a:lnTo>
                  <a:lnTo>
                    <a:pt x="38" y="86"/>
                  </a:lnTo>
                  <a:lnTo>
                    <a:pt x="40" y="91"/>
                  </a:lnTo>
                  <a:lnTo>
                    <a:pt x="42" y="97"/>
                  </a:lnTo>
                  <a:lnTo>
                    <a:pt x="46" y="103"/>
                  </a:lnTo>
                  <a:lnTo>
                    <a:pt x="50" y="106"/>
                  </a:lnTo>
                  <a:lnTo>
                    <a:pt x="52" y="112"/>
                  </a:lnTo>
                  <a:lnTo>
                    <a:pt x="56" y="116"/>
                  </a:lnTo>
                  <a:lnTo>
                    <a:pt x="59" y="120"/>
                  </a:lnTo>
                  <a:lnTo>
                    <a:pt x="69" y="124"/>
                  </a:lnTo>
                  <a:lnTo>
                    <a:pt x="77" y="127"/>
                  </a:lnTo>
                  <a:lnTo>
                    <a:pt x="84" y="127"/>
                  </a:lnTo>
                  <a:lnTo>
                    <a:pt x="94" y="125"/>
                  </a:lnTo>
                  <a:lnTo>
                    <a:pt x="101" y="122"/>
                  </a:lnTo>
                  <a:lnTo>
                    <a:pt x="109" y="116"/>
                  </a:lnTo>
                  <a:lnTo>
                    <a:pt x="115" y="108"/>
                  </a:lnTo>
                  <a:lnTo>
                    <a:pt x="122" y="101"/>
                  </a:lnTo>
                  <a:lnTo>
                    <a:pt x="126" y="93"/>
                  </a:lnTo>
                  <a:lnTo>
                    <a:pt x="132" y="87"/>
                  </a:lnTo>
                  <a:lnTo>
                    <a:pt x="135" y="80"/>
                  </a:lnTo>
                  <a:lnTo>
                    <a:pt x="139" y="76"/>
                  </a:lnTo>
                  <a:lnTo>
                    <a:pt x="141" y="72"/>
                  </a:lnTo>
                  <a:lnTo>
                    <a:pt x="143" y="72"/>
                  </a:lnTo>
                  <a:lnTo>
                    <a:pt x="166" y="95"/>
                  </a:lnTo>
                  <a:lnTo>
                    <a:pt x="246" y="0"/>
                  </a:lnTo>
                  <a:lnTo>
                    <a:pt x="280" y="15"/>
                  </a:lnTo>
                  <a:close/>
                </a:path>
              </a:pathLst>
            </a:custGeom>
            <a:solidFill>
              <a:srgbClr val="000000"/>
            </a:solidFill>
            <a:ln w="9525">
              <a:noFill/>
              <a:round/>
              <a:headEnd/>
              <a:tailEnd/>
            </a:ln>
          </p:spPr>
          <p:txBody>
            <a:bodyPr/>
            <a:lstStyle/>
            <a:p>
              <a:endParaRPr lang="en-US" sz="2400"/>
            </a:p>
          </p:txBody>
        </p:sp>
        <p:sp>
          <p:nvSpPr>
            <p:cNvPr id="231519" name="Freeform 106"/>
            <p:cNvSpPr>
              <a:spLocks/>
            </p:cNvSpPr>
            <p:nvPr/>
          </p:nvSpPr>
          <p:spPr bwMode="auto">
            <a:xfrm>
              <a:off x="4752" y="3298"/>
              <a:ext cx="39" cy="170"/>
            </a:xfrm>
            <a:custGeom>
              <a:avLst/>
              <a:gdLst>
                <a:gd name="T0" fmla="*/ 1 w 78"/>
                <a:gd name="T1" fmla="*/ 1 h 340"/>
                <a:gd name="T2" fmla="*/ 1 w 78"/>
                <a:gd name="T3" fmla="*/ 1 h 340"/>
                <a:gd name="T4" fmla="*/ 1 w 78"/>
                <a:gd name="T5" fmla="*/ 1 h 340"/>
                <a:gd name="T6" fmla="*/ 1 w 78"/>
                <a:gd name="T7" fmla="*/ 1 h 340"/>
                <a:gd name="T8" fmla="*/ 1 w 78"/>
                <a:gd name="T9" fmla="*/ 1 h 340"/>
                <a:gd name="T10" fmla="*/ 1 w 78"/>
                <a:gd name="T11" fmla="*/ 1 h 340"/>
                <a:gd name="T12" fmla="*/ 1 w 78"/>
                <a:gd name="T13" fmla="*/ 1 h 340"/>
                <a:gd name="T14" fmla="*/ 1 w 78"/>
                <a:gd name="T15" fmla="*/ 1 h 340"/>
                <a:gd name="T16" fmla="*/ 1 w 78"/>
                <a:gd name="T17" fmla="*/ 1 h 340"/>
                <a:gd name="T18" fmla="*/ 1 w 78"/>
                <a:gd name="T19" fmla="*/ 1 h 340"/>
                <a:gd name="T20" fmla="*/ 1 w 78"/>
                <a:gd name="T21" fmla="*/ 1 h 340"/>
                <a:gd name="T22" fmla="*/ 1 w 78"/>
                <a:gd name="T23" fmla="*/ 1 h 340"/>
                <a:gd name="T24" fmla="*/ 1 w 78"/>
                <a:gd name="T25" fmla="*/ 1 h 340"/>
                <a:gd name="T26" fmla="*/ 1 w 78"/>
                <a:gd name="T27" fmla="*/ 1 h 340"/>
                <a:gd name="T28" fmla="*/ 1 w 78"/>
                <a:gd name="T29" fmla="*/ 1 h 340"/>
                <a:gd name="T30" fmla="*/ 1 w 78"/>
                <a:gd name="T31" fmla="*/ 1 h 340"/>
                <a:gd name="T32" fmla="*/ 1 w 78"/>
                <a:gd name="T33" fmla="*/ 1 h 340"/>
                <a:gd name="T34" fmla="*/ 1 w 78"/>
                <a:gd name="T35" fmla="*/ 1 h 340"/>
                <a:gd name="T36" fmla="*/ 1 w 78"/>
                <a:gd name="T37" fmla="*/ 1 h 340"/>
                <a:gd name="T38" fmla="*/ 1 w 78"/>
                <a:gd name="T39" fmla="*/ 1 h 340"/>
                <a:gd name="T40" fmla="*/ 1 w 78"/>
                <a:gd name="T41" fmla="*/ 1 h 340"/>
                <a:gd name="T42" fmla="*/ 1 w 78"/>
                <a:gd name="T43" fmla="*/ 1 h 340"/>
                <a:gd name="T44" fmla="*/ 1 w 78"/>
                <a:gd name="T45" fmla="*/ 1 h 340"/>
                <a:gd name="T46" fmla="*/ 1 w 78"/>
                <a:gd name="T47" fmla="*/ 1 h 340"/>
                <a:gd name="T48" fmla="*/ 1 w 78"/>
                <a:gd name="T49" fmla="*/ 1 h 340"/>
                <a:gd name="T50" fmla="*/ 1 w 78"/>
                <a:gd name="T51" fmla="*/ 1 h 340"/>
                <a:gd name="T52" fmla="*/ 1 w 78"/>
                <a:gd name="T53" fmla="*/ 1 h 340"/>
                <a:gd name="T54" fmla="*/ 1 w 78"/>
                <a:gd name="T55" fmla="*/ 1 h 340"/>
                <a:gd name="T56" fmla="*/ 1 w 78"/>
                <a:gd name="T57" fmla="*/ 1 h 340"/>
                <a:gd name="T58" fmla="*/ 1 w 78"/>
                <a:gd name="T59" fmla="*/ 1 h 340"/>
                <a:gd name="T60" fmla="*/ 1 w 78"/>
                <a:gd name="T61" fmla="*/ 1 h 340"/>
                <a:gd name="T62" fmla="*/ 1 w 78"/>
                <a:gd name="T63" fmla="*/ 1 h 340"/>
                <a:gd name="T64" fmla="*/ 1 w 78"/>
                <a:gd name="T65" fmla="*/ 1 h 340"/>
                <a:gd name="T66" fmla="*/ 1 w 78"/>
                <a:gd name="T67" fmla="*/ 1 h 340"/>
                <a:gd name="T68" fmla="*/ 1 w 78"/>
                <a:gd name="T69" fmla="*/ 1 h 340"/>
                <a:gd name="T70" fmla="*/ 1 w 78"/>
                <a:gd name="T71" fmla="*/ 1 h 340"/>
                <a:gd name="T72" fmla="*/ 1 w 78"/>
                <a:gd name="T73" fmla="*/ 1 h 340"/>
                <a:gd name="T74" fmla="*/ 1 w 78"/>
                <a:gd name="T75" fmla="*/ 1 h 340"/>
                <a:gd name="T76" fmla="*/ 1 w 78"/>
                <a:gd name="T77" fmla="*/ 1 h 340"/>
                <a:gd name="T78" fmla="*/ 1 w 78"/>
                <a:gd name="T79" fmla="*/ 1 h 340"/>
                <a:gd name="T80" fmla="*/ 1 w 78"/>
                <a:gd name="T81" fmla="*/ 1 h 340"/>
                <a:gd name="T82" fmla="*/ 1 w 78"/>
                <a:gd name="T83" fmla="*/ 1 h 340"/>
                <a:gd name="T84" fmla="*/ 1 w 78"/>
                <a:gd name="T85" fmla="*/ 1 h 340"/>
                <a:gd name="T86" fmla="*/ 1 w 78"/>
                <a:gd name="T87" fmla="*/ 1 h 340"/>
                <a:gd name="T88" fmla="*/ 1 w 78"/>
                <a:gd name="T89" fmla="*/ 1 h 340"/>
                <a:gd name="T90" fmla="*/ 1 w 78"/>
                <a:gd name="T91" fmla="*/ 1 h 340"/>
                <a:gd name="T92" fmla="*/ 1 w 78"/>
                <a:gd name="T93" fmla="*/ 1 h 340"/>
                <a:gd name="T94" fmla="*/ 1 w 78"/>
                <a:gd name="T95" fmla="*/ 1 h 340"/>
                <a:gd name="T96" fmla="*/ 1 w 78"/>
                <a:gd name="T97" fmla="*/ 1 h 340"/>
                <a:gd name="T98" fmla="*/ 0 w 78"/>
                <a:gd name="T99" fmla="*/ 0 h 340"/>
                <a:gd name="T100" fmla="*/ 1 w 78"/>
                <a:gd name="T101" fmla="*/ 1 h 340"/>
                <a:gd name="T102" fmla="*/ 1 w 78"/>
                <a:gd name="T103" fmla="*/ 1 h 3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8"/>
                <a:gd name="T157" fmla="*/ 0 h 340"/>
                <a:gd name="T158" fmla="*/ 78 w 78"/>
                <a:gd name="T159" fmla="*/ 340 h 3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8" h="340">
                  <a:moveTo>
                    <a:pt x="74" y="43"/>
                  </a:moveTo>
                  <a:lnTo>
                    <a:pt x="74" y="55"/>
                  </a:lnTo>
                  <a:lnTo>
                    <a:pt x="72" y="57"/>
                  </a:lnTo>
                  <a:lnTo>
                    <a:pt x="72" y="62"/>
                  </a:lnTo>
                  <a:lnTo>
                    <a:pt x="70" y="68"/>
                  </a:lnTo>
                  <a:lnTo>
                    <a:pt x="70" y="74"/>
                  </a:lnTo>
                  <a:lnTo>
                    <a:pt x="70" y="79"/>
                  </a:lnTo>
                  <a:lnTo>
                    <a:pt x="68" y="85"/>
                  </a:lnTo>
                  <a:lnTo>
                    <a:pt x="68" y="93"/>
                  </a:lnTo>
                  <a:lnTo>
                    <a:pt x="68" y="100"/>
                  </a:lnTo>
                  <a:lnTo>
                    <a:pt x="66" y="106"/>
                  </a:lnTo>
                  <a:lnTo>
                    <a:pt x="66" y="114"/>
                  </a:lnTo>
                  <a:lnTo>
                    <a:pt x="65" y="119"/>
                  </a:lnTo>
                  <a:lnTo>
                    <a:pt x="65" y="129"/>
                  </a:lnTo>
                  <a:lnTo>
                    <a:pt x="65" y="135"/>
                  </a:lnTo>
                  <a:lnTo>
                    <a:pt x="65" y="142"/>
                  </a:lnTo>
                  <a:lnTo>
                    <a:pt x="65" y="150"/>
                  </a:lnTo>
                  <a:lnTo>
                    <a:pt x="65" y="157"/>
                  </a:lnTo>
                  <a:lnTo>
                    <a:pt x="65" y="165"/>
                  </a:lnTo>
                  <a:lnTo>
                    <a:pt x="65" y="171"/>
                  </a:lnTo>
                  <a:lnTo>
                    <a:pt x="65" y="178"/>
                  </a:lnTo>
                  <a:lnTo>
                    <a:pt x="65" y="186"/>
                  </a:lnTo>
                  <a:lnTo>
                    <a:pt x="65" y="190"/>
                  </a:lnTo>
                  <a:lnTo>
                    <a:pt x="66" y="195"/>
                  </a:lnTo>
                  <a:lnTo>
                    <a:pt x="68" y="201"/>
                  </a:lnTo>
                  <a:lnTo>
                    <a:pt x="70" y="207"/>
                  </a:lnTo>
                  <a:lnTo>
                    <a:pt x="72" y="214"/>
                  </a:lnTo>
                  <a:lnTo>
                    <a:pt x="74" y="224"/>
                  </a:lnTo>
                  <a:lnTo>
                    <a:pt x="74" y="230"/>
                  </a:lnTo>
                  <a:lnTo>
                    <a:pt x="76" y="233"/>
                  </a:lnTo>
                  <a:lnTo>
                    <a:pt x="76" y="239"/>
                  </a:lnTo>
                  <a:lnTo>
                    <a:pt x="78" y="245"/>
                  </a:lnTo>
                  <a:lnTo>
                    <a:pt x="78" y="251"/>
                  </a:lnTo>
                  <a:lnTo>
                    <a:pt x="78" y="256"/>
                  </a:lnTo>
                  <a:lnTo>
                    <a:pt x="78" y="262"/>
                  </a:lnTo>
                  <a:lnTo>
                    <a:pt x="78" y="268"/>
                  </a:lnTo>
                  <a:lnTo>
                    <a:pt x="76" y="271"/>
                  </a:lnTo>
                  <a:lnTo>
                    <a:pt x="76" y="279"/>
                  </a:lnTo>
                  <a:lnTo>
                    <a:pt x="76" y="283"/>
                  </a:lnTo>
                  <a:lnTo>
                    <a:pt x="76" y="290"/>
                  </a:lnTo>
                  <a:lnTo>
                    <a:pt x="74" y="300"/>
                  </a:lnTo>
                  <a:lnTo>
                    <a:pt x="74" y="309"/>
                  </a:lnTo>
                  <a:lnTo>
                    <a:pt x="72" y="317"/>
                  </a:lnTo>
                  <a:lnTo>
                    <a:pt x="72" y="325"/>
                  </a:lnTo>
                  <a:lnTo>
                    <a:pt x="72" y="330"/>
                  </a:lnTo>
                  <a:lnTo>
                    <a:pt x="70" y="336"/>
                  </a:lnTo>
                  <a:lnTo>
                    <a:pt x="70" y="338"/>
                  </a:lnTo>
                  <a:lnTo>
                    <a:pt x="70" y="340"/>
                  </a:lnTo>
                  <a:lnTo>
                    <a:pt x="17" y="85"/>
                  </a:lnTo>
                  <a:lnTo>
                    <a:pt x="0" y="0"/>
                  </a:lnTo>
                  <a:lnTo>
                    <a:pt x="74" y="43"/>
                  </a:lnTo>
                  <a:close/>
                </a:path>
              </a:pathLst>
            </a:custGeom>
            <a:solidFill>
              <a:srgbClr val="000000"/>
            </a:solidFill>
            <a:ln w="9525">
              <a:noFill/>
              <a:round/>
              <a:headEnd/>
              <a:tailEnd/>
            </a:ln>
          </p:spPr>
          <p:txBody>
            <a:bodyPr/>
            <a:lstStyle/>
            <a:p>
              <a:endParaRPr lang="en-US" sz="2400"/>
            </a:p>
          </p:txBody>
        </p:sp>
        <p:sp>
          <p:nvSpPr>
            <p:cNvPr id="231520" name="Freeform 107"/>
            <p:cNvSpPr>
              <a:spLocks/>
            </p:cNvSpPr>
            <p:nvPr/>
          </p:nvSpPr>
          <p:spPr bwMode="auto">
            <a:xfrm>
              <a:off x="5068" y="2979"/>
              <a:ext cx="19" cy="34"/>
            </a:xfrm>
            <a:custGeom>
              <a:avLst/>
              <a:gdLst>
                <a:gd name="T0" fmla="*/ 0 w 38"/>
                <a:gd name="T1" fmla="*/ 1 h 68"/>
                <a:gd name="T2" fmla="*/ 0 w 38"/>
                <a:gd name="T3" fmla="*/ 1 h 68"/>
                <a:gd name="T4" fmla="*/ 1 w 38"/>
                <a:gd name="T5" fmla="*/ 1 h 68"/>
                <a:gd name="T6" fmla="*/ 1 w 38"/>
                <a:gd name="T7" fmla="*/ 0 h 68"/>
                <a:gd name="T8" fmla="*/ 0 w 38"/>
                <a:gd name="T9" fmla="*/ 1 h 68"/>
                <a:gd name="T10" fmla="*/ 0 w 38"/>
                <a:gd name="T11" fmla="*/ 1 h 68"/>
                <a:gd name="T12" fmla="*/ 0 60000 65536"/>
                <a:gd name="T13" fmla="*/ 0 60000 65536"/>
                <a:gd name="T14" fmla="*/ 0 60000 65536"/>
                <a:gd name="T15" fmla="*/ 0 60000 65536"/>
                <a:gd name="T16" fmla="*/ 0 60000 65536"/>
                <a:gd name="T17" fmla="*/ 0 60000 65536"/>
                <a:gd name="T18" fmla="*/ 0 w 38"/>
                <a:gd name="T19" fmla="*/ 0 h 68"/>
                <a:gd name="T20" fmla="*/ 38 w 38"/>
                <a:gd name="T21" fmla="*/ 68 h 68"/>
              </a:gdLst>
              <a:ahLst/>
              <a:cxnLst>
                <a:cxn ang="T12">
                  <a:pos x="T0" y="T1"/>
                </a:cxn>
                <a:cxn ang="T13">
                  <a:pos x="T2" y="T3"/>
                </a:cxn>
                <a:cxn ang="T14">
                  <a:pos x="T4" y="T5"/>
                </a:cxn>
                <a:cxn ang="T15">
                  <a:pos x="T6" y="T7"/>
                </a:cxn>
                <a:cxn ang="T16">
                  <a:pos x="T8" y="T9"/>
                </a:cxn>
                <a:cxn ang="T17">
                  <a:pos x="T10" y="T11"/>
                </a:cxn>
              </a:cxnLst>
              <a:rect l="T18" t="T19" r="T20" b="T21"/>
              <a:pathLst>
                <a:path w="38" h="68">
                  <a:moveTo>
                    <a:pt x="0" y="8"/>
                  </a:moveTo>
                  <a:lnTo>
                    <a:pt x="0" y="68"/>
                  </a:lnTo>
                  <a:lnTo>
                    <a:pt x="38" y="68"/>
                  </a:lnTo>
                  <a:lnTo>
                    <a:pt x="11" y="0"/>
                  </a:lnTo>
                  <a:lnTo>
                    <a:pt x="0" y="8"/>
                  </a:lnTo>
                  <a:close/>
                </a:path>
              </a:pathLst>
            </a:custGeom>
            <a:solidFill>
              <a:srgbClr val="000000"/>
            </a:solidFill>
            <a:ln w="9525">
              <a:noFill/>
              <a:round/>
              <a:headEnd/>
              <a:tailEnd/>
            </a:ln>
          </p:spPr>
          <p:txBody>
            <a:bodyPr/>
            <a:lstStyle/>
            <a:p>
              <a:endParaRPr lang="en-US" sz="2400"/>
            </a:p>
          </p:txBody>
        </p:sp>
        <p:sp>
          <p:nvSpPr>
            <p:cNvPr id="231521" name="Freeform 108"/>
            <p:cNvSpPr>
              <a:spLocks/>
            </p:cNvSpPr>
            <p:nvPr/>
          </p:nvSpPr>
          <p:spPr bwMode="auto">
            <a:xfrm>
              <a:off x="4539" y="3804"/>
              <a:ext cx="81" cy="40"/>
            </a:xfrm>
            <a:custGeom>
              <a:avLst/>
              <a:gdLst>
                <a:gd name="T0" fmla="*/ 1 w 162"/>
                <a:gd name="T1" fmla="*/ 1 h 80"/>
                <a:gd name="T2" fmla="*/ 1 w 162"/>
                <a:gd name="T3" fmla="*/ 1 h 80"/>
                <a:gd name="T4" fmla="*/ 1 w 162"/>
                <a:gd name="T5" fmla="*/ 1 h 80"/>
                <a:gd name="T6" fmla="*/ 1 w 162"/>
                <a:gd name="T7" fmla="*/ 1 h 80"/>
                <a:gd name="T8" fmla="*/ 1 w 162"/>
                <a:gd name="T9" fmla="*/ 1 h 80"/>
                <a:gd name="T10" fmla="*/ 1 w 162"/>
                <a:gd name="T11" fmla="*/ 1 h 80"/>
                <a:gd name="T12" fmla="*/ 1 w 162"/>
                <a:gd name="T13" fmla="*/ 1 h 80"/>
                <a:gd name="T14" fmla="*/ 1 w 162"/>
                <a:gd name="T15" fmla="*/ 1 h 80"/>
                <a:gd name="T16" fmla="*/ 1 w 162"/>
                <a:gd name="T17" fmla="*/ 1 h 80"/>
                <a:gd name="T18" fmla="*/ 1 w 162"/>
                <a:gd name="T19" fmla="*/ 1 h 80"/>
                <a:gd name="T20" fmla="*/ 1 w 162"/>
                <a:gd name="T21" fmla="*/ 1 h 80"/>
                <a:gd name="T22" fmla="*/ 1 w 162"/>
                <a:gd name="T23" fmla="*/ 1 h 80"/>
                <a:gd name="T24" fmla="*/ 1 w 162"/>
                <a:gd name="T25" fmla="*/ 1 h 80"/>
                <a:gd name="T26" fmla="*/ 1 w 162"/>
                <a:gd name="T27" fmla="*/ 1 h 80"/>
                <a:gd name="T28" fmla="*/ 1 w 162"/>
                <a:gd name="T29" fmla="*/ 1 h 80"/>
                <a:gd name="T30" fmla="*/ 1 w 162"/>
                <a:gd name="T31" fmla="*/ 1 h 80"/>
                <a:gd name="T32" fmla="*/ 1 w 162"/>
                <a:gd name="T33" fmla="*/ 1 h 80"/>
                <a:gd name="T34" fmla="*/ 1 w 162"/>
                <a:gd name="T35" fmla="*/ 1 h 80"/>
                <a:gd name="T36" fmla="*/ 1 w 162"/>
                <a:gd name="T37" fmla="*/ 1 h 80"/>
                <a:gd name="T38" fmla="*/ 1 w 162"/>
                <a:gd name="T39" fmla="*/ 1 h 80"/>
                <a:gd name="T40" fmla="*/ 1 w 162"/>
                <a:gd name="T41" fmla="*/ 1 h 80"/>
                <a:gd name="T42" fmla="*/ 1 w 162"/>
                <a:gd name="T43" fmla="*/ 1 h 80"/>
                <a:gd name="T44" fmla="*/ 1 w 162"/>
                <a:gd name="T45" fmla="*/ 1 h 80"/>
                <a:gd name="T46" fmla="*/ 1 w 162"/>
                <a:gd name="T47" fmla="*/ 0 h 80"/>
                <a:gd name="T48" fmla="*/ 1 w 162"/>
                <a:gd name="T49" fmla="*/ 0 h 80"/>
                <a:gd name="T50" fmla="*/ 1 w 162"/>
                <a:gd name="T51" fmla="*/ 1 h 80"/>
                <a:gd name="T52" fmla="*/ 1 w 162"/>
                <a:gd name="T53" fmla="*/ 1 h 80"/>
                <a:gd name="T54" fmla="*/ 1 w 162"/>
                <a:gd name="T55" fmla="*/ 1 h 80"/>
                <a:gd name="T56" fmla="*/ 1 w 162"/>
                <a:gd name="T57" fmla="*/ 1 h 80"/>
                <a:gd name="T58" fmla="*/ 1 w 162"/>
                <a:gd name="T59" fmla="*/ 1 h 80"/>
                <a:gd name="T60" fmla="*/ 1 w 162"/>
                <a:gd name="T61" fmla="*/ 1 h 80"/>
                <a:gd name="T62" fmla="*/ 1 w 162"/>
                <a:gd name="T63" fmla="*/ 1 h 80"/>
                <a:gd name="T64" fmla="*/ 1 w 162"/>
                <a:gd name="T65" fmla="*/ 1 h 80"/>
                <a:gd name="T66" fmla="*/ 1 w 162"/>
                <a:gd name="T67" fmla="*/ 1 h 80"/>
                <a:gd name="T68" fmla="*/ 1 w 162"/>
                <a:gd name="T69" fmla="*/ 1 h 80"/>
                <a:gd name="T70" fmla="*/ 1 w 162"/>
                <a:gd name="T71" fmla="*/ 1 h 80"/>
                <a:gd name="T72" fmla="*/ 1 w 162"/>
                <a:gd name="T73" fmla="*/ 1 h 80"/>
                <a:gd name="T74" fmla="*/ 1 w 162"/>
                <a:gd name="T75" fmla="*/ 1 h 80"/>
                <a:gd name="T76" fmla="*/ 1 w 162"/>
                <a:gd name="T77" fmla="*/ 1 h 80"/>
                <a:gd name="T78" fmla="*/ 1 w 162"/>
                <a:gd name="T79" fmla="*/ 1 h 80"/>
                <a:gd name="T80" fmla="*/ 1 w 162"/>
                <a:gd name="T81" fmla="*/ 1 h 80"/>
                <a:gd name="T82" fmla="*/ 1 w 162"/>
                <a:gd name="T83" fmla="*/ 1 h 80"/>
                <a:gd name="T84" fmla="*/ 1 w 162"/>
                <a:gd name="T85" fmla="*/ 1 h 80"/>
                <a:gd name="T86" fmla="*/ 1 w 162"/>
                <a:gd name="T87" fmla="*/ 1 h 80"/>
                <a:gd name="T88" fmla="*/ 1 w 162"/>
                <a:gd name="T89" fmla="*/ 1 h 80"/>
                <a:gd name="T90" fmla="*/ 1 w 162"/>
                <a:gd name="T91" fmla="*/ 1 h 80"/>
                <a:gd name="T92" fmla="*/ 1 w 162"/>
                <a:gd name="T93" fmla="*/ 1 h 80"/>
                <a:gd name="T94" fmla="*/ 1 w 162"/>
                <a:gd name="T95" fmla="*/ 1 h 80"/>
                <a:gd name="T96" fmla="*/ 1 w 162"/>
                <a:gd name="T97" fmla="*/ 1 h 80"/>
                <a:gd name="T98" fmla="*/ 1 w 162"/>
                <a:gd name="T99" fmla="*/ 1 h 80"/>
                <a:gd name="T100" fmla="*/ 1 w 162"/>
                <a:gd name="T101" fmla="*/ 1 h 80"/>
                <a:gd name="T102" fmla="*/ 1 w 162"/>
                <a:gd name="T103" fmla="*/ 1 h 80"/>
                <a:gd name="T104" fmla="*/ 0 w 162"/>
                <a:gd name="T105" fmla="*/ 1 h 80"/>
                <a:gd name="T106" fmla="*/ 1 w 162"/>
                <a:gd name="T107" fmla="*/ 1 h 80"/>
                <a:gd name="T108" fmla="*/ 1 w 162"/>
                <a:gd name="T109" fmla="*/ 1 h 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2"/>
                <a:gd name="T166" fmla="*/ 0 h 80"/>
                <a:gd name="T167" fmla="*/ 162 w 162"/>
                <a:gd name="T168" fmla="*/ 80 h 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2" h="80">
                  <a:moveTo>
                    <a:pt x="15" y="17"/>
                  </a:moveTo>
                  <a:lnTo>
                    <a:pt x="17" y="21"/>
                  </a:lnTo>
                  <a:lnTo>
                    <a:pt x="21" y="25"/>
                  </a:lnTo>
                  <a:lnTo>
                    <a:pt x="29" y="30"/>
                  </a:lnTo>
                  <a:lnTo>
                    <a:pt x="36" y="36"/>
                  </a:lnTo>
                  <a:lnTo>
                    <a:pt x="46" y="42"/>
                  </a:lnTo>
                  <a:lnTo>
                    <a:pt x="51" y="44"/>
                  </a:lnTo>
                  <a:lnTo>
                    <a:pt x="57" y="45"/>
                  </a:lnTo>
                  <a:lnTo>
                    <a:pt x="63" y="47"/>
                  </a:lnTo>
                  <a:lnTo>
                    <a:pt x="72" y="49"/>
                  </a:lnTo>
                  <a:lnTo>
                    <a:pt x="78" y="49"/>
                  </a:lnTo>
                  <a:lnTo>
                    <a:pt x="86" y="47"/>
                  </a:lnTo>
                  <a:lnTo>
                    <a:pt x="93" y="45"/>
                  </a:lnTo>
                  <a:lnTo>
                    <a:pt x="103" y="44"/>
                  </a:lnTo>
                  <a:lnTo>
                    <a:pt x="108" y="38"/>
                  </a:lnTo>
                  <a:lnTo>
                    <a:pt x="116" y="34"/>
                  </a:lnTo>
                  <a:lnTo>
                    <a:pt x="124" y="30"/>
                  </a:lnTo>
                  <a:lnTo>
                    <a:pt x="131" y="26"/>
                  </a:lnTo>
                  <a:lnTo>
                    <a:pt x="137" y="19"/>
                  </a:lnTo>
                  <a:lnTo>
                    <a:pt x="143" y="15"/>
                  </a:lnTo>
                  <a:lnTo>
                    <a:pt x="146" y="9"/>
                  </a:lnTo>
                  <a:lnTo>
                    <a:pt x="152" y="7"/>
                  </a:lnTo>
                  <a:lnTo>
                    <a:pt x="158" y="2"/>
                  </a:lnTo>
                  <a:lnTo>
                    <a:pt x="162" y="0"/>
                  </a:lnTo>
                  <a:lnTo>
                    <a:pt x="160" y="0"/>
                  </a:lnTo>
                  <a:lnTo>
                    <a:pt x="160" y="6"/>
                  </a:lnTo>
                  <a:lnTo>
                    <a:pt x="158" y="9"/>
                  </a:lnTo>
                  <a:lnTo>
                    <a:pt x="158" y="15"/>
                  </a:lnTo>
                  <a:lnTo>
                    <a:pt x="156" y="19"/>
                  </a:lnTo>
                  <a:lnTo>
                    <a:pt x="154" y="25"/>
                  </a:lnTo>
                  <a:lnTo>
                    <a:pt x="152" y="30"/>
                  </a:lnTo>
                  <a:lnTo>
                    <a:pt x="148" y="36"/>
                  </a:lnTo>
                  <a:lnTo>
                    <a:pt x="145" y="40"/>
                  </a:lnTo>
                  <a:lnTo>
                    <a:pt x="143" y="45"/>
                  </a:lnTo>
                  <a:lnTo>
                    <a:pt x="137" y="51"/>
                  </a:lnTo>
                  <a:lnTo>
                    <a:pt x="133" y="57"/>
                  </a:lnTo>
                  <a:lnTo>
                    <a:pt x="127" y="61"/>
                  </a:lnTo>
                  <a:lnTo>
                    <a:pt x="122" y="66"/>
                  </a:lnTo>
                  <a:lnTo>
                    <a:pt x="114" y="70"/>
                  </a:lnTo>
                  <a:lnTo>
                    <a:pt x="107" y="74"/>
                  </a:lnTo>
                  <a:lnTo>
                    <a:pt x="99" y="76"/>
                  </a:lnTo>
                  <a:lnTo>
                    <a:pt x="93" y="78"/>
                  </a:lnTo>
                  <a:lnTo>
                    <a:pt x="86" y="78"/>
                  </a:lnTo>
                  <a:lnTo>
                    <a:pt x="80" y="80"/>
                  </a:lnTo>
                  <a:lnTo>
                    <a:pt x="72" y="80"/>
                  </a:lnTo>
                  <a:lnTo>
                    <a:pt x="67" y="80"/>
                  </a:lnTo>
                  <a:lnTo>
                    <a:pt x="61" y="80"/>
                  </a:lnTo>
                  <a:lnTo>
                    <a:pt x="55" y="78"/>
                  </a:lnTo>
                  <a:lnTo>
                    <a:pt x="51" y="78"/>
                  </a:lnTo>
                  <a:lnTo>
                    <a:pt x="48" y="78"/>
                  </a:lnTo>
                  <a:lnTo>
                    <a:pt x="42" y="76"/>
                  </a:lnTo>
                  <a:lnTo>
                    <a:pt x="0" y="57"/>
                  </a:lnTo>
                  <a:lnTo>
                    <a:pt x="15" y="17"/>
                  </a:lnTo>
                  <a:close/>
                </a:path>
              </a:pathLst>
            </a:custGeom>
            <a:solidFill>
              <a:srgbClr val="000000"/>
            </a:solidFill>
            <a:ln w="9525">
              <a:noFill/>
              <a:round/>
              <a:headEnd/>
              <a:tailEnd/>
            </a:ln>
          </p:spPr>
          <p:txBody>
            <a:bodyPr/>
            <a:lstStyle/>
            <a:p>
              <a:endParaRPr lang="en-US" sz="2400"/>
            </a:p>
          </p:txBody>
        </p:sp>
        <p:sp>
          <p:nvSpPr>
            <p:cNvPr id="231522" name="Freeform 109"/>
            <p:cNvSpPr>
              <a:spLocks/>
            </p:cNvSpPr>
            <p:nvPr/>
          </p:nvSpPr>
          <p:spPr bwMode="auto">
            <a:xfrm>
              <a:off x="4588" y="3090"/>
              <a:ext cx="139" cy="76"/>
            </a:xfrm>
            <a:custGeom>
              <a:avLst/>
              <a:gdLst>
                <a:gd name="T0" fmla="*/ 0 w 277"/>
                <a:gd name="T1" fmla="*/ 1 h 152"/>
                <a:gd name="T2" fmla="*/ 1 w 277"/>
                <a:gd name="T3" fmla="*/ 0 h 152"/>
                <a:gd name="T4" fmla="*/ 1 w 277"/>
                <a:gd name="T5" fmla="*/ 1 h 152"/>
                <a:gd name="T6" fmla="*/ 1 w 277"/>
                <a:gd name="T7" fmla="*/ 1 h 152"/>
                <a:gd name="T8" fmla="*/ 0 w 277"/>
                <a:gd name="T9" fmla="*/ 1 h 152"/>
                <a:gd name="T10" fmla="*/ 0 w 277"/>
                <a:gd name="T11" fmla="*/ 1 h 152"/>
                <a:gd name="T12" fmla="*/ 0 60000 65536"/>
                <a:gd name="T13" fmla="*/ 0 60000 65536"/>
                <a:gd name="T14" fmla="*/ 0 60000 65536"/>
                <a:gd name="T15" fmla="*/ 0 60000 65536"/>
                <a:gd name="T16" fmla="*/ 0 60000 65536"/>
                <a:gd name="T17" fmla="*/ 0 60000 65536"/>
                <a:gd name="T18" fmla="*/ 0 w 277"/>
                <a:gd name="T19" fmla="*/ 0 h 152"/>
                <a:gd name="T20" fmla="*/ 277 w 277"/>
                <a:gd name="T21" fmla="*/ 152 h 152"/>
              </a:gdLst>
              <a:ahLst/>
              <a:cxnLst>
                <a:cxn ang="T12">
                  <a:pos x="T0" y="T1"/>
                </a:cxn>
                <a:cxn ang="T13">
                  <a:pos x="T2" y="T3"/>
                </a:cxn>
                <a:cxn ang="T14">
                  <a:pos x="T4" y="T5"/>
                </a:cxn>
                <a:cxn ang="T15">
                  <a:pos x="T6" y="T7"/>
                </a:cxn>
                <a:cxn ang="T16">
                  <a:pos x="T8" y="T9"/>
                </a:cxn>
                <a:cxn ang="T17">
                  <a:pos x="T10" y="T11"/>
                </a:cxn>
              </a:cxnLst>
              <a:rect l="T18" t="T19" r="T20" b="T21"/>
              <a:pathLst>
                <a:path w="277" h="152">
                  <a:moveTo>
                    <a:pt x="0" y="135"/>
                  </a:moveTo>
                  <a:lnTo>
                    <a:pt x="277" y="0"/>
                  </a:lnTo>
                  <a:lnTo>
                    <a:pt x="251" y="54"/>
                  </a:lnTo>
                  <a:lnTo>
                    <a:pt x="46" y="152"/>
                  </a:lnTo>
                  <a:lnTo>
                    <a:pt x="0" y="135"/>
                  </a:lnTo>
                  <a:close/>
                </a:path>
              </a:pathLst>
            </a:custGeom>
            <a:solidFill>
              <a:srgbClr val="000000"/>
            </a:solidFill>
            <a:ln w="9525">
              <a:noFill/>
              <a:round/>
              <a:headEnd/>
              <a:tailEnd/>
            </a:ln>
          </p:spPr>
          <p:txBody>
            <a:bodyPr/>
            <a:lstStyle/>
            <a:p>
              <a:endParaRPr lang="en-US" sz="2400"/>
            </a:p>
          </p:txBody>
        </p:sp>
      </p:grpSp>
      <p:grpSp>
        <p:nvGrpSpPr>
          <p:cNvPr id="231523" name="Group 107"/>
          <p:cNvGrpSpPr>
            <a:grpSpLocks/>
          </p:cNvGrpSpPr>
          <p:nvPr/>
        </p:nvGrpSpPr>
        <p:grpSpPr bwMode="auto">
          <a:xfrm>
            <a:off x="7086600" y="1295400"/>
            <a:ext cx="1828800" cy="2514600"/>
            <a:chOff x="4368" y="1104"/>
            <a:chExt cx="1152" cy="1584"/>
          </a:xfrm>
        </p:grpSpPr>
        <p:pic>
          <p:nvPicPr>
            <p:cNvPr id="231524" name="Picture 106" descr="Next-Generation 737"/>
            <p:cNvPicPr>
              <a:picLocks noChangeAspect="1" noChangeArrowheads="1"/>
            </p:cNvPicPr>
            <p:nvPr/>
          </p:nvPicPr>
          <p:blipFill>
            <a:blip r:embed="rId2" cstate="print"/>
            <a:srcRect/>
            <a:stretch>
              <a:fillRect/>
            </a:stretch>
          </p:blipFill>
          <p:spPr bwMode="auto">
            <a:xfrm>
              <a:off x="4368" y="1104"/>
              <a:ext cx="1152" cy="922"/>
            </a:xfrm>
            <a:prstGeom prst="rect">
              <a:avLst/>
            </a:prstGeom>
            <a:noFill/>
            <a:ln w="9525">
              <a:noFill/>
              <a:miter lim="800000"/>
              <a:headEnd/>
              <a:tailEnd/>
            </a:ln>
          </p:spPr>
        </p:pic>
        <p:pic>
          <p:nvPicPr>
            <p:cNvPr id="231525" name="Picture 102"/>
            <p:cNvPicPr>
              <a:picLocks noChangeAspect="1" noChangeArrowheads="1"/>
            </p:cNvPicPr>
            <p:nvPr/>
          </p:nvPicPr>
          <p:blipFill>
            <a:blip r:embed="rId3" cstate="print"/>
            <a:srcRect/>
            <a:stretch>
              <a:fillRect/>
            </a:stretch>
          </p:blipFill>
          <p:spPr bwMode="auto">
            <a:xfrm>
              <a:off x="4368" y="1824"/>
              <a:ext cx="1152" cy="864"/>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Grp="1" noChangeArrowheads="1"/>
          </p:cNvSpPr>
          <p:nvPr>
            <p:ph type="sldNum" sz="quarter" idx="12"/>
          </p:nvPr>
        </p:nvSpPr>
        <p:spPr>
          <a:ln/>
        </p:spPr>
        <p:txBody>
          <a:bodyPr/>
          <a:lstStyle/>
          <a:p>
            <a:pPr>
              <a:defRPr/>
            </a:pPr>
            <a:fld id="{0DA6A7B8-8C81-4AD6-88C0-16E87490C4AD}" type="slidenum">
              <a:rPr lang="en-US"/>
              <a:pPr>
                <a:defRPr/>
              </a:pPr>
              <a:t>2</a:t>
            </a:fld>
            <a:endParaRPr lang="en-US"/>
          </a:p>
        </p:txBody>
      </p:sp>
      <p:sp>
        <p:nvSpPr>
          <p:cNvPr id="3077" name="Rectangle 5"/>
          <p:cNvSpPr>
            <a:spLocks noGrp="1" noChangeArrowheads="1"/>
          </p:cNvSpPr>
          <p:nvPr>
            <p:ph type="title"/>
          </p:nvPr>
        </p:nvSpPr>
        <p:spPr>
          <a:xfrm>
            <a:off x="457200" y="274638"/>
            <a:ext cx="8229600" cy="792162"/>
          </a:xfrm>
        </p:spPr>
        <p:txBody>
          <a:bodyPr/>
          <a:lstStyle/>
          <a:p>
            <a:pPr algn="l" eaLnBrk="1" hangingPunct="1"/>
            <a:r>
              <a:rPr lang="en-US" sz="3200" b="1" smtClean="0">
                <a:solidFill>
                  <a:schemeClr val="accent2"/>
                </a:solidFill>
              </a:rPr>
              <a:t> 	</a:t>
            </a:r>
            <a:r>
              <a:rPr lang="en-US" sz="2800" b="1" smtClean="0">
                <a:solidFill>
                  <a:srgbClr val="0000FF"/>
                </a:solidFill>
              </a:rPr>
              <a:t>What is a Communication Emergency</a:t>
            </a:r>
            <a:r>
              <a:rPr lang="en-US" smtClean="0"/>
              <a:t> </a:t>
            </a:r>
          </a:p>
        </p:txBody>
      </p:sp>
      <p:sp>
        <p:nvSpPr>
          <p:cNvPr id="3078" name="Rectangle 6"/>
          <p:cNvSpPr>
            <a:spLocks noGrp="1" noChangeArrowheads="1"/>
          </p:cNvSpPr>
          <p:nvPr>
            <p:ph type="body" idx="1"/>
          </p:nvPr>
        </p:nvSpPr>
        <p:spPr>
          <a:xfrm>
            <a:off x="381000" y="1295400"/>
            <a:ext cx="8229600" cy="4953000"/>
          </a:xfrm>
        </p:spPr>
        <p:txBody>
          <a:bodyPr/>
          <a:lstStyle/>
          <a:p>
            <a:pPr eaLnBrk="1" hangingPunct="1"/>
            <a:r>
              <a:rPr lang="en-US" sz="2800" dirty="0" smtClean="0"/>
              <a:t>Occurs </a:t>
            </a:r>
            <a:r>
              <a:rPr lang="en-US" sz="2800" b="1" dirty="0" smtClean="0">
                <a:solidFill>
                  <a:srgbClr val="FF0000"/>
                </a:solidFill>
              </a:rPr>
              <a:t>when a critical communication failure exists that puts the public at risk. </a:t>
            </a:r>
          </a:p>
          <a:p>
            <a:pPr eaLnBrk="1" hangingPunct="1"/>
            <a:r>
              <a:rPr lang="en-US" sz="2800" dirty="0" smtClean="0"/>
              <a:t>A variety of circumstances can overload or damage critical day to day communication systems…</a:t>
            </a:r>
          </a:p>
          <a:p>
            <a:pPr lvl="2" eaLnBrk="1" hangingPunct="1"/>
            <a:r>
              <a:rPr lang="en-US" sz="1800" dirty="0" smtClean="0"/>
              <a:t>Storms that knock down communications infrastructure or lines</a:t>
            </a:r>
          </a:p>
          <a:p>
            <a:pPr lvl="2" eaLnBrk="1" hangingPunct="1"/>
            <a:r>
              <a:rPr lang="en-US" sz="1800" dirty="0" smtClean="0"/>
              <a:t>Fires in telephone equipment buildings </a:t>
            </a:r>
          </a:p>
          <a:p>
            <a:pPr lvl="2" eaLnBrk="1" hangingPunct="1"/>
            <a:r>
              <a:rPr lang="en-US" sz="1800" dirty="0" smtClean="0"/>
              <a:t>Vehicle penetration into 911 communications center</a:t>
            </a:r>
          </a:p>
          <a:p>
            <a:pPr lvl="2" eaLnBrk="1" hangingPunct="1"/>
            <a:r>
              <a:rPr lang="en-US" sz="1800" dirty="0" smtClean="0"/>
              <a:t>Buried fiber optic cable cut by backhoe</a:t>
            </a:r>
          </a:p>
          <a:p>
            <a:pPr lvl="2" eaLnBrk="1" hangingPunct="1"/>
            <a:r>
              <a:rPr lang="en-US" sz="1800" dirty="0" smtClean="0"/>
              <a:t>Disruption in power </a:t>
            </a:r>
          </a:p>
          <a:p>
            <a:pPr lvl="2" eaLnBrk="1" hangingPunct="1"/>
            <a:r>
              <a:rPr lang="en-US" sz="1800" dirty="0" smtClean="0"/>
              <a:t>Terrorist attack </a:t>
            </a:r>
          </a:p>
          <a:p>
            <a:pPr lvl="2" eaLnBrk="1" hangingPunct="1"/>
            <a:r>
              <a:rPr lang="en-US" sz="1800" dirty="0" smtClean="0"/>
              <a:t>Disaster like earthquakes, tsunami's, hurricanes, </a:t>
            </a:r>
            <a:br>
              <a:rPr lang="en-US" sz="1800" dirty="0" smtClean="0"/>
            </a:br>
            <a:r>
              <a:rPr lang="en-US" sz="1800" dirty="0" smtClean="0"/>
              <a:t>ice storms, forest fires, volcanic eruptions, etc</a:t>
            </a:r>
          </a:p>
          <a:p>
            <a:pPr lvl="2" eaLnBrk="1" hangingPunct="1"/>
            <a:endParaRPr lang="en-US" sz="1800" dirty="0" smtClean="0"/>
          </a:p>
        </p:txBody>
      </p:sp>
      <p:pic>
        <p:nvPicPr>
          <p:cNvPr id="3079" name="Picture 9" descr="MCBD07309_0000[1]"/>
          <p:cNvPicPr>
            <a:picLocks noChangeAspect="1" noChangeArrowheads="1"/>
          </p:cNvPicPr>
          <p:nvPr/>
        </p:nvPicPr>
        <p:blipFill>
          <a:blip r:embed="rId2" cstate="print"/>
          <a:srcRect/>
          <a:stretch>
            <a:fillRect/>
          </a:stretch>
        </p:blipFill>
        <p:spPr bwMode="auto">
          <a:xfrm>
            <a:off x="7467600" y="4038600"/>
            <a:ext cx="1219200" cy="700088"/>
          </a:xfrm>
          <a:prstGeom prst="rect">
            <a:avLst/>
          </a:prstGeom>
          <a:noFill/>
          <a:ln w="9525">
            <a:noFill/>
            <a:miter lim="800000"/>
            <a:headEnd/>
            <a:tailEnd/>
          </a:ln>
        </p:spPr>
      </p:pic>
      <p:pic>
        <p:nvPicPr>
          <p:cNvPr id="3080" name="Picture 11" descr="MCNA01635_0000[1]"/>
          <p:cNvPicPr>
            <a:picLocks noChangeAspect="1" noChangeArrowheads="1"/>
          </p:cNvPicPr>
          <p:nvPr/>
        </p:nvPicPr>
        <p:blipFill>
          <a:blip r:embed="rId3" cstate="print"/>
          <a:srcRect/>
          <a:stretch>
            <a:fillRect/>
          </a:stretch>
        </p:blipFill>
        <p:spPr bwMode="auto">
          <a:xfrm>
            <a:off x="5410200" y="4800600"/>
            <a:ext cx="990600" cy="752475"/>
          </a:xfrm>
          <a:prstGeom prst="rect">
            <a:avLst/>
          </a:prstGeom>
          <a:noFill/>
          <a:ln w="9525">
            <a:noFill/>
            <a:miter lim="800000"/>
            <a:headEnd/>
            <a:tailEnd/>
          </a:ln>
        </p:spPr>
      </p:pic>
      <p:pic>
        <p:nvPicPr>
          <p:cNvPr id="3081" name="Picture 13" descr="MCj03108020000[1]"/>
          <p:cNvPicPr>
            <a:picLocks noChangeAspect="1" noChangeArrowheads="1"/>
          </p:cNvPicPr>
          <p:nvPr/>
        </p:nvPicPr>
        <p:blipFill>
          <a:blip r:embed="rId4" cstate="print"/>
          <a:srcRect/>
          <a:stretch>
            <a:fillRect/>
          </a:stretch>
        </p:blipFill>
        <p:spPr bwMode="auto">
          <a:xfrm>
            <a:off x="304800" y="4495800"/>
            <a:ext cx="881063" cy="654050"/>
          </a:xfrm>
          <a:prstGeom prst="rect">
            <a:avLst/>
          </a:prstGeom>
          <a:noFill/>
          <a:ln w="9525">
            <a:noFill/>
            <a:miter lim="800000"/>
            <a:headEnd/>
            <a:tailEnd/>
          </a:ln>
        </p:spPr>
      </p:pic>
      <p:pic>
        <p:nvPicPr>
          <p:cNvPr id="3082" name="Picture 14" descr="MCj02501760000[1]"/>
          <p:cNvPicPr>
            <a:picLocks noChangeAspect="1" noChangeArrowheads="1"/>
          </p:cNvPicPr>
          <p:nvPr/>
        </p:nvPicPr>
        <p:blipFill>
          <a:blip r:embed="rId5" cstate="print"/>
          <a:srcRect/>
          <a:stretch>
            <a:fillRect/>
          </a:stretch>
        </p:blipFill>
        <p:spPr bwMode="auto">
          <a:xfrm>
            <a:off x="3657600" y="5029200"/>
            <a:ext cx="420688" cy="566738"/>
          </a:xfrm>
          <a:prstGeom prst="rect">
            <a:avLst/>
          </a:prstGeom>
          <a:noFill/>
          <a:ln w="9525">
            <a:noFill/>
            <a:miter lim="800000"/>
            <a:headEnd/>
            <a:tailEnd/>
          </a:ln>
        </p:spPr>
      </p:pic>
      <p:pic>
        <p:nvPicPr>
          <p:cNvPr id="3083" name="Picture 19" descr="MCj01376410000[1]"/>
          <p:cNvPicPr>
            <a:picLocks noChangeAspect="1" noChangeArrowheads="1"/>
          </p:cNvPicPr>
          <p:nvPr/>
        </p:nvPicPr>
        <p:blipFill>
          <a:blip r:embed="rId6" cstate="print"/>
          <a:srcRect/>
          <a:stretch>
            <a:fillRect/>
          </a:stretch>
        </p:blipFill>
        <p:spPr bwMode="auto">
          <a:xfrm>
            <a:off x="6858000" y="5183188"/>
            <a:ext cx="1219200" cy="1216025"/>
          </a:xfrm>
          <a:prstGeom prst="rect">
            <a:avLst/>
          </a:prstGeom>
          <a:noFill/>
          <a:ln w="9525">
            <a:noFill/>
            <a:miter lim="800000"/>
            <a:headEnd/>
            <a:tailEnd/>
          </a:ln>
        </p:spPr>
      </p:pic>
      <p:pic>
        <p:nvPicPr>
          <p:cNvPr id="3084" name="Picture 20" descr="MCj02340090000[1]"/>
          <p:cNvPicPr>
            <a:picLocks noChangeAspect="1" noChangeArrowheads="1"/>
          </p:cNvPicPr>
          <p:nvPr/>
        </p:nvPicPr>
        <p:blipFill>
          <a:blip r:embed="rId7" cstate="print"/>
          <a:srcRect/>
          <a:stretch>
            <a:fillRect/>
          </a:stretch>
        </p:blipFill>
        <p:spPr bwMode="auto">
          <a:xfrm>
            <a:off x="7772400" y="2895600"/>
            <a:ext cx="611188" cy="752475"/>
          </a:xfrm>
          <a:prstGeom prst="rect">
            <a:avLst/>
          </a:prstGeom>
          <a:noFill/>
          <a:ln w="9525">
            <a:noFill/>
            <a:miter lim="800000"/>
            <a:headEnd/>
            <a:tailEnd/>
          </a:ln>
        </p:spPr>
      </p:pic>
      <p:sp>
        <p:nvSpPr>
          <p:cNvPr id="3085" name="Text Box 21"/>
          <p:cNvSpPr txBox="1">
            <a:spLocks noChangeArrowheads="1"/>
          </p:cNvSpPr>
          <p:nvPr/>
        </p:nvSpPr>
        <p:spPr bwMode="auto">
          <a:xfrm>
            <a:off x="457200" y="242888"/>
            <a:ext cx="838200" cy="366712"/>
          </a:xfrm>
          <a:prstGeom prst="rect">
            <a:avLst/>
          </a:prstGeom>
          <a:solidFill>
            <a:srgbClr val="996633"/>
          </a:solidFill>
          <a:ln w="9525">
            <a:noFill/>
            <a:miter lim="800000"/>
            <a:headEnd/>
            <a:tailEnd/>
          </a:ln>
        </p:spPr>
        <p:txBody>
          <a:bodyPr>
            <a:spAutoFit/>
          </a:bodyPr>
          <a:lstStyle/>
          <a:p>
            <a:pPr>
              <a:spcBef>
                <a:spcPct val="50000"/>
              </a:spcBef>
            </a:pPr>
            <a:r>
              <a:rPr lang="en-US" b="1">
                <a:solidFill>
                  <a:schemeClr val="bg1"/>
                </a:solidFill>
              </a:rPr>
              <a:t>LU 1 </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71CE86A2-0A2D-4ED4-B81D-280D9793A18F}" type="slidenum">
              <a:rPr lang="en-US"/>
              <a:pPr>
                <a:defRPr/>
              </a:pPr>
              <a:t>20</a:t>
            </a:fld>
            <a:endParaRPr lang="en-US"/>
          </a:p>
        </p:txBody>
      </p:sp>
      <p:sp>
        <p:nvSpPr>
          <p:cNvPr id="21509" name="Rectangle 2"/>
          <p:cNvSpPr>
            <a:spLocks noGrp="1" noChangeArrowheads="1"/>
          </p:cNvSpPr>
          <p:nvPr>
            <p:ph type="title"/>
          </p:nvPr>
        </p:nvSpPr>
        <p:spPr/>
        <p:txBody>
          <a:bodyPr/>
          <a:lstStyle/>
          <a:p>
            <a:pPr algn="l" eaLnBrk="1" hangingPunct="1"/>
            <a:r>
              <a:rPr lang="en-US" sz="3200" b="1" smtClean="0">
                <a:solidFill>
                  <a:schemeClr val="accent2"/>
                </a:solidFill>
              </a:rPr>
              <a:t>Talking to the Press  </a:t>
            </a:r>
          </a:p>
        </p:txBody>
      </p:sp>
      <p:sp>
        <p:nvSpPr>
          <p:cNvPr id="21510" name="Rectangle 3"/>
          <p:cNvSpPr>
            <a:spLocks noGrp="1" noChangeArrowheads="1"/>
          </p:cNvSpPr>
          <p:nvPr>
            <p:ph type="body" idx="1"/>
          </p:nvPr>
        </p:nvSpPr>
        <p:spPr/>
        <p:txBody>
          <a:bodyPr/>
          <a:lstStyle/>
          <a:p>
            <a:pPr eaLnBrk="1" hangingPunct="1">
              <a:buFontTx/>
              <a:buNone/>
            </a:pPr>
            <a:r>
              <a:rPr lang="en-US" sz="3600" b="1" dirty="0" smtClean="0">
                <a:solidFill>
                  <a:srgbClr val="FF0000"/>
                </a:solidFill>
                <a:latin typeface="Broadway" pitchFamily="82" charset="0"/>
              </a:rPr>
              <a:t>      Do Not Talk to the Press </a:t>
            </a:r>
          </a:p>
          <a:p>
            <a:pPr eaLnBrk="1" hangingPunct="1"/>
            <a:r>
              <a:rPr lang="en-US" sz="2000" dirty="0" smtClean="0"/>
              <a:t>The press is looking for any information they can find and you will most likely know something they would like to know.   </a:t>
            </a:r>
          </a:p>
          <a:p>
            <a:pPr eaLnBrk="1" hangingPunct="1"/>
            <a:r>
              <a:rPr lang="en-US" sz="2000" dirty="0" smtClean="0"/>
              <a:t>It is </a:t>
            </a:r>
            <a:r>
              <a:rPr lang="en-US" sz="2000" u="sng" dirty="0" smtClean="0"/>
              <a:t>not</a:t>
            </a:r>
            <a:r>
              <a:rPr lang="en-US" sz="2000" dirty="0" smtClean="0"/>
              <a:t> your role to be disseminating information to the public.  There will be a Public Information Officer assigned to the event or as part of the responding agency you are serving.  Refer all questions from the press and others to the event or agency to the PIO.   </a:t>
            </a:r>
          </a:p>
          <a:p>
            <a:pPr eaLnBrk="1" hangingPunct="1"/>
            <a:r>
              <a:rPr lang="en-US" sz="2000" dirty="0" smtClean="0"/>
              <a:t>No matter how persistent the questioner is you are not authorized to disseminate information. If they do not leave when asked, talk with your ARES/RACES or Agency management personnel and ask them to resolve the problem.</a:t>
            </a:r>
          </a:p>
          <a:p>
            <a:pPr eaLnBrk="1" hangingPunct="1">
              <a:buFontTx/>
              <a:buNone/>
            </a:pPr>
            <a:r>
              <a:rPr lang="en-US" sz="2000" dirty="0" smtClean="0"/>
              <a:t>  </a:t>
            </a:r>
          </a:p>
          <a:p>
            <a:pPr eaLnBrk="1" hangingPunct="1"/>
            <a:endParaRPr lang="en-US" sz="2000" dirty="0" smtClean="0"/>
          </a:p>
          <a:p>
            <a:pPr eaLnBrk="1" hangingPunct="1"/>
            <a:endParaRPr lang="en-US" sz="2000" dirty="0" smtClean="0"/>
          </a:p>
        </p:txBody>
      </p:sp>
      <p:pic>
        <p:nvPicPr>
          <p:cNvPr id="21511" name="Picture 4" descr="MCj02408410000[1]"/>
          <p:cNvPicPr>
            <a:picLocks noChangeAspect="1" noChangeArrowheads="1"/>
          </p:cNvPicPr>
          <p:nvPr/>
        </p:nvPicPr>
        <p:blipFill>
          <a:blip r:embed="rId2" cstate="print"/>
          <a:srcRect/>
          <a:stretch>
            <a:fillRect/>
          </a:stretch>
        </p:blipFill>
        <p:spPr bwMode="auto">
          <a:xfrm>
            <a:off x="6324600" y="304800"/>
            <a:ext cx="974725" cy="1295400"/>
          </a:xfrm>
          <a:prstGeom prst="rect">
            <a:avLst/>
          </a:prstGeom>
          <a:noFill/>
          <a:ln w="9525">
            <a:noFill/>
            <a:miter lim="800000"/>
            <a:headEnd/>
            <a:tailEnd/>
          </a:ln>
        </p:spPr>
      </p:pic>
      <p:pic>
        <p:nvPicPr>
          <p:cNvPr id="21513" name="Picture 8" descr="MCj02406510000[1]"/>
          <p:cNvPicPr>
            <a:picLocks noChangeAspect="1" noChangeArrowheads="1"/>
          </p:cNvPicPr>
          <p:nvPr/>
        </p:nvPicPr>
        <p:blipFill>
          <a:blip r:embed="rId3" cstate="print"/>
          <a:srcRect/>
          <a:stretch>
            <a:fillRect/>
          </a:stretch>
        </p:blipFill>
        <p:spPr bwMode="auto">
          <a:xfrm>
            <a:off x="5791200" y="5257800"/>
            <a:ext cx="1825625" cy="1444625"/>
          </a:xfrm>
          <a:prstGeom prst="rect">
            <a:avLst/>
          </a:prstGeom>
          <a:noFill/>
          <a:ln w="9525">
            <a:noFill/>
            <a:miter lim="800000"/>
            <a:headEnd/>
            <a:tailEnd/>
          </a:ln>
        </p:spPr>
      </p:pic>
      <p:sp>
        <p:nvSpPr>
          <p:cNvPr id="21515" name="Text Box 5"/>
          <p:cNvSpPr txBox="1">
            <a:spLocks noChangeArrowheads="1"/>
          </p:cNvSpPr>
          <p:nvPr/>
        </p:nvSpPr>
        <p:spPr bwMode="auto">
          <a:xfrm>
            <a:off x="457200" y="228600"/>
            <a:ext cx="838200" cy="366713"/>
          </a:xfrm>
          <a:prstGeom prst="rect">
            <a:avLst/>
          </a:prstGeom>
          <a:solidFill>
            <a:srgbClr val="FF0000"/>
          </a:solidFill>
          <a:ln w="9525">
            <a:noFill/>
            <a:miter lim="800000"/>
            <a:headEnd/>
            <a:tailEnd/>
          </a:ln>
        </p:spPr>
        <p:txBody>
          <a:bodyPr>
            <a:spAutoFit/>
          </a:bodyPr>
          <a:lstStyle/>
          <a:p>
            <a:pPr>
              <a:spcBef>
                <a:spcPct val="50000"/>
              </a:spcBef>
            </a:pPr>
            <a:r>
              <a:rPr lang="en-US" b="1">
                <a:solidFill>
                  <a:schemeClr val="bg1"/>
                </a:solidFill>
              </a:rPr>
              <a:t>LU 2</a:t>
            </a:r>
            <a:endParaRPr lang="en-US">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CDCA2049-0ED1-4B89-AB3E-1A54DF63DD00}" type="slidenum">
              <a:rPr lang="en-US"/>
              <a:pPr>
                <a:defRPr/>
              </a:pPr>
              <a:t>200</a:t>
            </a:fld>
            <a:endParaRPr lang="en-US"/>
          </a:p>
        </p:txBody>
      </p:sp>
      <p:sp>
        <p:nvSpPr>
          <p:cNvPr id="232452" name="Rectangle 2"/>
          <p:cNvSpPr>
            <a:spLocks noGrp="1" noChangeArrowheads="1"/>
          </p:cNvSpPr>
          <p:nvPr>
            <p:ph type="title" idx="4294967295"/>
          </p:nvPr>
        </p:nvSpPr>
        <p:spPr/>
        <p:txBody>
          <a:bodyPr/>
          <a:lstStyle/>
          <a:p>
            <a:pPr eaLnBrk="1" hangingPunct="1"/>
            <a:r>
              <a:rPr lang="en-US" sz="4000" smtClean="0">
                <a:solidFill>
                  <a:srgbClr val="0000FF"/>
                </a:solidFill>
              </a:rPr>
              <a:t>Review </a:t>
            </a:r>
          </a:p>
        </p:txBody>
      </p:sp>
      <p:sp>
        <p:nvSpPr>
          <p:cNvPr id="232453" name="Rectangle 3"/>
          <p:cNvSpPr>
            <a:spLocks noGrp="1" noChangeArrowheads="1"/>
          </p:cNvSpPr>
          <p:nvPr>
            <p:ph type="body" idx="4294967295"/>
          </p:nvPr>
        </p:nvSpPr>
        <p:spPr/>
        <p:txBody>
          <a:bodyPr/>
          <a:lstStyle/>
          <a:p>
            <a:pPr marL="609600" indent="-609600" eaLnBrk="1" hangingPunct="1">
              <a:buFontTx/>
              <a:buAutoNum type="arabicPeriod"/>
            </a:pPr>
            <a:r>
              <a:rPr lang="en-US" sz="2400" b="1" dirty="0" smtClean="0">
                <a:solidFill>
                  <a:srgbClr val="FF0000"/>
                </a:solidFill>
              </a:rPr>
              <a:t>You can not use your amateur call sign on citizens band even if you were a licensed amateur when 11 meters was an amateur band.  </a:t>
            </a:r>
            <a:r>
              <a:rPr lang="en-US" sz="2400" dirty="0" smtClean="0"/>
              <a:t/>
            </a:r>
            <a:br>
              <a:rPr lang="en-US" sz="2400" dirty="0" smtClean="0"/>
            </a:br>
            <a:endParaRPr lang="en-US" sz="2400" dirty="0" smtClean="0"/>
          </a:p>
          <a:p>
            <a:pPr marL="609600" indent="-609600" eaLnBrk="1" hangingPunct="1">
              <a:buFontTx/>
              <a:buAutoNum type="arabicPeriod"/>
            </a:pPr>
            <a:r>
              <a:rPr lang="en-US" sz="2400" b="1" dirty="0" smtClean="0">
                <a:solidFill>
                  <a:srgbClr val="FF0000"/>
                </a:solidFill>
              </a:rPr>
              <a:t>Call at regular intervals on channels 9 and 19 when trying to summon help on a citizens band radio. </a:t>
            </a:r>
            <a:r>
              <a:rPr lang="en-US" sz="2400" dirty="0" smtClean="0"/>
              <a:t/>
            </a:r>
            <a:br>
              <a:rPr lang="en-US" sz="2400" dirty="0" smtClean="0"/>
            </a:br>
            <a:endParaRPr lang="en-US" sz="2400" dirty="0" smtClean="0"/>
          </a:p>
          <a:p>
            <a:pPr marL="609600" indent="-609600" eaLnBrk="1" hangingPunct="1">
              <a:buFontTx/>
              <a:buAutoNum type="arabicPeriod"/>
            </a:pPr>
            <a:r>
              <a:rPr lang="en-US" sz="2400" dirty="0" smtClean="0"/>
              <a:t>FRS Radios are readily available at low cost, operation is simple and requires little training and there is no licensing requirement for FRS.  FRS radios have limited range because they have low transmit power and can not be connected to an external antenna.</a:t>
            </a:r>
          </a:p>
        </p:txBody>
      </p:sp>
      <p:sp>
        <p:nvSpPr>
          <p:cNvPr id="232454" name="Text Box 4"/>
          <p:cNvSpPr txBox="1">
            <a:spLocks noChangeArrowheads="1"/>
          </p:cNvSpPr>
          <p:nvPr/>
        </p:nvSpPr>
        <p:spPr bwMode="auto">
          <a:xfrm>
            <a:off x="457200" y="228600"/>
            <a:ext cx="838200" cy="366713"/>
          </a:xfrm>
          <a:prstGeom prst="rect">
            <a:avLst/>
          </a:prstGeom>
          <a:solidFill>
            <a:srgbClr val="ED2370"/>
          </a:solidFill>
          <a:ln w="9525">
            <a:noFill/>
            <a:miter lim="800000"/>
            <a:headEnd/>
            <a:tailEnd/>
          </a:ln>
        </p:spPr>
        <p:txBody>
          <a:bodyPr>
            <a:spAutoFit/>
          </a:bodyPr>
          <a:lstStyle/>
          <a:p>
            <a:pPr>
              <a:spcBef>
                <a:spcPct val="50000"/>
              </a:spcBef>
            </a:pPr>
            <a:r>
              <a:rPr lang="en-US" b="1" dirty="0" smtClean="0"/>
              <a:t>LU 24</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5034AB76-2199-4EFB-8AD0-2FF0546578F8}" type="slidenum">
              <a:rPr lang="en-US"/>
              <a:pPr>
                <a:defRPr/>
              </a:pPr>
              <a:t>201</a:t>
            </a:fld>
            <a:endParaRPr lang="en-US"/>
          </a:p>
        </p:txBody>
      </p:sp>
      <p:sp>
        <p:nvSpPr>
          <p:cNvPr id="233476" name="Rectangle 2"/>
          <p:cNvSpPr>
            <a:spLocks noGrp="1" noChangeArrowheads="1"/>
          </p:cNvSpPr>
          <p:nvPr>
            <p:ph type="title" idx="4294967295"/>
          </p:nvPr>
        </p:nvSpPr>
        <p:spPr/>
        <p:txBody>
          <a:bodyPr/>
          <a:lstStyle/>
          <a:p>
            <a:pPr eaLnBrk="1" hangingPunct="1"/>
            <a:r>
              <a:rPr lang="en-US" sz="4000" smtClean="0">
                <a:solidFill>
                  <a:srgbClr val="0000FF"/>
                </a:solidFill>
              </a:rPr>
              <a:t>Review </a:t>
            </a:r>
          </a:p>
        </p:txBody>
      </p:sp>
      <p:sp>
        <p:nvSpPr>
          <p:cNvPr id="233477" name="Rectangle 3"/>
          <p:cNvSpPr>
            <a:spLocks noGrp="1" noChangeArrowheads="1"/>
          </p:cNvSpPr>
          <p:nvPr>
            <p:ph type="body" idx="4294967295"/>
          </p:nvPr>
        </p:nvSpPr>
        <p:spPr/>
        <p:txBody>
          <a:bodyPr/>
          <a:lstStyle/>
          <a:p>
            <a:pPr marL="463550" indent="-463550" eaLnBrk="1" hangingPunct="1">
              <a:buFontTx/>
              <a:buNone/>
            </a:pPr>
            <a:r>
              <a:rPr lang="en-US" sz="2400" smtClean="0"/>
              <a:t>4.  Any individual can license a GMRS system for personal and family use. </a:t>
            </a:r>
            <a:br>
              <a:rPr lang="en-US" sz="2400" smtClean="0"/>
            </a:br>
            <a:endParaRPr lang="en-US" sz="2400" smtClean="0"/>
          </a:p>
          <a:p>
            <a:pPr marL="463550" indent="-463550" eaLnBrk="1" hangingPunct="1">
              <a:buFontTx/>
              <a:buNone/>
            </a:pPr>
            <a:r>
              <a:rPr lang="en-US" sz="2400" smtClean="0"/>
              <a:t>5. Data Emissions are not permitted on MURS  (Multi-Use Radio Service)   </a:t>
            </a:r>
          </a:p>
        </p:txBody>
      </p:sp>
      <p:sp>
        <p:nvSpPr>
          <p:cNvPr id="233478" name="Text Box 4"/>
          <p:cNvSpPr txBox="1">
            <a:spLocks noChangeArrowheads="1"/>
          </p:cNvSpPr>
          <p:nvPr/>
        </p:nvSpPr>
        <p:spPr bwMode="auto">
          <a:xfrm>
            <a:off x="457200" y="228600"/>
            <a:ext cx="838200" cy="366713"/>
          </a:xfrm>
          <a:prstGeom prst="rect">
            <a:avLst/>
          </a:prstGeom>
          <a:solidFill>
            <a:srgbClr val="ED2370"/>
          </a:solidFill>
          <a:ln w="9525">
            <a:noFill/>
            <a:miter lim="800000"/>
            <a:headEnd/>
            <a:tailEnd/>
          </a:ln>
        </p:spPr>
        <p:txBody>
          <a:bodyPr>
            <a:spAutoFit/>
          </a:bodyPr>
          <a:lstStyle/>
          <a:p>
            <a:pPr>
              <a:spcBef>
                <a:spcPct val="50000"/>
              </a:spcBef>
            </a:pPr>
            <a:r>
              <a:rPr lang="en-US" b="1" dirty="0" smtClean="0"/>
              <a:t>LU 24</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47278009-9569-4990-9E80-F74926B39F78}" type="slidenum">
              <a:rPr lang="en-US"/>
              <a:pPr>
                <a:defRPr/>
              </a:pPr>
              <a:t>202</a:t>
            </a:fld>
            <a:endParaRPr lang="en-US"/>
          </a:p>
        </p:txBody>
      </p:sp>
      <p:sp>
        <p:nvSpPr>
          <p:cNvPr id="235524" name="Rectangle 2"/>
          <p:cNvSpPr>
            <a:spLocks noGrp="1" noChangeArrowheads="1"/>
          </p:cNvSpPr>
          <p:nvPr>
            <p:ph type="title" idx="4294967295"/>
          </p:nvPr>
        </p:nvSpPr>
        <p:spPr/>
        <p:txBody>
          <a:bodyPr/>
          <a:lstStyle/>
          <a:p>
            <a:pPr eaLnBrk="1" hangingPunct="1"/>
            <a:r>
              <a:rPr lang="en-US" sz="4000" smtClean="0">
                <a:solidFill>
                  <a:srgbClr val="0000FF"/>
                </a:solidFill>
              </a:rPr>
              <a:t>      What to Expect in Large Scale Disasters </a:t>
            </a:r>
          </a:p>
        </p:txBody>
      </p:sp>
      <p:sp>
        <p:nvSpPr>
          <p:cNvPr id="235525" name="Rectangle 3"/>
          <p:cNvSpPr>
            <a:spLocks noGrp="1" noChangeArrowheads="1"/>
          </p:cNvSpPr>
          <p:nvPr>
            <p:ph type="body" idx="4294967295"/>
          </p:nvPr>
        </p:nvSpPr>
        <p:spPr/>
        <p:txBody>
          <a:bodyPr/>
          <a:lstStyle/>
          <a:p>
            <a:pPr eaLnBrk="1" hangingPunct="1"/>
            <a:r>
              <a:rPr lang="en-US" sz="1800" dirty="0" smtClean="0"/>
              <a:t> </a:t>
            </a:r>
            <a:r>
              <a:rPr lang="en-US" sz="2400" dirty="0" smtClean="0"/>
              <a:t>At the onset of a disaster:</a:t>
            </a:r>
          </a:p>
          <a:p>
            <a:pPr lvl="1" eaLnBrk="1" hangingPunct="1"/>
            <a:r>
              <a:rPr lang="en-US" sz="2000" dirty="0" smtClean="0"/>
              <a:t>There is a huge increase of volume in traffic </a:t>
            </a:r>
            <a:br>
              <a:rPr lang="en-US" sz="2000" dirty="0" smtClean="0"/>
            </a:br>
            <a:r>
              <a:rPr lang="en-US" sz="2000" dirty="0" smtClean="0"/>
              <a:t>on public service radio channels.</a:t>
            </a:r>
          </a:p>
          <a:p>
            <a:pPr lvl="1" eaLnBrk="1" hangingPunct="1"/>
            <a:r>
              <a:rPr lang="en-US" sz="2000" dirty="0" smtClean="0"/>
              <a:t>Prolonged waiting periods to gain access to communications.</a:t>
            </a:r>
          </a:p>
          <a:p>
            <a:pPr lvl="1" eaLnBrk="1" hangingPunct="1"/>
            <a:r>
              <a:rPr lang="en-US" sz="2000" dirty="0" smtClean="0"/>
              <a:t>Outages may occur in key areas.</a:t>
            </a:r>
          </a:p>
          <a:p>
            <a:pPr lvl="1" eaLnBrk="1" hangingPunct="1"/>
            <a:r>
              <a:rPr lang="en-US" sz="2000" dirty="0" smtClean="0"/>
              <a:t>Messages are not handled in priority order and </a:t>
            </a:r>
            <a:br>
              <a:rPr lang="en-US" sz="2000" dirty="0" smtClean="0"/>
            </a:br>
            <a:r>
              <a:rPr lang="en-US" sz="2000" dirty="0" smtClean="0"/>
              <a:t>are sometimes lost.</a:t>
            </a:r>
          </a:p>
          <a:p>
            <a:pPr eaLnBrk="1" hangingPunct="1"/>
            <a:r>
              <a:rPr lang="en-US" sz="2400" dirty="0" smtClean="0"/>
              <a:t>As additional agencies arrive:</a:t>
            </a:r>
          </a:p>
          <a:p>
            <a:pPr lvl="1" eaLnBrk="1" hangingPunct="1"/>
            <a:r>
              <a:rPr lang="en-US" sz="2000" dirty="0" smtClean="0"/>
              <a:t>There is a need for agencies to communicate with each </a:t>
            </a:r>
            <a:br>
              <a:rPr lang="en-US" sz="2000" dirty="0" smtClean="0"/>
            </a:br>
            <a:r>
              <a:rPr lang="en-US" sz="2000" dirty="0" smtClean="0"/>
              <a:t>other but  may be unable to use each others frequencies. </a:t>
            </a:r>
          </a:p>
          <a:p>
            <a:pPr lvl="1" eaLnBrk="1" hangingPunct="1"/>
            <a:r>
              <a:rPr lang="en-US" sz="2000" dirty="0" smtClean="0"/>
              <a:t>Their communication procedures may be different.	</a:t>
            </a:r>
          </a:p>
          <a:p>
            <a:pPr lvl="1" eaLnBrk="1" hangingPunct="1"/>
            <a:r>
              <a:rPr lang="en-US" sz="2000" dirty="0" smtClean="0"/>
              <a:t>Agencies are reluctant to have others operate their equipment	</a:t>
            </a:r>
          </a:p>
        </p:txBody>
      </p:sp>
      <p:sp>
        <p:nvSpPr>
          <p:cNvPr id="235526" name="Text Box 4"/>
          <p:cNvSpPr txBox="1">
            <a:spLocks noChangeArrowheads="1"/>
          </p:cNvSpPr>
          <p:nvPr/>
        </p:nvSpPr>
        <p:spPr bwMode="auto">
          <a:xfrm>
            <a:off x="457200" y="2286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dirty="0" smtClean="0"/>
              <a:t>LU 25</a:t>
            </a:r>
            <a:endParaRPr lang="en-US" b="1" dirty="0"/>
          </a:p>
        </p:txBody>
      </p:sp>
      <p:pic>
        <p:nvPicPr>
          <p:cNvPr id="235527" name="Picture 8" descr="MCj02902000000[1]"/>
          <p:cNvPicPr>
            <a:picLocks noChangeAspect="1" noChangeArrowheads="1"/>
          </p:cNvPicPr>
          <p:nvPr/>
        </p:nvPicPr>
        <p:blipFill>
          <a:blip r:embed="rId2" cstate="print"/>
          <a:srcRect/>
          <a:stretch>
            <a:fillRect/>
          </a:stretch>
        </p:blipFill>
        <p:spPr bwMode="auto">
          <a:xfrm>
            <a:off x="6934200" y="1600200"/>
            <a:ext cx="782638" cy="898525"/>
          </a:xfrm>
          <a:prstGeom prst="rect">
            <a:avLst/>
          </a:prstGeom>
          <a:noFill/>
          <a:ln w="9525">
            <a:noFill/>
            <a:miter lim="800000"/>
            <a:headEnd/>
            <a:tailEnd/>
          </a:ln>
        </p:spPr>
      </p:pic>
      <p:pic>
        <p:nvPicPr>
          <p:cNvPr id="235528" name="Picture 9" descr="MCj03916560000[1]"/>
          <p:cNvPicPr>
            <a:picLocks noChangeAspect="1" noChangeArrowheads="1"/>
          </p:cNvPicPr>
          <p:nvPr/>
        </p:nvPicPr>
        <p:blipFill>
          <a:blip r:embed="rId3" cstate="print"/>
          <a:srcRect/>
          <a:stretch>
            <a:fillRect/>
          </a:stretch>
        </p:blipFill>
        <p:spPr bwMode="auto">
          <a:xfrm>
            <a:off x="7239000" y="3048000"/>
            <a:ext cx="1116013" cy="1135063"/>
          </a:xfrm>
          <a:prstGeom prst="rect">
            <a:avLst/>
          </a:prstGeom>
          <a:noFill/>
          <a:ln w="9525">
            <a:noFill/>
            <a:miter lim="800000"/>
            <a:headEnd/>
            <a:tailEnd/>
          </a:ln>
        </p:spPr>
      </p:pic>
      <p:pic>
        <p:nvPicPr>
          <p:cNvPr id="235529" name="Picture 13" descr="MCj00822790000[1]"/>
          <p:cNvPicPr>
            <a:picLocks noChangeAspect="1" noChangeArrowheads="1"/>
          </p:cNvPicPr>
          <p:nvPr/>
        </p:nvPicPr>
        <p:blipFill>
          <a:blip r:embed="rId4" cstate="print"/>
          <a:srcRect/>
          <a:stretch>
            <a:fillRect/>
          </a:stretch>
        </p:blipFill>
        <p:spPr bwMode="auto">
          <a:xfrm>
            <a:off x="7696200" y="4572000"/>
            <a:ext cx="714375" cy="6508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21445DD3-0CB1-455E-826C-077065F1F777}" type="slidenum">
              <a:rPr lang="en-US"/>
              <a:pPr>
                <a:defRPr/>
              </a:pPr>
              <a:t>203</a:t>
            </a:fld>
            <a:endParaRPr lang="en-US"/>
          </a:p>
        </p:txBody>
      </p:sp>
      <p:sp>
        <p:nvSpPr>
          <p:cNvPr id="236548" name="Rectangle 2"/>
          <p:cNvSpPr>
            <a:spLocks noGrp="1" noChangeArrowheads="1"/>
          </p:cNvSpPr>
          <p:nvPr>
            <p:ph type="title" idx="4294967295"/>
          </p:nvPr>
        </p:nvSpPr>
        <p:spPr/>
        <p:txBody>
          <a:bodyPr/>
          <a:lstStyle/>
          <a:p>
            <a:pPr eaLnBrk="1" hangingPunct="1"/>
            <a:r>
              <a:rPr lang="en-US" sz="4000" smtClean="0">
                <a:solidFill>
                  <a:srgbClr val="0000FF"/>
                </a:solidFill>
              </a:rPr>
              <a:t>      What to Expect in Large Scale Disasters </a:t>
            </a:r>
          </a:p>
        </p:txBody>
      </p:sp>
      <p:sp>
        <p:nvSpPr>
          <p:cNvPr id="236549" name="Rectangle 3"/>
          <p:cNvSpPr>
            <a:spLocks noGrp="1" noChangeArrowheads="1"/>
          </p:cNvSpPr>
          <p:nvPr>
            <p:ph type="body" idx="4294967295"/>
          </p:nvPr>
        </p:nvSpPr>
        <p:spPr/>
        <p:txBody>
          <a:bodyPr/>
          <a:lstStyle/>
          <a:p>
            <a:pPr eaLnBrk="1" hangingPunct="1">
              <a:buFontTx/>
              <a:buNone/>
            </a:pPr>
            <a:r>
              <a:rPr lang="en-US" sz="1800" smtClean="0"/>
              <a:t>.		</a:t>
            </a:r>
          </a:p>
        </p:txBody>
      </p:sp>
      <p:sp>
        <p:nvSpPr>
          <p:cNvPr id="236550" name="Text Box 4"/>
          <p:cNvSpPr txBox="1">
            <a:spLocks noChangeArrowheads="1"/>
          </p:cNvSpPr>
          <p:nvPr/>
        </p:nvSpPr>
        <p:spPr bwMode="auto">
          <a:xfrm>
            <a:off x="457200" y="2286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dirty="0" smtClean="0"/>
              <a:t>LU 25</a:t>
            </a:r>
            <a:endParaRPr lang="en-US" b="1" dirty="0"/>
          </a:p>
        </p:txBody>
      </p:sp>
      <p:sp>
        <p:nvSpPr>
          <p:cNvPr id="236551" name="Rectangle 3"/>
          <p:cNvSpPr>
            <a:spLocks noChangeArrowheads="1"/>
          </p:cNvSpPr>
          <p:nvPr/>
        </p:nvSpPr>
        <p:spPr bwMode="auto">
          <a:xfrm>
            <a:off x="609600" y="1752600"/>
            <a:ext cx="8229600" cy="4525963"/>
          </a:xfrm>
          <a:prstGeom prst="rect">
            <a:avLst/>
          </a:prstGeom>
          <a:noFill/>
          <a:ln w="9525">
            <a:noFill/>
            <a:miter lim="800000"/>
            <a:headEnd/>
            <a:tailEnd/>
          </a:ln>
        </p:spPr>
        <p:txBody>
          <a:bodyPr/>
          <a:lstStyle/>
          <a:p>
            <a:pPr marL="285750" indent="-285750">
              <a:spcBef>
                <a:spcPct val="20000"/>
              </a:spcBef>
              <a:buFontTx/>
              <a:buChar char="•"/>
              <a:tabLst>
                <a:tab pos="285750" algn="l"/>
              </a:tabLst>
            </a:pPr>
            <a:r>
              <a:rPr lang="en-US" dirty="0"/>
              <a:t> </a:t>
            </a:r>
            <a:r>
              <a:rPr lang="en-US" sz="2400" dirty="0"/>
              <a:t>During initial phase:</a:t>
            </a:r>
          </a:p>
          <a:p>
            <a:pPr marL="1217613" lvl="1" indent="-533400">
              <a:spcBef>
                <a:spcPct val="20000"/>
              </a:spcBef>
              <a:buFontTx/>
              <a:buChar char="–"/>
              <a:tabLst>
                <a:tab pos="285750" algn="l"/>
              </a:tabLst>
            </a:pPr>
            <a:r>
              <a:rPr lang="en-US" sz="2000" dirty="0" smtClean="0"/>
              <a:t>Agencies </a:t>
            </a:r>
            <a:r>
              <a:rPr lang="en-US" sz="2000" dirty="0"/>
              <a:t>may need to </a:t>
            </a:r>
            <a:r>
              <a:rPr lang="en-US" sz="2000" dirty="0" smtClean="0"/>
              <a:t>contact</a:t>
            </a:r>
            <a:br>
              <a:rPr lang="en-US" sz="2000" dirty="0" smtClean="0"/>
            </a:br>
            <a:r>
              <a:rPr lang="en-US" sz="2000" dirty="0" smtClean="0"/>
              <a:t>others </a:t>
            </a:r>
            <a:r>
              <a:rPr lang="en-US" sz="2000" dirty="0"/>
              <a:t>more </a:t>
            </a:r>
            <a:r>
              <a:rPr lang="en-US" sz="2000" dirty="0" smtClean="0"/>
              <a:t>than </a:t>
            </a:r>
            <a:r>
              <a:rPr lang="en-US" sz="2000" dirty="0"/>
              <a:t>350 miles away.  </a:t>
            </a:r>
          </a:p>
          <a:p>
            <a:pPr marL="1217613" lvl="1" indent="-533400">
              <a:spcBef>
                <a:spcPct val="20000"/>
              </a:spcBef>
              <a:buFontTx/>
              <a:buChar char="–"/>
              <a:tabLst>
                <a:tab pos="285750" algn="l"/>
              </a:tabLst>
            </a:pPr>
            <a:r>
              <a:rPr lang="en-US" sz="2000" dirty="0"/>
              <a:t>Message reply delays </a:t>
            </a:r>
            <a:r>
              <a:rPr lang="en-US" sz="2000" dirty="0" smtClean="0"/>
              <a:t>lead to</a:t>
            </a:r>
            <a:br>
              <a:rPr lang="en-US" sz="2000" dirty="0" smtClean="0"/>
            </a:br>
            <a:r>
              <a:rPr lang="en-US" sz="2000" dirty="0" smtClean="0"/>
              <a:t>deferred </a:t>
            </a:r>
            <a:r>
              <a:rPr lang="en-US" sz="2000" dirty="0"/>
              <a:t>decisions on crucial matters.  </a:t>
            </a:r>
          </a:p>
          <a:p>
            <a:pPr marL="285750" indent="-285750">
              <a:spcBef>
                <a:spcPct val="20000"/>
              </a:spcBef>
              <a:buFontTx/>
              <a:buChar char="•"/>
              <a:tabLst>
                <a:tab pos="285750" algn="l"/>
              </a:tabLst>
            </a:pPr>
            <a:r>
              <a:rPr lang="en-US" sz="2400" dirty="0"/>
              <a:t> Different modes of communication are required in  </a:t>
            </a:r>
            <a:br>
              <a:rPr lang="en-US" sz="2400" dirty="0"/>
            </a:br>
            <a:r>
              <a:rPr lang="en-US" sz="2400" dirty="0"/>
              <a:t> addition to voice.  </a:t>
            </a:r>
          </a:p>
          <a:p>
            <a:pPr marL="1217613" lvl="1" indent="-533400">
              <a:spcBef>
                <a:spcPct val="20000"/>
              </a:spcBef>
              <a:buFontTx/>
              <a:buChar char="–"/>
              <a:tabLst>
                <a:tab pos="285750" algn="l"/>
              </a:tabLst>
            </a:pPr>
            <a:r>
              <a:rPr lang="en-US" sz="2000" dirty="0"/>
              <a:t>Volume data in printed form (High speed packet &amp; Fax).</a:t>
            </a:r>
          </a:p>
          <a:p>
            <a:pPr marL="1217613" lvl="1" indent="-533400">
              <a:spcBef>
                <a:spcPct val="20000"/>
              </a:spcBef>
              <a:buFontTx/>
              <a:buChar char="–"/>
              <a:tabLst>
                <a:tab pos="285750" algn="l"/>
              </a:tabLst>
            </a:pPr>
            <a:r>
              <a:rPr lang="en-US" sz="2000" dirty="0"/>
              <a:t>Morse code and PSK31 for difficult reception conditions.</a:t>
            </a:r>
          </a:p>
          <a:p>
            <a:pPr marL="1217613" lvl="1" indent="-533400">
              <a:spcBef>
                <a:spcPct val="20000"/>
              </a:spcBef>
              <a:buFontTx/>
              <a:buChar char="–"/>
              <a:tabLst>
                <a:tab pos="285750" algn="l"/>
              </a:tabLst>
            </a:pPr>
            <a:r>
              <a:rPr lang="en-US" sz="2000" dirty="0"/>
              <a:t>Encoded data for privacy. </a:t>
            </a:r>
          </a:p>
          <a:p>
            <a:pPr marL="1217613" lvl="1" indent="-533400">
              <a:spcBef>
                <a:spcPct val="20000"/>
              </a:spcBef>
              <a:buFontTx/>
              <a:buChar char="–"/>
              <a:tabLst>
                <a:tab pos="285750" algn="l"/>
              </a:tabLst>
            </a:pPr>
            <a:r>
              <a:rPr lang="en-US" sz="2000" dirty="0"/>
              <a:t>Telephone interconnects to and from radio systems.		</a:t>
            </a:r>
          </a:p>
        </p:txBody>
      </p:sp>
      <p:pic>
        <p:nvPicPr>
          <p:cNvPr id="2050" name="Picture 2" descr="http://www.logonix.net/news/tower/bwaytower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6430" y="914400"/>
            <a:ext cx="3124200" cy="23431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307EEB9B-00CF-4E9D-A451-F416B5C2F029}" type="slidenum">
              <a:rPr lang="en-US"/>
              <a:pPr>
                <a:defRPr/>
              </a:pPr>
              <a:t>204</a:t>
            </a:fld>
            <a:endParaRPr lang="en-US"/>
          </a:p>
        </p:txBody>
      </p:sp>
      <p:sp>
        <p:nvSpPr>
          <p:cNvPr id="237572" name="Rectangle 2"/>
          <p:cNvSpPr>
            <a:spLocks noGrp="1" noChangeArrowheads="1"/>
          </p:cNvSpPr>
          <p:nvPr>
            <p:ph type="title" idx="4294967295"/>
          </p:nvPr>
        </p:nvSpPr>
        <p:spPr/>
        <p:txBody>
          <a:bodyPr/>
          <a:lstStyle/>
          <a:p>
            <a:pPr eaLnBrk="1" hangingPunct="1"/>
            <a:r>
              <a:rPr lang="en-US" sz="4000" smtClean="0">
                <a:solidFill>
                  <a:srgbClr val="0000FF"/>
                </a:solidFill>
              </a:rPr>
              <a:t>      What to Expect in Large Scale Disasters </a:t>
            </a:r>
          </a:p>
        </p:txBody>
      </p:sp>
      <p:sp>
        <p:nvSpPr>
          <p:cNvPr id="237573" name="Text Box 4"/>
          <p:cNvSpPr txBox="1">
            <a:spLocks noChangeArrowheads="1"/>
          </p:cNvSpPr>
          <p:nvPr/>
        </p:nvSpPr>
        <p:spPr bwMode="auto">
          <a:xfrm>
            <a:off x="457200" y="2286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dirty="0" smtClean="0"/>
              <a:t>LU 25</a:t>
            </a:r>
            <a:endParaRPr lang="en-US" b="1" dirty="0"/>
          </a:p>
        </p:txBody>
      </p:sp>
      <p:sp>
        <p:nvSpPr>
          <p:cNvPr id="237574" name="Rectangle 3"/>
          <p:cNvSpPr>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a:spcBef>
                <a:spcPct val="20000"/>
              </a:spcBef>
              <a:buFontTx/>
              <a:buChar char="•"/>
            </a:pPr>
            <a:r>
              <a:rPr lang="en-US" dirty="0"/>
              <a:t> </a:t>
            </a:r>
            <a:r>
              <a:rPr lang="en-US" sz="2400" dirty="0"/>
              <a:t>During the first 72 Hours of a disaster:</a:t>
            </a:r>
          </a:p>
          <a:p>
            <a:pPr marL="742950" lvl="1" indent="-285750">
              <a:spcBef>
                <a:spcPct val="20000"/>
              </a:spcBef>
              <a:buFontTx/>
              <a:buChar char="–"/>
            </a:pPr>
            <a:r>
              <a:rPr lang="en-US" sz="2000" dirty="0"/>
              <a:t>It takes precious time to overcome obstacles.</a:t>
            </a:r>
          </a:p>
          <a:p>
            <a:pPr marL="742950" lvl="1" indent="-285750">
              <a:spcBef>
                <a:spcPct val="20000"/>
              </a:spcBef>
              <a:buFontTx/>
              <a:buChar char="–"/>
            </a:pPr>
            <a:r>
              <a:rPr lang="en-US" sz="2000" dirty="0"/>
              <a:t>Communication is one of the vital resources that can be difficult.</a:t>
            </a:r>
          </a:p>
          <a:p>
            <a:pPr marL="742950" lvl="1" indent="-285750">
              <a:spcBef>
                <a:spcPct val="20000"/>
              </a:spcBef>
              <a:buFontTx/>
              <a:buChar char="–"/>
            </a:pPr>
            <a:r>
              <a:rPr lang="en-US" sz="2000" dirty="0"/>
              <a:t>The greatest concentration of relief effort </a:t>
            </a:r>
            <a:r>
              <a:rPr lang="en-US" sz="2000" dirty="0" smtClean="0"/>
              <a:t>is generally found </a:t>
            </a:r>
            <a:r>
              <a:rPr lang="en-US" sz="2000" dirty="0"/>
              <a:t>in incorporated cities served by agencies with paid professionals.  </a:t>
            </a:r>
          </a:p>
          <a:p>
            <a:pPr marL="742950" lvl="1" indent="-285750">
              <a:spcBef>
                <a:spcPct val="20000"/>
              </a:spcBef>
              <a:buFontTx/>
              <a:buChar char="–"/>
            </a:pPr>
            <a:r>
              <a:rPr lang="en-US" sz="2000" dirty="0"/>
              <a:t>Rural areas suffer because of their remoteness and limited resources. </a:t>
            </a:r>
          </a:p>
          <a:p>
            <a:pPr marL="742950" lvl="1" indent="-285750">
              <a:spcBef>
                <a:spcPct val="20000"/>
              </a:spcBef>
              <a:buFontTx/>
              <a:buChar char="–"/>
            </a:pPr>
            <a:r>
              <a:rPr lang="en-US" sz="2000" dirty="0"/>
              <a:t>Frequently the public is isolated, unable to call out for help or determine what their course of action should be.</a:t>
            </a:r>
          </a:p>
          <a:p>
            <a:pPr marL="742950" lvl="1" indent="-285750">
              <a:spcBef>
                <a:spcPct val="20000"/>
              </a:spcBef>
              <a:buFontTx/>
              <a:buChar char="–"/>
            </a:pPr>
            <a:r>
              <a:rPr lang="en-US" sz="2000" dirty="0"/>
              <a:t>Lack of information leads to further attempts to use the already overloaded phone systems. </a:t>
            </a:r>
          </a:p>
        </p:txBody>
      </p:sp>
      <p:pic>
        <p:nvPicPr>
          <p:cNvPr id="237575" name="Picture 8" descr="MCj02908920000[1]"/>
          <p:cNvPicPr>
            <a:picLocks noChangeAspect="1" noChangeArrowheads="1"/>
          </p:cNvPicPr>
          <p:nvPr/>
        </p:nvPicPr>
        <p:blipFill>
          <a:blip r:embed="rId2" cstate="print"/>
          <a:srcRect/>
          <a:stretch>
            <a:fillRect/>
          </a:stretch>
        </p:blipFill>
        <p:spPr bwMode="auto">
          <a:xfrm>
            <a:off x="6937375" y="990600"/>
            <a:ext cx="1516063" cy="10826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0470DA6B-2E48-4A36-8E26-BCEFE640F052}" type="slidenum">
              <a:rPr lang="en-US"/>
              <a:pPr>
                <a:defRPr/>
              </a:pPr>
              <a:t>205</a:t>
            </a:fld>
            <a:endParaRPr lang="en-US"/>
          </a:p>
        </p:txBody>
      </p:sp>
      <p:sp>
        <p:nvSpPr>
          <p:cNvPr id="238596" name="Rectangle 2"/>
          <p:cNvSpPr>
            <a:spLocks noGrp="1" noChangeArrowheads="1"/>
          </p:cNvSpPr>
          <p:nvPr>
            <p:ph type="title" idx="4294967295"/>
          </p:nvPr>
        </p:nvSpPr>
        <p:spPr>
          <a:xfrm>
            <a:off x="457200" y="304800"/>
            <a:ext cx="8229600" cy="1143000"/>
          </a:xfrm>
        </p:spPr>
        <p:txBody>
          <a:bodyPr/>
          <a:lstStyle/>
          <a:p>
            <a:pPr eaLnBrk="1" hangingPunct="1"/>
            <a:r>
              <a:rPr lang="en-US" sz="4000" smtClean="0">
                <a:solidFill>
                  <a:srgbClr val="0000FF"/>
                </a:solidFill>
              </a:rPr>
              <a:t>      What to Expect in Large Scale Disasters </a:t>
            </a:r>
          </a:p>
        </p:txBody>
      </p:sp>
      <p:sp>
        <p:nvSpPr>
          <p:cNvPr id="238597" name="Rectangle 3"/>
          <p:cNvSpPr>
            <a:spLocks noGrp="1" noChangeArrowheads="1"/>
          </p:cNvSpPr>
          <p:nvPr>
            <p:ph type="body" idx="4294967295"/>
          </p:nvPr>
        </p:nvSpPr>
        <p:spPr/>
        <p:txBody>
          <a:bodyPr/>
          <a:lstStyle/>
          <a:p>
            <a:pPr eaLnBrk="1" hangingPunct="1"/>
            <a:r>
              <a:rPr lang="en-US" sz="2400" b="1" dirty="0" smtClean="0">
                <a:solidFill>
                  <a:srgbClr val="FF0000"/>
                </a:solidFill>
              </a:rPr>
              <a:t>After the first 72 hours the disaster area</a:t>
            </a:r>
            <a:br>
              <a:rPr lang="en-US" sz="2400" b="1" dirty="0" smtClean="0">
                <a:solidFill>
                  <a:srgbClr val="FF0000"/>
                </a:solidFill>
              </a:rPr>
            </a:br>
            <a:r>
              <a:rPr lang="en-US" sz="2400" b="1" dirty="0" smtClean="0">
                <a:solidFill>
                  <a:srgbClr val="FF0000"/>
                </a:solidFill>
              </a:rPr>
              <a:t>usually remains in virtual isolation from </a:t>
            </a:r>
            <a:br>
              <a:rPr lang="en-US" sz="2400" b="1" dirty="0" smtClean="0">
                <a:solidFill>
                  <a:srgbClr val="FF0000"/>
                </a:solidFill>
              </a:rPr>
            </a:br>
            <a:r>
              <a:rPr lang="en-US" sz="2400" b="1" dirty="0" smtClean="0">
                <a:solidFill>
                  <a:srgbClr val="FF0000"/>
                </a:solidFill>
              </a:rPr>
              <a:t>the rest of the world. </a:t>
            </a:r>
          </a:p>
          <a:p>
            <a:pPr eaLnBrk="1" hangingPunct="1"/>
            <a:endParaRPr lang="en-US" sz="2400" dirty="0" smtClean="0"/>
          </a:p>
          <a:p>
            <a:pPr eaLnBrk="1" hangingPunct="1"/>
            <a:r>
              <a:rPr lang="en-US" sz="2400" b="1" dirty="0" smtClean="0">
                <a:solidFill>
                  <a:srgbClr val="FF0000"/>
                </a:solidFill>
              </a:rPr>
              <a:t>The American Red Cross  is the</a:t>
            </a:r>
            <a:br>
              <a:rPr lang="en-US" sz="2400" b="1" dirty="0" smtClean="0">
                <a:solidFill>
                  <a:srgbClr val="FF0000"/>
                </a:solidFill>
              </a:rPr>
            </a:br>
            <a:r>
              <a:rPr lang="en-US" sz="2400" b="1" dirty="0" smtClean="0">
                <a:solidFill>
                  <a:srgbClr val="FF0000"/>
                </a:solidFill>
              </a:rPr>
              <a:t>organization that handles health </a:t>
            </a:r>
            <a:br>
              <a:rPr lang="en-US" sz="2400" b="1" dirty="0" smtClean="0">
                <a:solidFill>
                  <a:srgbClr val="FF0000"/>
                </a:solidFill>
              </a:rPr>
            </a:br>
            <a:r>
              <a:rPr lang="en-US" sz="2400" b="1" dirty="0" smtClean="0">
                <a:solidFill>
                  <a:srgbClr val="FF0000"/>
                </a:solidFill>
              </a:rPr>
              <a:t>and welfare on behalf of the victims. </a:t>
            </a:r>
            <a:r>
              <a:rPr lang="en-US" sz="2400" dirty="0" smtClean="0"/>
              <a:t/>
            </a:r>
            <a:br>
              <a:rPr lang="en-US" sz="2400" dirty="0" smtClean="0"/>
            </a:br>
            <a:endParaRPr lang="en-US" sz="2400" dirty="0" smtClean="0"/>
          </a:p>
          <a:p>
            <a:pPr eaLnBrk="1" hangingPunct="1"/>
            <a:r>
              <a:rPr lang="en-US" sz="2400" dirty="0" smtClean="0"/>
              <a:t>Amateur radio plays an important role of </a:t>
            </a:r>
            <a:br>
              <a:rPr lang="en-US" sz="2400" dirty="0" smtClean="0"/>
            </a:br>
            <a:r>
              <a:rPr lang="en-US" sz="2400" dirty="0" smtClean="0"/>
              <a:t>communicating health and welfare information.</a:t>
            </a:r>
          </a:p>
        </p:txBody>
      </p:sp>
      <p:sp>
        <p:nvSpPr>
          <p:cNvPr id="238598" name="Text Box 4"/>
          <p:cNvSpPr txBox="1">
            <a:spLocks noChangeArrowheads="1"/>
          </p:cNvSpPr>
          <p:nvPr/>
        </p:nvSpPr>
        <p:spPr bwMode="auto">
          <a:xfrm>
            <a:off x="457200" y="2286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dirty="0" smtClean="0"/>
              <a:t>LU 25</a:t>
            </a:r>
            <a:endParaRPr lang="en-US" b="1" dirty="0"/>
          </a:p>
        </p:txBody>
      </p:sp>
      <p:pic>
        <p:nvPicPr>
          <p:cNvPr id="238599" name="Picture 12" descr="MCj03503550000[1]"/>
          <p:cNvPicPr>
            <a:picLocks noChangeAspect="1" noChangeArrowheads="1"/>
          </p:cNvPicPr>
          <p:nvPr/>
        </p:nvPicPr>
        <p:blipFill>
          <a:blip r:embed="rId2" cstate="print"/>
          <a:srcRect/>
          <a:stretch>
            <a:fillRect/>
          </a:stretch>
        </p:blipFill>
        <p:spPr bwMode="auto">
          <a:xfrm>
            <a:off x="7162800" y="1295400"/>
            <a:ext cx="1811338" cy="1731963"/>
          </a:xfrm>
          <a:prstGeom prst="rect">
            <a:avLst/>
          </a:prstGeom>
          <a:noFill/>
          <a:ln w="9525">
            <a:noFill/>
            <a:miter lim="800000"/>
            <a:headEnd/>
            <a:tailEnd/>
          </a:ln>
        </p:spPr>
      </p:pic>
      <p:pic>
        <p:nvPicPr>
          <p:cNvPr id="238600" name="Picture 11" descr="FT-897D_thumb"/>
          <p:cNvPicPr>
            <a:picLocks noChangeAspect="1" noChangeArrowheads="1"/>
          </p:cNvPicPr>
          <p:nvPr/>
        </p:nvPicPr>
        <p:blipFill>
          <a:blip r:embed="rId3" cstate="print"/>
          <a:srcRect/>
          <a:stretch>
            <a:fillRect/>
          </a:stretch>
        </p:blipFill>
        <p:spPr bwMode="auto">
          <a:xfrm>
            <a:off x="7239000" y="4724400"/>
            <a:ext cx="1447800" cy="1220788"/>
          </a:xfrm>
          <a:prstGeom prst="rect">
            <a:avLst/>
          </a:prstGeom>
          <a:noFill/>
          <a:ln w="9525">
            <a:noFill/>
            <a:miter lim="800000"/>
            <a:headEnd/>
            <a:tailEnd/>
          </a:ln>
        </p:spPr>
      </p:pic>
      <p:pic>
        <p:nvPicPr>
          <p:cNvPr id="238601" name="Picture 11" descr="Red Cross Truck"/>
          <p:cNvPicPr>
            <a:picLocks noChangeAspect="1" noChangeArrowheads="1"/>
          </p:cNvPicPr>
          <p:nvPr/>
        </p:nvPicPr>
        <p:blipFill>
          <a:blip r:embed="rId4" cstate="print"/>
          <a:srcRect/>
          <a:stretch>
            <a:fillRect/>
          </a:stretch>
        </p:blipFill>
        <p:spPr bwMode="auto">
          <a:xfrm>
            <a:off x="6477000" y="3200400"/>
            <a:ext cx="2133600" cy="129963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90CE6ADA-1B01-468D-8587-6115A61C8744}" type="slidenum">
              <a:rPr lang="en-US"/>
              <a:pPr>
                <a:defRPr/>
              </a:pPr>
              <a:t>206</a:t>
            </a:fld>
            <a:endParaRPr lang="en-US"/>
          </a:p>
        </p:txBody>
      </p:sp>
      <p:sp>
        <p:nvSpPr>
          <p:cNvPr id="239620" name="Rectangle 2"/>
          <p:cNvSpPr>
            <a:spLocks noGrp="1" noChangeArrowheads="1"/>
          </p:cNvSpPr>
          <p:nvPr>
            <p:ph type="title" idx="4294967295"/>
          </p:nvPr>
        </p:nvSpPr>
        <p:spPr/>
        <p:txBody>
          <a:bodyPr/>
          <a:lstStyle/>
          <a:p>
            <a:pPr eaLnBrk="1" hangingPunct="1"/>
            <a:r>
              <a:rPr lang="en-US" sz="4000" smtClean="0">
                <a:solidFill>
                  <a:srgbClr val="0000FF"/>
                </a:solidFill>
              </a:rPr>
              <a:t>Review </a:t>
            </a:r>
          </a:p>
        </p:txBody>
      </p:sp>
      <p:sp>
        <p:nvSpPr>
          <p:cNvPr id="239621" name="Rectangle 3"/>
          <p:cNvSpPr>
            <a:spLocks noGrp="1" noChangeArrowheads="1"/>
          </p:cNvSpPr>
          <p:nvPr>
            <p:ph type="body" idx="4294967295"/>
          </p:nvPr>
        </p:nvSpPr>
        <p:spPr>
          <a:xfrm>
            <a:off x="533400" y="1600200"/>
            <a:ext cx="8077200" cy="4525963"/>
          </a:xfrm>
        </p:spPr>
        <p:txBody>
          <a:bodyPr/>
          <a:lstStyle/>
          <a:p>
            <a:pPr marL="609600" indent="-609600" eaLnBrk="1" hangingPunct="1">
              <a:buFontTx/>
              <a:buAutoNum type="arabicPeriod"/>
            </a:pPr>
            <a:r>
              <a:rPr lang="en-US" sz="2400" dirty="0" smtClean="0"/>
              <a:t>The first thing that happens after a disaster occurs is a massive increase in the volume of traffic on public service radio channels.</a:t>
            </a:r>
            <a:br>
              <a:rPr lang="en-US" sz="2400" dirty="0" smtClean="0"/>
            </a:br>
            <a:endParaRPr lang="en-US" sz="2400" dirty="0" smtClean="0"/>
          </a:p>
          <a:p>
            <a:pPr marL="609600" indent="-609600" eaLnBrk="1" hangingPunct="1">
              <a:buFontTx/>
              <a:buAutoNum type="arabicPeriod"/>
            </a:pPr>
            <a:r>
              <a:rPr lang="en-US" sz="2400" dirty="0" smtClean="0"/>
              <a:t>One of the big issues in an emergency is that agencies all use different frequencies and inter- agency communication is not possible. </a:t>
            </a:r>
            <a:br>
              <a:rPr lang="en-US" sz="2400" dirty="0" smtClean="0"/>
            </a:br>
            <a:endParaRPr lang="en-US" sz="2400" dirty="0" smtClean="0"/>
          </a:p>
          <a:p>
            <a:pPr marL="609600" indent="-609600" eaLnBrk="1" hangingPunct="1">
              <a:buFontTx/>
              <a:buAutoNum type="arabicPeriod"/>
            </a:pPr>
            <a:r>
              <a:rPr lang="en-US" sz="2400" dirty="0" smtClean="0"/>
              <a:t>The greatest concentration of relief efforts during the first 72 hours of a disaster will be found in urban areas.</a:t>
            </a:r>
          </a:p>
        </p:txBody>
      </p:sp>
      <p:sp>
        <p:nvSpPr>
          <p:cNvPr id="239622" name="Text Box 4"/>
          <p:cNvSpPr txBox="1">
            <a:spLocks noChangeArrowheads="1"/>
          </p:cNvSpPr>
          <p:nvPr/>
        </p:nvSpPr>
        <p:spPr bwMode="auto">
          <a:xfrm>
            <a:off x="457200" y="2286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dirty="0" smtClean="0"/>
              <a:t>LU 25</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A5210438-4073-470D-BE03-A6423B77C476}" type="slidenum">
              <a:rPr lang="en-US"/>
              <a:pPr>
                <a:defRPr/>
              </a:pPr>
              <a:t>207</a:t>
            </a:fld>
            <a:endParaRPr lang="en-US"/>
          </a:p>
        </p:txBody>
      </p:sp>
      <p:sp>
        <p:nvSpPr>
          <p:cNvPr id="240644" name="Rectangle 2"/>
          <p:cNvSpPr>
            <a:spLocks noGrp="1" noChangeArrowheads="1"/>
          </p:cNvSpPr>
          <p:nvPr>
            <p:ph type="title" idx="4294967295"/>
          </p:nvPr>
        </p:nvSpPr>
        <p:spPr/>
        <p:txBody>
          <a:bodyPr/>
          <a:lstStyle/>
          <a:p>
            <a:pPr eaLnBrk="1" hangingPunct="1"/>
            <a:r>
              <a:rPr lang="en-US" sz="4000" smtClean="0">
                <a:solidFill>
                  <a:srgbClr val="0000FF"/>
                </a:solidFill>
              </a:rPr>
              <a:t>Review </a:t>
            </a:r>
          </a:p>
        </p:txBody>
      </p:sp>
      <p:sp>
        <p:nvSpPr>
          <p:cNvPr id="240645" name="Rectangle 3"/>
          <p:cNvSpPr>
            <a:spLocks noGrp="1" noChangeArrowheads="1"/>
          </p:cNvSpPr>
          <p:nvPr>
            <p:ph type="body" idx="4294967295"/>
          </p:nvPr>
        </p:nvSpPr>
        <p:spPr/>
        <p:txBody>
          <a:bodyPr/>
          <a:lstStyle/>
          <a:p>
            <a:pPr marL="403225" indent="-381000" eaLnBrk="1" hangingPunct="1">
              <a:buFontTx/>
              <a:buNone/>
            </a:pPr>
            <a:r>
              <a:rPr lang="en-US" sz="2400" b="1" dirty="0" smtClean="0"/>
              <a:t>4</a:t>
            </a:r>
            <a:r>
              <a:rPr lang="en-US" sz="2400" dirty="0" smtClean="0"/>
              <a:t>.	</a:t>
            </a:r>
            <a:r>
              <a:rPr lang="en-US" sz="2400" b="1" dirty="0" smtClean="0">
                <a:solidFill>
                  <a:srgbClr val="FF0000"/>
                </a:solidFill>
              </a:rPr>
              <a:t>The American Red Cross  is the </a:t>
            </a:r>
            <a:br>
              <a:rPr lang="en-US" sz="2400" b="1" dirty="0" smtClean="0">
                <a:solidFill>
                  <a:srgbClr val="FF0000"/>
                </a:solidFill>
              </a:rPr>
            </a:br>
            <a:r>
              <a:rPr lang="en-US" sz="2400" b="1" dirty="0" smtClean="0">
                <a:solidFill>
                  <a:srgbClr val="FF0000"/>
                </a:solidFill>
              </a:rPr>
              <a:t>organization that handles health</a:t>
            </a:r>
            <a:br>
              <a:rPr lang="en-US" sz="2400" b="1" dirty="0" smtClean="0">
                <a:solidFill>
                  <a:srgbClr val="FF0000"/>
                </a:solidFill>
              </a:rPr>
            </a:br>
            <a:r>
              <a:rPr lang="en-US" sz="2400" b="1" dirty="0" smtClean="0">
                <a:solidFill>
                  <a:srgbClr val="FF0000"/>
                </a:solidFill>
              </a:rPr>
              <a:t>and welfare on behalf of the victims. </a:t>
            </a:r>
            <a:r>
              <a:rPr lang="en-US" sz="2400" dirty="0" smtClean="0"/>
              <a:t/>
            </a:r>
            <a:br>
              <a:rPr lang="en-US" sz="2400" dirty="0" smtClean="0"/>
            </a:br>
            <a:endParaRPr lang="en-US" sz="2400" dirty="0" smtClean="0"/>
          </a:p>
          <a:p>
            <a:pPr marL="403225" indent="-381000" eaLnBrk="1" hangingPunct="1">
              <a:buFontTx/>
              <a:buNone/>
            </a:pPr>
            <a:r>
              <a:rPr lang="en-US" sz="2400" b="1" dirty="0" smtClean="0"/>
              <a:t>5</a:t>
            </a:r>
            <a:r>
              <a:rPr lang="en-US" sz="2400" dirty="0" smtClean="0"/>
              <a:t>.	</a:t>
            </a:r>
            <a:r>
              <a:rPr lang="en-US" sz="2400" b="1" dirty="0" smtClean="0">
                <a:solidFill>
                  <a:srgbClr val="FF0000"/>
                </a:solidFill>
              </a:rPr>
              <a:t>In the initial 72 hours following a disaster </a:t>
            </a:r>
            <a:br>
              <a:rPr lang="en-US" sz="2400" b="1" dirty="0" smtClean="0">
                <a:solidFill>
                  <a:srgbClr val="FF0000"/>
                </a:solidFill>
              </a:rPr>
            </a:br>
            <a:r>
              <a:rPr lang="en-US" sz="2400" b="1" dirty="0" smtClean="0">
                <a:solidFill>
                  <a:srgbClr val="FF0000"/>
                </a:solidFill>
              </a:rPr>
              <a:t>the disaster area usually remains in virtual </a:t>
            </a:r>
            <a:br>
              <a:rPr lang="en-US" sz="2400" b="1" dirty="0" smtClean="0">
                <a:solidFill>
                  <a:srgbClr val="FF0000"/>
                </a:solidFill>
              </a:rPr>
            </a:br>
            <a:r>
              <a:rPr lang="en-US" sz="2400" b="1" dirty="0" smtClean="0">
                <a:solidFill>
                  <a:srgbClr val="FF0000"/>
                </a:solidFill>
              </a:rPr>
              <a:t>isolation. </a:t>
            </a:r>
            <a:r>
              <a:rPr lang="en-US" sz="2400" dirty="0" smtClean="0"/>
              <a:t>		</a:t>
            </a:r>
          </a:p>
        </p:txBody>
      </p:sp>
      <p:sp>
        <p:nvSpPr>
          <p:cNvPr id="240646" name="Text Box 4"/>
          <p:cNvSpPr txBox="1">
            <a:spLocks noChangeArrowheads="1"/>
          </p:cNvSpPr>
          <p:nvPr/>
        </p:nvSpPr>
        <p:spPr bwMode="auto">
          <a:xfrm>
            <a:off x="457200" y="2286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dirty="0" smtClean="0"/>
              <a:t>LU 25</a:t>
            </a:r>
            <a:endParaRPr lang="en-US" b="1" dirty="0"/>
          </a:p>
        </p:txBody>
      </p:sp>
      <p:pic>
        <p:nvPicPr>
          <p:cNvPr id="240647" name="Picture 10" descr="MCj03503550000[1]"/>
          <p:cNvPicPr>
            <a:picLocks noChangeAspect="1" noChangeArrowheads="1"/>
          </p:cNvPicPr>
          <p:nvPr/>
        </p:nvPicPr>
        <p:blipFill>
          <a:blip r:embed="rId2" cstate="print"/>
          <a:srcRect/>
          <a:stretch>
            <a:fillRect/>
          </a:stretch>
        </p:blipFill>
        <p:spPr bwMode="auto">
          <a:xfrm>
            <a:off x="6802438" y="3352800"/>
            <a:ext cx="1811337" cy="1731962"/>
          </a:xfrm>
          <a:prstGeom prst="rect">
            <a:avLst/>
          </a:prstGeom>
          <a:noFill/>
          <a:ln w="9525">
            <a:noFill/>
            <a:miter lim="800000"/>
            <a:headEnd/>
            <a:tailEnd/>
          </a:ln>
        </p:spPr>
      </p:pic>
      <p:pic>
        <p:nvPicPr>
          <p:cNvPr id="240648" name="Picture 12"/>
          <p:cNvPicPr>
            <a:picLocks noChangeAspect="1" noChangeArrowheads="1"/>
          </p:cNvPicPr>
          <p:nvPr/>
        </p:nvPicPr>
        <p:blipFill>
          <a:blip r:embed="rId3" cstate="print"/>
          <a:srcRect/>
          <a:stretch>
            <a:fillRect/>
          </a:stretch>
        </p:blipFill>
        <p:spPr bwMode="auto">
          <a:xfrm>
            <a:off x="6248400" y="1752599"/>
            <a:ext cx="2438400" cy="12603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87132B2B-537D-407A-B5B0-EF770109EA34}" type="slidenum">
              <a:rPr lang="en-US"/>
              <a:pPr>
                <a:defRPr/>
              </a:pPr>
              <a:t>208</a:t>
            </a:fld>
            <a:endParaRPr lang="en-US"/>
          </a:p>
        </p:txBody>
      </p:sp>
      <p:sp>
        <p:nvSpPr>
          <p:cNvPr id="241667" name="Rectangle 2"/>
          <p:cNvSpPr>
            <a:spLocks noGrp="1" noChangeArrowheads="1"/>
          </p:cNvSpPr>
          <p:nvPr>
            <p:ph type="title" idx="4294967295"/>
          </p:nvPr>
        </p:nvSpPr>
        <p:spPr/>
        <p:txBody>
          <a:bodyPr/>
          <a:lstStyle/>
          <a:p>
            <a:pPr eaLnBrk="1" hangingPunct="1"/>
            <a:r>
              <a:rPr lang="en-US" sz="4000" smtClean="0">
                <a:solidFill>
                  <a:srgbClr val="0000FF"/>
                </a:solidFill>
              </a:rPr>
              <a:t>     Hazardous Materials Awareness </a:t>
            </a:r>
          </a:p>
        </p:txBody>
      </p:sp>
      <p:sp>
        <p:nvSpPr>
          <p:cNvPr id="241668" name="Text Box 4"/>
          <p:cNvSpPr txBox="1">
            <a:spLocks noChangeArrowheads="1"/>
          </p:cNvSpPr>
          <p:nvPr/>
        </p:nvSpPr>
        <p:spPr bwMode="auto">
          <a:xfrm>
            <a:off x="457200" y="228600"/>
            <a:ext cx="838200" cy="366713"/>
          </a:xfrm>
          <a:prstGeom prst="rect">
            <a:avLst/>
          </a:prstGeom>
          <a:solidFill>
            <a:srgbClr val="C0C0C0"/>
          </a:solidFill>
          <a:ln w="9525">
            <a:noFill/>
            <a:miter lim="800000"/>
            <a:headEnd/>
            <a:tailEnd/>
          </a:ln>
        </p:spPr>
        <p:txBody>
          <a:bodyPr>
            <a:spAutoFit/>
          </a:bodyPr>
          <a:lstStyle/>
          <a:p>
            <a:pPr>
              <a:spcBef>
                <a:spcPct val="50000"/>
              </a:spcBef>
            </a:pPr>
            <a:r>
              <a:rPr lang="en-US" b="1" dirty="0" smtClean="0"/>
              <a:t>LU 26</a:t>
            </a:r>
            <a:endParaRPr lang="en-US" b="1" dirty="0"/>
          </a:p>
        </p:txBody>
      </p:sp>
      <p:sp>
        <p:nvSpPr>
          <p:cNvPr id="241669" name="Rectangle 3"/>
          <p:cNvSpPr>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eaLnBrk="0" hangingPunct="0">
              <a:spcBef>
                <a:spcPct val="20000"/>
              </a:spcBef>
              <a:buFontTx/>
              <a:buChar char="•"/>
            </a:pPr>
            <a:r>
              <a:rPr lang="en-US" sz="2400" dirty="0"/>
              <a:t>You may pass through a </a:t>
            </a:r>
            <a:r>
              <a:rPr lang="en-US" sz="2400" dirty="0" err="1"/>
              <a:t>HazMat</a:t>
            </a:r>
            <a:r>
              <a:rPr lang="en-US" sz="2400" dirty="0"/>
              <a:t> (Hazardous </a:t>
            </a:r>
            <a:br>
              <a:rPr lang="en-US" sz="2400" dirty="0"/>
            </a:br>
            <a:r>
              <a:rPr lang="en-US" sz="2400" dirty="0"/>
              <a:t>Materials) Incident </a:t>
            </a:r>
            <a:r>
              <a:rPr lang="en-US" sz="2400" dirty="0" smtClean="0"/>
              <a:t>en </a:t>
            </a:r>
            <a:r>
              <a:rPr lang="en-US" sz="2400" dirty="0"/>
              <a:t>route to an assignment </a:t>
            </a:r>
            <a:br>
              <a:rPr lang="en-US" sz="2400" dirty="0"/>
            </a:br>
            <a:r>
              <a:rPr lang="en-US" sz="2400" dirty="0"/>
              <a:t>or be stationed at a </a:t>
            </a:r>
            <a:r>
              <a:rPr lang="en-US" sz="2400" dirty="0" err="1"/>
              <a:t>HazMat</a:t>
            </a:r>
            <a:r>
              <a:rPr lang="en-US" sz="2400" dirty="0"/>
              <a:t> incident. </a:t>
            </a:r>
            <a:br>
              <a:rPr lang="en-US" sz="2400" dirty="0"/>
            </a:br>
            <a:r>
              <a:rPr lang="en-US" sz="3200" dirty="0"/>
              <a:t> </a:t>
            </a:r>
          </a:p>
          <a:p>
            <a:pPr marL="342900" indent="-342900" eaLnBrk="0" hangingPunct="0">
              <a:spcBef>
                <a:spcPct val="20000"/>
              </a:spcBef>
              <a:buFontTx/>
              <a:buChar char="•"/>
            </a:pPr>
            <a:r>
              <a:rPr lang="en-US" sz="2400" dirty="0" err="1"/>
              <a:t>HazMat</a:t>
            </a:r>
            <a:r>
              <a:rPr lang="en-US" sz="2400" dirty="0"/>
              <a:t> materials include liquids, solids and gasses that are corrosive, poisonous , or radioactive, explosive or otherwise hazardous to your health and that of others. </a:t>
            </a:r>
          </a:p>
        </p:txBody>
      </p:sp>
      <p:pic>
        <p:nvPicPr>
          <p:cNvPr id="241670" name="Picture 15"/>
          <p:cNvPicPr>
            <a:picLocks noChangeAspect="1" noChangeArrowheads="1"/>
          </p:cNvPicPr>
          <p:nvPr/>
        </p:nvPicPr>
        <p:blipFill>
          <a:blip r:embed="rId2" cstate="print"/>
          <a:srcRect/>
          <a:stretch>
            <a:fillRect/>
          </a:stretch>
        </p:blipFill>
        <p:spPr bwMode="auto">
          <a:xfrm>
            <a:off x="1676400" y="4648200"/>
            <a:ext cx="6400800" cy="15271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8754F31F-1694-4376-833A-291B5712F995}" type="slidenum">
              <a:rPr lang="en-US"/>
              <a:pPr>
                <a:defRPr/>
              </a:pPr>
              <a:t>209</a:t>
            </a:fld>
            <a:endParaRPr lang="en-US"/>
          </a:p>
        </p:txBody>
      </p:sp>
      <p:sp>
        <p:nvSpPr>
          <p:cNvPr id="24269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endParaRPr lang="en-US" sz="1400"/>
          </a:p>
        </p:txBody>
      </p:sp>
      <p:sp>
        <p:nvSpPr>
          <p:cNvPr id="242692" name="Rectangle 2"/>
          <p:cNvSpPr>
            <a:spLocks noGrp="1" noChangeArrowheads="1"/>
          </p:cNvSpPr>
          <p:nvPr>
            <p:ph type="title" idx="4294967295"/>
          </p:nvPr>
        </p:nvSpPr>
        <p:spPr/>
        <p:txBody>
          <a:bodyPr/>
          <a:lstStyle/>
          <a:p>
            <a:pPr eaLnBrk="1" hangingPunct="1"/>
            <a:r>
              <a:rPr lang="en-US" sz="4000" smtClean="0">
                <a:solidFill>
                  <a:srgbClr val="0000FF"/>
                </a:solidFill>
              </a:rPr>
              <a:t>     Hazardous Materials Awareness </a:t>
            </a:r>
          </a:p>
        </p:txBody>
      </p:sp>
      <p:sp>
        <p:nvSpPr>
          <p:cNvPr id="242693" name="Text Box 4"/>
          <p:cNvSpPr txBox="1">
            <a:spLocks noChangeArrowheads="1"/>
          </p:cNvSpPr>
          <p:nvPr/>
        </p:nvSpPr>
        <p:spPr bwMode="auto">
          <a:xfrm>
            <a:off x="457200" y="228600"/>
            <a:ext cx="838200" cy="366713"/>
          </a:xfrm>
          <a:prstGeom prst="rect">
            <a:avLst/>
          </a:prstGeom>
          <a:solidFill>
            <a:srgbClr val="C0C0C0"/>
          </a:solidFill>
          <a:ln w="9525">
            <a:noFill/>
            <a:miter lim="800000"/>
            <a:headEnd/>
            <a:tailEnd/>
          </a:ln>
        </p:spPr>
        <p:txBody>
          <a:bodyPr>
            <a:spAutoFit/>
          </a:bodyPr>
          <a:lstStyle/>
          <a:p>
            <a:pPr>
              <a:spcBef>
                <a:spcPct val="50000"/>
              </a:spcBef>
            </a:pPr>
            <a:r>
              <a:rPr lang="en-US" b="1" dirty="0" smtClean="0"/>
              <a:t>LU 26</a:t>
            </a:r>
            <a:endParaRPr lang="en-US" b="1" dirty="0"/>
          </a:p>
        </p:txBody>
      </p:sp>
      <p:sp>
        <p:nvSpPr>
          <p:cNvPr id="242694" name="Rectangle 3"/>
          <p:cNvSpPr>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eaLnBrk="0" hangingPunct="0">
              <a:spcBef>
                <a:spcPct val="20000"/>
              </a:spcBef>
              <a:buFontTx/>
              <a:buChar char="•"/>
            </a:pPr>
            <a:r>
              <a:rPr lang="en-US" sz="2400" dirty="0"/>
              <a:t>Proper training is required for your safety around </a:t>
            </a:r>
            <a:r>
              <a:rPr lang="en-US" sz="2400" dirty="0" err="1"/>
              <a:t>HazMat</a:t>
            </a:r>
            <a:r>
              <a:rPr lang="en-US" sz="2400" dirty="0"/>
              <a:t> incidents</a:t>
            </a:r>
            <a:r>
              <a:rPr lang="en-US" sz="3200" dirty="0"/>
              <a:t>.  </a:t>
            </a:r>
          </a:p>
          <a:p>
            <a:pPr marL="342900" indent="-342900" eaLnBrk="0" hangingPunct="0">
              <a:spcBef>
                <a:spcPct val="20000"/>
              </a:spcBef>
              <a:buFontTx/>
              <a:buChar char="•"/>
            </a:pPr>
            <a:r>
              <a:rPr lang="en-US" sz="2400" b="1" dirty="0">
                <a:solidFill>
                  <a:srgbClr val="FF0000"/>
                </a:solidFill>
              </a:rPr>
              <a:t>The US Department of Transportation (DOT) is responsible for the safety regulations for the transportation of hazardous materials. </a:t>
            </a:r>
          </a:p>
          <a:p>
            <a:pPr marL="342900" indent="-342900" eaLnBrk="0" hangingPunct="0">
              <a:spcBef>
                <a:spcPct val="20000"/>
              </a:spcBef>
              <a:buFontTx/>
              <a:buChar char="•"/>
            </a:pPr>
            <a:r>
              <a:rPr lang="en-US" sz="2400" dirty="0"/>
              <a:t>DOT has defined Hazardous materials by a </a:t>
            </a:r>
            <a:br>
              <a:rPr lang="en-US" sz="2400" dirty="0"/>
            </a:br>
            <a:r>
              <a:rPr lang="en-US" sz="2400" dirty="0"/>
              <a:t>class designation and has established </a:t>
            </a:r>
            <a:br>
              <a:rPr lang="en-US" sz="2400" dirty="0"/>
            </a:br>
            <a:r>
              <a:rPr lang="en-US" sz="2400" dirty="0"/>
              <a:t>standardized Hazardous material in placards </a:t>
            </a:r>
            <a:br>
              <a:rPr lang="en-US" sz="2400" dirty="0"/>
            </a:br>
            <a:r>
              <a:rPr lang="en-US" sz="2400" dirty="0"/>
              <a:t>and other markings requirements for vehicles transporting them</a:t>
            </a:r>
          </a:p>
        </p:txBody>
      </p:sp>
      <p:pic>
        <p:nvPicPr>
          <p:cNvPr id="242695" name="Picture 10" descr="ERG Cover Graphic"/>
          <p:cNvPicPr>
            <a:picLocks noChangeAspect="1" noChangeArrowheads="1"/>
          </p:cNvPicPr>
          <p:nvPr/>
        </p:nvPicPr>
        <p:blipFill>
          <a:blip r:embed="rId2" cstate="print"/>
          <a:srcRect/>
          <a:stretch>
            <a:fillRect/>
          </a:stretch>
        </p:blipFill>
        <p:spPr bwMode="auto">
          <a:xfrm>
            <a:off x="7162800" y="3733800"/>
            <a:ext cx="1336675" cy="1905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ED2F994E-70D2-4AB9-8B49-06C1718B018B}" type="slidenum">
              <a:rPr lang="en-US"/>
              <a:pPr>
                <a:defRPr/>
              </a:pPr>
              <a:t>21</a:t>
            </a:fld>
            <a:endParaRPr lang="en-US"/>
          </a:p>
        </p:txBody>
      </p:sp>
      <p:sp>
        <p:nvSpPr>
          <p:cNvPr id="22533" name="Rectangle 2"/>
          <p:cNvSpPr>
            <a:spLocks noGrp="1" noChangeArrowheads="1"/>
          </p:cNvSpPr>
          <p:nvPr>
            <p:ph type="title"/>
          </p:nvPr>
        </p:nvSpPr>
        <p:spPr/>
        <p:txBody>
          <a:bodyPr/>
          <a:lstStyle/>
          <a:p>
            <a:pPr algn="l" eaLnBrk="1" hangingPunct="1"/>
            <a:r>
              <a:rPr lang="en-US" sz="3200" b="1" smtClean="0">
                <a:solidFill>
                  <a:schemeClr val="accent2"/>
                </a:solidFill>
              </a:rPr>
              <a:t>Operating Where You Are Not Known </a:t>
            </a:r>
          </a:p>
        </p:txBody>
      </p:sp>
      <p:sp>
        <p:nvSpPr>
          <p:cNvPr id="22534" name="Rectangle 3"/>
          <p:cNvSpPr>
            <a:spLocks noGrp="1" noChangeArrowheads="1"/>
          </p:cNvSpPr>
          <p:nvPr>
            <p:ph type="body" idx="1"/>
          </p:nvPr>
        </p:nvSpPr>
        <p:spPr>
          <a:xfrm>
            <a:off x="533400" y="1143000"/>
            <a:ext cx="8229600" cy="4525963"/>
          </a:xfrm>
        </p:spPr>
        <p:txBody>
          <a:bodyPr/>
          <a:lstStyle/>
          <a:p>
            <a:pPr eaLnBrk="1" hangingPunct="1"/>
            <a:r>
              <a:rPr lang="en-US" sz="2000" dirty="0" smtClean="0"/>
              <a:t>When you are in an area away from home monitoring a local net and hear an emergency call for </a:t>
            </a:r>
            <a:r>
              <a:rPr lang="en-US" sz="2000" b="1" dirty="0" smtClean="0"/>
              <a:t>local ARES/RACES members, do not just show up.</a:t>
            </a:r>
            <a:r>
              <a:rPr lang="en-US" sz="2000" dirty="0" smtClean="0"/>
              <a:t>  </a:t>
            </a:r>
          </a:p>
          <a:p>
            <a:pPr eaLnBrk="1" hangingPunct="1"/>
            <a:r>
              <a:rPr lang="en-US" sz="2000" dirty="0" smtClean="0"/>
              <a:t>If you are willing and able to help, check into to the net and advise the net control your capabilities and your availability. They will determine if you can be utilized. </a:t>
            </a:r>
          </a:p>
          <a:p>
            <a:pPr eaLnBrk="1" hangingPunct="1"/>
            <a:r>
              <a:rPr lang="en-US" sz="2000" dirty="0" smtClean="0"/>
              <a:t>Do not be offended if your offer to  help is refused.  The local net control is thinking about his/her team dynamics, operator skill level needed (yours is unknown to them), specialized training, whether or not more operators are required, local access credentials (background checks) and insurance issues.</a:t>
            </a:r>
          </a:p>
          <a:p>
            <a:pPr eaLnBrk="1" hangingPunct="1"/>
            <a:endParaRPr lang="en-US" sz="2000" dirty="0" smtClean="0"/>
          </a:p>
          <a:p>
            <a:pPr eaLnBrk="1" hangingPunct="1"/>
            <a:endParaRPr lang="en-US" sz="2400" dirty="0" smtClean="0"/>
          </a:p>
        </p:txBody>
      </p:sp>
      <p:sp>
        <p:nvSpPr>
          <p:cNvPr id="22556" name="Text Box 5"/>
          <p:cNvSpPr txBox="1">
            <a:spLocks noChangeArrowheads="1"/>
          </p:cNvSpPr>
          <p:nvPr/>
        </p:nvSpPr>
        <p:spPr bwMode="auto">
          <a:xfrm>
            <a:off x="457200" y="228600"/>
            <a:ext cx="838200" cy="366713"/>
          </a:xfrm>
          <a:prstGeom prst="rect">
            <a:avLst/>
          </a:prstGeom>
          <a:solidFill>
            <a:srgbClr val="FF0000"/>
          </a:solidFill>
          <a:ln w="9525">
            <a:noFill/>
            <a:miter lim="800000"/>
            <a:headEnd/>
            <a:tailEnd/>
          </a:ln>
        </p:spPr>
        <p:txBody>
          <a:bodyPr>
            <a:spAutoFit/>
          </a:bodyPr>
          <a:lstStyle/>
          <a:p>
            <a:pPr>
              <a:spcBef>
                <a:spcPct val="50000"/>
              </a:spcBef>
            </a:pPr>
            <a:r>
              <a:rPr lang="en-US" b="1">
                <a:solidFill>
                  <a:schemeClr val="bg1"/>
                </a:solidFill>
              </a:rPr>
              <a:t>LU 2</a:t>
            </a:r>
            <a:endParaRPr lang="en-US">
              <a:solidFill>
                <a:schemeClr val="bg1"/>
              </a:solidFill>
            </a:endParaRPr>
          </a:p>
        </p:txBody>
      </p:sp>
      <p:pic>
        <p:nvPicPr>
          <p:cNvPr id="22558" name="Picture 30" descr="MCj02517430000[1]"/>
          <p:cNvPicPr>
            <a:picLocks noChangeAspect="1" noChangeArrowheads="1"/>
          </p:cNvPicPr>
          <p:nvPr/>
        </p:nvPicPr>
        <p:blipFill>
          <a:blip r:embed="rId2" cstate="print"/>
          <a:srcRect/>
          <a:stretch>
            <a:fillRect/>
          </a:stretch>
        </p:blipFill>
        <p:spPr bwMode="auto">
          <a:xfrm>
            <a:off x="4648200" y="4724400"/>
            <a:ext cx="1825625" cy="1374775"/>
          </a:xfrm>
          <a:prstGeom prst="rect">
            <a:avLst/>
          </a:prstGeom>
          <a:noFill/>
        </p:spPr>
      </p:pic>
      <p:pic>
        <p:nvPicPr>
          <p:cNvPr id="22562" name="Picture 34" descr="MCBD07295_0000[1]"/>
          <p:cNvPicPr>
            <a:picLocks noChangeAspect="1" noChangeArrowheads="1"/>
          </p:cNvPicPr>
          <p:nvPr/>
        </p:nvPicPr>
        <p:blipFill>
          <a:blip r:embed="rId3" cstate="print"/>
          <a:srcRect/>
          <a:stretch>
            <a:fillRect/>
          </a:stretch>
        </p:blipFill>
        <p:spPr bwMode="auto">
          <a:xfrm>
            <a:off x="1676400" y="4800600"/>
            <a:ext cx="1819275" cy="138747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800C5E5B-72AE-4DCD-918A-FFA68B641193}" type="slidenum">
              <a:rPr lang="en-US"/>
              <a:pPr>
                <a:defRPr/>
              </a:pPr>
              <a:t>210</a:t>
            </a:fld>
            <a:endParaRPr lang="en-US"/>
          </a:p>
        </p:txBody>
      </p:sp>
      <p:sp>
        <p:nvSpPr>
          <p:cNvPr id="243716" name="Rectangle 2"/>
          <p:cNvSpPr>
            <a:spLocks noGrp="1" noChangeArrowheads="1"/>
          </p:cNvSpPr>
          <p:nvPr>
            <p:ph type="title" idx="4294967295"/>
          </p:nvPr>
        </p:nvSpPr>
        <p:spPr/>
        <p:txBody>
          <a:bodyPr/>
          <a:lstStyle/>
          <a:p>
            <a:pPr eaLnBrk="1" hangingPunct="1"/>
            <a:r>
              <a:rPr lang="en-US" sz="4000" smtClean="0">
                <a:solidFill>
                  <a:srgbClr val="0000FF"/>
                </a:solidFill>
              </a:rPr>
              <a:t>      </a:t>
            </a:r>
            <a:br>
              <a:rPr lang="en-US" sz="4000" smtClean="0">
                <a:solidFill>
                  <a:srgbClr val="0000FF"/>
                </a:solidFill>
              </a:rPr>
            </a:br>
            <a:r>
              <a:rPr lang="en-US" sz="4000" smtClean="0">
                <a:solidFill>
                  <a:srgbClr val="0000FF"/>
                </a:solidFill>
              </a:rPr>
              <a:t>Hazardous Materials Awareness </a:t>
            </a:r>
          </a:p>
        </p:txBody>
      </p:sp>
      <p:sp>
        <p:nvSpPr>
          <p:cNvPr id="243717" name="Text Box 4"/>
          <p:cNvSpPr txBox="1">
            <a:spLocks noChangeArrowheads="1"/>
          </p:cNvSpPr>
          <p:nvPr/>
        </p:nvSpPr>
        <p:spPr bwMode="auto">
          <a:xfrm>
            <a:off x="457200" y="228600"/>
            <a:ext cx="838200" cy="366713"/>
          </a:xfrm>
          <a:prstGeom prst="rect">
            <a:avLst/>
          </a:prstGeom>
          <a:solidFill>
            <a:srgbClr val="C0C0C0"/>
          </a:solidFill>
          <a:ln w="9525">
            <a:noFill/>
            <a:miter lim="800000"/>
            <a:headEnd/>
            <a:tailEnd/>
          </a:ln>
        </p:spPr>
        <p:txBody>
          <a:bodyPr>
            <a:spAutoFit/>
          </a:bodyPr>
          <a:lstStyle/>
          <a:p>
            <a:pPr>
              <a:spcBef>
                <a:spcPct val="50000"/>
              </a:spcBef>
            </a:pPr>
            <a:r>
              <a:rPr lang="en-US" b="1" dirty="0" smtClean="0"/>
              <a:t>LU 26</a:t>
            </a:r>
            <a:endParaRPr lang="en-US" b="1" dirty="0"/>
          </a:p>
        </p:txBody>
      </p:sp>
      <p:sp>
        <p:nvSpPr>
          <p:cNvPr id="243718" name="Rectangle 3"/>
          <p:cNvSpPr>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eaLnBrk="0" hangingPunct="0">
              <a:spcBef>
                <a:spcPct val="20000"/>
              </a:spcBef>
              <a:buFontTx/>
              <a:buChar char="•"/>
            </a:pPr>
            <a:r>
              <a:rPr lang="en-US" sz="2400"/>
              <a:t>All  freight containers, railcars, and trucks transporting Hazardous materials must display the diamond </a:t>
            </a:r>
            <a:br>
              <a:rPr lang="en-US" sz="2400"/>
            </a:br>
            <a:r>
              <a:rPr lang="en-US" sz="2400"/>
              <a:t>shaped placard identifying the class (or classes) </a:t>
            </a:r>
            <a:br>
              <a:rPr lang="en-US" sz="2400"/>
            </a:br>
            <a:r>
              <a:rPr lang="en-US" sz="2400"/>
              <a:t>of materials they are carrying. </a:t>
            </a:r>
          </a:p>
          <a:p>
            <a:pPr marL="342900" indent="-342900" eaLnBrk="0" hangingPunct="0">
              <a:spcBef>
                <a:spcPct val="20000"/>
              </a:spcBef>
              <a:buFontTx/>
              <a:buChar char="•"/>
            </a:pPr>
            <a:endParaRPr lang="en-US" sz="2400"/>
          </a:p>
          <a:p>
            <a:pPr marL="342900" indent="-342900" eaLnBrk="0" hangingPunct="0">
              <a:spcBef>
                <a:spcPct val="20000"/>
              </a:spcBef>
              <a:buFontTx/>
              <a:buChar char="•"/>
            </a:pPr>
            <a:r>
              <a:rPr lang="en-US" sz="2400"/>
              <a:t>A commonly seen placard is the one with the number 1203 (Petrol) will be seen on Gasoline tankers delivering fuel to your local service station. </a:t>
            </a:r>
          </a:p>
          <a:p>
            <a:pPr marL="342900" indent="-342900" eaLnBrk="0" hangingPunct="0">
              <a:spcBef>
                <a:spcPct val="20000"/>
              </a:spcBef>
              <a:buFontTx/>
              <a:buChar char="•"/>
            </a:pPr>
            <a:endParaRPr lang="en-US" sz="2400"/>
          </a:p>
          <a:p>
            <a:pPr marL="342900" indent="-342900" eaLnBrk="0" hangingPunct="0">
              <a:spcBef>
                <a:spcPct val="20000"/>
              </a:spcBef>
              <a:buFontTx/>
              <a:buChar char="•"/>
            </a:pPr>
            <a:r>
              <a:rPr lang="en-US" sz="2400"/>
              <a:t>The sign placard with 1993 is for</a:t>
            </a:r>
            <a:br>
              <a:rPr lang="en-US" sz="2400"/>
            </a:br>
            <a:r>
              <a:rPr lang="en-US" sz="2400"/>
              <a:t>diesel fuel</a:t>
            </a:r>
          </a:p>
        </p:txBody>
      </p:sp>
      <p:pic>
        <p:nvPicPr>
          <p:cNvPr id="243719" name="Picture 10" descr="HazMat Placard"/>
          <p:cNvPicPr>
            <a:picLocks noChangeAspect="1" noChangeArrowheads="1"/>
          </p:cNvPicPr>
          <p:nvPr/>
        </p:nvPicPr>
        <p:blipFill>
          <a:blip r:embed="rId2" cstate="print"/>
          <a:srcRect/>
          <a:stretch>
            <a:fillRect/>
          </a:stretch>
        </p:blipFill>
        <p:spPr bwMode="auto">
          <a:xfrm>
            <a:off x="5867400" y="4572000"/>
            <a:ext cx="2590800" cy="14128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58AE71AF-8856-4D7B-9DFF-144A1FCF26DF}" type="slidenum">
              <a:rPr lang="en-US"/>
              <a:pPr>
                <a:defRPr/>
              </a:pPr>
              <a:t>211</a:t>
            </a:fld>
            <a:endParaRPr lang="en-US"/>
          </a:p>
        </p:txBody>
      </p:sp>
      <p:sp>
        <p:nvSpPr>
          <p:cNvPr id="244740" name="Rectangle 2"/>
          <p:cNvSpPr>
            <a:spLocks noGrp="1" noChangeArrowheads="1"/>
          </p:cNvSpPr>
          <p:nvPr>
            <p:ph type="title" idx="4294967295"/>
          </p:nvPr>
        </p:nvSpPr>
        <p:spPr/>
        <p:txBody>
          <a:bodyPr/>
          <a:lstStyle/>
          <a:p>
            <a:pPr eaLnBrk="1" hangingPunct="1"/>
            <a:r>
              <a:rPr lang="en-US" sz="4000" smtClean="0">
                <a:solidFill>
                  <a:srgbClr val="0000FF"/>
                </a:solidFill>
              </a:rPr>
              <a:t>      </a:t>
            </a:r>
            <a:br>
              <a:rPr lang="en-US" sz="4000" smtClean="0">
                <a:solidFill>
                  <a:srgbClr val="0000FF"/>
                </a:solidFill>
              </a:rPr>
            </a:br>
            <a:r>
              <a:rPr lang="en-US" sz="4000" smtClean="0">
                <a:solidFill>
                  <a:srgbClr val="0000FF"/>
                </a:solidFill>
              </a:rPr>
              <a:t>Hazardous Materials Awareness </a:t>
            </a:r>
          </a:p>
        </p:txBody>
      </p:sp>
      <p:sp>
        <p:nvSpPr>
          <p:cNvPr id="244741" name="Text Box 4"/>
          <p:cNvSpPr txBox="1">
            <a:spLocks noChangeArrowheads="1"/>
          </p:cNvSpPr>
          <p:nvPr/>
        </p:nvSpPr>
        <p:spPr bwMode="auto">
          <a:xfrm>
            <a:off x="457200" y="228600"/>
            <a:ext cx="838200" cy="366713"/>
          </a:xfrm>
          <a:prstGeom prst="rect">
            <a:avLst/>
          </a:prstGeom>
          <a:solidFill>
            <a:srgbClr val="C0C0C0"/>
          </a:solidFill>
          <a:ln w="9525">
            <a:noFill/>
            <a:miter lim="800000"/>
            <a:headEnd/>
            <a:tailEnd/>
          </a:ln>
        </p:spPr>
        <p:txBody>
          <a:bodyPr>
            <a:spAutoFit/>
          </a:bodyPr>
          <a:lstStyle/>
          <a:p>
            <a:pPr>
              <a:spcBef>
                <a:spcPct val="50000"/>
              </a:spcBef>
            </a:pPr>
            <a:r>
              <a:rPr lang="en-US" b="1" dirty="0" smtClean="0"/>
              <a:t>LU 26</a:t>
            </a:r>
            <a:endParaRPr lang="en-US" b="1" dirty="0"/>
          </a:p>
        </p:txBody>
      </p:sp>
      <p:sp>
        <p:nvSpPr>
          <p:cNvPr id="244742" name="Rectangle 3"/>
          <p:cNvSpPr>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eaLnBrk="0" hangingPunct="0">
              <a:spcBef>
                <a:spcPct val="20000"/>
              </a:spcBef>
              <a:buFontTx/>
              <a:buChar char="•"/>
            </a:pPr>
            <a:r>
              <a:rPr lang="en-US" sz="2400" dirty="0"/>
              <a:t>The National Fire Protection Association (NFPA) has devised a marking system to alert fire fighters to the characteristics of hazardous materials stored in stationary tanks and facilities.  The system is known as the NFPA 704M.  In consists of a diamond shaped placard with 4 smaller diamonds.  </a:t>
            </a:r>
          </a:p>
          <a:p>
            <a:pPr marL="342900" indent="-342900" eaLnBrk="0" hangingPunct="0">
              <a:spcBef>
                <a:spcPct val="20000"/>
              </a:spcBef>
              <a:buFontTx/>
              <a:buChar char="•"/>
            </a:pPr>
            <a:r>
              <a:rPr lang="en-US" sz="2400" dirty="0"/>
              <a:t>The numbers in the diamonds represent the hazard to humans on a scale of 1 to 4 (4 being the highest).</a:t>
            </a:r>
            <a:br>
              <a:rPr lang="en-US" sz="2400" dirty="0"/>
            </a:br>
            <a:r>
              <a:rPr lang="en-US" sz="2400" dirty="0"/>
              <a:t>        The colors are </a:t>
            </a:r>
          </a:p>
          <a:p>
            <a:pPr marL="1600200" lvl="3" indent="-228600" eaLnBrk="0" hangingPunct="0">
              <a:spcBef>
                <a:spcPct val="20000"/>
              </a:spcBef>
              <a:buFontTx/>
              <a:buChar char="•"/>
            </a:pPr>
            <a:r>
              <a:rPr lang="en-US" sz="2000" dirty="0"/>
              <a:t>Red - Fire Hazard</a:t>
            </a:r>
          </a:p>
          <a:p>
            <a:pPr marL="1600200" lvl="3" indent="-228600" eaLnBrk="0" hangingPunct="0">
              <a:spcBef>
                <a:spcPct val="20000"/>
              </a:spcBef>
              <a:buFontTx/>
              <a:buChar char="•"/>
            </a:pPr>
            <a:r>
              <a:rPr lang="en-US" sz="2000" dirty="0"/>
              <a:t>Blue - Health Hazard</a:t>
            </a:r>
          </a:p>
          <a:p>
            <a:pPr marL="1600200" lvl="3" indent="-228600" eaLnBrk="0" hangingPunct="0">
              <a:spcBef>
                <a:spcPct val="20000"/>
              </a:spcBef>
              <a:buFontTx/>
              <a:buChar char="•"/>
            </a:pPr>
            <a:r>
              <a:rPr lang="en-US" sz="2000" dirty="0"/>
              <a:t>Yellow - likelihood to explode or react  </a:t>
            </a:r>
          </a:p>
        </p:txBody>
      </p:sp>
      <p:pic>
        <p:nvPicPr>
          <p:cNvPr id="244743" name="Picture 9"/>
          <p:cNvPicPr>
            <a:picLocks noChangeAspect="1" noChangeArrowheads="1"/>
          </p:cNvPicPr>
          <p:nvPr/>
        </p:nvPicPr>
        <p:blipFill>
          <a:blip r:embed="rId2" cstate="print"/>
          <a:srcRect/>
          <a:stretch>
            <a:fillRect/>
          </a:stretch>
        </p:blipFill>
        <p:spPr bwMode="auto">
          <a:xfrm>
            <a:off x="6553200" y="4800600"/>
            <a:ext cx="1305320" cy="12255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Grp="1" noChangeArrowheads="1"/>
          </p:cNvSpPr>
          <p:nvPr>
            <p:ph type="sldNum" sz="quarter" idx="12"/>
          </p:nvPr>
        </p:nvSpPr>
        <p:spPr>
          <a:ln/>
        </p:spPr>
        <p:txBody>
          <a:bodyPr/>
          <a:lstStyle/>
          <a:p>
            <a:pPr>
              <a:defRPr/>
            </a:pPr>
            <a:fld id="{4587D1F6-13DC-40DB-88EA-F29F253ECE09}" type="slidenum">
              <a:rPr lang="en-US"/>
              <a:pPr>
                <a:defRPr/>
              </a:pPr>
              <a:t>212</a:t>
            </a:fld>
            <a:endParaRPr lang="en-US"/>
          </a:p>
        </p:txBody>
      </p:sp>
      <p:sp>
        <p:nvSpPr>
          <p:cNvPr id="245764" name="Rectangle 2"/>
          <p:cNvSpPr>
            <a:spLocks noGrp="1" noChangeArrowheads="1"/>
          </p:cNvSpPr>
          <p:nvPr>
            <p:ph type="title" idx="4294967295"/>
          </p:nvPr>
        </p:nvSpPr>
        <p:spPr/>
        <p:txBody>
          <a:bodyPr/>
          <a:lstStyle/>
          <a:p>
            <a:pPr eaLnBrk="1" hangingPunct="1"/>
            <a:r>
              <a:rPr lang="en-US" sz="4000" smtClean="0">
                <a:solidFill>
                  <a:srgbClr val="0000FF"/>
                </a:solidFill>
              </a:rPr>
              <a:t>     Hazardous Materials Awareness </a:t>
            </a:r>
          </a:p>
        </p:txBody>
      </p:sp>
      <p:sp>
        <p:nvSpPr>
          <p:cNvPr id="245765" name="Text Box 4"/>
          <p:cNvSpPr txBox="1">
            <a:spLocks noChangeArrowheads="1"/>
          </p:cNvSpPr>
          <p:nvPr/>
        </p:nvSpPr>
        <p:spPr bwMode="auto">
          <a:xfrm>
            <a:off x="457200" y="228600"/>
            <a:ext cx="838200" cy="366713"/>
          </a:xfrm>
          <a:prstGeom prst="rect">
            <a:avLst/>
          </a:prstGeom>
          <a:solidFill>
            <a:srgbClr val="C0C0C0"/>
          </a:solidFill>
          <a:ln w="9525">
            <a:noFill/>
            <a:miter lim="800000"/>
            <a:headEnd/>
            <a:tailEnd/>
          </a:ln>
        </p:spPr>
        <p:txBody>
          <a:bodyPr>
            <a:spAutoFit/>
          </a:bodyPr>
          <a:lstStyle/>
          <a:p>
            <a:pPr>
              <a:spcBef>
                <a:spcPct val="50000"/>
              </a:spcBef>
            </a:pPr>
            <a:r>
              <a:rPr lang="en-US" b="1" dirty="0" smtClean="0"/>
              <a:t>LU 26</a:t>
            </a:r>
            <a:endParaRPr lang="en-US" b="1" dirty="0"/>
          </a:p>
        </p:txBody>
      </p:sp>
      <p:sp>
        <p:nvSpPr>
          <p:cNvPr id="245766" name="Rectangle 3"/>
          <p:cNvSpPr>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eaLnBrk="0" hangingPunct="0">
              <a:spcBef>
                <a:spcPct val="20000"/>
              </a:spcBef>
              <a:buFontTx/>
              <a:buChar char="•"/>
            </a:pPr>
            <a:r>
              <a:rPr lang="en-US" sz="2400" dirty="0"/>
              <a:t>You should report what </a:t>
            </a:r>
            <a:r>
              <a:rPr lang="en-US" sz="2400" dirty="0" smtClean="0"/>
              <a:t>you </a:t>
            </a:r>
            <a:r>
              <a:rPr lang="en-US" sz="2400" dirty="0"/>
              <a:t>see if asked, but do not get to close to the </a:t>
            </a:r>
            <a:r>
              <a:rPr lang="en-US" sz="2400" dirty="0" err="1"/>
              <a:t>HazMat</a:t>
            </a:r>
            <a:r>
              <a:rPr lang="en-US" sz="2400" dirty="0"/>
              <a:t> Incident.  Information that would be helpful to report would be:</a:t>
            </a:r>
          </a:p>
          <a:p>
            <a:pPr marL="1143000" lvl="2" indent="-228600" eaLnBrk="0" hangingPunct="0">
              <a:spcBef>
                <a:spcPct val="20000"/>
              </a:spcBef>
              <a:buFontTx/>
              <a:buChar char="•"/>
            </a:pPr>
            <a:r>
              <a:rPr lang="en-US" sz="2400" dirty="0"/>
              <a:t>Location of incident and location</a:t>
            </a:r>
          </a:p>
          <a:p>
            <a:pPr marL="1143000" lvl="2" indent="-228600" eaLnBrk="0" hangingPunct="0">
              <a:spcBef>
                <a:spcPct val="20000"/>
              </a:spcBef>
              <a:buFontTx/>
              <a:buChar char="•"/>
            </a:pPr>
            <a:r>
              <a:rPr lang="en-US" sz="2400" dirty="0"/>
              <a:t>What kind of incident</a:t>
            </a:r>
          </a:p>
          <a:p>
            <a:pPr marL="1600200" lvl="3" indent="-228600" eaLnBrk="0" hangingPunct="0">
              <a:spcBef>
                <a:spcPct val="20000"/>
              </a:spcBef>
              <a:buFontTx/>
              <a:buChar char="•"/>
            </a:pPr>
            <a:r>
              <a:rPr lang="en-US" sz="2000" dirty="0"/>
              <a:t>Spill</a:t>
            </a:r>
          </a:p>
          <a:p>
            <a:pPr marL="1600200" lvl="3" indent="-228600" eaLnBrk="0" hangingPunct="0">
              <a:spcBef>
                <a:spcPct val="20000"/>
              </a:spcBef>
              <a:buFontTx/>
              <a:buChar char="•"/>
            </a:pPr>
            <a:r>
              <a:rPr lang="en-US" sz="2000" dirty="0"/>
              <a:t>Gaseous cloud</a:t>
            </a:r>
          </a:p>
          <a:p>
            <a:pPr marL="1600200" lvl="3" indent="-228600" eaLnBrk="0" hangingPunct="0">
              <a:spcBef>
                <a:spcPct val="20000"/>
              </a:spcBef>
              <a:buFontTx/>
              <a:buChar char="•"/>
            </a:pPr>
            <a:r>
              <a:rPr lang="en-US" sz="2000" dirty="0"/>
              <a:t>Any visible placards on building, tanks or vehicle</a:t>
            </a:r>
          </a:p>
        </p:txBody>
      </p:sp>
      <p:pic>
        <p:nvPicPr>
          <p:cNvPr id="245767" name="Picture 12" descr="These high quality / yet affordable Flammable Gas Placards help you comply with transportation regulations."/>
          <p:cNvPicPr>
            <a:picLocks noChangeAspect="1" noChangeArrowheads="1"/>
          </p:cNvPicPr>
          <p:nvPr/>
        </p:nvPicPr>
        <p:blipFill>
          <a:blip r:embed="rId2" cstate="print"/>
          <a:srcRect/>
          <a:stretch>
            <a:fillRect/>
          </a:stretch>
        </p:blipFill>
        <p:spPr bwMode="auto">
          <a:xfrm>
            <a:off x="762000" y="4953000"/>
            <a:ext cx="1143000" cy="1143000"/>
          </a:xfrm>
          <a:prstGeom prst="rect">
            <a:avLst/>
          </a:prstGeom>
          <a:noFill/>
          <a:ln w="9525">
            <a:noFill/>
            <a:miter lim="800000"/>
            <a:headEnd/>
            <a:tailEnd/>
          </a:ln>
        </p:spPr>
      </p:pic>
      <p:pic>
        <p:nvPicPr>
          <p:cNvPr id="245768" name="Picture 11" descr="spacer"/>
          <p:cNvPicPr>
            <a:picLocks noChangeAspect="1" noChangeArrowheads="1"/>
          </p:cNvPicPr>
          <p:nvPr/>
        </p:nvPicPr>
        <p:blipFill>
          <a:blip r:embed="rId3"/>
          <a:srcRect/>
          <a:stretch>
            <a:fillRect/>
          </a:stretch>
        </p:blipFill>
        <p:spPr bwMode="auto">
          <a:xfrm>
            <a:off x="3441700" y="2889250"/>
            <a:ext cx="1428750" cy="9525"/>
          </a:xfrm>
          <a:prstGeom prst="rect">
            <a:avLst/>
          </a:prstGeom>
          <a:noFill/>
          <a:ln w="9525">
            <a:noFill/>
            <a:miter lim="800000"/>
            <a:headEnd/>
            <a:tailEnd/>
          </a:ln>
        </p:spPr>
      </p:pic>
      <p:pic>
        <p:nvPicPr>
          <p:cNvPr id="245769" name="Picture 22" descr="These high quality / yet affordable Inhalation Hazard Placards help you comply with transportation regulations.">
            <a:hlinkClick r:id="rId4"/>
          </p:cNvPr>
          <p:cNvPicPr>
            <a:picLocks noChangeAspect="1" noChangeArrowheads="1"/>
          </p:cNvPicPr>
          <p:nvPr/>
        </p:nvPicPr>
        <p:blipFill>
          <a:blip r:embed="rId5" cstate="print"/>
          <a:srcRect/>
          <a:stretch>
            <a:fillRect/>
          </a:stretch>
        </p:blipFill>
        <p:spPr bwMode="auto">
          <a:xfrm>
            <a:off x="2057400" y="4953000"/>
            <a:ext cx="1143000" cy="1143000"/>
          </a:xfrm>
          <a:prstGeom prst="rect">
            <a:avLst/>
          </a:prstGeom>
          <a:noFill/>
          <a:ln w="9525">
            <a:noFill/>
            <a:miter lim="800000"/>
            <a:headEnd/>
            <a:tailEnd/>
          </a:ln>
        </p:spPr>
      </p:pic>
      <p:pic>
        <p:nvPicPr>
          <p:cNvPr id="245770" name="Picture 24" descr="These high quality / yet affordable Radioactive Placards help you comply with transportation regulations.">
            <a:hlinkClick r:id="rId6"/>
          </p:cNvPr>
          <p:cNvPicPr>
            <a:picLocks noChangeAspect="1" noChangeArrowheads="1"/>
          </p:cNvPicPr>
          <p:nvPr/>
        </p:nvPicPr>
        <p:blipFill>
          <a:blip r:embed="rId7" cstate="print"/>
          <a:srcRect/>
          <a:stretch>
            <a:fillRect/>
          </a:stretch>
        </p:blipFill>
        <p:spPr bwMode="auto">
          <a:xfrm>
            <a:off x="3352800" y="4953000"/>
            <a:ext cx="1143000" cy="1143000"/>
          </a:xfrm>
          <a:prstGeom prst="rect">
            <a:avLst/>
          </a:prstGeom>
          <a:noFill/>
          <a:ln w="9525">
            <a:noFill/>
            <a:miter lim="800000"/>
            <a:headEnd/>
            <a:tailEnd/>
          </a:ln>
        </p:spPr>
      </p:pic>
      <p:pic>
        <p:nvPicPr>
          <p:cNvPr id="245771" name="Picture 26" descr="DOT-1323t">
            <a:hlinkClick r:id="rId8"/>
          </p:cNvPr>
          <p:cNvPicPr>
            <a:picLocks noChangeAspect="1" noChangeArrowheads="1"/>
          </p:cNvPicPr>
          <p:nvPr/>
        </p:nvPicPr>
        <p:blipFill>
          <a:blip r:embed="rId9" cstate="print"/>
          <a:srcRect/>
          <a:stretch>
            <a:fillRect/>
          </a:stretch>
        </p:blipFill>
        <p:spPr bwMode="auto">
          <a:xfrm>
            <a:off x="4876800" y="4953000"/>
            <a:ext cx="1143000" cy="1143000"/>
          </a:xfrm>
          <a:prstGeom prst="rect">
            <a:avLst/>
          </a:prstGeom>
          <a:noFill/>
          <a:ln w="9525">
            <a:noFill/>
            <a:miter lim="800000"/>
            <a:headEnd/>
            <a:tailEnd/>
          </a:ln>
        </p:spPr>
      </p:pic>
      <p:pic>
        <p:nvPicPr>
          <p:cNvPr id="245772" name="Picture 27" descr="nfpa_30x30"/>
          <p:cNvPicPr>
            <a:picLocks noChangeAspect="1" noChangeArrowheads="1"/>
          </p:cNvPicPr>
          <p:nvPr/>
        </p:nvPicPr>
        <p:blipFill>
          <a:blip r:embed="rId10" cstate="print"/>
          <a:srcRect/>
          <a:stretch>
            <a:fillRect/>
          </a:stretch>
        </p:blipFill>
        <p:spPr bwMode="auto">
          <a:xfrm>
            <a:off x="6324600" y="4953000"/>
            <a:ext cx="1143000" cy="1143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F16067F3-CEF0-4B3D-8AD1-6D3F591D78CD}" type="slidenum">
              <a:rPr lang="en-US"/>
              <a:pPr>
                <a:defRPr/>
              </a:pPr>
              <a:t>213</a:t>
            </a:fld>
            <a:endParaRPr lang="en-US"/>
          </a:p>
        </p:txBody>
      </p:sp>
      <p:sp>
        <p:nvSpPr>
          <p:cNvPr id="246788" name="Rectangle 2"/>
          <p:cNvSpPr>
            <a:spLocks noGrp="1" noChangeArrowheads="1"/>
          </p:cNvSpPr>
          <p:nvPr>
            <p:ph type="title" idx="4294967295"/>
          </p:nvPr>
        </p:nvSpPr>
        <p:spPr/>
        <p:txBody>
          <a:bodyPr/>
          <a:lstStyle/>
          <a:p>
            <a:pPr eaLnBrk="1" hangingPunct="1"/>
            <a:r>
              <a:rPr lang="en-US" sz="4000" smtClean="0">
                <a:solidFill>
                  <a:srgbClr val="0000FF"/>
                </a:solidFill>
              </a:rPr>
              <a:t>Review </a:t>
            </a:r>
          </a:p>
        </p:txBody>
      </p:sp>
      <p:sp>
        <p:nvSpPr>
          <p:cNvPr id="246789" name="Rectangle 3"/>
          <p:cNvSpPr>
            <a:spLocks noGrp="1" noChangeArrowheads="1"/>
          </p:cNvSpPr>
          <p:nvPr>
            <p:ph type="body" idx="4294967295"/>
          </p:nvPr>
        </p:nvSpPr>
        <p:spPr/>
        <p:txBody>
          <a:bodyPr/>
          <a:lstStyle/>
          <a:p>
            <a:pPr marL="609600" indent="-609600" eaLnBrk="1" hangingPunct="1">
              <a:buFontTx/>
              <a:buAutoNum type="arabicPeriod"/>
            </a:pPr>
            <a:r>
              <a:rPr lang="en-US" sz="2400" dirty="0" smtClean="0"/>
              <a:t>You should be located as far away as necessary to ensure your safety when in the vicinity of a </a:t>
            </a:r>
            <a:r>
              <a:rPr lang="en-US" sz="2400" dirty="0" err="1" smtClean="0"/>
              <a:t>HazMat</a:t>
            </a:r>
            <a:r>
              <a:rPr lang="en-US" sz="2400" dirty="0" smtClean="0"/>
              <a:t> incident.</a:t>
            </a:r>
            <a:br>
              <a:rPr lang="en-US" sz="2400" dirty="0" smtClean="0"/>
            </a:br>
            <a:endParaRPr lang="en-US" sz="2400" dirty="0" smtClean="0"/>
          </a:p>
          <a:p>
            <a:pPr marL="609600" indent="-609600" eaLnBrk="1" hangingPunct="1">
              <a:buFontTx/>
              <a:buAutoNum type="arabicPeriod"/>
            </a:pPr>
            <a:r>
              <a:rPr lang="en-US" sz="2400" b="1" dirty="0" smtClean="0">
                <a:solidFill>
                  <a:srgbClr val="FF0000"/>
                </a:solidFill>
              </a:rPr>
              <a:t>The Department of Transportation is </a:t>
            </a:r>
            <a:br>
              <a:rPr lang="en-US" sz="2400" b="1" dirty="0" smtClean="0">
                <a:solidFill>
                  <a:srgbClr val="FF0000"/>
                </a:solidFill>
              </a:rPr>
            </a:br>
            <a:r>
              <a:rPr lang="en-US" sz="2400" b="1" dirty="0" smtClean="0">
                <a:solidFill>
                  <a:srgbClr val="FF0000"/>
                </a:solidFill>
              </a:rPr>
              <a:t>Responsible for warning the public about </a:t>
            </a:r>
            <a:br>
              <a:rPr lang="en-US" sz="2400" b="1" dirty="0" smtClean="0">
                <a:solidFill>
                  <a:srgbClr val="FF0000"/>
                </a:solidFill>
              </a:rPr>
            </a:br>
            <a:r>
              <a:rPr lang="en-US" sz="2400" b="1" dirty="0" smtClean="0">
                <a:solidFill>
                  <a:srgbClr val="FF0000"/>
                </a:solidFill>
              </a:rPr>
              <a:t>hazardous materials containers and </a:t>
            </a:r>
            <a:br>
              <a:rPr lang="en-US" sz="2400" b="1" dirty="0" smtClean="0">
                <a:solidFill>
                  <a:srgbClr val="FF0000"/>
                </a:solidFill>
              </a:rPr>
            </a:br>
            <a:r>
              <a:rPr lang="en-US" sz="2400" b="1" dirty="0" smtClean="0">
                <a:solidFill>
                  <a:srgbClr val="FF0000"/>
                </a:solidFill>
              </a:rPr>
              <a:t>shipments. </a:t>
            </a:r>
            <a:r>
              <a:rPr lang="en-US" sz="2400" dirty="0" smtClean="0"/>
              <a:t/>
            </a:r>
            <a:br>
              <a:rPr lang="en-US" sz="2400" dirty="0" smtClean="0"/>
            </a:br>
            <a:endParaRPr lang="en-US" sz="2400" dirty="0" smtClean="0"/>
          </a:p>
          <a:p>
            <a:pPr marL="609600" indent="-609600" eaLnBrk="1" hangingPunct="1">
              <a:buFontTx/>
              <a:buAutoNum type="arabicPeriod"/>
            </a:pPr>
            <a:r>
              <a:rPr lang="en-US" sz="2400" b="1" dirty="0" smtClean="0">
                <a:solidFill>
                  <a:srgbClr val="FF0000"/>
                </a:solidFill>
              </a:rPr>
              <a:t>You should be far away so that no vapors</a:t>
            </a:r>
            <a:br>
              <a:rPr lang="en-US" sz="2400" b="1" dirty="0" smtClean="0">
                <a:solidFill>
                  <a:srgbClr val="FF0000"/>
                </a:solidFill>
              </a:rPr>
            </a:br>
            <a:r>
              <a:rPr lang="en-US" sz="2400" b="1" dirty="0" smtClean="0">
                <a:solidFill>
                  <a:srgbClr val="FF0000"/>
                </a:solidFill>
              </a:rPr>
              <a:t>or fumes are present before transmitting </a:t>
            </a:r>
            <a:br>
              <a:rPr lang="en-US" sz="2400" b="1" dirty="0" smtClean="0">
                <a:solidFill>
                  <a:srgbClr val="FF0000"/>
                </a:solidFill>
              </a:rPr>
            </a:br>
            <a:r>
              <a:rPr lang="en-US" sz="2400" b="1" dirty="0" smtClean="0">
                <a:solidFill>
                  <a:srgbClr val="FF0000"/>
                </a:solidFill>
              </a:rPr>
              <a:t>in  the area of a </a:t>
            </a:r>
            <a:r>
              <a:rPr lang="en-US" sz="2400" b="1" dirty="0" err="1" smtClean="0">
                <a:solidFill>
                  <a:srgbClr val="FF0000"/>
                </a:solidFill>
              </a:rPr>
              <a:t>HazMat</a:t>
            </a:r>
            <a:r>
              <a:rPr lang="en-US" sz="2400" b="1" dirty="0" smtClean="0">
                <a:solidFill>
                  <a:srgbClr val="FF0000"/>
                </a:solidFill>
              </a:rPr>
              <a:t> incident. </a:t>
            </a:r>
          </a:p>
        </p:txBody>
      </p:sp>
      <p:sp>
        <p:nvSpPr>
          <p:cNvPr id="246790" name="Text Box 4"/>
          <p:cNvSpPr txBox="1">
            <a:spLocks noChangeArrowheads="1"/>
          </p:cNvSpPr>
          <p:nvPr/>
        </p:nvSpPr>
        <p:spPr bwMode="auto">
          <a:xfrm>
            <a:off x="457200" y="228600"/>
            <a:ext cx="838200" cy="366713"/>
          </a:xfrm>
          <a:prstGeom prst="rect">
            <a:avLst/>
          </a:prstGeom>
          <a:solidFill>
            <a:srgbClr val="C0C0C0"/>
          </a:solidFill>
          <a:ln w="9525">
            <a:noFill/>
            <a:miter lim="800000"/>
            <a:headEnd/>
            <a:tailEnd/>
          </a:ln>
        </p:spPr>
        <p:txBody>
          <a:bodyPr>
            <a:spAutoFit/>
          </a:bodyPr>
          <a:lstStyle/>
          <a:p>
            <a:pPr>
              <a:spcBef>
                <a:spcPct val="50000"/>
              </a:spcBef>
            </a:pPr>
            <a:r>
              <a:rPr lang="en-US" b="1" dirty="0" smtClean="0"/>
              <a:t>LU 26</a:t>
            </a:r>
            <a:endParaRPr lang="en-US" b="1" dirty="0"/>
          </a:p>
        </p:txBody>
      </p:sp>
      <p:pic>
        <p:nvPicPr>
          <p:cNvPr id="246791" name="Picture 10" descr="S-0506"/>
          <p:cNvPicPr>
            <a:picLocks noChangeAspect="1" noChangeArrowheads="1"/>
          </p:cNvPicPr>
          <p:nvPr/>
        </p:nvPicPr>
        <p:blipFill>
          <a:blip r:embed="rId2" cstate="print"/>
          <a:srcRect/>
          <a:stretch>
            <a:fillRect/>
          </a:stretch>
        </p:blipFill>
        <p:spPr bwMode="auto">
          <a:xfrm>
            <a:off x="7315200" y="5181600"/>
            <a:ext cx="1524000" cy="1104900"/>
          </a:xfrm>
          <a:prstGeom prst="rect">
            <a:avLst/>
          </a:prstGeom>
          <a:noFill/>
          <a:ln w="9525">
            <a:noFill/>
            <a:miter lim="800000"/>
            <a:headEnd/>
            <a:tailEnd/>
          </a:ln>
        </p:spPr>
      </p:pic>
      <p:pic>
        <p:nvPicPr>
          <p:cNvPr id="246792" name="Picture 14"/>
          <p:cNvPicPr>
            <a:picLocks noChangeAspect="1" noChangeArrowheads="1"/>
          </p:cNvPicPr>
          <p:nvPr/>
        </p:nvPicPr>
        <p:blipFill>
          <a:blip r:embed="rId3" cstate="print"/>
          <a:srcRect/>
          <a:stretch>
            <a:fillRect/>
          </a:stretch>
        </p:blipFill>
        <p:spPr bwMode="auto">
          <a:xfrm>
            <a:off x="7315200" y="3124200"/>
            <a:ext cx="1447800" cy="13938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Grp="1" noChangeArrowheads="1"/>
          </p:cNvSpPr>
          <p:nvPr>
            <p:ph type="sldNum" sz="quarter" idx="12"/>
          </p:nvPr>
        </p:nvSpPr>
        <p:spPr>
          <a:ln/>
        </p:spPr>
        <p:txBody>
          <a:bodyPr/>
          <a:lstStyle/>
          <a:p>
            <a:pPr>
              <a:defRPr/>
            </a:pPr>
            <a:fld id="{3745AD0F-9F0C-48FA-AC22-CAC32BF4B9AC}" type="slidenum">
              <a:rPr lang="en-US"/>
              <a:pPr>
                <a:defRPr/>
              </a:pPr>
              <a:t>214</a:t>
            </a:fld>
            <a:endParaRPr lang="en-US"/>
          </a:p>
        </p:txBody>
      </p:sp>
      <p:sp>
        <p:nvSpPr>
          <p:cNvPr id="247812" name="Rectangle 2"/>
          <p:cNvSpPr>
            <a:spLocks noGrp="1" noChangeArrowheads="1"/>
          </p:cNvSpPr>
          <p:nvPr>
            <p:ph type="title" idx="4294967295"/>
          </p:nvPr>
        </p:nvSpPr>
        <p:spPr/>
        <p:txBody>
          <a:bodyPr/>
          <a:lstStyle/>
          <a:p>
            <a:pPr eaLnBrk="1" hangingPunct="1"/>
            <a:r>
              <a:rPr lang="en-US" sz="4000" smtClean="0">
                <a:solidFill>
                  <a:srgbClr val="0000FF"/>
                </a:solidFill>
              </a:rPr>
              <a:t>Review </a:t>
            </a:r>
          </a:p>
        </p:txBody>
      </p:sp>
      <p:sp>
        <p:nvSpPr>
          <p:cNvPr id="247813" name="Rectangle 3"/>
          <p:cNvSpPr>
            <a:spLocks noGrp="1" noChangeArrowheads="1"/>
          </p:cNvSpPr>
          <p:nvPr>
            <p:ph type="body" idx="4294967295"/>
          </p:nvPr>
        </p:nvSpPr>
        <p:spPr/>
        <p:txBody>
          <a:bodyPr/>
          <a:lstStyle/>
          <a:p>
            <a:pPr eaLnBrk="1" hangingPunct="1">
              <a:buFontTx/>
              <a:buNone/>
              <a:tabLst>
                <a:tab pos="511175" algn="l"/>
                <a:tab pos="628650" algn="l"/>
              </a:tabLst>
            </a:pPr>
            <a:r>
              <a:rPr lang="en-US" sz="2400" dirty="0" smtClean="0"/>
              <a:t>4.    On the sides of transporting vehicles different classes 		of hazardous materials are identified by placards, four 		digit numbers and warning labels or icons. </a:t>
            </a:r>
          </a:p>
          <a:p>
            <a:pPr eaLnBrk="1" hangingPunct="1">
              <a:buFontTx/>
              <a:buNone/>
              <a:tabLst>
                <a:tab pos="511175" algn="l"/>
                <a:tab pos="628650" algn="l"/>
              </a:tabLst>
            </a:pPr>
            <a:endParaRPr lang="en-US" sz="2400" dirty="0" smtClean="0"/>
          </a:p>
          <a:p>
            <a:pPr eaLnBrk="1" hangingPunct="1">
              <a:buFontTx/>
              <a:buNone/>
              <a:tabLst>
                <a:tab pos="511175" algn="l"/>
                <a:tab pos="628650" algn="l"/>
              </a:tabLst>
            </a:pPr>
            <a:endParaRPr lang="en-US" sz="2400" dirty="0" smtClean="0"/>
          </a:p>
          <a:p>
            <a:pPr eaLnBrk="1" hangingPunct="1">
              <a:buFontTx/>
              <a:buNone/>
              <a:tabLst>
                <a:tab pos="511175" algn="l"/>
                <a:tab pos="628650" algn="l"/>
              </a:tabLst>
            </a:pPr>
            <a:endParaRPr lang="en-US" sz="2400" dirty="0" smtClean="0"/>
          </a:p>
          <a:p>
            <a:pPr eaLnBrk="1" hangingPunct="1">
              <a:buFontTx/>
              <a:buNone/>
              <a:tabLst>
                <a:tab pos="511175" algn="l"/>
                <a:tab pos="628650" algn="l"/>
              </a:tabLst>
            </a:pPr>
            <a:endParaRPr lang="en-US" sz="2400" dirty="0" smtClean="0"/>
          </a:p>
          <a:p>
            <a:pPr eaLnBrk="1" hangingPunct="1">
              <a:buFontTx/>
              <a:buNone/>
              <a:tabLst>
                <a:tab pos="511175" algn="l"/>
                <a:tab pos="628650" algn="l"/>
              </a:tabLst>
            </a:pPr>
            <a:r>
              <a:rPr lang="en-US" sz="2400" dirty="0" smtClean="0"/>
              <a:t>5. Gasoline tankers filling a neighborhood </a:t>
            </a:r>
            <a:br>
              <a:rPr lang="en-US" sz="2400" dirty="0" smtClean="0"/>
            </a:br>
            <a:r>
              <a:rPr lang="en-US" sz="2400" dirty="0" smtClean="0"/>
              <a:t>gas stations underground tanks are </a:t>
            </a:r>
            <a:br>
              <a:rPr lang="en-US" sz="2400" dirty="0" smtClean="0"/>
            </a:br>
            <a:r>
              <a:rPr lang="en-US" sz="2400" dirty="0" smtClean="0"/>
              <a:t>identified with a placard bearing the </a:t>
            </a:r>
            <a:br>
              <a:rPr lang="en-US" sz="2400" dirty="0" smtClean="0"/>
            </a:br>
            <a:r>
              <a:rPr lang="en-US" sz="2400" dirty="0" smtClean="0"/>
              <a:t>number </a:t>
            </a:r>
            <a:r>
              <a:rPr lang="en-US" sz="2400" b="1" dirty="0" smtClean="0"/>
              <a:t>1203  </a:t>
            </a:r>
            <a:r>
              <a:rPr lang="en-US" sz="1800" dirty="0" smtClean="0"/>
              <a:t>		</a:t>
            </a:r>
          </a:p>
        </p:txBody>
      </p:sp>
      <p:sp>
        <p:nvSpPr>
          <p:cNvPr id="247814" name="Text Box 4"/>
          <p:cNvSpPr txBox="1">
            <a:spLocks noChangeArrowheads="1"/>
          </p:cNvSpPr>
          <p:nvPr/>
        </p:nvSpPr>
        <p:spPr bwMode="auto">
          <a:xfrm>
            <a:off x="457200" y="228600"/>
            <a:ext cx="838200" cy="366713"/>
          </a:xfrm>
          <a:prstGeom prst="rect">
            <a:avLst/>
          </a:prstGeom>
          <a:solidFill>
            <a:srgbClr val="C0C0C0"/>
          </a:solidFill>
          <a:ln w="9525">
            <a:noFill/>
            <a:miter lim="800000"/>
            <a:headEnd/>
            <a:tailEnd/>
          </a:ln>
        </p:spPr>
        <p:txBody>
          <a:bodyPr>
            <a:spAutoFit/>
          </a:bodyPr>
          <a:lstStyle/>
          <a:p>
            <a:pPr>
              <a:spcBef>
                <a:spcPct val="50000"/>
              </a:spcBef>
            </a:pPr>
            <a:r>
              <a:rPr lang="en-US" b="1" dirty="0" smtClean="0"/>
              <a:t>LU 26</a:t>
            </a:r>
            <a:endParaRPr lang="en-US" b="1" dirty="0"/>
          </a:p>
        </p:txBody>
      </p:sp>
      <p:pic>
        <p:nvPicPr>
          <p:cNvPr id="247815" name="Picture 9"/>
          <p:cNvPicPr>
            <a:picLocks noChangeAspect="1" noChangeArrowheads="1"/>
          </p:cNvPicPr>
          <p:nvPr/>
        </p:nvPicPr>
        <p:blipFill>
          <a:blip r:embed="rId2" cstate="print"/>
          <a:srcRect/>
          <a:stretch>
            <a:fillRect/>
          </a:stretch>
        </p:blipFill>
        <p:spPr bwMode="auto">
          <a:xfrm>
            <a:off x="2133600" y="3048000"/>
            <a:ext cx="1066800" cy="1028700"/>
          </a:xfrm>
          <a:prstGeom prst="rect">
            <a:avLst/>
          </a:prstGeom>
          <a:noFill/>
          <a:ln w="9525">
            <a:noFill/>
            <a:miter lim="800000"/>
            <a:headEnd/>
            <a:tailEnd/>
          </a:ln>
        </p:spPr>
      </p:pic>
      <p:pic>
        <p:nvPicPr>
          <p:cNvPr id="247816" name="Picture 10"/>
          <p:cNvPicPr>
            <a:picLocks noChangeAspect="1" noChangeArrowheads="1"/>
          </p:cNvPicPr>
          <p:nvPr/>
        </p:nvPicPr>
        <p:blipFill>
          <a:blip r:embed="rId3" cstate="print"/>
          <a:srcRect/>
          <a:stretch>
            <a:fillRect/>
          </a:stretch>
        </p:blipFill>
        <p:spPr bwMode="auto">
          <a:xfrm>
            <a:off x="3505200" y="2971800"/>
            <a:ext cx="1274763" cy="1289050"/>
          </a:xfrm>
          <a:prstGeom prst="rect">
            <a:avLst/>
          </a:prstGeom>
          <a:noFill/>
          <a:ln w="9525">
            <a:noFill/>
            <a:miter lim="800000"/>
            <a:headEnd/>
            <a:tailEnd/>
          </a:ln>
        </p:spPr>
      </p:pic>
      <p:pic>
        <p:nvPicPr>
          <p:cNvPr id="247817" name="Picture 12"/>
          <p:cNvPicPr>
            <a:picLocks noChangeAspect="1" noChangeArrowheads="1"/>
          </p:cNvPicPr>
          <p:nvPr/>
        </p:nvPicPr>
        <p:blipFill>
          <a:blip r:embed="rId4" cstate="print"/>
          <a:srcRect/>
          <a:stretch>
            <a:fillRect/>
          </a:stretch>
        </p:blipFill>
        <p:spPr bwMode="auto">
          <a:xfrm>
            <a:off x="5029200" y="3124200"/>
            <a:ext cx="1143000" cy="1073150"/>
          </a:xfrm>
          <a:prstGeom prst="rect">
            <a:avLst/>
          </a:prstGeom>
          <a:noFill/>
          <a:ln w="9525">
            <a:noFill/>
            <a:miter lim="800000"/>
            <a:headEnd/>
            <a:tailEnd/>
          </a:ln>
        </p:spPr>
      </p:pic>
      <p:pic>
        <p:nvPicPr>
          <p:cNvPr id="247818" name="Picture 13"/>
          <p:cNvPicPr>
            <a:picLocks noChangeAspect="1" noChangeArrowheads="1"/>
          </p:cNvPicPr>
          <p:nvPr/>
        </p:nvPicPr>
        <p:blipFill>
          <a:blip r:embed="rId5" cstate="print"/>
          <a:srcRect/>
          <a:stretch>
            <a:fillRect/>
          </a:stretch>
        </p:blipFill>
        <p:spPr bwMode="auto">
          <a:xfrm>
            <a:off x="6629400" y="2743200"/>
            <a:ext cx="1695450" cy="1695450"/>
          </a:xfrm>
          <a:prstGeom prst="rect">
            <a:avLst/>
          </a:prstGeom>
          <a:noFill/>
          <a:ln w="9525">
            <a:noFill/>
            <a:miter lim="800000"/>
            <a:headEnd/>
            <a:tailEnd/>
          </a:ln>
        </p:spPr>
      </p:pic>
      <p:grpSp>
        <p:nvGrpSpPr>
          <p:cNvPr id="247819" name="Group 15"/>
          <p:cNvGrpSpPr>
            <a:grpSpLocks/>
          </p:cNvGrpSpPr>
          <p:nvPr/>
        </p:nvGrpSpPr>
        <p:grpSpPr bwMode="auto">
          <a:xfrm>
            <a:off x="6324600" y="4876800"/>
            <a:ext cx="2286000" cy="1246188"/>
            <a:chOff x="3984" y="3072"/>
            <a:chExt cx="1440" cy="785"/>
          </a:xfrm>
        </p:grpSpPr>
        <p:pic>
          <p:nvPicPr>
            <p:cNvPr id="247820" name="Picture 13" descr="HazMat Placard"/>
            <p:cNvPicPr>
              <a:picLocks noChangeAspect="1" noChangeArrowheads="1"/>
            </p:cNvPicPr>
            <p:nvPr/>
          </p:nvPicPr>
          <p:blipFill>
            <a:blip r:embed="rId6" cstate="print"/>
            <a:srcRect/>
            <a:stretch>
              <a:fillRect/>
            </a:stretch>
          </p:blipFill>
          <p:spPr bwMode="auto">
            <a:xfrm>
              <a:off x="3984" y="3072"/>
              <a:ext cx="1440" cy="785"/>
            </a:xfrm>
            <a:prstGeom prst="rect">
              <a:avLst/>
            </a:prstGeom>
            <a:noFill/>
            <a:ln w="9525">
              <a:noFill/>
              <a:miter lim="800000"/>
              <a:headEnd/>
              <a:tailEnd/>
            </a:ln>
          </p:spPr>
        </p:pic>
        <p:sp>
          <p:nvSpPr>
            <p:cNvPr id="247821" name="Text Box 14"/>
            <p:cNvSpPr txBox="1">
              <a:spLocks noChangeArrowheads="1"/>
            </p:cNvSpPr>
            <p:nvPr/>
          </p:nvSpPr>
          <p:spPr bwMode="auto">
            <a:xfrm>
              <a:off x="4800" y="3388"/>
              <a:ext cx="432" cy="212"/>
            </a:xfrm>
            <a:prstGeom prst="rect">
              <a:avLst/>
            </a:prstGeom>
            <a:solidFill>
              <a:schemeClr val="bg1"/>
            </a:solidFill>
            <a:ln w="9525">
              <a:noFill/>
              <a:miter lim="800000"/>
              <a:headEnd/>
              <a:tailEnd/>
            </a:ln>
          </p:spPr>
          <p:txBody>
            <a:bodyPr>
              <a:spAutoFit/>
            </a:bodyPr>
            <a:lstStyle/>
            <a:p>
              <a:pPr>
                <a:spcBef>
                  <a:spcPct val="50000"/>
                </a:spcBef>
              </a:pPr>
              <a:r>
                <a:rPr lang="en-US" sz="1600" b="1"/>
                <a:t>1203</a:t>
              </a:r>
            </a:p>
          </p:txBody>
        </p:sp>
      </p:grpSp>
    </p:spTree>
  </p:cSld>
  <p:clrMapOvr>
    <a:masterClrMapping/>
  </p:clrMapOvr>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FA2AF8B6-2E4A-40F7-9713-C702F6673600}" type="slidenum">
              <a:rPr lang="en-US"/>
              <a:pPr>
                <a:defRPr/>
              </a:pPr>
              <a:t>215</a:t>
            </a:fld>
            <a:endParaRPr lang="en-US"/>
          </a:p>
        </p:txBody>
      </p:sp>
      <p:sp>
        <p:nvSpPr>
          <p:cNvPr id="248836" name="Rectangle 2"/>
          <p:cNvSpPr>
            <a:spLocks noGrp="1" noChangeArrowheads="1"/>
          </p:cNvSpPr>
          <p:nvPr>
            <p:ph type="title" idx="4294967295"/>
          </p:nvPr>
        </p:nvSpPr>
        <p:spPr/>
        <p:txBody>
          <a:bodyPr/>
          <a:lstStyle/>
          <a:p>
            <a:pPr eaLnBrk="1" hangingPunct="1"/>
            <a:r>
              <a:rPr lang="en-US" sz="4000" smtClean="0">
                <a:solidFill>
                  <a:srgbClr val="0000FF"/>
                </a:solidFill>
              </a:rPr>
              <a:t>      Marine Communications </a:t>
            </a:r>
          </a:p>
        </p:txBody>
      </p:sp>
      <p:sp>
        <p:nvSpPr>
          <p:cNvPr id="248837" name="Rectangle 3"/>
          <p:cNvSpPr>
            <a:spLocks noGrp="1" noChangeArrowheads="1"/>
          </p:cNvSpPr>
          <p:nvPr>
            <p:ph type="body" idx="4294967295"/>
          </p:nvPr>
        </p:nvSpPr>
        <p:spPr/>
        <p:txBody>
          <a:bodyPr/>
          <a:lstStyle/>
          <a:p>
            <a:pPr eaLnBrk="1" hangingPunct="1"/>
            <a:r>
              <a:rPr lang="en-US" sz="2400" smtClean="0"/>
              <a:t>The most common for marine </a:t>
            </a:r>
            <a:br>
              <a:rPr lang="en-US" sz="2400" smtClean="0"/>
            </a:br>
            <a:r>
              <a:rPr lang="en-US" sz="2400" smtClean="0"/>
              <a:t>communication is </a:t>
            </a:r>
          </a:p>
          <a:p>
            <a:pPr lvl="1" eaLnBrk="1" hangingPunct="1"/>
            <a:r>
              <a:rPr lang="en-US" sz="2000" smtClean="0"/>
              <a:t>VHF FM voice</a:t>
            </a:r>
          </a:p>
          <a:p>
            <a:pPr lvl="1" eaLnBrk="1" hangingPunct="1"/>
            <a:r>
              <a:rPr lang="en-US" sz="2000" smtClean="0"/>
              <a:t>Range is 1-15 miles ship to ship</a:t>
            </a:r>
          </a:p>
          <a:p>
            <a:pPr lvl="1" eaLnBrk="1" hangingPunct="1"/>
            <a:r>
              <a:rPr lang="en-US" sz="2000" smtClean="0"/>
              <a:t>Range is 20-30 miles ship to shore</a:t>
            </a:r>
          </a:p>
          <a:p>
            <a:pPr lvl="1" eaLnBrk="1" hangingPunct="1"/>
            <a:r>
              <a:rPr lang="en-US" sz="2000" smtClean="0"/>
              <a:t>In the 156-162 MHz range </a:t>
            </a:r>
          </a:p>
          <a:p>
            <a:pPr eaLnBrk="1" hangingPunct="1"/>
            <a:endParaRPr lang="en-US" sz="2400" smtClean="0"/>
          </a:p>
          <a:p>
            <a:pPr eaLnBrk="1" hangingPunct="1"/>
            <a:r>
              <a:rPr lang="en-US" sz="2400" smtClean="0"/>
              <a:t>Vessels outside the FM communication range will have MW/HF or satellite radios for communication . 		</a:t>
            </a:r>
          </a:p>
        </p:txBody>
      </p:sp>
      <p:sp>
        <p:nvSpPr>
          <p:cNvPr id="248838" name="Text Box 4"/>
          <p:cNvSpPr txBox="1">
            <a:spLocks noChangeArrowheads="1"/>
          </p:cNvSpPr>
          <p:nvPr/>
        </p:nvSpPr>
        <p:spPr bwMode="auto">
          <a:xfrm>
            <a:off x="457200" y="228600"/>
            <a:ext cx="838200" cy="366713"/>
          </a:xfrm>
          <a:prstGeom prst="rect">
            <a:avLst/>
          </a:prstGeom>
          <a:solidFill>
            <a:srgbClr val="FF00FF"/>
          </a:solidFill>
          <a:ln w="9525">
            <a:noFill/>
            <a:miter lim="800000"/>
            <a:headEnd/>
            <a:tailEnd/>
          </a:ln>
        </p:spPr>
        <p:txBody>
          <a:bodyPr>
            <a:spAutoFit/>
          </a:bodyPr>
          <a:lstStyle/>
          <a:p>
            <a:pPr>
              <a:spcBef>
                <a:spcPct val="50000"/>
              </a:spcBef>
            </a:pPr>
            <a:r>
              <a:rPr lang="en-US" b="1" dirty="0" smtClean="0"/>
              <a:t>LU 27</a:t>
            </a:r>
            <a:endParaRPr lang="en-US" b="1" dirty="0"/>
          </a:p>
        </p:txBody>
      </p:sp>
      <p:pic>
        <p:nvPicPr>
          <p:cNvPr id="248839" name="Picture 11"/>
          <p:cNvPicPr>
            <a:picLocks noChangeAspect="1" noChangeArrowheads="1"/>
          </p:cNvPicPr>
          <p:nvPr/>
        </p:nvPicPr>
        <p:blipFill>
          <a:blip r:embed="rId2" cstate="print"/>
          <a:srcRect/>
          <a:stretch>
            <a:fillRect/>
          </a:stretch>
        </p:blipFill>
        <p:spPr bwMode="auto">
          <a:xfrm>
            <a:off x="6172200" y="1447800"/>
            <a:ext cx="2438400" cy="20637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D5098FE1-8569-44A9-AF0B-61927B44C338}" type="slidenum">
              <a:rPr lang="en-US"/>
              <a:pPr>
                <a:defRPr/>
              </a:pPr>
              <a:t>216</a:t>
            </a:fld>
            <a:endParaRPr lang="en-US"/>
          </a:p>
        </p:txBody>
      </p:sp>
      <p:sp>
        <p:nvSpPr>
          <p:cNvPr id="249860" name="Rectangle 2"/>
          <p:cNvSpPr>
            <a:spLocks noGrp="1" noChangeArrowheads="1"/>
          </p:cNvSpPr>
          <p:nvPr>
            <p:ph type="title" idx="4294967295"/>
          </p:nvPr>
        </p:nvSpPr>
        <p:spPr/>
        <p:txBody>
          <a:bodyPr/>
          <a:lstStyle/>
          <a:p>
            <a:pPr eaLnBrk="1" hangingPunct="1"/>
            <a:r>
              <a:rPr lang="en-US" sz="4000" smtClean="0">
                <a:solidFill>
                  <a:srgbClr val="0000FF"/>
                </a:solidFill>
              </a:rPr>
              <a:t>      Marine Communications </a:t>
            </a:r>
          </a:p>
        </p:txBody>
      </p:sp>
      <p:sp>
        <p:nvSpPr>
          <p:cNvPr id="249861" name="Text Box 4"/>
          <p:cNvSpPr txBox="1">
            <a:spLocks noChangeArrowheads="1"/>
          </p:cNvSpPr>
          <p:nvPr/>
        </p:nvSpPr>
        <p:spPr bwMode="auto">
          <a:xfrm>
            <a:off x="457200" y="228600"/>
            <a:ext cx="838200" cy="366713"/>
          </a:xfrm>
          <a:prstGeom prst="rect">
            <a:avLst/>
          </a:prstGeom>
          <a:solidFill>
            <a:srgbClr val="FF00FF"/>
          </a:solidFill>
          <a:ln w="9525">
            <a:noFill/>
            <a:miter lim="800000"/>
            <a:headEnd/>
            <a:tailEnd/>
          </a:ln>
        </p:spPr>
        <p:txBody>
          <a:bodyPr>
            <a:spAutoFit/>
          </a:bodyPr>
          <a:lstStyle/>
          <a:p>
            <a:pPr>
              <a:spcBef>
                <a:spcPct val="50000"/>
              </a:spcBef>
            </a:pPr>
            <a:r>
              <a:rPr lang="en-US" b="1" dirty="0" smtClean="0"/>
              <a:t>LU 27</a:t>
            </a:r>
            <a:endParaRPr lang="en-US" b="1" dirty="0"/>
          </a:p>
        </p:txBody>
      </p:sp>
      <p:sp>
        <p:nvSpPr>
          <p:cNvPr id="249862" name="Rectangle 3"/>
          <p:cNvSpPr>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a:spcBef>
                <a:spcPct val="20000"/>
              </a:spcBef>
              <a:buFontTx/>
              <a:buChar char="•"/>
            </a:pPr>
            <a:r>
              <a:rPr lang="en-US" sz="2400" dirty="0"/>
              <a:t>Marine FM radios are marked in channels rather than frequency. </a:t>
            </a:r>
          </a:p>
          <a:p>
            <a:pPr marL="342900" indent="-342900">
              <a:spcBef>
                <a:spcPct val="20000"/>
              </a:spcBef>
              <a:buFontTx/>
              <a:buChar char="•"/>
            </a:pPr>
            <a:r>
              <a:rPr lang="en-US" sz="2400" dirty="0" smtClean="0"/>
              <a:t>The </a:t>
            </a:r>
            <a:r>
              <a:rPr lang="en-US" sz="2400" dirty="0"/>
              <a:t>Marine FM channels are assigned for specific purposes:</a:t>
            </a:r>
          </a:p>
          <a:p>
            <a:pPr marL="1143000" lvl="2" indent="-228600">
              <a:spcBef>
                <a:spcPct val="20000"/>
              </a:spcBef>
              <a:buFontTx/>
              <a:buChar char="•"/>
            </a:pPr>
            <a:r>
              <a:rPr lang="en-US" dirty="0"/>
              <a:t>Channel </a:t>
            </a:r>
            <a:r>
              <a:rPr lang="en-US" dirty="0" smtClean="0"/>
              <a:t>FM 16 </a:t>
            </a:r>
            <a:r>
              <a:rPr lang="en-US" dirty="0"/>
              <a:t>– Calling frequency and distress calling frequency. </a:t>
            </a:r>
          </a:p>
          <a:p>
            <a:pPr marL="1143000" lvl="2" indent="-228600">
              <a:spcBef>
                <a:spcPct val="20000"/>
              </a:spcBef>
              <a:buFontTx/>
              <a:buChar char="•"/>
            </a:pPr>
            <a:r>
              <a:rPr lang="en-US" dirty="0"/>
              <a:t>Channel FM </a:t>
            </a:r>
            <a:r>
              <a:rPr lang="en-US" dirty="0" smtClean="0"/>
              <a:t>  9 </a:t>
            </a:r>
            <a:r>
              <a:rPr lang="en-US" dirty="0"/>
              <a:t>– Alternate calling frequency. </a:t>
            </a:r>
          </a:p>
          <a:p>
            <a:pPr marL="1143000" lvl="2" indent="-228600">
              <a:spcBef>
                <a:spcPct val="20000"/>
              </a:spcBef>
              <a:buFontTx/>
              <a:buChar char="•"/>
            </a:pPr>
            <a:r>
              <a:rPr lang="en-US" dirty="0"/>
              <a:t>Channel </a:t>
            </a:r>
            <a:r>
              <a:rPr lang="en-US" dirty="0" smtClean="0"/>
              <a:t>FM 83 </a:t>
            </a:r>
            <a:r>
              <a:rPr lang="en-US" dirty="0"/>
              <a:t>– Coast Guard Auxiliary.</a:t>
            </a:r>
          </a:p>
          <a:p>
            <a:pPr marL="1143000" lvl="2" indent="-228600">
              <a:spcBef>
                <a:spcPct val="20000"/>
              </a:spcBef>
              <a:buFontTx/>
              <a:buChar char="•"/>
            </a:pPr>
            <a:r>
              <a:rPr lang="en-US" dirty="0"/>
              <a:t>Channel </a:t>
            </a:r>
            <a:r>
              <a:rPr lang="en-US" dirty="0" smtClean="0"/>
              <a:t>FM 22 </a:t>
            </a:r>
            <a:r>
              <a:rPr lang="en-US" dirty="0"/>
              <a:t>– Communication with the Coast Guard, but only 		when specifically instructed to go there.</a:t>
            </a:r>
          </a:p>
          <a:p>
            <a:pPr marL="1143000" lvl="2" indent="-228600">
              <a:spcBef>
                <a:spcPct val="20000"/>
              </a:spcBef>
              <a:buFontTx/>
              <a:buChar char="•"/>
            </a:pPr>
            <a:r>
              <a:rPr lang="en-US" dirty="0"/>
              <a:t>Channel FM 23 – Us Coast Guard	</a:t>
            </a:r>
          </a:p>
        </p:txBody>
      </p:sp>
      <p:pic>
        <p:nvPicPr>
          <p:cNvPr id="249863" name="Picture 9"/>
          <p:cNvPicPr>
            <a:picLocks noChangeAspect="1" noChangeArrowheads="1"/>
          </p:cNvPicPr>
          <p:nvPr/>
        </p:nvPicPr>
        <p:blipFill>
          <a:blip r:embed="rId2" cstate="print"/>
          <a:srcRect/>
          <a:stretch>
            <a:fillRect/>
          </a:stretch>
        </p:blipFill>
        <p:spPr bwMode="auto">
          <a:xfrm>
            <a:off x="6096000" y="4876800"/>
            <a:ext cx="1981200" cy="9731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FF7D015E-0947-4746-899B-6D0E57A2069A}" type="slidenum">
              <a:rPr lang="en-US"/>
              <a:pPr>
                <a:defRPr/>
              </a:pPr>
              <a:t>217</a:t>
            </a:fld>
            <a:endParaRPr lang="en-US"/>
          </a:p>
        </p:txBody>
      </p:sp>
      <p:sp>
        <p:nvSpPr>
          <p:cNvPr id="250884" name="Rectangle 2"/>
          <p:cNvSpPr>
            <a:spLocks noGrp="1" noChangeArrowheads="1"/>
          </p:cNvSpPr>
          <p:nvPr>
            <p:ph type="title" idx="4294967295"/>
          </p:nvPr>
        </p:nvSpPr>
        <p:spPr/>
        <p:txBody>
          <a:bodyPr/>
          <a:lstStyle/>
          <a:p>
            <a:pPr eaLnBrk="1" hangingPunct="1"/>
            <a:r>
              <a:rPr lang="en-US" sz="4000" smtClean="0">
                <a:solidFill>
                  <a:srgbClr val="0000FF"/>
                </a:solidFill>
              </a:rPr>
              <a:t>      Marine Communications </a:t>
            </a:r>
          </a:p>
        </p:txBody>
      </p:sp>
      <p:sp>
        <p:nvSpPr>
          <p:cNvPr id="250885" name="Text Box 4"/>
          <p:cNvSpPr txBox="1">
            <a:spLocks noChangeArrowheads="1"/>
          </p:cNvSpPr>
          <p:nvPr/>
        </p:nvSpPr>
        <p:spPr bwMode="auto">
          <a:xfrm>
            <a:off x="457200" y="228600"/>
            <a:ext cx="838200" cy="366713"/>
          </a:xfrm>
          <a:prstGeom prst="rect">
            <a:avLst/>
          </a:prstGeom>
          <a:solidFill>
            <a:srgbClr val="FF00FF"/>
          </a:solidFill>
          <a:ln w="9525">
            <a:noFill/>
            <a:miter lim="800000"/>
            <a:headEnd/>
            <a:tailEnd/>
          </a:ln>
        </p:spPr>
        <p:txBody>
          <a:bodyPr>
            <a:spAutoFit/>
          </a:bodyPr>
          <a:lstStyle/>
          <a:p>
            <a:pPr>
              <a:spcBef>
                <a:spcPct val="50000"/>
              </a:spcBef>
            </a:pPr>
            <a:r>
              <a:rPr lang="en-US" b="1" dirty="0" smtClean="0"/>
              <a:t>LU 27</a:t>
            </a:r>
            <a:endParaRPr lang="en-US" b="1" dirty="0"/>
          </a:p>
        </p:txBody>
      </p:sp>
      <p:sp>
        <p:nvSpPr>
          <p:cNvPr id="250886" name="Rectangle 3"/>
          <p:cNvSpPr>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a:spcBef>
                <a:spcPct val="20000"/>
              </a:spcBef>
              <a:buFontTx/>
              <a:buChar char="•"/>
            </a:pPr>
            <a:r>
              <a:rPr lang="en-US" sz="2400" dirty="0"/>
              <a:t>Calling an emergency on a marine radio:</a:t>
            </a:r>
          </a:p>
          <a:p>
            <a:pPr marL="742950" lvl="1" indent="-285750">
              <a:spcBef>
                <a:spcPct val="20000"/>
              </a:spcBef>
              <a:buFontTx/>
              <a:buChar char="–"/>
            </a:pPr>
            <a:r>
              <a:rPr lang="en-US" sz="2000" b="1" dirty="0"/>
              <a:t>MAYDAY-MAYDAY</a:t>
            </a:r>
            <a:r>
              <a:rPr lang="en-US" sz="2000" dirty="0"/>
              <a:t> - Highest priority distress </a:t>
            </a:r>
            <a:br>
              <a:rPr lang="en-US" sz="2000" dirty="0"/>
            </a:br>
            <a:r>
              <a:rPr lang="en-US" sz="2000" dirty="0"/>
              <a:t>signal, grave danger, immediate assistance is </a:t>
            </a:r>
            <a:br>
              <a:rPr lang="en-US" sz="2000" dirty="0"/>
            </a:br>
            <a:r>
              <a:rPr lang="en-US" sz="2000" dirty="0"/>
              <a:t>needed.	</a:t>
            </a:r>
          </a:p>
          <a:p>
            <a:pPr marL="742950" lvl="1" indent="-285750">
              <a:spcBef>
                <a:spcPct val="20000"/>
              </a:spcBef>
              <a:buFontTx/>
              <a:buChar char="–"/>
            </a:pPr>
            <a:r>
              <a:rPr lang="en-US" sz="2000" b="1" dirty="0"/>
              <a:t>PAN-PAN</a:t>
            </a:r>
            <a:r>
              <a:rPr lang="en-US" sz="2000" dirty="0"/>
              <a:t> (pronounced Pawn - Pawn) urgent </a:t>
            </a:r>
            <a:br>
              <a:rPr lang="en-US" sz="2000" dirty="0"/>
            </a:br>
            <a:r>
              <a:rPr lang="en-US" sz="2000" dirty="0"/>
              <a:t>call concerning safety of vessel or person. </a:t>
            </a:r>
          </a:p>
          <a:p>
            <a:pPr marL="742950" lvl="1" indent="-285750">
              <a:spcBef>
                <a:spcPct val="20000"/>
              </a:spcBef>
              <a:buFontTx/>
              <a:buChar char="–"/>
            </a:pPr>
            <a:r>
              <a:rPr lang="en-US" sz="2000" b="1" dirty="0"/>
              <a:t>SECURITE</a:t>
            </a:r>
            <a:r>
              <a:rPr lang="en-US" sz="2000" dirty="0"/>
              <a:t> - Official message regarding safety </a:t>
            </a:r>
            <a:br>
              <a:rPr lang="en-US" sz="2000" dirty="0"/>
            </a:br>
            <a:r>
              <a:rPr lang="en-US" sz="2000" dirty="0"/>
              <a:t>of navigation or weather warnings.</a:t>
            </a:r>
          </a:p>
          <a:p>
            <a:pPr marL="742950" lvl="1" indent="-285750">
              <a:spcBef>
                <a:spcPct val="20000"/>
              </a:spcBef>
              <a:buFontTx/>
              <a:buChar char="–"/>
            </a:pPr>
            <a:r>
              <a:rPr lang="en-US" sz="2000" b="1" dirty="0"/>
              <a:t>SILENCE – </a:t>
            </a:r>
            <a:r>
              <a:rPr lang="en-US" sz="2000" dirty="0"/>
              <a:t>The Coast Guard may order silence </a:t>
            </a:r>
            <a:br>
              <a:rPr lang="en-US" sz="2000" dirty="0"/>
            </a:br>
            <a:r>
              <a:rPr lang="en-US" sz="2000" dirty="0"/>
              <a:t>on a specific channel and limit it’s use to activities </a:t>
            </a:r>
            <a:br>
              <a:rPr lang="en-US" sz="2000" dirty="0"/>
            </a:br>
            <a:r>
              <a:rPr lang="en-US" sz="2000" dirty="0"/>
              <a:t>involved in an incident or emergency. </a:t>
            </a:r>
          </a:p>
        </p:txBody>
      </p:sp>
      <p:pic>
        <p:nvPicPr>
          <p:cNvPr id="250889" name="Picture 10" descr="uscg-surf">
            <a:hlinkClick r:id="rId2"/>
          </p:cNvPr>
          <p:cNvPicPr>
            <a:picLocks noChangeAspect="1" noChangeArrowheads="1"/>
          </p:cNvPicPr>
          <p:nvPr/>
        </p:nvPicPr>
        <p:blipFill>
          <a:blip r:embed="rId3" cstate="print"/>
          <a:srcRect/>
          <a:stretch>
            <a:fillRect/>
          </a:stretch>
        </p:blipFill>
        <p:spPr bwMode="auto">
          <a:xfrm>
            <a:off x="6705600" y="2362200"/>
            <a:ext cx="2209800" cy="15478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8B2AEC0A-0780-4061-8CE9-00FF33625D81}" type="slidenum">
              <a:rPr lang="en-US"/>
              <a:pPr>
                <a:defRPr/>
              </a:pPr>
              <a:t>218</a:t>
            </a:fld>
            <a:endParaRPr lang="en-US"/>
          </a:p>
        </p:txBody>
      </p:sp>
      <p:sp>
        <p:nvSpPr>
          <p:cNvPr id="252932" name="Rectangle 2"/>
          <p:cNvSpPr>
            <a:spLocks noGrp="1" noChangeArrowheads="1"/>
          </p:cNvSpPr>
          <p:nvPr>
            <p:ph type="title" idx="4294967295"/>
          </p:nvPr>
        </p:nvSpPr>
        <p:spPr/>
        <p:txBody>
          <a:bodyPr/>
          <a:lstStyle/>
          <a:p>
            <a:pPr eaLnBrk="1" hangingPunct="1"/>
            <a:r>
              <a:rPr lang="en-US" sz="4000" smtClean="0">
                <a:solidFill>
                  <a:srgbClr val="0000FF"/>
                </a:solidFill>
              </a:rPr>
              <a:t>      Marine Communications </a:t>
            </a:r>
          </a:p>
        </p:txBody>
      </p:sp>
      <p:sp>
        <p:nvSpPr>
          <p:cNvPr id="252933" name="Text Box 4"/>
          <p:cNvSpPr txBox="1">
            <a:spLocks noChangeArrowheads="1"/>
          </p:cNvSpPr>
          <p:nvPr/>
        </p:nvSpPr>
        <p:spPr bwMode="auto">
          <a:xfrm>
            <a:off x="457200" y="228600"/>
            <a:ext cx="838200" cy="366713"/>
          </a:xfrm>
          <a:prstGeom prst="rect">
            <a:avLst/>
          </a:prstGeom>
          <a:solidFill>
            <a:srgbClr val="FF00FF"/>
          </a:solidFill>
          <a:ln w="9525">
            <a:noFill/>
            <a:miter lim="800000"/>
            <a:headEnd/>
            <a:tailEnd/>
          </a:ln>
        </p:spPr>
        <p:txBody>
          <a:bodyPr>
            <a:spAutoFit/>
          </a:bodyPr>
          <a:lstStyle/>
          <a:p>
            <a:pPr>
              <a:spcBef>
                <a:spcPct val="50000"/>
              </a:spcBef>
            </a:pPr>
            <a:r>
              <a:rPr lang="en-US" b="1" dirty="0" smtClean="0"/>
              <a:t>LU 27</a:t>
            </a:r>
            <a:endParaRPr lang="en-US" b="1" dirty="0"/>
          </a:p>
        </p:txBody>
      </p:sp>
      <p:sp>
        <p:nvSpPr>
          <p:cNvPr id="252934" name="Rectangle 3"/>
          <p:cNvSpPr>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a:spcBef>
                <a:spcPct val="20000"/>
              </a:spcBef>
              <a:buFontTx/>
              <a:buChar char="•"/>
            </a:pPr>
            <a:r>
              <a:rPr lang="en-US" sz="2400" dirty="0"/>
              <a:t>The following information should be obtained from the vessel in distress: </a:t>
            </a:r>
          </a:p>
          <a:p>
            <a:pPr marL="742950" lvl="1" indent="-285750">
              <a:spcBef>
                <a:spcPct val="20000"/>
              </a:spcBef>
              <a:buFontTx/>
              <a:buChar char="–"/>
            </a:pPr>
            <a:r>
              <a:rPr lang="en-US" sz="2000" dirty="0" smtClean="0"/>
              <a:t>Position </a:t>
            </a:r>
            <a:r>
              <a:rPr lang="en-US" sz="2000" dirty="0"/>
              <a:t>of the vessel </a:t>
            </a:r>
            <a:r>
              <a:rPr lang="en-US" sz="2000" dirty="0" smtClean="0"/>
              <a:t>involved </a:t>
            </a:r>
            <a:r>
              <a:rPr lang="en-US" sz="2000" dirty="0"/>
              <a:t>(GPS </a:t>
            </a:r>
            <a:r>
              <a:rPr lang="en-US" sz="2000" dirty="0" smtClean="0"/>
              <a:t>lat/long if </a:t>
            </a:r>
            <a:r>
              <a:rPr lang="en-US" sz="2000" dirty="0"/>
              <a:t>possible)</a:t>
            </a:r>
          </a:p>
          <a:p>
            <a:pPr marL="742950" lvl="1" indent="-285750">
              <a:spcBef>
                <a:spcPct val="20000"/>
              </a:spcBef>
              <a:buFontTx/>
              <a:buChar char="–"/>
            </a:pPr>
            <a:r>
              <a:rPr lang="en-US" sz="2000" dirty="0"/>
              <a:t>Number of persons on board</a:t>
            </a:r>
          </a:p>
          <a:p>
            <a:pPr marL="742950" lvl="1" indent="-285750">
              <a:spcBef>
                <a:spcPct val="20000"/>
              </a:spcBef>
              <a:buFontTx/>
              <a:buChar char="–"/>
            </a:pPr>
            <a:r>
              <a:rPr lang="en-US" sz="2000" dirty="0"/>
              <a:t>Nature of distress</a:t>
            </a:r>
          </a:p>
          <a:p>
            <a:pPr marL="742950" lvl="1" indent="-285750">
              <a:spcBef>
                <a:spcPct val="20000"/>
              </a:spcBef>
              <a:buFontTx/>
              <a:buChar char="–"/>
            </a:pPr>
            <a:r>
              <a:rPr lang="en-US" sz="2000" dirty="0"/>
              <a:t>Name and call sign (if there is one) of the vessel </a:t>
            </a:r>
          </a:p>
          <a:p>
            <a:pPr marL="742950" lvl="1" indent="-285750">
              <a:spcBef>
                <a:spcPct val="20000"/>
              </a:spcBef>
              <a:buFontTx/>
              <a:buChar char="–"/>
            </a:pPr>
            <a:r>
              <a:rPr lang="en-US" sz="2000" dirty="0"/>
              <a:t>Type and length of the vessel </a:t>
            </a:r>
          </a:p>
          <a:p>
            <a:pPr marL="742950" lvl="1" indent="-285750">
              <a:spcBef>
                <a:spcPct val="20000"/>
              </a:spcBef>
              <a:buFontTx/>
              <a:buChar char="–"/>
            </a:pPr>
            <a:r>
              <a:rPr lang="en-US" sz="2000" dirty="0"/>
              <a:t>Description of the vessel including </a:t>
            </a:r>
            <a:r>
              <a:rPr lang="en-US" sz="2000" dirty="0" smtClean="0"/>
              <a:t>color</a:t>
            </a:r>
            <a:endParaRPr lang="en-US" sz="2000" dirty="0"/>
          </a:p>
          <a:p>
            <a:pPr marL="742950" lvl="1" indent="-285750">
              <a:spcBef>
                <a:spcPct val="20000"/>
              </a:spcBef>
              <a:buFontTx/>
              <a:buChar char="–"/>
            </a:pPr>
            <a:r>
              <a:rPr lang="en-US" sz="2000" dirty="0"/>
              <a:t>Weather conditions on scene </a:t>
            </a:r>
          </a:p>
          <a:p>
            <a:pPr marL="742950" lvl="1" indent="-285750">
              <a:spcBef>
                <a:spcPct val="20000"/>
              </a:spcBef>
              <a:buFontTx/>
              <a:buChar char="–"/>
            </a:pPr>
            <a:r>
              <a:rPr lang="en-US" sz="2000" dirty="0"/>
              <a:t>If they have an EPIRB </a:t>
            </a:r>
            <a:r>
              <a:rPr lang="en-US" sz="2000" dirty="0" smtClean="0"/>
              <a:t>or PLB (Personal Locator Beacon) on </a:t>
            </a:r>
            <a:r>
              <a:rPr lang="en-US" sz="2000" dirty="0"/>
              <a:t>board and it’s </a:t>
            </a:r>
            <a:r>
              <a:rPr lang="en-US" sz="2000" dirty="0" smtClean="0"/>
              <a:t>class</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52D64919-DEDF-4025-8535-593CEE19A7B3}" type="slidenum">
              <a:rPr lang="en-US"/>
              <a:pPr>
                <a:defRPr/>
              </a:pPr>
              <a:t>219</a:t>
            </a:fld>
            <a:endParaRPr lang="en-US"/>
          </a:p>
        </p:txBody>
      </p:sp>
      <p:sp>
        <p:nvSpPr>
          <p:cNvPr id="253956" name="Rectangle 2"/>
          <p:cNvSpPr>
            <a:spLocks noGrp="1" noChangeArrowheads="1"/>
          </p:cNvSpPr>
          <p:nvPr>
            <p:ph type="title" idx="4294967295"/>
          </p:nvPr>
        </p:nvSpPr>
        <p:spPr/>
        <p:txBody>
          <a:bodyPr/>
          <a:lstStyle/>
          <a:p>
            <a:pPr eaLnBrk="1" hangingPunct="1"/>
            <a:r>
              <a:rPr lang="en-US" sz="4000" smtClean="0">
                <a:solidFill>
                  <a:srgbClr val="0000FF"/>
                </a:solidFill>
              </a:rPr>
              <a:t>      Marine Communications </a:t>
            </a:r>
          </a:p>
        </p:txBody>
      </p:sp>
      <p:sp>
        <p:nvSpPr>
          <p:cNvPr id="253957" name="Text Box 4"/>
          <p:cNvSpPr txBox="1">
            <a:spLocks noChangeArrowheads="1"/>
          </p:cNvSpPr>
          <p:nvPr/>
        </p:nvSpPr>
        <p:spPr bwMode="auto">
          <a:xfrm>
            <a:off x="457200" y="228600"/>
            <a:ext cx="838200" cy="366713"/>
          </a:xfrm>
          <a:prstGeom prst="rect">
            <a:avLst/>
          </a:prstGeom>
          <a:solidFill>
            <a:srgbClr val="FF00FF"/>
          </a:solidFill>
          <a:ln w="9525">
            <a:noFill/>
            <a:miter lim="800000"/>
            <a:headEnd/>
            <a:tailEnd/>
          </a:ln>
        </p:spPr>
        <p:txBody>
          <a:bodyPr>
            <a:spAutoFit/>
          </a:bodyPr>
          <a:lstStyle/>
          <a:p>
            <a:pPr>
              <a:spcBef>
                <a:spcPct val="50000"/>
              </a:spcBef>
            </a:pPr>
            <a:r>
              <a:rPr lang="en-US" b="1" dirty="0" smtClean="0"/>
              <a:t>LU 27</a:t>
            </a:r>
            <a:endParaRPr lang="en-US" b="1" dirty="0"/>
          </a:p>
        </p:txBody>
      </p:sp>
      <p:sp>
        <p:nvSpPr>
          <p:cNvPr id="253958" name="Rectangle 3"/>
          <p:cNvSpPr>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a:spcBef>
                <a:spcPct val="20000"/>
              </a:spcBef>
              <a:buFontTx/>
              <a:buChar char="•"/>
            </a:pPr>
            <a:r>
              <a:rPr lang="en-US" sz="2400"/>
              <a:t>Once you have the information advise all persons to don their life jackets.  </a:t>
            </a:r>
          </a:p>
          <a:p>
            <a:pPr marL="342900" indent="-342900">
              <a:spcBef>
                <a:spcPct val="20000"/>
              </a:spcBef>
              <a:buFontTx/>
              <a:buChar char="•"/>
            </a:pPr>
            <a:endParaRPr lang="en-US" sz="2400"/>
          </a:p>
          <a:p>
            <a:pPr marL="342900" indent="-342900">
              <a:spcBef>
                <a:spcPct val="20000"/>
              </a:spcBef>
              <a:buFontTx/>
              <a:buChar char="•"/>
            </a:pPr>
            <a:r>
              <a:rPr lang="en-US" sz="2400"/>
              <a:t>Then call the nearest USCG facility or 911.  Let them know how to contact you in case you are the only link to   the vessel in distress.   	</a:t>
            </a:r>
          </a:p>
        </p:txBody>
      </p:sp>
      <p:pic>
        <p:nvPicPr>
          <p:cNvPr id="253959" name="Picture 8" descr="MCj00899110000[1]"/>
          <p:cNvPicPr>
            <a:picLocks noChangeAspect="1" noChangeArrowheads="1"/>
          </p:cNvPicPr>
          <p:nvPr/>
        </p:nvPicPr>
        <p:blipFill>
          <a:blip r:embed="rId2" cstate="print"/>
          <a:srcRect/>
          <a:stretch>
            <a:fillRect/>
          </a:stretch>
        </p:blipFill>
        <p:spPr bwMode="auto">
          <a:xfrm>
            <a:off x="5437188" y="3886200"/>
            <a:ext cx="1751012" cy="18891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AFCDD610-1BD5-40B1-9015-AD8728812DD8}" type="slidenum">
              <a:rPr lang="en-US"/>
              <a:pPr>
                <a:defRPr/>
              </a:pPr>
              <a:t>22</a:t>
            </a:fld>
            <a:endParaRPr lang="en-US"/>
          </a:p>
        </p:txBody>
      </p:sp>
      <p:sp>
        <p:nvSpPr>
          <p:cNvPr id="23557" name="Rectangle 2"/>
          <p:cNvSpPr>
            <a:spLocks noGrp="1" noChangeArrowheads="1"/>
          </p:cNvSpPr>
          <p:nvPr>
            <p:ph type="title"/>
          </p:nvPr>
        </p:nvSpPr>
        <p:spPr/>
        <p:txBody>
          <a:bodyPr/>
          <a:lstStyle/>
          <a:p>
            <a:pPr algn="l" eaLnBrk="1" hangingPunct="1"/>
            <a:r>
              <a:rPr lang="en-US" sz="3200" b="1" smtClean="0">
                <a:solidFill>
                  <a:schemeClr val="accent2"/>
                </a:solidFill>
              </a:rPr>
              <a:t>Workman compensation &amp; Legal Issues </a:t>
            </a:r>
          </a:p>
        </p:txBody>
      </p:sp>
      <p:sp>
        <p:nvSpPr>
          <p:cNvPr id="23558" name="Rectangle 3"/>
          <p:cNvSpPr>
            <a:spLocks noGrp="1" noChangeArrowheads="1"/>
          </p:cNvSpPr>
          <p:nvPr>
            <p:ph type="body" idx="1"/>
          </p:nvPr>
        </p:nvSpPr>
        <p:spPr/>
        <p:txBody>
          <a:bodyPr/>
          <a:lstStyle/>
          <a:p>
            <a:pPr eaLnBrk="1" hangingPunct="1"/>
            <a:r>
              <a:rPr lang="en-US" sz="2400" smtClean="0"/>
              <a:t>In some States Workman's  Compensation  is extended to volunteer workers working on behalf of a government or non profit organization.  This is a complex issue and needs to be explored in advance of a call out.  </a:t>
            </a:r>
          </a:p>
          <a:p>
            <a:pPr eaLnBrk="1" hangingPunct="1"/>
            <a:r>
              <a:rPr lang="en-US" sz="2400" smtClean="0"/>
              <a:t>Volunteers providing services to government agencies are provided immunity from liability by federal law through the Volunteer protection act of 1997, 42 U.S.C. section 14501.  There are exceptions, check details of the act before assuming your activity is covered.   </a:t>
            </a:r>
          </a:p>
          <a:p>
            <a:pPr eaLnBrk="1" hangingPunct="1"/>
            <a:endParaRPr lang="en-US" sz="2400" smtClean="0"/>
          </a:p>
          <a:p>
            <a:pPr eaLnBrk="1" hangingPunct="1"/>
            <a:endParaRPr lang="en-US" sz="2400" smtClean="0"/>
          </a:p>
          <a:p>
            <a:pPr eaLnBrk="1" hangingPunct="1"/>
            <a:endParaRPr lang="en-US" sz="2400" smtClean="0"/>
          </a:p>
        </p:txBody>
      </p:sp>
      <p:pic>
        <p:nvPicPr>
          <p:cNvPr id="23559" name="Picture 7" descr="MCj02903410000[1]"/>
          <p:cNvPicPr>
            <a:picLocks noChangeAspect="1" noChangeArrowheads="1"/>
          </p:cNvPicPr>
          <p:nvPr/>
        </p:nvPicPr>
        <p:blipFill>
          <a:blip r:embed="rId2" cstate="print"/>
          <a:srcRect/>
          <a:stretch>
            <a:fillRect/>
          </a:stretch>
        </p:blipFill>
        <p:spPr bwMode="auto">
          <a:xfrm>
            <a:off x="5715000" y="5029200"/>
            <a:ext cx="1233488" cy="1665288"/>
          </a:xfrm>
          <a:prstGeom prst="rect">
            <a:avLst/>
          </a:prstGeom>
          <a:noFill/>
          <a:ln w="9525">
            <a:noFill/>
            <a:miter lim="800000"/>
            <a:headEnd/>
            <a:tailEnd/>
          </a:ln>
        </p:spPr>
      </p:pic>
      <p:sp>
        <p:nvSpPr>
          <p:cNvPr id="23562" name="Text Box 5"/>
          <p:cNvSpPr txBox="1">
            <a:spLocks noChangeArrowheads="1"/>
          </p:cNvSpPr>
          <p:nvPr/>
        </p:nvSpPr>
        <p:spPr bwMode="auto">
          <a:xfrm>
            <a:off x="457200" y="228600"/>
            <a:ext cx="838200" cy="366713"/>
          </a:xfrm>
          <a:prstGeom prst="rect">
            <a:avLst/>
          </a:prstGeom>
          <a:solidFill>
            <a:srgbClr val="FF0000"/>
          </a:solidFill>
          <a:ln w="9525">
            <a:noFill/>
            <a:miter lim="800000"/>
            <a:headEnd/>
            <a:tailEnd/>
          </a:ln>
        </p:spPr>
        <p:txBody>
          <a:bodyPr>
            <a:spAutoFit/>
          </a:bodyPr>
          <a:lstStyle/>
          <a:p>
            <a:pPr>
              <a:spcBef>
                <a:spcPct val="50000"/>
              </a:spcBef>
            </a:pPr>
            <a:r>
              <a:rPr lang="en-US" b="1">
                <a:solidFill>
                  <a:schemeClr val="bg1"/>
                </a:solidFill>
              </a:rPr>
              <a:t>LU 2</a:t>
            </a:r>
            <a:endParaRPr lang="en-US">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EA4C74B1-382A-4DD8-A45F-8CC698A7B94E}" type="slidenum">
              <a:rPr lang="en-US"/>
              <a:pPr>
                <a:defRPr/>
              </a:pPr>
              <a:t>220</a:t>
            </a:fld>
            <a:endParaRPr lang="en-US"/>
          </a:p>
        </p:txBody>
      </p:sp>
      <p:sp>
        <p:nvSpPr>
          <p:cNvPr id="254980" name="Rectangle 2"/>
          <p:cNvSpPr>
            <a:spLocks noGrp="1" noChangeArrowheads="1"/>
          </p:cNvSpPr>
          <p:nvPr>
            <p:ph type="title" idx="4294967295"/>
          </p:nvPr>
        </p:nvSpPr>
        <p:spPr/>
        <p:txBody>
          <a:bodyPr/>
          <a:lstStyle/>
          <a:p>
            <a:pPr eaLnBrk="1" hangingPunct="1"/>
            <a:r>
              <a:rPr lang="en-US" sz="4000" smtClean="0">
                <a:solidFill>
                  <a:srgbClr val="0000FF"/>
                </a:solidFill>
              </a:rPr>
              <a:t>      Review  </a:t>
            </a:r>
          </a:p>
        </p:txBody>
      </p:sp>
      <p:sp>
        <p:nvSpPr>
          <p:cNvPr id="254981" name="Text Box 4"/>
          <p:cNvSpPr txBox="1">
            <a:spLocks noChangeArrowheads="1"/>
          </p:cNvSpPr>
          <p:nvPr/>
        </p:nvSpPr>
        <p:spPr bwMode="auto">
          <a:xfrm>
            <a:off x="457200" y="228600"/>
            <a:ext cx="838200" cy="366713"/>
          </a:xfrm>
          <a:prstGeom prst="rect">
            <a:avLst/>
          </a:prstGeom>
          <a:solidFill>
            <a:srgbClr val="FF00FF"/>
          </a:solidFill>
          <a:ln w="9525">
            <a:noFill/>
            <a:miter lim="800000"/>
            <a:headEnd/>
            <a:tailEnd/>
          </a:ln>
        </p:spPr>
        <p:txBody>
          <a:bodyPr>
            <a:spAutoFit/>
          </a:bodyPr>
          <a:lstStyle/>
          <a:p>
            <a:pPr>
              <a:spcBef>
                <a:spcPct val="50000"/>
              </a:spcBef>
            </a:pPr>
            <a:r>
              <a:rPr lang="en-US" b="1" dirty="0" smtClean="0"/>
              <a:t>LU 27</a:t>
            </a:r>
            <a:endParaRPr lang="en-US" b="1" dirty="0"/>
          </a:p>
        </p:txBody>
      </p:sp>
      <p:sp>
        <p:nvSpPr>
          <p:cNvPr id="254982" name="Rectangle 3"/>
          <p:cNvSpPr>
            <a:spLocks noChangeArrowheads="1"/>
          </p:cNvSpPr>
          <p:nvPr/>
        </p:nvSpPr>
        <p:spPr bwMode="auto">
          <a:xfrm>
            <a:off x="457200" y="1600200"/>
            <a:ext cx="8229600" cy="4525963"/>
          </a:xfrm>
          <a:prstGeom prst="rect">
            <a:avLst/>
          </a:prstGeom>
          <a:noFill/>
          <a:ln w="9525">
            <a:noFill/>
            <a:miter lim="800000"/>
            <a:headEnd/>
            <a:tailEnd/>
          </a:ln>
        </p:spPr>
        <p:txBody>
          <a:bodyPr/>
          <a:lstStyle/>
          <a:p>
            <a:pPr marL="457200" indent="-457200">
              <a:spcBef>
                <a:spcPct val="20000"/>
              </a:spcBef>
              <a:buFontTx/>
              <a:buAutoNum type="arabicPeriod"/>
            </a:pPr>
            <a:r>
              <a:rPr lang="en-US" sz="2400" dirty="0"/>
              <a:t>It is only permissible to use Marine FM channel 22 when Instructed to do so by the Coast Guard </a:t>
            </a:r>
            <a:br>
              <a:rPr lang="en-US" sz="2400" dirty="0"/>
            </a:br>
            <a:endParaRPr lang="en-US" sz="2400" dirty="0"/>
          </a:p>
          <a:p>
            <a:pPr marL="457200" indent="-457200">
              <a:spcBef>
                <a:spcPct val="20000"/>
              </a:spcBef>
              <a:buFontTx/>
              <a:buAutoNum type="arabicPeriod"/>
            </a:pPr>
            <a:r>
              <a:rPr lang="en-US" sz="2400" b="1" dirty="0">
                <a:solidFill>
                  <a:srgbClr val="FF0000"/>
                </a:solidFill>
              </a:rPr>
              <a:t>If you hear </a:t>
            </a:r>
            <a:r>
              <a:rPr lang="en-US" sz="2400" b="1" dirty="0" smtClean="0">
                <a:solidFill>
                  <a:srgbClr val="FF0000"/>
                </a:solidFill>
              </a:rPr>
              <a:t>a </a:t>
            </a:r>
            <a:r>
              <a:rPr lang="en-US" sz="2400" b="1" dirty="0">
                <a:solidFill>
                  <a:srgbClr val="FF0000"/>
                </a:solidFill>
              </a:rPr>
              <a:t>marine distress call and it goes </a:t>
            </a:r>
            <a:r>
              <a:rPr lang="en-US" sz="2400" b="1" dirty="0" smtClean="0">
                <a:solidFill>
                  <a:srgbClr val="FF0000"/>
                </a:solidFill>
              </a:rPr>
              <a:t>unanswered </a:t>
            </a:r>
            <a:r>
              <a:rPr lang="en-US" sz="2400" b="1" dirty="0">
                <a:solidFill>
                  <a:srgbClr val="FF0000"/>
                </a:solidFill>
              </a:rPr>
              <a:t>after </a:t>
            </a:r>
            <a:r>
              <a:rPr lang="en-US" sz="2400" b="1" dirty="0" smtClean="0">
                <a:solidFill>
                  <a:srgbClr val="FF0000"/>
                </a:solidFill>
              </a:rPr>
              <a:t>listening, </a:t>
            </a:r>
            <a:r>
              <a:rPr lang="en-US" sz="2400" b="1" dirty="0">
                <a:solidFill>
                  <a:srgbClr val="FF0000"/>
                </a:solidFill>
              </a:rPr>
              <a:t>you should respond and gather all the information possible then contact the nearest Coast Guard facility</a:t>
            </a:r>
          </a:p>
          <a:p>
            <a:pPr marL="457200" indent="-457200">
              <a:spcBef>
                <a:spcPct val="20000"/>
              </a:spcBef>
              <a:buFontTx/>
              <a:buAutoNum type="arabicPeriod"/>
            </a:pPr>
            <a:endParaRPr lang="en-US" sz="2400" dirty="0"/>
          </a:p>
          <a:p>
            <a:pPr marL="457200" indent="-457200">
              <a:spcBef>
                <a:spcPct val="20000"/>
              </a:spcBef>
              <a:buFontTx/>
              <a:buAutoNum type="arabicPeriod"/>
            </a:pPr>
            <a:r>
              <a:rPr lang="en-US" sz="2400" b="1" dirty="0">
                <a:solidFill>
                  <a:srgbClr val="FF0000"/>
                </a:solidFill>
              </a:rPr>
              <a:t>You must identify yourself on all transmissions on a VHF Marine radio </a:t>
            </a:r>
            <a:r>
              <a:rPr lang="en-US" sz="2400" dirty="0"/>
              <a:t>		</a:t>
            </a:r>
          </a:p>
        </p:txBody>
      </p:sp>
    </p:spTree>
  </p:cSld>
  <p:clrMapOvr>
    <a:masterClrMapping/>
  </p:clrMapOvr>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D26A7270-28BD-45E7-8FE8-13EDA85435AC}" type="slidenum">
              <a:rPr lang="en-US"/>
              <a:pPr>
                <a:defRPr/>
              </a:pPr>
              <a:t>221</a:t>
            </a:fld>
            <a:endParaRPr lang="en-US"/>
          </a:p>
        </p:txBody>
      </p:sp>
      <p:sp>
        <p:nvSpPr>
          <p:cNvPr id="256004" name="Rectangle 2"/>
          <p:cNvSpPr>
            <a:spLocks noGrp="1" noChangeArrowheads="1"/>
          </p:cNvSpPr>
          <p:nvPr>
            <p:ph type="title" idx="4294967295"/>
          </p:nvPr>
        </p:nvSpPr>
        <p:spPr/>
        <p:txBody>
          <a:bodyPr/>
          <a:lstStyle/>
          <a:p>
            <a:pPr eaLnBrk="1" hangingPunct="1"/>
            <a:r>
              <a:rPr lang="en-US" sz="4000" smtClean="0">
                <a:solidFill>
                  <a:srgbClr val="0000FF"/>
                </a:solidFill>
              </a:rPr>
              <a:t>      Review  </a:t>
            </a:r>
          </a:p>
        </p:txBody>
      </p:sp>
      <p:sp>
        <p:nvSpPr>
          <p:cNvPr id="256005" name="Text Box 4"/>
          <p:cNvSpPr txBox="1">
            <a:spLocks noChangeArrowheads="1"/>
          </p:cNvSpPr>
          <p:nvPr/>
        </p:nvSpPr>
        <p:spPr bwMode="auto">
          <a:xfrm>
            <a:off x="457200" y="228600"/>
            <a:ext cx="838200" cy="366713"/>
          </a:xfrm>
          <a:prstGeom prst="rect">
            <a:avLst/>
          </a:prstGeom>
          <a:solidFill>
            <a:srgbClr val="FF00FF"/>
          </a:solidFill>
          <a:ln w="9525">
            <a:noFill/>
            <a:miter lim="800000"/>
            <a:headEnd/>
            <a:tailEnd/>
          </a:ln>
        </p:spPr>
        <p:txBody>
          <a:bodyPr>
            <a:spAutoFit/>
          </a:bodyPr>
          <a:lstStyle/>
          <a:p>
            <a:pPr>
              <a:spcBef>
                <a:spcPct val="50000"/>
              </a:spcBef>
            </a:pPr>
            <a:r>
              <a:rPr lang="en-US" b="1" dirty="0" smtClean="0"/>
              <a:t>LU 27</a:t>
            </a:r>
            <a:endParaRPr lang="en-US" b="1" dirty="0"/>
          </a:p>
        </p:txBody>
      </p:sp>
      <p:sp>
        <p:nvSpPr>
          <p:cNvPr id="256006" name="Rectangle 3"/>
          <p:cNvSpPr>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a:spcBef>
                <a:spcPct val="20000"/>
              </a:spcBef>
            </a:pPr>
            <a:r>
              <a:rPr lang="en-US" sz="2400"/>
              <a:t>4. Only Seagoing vessels operating outside the range of VHF communication are authorized to transmit on the marine MW/HF SSB frequencies. </a:t>
            </a:r>
          </a:p>
          <a:p>
            <a:pPr marL="342900" indent="-342900">
              <a:spcBef>
                <a:spcPct val="20000"/>
              </a:spcBef>
            </a:pPr>
            <a:endParaRPr lang="en-US" sz="2400"/>
          </a:p>
          <a:p>
            <a:pPr marL="342900" indent="-342900">
              <a:spcBef>
                <a:spcPct val="20000"/>
              </a:spcBef>
            </a:pPr>
            <a:r>
              <a:rPr lang="en-US" sz="2400"/>
              <a:t>5  Marine FM channels 9 and 16 can be used to call another vessel 		</a:t>
            </a:r>
          </a:p>
        </p:txBody>
      </p:sp>
      <p:pic>
        <p:nvPicPr>
          <p:cNvPr id="256007" name="Picture 11" descr="MCj04136260000[1]"/>
          <p:cNvPicPr>
            <a:picLocks noChangeAspect="1" noChangeArrowheads="1"/>
          </p:cNvPicPr>
          <p:nvPr/>
        </p:nvPicPr>
        <p:blipFill>
          <a:blip r:embed="rId2" cstate="print"/>
          <a:srcRect/>
          <a:stretch>
            <a:fillRect/>
          </a:stretch>
        </p:blipFill>
        <p:spPr bwMode="auto">
          <a:xfrm>
            <a:off x="1676400" y="3962400"/>
            <a:ext cx="1958975" cy="2039938"/>
          </a:xfrm>
          <a:prstGeom prst="rect">
            <a:avLst/>
          </a:prstGeom>
          <a:noFill/>
          <a:ln w="9525">
            <a:noFill/>
            <a:miter lim="800000"/>
            <a:headEnd/>
            <a:tailEnd/>
          </a:ln>
        </p:spPr>
      </p:pic>
      <p:pic>
        <p:nvPicPr>
          <p:cNvPr id="256008" name="Picture 16" descr="MCj04118680000[1]"/>
          <p:cNvPicPr>
            <a:picLocks noChangeAspect="1" noChangeArrowheads="1"/>
          </p:cNvPicPr>
          <p:nvPr/>
        </p:nvPicPr>
        <p:blipFill>
          <a:blip r:embed="rId3" cstate="print"/>
          <a:srcRect/>
          <a:stretch>
            <a:fillRect/>
          </a:stretch>
        </p:blipFill>
        <p:spPr bwMode="auto">
          <a:xfrm>
            <a:off x="6553200" y="4648200"/>
            <a:ext cx="954088" cy="9350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Grp="1" noChangeArrowheads="1"/>
          </p:cNvSpPr>
          <p:nvPr>
            <p:ph type="sldNum" sz="quarter" idx="12"/>
          </p:nvPr>
        </p:nvSpPr>
        <p:spPr>
          <a:ln/>
        </p:spPr>
        <p:txBody>
          <a:bodyPr/>
          <a:lstStyle/>
          <a:p>
            <a:pPr>
              <a:defRPr/>
            </a:pPr>
            <a:fld id="{99CC186C-4ADA-4AD1-85FF-7E39E3F5325C}" type="slidenum">
              <a:rPr lang="en-US"/>
              <a:pPr>
                <a:defRPr/>
              </a:pPr>
              <a:t>222</a:t>
            </a:fld>
            <a:endParaRPr lang="en-US"/>
          </a:p>
        </p:txBody>
      </p:sp>
      <p:sp>
        <p:nvSpPr>
          <p:cNvPr id="260100" name="Rectangle 2"/>
          <p:cNvSpPr>
            <a:spLocks noGrp="1" noChangeArrowheads="1"/>
          </p:cNvSpPr>
          <p:nvPr>
            <p:ph type="title" idx="4294967295"/>
          </p:nvPr>
        </p:nvSpPr>
        <p:spPr/>
        <p:txBody>
          <a:bodyPr/>
          <a:lstStyle/>
          <a:p>
            <a:pPr eaLnBrk="1" hangingPunct="1"/>
            <a:r>
              <a:rPr lang="en-US" sz="4000" smtClean="0">
                <a:solidFill>
                  <a:srgbClr val="0000FF"/>
                </a:solidFill>
              </a:rPr>
              <a:t> Modes, Methods and Applications  </a:t>
            </a:r>
          </a:p>
        </p:txBody>
      </p:sp>
      <p:sp>
        <p:nvSpPr>
          <p:cNvPr id="260101" name="Rectangle 3"/>
          <p:cNvSpPr>
            <a:spLocks noGrp="1" noChangeArrowheads="1"/>
          </p:cNvSpPr>
          <p:nvPr>
            <p:ph type="body" idx="4294967295"/>
          </p:nvPr>
        </p:nvSpPr>
        <p:spPr/>
        <p:txBody>
          <a:bodyPr/>
          <a:lstStyle/>
          <a:p>
            <a:pPr marL="344488" indent="-344488" eaLnBrk="1" hangingPunct="1">
              <a:buFontTx/>
              <a:buNone/>
            </a:pPr>
            <a:r>
              <a:rPr lang="en-US" sz="2400" dirty="0" smtClean="0"/>
              <a:t>You will</a:t>
            </a:r>
            <a:r>
              <a:rPr lang="en-US" sz="1800" dirty="0" smtClean="0"/>
              <a:t> </a:t>
            </a:r>
            <a:r>
              <a:rPr lang="en-US" sz="2400" dirty="0" smtClean="0"/>
              <a:t>need to choose the best method of communication for each situation in an </a:t>
            </a:r>
            <a:r>
              <a:rPr lang="en-US" sz="2400" dirty="0" err="1" smtClean="0"/>
              <a:t>emcomm</a:t>
            </a:r>
            <a:r>
              <a:rPr lang="en-US" sz="2400" dirty="0" smtClean="0"/>
              <a:t> environment. 	</a:t>
            </a:r>
          </a:p>
          <a:p>
            <a:pPr marL="344488" indent="-344488" eaLnBrk="1" hangingPunct="1">
              <a:buFontTx/>
              <a:buNone/>
            </a:pPr>
            <a:endParaRPr lang="en-US" sz="2400" dirty="0" smtClean="0"/>
          </a:p>
          <a:p>
            <a:pPr marL="344488" indent="-344488" eaLnBrk="1" hangingPunct="1">
              <a:buFontTx/>
              <a:buNone/>
            </a:pPr>
            <a:r>
              <a:rPr lang="en-US" sz="2400" dirty="0" smtClean="0"/>
              <a:t>Communications concepts to consider.  </a:t>
            </a:r>
          </a:p>
          <a:p>
            <a:pPr marL="344488" indent="-344488" eaLnBrk="1" hangingPunct="1"/>
            <a:r>
              <a:rPr lang="en-US" sz="2400" dirty="0" smtClean="0"/>
              <a:t>Communications modes fall into several categories:  </a:t>
            </a:r>
          </a:p>
          <a:p>
            <a:pPr marL="744538" lvl="1" eaLnBrk="1" hangingPunct="1"/>
            <a:r>
              <a:rPr lang="en-US" sz="2000" dirty="0" smtClean="0"/>
              <a:t>Point to point – Telephone and some digital modes</a:t>
            </a:r>
          </a:p>
          <a:p>
            <a:pPr marL="744538" lvl="1" eaLnBrk="1" hangingPunct="1"/>
            <a:r>
              <a:rPr lang="en-US" sz="2000" dirty="0" smtClean="0"/>
              <a:t>Multi-point – Voice and CW and some digital radio modes </a:t>
            </a:r>
          </a:p>
          <a:p>
            <a:pPr marL="744538" lvl="1" eaLnBrk="1" hangingPunct="1"/>
            <a:r>
              <a:rPr lang="en-US" sz="2000" dirty="0" smtClean="0"/>
              <a:t>High precision – Fax, e-mail and digital modes</a:t>
            </a:r>
          </a:p>
          <a:p>
            <a:pPr marL="744538" lvl="1" eaLnBrk="1" hangingPunct="1"/>
            <a:r>
              <a:rPr lang="en-US" sz="2000" dirty="0" smtClean="0"/>
              <a:t>Low precision – Voice, CW and Telephone</a:t>
            </a:r>
          </a:p>
          <a:p>
            <a:pPr marL="744538" lvl="1" eaLnBrk="1" hangingPunct="1"/>
            <a:r>
              <a:rPr lang="en-US" sz="2000" dirty="0" smtClean="0"/>
              <a:t>High priority – Voice, telephone</a:t>
            </a:r>
          </a:p>
          <a:p>
            <a:pPr marL="744538" lvl="1" eaLnBrk="1" hangingPunct="1"/>
            <a:r>
              <a:rPr lang="en-US" sz="2000" dirty="0" smtClean="0"/>
              <a:t>Low priority – Fax, e-mail, digital modes, CW </a:t>
            </a:r>
          </a:p>
        </p:txBody>
      </p:sp>
      <p:sp>
        <p:nvSpPr>
          <p:cNvPr id="260102" name="Text Box 4"/>
          <p:cNvSpPr txBox="1">
            <a:spLocks noChangeArrowheads="1"/>
          </p:cNvSpPr>
          <p:nvPr/>
        </p:nvSpPr>
        <p:spPr bwMode="auto">
          <a:xfrm>
            <a:off x="457200" y="228600"/>
            <a:ext cx="838200" cy="366713"/>
          </a:xfrm>
          <a:prstGeom prst="rect">
            <a:avLst/>
          </a:prstGeom>
          <a:solidFill>
            <a:srgbClr val="000000"/>
          </a:solidFill>
          <a:ln w="9525">
            <a:noFill/>
            <a:miter lim="800000"/>
            <a:headEnd/>
            <a:tailEnd/>
          </a:ln>
        </p:spPr>
        <p:txBody>
          <a:bodyPr>
            <a:spAutoFit/>
          </a:bodyPr>
          <a:lstStyle/>
          <a:p>
            <a:pPr>
              <a:spcBef>
                <a:spcPct val="50000"/>
              </a:spcBef>
            </a:pPr>
            <a:r>
              <a:rPr lang="en-US" b="1" dirty="0" smtClean="0">
                <a:solidFill>
                  <a:schemeClr val="bg1"/>
                </a:solidFill>
              </a:rPr>
              <a:t>LU 28</a:t>
            </a:r>
            <a:endParaRPr lang="en-US" b="1" dirty="0">
              <a:solidFill>
                <a:schemeClr val="bg1"/>
              </a:solidFill>
            </a:endParaRPr>
          </a:p>
        </p:txBody>
      </p:sp>
      <p:pic>
        <p:nvPicPr>
          <p:cNvPr id="260103" name="Picture 8" descr="MCj02341270000[1]"/>
          <p:cNvPicPr>
            <a:picLocks noChangeAspect="1" noChangeArrowheads="1"/>
          </p:cNvPicPr>
          <p:nvPr/>
        </p:nvPicPr>
        <p:blipFill>
          <a:blip r:embed="rId2" cstate="print"/>
          <a:srcRect/>
          <a:stretch>
            <a:fillRect/>
          </a:stretch>
        </p:blipFill>
        <p:spPr bwMode="auto">
          <a:xfrm>
            <a:off x="6553200" y="5410200"/>
            <a:ext cx="909638" cy="490538"/>
          </a:xfrm>
          <a:prstGeom prst="rect">
            <a:avLst/>
          </a:prstGeom>
          <a:noFill/>
          <a:ln w="9525">
            <a:noFill/>
            <a:miter lim="800000"/>
            <a:headEnd/>
            <a:tailEnd/>
          </a:ln>
        </p:spPr>
      </p:pic>
      <p:pic>
        <p:nvPicPr>
          <p:cNvPr id="260104" name="Picture 11" descr="MCj04338610000[1]"/>
          <p:cNvPicPr>
            <a:picLocks noChangeAspect="1" noChangeArrowheads="1"/>
          </p:cNvPicPr>
          <p:nvPr/>
        </p:nvPicPr>
        <p:blipFill>
          <a:blip r:embed="rId3" cstate="print"/>
          <a:srcRect/>
          <a:stretch>
            <a:fillRect/>
          </a:stretch>
        </p:blipFill>
        <p:spPr bwMode="auto">
          <a:xfrm>
            <a:off x="8001000" y="3505200"/>
            <a:ext cx="565150" cy="565150"/>
          </a:xfrm>
          <a:prstGeom prst="rect">
            <a:avLst/>
          </a:prstGeom>
          <a:noFill/>
          <a:ln w="9525">
            <a:noFill/>
            <a:miter lim="800000"/>
            <a:headEnd/>
            <a:tailEnd/>
          </a:ln>
        </p:spPr>
      </p:pic>
      <p:pic>
        <p:nvPicPr>
          <p:cNvPr id="260105" name="Picture 12" descr="MCj04247620000[1]"/>
          <p:cNvPicPr>
            <a:picLocks noChangeAspect="1" noChangeArrowheads="1"/>
          </p:cNvPicPr>
          <p:nvPr/>
        </p:nvPicPr>
        <p:blipFill>
          <a:blip r:embed="rId4" cstate="print"/>
          <a:srcRect/>
          <a:stretch>
            <a:fillRect/>
          </a:stretch>
        </p:blipFill>
        <p:spPr bwMode="auto">
          <a:xfrm>
            <a:off x="7924800" y="4191000"/>
            <a:ext cx="447675" cy="490538"/>
          </a:xfrm>
          <a:prstGeom prst="rect">
            <a:avLst/>
          </a:prstGeom>
          <a:noFill/>
          <a:ln w="9525">
            <a:noFill/>
            <a:miter lim="800000"/>
            <a:headEnd/>
            <a:tailEnd/>
          </a:ln>
        </p:spPr>
      </p:pic>
      <p:grpSp>
        <p:nvGrpSpPr>
          <p:cNvPr id="260106" name="Group 14"/>
          <p:cNvGrpSpPr>
            <a:grpSpLocks/>
          </p:cNvGrpSpPr>
          <p:nvPr/>
        </p:nvGrpSpPr>
        <p:grpSpPr bwMode="auto">
          <a:xfrm>
            <a:off x="6781800" y="4724400"/>
            <a:ext cx="1143000" cy="534988"/>
            <a:chOff x="2064" y="2352"/>
            <a:chExt cx="1968" cy="1057"/>
          </a:xfrm>
        </p:grpSpPr>
        <p:pic>
          <p:nvPicPr>
            <p:cNvPr id="260107" name="Picture 15" descr="MCj04348650000[1]"/>
            <p:cNvPicPr>
              <a:picLocks noChangeAspect="1" noChangeArrowheads="1"/>
            </p:cNvPicPr>
            <p:nvPr/>
          </p:nvPicPr>
          <p:blipFill>
            <a:blip r:embed="rId5" cstate="print"/>
            <a:srcRect/>
            <a:stretch>
              <a:fillRect/>
            </a:stretch>
          </p:blipFill>
          <p:spPr bwMode="auto">
            <a:xfrm>
              <a:off x="2064" y="2352"/>
              <a:ext cx="912" cy="912"/>
            </a:xfrm>
            <a:prstGeom prst="rect">
              <a:avLst/>
            </a:prstGeom>
            <a:noFill/>
            <a:ln w="9525">
              <a:noFill/>
              <a:miter lim="800000"/>
              <a:headEnd/>
              <a:tailEnd/>
            </a:ln>
          </p:spPr>
        </p:pic>
        <p:pic>
          <p:nvPicPr>
            <p:cNvPr id="260108" name="Picture 11" descr="FT-897D_thumb"/>
            <p:cNvPicPr>
              <a:picLocks noChangeAspect="1" noChangeArrowheads="1"/>
            </p:cNvPicPr>
            <p:nvPr/>
          </p:nvPicPr>
          <p:blipFill>
            <a:blip r:embed="rId6" cstate="print"/>
            <a:srcRect/>
            <a:stretch>
              <a:fillRect/>
            </a:stretch>
          </p:blipFill>
          <p:spPr bwMode="auto">
            <a:xfrm>
              <a:off x="3120" y="2640"/>
              <a:ext cx="912" cy="769"/>
            </a:xfrm>
            <a:prstGeom prst="rect">
              <a:avLst/>
            </a:prstGeom>
            <a:noFill/>
            <a:ln w="9525">
              <a:noFill/>
              <a:miter lim="800000"/>
              <a:headEnd/>
              <a:tailEnd/>
            </a:ln>
          </p:spPr>
        </p:pic>
        <p:sp>
          <p:nvSpPr>
            <p:cNvPr id="260109" name="Line 17"/>
            <p:cNvSpPr>
              <a:spLocks noChangeShapeType="1"/>
            </p:cNvSpPr>
            <p:nvPr/>
          </p:nvSpPr>
          <p:spPr bwMode="auto">
            <a:xfrm>
              <a:off x="2784" y="3072"/>
              <a:ext cx="432" cy="0"/>
            </a:xfrm>
            <a:prstGeom prst="line">
              <a:avLst/>
            </a:prstGeom>
            <a:noFill/>
            <a:ln w="19050">
              <a:solidFill>
                <a:schemeClr val="tx1"/>
              </a:solidFill>
              <a:round/>
              <a:headEnd/>
              <a:tailEnd/>
            </a:ln>
          </p:spPr>
          <p:txBody>
            <a:bodyP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0F6C99BE-6E85-4792-B6B8-317EB2168245}" type="slidenum">
              <a:rPr lang="en-US"/>
              <a:pPr>
                <a:defRPr/>
              </a:pPr>
              <a:t>223</a:t>
            </a:fld>
            <a:endParaRPr lang="en-US"/>
          </a:p>
        </p:txBody>
      </p:sp>
      <p:sp>
        <p:nvSpPr>
          <p:cNvPr id="261126" name="Rectangle 2"/>
          <p:cNvSpPr>
            <a:spLocks noGrp="1" noChangeArrowheads="1"/>
          </p:cNvSpPr>
          <p:nvPr>
            <p:ph type="title" idx="4294967295"/>
          </p:nvPr>
        </p:nvSpPr>
        <p:spPr/>
        <p:txBody>
          <a:bodyPr/>
          <a:lstStyle/>
          <a:p>
            <a:pPr eaLnBrk="1" hangingPunct="1"/>
            <a:r>
              <a:rPr lang="en-US" sz="4000" smtClean="0">
                <a:solidFill>
                  <a:srgbClr val="0000FF"/>
                </a:solidFill>
              </a:rPr>
              <a:t> Modes, Methods and Applications  </a:t>
            </a:r>
          </a:p>
        </p:txBody>
      </p:sp>
      <p:sp>
        <p:nvSpPr>
          <p:cNvPr id="261127" name="Rectangle 3"/>
          <p:cNvSpPr>
            <a:spLocks noGrp="1" noChangeArrowheads="1"/>
          </p:cNvSpPr>
          <p:nvPr>
            <p:ph type="body" idx="4294967295"/>
          </p:nvPr>
        </p:nvSpPr>
        <p:spPr/>
        <p:txBody>
          <a:bodyPr/>
          <a:lstStyle/>
          <a:p>
            <a:pPr eaLnBrk="1" hangingPunct="1"/>
            <a:r>
              <a:rPr lang="en-US" sz="2400" dirty="0" smtClean="0"/>
              <a:t>Messages fall into similar categories:</a:t>
            </a:r>
          </a:p>
          <a:p>
            <a:pPr lvl="1" eaLnBrk="1" hangingPunct="1"/>
            <a:r>
              <a:rPr lang="en-US" sz="2200" dirty="0" smtClean="0"/>
              <a:t>Point to point – Messages intended for one party.</a:t>
            </a:r>
          </a:p>
          <a:p>
            <a:pPr lvl="1" eaLnBrk="1" hangingPunct="1"/>
            <a:r>
              <a:rPr lang="en-US" sz="2200" dirty="0" smtClean="0"/>
              <a:t>Point to multi-point – Messages intended for a group.</a:t>
            </a:r>
          </a:p>
          <a:p>
            <a:pPr lvl="1" eaLnBrk="1" hangingPunct="1"/>
            <a:r>
              <a:rPr lang="en-US" sz="2200" dirty="0" smtClean="0"/>
              <a:t>Multi-point to point – Messages from group members to one station .</a:t>
            </a:r>
          </a:p>
          <a:p>
            <a:pPr lvl="1" eaLnBrk="1" hangingPunct="1"/>
            <a:r>
              <a:rPr lang="en-US" sz="2200" dirty="0" smtClean="0"/>
              <a:t>High Precision – Lists of items, medical or technical terminology, specialized or detailed information. </a:t>
            </a:r>
          </a:p>
          <a:p>
            <a:pPr lvl="1" eaLnBrk="1" hangingPunct="1"/>
            <a:r>
              <a:rPr lang="en-US" sz="2200" dirty="0" smtClean="0"/>
              <a:t>High Priority – Fast delivery is critical.</a:t>
            </a:r>
          </a:p>
          <a:p>
            <a:pPr lvl="1" eaLnBrk="1" hangingPunct="1"/>
            <a:r>
              <a:rPr lang="en-US" sz="2200" dirty="0" smtClean="0"/>
              <a:t>Low priority – Messages can be delivered in a more relaxed time frame.</a:t>
            </a:r>
          </a:p>
        </p:txBody>
      </p:sp>
      <p:sp>
        <p:nvSpPr>
          <p:cNvPr id="261128" name="Text Box 4"/>
          <p:cNvSpPr txBox="1">
            <a:spLocks noChangeArrowheads="1"/>
          </p:cNvSpPr>
          <p:nvPr/>
        </p:nvSpPr>
        <p:spPr bwMode="auto">
          <a:xfrm>
            <a:off x="457200" y="228600"/>
            <a:ext cx="838200" cy="366713"/>
          </a:xfrm>
          <a:prstGeom prst="rect">
            <a:avLst/>
          </a:prstGeom>
          <a:solidFill>
            <a:srgbClr val="000000"/>
          </a:solidFill>
          <a:ln w="9525">
            <a:noFill/>
            <a:miter lim="800000"/>
            <a:headEnd/>
            <a:tailEnd/>
          </a:ln>
        </p:spPr>
        <p:txBody>
          <a:bodyPr>
            <a:spAutoFit/>
          </a:bodyPr>
          <a:lstStyle/>
          <a:p>
            <a:pPr>
              <a:spcBef>
                <a:spcPct val="50000"/>
              </a:spcBef>
            </a:pPr>
            <a:r>
              <a:rPr lang="en-US" b="1" dirty="0" smtClean="0">
                <a:solidFill>
                  <a:schemeClr val="bg1"/>
                </a:solidFill>
              </a:rPr>
              <a:t>LU 28</a:t>
            </a:r>
            <a:endParaRPr lang="en-US" b="1" dirty="0">
              <a:solidFill>
                <a:schemeClr val="bg1"/>
              </a:solidFill>
            </a:endParaRPr>
          </a:p>
        </p:txBody>
      </p:sp>
      <p:pic>
        <p:nvPicPr>
          <p:cNvPr id="261129" name="Picture 11" descr="MCj02873160000[1]"/>
          <p:cNvPicPr>
            <a:picLocks noChangeAspect="1" noChangeArrowheads="1"/>
          </p:cNvPicPr>
          <p:nvPr/>
        </p:nvPicPr>
        <p:blipFill>
          <a:blip r:embed="rId2" cstate="print"/>
          <a:srcRect/>
          <a:stretch>
            <a:fillRect/>
          </a:stretch>
        </p:blipFill>
        <p:spPr bwMode="auto">
          <a:xfrm>
            <a:off x="7772400" y="1371600"/>
            <a:ext cx="812800" cy="12652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49F09653-A61F-48D9-AD02-0CD94C23FCE8}" type="slidenum">
              <a:rPr lang="en-US"/>
              <a:pPr>
                <a:defRPr/>
              </a:pPr>
              <a:t>224</a:t>
            </a:fld>
            <a:endParaRPr lang="en-US"/>
          </a:p>
        </p:txBody>
      </p:sp>
      <p:sp>
        <p:nvSpPr>
          <p:cNvPr id="262148" name="Rectangle 2"/>
          <p:cNvSpPr>
            <a:spLocks noGrp="1" noChangeArrowheads="1"/>
          </p:cNvSpPr>
          <p:nvPr>
            <p:ph type="title" idx="4294967295"/>
          </p:nvPr>
        </p:nvSpPr>
        <p:spPr>
          <a:xfrm>
            <a:off x="457200" y="304800"/>
            <a:ext cx="8229600" cy="1143000"/>
          </a:xfrm>
        </p:spPr>
        <p:txBody>
          <a:bodyPr/>
          <a:lstStyle/>
          <a:p>
            <a:pPr eaLnBrk="1" hangingPunct="1"/>
            <a:r>
              <a:rPr lang="en-US" sz="4000" dirty="0" smtClean="0">
                <a:solidFill>
                  <a:srgbClr val="0000FF"/>
                </a:solidFill>
              </a:rPr>
              <a:t> Modes, Methods and Applications  </a:t>
            </a:r>
          </a:p>
        </p:txBody>
      </p:sp>
      <p:sp>
        <p:nvSpPr>
          <p:cNvPr id="262149" name="Text Box 4"/>
          <p:cNvSpPr txBox="1">
            <a:spLocks noChangeArrowheads="1"/>
          </p:cNvSpPr>
          <p:nvPr/>
        </p:nvSpPr>
        <p:spPr bwMode="auto">
          <a:xfrm>
            <a:off x="457200" y="228600"/>
            <a:ext cx="838200" cy="366713"/>
          </a:xfrm>
          <a:prstGeom prst="rect">
            <a:avLst/>
          </a:prstGeom>
          <a:solidFill>
            <a:srgbClr val="000000"/>
          </a:solidFill>
          <a:ln w="9525">
            <a:noFill/>
            <a:miter lim="800000"/>
            <a:headEnd/>
            <a:tailEnd/>
          </a:ln>
        </p:spPr>
        <p:txBody>
          <a:bodyPr>
            <a:spAutoFit/>
          </a:bodyPr>
          <a:lstStyle/>
          <a:p>
            <a:pPr>
              <a:spcBef>
                <a:spcPct val="50000"/>
              </a:spcBef>
            </a:pPr>
            <a:r>
              <a:rPr lang="en-US" b="1" dirty="0" smtClean="0">
                <a:solidFill>
                  <a:schemeClr val="bg1"/>
                </a:solidFill>
              </a:rPr>
              <a:t>LU 28</a:t>
            </a:r>
            <a:endParaRPr lang="en-US" b="1" dirty="0">
              <a:solidFill>
                <a:schemeClr val="bg1"/>
              </a:solidFill>
            </a:endParaRPr>
          </a:p>
        </p:txBody>
      </p:sp>
      <p:sp>
        <p:nvSpPr>
          <p:cNvPr id="262150" name="Rectangle 3"/>
          <p:cNvSpPr>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a:spcBef>
                <a:spcPct val="20000"/>
              </a:spcBef>
              <a:buFontTx/>
              <a:buChar char="•"/>
            </a:pPr>
            <a:r>
              <a:rPr lang="en-US" sz="2400" dirty="0"/>
              <a:t>Each message type should be sent using the </a:t>
            </a:r>
            <a:br>
              <a:rPr lang="en-US" sz="2400" dirty="0"/>
            </a:br>
            <a:r>
              <a:rPr lang="en-US" sz="2400" dirty="0"/>
              <a:t>most appropriate mode based on the message </a:t>
            </a:r>
            <a:br>
              <a:rPr lang="en-US" sz="2400" dirty="0"/>
            </a:br>
            <a:r>
              <a:rPr lang="en-US" sz="2400" dirty="0"/>
              <a:t>content and destination.</a:t>
            </a:r>
            <a:br>
              <a:rPr lang="en-US" sz="2400" dirty="0"/>
            </a:br>
            <a:endParaRPr lang="en-US" sz="2400" dirty="0"/>
          </a:p>
          <a:p>
            <a:pPr marL="342900" indent="-342900">
              <a:spcBef>
                <a:spcPct val="20000"/>
              </a:spcBef>
              <a:buFontTx/>
              <a:buChar char="•"/>
            </a:pPr>
            <a:r>
              <a:rPr lang="en-US" sz="2400" dirty="0"/>
              <a:t>Remember radio may not be the only means of communication available at a site.  For example, </a:t>
            </a:r>
            <a:br>
              <a:rPr lang="en-US" sz="2400" dirty="0"/>
            </a:br>
            <a:r>
              <a:rPr lang="en-US" sz="2400" dirty="0"/>
              <a:t>if you are at a </a:t>
            </a:r>
            <a:r>
              <a:rPr lang="en-US" sz="2400" dirty="0" smtClean="0"/>
              <a:t>Red </a:t>
            </a:r>
            <a:r>
              <a:rPr lang="en-US" sz="2400" dirty="0"/>
              <a:t>C</a:t>
            </a:r>
            <a:r>
              <a:rPr lang="en-US" sz="2400" dirty="0" smtClean="0"/>
              <a:t>ross </a:t>
            </a:r>
            <a:r>
              <a:rPr lang="en-US" sz="2400" dirty="0"/>
              <a:t>shelter with power:</a:t>
            </a:r>
          </a:p>
          <a:p>
            <a:pPr marL="742950" lvl="1" indent="-285750">
              <a:spcBef>
                <a:spcPct val="20000"/>
              </a:spcBef>
              <a:buFontTx/>
              <a:buChar char="–"/>
            </a:pPr>
            <a:r>
              <a:rPr lang="en-US" sz="2000" dirty="0"/>
              <a:t>Consider using a power supply for the radio to save batteries.</a:t>
            </a:r>
          </a:p>
          <a:p>
            <a:pPr marL="742950" lvl="1" indent="-285750">
              <a:spcBef>
                <a:spcPct val="20000"/>
              </a:spcBef>
              <a:buFontTx/>
              <a:buChar char="–"/>
            </a:pPr>
            <a:r>
              <a:rPr lang="en-US" sz="2000" dirty="0"/>
              <a:t>If fax or telephones or internet are available at both ends use them, but be prepared should they go down on either end to use radio communication.</a:t>
            </a:r>
          </a:p>
        </p:txBody>
      </p:sp>
      <p:pic>
        <p:nvPicPr>
          <p:cNvPr id="262151" name="Picture 9" descr="MCj00787110000[1]"/>
          <p:cNvPicPr>
            <a:picLocks noChangeAspect="1" noChangeArrowheads="1"/>
          </p:cNvPicPr>
          <p:nvPr/>
        </p:nvPicPr>
        <p:blipFill>
          <a:blip r:embed="rId2" cstate="print"/>
          <a:srcRect/>
          <a:stretch>
            <a:fillRect/>
          </a:stretch>
        </p:blipFill>
        <p:spPr bwMode="auto">
          <a:xfrm>
            <a:off x="7772400" y="1295400"/>
            <a:ext cx="685800" cy="1298575"/>
          </a:xfrm>
          <a:prstGeom prst="rect">
            <a:avLst/>
          </a:prstGeom>
          <a:noFill/>
          <a:ln w="9525">
            <a:noFill/>
            <a:miter lim="800000"/>
            <a:headEnd/>
            <a:tailEnd/>
          </a:ln>
        </p:spPr>
      </p:pic>
      <p:pic>
        <p:nvPicPr>
          <p:cNvPr id="262152" name="Picture 10" descr="MCj04126200000[1]"/>
          <p:cNvPicPr>
            <a:picLocks noChangeAspect="1" noChangeArrowheads="1"/>
          </p:cNvPicPr>
          <p:nvPr/>
        </p:nvPicPr>
        <p:blipFill>
          <a:blip r:embed="rId3" cstate="print"/>
          <a:srcRect/>
          <a:stretch>
            <a:fillRect/>
          </a:stretch>
        </p:blipFill>
        <p:spPr bwMode="auto">
          <a:xfrm>
            <a:off x="7383463" y="3048000"/>
            <a:ext cx="1760537" cy="10652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969BBC37-3A32-4C20-9637-D63D07ACC7E8}" type="slidenum">
              <a:rPr lang="en-US"/>
              <a:pPr>
                <a:defRPr/>
              </a:pPr>
              <a:t>225</a:t>
            </a:fld>
            <a:endParaRPr lang="en-US"/>
          </a:p>
        </p:txBody>
      </p:sp>
      <p:sp>
        <p:nvSpPr>
          <p:cNvPr id="26317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B3392467-6668-4619-ACD3-D0C4ED12F02F}" type="slidenum">
              <a:rPr lang="en-US" sz="1400"/>
              <a:pPr algn="r"/>
              <a:t>225</a:t>
            </a:fld>
            <a:endParaRPr lang="en-US" sz="1400"/>
          </a:p>
        </p:txBody>
      </p:sp>
      <p:sp>
        <p:nvSpPr>
          <p:cNvPr id="263172" name="Rectangle 2"/>
          <p:cNvSpPr>
            <a:spLocks noGrp="1" noChangeArrowheads="1"/>
          </p:cNvSpPr>
          <p:nvPr>
            <p:ph type="title" idx="4294967295"/>
          </p:nvPr>
        </p:nvSpPr>
        <p:spPr/>
        <p:txBody>
          <a:bodyPr/>
          <a:lstStyle/>
          <a:p>
            <a:pPr eaLnBrk="1" hangingPunct="1"/>
            <a:r>
              <a:rPr lang="en-US" sz="4000" dirty="0" smtClean="0">
                <a:solidFill>
                  <a:srgbClr val="0000FF"/>
                </a:solidFill>
              </a:rPr>
              <a:t> Modes, Methods and Applications  </a:t>
            </a:r>
          </a:p>
        </p:txBody>
      </p:sp>
      <p:sp>
        <p:nvSpPr>
          <p:cNvPr id="263173" name="Text Box 4"/>
          <p:cNvSpPr txBox="1">
            <a:spLocks noChangeArrowheads="1"/>
          </p:cNvSpPr>
          <p:nvPr/>
        </p:nvSpPr>
        <p:spPr bwMode="auto">
          <a:xfrm>
            <a:off x="457200" y="228600"/>
            <a:ext cx="838200" cy="366713"/>
          </a:xfrm>
          <a:prstGeom prst="rect">
            <a:avLst/>
          </a:prstGeom>
          <a:solidFill>
            <a:srgbClr val="000000"/>
          </a:solidFill>
          <a:ln w="9525">
            <a:noFill/>
            <a:miter lim="800000"/>
            <a:headEnd/>
            <a:tailEnd/>
          </a:ln>
        </p:spPr>
        <p:txBody>
          <a:bodyPr>
            <a:spAutoFit/>
          </a:bodyPr>
          <a:lstStyle/>
          <a:p>
            <a:pPr>
              <a:spcBef>
                <a:spcPct val="50000"/>
              </a:spcBef>
            </a:pPr>
            <a:r>
              <a:rPr lang="en-US" b="1" dirty="0" smtClean="0">
                <a:solidFill>
                  <a:schemeClr val="bg1"/>
                </a:solidFill>
              </a:rPr>
              <a:t>LU 28</a:t>
            </a:r>
            <a:endParaRPr lang="en-US" b="1" dirty="0">
              <a:solidFill>
                <a:schemeClr val="bg1"/>
              </a:solidFill>
            </a:endParaRPr>
          </a:p>
        </p:txBody>
      </p:sp>
      <p:sp>
        <p:nvSpPr>
          <p:cNvPr id="263174" name="Rectangle 3"/>
          <p:cNvSpPr>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a:spcBef>
                <a:spcPct val="20000"/>
              </a:spcBef>
              <a:buFontTx/>
              <a:buChar char="•"/>
            </a:pPr>
            <a:r>
              <a:rPr lang="en-US" sz="2400" dirty="0"/>
              <a:t>Do not use voice for messages that are long, </a:t>
            </a:r>
            <a:br>
              <a:rPr lang="en-US" sz="2400" dirty="0"/>
            </a:br>
            <a:r>
              <a:rPr lang="en-US" sz="2400" dirty="0" smtClean="0"/>
              <a:t>detailed, </a:t>
            </a:r>
            <a:r>
              <a:rPr lang="en-US" sz="2400" dirty="0"/>
              <a:t>or technical in nature if an alternate </a:t>
            </a:r>
            <a:br>
              <a:rPr lang="en-US" sz="2400" dirty="0"/>
            </a:br>
            <a:r>
              <a:rPr lang="en-US" sz="2400" dirty="0"/>
              <a:t>means or mode is available. </a:t>
            </a:r>
          </a:p>
          <a:p>
            <a:pPr marL="342900" indent="-342900">
              <a:spcBef>
                <a:spcPct val="20000"/>
              </a:spcBef>
              <a:buFontTx/>
              <a:buChar char="•"/>
            </a:pPr>
            <a:endParaRPr lang="en-US" sz="2400" dirty="0"/>
          </a:p>
          <a:p>
            <a:pPr marL="342900" indent="-342900">
              <a:spcBef>
                <a:spcPct val="20000"/>
              </a:spcBef>
              <a:buFontTx/>
              <a:buChar char="•"/>
            </a:pPr>
            <a:r>
              <a:rPr lang="en-US" sz="2400" dirty="0"/>
              <a:t>Think about who may be monitoring before </a:t>
            </a:r>
            <a:br>
              <a:rPr lang="en-US" sz="2400" dirty="0"/>
            </a:br>
            <a:r>
              <a:rPr lang="en-US" sz="2400" dirty="0"/>
              <a:t>sending sensitive or private information.  </a:t>
            </a:r>
            <a:br>
              <a:rPr lang="en-US" sz="2400" dirty="0"/>
            </a:br>
            <a:r>
              <a:rPr lang="en-US" sz="2400" dirty="0"/>
              <a:t>Consider that the press, general public and </a:t>
            </a:r>
            <a:br>
              <a:rPr lang="en-US" sz="2400" dirty="0"/>
            </a:br>
            <a:r>
              <a:rPr lang="en-US" sz="2400" dirty="0"/>
              <a:t>thieves may be monitoring what you transmit. </a:t>
            </a:r>
          </a:p>
          <a:p>
            <a:pPr marL="742950" lvl="1" indent="-285750">
              <a:spcBef>
                <a:spcPct val="20000"/>
              </a:spcBef>
              <a:buFontTx/>
              <a:buChar char="–"/>
            </a:pPr>
            <a:r>
              <a:rPr lang="en-US" sz="2200" dirty="0"/>
              <a:t>Some modes provide an increased  level of security</a:t>
            </a:r>
          </a:p>
          <a:p>
            <a:pPr marL="742950" lvl="1" indent="-285750">
              <a:spcBef>
                <a:spcPct val="20000"/>
              </a:spcBef>
              <a:buFontTx/>
              <a:buChar char="–"/>
            </a:pPr>
            <a:r>
              <a:rPr lang="en-US" sz="2200" b="1" dirty="0">
                <a:solidFill>
                  <a:srgbClr val="FF0000"/>
                </a:solidFill>
              </a:rPr>
              <a:t>No amateur radio transmission is totally secure. </a:t>
            </a:r>
          </a:p>
        </p:txBody>
      </p:sp>
      <p:pic>
        <p:nvPicPr>
          <p:cNvPr id="263175" name="Picture 8" descr="MCBD06706_0000[1]"/>
          <p:cNvPicPr>
            <a:picLocks noChangeAspect="1" noChangeArrowheads="1"/>
          </p:cNvPicPr>
          <p:nvPr/>
        </p:nvPicPr>
        <p:blipFill>
          <a:blip r:embed="rId2" cstate="print"/>
          <a:srcRect/>
          <a:stretch>
            <a:fillRect/>
          </a:stretch>
        </p:blipFill>
        <p:spPr bwMode="auto">
          <a:xfrm>
            <a:off x="7391400" y="3429000"/>
            <a:ext cx="1290638" cy="1298575"/>
          </a:xfrm>
          <a:prstGeom prst="rect">
            <a:avLst/>
          </a:prstGeom>
          <a:noFill/>
          <a:ln w="9525">
            <a:noFill/>
            <a:miter lim="800000"/>
            <a:headEnd/>
            <a:tailEnd/>
          </a:ln>
        </p:spPr>
      </p:pic>
      <p:pic>
        <p:nvPicPr>
          <p:cNvPr id="263176" name="Picture 13" descr="MCj04238220000[1]"/>
          <p:cNvPicPr>
            <a:picLocks noChangeAspect="1" noChangeArrowheads="1"/>
          </p:cNvPicPr>
          <p:nvPr/>
        </p:nvPicPr>
        <p:blipFill>
          <a:blip r:embed="rId3" cstate="print"/>
          <a:srcRect/>
          <a:stretch>
            <a:fillRect/>
          </a:stretch>
        </p:blipFill>
        <p:spPr bwMode="auto">
          <a:xfrm>
            <a:off x="7315200" y="1447800"/>
            <a:ext cx="1211263" cy="12430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6A68F1F2-519F-4116-8755-0EFC9A783F8E}" type="slidenum">
              <a:rPr lang="en-US"/>
              <a:pPr>
                <a:defRPr/>
              </a:pPr>
              <a:t>226</a:t>
            </a:fld>
            <a:endParaRPr lang="en-US"/>
          </a:p>
        </p:txBody>
      </p:sp>
      <p:sp>
        <p:nvSpPr>
          <p:cNvPr id="264196" name="Rectangle 2"/>
          <p:cNvSpPr>
            <a:spLocks noGrp="1" noChangeArrowheads="1"/>
          </p:cNvSpPr>
          <p:nvPr>
            <p:ph type="title" idx="4294967295"/>
          </p:nvPr>
        </p:nvSpPr>
        <p:spPr/>
        <p:txBody>
          <a:bodyPr/>
          <a:lstStyle/>
          <a:p>
            <a:pPr eaLnBrk="1" hangingPunct="1"/>
            <a:r>
              <a:rPr lang="en-US" sz="4000" smtClean="0">
                <a:solidFill>
                  <a:srgbClr val="0000FF"/>
                </a:solidFill>
              </a:rPr>
              <a:t> Modes, Methods and Applications  </a:t>
            </a:r>
          </a:p>
        </p:txBody>
      </p:sp>
      <p:sp>
        <p:nvSpPr>
          <p:cNvPr id="264197" name="Rectangle 3"/>
          <p:cNvSpPr>
            <a:spLocks noGrp="1" noChangeArrowheads="1"/>
          </p:cNvSpPr>
          <p:nvPr>
            <p:ph type="body" idx="4294967295"/>
          </p:nvPr>
        </p:nvSpPr>
        <p:spPr>
          <a:xfrm>
            <a:off x="533400" y="1600200"/>
            <a:ext cx="8229600" cy="4525963"/>
          </a:xfrm>
        </p:spPr>
        <p:txBody>
          <a:bodyPr/>
          <a:lstStyle/>
          <a:p>
            <a:pPr marL="0" indent="0">
              <a:buFontTx/>
              <a:buNone/>
            </a:pPr>
            <a:r>
              <a:rPr lang="en-US" sz="2400" smtClean="0"/>
              <a:t>Digital modes:</a:t>
            </a:r>
          </a:p>
          <a:p>
            <a:pPr lvl="2"/>
            <a:r>
              <a:rPr lang="en-US" sz="2200" smtClean="0"/>
              <a:t>Can be useful in passing large volumes of traffic. </a:t>
            </a:r>
          </a:p>
          <a:p>
            <a:pPr lvl="2"/>
            <a:r>
              <a:rPr lang="en-US" sz="2200" smtClean="0"/>
              <a:t>Can provide error free transmission (many have error correction) of input data, can be saved at either end for re-transmission, printing or archiving.</a:t>
            </a:r>
            <a:r>
              <a:rPr lang="en-US" smtClean="0"/>
              <a:t> </a:t>
            </a:r>
          </a:p>
          <a:p>
            <a:pPr lvl="1" eaLnBrk="1" hangingPunct="1"/>
            <a:r>
              <a:rPr lang="en-US" sz="2400" smtClean="0"/>
              <a:t> What digital modes are available?</a:t>
            </a:r>
          </a:p>
          <a:p>
            <a:pPr lvl="2" eaLnBrk="1" hangingPunct="1"/>
            <a:r>
              <a:rPr lang="en-US" sz="2200" smtClean="0"/>
              <a:t>For HF the best digital modes are Packet, AMTOR mode B and PSK31. </a:t>
            </a:r>
          </a:p>
          <a:p>
            <a:pPr lvl="2" eaLnBrk="1" hangingPunct="1"/>
            <a:r>
              <a:rPr lang="en-US" sz="2200" smtClean="0"/>
              <a:t>For VHF/UHF  The TNC 2 (Terminal Node controller version 2) Packet is the most common</a:t>
            </a:r>
            <a:r>
              <a:rPr lang="en-US" smtClean="0"/>
              <a:t>	</a:t>
            </a:r>
            <a:r>
              <a:rPr lang="en-US" sz="1800" smtClean="0"/>
              <a:t>	</a:t>
            </a:r>
          </a:p>
        </p:txBody>
      </p:sp>
      <p:sp>
        <p:nvSpPr>
          <p:cNvPr id="264198" name="Text Box 4"/>
          <p:cNvSpPr txBox="1">
            <a:spLocks noChangeArrowheads="1"/>
          </p:cNvSpPr>
          <p:nvPr/>
        </p:nvSpPr>
        <p:spPr bwMode="auto">
          <a:xfrm>
            <a:off x="457200" y="228600"/>
            <a:ext cx="838200" cy="366713"/>
          </a:xfrm>
          <a:prstGeom prst="rect">
            <a:avLst/>
          </a:prstGeom>
          <a:solidFill>
            <a:srgbClr val="000000"/>
          </a:solidFill>
          <a:ln w="9525">
            <a:noFill/>
            <a:miter lim="800000"/>
            <a:headEnd/>
            <a:tailEnd/>
          </a:ln>
        </p:spPr>
        <p:txBody>
          <a:bodyPr>
            <a:spAutoFit/>
          </a:bodyPr>
          <a:lstStyle/>
          <a:p>
            <a:pPr>
              <a:spcBef>
                <a:spcPct val="50000"/>
              </a:spcBef>
            </a:pPr>
            <a:r>
              <a:rPr lang="en-US" b="1" dirty="0" smtClean="0">
                <a:solidFill>
                  <a:schemeClr val="bg1"/>
                </a:solidFill>
              </a:rPr>
              <a:t>LU 28</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6"/>
          <p:cNvSpPr>
            <a:spLocks noGrp="1" noChangeArrowheads="1"/>
          </p:cNvSpPr>
          <p:nvPr>
            <p:ph type="sldNum" sz="quarter" idx="12"/>
          </p:nvPr>
        </p:nvSpPr>
        <p:spPr>
          <a:ln/>
        </p:spPr>
        <p:txBody>
          <a:bodyPr/>
          <a:lstStyle/>
          <a:p>
            <a:pPr>
              <a:defRPr/>
            </a:pPr>
            <a:fld id="{851092B7-639C-4CE9-8874-8BAC3ADA2B1B}" type="slidenum">
              <a:rPr lang="en-US"/>
              <a:pPr>
                <a:defRPr/>
              </a:pPr>
              <a:t>227</a:t>
            </a:fld>
            <a:endParaRPr lang="en-US"/>
          </a:p>
        </p:txBody>
      </p:sp>
      <p:sp>
        <p:nvSpPr>
          <p:cNvPr id="265220" name="Rectangle 2"/>
          <p:cNvSpPr>
            <a:spLocks noGrp="1" noChangeArrowheads="1"/>
          </p:cNvSpPr>
          <p:nvPr>
            <p:ph type="title" idx="4294967295"/>
          </p:nvPr>
        </p:nvSpPr>
        <p:spPr/>
        <p:txBody>
          <a:bodyPr/>
          <a:lstStyle/>
          <a:p>
            <a:pPr eaLnBrk="1" hangingPunct="1"/>
            <a:r>
              <a:rPr lang="en-US" sz="4000" smtClean="0">
                <a:solidFill>
                  <a:srgbClr val="0000FF"/>
                </a:solidFill>
              </a:rPr>
              <a:t> Modes, Methods and Applications  </a:t>
            </a:r>
          </a:p>
        </p:txBody>
      </p:sp>
      <p:sp>
        <p:nvSpPr>
          <p:cNvPr id="265221" name="Rectangle 3"/>
          <p:cNvSpPr>
            <a:spLocks noGrp="1" noChangeArrowheads="1"/>
          </p:cNvSpPr>
          <p:nvPr>
            <p:ph type="body" idx="4294967295"/>
          </p:nvPr>
        </p:nvSpPr>
        <p:spPr/>
        <p:txBody>
          <a:bodyPr/>
          <a:lstStyle/>
          <a:p>
            <a:pPr eaLnBrk="1" hangingPunct="1">
              <a:buFontTx/>
              <a:buNone/>
            </a:pPr>
            <a:r>
              <a:rPr lang="en-US" sz="2400" smtClean="0"/>
              <a:t>Additional Modes </a:t>
            </a:r>
          </a:p>
          <a:p>
            <a:pPr lvl="1" eaLnBrk="1" hangingPunct="1"/>
            <a:r>
              <a:rPr lang="en-US" sz="2000" smtClean="0"/>
              <a:t>APRS for location and short messages </a:t>
            </a:r>
          </a:p>
          <a:p>
            <a:pPr lvl="1" eaLnBrk="1" hangingPunct="1"/>
            <a:r>
              <a:rPr lang="en-US" sz="2000" smtClean="0"/>
              <a:t>Amateur TV</a:t>
            </a:r>
          </a:p>
          <a:p>
            <a:pPr lvl="2" eaLnBrk="1" hangingPunct="1"/>
            <a:r>
              <a:rPr lang="en-US" sz="1800" smtClean="0"/>
              <a:t>Slow Scan images via HF  </a:t>
            </a:r>
          </a:p>
          <a:p>
            <a:pPr lvl="2" eaLnBrk="1" hangingPunct="1"/>
            <a:r>
              <a:rPr lang="en-US" sz="1800" smtClean="0"/>
              <a:t>Real time TV on 70 cm and above </a:t>
            </a:r>
          </a:p>
        </p:txBody>
      </p:sp>
      <p:sp>
        <p:nvSpPr>
          <p:cNvPr id="265222" name="Text Box 4"/>
          <p:cNvSpPr txBox="1">
            <a:spLocks noChangeArrowheads="1"/>
          </p:cNvSpPr>
          <p:nvPr/>
        </p:nvSpPr>
        <p:spPr bwMode="auto">
          <a:xfrm>
            <a:off x="457200" y="228600"/>
            <a:ext cx="838200" cy="366713"/>
          </a:xfrm>
          <a:prstGeom prst="rect">
            <a:avLst/>
          </a:prstGeom>
          <a:solidFill>
            <a:srgbClr val="000000"/>
          </a:solidFill>
          <a:ln w="9525">
            <a:noFill/>
            <a:miter lim="800000"/>
            <a:headEnd/>
            <a:tailEnd/>
          </a:ln>
        </p:spPr>
        <p:txBody>
          <a:bodyPr>
            <a:spAutoFit/>
          </a:bodyPr>
          <a:lstStyle/>
          <a:p>
            <a:pPr>
              <a:spcBef>
                <a:spcPct val="50000"/>
              </a:spcBef>
            </a:pPr>
            <a:r>
              <a:rPr lang="en-US" b="1" dirty="0" smtClean="0">
                <a:solidFill>
                  <a:schemeClr val="bg1"/>
                </a:solidFill>
              </a:rPr>
              <a:t>LU 28</a:t>
            </a:r>
            <a:endParaRPr lang="en-US" b="1" dirty="0">
              <a:solidFill>
                <a:schemeClr val="bg1"/>
              </a:solidFill>
            </a:endParaRPr>
          </a:p>
        </p:txBody>
      </p:sp>
      <p:grpSp>
        <p:nvGrpSpPr>
          <p:cNvPr id="265225" name="Group 41"/>
          <p:cNvGrpSpPr>
            <a:grpSpLocks/>
          </p:cNvGrpSpPr>
          <p:nvPr/>
        </p:nvGrpSpPr>
        <p:grpSpPr bwMode="auto">
          <a:xfrm>
            <a:off x="6705600" y="1905000"/>
            <a:ext cx="1573213" cy="1825625"/>
            <a:chOff x="3821" y="1168"/>
            <a:chExt cx="991" cy="1150"/>
          </a:xfrm>
        </p:grpSpPr>
        <p:sp>
          <p:nvSpPr>
            <p:cNvPr id="265226" name="AutoShape 10"/>
            <p:cNvSpPr>
              <a:spLocks noChangeAspect="1" noChangeArrowheads="1" noTextEdit="1"/>
            </p:cNvSpPr>
            <p:nvPr/>
          </p:nvSpPr>
          <p:spPr bwMode="auto">
            <a:xfrm>
              <a:off x="3821" y="1168"/>
              <a:ext cx="991" cy="1150"/>
            </a:xfrm>
            <a:prstGeom prst="rect">
              <a:avLst/>
            </a:prstGeom>
            <a:noFill/>
            <a:ln w="9525">
              <a:noFill/>
              <a:miter lim="800000"/>
              <a:headEnd/>
              <a:tailEnd/>
            </a:ln>
          </p:spPr>
          <p:txBody>
            <a:bodyPr/>
            <a:lstStyle/>
            <a:p>
              <a:endParaRPr lang="en-US"/>
            </a:p>
          </p:txBody>
        </p:sp>
        <p:sp>
          <p:nvSpPr>
            <p:cNvPr id="265227" name="Freeform 13"/>
            <p:cNvSpPr>
              <a:spLocks/>
            </p:cNvSpPr>
            <p:nvPr/>
          </p:nvSpPr>
          <p:spPr bwMode="auto">
            <a:xfrm>
              <a:off x="4104" y="1272"/>
              <a:ext cx="475" cy="232"/>
            </a:xfrm>
            <a:custGeom>
              <a:avLst/>
              <a:gdLst>
                <a:gd name="T0" fmla="*/ 98 w 952"/>
                <a:gd name="T1" fmla="*/ 0 h 465"/>
                <a:gd name="T2" fmla="*/ 118 w 952"/>
                <a:gd name="T3" fmla="*/ 0 h 465"/>
                <a:gd name="T4" fmla="*/ 118 w 952"/>
                <a:gd name="T5" fmla="*/ 57 h 465"/>
                <a:gd name="T6" fmla="*/ 0 w 952"/>
                <a:gd name="T7" fmla="*/ 58 h 465"/>
                <a:gd name="T8" fmla="*/ 0 w 952"/>
                <a:gd name="T9" fmla="*/ 9 h 465"/>
                <a:gd name="T10" fmla="*/ 12 w 952"/>
                <a:gd name="T11" fmla="*/ 9 h 465"/>
                <a:gd name="T12" fmla="*/ 12 w 952"/>
                <a:gd name="T13" fmla="*/ 4 h 465"/>
                <a:gd name="T14" fmla="*/ 22 w 952"/>
                <a:gd name="T15" fmla="*/ 4 h 465"/>
                <a:gd name="T16" fmla="*/ 92 w 952"/>
                <a:gd name="T17" fmla="*/ 4 h 465"/>
                <a:gd name="T18" fmla="*/ 98 w 952"/>
                <a:gd name="T19" fmla="*/ 0 h 4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2"/>
                <a:gd name="T31" fmla="*/ 0 h 465"/>
                <a:gd name="T32" fmla="*/ 952 w 952"/>
                <a:gd name="T33" fmla="*/ 465 h 4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2" h="465">
                  <a:moveTo>
                    <a:pt x="792" y="0"/>
                  </a:moveTo>
                  <a:lnTo>
                    <a:pt x="952" y="0"/>
                  </a:lnTo>
                  <a:lnTo>
                    <a:pt x="952" y="458"/>
                  </a:lnTo>
                  <a:lnTo>
                    <a:pt x="0" y="465"/>
                  </a:lnTo>
                  <a:lnTo>
                    <a:pt x="0" y="78"/>
                  </a:lnTo>
                  <a:lnTo>
                    <a:pt x="103" y="78"/>
                  </a:lnTo>
                  <a:lnTo>
                    <a:pt x="103" y="32"/>
                  </a:lnTo>
                  <a:lnTo>
                    <a:pt x="176" y="32"/>
                  </a:lnTo>
                  <a:lnTo>
                    <a:pt x="741" y="32"/>
                  </a:lnTo>
                  <a:lnTo>
                    <a:pt x="792" y="0"/>
                  </a:lnTo>
                  <a:close/>
                </a:path>
              </a:pathLst>
            </a:custGeom>
            <a:solidFill>
              <a:srgbClr val="001919"/>
            </a:solidFill>
            <a:ln w="9525">
              <a:noFill/>
              <a:round/>
              <a:headEnd/>
              <a:tailEnd/>
            </a:ln>
          </p:spPr>
          <p:txBody>
            <a:bodyPr/>
            <a:lstStyle/>
            <a:p>
              <a:endParaRPr lang="en-US" sz="2400"/>
            </a:p>
          </p:txBody>
        </p:sp>
        <p:sp>
          <p:nvSpPr>
            <p:cNvPr id="265228" name="Rectangle 14"/>
            <p:cNvSpPr>
              <a:spLocks noChangeArrowheads="1"/>
            </p:cNvSpPr>
            <p:nvPr/>
          </p:nvSpPr>
          <p:spPr bwMode="auto">
            <a:xfrm>
              <a:off x="4115" y="1362"/>
              <a:ext cx="371" cy="31"/>
            </a:xfrm>
            <a:prstGeom prst="rect">
              <a:avLst/>
            </a:prstGeom>
            <a:solidFill>
              <a:srgbClr val="354747"/>
            </a:solidFill>
            <a:ln w="9525">
              <a:noFill/>
              <a:miter lim="800000"/>
              <a:headEnd/>
              <a:tailEnd/>
            </a:ln>
          </p:spPr>
          <p:txBody>
            <a:bodyPr/>
            <a:lstStyle/>
            <a:p>
              <a:endParaRPr lang="en-US" sz="2400"/>
            </a:p>
          </p:txBody>
        </p:sp>
        <p:sp>
          <p:nvSpPr>
            <p:cNvPr id="265229" name="Freeform 15"/>
            <p:cNvSpPr>
              <a:spLocks/>
            </p:cNvSpPr>
            <p:nvPr/>
          </p:nvSpPr>
          <p:spPr bwMode="auto">
            <a:xfrm>
              <a:off x="4248" y="1888"/>
              <a:ext cx="320" cy="430"/>
            </a:xfrm>
            <a:custGeom>
              <a:avLst/>
              <a:gdLst>
                <a:gd name="T0" fmla="*/ 5 w 640"/>
                <a:gd name="T1" fmla="*/ 6 h 861"/>
                <a:gd name="T2" fmla="*/ 1 w 640"/>
                <a:gd name="T3" fmla="*/ 16 h 861"/>
                <a:gd name="T4" fmla="*/ 0 w 640"/>
                <a:gd name="T5" fmla="*/ 39 h 861"/>
                <a:gd name="T6" fmla="*/ 3 w 640"/>
                <a:gd name="T7" fmla="*/ 62 h 861"/>
                <a:gd name="T8" fmla="*/ 3 w 640"/>
                <a:gd name="T9" fmla="*/ 107 h 861"/>
                <a:gd name="T10" fmla="*/ 70 w 640"/>
                <a:gd name="T11" fmla="*/ 106 h 861"/>
                <a:gd name="T12" fmla="*/ 70 w 640"/>
                <a:gd name="T13" fmla="*/ 74 h 861"/>
                <a:gd name="T14" fmla="*/ 80 w 640"/>
                <a:gd name="T15" fmla="*/ 51 h 861"/>
                <a:gd name="T16" fmla="*/ 80 w 640"/>
                <a:gd name="T17" fmla="*/ 35 h 861"/>
                <a:gd name="T18" fmla="*/ 80 w 640"/>
                <a:gd name="T19" fmla="*/ 16 h 861"/>
                <a:gd name="T20" fmla="*/ 70 w 640"/>
                <a:gd name="T21" fmla="*/ 0 h 861"/>
                <a:gd name="T22" fmla="*/ 5 w 640"/>
                <a:gd name="T23" fmla="*/ 6 h 8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0"/>
                <a:gd name="T37" fmla="*/ 0 h 861"/>
                <a:gd name="T38" fmla="*/ 640 w 640"/>
                <a:gd name="T39" fmla="*/ 861 h 8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0" h="861">
                  <a:moveTo>
                    <a:pt x="33" y="50"/>
                  </a:moveTo>
                  <a:lnTo>
                    <a:pt x="9" y="132"/>
                  </a:lnTo>
                  <a:lnTo>
                    <a:pt x="0" y="315"/>
                  </a:lnTo>
                  <a:lnTo>
                    <a:pt x="20" y="497"/>
                  </a:lnTo>
                  <a:lnTo>
                    <a:pt x="20" y="861"/>
                  </a:lnTo>
                  <a:lnTo>
                    <a:pt x="556" y="854"/>
                  </a:lnTo>
                  <a:lnTo>
                    <a:pt x="556" y="598"/>
                  </a:lnTo>
                  <a:lnTo>
                    <a:pt x="640" y="413"/>
                  </a:lnTo>
                  <a:lnTo>
                    <a:pt x="640" y="285"/>
                  </a:lnTo>
                  <a:lnTo>
                    <a:pt x="640" y="128"/>
                  </a:lnTo>
                  <a:lnTo>
                    <a:pt x="556" y="0"/>
                  </a:lnTo>
                  <a:lnTo>
                    <a:pt x="33" y="50"/>
                  </a:lnTo>
                  <a:close/>
                </a:path>
              </a:pathLst>
            </a:custGeom>
            <a:solidFill>
              <a:srgbClr val="000016"/>
            </a:solidFill>
            <a:ln w="9525">
              <a:noFill/>
              <a:round/>
              <a:headEnd/>
              <a:tailEnd/>
            </a:ln>
          </p:spPr>
          <p:txBody>
            <a:bodyPr/>
            <a:lstStyle/>
            <a:p>
              <a:endParaRPr lang="en-US" sz="2400"/>
            </a:p>
          </p:txBody>
        </p:sp>
        <p:sp>
          <p:nvSpPr>
            <p:cNvPr id="265230" name="Freeform 16"/>
            <p:cNvSpPr>
              <a:spLocks/>
            </p:cNvSpPr>
            <p:nvPr/>
          </p:nvSpPr>
          <p:spPr bwMode="auto">
            <a:xfrm>
              <a:off x="4423" y="1218"/>
              <a:ext cx="98" cy="83"/>
            </a:xfrm>
            <a:custGeom>
              <a:avLst/>
              <a:gdLst>
                <a:gd name="T0" fmla="*/ 24 w 197"/>
                <a:gd name="T1" fmla="*/ 19 h 165"/>
                <a:gd name="T2" fmla="*/ 24 w 197"/>
                <a:gd name="T3" fmla="*/ 15 h 165"/>
                <a:gd name="T4" fmla="*/ 24 w 197"/>
                <a:gd name="T5" fmla="*/ 12 h 165"/>
                <a:gd name="T6" fmla="*/ 24 w 197"/>
                <a:gd name="T7" fmla="*/ 9 h 165"/>
                <a:gd name="T8" fmla="*/ 23 w 197"/>
                <a:gd name="T9" fmla="*/ 7 h 165"/>
                <a:gd name="T10" fmla="*/ 23 w 197"/>
                <a:gd name="T11" fmla="*/ 6 h 165"/>
                <a:gd name="T12" fmla="*/ 22 w 197"/>
                <a:gd name="T13" fmla="*/ 4 h 165"/>
                <a:gd name="T14" fmla="*/ 20 w 197"/>
                <a:gd name="T15" fmla="*/ 3 h 165"/>
                <a:gd name="T16" fmla="*/ 19 w 197"/>
                <a:gd name="T17" fmla="*/ 2 h 165"/>
                <a:gd name="T18" fmla="*/ 18 w 197"/>
                <a:gd name="T19" fmla="*/ 2 h 165"/>
                <a:gd name="T20" fmla="*/ 16 w 197"/>
                <a:gd name="T21" fmla="*/ 1 h 165"/>
                <a:gd name="T22" fmla="*/ 14 w 197"/>
                <a:gd name="T23" fmla="*/ 1 h 165"/>
                <a:gd name="T24" fmla="*/ 12 w 197"/>
                <a:gd name="T25" fmla="*/ 1 h 165"/>
                <a:gd name="T26" fmla="*/ 9 w 197"/>
                <a:gd name="T27" fmla="*/ 1 h 165"/>
                <a:gd name="T28" fmla="*/ 6 w 197"/>
                <a:gd name="T29" fmla="*/ 1 h 165"/>
                <a:gd name="T30" fmla="*/ 3 w 197"/>
                <a:gd name="T31" fmla="*/ 1 h 165"/>
                <a:gd name="T32" fmla="*/ 0 w 197"/>
                <a:gd name="T33" fmla="*/ 0 h 165"/>
                <a:gd name="T34" fmla="*/ 1 w 197"/>
                <a:gd name="T35" fmla="*/ 6 h 165"/>
                <a:gd name="T36" fmla="*/ 7 w 197"/>
                <a:gd name="T37" fmla="*/ 6 h 165"/>
                <a:gd name="T38" fmla="*/ 11 w 197"/>
                <a:gd name="T39" fmla="*/ 6 h 165"/>
                <a:gd name="T40" fmla="*/ 14 w 197"/>
                <a:gd name="T41" fmla="*/ 6 h 165"/>
                <a:gd name="T42" fmla="*/ 17 w 197"/>
                <a:gd name="T43" fmla="*/ 7 h 165"/>
                <a:gd name="T44" fmla="*/ 18 w 197"/>
                <a:gd name="T45" fmla="*/ 9 h 165"/>
                <a:gd name="T46" fmla="*/ 19 w 197"/>
                <a:gd name="T47" fmla="*/ 12 h 165"/>
                <a:gd name="T48" fmla="*/ 19 w 197"/>
                <a:gd name="T49" fmla="*/ 16 h 165"/>
                <a:gd name="T50" fmla="*/ 19 w 197"/>
                <a:gd name="T51" fmla="*/ 21 h 165"/>
                <a:gd name="T52" fmla="*/ 24 w 197"/>
                <a:gd name="T53" fmla="*/ 19 h 1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97"/>
                <a:gd name="T82" fmla="*/ 0 h 165"/>
                <a:gd name="T83" fmla="*/ 197 w 197"/>
                <a:gd name="T84" fmla="*/ 165 h 16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97" h="165">
                  <a:moveTo>
                    <a:pt x="197" y="145"/>
                  </a:moveTo>
                  <a:lnTo>
                    <a:pt x="197" y="117"/>
                  </a:lnTo>
                  <a:lnTo>
                    <a:pt x="195" y="92"/>
                  </a:lnTo>
                  <a:lnTo>
                    <a:pt x="193" y="72"/>
                  </a:lnTo>
                  <a:lnTo>
                    <a:pt x="188" y="54"/>
                  </a:lnTo>
                  <a:lnTo>
                    <a:pt x="184" y="41"/>
                  </a:lnTo>
                  <a:lnTo>
                    <a:pt x="176" y="29"/>
                  </a:lnTo>
                  <a:lnTo>
                    <a:pt x="167" y="21"/>
                  </a:lnTo>
                  <a:lnTo>
                    <a:pt x="157" y="14"/>
                  </a:lnTo>
                  <a:lnTo>
                    <a:pt x="146" y="9"/>
                  </a:lnTo>
                  <a:lnTo>
                    <a:pt x="131" y="6"/>
                  </a:lnTo>
                  <a:lnTo>
                    <a:pt x="114" y="4"/>
                  </a:lnTo>
                  <a:lnTo>
                    <a:pt x="97" y="3"/>
                  </a:lnTo>
                  <a:lnTo>
                    <a:pt x="76" y="3"/>
                  </a:lnTo>
                  <a:lnTo>
                    <a:pt x="53" y="1"/>
                  </a:lnTo>
                  <a:lnTo>
                    <a:pt x="28" y="1"/>
                  </a:lnTo>
                  <a:lnTo>
                    <a:pt x="0" y="0"/>
                  </a:lnTo>
                  <a:lnTo>
                    <a:pt x="14" y="41"/>
                  </a:lnTo>
                  <a:lnTo>
                    <a:pt x="59" y="43"/>
                  </a:lnTo>
                  <a:lnTo>
                    <a:pt x="94" y="44"/>
                  </a:lnTo>
                  <a:lnTo>
                    <a:pt x="119" y="47"/>
                  </a:lnTo>
                  <a:lnTo>
                    <a:pt x="138" y="54"/>
                  </a:lnTo>
                  <a:lnTo>
                    <a:pt x="149" y="68"/>
                  </a:lnTo>
                  <a:lnTo>
                    <a:pt x="155" y="90"/>
                  </a:lnTo>
                  <a:lnTo>
                    <a:pt x="157" y="121"/>
                  </a:lnTo>
                  <a:lnTo>
                    <a:pt x="158" y="165"/>
                  </a:lnTo>
                  <a:lnTo>
                    <a:pt x="197" y="145"/>
                  </a:lnTo>
                  <a:close/>
                </a:path>
              </a:pathLst>
            </a:custGeom>
            <a:solidFill>
              <a:srgbClr val="001919"/>
            </a:solidFill>
            <a:ln w="9525">
              <a:noFill/>
              <a:round/>
              <a:headEnd/>
              <a:tailEnd/>
            </a:ln>
          </p:spPr>
          <p:txBody>
            <a:bodyPr/>
            <a:lstStyle/>
            <a:p>
              <a:endParaRPr lang="en-US" sz="2400"/>
            </a:p>
          </p:txBody>
        </p:sp>
        <p:sp>
          <p:nvSpPr>
            <p:cNvPr id="265231" name="Freeform 17"/>
            <p:cNvSpPr>
              <a:spLocks/>
            </p:cNvSpPr>
            <p:nvPr/>
          </p:nvSpPr>
          <p:spPr bwMode="auto">
            <a:xfrm>
              <a:off x="4084" y="1196"/>
              <a:ext cx="286" cy="68"/>
            </a:xfrm>
            <a:custGeom>
              <a:avLst/>
              <a:gdLst>
                <a:gd name="T0" fmla="*/ 49 w 574"/>
                <a:gd name="T1" fmla="*/ 3 h 135"/>
                <a:gd name="T2" fmla="*/ 45 w 574"/>
                <a:gd name="T3" fmla="*/ 2 h 135"/>
                <a:gd name="T4" fmla="*/ 41 w 574"/>
                <a:gd name="T5" fmla="*/ 2 h 135"/>
                <a:gd name="T6" fmla="*/ 36 w 574"/>
                <a:gd name="T7" fmla="*/ 2 h 135"/>
                <a:gd name="T8" fmla="*/ 32 w 574"/>
                <a:gd name="T9" fmla="*/ 1 h 135"/>
                <a:gd name="T10" fmla="*/ 28 w 574"/>
                <a:gd name="T11" fmla="*/ 1 h 135"/>
                <a:gd name="T12" fmla="*/ 23 w 574"/>
                <a:gd name="T13" fmla="*/ 1 h 135"/>
                <a:gd name="T14" fmla="*/ 19 w 574"/>
                <a:gd name="T15" fmla="*/ 0 h 135"/>
                <a:gd name="T16" fmla="*/ 15 w 574"/>
                <a:gd name="T17" fmla="*/ 1 h 135"/>
                <a:gd name="T18" fmla="*/ 11 w 574"/>
                <a:gd name="T19" fmla="*/ 1 h 135"/>
                <a:gd name="T20" fmla="*/ 8 w 574"/>
                <a:gd name="T21" fmla="*/ 2 h 135"/>
                <a:gd name="T22" fmla="*/ 5 w 574"/>
                <a:gd name="T23" fmla="*/ 2 h 135"/>
                <a:gd name="T24" fmla="*/ 2 w 574"/>
                <a:gd name="T25" fmla="*/ 4 h 135"/>
                <a:gd name="T26" fmla="*/ 1 w 574"/>
                <a:gd name="T27" fmla="*/ 5 h 135"/>
                <a:gd name="T28" fmla="*/ 0 w 574"/>
                <a:gd name="T29" fmla="*/ 8 h 135"/>
                <a:gd name="T30" fmla="*/ 0 w 574"/>
                <a:gd name="T31" fmla="*/ 10 h 135"/>
                <a:gd name="T32" fmla="*/ 0 w 574"/>
                <a:gd name="T33" fmla="*/ 13 h 135"/>
                <a:gd name="T34" fmla="*/ 9 w 574"/>
                <a:gd name="T35" fmla="*/ 17 h 135"/>
                <a:gd name="T36" fmla="*/ 19 w 574"/>
                <a:gd name="T37" fmla="*/ 17 h 135"/>
                <a:gd name="T38" fmla="*/ 71 w 574"/>
                <a:gd name="T39" fmla="*/ 17 h 135"/>
                <a:gd name="T40" fmla="*/ 71 w 574"/>
                <a:gd name="T41" fmla="*/ 5 h 135"/>
                <a:gd name="T42" fmla="*/ 49 w 574"/>
                <a:gd name="T43" fmla="*/ 3 h 1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4"/>
                <a:gd name="T67" fmla="*/ 0 h 135"/>
                <a:gd name="T68" fmla="*/ 574 w 574"/>
                <a:gd name="T69" fmla="*/ 135 h 1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4" h="135">
                  <a:moveTo>
                    <a:pt x="393" y="17"/>
                  </a:moveTo>
                  <a:lnTo>
                    <a:pt x="362" y="14"/>
                  </a:lnTo>
                  <a:lnTo>
                    <a:pt x="330" y="12"/>
                  </a:lnTo>
                  <a:lnTo>
                    <a:pt x="295" y="9"/>
                  </a:lnTo>
                  <a:lnTo>
                    <a:pt x="259" y="6"/>
                  </a:lnTo>
                  <a:lnTo>
                    <a:pt x="224" y="4"/>
                  </a:lnTo>
                  <a:lnTo>
                    <a:pt x="188" y="2"/>
                  </a:lnTo>
                  <a:lnTo>
                    <a:pt x="153" y="0"/>
                  </a:lnTo>
                  <a:lnTo>
                    <a:pt x="121" y="2"/>
                  </a:lnTo>
                  <a:lnTo>
                    <a:pt x="91" y="4"/>
                  </a:lnTo>
                  <a:lnTo>
                    <a:pt x="65" y="9"/>
                  </a:lnTo>
                  <a:lnTo>
                    <a:pt x="40" y="15"/>
                  </a:lnTo>
                  <a:lnTo>
                    <a:pt x="22" y="26"/>
                  </a:lnTo>
                  <a:lnTo>
                    <a:pt x="8" y="40"/>
                  </a:lnTo>
                  <a:lnTo>
                    <a:pt x="1" y="57"/>
                  </a:lnTo>
                  <a:lnTo>
                    <a:pt x="0" y="78"/>
                  </a:lnTo>
                  <a:lnTo>
                    <a:pt x="6" y="103"/>
                  </a:lnTo>
                  <a:lnTo>
                    <a:pt x="72" y="135"/>
                  </a:lnTo>
                  <a:lnTo>
                    <a:pt x="157" y="135"/>
                  </a:lnTo>
                  <a:lnTo>
                    <a:pt x="574" y="135"/>
                  </a:lnTo>
                  <a:lnTo>
                    <a:pt x="574" y="36"/>
                  </a:lnTo>
                  <a:lnTo>
                    <a:pt x="393" y="17"/>
                  </a:lnTo>
                  <a:close/>
                </a:path>
              </a:pathLst>
            </a:custGeom>
            <a:solidFill>
              <a:srgbClr val="5E5B5B"/>
            </a:solidFill>
            <a:ln w="9525">
              <a:noFill/>
              <a:round/>
              <a:headEnd/>
              <a:tailEnd/>
            </a:ln>
          </p:spPr>
          <p:txBody>
            <a:bodyPr/>
            <a:lstStyle/>
            <a:p>
              <a:endParaRPr lang="en-US" sz="2400"/>
            </a:p>
          </p:txBody>
        </p:sp>
        <p:sp>
          <p:nvSpPr>
            <p:cNvPr id="265232" name="Freeform 18"/>
            <p:cNvSpPr>
              <a:spLocks/>
            </p:cNvSpPr>
            <p:nvPr/>
          </p:nvSpPr>
          <p:spPr bwMode="auto">
            <a:xfrm>
              <a:off x="3869" y="1343"/>
              <a:ext cx="238" cy="134"/>
            </a:xfrm>
            <a:custGeom>
              <a:avLst/>
              <a:gdLst>
                <a:gd name="T0" fmla="*/ 21 w 476"/>
                <a:gd name="T1" fmla="*/ 9 h 269"/>
                <a:gd name="T2" fmla="*/ 60 w 476"/>
                <a:gd name="T3" fmla="*/ 11 h 269"/>
                <a:gd name="T4" fmla="*/ 60 w 476"/>
                <a:gd name="T5" fmla="*/ 27 h 269"/>
                <a:gd name="T6" fmla="*/ 20 w 476"/>
                <a:gd name="T7" fmla="*/ 26 h 269"/>
                <a:gd name="T8" fmla="*/ 14 w 476"/>
                <a:gd name="T9" fmla="*/ 31 h 269"/>
                <a:gd name="T10" fmla="*/ 0 w 476"/>
                <a:gd name="T11" fmla="*/ 33 h 269"/>
                <a:gd name="T12" fmla="*/ 0 w 476"/>
                <a:gd name="T13" fmla="*/ 0 h 269"/>
                <a:gd name="T14" fmla="*/ 12 w 476"/>
                <a:gd name="T15" fmla="*/ 0 h 269"/>
                <a:gd name="T16" fmla="*/ 21 w 476"/>
                <a:gd name="T17" fmla="*/ 9 h 2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6"/>
                <a:gd name="T28" fmla="*/ 0 h 269"/>
                <a:gd name="T29" fmla="*/ 476 w 476"/>
                <a:gd name="T30" fmla="*/ 269 h 2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6" h="269">
                  <a:moveTo>
                    <a:pt x="161" y="79"/>
                  </a:moveTo>
                  <a:lnTo>
                    <a:pt x="476" y="90"/>
                  </a:lnTo>
                  <a:lnTo>
                    <a:pt x="476" y="217"/>
                  </a:lnTo>
                  <a:lnTo>
                    <a:pt x="157" y="210"/>
                  </a:lnTo>
                  <a:lnTo>
                    <a:pt x="112" y="254"/>
                  </a:lnTo>
                  <a:lnTo>
                    <a:pt x="0" y="269"/>
                  </a:lnTo>
                  <a:lnTo>
                    <a:pt x="0" y="0"/>
                  </a:lnTo>
                  <a:lnTo>
                    <a:pt x="91" y="7"/>
                  </a:lnTo>
                  <a:lnTo>
                    <a:pt x="161" y="79"/>
                  </a:lnTo>
                  <a:close/>
                </a:path>
              </a:pathLst>
            </a:custGeom>
            <a:solidFill>
              <a:srgbClr val="001919"/>
            </a:solidFill>
            <a:ln w="9525">
              <a:noFill/>
              <a:round/>
              <a:headEnd/>
              <a:tailEnd/>
            </a:ln>
          </p:spPr>
          <p:txBody>
            <a:bodyPr/>
            <a:lstStyle/>
            <a:p>
              <a:endParaRPr lang="en-US" sz="2400"/>
            </a:p>
          </p:txBody>
        </p:sp>
        <p:sp>
          <p:nvSpPr>
            <p:cNvPr id="265233" name="Freeform 19"/>
            <p:cNvSpPr>
              <a:spLocks/>
            </p:cNvSpPr>
            <p:nvPr/>
          </p:nvSpPr>
          <p:spPr bwMode="auto">
            <a:xfrm>
              <a:off x="3968" y="1363"/>
              <a:ext cx="111" cy="152"/>
            </a:xfrm>
            <a:custGeom>
              <a:avLst/>
              <a:gdLst>
                <a:gd name="T0" fmla="*/ 27 w 222"/>
                <a:gd name="T1" fmla="*/ 38 h 303"/>
                <a:gd name="T2" fmla="*/ 28 w 222"/>
                <a:gd name="T3" fmla="*/ 23 h 303"/>
                <a:gd name="T4" fmla="*/ 24 w 222"/>
                <a:gd name="T5" fmla="*/ 16 h 303"/>
                <a:gd name="T6" fmla="*/ 23 w 222"/>
                <a:gd name="T7" fmla="*/ 10 h 303"/>
                <a:gd name="T8" fmla="*/ 22 w 222"/>
                <a:gd name="T9" fmla="*/ 7 h 303"/>
                <a:gd name="T10" fmla="*/ 19 w 222"/>
                <a:gd name="T11" fmla="*/ 1 h 303"/>
                <a:gd name="T12" fmla="*/ 13 w 222"/>
                <a:gd name="T13" fmla="*/ 0 h 303"/>
                <a:gd name="T14" fmla="*/ 13 w 222"/>
                <a:gd name="T15" fmla="*/ 4 h 303"/>
                <a:gd name="T16" fmla="*/ 11 w 222"/>
                <a:gd name="T17" fmla="*/ 1 h 303"/>
                <a:gd name="T18" fmla="*/ 7 w 222"/>
                <a:gd name="T19" fmla="*/ 2 h 303"/>
                <a:gd name="T20" fmla="*/ 7 w 222"/>
                <a:gd name="T21" fmla="*/ 7 h 303"/>
                <a:gd name="T22" fmla="*/ 7 w 222"/>
                <a:gd name="T23" fmla="*/ 12 h 303"/>
                <a:gd name="T24" fmla="*/ 6 w 222"/>
                <a:gd name="T25" fmla="*/ 8 h 303"/>
                <a:gd name="T26" fmla="*/ 3 w 222"/>
                <a:gd name="T27" fmla="*/ 4 h 303"/>
                <a:gd name="T28" fmla="*/ 0 w 222"/>
                <a:gd name="T29" fmla="*/ 5 h 303"/>
                <a:gd name="T30" fmla="*/ 0 w 222"/>
                <a:gd name="T31" fmla="*/ 9 h 303"/>
                <a:gd name="T32" fmla="*/ 3 w 222"/>
                <a:gd name="T33" fmla="*/ 15 h 303"/>
                <a:gd name="T34" fmla="*/ 3 w 222"/>
                <a:gd name="T35" fmla="*/ 18 h 303"/>
                <a:gd name="T36" fmla="*/ 3 w 222"/>
                <a:gd name="T37" fmla="*/ 21 h 303"/>
                <a:gd name="T38" fmla="*/ 3 w 222"/>
                <a:gd name="T39" fmla="*/ 24 h 303"/>
                <a:gd name="T40" fmla="*/ 5 w 222"/>
                <a:gd name="T41" fmla="*/ 26 h 303"/>
                <a:gd name="T42" fmla="*/ 5 w 222"/>
                <a:gd name="T43" fmla="*/ 29 h 303"/>
                <a:gd name="T44" fmla="*/ 6 w 222"/>
                <a:gd name="T45" fmla="*/ 32 h 303"/>
                <a:gd name="T46" fmla="*/ 7 w 222"/>
                <a:gd name="T47" fmla="*/ 35 h 303"/>
                <a:gd name="T48" fmla="*/ 7 w 222"/>
                <a:gd name="T49" fmla="*/ 38 h 303"/>
                <a:gd name="T50" fmla="*/ 14 w 222"/>
                <a:gd name="T51" fmla="*/ 37 h 303"/>
                <a:gd name="T52" fmla="*/ 27 w 222"/>
                <a:gd name="T53" fmla="*/ 38 h 3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2"/>
                <a:gd name="T82" fmla="*/ 0 h 303"/>
                <a:gd name="T83" fmla="*/ 222 w 222"/>
                <a:gd name="T84" fmla="*/ 303 h 3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2" h="303">
                  <a:moveTo>
                    <a:pt x="210" y="303"/>
                  </a:moveTo>
                  <a:lnTo>
                    <a:pt x="222" y="182"/>
                  </a:lnTo>
                  <a:lnTo>
                    <a:pt x="189" y="124"/>
                  </a:lnTo>
                  <a:lnTo>
                    <a:pt x="183" y="73"/>
                  </a:lnTo>
                  <a:lnTo>
                    <a:pt x="169" y="53"/>
                  </a:lnTo>
                  <a:lnTo>
                    <a:pt x="145" y="3"/>
                  </a:lnTo>
                  <a:lnTo>
                    <a:pt x="103" y="0"/>
                  </a:lnTo>
                  <a:lnTo>
                    <a:pt x="101" y="30"/>
                  </a:lnTo>
                  <a:lnTo>
                    <a:pt x="83" y="8"/>
                  </a:lnTo>
                  <a:lnTo>
                    <a:pt x="54" y="15"/>
                  </a:lnTo>
                  <a:lnTo>
                    <a:pt x="63" y="51"/>
                  </a:lnTo>
                  <a:lnTo>
                    <a:pt x="60" y="91"/>
                  </a:lnTo>
                  <a:lnTo>
                    <a:pt x="47" y="57"/>
                  </a:lnTo>
                  <a:lnTo>
                    <a:pt x="26" y="28"/>
                  </a:lnTo>
                  <a:lnTo>
                    <a:pt x="0" y="37"/>
                  </a:lnTo>
                  <a:lnTo>
                    <a:pt x="0" y="69"/>
                  </a:lnTo>
                  <a:lnTo>
                    <a:pt x="25" y="114"/>
                  </a:lnTo>
                  <a:lnTo>
                    <a:pt x="24" y="138"/>
                  </a:lnTo>
                  <a:lnTo>
                    <a:pt x="25" y="162"/>
                  </a:lnTo>
                  <a:lnTo>
                    <a:pt x="28" y="185"/>
                  </a:lnTo>
                  <a:lnTo>
                    <a:pt x="33" y="208"/>
                  </a:lnTo>
                  <a:lnTo>
                    <a:pt x="40" y="230"/>
                  </a:lnTo>
                  <a:lnTo>
                    <a:pt x="47" y="253"/>
                  </a:lnTo>
                  <a:lnTo>
                    <a:pt x="55" y="275"/>
                  </a:lnTo>
                  <a:lnTo>
                    <a:pt x="63" y="298"/>
                  </a:lnTo>
                  <a:lnTo>
                    <a:pt x="114" y="291"/>
                  </a:lnTo>
                  <a:lnTo>
                    <a:pt x="210" y="303"/>
                  </a:lnTo>
                  <a:close/>
                </a:path>
              </a:pathLst>
            </a:custGeom>
            <a:solidFill>
              <a:srgbClr val="722B0A"/>
            </a:solidFill>
            <a:ln w="9525">
              <a:noFill/>
              <a:round/>
              <a:headEnd/>
              <a:tailEnd/>
            </a:ln>
          </p:spPr>
          <p:txBody>
            <a:bodyPr/>
            <a:lstStyle/>
            <a:p>
              <a:endParaRPr lang="en-US" sz="2400"/>
            </a:p>
          </p:txBody>
        </p:sp>
        <p:sp>
          <p:nvSpPr>
            <p:cNvPr id="265234" name="Freeform 20"/>
            <p:cNvSpPr>
              <a:spLocks/>
            </p:cNvSpPr>
            <p:nvPr/>
          </p:nvSpPr>
          <p:spPr bwMode="auto">
            <a:xfrm>
              <a:off x="3995" y="1461"/>
              <a:ext cx="408" cy="344"/>
            </a:xfrm>
            <a:custGeom>
              <a:avLst/>
              <a:gdLst>
                <a:gd name="T0" fmla="*/ 55 w 816"/>
                <a:gd name="T1" fmla="*/ 14 h 688"/>
                <a:gd name="T2" fmla="*/ 60 w 816"/>
                <a:gd name="T3" fmla="*/ 9 h 688"/>
                <a:gd name="T4" fmla="*/ 70 w 816"/>
                <a:gd name="T5" fmla="*/ 0 h 688"/>
                <a:gd name="T6" fmla="*/ 78 w 816"/>
                <a:gd name="T7" fmla="*/ 3 h 688"/>
                <a:gd name="T8" fmla="*/ 82 w 816"/>
                <a:gd name="T9" fmla="*/ 10 h 688"/>
                <a:gd name="T10" fmla="*/ 94 w 816"/>
                <a:gd name="T11" fmla="*/ 15 h 688"/>
                <a:gd name="T12" fmla="*/ 102 w 816"/>
                <a:gd name="T13" fmla="*/ 33 h 688"/>
                <a:gd name="T14" fmla="*/ 101 w 816"/>
                <a:gd name="T15" fmla="*/ 45 h 688"/>
                <a:gd name="T16" fmla="*/ 83 w 816"/>
                <a:gd name="T17" fmla="*/ 54 h 688"/>
                <a:gd name="T18" fmla="*/ 69 w 816"/>
                <a:gd name="T19" fmla="*/ 73 h 688"/>
                <a:gd name="T20" fmla="*/ 58 w 816"/>
                <a:gd name="T21" fmla="*/ 81 h 688"/>
                <a:gd name="T22" fmla="*/ 47 w 816"/>
                <a:gd name="T23" fmla="*/ 85 h 688"/>
                <a:gd name="T24" fmla="*/ 43 w 816"/>
                <a:gd name="T25" fmla="*/ 86 h 688"/>
                <a:gd name="T26" fmla="*/ 41 w 816"/>
                <a:gd name="T27" fmla="*/ 86 h 688"/>
                <a:gd name="T28" fmla="*/ 38 w 816"/>
                <a:gd name="T29" fmla="*/ 86 h 688"/>
                <a:gd name="T30" fmla="*/ 36 w 816"/>
                <a:gd name="T31" fmla="*/ 86 h 688"/>
                <a:gd name="T32" fmla="*/ 34 w 816"/>
                <a:gd name="T33" fmla="*/ 86 h 688"/>
                <a:gd name="T34" fmla="*/ 31 w 816"/>
                <a:gd name="T35" fmla="*/ 86 h 688"/>
                <a:gd name="T36" fmla="*/ 28 w 816"/>
                <a:gd name="T37" fmla="*/ 85 h 688"/>
                <a:gd name="T38" fmla="*/ 26 w 816"/>
                <a:gd name="T39" fmla="*/ 84 h 688"/>
                <a:gd name="T40" fmla="*/ 24 w 816"/>
                <a:gd name="T41" fmla="*/ 83 h 688"/>
                <a:gd name="T42" fmla="*/ 21 w 816"/>
                <a:gd name="T43" fmla="*/ 82 h 688"/>
                <a:gd name="T44" fmla="*/ 19 w 816"/>
                <a:gd name="T45" fmla="*/ 80 h 688"/>
                <a:gd name="T46" fmla="*/ 15 w 816"/>
                <a:gd name="T47" fmla="*/ 78 h 688"/>
                <a:gd name="T48" fmla="*/ 13 w 816"/>
                <a:gd name="T49" fmla="*/ 76 h 688"/>
                <a:gd name="T50" fmla="*/ 12 w 816"/>
                <a:gd name="T51" fmla="*/ 72 h 688"/>
                <a:gd name="T52" fmla="*/ 10 w 816"/>
                <a:gd name="T53" fmla="*/ 67 h 688"/>
                <a:gd name="T54" fmla="*/ 7 w 816"/>
                <a:gd name="T55" fmla="*/ 60 h 688"/>
                <a:gd name="T56" fmla="*/ 3 w 816"/>
                <a:gd name="T57" fmla="*/ 41 h 688"/>
                <a:gd name="T58" fmla="*/ 3 w 816"/>
                <a:gd name="T59" fmla="*/ 34 h 688"/>
                <a:gd name="T60" fmla="*/ 2 w 816"/>
                <a:gd name="T61" fmla="*/ 24 h 688"/>
                <a:gd name="T62" fmla="*/ 0 w 816"/>
                <a:gd name="T63" fmla="*/ 11 h 688"/>
                <a:gd name="T64" fmla="*/ 12 w 816"/>
                <a:gd name="T65" fmla="*/ 9 h 688"/>
                <a:gd name="T66" fmla="*/ 21 w 816"/>
                <a:gd name="T67" fmla="*/ 10 h 688"/>
                <a:gd name="T68" fmla="*/ 24 w 816"/>
                <a:gd name="T69" fmla="*/ 20 h 688"/>
                <a:gd name="T70" fmla="*/ 26 w 816"/>
                <a:gd name="T71" fmla="*/ 26 h 688"/>
                <a:gd name="T72" fmla="*/ 30 w 816"/>
                <a:gd name="T73" fmla="*/ 33 h 688"/>
                <a:gd name="T74" fmla="*/ 34 w 816"/>
                <a:gd name="T75" fmla="*/ 41 h 688"/>
                <a:gd name="T76" fmla="*/ 40 w 816"/>
                <a:gd name="T77" fmla="*/ 43 h 688"/>
                <a:gd name="T78" fmla="*/ 41 w 816"/>
                <a:gd name="T79" fmla="*/ 29 h 688"/>
                <a:gd name="T80" fmla="*/ 48 w 816"/>
                <a:gd name="T81" fmla="*/ 27 h 688"/>
                <a:gd name="T82" fmla="*/ 50 w 816"/>
                <a:gd name="T83" fmla="*/ 22 h 688"/>
                <a:gd name="T84" fmla="*/ 55 w 816"/>
                <a:gd name="T85" fmla="*/ 14 h 6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16"/>
                <a:gd name="T130" fmla="*/ 0 h 688"/>
                <a:gd name="T131" fmla="*/ 816 w 816"/>
                <a:gd name="T132" fmla="*/ 688 h 6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16" h="688">
                  <a:moveTo>
                    <a:pt x="444" y="119"/>
                  </a:moveTo>
                  <a:lnTo>
                    <a:pt x="485" y="65"/>
                  </a:lnTo>
                  <a:lnTo>
                    <a:pt x="556" y="0"/>
                  </a:lnTo>
                  <a:lnTo>
                    <a:pt x="623" y="29"/>
                  </a:lnTo>
                  <a:lnTo>
                    <a:pt x="656" y="79"/>
                  </a:lnTo>
                  <a:lnTo>
                    <a:pt x="750" y="125"/>
                  </a:lnTo>
                  <a:lnTo>
                    <a:pt x="816" y="264"/>
                  </a:lnTo>
                  <a:lnTo>
                    <a:pt x="803" y="361"/>
                  </a:lnTo>
                  <a:lnTo>
                    <a:pt x="663" y="432"/>
                  </a:lnTo>
                  <a:lnTo>
                    <a:pt x="545" y="580"/>
                  </a:lnTo>
                  <a:lnTo>
                    <a:pt x="469" y="641"/>
                  </a:lnTo>
                  <a:lnTo>
                    <a:pt x="372" y="680"/>
                  </a:lnTo>
                  <a:lnTo>
                    <a:pt x="344" y="684"/>
                  </a:lnTo>
                  <a:lnTo>
                    <a:pt x="321" y="686"/>
                  </a:lnTo>
                  <a:lnTo>
                    <a:pt x="302" y="688"/>
                  </a:lnTo>
                  <a:lnTo>
                    <a:pt x="284" y="688"/>
                  </a:lnTo>
                  <a:lnTo>
                    <a:pt x="267" y="687"/>
                  </a:lnTo>
                  <a:lnTo>
                    <a:pt x="251" y="683"/>
                  </a:lnTo>
                  <a:lnTo>
                    <a:pt x="231" y="677"/>
                  </a:lnTo>
                  <a:lnTo>
                    <a:pt x="211" y="668"/>
                  </a:lnTo>
                  <a:lnTo>
                    <a:pt x="189" y="658"/>
                  </a:lnTo>
                  <a:lnTo>
                    <a:pt x="166" y="649"/>
                  </a:lnTo>
                  <a:lnTo>
                    <a:pt x="145" y="639"/>
                  </a:lnTo>
                  <a:lnTo>
                    <a:pt x="125" y="624"/>
                  </a:lnTo>
                  <a:lnTo>
                    <a:pt x="106" y="603"/>
                  </a:lnTo>
                  <a:lnTo>
                    <a:pt x="90" y="573"/>
                  </a:lnTo>
                  <a:lnTo>
                    <a:pt x="75" y="533"/>
                  </a:lnTo>
                  <a:lnTo>
                    <a:pt x="63" y="480"/>
                  </a:lnTo>
                  <a:lnTo>
                    <a:pt x="19" y="324"/>
                  </a:lnTo>
                  <a:lnTo>
                    <a:pt x="23" y="267"/>
                  </a:lnTo>
                  <a:lnTo>
                    <a:pt x="15" y="199"/>
                  </a:lnTo>
                  <a:lnTo>
                    <a:pt x="0" y="94"/>
                  </a:lnTo>
                  <a:lnTo>
                    <a:pt x="95" y="71"/>
                  </a:lnTo>
                  <a:lnTo>
                    <a:pt x="167" y="75"/>
                  </a:lnTo>
                  <a:lnTo>
                    <a:pt x="189" y="157"/>
                  </a:lnTo>
                  <a:lnTo>
                    <a:pt x="206" y="215"/>
                  </a:lnTo>
                  <a:lnTo>
                    <a:pt x="240" y="261"/>
                  </a:lnTo>
                  <a:lnTo>
                    <a:pt x="269" y="322"/>
                  </a:lnTo>
                  <a:lnTo>
                    <a:pt x="314" y="344"/>
                  </a:lnTo>
                  <a:lnTo>
                    <a:pt x="322" y="239"/>
                  </a:lnTo>
                  <a:lnTo>
                    <a:pt x="378" y="223"/>
                  </a:lnTo>
                  <a:lnTo>
                    <a:pt x="398" y="173"/>
                  </a:lnTo>
                  <a:lnTo>
                    <a:pt x="444" y="119"/>
                  </a:lnTo>
                  <a:close/>
                </a:path>
              </a:pathLst>
            </a:custGeom>
            <a:solidFill>
              <a:srgbClr val="143F3F"/>
            </a:solidFill>
            <a:ln w="9525">
              <a:noFill/>
              <a:round/>
              <a:headEnd/>
              <a:tailEnd/>
            </a:ln>
          </p:spPr>
          <p:txBody>
            <a:bodyPr/>
            <a:lstStyle/>
            <a:p>
              <a:endParaRPr lang="en-US" sz="2400"/>
            </a:p>
          </p:txBody>
        </p:sp>
        <p:sp>
          <p:nvSpPr>
            <p:cNvPr id="265235" name="Freeform 21"/>
            <p:cNvSpPr>
              <a:spLocks/>
            </p:cNvSpPr>
            <p:nvPr/>
          </p:nvSpPr>
          <p:spPr bwMode="auto">
            <a:xfrm>
              <a:off x="4178" y="1408"/>
              <a:ext cx="408" cy="521"/>
            </a:xfrm>
            <a:custGeom>
              <a:avLst/>
              <a:gdLst>
                <a:gd name="T0" fmla="*/ 51 w 815"/>
                <a:gd name="T1" fmla="*/ 2 h 1040"/>
                <a:gd name="T2" fmla="*/ 62 w 815"/>
                <a:gd name="T3" fmla="*/ 9 h 1040"/>
                <a:gd name="T4" fmla="*/ 76 w 815"/>
                <a:gd name="T5" fmla="*/ 21 h 1040"/>
                <a:gd name="T6" fmla="*/ 82 w 815"/>
                <a:gd name="T7" fmla="*/ 32 h 1040"/>
                <a:gd name="T8" fmla="*/ 86 w 815"/>
                <a:gd name="T9" fmla="*/ 47 h 1040"/>
                <a:gd name="T10" fmla="*/ 91 w 815"/>
                <a:gd name="T11" fmla="*/ 66 h 1040"/>
                <a:gd name="T12" fmla="*/ 97 w 815"/>
                <a:gd name="T13" fmla="*/ 79 h 1040"/>
                <a:gd name="T14" fmla="*/ 97 w 815"/>
                <a:gd name="T15" fmla="*/ 81 h 1040"/>
                <a:gd name="T16" fmla="*/ 98 w 815"/>
                <a:gd name="T17" fmla="*/ 83 h 1040"/>
                <a:gd name="T18" fmla="*/ 99 w 815"/>
                <a:gd name="T19" fmla="*/ 86 h 1040"/>
                <a:gd name="T20" fmla="*/ 99 w 815"/>
                <a:gd name="T21" fmla="*/ 89 h 1040"/>
                <a:gd name="T22" fmla="*/ 100 w 815"/>
                <a:gd name="T23" fmla="*/ 91 h 1040"/>
                <a:gd name="T24" fmla="*/ 101 w 815"/>
                <a:gd name="T25" fmla="*/ 94 h 1040"/>
                <a:gd name="T26" fmla="*/ 102 w 815"/>
                <a:gd name="T27" fmla="*/ 97 h 1040"/>
                <a:gd name="T28" fmla="*/ 102 w 815"/>
                <a:gd name="T29" fmla="*/ 100 h 1040"/>
                <a:gd name="T30" fmla="*/ 102 w 815"/>
                <a:gd name="T31" fmla="*/ 105 h 1040"/>
                <a:gd name="T32" fmla="*/ 102 w 815"/>
                <a:gd name="T33" fmla="*/ 111 h 1040"/>
                <a:gd name="T34" fmla="*/ 102 w 815"/>
                <a:gd name="T35" fmla="*/ 116 h 1040"/>
                <a:gd name="T36" fmla="*/ 101 w 815"/>
                <a:gd name="T37" fmla="*/ 120 h 1040"/>
                <a:gd name="T38" fmla="*/ 95 w 815"/>
                <a:gd name="T39" fmla="*/ 128 h 1040"/>
                <a:gd name="T40" fmla="*/ 83 w 815"/>
                <a:gd name="T41" fmla="*/ 131 h 1040"/>
                <a:gd name="T42" fmla="*/ 50 w 815"/>
                <a:gd name="T43" fmla="*/ 131 h 1040"/>
                <a:gd name="T44" fmla="*/ 28 w 815"/>
                <a:gd name="T45" fmla="*/ 130 h 1040"/>
                <a:gd name="T46" fmla="*/ 11 w 815"/>
                <a:gd name="T47" fmla="*/ 126 h 1040"/>
                <a:gd name="T48" fmla="*/ 4 w 815"/>
                <a:gd name="T49" fmla="*/ 121 h 1040"/>
                <a:gd name="T50" fmla="*/ 0 w 815"/>
                <a:gd name="T51" fmla="*/ 107 h 1040"/>
                <a:gd name="T52" fmla="*/ 5 w 815"/>
                <a:gd name="T53" fmla="*/ 80 h 1040"/>
                <a:gd name="T54" fmla="*/ 1 w 815"/>
                <a:gd name="T55" fmla="*/ 37 h 1040"/>
                <a:gd name="T56" fmla="*/ 1 w 815"/>
                <a:gd name="T57" fmla="*/ 33 h 1040"/>
                <a:gd name="T58" fmla="*/ 2 w 815"/>
                <a:gd name="T59" fmla="*/ 30 h 1040"/>
                <a:gd name="T60" fmla="*/ 3 w 815"/>
                <a:gd name="T61" fmla="*/ 27 h 1040"/>
                <a:gd name="T62" fmla="*/ 5 w 815"/>
                <a:gd name="T63" fmla="*/ 24 h 1040"/>
                <a:gd name="T64" fmla="*/ 7 w 815"/>
                <a:gd name="T65" fmla="*/ 21 h 1040"/>
                <a:gd name="T66" fmla="*/ 9 w 815"/>
                <a:gd name="T67" fmla="*/ 19 h 1040"/>
                <a:gd name="T68" fmla="*/ 11 w 815"/>
                <a:gd name="T69" fmla="*/ 17 h 1040"/>
                <a:gd name="T70" fmla="*/ 13 w 815"/>
                <a:gd name="T71" fmla="*/ 15 h 1040"/>
                <a:gd name="T72" fmla="*/ 16 w 815"/>
                <a:gd name="T73" fmla="*/ 13 h 1040"/>
                <a:gd name="T74" fmla="*/ 18 w 815"/>
                <a:gd name="T75" fmla="*/ 12 h 1040"/>
                <a:gd name="T76" fmla="*/ 20 w 815"/>
                <a:gd name="T77" fmla="*/ 10 h 1040"/>
                <a:gd name="T78" fmla="*/ 23 w 815"/>
                <a:gd name="T79" fmla="*/ 9 h 1040"/>
                <a:gd name="T80" fmla="*/ 25 w 815"/>
                <a:gd name="T81" fmla="*/ 8 h 1040"/>
                <a:gd name="T82" fmla="*/ 26 w 815"/>
                <a:gd name="T83" fmla="*/ 7 h 1040"/>
                <a:gd name="T84" fmla="*/ 28 w 815"/>
                <a:gd name="T85" fmla="*/ 6 h 1040"/>
                <a:gd name="T86" fmla="*/ 29 w 815"/>
                <a:gd name="T87" fmla="*/ 6 h 1040"/>
                <a:gd name="T88" fmla="*/ 37 w 815"/>
                <a:gd name="T89" fmla="*/ 0 h 1040"/>
                <a:gd name="T90" fmla="*/ 51 w 815"/>
                <a:gd name="T91" fmla="*/ 2 h 10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5"/>
                <a:gd name="T139" fmla="*/ 0 h 1040"/>
                <a:gd name="T140" fmla="*/ 815 w 815"/>
                <a:gd name="T141" fmla="*/ 1040 h 10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5" h="1040">
                  <a:moveTo>
                    <a:pt x="407" y="11"/>
                  </a:moveTo>
                  <a:lnTo>
                    <a:pt x="493" y="71"/>
                  </a:lnTo>
                  <a:lnTo>
                    <a:pt x="601" y="163"/>
                  </a:lnTo>
                  <a:lnTo>
                    <a:pt x="650" y="250"/>
                  </a:lnTo>
                  <a:lnTo>
                    <a:pt x="682" y="372"/>
                  </a:lnTo>
                  <a:lnTo>
                    <a:pt x="724" y="524"/>
                  </a:lnTo>
                  <a:lnTo>
                    <a:pt x="775" y="628"/>
                  </a:lnTo>
                  <a:lnTo>
                    <a:pt x="776" y="645"/>
                  </a:lnTo>
                  <a:lnTo>
                    <a:pt x="781" y="663"/>
                  </a:lnTo>
                  <a:lnTo>
                    <a:pt x="785" y="684"/>
                  </a:lnTo>
                  <a:lnTo>
                    <a:pt x="791" y="705"/>
                  </a:lnTo>
                  <a:lnTo>
                    <a:pt x="798" y="725"/>
                  </a:lnTo>
                  <a:lnTo>
                    <a:pt x="804" y="747"/>
                  </a:lnTo>
                  <a:lnTo>
                    <a:pt x="810" y="770"/>
                  </a:lnTo>
                  <a:lnTo>
                    <a:pt x="813" y="792"/>
                  </a:lnTo>
                  <a:lnTo>
                    <a:pt x="815" y="837"/>
                  </a:lnTo>
                  <a:lnTo>
                    <a:pt x="813" y="880"/>
                  </a:lnTo>
                  <a:lnTo>
                    <a:pt x="810" y="921"/>
                  </a:lnTo>
                  <a:lnTo>
                    <a:pt x="808" y="957"/>
                  </a:lnTo>
                  <a:lnTo>
                    <a:pt x="753" y="1023"/>
                  </a:lnTo>
                  <a:lnTo>
                    <a:pt x="659" y="1040"/>
                  </a:lnTo>
                  <a:lnTo>
                    <a:pt x="400" y="1040"/>
                  </a:lnTo>
                  <a:lnTo>
                    <a:pt x="221" y="1037"/>
                  </a:lnTo>
                  <a:lnTo>
                    <a:pt x="82" y="1001"/>
                  </a:lnTo>
                  <a:lnTo>
                    <a:pt x="27" y="961"/>
                  </a:lnTo>
                  <a:lnTo>
                    <a:pt x="0" y="851"/>
                  </a:lnTo>
                  <a:lnTo>
                    <a:pt x="35" y="638"/>
                  </a:lnTo>
                  <a:lnTo>
                    <a:pt x="5" y="289"/>
                  </a:lnTo>
                  <a:lnTo>
                    <a:pt x="7" y="261"/>
                  </a:lnTo>
                  <a:lnTo>
                    <a:pt x="13" y="235"/>
                  </a:lnTo>
                  <a:lnTo>
                    <a:pt x="22" y="210"/>
                  </a:lnTo>
                  <a:lnTo>
                    <a:pt x="35" y="188"/>
                  </a:lnTo>
                  <a:lnTo>
                    <a:pt x="50" y="168"/>
                  </a:lnTo>
                  <a:lnTo>
                    <a:pt x="66" y="149"/>
                  </a:lnTo>
                  <a:lnTo>
                    <a:pt x="84" y="132"/>
                  </a:lnTo>
                  <a:lnTo>
                    <a:pt x="103" y="116"/>
                  </a:lnTo>
                  <a:lnTo>
                    <a:pt x="122" y="102"/>
                  </a:lnTo>
                  <a:lnTo>
                    <a:pt x="142" y="89"/>
                  </a:lnTo>
                  <a:lnTo>
                    <a:pt x="160" y="79"/>
                  </a:lnTo>
                  <a:lnTo>
                    <a:pt x="177" y="69"/>
                  </a:lnTo>
                  <a:lnTo>
                    <a:pt x="194" y="61"/>
                  </a:lnTo>
                  <a:lnTo>
                    <a:pt x="206" y="54"/>
                  </a:lnTo>
                  <a:lnTo>
                    <a:pt x="218" y="48"/>
                  </a:lnTo>
                  <a:lnTo>
                    <a:pt x="226" y="43"/>
                  </a:lnTo>
                  <a:lnTo>
                    <a:pt x="294" y="0"/>
                  </a:lnTo>
                  <a:lnTo>
                    <a:pt x="407" y="11"/>
                  </a:lnTo>
                  <a:close/>
                </a:path>
              </a:pathLst>
            </a:custGeom>
            <a:solidFill>
              <a:srgbClr val="143F3F"/>
            </a:solidFill>
            <a:ln w="9525">
              <a:noFill/>
              <a:round/>
              <a:headEnd/>
              <a:tailEnd/>
            </a:ln>
          </p:spPr>
          <p:txBody>
            <a:bodyPr/>
            <a:lstStyle/>
            <a:p>
              <a:endParaRPr lang="en-US" sz="2400"/>
            </a:p>
          </p:txBody>
        </p:sp>
        <p:sp>
          <p:nvSpPr>
            <p:cNvPr id="265236" name="Freeform 22"/>
            <p:cNvSpPr>
              <a:spLocks/>
            </p:cNvSpPr>
            <p:nvPr/>
          </p:nvSpPr>
          <p:spPr bwMode="auto">
            <a:xfrm>
              <a:off x="4190" y="1261"/>
              <a:ext cx="171" cy="182"/>
            </a:xfrm>
            <a:custGeom>
              <a:avLst/>
              <a:gdLst>
                <a:gd name="T0" fmla="*/ 10 w 343"/>
                <a:gd name="T1" fmla="*/ 0 h 363"/>
                <a:gd name="T2" fmla="*/ 8 w 343"/>
                <a:gd name="T3" fmla="*/ 3 h 363"/>
                <a:gd name="T4" fmla="*/ 6 w 343"/>
                <a:gd name="T5" fmla="*/ 6 h 363"/>
                <a:gd name="T6" fmla="*/ 6 w 343"/>
                <a:gd name="T7" fmla="*/ 9 h 363"/>
                <a:gd name="T8" fmla="*/ 2 w 343"/>
                <a:gd name="T9" fmla="*/ 15 h 363"/>
                <a:gd name="T10" fmla="*/ 0 w 343"/>
                <a:gd name="T11" fmla="*/ 17 h 363"/>
                <a:gd name="T12" fmla="*/ 0 w 343"/>
                <a:gd name="T13" fmla="*/ 19 h 363"/>
                <a:gd name="T14" fmla="*/ 2 w 343"/>
                <a:gd name="T15" fmla="*/ 21 h 363"/>
                <a:gd name="T16" fmla="*/ 1 w 343"/>
                <a:gd name="T17" fmla="*/ 25 h 363"/>
                <a:gd name="T18" fmla="*/ 1 w 343"/>
                <a:gd name="T19" fmla="*/ 27 h 363"/>
                <a:gd name="T20" fmla="*/ 0 w 343"/>
                <a:gd name="T21" fmla="*/ 28 h 363"/>
                <a:gd name="T22" fmla="*/ 1 w 343"/>
                <a:gd name="T23" fmla="*/ 31 h 363"/>
                <a:gd name="T24" fmla="*/ 1 w 343"/>
                <a:gd name="T25" fmla="*/ 33 h 363"/>
                <a:gd name="T26" fmla="*/ 1 w 343"/>
                <a:gd name="T27" fmla="*/ 34 h 363"/>
                <a:gd name="T28" fmla="*/ 0 w 343"/>
                <a:gd name="T29" fmla="*/ 35 h 363"/>
                <a:gd name="T30" fmla="*/ 0 w 343"/>
                <a:gd name="T31" fmla="*/ 36 h 363"/>
                <a:gd name="T32" fmla="*/ 1 w 343"/>
                <a:gd name="T33" fmla="*/ 37 h 363"/>
                <a:gd name="T34" fmla="*/ 1 w 343"/>
                <a:gd name="T35" fmla="*/ 38 h 363"/>
                <a:gd name="T36" fmla="*/ 2 w 343"/>
                <a:gd name="T37" fmla="*/ 38 h 363"/>
                <a:gd name="T38" fmla="*/ 3 w 343"/>
                <a:gd name="T39" fmla="*/ 39 h 363"/>
                <a:gd name="T40" fmla="*/ 5 w 343"/>
                <a:gd name="T41" fmla="*/ 39 h 363"/>
                <a:gd name="T42" fmla="*/ 9 w 343"/>
                <a:gd name="T43" fmla="*/ 40 h 363"/>
                <a:gd name="T44" fmla="*/ 12 w 343"/>
                <a:gd name="T45" fmla="*/ 41 h 363"/>
                <a:gd name="T46" fmla="*/ 14 w 343"/>
                <a:gd name="T47" fmla="*/ 46 h 363"/>
                <a:gd name="T48" fmla="*/ 35 w 343"/>
                <a:gd name="T49" fmla="*/ 37 h 363"/>
                <a:gd name="T50" fmla="*/ 42 w 343"/>
                <a:gd name="T51" fmla="*/ 33 h 363"/>
                <a:gd name="T52" fmla="*/ 34 w 343"/>
                <a:gd name="T53" fmla="*/ 9 h 363"/>
                <a:gd name="T54" fmla="*/ 18 w 343"/>
                <a:gd name="T55" fmla="*/ 1 h 363"/>
                <a:gd name="T56" fmla="*/ 10 w 343"/>
                <a:gd name="T57" fmla="*/ 0 h 3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3"/>
                <a:gd name="T88" fmla="*/ 0 h 363"/>
                <a:gd name="T89" fmla="*/ 343 w 343"/>
                <a:gd name="T90" fmla="*/ 363 h 3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3" h="363">
                  <a:moveTo>
                    <a:pt x="86" y="0"/>
                  </a:moveTo>
                  <a:lnTo>
                    <a:pt x="67" y="17"/>
                  </a:lnTo>
                  <a:lnTo>
                    <a:pt x="50" y="42"/>
                  </a:lnTo>
                  <a:lnTo>
                    <a:pt x="55" y="68"/>
                  </a:lnTo>
                  <a:lnTo>
                    <a:pt x="22" y="113"/>
                  </a:lnTo>
                  <a:lnTo>
                    <a:pt x="0" y="129"/>
                  </a:lnTo>
                  <a:lnTo>
                    <a:pt x="2" y="152"/>
                  </a:lnTo>
                  <a:lnTo>
                    <a:pt x="22" y="163"/>
                  </a:lnTo>
                  <a:lnTo>
                    <a:pt x="8" y="197"/>
                  </a:lnTo>
                  <a:lnTo>
                    <a:pt x="10" y="211"/>
                  </a:lnTo>
                  <a:lnTo>
                    <a:pt x="5" y="224"/>
                  </a:lnTo>
                  <a:lnTo>
                    <a:pt x="10" y="242"/>
                  </a:lnTo>
                  <a:lnTo>
                    <a:pt x="14" y="258"/>
                  </a:lnTo>
                  <a:lnTo>
                    <a:pt x="8" y="269"/>
                  </a:lnTo>
                  <a:lnTo>
                    <a:pt x="6" y="279"/>
                  </a:lnTo>
                  <a:lnTo>
                    <a:pt x="6" y="287"/>
                  </a:lnTo>
                  <a:lnTo>
                    <a:pt x="9" y="292"/>
                  </a:lnTo>
                  <a:lnTo>
                    <a:pt x="15" y="298"/>
                  </a:lnTo>
                  <a:lnTo>
                    <a:pt x="22" y="303"/>
                  </a:lnTo>
                  <a:lnTo>
                    <a:pt x="31" y="307"/>
                  </a:lnTo>
                  <a:lnTo>
                    <a:pt x="43" y="312"/>
                  </a:lnTo>
                  <a:lnTo>
                    <a:pt x="75" y="314"/>
                  </a:lnTo>
                  <a:lnTo>
                    <a:pt x="97" y="326"/>
                  </a:lnTo>
                  <a:lnTo>
                    <a:pt x="112" y="363"/>
                  </a:lnTo>
                  <a:lnTo>
                    <a:pt x="285" y="290"/>
                  </a:lnTo>
                  <a:lnTo>
                    <a:pt x="343" y="258"/>
                  </a:lnTo>
                  <a:lnTo>
                    <a:pt x="273" y="68"/>
                  </a:lnTo>
                  <a:lnTo>
                    <a:pt x="144" y="3"/>
                  </a:lnTo>
                  <a:lnTo>
                    <a:pt x="86" y="0"/>
                  </a:lnTo>
                  <a:close/>
                </a:path>
              </a:pathLst>
            </a:custGeom>
            <a:solidFill>
              <a:srgbClr val="722B0A"/>
            </a:solidFill>
            <a:ln w="9525">
              <a:noFill/>
              <a:round/>
              <a:headEnd/>
              <a:tailEnd/>
            </a:ln>
          </p:spPr>
          <p:txBody>
            <a:bodyPr/>
            <a:lstStyle/>
            <a:p>
              <a:endParaRPr lang="en-US" sz="2400"/>
            </a:p>
          </p:txBody>
        </p:sp>
        <p:sp>
          <p:nvSpPr>
            <p:cNvPr id="265237" name="Freeform 23"/>
            <p:cNvSpPr>
              <a:spLocks/>
            </p:cNvSpPr>
            <p:nvPr/>
          </p:nvSpPr>
          <p:spPr bwMode="auto">
            <a:xfrm>
              <a:off x="4237" y="1201"/>
              <a:ext cx="184" cy="212"/>
            </a:xfrm>
            <a:custGeom>
              <a:avLst/>
              <a:gdLst>
                <a:gd name="T0" fmla="*/ 8 w 367"/>
                <a:gd name="T1" fmla="*/ 3 h 423"/>
                <a:gd name="T2" fmla="*/ 5 w 367"/>
                <a:gd name="T3" fmla="*/ 3 h 423"/>
                <a:gd name="T4" fmla="*/ 2 w 367"/>
                <a:gd name="T5" fmla="*/ 4 h 423"/>
                <a:gd name="T6" fmla="*/ 1 w 367"/>
                <a:gd name="T7" fmla="*/ 5 h 423"/>
                <a:gd name="T8" fmla="*/ 0 w 367"/>
                <a:gd name="T9" fmla="*/ 7 h 423"/>
                <a:gd name="T10" fmla="*/ 1 w 367"/>
                <a:gd name="T11" fmla="*/ 9 h 423"/>
                <a:gd name="T12" fmla="*/ 2 w 367"/>
                <a:gd name="T13" fmla="*/ 11 h 423"/>
                <a:gd name="T14" fmla="*/ 3 w 367"/>
                <a:gd name="T15" fmla="*/ 14 h 423"/>
                <a:gd name="T16" fmla="*/ 5 w 367"/>
                <a:gd name="T17" fmla="*/ 16 h 423"/>
                <a:gd name="T18" fmla="*/ 5 w 367"/>
                <a:gd name="T19" fmla="*/ 20 h 423"/>
                <a:gd name="T20" fmla="*/ 6 w 367"/>
                <a:gd name="T21" fmla="*/ 22 h 423"/>
                <a:gd name="T22" fmla="*/ 7 w 367"/>
                <a:gd name="T23" fmla="*/ 25 h 423"/>
                <a:gd name="T24" fmla="*/ 8 w 367"/>
                <a:gd name="T25" fmla="*/ 28 h 423"/>
                <a:gd name="T26" fmla="*/ 5 w 367"/>
                <a:gd name="T27" fmla="*/ 33 h 423"/>
                <a:gd name="T28" fmla="*/ 6 w 367"/>
                <a:gd name="T29" fmla="*/ 37 h 423"/>
                <a:gd name="T30" fmla="*/ 12 w 367"/>
                <a:gd name="T31" fmla="*/ 34 h 423"/>
                <a:gd name="T32" fmla="*/ 17 w 367"/>
                <a:gd name="T33" fmla="*/ 34 h 423"/>
                <a:gd name="T34" fmla="*/ 20 w 367"/>
                <a:gd name="T35" fmla="*/ 38 h 423"/>
                <a:gd name="T36" fmla="*/ 18 w 367"/>
                <a:gd name="T37" fmla="*/ 43 h 423"/>
                <a:gd name="T38" fmla="*/ 20 w 367"/>
                <a:gd name="T39" fmla="*/ 47 h 423"/>
                <a:gd name="T40" fmla="*/ 24 w 367"/>
                <a:gd name="T41" fmla="*/ 50 h 423"/>
                <a:gd name="T42" fmla="*/ 31 w 367"/>
                <a:gd name="T43" fmla="*/ 51 h 423"/>
                <a:gd name="T44" fmla="*/ 35 w 367"/>
                <a:gd name="T45" fmla="*/ 53 h 423"/>
                <a:gd name="T46" fmla="*/ 40 w 367"/>
                <a:gd name="T47" fmla="*/ 52 h 423"/>
                <a:gd name="T48" fmla="*/ 43 w 367"/>
                <a:gd name="T49" fmla="*/ 47 h 423"/>
                <a:gd name="T50" fmla="*/ 43 w 367"/>
                <a:gd name="T51" fmla="*/ 39 h 423"/>
                <a:gd name="T52" fmla="*/ 46 w 367"/>
                <a:gd name="T53" fmla="*/ 32 h 423"/>
                <a:gd name="T54" fmla="*/ 42 w 367"/>
                <a:gd name="T55" fmla="*/ 10 h 423"/>
                <a:gd name="T56" fmla="*/ 13 w 367"/>
                <a:gd name="T57" fmla="*/ 0 h 423"/>
                <a:gd name="T58" fmla="*/ 8 w 367"/>
                <a:gd name="T59" fmla="*/ 3 h 4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7"/>
                <a:gd name="T91" fmla="*/ 0 h 423"/>
                <a:gd name="T92" fmla="*/ 367 w 367"/>
                <a:gd name="T93" fmla="*/ 423 h 4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7" h="423">
                  <a:moveTo>
                    <a:pt x="64" y="18"/>
                  </a:moveTo>
                  <a:lnTo>
                    <a:pt x="34" y="21"/>
                  </a:lnTo>
                  <a:lnTo>
                    <a:pt x="15" y="27"/>
                  </a:lnTo>
                  <a:lnTo>
                    <a:pt x="3" y="37"/>
                  </a:lnTo>
                  <a:lnTo>
                    <a:pt x="0" y="51"/>
                  </a:lnTo>
                  <a:lnTo>
                    <a:pt x="3" y="67"/>
                  </a:lnTo>
                  <a:lnTo>
                    <a:pt x="11" y="85"/>
                  </a:lnTo>
                  <a:lnTo>
                    <a:pt x="24" y="105"/>
                  </a:lnTo>
                  <a:lnTo>
                    <a:pt x="39" y="127"/>
                  </a:lnTo>
                  <a:lnTo>
                    <a:pt x="39" y="153"/>
                  </a:lnTo>
                  <a:lnTo>
                    <a:pt x="42" y="174"/>
                  </a:lnTo>
                  <a:lnTo>
                    <a:pt x="49" y="196"/>
                  </a:lnTo>
                  <a:lnTo>
                    <a:pt x="58" y="221"/>
                  </a:lnTo>
                  <a:lnTo>
                    <a:pt x="38" y="263"/>
                  </a:lnTo>
                  <a:lnTo>
                    <a:pt x="46" y="294"/>
                  </a:lnTo>
                  <a:lnTo>
                    <a:pt x="93" y="272"/>
                  </a:lnTo>
                  <a:lnTo>
                    <a:pt x="132" y="272"/>
                  </a:lnTo>
                  <a:lnTo>
                    <a:pt x="154" y="303"/>
                  </a:lnTo>
                  <a:lnTo>
                    <a:pt x="144" y="344"/>
                  </a:lnTo>
                  <a:lnTo>
                    <a:pt x="160" y="372"/>
                  </a:lnTo>
                  <a:lnTo>
                    <a:pt x="189" y="395"/>
                  </a:lnTo>
                  <a:lnTo>
                    <a:pt x="247" y="407"/>
                  </a:lnTo>
                  <a:lnTo>
                    <a:pt x="277" y="423"/>
                  </a:lnTo>
                  <a:lnTo>
                    <a:pt x="314" y="412"/>
                  </a:lnTo>
                  <a:lnTo>
                    <a:pt x="342" y="372"/>
                  </a:lnTo>
                  <a:lnTo>
                    <a:pt x="342" y="311"/>
                  </a:lnTo>
                  <a:lnTo>
                    <a:pt x="367" y="254"/>
                  </a:lnTo>
                  <a:lnTo>
                    <a:pt x="329" y="80"/>
                  </a:lnTo>
                  <a:lnTo>
                    <a:pt x="99" y="0"/>
                  </a:lnTo>
                  <a:lnTo>
                    <a:pt x="64" y="18"/>
                  </a:lnTo>
                  <a:close/>
                </a:path>
              </a:pathLst>
            </a:custGeom>
            <a:solidFill>
              <a:srgbClr val="1C0000"/>
            </a:solidFill>
            <a:ln w="9525">
              <a:noFill/>
              <a:round/>
              <a:headEnd/>
              <a:tailEnd/>
            </a:ln>
          </p:spPr>
          <p:txBody>
            <a:bodyPr/>
            <a:lstStyle/>
            <a:p>
              <a:endParaRPr lang="en-US" sz="2400"/>
            </a:p>
          </p:txBody>
        </p:sp>
        <p:sp>
          <p:nvSpPr>
            <p:cNvPr id="265238" name="Freeform 24"/>
            <p:cNvSpPr>
              <a:spLocks/>
            </p:cNvSpPr>
            <p:nvPr/>
          </p:nvSpPr>
          <p:spPr bwMode="auto">
            <a:xfrm>
              <a:off x="4230" y="1234"/>
              <a:ext cx="90" cy="46"/>
            </a:xfrm>
            <a:custGeom>
              <a:avLst/>
              <a:gdLst>
                <a:gd name="T0" fmla="*/ 1 w 179"/>
                <a:gd name="T1" fmla="*/ 3 h 92"/>
                <a:gd name="T2" fmla="*/ 3 w 179"/>
                <a:gd name="T3" fmla="*/ 0 h 92"/>
                <a:gd name="T4" fmla="*/ 17 w 179"/>
                <a:gd name="T5" fmla="*/ 6 h 92"/>
                <a:gd name="T6" fmla="*/ 23 w 179"/>
                <a:gd name="T7" fmla="*/ 12 h 92"/>
                <a:gd name="T8" fmla="*/ 15 w 179"/>
                <a:gd name="T9" fmla="*/ 12 h 92"/>
                <a:gd name="T10" fmla="*/ 6 w 179"/>
                <a:gd name="T11" fmla="*/ 9 h 92"/>
                <a:gd name="T12" fmla="*/ 0 w 179"/>
                <a:gd name="T13" fmla="*/ 6 h 92"/>
                <a:gd name="T14" fmla="*/ 1 w 179"/>
                <a:gd name="T15" fmla="*/ 3 h 92"/>
                <a:gd name="T16" fmla="*/ 0 60000 65536"/>
                <a:gd name="T17" fmla="*/ 0 60000 65536"/>
                <a:gd name="T18" fmla="*/ 0 60000 65536"/>
                <a:gd name="T19" fmla="*/ 0 60000 65536"/>
                <a:gd name="T20" fmla="*/ 0 60000 65536"/>
                <a:gd name="T21" fmla="*/ 0 60000 65536"/>
                <a:gd name="T22" fmla="*/ 0 60000 65536"/>
                <a:gd name="T23" fmla="*/ 0 60000 65536"/>
                <a:gd name="T24" fmla="*/ 0 w 179"/>
                <a:gd name="T25" fmla="*/ 0 h 92"/>
                <a:gd name="T26" fmla="*/ 179 w 179"/>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 h="92">
                  <a:moveTo>
                    <a:pt x="3" y="29"/>
                  </a:moveTo>
                  <a:lnTo>
                    <a:pt x="17" y="0"/>
                  </a:lnTo>
                  <a:lnTo>
                    <a:pt x="129" y="48"/>
                  </a:lnTo>
                  <a:lnTo>
                    <a:pt x="179" y="92"/>
                  </a:lnTo>
                  <a:lnTo>
                    <a:pt x="117" y="91"/>
                  </a:lnTo>
                  <a:lnTo>
                    <a:pt x="42" y="71"/>
                  </a:lnTo>
                  <a:lnTo>
                    <a:pt x="0" y="50"/>
                  </a:lnTo>
                  <a:lnTo>
                    <a:pt x="3" y="29"/>
                  </a:lnTo>
                  <a:close/>
                </a:path>
              </a:pathLst>
            </a:custGeom>
            <a:solidFill>
              <a:srgbClr val="669999"/>
            </a:solidFill>
            <a:ln w="9525">
              <a:noFill/>
              <a:round/>
              <a:headEnd/>
              <a:tailEnd/>
            </a:ln>
          </p:spPr>
          <p:txBody>
            <a:bodyPr/>
            <a:lstStyle/>
            <a:p>
              <a:endParaRPr lang="en-US" sz="2400"/>
            </a:p>
          </p:txBody>
        </p:sp>
        <p:sp>
          <p:nvSpPr>
            <p:cNvPr id="265239" name="Freeform 25"/>
            <p:cNvSpPr>
              <a:spLocks/>
            </p:cNvSpPr>
            <p:nvPr/>
          </p:nvSpPr>
          <p:spPr bwMode="auto">
            <a:xfrm>
              <a:off x="4255" y="1168"/>
              <a:ext cx="217" cy="210"/>
            </a:xfrm>
            <a:custGeom>
              <a:avLst/>
              <a:gdLst>
                <a:gd name="T0" fmla="*/ 0 w 435"/>
                <a:gd name="T1" fmla="*/ 11 h 419"/>
                <a:gd name="T2" fmla="*/ 6 w 435"/>
                <a:gd name="T3" fmla="*/ 18 h 419"/>
                <a:gd name="T4" fmla="*/ 14 w 435"/>
                <a:gd name="T5" fmla="*/ 29 h 419"/>
                <a:gd name="T6" fmla="*/ 21 w 435"/>
                <a:gd name="T7" fmla="*/ 34 h 419"/>
                <a:gd name="T8" fmla="*/ 28 w 435"/>
                <a:gd name="T9" fmla="*/ 39 h 419"/>
                <a:gd name="T10" fmla="*/ 29 w 435"/>
                <a:gd name="T11" fmla="*/ 40 h 419"/>
                <a:gd name="T12" fmla="*/ 31 w 435"/>
                <a:gd name="T13" fmla="*/ 41 h 419"/>
                <a:gd name="T14" fmla="*/ 33 w 435"/>
                <a:gd name="T15" fmla="*/ 42 h 419"/>
                <a:gd name="T16" fmla="*/ 35 w 435"/>
                <a:gd name="T17" fmla="*/ 44 h 419"/>
                <a:gd name="T18" fmla="*/ 36 w 435"/>
                <a:gd name="T19" fmla="*/ 45 h 419"/>
                <a:gd name="T20" fmla="*/ 38 w 435"/>
                <a:gd name="T21" fmla="*/ 46 h 419"/>
                <a:gd name="T22" fmla="*/ 39 w 435"/>
                <a:gd name="T23" fmla="*/ 48 h 419"/>
                <a:gd name="T24" fmla="*/ 41 w 435"/>
                <a:gd name="T25" fmla="*/ 49 h 419"/>
                <a:gd name="T26" fmla="*/ 43 w 435"/>
                <a:gd name="T27" fmla="*/ 50 h 419"/>
                <a:gd name="T28" fmla="*/ 44 w 435"/>
                <a:gd name="T29" fmla="*/ 51 h 419"/>
                <a:gd name="T30" fmla="*/ 46 w 435"/>
                <a:gd name="T31" fmla="*/ 51 h 419"/>
                <a:gd name="T32" fmla="*/ 47 w 435"/>
                <a:gd name="T33" fmla="*/ 52 h 419"/>
                <a:gd name="T34" fmla="*/ 49 w 435"/>
                <a:gd name="T35" fmla="*/ 53 h 419"/>
                <a:gd name="T36" fmla="*/ 50 w 435"/>
                <a:gd name="T37" fmla="*/ 53 h 419"/>
                <a:gd name="T38" fmla="*/ 52 w 435"/>
                <a:gd name="T39" fmla="*/ 53 h 419"/>
                <a:gd name="T40" fmla="*/ 54 w 435"/>
                <a:gd name="T41" fmla="*/ 53 h 419"/>
                <a:gd name="T42" fmla="*/ 51 w 435"/>
                <a:gd name="T43" fmla="*/ 48 h 419"/>
                <a:gd name="T44" fmla="*/ 41 w 435"/>
                <a:gd name="T45" fmla="*/ 37 h 419"/>
                <a:gd name="T46" fmla="*/ 45 w 435"/>
                <a:gd name="T47" fmla="*/ 34 h 419"/>
                <a:gd name="T48" fmla="*/ 46 w 435"/>
                <a:gd name="T49" fmla="*/ 28 h 419"/>
                <a:gd name="T50" fmla="*/ 46 w 435"/>
                <a:gd name="T51" fmla="*/ 24 h 419"/>
                <a:gd name="T52" fmla="*/ 45 w 435"/>
                <a:gd name="T53" fmla="*/ 20 h 419"/>
                <a:gd name="T54" fmla="*/ 44 w 435"/>
                <a:gd name="T55" fmla="*/ 16 h 419"/>
                <a:gd name="T56" fmla="*/ 41 w 435"/>
                <a:gd name="T57" fmla="*/ 13 h 419"/>
                <a:gd name="T58" fmla="*/ 38 w 435"/>
                <a:gd name="T59" fmla="*/ 10 h 419"/>
                <a:gd name="T60" fmla="*/ 34 w 435"/>
                <a:gd name="T61" fmla="*/ 7 h 419"/>
                <a:gd name="T62" fmla="*/ 30 w 435"/>
                <a:gd name="T63" fmla="*/ 4 h 419"/>
                <a:gd name="T64" fmla="*/ 19 w 435"/>
                <a:gd name="T65" fmla="*/ 0 h 419"/>
                <a:gd name="T66" fmla="*/ 15 w 435"/>
                <a:gd name="T67" fmla="*/ 1 h 419"/>
                <a:gd name="T68" fmla="*/ 12 w 435"/>
                <a:gd name="T69" fmla="*/ 1 h 419"/>
                <a:gd name="T70" fmla="*/ 10 w 435"/>
                <a:gd name="T71" fmla="*/ 1 h 419"/>
                <a:gd name="T72" fmla="*/ 7 w 435"/>
                <a:gd name="T73" fmla="*/ 2 h 419"/>
                <a:gd name="T74" fmla="*/ 6 w 435"/>
                <a:gd name="T75" fmla="*/ 4 h 419"/>
                <a:gd name="T76" fmla="*/ 4 w 435"/>
                <a:gd name="T77" fmla="*/ 5 h 419"/>
                <a:gd name="T78" fmla="*/ 2 w 435"/>
                <a:gd name="T79" fmla="*/ 8 h 419"/>
                <a:gd name="T80" fmla="*/ 0 w 435"/>
                <a:gd name="T81" fmla="*/ 11 h 4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5"/>
                <a:gd name="T124" fmla="*/ 0 h 419"/>
                <a:gd name="T125" fmla="*/ 435 w 435"/>
                <a:gd name="T126" fmla="*/ 419 h 41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5" h="419">
                  <a:moveTo>
                    <a:pt x="0" y="82"/>
                  </a:moveTo>
                  <a:lnTo>
                    <a:pt x="51" y="143"/>
                  </a:lnTo>
                  <a:lnTo>
                    <a:pt x="118" y="230"/>
                  </a:lnTo>
                  <a:lnTo>
                    <a:pt x="174" y="270"/>
                  </a:lnTo>
                  <a:lnTo>
                    <a:pt x="224" y="309"/>
                  </a:lnTo>
                  <a:lnTo>
                    <a:pt x="239" y="317"/>
                  </a:lnTo>
                  <a:lnTo>
                    <a:pt x="254" y="327"/>
                  </a:lnTo>
                  <a:lnTo>
                    <a:pt x="268" y="336"/>
                  </a:lnTo>
                  <a:lnTo>
                    <a:pt x="281" y="347"/>
                  </a:lnTo>
                  <a:lnTo>
                    <a:pt x="294" y="357"/>
                  </a:lnTo>
                  <a:lnTo>
                    <a:pt x="307" y="366"/>
                  </a:lnTo>
                  <a:lnTo>
                    <a:pt x="319" y="377"/>
                  </a:lnTo>
                  <a:lnTo>
                    <a:pt x="332" y="386"/>
                  </a:lnTo>
                  <a:lnTo>
                    <a:pt x="344" y="394"/>
                  </a:lnTo>
                  <a:lnTo>
                    <a:pt x="356" y="402"/>
                  </a:lnTo>
                  <a:lnTo>
                    <a:pt x="369" y="408"/>
                  </a:lnTo>
                  <a:lnTo>
                    <a:pt x="382" y="414"/>
                  </a:lnTo>
                  <a:lnTo>
                    <a:pt x="394" y="417"/>
                  </a:lnTo>
                  <a:lnTo>
                    <a:pt x="407" y="419"/>
                  </a:lnTo>
                  <a:lnTo>
                    <a:pt x="421" y="419"/>
                  </a:lnTo>
                  <a:lnTo>
                    <a:pt x="435" y="417"/>
                  </a:lnTo>
                  <a:lnTo>
                    <a:pt x="408" y="379"/>
                  </a:lnTo>
                  <a:lnTo>
                    <a:pt x="330" y="292"/>
                  </a:lnTo>
                  <a:lnTo>
                    <a:pt x="360" y="267"/>
                  </a:lnTo>
                  <a:lnTo>
                    <a:pt x="371" y="224"/>
                  </a:lnTo>
                  <a:lnTo>
                    <a:pt x="373" y="187"/>
                  </a:lnTo>
                  <a:lnTo>
                    <a:pt x="367" y="156"/>
                  </a:lnTo>
                  <a:lnTo>
                    <a:pt x="353" y="128"/>
                  </a:lnTo>
                  <a:lnTo>
                    <a:pt x="332" y="103"/>
                  </a:lnTo>
                  <a:lnTo>
                    <a:pt x="307" y="78"/>
                  </a:lnTo>
                  <a:lnTo>
                    <a:pt x="276" y="54"/>
                  </a:lnTo>
                  <a:lnTo>
                    <a:pt x="241" y="28"/>
                  </a:lnTo>
                  <a:lnTo>
                    <a:pt x="155" y="0"/>
                  </a:lnTo>
                  <a:lnTo>
                    <a:pt x="125" y="1"/>
                  </a:lnTo>
                  <a:lnTo>
                    <a:pt x="101" y="5"/>
                  </a:lnTo>
                  <a:lnTo>
                    <a:pt x="80" y="8"/>
                  </a:lnTo>
                  <a:lnTo>
                    <a:pt x="63" y="15"/>
                  </a:lnTo>
                  <a:lnTo>
                    <a:pt x="48" y="25"/>
                  </a:lnTo>
                  <a:lnTo>
                    <a:pt x="33" y="39"/>
                  </a:lnTo>
                  <a:lnTo>
                    <a:pt x="18" y="58"/>
                  </a:lnTo>
                  <a:lnTo>
                    <a:pt x="0" y="82"/>
                  </a:lnTo>
                  <a:close/>
                </a:path>
              </a:pathLst>
            </a:custGeom>
            <a:solidFill>
              <a:srgbClr val="A81630"/>
            </a:solidFill>
            <a:ln w="9525">
              <a:noFill/>
              <a:round/>
              <a:headEnd/>
              <a:tailEnd/>
            </a:ln>
          </p:spPr>
          <p:txBody>
            <a:bodyPr/>
            <a:lstStyle/>
            <a:p>
              <a:endParaRPr lang="en-US" sz="2400"/>
            </a:p>
          </p:txBody>
        </p:sp>
        <p:sp>
          <p:nvSpPr>
            <p:cNvPr id="265240" name="Freeform 26"/>
            <p:cNvSpPr>
              <a:spLocks/>
            </p:cNvSpPr>
            <p:nvPr/>
          </p:nvSpPr>
          <p:spPr bwMode="auto">
            <a:xfrm>
              <a:off x="4190" y="1264"/>
              <a:ext cx="67" cy="144"/>
            </a:xfrm>
            <a:custGeom>
              <a:avLst/>
              <a:gdLst>
                <a:gd name="T0" fmla="*/ 9 w 136"/>
                <a:gd name="T1" fmla="*/ 0 h 287"/>
                <a:gd name="T2" fmla="*/ 8 w 136"/>
                <a:gd name="T3" fmla="*/ 3 h 287"/>
                <a:gd name="T4" fmla="*/ 7 w 136"/>
                <a:gd name="T5" fmla="*/ 4 h 287"/>
                <a:gd name="T6" fmla="*/ 7 w 136"/>
                <a:gd name="T7" fmla="*/ 5 h 287"/>
                <a:gd name="T8" fmla="*/ 11 w 136"/>
                <a:gd name="T9" fmla="*/ 9 h 287"/>
                <a:gd name="T10" fmla="*/ 13 w 136"/>
                <a:gd name="T11" fmla="*/ 12 h 287"/>
                <a:gd name="T12" fmla="*/ 7 w 136"/>
                <a:gd name="T13" fmla="*/ 15 h 287"/>
                <a:gd name="T14" fmla="*/ 7 w 136"/>
                <a:gd name="T15" fmla="*/ 12 h 287"/>
                <a:gd name="T16" fmla="*/ 5 w 136"/>
                <a:gd name="T17" fmla="*/ 10 h 287"/>
                <a:gd name="T18" fmla="*/ 3 w 136"/>
                <a:gd name="T19" fmla="*/ 14 h 287"/>
                <a:gd name="T20" fmla="*/ 1 w 136"/>
                <a:gd name="T21" fmla="*/ 15 h 287"/>
                <a:gd name="T22" fmla="*/ 0 w 136"/>
                <a:gd name="T23" fmla="*/ 15 h 287"/>
                <a:gd name="T24" fmla="*/ 0 w 136"/>
                <a:gd name="T25" fmla="*/ 16 h 287"/>
                <a:gd name="T26" fmla="*/ 0 w 136"/>
                <a:gd name="T27" fmla="*/ 17 h 287"/>
                <a:gd name="T28" fmla="*/ 0 w 136"/>
                <a:gd name="T29" fmla="*/ 17 h 287"/>
                <a:gd name="T30" fmla="*/ 0 w 136"/>
                <a:gd name="T31" fmla="*/ 18 h 287"/>
                <a:gd name="T32" fmla="*/ 1 w 136"/>
                <a:gd name="T33" fmla="*/ 18 h 287"/>
                <a:gd name="T34" fmla="*/ 3 w 136"/>
                <a:gd name="T35" fmla="*/ 18 h 287"/>
                <a:gd name="T36" fmla="*/ 5 w 136"/>
                <a:gd name="T37" fmla="*/ 18 h 287"/>
                <a:gd name="T38" fmla="*/ 4 w 136"/>
                <a:gd name="T39" fmla="*/ 21 h 287"/>
                <a:gd name="T40" fmla="*/ 2 w 136"/>
                <a:gd name="T41" fmla="*/ 23 h 287"/>
                <a:gd name="T42" fmla="*/ 4 w 136"/>
                <a:gd name="T43" fmla="*/ 26 h 287"/>
                <a:gd name="T44" fmla="*/ 5 w 136"/>
                <a:gd name="T45" fmla="*/ 28 h 287"/>
                <a:gd name="T46" fmla="*/ 2 w 136"/>
                <a:gd name="T47" fmla="*/ 26 h 287"/>
                <a:gd name="T48" fmla="*/ 1 w 136"/>
                <a:gd name="T49" fmla="*/ 28 h 287"/>
                <a:gd name="T50" fmla="*/ 2 w 136"/>
                <a:gd name="T51" fmla="*/ 30 h 287"/>
                <a:gd name="T52" fmla="*/ 1 w 136"/>
                <a:gd name="T53" fmla="*/ 33 h 287"/>
                <a:gd name="T54" fmla="*/ 1 w 136"/>
                <a:gd name="T55" fmla="*/ 35 h 287"/>
                <a:gd name="T56" fmla="*/ 1 w 136"/>
                <a:gd name="T57" fmla="*/ 36 h 287"/>
                <a:gd name="T58" fmla="*/ 3 w 136"/>
                <a:gd name="T59" fmla="*/ 36 h 287"/>
                <a:gd name="T60" fmla="*/ 7 w 136"/>
                <a:gd name="T61" fmla="*/ 36 h 287"/>
                <a:gd name="T62" fmla="*/ 12 w 136"/>
                <a:gd name="T63" fmla="*/ 32 h 287"/>
                <a:gd name="T64" fmla="*/ 16 w 136"/>
                <a:gd name="T65" fmla="*/ 30 h 287"/>
                <a:gd name="T66" fmla="*/ 15 w 136"/>
                <a:gd name="T67" fmla="*/ 26 h 287"/>
                <a:gd name="T68" fmla="*/ 14 w 136"/>
                <a:gd name="T69" fmla="*/ 24 h 287"/>
                <a:gd name="T70" fmla="*/ 13 w 136"/>
                <a:gd name="T71" fmla="*/ 23 h 287"/>
                <a:gd name="T72" fmla="*/ 12 w 136"/>
                <a:gd name="T73" fmla="*/ 21 h 287"/>
                <a:gd name="T74" fmla="*/ 12 w 136"/>
                <a:gd name="T75" fmla="*/ 20 h 287"/>
                <a:gd name="T76" fmla="*/ 13 w 136"/>
                <a:gd name="T77" fmla="*/ 19 h 287"/>
                <a:gd name="T78" fmla="*/ 14 w 136"/>
                <a:gd name="T79" fmla="*/ 17 h 287"/>
                <a:gd name="T80" fmla="*/ 15 w 136"/>
                <a:gd name="T81" fmla="*/ 16 h 287"/>
                <a:gd name="T82" fmla="*/ 16 w 136"/>
                <a:gd name="T83" fmla="*/ 15 h 287"/>
                <a:gd name="T84" fmla="*/ 16 w 136"/>
                <a:gd name="T85" fmla="*/ 9 h 287"/>
                <a:gd name="T86" fmla="*/ 14 w 136"/>
                <a:gd name="T87" fmla="*/ 2 h 287"/>
                <a:gd name="T88" fmla="*/ 9 w 136"/>
                <a:gd name="T89" fmla="*/ 0 h 28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6"/>
                <a:gd name="T136" fmla="*/ 0 h 287"/>
                <a:gd name="T137" fmla="*/ 136 w 136"/>
                <a:gd name="T138" fmla="*/ 287 h 28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6" h="287">
                  <a:moveTo>
                    <a:pt x="80" y="0"/>
                  </a:moveTo>
                  <a:lnTo>
                    <a:pt x="68" y="17"/>
                  </a:lnTo>
                  <a:lnTo>
                    <a:pt x="58" y="32"/>
                  </a:lnTo>
                  <a:lnTo>
                    <a:pt x="58" y="40"/>
                  </a:lnTo>
                  <a:lnTo>
                    <a:pt x="91" y="65"/>
                  </a:lnTo>
                  <a:lnTo>
                    <a:pt x="106" y="90"/>
                  </a:lnTo>
                  <a:lnTo>
                    <a:pt x="63" y="113"/>
                  </a:lnTo>
                  <a:lnTo>
                    <a:pt x="63" y="94"/>
                  </a:lnTo>
                  <a:lnTo>
                    <a:pt x="47" y="79"/>
                  </a:lnTo>
                  <a:lnTo>
                    <a:pt x="24" y="108"/>
                  </a:lnTo>
                  <a:lnTo>
                    <a:pt x="15" y="115"/>
                  </a:lnTo>
                  <a:lnTo>
                    <a:pt x="7" y="120"/>
                  </a:lnTo>
                  <a:lnTo>
                    <a:pt x="2" y="125"/>
                  </a:lnTo>
                  <a:lnTo>
                    <a:pt x="0" y="129"/>
                  </a:lnTo>
                  <a:lnTo>
                    <a:pt x="2" y="134"/>
                  </a:lnTo>
                  <a:lnTo>
                    <a:pt x="7" y="138"/>
                  </a:lnTo>
                  <a:lnTo>
                    <a:pt x="15" y="141"/>
                  </a:lnTo>
                  <a:lnTo>
                    <a:pt x="28" y="144"/>
                  </a:lnTo>
                  <a:lnTo>
                    <a:pt x="47" y="143"/>
                  </a:lnTo>
                  <a:lnTo>
                    <a:pt x="36" y="166"/>
                  </a:lnTo>
                  <a:lnTo>
                    <a:pt x="16" y="182"/>
                  </a:lnTo>
                  <a:lnTo>
                    <a:pt x="36" y="203"/>
                  </a:lnTo>
                  <a:lnTo>
                    <a:pt x="43" y="223"/>
                  </a:lnTo>
                  <a:lnTo>
                    <a:pt x="16" y="206"/>
                  </a:lnTo>
                  <a:lnTo>
                    <a:pt x="8" y="219"/>
                  </a:lnTo>
                  <a:lnTo>
                    <a:pt x="20" y="239"/>
                  </a:lnTo>
                  <a:lnTo>
                    <a:pt x="13" y="259"/>
                  </a:lnTo>
                  <a:lnTo>
                    <a:pt x="10" y="274"/>
                  </a:lnTo>
                  <a:lnTo>
                    <a:pt x="15" y="284"/>
                  </a:lnTo>
                  <a:lnTo>
                    <a:pt x="31" y="287"/>
                  </a:lnTo>
                  <a:lnTo>
                    <a:pt x="61" y="285"/>
                  </a:lnTo>
                  <a:lnTo>
                    <a:pt x="103" y="253"/>
                  </a:lnTo>
                  <a:lnTo>
                    <a:pt x="136" y="233"/>
                  </a:lnTo>
                  <a:lnTo>
                    <a:pt x="122" y="206"/>
                  </a:lnTo>
                  <a:lnTo>
                    <a:pt x="113" y="189"/>
                  </a:lnTo>
                  <a:lnTo>
                    <a:pt x="106" y="177"/>
                  </a:lnTo>
                  <a:lnTo>
                    <a:pt x="103" y="165"/>
                  </a:lnTo>
                  <a:lnTo>
                    <a:pt x="103" y="156"/>
                  </a:lnTo>
                  <a:lnTo>
                    <a:pt x="106" y="146"/>
                  </a:lnTo>
                  <a:lnTo>
                    <a:pt x="113" y="136"/>
                  </a:lnTo>
                  <a:lnTo>
                    <a:pt x="122" y="126"/>
                  </a:lnTo>
                  <a:lnTo>
                    <a:pt x="136" y="113"/>
                  </a:lnTo>
                  <a:lnTo>
                    <a:pt x="136" y="68"/>
                  </a:lnTo>
                  <a:lnTo>
                    <a:pt x="116" y="14"/>
                  </a:lnTo>
                  <a:lnTo>
                    <a:pt x="80" y="0"/>
                  </a:lnTo>
                  <a:close/>
                </a:path>
              </a:pathLst>
            </a:custGeom>
            <a:solidFill>
              <a:srgbClr val="DB683A"/>
            </a:solidFill>
            <a:ln w="9525">
              <a:noFill/>
              <a:round/>
              <a:headEnd/>
              <a:tailEnd/>
            </a:ln>
          </p:spPr>
          <p:txBody>
            <a:bodyPr/>
            <a:lstStyle/>
            <a:p>
              <a:endParaRPr lang="en-US" sz="2400"/>
            </a:p>
          </p:txBody>
        </p:sp>
        <p:sp>
          <p:nvSpPr>
            <p:cNvPr id="265241" name="Freeform 27"/>
            <p:cNvSpPr>
              <a:spLocks/>
            </p:cNvSpPr>
            <p:nvPr/>
          </p:nvSpPr>
          <p:spPr bwMode="auto">
            <a:xfrm>
              <a:off x="4269" y="1351"/>
              <a:ext cx="41" cy="28"/>
            </a:xfrm>
            <a:custGeom>
              <a:avLst/>
              <a:gdLst>
                <a:gd name="T0" fmla="*/ 2 w 83"/>
                <a:gd name="T1" fmla="*/ 0 h 57"/>
                <a:gd name="T2" fmla="*/ 0 w 83"/>
                <a:gd name="T3" fmla="*/ 4 h 57"/>
                <a:gd name="T4" fmla="*/ 0 w 83"/>
                <a:gd name="T5" fmla="*/ 6 h 57"/>
                <a:gd name="T6" fmla="*/ 2 w 83"/>
                <a:gd name="T7" fmla="*/ 7 h 57"/>
                <a:gd name="T8" fmla="*/ 5 w 83"/>
                <a:gd name="T9" fmla="*/ 6 h 57"/>
                <a:gd name="T10" fmla="*/ 7 w 83"/>
                <a:gd name="T11" fmla="*/ 5 h 57"/>
                <a:gd name="T12" fmla="*/ 10 w 83"/>
                <a:gd name="T13" fmla="*/ 2 h 57"/>
                <a:gd name="T14" fmla="*/ 7 w 83"/>
                <a:gd name="T15" fmla="*/ 1 h 57"/>
                <a:gd name="T16" fmla="*/ 6 w 83"/>
                <a:gd name="T17" fmla="*/ 3 h 57"/>
                <a:gd name="T18" fmla="*/ 3 w 83"/>
                <a:gd name="T19" fmla="*/ 3 h 57"/>
                <a:gd name="T20" fmla="*/ 4 w 83"/>
                <a:gd name="T21" fmla="*/ 1 h 57"/>
                <a:gd name="T22" fmla="*/ 2 w 83"/>
                <a:gd name="T23" fmla="*/ 0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3"/>
                <a:gd name="T37" fmla="*/ 0 h 57"/>
                <a:gd name="T38" fmla="*/ 83 w 83"/>
                <a:gd name="T39" fmla="*/ 57 h 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3" h="57">
                  <a:moveTo>
                    <a:pt x="20" y="0"/>
                  </a:moveTo>
                  <a:lnTo>
                    <a:pt x="0" y="32"/>
                  </a:lnTo>
                  <a:lnTo>
                    <a:pt x="0" y="51"/>
                  </a:lnTo>
                  <a:lnTo>
                    <a:pt x="20" y="57"/>
                  </a:lnTo>
                  <a:lnTo>
                    <a:pt x="41" y="49"/>
                  </a:lnTo>
                  <a:lnTo>
                    <a:pt x="61" y="40"/>
                  </a:lnTo>
                  <a:lnTo>
                    <a:pt x="83" y="23"/>
                  </a:lnTo>
                  <a:lnTo>
                    <a:pt x="61" y="8"/>
                  </a:lnTo>
                  <a:lnTo>
                    <a:pt x="53" y="29"/>
                  </a:lnTo>
                  <a:lnTo>
                    <a:pt x="24" y="29"/>
                  </a:lnTo>
                  <a:lnTo>
                    <a:pt x="33" y="8"/>
                  </a:lnTo>
                  <a:lnTo>
                    <a:pt x="20" y="0"/>
                  </a:lnTo>
                  <a:close/>
                </a:path>
              </a:pathLst>
            </a:custGeom>
            <a:solidFill>
              <a:srgbClr val="DB683A"/>
            </a:solidFill>
            <a:ln w="9525">
              <a:noFill/>
              <a:round/>
              <a:headEnd/>
              <a:tailEnd/>
            </a:ln>
          </p:spPr>
          <p:txBody>
            <a:bodyPr/>
            <a:lstStyle/>
            <a:p>
              <a:endParaRPr lang="en-US" sz="2400"/>
            </a:p>
          </p:txBody>
        </p:sp>
        <p:sp>
          <p:nvSpPr>
            <p:cNvPr id="265242" name="Freeform 28"/>
            <p:cNvSpPr>
              <a:spLocks/>
            </p:cNvSpPr>
            <p:nvPr/>
          </p:nvSpPr>
          <p:spPr bwMode="auto">
            <a:xfrm>
              <a:off x="4298" y="1493"/>
              <a:ext cx="210" cy="126"/>
            </a:xfrm>
            <a:custGeom>
              <a:avLst/>
              <a:gdLst>
                <a:gd name="T0" fmla="*/ 12 w 419"/>
                <a:gd name="T1" fmla="*/ 2 h 252"/>
                <a:gd name="T2" fmla="*/ 22 w 419"/>
                <a:gd name="T3" fmla="*/ 0 h 252"/>
                <a:gd name="T4" fmla="*/ 36 w 419"/>
                <a:gd name="T5" fmla="*/ 0 h 252"/>
                <a:gd name="T6" fmla="*/ 43 w 419"/>
                <a:gd name="T7" fmla="*/ 3 h 252"/>
                <a:gd name="T8" fmla="*/ 47 w 419"/>
                <a:gd name="T9" fmla="*/ 7 h 252"/>
                <a:gd name="T10" fmla="*/ 37 w 419"/>
                <a:gd name="T11" fmla="*/ 5 h 252"/>
                <a:gd name="T12" fmla="*/ 32 w 419"/>
                <a:gd name="T13" fmla="*/ 8 h 252"/>
                <a:gd name="T14" fmla="*/ 43 w 419"/>
                <a:gd name="T15" fmla="*/ 8 h 252"/>
                <a:gd name="T16" fmla="*/ 51 w 419"/>
                <a:gd name="T17" fmla="*/ 11 h 252"/>
                <a:gd name="T18" fmla="*/ 53 w 419"/>
                <a:gd name="T19" fmla="*/ 19 h 252"/>
                <a:gd name="T20" fmla="*/ 46 w 419"/>
                <a:gd name="T21" fmla="*/ 18 h 252"/>
                <a:gd name="T22" fmla="*/ 29 w 419"/>
                <a:gd name="T23" fmla="*/ 25 h 252"/>
                <a:gd name="T24" fmla="*/ 14 w 419"/>
                <a:gd name="T25" fmla="*/ 32 h 252"/>
                <a:gd name="T26" fmla="*/ 18 w 419"/>
                <a:gd name="T27" fmla="*/ 26 h 252"/>
                <a:gd name="T28" fmla="*/ 33 w 419"/>
                <a:gd name="T29" fmla="*/ 19 h 252"/>
                <a:gd name="T30" fmla="*/ 44 w 419"/>
                <a:gd name="T31" fmla="*/ 14 h 252"/>
                <a:gd name="T32" fmla="*/ 34 w 419"/>
                <a:gd name="T33" fmla="*/ 14 h 252"/>
                <a:gd name="T34" fmla="*/ 18 w 419"/>
                <a:gd name="T35" fmla="*/ 19 h 252"/>
                <a:gd name="T36" fmla="*/ 18 w 419"/>
                <a:gd name="T37" fmla="*/ 15 h 252"/>
                <a:gd name="T38" fmla="*/ 26 w 419"/>
                <a:gd name="T39" fmla="*/ 11 h 252"/>
                <a:gd name="T40" fmla="*/ 26 w 419"/>
                <a:gd name="T41" fmla="*/ 7 h 252"/>
                <a:gd name="T42" fmla="*/ 21 w 419"/>
                <a:gd name="T43" fmla="*/ 9 h 252"/>
                <a:gd name="T44" fmla="*/ 14 w 419"/>
                <a:gd name="T45" fmla="*/ 11 h 252"/>
                <a:gd name="T46" fmla="*/ 11 w 419"/>
                <a:gd name="T47" fmla="*/ 7 h 252"/>
                <a:gd name="T48" fmla="*/ 8 w 419"/>
                <a:gd name="T49" fmla="*/ 11 h 252"/>
                <a:gd name="T50" fmla="*/ 0 w 419"/>
                <a:gd name="T51" fmla="*/ 16 h 252"/>
                <a:gd name="T52" fmla="*/ 5 w 419"/>
                <a:gd name="T53" fmla="*/ 8 h 252"/>
                <a:gd name="T54" fmla="*/ 12 w 419"/>
                <a:gd name="T55" fmla="*/ 2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19"/>
                <a:gd name="T85" fmla="*/ 0 h 252"/>
                <a:gd name="T86" fmla="*/ 419 w 419"/>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19" h="252">
                  <a:moveTo>
                    <a:pt x="94" y="16"/>
                  </a:moveTo>
                  <a:lnTo>
                    <a:pt x="170" y="0"/>
                  </a:lnTo>
                  <a:lnTo>
                    <a:pt x="283" y="0"/>
                  </a:lnTo>
                  <a:lnTo>
                    <a:pt x="343" y="22"/>
                  </a:lnTo>
                  <a:lnTo>
                    <a:pt x="369" y="54"/>
                  </a:lnTo>
                  <a:lnTo>
                    <a:pt x="289" y="38"/>
                  </a:lnTo>
                  <a:lnTo>
                    <a:pt x="251" y="60"/>
                  </a:lnTo>
                  <a:lnTo>
                    <a:pt x="343" y="60"/>
                  </a:lnTo>
                  <a:lnTo>
                    <a:pt x="402" y="86"/>
                  </a:lnTo>
                  <a:lnTo>
                    <a:pt x="419" y="146"/>
                  </a:lnTo>
                  <a:lnTo>
                    <a:pt x="364" y="140"/>
                  </a:lnTo>
                  <a:lnTo>
                    <a:pt x="229" y="198"/>
                  </a:lnTo>
                  <a:lnTo>
                    <a:pt x="106" y="252"/>
                  </a:lnTo>
                  <a:lnTo>
                    <a:pt x="143" y="204"/>
                  </a:lnTo>
                  <a:lnTo>
                    <a:pt x="261" y="152"/>
                  </a:lnTo>
                  <a:lnTo>
                    <a:pt x="348" y="108"/>
                  </a:lnTo>
                  <a:lnTo>
                    <a:pt x="267" y="108"/>
                  </a:lnTo>
                  <a:lnTo>
                    <a:pt x="143" y="152"/>
                  </a:lnTo>
                  <a:lnTo>
                    <a:pt x="143" y="119"/>
                  </a:lnTo>
                  <a:lnTo>
                    <a:pt x="208" y="81"/>
                  </a:lnTo>
                  <a:lnTo>
                    <a:pt x="208" y="54"/>
                  </a:lnTo>
                  <a:lnTo>
                    <a:pt x="164" y="70"/>
                  </a:lnTo>
                  <a:lnTo>
                    <a:pt x="106" y="86"/>
                  </a:lnTo>
                  <a:lnTo>
                    <a:pt x="84" y="54"/>
                  </a:lnTo>
                  <a:lnTo>
                    <a:pt x="63" y="86"/>
                  </a:lnTo>
                  <a:lnTo>
                    <a:pt x="0" y="124"/>
                  </a:lnTo>
                  <a:lnTo>
                    <a:pt x="38" y="64"/>
                  </a:lnTo>
                  <a:lnTo>
                    <a:pt x="94" y="16"/>
                  </a:lnTo>
                  <a:close/>
                </a:path>
              </a:pathLst>
            </a:custGeom>
            <a:solidFill>
              <a:srgbClr val="6B7C5E"/>
            </a:solidFill>
            <a:ln w="9525">
              <a:noFill/>
              <a:round/>
              <a:headEnd/>
              <a:tailEnd/>
            </a:ln>
          </p:spPr>
          <p:txBody>
            <a:bodyPr/>
            <a:lstStyle/>
            <a:p>
              <a:endParaRPr lang="en-US" sz="2400"/>
            </a:p>
          </p:txBody>
        </p:sp>
        <p:sp>
          <p:nvSpPr>
            <p:cNvPr id="265243" name="Freeform 29"/>
            <p:cNvSpPr>
              <a:spLocks/>
            </p:cNvSpPr>
            <p:nvPr/>
          </p:nvSpPr>
          <p:spPr bwMode="auto">
            <a:xfrm>
              <a:off x="4338" y="1733"/>
              <a:ext cx="233" cy="154"/>
            </a:xfrm>
            <a:custGeom>
              <a:avLst/>
              <a:gdLst>
                <a:gd name="T0" fmla="*/ 16 w 468"/>
                <a:gd name="T1" fmla="*/ 20 h 309"/>
                <a:gd name="T2" fmla="*/ 27 w 468"/>
                <a:gd name="T3" fmla="*/ 25 h 309"/>
                <a:gd name="T4" fmla="*/ 41 w 468"/>
                <a:gd name="T5" fmla="*/ 25 h 309"/>
                <a:gd name="T6" fmla="*/ 35 w 468"/>
                <a:gd name="T7" fmla="*/ 17 h 309"/>
                <a:gd name="T8" fmla="*/ 25 w 468"/>
                <a:gd name="T9" fmla="*/ 11 h 309"/>
                <a:gd name="T10" fmla="*/ 13 w 468"/>
                <a:gd name="T11" fmla="*/ 8 h 309"/>
                <a:gd name="T12" fmla="*/ 5 w 468"/>
                <a:gd name="T13" fmla="*/ 0 h 309"/>
                <a:gd name="T14" fmla="*/ 14 w 468"/>
                <a:gd name="T15" fmla="*/ 3 h 309"/>
                <a:gd name="T16" fmla="*/ 35 w 468"/>
                <a:gd name="T17" fmla="*/ 8 h 309"/>
                <a:gd name="T18" fmla="*/ 48 w 468"/>
                <a:gd name="T19" fmla="*/ 11 h 309"/>
                <a:gd name="T20" fmla="*/ 58 w 468"/>
                <a:gd name="T21" fmla="*/ 10 h 309"/>
                <a:gd name="T22" fmla="*/ 58 w 468"/>
                <a:gd name="T23" fmla="*/ 14 h 309"/>
                <a:gd name="T24" fmla="*/ 47 w 468"/>
                <a:gd name="T25" fmla="*/ 16 h 309"/>
                <a:gd name="T26" fmla="*/ 47 w 468"/>
                <a:gd name="T27" fmla="*/ 19 h 309"/>
                <a:gd name="T28" fmla="*/ 56 w 468"/>
                <a:gd name="T29" fmla="*/ 21 h 309"/>
                <a:gd name="T30" fmla="*/ 56 w 468"/>
                <a:gd name="T31" fmla="*/ 31 h 309"/>
                <a:gd name="T32" fmla="*/ 45 w 468"/>
                <a:gd name="T33" fmla="*/ 38 h 309"/>
                <a:gd name="T34" fmla="*/ 21 w 468"/>
                <a:gd name="T35" fmla="*/ 35 h 309"/>
                <a:gd name="T36" fmla="*/ 0 w 468"/>
                <a:gd name="T37" fmla="*/ 19 h 309"/>
                <a:gd name="T38" fmla="*/ 16 w 468"/>
                <a:gd name="T39" fmla="*/ 20 h 3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8"/>
                <a:gd name="T61" fmla="*/ 0 h 309"/>
                <a:gd name="T62" fmla="*/ 468 w 468"/>
                <a:gd name="T63" fmla="*/ 309 h 3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8" h="309">
                  <a:moveTo>
                    <a:pt x="135" y="163"/>
                  </a:moveTo>
                  <a:lnTo>
                    <a:pt x="217" y="207"/>
                  </a:lnTo>
                  <a:lnTo>
                    <a:pt x="329" y="207"/>
                  </a:lnTo>
                  <a:lnTo>
                    <a:pt x="281" y="136"/>
                  </a:lnTo>
                  <a:lnTo>
                    <a:pt x="200" y="92"/>
                  </a:lnTo>
                  <a:lnTo>
                    <a:pt x="104" y="65"/>
                  </a:lnTo>
                  <a:lnTo>
                    <a:pt x="44" y="0"/>
                  </a:lnTo>
                  <a:lnTo>
                    <a:pt x="114" y="27"/>
                  </a:lnTo>
                  <a:lnTo>
                    <a:pt x="281" y="65"/>
                  </a:lnTo>
                  <a:lnTo>
                    <a:pt x="389" y="92"/>
                  </a:lnTo>
                  <a:lnTo>
                    <a:pt x="468" y="81"/>
                  </a:lnTo>
                  <a:lnTo>
                    <a:pt x="468" y="119"/>
                  </a:lnTo>
                  <a:lnTo>
                    <a:pt x="378" y="130"/>
                  </a:lnTo>
                  <a:lnTo>
                    <a:pt x="378" y="157"/>
                  </a:lnTo>
                  <a:lnTo>
                    <a:pt x="456" y="172"/>
                  </a:lnTo>
                  <a:lnTo>
                    <a:pt x="454" y="255"/>
                  </a:lnTo>
                  <a:lnTo>
                    <a:pt x="367" y="309"/>
                  </a:lnTo>
                  <a:lnTo>
                    <a:pt x="173" y="287"/>
                  </a:lnTo>
                  <a:lnTo>
                    <a:pt x="0" y="152"/>
                  </a:lnTo>
                  <a:lnTo>
                    <a:pt x="135" y="163"/>
                  </a:lnTo>
                  <a:close/>
                </a:path>
              </a:pathLst>
            </a:custGeom>
            <a:solidFill>
              <a:srgbClr val="6B7C5E"/>
            </a:solidFill>
            <a:ln w="9525">
              <a:noFill/>
              <a:round/>
              <a:headEnd/>
              <a:tailEnd/>
            </a:ln>
          </p:spPr>
          <p:txBody>
            <a:bodyPr/>
            <a:lstStyle/>
            <a:p>
              <a:endParaRPr lang="en-US" sz="2400"/>
            </a:p>
          </p:txBody>
        </p:sp>
        <p:sp>
          <p:nvSpPr>
            <p:cNvPr id="265244" name="Freeform 30"/>
            <p:cNvSpPr>
              <a:spLocks/>
            </p:cNvSpPr>
            <p:nvPr/>
          </p:nvSpPr>
          <p:spPr bwMode="auto">
            <a:xfrm>
              <a:off x="4384" y="1584"/>
              <a:ext cx="152" cy="124"/>
            </a:xfrm>
            <a:custGeom>
              <a:avLst/>
              <a:gdLst>
                <a:gd name="T0" fmla="*/ 0 w 304"/>
                <a:gd name="T1" fmla="*/ 9 h 249"/>
                <a:gd name="T2" fmla="*/ 15 w 304"/>
                <a:gd name="T3" fmla="*/ 2 h 249"/>
                <a:gd name="T4" fmla="*/ 26 w 304"/>
                <a:gd name="T5" fmla="*/ 0 h 249"/>
                <a:gd name="T6" fmla="*/ 31 w 304"/>
                <a:gd name="T7" fmla="*/ 0 h 249"/>
                <a:gd name="T8" fmla="*/ 36 w 304"/>
                <a:gd name="T9" fmla="*/ 6 h 249"/>
                <a:gd name="T10" fmla="*/ 38 w 304"/>
                <a:gd name="T11" fmla="*/ 14 h 249"/>
                <a:gd name="T12" fmla="*/ 38 w 304"/>
                <a:gd name="T13" fmla="*/ 24 h 249"/>
                <a:gd name="T14" fmla="*/ 24 w 304"/>
                <a:gd name="T15" fmla="*/ 27 h 249"/>
                <a:gd name="T16" fmla="*/ 17 w 304"/>
                <a:gd name="T17" fmla="*/ 31 h 249"/>
                <a:gd name="T18" fmla="*/ 10 w 304"/>
                <a:gd name="T19" fmla="*/ 29 h 249"/>
                <a:gd name="T20" fmla="*/ 18 w 304"/>
                <a:gd name="T21" fmla="*/ 27 h 249"/>
                <a:gd name="T22" fmla="*/ 31 w 304"/>
                <a:gd name="T23" fmla="*/ 21 h 249"/>
                <a:gd name="T24" fmla="*/ 22 w 304"/>
                <a:gd name="T25" fmla="*/ 22 h 249"/>
                <a:gd name="T26" fmla="*/ 2 w 304"/>
                <a:gd name="T27" fmla="*/ 18 h 249"/>
                <a:gd name="T28" fmla="*/ 0 w 304"/>
                <a:gd name="T29" fmla="*/ 16 h 249"/>
                <a:gd name="T30" fmla="*/ 22 w 304"/>
                <a:gd name="T31" fmla="*/ 20 h 249"/>
                <a:gd name="T32" fmla="*/ 29 w 304"/>
                <a:gd name="T33" fmla="*/ 15 h 249"/>
                <a:gd name="T34" fmla="*/ 27 w 304"/>
                <a:gd name="T35" fmla="*/ 7 h 249"/>
                <a:gd name="T36" fmla="*/ 11 w 304"/>
                <a:gd name="T37" fmla="*/ 8 h 249"/>
                <a:gd name="T38" fmla="*/ 0 w 304"/>
                <a:gd name="T39" fmla="*/ 9 h 2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4"/>
                <a:gd name="T61" fmla="*/ 0 h 249"/>
                <a:gd name="T62" fmla="*/ 304 w 304"/>
                <a:gd name="T63" fmla="*/ 249 h 2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4" h="249">
                  <a:moveTo>
                    <a:pt x="0" y="73"/>
                  </a:moveTo>
                  <a:lnTo>
                    <a:pt x="127" y="21"/>
                  </a:lnTo>
                  <a:lnTo>
                    <a:pt x="213" y="0"/>
                  </a:lnTo>
                  <a:lnTo>
                    <a:pt x="250" y="7"/>
                  </a:lnTo>
                  <a:lnTo>
                    <a:pt x="287" y="53"/>
                  </a:lnTo>
                  <a:lnTo>
                    <a:pt x="301" y="115"/>
                  </a:lnTo>
                  <a:lnTo>
                    <a:pt x="304" y="197"/>
                  </a:lnTo>
                  <a:lnTo>
                    <a:pt x="197" y="218"/>
                  </a:lnTo>
                  <a:lnTo>
                    <a:pt x="136" y="249"/>
                  </a:lnTo>
                  <a:lnTo>
                    <a:pt x="77" y="237"/>
                  </a:lnTo>
                  <a:lnTo>
                    <a:pt x="137" y="217"/>
                  </a:lnTo>
                  <a:lnTo>
                    <a:pt x="250" y="173"/>
                  </a:lnTo>
                  <a:lnTo>
                    <a:pt x="183" y="176"/>
                  </a:lnTo>
                  <a:lnTo>
                    <a:pt x="23" y="150"/>
                  </a:lnTo>
                  <a:lnTo>
                    <a:pt x="0" y="128"/>
                  </a:lnTo>
                  <a:lnTo>
                    <a:pt x="181" y="164"/>
                  </a:lnTo>
                  <a:lnTo>
                    <a:pt x="239" y="120"/>
                  </a:lnTo>
                  <a:lnTo>
                    <a:pt x="222" y="62"/>
                  </a:lnTo>
                  <a:lnTo>
                    <a:pt x="95" y="69"/>
                  </a:lnTo>
                  <a:lnTo>
                    <a:pt x="0" y="73"/>
                  </a:lnTo>
                  <a:close/>
                </a:path>
              </a:pathLst>
            </a:custGeom>
            <a:solidFill>
              <a:srgbClr val="6B7C5E"/>
            </a:solidFill>
            <a:ln w="9525">
              <a:noFill/>
              <a:round/>
              <a:headEnd/>
              <a:tailEnd/>
            </a:ln>
          </p:spPr>
          <p:txBody>
            <a:bodyPr/>
            <a:lstStyle/>
            <a:p>
              <a:endParaRPr lang="en-US" sz="2400"/>
            </a:p>
          </p:txBody>
        </p:sp>
        <p:sp>
          <p:nvSpPr>
            <p:cNvPr id="265245" name="Freeform 31"/>
            <p:cNvSpPr>
              <a:spLocks/>
            </p:cNvSpPr>
            <p:nvPr/>
          </p:nvSpPr>
          <p:spPr bwMode="auto">
            <a:xfrm>
              <a:off x="3974" y="1367"/>
              <a:ext cx="87" cy="107"/>
            </a:xfrm>
            <a:custGeom>
              <a:avLst/>
              <a:gdLst>
                <a:gd name="T0" fmla="*/ 17 w 174"/>
                <a:gd name="T1" fmla="*/ 1 h 213"/>
                <a:gd name="T2" fmla="*/ 19 w 174"/>
                <a:gd name="T3" fmla="*/ 9 h 213"/>
                <a:gd name="T4" fmla="*/ 22 w 174"/>
                <a:gd name="T5" fmla="*/ 12 h 213"/>
                <a:gd name="T6" fmla="*/ 22 w 174"/>
                <a:gd name="T7" fmla="*/ 19 h 213"/>
                <a:gd name="T8" fmla="*/ 22 w 174"/>
                <a:gd name="T9" fmla="*/ 22 h 213"/>
                <a:gd name="T10" fmla="*/ 21 w 174"/>
                <a:gd name="T11" fmla="*/ 25 h 213"/>
                <a:gd name="T12" fmla="*/ 20 w 174"/>
                <a:gd name="T13" fmla="*/ 26 h 213"/>
                <a:gd name="T14" fmla="*/ 19 w 174"/>
                <a:gd name="T15" fmla="*/ 27 h 213"/>
                <a:gd name="T16" fmla="*/ 19 w 174"/>
                <a:gd name="T17" fmla="*/ 27 h 213"/>
                <a:gd name="T18" fmla="*/ 18 w 174"/>
                <a:gd name="T19" fmla="*/ 26 h 213"/>
                <a:gd name="T20" fmla="*/ 18 w 174"/>
                <a:gd name="T21" fmla="*/ 24 h 213"/>
                <a:gd name="T22" fmla="*/ 18 w 174"/>
                <a:gd name="T23" fmla="*/ 21 h 213"/>
                <a:gd name="T24" fmla="*/ 15 w 174"/>
                <a:gd name="T25" fmla="*/ 14 h 213"/>
                <a:gd name="T26" fmla="*/ 11 w 174"/>
                <a:gd name="T27" fmla="*/ 17 h 213"/>
                <a:gd name="T28" fmla="*/ 11 w 174"/>
                <a:gd name="T29" fmla="*/ 21 h 213"/>
                <a:gd name="T30" fmla="*/ 10 w 174"/>
                <a:gd name="T31" fmla="*/ 16 h 213"/>
                <a:gd name="T32" fmla="*/ 6 w 174"/>
                <a:gd name="T33" fmla="*/ 17 h 213"/>
                <a:gd name="T34" fmla="*/ 3 w 174"/>
                <a:gd name="T35" fmla="*/ 17 h 213"/>
                <a:gd name="T36" fmla="*/ 3 w 174"/>
                <a:gd name="T37" fmla="*/ 12 h 213"/>
                <a:gd name="T38" fmla="*/ 1 w 174"/>
                <a:gd name="T39" fmla="*/ 8 h 213"/>
                <a:gd name="T40" fmla="*/ 1 w 174"/>
                <a:gd name="T41" fmla="*/ 5 h 213"/>
                <a:gd name="T42" fmla="*/ 0 w 174"/>
                <a:gd name="T43" fmla="*/ 4 h 213"/>
                <a:gd name="T44" fmla="*/ 1 w 174"/>
                <a:gd name="T45" fmla="*/ 3 h 213"/>
                <a:gd name="T46" fmla="*/ 1 w 174"/>
                <a:gd name="T47" fmla="*/ 4 h 213"/>
                <a:gd name="T48" fmla="*/ 3 w 174"/>
                <a:gd name="T49" fmla="*/ 5 h 213"/>
                <a:gd name="T50" fmla="*/ 5 w 174"/>
                <a:gd name="T51" fmla="*/ 7 h 213"/>
                <a:gd name="T52" fmla="*/ 7 w 174"/>
                <a:gd name="T53" fmla="*/ 10 h 213"/>
                <a:gd name="T54" fmla="*/ 7 w 174"/>
                <a:gd name="T55" fmla="*/ 7 h 213"/>
                <a:gd name="T56" fmla="*/ 6 w 174"/>
                <a:gd name="T57" fmla="*/ 1 h 213"/>
                <a:gd name="T58" fmla="*/ 10 w 174"/>
                <a:gd name="T59" fmla="*/ 1 h 213"/>
                <a:gd name="T60" fmla="*/ 11 w 174"/>
                <a:gd name="T61" fmla="*/ 4 h 213"/>
                <a:gd name="T62" fmla="*/ 12 w 174"/>
                <a:gd name="T63" fmla="*/ 8 h 213"/>
                <a:gd name="T64" fmla="*/ 12 w 174"/>
                <a:gd name="T65" fmla="*/ 5 h 213"/>
                <a:gd name="T66" fmla="*/ 13 w 174"/>
                <a:gd name="T67" fmla="*/ 0 h 213"/>
                <a:gd name="T68" fmla="*/ 17 w 174"/>
                <a:gd name="T69" fmla="*/ 1 h 2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4"/>
                <a:gd name="T106" fmla="*/ 0 h 213"/>
                <a:gd name="T107" fmla="*/ 174 w 174"/>
                <a:gd name="T108" fmla="*/ 213 h 2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4" h="213">
                  <a:moveTo>
                    <a:pt x="132" y="5"/>
                  </a:moveTo>
                  <a:lnTo>
                    <a:pt x="152" y="65"/>
                  </a:lnTo>
                  <a:lnTo>
                    <a:pt x="170" y="90"/>
                  </a:lnTo>
                  <a:lnTo>
                    <a:pt x="174" y="148"/>
                  </a:lnTo>
                  <a:lnTo>
                    <a:pt x="171" y="174"/>
                  </a:lnTo>
                  <a:lnTo>
                    <a:pt x="165" y="193"/>
                  </a:lnTo>
                  <a:lnTo>
                    <a:pt x="159" y="207"/>
                  </a:lnTo>
                  <a:lnTo>
                    <a:pt x="152" y="213"/>
                  </a:lnTo>
                  <a:lnTo>
                    <a:pt x="147" y="212"/>
                  </a:lnTo>
                  <a:lnTo>
                    <a:pt x="142" y="203"/>
                  </a:lnTo>
                  <a:lnTo>
                    <a:pt x="140" y="186"/>
                  </a:lnTo>
                  <a:lnTo>
                    <a:pt x="141" y="162"/>
                  </a:lnTo>
                  <a:lnTo>
                    <a:pt x="120" y="108"/>
                  </a:lnTo>
                  <a:lnTo>
                    <a:pt x="91" y="132"/>
                  </a:lnTo>
                  <a:lnTo>
                    <a:pt x="89" y="168"/>
                  </a:lnTo>
                  <a:lnTo>
                    <a:pt x="73" y="126"/>
                  </a:lnTo>
                  <a:lnTo>
                    <a:pt x="53" y="132"/>
                  </a:lnTo>
                  <a:lnTo>
                    <a:pt x="25" y="129"/>
                  </a:lnTo>
                  <a:lnTo>
                    <a:pt x="23" y="96"/>
                  </a:lnTo>
                  <a:lnTo>
                    <a:pt x="10" y="62"/>
                  </a:lnTo>
                  <a:lnTo>
                    <a:pt x="1" y="39"/>
                  </a:lnTo>
                  <a:lnTo>
                    <a:pt x="0" y="26"/>
                  </a:lnTo>
                  <a:lnTo>
                    <a:pt x="4" y="23"/>
                  </a:lnTo>
                  <a:lnTo>
                    <a:pt x="12" y="27"/>
                  </a:lnTo>
                  <a:lnTo>
                    <a:pt x="25" y="39"/>
                  </a:lnTo>
                  <a:lnTo>
                    <a:pt x="39" y="56"/>
                  </a:lnTo>
                  <a:lnTo>
                    <a:pt x="58" y="77"/>
                  </a:lnTo>
                  <a:lnTo>
                    <a:pt x="63" y="55"/>
                  </a:lnTo>
                  <a:lnTo>
                    <a:pt x="54" y="5"/>
                  </a:lnTo>
                  <a:lnTo>
                    <a:pt x="78" y="1"/>
                  </a:lnTo>
                  <a:lnTo>
                    <a:pt x="84" y="31"/>
                  </a:lnTo>
                  <a:lnTo>
                    <a:pt x="101" y="64"/>
                  </a:lnTo>
                  <a:lnTo>
                    <a:pt x="103" y="35"/>
                  </a:lnTo>
                  <a:lnTo>
                    <a:pt x="106" y="0"/>
                  </a:lnTo>
                  <a:lnTo>
                    <a:pt x="132" y="5"/>
                  </a:lnTo>
                  <a:close/>
                </a:path>
              </a:pathLst>
            </a:custGeom>
            <a:solidFill>
              <a:srgbClr val="DB683A"/>
            </a:solidFill>
            <a:ln w="9525">
              <a:noFill/>
              <a:round/>
              <a:headEnd/>
              <a:tailEnd/>
            </a:ln>
          </p:spPr>
          <p:txBody>
            <a:bodyPr/>
            <a:lstStyle/>
            <a:p>
              <a:endParaRPr lang="en-US" sz="2400"/>
            </a:p>
          </p:txBody>
        </p:sp>
        <p:sp>
          <p:nvSpPr>
            <p:cNvPr id="265246" name="Freeform 32"/>
            <p:cNvSpPr>
              <a:spLocks/>
            </p:cNvSpPr>
            <p:nvPr/>
          </p:nvSpPr>
          <p:spPr bwMode="auto">
            <a:xfrm>
              <a:off x="4013" y="1502"/>
              <a:ext cx="107" cy="270"/>
            </a:xfrm>
            <a:custGeom>
              <a:avLst/>
              <a:gdLst>
                <a:gd name="T0" fmla="*/ 0 w 215"/>
                <a:gd name="T1" fmla="*/ 2 h 542"/>
                <a:gd name="T2" fmla="*/ 12 w 215"/>
                <a:gd name="T3" fmla="*/ 0 h 542"/>
                <a:gd name="T4" fmla="*/ 5 w 215"/>
                <a:gd name="T5" fmla="*/ 4 h 542"/>
                <a:gd name="T6" fmla="*/ 5 w 215"/>
                <a:gd name="T7" fmla="*/ 12 h 542"/>
                <a:gd name="T8" fmla="*/ 10 w 215"/>
                <a:gd name="T9" fmla="*/ 13 h 542"/>
                <a:gd name="T10" fmla="*/ 12 w 215"/>
                <a:gd name="T11" fmla="*/ 18 h 542"/>
                <a:gd name="T12" fmla="*/ 10 w 215"/>
                <a:gd name="T13" fmla="*/ 24 h 542"/>
                <a:gd name="T14" fmla="*/ 7 w 215"/>
                <a:gd name="T15" fmla="*/ 32 h 542"/>
                <a:gd name="T16" fmla="*/ 7 w 215"/>
                <a:gd name="T17" fmla="*/ 36 h 542"/>
                <a:gd name="T18" fmla="*/ 8 w 215"/>
                <a:gd name="T19" fmla="*/ 39 h 542"/>
                <a:gd name="T20" fmla="*/ 8 w 215"/>
                <a:gd name="T21" fmla="*/ 41 h 542"/>
                <a:gd name="T22" fmla="*/ 9 w 215"/>
                <a:gd name="T23" fmla="*/ 42 h 542"/>
                <a:gd name="T24" fmla="*/ 11 w 215"/>
                <a:gd name="T25" fmla="*/ 41 h 542"/>
                <a:gd name="T26" fmla="*/ 13 w 215"/>
                <a:gd name="T27" fmla="*/ 40 h 542"/>
                <a:gd name="T28" fmla="*/ 16 w 215"/>
                <a:gd name="T29" fmla="*/ 38 h 542"/>
                <a:gd name="T30" fmla="*/ 20 w 215"/>
                <a:gd name="T31" fmla="*/ 37 h 542"/>
                <a:gd name="T32" fmla="*/ 23 w 215"/>
                <a:gd name="T33" fmla="*/ 41 h 542"/>
                <a:gd name="T34" fmla="*/ 19 w 215"/>
                <a:gd name="T35" fmla="*/ 53 h 542"/>
                <a:gd name="T36" fmla="*/ 19 w 215"/>
                <a:gd name="T37" fmla="*/ 60 h 542"/>
                <a:gd name="T38" fmla="*/ 26 w 215"/>
                <a:gd name="T39" fmla="*/ 56 h 542"/>
                <a:gd name="T40" fmla="*/ 26 w 215"/>
                <a:gd name="T41" fmla="*/ 64 h 542"/>
                <a:gd name="T42" fmla="*/ 17 w 215"/>
                <a:gd name="T43" fmla="*/ 67 h 542"/>
                <a:gd name="T44" fmla="*/ 15 w 215"/>
                <a:gd name="T45" fmla="*/ 65 h 542"/>
                <a:gd name="T46" fmla="*/ 12 w 215"/>
                <a:gd name="T47" fmla="*/ 62 h 542"/>
                <a:gd name="T48" fmla="*/ 10 w 215"/>
                <a:gd name="T49" fmla="*/ 58 h 542"/>
                <a:gd name="T50" fmla="*/ 8 w 215"/>
                <a:gd name="T51" fmla="*/ 53 h 542"/>
                <a:gd name="T52" fmla="*/ 6 w 215"/>
                <a:gd name="T53" fmla="*/ 48 h 542"/>
                <a:gd name="T54" fmla="*/ 4 w 215"/>
                <a:gd name="T55" fmla="*/ 41 h 542"/>
                <a:gd name="T56" fmla="*/ 3 w 215"/>
                <a:gd name="T57" fmla="*/ 34 h 542"/>
                <a:gd name="T58" fmla="*/ 2 w 215"/>
                <a:gd name="T59" fmla="*/ 26 h 542"/>
                <a:gd name="T60" fmla="*/ 0 w 215"/>
                <a:gd name="T61" fmla="*/ 16 h 542"/>
                <a:gd name="T62" fmla="*/ 0 w 215"/>
                <a:gd name="T63" fmla="*/ 2 h 5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5"/>
                <a:gd name="T97" fmla="*/ 0 h 542"/>
                <a:gd name="T98" fmla="*/ 215 w 215"/>
                <a:gd name="T99" fmla="*/ 542 h 54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5" h="542">
                  <a:moveTo>
                    <a:pt x="0" y="22"/>
                  </a:moveTo>
                  <a:lnTo>
                    <a:pt x="103" y="0"/>
                  </a:lnTo>
                  <a:lnTo>
                    <a:pt x="41" y="37"/>
                  </a:lnTo>
                  <a:lnTo>
                    <a:pt x="41" y="99"/>
                  </a:lnTo>
                  <a:lnTo>
                    <a:pt x="84" y="106"/>
                  </a:lnTo>
                  <a:lnTo>
                    <a:pt x="96" y="150"/>
                  </a:lnTo>
                  <a:lnTo>
                    <a:pt x="84" y="197"/>
                  </a:lnTo>
                  <a:lnTo>
                    <a:pt x="61" y="259"/>
                  </a:lnTo>
                  <a:lnTo>
                    <a:pt x="62" y="296"/>
                  </a:lnTo>
                  <a:lnTo>
                    <a:pt x="64" y="319"/>
                  </a:lnTo>
                  <a:lnTo>
                    <a:pt x="70" y="333"/>
                  </a:lnTo>
                  <a:lnTo>
                    <a:pt x="79" y="337"/>
                  </a:lnTo>
                  <a:lnTo>
                    <a:pt x="92" y="333"/>
                  </a:lnTo>
                  <a:lnTo>
                    <a:pt x="110" y="325"/>
                  </a:lnTo>
                  <a:lnTo>
                    <a:pt x="134" y="312"/>
                  </a:lnTo>
                  <a:lnTo>
                    <a:pt x="164" y="297"/>
                  </a:lnTo>
                  <a:lnTo>
                    <a:pt x="184" y="336"/>
                  </a:lnTo>
                  <a:lnTo>
                    <a:pt x="158" y="429"/>
                  </a:lnTo>
                  <a:lnTo>
                    <a:pt x="158" y="485"/>
                  </a:lnTo>
                  <a:lnTo>
                    <a:pt x="215" y="454"/>
                  </a:lnTo>
                  <a:lnTo>
                    <a:pt x="215" y="516"/>
                  </a:lnTo>
                  <a:lnTo>
                    <a:pt x="140" y="542"/>
                  </a:lnTo>
                  <a:lnTo>
                    <a:pt x="123" y="523"/>
                  </a:lnTo>
                  <a:lnTo>
                    <a:pt x="103" y="498"/>
                  </a:lnTo>
                  <a:lnTo>
                    <a:pt x="84" y="467"/>
                  </a:lnTo>
                  <a:lnTo>
                    <a:pt x="64" y="429"/>
                  </a:lnTo>
                  <a:lnTo>
                    <a:pt x="48" y="385"/>
                  </a:lnTo>
                  <a:lnTo>
                    <a:pt x="34" y="334"/>
                  </a:lnTo>
                  <a:lnTo>
                    <a:pt x="25" y="278"/>
                  </a:lnTo>
                  <a:lnTo>
                    <a:pt x="21" y="213"/>
                  </a:lnTo>
                  <a:lnTo>
                    <a:pt x="6" y="130"/>
                  </a:lnTo>
                  <a:lnTo>
                    <a:pt x="0" y="22"/>
                  </a:lnTo>
                  <a:close/>
                </a:path>
              </a:pathLst>
            </a:custGeom>
            <a:solidFill>
              <a:srgbClr val="6B7C5E"/>
            </a:solidFill>
            <a:ln w="9525">
              <a:noFill/>
              <a:round/>
              <a:headEnd/>
              <a:tailEnd/>
            </a:ln>
          </p:spPr>
          <p:txBody>
            <a:bodyPr/>
            <a:lstStyle/>
            <a:p>
              <a:endParaRPr lang="en-US" sz="2400"/>
            </a:p>
          </p:txBody>
        </p:sp>
        <p:sp>
          <p:nvSpPr>
            <p:cNvPr id="265247" name="Freeform 33"/>
            <p:cNvSpPr>
              <a:spLocks/>
            </p:cNvSpPr>
            <p:nvPr/>
          </p:nvSpPr>
          <p:spPr bwMode="auto">
            <a:xfrm>
              <a:off x="4202" y="1423"/>
              <a:ext cx="165" cy="128"/>
            </a:xfrm>
            <a:custGeom>
              <a:avLst/>
              <a:gdLst>
                <a:gd name="T0" fmla="*/ 32 w 332"/>
                <a:gd name="T1" fmla="*/ 0 h 256"/>
                <a:gd name="T2" fmla="*/ 12 w 332"/>
                <a:gd name="T3" fmla="*/ 5 h 256"/>
                <a:gd name="T4" fmla="*/ 3 w 332"/>
                <a:gd name="T5" fmla="*/ 12 h 256"/>
                <a:gd name="T6" fmla="*/ 0 w 332"/>
                <a:gd name="T7" fmla="*/ 17 h 256"/>
                <a:gd name="T8" fmla="*/ 10 w 332"/>
                <a:gd name="T9" fmla="*/ 17 h 256"/>
                <a:gd name="T10" fmla="*/ 16 w 332"/>
                <a:gd name="T11" fmla="*/ 25 h 256"/>
                <a:gd name="T12" fmla="*/ 17 w 332"/>
                <a:gd name="T13" fmla="*/ 32 h 256"/>
                <a:gd name="T14" fmla="*/ 21 w 332"/>
                <a:gd name="T15" fmla="*/ 25 h 256"/>
                <a:gd name="T16" fmla="*/ 21 w 332"/>
                <a:gd name="T17" fmla="*/ 17 h 256"/>
                <a:gd name="T18" fmla="*/ 25 w 332"/>
                <a:gd name="T19" fmla="*/ 10 h 256"/>
                <a:gd name="T20" fmla="*/ 32 w 332"/>
                <a:gd name="T21" fmla="*/ 9 h 256"/>
                <a:gd name="T22" fmla="*/ 41 w 332"/>
                <a:gd name="T23" fmla="*/ 2 h 256"/>
                <a:gd name="T24" fmla="*/ 32 w 332"/>
                <a:gd name="T25" fmla="*/ 0 h 2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2"/>
                <a:gd name="T40" fmla="*/ 0 h 256"/>
                <a:gd name="T41" fmla="*/ 332 w 332"/>
                <a:gd name="T42" fmla="*/ 256 h 2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2" h="256">
                  <a:moveTo>
                    <a:pt x="262" y="0"/>
                  </a:moveTo>
                  <a:lnTo>
                    <a:pt x="102" y="45"/>
                  </a:lnTo>
                  <a:lnTo>
                    <a:pt x="31" y="99"/>
                  </a:lnTo>
                  <a:lnTo>
                    <a:pt x="0" y="139"/>
                  </a:lnTo>
                  <a:lnTo>
                    <a:pt x="85" y="139"/>
                  </a:lnTo>
                  <a:lnTo>
                    <a:pt x="133" y="201"/>
                  </a:lnTo>
                  <a:lnTo>
                    <a:pt x="140" y="256"/>
                  </a:lnTo>
                  <a:lnTo>
                    <a:pt x="171" y="201"/>
                  </a:lnTo>
                  <a:lnTo>
                    <a:pt x="171" y="139"/>
                  </a:lnTo>
                  <a:lnTo>
                    <a:pt x="202" y="84"/>
                  </a:lnTo>
                  <a:lnTo>
                    <a:pt x="262" y="76"/>
                  </a:lnTo>
                  <a:lnTo>
                    <a:pt x="332" y="22"/>
                  </a:lnTo>
                  <a:lnTo>
                    <a:pt x="262" y="0"/>
                  </a:lnTo>
                  <a:close/>
                </a:path>
              </a:pathLst>
            </a:custGeom>
            <a:solidFill>
              <a:srgbClr val="7F707F"/>
            </a:solidFill>
            <a:ln w="9525">
              <a:noFill/>
              <a:round/>
              <a:headEnd/>
              <a:tailEnd/>
            </a:ln>
          </p:spPr>
          <p:txBody>
            <a:bodyPr/>
            <a:lstStyle/>
            <a:p>
              <a:endParaRPr lang="en-US" sz="2400"/>
            </a:p>
          </p:txBody>
        </p:sp>
        <p:sp>
          <p:nvSpPr>
            <p:cNvPr id="265248" name="Freeform 34"/>
            <p:cNvSpPr>
              <a:spLocks/>
            </p:cNvSpPr>
            <p:nvPr/>
          </p:nvSpPr>
          <p:spPr bwMode="auto">
            <a:xfrm>
              <a:off x="4157" y="1507"/>
              <a:ext cx="57" cy="128"/>
            </a:xfrm>
            <a:custGeom>
              <a:avLst/>
              <a:gdLst>
                <a:gd name="T0" fmla="*/ 9 w 116"/>
                <a:gd name="T1" fmla="*/ 0 h 256"/>
                <a:gd name="T2" fmla="*/ 5 w 116"/>
                <a:gd name="T3" fmla="*/ 9 h 256"/>
                <a:gd name="T4" fmla="*/ 4 w 116"/>
                <a:gd name="T5" fmla="*/ 14 h 256"/>
                <a:gd name="T6" fmla="*/ 0 w 116"/>
                <a:gd name="T7" fmla="*/ 16 h 256"/>
                <a:gd name="T8" fmla="*/ 0 w 116"/>
                <a:gd name="T9" fmla="*/ 22 h 256"/>
                <a:gd name="T10" fmla="*/ 3 w 116"/>
                <a:gd name="T11" fmla="*/ 25 h 256"/>
                <a:gd name="T12" fmla="*/ 7 w 116"/>
                <a:gd name="T13" fmla="*/ 26 h 256"/>
                <a:gd name="T14" fmla="*/ 9 w 116"/>
                <a:gd name="T15" fmla="*/ 32 h 256"/>
                <a:gd name="T16" fmla="*/ 14 w 116"/>
                <a:gd name="T17" fmla="*/ 32 h 256"/>
                <a:gd name="T18" fmla="*/ 13 w 116"/>
                <a:gd name="T19" fmla="*/ 26 h 256"/>
                <a:gd name="T20" fmla="*/ 8 w 116"/>
                <a:gd name="T21" fmla="*/ 20 h 256"/>
                <a:gd name="T22" fmla="*/ 14 w 116"/>
                <a:gd name="T23" fmla="*/ 19 h 256"/>
                <a:gd name="T24" fmla="*/ 14 w 116"/>
                <a:gd name="T25" fmla="*/ 13 h 256"/>
                <a:gd name="T26" fmla="*/ 9 w 116"/>
                <a:gd name="T27" fmla="*/ 10 h 256"/>
                <a:gd name="T28" fmla="*/ 12 w 116"/>
                <a:gd name="T29" fmla="*/ 4 h 256"/>
                <a:gd name="T30" fmla="*/ 11 w 116"/>
                <a:gd name="T31" fmla="*/ 3 h 256"/>
                <a:gd name="T32" fmla="*/ 10 w 116"/>
                <a:gd name="T33" fmla="*/ 2 h 256"/>
                <a:gd name="T34" fmla="*/ 9 w 116"/>
                <a:gd name="T35" fmla="*/ 1 h 256"/>
                <a:gd name="T36" fmla="*/ 9 w 116"/>
                <a:gd name="T37" fmla="*/ 0 h 2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256"/>
                <a:gd name="T59" fmla="*/ 116 w 116"/>
                <a:gd name="T60" fmla="*/ 256 h 2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256">
                  <a:moveTo>
                    <a:pt x="75" y="0"/>
                  </a:moveTo>
                  <a:lnTo>
                    <a:pt x="44" y="78"/>
                  </a:lnTo>
                  <a:lnTo>
                    <a:pt x="35" y="117"/>
                  </a:lnTo>
                  <a:lnTo>
                    <a:pt x="6" y="132"/>
                  </a:lnTo>
                  <a:lnTo>
                    <a:pt x="0" y="176"/>
                  </a:lnTo>
                  <a:lnTo>
                    <a:pt x="26" y="200"/>
                  </a:lnTo>
                  <a:lnTo>
                    <a:pt x="56" y="211"/>
                  </a:lnTo>
                  <a:lnTo>
                    <a:pt x="75" y="256"/>
                  </a:lnTo>
                  <a:lnTo>
                    <a:pt x="116" y="256"/>
                  </a:lnTo>
                  <a:lnTo>
                    <a:pt x="105" y="215"/>
                  </a:lnTo>
                  <a:lnTo>
                    <a:pt x="65" y="160"/>
                  </a:lnTo>
                  <a:lnTo>
                    <a:pt x="116" y="153"/>
                  </a:lnTo>
                  <a:lnTo>
                    <a:pt x="116" y="108"/>
                  </a:lnTo>
                  <a:lnTo>
                    <a:pt x="80" y="87"/>
                  </a:lnTo>
                  <a:lnTo>
                    <a:pt x="97" y="33"/>
                  </a:lnTo>
                  <a:lnTo>
                    <a:pt x="93" y="29"/>
                  </a:lnTo>
                  <a:lnTo>
                    <a:pt x="82" y="17"/>
                  </a:lnTo>
                  <a:lnTo>
                    <a:pt x="74" y="5"/>
                  </a:lnTo>
                  <a:lnTo>
                    <a:pt x="75" y="0"/>
                  </a:lnTo>
                  <a:close/>
                </a:path>
              </a:pathLst>
            </a:custGeom>
            <a:solidFill>
              <a:srgbClr val="7F707F"/>
            </a:solidFill>
            <a:ln w="9525">
              <a:noFill/>
              <a:round/>
              <a:headEnd/>
              <a:tailEnd/>
            </a:ln>
          </p:spPr>
          <p:txBody>
            <a:bodyPr/>
            <a:lstStyle/>
            <a:p>
              <a:endParaRPr lang="en-US" sz="2400"/>
            </a:p>
          </p:txBody>
        </p:sp>
        <p:sp>
          <p:nvSpPr>
            <p:cNvPr id="265249" name="Freeform 35"/>
            <p:cNvSpPr>
              <a:spLocks/>
            </p:cNvSpPr>
            <p:nvPr/>
          </p:nvSpPr>
          <p:spPr bwMode="auto">
            <a:xfrm>
              <a:off x="4255" y="1168"/>
              <a:ext cx="165" cy="112"/>
            </a:xfrm>
            <a:custGeom>
              <a:avLst/>
              <a:gdLst>
                <a:gd name="T0" fmla="*/ 0 w 330"/>
                <a:gd name="T1" fmla="*/ 8 h 225"/>
                <a:gd name="T2" fmla="*/ 5 w 330"/>
                <a:gd name="T3" fmla="*/ 3 h 225"/>
                <a:gd name="T4" fmla="*/ 12 w 330"/>
                <a:gd name="T5" fmla="*/ 0 h 225"/>
                <a:gd name="T6" fmla="*/ 23 w 330"/>
                <a:gd name="T7" fmla="*/ 0 h 225"/>
                <a:gd name="T8" fmla="*/ 34 w 330"/>
                <a:gd name="T9" fmla="*/ 5 h 225"/>
                <a:gd name="T10" fmla="*/ 41 w 330"/>
                <a:gd name="T11" fmla="*/ 10 h 225"/>
                <a:gd name="T12" fmla="*/ 41 w 330"/>
                <a:gd name="T13" fmla="*/ 15 h 225"/>
                <a:gd name="T14" fmla="*/ 37 w 330"/>
                <a:gd name="T15" fmla="*/ 15 h 225"/>
                <a:gd name="T16" fmla="*/ 28 w 330"/>
                <a:gd name="T17" fmla="*/ 10 h 225"/>
                <a:gd name="T18" fmla="*/ 20 w 330"/>
                <a:gd name="T19" fmla="*/ 9 h 225"/>
                <a:gd name="T20" fmla="*/ 20 w 330"/>
                <a:gd name="T21" fmla="*/ 14 h 225"/>
                <a:gd name="T22" fmla="*/ 27 w 330"/>
                <a:gd name="T23" fmla="*/ 23 h 225"/>
                <a:gd name="T24" fmla="*/ 25 w 330"/>
                <a:gd name="T25" fmla="*/ 28 h 225"/>
                <a:gd name="T26" fmla="*/ 19 w 330"/>
                <a:gd name="T27" fmla="*/ 24 h 225"/>
                <a:gd name="T28" fmla="*/ 10 w 330"/>
                <a:gd name="T29" fmla="*/ 18 h 225"/>
                <a:gd name="T30" fmla="*/ 3 w 330"/>
                <a:gd name="T31" fmla="*/ 14 h 225"/>
                <a:gd name="T32" fmla="*/ 0 w 330"/>
                <a:gd name="T33" fmla="*/ 8 h 2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0"/>
                <a:gd name="T52" fmla="*/ 0 h 225"/>
                <a:gd name="T53" fmla="*/ 330 w 330"/>
                <a:gd name="T54" fmla="*/ 225 h 2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0" h="225">
                  <a:moveTo>
                    <a:pt x="0" y="70"/>
                  </a:moveTo>
                  <a:lnTo>
                    <a:pt x="44" y="25"/>
                  </a:lnTo>
                  <a:lnTo>
                    <a:pt x="99" y="0"/>
                  </a:lnTo>
                  <a:lnTo>
                    <a:pt x="186" y="0"/>
                  </a:lnTo>
                  <a:lnTo>
                    <a:pt x="265" y="45"/>
                  </a:lnTo>
                  <a:lnTo>
                    <a:pt x="321" y="81"/>
                  </a:lnTo>
                  <a:lnTo>
                    <a:pt x="330" y="120"/>
                  </a:lnTo>
                  <a:lnTo>
                    <a:pt x="291" y="120"/>
                  </a:lnTo>
                  <a:lnTo>
                    <a:pt x="226" y="81"/>
                  </a:lnTo>
                  <a:lnTo>
                    <a:pt x="157" y="75"/>
                  </a:lnTo>
                  <a:lnTo>
                    <a:pt x="157" y="115"/>
                  </a:lnTo>
                  <a:lnTo>
                    <a:pt x="216" y="186"/>
                  </a:lnTo>
                  <a:lnTo>
                    <a:pt x="201" y="225"/>
                  </a:lnTo>
                  <a:lnTo>
                    <a:pt x="147" y="195"/>
                  </a:lnTo>
                  <a:lnTo>
                    <a:pt x="80" y="145"/>
                  </a:lnTo>
                  <a:lnTo>
                    <a:pt x="31" y="115"/>
                  </a:lnTo>
                  <a:lnTo>
                    <a:pt x="0" y="70"/>
                  </a:lnTo>
                  <a:close/>
                </a:path>
              </a:pathLst>
            </a:custGeom>
            <a:solidFill>
              <a:srgbClr val="FF3311"/>
            </a:solidFill>
            <a:ln w="9525">
              <a:noFill/>
              <a:round/>
              <a:headEnd/>
              <a:tailEnd/>
            </a:ln>
          </p:spPr>
          <p:txBody>
            <a:bodyPr/>
            <a:lstStyle/>
            <a:p>
              <a:endParaRPr lang="en-US" sz="2400"/>
            </a:p>
          </p:txBody>
        </p:sp>
        <p:sp>
          <p:nvSpPr>
            <p:cNvPr id="265250" name="Rectangle 36"/>
            <p:cNvSpPr>
              <a:spLocks noChangeArrowheads="1"/>
            </p:cNvSpPr>
            <p:nvPr/>
          </p:nvSpPr>
          <p:spPr bwMode="auto">
            <a:xfrm>
              <a:off x="4475" y="1324"/>
              <a:ext cx="71" cy="24"/>
            </a:xfrm>
            <a:prstGeom prst="rect">
              <a:avLst/>
            </a:prstGeom>
            <a:solidFill>
              <a:srgbClr val="354747"/>
            </a:solidFill>
            <a:ln w="9525">
              <a:noFill/>
              <a:miter lim="800000"/>
              <a:headEnd/>
              <a:tailEnd/>
            </a:ln>
          </p:spPr>
          <p:txBody>
            <a:bodyPr/>
            <a:lstStyle/>
            <a:p>
              <a:endParaRPr lang="en-US" sz="2400"/>
            </a:p>
          </p:txBody>
        </p:sp>
        <p:sp>
          <p:nvSpPr>
            <p:cNvPr id="265251" name="Rectangle 37"/>
            <p:cNvSpPr>
              <a:spLocks noChangeArrowheads="1"/>
            </p:cNvSpPr>
            <p:nvPr/>
          </p:nvSpPr>
          <p:spPr bwMode="auto">
            <a:xfrm>
              <a:off x="4529" y="1360"/>
              <a:ext cx="11" cy="127"/>
            </a:xfrm>
            <a:prstGeom prst="rect">
              <a:avLst/>
            </a:prstGeom>
            <a:solidFill>
              <a:srgbClr val="354747"/>
            </a:solidFill>
            <a:ln w="9525">
              <a:noFill/>
              <a:miter lim="800000"/>
              <a:headEnd/>
              <a:tailEnd/>
            </a:ln>
          </p:spPr>
          <p:txBody>
            <a:bodyPr/>
            <a:lstStyle/>
            <a:p>
              <a:endParaRPr lang="en-US" sz="2400"/>
            </a:p>
          </p:txBody>
        </p:sp>
        <p:sp>
          <p:nvSpPr>
            <p:cNvPr id="265252" name="Rectangle 38"/>
            <p:cNvSpPr>
              <a:spLocks noChangeArrowheads="1"/>
            </p:cNvSpPr>
            <p:nvPr/>
          </p:nvSpPr>
          <p:spPr bwMode="auto">
            <a:xfrm>
              <a:off x="4499" y="1268"/>
              <a:ext cx="77" cy="11"/>
            </a:xfrm>
            <a:prstGeom prst="rect">
              <a:avLst/>
            </a:prstGeom>
            <a:solidFill>
              <a:srgbClr val="354747"/>
            </a:solidFill>
            <a:ln w="9525">
              <a:noFill/>
              <a:miter lim="800000"/>
              <a:headEnd/>
              <a:tailEnd/>
            </a:ln>
          </p:spPr>
          <p:txBody>
            <a:bodyPr/>
            <a:lstStyle/>
            <a:p>
              <a:endParaRPr lang="en-US" sz="2400"/>
            </a:p>
          </p:txBody>
        </p:sp>
        <p:sp>
          <p:nvSpPr>
            <p:cNvPr id="265253" name="Rectangle 39"/>
            <p:cNvSpPr>
              <a:spLocks noChangeArrowheads="1"/>
            </p:cNvSpPr>
            <p:nvPr/>
          </p:nvSpPr>
          <p:spPr bwMode="auto">
            <a:xfrm>
              <a:off x="4128" y="1315"/>
              <a:ext cx="31" cy="25"/>
            </a:xfrm>
            <a:prstGeom prst="rect">
              <a:avLst/>
            </a:prstGeom>
            <a:solidFill>
              <a:srgbClr val="354747"/>
            </a:solidFill>
            <a:ln w="9525">
              <a:noFill/>
              <a:miter lim="800000"/>
              <a:headEnd/>
              <a:tailEnd/>
            </a:ln>
          </p:spPr>
          <p:txBody>
            <a:bodyPr/>
            <a:lstStyle/>
            <a:p>
              <a:endParaRPr lang="en-US" sz="2400"/>
            </a:p>
          </p:txBody>
        </p:sp>
        <p:sp>
          <p:nvSpPr>
            <p:cNvPr id="265254" name="Rectangle 40"/>
            <p:cNvSpPr>
              <a:spLocks noChangeArrowheads="1"/>
            </p:cNvSpPr>
            <p:nvPr/>
          </p:nvSpPr>
          <p:spPr bwMode="auto">
            <a:xfrm>
              <a:off x="4107" y="1368"/>
              <a:ext cx="13" cy="125"/>
            </a:xfrm>
            <a:prstGeom prst="rect">
              <a:avLst/>
            </a:prstGeom>
            <a:solidFill>
              <a:srgbClr val="354747"/>
            </a:solidFill>
            <a:ln w="9525">
              <a:noFill/>
              <a:miter lim="800000"/>
              <a:headEnd/>
              <a:tailEnd/>
            </a:ln>
          </p:spPr>
          <p:txBody>
            <a:bodyPr/>
            <a:lstStyle/>
            <a:p>
              <a:endParaRPr lang="en-US" sz="2400"/>
            </a:p>
          </p:txBody>
        </p:sp>
      </p:grpSp>
    </p:spTree>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7DCB6D6D-1BDA-45C1-A44A-5437D7B82345}" type="slidenum">
              <a:rPr lang="en-US"/>
              <a:pPr>
                <a:defRPr/>
              </a:pPr>
              <a:t>228</a:t>
            </a:fld>
            <a:endParaRPr lang="en-US"/>
          </a:p>
        </p:txBody>
      </p:sp>
      <p:sp>
        <p:nvSpPr>
          <p:cNvPr id="266244" name="Rectangle 2"/>
          <p:cNvSpPr>
            <a:spLocks noGrp="1" noChangeArrowheads="1"/>
          </p:cNvSpPr>
          <p:nvPr>
            <p:ph type="title" idx="4294967295"/>
          </p:nvPr>
        </p:nvSpPr>
        <p:spPr/>
        <p:txBody>
          <a:bodyPr/>
          <a:lstStyle/>
          <a:p>
            <a:pPr eaLnBrk="1" hangingPunct="1"/>
            <a:r>
              <a:rPr lang="en-US" smtClean="0">
                <a:solidFill>
                  <a:srgbClr val="0000FF"/>
                </a:solidFill>
              </a:rPr>
              <a:t> REVIEW  </a:t>
            </a:r>
          </a:p>
        </p:txBody>
      </p:sp>
      <p:sp>
        <p:nvSpPr>
          <p:cNvPr id="266245" name="Rectangle 3"/>
          <p:cNvSpPr>
            <a:spLocks noGrp="1" noChangeArrowheads="1"/>
          </p:cNvSpPr>
          <p:nvPr>
            <p:ph type="body" idx="4294967295"/>
          </p:nvPr>
        </p:nvSpPr>
        <p:spPr>
          <a:xfrm>
            <a:off x="381000" y="1524000"/>
            <a:ext cx="8229600" cy="4525963"/>
          </a:xfrm>
        </p:spPr>
        <p:txBody>
          <a:bodyPr/>
          <a:lstStyle/>
          <a:p>
            <a:pPr marL="609600" indent="-609600" eaLnBrk="1" hangingPunct="1">
              <a:buFontTx/>
              <a:buAutoNum type="arabicPeriod"/>
            </a:pPr>
            <a:r>
              <a:rPr lang="en-US" sz="2400" b="1" dirty="0" smtClean="0">
                <a:solidFill>
                  <a:srgbClr val="FF0000"/>
                </a:solidFill>
              </a:rPr>
              <a:t>Your purpose as an emergency communicator is to provide accurate and rapid transfer of information from one place to another.</a:t>
            </a:r>
          </a:p>
          <a:p>
            <a:pPr marL="609600" indent="-609600" eaLnBrk="1" hangingPunct="1">
              <a:buFontTx/>
              <a:buAutoNum type="arabicPeriod"/>
            </a:pPr>
            <a:endParaRPr lang="en-US" sz="2400" dirty="0" smtClean="0"/>
          </a:p>
          <a:p>
            <a:pPr marL="609600" indent="-609600" eaLnBrk="1" hangingPunct="1">
              <a:buFontTx/>
              <a:buAutoNum type="arabicPeriod"/>
            </a:pPr>
            <a:r>
              <a:rPr lang="en-US" sz="2400" dirty="0" smtClean="0"/>
              <a:t>Tactical messages are generally </a:t>
            </a:r>
            <a:r>
              <a:rPr lang="en-US" sz="2400" u="sng" dirty="0" smtClean="0"/>
              <a:t>low</a:t>
            </a:r>
            <a:r>
              <a:rPr lang="en-US" sz="2400" dirty="0" smtClean="0"/>
              <a:t> precision and </a:t>
            </a:r>
            <a:r>
              <a:rPr lang="en-US" sz="2400" u="sng" dirty="0" smtClean="0"/>
              <a:t>time critical</a:t>
            </a:r>
            <a:r>
              <a:rPr lang="en-US" sz="2400" dirty="0" smtClean="0"/>
              <a:t>. </a:t>
            </a:r>
          </a:p>
          <a:p>
            <a:pPr marL="609600" indent="-609600" eaLnBrk="1" hangingPunct="1">
              <a:buFontTx/>
              <a:buAutoNum type="arabicPeriod"/>
            </a:pPr>
            <a:endParaRPr lang="en-US" sz="2400" dirty="0" smtClean="0"/>
          </a:p>
          <a:p>
            <a:pPr marL="609600" indent="-609600" eaLnBrk="1" hangingPunct="1">
              <a:buFontTx/>
              <a:buAutoNum type="arabicPeriod"/>
            </a:pPr>
            <a:r>
              <a:rPr lang="en-US" sz="2400" dirty="0" smtClean="0"/>
              <a:t>Long lists and detailed messages are best handled by FAX or Digital mode transmissions.   </a:t>
            </a:r>
          </a:p>
        </p:txBody>
      </p:sp>
      <p:sp>
        <p:nvSpPr>
          <p:cNvPr id="266246" name="Text Box 4"/>
          <p:cNvSpPr txBox="1">
            <a:spLocks noChangeArrowheads="1"/>
          </p:cNvSpPr>
          <p:nvPr/>
        </p:nvSpPr>
        <p:spPr bwMode="auto">
          <a:xfrm>
            <a:off x="457200" y="228600"/>
            <a:ext cx="838200" cy="366713"/>
          </a:xfrm>
          <a:prstGeom prst="rect">
            <a:avLst/>
          </a:prstGeom>
          <a:solidFill>
            <a:srgbClr val="000000"/>
          </a:solidFill>
          <a:ln w="9525">
            <a:noFill/>
            <a:miter lim="800000"/>
            <a:headEnd/>
            <a:tailEnd/>
          </a:ln>
        </p:spPr>
        <p:txBody>
          <a:bodyPr>
            <a:spAutoFit/>
          </a:bodyPr>
          <a:lstStyle/>
          <a:p>
            <a:pPr>
              <a:spcBef>
                <a:spcPct val="50000"/>
              </a:spcBef>
            </a:pPr>
            <a:r>
              <a:rPr lang="en-US" b="1" dirty="0" smtClean="0">
                <a:solidFill>
                  <a:schemeClr val="bg1"/>
                </a:solidFill>
              </a:rPr>
              <a:t>LU 28</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C0CF66CF-2D8E-4C88-BCB8-818DE790D520}" type="slidenum">
              <a:rPr lang="en-US"/>
              <a:pPr>
                <a:defRPr/>
              </a:pPr>
              <a:t>229</a:t>
            </a:fld>
            <a:endParaRPr lang="en-US"/>
          </a:p>
        </p:txBody>
      </p:sp>
      <p:sp>
        <p:nvSpPr>
          <p:cNvPr id="267268" name="Rectangle 2"/>
          <p:cNvSpPr>
            <a:spLocks noGrp="1" noChangeArrowheads="1"/>
          </p:cNvSpPr>
          <p:nvPr>
            <p:ph type="title" idx="4294967295"/>
          </p:nvPr>
        </p:nvSpPr>
        <p:spPr/>
        <p:txBody>
          <a:bodyPr/>
          <a:lstStyle/>
          <a:p>
            <a:pPr eaLnBrk="1" hangingPunct="1"/>
            <a:r>
              <a:rPr lang="en-US" smtClean="0">
                <a:solidFill>
                  <a:srgbClr val="0000FF"/>
                </a:solidFill>
              </a:rPr>
              <a:t> REVIEW  </a:t>
            </a:r>
          </a:p>
        </p:txBody>
      </p:sp>
      <p:sp>
        <p:nvSpPr>
          <p:cNvPr id="267269" name="Rectangle 3"/>
          <p:cNvSpPr>
            <a:spLocks noGrp="1" noChangeArrowheads="1"/>
          </p:cNvSpPr>
          <p:nvPr>
            <p:ph type="body" idx="4294967295"/>
          </p:nvPr>
        </p:nvSpPr>
        <p:spPr>
          <a:xfrm>
            <a:off x="381000" y="1524000"/>
            <a:ext cx="8229600" cy="4525963"/>
          </a:xfrm>
        </p:spPr>
        <p:txBody>
          <a:bodyPr/>
          <a:lstStyle/>
          <a:p>
            <a:pPr marL="609600" indent="-609600" eaLnBrk="1" hangingPunct="1">
              <a:buFontTx/>
              <a:buNone/>
            </a:pPr>
            <a:r>
              <a:rPr lang="en-US" sz="2400" dirty="0" smtClean="0"/>
              <a:t>4.   	</a:t>
            </a:r>
            <a:r>
              <a:rPr lang="en-US" sz="2400" b="1" dirty="0" smtClean="0">
                <a:solidFill>
                  <a:srgbClr val="FF0000"/>
                </a:solidFill>
              </a:rPr>
              <a:t>If absolute privacy is required do not transmit the message by amateur radio.  </a:t>
            </a:r>
          </a:p>
          <a:p>
            <a:pPr marL="609600" indent="-609600" eaLnBrk="1" hangingPunct="1"/>
            <a:endParaRPr lang="en-US" sz="2400" dirty="0" smtClean="0"/>
          </a:p>
          <a:p>
            <a:pPr marL="609600" indent="-609600" eaLnBrk="1" hangingPunct="1">
              <a:buFontTx/>
              <a:buNone/>
            </a:pPr>
            <a:r>
              <a:rPr lang="en-US" sz="2400" dirty="0" smtClean="0"/>
              <a:t>5.    The QPSK mode of PSK31 features error correction.   </a:t>
            </a:r>
          </a:p>
          <a:p>
            <a:pPr marL="609600" indent="-609600" eaLnBrk="1" hangingPunct="1">
              <a:buFontTx/>
              <a:buNone/>
            </a:pPr>
            <a:endParaRPr lang="en-US" sz="2400" dirty="0" smtClean="0"/>
          </a:p>
        </p:txBody>
      </p:sp>
      <p:sp>
        <p:nvSpPr>
          <p:cNvPr id="267270" name="Text Box 4"/>
          <p:cNvSpPr txBox="1">
            <a:spLocks noChangeArrowheads="1"/>
          </p:cNvSpPr>
          <p:nvPr/>
        </p:nvSpPr>
        <p:spPr bwMode="auto">
          <a:xfrm>
            <a:off x="457200" y="228600"/>
            <a:ext cx="838200" cy="366713"/>
          </a:xfrm>
          <a:prstGeom prst="rect">
            <a:avLst/>
          </a:prstGeom>
          <a:solidFill>
            <a:srgbClr val="000000"/>
          </a:solidFill>
          <a:ln w="9525">
            <a:noFill/>
            <a:miter lim="800000"/>
            <a:headEnd/>
            <a:tailEnd/>
          </a:ln>
        </p:spPr>
        <p:txBody>
          <a:bodyPr>
            <a:spAutoFit/>
          </a:bodyPr>
          <a:lstStyle/>
          <a:p>
            <a:pPr>
              <a:spcBef>
                <a:spcPct val="50000"/>
              </a:spcBef>
            </a:pPr>
            <a:r>
              <a:rPr lang="en-US" b="1" dirty="0" smtClean="0">
                <a:solidFill>
                  <a:schemeClr val="bg1"/>
                </a:solidFill>
              </a:rPr>
              <a:t>LU 28</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826C002C-86F0-49FE-97DE-DB6A58DC0B8D}" type="slidenum">
              <a:rPr lang="en-US"/>
              <a:pPr>
                <a:defRPr/>
              </a:pPr>
              <a:t>23</a:t>
            </a:fld>
            <a:endParaRPr lang="en-US"/>
          </a:p>
        </p:txBody>
      </p:sp>
      <p:sp>
        <p:nvSpPr>
          <p:cNvPr id="24581" name="Rectangle 2"/>
          <p:cNvSpPr>
            <a:spLocks noGrp="1" noChangeArrowheads="1"/>
          </p:cNvSpPr>
          <p:nvPr>
            <p:ph type="title"/>
          </p:nvPr>
        </p:nvSpPr>
        <p:spPr/>
        <p:txBody>
          <a:bodyPr/>
          <a:lstStyle/>
          <a:p>
            <a:pPr algn="l" eaLnBrk="1" hangingPunct="1"/>
            <a:r>
              <a:rPr lang="en-US" sz="3200" b="1" smtClean="0">
                <a:solidFill>
                  <a:schemeClr val="accent2"/>
                </a:solidFill>
              </a:rPr>
              <a:t>                    	LU2 Review </a:t>
            </a:r>
          </a:p>
        </p:txBody>
      </p:sp>
      <p:sp>
        <p:nvSpPr>
          <p:cNvPr id="24582" name="Rectangle 3"/>
          <p:cNvSpPr>
            <a:spLocks noGrp="1" noChangeArrowheads="1"/>
          </p:cNvSpPr>
          <p:nvPr>
            <p:ph type="body" idx="1"/>
          </p:nvPr>
        </p:nvSpPr>
        <p:spPr/>
        <p:txBody>
          <a:bodyPr/>
          <a:lstStyle/>
          <a:p>
            <a:pPr marL="609600" indent="-609600" eaLnBrk="1" hangingPunct="1">
              <a:buFontTx/>
              <a:buAutoNum type="arabicPeriod"/>
            </a:pPr>
            <a:r>
              <a:rPr lang="en-US" sz="2200" b="1" dirty="0" smtClean="0">
                <a:solidFill>
                  <a:srgbClr val="FF0000"/>
                </a:solidFill>
              </a:rPr>
              <a:t>Your main job as an emergency communicator is as a radio operator using amateur or Served Agency radio systems.</a:t>
            </a:r>
          </a:p>
          <a:p>
            <a:pPr marL="609600" indent="-609600" eaLnBrk="1" hangingPunct="1">
              <a:buFontTx/>
              <a:buAutoNum type="arabicPeriod"/>
            </a:pPr>
            <a:r>
              <a:rPr lang="en-US" sz="2200" b="1" dirty="0" smtClean="0">
                <a:solidFill>
                  <a:srgbClr val="FF0000"/>
                </a:solidFill>
              </a:rPr>
              <a:t>In the role of a modern emergency </a:t>
            </a:r>
            <a:br>
              <a:rPr lang="en-US" sz="2200" b="1" dirty="0" smtClean="0">
                <a:solidFill>
                  <a:srgbClr val="FF0000"/>
                </a:solidFill>
              </a:rPr>
            </a:br>
            <a:r>
              <a:rPr lang="en-US" sz="2200" b="1" dirty="0" smtClean="0">
                <a:solidFill>
                  <a:srgbClr val="FF0000"/>
                </a:solidFill>
              </a:rPr>
              <a:t>communicator you may be asked to </a:t>
            </a:r>
            <a:br>
              <a:rPr lang="en-US" sz="2200" b="1" dirty="0" smtClean="0">
                <a:solidFill>
                  <a:srgbClr val="FF0000"/>
                </a:solidFill>
              </a:rPr>
            </a:br>
            <a:r>
              <a:rPr lang="en-US" sz="2200" b="1" dirty="0" smtClean="0">
                <a:solidFill>
                  <a:srgbClr val="FF0000"/>
                </a:solidFill>
              </a:rPr>
              <a:t>serve any function that includes </a:t>
            </a:r>
            <a:br>
              <a:rPr lang="en-US" sz="2200" b="1" dirty="0" smtClean="0">
                <a:solidFill>
                  <a:srgbClr val="FF0000"/>
                </a:solidFill>
              </a:rPr>
            </a:br>
            <a:r>
              <a:rPr lang="en-US" sz="2200" b="1" dirty="0" smtClean="0">
                <a:solidFill>
                  <a:srgbClr val="FF0000"/>
                </a:solidFill>
              </a:rPr>
              <a:t>communication</a:t>
            </a:r>
            <a:r>
              <a:rPr lang="en-US" sz="2200" dirty="0" smtClean="0"/>
              <a:t>.</a:t>
            </a:r>
          </a:p>
          <a:p>
            <a:pPr marL="609600" indent="-609600" eaLnBrk="1" hangingPunct="1">
              <a:buFontTx/>
              <a:buAutoNum type="arabicPeriod"/>
            </a:pPr>
            <a:r>
              <a:rPr lang="en-US" sz="2200" dirty="0" smtClean="0"/>
              <a:t>If you are asked by the Served Agency </a:t>
            </a:r>
            <a:br>
              <a:rPr lang="en-US" sz="2200" dirty="0" smtClean="0"/>
            </a:br>
            <a:r>
              <a:rPr lang="en-US" sz="2200" dirty="0" smtClean="0"/>
              <a:t>to do a task that falls outside the FCC </a:t>
            </a:r>
            <a:br>
              <a:rPr lang="en-US" sz="2200" dirty="0" smtClean="0"/>
            </a:br>
            <a:r>
              <a:rPr lang="en-US" sz="2200" dirty="0" smtClean="0"/>
              <a:t>rules, discuss the situation with them </a:t>
            </a:r>
            <a:br>
              <a:rPr lang="en-US" sz="2200" dirty="0" smtClean="0"/>
            </a:br>
            <a:r>
              <a:rPr lang="en-US" sz="2200" dirty="0" smtClean="0"/>
              <a:t>and develop an alternative solution.</a:t>
            </a:r>
          </a:p>
          <a:p>
            <a:pPr marL="609600" indent="-609600" eaLnBrk="1" hangingPunct="1"/>
            <a:endParaRPr lang="en-US" sz="2400" dirty="0" smtClean="0"/>
          </a:p>
          <a:p>
            <a:pPr marL="609600" indent="-609600" eaLnBrk="1" hangingPunct="1"/>
            <a:endParaRPr lang="en-US" sz="2400" dirty="0" smtClean="0"/>
          </a:p>
        </p:txBody>
      </p:sp>
      <p:sp>
        <p:nvSpPr>
          <p:cNvPr id="24585" name="Text Box 5"/>
          <p:cNvSpPr txBox="1">
            <a:spLocks noChangeArrowheads="1"/>
          </p:cNvSpPr>
          <p:nvPr/>
        </p:nvSpPr>
        <p:spPr bwMode="auto">
          <a:xfrm>
            <a:off x="457200" y="228600"/>
            <a:ext cx="838200" cy="366713"/>
          </a:xfrm>
          <a:prstGeom prst="rect">
            <a:avLst/>
          </a:prstGeom>
          <a:solidFill>
            <a:srgbClr val="FF0000"/>
          </a:solidFill>
          <a:ln w="9525">
            <a:noFill/>
            <a:miter lim="800000"/>
            <a:headEnd/>
            <a:tailEnd/>
          </a:ln>
        </p:spPr>
        <p:txBody>
          <a:bodyPr>
            <a:spAutoFit/>
          </a:bodyPr>
          <a:lstStyle/>
          <a:p>
            <a:pPr>
              <a:spcBef>
                <a:spcPct val="50000"/>
              </a:spcBef>
            </a:pPr>
            <a:r>
              <a:rPr lang="en-US" b="1">
                <a:solidFill>
                  <a:schemeClr val="bg1"/>
                </a:solidFill>
              </a:rPr>
              <a:t>LU 2</a:t>
            </a:r>
            <a:endParaRPr lang="en-US">
              <a:solidFill>
                <a:schemeClr val="bg1"/>
              </a:solidFill>
            </a:endParaRPr>
          </a:p>
        </p:txBody>
      </p:sp>
      <p:pic>
        <p:nvPicPr>
          <p:cNvPr id="24586" name="Picture 10" descr="MCj03517000000[1]"/>
          <p:cNvPicPr>
            <a:picLocks noChangeAspect="1" noChangeArrowheads="1"/>
          </p:cNvPicPr>
          <p:nvPr/>
        </p:nvPicPr>
        <p:blipFill>
          <a:blip r:embed="rId2" cstate="print"/>
          <a:srcRect/>
          <a:stretch>
            <a:fillRect/>
          </a:stretch>
        </p:blipFill>
        <p:spPr bwMode="auto">
          <a:xfrm>
            <a:off x="6477000" y="3810000"/>
            <a:ext cx="1287463" cy="1458913"/>
          </a:xfrm>
          <a:prstGeom prst="rect">
            <a:avLst/>
          </a:prstGeom>
          <a:noFill/>
        </p:spPr>
      </p:pic>
      <p:pic>
        <p:nvPicPr>
          <p:cNvPr id="24588" name="Picture 12" descr="MCj04349490000[1]"/>
          <p:cNvPicPr>
            <a:picLocks noChangeAspect="1" noChangeArrowheads="1"/>
          </p:cNvPicPr>
          <p:nvPr/>
        </p:nvPicPr>
        <p:blipFill>
          <a:blip r:embed="rId3" cstate="print"/>
          <a:srcRect/>
          <a:stretch>
            <a:fillRect/>
          </a:stretch>
        </p:blipFill>
        <p:spPr bwMode="auto">
          <a:xfrm>
            <a:off x="6553200" y="2362200"/>
            <a:ext cx="1600200" cy="11557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5AD4FC46-BDE0-41AF-B9E3-AE3D03CE137E}" type="slidenum">
              <a:rPr lang="en-US"/>
              <a:pPr>
                <a:defRPr/>
              </a:pPr>
              <a:t>230</a:t>
            </a:fld>
            <a:endParaRPr lang="en-US"/>
          </a:p>
        </p:txBody>
      </p:sp>
      <p:sp>
        <p:nvSpPr>
          <p:cNvPr id="257028" name="Rectangle 2"/>
          <p:cNvSpPr>
            <a:spLocks noGrp="1" noChangeArrowheads="1"/>
          </p:cNvSpPr>
          <p:nvPr>
            <p:ph type="title" idx="4294967295"/>
          </p:nvPr>
        </p:nvSpPr>
        <p:spPr/>
        <p:txBody>
          <a:bodyPr/>
          <a:lstStyle/>
          <a:p>
            <a:pPr eaLnBrk="1" hangingPunct="1"/>
            <a:r>
              <a:rPr lang="en-US" sz="4000" smtClean="0">
                <a:solidFill>
                  <a:srgbClr val="0000FF"/>
                </a:solidFill>
              </a:rPr>
              <a:t>      Other Learning Opportunities  </a:t>
            </a:r>
          </a:p>
        </p:txBody>
      </p:sp>
      <p:sp>
        <p:nvSpPr>
          <p:cNvPr id="257029" name="Rectangle 3"/>
          <p:cNvSpPr>
            <a:spLocks noGrp="1" noChangeArrowheads="1"/>
          </p:cNvSpPr>
          <p:nvPr>
            <p:ph type="body" idx="4294967295"/>
          </p:nvPr>
        </p:nvSpPr>
        <p:spPr/>
        <p:txBody>
          <a:bodyPr/>
          <a:lstStyle/>
          <a:p>
            <a:pPr eaLnBrk="1" hangingPunct="1"/>
            <a:r>
              <a:rPr lang="en-US" sz="2400" dirty="0" smtClean="0"/>
              <a:t>Regularly scheduled nets provide an excellent opportunity to practice net procedure.  Nets are also a good opportunity to practice being net control operator. </a:t>
            </a:r>
          </a:p>
          <a:p>
            <a:pPr eaLnBrk="1" hangingPunct="1"/>
            <a:endParaRPr lang="en-US" sz="2400" dirty="0" smtClean="0"/>
          </a:p>
          <a:p>
            <a:pPr eaLnBrk="1" hangingPunct="1"/>
            <a:r>
              <a:rPr lang="en-US" sz="2400" dirty="0" smtClean="0"/>
              <a:t>Local ARES/RACES formal training and both on and off the air.</a:t>
            </a:r>
          </a:p>
          <a:p>
            <a:pPr eaLnBrk="1" hangingPunct="1"/>
            <a:endParaRPr lang="en-US" sz="2400" dirty="0" smtClean="0"/>
          </a:p>
          <a:p>
            <a:pPr eaLnBrk="1" hangingPunct="1"/>
            <a:r>
              <a:rPr lang="en-US" sz="2400" dirty="0" smtClean="0"/>
              <a:t>Public service events and formal training like SET, SKYWARN recognition day and Field Day offer excellent setup and on the air practice.</a:t>
            </a:r>
          </a:p>
        </p:txBody>
      </p:sp>
      <p:sp>
        <p:nvSpPr>
          <p:cNvPr id="257030" name="Text Box 4"/>
          <p:cNvSpPr txBox="1">
            <a:spLocks noChangeArrowheads="1"/>
          </p:cNvSpPr>
          <p:nvPr/>
        </p:nvSpPr>
        <p:spPr bwMode="auto">
          <a:xfrm>
            <a:off x="457200" y="228600"/>
            <a:ext cx="838200" cy="369332"/>
          </a:xfrm>
          <a:prstGeom prst="rect">
            <a:avLst/>
          </a:prstGeom>
          <a:solidFill>
            <a:srgbClr val="FF00FF"/>
          </a:solidFill>
          <a:ln w="9525">
            <a:noFill/>
            <a:miter lim="800000"/>
            <a:headEnd/>
            <a:tailEnd/>
          </a:ln>
        </p:spPr>
        <p:txBody>
          <a:bodyPr>
            <a:spAutoFit/>
          </a:bodyPr>
          <a:lstStyle/>
          <a:p>
            <a:pPr>
              <a:spcBef>
                <a:spcPct val="50000"/>
              </a:spcBef>
            </a:pPr>
            <a:r>
              <a:rPr lang="en-US" b="1" dirty="0"/>
              <a:t>LU </a:t>
            </a:r>
            <a:r>
              <a:rPr lang="en-US" b="1" dirty="0" smtClean="0"/>
              <a:t>29</a:t>
            </a:r>
          </a:p>
        </p:txBody>
      </p:sp>
    </p:spTree>
  </p:cSld>
  <p:clrMapOvr>
    <a:masterClrMapping/>
  </p:clrMapOvr>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C16E943E-7BF8-4BD7-8E31-F8E164EDAEC6}" type="slidenum">
              <a:rPr lang="en-US"/>
              <a:pPr>
                <a:defRPr/>
              </a:pPr>
              <a:t>231</a:t>
            </a:fld>
            <a:endParaRPr lang="en-US"/>
          </a:p>
        </p:txBody>
      </p:sp>
      <p:sp>
        <p:nvSpPr>
          <p:cNvPr id="258052" name="Rectangle 2"/>
          <p:cNvSpPr>
            <a:spLocks noGrp="1" noChangeArrowheads="1"/>
          </p:cNvSpPr>
          <p:nvPr>
            <p:ph type="title" idx="4294967295"/>
          </p:nvPr>
        </p:nvSpPr>
        <p:spPr/>
        <p:txBody>
          <a:bodyPr/>
          <a:lstStyle/>
          <a:p>
            <a:pPr eaLnBrk="1" hangingPunct="1"/>
            <a:r>
              <a:rPr lang="en-US" sz="4000" smtClean="0">
                <a:solidFill>
                  <a:srgbClr val="0000FF"/>
                </a:solidFill>
              </a:rPr>
              <a:t>      Other Learning Opportunities  </a:t>
            </a:r>
          </a:p>
        </p:txBody>
      </p:sp>
      <p:sp>
        <p:nvSpPr>
          <p:cNvPr id="258053" name="Rectangle 3"/>
          <p:cNvSpPr>
            <a:spLocks noGrp="1" noChangeArrowheads="1"/>
          </p:cNvSpPr>
          <p:nvPr>
            <p:ph type="body" idx="4294967295"/>
          </p:nvPr>
        </p:nvSpPr>
        <p:spPr/>
        <p:txBody>
          <a:bodyPr/>
          <a:lstStyle/>
          <a:p>
            <a:pPr marL="463550" indent="-463550" eaLnBrk="1" hangingPunct="1"/>
            <a:r>
              <a:rPr lang="en-US" sz="2400" dirty="0" smtClean="0"/>
              <a:t>There is additional training and resource material available on the ARRL website that can be downloaded and printed for free: </a:t>
            </a:r>
          </a:p>
          <a:p>
            <a:pPr marL="1206500" lvl="2" eaLnBrk="1" hangingPunct="1"/>
            <a:r>
              <a:rPr lang="en-US" sz="2000" dirty="0" smtClean="0"/>
              <a:t>ARRL Public Service manual</a:t>
            </a:r>
          </a:p>
          <a:p>
            <a:pPr marL="1206500" lvl="2" eaLnBrk="1" hangingPunct="1"/>
            <a:r>
              <a:rPr lang="en-US" sz="2000" dirty="0" smtClean="0"/>
              <a:t>ARES Field Resources Manual </a:t>
            </a:r>
          </a:p>
          <a:p>
            <a:pPr marL="1206500" lvl="2" eaLnBrk="1" hangingPunct="1"/>
            <a:r>
              <a:rPr lang="en-US" sz="2000" dirty="0" smtClean="0"/>
              <a:t>ARRL Net Directory </a:t>
            </a:r>
          </a:p>
          <a:p>
            <a:pPr marL="1206500" lvl="2" eaLnBrk="1" hangingPunct="1"/>
            <a:r>
              <a:rPr lang="en-US" sz="2000" dirty="0" smtClean="0"/>
              <a:t>Alachua County ARES/RACES web site</a:t>
            </a:r>
          </a:p>
          <a:p>
            <a:pPr marL="1206500" lvl="2" eaLnBrk="1" hangingPunct="1"/>
            <a:endParaRPr lang="en-US" sz="2000" dirty="0" smtClean="0"/>
          </a:p>
          <a:p>
            <a:pPr marL="463550" indent="-463550" eaLnBrk="1" hangingPunct="1">
              <a:buFontTx/>
              <a:buNone/>
            </a:pPr>
            <a:r>
              <a:rPr lang="en-US" sz="2400" dirty="0" smtClean="0"/>
              <a:t>Check your training manual for additional resources </a:t>
            </a:r>
          </a:p>
        </p:txBody>
      </p:sp>
      <p:sp>
        <p:nvSpPr>
          <p:cNvPr id="258054" name="Text Box 4"/>
          <p:cNvSpPr txBox="1">
            <a:spLocks noChangeArrowheads="1"/>
          </p:cNvSpPr>
          <p:nvPr/>
        </p:nvSpPr>
        <p:spPr bwMode="auto">
          <a:xfrm>
            <a:off x="457200" y="228600"/>
            <a:ext cx="838200" cy="366713"/>
          </a:xfrm>
          <a:prstGeom prst="rect">
            <a:avLst/>
          </a:prstGeom>
          <a:solidFill>
            <a:srgbClr val="FF00FF"/>
          </a:solidFill>
          <a:ln w="9525">
            <a:noFill/>
            <a:miter lim="800000"/>
            <a:headEnd/>
            <a:tailEnd/>
          </a:ln>
        </p:spPr>
        <p:txBody>
          <a:bodyPr>
            <a:spAutoFit/>
          </a:bodyPr>
          <a:lstStyle/>
          <a:p>
            <a:pPr>
              <a:spcBef>
                <a:spcPct val="50000"/>
              </a:spcBef>
            </a:pPr>
            <a:r>
              <a:rPr lang="en-US" b="1" dirty="0"/>
              <a:t>LU </a:t>
            </a:r>
            <a:r>
              <a:rPr lang="en-US" b="1" dirty="0" smtClean="0"/>
              <a:t>29</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Grp="1" noChangeArrowheads="1"/>
          </p:cNvSpPr>
          <p:nvPr>
            <p:ph type="sldNum" sz="quarter" idx="12"/>
          </p:nvPr>
        </p:nvSpPr>
        <p:spPr>
          <a:ln/>
        </p:spPr>
        <p:txBody>
          <a:bodyPr/>
          <a:lstStyle/>
          <a:p>
            <a:pPr>
              <a:defRPr/>
            </a:pPr>
            <a:fld id="{1EF1A009-860D-4E45-B752-541EE4E6B1DD}" type="slidenum">
              <a:rPr lang="en-US"/>
              <a:pPr>
                <a:defRPr/>
              </a:pPr>
              <a:t>232</a:t>
            </a:fld>
            <a:endParaRPr lang="en-US"/>
          </a:p>
        </p:txBody>
      </p:sp>
      <p:sp>
        <p:nvSpPr>
          <p:cNvPr id="259075" name="Rectangle 2"/>
          <p:cNvSpPr>
            <a:spLocks noGrp="1" noChangeArrowheads="1"/>
          </p:cNvSpPr>
          <p:nvPr>
            <p:ph type="title" idx="4294967295"/>
          </p:nvPr>
        </p:nvSpPr>
        <p:spPr/>
        <p:txBody>
          <a:bodyPr/>
          <a:lstStyle/>
          <a:p>
            <a:pPr eaLnBrk="1" hangingPunct="1"/>
            <a:r>
              <a:rPr lang="en-US" sz="4000" smtClean="0">
                <a:solidFill>
                  <a:srgbClr val="0000FF"/>
                </a:solidFill>
              </a:rPr>
              <a:t>      Review  </a:t>
            </a:r>
          </a:p>
        </p:txBody>
      </p:sp>
      <p:sp>
        <p:nvSpPr>
          <p:cNvPr id="259076" name="Rectangle 3"/>
          <p:cNvSpPr>
            <a:spLocks noGrp="1" noChangeArrowheads="1"/>
          </p:cNvSpPr>
          <p:nvPr>
            <p:ph type="body" idx="4294967295"/>
          </p:nvPr>
        </p:nvSpPr>
        <p:spPr/>
        <p:txBody>
          <a:bodyPr/>
          <a:lstStyle/>
          <a:p>
            <a:pPr marL="609600" indent="-609600" eaLnBrk="1" hangingPunct="1">
              <a:buFontTx/>
              <a:buAutoNum type="arabicPeriod"/>
            </a:pPr>
            <a:r>
              <a:rPr lang="en-US" sz="2400" dirty="0" smtClean="0"/>
              <a:t>Regularly scheduled nets, on air training sessions and public service events are recommended as a means of practicing actual </a:t>
            </a:r>
            <a:r>
              <a:rPr lang="en-US" sz="2400" dirty="0" err="1" smtClean="0"/>
              <a:t>emcomm</a:t>
            </a:r>
            <a:r>
              <a:rPr lang="en-US" sz="2400" dirty="0" smtClean="0"/>
              <a:t> skills.  </a:t>
            </a:r>
            <a:r>
              <a:rPr lang="en-US" sz="2400" b="1" dirty="0" smtClean="0">
                <a:solidFill>
                  <a:srgbClr val="FF0000"/>
                </a:solidFill>
              </a:rPr>
              <a:t>Discussion groups are not a means of practicing communication skills. </a:t>
            </a:r>
          </a:p>
          <a:p>
            <a:pPr marL="609600" indent="-609600" eaLnBrk="1" hangingPunct="1">
              <a:buFontTx/>
              <a:buAutoNum type="arabicPeriod"/>
            </a:pPr>
            <a:endParaRPr lang="en-US" sz="2400" dirty="0" smtClean="0"/>
          </a:p>
          <a:p>
            <a:pPr marL="609600" indent="-609600" eaLnBrk="1" hangingPunct="1">
              <a:buFontTx/>
              <a:buAutoNum type="arabicPeriod"/>
            </a:pPr>
            <a:r>
              <a:rPr lang="en-US" sz="2400" dirty="0" smtClean="0">
                <a:solidFill>
                  <a:srgbClr val="FF0000"/>
                </a:solidFill>
              </a:rPr>
              <a:t>The purpose of the </a:t>
            </a:r>
            <a:r>
              <a:rPr lang="en-US" sz="2400" dirty="0">
                <a:solidFill>
                  <a:srgbClr val="FF0000"/>
                </a:solidFill>
              </a:rPr>
              <a:t>ARRL’s </a:t>
            </a:r>
            <a:r>
              <a:rPr lang="en-US" sz="2400" b="1" dirty="0">
                <a:solidFill>
                  <a:srgbClr val="FF0000"/>
                </a:solidFill>
              </a:rPr>
              <a:t>Public Service and Emergency Communications Management for Radio Amateurs</a:t>
            </a:r>
            <a:r>
              <a:rPr lang="en-US" sz="2400" dirty="0">
                <a:solidFill>
                  <a:srgbClr val="FF0000"/>
                </a:solidFill>
              </a:rPr>
              <a:t> </a:t>
            </a:r>
            <a:r>
              <a:rPr lang="en-US" sz="2400" dirty="0" smtClean="0">
                <a:solidFill>
                  <a:srgbClr val="FF0000"/>
                </a:solidFill>
              </a:rPr>
              <a:t>course</a:t>
            </a:r>
            <a:r>
              <a:rPr lang="en-US" sz="2400" dirty="0">
                <a:solidFill>
                  <a:srgbClr val="FF0000"/>
                </a:solidFill>
              </a:rPr>
              <a:t> </a:t>
            </a:r>
            <a:r>
              <a:rPr lang="en-US" sz="2400" b="1" dirty="0" smtClean="0">
                <a:solidFill>
                  <a:srgbClr val="FF0000"/>
                </a:solidFill>
              </a:rPr>
              <a:t>EC-016</a:t>
            </a:r>
            <a:r>
              <a:rPr lang="en-US" sz="2400" dirty="0" smtClean="0">
                <a:solidFill>
                  <a:srgbClr val="FF0000"/>
                </a:solidFill>
              </a:rPr>
              <a:t> is to </a:t>
            </a:r>
            <a:r>
              <a:rPr lang="en-US" sz="2400" dirty="0">
                <a:solidFill>
                  <a:srgbClr val="FF0000"/>
                </a:solidFill>
              </a:rPr>
              <a:t>prepare individuals for management level jobs such as EC, DEC or SEC or other leadership or training </a:t>
            </a:r>
            <a:r>
              <a:rPr lang="en-US" sz="2400" dirty="0" smtClean="0">
                <a:solidFill>
                  <a:srgbClr val="FF0000"/>
                </a:solidFill>
              </a:rPr>
              <a:t>roles.</a:t>
            </a:r>
            <a:endParaRPr lang="en-US" sz="2400" i="1" dirty="0" smtClean="0">
              <a:solidFill>
                <a:srgbClr val="FF0000"/>
              </a:solidFill>
            </a:endParaRPr>
          </a:p>
        </p:txBody>
      </p:sp>
      <p:sp>
        <p:nvSpPr>
          <p:cNvPr id="259077" name="Text Box 4"/>
          <p:cNvSpPr txBox="1">
            <a:spLocks noChangeArrowheads="1"/>
          </p:cNvSpPr>
          <p:nvPr/>
        </p:nvSpPr>
        <p:spPr bwMode="auto">
          <a:xfrm>
            <a:off x="457200" y="228600"/>
            <a:ext cx="838200" cy="366713"/>
          </a:xfrm>
          <a:prstGeom prst="rect">
            <a:avLst/>
          </a:prstGeom>
          <a:solidFill>
            <a:srgbClr val="FF00FF"/>
          </a:solidFill>
          <a:ln w="9525">
            <a:noFill/>
            <a:miter lim="800000"/>
            <a:headEnd/>
            <a:tailEnd/>
          </a:ln>
        </p:spPr>
        <p:txBody>
          <a:bodyPr>
            <a:spAutoFit/>
          </a:bodyPr>
          <a:lstStyle/>
          <a:p>
            <a:pPr>
              <a:spcBef>
                <a:spcPct val="50000"/>
              </a:spcBef>
            </a:pPr>
            <a:r>
              <a:rPr lang="en-US" b="1" dirty="0"/>
              <a:t>LU </a:t>
            </a:r>
            <a:r>
              <a:rPr lang="en-US" b="1" dirty="0" smtClean="0"/>
              <a:t>29</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a:ln/>
        </p:spPr>
        <p:txBody>
          <a:bodyPr/>
          <a:lstStyle/>
          <a:p>
            <a:pPr>
              <a:defRPr/>
            </a:pPr>
            <a:fld id="{E2A88635-CF25-4A30-AB8B-E86256698C33}" type="slidenum">
              <a:rPr lang="en-US"/>
              <a:pPr>
                <a:defRPr/>
              </a:pPr>
              <a:t>233</a:t>
            </a:fld>
            <a:endParaRPr lang="en-US"/>
          </a:p>
        </p:txBody>
      </p:sp>
      <p:sp>
        <p:nvSpPr>
          <p:cNvPr id="268292" name="Rectangle 2"/>
          <p:cNvSpPr>
            <a:spLocks noGrp="1" noChangeArrowheads="1"/>
          </p:cNvSpPr>
          <p:nvPr>
            <p:ph type="title" idx="4294967295"/>
          </p:nvPr>
        </p:nvSpPr>
        <p:spPr/>
        <p:txBody>
          <a:bodyPr/>
          <a:lstStyle/>
          <a:p>
            <a:pPr eaLnBrk="1" hangingPunct="1"/>
            <a:r>
              <a:rPr lang="en-US" sz="4000" smtClean="0">
                <a:solidFill>
                  <a:srgbClr val="0000FF"/>
                </a:solidFill>
              </a:rPr>
              <a:t> </a:t>
            </a:r>
            <a:r>
              <a:rPr lang="en-US" sz="4800" smtClean="0">
                <a:solidFill>
                  <a:srgbClr val="0000FF"/>
                </a:solidFill>
                <a:latin typeface="Bazooka" pitchFamily="2" charset="0"/>
              </a:rPr>
              <a:t>Congratulations!!</a:t>
            </a:r>
            <a:br>
              <a:rPr lang="en-US" sz="4800" smtClean="0">
                <a:solidFill>
                  <a:srgbClr val="0000FF"/>
                </a:solidFill>
                <a:latin typeface="Bazooka" pitchFamily="2" charset="0"/>
              </a:rPr>
            </a:br>
            <a:r>
              <a:rPr lang="en-US" sz="4000" smtClean="0">
                <a:solidFill>
                  <a:srgbClr val="0000FF"/>
                </a:solidFill>
              </a:rPr>
              <a:t>  </a:t>
            </a:r>
          </a:p>
        </p:txBody>
      </p:sp>
      <p:sp>
        <p:nvSpPr>
          <p:cNvPr id="268293" name="Rectangle 3"/>
          <p:cNvSpPr>
            <a:spLocks noGrp="1" noChangeArrowheads="1"/>
          </p:cNvSpPr>
          <p:nvPr>
            <p:ph type="body" idx="4294967295"/>
          </p:nvPr>
        </p:nvSpPr>
        <p:spPr>
          <a:xfrm>
            <a:off x="457200" y="1371600"/>
            <a:ext cx="8229600" cy="4754563"/>
          </a:xfrm>
        </p:spPr>
        <p:txBody>
          <a:bodyPr/>
          <a:lstStyle/>
          <a:p>
            <a:pPr marL="58738" indent="-58738" algn="ctr" eaLnBrk="1" hangingPunct="1">
              <a:buFontTx/>
              <a:buNone/>
            </a:pPr>
            <a:r>
              <a:rPr lang="en-US" sz="4000" dirty="0" smtClean="0">
                <a:latin typeface="Bazooka" pitchFamily="2" charset="0"/>
              </a:rPr>
              <a:t>You have completed the</a:t>
            </a:r>
          </a:p>
          <a:p>
            <a:pPr marL="58738" indent="-58738" algn="ctr" eaLnBrk="1" hangingPunct="1">
              <a:buFontTx/>
              <a:buNone/>
            </a:pPr>
            <a:r>
              <a:rPr lang="en-US" sz="4000" b="1" dirty="0" smtClean="0">
                <a:solidFill>
                  <a:srgbClr val="0066FF"/>
                </a:solidFill>
                <a:latin typeface="Bazooka" pitchFamily="2" charset="0"/>
              </a:rPr>
              <a:t>ALACHUA County ARES/RACES</a:t>
            </a:r>
            <a:r>
              <a:rPr lang="en-US" sz="4000" dirty="0" smtClean="0">
                <a:latin typeface="Bazooka" pitchFamily="2" charset="0"/>
              </a:rPr>
              <a:t> </a:t>
            </a:r>
          </a:p>
          <a:p>
            <a:pPr marL="58738" indent="-58738" algn="ctr" eaLnBrk="1" hangingPunct="1">
              <a:buFontTx/>
              <a:buNone/>
            </a:pPr>
            <a:r>
              <a:rPr lang="en-US" sz="4000" dirty="0" smtClean="0">
                <a:latin typeface="Bazooka" pitchFamily="2" charset="0"/>
              </a:rPr>
              <a:t>ARRL EMCOMM BASIC training class!!!!!</a:t>
            </a:r>
          </a:p>
        </p:txBody>
      </p:sp>
      <p:pic>
        <p:nvPicPr>
          <p:cNvPr id="268295" name="Picture 8" descr="MCj02382290000[1]"/>
          <p:cNvPicPr>
            <a:picLocks noChangeAspect="1" noChangeArrowheads="1"/>
          </p:cNvPicPr>
          <p:nvPr/>
        </p:nvPicPr>
        <p:blipFill>
          <a:blip r:embed="rId2" cstate="print"/>
          <a:srcRect/>
          <a:stretch>
            <a:fillRect/>
          </a:stretch>
        </p:blipFill>
        <p:spPr bwMode="auto">
          <a:xfrm>
            <a:off x="5943600" y="3517900"/>
            <a:ext cx="2819400" cy="2806700"/>
          </a:xfrm>
          <a:prstGeom prst="rect">
            <a:avLst/>
          </a:prstGeom>
          <a:noFill/>
          <a:ln w="9525">
            <a:noFill/>
            <a:miter lim="800000"/>
            <a:headEnd/>
            <a:tailEnd/>
          </a:ln>
        </p:spPr>
      </p:pic>
      <p:pic>
        <p:nvPicPr>
          <p:cNvPr id="268296" name="Picture 9" descr="MCj02376390000[1]"/>
          <p:cNvPicPr>
            <a:picLocks noChangeAspect="1" noChangeArrowheads="1"/>
          </p:cNvPicPr>
          <p:nvPr/>
        </p:nvPicPr>
        <p:blipFill>
          <a:blip r:embed="rId3" cstate="print"/>
          <a:srcRect/>
          <a:stretch>
            <a:fillRect/>
          </a:stretch>
        </p:blipFill>
        <p:spPr bwMode="auto">
          <a:xfrm>
            <a:off x="533400" y="3505200"/>
            <a:ext cx="1982788" cy="2763838"/>
          </a:xfrm>
          <a:prstGeom prst="rect">
            <a:avLst/>
          </a:prstGeom>
          <a:noFill/>
          <a:ln w="9525">
            <a:noFill/>
            <a:miter lim="800000"/>
            <a:headEnd/>
            <a:tailEnd/>
          </a:ln>
        </p:spPr>
      </p:pic>
      <p:pic>
        <p:nvPicPr>
          <p:cNvPr id="268297" name="Picture 11" descr="MCj04281050000[1]"/>
          <p:cNvPicPr>
            <a:picLocks noChangeAspect="1" noChangeArrowheads="1"/>
          </p:cNvPicPr>
          <p:nvPr/>
        </p:nvPicPr>
        <p:blipFill>
          <a:blip r:embed="rId4" cstate="print"/>
          <a:srcRect/>
          <a:stretch>
            <a:fillRect/>
          </a:stretch>
        </p:blipFill>
        <p:spPr bwMode="auto">
          <a:xfrm>
            <a:off x="3124200" y="4057650"/>
            <a:ext cx="2530475" cy="2343150"/>
          </a:xfrm>
          <a:prstGeom prst="rect">
            <a:avLst/>
          </a:prstGeom>
          <a:noFill/>
          <a:ln w="9525">
            <a:noFill/>
            <a:miter lim="800000"/>
            <a:headEnd/>
            <a:tailEnd/>
          </a:ln>
        </p:spPr>
      </p:pic>
      <p:pic>
        <p:nvPicPr>
          <p:cNvPr id="268298" name="Picture 13" descr="MCj04361800000[1]"/>
          <p:cNvPicPr>
            <a:picLocks noChangeAspect="1" noChangeArrowheads="1"/>
          </p:cNvPicPr>
          <p:nvPr/>
        </p:nvPicPr>
        <p:blipFill>
          <a:blip r:embed="rId5" cstate="print"/>
          <a:srcRect/>
          <a:stretch>
            <a:fillRect/>
          </a:stretch>
        </p:blipFill>
        <p:spPr bwMode="auto">
          <a:xfrm>
            <a:off x="7467600" y="228600"/>
            <a:ext cx="1155700" cy="1033463"/>
          </a:xfrm>
          <a:prstGeom prst="rect">
            <a:avLst/>
          </a:prstGeom>
          <a:noFill/>
          <a:ln w="9525">
            <a:noFill/>
            <a:miter lim="800000"/>
            <a:headEnd/>
            <a:tailEnd/>
          </a:ln>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74171"/>
            <a:ext cx="1646237"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6"/>
          <p:cNvSpPr>
            <a:spLocks noGrp="1" noChangeArrowheads="1"/>
          </p:cNvSpPr>
          <p:nvPr>
            <p:ph type="sldNum" sz="quarter" idx="12"/>
          </p:nvPr>
        </p:nvSpPr>
        <p:spPr>
          <a:ln/>
        </p:spPr>
        <p:txBody>
          <a:bodyPr/>
          <a:lstStyle/>
          <a:p>
            <a:pPr>
              <a:defRPr/>
            </a:pPr>
            <a:fld id="{29C99CED-423C-4A07-9CCC-767ED8A68061}" type="slidenum">
              <a:rPr lang="en-US"/>
              <a:pPr>
                <a:defRPr/>
              </a:pPr>
              <a:t>24</a:t>
            </a:fld>
            <a:endParaRPr lang="en-US"/>
          </a:p>
        </p:txBody>
      </p:sp>
      <p:sp>
        <p:nvSpPr>
          <p:cNvPr id="25605" name="Rectangle 2"/>
          <p:cNvSpPr>
            <a:spLocks noGrp="1" noChangeArrowheads="1"/>
          </p:cNvSpPr>
          <p:nvPr>
            <p:ph type="title"/>
          </p:nvPr>
        </p:nvSpPr>
        <p:spPr>
          <a:xfrm>
            <a:off x="685800" y="304800"/>
            <a:ext cx="8229600" cy="1143000"/>
          </a:xfrm>
        </p:spPr>
        <p:txBody>
          <a:bodyPr/>
          <a:lstStyle/>
          <a:p>
            <a:pPr algn="l" eaLnBrk="1" hangingPunct="1"/>
            <a:r>
              <a:rPr lang="en-US" sz="3200" b="1" smtClean="0">
                <a:solidFill>
                  <a:schemeClr val="accent2"/>
                </a:solidFill>
              </a:rPr>
              <a:t>			LU2 Review </a:t>
            </a:r>
          </a:p>
        </p:txBody>
      </p:sp>
      <p:sp>
        <p:nvSpPr>
          <p:cNvPr id="25606" name="Rectangle 3"/>
          <p:cNvSpPr>
            <a:spLocks noGrp="1" noChangeArrowheads="1"/>
          </p:cNvSpPr>
          <p:nvPr>
            <p:ph type="body" idx="1"/>
          </p:nvPr>
        </p:nvSpPr>
        <p:spPr>
          <a:xfrm>
            <a:off x="685800" y="1524000"/>
            <a:ext cx="8229600" cy="4525963"/>
          </a:xfrm>
        </p:spPr>
        <p:txBody>
          <a:bodyPr/>
          <a:lstStyle/>
          <a:p>
            <a:pPr marL="609600" indent="-609600" eaLnBrk="1" hangingPunct="1">
              <a:buFontTx/>
              <a:buNone/>
            </a:pPr>
            <a:endParaRPr lang="en-US" sz="2400" dirty="0" smtClean="0"/>
          </a:p>
          <a:p>
            <a:pPr marL="609600" indent="-609600" eaLnBrk="1" hangingPunct="1">
              <a:buFontTx/>
              <a:buNone/>
            </a:pPr>
            <a:r>
              <a:rPr lang="en-US" sz="2400" dirty="0" smtClean="0"/>
              <a:t>5. 	If you are operating as an emergency </a:t>
            </a:r>
            <a:br>
              <a:rPr lang="en-US" sz="2400" dirty="0" smtClean="0"/>
            </a:br>
            <a:r>
              <a:rPr lang="en-US" sz="2400" dirty="0" smtClean="0"/>
              <a:t>EMCOMM group and receive an inquiry </a:t>
            </a:r>
            <a:br>
              <a:rPr lang="en-US" sz="2400" dirty="0" smtClean="0"/>
            </a:br>
            <a:r>
              <a:rPr lang="en-US" sz="2400" dirty="0" smtClean="0"/>
              <a:t>from the press refer them to the Served </a:t>
            </a:r>
            <a:br>
              <a:rPr lang="en-US" sz="2400" dirty="0" smtClean="0"/>
            </a:br>
            <a:r>
              <a:rPr lang="en-US" sz="2400" dirty="0" smtClean="0"/>
              <a:t>Agencies PIO (Public Information Officer).</a:t>
            </a:r>
            <a:r>
              <a:rPr lang="en-US" sz="2800" dirty="0" smtClean="0"/>
              <a:t>   </a:t>
            </a:r>
            <a:endParaRPr lang="en-US" sz="2400" dirty="0" smtClean="0"/>
          </a:p>
          <a:p>
            <a:pPr marL="609600" indent="-609600" eaLnBrk="1" hangingPunct="1">
              <a:buFontTx/>
              <a:buNone/>
            </a:pPr>
            <a:r>
              <a:rPr lang="en-US" sz="2400" dirty="0" smtClean="0"/>
              <a:t>6.  	Your attitude will have the most effect </a:t>
            </a:r>
            <a:br>
              <a:rPr lang="en-US" sz="2400" dirty="0" smtClean="0"/>
            </a:br>
            <a:r>
              <a:rPr lang="en-US" sz="2400" dirty="0" smtClean="0"/>
              <a:t>on your relationship with a Served </a:t>
            </a:r>
            <a:br>
              <a:rPr lang="en-US" sz="2400" dirty="0" smtClean="0"/>
            </a:br>
            <a:r>
              <a:rPr lang="en-US" sz="2400" dirty="0" smtClean="0"/>
              <a:t>Agency  </a:t>
            </a:r>
          </a:p>
          <a:p>
            <a:pPr marL="609600" indent="-609600" eaLnBrk="1" hangingPunct="1"/>
            <a:endParaRPr lang="en-US" sz="2400" dirty="0" smtClean="0"/>
          </a:p>
          <a:p>
            <a:pPr marL="609600" indent="-609600" eaLnBrk="1" hangingPunct="1"/>
            <a:endParaRPr lang="en-US" sz="2400" dirty="0" smtClean="0"/>
          </a:p>
        </p:txBody>
      </p:sp>
      <p:pic>
        <p:nvPicPr>
          <p:cNvPr id="25608" name="Picture 6" descr="MCj04238600000[1]"/>
          <p:cNvPicPr>
            <a:picLocks noChangeAspect="1" noChangeArrowheads="1"/>
          </p:cNvPicPr>
          <p:nvPr/>
        </p:nvPicPr>
        <p:blipFill>
          <a:blip r:embed="rId2" cstate="print"/>
          <a:srcRect/>
          <a:stretch>
            <a:fillRect/>
          </a:stretch>
        </p:blipFill>
        <p:spPr bwMode="auto">
          <a:xfrm>
            <a:off x="6400800" y="3733800"/>
            <a:ext cx="898525" cy="990600"/>
          </a:xfrm>
          <a:prstGeom prst="rect">
            <a:avLst/>
          </a:prstGeom>
          <a:noFill/>
          <a:ln w="9525">
            <a:noFill/>
            <a:miter lim="800000"/>
            <a:headEnd/>
            <a:tailEnd/>
          </a:ln>
        </p:spPr>
      </p:pic>
      <p:sp>
        <p:nvSpPr>
          <p:cNvPr id="25610" name="Text Box 5"/>
          <p:cNvSpPr txBox="1">
            <a:spLocks noChangeArrowheads="1"/>
          </p:cNvSpPr>
          <p:nvPr/>
        </p:nvSpPr>
        <p:spPr bwMode="auto">
          <a:xfrm>
            <a:off x="457200" y="228600"/>
            <a:ext cx="838200" cy="366713"/>
          </a:xfrm>
          <a:prstGeom prst="rect">
            <a:avLst/>
          </a:prstGeom>
          <a:solidFill>
            <a:srgbClr val="FF0000"/>
          </a:solidFill>
          <a:ln w="9525">
            <a:noFill/>
            <a:miter lim="800000"/>
            <a:headEnd/>
            <a:tailEnd/>
          </a:ln>
        </p:spPr>
        <p:txBody>
          <a:bodyPr>
            <a:spAutoFit/>
          </a:bodyPr>
          <a:lstStyle/>
          <a:p>
            <a:pPr>
              <a:spcBef>
                <a:spcPct val="50000"/>
              </a:spcBef>
            </a:pPr>
            <a:r>
              <a:rPr lang="en-US" b="1">
                <a:solidFill>
                  <a:schemeClr val="bg1"/>
                </a:solidFill>
              </a:rPr>
              <a:t>LU 2</a:t>
            </a:r>
            <a:endParaRPr lang="en-US">
              <a:solidFill>
                <a:schemeClr val="bg1"/>
              </a:solidFill>
            </a:endParaRPr>
          </a:p>
        </p:txBody>
      </p:sp>
      <p:grpSp>
        <p:nvGrpSpPr>
          <p:cNvPr id="25654" name="Group 54"/>
          <p:cNvGrpSpPr>
            <a:grpSpLocks/>
          </p:cNvGrpSpPr>
          <p:nvPr/>
        </p:nvGrpSpPr>
        <p:grpSpPr bwMode="auto">
          <a:xfrm>
            <a:off x="6934200" y="1905000"/>
            <a:ext cx="1143000" cy="1295400"/>
            <a:chOff x="4032" y="858"/>
            <a:chExt cx="952" cy="1160"/>
          </a:xfrm>
        </p:grpSpPr>
        <p:sp>
          <p:nvSpPr>
            <p:cNvPr id="25612" name="AutoShape 12"/>
            <p:cNvSpPr>
              <a:spLocks noChangeAspect="1" noChangeArrowheads="1" noTextEdit="1"/>
            </p:cNvSpPr>
            <p:nvPr/>
          </p:nvSpPr>
          <p:spPr bwMode="auto">
            <a:xfrm>
              <a:off x="4032" y="864"/>
              <a:ext cx="952" cy="1154"/>
            </a:xfrm>
            <a:prstGeom prst="rect">
              <a:avLst/>
            </a:prstGeom>
            <a:noFill/>
            <a:ln w="9525">
              <a:noFill/>
              <a:miter lim="800000"/>
              <a:headEnd/>
              <a:tailEnd/>
            </a:ln>
          </p:spPr>
          <p:txBody>
            <a:bodyPr/>
            <a:lstStyle/>
            <a:p>
              <a:endParaRPr lang="en-US"/>
            </a:p>
          </p:txBody>
        </p:sp>
        <p:sp>
          <p:nvSpPr>
            <p:cNvPr id="25615" name="Freeform 15"/>
            <p:cNvSpPr>
              <a:spLocks/>
            </p:cNvSpPr>
            <p:nvPr/>
          </p:nvSpPr>
          <p:spPr bwMode="auto">
            <a:xfrm>
              <a:off x="4154" y="858"/>
              <a:ext cx="767" cy="1147"/>
            </a:xfrm>
            <a:custGeom>
              <a:avLst/>
              <a:gdLst/>
              <a:ahLst/>
              <a:cxnLst>
                <a:cxn ang="0">
                  <a:pos x="631" y="83"/>
                </a:cxn>
                <a:cxn ang="0">
                  <a:pos x="716" y="62"/>
                </a:cxn>
                <a:cxn ang="0">
                  <a:pos x="819" y="41"/>
                </a:cxn>
                <a:cxn ang="0">
                  <a:pos x="926" y="77"/>
                </a:cxn>
                <a:cxn ang="0">
                  <a:pos x="1025" y="159"/>
                </a:cxn>
                <a:cxn ang="0">
                  <a:pos x="1093" y="279"/>
                </a:cxn>
                <a:cxn ang="0">
                  <a:pos x="1033" y="446"/>
                </a:cxn>
                <a:cxn ang="0">
                  <a:pos x="1045" y="563"/>
                </a:cxn>
                <a:cxn ang="0">
                  <a:pos x="1002" y="735"/>
                </a:cxn>
                <a:cxn ang="0">
                  <a:pos x="989" y="933"/>
                </a:cxn>
                <a:cxn ang="0">
                  <a:pos x="1082" y="979"/>
                </a:cxn>
                <a:cxn ang="0">
                  <a:pos x="1169" y="1033"/>
                </a:cxn>
                <a:cxn ang="0">
                  <a:pos x="1299" y="1177"/>
                </a:cxn>
                <a:cxn ang="0">
                  <a:pos x="1447" y="1396"/>
                </a:cxn>
                <a:cxn ang="0">
                  <a:pos x="1503" y="1552"/>
                </a:cxn>
                <a:cxn ang="0">
                  <a:pos x="1533" y="1682"/>
                </a:cxn>
                <a:cxn ang="0">
                  <a:pos x="1488" y="1856"/>
                </a:cxn>
                <a:cxn ang="0">
                  <a:pos x="1342" y="1971"/>
                </a:cxn>
                <a:cxn ang="0">
                  <a:pos x="1277" y="1975"/>
                </a:cxn>
                <a:cxn ang="0">
                  <a:pos x="1246" y="2255"/>
                </a:cxn>
                <a:cxn ang="0">
                  <a:pos x="1159" y="2281"/>
                </a:cxn>
                <a:cxn ang="0">
                  <a:pos x="1067" y="2292"/>
                </a:cxn>
                <a:cxn ang="0">
                  <a:pos x="974" y="2293"/>
                </a:cxn>
                <a:cxn ang="0">
                  <a:pos x="882" y="2283"/>
                </a:cxn>
                <a:cxn ang="0">
                  <a:pos x="852" y="2148"/>
                </a:cxn>
                <a:cxn ang="0">
                  <a:pos x="789" y="2172"/>
                </a:cxn>
                <a:cxn ang="0">
                  <a:pos x="771" y="2260"/>
                </a:cxn>
                <a:cxn ang="0">
                  <a:pos x="660" y="2269"/>
                </a:cxn>
                <a:cxn ang="0">
                  <a:pos x="559" y="2274"/>
                </a:cxn>
                <a:cxn ang="0">
                  <a:pos x="458" y="2273"/>
                </a:cxn>
                <a:cxn ang="0">
                  <a:pos x="365" y="2277"/>
                </a:cxn>
                <a:cxn ang="0">
                  <a:pos x="274" y="2273"/>
                </a:cxn>
                <a:cxn ang="0">
                  <a:pos x="189" y="2261"/>
                </a:cxn>
                <a:cxn ang="0">
                  <a:pos x="132" y="2214"/>
                </a:cxn>
                <a:cxn ang="0">
                  <a:pos x="157" y="1952"/>
                </a:cxn>
                <a:cxn ang="0">
                  <a:pos x="102" y="1838"/>
                </a:cxn>
                <a:cxn ang="0">
                  <a:pos x="40" y="1692"/>
                </a:cxn>
                <a:cxn ang="0">
                  <a:pos x="2" y="1499"/>
                </a:cxn>
                <a:cxn ang="0">
                  <a:pos x="36" y="1246"/>
                </a:cxn>
                <a:cxn ang="0">
                  <a:pos x="124" y="1092"/>
                </a:cxn>
                <a:cxn ang="0">
                  <a:pos x="235" y="985"/>
                </a:cxn>
                <a:cxn ang="0">
                  <a:pos x="355" y="895"/>
                </a:cxn>
                <a:cxn ang="0">
                  <a:pos x="423" y="820"/>
                </a:cxn>
                <a:cxn ang="0">
                  <a:pos x="369" y="803"/>
                </a:cxn>
                <a:cxn ang="0">
                  <a:pos x="275" y="810"/>
                </a:cxn>
                <a:cxn ang="0">
                  <a:pos x="188" y="758"/>
                </a:cxn>
                <a:cxn ang="0">
                  <a:pos x="204" y="623"/>
                </a:cxn>
                <a:cxn ang="0">
                  <a:pos x="225" y="451"/>
                </a:cxn>
                <a:cxn ang="0">
                  <a:pos x="119" y="373"/>
                </a:cxn>
                <a:cxn ang="0">
                  <a:pos x="121" y="266"/>
                </a:cxn>
                <a:cxn ang="0">
                  <a:pos x="153" y="202"/>
                </a:cxn>
                <a:cxn ang="0">
                  <a:pos x="192" y="211"/>
                </a:cxn>
                <a:cxn ang="0">
                  <a:pos x="221" y="184"/>
                </a:cxn>
                <a:cxn ang="0">
                  <a:pos x="286" y="92"/>
                </a:cxn>
                <a:cxn ang="0">
                  <a:pos x="389" y="152"/>
                </a:cxn>
                <a:cxn ang="0">
                  <a:pos x="399" y="13"/>
                </a:cxn>
                <a:cxn ang="0">
                  <a:pos x="468" y="9"/>
                </a:cxn>
                <a:cxn ang="0">
                  <a:pos x="542" y="35"/>
                </a:cxn>
              </a:cxnLst>
              <a:rect l="0" t="0" r="r" b="b"/>
              <a:pathLst>
                <a:path w="1533" h="2294">
                  <a:moveTo>
                    <a:pt x="574" y="52"/>
                  </a:moveTo>
                  <a:lnTo>
                    <a:pt x="583" y="58"/>
                  </a:lnTo>
                  <a:lnTo>
                    <a:pt x="593" y="62"/>
                  </a:lnTo>
                  <a:lnTo>
                    <a:pt x="602" y="67"/>
                  </a:lnTo>
                  <a:lnTo>
                    <a:pt x="613" y="73"/>
                  </a:lnTo>
                  <a:lnTo>
                    <a:pt x="622" y="77"/>
                  </a:lnTo>
                  <a:lnTo>
                    <a:pt x="631" y="83"/>
                  </a:lnTo>
                  <a:lnTo>
                    <a:pt x="640" y="90"/>
                  </a:lnTo>
                  <a:lnTo>
                    <a:pt x="650" y="97"/>
                  </a:lnTo>
                  <a:lnTo>
                    <a:pt x="662" y="89"/>
                  </a:lnTo>
                  <a:lnTo>
                    <a:pt x="675" y="82"/>
                  </a:lnTo>
                  <a:lnTo>
                    <a:pt x="689" y="75"/>
                  </a:lnTo>
                  <a:lnTo>
                    <a:pt x="703" y="68"/>
                  </a:lnTo>
                  <a:lnTo>
                    <a:pt x="716" y="62"/>
                  </a:lnTo>
                  <a:lnTo>
                    <a:pt x="730" y="57"/>
                  </a:lnTo>
                  <a:lnTo>
                    <a:pt x="745" y="52"/>
                  </a:lnTo>
                  <a:lnTo>
                    <a:pt x="759" y="47"/>
                  </a:lnTo>
                  <a:lnTo>
                    <a:pt x="774" y="44"/>
                  </a:lnTo>
                  <a:lnTo>
                    <a:pt x="789" y="42"/>
                  </a:lnTo>
                  <a:lnTo>
                    <a:pt x="804" y="41"/>
                  </a:lnTo>
                  <a:lnTo>
                    <a:pt x="819" y="41"/>
                  </a:lnTo>
                  <a:lnTo>
                    <a:pt x="833" y="42"/>
                  </a:lnTo>
                  <a:lnTo>
                    <a:pt x="848" y="44"/>
                  </a:lnTo>
                  <a:lnTo>
                    <a:pt x="863" y="47"/>
                  </a:lnTo>
                  <a:lnTo>
                    <a:pt x="878" y="53"/>
                  </a:lnTo>
                  <a:lnTo>
                    <a:pt x="894" y="60"/>
                  </a:lnTo>
                  <a:lnTo>
                    <a:pt x="910" y="68"/>
                  </a:lnTo>
                  <a:lnTo>
                    <a:pt x="926" y="77"/>
                  </a:lnTo>
                  <a:lnTo>
                    <a:pt x="941" y="88"/>
                  </a:lnTo>
                  <a:lnTo>
                    <a:pt x="956" y="98"/>
                  </a:lnTo>
                  <a:lnTo>
                    <a:pt x="971" y="108"/>
                  </a:lnTo>
                  <a:lnTo>
                    <a:pt x="986" y="120"/>
                  </a:lnTo>
                  <a:lnTo>
                    <a:pt x="1000" y="133"/>
                  </a:lnTo>
                  <a:lnTo>
                    <a:pt x="1012" y="146"/>
                  </a:lnTo>
                  <a:lnTo>
                    <a:pt x="1025" y="159"/>
                  </a:lnTo>
                  <a:lnTo>
                    <a:pt x="1038" y="174"/>
                  </a:lnTo>
                  <a:lnTo>
                    <a:pt x="1049" y="189"/>
                  </a:lnTo>
                  <a:lnTo>
                    <a:pt x="1060" y="204"/>
                  </a:lnTo>
                  <a:lnTo>
                    <a:pt x="1069" y="219"/>
                  </a:lnTo>
                  <a:lnTo>
                    <a:pt x="1077" y="236"/>
                  </a:lnTo>
                  <a:lnTo>
                    <a:pt x="1085" y="252"/>
                  </a:lnTo>
                  <a:lnTo>
                    <a:pt x="1093" y="279"/>
                  </a:lnTo>
                  <a:lnTo>
                    <a:pt x="1094" y="304"/>
                  </a:lnTo>
                  <a:lnTo>
                    <a:pt x="1091" y="331"/>
                  </a:lnTo>
                  <a:lnTo>
                    <a:pt x="1084" y="355"/>
                  </a:lnTo>
                  <a:lnTo>
                    <a:pt x="1073" y="379"/>
                  </a:lnTo>
                  <a:lnTo>
                    <a:pt x="1061" y="402"/>
                  </a:lnTo>
                  <a:lnTo>
                    <a:pt x="1047" y="425"/>
                  </a:lnTo>
                  <a:lnTo>
                    <a:pt x="1033" y="446"/>
                  </a:lnTo>
                  <a:lnTo>
                    <a:pt x="1029" y="449"/>
                  </a:lnTo>
                  <a:lnTo>
                    <a:pt x="1022" y="452"/>
                  </a:lnTo>
                  <a:lnTo>
                    <a:pt x="1016" y="454"/>
                  </a:lnTo>
                  <a:lnTo>
                    <a:pt x="1015" y="460"/>
                  </a:lnTo>
                  <a:lnTo>
                    <a:pt x="1025" y="494"/>
                  </a:lnTo>
                  <a:lnTo>
                    <a:pt x="1037" y="529"/>
                  </a:lnTo>
                  <a:lnTo>
                    <a:pt x="1045" y="563"/>
                  </a:lnTo>
                  <a:lnTo>
                    <a:pt x="1048" y="600"/>
                  </a:lnTo>
                  <a:lnTo>
                    <a:pt x="1046" y="626"/>
                  </a:lnTo>
                  <a:lnTo>
                    <a:pt x="1040" y="649"/>
                  </a:lnTo>
                  <a:lnTo>
                    <a:pt x="1031" y="671"/>
                  </a:lnTo>
                  <a:lnTo>
                    <a:pt x="1021" y="691"/>
                  </a:lnTo>
                  <a:lnTo>
                    <a:pt x="1010" y="713"/>
                  </a:lnTo>
                  <a:lnTo>
                    <a:pt x="1002" y="735"/>
                  </a:lnTo>
                  <a:lnTo>
                    <a:pt x="996" y="758"/>
                  </a:lnTo>
                  <a:lnTo>
                    <a:pt x="996" y="783"/>
                  </a:lnTo>
                  <a:lnTo>
                    <a:pt x="997" y="819"/>
                  </a:lnTo>
                  <a:lnTo>
                    <a:pt x="995" y="857"/>
                  </a:lnTo>
                  <a:lnTo>
                    <a:pt x="988" y="893"/>
                  </a:lnTo>
                  <a:lnTo>
                    <a:pt x="976" y="927"/>
                  </a:lnTo>
                  <a:lnTo>
                    <a:pt x="989" y="933"/>
                  </a:lnTo>
                  <a:lnTo>
                    <a:pt x="1003" y="939"/>
                  </a:lnTo>
                  <a:lnTo>
                    <a:pt x="1016" y="946"/>
                  </a:lnTo>
                  <a:lnTo>
                    <a:pt x="1030" y="952"/>
                  </a:lnTo>
                  <a:lnTo>
                    <a:pt x="1044" y="958"/>
                  </a:lnTo>
                  <a:lnTo>
                    <a:pt x="1056" y="965"/>
                  </a:lnTo>
                  <a:lnTo>
                    <a:pt x="1069" y="972"/>
                  </a:lnTo>
                  <a:lnTo>
                    <a:pt x="1082" y="979"/>
                  </a:lnTo>
                  <a:lnTo>
                    <a:pt x="1094" y="986"/>
                  </a:lnTo>
                  <a:lnTo>
                    <a:pt x="1107" y="993"/>
                  </a:lnTo>
                  <a:lnTo>
                    <a:pt x="1120" y="1001"/>
                  </a:lnTo>
                  <a:lnTo>
                    <a:pt x="1132" y="1009"/>
                  </a:lnTo>
                  <a:lnTo>
                    <a:pt x="1145" y="1017"/>
                  </a:lnTo>
                  <a:lnTo>
                    <a:pt x="1156" y="1025"/>
                  </a:lnTo>
                  <a:lnTo>
                    <a:pt x="1169" y="1033"/>
                  </a:lnTo>
                  <a:lnTo>
                    <a:pt x="1181" y="1042"/>
                  </a:lnTo>
                  <a:lnTo>
                    <a:pt x="1196" y="1055"/>
                  </a:lnTo>
                  <a:lnTo>
                    <a:pt x="1213" y="1072"/>
                  </a:lnTo>
                  <a:lnTo>
                    <a:pt x="1232" y="1094"/>
                  </a:lnTo>
                  <a:lnTo>
                    <a:pt x="1253" y="1119"/>
                  </a:lnTo>
                  <a:lnTo>
                    <a:pt x="1275" y="1147"/>
                  </a:lnTo>
                  <a:lnTo>
                    <a:pt x="1299" y="1177"/>
                  </a:lnTo>
                  <a:lnTo>
                    <a:pt x="1322" y="1208"/>
                  </a:lnTo>
                  <a:lnTo>
                    <a:pt x="1346" y="1242"/>
                  </a:lnTo>
                  <a:lnTo>
                    <a:pt x="1368" y="1274"/>
                  </a:lnTo>
                  <a:lnTo>
                    <a:pt x="1391" y="1306"/>
                  </a:lnTo>
                  <a:lnTo>
                    <a:pt x="1411" y="1338"/>
                  </a:lnTo>
                  <a:lnTo>
                    <a:pt x="1431" y="1368"/>
                  </a:lnTo>
                  <a:lnTo>
                    <a:pt x="1447" y="1396"/>
                  </a:lnTo>
                  <a:lnTo>
                    <a:pt x="1459" y="1420"/>
                  </a:lnTo>
                  <a:lnTo>
                    <a:pt x="1470" y="1441"/>
                  </a:lnTo>
                  <a:lnTo>
                    <a:pt x="1477" y="1458"/>
                  </a:lnTo>
                  <a:lnTo>
                    <a:pt x="1484" y="1482"/>
                  </a:lnTo>
                  <a:lnTo>
                    <a:pt x="1490" y="1505"/>
                  </a:lnTo>
                  <a:lnTo>
                    <a:pt x="1496" y="1529"/>
                  </a:lnTo>
                  <a:lnTo>
                    <a:pt x="1503" y="1552"/>
                  </a:lnTo>
                  <a:lnTo>
                    <a:pt x="1509" y="1570"/>
                  </a:lnTo>
                  <a:lnTo>
                    <a:pt x="1516" y="1587"/>
                  </a:lnTo>
                  <a:lnTo>
                    <a:pt x="1522" y="1606"/>
                  </a:lnTo>
                  <a:lnTo>
                    <a:pt x="1527" y="1624"/>
                  </a:lnTo>
                  <a:lnTo>
                    <a:pt x="1531" y="1643"/>
                  </a:lnTo>
                  <a:lnTo>
                    <a:pt x="1533" y="1662"/>
                  </a:lnTo>
                  <a:lnTo>
                    <a:pt x="1533" y="1682"/>
                  </a:lnTo>
                  <a:lnTo>
                    <a:pt x="1530" y="1702"/>
                  </a:lnTo>
                  <a:lnTo>
                    <a:pt x="1524" y="1732"/>
                  </a:lnTo>
                  <a:lnTo>
                    <a:pt x="1519" y="1762"/>
                  </a:lnTo>
                  <a:lnTo>
                    <a:pt x="1514" y="1792"/>
                  </a:lnTo>
                  <a:lnTo>
                    <a:pt x="1504" y="1821"/>
                  </a:lnTo>
                  <a:lnTo>
                    <a:pt x="1497" y="1837"/>
                  </a:lnTo>
                  <a:lnTo>
                    <a:pt x="1488" y="1856"/>
                  </a:lnTo>
                  <a:lnTo>
                    <a:pt x="1475" y="1875"/>
                  </a:lnTo>
                  <a:lnTo>
                    <a:pt x="1459" y="1896"/>
                  </a:lnTo>
                  <a:lnTo>
                    <a:pt x="1439" y="1917"/>
                  </a:lnTo>
                  <a:lnTo>
                    <a:pt x="1414" y="1935"/>
                  </a:lnTo>
                  <a:lnTo>
                    <a:pt x="1384" y="1952"/>
                  </a:lnTo>
                  <a:lnTo>
                    <a:pt x="1350" y="1967"/>
                  </a:lnTo>
                  <a:lnTo>
                    <a:pt x="1342" y="1971"/>
                  </a:lnTo>
                  <a:lnTo>
                    <a:pt x="1333" y="1973"/>
                  </a:lnTo>
                  <a:lnTo>
                    <a:pt x="1323" y="1975"/>
                  </a:lnTo>
                  <a:lnTo>
                    <a:pt x="1314" y="1977"/>
                  </a:lnTo>
                  <a:lnTo>
                    <a:pt x="1305" y="1978"/>
                  </a:lnTo>
                  <a:lnTo>
                    <a:pt x="1296" y="1978"/>
                  </a:lnTo>
                  <a:lnTo>
                    <a:pt x="1287" y="1977"/>
                  </a:lnTo>
                  <a:lnTo>
                    <a:pt x="1277" y="1975"/>
                  </a:lnTo>
                  <a:lnTo>
                    <a:pt x="1277" y="2044"/>
                  </a:lnTo>
                  <a:lnTo>
                    <a:pt x="1282" y="2127"/>
                  </a:lnTo>
                  <a:lnTo>
                    <a:pt x="1285" y="2199"/>
                  </a:lnTo>
                  <a:lnTo>
                    <a:pt x="1280" y="2235"/>
                  </a:lnTo>
                  <a:lnTo>
                    <a:pt x="1268" y="2243"/>
                  </a:lnTo>
                  <a:lnTo>
                    <a:pt x="1258" y="2248"/>
                  </a:lnTo>
                  <a:lnTo>
                    <a:pt x="1246" y="2255"/>
                  </a:lnTo>
                  <a:lnTo>
                    <a:pt x="1234" y="2260"/>
                  </a:lnTo>
                  <a:lnTo>
                    <a:pt x="1222" y="2264"/>
                  </a:lnTo>
                  <a:lnTo>
                    <a:pt x="1209" y="2269"/>
                  </a:lnTo>
                  <a:lnTo>
                    <a:pt x="1197" y="2273"/>
                  </a:lnTo>
                  <a:lnTo>
                    <a:pt x="1184" y="2275"/>
                  </a:lnTo>
                  <a:lnTo>
                    <a:pt x="1171" y="2278"/>
                  </a:lnTo>
                  <a:lnTo>
                    <a:pt x="1159" y="2281"/>
                  </a:lnTo>
                  <a:lnTo>
                    <a:pt x="1146" y="2283"/>
                  </a:lnTo>
                  <a:lnTo>
                    <a:pt x="1132" y="2284"/>
                  </a:lnTo>
                  <a:lnTo>
                    <a:pt x="1120" y="2286"/>
                  </a:lnTo>
                  <a:lnTo>
                    <a:pt x="1107" y="2287"/>
                  </a:lnTo>
                  <a:lnTo>
                    <a:pt x="1093" y="2290"/>
                  </a:lnTo>
                  <a:lnTo>
                    <a:pt x="1080" y="2291"/>
                  </a:lnTo>
                  <a:lnTo>
                    <a:pt x="1067" y="2292"/>
                  </a:lnTo>
                  <a:lnTo>
                    <a:pt x="1054" y="2293"/>
                  </a:lnTo>
                  <a:lnTo>
                    <a:pt x="1040" y="2294"/>
                  </a:lnTo>
                  <a:lnTo>
                    <a:pt x="1027" y="2294"/>
                  </a:lnTo>
                  <a:lnTo>
                    <a:pt x="1014" y="2294"/>
                  </a:lnTo>
                  <a:lnTo>
                    <a:pt x="1001" y="2294"/>
                  </a:lnTo>
                  <a:lnTo>
                    <a:pt x="987" y="2293"/>
                  </a:lnTo>
                  <a:lnTo>
                    <a:pt x="974" y="2293"/>
                  </a:lnTo>
                  <a:lnTo>
                    <a:pt x="961" y="2292"/>
                  </a:lnTo>
                  <a:lnTo>
                    <a:pt x="948" y="2291"/>
                  </a:lnTo>
                  <a:lnTo>
                    <a:pt x="935" y="2290"/>
                  </a:lnTo>
                  <a:lnTo>
                    <a:pt x="921" y="2289"/>
                  </a:lnTo>
                  <a:lnTo>
                    <a:pt x="909" y="2286"/>
                  </a:lnTo>
                  <a:lnTo>
                    <a:pt x="896" y="2285"/>
                  </a:lnTo>
                  <a:lnTo>
                    <a:pt x="882" y="2283"/>
                  </a:lnTo>
                  <a:lnTo>
                    <a:pt x="870" y="2281"/>
                  </a:lnTo>
                  <a:lnTo>
                    <a:pt x="872" y="2248"/>
                  </a:lnTo>
                  <a:lnTo>
                    <a:pt x="872" y="2214"/>
                  </a:lnTo>
                  <a:lnTo>
                    <a:pt x="872" y="2180"/>
                  </a:lnTo>
                  <a:lnTo>
                    <a:pt x="870" y="2149"/>
                  </a:lnTo>
                  <a:lnTo>
                    <a:pt x="862" y="2148"/>
                  </a:lnTo>
                  <a:lnTo>
                    <a:pt x="852" y="2148"/>
                  </a:lnTo>
                  <a:lnTo>
                    <a:pt x="842" y="2149"/>
                  </a:lnTo>
                  <a:lnTo>
                    <a:pt x="833" y="2152"/>
                  </a:lnTo>
                  <a:lnTo>
                    <a:pt x="822" y="2154"/>
                  </a:lnTo>
                  <a:lnTo>
                    <a:pt x="812" y="2155"/>
                  </a:lnTo>
                  <a:lnTo>
                    <a:pt x="802" y="2156"/>
                  </a:lnTo>
                  <a:lnTo>
                    <a:pt x="791" y="2155"/>
                  </a:lnTo>
                  <a:lnTo>
                    <a:pt x="789" y="2172"/>
                  </a:lnTo>
                  <a:lnTo>
                    <a:pt x="788" y="2190"/>
                  </a:lnTo>
                  <a:lnTo>
                    <a:pt x="788" y="2209"/>
                  </a:lnTo>
                  <a:lnTo>
                    <a:pt x="789" y="2228"/>
                  </a:lnTo>
                  <a:lnTo>
                    <a:pt x="784" y="2238"/>
                  </a:lnTo>
                  <a:lnTo>
                    <a:pt x="786" y="2251"/>
                  </a:lnTo>
                  <a:lnTo>
                    <a:pt x="782" y="2260"/>
                  </a:lnTo>
                  <a:lnTo>
                    <a:pt x="771" y="2260"/>
                  </a:lnTo>
                  <a:lnTo>
                    <a:pt x="756" y="2264"/>
                  </a:lnTo>
                  <a:lnTo>
                    <a:pt x="739" y="2268"/>
                  </a:lnTo>
                  <a:lnTo>
                    <a:pt x="724" y="2269"/>
                  </a:lnTo>
                  <a:lnTo>
                    <a:pt x="708" y="2269"/>
                  </a:lnTo>
                  <a:lnTo>
                    <a:pt x="692" y="2269"/>
                  </a:lnTo>
                  <a:lnTo>
                    <a:pt x="676" y="2269"/>
                  </a:lnTo>
                  <a:lnTo>
                    <a:pt x="660" y="2269"/>
                  </a:lnTo>
                  <a:lnTo>
                    <a:pt x="643" y="2270"/>
                  </a:lnTo>
                  <a:lnTo>
                    <a:pt x="629" y="2271"/>
                  </a:lnTo>
                  <a:lnTo>
                    <a:pt x="615" y="2273"/>
                  </a:lnTo>
                  <a:lnTo>
                    <a:pt x="601" y="2274"/>
                  </a:lnTo>
                  <a:lnTo>
                    <a:pt x="586" y="2274"/>
                  </a:lnTo>
                  <a:lnTo>
                    <a:pt x="572" y="2274"/>
                  </a:lnTo>
                  <a:lnTo>
                    <a:pt x="559" y="2274"/>
                  </a:lnTo>
                  <a:lnTo>
                    <a:pt x="544" y="2274"/>
                  </a:lnTo>
                  <a:lnTo>
                    <a:pt x="530" y="2274"/>
                  </a:lnTo>
                  <a:lnTo>
                    <a:pt x="516" y="2273"/>
                  </a:lnTo>
                  <a:lnTo>
                    <a:pt x="501" y="2273"/>
                  </a:lnTo>
                  <a:lnTo>
                    <a:pt x="487" y="2273"/>
                  </a:lnTo>
                  <a:lnTo>
                    <a:pt x="473" y="2273"/>
                  </a:lnTo>
                  <a:lnTo>
                    <a:pt x="458" y="2273"/>
                  </a:lnTo>
                  <a:lnTo>
                    <a:pt x="445" y="2273"/>
                  </a:lnTo>
                  <a:lnTo>
                    <a:pt x="431" y="2274"/>
                  </a:lnTo>
                  <a:lnTo>
                    <a:pt x="417" y="2275"/>
                  </a:lnTo>
                  <a:lnTo>
                    <a:pt x="404" y="2276"/>
                  </a:lnTo>
                  <a:lnTo>
                    <a:pt x="392" y="2276"/>
                  </a:lnTo>
                  <a:lnTo>
                    <a:pt x="379" y="2277"/>
                  </a:lnTo>
                  <a:lnTo>
                    <a:pt x="365" y="2277"/>
                  </a:lnTo>
                  <a:lnTo>
                    <a:pt x="352" y="2277"/>
                  </a:lnTo>
                  <a:lnTo>
                    <a:pt x="340" y="2277"/>
                  </a:lnTo>
                  <a:lnTo>
                    <a:pt x="326" y="2276"/>
                  </a:lnTo>
                  <a:lnTo>
                    <a:pt x="313" y="2276"/>
                  </a:lnTo>
                  <a:lnTo>
                    <a:pt x="299" y="2275"/>
                  </a:lnTo>
                  <a:lnTo>
                    <a:pt x="287" y="2274"/>
                  </a:lnTo>
                  <a:lnTo>
                    <a:pt x="274" y="2273"/>
                  </a:lnTo>
                  <a:lnTo>
                    <a:pt x="260" y="2271"/>
                  </a:lnTo>
                  <a:lnTo>
                    <a:pt x="248" y="2270"/>
                  </a:lnTo>
                  <a:lnTo>
                    <a:pt x="235" y="2268"/>
                  </a:lnTo>
                  <a:lnTo>
                    <a:pt x="221" y="2267"/>
                  </a:lnTo>
                  <a:lnTo>
                    <a:pt x="208" y="2264"/>
                  </a:lnTo>
                  <a:lnTo>
                    <a:pt x="198" y="2263"/>
                  </a:lnTo>
                  <a:lnTo>
                    <a:pt x="189" y="2261"/>
                  </a:lnTo>
                  <a:lnTo>
                    <a:pt x="180" y="2260"/>
                  </a:lnTo>
                  <a:lnTo>
                    <a:pt x="169" y="2259"/>
                  </a:lnTo>
                  <a:lnTo>
                    <a:pt x="160" y="2258"/>
                  </a:lnTo>
                  <a:lnTo>
                    <a:pt x="151" y="2256"/>
                  </a:lnTo>
                  <a:lnTo>
                    <a:pt x="142" y="2254"/>
                  </a:lnTo>
                  <a:lnTo>
                    <a:pt x="132" y="2252"/>
                  </a:lnTo>
                  <a:lnTo>
                    <a:pt x="132" y="2214"/>
                  </a:lnTo>
                  <a:lnTo>
                    <a:pt x="136" y="2176"/>
                  </a:lnTo>
                  <a:lnTo>
                    <a:pt x="142" y="2139"/>
                  </a:lnTo>
                  <a:lnTo>
                    <a:pt x="147" y="2102"/>
                  </a:lnTo>
                  <a:lnTo>
                    <a:pt x="153" y="2064"/>
                  </a:lnTo>
                  <a:lnTo>
                    <a:pt x="158" y="2027"/>
                  </a:lnTo>
                  <a:lnTo>
                    <a:pt x="159" y="1990"/>
                  </a:lnTo>
                  <a:lnTo>
                    <a:pt x="157" y="1952"/>
                  </a:lnTo>
                  <a:lnTo>
                    <a:pt x="153" y="1935"/>
                  </a:lnTo>
                  <a:lnTo>
                    <a:pt x="147" y="1918"/>
                  </a:lnTo>
                  <a:lnTo>
                    <a:pt x="139" y="1902"/>
                  </a:lnTo>
                  <a:lnTo>
                    <a:pt x="131" y="1886"/>
                  </a:lnTo>
                  <a:lnTo>
                    <a:pt x="121" y="1869"/>
                  </a:lnTo>
                  <a:lnTo>
                    <a:pt x="112" y="1853"/>
                  </a:lnTo>
                  <a:lnTo>
                    <a:pt x="102" y="1838"/>
                  </a:lnTo>
                  <a:lnTo>
                    <a:pt x="94" y="1822"/>
                  </a:lnTo>
                  <a:lnTo>
                    <a:pt x="84" y="1801"/>
                  </a:lnTo>
                  <a:lnTo>
                    <a:pt x="75" y="1780"/>
                  </a:lnTo>
                  <a:lnTo>
                    <a:pt x="64" y="1758"/>
                  </a:lnTo>
                  <a:lnTo>
                    <a:pt x="56" y="1736"/>
                  </a:lnTo>
                  <a:lnTo>
                    <a:pt x="47" y="1714"/>
                  </a:lnTo>
                  <a:lnTo>
                    <a:pt x="40" y="1692"/>
                  </a:lnTo>
                  <a:lnTo>
                    <a:pt x="33" y="1669"/>
                  </a:lnTo>
                  <a:lnTo>
                    <a:pt x="26" y="1646"/>
                  </a:lnTo>
                  <a:lnTo>
                    <a:pt x="22" y="1626"/>
                  </a:lnTo>
                  <a:lnTo>
                    <a:pt x="17" y="1606"/>
                  </a:lnTo>
                  <a:lnTo>
                    <a:pt x="14" y="1585"/>
                  </a:lnTo>
                  <a:lnTo>
                    <a:pt x="10" y="1564"/>
                  </a:lnTo>
                  <a:lnTo>
                    <a:pt x="2" y="1499"/>
                  </a:lnTo>
                  <a:lnTo>
                    <a:pt x="0" y="1428"/>
                  </a:lnTo>
                  <a:lnTo>
                    <a:pt x="6" y="1360"/>
                  </a:lnTo>
                  <a:lnTo>
                    <a:pt x="22" y="1296"/>
                  </a:lnTo>
                  <a:lnTo>
                    <a:pt x="25" y="1283"/>
                  </a:lnTo>
                  <a:lnTo>
                    <a:pt x="29" y="1272"/>
                  </a:lnTo>
                  <a:lnTo>
                    <a:pt x="32" y="1259"/>
                  </a:lnTo>
                  <a:lnTo>
                    <a:pt x="36" y="1246"/>
                  </a:lnTo>
                  <a:lnTo>
                    <a:pt x="45" y="1223"/>
                  </a:lnTo>
                  <a:lnTo>
                    <a:pt x="55" y="1199"/>
                  </a:lnTo>
                  <a:lnTo>
                    <a:pt x="67" y="1177"/>
                  </a:lnTo>
                  <a:lnTo>
                    <a:pt x="79" y="1154"/>
                  </a:lnTo>
                  <a:lnTo>
                    <a:pt x="93" y="1133"/>
                  </a:lnTo>
                  <a:lnTo>
                    <a:pt x="108" y="1112"/>
                  </a:lnTo>
                  <a:lnTo>
                    <a:pt x="124" y="1092"/>
                  </a:lnTo>
                  <a:lnTo>
                    <a:pt x="142" y="1072"/>
                  </a:lnTo>
                  <a:lnTo>
                    <a:pt x="157" y="1056"/>
                  </a:lnTo>
                  <a:lnTo>
                    <a:pt x="172" y="1041"/>
                  </a:lnTo>
                  <a:lnTo>
                    <a:pt x="188" y="1028"/>
                  </a:lnTo>
                  <a:lnTo>
                    <a:pt x="203" y="1013"/>
                  </a:lnTo>
                  <a:lnTo>
                    <a:pt x="219" y="999"/>
                  </a:lnTo>
                  <a:lnTo>
                    <a:pt x="235" y="985"/>
                  </a:lnTo>
                  <a:lnTo>
                    <a:pt x="252" y="971"/>
                  </a:lnTo>
                  <a:lnTo>
                    <a:pt x="268" y="958"/>
                  </a:lnTo>
                  <a:lnTo>
                    <a:pt x="286" y="945"/>
                  </a:lnTo>
                  <a:lnTo>
                    <a:pt x="303" y="932"/>
                  </a:lnTo>
                  <a:lnTo>
                    <a:pt x="320" y="919"/>
                  </a:lnTo>
                  <a:lnTo>
                    <a:pt x="337" y="907"/>
                  </a:lnTo>
                  <a:lnTo>
                    <a:pt x="355" y="895"/>
                  </a:lnTo>
                  <a:lnTo>
                    <a:pt x="372" y="882"/>
                  </a:lnTo>
                  <a:lnTo>
                    <a:pt x="390" y="871"/>
                  </a:lnTo>
                  <a:lnTo>
                    <a:pt x="408" y="858"/>
                  </a:lnTo>
                  <a:lnTo>
                    <a:pt x="413" y="848"/>
                  </a:lnTo>
                  <a:lnTo>
                    <a:pt x="420" y="839"/>
                  </a:lnTo>
                  <a:lnTo>
                    <a:pt x="424" y="829"/>
                  </a:lnTo>
                  <a:lnTo>
                    <a:pt x="423" y="820"/>
                  </a:lnTo>
                  <a:lnTo>
                    <a:pt x="419" y="813"/>
                  </a:lnTo>
                  <a:lnTo>
                    <a:pt x="415" y="806"/>
                  </a:lnTo>
                  <a:lnTo>
                    <a:pt x="411" y="799"/>
                  </a:lnTo>
                  <a:lnTo>
                    <a:pt x="407" y="794"/>
                  </a:lnTo>
                  <a:lnTo>
                    <a:pt x="394" y="797"/>
                  </a:lnTo>
                  <a:lnTo>
                    <a:pt x="382" y="801"/>
                  </a:lnTo>
                  <a:lnTo>
                    <a:pt x="369" y="803"/>
                  </a:lnTo>
                  <a:lnTo>
                    <a:pt x="356" y="805"/>
                  </a:lnTo>
                  <a:lnTo>
                    <a:pt x="343" y="808"/>
                  </a:lnTo>
                  <a:lnTo>
                    <a:pt x="331" y="809"/>
                  </a:lnTo>
                  <a:lnTo>
                    <a:pt x="317" y="810"/>
                  </a:lnTo>
                  <a:lnTo>
                    <a:pt x="304" y="811"/>
                  </a:lnTo>
                  <a:lnTo>
                    <a:pt x="289" y="811"/>
                  </a:lnTo>
                  <a:lnTo>
                    <a:pt x="275" y="810"/>
                  </a:lnTo>
                  <a:lnTo>
                    <a:pt x="261" y="808"/>
                  </a:lnTo>
                  <a:lnTo>
                    <a:pt x="248" y="804"/>
                  </a:lnTo>
                  <a:lnTo>
                    <a:pt x="235" y="799"/>
                  </a:lnTo>
                  <a:lnTo>
                    <a:pt x="222" y="793"/>
                  </a:lnTo>
                  <a:lnTo>
                    <a:pt x="211" y="785"/>
                  </a:lnTo>
                  <a:lnTo>
                    <a:pt x="200" y="774"/>
                  </a:lnTo>
                  <a:lnTo>
                    <a:pt x="188" y="758"/>
                  </a:lnTo>
                  <a:lnTo>
                    <a:pt x="180" y="742"/>
                  </a:lnTo>
                  <a:lnTo>
                    <a:pt x="175" y="725"/>
                  </a:lnTo>
                  <a:lnTo>
                    <a:pt x="176" y="705"/>
                  </a:lnTo>
                  <a:lnTo>
                    <a:pt x="181" y="683"/>
                  </a:lnTo>
                  <a:lnTo>
                    <a:pt x="188" y="662"/>
                  </a:lnTo>
                  <a:lnTo>
                    <a:pt x="195" y="643"/>
                  </a:lnTo>
                  <a:lnTo>
                    <a:pt x="204" y="623"/>
                  </a:lnTo>
                  <a:lnTo>
                    <a:pt x="214" y="604"/>
                  </a:lnTo>
                  <a:lnTo>
                    <a:pt x="225" y="584"/>
                  </a:lnTo>
                  <a:lnTo>
                    <a:pt x="235" y="566"/>
                  </a:lnTo>
                  <a:lnTo>
                    <a:pt x="245" y="546"/>
                  </a:lnTo>
                  <a:lnTo>
                    <a:pt x="236" y="514"/>
                  </a:lnTo>
                  <a:lnTo>
                    <a:pt x="229" y="483"/>
                  </a:lnTo>
                  <a:lnTo>
                    <a:pt x="225" y="451"/>
                  </a:lnTo>
                  <a:lnTo>
                    <a:pt x="225" y="418"/>
                  </a:lnTo>
                  <a:lnTo>
                    <a:pt x="207" y="409"/>
                  </a:lnTo>
                  <a:lnTo>
                    <a:pt x="190" y="401"/>
                  </a:lnTo>
                  <a:lnTo>
                    <a:pt x="172" y="394"/>
                  </a:lnTo>
                  <a:lnTo>
                    <a:pt x="154" y="387"/>
                  </a:lnTo>
                  <a:lnTo>
                    <a:pt x="136" y="380"/>
                  </a:lnTo>
                  <a:lnTo>
                    <a:pt x="119" y="373"/>
                  </a:lnTo>
                  <a:lnTo>
                    <a:pt x="100" y="366"/>
                  </a:lnTo>
                  <a:lnTo>
                    <a:pt x="83" y="360"/>
                  </a:lnTo>
                  <a:lnTo>
                    <a:pt x="89" y="340"/>
                  </a:lnTo>
                  <a:lnTo>
                    <a:pt x="97" y="322"/>
                  </a:lnTo>
                  <a:lnTo>
                    <a:pt x="107" y="303"/>
                  </a:lnTo>
                  <a:lnTo>
                    <a:pt x="115" y="284"/>
                  </a:lnTo>
                  <a:lnTo>
                    <a:pt x="121" y="266"/>
                  </a:lnTo>
                  <a:lnTo>
                    <a:pt x="127" y="248"/>
                  </a:lnTo>
                  <a:lnTo>
                    <a:pt x="131" y="229"/>
                  </a:lnTo>
                  <a:lnTo>
                    <a:pt x="136" y="211"/>
                  </a:lnTo>
                  <a:lnTo>
                    <a:pt x="138" y="205"/>
                  </a:lnTo>
                  <a:lnTo>
                    <a:pt x="143" y="202"/>
                  </a:lnTo>
                  <a:lnTo>
                    <a:pt x="147" y="201"/>
                  </a:lnTo>
                  <a:lnTo>
                    <a:pt x="153" y="202"/>
                  </a:lnTo>
                  <a:lnTo>
                    <a:pt x="159" y="203"/>
                  </a:lnTo>
                  <a:lnTo>
                    <a:pt x="165" y="205"/>
                  </a:lnTo>
                  <a:lnTo>
                    <a:pt x="170" y="208"/>
                  </a:lnTo>
                  <a:lnTo>
                    <a:pt x="176" y="209"/>
                  </a:lnTo>
                  <a:lnTo>
                    <a:pt x="182" y="209"/>
                  </a:lnTo>
                  <a:lnTo>
                    <a:pt x="187" y="210"/>
                  </a:lnTo>
                  <a:lnTo>
                    <a:pt x="192" y="211"/>
                  </a:lnTo>
                  <a:lnTo>
                    <a:pt x="198" y="213"/>
                  </a:lnTo>
                  <a:lnTo>
                    <a:pt x="203" y="216"/>
                  </a:lnTo>
                  <a:lnTo>
                    <a:pt x="208" y="217"/>
                  </a:lnTo>
                  <a:lnTo>
                    <a:pt x="213" y="219"/>
                  </a:lnTo>
                  <a:lnTo>
                    <a:pt x="219" y="220"/>
                  </a:lnTo>
                  <a:lnTo>
                    <a:pt x="220" y="203"/>
                  </a:lnTo>
                  <a:lnTo>
                    <a:pt x="221" y="184"/>
                  </a:lnTo>
                  <a:lnTo>
                    <a:pt x="223" y="165"/>
                  </a:lnTo>
                  <a:lnTo>
                    <a:pt x="227" y="146"/>
                  </a:lnTo>
                  <a:lnTo>
                    <a:pt x="233" y="129"/>
                  </a:lnTo>
                  <a:lnTo>
                    <a:pt x="241" y="114"/>
                  </a:lnTo>
                  <a:lnTo>
                    <a:pt x="252" y="103"/>
                  </a:lnTo>
                  <a:lnTo>
                    <a:pt x="268" y="95"/>
                  </a:lnTo>
                  <a:lnTo>
                    <a:pt x="286" y="92"/>
                  </a:lnTo>
                  <a:lnTo>
                    <a:pt x="302" y="96"/>
                  </a:lnTo>
                  <a:lnTo>
                    <a:pt x="317" y="103"/>
                  </a:lnTo>
                  <a:lnTo>
                    <a:pt x="332" y="112"/>
                  </a:lnTo>
                  <a:lnTo>
                    <a:pt x="346" y="123"/>
                  </a:lnTo>
                  <a:lnTo>
                    <a:pt x="361" y="134"/>
                  </a:lnTo>
                  <a:lnTo>
                    <a:pt x="374" y="144"/>
                  </a:lnTo>
                  <a:lnTo>
                    <a:pt x="389" y="152"/>
                  </a:lnTo>
                  <a:lnTo>
                    <a:pt x="387" y="126"/>
                  </a:lnTo>
                  <a:lnTo>
                    <a:pt x="384" y="100"/>
                  </a:lnTo>
                  <a:lnTo>
                    <a:pt x="381" y="74"/>
                  </a:lnTo>
                  <a:lnTo>
                    <a:pt x="381" y="46"/>
                  </a:lnTo>
                  <a:lnTo>
                    <a:pt x="384" y="35"/>
                  </a:lnTo>
                  <a:lnTo>
                    <a:pt x="390" y="23"/>
                  </a:lnTo>
                  <a:lnTo>
                    <a:pt x="399" y="13"/>
                  </a:lnTo>
                  <a:lnTo>
                    <a:pt x="410" y="5"/>
                  </a:lnTo>
                  <a:lnTo>
                    <a:pt x="419" y="1"/>
                  </a:lnTo>
                  <a:lnTo>
                    <a:pt x="430" y="0"/>
                  </a:lnTo>
                  <a:lnTo>
                    <a:pt x="439" y="0"/>
                  </a:lnTo>
                  <a:lnTo>
                    <a:pt x="449" y="3"/>
                  </a:lnTo>
                  <a:lnTo>
                    <a:pt x="458" y="6"/>
                  </a:lnTo>
                  <a:lnTo>
                    <a:pt x="468" y="9"/>
                  </a:lnTo>
                  <a:lnTo>
                    <a:pt x="478" y="13"/>
                  </a:lnTo>
                  <a:lnTo>
                    <a:pt x="487" y="15"/>
                  </a:lnTo>
                  <a:lnTo>
                    <a:pt x="499" y="17"/>
                  </a:lnTo>
                  <a:lnTo>
                    <a:pt x="510" y="21"/>
                  </a:lnTo>
                  <a:lnTo>
                    <a:pt x="522" y="26"/>
                  </a:lnTo>
                  <a:lnTo>
                    <a:pt x="532" y="30"/>
                  </a:lnTo>
                  <a:lnTo>
                    <a:pt x="542" y="35"/>
                  </a:lnTo>
                  <a:lnTo>
                    <a:pt x="553" y="41"/>
                  </a:lnTo>
                  <a:lnTo>
                    <a:pt x="563" y="46"/>
                  </a:lnTo>
                  <a:lnTo>
                    <a:pt x="574" y="52"/>
                  </a:lnTo>
                  <a:close/>
                </a:path>
              </a:pathLst>
            </a:custGeom>
            <a:solidFill>
              <a:srgbClr val="000000"/>
            </a:solidFill>
            <a:ln w="9525">
              <a:noFill/>
              <a:round/>
              <a:headEnd/>
              <a:tailEnd/>
            </a:ln>
          </p:spPr>
          <p:txBody>
            <a:bodyPr/>
            <a:lstStyle/>
            <a:p>
              <a:endParaRPr lang="en-US"/>
            </a:p>
          </p:txBody>
        </p:sp>
        <p:sp>
          <p:nvSpPr>
            <p:cNvPr id="25616" name="Freeform 16"/>
            <p:cNvSpPr>
              <a:spLocks/>
            </p:cNvSpPr>
            <p:nvPr/>
          </p:nvSpPr>
          <p:spPr bwMode="auto">
            <a:xfrm>
              <a:off x="4262" y="891"/>
              <a:ext cx="425" cy="358"/>
            </a:xfrm>
            <a:custGeom>
              <a:avLst/>
              <a:gdLst/>
              <a:ahLst/>
              <a:cxnLst>
                <a:cxn ang="0">
                  <a:pos x="674" y="25"/>
                </a:cxn>
                <a:cxn ang="0">
                  <a:pos x="687" y="33"/>
                </a:cxn>
                <a:cxn ang="0">
                  <a:pos x="701" y="41"/>
                </a:cxn>
                <a:cxn ang="0">
                  <a:pos x="738" y="69"/>
                </a:cxn>
                <a:cxn ang="0">
                  <a:pos x="773" y="99"/>
                </a:cxn>
                <a:cxn ang="0">
                  <a:pos x="801" y="131"/>
                </a:cxn>
                <a:cxn ang="0">
                  <a:pos x="819" y="158"/>
                </a:cxn>
                <a:cxn ang="0">
                  <a:pos x="838" y="185"/>
                </a:cxn>
                <a:cxn ang="0">
                  <a:pos x="850" y="207"/>
                </a:cxn>
                <a:cxn ang="0">
                  <a:pos x="844" y="238"/>
                </a:cxn>
                <a:cxn ang="0">
                  <a:pos x="825" y="289"/>
                </a:cxn>
                <a:cxn ang="0">
                  <a:pos x="801" y="339"/>
                </a:cxn>
                <a:cxn ang="0">
                  <a:pos x="782" y="328"/>
                </a:cxn>
                <a:cxn ang="0">
                  <a:pos x="785" y="284"/>
                </a:cxn>
                <a:cxn ang="0">
                  <a:pos x="802" y="226"/>
                </a:cxn>
                <a:cxn ang="0">
                  <a:pos x="771" y="196"/>
                </a:cxn>
                <a:cxn ang="0">
                  <a:pos x="736" y="170"/>
                </a:cxn>
                <a:cxn ang="0">
                  <a:pos x="689" y="159"/>
                </a:cxn>
                <a:cxn ang="0">
                  <a:pos x="627" y="155"/>
                </a:cxn>
                <a:cxn ang="0">
                  <a:pos x="566" y="162"/>
                </a:cxn>
                <a:cxn ang="0">
                  <a:pos x="498" y="182"/>
                </a:cxn>
                <a:cxn ang="0">
                  <a:pos x="427" y="211"/>
                </a:cxn>
                <a:cxn ang="0">
                  <a:pos x="359" y="246"/>
                </a:cxn>
                <a:cxn ang="0">
                  <a:pos x="293" y="290"/>
                </a:cxn>
                <a:cxn ang="0">
                  <a:pos x="235" y="343"/>
                </a:cxn>
                <a:cxn ang="0">
                  <a:pos x="192" y="395"/>
                </a:cxn>
                <a:cxn ang="0">
                  <a:pos x="169" y="433"/>
                </a:cxn>
                <a:cxn ang="0">
                  <a:pos x="154" y="473"/>
                </a:cxn>
                <a:cxn ang="0">
                  <a:pos x="148" y="516"/>
                </a:cxn>
                <a:cxn ang="0">
                  <a:pos x="127" y="551"/>
                </a:cxn>
                <a:cxn ang="0">
                  <a:pos x="94" y="584"/>
                </a:cxn>
                <a:cxn ang="0">
                  <a:pos x="79" y="630"/>
                </a:cxn>
                <a:cxn ang="0">
                  <a:pos x="84" y="666"/>
                </a:cxn>
                <a:cxn ang="0">
                  <a:pos x="106" y="688"/>
                </a:cxn>
                <a:cxn ang="0">
                  <a:pos x="121" y="693"/>
                </a:cxn>
                <a:cxn ang="0">
                  <a:pos x="141" y="696"/>
                </a:cxn>
                <a:cxn ang="0">
                  <a:pos x="163" y="692"/>
                </a:cxn>
                <a:cxn ang="0">
                  <a:pos x="178" y="693"/>
                </a:cxn>
                <a:cxn ang="0">
                  <a:pos x="185" y="709"/>
                </a:cxn>
                <a:cxn ang="0">
                  <a:pos x="121" y="716"/>
                </a:cxn>
                <a:cxn ang="0">
                  <a:pos x="57" y="708"/>
                </a:cxn>
                <a:cxn ang="0">
                  <a:pos x="15" y="684"/>
                </a:cxn>
                <a:cxn ang="0">
                  <a:pos x="0" y="673"/>
                </a:cxn>
                <a:cxn ang="0">
                  <a:pos x="16" y="592"/>
                </a:cxn>
                <a:cxn ang="0">
                  <a:pos x="51" y="519"/>
                </a:cxn>
                <a:cxn ang="0">
                  <a:pos x="82" y="464"/>
                </a:cxn>
                <a:cxn ang="0">
                  <a:pos x="96" y="440"/>
                </a:cxn>
                <a:cxn ang="0">
                  <a:pos x="109" y="417"/>
                </a:cxn>
                <a:cxn ang="0">
                  <a:pos x="141" y="365"/>
                </a:cxn>
                <a:cxn ang="0">
                  <a:pos x="187" y="299"/>
                </a:cxn>
                <a:cxn ang="0">
                  <a:pos x="235" y="236"/>
                </a:cxn>
                <a:cxn ang="0">
                  <a:pos x="272" y="193"/>
                </a:cxn>
                <a:cxn ang="0">
                  <a:pos x="311" y="154"/>
                </a:cxn>
                <a:cxn ang="0">
                  <a:pos x="354" y="119"/>
                </a:cxn>
                <a:cxn ang="0">
                  <a:pos x="398" y="84"/>
                </a:cxn>
                <a:cxn ang="0">
                  <a:pos x="444" y="51"/>
                </a:cxn>
                <a:cxn ang="0">
                  <a:pos x="489" y="23"/>
                </a:cxn>
                <a:cxn ang="0">
                  <a:pos x="537" y="6"/>
                </a:cxn>
                <a:cxn ang="0">
                  <a:pos x="588" y="0"/>
                </a:cxn>
                <a:cxn ang="0">
                  <a:pos x="620" y="1"/>
                </a:cxn>
                <a:cxn ang="0">
                  <a:pos x="648" y="9"/>
                </a:cxn>
              </a:cxnLst>
              <a:rect l="0" t="0" r="r" b="b"/>
              <a:pathLst>
                <a:path w="850" h="716">
                  <a:moveTo>
                    <a:pt x="665" y="18"/>
                  </a:moveTo>
                  <a:lnTo>
                    <a:pt x="670" y="22"/>
                  </a:lnTo>
                  <a:lnTo>
                    <a:pt x="674" y="25"/>
                  </a:lnTo>
                  <a:lnTo>
                    <a:pt x="679" y="28"/>
                  </a:lnTo>
                  <a:lnTo>
                    <a:pt x="683" y="30"/>
                  </a:lnTo>
                  <a:lnTo>
                    <a:pt x="687" y="33"/>
                  </a:lnTo>
                  <a:lnTo>
                    <a:pt x="691" y="36"/>
                  </a:lnTo>
                  <a:lnTo>
                    <a:pt x="696" y="38"/>
                  </a:lnTo>
                  <a:lnTo>
                    <a:pt x="701" y="41"/>
                  </a:lnTo>
                  <a:lnTo>
                    <a:pt x="713" y="51"/>
                  </a:lnTo>
                  <a:lnTo>
                    <a:pt x="726" y="59"/>
                  </a:lnTo>
                  <a:lnTo>
                    <a:pt x="738" y="69"/>
                  </a:lnTo>
                  <a:lnTo>
                    <a:pt x="750" y="78"/>
                  </a:lnTo>
                  <a:lnTo>
                    <a:pt x="762" y="89"/>
                  </a:lnTo>
                  <a:lnTo>
                    <a:pt x="773" y="99"/>
                  </a:lnTo>
                  <a:lnTo>
                    <a:pt x="784" y="111"/>
                  </a:lnTo>
                  <a:lnTo>
                    <a:pt x="794" y="122"/>
                  </a:lnTo>
                  <a:lnTo>
                    <a:pt x="801" y="131"/>
                  </a:lnTo>
                  <a:lnTo>
                    <a:pt x="808" y="139"/>
                  </a:lnTo>
                  <a:lnTo>
                    <a:pt x="814" y="149"/>
                  </a:lnTo>
                  <a:lnTo>
                    <a:pt x="819" y="158"/>
                  </a:lnTo>
                  <a:lnTo>
                    <a:pt x="826" y="168"/>
                  </a:lnTo>
                  <a:lnTo>
                    <a:pt x="832" y="177"/>
                  </a:lnTo>
                  <a:lnTo>
                    <a:pt x="838" y="185"/>
                  </a:lnTo>
                  <a:lnTo>
                    <a:pt x="845" y="195"/>
                  </a:lnTo>
                  <a:lnTo>
                    <a:pt x="848" y="202"/>
                  </a:lnTo>
                  <a:lnTo>
                    <a:pt x="850" y="207"/>
                  </a:lnTo>
                  <a:lnTo>
                    <a:pt x="850" y="214"/>
                  </a:lnTo>
                  <a:lnTo>
                    <a:pt x="849" y="221"/>
                  </a:lnTo>
                  <a:lnTo>
                    <a:pt x="844" y="238"/>
                  </a:lnTo>
                  <a:lnTo>
                    <a:pt x="838" y="256"/>
                  </a:lnTo>
                  <a:lnTo>
                    <a:pt x="832" y="273"/>
                  </a:lnTo>
                  <a:lnTo>
                    <a:pt x="825" y="289"/>
                  </a:lnTo>
                  <a:lnTo>
                    <a:pt x="818" y="306"/>
                  </a:lnTo>
                  <a:lnTo>
                    <a:pt x="810" y="322"/>
                  </a:lnTo>
                  <a:lnTo>
                    <a:pt x="801" y="339"/>
                  </a:lnTo>
                  <a:lnTo>
                    <a:pt x="791" y="354"/>
                  </a:lnTo>
                  <a:lnTo>
                    <a:pt x="786" y="341"/>
                  </a:lnTo>
                  <a:lnTo>
                    <a:pt x="782" y="328"/>
                  </a:lnTo>
                  <a:lnTo>
                    <a:pt x="779" y="316"/>
                  </a:lnTo>
                  <a:lnTo>
                    <a:pt x="776" y="303"/>
                  </a:lnTo>
                  <a:lnTo>
                    <a:pt x="785" y="284"/>
                  </a:lnTo>
                  <a:lnTo>
                    <a:pt x="794" y="266"/>
                  </a:lnTo>
                  <a:lnTo>
                    <a:pt x="800" y="246"/>
                  </a:lnTo>
                  <a:lnTo>
                    <a:pt x="802" y="226"/>
                  </a:lnTo>
                  <a:lnTo>
                    <a:pt x="792" y="215"/>
                  </a:lnTo>
                  <a:lnTo>
                    <a:pt x="781" y="205"/>
                  </a:lnTo>
                  <a:lnTo>
                    <a:pt x="771" y="196"/>
                  </a:lnTo>
                  <a:lnTo>
                    <a:pt x="761" y="187"/>
                  </a:lnTo>
                  <a:lnTo>
                    <a:pt x="749" y="179"/>
                  </a:lnTo>
                  <a:lnTo>
                    <a:pt x="736" y="170"/>
                  </a:lnTo>
                  <a:lnTo>
                    <a:pt x="724" y="166"/>
                  </a:lnTo>
                  <a:lnTo>
                    <a:pt x="710" y="162"/>
                  </a:lnTo>
                  <a:lnTo>
                    <a:pt x="689" y="159"/>
                  </a:lnTo>
                  <a:lnTo>
                    <a:pt x="668" y="158"/>
                  </a:lnTo>
                  <a:lnTo>
                    <a:pt x="648" y="157"/>
                  </a:lnTo>
                  <a:lnTo>
                    <a:pt x="627" y="155"/>
                  </a:lnTo>
                  <a:lnTo>
                    <a:pt x="606" y="157"/>
                  </a:lnTo>
                  <a:lnTo>
                    <a:pt x="587" y="159"/>
                  </a:lnTo>
                  <a:lnTo>
                    <a:pt x="566" y="162"/>
                  </a:lnTo>
                  <a:lnTo>
                    <a:pt x="546" y="167"/>
                  </a:lnTo>
                  <a:lnTo>
                    <a:pt x="522" y="174"/>
                  </a:lnTo>
                  <a:lnTo>
                    <a:pt x="498" y="182"/>
                  </a:lnTo>
                  <a:lnTo>
                    <a:pt x="475" y="190"/>
                  </a:lnTo>
                  <a:lnTo>
                    <a:pt x="451" y="200"/>
                  </a:lnTo>
                  <a:lnTo>
                    <a:pt x="427" y="211"/>
                  </a:lnTo>
                  <a:lnTo>
                    <a:pt x="404" y="221"/>
                  </a:lnTo>
                  <a:lnTo>
                    <a:pt x="380" y="234"/>
                  </a:lnTo>
                  <a:lnTo>
                    <a:pt x="359" y="246"/>
                  </a:lnTo>
                  <a:lnTo>
                    <a:pt x="336" y="260"/>
                  </a:lnTo>
                  <a:lnTo>
                    <a:pt x="315" y="275"/>
                  </a:lnTo>
                  <a:lnTo>
                    <a:pt x="293" y="290"/>
                  </a:lnTo>
                  <a:lnTo>
                    <a:pt x="273" y="308"/>
                  </a:lnTo>
                  <a:lnTo>
                    <a:pt x="254" y="325"/>
                  </a:lnTo>
                  <a:lnTo>
                    <a:pt x="235" y="343"/>
                  </a:lnTo>
                  <a:lnTo>
                    <a:pt x="218" y="363"/>
                  </a:lnTo>
                  <a:lnTo>
                    <a:pt x="201" y="384"/>
                  </a:lnTo>
                  <a:lnTo>
                    <a:pt x="192" y="395"/>
                  </a:lnTo>
                  <a:lnTo>
                    <a:pt x="184" y="408"/>
                  </a:lnTo>
                  <a:lnTo>
                    <a:pt x="175" y="420"/>
                  </a:lnTo>
                  <a:lnTo>
                    <a:pt x="169" y="433"/>
                  </a:lnTo>
                  <a:lnTo>
                    <a:pt x="163" y="446"/>
                  </a:lnTo>
                  <a:lnTo>
                    <a:pt x="158" y="460"/>
                  </a:lnTo>
                  <a:lnTo>
                    <a:pt x="154" y="473"/>
                  </a:lnTo>
                  <a:lnTo>
                    <a:pt x="150" y="488"/>
                  </a:lnTo>
                  <a:lnTo>
                    <a:pt x="148" y="502"/>
                  </a:lnTo>
                  <a:lnTo>
                    <a:pt x="148" y="516"/>
                  </a:lnTo>
                  <a:lnTo>
                    <a:pt x="146" y="530"/>
                  </a:lnTo>
                  <a:lnTo>
                    <a:pt x="142" y="544"/>
                  </a:lnTo>
                  <a:lnTo>
                    <a:pt x="127" y="551"/>
                  </a:lnTo>
                  <a:lnTo>
                    <a:pt x="114" y="560"/>
                  </a:lnTo>
                  <a:lnTo>
                    <a:pt x="103" y="571"/>
                  </a:lnTo>
                  <a:lnTo>
                    <a:pt x="94" y="584"/>
                  </a:lnTo>
                  <a:lnTo>
                    <a:pt x="87" y="599"/>
                  </a:lnTo>
                  <a:lnTo>
                    <a:pt x="82" y="614"/>
                  </a:lnTo>
                  <a:lnTo>
                    <a:pt x="79" y="630"/>
                  </a:lnTo>
                  <a:lnTo>
                    <a:pt x="78" y="645"/>
                  </a:lnTo>
                  <a:lnTo>
                    <a:pt x="80" y="655"/>
                  </a:lnTo>
                  <a:lnTo>
                    <a:pt x="84" y="666"/>
                  </a:lnTo>
                  <a:lnTo>
                    <a:pt x="91" y="676"/>
                  </a:lnTo>
                  <a:lnTo>
                    <a:pt x="101" y="684"/>
                  </a:lnTo>
                  <a:lnTo>
                    <a:pt x="106" y="688"/>
                  </a:lnTo>
                  <a:lnTo>
                    <a:pt x="112" y="690"/>
                  </a:lnTo>
                  <a:lnTo>
                    <a:pt x="117" y="691"/>
                  </a:lnTo>
                  <a:lnTo>
                    <a:pt x="121" y="693"/>
                  </a:lnTo>
                  <a:lnTo>
                    <a:pt x="127" y="694"/>
                  </a:lnTo>
                  <a:lnTo>
                    <a:pt x="133" y="696"/>
                  </a:lnTo>
                  <a:lnTo>
                    <a:pt x="141" y="696"/>
                  </a:lnTo>
                  <a:lnTo>
                    <a:pt x="150" y="697"/>
                  </a:lnTo>
                  <a:lnTo>
                    <a:pt x="157" y="696"/>
                  </a:lnTo>
                  <a:lnTo>
                    <a:pt x="163" y="692"/>
                  </a:lnTo>
                  <a:lnTo>
                    <a:pt x="167" y="690"/>
                  </a:lnTo>
                  <a:lnTo>
                    <a:pt x="174" y="689"/>
                  </a:lnTo>
                  <a:lnTo>
                    <a:pt x="178" y="693"/>
                  </a:lnTo>
                  <a:lnTo>
                    <a:pt x="180" y="699"/>
                  </a:lnTo>
                  <a:lnTo>
                    <a:pt x="182" y="704"/>
                  </a:lnTo>
                  <a:lnTo>
                    <a:pt x="185" y="709"/>
                  </a:lnTo>
                  <a:lnTo>
                    <a:pt x="164" y="713"/>
                  </a:lnTo>
                  <a:lnTo>
                    <a:pt x="143" y="715"/>
                  </a:lnTo>
                  <a:lnTo>
                    <a:pt x="121" y="716"/>
                  </a:lnTo>
                  <a:lnTo>
                    <a:pt x="99" y="716"/>
                  </a:lnTo>
                  <a:lnTo>
                    <a:pt x="78" y="713"/>
                  </a:lnTo>
                  <a:lnTo>
                    <a:pt x="57" y="708"/>
                  </a:lnTo>
                  <a:lnTo>
                    <a:pt x="37" y="699"/>
                  </a:lnTo>
                  <a:lnTo>
                    <a:pt x="20" y="688"/>
                  </a:lnTo>
                  <a:lnTo>
                    <a:pt x="15" y="684"/>
                  </a:lnTo>
                  <a:lnTo>
                    <a:pt x="11" y="681"/>
                  </a:lnTo>
                  <a:lnTo>
                    <a:pt x="5" y="677"/>
                  </a:lnTo>
                  <a:lnTo>
                    <a:pt x="0" y="673"/>
                  </a:lnTo>
                  <a:lnTo>
                    <a:pt x="3" y="645"/>
                  </a:lnTo>
                  <a:lnTo>
                    <a:pt x="7" y="617"/>
                  </a:lnTo>
                  <a:lnTo>
                    <a:pt x="16" y="592"/>
                  </a:lnTo>
                  <a:lnTo>
                    <a:pt x="27" y="567"/>
                  </a:lnTo>
                  <a:lnTo>
                    <a:pt x="38" y="544"/>
                  </a:lnTo>
                  <a:lnTo>
                    <a:pt x="51" y="519"/>
                  </a:lnTo>
                  <a:lnTo>
                    <a:pt x="65" y="496"/>
                  </a:lnTo>
                  <a:lnTo>
                    <a:pt x="78" y="472"/>
                  </a:lnTo>
                  <a:lnTo>
                    <a:pt x="82" y="464"/>
                  </a:lnTo>
                  <a:lnTo>
                    <a:pt x="87" y="456"/>
                  </a:lnTo>
                  <a:lnTo>
                    <a:pt x="91" y="448"/>
                  </a:lnTo>
                  <a:lnTo>
                    <a:pt x="96" y="440"/>
                  </a:lnTo>
                  <a:lnTo>
                    <a:pt x="99" y="433"/>
                  </a:lnTo>
                  <a:lnTo>
                    <a:pt x="104" y="425"/>
                  </a:lnTo>
                  <a:lnTo>
                    <a:pt x="109" y="417"/>
                  </a:lnTo>
                  <a:lnTo>
                    <a:pt x="113" y="410"/>
                  </a:lnTo>
                  <a:lnTo>
                    <a:pt x="127" y="387"/>
                  </a:lnTo>
                  <a:lnTo>
                    <a:pt x="141" y="365"/>
                  </a:lnTo>
                  <a:lnTo>
                    <a:pt x="156" y="342"/>
                  </a:lnTo>
                  <a:lnTo>
                    <a:pt x="171" y="321"/>
                  </a:lnTo>
                  <a:lnTo>
                    <a:pt x="187" y="299"/>
                  </a:lnTo>
                  <a:lnTo>
                    <a:pt x="203" y="279"/>
                  </a:lnTo>
                  <a:lnTo>
                    <a:pt x="219" y="257"/>
                  </a:lnTo>
                  <a:lnTo>
                    <a:pt x="235" y="236"/>
                  </a:lnTo>
                  <a:lnTo>
                    <a:pt x="247" y="221"/>
                  </a:lnTo>
                  <a:lnTo>
                    <a:pt x="260" y="207"/>
                  </a:lnTo>
                  <a:lnTo>
                    <a:pt x="272" y="193"/>
                  </a:lnTo>
                  <a:lnTo>
                    <a:pt x="285" y="181"/>
                  </a:lnTo>
                  <a:lnTo>
                    <a:pt x="298" y="167"/>
                  </a:lnTo>
                  <a:lnTo>
                    <a:pt x="311" y="154"/>
                  </a:lnTo>
                  <a:lnTo>
                    <a:pt x="325" y="142"/>
                  </a:lnTo>
                  <a:lnTo>
                    <a:pt x="339" y="130"/>
                  </a:lnTo>
                  <a:lnTo>
                    <a:pt x="354" y="119"/>
                  </a:lnTo>
                  <a:lnTo>
                    <a:pt x="368" y="106"/>
                  </a:lnTo>
                  <a:lnTo>
                    <a:pt x="383" y="94"/>
                  </a:lnTo>
                  <a:lnTo>
                    <a:pt x="398" y="84"/>
                  </a:lnTo>
                  <a:lnTo>
                    <a:pt x="413" y="73"/>
                  </a:lnTo>
                  <a:lnTo>
                    <a:pt x="428" y="62"/>
                  </a:lnTo>
                  <a:lnTo>
                    <a:pt x="444" y="51"/>
                  </a:lnTo>
                  <a:lnTo>
                    <a:pt x="459" y="40"/>
                  </a:lnTo>
                  <a:lnTo>
                    <a:pt x="474" y="31"/>
                  </a:lnTo>
                  <a:lnTo>
                    <a:pt x="489" y="23"/>
                  </a:lnTo>
                  <a:lnTo>
                    <a:pt x="505" y="16"/>
                  </a:lnTo>
                  <a:lnTo>
                    <a:pt x="521" y="10"/>
                  </a:lnTo>
                  <a:lnTo>
                    <a:pt x="537" y="6"/>
                  </a:lnTo>
                  <a:lnTo>
                    <a:pt x="554" y="2"/>
                  </a:lnTo>
                  <a:lnTo>
                    <a:pt x="571" y="1"/>
                  </a:lnTo>
                  <a:lnTo>
                    <a:pt x="588" y="0"/>
                  </a:lnTo>
                  <a:lnTo>
                    <a:pt x="599" y="0"/>
                  </a:lnTo>
                  <a:lnTo>
                    <a:pt x="610" y="0"/>
                  </a:lnTo>
                  <a:lnTo>
                    <a:pt x="620" y="1"/>
                  </a:lnTo>
                  <a:lnTo>
                    <a:pt x="629" y="3"/>
                  </a:lnTo>
                  <a:lnTo>
                    <a:pt x="638" y="6"/>
                  </a:lnTo>
                  <a:lnTo>
                    <a:pt x="648" y="9"/>
                  </a:lnTo>
                  <a:lnTo>
                    <a:pt x="657" y="14"/>
                  </a:lnTo>
                  <a:lnTo>
                    <a:pt x="665" y="18"/>
                  </a:lnTo>
                  <a:close/>
                </a:path>
              </a:pathLst>
            </a:custGeom>
            <a:solidFill>
              <a:srgbClr val="7F7F7F"/>
            </a:solidFill>
            <a:ln w="9525">
              <a:noFill/>
              <a:round/>
              <a:headEnd/>
              <a:tailEnd/>
            </a:ln>
          </p:spPr>
          <p:txBody>
            <a:bodyPr/>
            <a:lstStyle/>
            <a:p>
              <a:endParaRPr lang="en-US"/>
            </a:p>
          </p:txBody>
        </p:sp>
        <p:sp>
          <p:nvSpPr>
            <p:cNvPr id="25617" name="Freeform 17"/>
            <p:cNvSpPr>
              <a:spLocks/>
            </p:cNvSpPr>
            <p:nvPr/>
          </p:nvSpPr>
          <p:spPr bwMode="auto">
            <a:xfrm>
              <a:off x="4210" y="970"/>
              <a:ext cx="133" cy="108"/>
            </a:xfrm>
            <a:custGeom>
              <a:avLst/>
              <a:gdLst/>
              <a:ahLst/>
              <a:cxnLst>
                <a:cxn ang="0">
                  <a:pos x="107" y="23"/>
                </a:cxn>
                <a:cxn ang="0">
                  <a:pos x="113" y="26"/>
                </a:cxn>
                <a:cxn ang="0">
                  <a:pos x="119" y="29"/>
                </a:cxn>
                <a:cxn ang="0">
                  <a:pos x="125" y="32"/>
                </a:cxn>
                <a:cxn ang="0">
                  <a:pos x="131" y="34"/>
                </a:cxn>
                <a:cxn ang="0">
                  <a:pos x="137" y="38"/>
                </a:cxn>
                <a:cxn ang="0">
                  <a:pos x="144" y="41"/>
                </a:cxn>
                <a:cxn ang="0">
                  <a:pos x="149" y="44"/>
                </a:cxn>
                <a:cxn ang="0">
                  <a:pos x="156" y="47"/>
                </a:cxn>
                <a:cxn ang="0">
                  <a:pos x="171" y="54"/>
                </a:cxn>
                <a:cxn ang="0">
                  <a:pos x="186" y="61"/>
                </a:cxn>
                <a:cxn ang="0">
                  <a:pos x="200" y="68"/>
                </a:cxn>
                <a:cxn ang="0">
                  <a:pos x="214" y="76"/>
                </a:cxn>
                <a:cxn ang="0">
                  <a:pos x="228" y="85"/>
                </a:cxn>
                <a:cxn ang="0">
                  <a:pos x="240" y="94"/>
                </a:cxn>
                <a:cxn ang="0">
                  <a:pos x="253" y="106"/>
                </a:cxn>
                <a:cxn ang="0">
                  <a:pos x="265" y="117"/>
                </a:cxn>
                <a:cxn ang="0">
                  <a:pos x="255" y="130"/>
                </a:cxn>
                <a:cxn ang="0">
                  <a:pos x="246" y="141"/>
                </a:cxn>
                <a:cxn ang="0">
                  <a:pos x="237" y="154"/>
                </a:cxn>
                <a:cxn ang="0">
                  <a:pos x="229" y="166"/>
                </a:cxn>
                <a:cxn ang="0">
                  <a:pos x="220" y="178"/>
                </a:cxn>
                <a:cxn ang="0">
                  <a:pos x="212" y="191"/>
                </a:cxn>
                <a:cxn ang="0">
                  <a:pos x="204" y="204"/>
                </a:cxn>
                <a:cxn ang="0">
                  <a:pos x="197" y="216"/>
                </a:cxn>
                <a:cxn ang="0">
                  <a:pos x="186" y="206"/>
                </a:cxn>
                <a:cxn ang="0">
                  <a:pos x="176" y="197"/>
                </a:cxn>
                <a:cxn ang="0">
                  <a:pos x="164" y="189"/>
                </a:cxn>
                <a:cxn ang="0">
                  <a:pos x="153" y="181"/>
                </a:cxn>
                <a:cxn ang="0">
                  <a:pos x="141" y="174"/>
                </a:cxn>
                <a:cxn ang="0">
                  <a:pos x="129" y="168"/>
                </a:cxn>
                <a:cxn ang="0">
                  <a:pos x="116" y="161"/>
                </a:cxn>
                <a:cxn ang="0">
                  <a:pos x="103" y="156"/>
                </a:cxn>
                <a:cxn ang="0">
                  <a:pos x="91" y="151"/>
                </a:cxn>
                <a:cxn ang="0">
                  <a:pos x="77" y="146"/>
                </a:cxn>
                <a:cxn ang="0">
                  <a:pos x="64" y="140"/>
                </a:cxn>
                <a:cxn ang="0">
                  <a:pos x="50" y="136"/>
                </a:cxn>
                <a:cxn ang="0">
                  <a:pos x="38" y="130"/>
                </a:cxn>
                <a:cxn ang="0">
                  <a:pos x="25" y="125"/>
                </a:cxn>
                <a:cxn ang="0">
                  <a:pos x="12" y="120"/>
                </a:cxn>
                <a:cxn ang="0">
                  <a:pos x="0" y="114"/>
                </a:cxn>
                <a:cxn ang="0">
                  <a:pos x="5" y="100"/>
                </a:cxn>
                <a:cxn ang="0">
                  <a:pos x="11" y="86"/>
                </a:cxn>
                <a:cxn ang="0">
                  <a:pos x="18" y="72"/>
                </a:cxn>
                <a:cxn ang="0">
                  <a:pos x="24" y="59"/>
                </a:cxn>
                <a:cxn ang="0">
                  <a:pos x="30" y="45"/>
                </a:cxn>
                <a:cxn ang="0">
                  <a:pos x="34" y="31"/>
                </a:cxn>
                <a:cxn ang="0">
                  <a:pos x="38" y="16"/>
                </a:cxn>
                <a:cxn ang="0">
                  <a:pos x="40" y="0"/>
                </a:cxn>
                <a:cxn ang="0">
                  <a:pos x="49" y="1"/>
                </a:cxn>
                <a:cxn ang="0">
                  <a:pos x="57" y="3"/>
                </a:cxn>
                <a:cxn ang="0">
                  <a:pos x="67" y="6"/>
                </a:cxn>
                <a:cxn ang="0">
                  <a:pos x="75" y="9"/>
                </a:cxn>
                <a:cxn ang="0">
                  <a:pos x="83" y="12"/>
                </a:cxn>
                <a:cxn ang="0">
                  <a:pos x="91" y="15"/>
                </a:cxn>
                <a:cxn ang="0">
                  <a:pos x="99" y="19"/>
                </a:cxn>
                <a:cxn ang="0">
                  <a:pos x="107" y="23"/>
                </a:cxn>
              </a:cxnLst>
              <a:rect l="0" t="0" r="r" b="b"/>
              <a:pathLst>
                <a:path w="265" h="216">
                  <a:moveTo>
                    <a:pt x="107" y="23"/>
                  </a:moveTo>
                  <a:lnTo>
                    <a:pt x="113" y="26"/>
                  </a:lnTo>
                  <a:lnTo>
                    <a:pt x="119" y="29"/>
                  </a:lnTo>
                  <a:lnTo>
                    <a:pt x="125" y="32"/>
                  </a:lnTo>
                  <a:lnTo>
                    <a:pt x="131" y="34"/>
                  </a:lnTo>
                  <a:lnTo>
                    <a:pt x="137" y="38"/>
                  </a:lnTo>
                  <a:lnTo>
                    <a:pt x="144" y="41"/>
                  </a:lnTo>
                  <a:lnTo>
                    <a:pt x="149" y="44"/>
                  </a:lnTo>
                  <a:lnTo>
                    <a:pt x="156" y="47"/>
                  </a:lnTo>
                  <a:lnTo>
                    <a:pt x="171" y="54"/>
                  </a:lnTo>
                  <a:lnTo>
                    <a:pt x="186" y="61"/>
                  </a:lnTo>
                  <a:lnTo>
                    <a:pt x="200" y="68"/>
                  </a:lnTo>
                  <a:lnTo>
                    <a:pt x="214" y="76"/>
                  </a:lnTo>
                  <a:lnTo>
                    <a:pt x="228" y="85"/>
                  </a:lnTo>
                  <a:lnTo>
                    <a:pt x="240" y="94"/>
                  </a:lnTo>
                  <a:lnTo>
                    <a:pt x="253" y="106"/>
                  </a:lnTo>
                  <a:lnTo>
                    <a:pt x="265" y="117"/>
                  </a:lnTo>
                  <a:lnTo>
                    <a:pt x="255" y="130"/>
                  </a:lnTo>
                  <a:lnTo>
                    <a:pt x="246" y="141"/>
                  </a:lnTo>
                  <a:lnTo>
                    <a:pt x="237" y="154"/>
                  </a:lnTo>
                  <a:lnTo>
                    <a:pt x="229" y="166"/>
                  </a:lnTo>
                  <a:lnTo>
                    <a:pt x="220" y="178"/>
                  </a:lnTo>
                  <a:lnTo>
                    <a:pt x="212" y="191"/>
                  </a:lnTo>
                  <a:lnTo>
                    <a:pt x="204" y="204"/>
                  </a:lnTo>
                  <a:lnTo>
                    <a:pt x="197" y="216"/>
                  </a:lnTo>
                  <a:lnTo>
                    <a:pt x="186" y="206"/>
                  </a:lnTo>
                  <a:lnTo>
                    <a:pt x="176" y="197"/>
                  </a:lnTo>
                  <a:lnTo>
                    <a:pt x="164" y="189"/>
                  </a:lnTo>
                  <a:lnTo>
                    <a:pt x="153" y="181"/>
                  </a:lnTo>
                  <a:lnTo>
                    <a:pt x="141" y="174"/>
                  </a:lnTo>
                  <a:lnTo>
                    <a:pt x="129" y="168"/>
                  </a:lnTo>
                  <a:lnTo>
                    <a:pt x="116" y="161"/>
                  </a:lnTo>
                  <a:lnTo>
                    <a:pt x="103" y="156"/>
                  </a:lnTo>
                  <a:lnTo>
                    <a:pt x="91" y="151"/>
                  </a:lnTo>
                  <a:lnTo>
                    <a:pt x="77" y="146"/>
                  </a:lnTo>
                  <a:lnTo>
                    <a:pt x="64" y="140"/>
                  </a:lnTo>
                  <a:lnTo>
                    <a:pt x="50" y="136"/>
                  </a:lnTo>
                  <a:lnTo>
                    <a:pt x="38" y="130"/>
                  </a:lnTo>
                  <a:lnTo>
                    <a:pt x="25" y="125"/>
                  </a:lnTo>
                  <a:lnTo>
                    <a:pt x="12" y="120"/>
                  </a:lnTo>
                  <a:lnTo>
                    <a:pt x="0" y="114"/>
                  </a:lnTo>
                  <a:lnTo>
                    <a:pt x="5" y="100"/>
                  </a:lnTo>
                  <a:lnTo>
                    <a:pt x="11" y="86"/>
                  </a:lnTo>
                  <a:lnTo>
                    <a:pt x="18" y="72"/>
                  </a:lnTo>
                  <a:lnTo>
                    <a:pt x="24" y="59"/>
                  </a:lnTo>
                  <a:lnTo>
                    <a:pt x="30" y="45"/>
                  </a:lnTo>
                  <a:lnTo>
                    <a:pt x="34" y="31"/>
                  </a:lnTo>
                  <a:lnTo>
                    <a:pt x="38" y="16"/>
                  </a:lnTo>
                  <a:lnTo>
                    <a:pt x="40" y="0"/>
                  </a:lnTo>
                  <a:lnTo>
                    <a:pt x="49" y="1"/>
                  </a:lnTo>
                  <a:lnTo>
                    <a:pt x="57" y="3"/>
                  </a:lnTo>
                  <a:lnTo>
                    <a:pt x="67" y="6"/>
                  </a:lnTo>
                  <a:lnTo>
                    <a:pt x="75" y="9"/>
                  </a:lnTo>
                  <a:lnTo>
                    <a:pt x="83" y="12"/>
                  </a:lnTo>
                  <a:lnTo>
                    <a:pt x="91" y="15"/>
                  </a:lnTo>
                  <a:lnTo>
                    <a:pt x="99" y="19"/>
                  </a:lnTo>
                  <a:lnTo>
                    <a:pt x="107" y="23"/>
                  </a:lnTo>
                  <a:close/>
                </a:path>
              </a:pathLst>
            </a:custGeom>
            <a:solidFill>
              <a:srgbClr val="FFFFFF"/>
            </a:solidFill>
            <a:ln w="9525">
              <a:noFill/>
              <a:round/>
              <a:headEnd/>
              <a:tailEnd/>
            </a:ln>
          </p:spPr>
          <p:txBody>
            <a:bodyPr/>
            <a:lstStyle/>
            <a:p>
              <a:endParaRPr lang="en-US"/>
            </a:p>
          </p:txBody>
        </p:sp>
        <p:sp>
          <p:nvSpPr>
            <p:cNvPr id="25618" name="Freeform 18"/>
            <p:cNvSpPr>
              <a:spLocks/>
            </p:cNvSpPr>
            <p:nvPr/>
          </p:nvSpPr>
          <p:spPr bwMode="auto">
            <a:xfrm>
              <a:off x="4317" y="1002"/>
              <a:ext cx="346" cy="340"/>
            </a:xfrm>
            <a:custGeom>
              <a:avLst/>
              <a:gdLst/>
              <a:ahLst/>
              <a:cxnLst>
                <a:cxn ang="0">
                  <a:pos x="423" y="91"/>
                </a:cxn>
                <a:cxn ang="0">
                  <a:pos x="458" y="72"/>
                </a:cxn>
                <a:cxn ang="0">
                  <a:pos x="480" y="45"/>
                </a:cxn>
                <a:cxn ang="0">
                  <a:pos x="497" y="106"/>
                </a:cxn>
                <a:cxn ang="0">
                  <a:pos x="519" y="107"/>
                </a:cxn>
                <a:cxn ang="0">
                  <a:pos x="542" y="74"/>
                </a:cxn>
                <a:cxn ang="0">
                  <a:pos x="564" y="16"/>
                </a:cxn>
                <a:cxn ang="0">
                  <a:pos x="598" y="40"/>
                </a:cxn>
                <a:cxn ang="0">
                  <a:pos x="638" y="106"/>
                </a:cxn>
                <a:cxn ang="0">
                  <a:pos x="659" y="180"/>
                </a:cxn>
                <a:cxn ang="0">
                  <a:pos x="598" y="173"/>
                </a:cxn>
                <a:cxn ang="0">
                  <a:pos x="554" y="183"/>
                </a:cxn>
                <a:cxn ang="0">
                  <a:pos x="540" y="356"/>
                </a:cxn>
                <a:cxn ang="0">
                  <a:pos x="522" y="416"/>
                </a:cxn>
                <a:cxn ang="0">
                  <a:pos x="458" y="275"/>
                </a:cxn>
                <a:cxn ang="0">
                  <a:pos x="385" y="191"/>
                </a:cxn>
                <a:cxn ang="0">
                  <a:pos x="321" y="198"/>
                </a:cxn>
                <a:cxn ang="0">
                  <a:pos x="261" y="217"/>
                </a:cxn>
                <a:cxn ang="0">
                  <a:pos x="204" y="240"/>
                </a:cxn>
                <a:cxn ang="0">
                  <a:pos x="219" y="268"/>
                </a:cxn>
                <a:cxn ang="0">
                  <a:pos x="299" y="245"/>
                </a:cxn>
                <a:cxn ang="0">
                  <a:pos x="358" y="229"/>
                </a:cxn>
                <a:cxn ang="0">
                  <a:pos x="413" y="250"/>
                </a:cxn>
                <a:cxn ang="0">
                  <a:pos x="476" y="387"/>
                </a:cxn>
                <a:cxn ang="0">
                  <a:pos x="525" y="442"/>
                </a:cxn>
                <a:cxn ang="0">
                  <a:pos x="563" y="434"/>
                </a:cxn>
                <a:cxn ang="0">
                  <a:pos x="572" y="350"/>
                </a:cxn>
                <a:cxn ang="0">
                  <a:pos x="590" y="210"/>
                </a:cxn>
                <a:cxn ang="0">
                  <a:pos x="653" y="209"/>
                </a:cxn>
                <a:cxn ang="0">
                  <a:pos x="692" y="333"/>
                </a:cxn>
                <a:cxn ang="0">
                  <a:pos x="656" y="412"/>
                </a:cxn>
                <a:cxn ang="0">
                  <a:pos x="630" y="530"/>
                </a:cxn>
                <a:cxn ang="0">
                  <a:pos x="601" y="643"/>
                </a:cxn>
                <a:cxn ang="0">
                  <a:pos x="519" y="674"/>
                </a:cxn>
                <a:cxn ang="0">
                  <a:pos x="473" y="681"/>
                </a:cxn>
                <a:cxn ang="0">
                  <a:pos x="404" y="646"/>
                </a:cxn>
                <a:cxn ang="0">
                  <a:pos x="304" y="558"/>
                </a:cxn>
                <a:cxn ang="0">
                  <a:pos x="205" y="536"/>
                </a:cxn>
                <a:cxn ang="0">
                  <a:pos x="125" y="510"/>
                </a:cxn>
                <a:cxn ang="0">
                  <a:pos x="91" y="461"/>
                </a:cxn>
                <a:cxn ang="0">
                  <a:pos x="52" y="441"/>
                </a:cxn>
                <a:cxn ang="0">
                  <a:pos x="15" y="438"/>
                </a:cxn>
                <a:cxn ang="0">
                  <a:pos x="1" y="394"/>
                </a:cxn>
                <a:cxn ang="0">
                  <a:pos x="42" y="343"/>
                </a:cxn>
                <a:cxn ang="0">
                  <a:pos x="79" y="350"/>
                </a:cxn>
                <a:cxn ang="0">
                  <a:pos x="114" y="384"/>
                </a:cxn>
                <a:cxn ang="0">
                  <a:pos x="156" y="392"/>
                </a:cxn>
                <a:cxn ang="0">
                  <a:pos x="116" y="300"/>
                </a:cxn>
                <a:cxn ang="0">
                  <a:pos x="103" y="218"/>
                </a:cxn>
                <a:cxn ang="0">
                  <a:pos x="140" y="153"/>
                </a:cxn>
                <a:cxn ang="0">
                  <a:pos x="194" y="100"/>
                </a:cxn>
                <a:cxn ang="0">
                  <a:pos x="256" y="60"/>
                </a:cxn>
                <a:cxn ang="0">
                  <a:pos x="319" y="28"/>
                </a:cxn>
                <a:cxn ang="0">
                  <a:pos x="370" y="2"/>
                </a:cxn>
                <a:cxn ang="0">
                  <a:pos x="396" y="11"/>
                </a:cxn>
              </a:cxnLst>
              <a:rect l="0" t="0" r="r" b="b"/>
              <a:pathLst>
                <a:path w="692" h="681">
                  <a:moveTo>
                    <a:pt x="396" y="11"/>
                  </a:moveTo>
                  <a:lnTo>
                    <a:pt x="409" y="28"/>
                  </a:lnTo>
                  <a:lnTo>
                    <a:pt x="418" y="47"/>
                  </a:lnTo>
                  <a:lnTo>
                    <a:pt x="423" y="69"/>
                  </a:lnTo>
                  <a:lnTo>
                    <a:pt x="423" y="91"/>
                  </a:lnTo>
                  <a:lnTo>
                    <a:pt x="428" y="87"/>
                  </a:lnTo>
                  <a:lnTo>
                    <a:pt x="436" y="83"/>
                  </a:lnTo>
                  <a:lnTo>
                    <a:pt x="444" y="80"/>
                  </a:lnTo>
                  <a:lnTo>
                    <a:pt x="451" y="75"/>
                  </a:lnTo>
                  <a:lnTo>
                    <a:pt x="458" y="72"/>
                  </a:lnTo>
                  <a:lnTo>
                    <a:pt x="464" y="66"/>
                  </a:lnTo>
                  <a:lnTo>
                    <a:pt x="467" y="59"/>
                  </a:lnTo>
                  <a:lnTo>
                    <a:pt x="469" y="50"/>
                  </a:lnTo>
                  <a:lnTo>
                    <a:pt x="470" y="31"/>
                  </a:lnTo>
                  <a:lnTo>
                    <a:pt x="480" y="45"/>
                  </a:lnTo>
                  <a:lnTo>
                    <a:pt x="488" y="60"/>
                  </a:lnTo>
                  <a:lnTo>
                    <a:pt x="493" y="76"/>
                  </a:lnTo>
                  <a:lnTo>
                    <a:pt x="497" y="93"/>
                  </a:lnTo>
                  <a:lnTo>
                    <a:pt x="499" y="99"/>
                  </a:lnTo>
                  <a:lnTo>
                    <a:pt x="497" y="106"/>
                  </a:lnTo>
                  <a:lnTo>
                    <a:pt x="496" y="113"/>
                  </a:lnTo>
                  <a:lnTo>
                    <a:pt x="497" y="119"/>
                  </a:lnTo>
                  <a:lnTo>
                    <a:pt x="504" y="115"/>
                  </a:lnTo>
                  <a:lnTo>
                    <a:pt x="512" y="111"/>
                  </a:lnTo>
                  <a:lnTo>
                    <a:pt x="519" y="107"/>
                  </a:lnTo>
                  <a:lnTo>
                    <a:pt x="526" y="101"/>
                  </a:lnTo>
                  <a:lnTo>
                    <a:pt x="532" y="97"/>
                  </a:lnTo>
                  <a:lnTo>
                    <a:pt x="537" y="90"/>
                  </a:lnTo>
                  <a:lnTo>
                    <a:pt x="540" y="83"/>
                  </a:lnTo>
                  <a:lnTo>
                    <a:pt x="542" y="74"/>
                  </a:lnTo>
                  <a:lnTo>
                    <a:pt x="545" y="60"/>
                  </a:lnTo>
                  <a:lnTo>
                    <a:pt x="548" y="45"/>
                  </a:lnTo>
                  <a:lnTo>
                    <a:pt x="552" y="31"/>
                  </a:lnTo>
                  <a:lnTo>
                    <a:pt x="556" y="19"/>
                  </a:lnTo>
                  <a:lnTo>
                    <a:pt x="564" y="16"/>
                  </a:lnTo>
                  <a:lnTo>
                    <a:pt x="572" y="14"/>
                  </a:lnTo>
                  <a:lnTo>
                    <a:pt x="578" y="13"/>
                  </a:lnTo>
                  <a:lnTo>
                    <a:pt x="584" y="17"/>
                  </a:lnTo>
                  <a:lnTo>
                    <a:pt x="590" y="28"/>
                  </a:lnTo>
                  <a:lnTo>
                    <a:pt x="598" y="40"/>
                  </a:lnTo>
                  <a:lnTo>
                    <a:pt x="607" y="55"/>
                  </a:lnTo>
                  <a:lnTo>
                    <a:pt x="616" y="70"/>
                  </a:lnTo>
                  <a:lnTo>
                    <a:pt x="625" y="85"/>
                  </a:lnTo>
                  <a:lnTo>
                    <a:pt x="633" y="98"/>
                  </a:lnTo>
                  <a:lnTo>
                    <a:pt x="638" y="106"/>
                  </a:lnTo>
                  <a:lnTo>
                    <a:pt x="641" y="111"/>
                  </a:lnTo>
                  <a:lnTo>
                    <a:pt x="645" y="128"/>
                  </a:lnTo>
                  <a:lnTo>
                    <a:pt x="649" y="145"/>
                  </a:lnTo>
                  <a:lnTo>
                    <a:pt x="654" y="163"/>
                  </a:lnTo>
                  <a:lnTo>
                    <a:pt x="659" y="180"/>
                  </a:lnTo>
                  <a:lnTo>
                    <a:pt x="647" y="177"/>
                  </a:lnTo>
                  <a:lnTo>
                    <a:pt x="636" y="175"/>
                  </a:lnTo>
                  <a:lnTo>
                    <a:pt x="623" y="174"/>
                  </a:lnTo>
                  <a:lnTo>
                    <a:pt x="610" y="173"/>
                  </a:lnTo>
                  <a:lnTo>
                    <a:pt x="598" y="173"/>
                  </a:lnTo>
                  <a:lnTo>
                    <a:pt x="586" y="174"/>
                  </a:lnTo>
                  <a:lnTo>
                    <a:pt x="575" y="177"/>
                  </a:lnTo>
                  <a:lnTo>
                    <a:pt x="563" y="181"/>
                  </a:lnTo>
                  <a:lnTo>
                    <a:pt x="558" y="181"/>
                  </a:lnTo>
                  <a:lnTo>
                    <a:pt x="554" y="183"/>
                  </a:lnTo>
                  <a:lnTo>
                    <a:pt x="548" y="187"/>
                  </a:lnTo>
                  <a:lnTo>
                    <a:pt x="543" y="189"/>
                  </a:lnTo>
                  <a:lnTo>
                    <a:pt x="538" y="244"/>
                  </a:lnTo>
                  <a:lnTo>
                    <a:pt x="539" y="300"/>
                  </a:lnTo>
                  <a:lnTo>
                    <a:pt x="540" y="356"/>
                  </a:lnTo>
                  <a:lnTo>
                    <a:pt x="540" y="411"/>
                  </a:lnTo>
                  <a:lnTo>
                    <a:pt x="535" y="412"/>
                  </a:lnTo>
                  <a:lnTo>
                    <a:pt x="531" y="414"/>
                  </a:lnTo>
                  <a:lnTo>
                    <a:pt x="526" y="415"/>
                  </a:lnTo>
                  <a:lnTo>
                    <a:pt x="522" y="416"/>
                  </a:lnTo>
                  <a:lnTo>
                    <a:pt x="508" y="388"/>
                  </a:lnTo>
                  <a:lnTo>
                    <a:pt x="496" y="359"/>
                  </a:lnTo>
                  <a:lnTo>
                    <a:pt x="484" y="332"/>
                  </a:lnTo>
                  <a:lnTo>
                    <a:pt x="472" y="303"/>
                  </a:lnTo>
                  <a:lnTo>
                    <a:pt x="458" y="275"/>
                  </a:lnTo>
                  <a:lnTo>
                    <a:pt x="444" y="247"/>
                  </a:lnTo>
                  <a:lnTo>
                    <a:pt x="428" y="220"/>
                  </a:lnTo>
                  <a:lnTo>
                    <a:pt x="411" y="194"/>
                  </a:lnTo>
                  <a:lnTo>
                    <a:pt x="397" y="191"/>
                  </a:lnTo>
                  <a:lnTo>
                    <a:pt x="385" y="191"/>
                  </a:lnTo>
                  <a:lnTo>
                    <a:pt x="372" y="191"/>
                  </a:lnTo>
                  <a:lnTo>
                    <a:pt x="358" y="191"/>
                  </a:lnTo>
                  <a:lnTo>
                    <a:pt x="345" y="194"/>
                  </a:lnTo>
                  <a:lnTo>
                    <a:pt x="334" y="196"/>
                  </a:lnTo>
                  <a:lnTo>
                    <a:pt x="321" y="198"/>
                  </a:lnTo>
                  <a:lnTo>
                    <a:pt x="308" y="202"/>
                  </a:lnTo>
                  <a:lnTo>
                    <a:pt x="297" y="205"/>
                  </a:lnTo>
                  <a:lnTo>
                    <a:pt x="284" y="209"/>
                  </a:lnTo>
                  <a:lnTo>
                    <a:pt x="273" y="213"/>
                  </a:lnTo>
                  <a:lnTo>
                    <a:pt x="261" y="217"/>
                  </a:lnTo>
                  <a:lnTo>
                    <a:pt x="249" y="221"/>
                  </a:lnTo>
                  <a:lnTo>
                    <a:pt x="237" y="225"/>
                  </a:lnTo>
                  <a:lnTo>
                    <a:pt x="224" y="229"/>
                  </a:lnTo>
                  <a:lnTo>
                    <a:pt x="213" y="233"/>
                  </a:lnTo>
                  <a:lnTo>
                    <a:pt x="204" y="240"/>
                  </a:lnTo>
                  <a:lnTo>
                    <a:pt x="197" y="251"/>
                  </a:lnTo>
                  <a:lnTo>
                    <a:pt x="191" y="266"/>
                  </a:lnTo>
                  <a:lnTo>
                    <a:pt x="186" y="279"/>
                  </a:lnTo>
                  <a:lnTo>
                    <a:pt x="203" y="273"/>
                  </a:lnTo>
                  <a:lnTo>
                    <a:pt x="219" y="268"/>
                  </a:lnTo>
                  <a:lnTo>
                    <a:pt x="235" y="264"/>
                  </a:lnTo>
                  <a:lnTo>
                    <a:pt x="251" y="260"/>
                  </a:lnTo>
                  <a:lnTo>
                    <a:pt x="267" y="256"/>
                  </a:lnTo>
                  <a:lnTo>
                    <a:pt x="283" y="250"/>
                  </a:lnTo>
                  <a:lnTo>
                    <a:pt x="299" y="245"/>
                  </a:lnTo>
                  <a:lnTo>
                    <a:pt x="315" y="239"/>
                  </a:lnTo>
                  <a:lnTo>
                    <a:pt x="326" y="235"/>
                  </a:lnTo>
                  <a:lnTo>
                    <a:pt x="336" y="233"/>
                  </a:lnTo>
                  <a:lnTo>
                    <a:pt x="348" y="230"/>
                  </a:lnTo>
                  <a:lnTo>
                    <a:pt x="358" y="229"/>
                  </a:lnTo>
                  <a:lnTo>
                    <a:pt x="370" y="228"/>
                  </a:lnTo>
                  <a:lnTo>
                    <a:pt x="380" y="226"/>
                  </a:lnTo>
                  <a:lnTo>
                    <a:pt x="391" y="225"/>
                  </a:lnTo>
                  <a:lnTo>
                    <a:pt x="402" y="221"/>
                  </a:lnTo>
                  <a:lnTo>
                    <a:pt x="413" y="250"/>
                  </a:lnTo>
                  <a:lnTo>
                    <a:pt x="426" y="278"/>
                  </a:lnTo>
                  <a:lnTo>
                    <a:pt x="437" y="305"/>
                  </a:lnTo>
                  <a:lnTo>
                    <a:pt x="450" y="333"/>
                  </a:lnTo>
                  <a:lnTo>
                    <a:pt x="463" y="361"/>
                  </a:lnTo>
                  <a:lnTo>
                    <a:pt x="476" y="387"/>
                  </a:lnTo>
                  <a:lnTo>
                    <a:pt x="488" y="415"/>
                  </a:lnTo>
                  <a:lnTo>
                    <a:pt x="501" y="442"/>
                  </a:lnTo>
                  <a:lnTo>
                    <a:pt x="509" y="442"/>
                  </a:lnTo>
                  <a:lnTo>
                    <a:pt x="517" y="442"/>
                  </a:lnTo>
                  <a:lnTo>
                    <a:pt x="525" y="442"/>
                  </a:lnTo>
                  <a:lnTo>
                    <a:pt x="532" y="441"/>
                  </a:lnTo>
                  <a:lnTo>
                    <a:pt x="540" y="440"/>
                  </a:lnTo>
                  <a:lnTo>
                    <a:pt x="548" y="438"/>
                  </a:lnTo>
                  <a:lnTo>
                    <a:pt x="555" y="437"/>
                  </a:lnTo>
                  <a:lnTo>
                    <a:pt x="563" y="434"/>
                  </a:lnTo>
                  <a:lnTo>
                    <a:pt x="570" y="429"/>
                  </a:lnTo>
                  <a:lnTo>
                    <a:pt x="572" y="419"/>
                  </a:lnTo>
                  <a:lnTo>
                    <a:pt x="572" y="409"/>
                  </a:lnTo>
                  <a:lnTo>
                    <a:pt x="571" y="399"/>
                  </a:lnTo>
                  <a:lnTo>
                    <a:pt x="572" y="350"/>
                  </a:lnTo>
                  <a:lnTo>
                    <a:pt x="571" y="302"/>
                  </a:lnTo>
                  <a:lnTo>
                    <a:pt x="569" y="256"/>
                  </a:lnTo>
                  <a:lnTo>
                    <a:pt x="564" y="211"/>
                  </a:lnTo>
                  <a:lnTo>
                    <a:pt x="577" y="210"/>
                  </a:lnTo>
                  <a:lnTo>
                    <a:pt x="590" y="210"/>
                  </a:lnTo>
                  <a:lnTo>
                    <a:pt x="602" y="210"/>
                  </a:lnTo>
                  <a:lnTo>
                    <a:pt x="615" y="209"/>
                  </a:lnTo>
                  <a:lnTo>
                    <a:pt x="628" y="209"/>
                  </a:lnTo>
                  <a:lnTo>
                    <a:pt x="640" y="209"/>
                  </a:lnTo>
                  <a:lnTo>
                    <a:pt x="653" y="209"/>
                  </a:lnTo>
                  <a:lnTo>
                    <a:pt x="666" y="207"/>
                  </a:lnTo>
                  <a:lnTo>
                    <a:pt x="674" y="239"/>
                  </a:lnTo>
                  <a:lnTo>
                    <a:pt x="684" y="270"/>
                  </a:lnTo>
                  <a:lnTo>
                    <a:pt x="691" y="301"/>
                  </a:lnTo>
                  <a:lnTo>
                    <a:pt x="692" y="333"/>
                  </a:lnTo>
                  <a:lnTo>
                    <a:pt x="689" y="350"/>
                  </a:lnTo>
                  <a:lnTo>
                    <a:pt x="683" y="366"/>
                  </a:lnTo>
                  <a:lnTo>
                    <a:pt x="675" y="383"/>
                  </a:lnTo>
                  <a:lnTo>
                    <a:pt x="666" y="397"/>
                  </a:lnTo>
                  <a:lnTo>
                    <a:pt x="656" y="412"/>
                  </a:lnTo>
                  <a:lnTo>
                    <a:pt x="647" y="429"/>
                  </a:lnTo>
                  <a:lnTo>
                    <a:pt x="639" y="444"/>
                  </a:lnTo>
                  <a:lnTo>
                    <a:pt x="633" y="461"/>
                  </a:lnTo>
                  <a:lnTo>
                    <a:pt x="629" y="495"/>
                  </a:lnTo>
                  <a:lnTo>
                    <a:pt x="630" y="530"/>
                  </a:lnTo>
                  <a:lnTo>
                    <a:pt x="631" y="566"/>
                  </a:lnTo>
                  <a:lnTo>
                    <a:pt x="629" y="600"/>
                  </a:lnTo>
                  <a:lnTo>
                    <a:pt x="623" y="617"/>
                  </a:lnTo>
                  <a:lnTo>
                    <a:pt x="614" y="631"/>
                  </a:lnTo>
                  <a:lnTo>
                    <a:pt x="601" y="643"/>
                  </a:lnTo>
                  <a:lnTo>
                    <a:pt x="586" y="652"/>
                  </a:lnTo>
                  <a:lnTo>
                    <a:pt x="570" y="659"/>
                  </a:lnTo>
                  <a:lnTo>
                    <a:pt x="553" y="665"/>
                  </a:lnTo>
                  <a:lnTo>
                    <a:pt x="535" y="669"/>
                  </a:lnTo>
                  <a:lnTo>
                    <a:pt x="519" y="674"/>
                  </a:lnTo>
                  <a:lnTo>
                    <a:pt x="510" y="676"/>
                  </a:lnTo>
                  <a:lnTo>
                    <a:pt x="501" y="677"/>
                  </a:lnTo>
                  <a:lnTo>
                    <a:pt x="492" y="678"/>
                  </a:lnTo>
                  <a:lnTo>
                    <a:pt x="482" y="680"/>
                  </a:lnTo>
                  <a:lnTo>
                    <a:pt x="473" y="681"/>
                  </a:lnTo>
                  <a:lnTo>
                    <a:pt x="464" y="681"/>
                  </a:lnTo>
                  <a:lnTo>
                    <a:pt x="455" y="681"/>
                  </a:lnTo>
                  <a:lnTo>
                    <a:pt x="444" y="681"/>
                  </a:lnTo>
                  <a:lnTo>
                    <a:pt x="424" y="665"/>
                  </a:lnTo>
                  <a:lnTo>
                    <a:pt x="404" y="646"/>
                  </a:lnTo>
                  <a:lnTo>
                    <a:pt x="385" y="627"/>
                  </a:lnTo>
                  <a:lnTo>
                    <a:pt x="366" y="608"/>
                  </a:lnTo>
                  <a:lnTo>
                    <a:pt x="347" y="589"/>
                  </a:lnTo>
                  <a:lnTo>
                    <a:pt x="326" y="573"/>
                  </a:lnTo>
                  <a:lnTo>
                    <a:pt x="304" y="558"/>
                  </a:lnTo>
                  <a:lnTo>
                    <a:pt x="281" y="546"/>
                  </a:lnTo>
                  <a:lnTo>
                    <a:pt x="262" y="540"/>
                  </a:lnTo>
                  <a:lnTo>
                    <a:pt x="244" y="538"/>
                  </a:lnTo>
                  <a:lnTo>
                    <a:pt x="224" y="536"/>
                  </a:lnTo>
                  <a:lnTo>
                    <a:pt x="205" y="536"/>
                  </a:lnTo>
                  <a:lnTo>
                    <a:pt x="186" y="533"/>
                  </a:lnTo>
                  <a:lnTo>
                    <a:pt x="168" y="531"/>
                  </a:lnTo>
                  <a:lnTo>
                    <a:pt x="151" y="526"/>
                  </a:lnTo>
                  <a:lnTo>
                    <a:pt x="135" y="518"/>
                  </a:lnTo>
                  <a:lnTo>
                    <a:pt x="125" y="510"/>
                  </a:lnTo>
                  <a:lnTo>
                    <a:pt x="117" y="501"/>
                  </a:lnTo>
                  <a:lnTo>
                    <a:pt x="110" y="492"/>
                  </a:lnTo>
                  <a:lnTo>
                    <a:pt x="103" y="482"/>
                  </a:lnTo>
                  <a:lnTo>
                    <a:pt x="98" y="471"/>
                  </a:lnTo>
                  <a:lnTo>
                    <a:pt x="91" y="461"/>
                  </a:lnTo>
                  <a:lnTo>
                    <a:pt x="84" y="450"/>
                  </a:lnTo>
                  <a:lnTo>
                    <a:pt x="76" y="441"/>
                  </a:lnTo>
                  <a:lnTo>
                    <a:pt x="68" y="440"/>
                  </a:lnTo>
                  <a:lnTo>
                    <a:pt x="60" y="440"/>
                  </a:lnTo>
                  <a:lnTo>
                    <a:pt x="52" y="441"/>
                  </a:lnTo>
                  <a:lnTo>
                    <a:pt x="45" y="442"/>
                  </a:lnTo>
                  <a:lnTo>
                    <a:pt x="37" y="444"/>
                  </a:lnTo>
                  <a:lnTo>
                    <a:pt x="30" y="444"/>
                  </a:lnTo>
                  <a:lnTo>
                    <a:pt x="22" y="441"/>
                  </a:lnTo>
                  <a:lnTo>
                    <a:pt x="15" y="438"/>
                  </a:lnTo>
                  <a:lnTo>
                    <a:pt x="9" y="433"/>
                  </a:lnTo>
                  <a:lnTo>
                    <a:pt x="4" y="427"/>
                  </a:lnTo>
                  <a:lnTo>
                    <a:pt x="1" y="421"/>
                  </a:lnTo>
                  <a:lnTo>
                    <a:pt x="0" y="414"/>
                  </a:lnTo>
                  <a:lnTo>
                    <a:pt x="1" y="394"/>
                  </a:lnTo>
                  <a:lnTo>
                    <a:pt x="6" y="376"/>
                  </a:lnTo>
                  <a:lnTo>
                    <a:pt x="15" y="361"/>
                  </a:lnTo>
                  <a:lnTo>
                    <a:pt x="29" y="348"/>
                  </a:lnTo>
                  <a:lnTo>
                    <a:pt x="36" y="344"/>
                  </a:lnTo>
                  <a:lnTo>
                    <a:pt x="42" y="343"/>
                  </a:lnTo>
                  <a:lnTo>
                    <a:pt x="50" y="342"/>
                  </a:lnTo>
                  <a:lnTo>
                    <a:pt x="59" y="342"/>
                  </a:lnTo>
                  <a:lnTo>
                    <a:pt x="65" y="344"/>
                  </a:lnTo>
                  <a:lnTo>
                    <a:pt x="72" y="347"/>
                  </a:lnTo>
                  <a:lnTo>
                    <a:pt x="79" y="350"/>
                  </a:lnTo>
                  <a:lnTo>
                    <a:pt x="84" y="355"/>
                  </a:lnTo>
                  <a:lnTo>
                    <a:pt x="91" y="362"/>
                  </a:lnTo>
                  <a:lnTo>
                    <a:pt x="99" y="370"/>
                  </a:lnTo>
                  <a:lnTo>
                    <a:pt x="106" y="377"/>
                  </a:lnTo>
                  <a:lnTo>
                    <a:pt x="114" y="384"/>
                  </a:lnTo>
                  <a:lnTo>
                    <a:pt x="121" y="392"/>
                  </a:lnTo>
                  <a:lnTo>
                    <a:pt x="126" y="399"/>
                  </a:lnTo>
                  <a:lnTo>
                    <a:pt x="133" y="407"/>
                  </a:lnTo>
                  <a:lnTo>
                    <a:pt x="139" y="414"/>
                  </a:lnTo>
                  <a:lnTo>
                    <a:pt x="156" y="392"/>
                  </a:lnTo>
                  <a:lnTo>
                    <a:pt x="150" y="373"/>
                  </a:lnTo>
                  <a:lnTo>
                    <a:pt x="141" y="354"/>
                  </a:lnTo>
                  <a:lnTo>
                    <a:pt x="133" y="336"/>
                  </a:lnTo>
                  <a:lnTo>
                    <a:pt x="124" y="318"/>
                  </a:lnTo>
                  <a:lnTo>
                    <a:pt x="116" y="300"/>
                  </a:lnTo>
                  <a:lnTo>
                    <a:pt x="107" y="281"/>
                  </a:lnTo>
                  <a:lnTo>
                    <a:pt x="98" y="263"/>
                  </a:lnTo>
                  <a:lnTo>
                    <a:pt x="88" y="244"/>
                  </a:lnTo>
                  <a:lnTo>
                    <a:pt x="95" y="232"/>
                  </a:lnTo>
                  <a:lnTo>
                    <a:pt x="103" y="218"/>
                  </a:lnTo>
                  <a:lnTo>
                    <a:pt x="109" y="205"/>
                  </a:lnTo>
                  <a:lnTo>
                    <a:pt x="116" y="191"/>
                  </a:lnTo>
                  <a:lnTo>
                    <a:pt x="124" y="179"/>
                  </a:lnTo>
                  <a:lnTo>
                    <a:pt x="132" y="166"/>
                  </a:lnTo>
                  <a:lnTo>
                    <a:pt x="140" y="153"/>
                  </a:lnTo>
                  <a:lnTo>
                    <a:pt x="151" y="142"/>
                  </a:lnTo>
                  <a:lnTo>
                    <a:pt x="161" y="130"/>
                  </a:lnTo>
                  <a:lnTo>
                    <a:pt x="173" y="120"/>
                  </a:lnTo>
                  <a:lnTo>
                    <a:pt x="183" y="111"/>
                  </a:lnTo>
                  <a:lnTo>
                    <a:pt x="194" y="100"/>
                  </a:lnTo>
                  <a:lnTo>
                    <a:pt x="206" y="92"/>
                  </a:lnTo>
                  <a:lnTo>
                    <a:pt x="219" y="83"/>
                  </a:lnTo>
                  <a:lnTo>
                    <a:pt x="230" y="75"/>
                  </a:lnTo>
                  <a:lnTo>
                    <a:pt x="243" y="68"/>
                  </a:lnTo>
                  <a:lnTo>
                    <a:pt x="256" y="60"/>
                  </a:lnTo>
                  <a:lnTo>
                    <a:pt x="268" y="53"/>
                  </a:lnTo>
                  <a:lnTo>
                    <a:pt x="281" y="46"/>
                  </a:lnTo>
                  <a:lnTo>
                    <a:pt x="294" y="40"/>
                  </a:lnTo>
                  <a:lnTo>
                    <a:pt x="306" y="34"/>
                  </a:lnTo>
                  <a:lnTo>
                    <a:pt x="319" y="28"/>
                  </a:lnTo>
                  <a:lnTo>
                    <a:pt x="333" y="21"/>
                  </a:lnTo>
                  <a:lnTo>
                    <a:pt x="345" y="15"/>
                  </a:lnTo>
                  <a:lnTo>
                    <a:pt x="353" y="11"/>
                  </a:lnTo>
                  <a:lnTo>
                    <a:pt x="361" y="6"/>
                  </a:lnTo>
                  <a:lnTo>
                    <a:pt x="370" y="2"/>
                  </a:lnTo>
                  <a:lnTo>
                    <a:pt x="378" y="0"/>
                  </a:lnTo>
                  <a:lnTo>
                    <a:pt x="382" y="2"/>
                  </a:lnTo>
                  <a:lnTo>
                    <a:pt x="387" y="5"/>
                  </a:lnTo>
                  <a:lnTo>
                    <a:pt x="391" y="7"/>
                  </a:lnTo>
                  <a:lnTo>
                    <a:pt x="396" y="11"/>
                  </a:lnTo>
                  <a:close/>
                </a:path>
              </a:pathLst>
            </a:custGeom>
            <a:solidFill>
              <a:srgbClr val="FFFFFF"/>
            </a:solidFill>
            <a:ln w="9525">
              <a:noFill/>
              <a:round/>
              <a:headEnd/>
              <a:tailEnd/>
            </a:ln>
          </p:spPr>
          <p:txBody>
            <a:bodyPr/>
            <a:lstStyle/>
            <a:p>
              <a:endParaRPr lang="en-US"/>
            </a:p>
          </p:txBody>
        </p:sp>
        <p:sp>
          <p:nvSpPr>
            <p:cNvPr id="25619" name="Freeform 19"/>
            <p:cNvSpPr>
              <a:spLocks/>
            </p:cNvSpPr>
            <p:nvPr/>
          </p:nvSpPr>
          <p:spPr bwMode="auto">
            <a:xfrm>
              <a:off x="4283" y="877"/>
              <a:ext cx="160" cy="124"/>
            </a:xfrm>
            <a:custGeom>
              <a:avLst/>
              <a:gdLst/>
              <a:ahLst/>
              <a:cxnLst>
                <a:cxn ang="0">
                  <a:pos x="264" y="35"/>
                </a:cxn>
                <a:cxn ang="0">
                  <a:pos x="281" y="43"/>
                </a:cxn>
                <a:cxn ang="0">
                  <a:pos x="297" y="51"/>
                </a:cxn>
                <a:cxn ang="0">
                  <a:pos x="313" y="61"/>
                </a:cxn>
                <a:cxn ang="0">
                  <a:pos x="307" y="79"/>
                </a:cxn>
                <a:cxn ang="0">
                  <a:pos x="282" y="101"/>
                </a:cxn>
                <a:cxn ang="0">
                  <a:pos x="253" y="119"/>
                </a:cxn>
                <a:cxn ang="0">
                  <a:pos x="224" y="137"/>
                </a:cxn>
                <a:cxn ang="0">
                  <a:pos x="196" y="155"/>
                </a:cxn>
                <a:cxn ang="0">
                  <a:pos x="168" y="173"/>
                </a:cxn>
                <a:cxn ang="0">
                  <a:pos x="142" y="194"/>
                </a:cxn>
                <a:cxn ang="0">
                  <a:pos x="117" y="217"/>
                </a:cxn>
                <a:cxn ang="0">
                  <a:pos x="92" y="248"/>
                </a:cxn>
                <a:cxn ang="0">
                  <a:pos x="70" y="234"/>
                </a:cxn>
                <a:cxn ang="0">
                  <a:pos x="47" y="220"/>
                </a:cxn>
                <a:cxn ang="0">
                  <a:pos x="24" y="209"/>
                </a:cxn>
                <a:cxn ang="0">
                  <a:pos x="0" y="197"/>
                </a:cxn>
                <a:cxn ang="0">
                  <a:pos x="2" y="141"/>
                </a:cxn>
                <a:cxn ang="0">
                  <a:pos x="10" y="88"/>
                </a:cxn>
                <a:cxn ang="0">
                  <a:pos x="26" y="94"/>
                </a:cxn>
                <a:cxn ang="0">
                  <a:pos x="42" y="101"/>
                </a:cxn>
                <a:cxn ang="0">
                  <a:pos x="63" y="114"/>
                </a:cxn>
                <a:cxn ang="0">
                  <a:pos x="82" y="131"/>
                </a:cxn>
                <a:cxn ang="0">
                  <a:pos x="102" y="145"/>
                </a:cxn>
                <a:cxn ang="0">
                  <a:pos x="127" y="155"/>
                </a:cxn>
                <a:cxn ang="0">
                  <a:pos x="145" y="150"/>
                </a:cxn>
                <a:cxn ang="0">
                  <a:pos x="158" y="139"/>
                </a:cxn>
                <a:cxn ang="0">
                  <a:pos x="162" y="131"/>
                </a:cxn>
                <a:cxn ang="0">
                  <a:pos x="167" y="124"/>
                </a:cxn>
                <a:cxn ang="0">
                  <a:pos x="165" y="61"/>
                </a:cxn>
                <a:cxn ang="0">
                  <a:pos x="159" y="0"/>
                </a:cxn>
                <a:cxn ang="0">
                  <a:pos x="184" y="6"/>
                </a:cxn>
                <a:cxn ang="0">
                  <a:pos x="209" y="12"/>
                </a:cxn>
                <a:cxn ang="0">
                  <a:pos x="233" y="20"/>
                </a:cxn>
                <a:cxn ang="0">
                  <a:pos x="256" y="30"/>
                </a:cxn>
              </a:cxnLst>
              <a:rect l="0" t="0" r="r" b="b"/>
              <a:pathLst>
                <a:path w="320" h="248">
                  <a:moveTo>
                    <a:pt x="256" y="30"/>
                  </a:moveTo>
                  <a:lnTo>
                    <a:pt x="264" y="35"/>
                  </a:lnTo>
                  <a:lnTo>
                    <a:pt x="273" y="38"/>
                  </a:lnTo>
                  <a:lnTo>
                    <a:pt x="281" y="43"/>
                  </a:lnTo>
                  <a:lnTo>
                    <a:pt x="289" y="46"/>
                  </a:lnTo>
                  <a:lnTo>
                    <a:pt x="297" y="51"/>
                  </a:lnTo>
                  <a:lnTo>
                    <a:pt x="305" y="56"/>
                  </a:lnTo>
                  <a:lnTo>
                    <a:pt x="313" y="61"/>
                  </a:lnTo>
                  <a:lnTo>
                    <a:pt x="320" y="67"/>
                  </a:lnTo>
                  <a:lnTo>
                    <a:pt x="307" y="79"/>
                  </a:lnTo>
                  <a:lnTo>
                    <a:pt x="295" y="90"/>
                  </a:lnTo>
                  <a:lnTo>
                    <a:pt x="282" y="101"/>
                  </a:lnTo>
                  <a:lnTo>
                    <a:pt x="268" y="110"/>
                  </a:lnTo>
                  <a:lnTo>
                    <a:pt x="253" y="119"/>
                  </a:lnTo>
                  <a:lnTo>
                    <a:pt x="239" y="128"/>
                  </a:lnTo>
                  <a:lnTo>
                    <a:pt x="224" y="137"/>
                  </a:lnTo>
                  <a:lnTo>
                    <a:pt x="211" y="145"/>
                  </a:lnTo>
                  <a:lnTo>
                    <a:pt x="196" y="155"/>
                  </a:lnTo>
                  <a:lnTo>
                    <a:pt x="182" y="164"/>
                  </a:lnTo>
                  <a:lnTo>
                    <a:pt x="168" y="173"/>
                  </a:lnTo>
                  <a:lnTo>
                    <a:pt x="154" y="183"/>
                  </a:lnTo>
                  <a:lnTo>
                    <a:pt x="142" y="194"/>
                  </a:lnTo>
                  <a:lnTo>
                    <a:pt x="129" y="205"/>
                  </a:lnTo>
                  <a:lnTo>
                    <a:pt x="117" y="217"/>
                  </a:lnTo>
                  <a:lnTo>
                    <a:pt x="106" y="231"/>
                  </a:lnTo>
                  <a:lnTo>
                    <a:pt x="92" y="248"/>
                  </a:lnTo>
                  <a:lnTo>
                    <a:pt x="82" y="241"/>
                  </a:lnTo>
                  <a:lnTo>
                    <a:pt x="70" y="234"/>
                  </a:lnTo>
                  <a:lnTo>
                    <a:pt x="59" y="227"/>
                  </a:lnTo>
                  <a:lnTo>
                    <a:pt x="47" y="220"/>
                  </a:lnTo>
                  <a:lnTo>
                    <a:pt x="36" y="215"/>
                  </a:lnTo>
                  <a:lnTo>
                    <a:pt x="24" y="209"/>
                  </a:lnTo>
                  <a:lnTo>
                    <a:pt x="11" y="203"/>
                  </a:lnTo>
                  <a:lnTo>
                    <a:pt x="0" y="197"/>
                  </a:lnTo>
                  <a:lnTo>
                    <a:pt x="1" y="169"/>
                  </a:lnTo>
                  <a:lnTo>
                    <a:pt x="2" y="141"/>
                  </a:lnTo>
                  <a:lnTo>
                    <a:pt x="6" y="114"/>
                  </a:lnTo>
                  <a:lnTo>
                    <a:pt x="10" y="88"/>
                  </a:lnTo>
                  <a:lnTo>
                    <a:pt x="18" y="90"/>
                  </a:lnTo>
                  <a:lnTo>
                    <a:pt x="26" y="94"/>
                  </a:lnTo>
                  <a:lnTo>
                    <a:pt x="34" y="97"/>
                  </a:lnTo>
                  <a:lnTo>
                    <a:pt x="42" y="101"/>
                  </a:lnTo>
                  <a:lnTo>
                    <a:pt x="53" y="107"/>
                  </a:lnTo>
                  <a:lnTo>
                    <a:pt x="63" y="114"/>
                  </a:lnTo>
                  <a:lnTo>
                    <a:pt x="72" y="122"/>
                  </a:lnTo>
                  <a:lnTo>
                    <a:pt x="82" y="131"/>
                  </a:lnTo>
                  <a:lnTo>
                    <a:pt x="92" y="139"/>
                  </a:lnTo>
                  <a:lnTo>
                    <a:pt x="102" y="145"/>
                  </a:lnTo>
                  <a:lnTo>
                    <a:pt x="114" y="151"/>
                  </a:lnTo>
                  <a:lnTo>
                    <a:pt x="127" y="155"/>
                  </a:lnTo>
                  <a:lnTo>
                    <a:pt x="137" y="155"/>
                  </a:lnTo>
                  <a:lnTo>
                    <a:pt x="145" y="150"/>
                  </a:lnTo>
                  <a:lnTo>
                    <a:pt x="151" y="144"/>
                  </a:lnTo>
                  <a:lnTo>
                    <a:pt x="158" y="139"/>
                  </a:lnTo>
                  <a:lnTo>
                    <a:pt x="159" y="134"/>
                  </a:lnTo>
                  <a:lnTo>
                    <a:pt x="162" y="131"/>
                  </a:lnTo>
                  <a:lnTo>
                    <a:pt x="166" y="127"/>
                  </a:lnTo>
                  <a:lnTo>
                    <a:pt x="167" y="124"/>
                  </a:lnTo>
                  <a:lnTo>
                    <a:pt x="168" y="93"/>
                  </a:lnTo>
                  <a:lnTo>
                    <a:pt x="165" y="61"/>
                  </a:lnTo>
                  <a:lnTo>
                    <a:pt x="160" y="31"/>
                  </a:lnTo>
                  <a:lnTo>
                    <a:pt x="159" y="0"/>
                  </a:lnTo>
                  <a:lnTo>
                    <a:pt x="171" y="3"/>
                  </a:lnTo>
                  <a:lnTo>
                    <a:pt x="184" y="6"/>
                  </a:lnTo>
                  <a:lnTo>
                    <a:pt x="197" y="8"/>
                  </a:lnTo>
                  <a:lnTo>
                    <a:pt x="209" y="12"/>
                  </a:lnTo>
                  <a:lnTo>
                    <a:pt x="221" y="15"/>
                  </a:lnTo>
                  <a:lnTo>
                    <a:pt x="233" y="20"/>
                  </a:lnTo>
                  <a:lnTo>
                    <a:pt x="244" y="25"/>
                  </a:lnTo>
                  <a:lnTo>
                    <a:pt x="256" y="30"/>
                  </a:lnTo>
                  <a:close/>
                </a:path>
              </a:pathLst>
            </a:custGeom>
            <a:solidFill>
              <a:srgbClr val="7F7F7F"/>
            </a:solidFill>
            <a:ln w="9525">
              <a:noFill/>
              <a:round/>
              <a:headEnd/>
              <a:tailEnd/>
            </a:ln>
          </p:spPr>
          <p:txBody>
            <a:bodyPr/>
            <a:lstStyle/>
            <a:p>
              <a:endParaRPr lang="en-US"/>
            </a:p>
          </p:txBody>
        </p:sp>
        <p:sp>
          <p:nvSpPr>
            <p:cNvPr id="25620" name="Freeform 20"/>
            <p:cNvSpPr>
              <a:spLocks/>
            </p:cNvSpPr>
            <p:nvPr/>
          </p:nvSpPr>
          <p:spPr bwMode="auto">
            <a:xfrm>
              <a:off x="4279" y="1075"/>
              <a:ext cx="9" cy="14"/>
            </a:xfrm>
            <a:custGeom>
              <a:avLst/>
              <a:gdLst/>
              <a:ahLst/>
              <a:cxnLst>
                <a:cxn ang="0">
                  <a:pos x="16" y="12"/>
                </a:cxn>
                <a:cxn ang="0">
                  <a:pos x="15" y="16"/>
                </a:cxn>
                <a:cxn ang="0">
                  <a:pos x="13" y="19"/>
                </a:cxn>
                <a:cxn ang="0">
                  <a:pos x="10" y="23"/>
                </a:cxn>
                <a:cxn ang="0">
                  <a:pos x="9" y="26"/>
                </a:cxn>
                <a:cxn ang="0">
                  <a:pos x="6" y="20"/>
                </a:cxn>
                <a:cxn ang="0">
                  <a:pos x="3" y="13"/>
                </a:cxn>
                <a:cxn ang="0">
                  <a:pos x="1" y="6"/>
                </a:cxn>
                <a:cxn ang="0">
                  <a:pos x="0" y="0"/>
                </a:cxn>
                <a:cxn ang="0">
                  <a:pos x="3" y="2"/>
                </a:cxn>
                <a:cxn ang="0">
                  <a:pos x="8" y="4"/>
                </a:cxn>
                <a:cxn ang="0">
                  <a:pos x="13" y="8"/>
                </a:cxn>
                <a:cxn ang="0">
                  <a:pos x="16" y="12"/>
                </a:cxn>
              </a:cxnLst>
              <a:rect l="0" t="0" r="r" b="b"/>
              <a:pathLst>
                <a:path w="16" h="26">
                  <a:moveTo>
                    <a:pt x="16" y="12"/>
                  </a:moveTo>
                  <a:lnTo>
                    <a:pt x="15" y="16"/>
                  </a:lnTo>
                  <a:lnTo>
                    <a:pt x="13" y="19"/>
                  </a:lnTo>
                  <a:lnTo>
                    <a:pt x="10" y="23"/>
                  </a:lnTo>
                  <a:lnTo>
                    <a:pt x="9" y="26"/>
                  </a:lnTo>
                  <a:lnTo>
                    <a:pt x="6" y="20"/>
                  </a:lnTo>
                  <a:lnTo>
                    <a:pt x="3" y="13"/>
                  </a:lnTo>
                  <a:lnTo>
                    <a:pt x="1" y="6"/>
                  </a:lnTo>
                  <a:lnTo>
                    <a:pt x="0" y="0"/>
                  </a:lnTo>
                  <a:lnTo>
                    <a:pt x="3" y="2"/>
                  </a:lnTo>
                  <a:lnTo>
                    <a:pt x="8" y="4"/>
                  </a:lnTo>
                  <a:lnTo>
                    <a:pt x="13" y="8"/>
                  </a:lnTo>
                  <a:lnTo>
                    <a:pt x="16" y="12"/>
                  </a:lnTo>
                  <a:close/>
                </a:path>
              </a:pathLst>
            </a:custGeom>
            <a:solidFill>
              <a:srgbClr val="7F7F7F"/>
            </a:solidFill>
            <a:ln w="9525">
              <a:noFill/>
              <a:round/>
              <a:headEnd/>
              <a:tailEnd/>
            </a:ln>
          </p:spPr>
          <p:txBody>
            <a:bodyPr/>
            <a:lstStyle/>
            <a:p>
              <a:endParaRPr lang="en-US"/>
            </a:p>
          </p:txBody>
        </p:sp>
        <p:sp>
          <p:nvSpPr>
            <p:cNvPr id="25621" name="Freeform 21"/>
            <p:cNvSpPr>
              <a:spLocks/>
            </p:cNvSpPr>
            <p:nvPr/>
          </p:nvSpPr>
          <p:spPr bwMode="auto">
            <a:xfrm>
              <a:off x="4604" y="1118"/>
              <a:ext cx="46" cy="22"/>
            </a:xfrm>
            <a:custGeom>
              <a:avLst/>
              <a:gdLst/>
              <a:ahLst/>
              <a:cxnLst>
                <a:cxn ang="0">
                  <a:pos x="80" y="6"/>
                </a:cxn>
                <a:cxn ang="0">
                  <a:pos x="86" y="7"/>
                </a:cxn>
                <a:cxn ang="0">
                  <a:pos x="88" y="11"/>
                </a:cxn>
                <a:cxn ang="0">
                  <a:pos x="89" y="16"/>
                </a:cxn>
                <a:cxn ang="0">
                  <a:pos x="92" y="21"/>
                </a:cxn>
                <a:cxn ang="0">
                  <a:pos x="89" y="28"/>
                </a:cxn>
                <a:cxn ang="0">
                  <a:pos x="86" y="33"/>
                </a:cxn>
                <a:cxn ang="0">
                  <a:pos x="81" y="39"/>
                </a:cxn>
                <a:cxn ang="0">
                  <a:pos x="76" y="44"/>
                </a:cxn>
                <a:cxn ang="0">
                  <a:pos x="66" y="44"/>
                </a:cxn>
                <a:cxn ang="0">
                  <a:pos x="56" y="41"/>
                </a:cxn>
                <a:cxn ang="0">
                  <a:pos x="48" y="37"/>
                </a:cxn>
                <a:cxn ang="0">
                  <a:pos x="44" y="28"/>
                </a:cxn>
                <a:cxn ang="0">
                  <a:pos x="39" y="29"/>
                </a:cxn>
                <a:cxn ang="0">
                  <a:pos x="33" y="29"/>
                </a:cxn>
                <a:cxn ang="0">
                  <a:pos x="27" y="30"/>
                </a:cxn>
                <a:cxn ang="0">
                  <a:pos x="23" y="31"/>
                </a:cxn>
                <a:cxn ang="0">
                  <a:pos x="17" y="32"/>
                </a:cxn>
                <a:cxn ang="0">
                  <a:pos x="11" y="32"/>
                </a:cxn>
                <a:cxn ang="0">
                  <a:pos x="5" y="32"/>
                </a:cxn>
                <a:cxn ang="0">
                  <a:pos x="0" y="31"/>
                </a:cxn>
                <a:cxn ang="0">
                  <a:pos x="2" y="26"/>
                </a:cxn>
                <a:cxn ang="0">
                  <a:pos x="5" y="23"/>
                </a:cxn>
                <a:cxn ang="0">
                  <a:pos x="10" y="20"/>
                </a:cxn>
                <a:cxn ang="0">
                  <a:pos x="13" y="15"/>
                </a:cxn>
                <a:cxn ang="0">
                  <a:pos x="19" y="8"/>
                </a:cxn>
                <a:cxn ang="0">
                  <a:pos x="27" y="3"/>
                </a:cxn>
                <a:cxn ang="0">
                  <a:pos x="35" y="1"/>
                </a:cxn>
                <a:cxn ang="0">
                  <a:pos x="44" y="0"/>
                </a:cxn>
                <a:cxn ang="0">
                  <a:pos x="54" y="0"/>
                </a:cxn>
                <a:cxn ang="0">
                  <a:pos x="63" y="1"/>
                </a:cxn>
                <a:cxn ang="0">
                  <a:pos x="72" y="3"/>
                </a:cxn>
                <a:cxn ang="0">
                  <a:pos x="80" y="6"/>
                </a:cxn>
              </a:cxnLst>
              <a:rect l="0" t="0" r="r" b="b"/>
              <a:pathLst>
                <a:path w="92" h="44">
                  <a:moveTo>
                    <a:pt x="80" y="6"/>
                  </a:moveTo>
                  <a:lnTo>
                    <a:pt x="86" y="7"/>
                  </a:lnTo>
                  <a:lnTo>
                    <a:pt x="88" y="11"/>
                  </a:lnTo>
                  <a:lnTo>
                    <a:pt x="89" y="16"/>
                  </a:lnTo>
                  <a:lnTo>
                    <a:pt x="92" y="21"/>
                  </a:lnTo>
                  <a:lnTo>
                    <a:pt x="89" y="28"/>
                  </a:lnTo>
                  <a:lnTo>
                    <a:pt x="86" y="33"/>
                  </a:lnTo>
                  <a:lnTo>
                    <a:pt x="81" y="39"/>
                  </a:lnTo>
                  <a:lnTo>
                    <a:pt x="76" y="44"/>
                  </a:lnTo>
                  <a:lnTo>
                    <a:pt x="66" y="44"/>
                  </a:lnTo>
                  <a:lnTo>
                    <a:pt x="56" y="41"/>
                  </a:lnTo>
                  <a:lnTo>
                    <a:pt x="48" y="37"/>
                  </a:lnTo>
                  <a:lnTo>
                    <a:pt x="44" y="28"/>
                  </a:lnTo>
                  <a:lnTo>
                    <a:pt x="39" y="29"/>
                  </a:lnTo>
                  <a:lnTo>
                    <a:pt x="33" y="29"/>
                  </a:lnTo>
                  <a:lnTo>
                    <a:pt x="27" y="30"/>
                  </a:lnTo>
                  <a:lnTo>
                    <a:pt x="23" y="31"/>
                  </a:lnTo>
                  <a:lnTo>
                    <a:pt x="17" y="32"/>
                  </a:lnTo>
                  <a:lnTo>
                    <a:pt x="11" y="32"/>
                  </a:lnTo>
                  <a:lnTo>
                    <a:pt x="5" y="32"/>
                  </a:lnTo>
                  <a:lnTo>
                    <a:pt x="0" y="31"/>
                  </a:lnTo>
                  <a:lnTo>
                    <a:pt x="2" y="26"/>
                  </a:lnTo>
                  <a:lnTo>
                    <a:pt x="5" y="23"/>
                  </a:lnTo>
                  <a:lnTo>
                    <a:pt x="10" y="20"/>
                  </a:lnTo>
                  <a:lnTo>
                    <a:pt x="13" y="15"/>
                  </a:lnTo>
                  <a:lnTo>
                    <a:pt x="19" y="8"/>
                  </a:lnTo>
                  <a:lnTo>
                    <a:pt x="27" y="3"/>
                  </a:lnTo>
                  <a:lnTo>
                    <a:pt x="35" y="1"/>
                  </a:lnTo>
                  <a:lnTo>
                    <a:pt x="44" y="0"/>
                  </a:lnTo>
                  <a:lnTo>
                    <a:pt x="54" y="0"/>
                  </a:lnTo>
                  <a:lnTo>
                    <a:pt x="63" y="1"/>
                  </a:lnTo>
                  <a:lnTo>
                    <a:pt x="72" y="3"/>
                  </a:lnTo>
                  <a:lnTo>
                    <a:pt x="80" y="6"/>
                  </a:lnTo>
                  <a:close/>
                </a:path>
              </a:pathLst>
            </a:custGeom>
            <a:solidFill>
              <a:srgbClr val="000000"/>
            </a:solidFill>
            <a:ln w="9525">
              <a:noFill/>
              <a:round/>
              <a:headEnd/>
              <a:tailEnd/>
            </a:ln>
          </p:spPr>
          <p:txBody>
            <a:bodyPr/>
            <a:lstStyle/>
            <a:p>
              <a:endParaRPr lang="en-US"/>
            </a:p>
          </p:txBody>
        </p:sp>
        <p:sp>
          <p:nvSpPr>
            <p:cNvPr id="25622" name="Freeform 22"/>
            <p:cNvSpPr>
              <a:spLocks/>
            </p:cNvSpPr>
            <p:nvPr/>
          </p:nvSpPr>
          <p:spPr bwMode="auto">
            <a:xfrm>
              <a:off x="4466" y="1133"/>
              <a:ext cx="54" cy="23"/>
            </a:xfrm>
            <a:custGeom>
              <a:avLst/>
              <a:gdLst/>
              <a:ahLst/>
              <a:cxnLst>
                <a:cxn ang="0">
                  <a:pos x="108" y="8"/>
                </a:cxn>
                <a:cxn ang="0">
                  <a:pos x="105" y="19"/>
                </a:cxn>
                <a:cxn ang="0">
                  <a:pos x="98" y="29"/>
                </a:cxn>
                <a:cxn ang="0">
                  <a:pos x="90" y="38"/>
                </a:cxn>
                <a:cxn ang="0">
                  <a:pos x="80" y="44"/>
                </a:cxn>
                <a:cxn ang="0">
                  <a:pos x="73" y="45"/>
                </a:cxn>
                <a:cxn ang="0">
                  <a:pos x="68" y="42"/>
                </a:cxn>
                <a:cxn ang="0">
                  <a:pos x="65" y="39"/>
                </a:cxn>
                <a:cxn ang="0">
                  <a:pos x="61" y="34"/>
                </a:cxn>
                <a:cxn ang="0">
                  <a:pos x="58" y="31"/>
                </a:cxn>
                <a:cxn ang="0">
                  <a:pos x="54" y="29"/>
                </a:cxn>
                <a:cxn ang="0">
                  <a:pos x="51" y="29"/>
                </a:cxn>
                <a:cxn ang="0">
                  <a:pos x="45" y="33"/>
                </a:cxn>
                <a:cxn ang="0">
                  <a:pos x="39" y="33"/>
                </a:cxn>
                <a:cxn ang="0">
                  <a:pos x="34" y="34"/>
                </a:cxn>
                <a:cxn ang="0">
                  <a:pos x="28" y="34"/>
                </a:cxn>
                <a:cxn ang="0">
                  <a:pos x="22" y="36"/>
                </a:cxn>
                <a:cxn ang="0">
                  <a:pos x="16" y="37"/>
                </a:cxn>
                <a:cxn ang="0">
                  <a:pos x="10" y="39"/>
                </a:cxn>
                <a:cxn ang="0">
                  <a:pos x="6" y="40"/>
                </a:cxn>
                <a:cxn ang="0">
                  <a:pos x="0" y="41"/>
                </a:cxn>
                <a:cxn ang="0">
                  <a:pos x="6" y="33"/>
                </a:cxn>
                <a:cxn ang="0">
                  <a:pos x="14" y="26"/>
                </a:cxn>
                <a:cxn ang="0">
                  <a:pos x="22" y="21"/>
                </a:cxn>
                <a:cxn ang="0">
                  <a:pos x="30" y="15"/>
                </a:cxn>
                <a:cxn ang="0">
                  <a:pos x="38" y="9"/>
                </a:cxn>
                <a:cxn ang="0">
                  <a:pos x="46" y="6"/>
                </a:cxn>
                <a:cxn ang="0">
                  <a:pos x="54" y="2"/>
                </a:cxn>
                <a:cxn ang="0">
                  <a:pos x="63" y="1"/>
                </a:cxn>
                <a:cxn ang="0">
                  <a:pos x="72" y="0"/>
                </a:cxn>
                <a:cxn ang="0">
                  <a:pos x="81" y="0"/>
                </a:cxn>
                <a:cxn ang="0">
                  <a:pos x="91" y="0"/>
                </a:cxn>
                <a:cxn ang="0">
                  <a:pos x="100" y="1"/>
                </a:cxn>
                <a:cxn ang="0">
                  <a:pos x="103" y="3"/>
                </a:cxn>
                <a:cxn ang="0">
                  <a:pos x="105" y="4"/>
                </a:cxn>
                <a:cxn ang="0">
                  <a:pos x="107" y="7"/>
                </a:cxn>
                <a:cxn ang="0">
                  <a:pos x="108" y="8"/>
                </a:cxn>
              </a:cxnLst>
              <a:rect l="0" t="0" r="r" b="b"/>
              <a:pathLst>
                <a:path w="108" h="45">
                  <a:moveTo>
                    <a:pt x="108" y="8"/>
                  </a:moveTo>
                  <a:lnTo>
                    <a:pt x="105" y="19"/>
                  </a:lnTo>
                  <a:lnTo>
                    <a:pt x="98" y="29"/>
                  </a:lnTo>
                  <a:lnTo>
                    <a:pt x="90" y="38"/>
                  </a:lnTo>
                  <a:lnTo>
                    <a:pt x="80" y="44"/>
                  </a:lnTo>
                  <a:lnTo>
                    <a:pt x="73" y="45"/>
                  </a:lnTo>
                  <a:lnTo>
                    <a:pt x="68" y="42"/>
                  </a:lnTo>
                  <a:lnTo>
                    <a:pt x="65" y="39"/>
                  </a:lnTo>
                  <a:lnTo>
                    <a:pt x="61" y="34"/>
                  </a:lnTo>
                  <a:lnTo>
                    <a:pt x="58" y="31"/>
                  </a:lnTo>
                  <a:lnTo>
                    <a:pt x="54" y="29"/>
                  </a:lnTo>
                  <a:lnTo>
                    <a:pt x="51" y="29"/>
                  </a:lnTo>
                  <a:lnTo>
                    <a:pt x="45" y="33"/>
                  </a:lnTo>
                  <a:lnTo>
                    <a:pt x="39" y="33"/>
                  </a:lnTo>
                  <a:lnTo>
                    <a:pt x="34" y="34"/>
                  </a:lnTo>
                  <a:lnTo>
                    <a:pt x="28" y="34"/>
                  </a:lnTo>
                  <a:lnTo>
                    <a:pt x="22" y="36"/>
                  </a:lnTo>
                  <a:lnTo>
                    <a:pt x="16" y="37"/>
                  </a:lnTo>
                  <a:lnTo>
                    <a:pt x="10" y="39"/>
                  </a:lnTo>
                  <a:lnTo>
                    <a:pt x="6" y="40"/>
                  </a:lnTo>
                  <a:lnTo>
                    <a:pt x="0" y="41"/>
                  </a:lnTo>
                  <a:lnTo>
                    <a:pt x="6" y="33"/>
                  </a:lnTo>
                  <a:lnTo>
                    <a:pt x="14" y="26"/>
                  </a:lnTo>
                  <a:lnTo>
                    <a:pt x="22" y="21"/>
                  </a:lnTo>
                  <a:lnTo>
                    <a:pt x="30" y="15"/>
                  </a:lnTo>
                  <a:lnTo>
                    <a:pt x="38" y="9"/>
                  </a:lnTo>
                  <a:lnTo>
                    <a:pt x="46" y="6"/>
                  </a:lnTo>
                  <a:lnTo>
                    <a:pt x="54" y="2"/>
                  </a:lnTo>
                  <a:lnTo>
                    <a:pt x="63" y="1"/>
                  </a:lnTo>
                  <a:lnTo>
                    <a:pt x="72" y="0"/>
                  </a:lnTo>
                  <a:lnTo>
                    <a:pt x="81" y="0"/>
                  </a:lnTo>
                  <a:lnTo>
                    <a:pt x="91" y="0"/>
                  </a:lnTo>
                  <a:lnTo>
                    <a:pt x="100" y="1"/>
                  </a:lnTo>
                  <a:lnTo>
                    <a:pt x="103" y="3"/>
                  </a:lnTo>
                  <a:lnTo>
                    <a:pt x="105" y="4"/>
                  </a:lnTo>
                  <a:lnTo>
                    <a:pt x="107" y="7"/>
                  </a:lnTo>
                  <a:lnTo>
                    <a:pt x="108" y="8"/>
                  </a:lnTo>
                  <a:close/>
                </a:path>
              </a:pathLst>
            </a:custGeom>
            <a:solidFill>
              <a:srgbClr val="000000"/>
            </a:solidFill>
            <a:ln w="9525">
              <a:noFill/>
              <a:round/>
              <a:headEnd/>
              <a:tailEnd/>
            </a:ln>
          </p:spPr>
          <p:txBody>
            <a:bodyPr/>
            <a:lstStyle/>
            <a:p>
              <a:endParaRPr lang="en-US"/>
            </a:p>
          </p:txBody>
        </p:sp>
        <p:sp>
          <p:nvSpPr>
            <p:cNvPr id="25623" name="Freeform 23"/>
            <p:cNvSpPr>
              <a:spLocks/>
            </p:cNvSpPr>
            <p:nvPr/>
          </p:nvSpPr>
          <p:spPr bwMode="auto">
            <a:xfrm>
              <a:off x="4324" y="1182"/>
              <a:ext cx="31" cy="32"/>
            </a:xfrm>
            <a:custGeom>
              <a:avLst/>
              <a:gdLst/>
              <a:ahLst/>
              <a:cxnLst>
                <a:cxn ang="0">
                  <a:pos x="52" y="14"/>
                </a:cxn>
                <a:cxn ang="0">
                  <a:pos x="42" y="14"/>
                </a:cxn>
                <a:cxn ang="0">
                  <a:pos x="33" y="14"/>
                </a:cxn>
                <a:cxn ang="0">
                  <a:pos x="25" y="16"/>
                </a:cxn>
                <a:cxn ang="0">
                  <a:pos x="19" y="23"/>
                </a:cxn>
                <a:cxn ang="0">
                  <a:pos x="17" y="29"/>
                </a:cxn>
                <a:cxn ang="0">
                  <a:pos x="18" y="35"/>
                </a:cxn>
                <a:cxn ang="0">
                  <a:pos x="22" y="41"/>
                </a:cxn>
                <a:cxn ang="0">
                  <a:pos x="26" y="46"/>
                </a:cxn>
                <a:cxn ang="0">
                  <a:pos x="30" y="48"/>
                </a:cxn>
                <a:cxn ang="0">
                  <a:pos x="33" y="50"/>
                </a:cxn>
                <a:cxn ang="0">
                  <a:pos x="38" y="52"/>
                </a:cxn>
                <a:cxn ang="0">
                  <a:pos x="42" y="52"/>
                </a:cxn>
                <a:cxn ang="0">
                  <a:pos x="45" y="50"/>
                </a:cxn>
                <a:cxn ang="0">
                  <a:pos x="47" y="47"/>
                </a:cxn>
                <a:cxn ang="0">
                  <a:pos x="47" y="45"/>
                </a:cxn>
                <a:cxn ang="0">
                  <a:pos x="47" y="41"/>
                </a:cxn>
                <a:cxn ang="0">
                  <a:pos x="45" y="37"/>
                </a:cxn>
                <a:cxn ang="0">
                  <a:pos x="41" y="32"/>
                </a:cxn>
                <a:cxn ang="0">
                  <a:pos x="37" y="29"/>
                </a:cxn>
                <a:cxn ang="0">
                  <a:pos x="35" y="23"/>
                </a:cxn>
                <a:cxn ang="0">
                  <a:pos x="41" y="23"/>
                </a:cxn>
                <a:cxn ang="0">
                  <a:pos x="46" y="23"/>
                </a:cxn>
                <a:cxn ang="0">
                  <a:pos x="52" y="25"/>
                </a:cxn>
                <a:cxn ang="0">
                  <a:pos x="55" y="27"/>
                </a:cxn>
                <a:cxn ang="0">
                  <a:pos x="57" y="30"/>
                </a:cxn>
                <a:cxn ang="0">
                  <a:pos x="60" y="33"/>
                </a:cxn>
                <a:cxn ang="0">
                  <a:pos x="61" y="37"/>
                </a:cxn>
                <a:cxn ang="0">
                  <a:pos x="61" y="41"/>
                </a:cxn>
                <a:cxn ang="0">
                  <a:pos x="60" y="47"/>
                </a:cxn>
                <a:cxn ang="0">
                  <a:pos x="59" y="54"/>
                </a:cxn>
                <a:cxn ang="0">
                  <a:pos x="55" y="59"/>
                </a:cxn>
                <a:cxn ang="0">
                  <a:pos x="50" y="63"/>
                </a:cxn>
                <a:cxn ang="0">
                  <a:pos x="44" y="63"/>
                </a:cxn>
                <a:cxn ang="0">
                  <a:pos x="37" y="63"/>
                </a:cxn>
                <a:cxn ang="0">
                  <a:pos x="30" y="63"/>
                </a:cxn>
                <a:cxn ang="0">
                  <a:pos x="23" y="62"/>
                </a:cxn>
                <a:cxn ang="0">
                  <a:pos x="16" y="61"/>
                </a:cxn>
                <a:cxn ang="0">
                  <a:pos x="10" y="57"/>
                </a:cxn>
                <a:cxn ang="0">
                  <a:pos x="4" y="54"/>
                </a:cxn>
                <a:cxn ang="0">
                  <a:pos x="0" y="49"/>
                </a:cxn>
                <a:cxn ang="0">
                  <a:pos x="0" y="35"/>
                </a:cxn>
                <a:cxn ang="0">
                  <a:pos x="3" y="23"/>
                </a:cxn>
                <a:cxn ang="0">
                  <a:pos x="10" y="11"/>
                </a:cxn>
                <a:cxn ang="0">
                  <a:pos x="21" y="2"/>
                </a:cxn>
                <a:cxn ang="0">
                  <a:pos x="29" y="0"/>
                </a:cxn>
                <a:cxn ang="0">
                  <a:pos x="38" y="2"/>
                </a:cxn>
                <a:cxn ang="0">
                  <a:pos x="45" y="8"/>
                </a:cxn>
                <a:cxn ang="0">
                  <a:pos x="52" y="14"/>
                </a:cxn>
              </a:cxnLst>
              <a:rect l="0" t="0" r="r" b="b"/>
              <a:pathLst>
                <a:path w="61" h="63">
                  <a:moveTo>
                    <a:pt x="52" y="14"/>
                  </a:moveTo>
                  <a:lnTo>
                    <a:pt x="42" y="14"/>
                  </a:lnTo>
                  <a:lnTo>
                    <a:pt x="33" y="14"/>
                  </a:lnTo>
                  <a:lnTo>
                    <a:pt x="25" y="16"/>
                  </a:lnTo>
                  <a:lnTo>
                    <a:pt x="19" y="23"/>
                  </a:lnTo>
                  <a:lnTo>
                    <a:pt x="17" y="29"/>
                  </a:lnTo>
                  <a:lnTo>
                    <a:pt x="18" y="35"/>
                  </a:lnTo>
                  <a:lnTo>
                    <a:pt x="22" y="41"/>
                  </a:lnTo>
                  <a:lnTo>
                    <a:pt x="26" y="46"/>
                  </a:lnTo>
                  <a:lnTo>
                    <a:pt x="30" y="48"/>
                  </a:lnTo>
                  <a:lnTo>
                    <a:pt x="33" y="50"/>
                  </a:lnTo>
                  <a:lnTo>
                    <a:pt x="38" y="52"/>
                  </a:lnTo>
                  <a:lnTo>
                    <a:pt x="42" y="52"/>
                  </a:lnTo>
                  <a:lnTo>
                    <a:pt x="45" y="50"/>
                  </a:lnTo>
                  <a:lnTo>
                    <a:pt x="47" y="47"/>
                  </a:lnTo>
                  <a:lnTo>
                    <a:pt x="47" y="45"/>
                  </a:lnTo>
                  <a:lnTo>
                    <a:pt x="47" y="41"/>
                  </a:lnTo>
                  <a:lnTo>
                    <a:pt x="45" y="37"/>
                  </a:lnTo>
                  <a:lnTo>
                    <a:pt x="41" y="32"/>
                  </a:lnTo>
                  <a:lnTo>
                    <a:pt x="37" y="29"/>
                  </a:lnTo>
                  <a:lnTo>
                    <a:pt x="35" y="23"/>
                  </a:lnTo>
                  <a:lnTo>
                    <a:pt x="41" y="23"/>
                  </a:lnTo>
                  <a:lnTo>
                    <a:pt x="46" y="23"/>
                  </a:lnTo>
                  <a:lnTo>
                    <a:pt x="52" y="25"/>
                  </a:lnTo>
                  <a:lnTo>
                    <a:pt x="55" y="27"/>
                  </a:lnTo>
                  <a:lnTo>
                    <a:pt x="57" y="30"/>
                  </a:lnTo>
                  <a:lnTo>
                    <a:pt x="60" y="33"/>
                  </a:lnTo>
                  <a:lnTo>
                    <a:pt x="61" y="37"/>
                  </a:lnTo>
                  <a:lnTo>
                    <a:pt x="61" y="41"/>
                  </a:lnTo>
                  <a:lnTo>
                    <a:pt x="60" y="47"/>
                  </a:lnTo>
                  <a:lnTo>
                    <a:pt x="59" y="54"/>
                  </a:lnTo>
                  <a:lnTo>
                    <a:pt x="55" y="59"/>
                  </a:lnTo>
                  <a:lnTo>
                    <a:pt x="50" y="63"/>
                  </a:lnTo>
                  <a:lnTo>
                    <a:pt x="44" y="63"/>
                  </a:lnTo>
                  <a:lnTo>
                    <a:pt x="37" y="63"/>
                  </a:lnTo>
                  <a:lnTo>
                    <a:pt x="30" y="63"/>
                  </a:lnTo>
                  <a:lnTo>
                    <a:pt x="23" y="62"/>
                  </a:lnTo>
                  <a:lnTo>
                    <a:pt x="16" y="61"/>
                  </a:lnTo>
                  <a:lnTo>
                    <a:pt x="10" y="57"/>
                  </a:lnTo>
                  <a:lnTo>
                    <a:pt x="4" y="54"/>
                  </a:lnTo>
                  <a:lnTo>
                    <a:pt x="0" y="49"/>
                  </a:lnTo>
                  <a:lnTo>
                    <a:pt x="0" y="35"/>
                  </a:lnTo>
                  <a:lnTo>
                    <a:pt x="3" y="23"/>
                  </a:lnTo>
                  <a:lnTo>
                    <a:pt x="10" y="11"/>
                  </a:lnTo>
                  <a:lnTo>
                    <a:pt x="21" y="2"/>
                  </a:lnTo>
                  <a:lnTo>
                    <a:pt x="29" y="0"/>
                  </a:lnTo>
                  <a:lnTo>
                    <a:pt x="38" y="2"/>
                  </a:lnTo>
                  <a:lnTo>
                    <a:pt x="45" y="8"/>
                  </a:lnTo>
                  <a:lnTo>
                    <a:pt x="52" y="14"/>
                  </a:lnTo>
                  <a:close/>
                </a:path>
              </a:pathLst>
            </a:custGeom>
            <a:solidFill>
              <a:srgbClr val="000000"/>
            </a:solidFill>
            <a:ln w="9525">
              <a:noFill/>
              <a:round/>
              <a:headEnd/>
              <a:tailEnd/>
            </a:ln>
          </p:spPr>
          <p:txBody>
            <a:bodyPr/>
            <a:lstStyle/>
            <a:p>
              <a:endParaRPr lang="en-US"/>
            </a:p>
          </p:txBody>
        </p:sp>
        <p:sp>
          <p:nvSpPr>
            <p:cNvPr id="25624" name="Freeform 24"/>
            <p:cNvSpPr>
              <a:spLocks/>
            </p:cNvSpPr>
            <p:nvPr/>
          </p:nvSpPr>
          <p:spPr bwMode="auto">
            <a:xfrm>
              <a:off x="4544" y="1254"/>
              <a:ext cx="68" cy="18"/>
            </a:xfrm>
            <a:custGeom>
              <a:avLst/>
              <a:gdLst/>
              <a:ahLst/>
              <a:cxnLst>
                <a:cxn ang="0">
                  <a:pos x="136" y="18"/>
                </a:cxn>
                <a:cxn ang="0">
                  <a:pos x="127" y="19"/>
                </a:cxn>
                <a:cxn ang="0">
                  <a:pos x="118" y="19"/>
                </a:cxn>
                <a:cxn ang="0">
                  <a:pos x="109" y="19"/>
                </a:cxn>
                <a:cxn ang="0">
                  <a:pos x="99" y="19"/>
                </a:cxn>
                <a:cxn ang="0">
                  <a:pos x="88" y="18"/>
                </a:cxn>
                <a:cxn ang="0">
                  <a:pos x="78" y="18"/>
                </a:cxn>
                <a:cxn ang="0">
                  <a:pos x="68" y="18"/>
                </a:cxn>
                <a:cxn ang="0">
                  <a:pos x="58" y="19"/>
                </a:cxn>
                <a:cxn ang="0">
                  <a:pos x="50" y="20"/>
                </a:cxn>
                <a:cxn ang="0">
                  <a:pos x="43" y="23"/>
                </a:cxn>
                <a:cxn ang="0">
                  <a:pos x="36" y="26"/>
                </a:cxn>
                <a:cxn ang="0">
                  <a:pos x="30" y="29"/>
                </a:cxn>
                <a:cxn ang="0">
                  <a:pos x="23" y="32"/>
                </a:cxn>
                <a:cxn ang="0">
                  <a:pos x="16" y="34"/>
                </a:cxn>
                <a:cxn ang="0">
                  <a:pos x="8" y="35"/>
                </a:cxn>
                <a:cxn ang="0">
                  <a:pos x="0" y="35"/>
                </a:cxn>
                <a:cxn ang="0">
                  <a:pos x="3" y="27"/>
                </a:cxn>
                <a:cxn ang="0">
                  <a:pos x="10" y="19"/>
                </a:cxn>
                <a:cxn ang="0">
                  <a:pos x="19" y="14"/>
                </a:cxn>
                <a:cxn ang="0">
                  <a:pos x="28" y="9"/>
                </a:cxn>
                <a:cxn ang="0">
                  <a:pos x="35" y="7"/>
                </a:cxn>
                <a:cxn ang="0">
                  <a:pos x="42" y="4"/>
                </a:cxn>
                <a:cxn ang="0">
                  <a:pos x="49" y="2"/>
                </a:cxn>
                <a:cxn ang="0">
                  <a:pos x="56" y="1"/>
                </a:cxn>
                <a:cxn ang="0">
                  <a:pos x="63" y="0"/>
                </a:cxn>
                <a:cxn ang="0">
                  <a:pos x="70" y="0"/>
                </a:cxn>
                <a:cxn ang="0">
                  <a:pos x="78" y="0"/>
                </a:cxn>
                <a:cxn ang="0">
                  <a:pos x="85" y="1"/>
                </a:cxn>
                <a:cxn ang="0">
                  <a:pos x="92" y="1"/>
                </a:cxn>
                <a:cxn ang="0">
                  <a:pos x="98" y="2"/>
                </a:cxn>
                <a:cxn ang="0">
                  <a:pos x="104" y="2"/>
                </a:cxn>
                <a:cxn ang="0">
                  <a:pos x="113" y="3"/>
                </a:cxn>
                <a:cxn ang="0">
                  <a:pos x="118" y="5"/>
                </a:cxn>
                <a:cxn ang="0">
                  <a:pos x="125" y="8"/>
                </a:cxn>
                <a:cxn ang="0">
                  <a:pos x="131" y="12"/>
                </a:cxn>
                <a:cxn ang="0">
                  <a:pos x="136" y="18"/>
                </a:cxn>
              </a:cxnLst>
              <a:rect l="0" t="0" r="r" b="b"/>
              <a:pathLst>
                <a:path w="136" h="35">
                  <a:moveTo>
                    <a:pt x="136" y="18"/>
                  </a:moveTo>
                  <a:lnTo>
                    <a:pt x="127" y="19"/>
                  </a:lnTo>
                  <a:lnTo>
                    <a:pt x="118" y="19"/>
                  </a:lnTo>
                  <a:lnTo>
                    <a:pt x="109" y="19"/>
                  </a:lnTo>
                  <a:lnTo>
                    <a:pt x="99" y="19"/>
                  </a:lnTo>
                  <a:lnTo>
                    <a:pt x="88" y="18"/>
                  </a:lnTo>
                  <a:lnTo>
                    <a:pt x="78" y="18"/>
                  </a:lnTo>
                  <a:lnTo>
                    <a:pt x="68" y="18"/>
                  </a:lnTo>
                  <a:lnTo>
                    <a:pt x="58" y="19"/>
                  </a:lnTo>
                  <a:lnTo>
                    <a:pt x="50" y="20"/>
                  </a:lnTo>
                  <a:lnTo>
                    <a:pt x="43" y="23"/>
                  </a:lnTo>
                  <a:lnTo>
                    <a:pt x="36" y="26"/>
                  </a:lnTo>
                  <a:lnTo>
                    <a:pt x="30" y="29"/>
                  </a:lnTo>
                  <a:lnTo>
                    <a:pt x="23" y="32"/>
                  </a:lnTo>
                  <a:lnTo>
                    <a:pt x="16" y="34"/>
                  </a:lnTo>
                  <a:lnTo>
                    <a:pt x="8" y="35"/>
                  </a:lnTo>
                  <a:lnTo>
                    <a:pt x="0" y="35"/>
                  </a:lnTo>
                  <a:lnTo>
                    <a:pt x="3" y="27"/>
                  </a:lnTo>
                  <a:lnTo>
                    <a:pt x="10" y="19"/>
                  </a:lnTo>
                  <a:lnTo>
                    <a:pt x="19" y="14"/>
                  </a:lnTo>
                  <a:lnTo>
                    <a:pt x="28" y="9"/>
                  </a:lnTo>
                  <a:lnTo>
                    <a:pt x="35" y="7"/>
                  </a:lnTo>
                  <a:lnTo>
                    <a:pt x="42" y="4"/>
                  </a:lnTo>
                  <a:lnTo>
                    <a:pt x="49" y="2"/>
                  </a:lnTo>
                  <a:lnTo>
                    <a:pt x="56" y="1"/>
                  </a:lnTo>
                  <a:lnTo>
                    <a:pt x="63" y="0"/>
                  </a:lnTo>
                  <a:lnTo>
                    <a:pt x="70" y="0"/>
                  </a:lnTo>
                  <a:lnTo>
                    <a:pt x="78" y="0"/>
                  </a:lnTo>
                  <a:lnTo>
                    <a:pt x="85" y="1"/>
                  </a:lnTo>
                  <a:lnTo>
                    <a:pt x="92" y="1"/>
                  </a:lnTo>
                  <a:lnTo>
                    <a:pt x="98" y="2"/>
                  </a:lnTo>
                  <a:lnTo>
                    <a:pt x="104" y="2"/>
                  </a:lnTo>
                  <a:lnTo>
                    <a:pt x="113" y="3"/>
                  </a:lnTo>
                  <a:lnTo>
                    <a:pt x="118" y="5"/>
                  </a:lnTo>
                  <a:lnTo>
                    <a:pt x="125" y="8"/>
                  </a:lnTo>
                  <a:lnTo>
                    <a:pt x="131" y="12"/>
                  </a:lnTo>
                  <a:lnTo>
                    <a:pt x="136" y="18"/>
                  </a:lnTo>
                  <a:close/>
                </a:path>
              </a:pathLst>
            </a:custGeom>
            <a:solidFill>
              <a:srgbClr val="000000"/>
            </a:solidFill>
            <a:ln w="9525">
              <a:noFill/>
              <a:round/>
              <a:headEnd/>
              <a:tailEnd/>
            </a:ln>
          </p:spPr>
          <p:txBody>
            <a:bodyPr/>
            <a:lstStyle/>
            <a:p>
              <a:endParaRPr lang="en-US"/>
            </a:p>
          </p:txBody>
        </p:sp>
        <p:sp>
          <p:nvSpPr>
            <p:cNvPr id="25625" name="Freeform 25"/>
            <p:cNvSpPr>
              <a:spLocks/>
            </p:cNvSpPr>
            <p:nvPr/>
          </p:nvSpPr>
          <p:spPr bwMode="auto">
            <a:xfrm>
              <a:off x="4388" y="1280"/>
              <a:ext cx="196" cy="156"/>
            </a:xfrm>
            <a:custGeom>
              <a:avLst/>
              <a:gdLst/>
              <a:ahLst/>
              <a:cxnLst>
                <a:cxn ang="0">
                  <a:pos x="142" y="27"/>
                </a:cxn>
                <a:cxn ang="0">
                  <a:pos x="183" y="66"/>
                </a:cxn>
                <a:cxn ang="0">
                  <a:pos x="221" y="110"/>
                </a:cxn>
                <a:cxn ang="0">
                  <a:pos x="262" y="148"/>
                </a:cxn>
                <a:cxn ang="0">
                  <a:pos x="299" y="165"/>
                </a:cxn>
                <a:cxn ang="0">
                  <a:pos x="326" y="166"/>
                </a:cxn>
                <a:cxn ang="0">
                  <a:pos x="352" y="160"/>
                </a:cxn>
                <a:cxn ang="0">
                  <a:pos x="377" y="152"/>
                </a:cxn>
                <a:cxn ang="0">
                  <a:pos x="385" y="162"/>
                </a:cxn>
                <a:cxn ang="0">
                  <a:pos x="373" y="185"/>
                </a:cxn>
                <a:cxn ang="0">
                  <a:pos x="358" y="207"/>
                </a:cxn>
                <a:cxn ang="0">
                  <a:pos x="343" y="227"/>
                </a:cxn>
                <a:cxn ang="0">
                  <a:pos x="329" y="256"/>
                </a:cxn>
                <a:cxn ang="0">
                  <a:pos x="322" y="294"/>
                </a:cxn>
                <a:cxn ang="0">
                  <a:pos x="312" y="313"/>
                </a:cxn>
                <a:cxn ang="0">
                  <a:pos x="296" y="302"/>
                </a:cxn>
                <a:cxn ang="0">
                  <a:pos x="277" y="284"/>
                </a:cxn>
                <a:cxn ang="0">
                  <a:pos x="258" y="256"/>
                </a:cxn>
                <a:cxn ang="0">
                  <a:pos x="242" y="228"/>
                </a:cxn>
                <a:cxn ang="0">
                  <a:pos x="220" y="204"/>
                </a:cxn>
                <a:cxn ang="0">
                  <a:pos x="200" y="195"/>
                </a:cxn>
                <a:cxn ang="0">
                  <a:pos x="191" y="194"/>
                </a:cxn>
                <a:cxn ang="0">
                  <a:pos x="176" y="179"/>
                </a:cxn>
                <a:cxn ang="0">
                  <a:pos x="149" y="158"/>
                </a:cxn>
                <a:cxn ang="0">
                  <a:pos x="122" y="137"/>
                </a:cxn>
                <a:cxn ang="0">
                  <a:pos x="95" y="117"/>
                </a:cxn>
                <a:cxn ang="0">
                  <a:pos x="69" y="95"/>
                </a:cxn>
                <a:cxn ang="0">
                  <a:pos x="45" y="71"/>
                </a:cxn>
                <a:cxn ang="0">
                  <a:pos x="24" y="45"/>
                </a:cxn>
                <a:cxn ang="0">
                  <a:pos x="7" y="17"/>
                </a:cxn>
                <a:cxn ang="0">
                  <a:pos x="15" y="3"/>
                </a:cxn>
                <a:cxn ang="0">
                  <a:pos x="45" y="4"/>
                </a:cxn>
                <a:cxn ang="0">
                  <a:pos x="73" y="4"/>
                </a:cxn>
                <a:cxn ang="0">
                  <a:pos x="103" y="8"/>
                </a:cxn>
              </a:cxnLst>
              <a:rect l="0" t="0" r="r" b="b"/>
              <a:pathLst>
                <a:path w="390" h="314">
                  <a:moveTo>
                    <a:pt x="118" y="13"/>
                  </a:moveTo>
                  <a:lnTo>
                    <a:pt x="142" y="27"/>
                  </a:lnTo>
                  <a:lnTo>
                    <a:pt x="164" y="45"/>
                  </a:lnTo>
                  <a:lnTo>
                    <a:pt x="183" y="66"/>
                  </a:lnTo>
                  <a:lnTo>
                    <a:pt x="202" y="88"/>
                  </a:lnTo>
                  <a:lnTo>
                    <a:pt x="221" y="110"/>
                  </a:lnTo>
                  <a:lnTo>
                    <a:pt x="240" y="131"/>
                  </a:lnTo>
                  <a:lnTo>
                    <a:pt x="262" y="148"/>
                  </a:lnTo>
                  <a:lnTo>
                    <a:pt x="286" y="162"/>
                  </a:lnTo>
                  <a:lnTo>
                    <a:pt x="299" y="165"/>
                  </a:lnTo>
                  <a:lnTo>
                    <a:pt x="313" y="166"/>
                  </a:lnTo>
                  <a:lnTo>
                    <a:pt x="326" y="166"/>
                  </a:lnTo>
                  <a:lnTo>
                    <a:pt x="338" y="164"/>
                  </a:lnTo>
                  <a:lnTo>
                    <a:pt x="352" y="160"/>
                  </a:lnTo>
                  <a:lnTo>
                    <a:pt x="365" y="156"/>
                  </a:lnTo>
                  <a:lnTo>
                    <a:pt x="377" y="152"/>
                  </a:lnTo>
                  <a:lnTo>
                    <a:pt x="390" y="149"/>
                  </a:lnTo>
                  <a:lnTo>
                    <a:pt x="385" y="162"/>
                  </a:lnTo>
                  <a:lnTo>
                    <a:pt x="380" y="173"/>
                  </a:lnTo>
                  <a:lnTo>
                    <a:pt x="373" y="185"/>
                  </a:lnTo>
                  <a:lnTo>
                    <a:pt x="366" y="195"/>
                  </a:lnTo>
                  <a:lnTo>
                    <a:pt x="358" y="207"/>
                  </a:lnTo>
                  <a:lnTo>
                    <a:pt x="350" y="217"/>
                  </a:lnTo>
                  <a:lnTo>
                    <a:pt x="343" y="227"/>
                  </a:lnTo>
                  <a:lnTo>
                    <a:pt x="336" y="239"/>
                  </a:lnTo>
                  <a:lnTo>
                    <a:pt x="329" y="256"/>
                  </a:lnTo>
                  <a:lnTo>
                    <a:pt x="324" y="275"/>
                  </a:lnTo>
                  <a:lnTo>
                    <a:pt x="322" y="294"/>
                  </a:lnTo>
                  <a:lnTo>
                    <a:pt x="321" y="314"/>
                  </a:lnTo>
                  <a:lnTo>
                    <a:pt x="312" y="313"/>
                  </a:lnTo>
                  <a:lnTo>
                    <a:pt x="304" y="308"/>
                  </a:lnTo>
                  <a:lnTo>
                    <a:pt x="296" y="302"/>
                  </a:lnTo>
                  <a:lnTo>
                    <a:pt x="289" y="295"/>
                  </a:lnTo>
                  <a:lnTo>
                    <a:pt x="277" y="284"/>
                  </a:lnTo>
                  <a:lnTo>
                    <a:pt x="267" y="270"/>
                  </a:lnTo>
                  <a:lnTo>
                    <a:pt x="258" y="256"/>
                  </a:lnTo>
                  <a:lnTo>
                    <a:pt x="250" y="242"/>
                  </a:lnTo>
                  <a:lnTo>
                    <a:pt x="242" y="228"/>
                  </a:lnTo>
                  <a:lnTo>
                    <a:pt x="232" y="216"/>
                  </a:lnTo>
                  <a:lnTo>
                    <a:pt x="220" y="204"/>
                  </a:lnTo>
                  <a:lnTo>
                    <a:pt x="206" y="196"/>
                  </a:lnTo>
                  <a:lnTo>
                    <a:pt x="200" y="195"/>
                  </a:lnTo>
                  <a:lnTo>
                    <a:pt x="195" y="195"/>
                  </a:lnTo>
                  <a:lnTo>
                    <a:pt x="191" y="194"/>
                  </a:lnTo>
                  <a:lnTo>
                    <a:pt x="189" y="189"/>
                  </a:lnTo>
                  <a:lnTo>
                    <a:pt x="176" y="179"/>
                  </a:lnTo>
                  <a:lnTo>
                    <a:pt x="162" y="169"/>
                  </a:lnTo>
                  <a:lnTo>
                    <a:pt x="149" y="158"/>
                  </a:lnTo>
                  <a:lnTo>
                    <a:pt x="136" y="148"/>
                  </a:lnTo>
                  <a:lnTo>
                    <a:pt x="122" y="137"/>
                  </a:lnTo>
                  <a:lnTo>
                    <a:pt x="108" y="127"/>
                  </a:lnTo>
                  <a:lnTo>
                    <a:pt x="95" y="117"/>
                  </a:lnTo>
                  <a:lnTo>
                    <a:pt x="81" y="106"/>
                  </a:lnTo>
                  <a:lnTo>
                    <a:pt x="69" y="95"/>
                  </a:lnTo>
                  <a:lnTo>
                    <a:pt x="56" y="83"/>
                  </a:lnTo>
                  <a:lnTo>
                    <a:pt x="45" y="71"/>
                  </a:lnTo>
                  <a:lnTo>
                    <a:pt x="34" y="58"/>
                  </a:lnTo>
                  <a:lnTo>
                    <a:pt x="24" y="45"/>
                  </a:lnTo>
                  <a:lnTo>
                    <a:pt x="15" y="32"/>
                  </a:lnTo>
                  <a:lnTo>
                    <a:pt x="7" y="17"/>
                  </a:lnTo>
                  <a:lnTo>
                    <a:pt x="0" y="0"/>
                  </a:lnTo>
                  <a:lnTo>
                    <a:pt x="15" y="3"/>
                  </a:lnTo>
                  <a:lnTo>
                    <a:pt x="30" y="4"/>
                  </a:lnTo>
                  <a:lnTo>
                    <a:pt x="45" y="4"/>
                  </a:lnTo>
                  <a:lnTo>
                    <a:pt x="60" y="4"/>
                  </a:lnTo>
                  <a:lnTo>
                    <a:pt x="73" y="4"/>
                  </a:lnTo>
                  <a:lnTo>
                    <a:pt x="88" y="5"/>
                  </a:lnTo>
                  <a:lnTo>
                    <a:pt x="103" y="8"/>
                  </a:lnTo>
                  <a:lnTo>
                    <a:pt x="118" y="13"/>
                  </a:lnTo>
                  <a:close/>
                </a:path>
              </a:pathLst>
            </a:custGeom>
            <a:solidFill>
              <a:srgbClr val="FFFFFF"/>
            </a:solidFill>
            <a:ln w="9525">
              <a:noFill/>
              <a:round/>
              <a:headEnd/>
              <a:tailEnd/>
            </a:ln>
          </p:spPr>
          <p:txBody>
            <a:bodyPr/>
            <a:lstStyle/>
            <a:p>
              <a:endParaRPr lang="en-US"/>
            </a:p>
          </p:txBody>
        </p:sp>
        <p:sp>
          <p:nvSpPr>
            <p:cNvPr id="25626" name="Freeform 26"/>
            <p:cNvSpPr>
              <a:spLocks/>
            </p:cNvSpPr>
            <p:nvPr/>
          </p:nvSpPr>
          <p:spPr bwMode="auto">
            <a:xfrm>
              <a:off x="4623" y="1549"/>
              <a:ext cx="24" cy="17"/>
            </a:xfrm>
            <a:custGeom>
              <a:avLst/>
              <a:gdLst/>
              <a:ahLst/>
              <a:cxnLst>
                <a:cxn ang="0">
                  <a:pos x="49" y="7"/>
                </a:cxn>
                <a:cxn ang="0">
                  <a:pos x="48" y="15"/>
                </a:cxn>
                <a:cxn ang="0">
                  <a:pos x="44" y="22"/>
                </a:cxn>
                <a:cxn ang="0">
                  <a:pos x="40" y="28"/>
                </a:cxn>
                <a:cxn ang="0">
                  <a:pos x="35" y="35"/>
                </a:cxn>
                <a:cxn ang="0">
                  <a:pos x="0" y="32"/>
                </a:cxn>
                <a:cxn ang="0">
                  <a:pos x="4" y="21"/>
                </a:cxn>
                <a:cxn ang="0">
                  <a:pos x="12" y="11"/>
                </a:cxn>
                <a:cxn ang="0">
                  <a:pos x="21" y="5"/>
                </a:cxn>
                <a:cxn ang="0">
                  <a:pos x="33" y="0"/>
                </a:cxn>
                <a:cxn ang="0">
                  <a:pos x="37" y="0"/>
                </a:cxn>
                <a:cxn ang="0">
                  <a:pos x="43" y="0"/>
                </a:cxn>
                <a:cxn ang="0">
                  <a:pos x="47" y="3"/>
                </a:cxn>
                <a:cxn ang="0">
                  <a:pos x="49" y="7"/>
                </a:cxn>
              </a:cxnLst>
              <a:rect l="0" t="0" r="r" b="b"/>
              <a:pathLst>
                <a:path w="49" h="35">
                  <a:moveTo>
                    <a:pt x="49" y="7"/>
                  </a:moveTo>
                  <a:lnTo>
                    <a:pt x="48" y="15"/>
                  </a:lnTo>
                  <a:lnTo>
                    <a:pt x="44" y="22"/>
                  </a:lnTo>
                  <a:lnTo>
                    <a:pt x="40" y="28"/>
                  </a:lnTo>
                  <a:lnTo>
                    <a:pt x="35" y="35"/>
                  </a:lnTo>
                  <a:lnTo>
                    <a:pt x="0" y="32"/>
                  </a:lnTo>
                  <a:lnTo>
                    <a:pt x="4" y="21"/>
                  </a:lnTo>
                  <a:lnTo>
                    <a:pt x="12" y="11"/>
                  </a:lnTo>
                  <a:lnTo>
                    <a:pt x="21" y="5"/>
                  </a:lnTo>
                  <a:lnTo>
                    <a:pt x="33" y="0"/>
                  </a:lnTo>
                  <a:lnTo>
                    <a:pt x="37" y="0"/>
                  </a:lnTo>
                  <a:lnTo>
                    <a:pt x="43" y="0"/>
                  </a:lnTo>
                  <a:lnTo>
                    <a:pt x="47" y="3"/>
                  </a:lnTo>
                  <a:lnTo>
                    <a:pt x="49" y="7"/>
                  </a:lnTo>
                  <a:close/>
                </a:path>
              </a:pathLst>
            </a:custGeom>
            <a:solidFill>
              <a:srgbClr val="3F3F3F"/>
            </a:solidFill>
            <a:ln w="9525">
              <a:noFill/>
              <a:round/>
              <a:headEnd/>
              <a:tailEnd/>
            </a:ln>
          </p:spPr>
          <p:txBody>
            <a:bodyPr/>
            <a:lstStyle/>
            <a:p>
              <a:endParaRPr lang="en-US"/>
            </a:p>
          </p:txBody>
        </p:sp>
        <p:sp>
          <p:nvSpPr>
            <p:cNvPr id="25627" name="Freeform 27"/>
            <p:cNvSpPr>
              <a:spLocks/>
            </p:cNvSpPr>
            <p:nvPr/>
          </p:nvSpPr>
          <p:spPr bwMode="auto">
            <a:xfrm>
              <a:off x="4654" y="1561"/>
              <a:ext cx="19" cy="11"/>
            </a:xfrm>
            <a:custGeom>
              <a:avLst/>
              <a:gdLst/>
              <a:ahLst/>
              <a:cxnLst>
                <a:cxn ang="0">
                  <a:pos x="38" y="1"/>
                </a:cxn>
                <a:cxn ang="0">
                  <a:pos x="38" y="6"/>
                </a:cxn>
                <a:cxn ang="0">
                  <a:pos x="35" y="12"/>
                </a:cxn>
                <a:cxn ang="0">
                  <a:pos x="33" y="17"/>
                </a:cxn>
                <a:cxn ang="0">
                  <a:pos x="30" y="21"/>
                </a:cxn>
                <a:cxn ang="0">
                  <a:pos x="0" y="16"/>
                </a:cxn>
                <a:cxn ang="0">
                  <a:pos x="2" y="11"/>
                </a:cxn>
                <a:cxn ang="0">
                  <a:pos x="7" y="6"/>
                </a:cxn>
                <a:cxn ang="0">
                  <a:pos x="10" y="3"/>
                </a:cxn>
                <a:cxn ang="0">
                  <a:pos x="16" y="1"/>
                </a:cxn>
                <a:cxn ang="0">
                  <a:pos x="22" y="0"/>
                </a:cxn>
                <a:cxn ang="0">
                  <a:pos x="26" y="0"/>
                </a:cxn>
                <a:cxn ang="0">
                  <a:pos x="32" y="0"/>
                </a:cxn>
                <a:cxn ang="0">
                  <a:pos x="38" y="1"/>
                </a:cxn>
              </a:cxnLst>
              <a:rect l="0" t="0" r="r" b="b"/>
              <a:pathLst>
                <a:path w="38" h="21">
                  <a:moveTo>
                    <a:pt x="38" y="1"/>
                  </a:moveTo>
                  <a:lnTo>
                    <a:pt x="38" y="6"/>
                  </a:lnTo>
                  <a:lnTo>
                    <a:pt x="35" y="12"/>
                  </a:lnTo>
                  <a:lnTo>
                    <a:pt x="33" y="17"/>
                  </a:lnTo>
                  <a:lnTo>
                    <a:pt x="30" y="21"/>
                  </a:lnTo>
                  <a:lnTo>
                    <a:pt x="0" y="16"/>
                  </a:lnTo>
                  <a:lnTo>
                    <a:pt x="2" y="11"/>
                  </a:lnTo>
                  <a:lnTo>
                    <a:pt x="7" y="6"/>
                  </a:lnTo>
                  <a:lnTo>
                    <a:pt x="10" y="3"/>
                  </a:lnTo>
                  <a:lnTo>
                    <a:pt x="16" y="1"/>
                  </a:lnTo>
                  <a:lnTo>
                    <a:pt x="22" y="0"/>
                  </a:lnTo>
                  <a:lnTo>
                    <a:pt x="26" y="0"/>
                  </a:lnTo>
                  <a:lnTo>
                    <a:pt x="32" y="0"/>
                  </a:lnTo>
                  <a:lnTo>
                    <a:pt x="38" y="1"/>
                  </a:lnTo>
                  <a:close/>
                </a:path>
              </a:pathLst>
            </a:custGeom>
            <a:solidFill>
              <a:srgbClr val="3F3F3F"/>
            </a:solidFill>
            <a:ln w="9525">
              <a:noFill/>
              <a:round/>
              <a:headEnd/>
              <a:tailEnd/>
            </a:ln>
          </p:spPr>
          <p:txBody>
            <a:bodyPr/>
            <a:lstStyle/>
            <a:p>
              <a:endParaRPr lang="en-US"/>
            </a:p>
          </p:txBody>
        </p:sp>
        <p:sp>
          <p:nvSpPr>
            <p:cNvPr id="25628" name="Freeform 28"/>
            <p:cNvSpPr>
              <a:spLocks/>
            </p:cNvSpPr>
            <p:nvPr/>
          </p:nvSpPr>
          <p:spPr bwMode="auto">
            <a:xfrm>
              <a:off x="4685" y="1567"/>
              <a:ext cx="16" cy="9"/>
            </a:xfrm>
            <a:custGeom>
              <a:avLst/>
              <a:gdLst/>
              <a:ahLst/>
              <a:cxnLst>
                <a:cxn ang="0">
                  <a:pos x="31" y="0"/>
                </a:cxn>
                <a:cxn ang="0">
                  <a:pos x="30" y="5"/>
                </a:cxn>
                <a:cxn ang="0">
                  <a:pos x="26" y="9"/>
                </a:cxn>
                <a:cxn ang="0">
                  <a:pos x="24" y="13"/>
                </a:cxn>
                <a:cxn ang="0">
                  <a:pos x="21" y="17"/>
                </a:cxn>
                <a:cxn ang="0">
                  <a:pos x="0" y="16"/>
                </a:cxn>
                <a:cxn ang="0">
                  <a:pos x="5" y="8"/>
                </a:cxn>
                <a:cxn ang="0">
                  <a:pos x="13" y="2"/>
                </a:cxn>
                <a:cxn ang="0">
                  <a:pos x="22" y="0"/>
                </a:cxn>
                <a:cxn ang="0">
                  <a:pos x="31" y="0"/>
                </a:cxn>
              </a:cxnLst>
              <a:rect l="0" t="0" r="r" b="b"/>
              <a:pathLst>
                <a:path w="31" h="17">
                  <a:moveTo>
                    <a:pt x="31" y="0"/>
                  </a:moveTo>
                  <a:lnTo>
                    <a:pt x="30" y="5"/>
                  </a:lnTo>
                  <a:lnTo>
                    <a:pt x="26" y="9"/>
                  </a:lnTo>
                  <a:lnTo>
                    <a:pt x="24" y="13"/>
                  </a:lnTo>
                  <a:lnTo>
                    <a:pt x="21" y="17"/>
                  </a:lnTo>
                  <a:lnTo>
                    <a:pt x="0" y="16"/>
                  </a:lnTo>
                  <a:lnTo>
                    <a:pt x="5" y="8"/>
                  </a:lnTo>
                  <a:lnTo>
                    <a:pt x="13" y="2"/>
                  </a:lnTo>
                  <a:lnTo>
                    <a:pt x="22" y="0"/>
                  </a:lnTo>
                  <a:lnTo>
                    <a:pt x="31" y="0"/>
                  </a:lnTo>
                  <a:close/>
                </a:path>
              </a:pathLst>
            </a:custGeom>
            <a:solidFill>
              <a:srgbClr val="3F3F3F"/>
            </a:solidFill>
            <a:ln w="9525">
              <a:noFill/>
              <a:round/>
              <a:headEnd/>
              <a:tailEnd/>
            </a:ln>
          </p:spPr>
          <p:txBody>
            <a:bodyPr/>
            <a:lstStyle/>
            <a:p>
              <a:endParaRPr lang="en-US"/>
            </a:p>
          </p:txBody>
        </p:sp>
        <p:sp>
          <p:nvSpPr>
            <p:cNvPr id="25629" name="Freeform 29"/>
            <p:cNvSpPr>
              <a:spLocks/>
            </p:cNvSpPr>
            <p:nvPr/>
          </p:nvSpPr>
          <p:spPr bwMode="auto">
            <a:xfrm>
              <a:off x="4711" y="1571"/>
              <a:ext cx="23" cy="10"/>
            </a:xfrm>
            <a:custGeom>
              <a:avLst/>
              <a:gdLst/>
              <a:ahLst/>
              <a:cxnLst>
                <a:cxn ang="0">
                  <a:pos x="45" y="8"/>
                </a:cxn>
                <a:cxn ang="0">
                  <a:pos x="42" y="15"/>
                </a:cxn>
                <a:cxn ang="0">
                  <a:pos x="38" y="20"/>
                </a:cxn>
                <a:cxn ang="0">
                  <a:pos x="33" y="21"/>
                </a:cxn>
                <a:cxn ang="0">
                  <a:pos x="26" y="20"/>
                </a:cxn>
                <a:cxn ang="0">
                  <a:pos x="19" y="17"/>
                </a:cxn>
                <a:cxn ang="0">
                  <a:pos x="12" y="16"/>
                </a:cxn>
                <a:cxn ang="0">
                  <a:pos x="6" y="15"/>
                </a:cxn>
                <a:cxn ang="0">
                  <a:pos x="0" y="16"/>
                </a:cxn>
                <a:cxn ang="0">
                  <a:pos x="6" y="10"/>
                </a:cxn>
                <a:cxn ang="0">
                  <a:pos x="11" y="6"/>
                </a:cxn>
                <a:cxn ang="0">
                  <a:pos x="17" y="1"/>
                </a:cxn>
                <a:cxn ang="0">
                  <a:pos x="24" y="0"/>
                </a:cxn>
                <a:cxn ang="0">
                  <a:pos x="31" y="0"/>
                </a:cxn>
                <a:cxn ang="0">
                  <a:pos x="37" y="1"/>
                </a:cxn>
                <a:cxn ang="0">
                  <a:pos x="41" y="3"/>
                </a:cxn>
                <a:cxn ang="0">
                  <a:pos x="45" y="8"/>
                </a:cxn>
              </a:cxnLst>
              <a:rect l="0" t="0" r="r" b="b"/>
              <a:pathLst>
                <a:path w="45" h="21">
                  <a:moveTo>
                    <a:pt x="45" y="8"/>
                  </a:moveTo>
                  <a:lnTo>
                    <a:pt x="42" y="15"/>
                  </a:lnTo>
                  <a:lnTo>
                    <a:pt x="38" y="20"/>
                  </a:lnTo>
                  <a:lnTo>
                    <a:pt x="33" y="21"/>
                  </a:lnTo>
                  <a:lnTo>
                    <a:pt x="26" y="20"/>
                  </a:lnTo>
                  <a:lnTo>
                    <a:pt x="19" y="17"/>
                  </a:lnTo>
                  <a:lnTo>
                    <a:pt x="12" y="16"/>
                  </a:lnTo>
                  <a:lnTo>
                    <a:pt x="6" y="15"/>
                  </a:lnTo>
                  <a:lnTo>
                    <a:pt x="0" y="16"/>
                  </a:lnTo>
                  <a:lnTo>
                    <a:pt x="6" y="10"/>
                  </a:lnTo>
                  <a:lnTo>
                    <a:pt x="11" y="6"/>
                  </a:lnTo>
                  <a:lnTo>
                    <a:pt x="17" y="1"/>
                  </a:lnTo>
                  <a:lnTo>
                    <a:pt x="24" y="0"/>
                  </a:lnTo>
                  <a:lnTo>
                    <a:pt x="31" y="0"/>
                  </a:lnTo>
                  <a:lnTo>
                    <a:pt x="37" y="1"/>
                  </a:lnTo>
                  <a:lnTo>
                    <a:pt x="41" y="3"/>
                  </a:lnTo>
                  <a:lnTo>
                    <a:pt x="45" y="8"/>
                  </a:lnTo>
                  <a:close/>
                </a:path>
              </a:pathLst>
            </a:custGeom>
            <a:solidFill>
              <a:srgbClr val="3F3F3F"/>
            </a:solidFill>
            <a:ln w="9525">
              <a:noFill/>
              <a:round/>
              <a:headEnd/>
              <a:tailEnd/>
            </a:ln>
          </p:spPr>
          <p:txBody>
            <a:bodyPr/>
            <a:lstStyle/>
            <a:p>
              <a:endParaRPr lang="en-US"/>
            </a:p>
          </p:txBody>
        </p:sp>
        <p:sp>
          <p:nvSpPr>
            <p:cNvPr id="25630" name="Freeform 30"/>
            <p:cNvSpPr>
              <a:spLocks/>
            </p:cNvSpPr>
            <p:nvPr/>
          </p:nvSpPr>
          <p:spPr bwMode="auto">
            <a:xfrm>
              <a:off x="4564" y="1581"/>
              <a:ext cx="182" cy="224"/>
            </a:xfrm>
            <a:custGeom>
              <a:avLst/>
              <a:gdLst/>
              <a:ahLst/>
              <a:cxnLst>
                <a:cxn ang="0">
                  <a:pos x="244" y="24"/>
                </a:cxn>
                <a:cxn ang="0">
                  <a:pos x="303" y="30"/>
                </a:cxn>
                <a:cxn ang="0">
                  <a:pos x="362" y="39"/>
                </a:cxn>
                <a:cxn ang="0">
                  <a:pos x="360" y="70"/>
                </a:cxn>
                <a:cxn ang="0">
                  <a:pos x="339" y="72"/>
                </a:cxn>
                <a:cxn ang="0">
                  <a:pos x="305" y="67"/>
                </a:cxn>
                <a:cxn ang="0">
                  <a:pos x="271" y="71"/>
                </a:cxn>
                <a:cxn ang="0">
                  <a:pos x="260" y="83"/>
                </a:cxn>
                <a:cxn ang="0">
                  <a:pos x="258" y="106"/>
                </a:cxn>
                <a:cxn ang="0">
                  <a:pos x="261" y="122"/>
                </a:cxn>
                <a:cxn ang="0">
                  <a:pos x="244" y="120"/>
                </a:cxn>
                <a:cxn ang="0">
                  <a:pos x="228" y="123"/>
                </a:cxn>
                <a:cxn ang="0">
                  <a:pos x="213" y="146"/>
                </a:cxn>
                <a:cxn ang="0">
                  <a:pos x="219" y="172"/>
                </a:cxn>
                <a:cxn ang="0">
                  <a:pos x="233" y="184"/>
                </a:cxn>
                <a:cxn ang="0">
                  <a:pos x="211" y="198"/>
                </a:cxn>
                <a:cxn ang="0">
                  <a:pos x="203" y="221"/>
                </a:cxn>
                <a:cxn ang="0">
                  <a:pos x="214" y="242"/>
                </a:cxn>
                <a:cxn ang="0">
                  <a:pos x="231" y="261"/>
                </a:cxn>
                <a:cxn ang="0">
                  <a:pos x="218" y="262"/>
                </a:cxn>
                <a:cxn ang="0">
                  <a:pos x="205" y="269"/>
                </a:cxn>
                <a:cxn ang="0">
                  <a:pos x="203" y="296"/>
                </a:cxn>
                <a:cxn ang="0">
                  <a:pos x="234" y="339"/>
                </a:cxn>
                <a:cxn ang="0">
                  <a:pos x="252" y="357"/>
                </a:cxn>
                <a:cxn ang="0">
                  <a:pos x="271" y="374"/>
                </a:cxn>
                <a:cxn ang="0">
                  <a:pos x="275" y="401"/>
                </a:cxn>
                <a:cxn ang="0">
                  <a:pos x="254" y="449"/>
                </a:cxn>
                <a:cxn ang="0">
                  <a:pos x="216" y="444"/>
                </a:cxn>
                <a:cxn ang="0">
                  <a:pos x="178" y="437"/>
                </a:cxn>
                <a:cxn ang="0">
                  <a:pos x="140" y="429"/>
                </a:cxn>
                <a:cxn ang="0">
                  <a:pos x="102" y="422"/>
                </a:cxn>
                <a:cxn ang="0">
                  <a:pos x="64" y="419"/>
                </a:cxn>
                <a:cxn ang="0">
                  <a:pos x="5" y="375"/>
                </a:cxn>
                <a:cxn ang="0">
                  <a:pos x="28" y="245"/>
                </a:cxn>
                <a:cxn ang="0">
                  <a:pos x="52" y="235"/>
                </a:cxn>
                <a:cxn ang="0">
                  <a:pos x="64" y="215"/>
                </a:cxn>
                <a:cxn ang="0">
                  <a:pos x="73" y="200"/>
                </a:cxn>
                <a:cxn ang="0">
                  <a:pos x="91" y="194"/>
                </a:cxn>
                <a:cxn ang="0">
                  <a:pos x="106" y="184"/>
                </a:cxn>
                <a:cxn ang="0">
                  <a:pos x="111" y="169"/>
                </a:cxn>
                <a:cxn ang="0">
                  <a:pos x="106" y="155"/>
                </a:cxn>
                <a:cxn ang="0">
                  <a:pos x="96" y="143"/>
                </a:cxn>
                <a:cxn ang="0">
                  <a:pos x="127" y="133"/>
                </a:cxn>
                <a:cxn ang="0">
                  <a:pos x="142" y="125"/>
                </a:cxn>
                <a:cxn ang="0">
                  <a:pos x="162" y="139"/>
                </a:cxn>
                <a:cxn ang="0">
                  <a:pos x="182" y="139"/>
                </a:cxn>
                <a:cxn ang="0">
                  <a:pos x="184" y="124"/>
                </a:cxn>
                <a:cxn ang="0">
                  <a:pos x="170" y="105"/>
                </a:cxn>
                <a:cxn ang="0">
                  <a:pos x="151" y="90"/>
                </a:cxn>
                <a:cxn ang="0">
                  <a:pos x="131" y="75"/>
                </a:cxn>
                <a:cxn ang="0">
                  <a:pos x="130" y="58"/>
                </a:cxn>
                <a:cxn ang="0">
                  <a:pos x="127" y="35"/>
                </a:cxn>
                <a:cxn ang="0">
                  <a:pos x="108" y="16"/>
                </a:cxn>
                <a:cxn ang="0">
                  <a:pos x="84" y="3"/>
                </a:cxn>
                <a:cxn ang="0">
                  <a:pos x="108" y="0"/>
                </a:cxn>
                <a:cxn ang="0">
                  <a:pos x="157" y="9"/>
                </a:cxn>
                <a:cxn ang="0">
                  <a:pos x="205" y="19"/>
                </a:cxn>
              </a:cxnLst>
              <a:rect l="0" t="0" r="r" b="b"/>
              <a:pathLst>
                <a:path w="364" h="449">
                  <a:moveTo>
                    <a:pt x="205" y="19"/>
                  </a:moveTo>
                  <a:lnTo>
                    <a:pt x="225" y="22"/>
                  </a:lnTo>
                  <a:lnTo>
                    <a:pt x="244" y="24"/>
                  </a:lnTo>
                  <a:lnTo>
                    <a:pt x="264" y="26"/>
                  </a:lnTo>
                  <a:lnTo>
                    <a:pt x="283" y="27"/>
                  </a:lnTo>
                  <a:lnTo>
                    <a:pt x="303" y="30"/>
                  </a:lnTo>
                  <a:lnTo>
                    <a:pt x="322" y="32"/>
                  </a:lnTo>
                  <a:lnTo>
                    <a:pt x="342" y="35"/>
                  </a:lnTo>
                  <a:lnTo>
                    <a:pt x="362" y="39"/>
                  </a:lnTo>
                  <a:lnTo>
                    <a:pt x="364" y="49"/>
                  </a:lnTo>
                  <a:lnTo>
                    <a:pt x="363" y="60"/>
                  </a:lnTo>
                  <a:lnTo>
                    <a:pt x="360" y="70"/>
                  </a:lnTo>
                  <a:lnTo>
                    <a:pt x="360" y="80"/>
                  </a:lnTo>
                  <a:lnTo>
                    <a:pt x="350" y="76"/>
                  </a:lnTo>
                  <a:lnTo>
                    <a:pt x="339" y="72"/>
                  </a:lnTo>
                  <a:lnTo>
                    <a:pt x="328" y="70"/>
                  </a:lnTo>
                  <a:lnTo>
                    <a:pt x="317" y="68"/>
                  </a:lnTo>
                  <a:lnTo>
                    <a:pt x="305" y="67"/>
                  </a:lnTo>
                  <a:lnTo>
                    <a:pt x="294" y="67"/>
                  </a:lnTo>
                  <a:lnTo>
                    <a:pt x="282" y="68"/>
                  </a:lnTo>
                  <a:lnTo>
                    <a:pt x="271" y="71"/>
                  </a:lnTo>
                  <a:lnTo>
                    <a:pt x="265" y="75"/>
                  </a:lnTo>
                  <a:lnTo>
                    <a:pt x="261" y="78"/>
                  </a:lnTo>
                  <a:lnTo>
                    <a:pt x="260" y="83"/>
                  </a:lnTo>
                  <a:lnTo>
                    <a:pt x="259" y="87"/>
                  </a:lnTo>
                  <a:lnTo>
                    <a:pt x="257" y="96"/>
                  </a:lnTo>
                  <a:lnTo>
                    <a:pt x="258" y="106"/>
                  </a:lnTo>
                  <a:lnTo>
                    <a:pt x="261" y="114"/>
                  </a:lnTo>
                  <a:lnTo>
                    <a:pt x="267" y="122"/>
                  </a:lnTo>
                  <a:lnTo>
                    <a:pt x="261" y="122"/>
                  </a:lnTo>
                  <a:lnTo>
                    <a:pt x="256" y="121"/>
                  </a:lnTo>
                  <a:lnTo>
                    <a:pt x="250" y="121"/>
                  </a:lnTo>
                  <a:lnTo>
                    <a:pt x="244" y="120"/>
                  </a:lnTo>
                  <a:lnTo>
                    <a:pt x="238" y="120"/>
                  </a:lnTo>
                  <a:lnTo>
                    <a:pt x="233" y="121"/>
                  </a:lnTo>
                  <a:lnTo>
                    <a:pt x="228" y="123"/>
                  </a:lnTo>
                  <a:lnTo>
                    <a:pt x="223" y="126"/>
                  </a:lnTo>
                  <a:lnTo>
                    <a:pt x="216" y="136"/>
                  </a:lnTo>
                  <a:lnTo>
                    <a:pt x="213" y="146"/>
                  </a:lnTo>
                  <a:lnTo>
                    <a:pt x="213" y="158"/>
                  </a:lnTo>
                  <a:lnTo>
                    <a:pt x="215" y="168"/>
                  </a:lnTo>
                  <a:lnTo>
                    <a:pt x="219" y="172"/>
                  </a:lnTo>
                  <a:lnTo>
                    <a:pt x="223" y="176"/>
                  </a:lnTo>
                  <a:lnTo>
                    <a:pt x="228" y="179"/>
                  </a:lnTo>
                  <a:lnTo>
                    <a:pt x="233" y="184"/>
                  </a:lnTo>
                  <a:lnTo>
                    <a:pt x="225" y="187"/>
                  </a:lnTo>
                  <a:lnTo>
                    <a:pt x="218" y="192"/>
                  </a:lnTo>
                  <a:lnTo>
                    <a:pt x="211" y="198"/>
                  </a:lnTo>
                  <a:lnTo>
                    <a:pt x="206" y="205"/>
                  </a:lnTo>
                  <a:lnTo>
                    <a:pt x="203" y="213"/>
                  </a:lnTo>
                  <a:lnTo>
                    <a:pt x="203" y="221"/>
                  </a:lnTo>
                  <a:lnTo>
                    <a:pt x="205" y="228"/>
                  </a:lnTo>
                  <a:lnTo>
                    <a:pt x="208" y="235"/>
                  </a:lnTo>
                  <a:lnTo>
                    <a:pt x="214" y="242"/>
                  </a:lnTo>
                  <a:lnTo>
                    <a:pt x="220" y="249"/>
                  </a:lnTo>
                  <a:lnTo>
                    <a:pt x="226" y="254"/>
                  </a:lnTo>
                  <a:lnTo>
                    <a:pt x="231" y="261"/>
                  </a:lnTo>
                  <a:lnTo>
                    <a:pt x="227" y="262"/>
                  </a:lnTo>
                  <a:lnTo>
                    <a:pt x="222" y="262"/>
                  </a:lnTo>
                  <a:lnTo>
                    <a:pt x="218" y="262"/>
                  </a:lnTo>
                  <a:lnTo>
                    <a:pt x="213" y="265"/>
                  </a:lnTo>
                  <a:lnTo>
                    <a:pt x="207" y="266"/>
                  </a:lnTo>
                  <a:lnTo>
                    <a:pt x="205" y="269"/>
                  </a:lnTo>
                  <a:lnTo>
                    <a:pt x="203" y="275"/>
                  </a:lnTo>
                  <a:lnTo>
                    <a:pt x="200" y="278"/>
                  </a:lnTo>
                  <a:lnTo>
                    <a:pt x="203" y="296"/>
                  </a:lnTo>
                  <a:lnTo>
                    <a:pt x="211" y="312"/>
                  </a:lnTo>
                  <a:lnTo>
                    <a:pt x="221" y="327"/>
                  </a:lnTo>
                  <a:lnTo>
                    <a:pt x="234" y="339"/>
                  </a:lnTo>
                  <a:lnTo>
                    <a:pt x="240" y="345"/>
                  </a:lnTo>
                  <a:lnTo>
                    <a:pt x="246" y="351"/>
                  </a:lnTo>
                  <a:lnTo>
                    <a:pt x="252" y="357"/>
                  </a:lnTo>
                  <a:lnTo>
                    <a:pt x="258" y="363"/>
                  </a:lnTo>
                  <a:lnTo>
                    <a:pt x="264" y="368"/>
                  </a:lnTo>
                  <a:lnTo>
                    <a:pt x="271" y="374"/>
                  </a:lnTo>
                  <a:lnTo>
                    <a:pt x="276" y="379"/>
                  </a:lnTo>
                  <a:lnTo>
                    <a:pt x="283" y="384"/>
                  </a:lnTo>
                  <a:lnTo>
                    <a:pt x="275" y="401"/>
                  </a:lnTo>
                  <a:lnTo>
                    <a:pt x="267" y="416"/>
                  </a:lnTo>
                  <a:lnTo>
                    <a:pt x="260" y="432"/>
                  </a:lnTo>
                  <a:lnTo>
                    <a:pt x="254" y="449"/>
                  </a:lnTo>
                  <a:lnTo>
                    <a:pt x="242" y="448"/>
                  </a:lnTo>
                  <a:lnTo>
                    <a:pt x="229" y="445"/>
                  </a:lnTo>
                  <a:lnTo>
                    <a:pt x="216" y="444"/>
                  </a:lnTo>
                  <a:lnTo>
                    <a:pt x="204" y="442"/>
                  </a:lnTo>
                  <a:lnTo>
                    <a:pt x="191" y="440"/>
                  </a:lnTo>
                  <a:lnTo>
                    <a:pt x="178" y="437"/>
                  </a:lnTo>
                  <a:lnTo>
                    <a:pt x="166" y="435"/>
                  </a:lnTo>
                  <a:lnTo>
                    <a:pt x="153" y="432"/>
                  </a:lnTo>
                  <a:lnTo>
                    <a:pt x="140" y="429"/>
                  </a:lnTo>
                  <a:lnTo>
                    <a:pt x="128" y="427"/>
                  </a:lnTo>
                  <a:lnTo>
                    <a:pt x="115" y="425"/>
                  </a:lnTo>
                  <a:lnTo>
                    <a:pt x="102" y="422"/>
                  </a:lnTo>
                  <a:lnTo>
                    <a:pt x="90" y="421"/>
                  </a:lnTo>
                  <a:lnTo>
                    <a:pt x="77" y="420"/>
                  </a:lnTo>
                  <a:lnTo>
                    <a:pt x="64" y="419"/>
                  </a:lnTo>
                  <a:lnTo>
                    <a:pt x="51" y="418"/>
                  </a:lnTo>
                  <a:lnTo>
                    <a:pt x="0" y="419"/>
                  </a:lnTo>
                  <a:lnTo>
                    <a:pt x="5" y="375"/>
                  </a:lnTo>
                  <a:lnTo>
                    <a:pt x="11" y="330"/>
                  </a:lnTo>
                  <a:lnTo>
                    <a:pt x="20" y="288"/>
                  </a:lnTo>
                  <a:lnTo>
                    <a:pt x="28" y="245"/>
                  </a:lnTo>
                  <a:lnTo>
                    <a:pt x="37" y="244"/>
                  </a:lnTo>
                  <a:lnTo>
                    <a:pt x="45" y="240"/>
                  </a:lnTo>
                  <a:lnTo>
                    <a:pt x="52" y="235"/>
                  </a:lnTo>
                  <a:lnTo>
                    <a:pt x="59" y="229"/>
                  </a:lnTo>
                  <a:lnTo>
                    <a:pt x="61" y="222"/>
                  </a:lnTo>
                  <a:lnTo>
                    <a:pt x="64" y="215"/>
                  </a:lnTo>
                  <a:lnTo>
                    <a:pt x="68" y="209"/>
                  </a:lnTo>
                  <a:lnTo>
                    <a:pt x="67" y="201"/>
                  </a:lnTo>
                  <a:lnTo>
                    <a:pt x="73" y="200"/>
                  </a:lnTo>
                  <a:lnTo>
                    <a:pt x="78" y="199"/>
                  </a:lnTo>
                  <a:lnTo>
                    <a:pt x="85" y="197"/>
                  </a:lnTo>
                  <a:lnTo>
                    <a:pt x="91" y="194"/>
                  </a:lnTo>
                  <a:lnTo>
                    <a:pt x="97" y="192"/>
                  </a:lnTo>
                  <a:lnTo>
                    <a:pt x="101" y="189"/>
                  </a:lnTo>
                  <a:lnTo>
                    <a:pt x="106" y="184"/>
                  </a:lnTo>
                  <a:lnTo>
                    <a:pt x="109" y="178"/>
                  </a:lnTo>
                  <a:lnTo>
                    <a:pt x="111" y="172"/>
                  </a:lnTo>
                  <a:lnTo>
                    <a:pt x="111" y="169"/>
                  </a:lnTo>
                  <a:lnTo>
                    <a:pt x="108" y="164"/>
                  </a:lnTo>
                  <a:lnTo>
                    <a:pt x="108" y="160"/>
                  </a:lnTo>
                  <a:lnTo>
                    <a:pt x="106" y="155"/>
                  </a:lnTo>
                  <a:lnTo>
                    <a:pt x="102" y="151"/>
                  </a:lnTo>
                  <a:lnTo>
                    <a:pt x="99" y="146"/>
                  </a:lnTo>
                  <a:lnTo>
                    <a:pt x="96" y="143"/>
                  </a:lnTo>
                  <a:lnTo>
                    <a:pt x="115" y="143"/>
                  </a:lnTo>
                  <a:lnTo>
                    <a:pt x="121" y="138"/>
                  </a:lnTo>
                  <a:lnTo>
                    <a:pt x="127" y="133"/>
                  </a:lnTo>
                  <a:lnTo>
                    <a:pt x="131" y="128"/>
                  </a:lnTo>
                  <a:lnTo>
                    <a:pt x="135" y="122"/>
                  </a:lnTo>
                  <a:lnTo>
                    <a:pt x="142" y="125"/>
                  </a:lnTo>
                  <a:lnTo>
                    <a:pt x="149" y="130"/>
                  </a:lnTo>
                  <a:lnTo>
                    <a:pt x="155" y="136"/>
                  </a:lnTo>
                  <a:lnTo>
                    <a:pt x="162" y="139"/>
                  </a:lnTo>
                  <a:lnTo>
                    <a:pt x="169" y="140"/>
                  </a:lnTo>
                  <a:lnTo>
                    <a:pt x="176" y="140"/>
                  </a:lnTo>
                  <a:lnTo>
                    <a:pt x="182" y="139"/>
                  </a:lnTo>
                  <a:lnTo>
                    <a:pt x="189" y="139"/>
                  </a:lnTo>
                  <a:lnTo>
                    <a:pt x="187" y="132"/>
                  </a:lnTo>
                  <a:lnTo>
                    <a:pt x="184" y="124"/>
                  </a:lnTo>
                  <a:lnTo>
                    <a:pt x="181" y="117"/>
                  </a:lnTo>
                  <a:lnTo>
                    <a:pt x="176" y="110"/>
                  </a:lnTo>
                  <a:lnTo>
                    <a:pt x="170" y="105"/>
                  </a:lnTo>
                  <a:lnTo>
                    <a:pt x="165" y="99"/>
                  </a:lnTo>
                  <a:lnTo>
                    <a:pt x="158" y="94"/>
                  </a:lnTo>
                  <a:lnTo>
                    <a:pt x="151" y="90"/>
                  </a:lnTo>
                  <a:lnTo>
                    <a:pt x="144" y="85"/>
                  </a:lnTo>
                  <a:lnTo>
                    <a:pt x="138" y="80"/>
                  </a:lnTo>
                  <a:lnTo>
                    <a:pt x="131" y="75"/>
                  </a:lnTo>
                  <a:lnTo>
                    <a:pt x="124" y="70"/>
                  </a:lnTo>
                  <a:lnTo>
                    <a:pt x="127" y="64"/>
                  </a:lnTo>
                  <a:lnTo>
                    <a:pt x="130" y="58"/>
                  </a:lnTo>
                  <a:lnTo>
                    <a:pt x="131" y="52"/>
                  </a:lnTo>
                  <a:lnTo>
                    <a:pt x="130" y="44"/>
                  </a:lnTo>
                  <a:lnTo>
                    <a:pt x="127" y="35"/>
                  </a:lnTo>
                  <a:lnTo>
                    <a:pt x="122" y="27"/>
                  </a:lnTo>
                  <a:lnTo>
                    <a:pt x="115" y="22"/>
                  </a:lnTo>
                  <a:lnTo>
                    <a:pt x="108" y="16"/>
                  </a:lnTo>
                  <a:lnTo>
                    <a:pt x="100" y="11"/>
                  </a:lnTo>
                  <a:lnTo>
                    <a:pt x="92" y="7"/>
                  </a:lnTo>
                  <a:lnTo>
                    <a:pt x="84" y="3"/>
                  </a:lnTo>
                  <a:lnTo>
                    <a:pt x="76" y="0"/>
                  </a:lnTo>
                  <a:lnTo>
                    <a:pt x="92" y="0"/>
                  </a:lnTo>
                  <a:lnTo>
                    <a:pt x="108" y="0"/>
                  </a:lnTo>
                  <a:lnTo>
                    <a:pt x="124" y="2"/>
                  </a:lnTo>
                  <a:lnTo>
                    <a:pt x="140" y="6"/>
                  </a:lnTo>
                  <a:lnTo>
                    <a:pt x="157" y="9"/>
                  </a:lnTo>
                  <a:lnTo>
                    <a:pt x="173" y="12"/>
                  </a:lnTo>
                  <a:lnTo>
                    <a:pt x="189" y="16"/>
                  </a:lnTo>
                  <a:lnTo>
                    <a:pt x="205" y="19"/>
                  </a:lnTo>
                  <a:close/>
                </a:path>
              </a:pathLst>
            </a:custGeom>
            <a:solidFill>
              <a:srgbClr val="FFFFFF"/>
            </a:solidFill>
            <a:ln w="9525">
              <a:noFill/>
              <a:round/>
              <a:headEnd/>
              <a:tailEnd/>
            </a:ln>
          </p:spPr>
          <p:txBody>
            <a:bodyPr/>
            <a:lstStyle/>
            <a:p>
              <a:endParaRPr lang="en-US"/>
            </a:p>
          </p:txBody>
        </p:sp>
        <p:sp>
          <p:nvSpPr>
            <p:cNvPr id="25631" name="Freeform 31"/>
            <p:cNvSpPr>
              <a:spLocks/>
            </p:cNvSpPr>
            <p:nvPr/>
          </p:nvSpPr>
          <p:spPr bwMode="auto">
            <a:xfrm>
              <a:off x="4449" y="1586"/>
              <a:ext cx="173" cy="111"/>
            </a:xfrm>
            <a:custGeom>
              <a:avLst/>
              <a:gdLst/>
              <a:ahLst/>
              <a:cxnLst>
                <a:cxn ang="0">
                  <a:pos x="308" y="16"/>
                </a:cxn>
                <a:cxn ang="0">
                  <a:pos x="325" y="24"/>
                </a:cxn>
                <a:cxn ang="0">
                  <a:pos x="331" y="39"/>
                </a:cxn>
                <a:cxn ang="0">
                  <a:pos x="277" y="37"/>
                </a:cxn>
                <a:cxn ang="0">
                  <a:pos x="223" y="38"/>
                </a:cxn>
                <a:cxn ang="0">
                  <a:pos x="192" y="45"/>
                </a:cxn>
                <a:cxn ang="0">
                  <a:pos x="214" y="53"/>
                </a:cxn>
                <a:cxn ang="0">
                  <a:pos x="263" y="68"/>
                </a:cxn>
                <a:cxn ang="0">
                  <a:pos x="313" y="83"/>
                </a:cxn>
                <a:cxn ang="0">
                  <a:pos x="344" y="101"/>
                </a:cxn>
                <a:cxn ang="0">
                  <a:pos x="333" y="112"/>
                </a:cxn>
                <a:cxn ang="0">
                  <a:pos x="276" y="103"/>
                </a:cxn>
                <a:cxn ang="0">
                  <a:pos x="219" y="96"/>
                </a:cxn>
                <a:cxn ang="0">
                  <a:pos x="181" y="91"/>
                </a:cxn>
                <a:cxn ang="0">
                  <a:pos x="184" y="99"/>
                </a:cxn>
                <a:cxn ang="0">
                  <a:pos x="204" y="111"/>
                </a:cxn>
                <a:cxn ang="0">
                  <a:pos x="230" y="119"/>
                </a:cxn>
                <a:cxn ang="0">
                  <a:pos x="260" y="128"/>
                </a:cxn>
                <a:cxn ang="0">
                  <a:pos x="290" y="137"/>
                </a:cxn>
                <a:cxn ang="0">
                  <a:pos x="318" y="153"/>
                </a:cxn>
                <a:cxn ang="0">
                  <a:pos x="307" y="167"/>
                </a:cxn>
                <a:cxn ang="0">
                  <a:pos x="280" y="161"/>
                </a:cxn>
                <a:cxn ang="0">
                  <a:pos x="231" y="151"/>
                </a:cxn>
                <a:cxn ang="0">
                  <a:pos x="182" y="141"/>
                </a:cxn>
                <a:cxn ang="0">
                  <a:pos x="164" y="139"/>
                </a:cxn>
                <a:cxn ang="0">
                  <a:pos x="178" y="152"/>
                </a:cxn>
                <a:cxn ang="0">
                  <a:pos x="219" y="173"/>
                </a:cxn>
                <a:cxn ang="0">
                  <a:pos x="259" y="191"/>
                </a:cxn>
                <a:cxn ang="0">
                  <a:pos x="263" y="206"/>
                </a:cxn>
                <a:cxn ang="0">
                  <a:pos x="240" y="206"/>
                </a:cxn>
                <a:cxn ang="0">
                  <a:pos x="206" y="199"/>
                </a:cxn>
                <a:cxn ang="0">
                  <a:pos x="168" y="195"/>
                </a:cxn>
                <a:cxn ang="0">
                  <a:pos x="120" y="196"/>
                </a:cxn>
                <a:cxn ang="0">
                  <a:pos x="70" y="210"/>
                </a:cxn>
                <a:cxn ang="0">
                  <a:pos x="18" y="221"/>
                </a:cxn>
                <a:cxn ang="0">
                  <a:pos x="3" y="124"/>
                </a:cxn>
                <a:cxn ang="0">
                  <a:pos x="4" y="69"/>
                </a:cxn>
                <a:cxn ang="0">
                  <a:pos x="10" y="39"/>
                </a:cxn>
                <a:cxn ang="0">
                  <a:pos x="41" y="27"/>
                </a:cxn>
                <a:cxn ang="0">
                  <a:pos x="73" y="20"/>
                </a:cxn>
                <a:cxn ang="0">
                  <a:pos x="129" y="9"/>
                </a:cxn>
                <a:cxn ang="0">
                  <a:pos x="197" y="0"/>
                </a:cxn>
                <a:cxn ang="0">
                  <a:pos x="267" y="8"/>
                </a:cxn>
              </a:cxnLst>
              <a:rect l="0" t="0" r="r" b="b"/>
              <a:pathLst>
                <a:path w="345" h="221">
                  <a:moveTo>
                    <a:pt x="298" y="12"/>
                  </a:moveTo>
                  <a:lnTo>
                    <a:pt x="303" y="14"/>
                  </a:lnTo>
                  <a:lnTo>
                    <a:pt x="308" y="16"/>
                  </a:lnTo>
                  <a:lnTo>
                    <a:pt x="314" y="19"/>
                  </a:lnTo>
                  <a:lnTo>
                    <a:pt x="320" y="21"/>
                  </a:lnTo>
                  <a:lnTo>
                    <a:pt x="325" y="24"/>
                  </a:lnTo>
                  <a:lnTo>
                    <a:pt x="328" y="29"/>
                  </a:lnTo>
                  <a:lnTo>
                    <a:pt x="330" y="34"/>
                  </a:lnTo>
                  <a:lnTo>
                    <a:pt x="331" y="39"/>
                  </a:lnTo>
                  <a:lnTo>
                    <a:pt x="313" y="38"/>
                  </a:lnTo>
                  <a:lnTo>
                    <a:pt x="296" y="37"/>
                  </a:lnTo>
                  <a:lnTo>
                    <a:pt x="277" y="37"/>
                  </a:lnTo>
                  <a:lnTo>
                    <a:pt x="259" y="37"/>
                  </a:lnTo>
                  <a:lnTo>
                    <a:pt x="240" y="37"/>
                  </a:lnTo>
                  <a:lnTo>
                    <a:pt x="223" y="38"/>
                  </a:lnTo>
                  <a:lnTo>
                    <a:pt x="205" y="38"/>
                  </a:lnTo>
                  <a:lnTo>
                    <a:pt x="187" y="39"/>
                  </a:lnTo>
                  <a:lnTo>
                    <a:pt x="192" y="45"/>
                  </a:lnTo>
                  <a:lnTo>
                    <a:pt x="198" y="50"/>
                  </a:lnTo>
                  <a:lnTo>
                    <a:pt x="206" y="52"/>
                  </a:lnTo>
                  <a:lnTo>
                    <a:pt x="214" y="53"/>
                  </a:lnTo>
                  <a:lnTo>
                    <a:pt x="230" y="59"/>
                  </a:lnTo>
                  <a:lnTo>
                    <a:pt x="247" y="63"/>
                  </a:lnTo>
                  <a:lnTo>
                    <a:pt x="263" y="68"/>
                  </a:lnTo>
                  <a:lnTo>
                    <a:pt x="280" y="73"/>
                  </a:lnTo>
                  <a:lnTo>
                    <a:pt x="297" y="77"/>
                  </a:lnTo>
                  <a:lnTo>
                    <a:pt x="313" y="83"/>
                  </a:lnTo>
                  <a:lnTo>
                    <a:pt x="329" y="90"/>
                  </a:lnTo>
                  <a:lnTo>
                    <a:pt x="345" y="97"/>
                  </a:lnTo>
                  <a:lnTo>
                    <a:pt x="344" y="101"/>
                  </a:lnTo>
                  <a:lnTo>
                    <a:pt x="341" y="106"/>
                  </a:lnTo>
                  <a:lnTo>
                    <a:pt x="336" y="108"/>
                  </a:lnTo>
                  <a:lnTo>
                    <a:pt x="333" y="112"/>
                  </a:lnTo>
                  <a:lnTo>
                    <a:pt x="314" y="108"/>
                  </a:lnTo>
                  <a:lnTo>
                    <a:pt x="296" y="105"/>
                  </a:lnTo>
                  <a:lnTo>
                    <a:pt x="276" y="103"/>
                  </a:lnTo>
                  <a:lnTo>
                    <a:pt x="258" y="100"/>
                  </a:lnTo>
                  <a:lnTo>
                    <a:pt x="238" y="98"/>
                  </a:lnTo>
                  <a:lnTo>
                    <a:pt x="219" y="96"/>
                  </a:lnTo>
                  <a:lnTo>
                    <a:pt x="200" y="92"/>
                  </a:lnTo>
                  <a:lnTo>
                    <a:pt x="182" y="89"/>
                  </a:lnTo>
                  <a:lnTo>
                    <a:pt x="181" y="91"/>
                  </a:lnTo>
                  <a:lnTo>
                    <a:pt x="181" y="95"/>
                  </a:lnTo>
                  <a:lnTo>
                    <a:pt x="182" y="97"/>
                  </a:lnTo>
                  <a:lnTo>
                    <a:pt x="184" y="99"/>
                  </a:lnTo>
                  <a:lnTo>
                    <a:pt x="191" y="101"/>
                  </a:lnTo>
                  <a:lnTo>
                    <a:pt x="198" y="106"/>
                  </a:lnTo>
                  <a:lnTo>
                    <a:pt x="204" y="111"/>
                  </a:lnTo>
                  <a:lnTo>
                    <a:pt x="211" y="113"/>
                  </a:lnTo>
                  <a:lnTo>
                    <a:pt x="221" y="116"/>
                  </a:lnTo>
                  <a:lnTo>
                    <a:pt x="230" y="119"/>
                  </a:lnTo>
                  <a:lnTo>
                    <a:pt x="240" y="122"/>
                  </a:lnTo>
                  <a:lnTo>
                    <a:pt x="251" y="124"/>
                  </a:lnTo>
                  <a:lnTo>
                    <a:pt x="260" y="128"/>
                  </a:lnTo>
                  <a:lnTo>
                    <a:pt x="270" y="130"/>
                  </a:lnTo>
                  <a:lnTo>
                    <a:pt x="280" y="134"/>
                  </a:lnTo>
                  <a:lnTo>
                    <a:pt x="290" y="137"/>
                  </a:lnTo>
                  <a:lnTo>
                    <a:pt x="300" y="141"/>
                  </a:lnTo>
                  <a:lnTo>
                    <a:pt x="311" y="145"/>
                  </a:lnTo>
                  <a:lnTo>
                    <a:pt x="318" y="153"/>
                  </a:lnTo>
                  <a:lnTo>
                    <a:pt x="319" y="165"/>
                  </a:lnTo>
                  <a:lnTo>
                    <a:pt x="313" y="166"/>
                  </a:lnTo>
                  <a:lnTo>
                    <a:pt x="307" y="167"/>
                  </a:lnTo>
                  <a:lnTo>
                    <a:pt x="302" y="167"/>
                  </a:lnTo>
                  <a:lnTo>
                    <a:pt x="296" y="166"/>
                  </a:lnTo>
                  <a:lnTo>
                    <a:pt x="280" y="161"/>
                  </a:lnTo>
                  <a:lnTo>
                    <a:pt x="263" y="157"/>
                  </a:lnTo>
                  <a:lnTo>
                    <a:pt x="247" y="153"/>
                  </a:lnTo>
                  <a:lnTo>
                    <a:pt x="231" y="151"/>
                  </a:lnTo>
                  <a:lnTo>
                    <a:pt x="215" y="148"/>
                  </a:lnTo>
                  <a:lnTo>
                    <a:pt x="198" y="144"/>
                  </a:lnTo>
                  <a:lnTo>
                    <a:pt x="182" y="141"/>
                  </a:lnTo>
                  <a:lnTo>
                    <a:pt x="166" y="136"/>
                  </a:lnTo>
                  <a:lnTo>
                    <a:pt x="164" y="137"/>
                  </a:lnTo>
                  <a:lnTo>
                    <a:pt x="164" y="139"/>
                  </a:lnTo>
                  <a:lnTo>
                    <a:pt x="166" y="141"/>
                  </a:lnTo>
                  <a:lnTo>
                    <a:pt x="166" y="143"/>
                  </a:lnTo>
                  <a:lnTo>
                    <a:pt x="178" y="152"/>
                  </a:lnTo>
                  <a:lnTo>
                    <a:pt x="191" y="159"/>
                  </a:lnTo>
                  <a:lnTo>
                    <a:pt x="205" y="166"/>
                  </a:lnTo>
                  <a:lnTo>
                    <a:pt x="219" y="173"/>
                  </a:lnTo>
                  <a:lnTo>
                    <a:pt x="232" y="179"/>
                  </a:lnTo>
                  <a:lnTo>
                    <a:pt x="245" y="184"/>
                  </a:lnTo>
                  <a:lnTo>
                    <a:pt x="259" y="191"/>
                  </a:lnTo>
                  <a:lnTo>
                    <a:pt x="272" y="198"/>
                  </a:lnTo>
                  <a:lnTo>
                    <a:pt x="268" y="204"/>
                  </a:lnTo>
                  <a:lnTo>
                    <a:pt x="263" y="206"/>
                  </a:lnTo>
                  <a:lnTo>
                    <a:pt x="258" y="207"/>
                  </a:lnTo>
                  <a:lnTo>
                    <a:pt x="252" y="209"/>
                  </a:lnTo>
                  <a:lnTo>
                    <a:pt x="240" y="206"/>
                  </a:lnTo>
                  <a:lnTo>
                    <a:pt x="229" y="204"/>
                  </a:lnTo>
                  <a:lnTo>
                    <a:pt x="217" y="202"/>
                  </a:lnTo>
                  <a:lnTo>
                    <a:pt x="206" y="199"/>
                  </a:lnTo>
                  <a:lnTo>
                    <a:pt x="193" y="198"/>
                  </a:lnTo>
                  <a:lnTo>
                    <a:pt x="181" y="196"/>
                  </a:lnTo>
                  <a:lnTo>
                    <a:pt x="168" y="195"/>
                  </a:lnTo>
                  <a:lnTo>
                    <a:pt x="155" y="194"/>
                  </a:lnTo>
                  <a:lnTo>
                    <a:pt x="138" y="194"/>
                  </a:lnTo>
                  <a:lnTo>
                    <a:pt x="120" y="196"/>
                  </a:lnTo>
                  <a:lnTo>
                    <a:pt x="103" y="199"/>
                  </a:lnTo>
                  <a:lnTo>
                    <a:pt x="86" y="205"/>
                  </a:lnTo>
                  <a:lnTo>
                    <a:pt x="70" y="210"/>
                  </a:lnTo>
                  <a:lnTo>
                    <a:pt x="53" y="215"/>
                  </a:lnTo>
                  <a:lnTo>
                    <a:pt x="35" y="219"/>
                  </a:lnTo>
                  <a:lnTo>
                    <a:pt x="18" y="221"/>
                  </a:lnTo>
                  <a:lnTo>
                    <a:pt x="12" y="189"/>
                  </a:lnTo>
                  <a:lnTo>
                    <a:pt x="8" y="157"/>
                  </a:lnTo>
                  <a:lnTo>
                    <a:pt x="3" y="124"/>
                  </a:lnTo>
                  <a:lnTo>
                    <a:pt x="0" y="92"/>
                  </a:lnTo>
                  <a:lnTo>
                    <a:pt x="3" y="82"/>
                  </a:lnTo>
                  <a:lnTo>
                    <a:pt x="4" y="69"/>
                  </a:lnTo>
                  <a:lnTo>
                    <a:pt x="2" y="57"/>
                  </a:lnTo>
                  <a:lnTo>
                    <a:pt x="1" y="45"/>
                  </a:lnTo>
                  <a:lnTo>
                    <a:pt x="10" y="39"/>
                  </a:lnTo>
                  <a:lnTo>
                    <a:pt x="20" y="35"/>
                  </a:lnTo>
                  <a:lnTo>
                    <a:pt x="31" y="30"/>
                  </a:lnTo>
                  <a:lnTo>
                    <a:pt x="41" y="27"/>
                  </a:lnTo>
                  <a:lnTo>
                    <a:pt x="52" y="24"/>
                  </a:lnTo>
                  <a:lnTo>
                    <a:pt x="63" y="22"/>
                  </a:lnTo>
                  <a:lnTo>
                    <a:pt x="73" y="20"/>
                  </a:lnTo>
                  <a:lnTo>
                    <a:pt x="85" y="17"/>
                  </a:lnTo>
                  <a:lnTo>
                    <a:pt x="107" y="13"/>
                  </a:lnTo>
                  <a:lnTo>
                    <a:pt x="129" y="9"/>
                  </a:lnTo>
                  <a:lnTo>
                    <a:pt x="152" y="5"/>
                  </a:lnTo>
                  <a:lnTo>
                    <a:pt x="175" y="2"/>
                  </a:lnTo>
                  <a:lnTo>
                    <a:pt x="197" y="0"/>
                  </a:lnTo>
                  <a:lnTo>
                    <a:pt x="221" y="0"/>
                  </a:lnTo>
                  <a:lnTo>
                    <a:pt x="244" y="2"/>
                  </a:lnTo>
                  <a:lnTo>
                    <a:pt x="267" y="8"/>
                  </a:lnTo>
                  <a:lnTo>
                    <a:pt x="298" y="12"/>
                  </a:lnTo>
                  <a:close/>
                </a:path>
              </a:pathLst>
            </a:custGeom>
            <a:solidFill>
              <a:srgbClr val="FFFFFF"/>
            </a:solidFill>
            <a:ln w="9525">
              <a:noFill/>
              <a:round/>
              <a:headEnd/>
              <a:tailEnd/>
            </a:ln>
          </p:spPr>
          <p:txBody>
            <a:bodyPr/>
            <a:lstStyle/>
            <a:p>
              <a:endParaRPr lang="en-US"/>
            </a:p>
          </p:txBody>
        </p:sp>
        <p:sp>
          <p:nvSpPr>
            <p:cNvPr id="25632" name="Freeform 32"/>
            <p:cNvSpPr>
              <a:spLocks/>
            </p:cNvSpPr>
            <p:nvPr/>
          </p:nvSpPr>
          <p:spPr bwMode="auto">
            <a:xfrm>
              <a:off x="4677" y="1625"/>
              <a:ext cx="138" cy="149"/>
            </a:xfrm>
            <a:custGeom>
              <a:avLst/>
              <a:gdLst/>
              <a:ahLst/>
              <a:cxnLst>
                <a:cxn ang="0">
                  <a:pos x="198" y="79"/>
                </a:cxn>
                <a:cxn ang="0">
                  <a:pos x="230" y="121"/>
                </a:cxn>
                <a:cxn ang="0">
                  <a:pos x="259" y="167"/>
                </a:cxn>
                <a:cxn ang="0">
                  <a:pos x="276" y="204"/>
                </a:cxn>
                <a:cxn ang="0">
                  <a:pos x="263" y="242"/>
                </a:cxn>
                <a:cxn ang="0">
                  <a:pos x="236" y="268"/>
                </a:cxn>
                <a:cxn ang="0">
                  <a:pos x="204" y="288"/>
                </a:cxn>
                <a:cxn ang="0">
                  <a:pos x="171" y="299"/>
                </a:cxn>
                <a:cxn ang="0">
                  <a:pos x="136" y="298"/>
                </a:cxn>
                <a:cxn ang="0">
                  <a:pos x="98" y="291"/>
                </a:cxn>
                <a:cxn ang="0">
                  <a:pos x="63" y="265"/>
                </a:cxn>
                <a:cxn ang="0">
                  <a:pos x="32" y="235"/>
                </a:cxn>
                <a:cxn ang="0">
                  <a:pos x="5" y="213"/>
                </a:cxn>
                <a:cxn ang="0">
                  <a:pos x="3" y="192"/>
                </a:cxn>
                <a:cxn ang="0">
                  <a:pos x="20" y="194"/>
                </a:cxn>
                <a:cxn ang="0">
                  <a:pos x="53" y="208"/>
                </a:cxn>
                <a:cxn ang="0">
                  <a:pos x="84" y="225"/>
                </a:cxn>
                <a:cxn ang="0">
                  <a:pos x="111" y="224"/>
                </a:cxn>
                <a:cxn ang="0">
                  <a:pos x="105" y="208"/>
                </a:cxn>
                <a:cxn ang="0">
                  <a:pos x="90" y="193"/>
                </a:cxn>
                <a:cxn ang="0">
                  <a:pos x="64" y="175"/>
                </a:cxn>
                <a:cxn ang="0">
                  <a:pos x="31" y="158"/>
                </a:cxn>
                <a:cxn ang="0">
                  <a:pos x="1" y="137"/>
                </a:cxn>
                <a:cxn ang="0">
                  <a:pos x="1" y="128"/>
                </a:cxn>
                <a:cxn ang="0">
                  <a:pos x="10" y="123"/>
                </a:cxn>
                <a:cxn ang="0">
                  <a:pos x="24" y="127"/>
                </a:cxn>
                <a:cxn ang="0">
                  <a:pos x="38" y="128"/>
                </a:cxn>
                <a:cxn ang="0">
                  <a:pos x="73" y="146"/>
                </a:cxn>
                <a:cxn ang="0">
                  <a:pos x="110" y="162"/>
                </a:cxn>
                <a:cxn ang="0">
                  <a:pos x="139" y="165"/>
                </a:cxn>
                <a:cxn ang="0">
                  <a:pos x="141" y="148"/>
                </a:cxn>
                <a:cxn ang="0">
                  <a:pos x="93" y="117"/>
                </a:cxn>
                <a:cxn ang="0">
                  <a:pos x="43" y="89"/>
                </a:cxn>
                <a:cxn ang="0">
                  <a:pos x="12" y="63"/>
                </a:cxn>
                <a:cxn ang="0">
                  <a:pos x="15" y="51"/>
                </a:cxn>
                <a:cxn ang="0">
                  <a:pos x="70" y="72"/>
                </a:cxn>
                <a:cxn ang="0">
                  <a:pos x="124" y="98"/>
                </a:cxn>
                <a:cxn ang="0">
                  <a:pos x="163" y="106"/>
                </a:cxn>
                <a:cxn ang="0">
                  <a:pos x="163" y="96"/>
                </a:cxn>
                <a:cxn ang="0">
                  <a:pos x="124" y="63"/>
                </a:cxn>
                <a:cxn ang="0">
                  <a:pos x="84" y="32"/>
                </a:cxn>
                <a:cxn ang="0">
                  <a:pos x="60" y="6"/>
                </a:cxn>
                <a:cxn ang="0">
                  <a:pos x="64" y="0"/>
                </a:cxn>
                <a:cxn ang="0">
                  <a:pos x="84" y="4"/>
                </a:cxn>
                <a:cxn ang="0">
                  <a:pos x="101" y="12"/>
                </a:cxn>
                <a:cxn ang="0">
                  <a:pos x="121" y="23"/>
                </a:cxn>
                <a:cxn ang="0">
                  <a:pos x="143" y="37"/>
                </a:cxn>
                <a:cxn ang="0">
                  <a:pos x="164" y="51"/>
                </a:cxn>
              </a:cxnLst>
              <a:rect l="0" t="0" r="r" b="b"/>
              <a:pathLst>
                <a:path w="276" h="299">
                  <a:moveTo>
                    <a:pt x="171" y="56"/>
                  </a:moveTo>
                  <a:lnTo>
                    <a:pt x="185" y="66"/>
                  </a:lnTo>
                  <a:lnTo>
                    <a:pt x="198" y="79"/>
                  </a:lnTo>
                  <a:lnTo>
                    <a:pt x="209" y="93"/>
                  </a:lnTo>
                  <a:lnTo>
                    <a:pt x="220" y="106"/>
                  </a:lnTo>
                  <a:lnTo>
                    <a:pt x="230" y="121"/>
                  </a:lnTo>
                  <a:lnTo>
                    <a:pt x="239" y="137"/>
                  </a:lnTo>
                  <a:lnTo>
                    <a:pt x="250" y="152"/>
                  </a:lnTo>
                  <a:lnTo>
                    <a:pt x="259" y="167"/>
                  </a:lnTo>
                  <a:lnTo>
                    <a:pt x="267" y="179"/>
                  </a:lnTo>
                  <a:lnTo>
                    <a:pt x="273" y="190"/>
                  </a:lnTo>
                  <a:lnTo>
                    <a:pt x="276" y="204"/>
                  </a:lnTo>
                  <a:lnTo>
                    <a:pt x="275" y="219"/>
                  </a:lnTo>
                  <a:lnTo>
                    <a:pt x="270" y="232"/>
                  </a:lnTo>
                  <a:lnTo>
                    <a:pt x="263" y="242"/>
                  </a:lnTo>
                  <a:lnTo>
                    <a:pt x="255" y="251"/>
                  </a:lnTo>
                  <a:lnTo>
                    <a:pt x="246" y="261"/>
                  </a:lnTo>
                  <a:lnTo>
                    <a:pt x="236" y="268"/>
                  </a:lnTo>
                  <a:lnTo>
                    <a:pt x="225" y="275"/>
                  </a:lnTo>
                  <a:lnTo>
                    <a:pt x="214" y="281"/>
                  </a:lnTo>
                  <a:lnTo>
                    <a:pt x="204" y="288"/>
                  </a:lnTo>
                  <a:lnTo>
                    <a:pt x="193" y="293"/>
                  </a:lnTo>
                  <a:lnTo>
                    <a:pt x="183" y="296"/>
                  </a:lnTo>
                  <a:lnTo>
                    <a:pt x="171" y="299"/>
                  </a:lnTo>
                  <a:lnTo>
                    <a:pt x="160" y="299"/>
                  </a:lnTo>
                  <a:lnTo>
                    <a:pt x="147" y="299"/>
                  </a:lnTo>
                  <a:lnTo>
                    <a:pt x="136" y="298"/>
                  </a:lnTo>
                  <a:lnTo>
                    <a:pt x="123" y="296"/>
                  </a:lnTo>
                  <a:lnTo>
                    <a:pt x="111" y="294"/>
                  </a:lnTo>
                  <a:lnTo>
                    <a:pt x="98" y="291"/>
                  </a:lnTo>
                  <a:lnTo>
                    <a:pt x="85" y="284"/>
                  </a:lnTo>
                  <a:lnTo>
                    <a:pt x="73" y="276"/>
                  </a:lnTo>
                  <a:lnTo>
                    <a:pt x="63" y="265"/>
                  </a:lnTo>
                  <a:lnTo>
                    <a:pt x="53" y="255"/>
                  </a:lnTo>
                  <a:lnTo>
                    <a:pt x="42" y="245"/>
                  </a:lnTo>
                  <a:lnTo>
                    <a:pt x="32" y="235"/>
                  </a:lnTo>
                  <a:lnTo>
                    <a:pt x="20" y="226"/>
                  </a:lnTo>
                  <a:lnTo>
                    <a:pt x="14" y="220"/>
                  </a:lnTo>
                  <a:lnTo>
                    <a:pt x="5" y="213"/>
                  </a:lnTo>
                  <a:lnTo>
                    <a:pt x="0" y="204"/>
                  </a:lnTo>
                  <a:lnTo>
                    <a:pt x="0" y="195"/>
                  </a:lnTo>
                  <a:lnTo>
                    <a:pt x="3" y="192"/>
                  </a:lnTo>
                  <a:lnTo>
                    <a:pt x="9" y="190"/>
                  </a:lnTo>
                  <a:lnTo>
                    <a:pt x="15" y="193"/>
                  </a:lnTo>
                  <a:lnTo>
                    <a:pt x="20" y="194"/>
                  </a:lnTo>
                  <a:lnTo>
                    <a:pt x="32" y="197"/>
                  </a:lnTo>
                  <a:lnTo>
                    <a:pt x="42" y="202"/>
                  </a:lnTo>
                  <a:lnTo>
                    <a:pt x="53" y="208"/>
                  </a:lnTo>
                  <a:lnTo>
                    <a:pt x="63" y="213"/>
                  </a:lnTo>
                  <a:lnTo>
                    <a:pt x="73" y="219"/>
                  </a:lnTo>
                  <a:lnTo>
                    <a:pt x="84" y="225"/>
                  </a:lnTo>
                  <a:lnTo>
                    <a:pt x="95" y="230"/>
                  </a:lnTo>
                  <a:lnTo>
                    <a:pt x="107" y="232"/>
                  </a:lnTo>
                  <a:lnTo>
                    <a:pt x="111" y="224"/>
                  </a:lnTo>
                  <a:lnTo>
                    <a:pt x="111" y="218"/>
                  </a:lnTo>
                  <a:lnTo>
                    <a:pt x="109" y="212"/>
                  </a:lnTo>
                  <a:lnTo>
                    <a:pt x="105" y="208"/>
                  </a:lnTo>
                  <a:lnTo>
                    <a:pt x="100" y="203"/>
                  </a:lnTo>
                  <a:lnTo>
                    <a:pt x="94" y="197"/>
                  </a:lnTo>
                  <a:lnTo>
                    <a:pt x="90" y="193"/>
                  </a:lnTo>
                  <a:lnTo>
                    <a:pt x="87" y="186"/>
                  </a:lnTo>
                  <a:lnTo>
                    <a:pt x="76" y="181"/>
                  </a:lnTo>
                  <a:lnTo>
                    <a:pt x="64" y="175"/>
                  </a:lnTo>
                  <a:lnTo>
                    <a:pt x="53" y="171"/>
                  </a:lnTo>
                  <a:lnTo>
                    <a:pt x="42" y="165"/>
                  </a:lnTo>
                  <a:lnTo>
                    <a:pt x="31" y="158"/>
                  </a:lnTo>
                  <a:lnTo>
                    <a:pt x="20" y="152"/>
                  </a:lnTo>
                  <a:lnTo>
                    <a:pt x="10" y="146"/>
                  </a:lnTo>
                  <a:lnTo>
                    <a:pt x="1" y="137"/>
                  </a:lnTo>
                  <a:lnTo>
                    <a:pt x="1" y="134"/>
                  </a:lnTo>
                  <a:lnTo>
                    <a:pt x="1" y="131"/>
                  </a:lnTo>
                  <a:lnTo>
                    <a:pt x="1" y="128"/>
                  </a:lnTo>
                  <a:lnTo>
                    <a:pt x="1" y="125"/>
                  </a:lnTo>
                  <a:lnTo>
                    <a:pt x="5" y="124"/>
                  </a:lnTo>
                  <a:lnTo>
                    <a:pt x="10" y="123"/>
                  </a:lnTo>
                  <a:lnTo>
                    <a:pt x="15" y="124"/>
                  </a:lnTo>
                  <a:lnTo>
                    <a:pt x="19" y="125"/>
                  </a:lnTo>
                  <a:lnTo>
                    <a:pt x="24" y="127"/>
                  </a:lnTo>
                  <a:lnTo>
                    <a:pt x="27" y="128"/>
                  </a:lnTo>
                  <a:lnTo>
                    <a:pt x="33" y="128"/>
                  </a:lnTo>
                  <a:lnTo>
                    <a:pt x="38" y="128"/>
                  </a:lnTo>
                  <a:lnTo>
                    <a:pt x="49" y="134"/>
                  </a:lnTo>
                  <a:lnTo>
                    <a:pt x="62" y="140"/>
                  </a:lnTo>
                  <a:lnTo>
                    <a:pt x="73" y="146"/>
                  </a:lnTo>
                  <a:lnTo>
                    <a:pt x="86" y="150"/>
                  </a:lnTo>
                  <a:lnTo>
                    <a:pt x="99" y="156"/>
                  </a:lnTo>
                  <a:lnTo>
                    <a:pt x="110" y="162"/>
                  </a:lnTo>
                  <a:lnTo>
                    <a:pt x="124" y="166"/>
                  </a:lnTo>
                  <a:lnTo>
                    <a:pt x="137" y="170"/>
                  </a:lnTo>
                  <a:lnTo>
                    <a:pt x="139" y="165"/>
                  </a:lnTo>
                  <a:lnTo>
                    <a:pt x="139" y="159"/>
                  </a:lnTo>
                  <a:lnTo>
                    <a:pt x="140" y="154"/>
                  </a:lnTo>
                  <a:lnTo>
                    <a:pt x="141" y="148"/>
                  </a:lnTo>
                  <a:lnTo>
                    <a:pt x="125" y="136"/>
                  </a:lnTo>
                  <a:lnTo>
                    <a:pt x="109" y="126"/>
                  </a:lnTo>
                  <a:lnTo>
                    <a:pt x="93" y="117"/>
                  </a:lnTo>
                  <a:lnTo>
                    <a:pt x="76" y="108"/>
                  </a:lnTo>
                  <a:lnTo>
                    <a:pt x="60" y="99"/>
                  </a:lnTo>
                  <a:lnTo>
                    <a:pt x="43" y="89"/>
                  </a:lnTo>
                  <a:lnTo>
                    <a:pt x="27" y="79"/>
                  </a:lnTo>
                  <a:lnTo>
                    <a:pt x="12" y="67"/>
                  </a:lnTo>
                  <a:lnTo>
                    <a:pt x="12" y="63"/>
                  </a:lnTo>
                  <a:lnTo>
                    <a:pt x="14" y="59"/>
                  </a:lnTo>
                  <a:lnTo>
                    <a:pt x="15" y="56"/>
                  </a:lnTo>
                  <a:lnTo>
                    <a:pt x="15" y="51"/>
                  </a:lnTo>
                  <a:lnTo>
                    <a:pt x="33" y="56"/>
                  </a:lnTo>
                  <a:lnTo>
                    <a:pt x="52" y="63"/>
                  </a:lnTo>
                  <a:lnTo>
                    <a:pt x="70" y="72"/>
                  </a:lnTo>
                  <a:lnTo>
                    <a:pt x="87" y="81"/>
                  </a:lnTo>
                  <a:lnTo>
                    <a:pt x="106" y="90"/>
                  </a:lnTo>
                  <a:lnTo>
                    <a:pt x="124" y="98"/>
                  </a:lnTo>
                  <a:lnTo>
                    <a:pt x="143" y="105"/>
                  </a:lnTo>
                  <a:lnTo>
                    <a:pt x="162" y="110"/>
                  </a:lnTo>
                  <a:lnTo>
                    <a:pt x="163" y="106"/>
                  </a:lnTo>
                  <a:lnTo>
                    <a:pt x="164" y="103"/>
                  </a:lnTo>
                  <a:lnTo>
                    <a:pt x="166" y="99"/>
                  </a:lnTo>
                  <a:lnTo>
                    <a:pt x="163" y="96"/>
                  </a:lnTo>
                  <a:lnTo>
                    <a:pt x="151" y="84"/>
                  </a:lnTo>
                  <a:lnTo>
                    <a:pt x="137" y="74"/>
                  </a:lnTo>
                  <a:lnTo>
                    <a:pt x="124" y="63"/>
                  </a:lnTo>
                  <a:lnTo>
                    <a:pt x="110" y="52"/>
                  </a:lnTo>
                  <a:lnTo>
                    <a:pt x="96" y="42"/>
                  </a:lnTo>
                  <a:lnTo>
                    <a:pt x="84" y="32"/>
                  </a:lnTo>
                  <a:lnTo>
                    <a:pt x="71" y="20"/>
                  </a:lnTo>
                  <a:lnTo>
                    <a:pt x="58" y="8"/>
                  </a:lnTo>
                  <a:lnTo>
                    <a:pt x="60" y="6"/>
                  </a:lnTo>
                  <a:lnTo>
                    <a:pt x="60" y="3"/>
                  </a:lnTo>
                  <a:lnTo>
                    <a:pt x="61" y="0"/>
                  </a:lnTo>
                  <a:lnTo>
                    <a:pt x="64" y="0"/>
                  </a:lnTo>
                  <a:lnTo>
                    <a:pt x="71" y="0"/>
                  </a:lnTo>
                  <a:lnTo>
                    <a:pt x="77" y="2"/>
                  </a:lnTo>
                  <a:lnTo>
                    <a:pt x="84" y="4"/>
                  </a:lnTo>
                  <a:lnTo>
                    <a:pt x="90" y="6"/>
                  </a:lnTo>
                  <a:lnTo>
                    <a:pt x="95" y="10"/>
                  </a:lnTo>
                  <a:lnTo>
                    <a:pt x="101" y="12"/>
                  </a:lnTo>
                  <a:lnTo>
                    <a:pt x="108" y="15"/>
                  </a:lnTo>
                  <a:lnTo>
                    <a:pt x="114" y="19"/>
                  </a:lnTo>
                  <a:lnTo>
                    <a:pt x="121" y="23"/>
                  </a:lnTo>
                  <a:lnTo>
                    <a:pt x="129" y="28"/>
                  </a:lnTo>
                  <a:lnTo>
                    <a:pt x="136" y="33"/>
                  </a:lnTo>
                  <a:lnTo>
                    <a:pt x="143" y="37"/>
                  </a:lnTo>
                  <a:lnTo>
                    <a:pt x="149" y="42"/>
                  </a:lnTo>
                  <a:lnTo>
                    <a:pt x="156" y="46"/>
                  </a:lnTo>
                  <a:lnTo>
                    <a:pt x="164" y="51"/>
                  </a:lnTo>
                  <a:lnTo>
                    <a:pt x="171" y="56"/>
                  </a:lnTo>
                  <a:close/>
                </a:path>
              </a:pathLst>
            </a:custGeom>
            <a:solidFill>
              <a:srgbClr val="FFFFFF"/>
            </a:solidFill>
            <a:ln w="9525">
              <a:noFill/>
              <a:round/>
              <a:headEnd/>
              <a:tailEnd/>
            </a:ln>
          </p:spPr>
          <p:txBody>
            <a:bodyPr/>
            <a:lstStyle/>
            <a:p>
              <a:endParaRPr lang="en-US"/>
            </a:p>
          </p:txBody>
        </p:sp>
        <p:sp>
          <p:nvSpPr>
            <p:cNvPr id="25633" name="Freeform 33"/>
            <p:cNvSpPr>
              <a:spLocks/>
            </p:cNvSpPr>
            <p:nvPr/>
          </p:nvSpPr>
          <p:spPr bwMode="auto">
            <a:xfrm>
              <a:off x="4460" y="1707"/>
              <a:ext cx="12" cy="26"/>
            </a:xfrm>
            <a:custGeom>
              <a:avLst/>
              <a:gdLst/>
              <a:ahLst/>
              <a:cxnLst>
                <a:cxn ang="0">
                  <a:pos x="24" y="10"/>
                </a:cxn>
                <a:cxn ang="0">
                  <a:pos x="24" y="11"/>
                </a:cxn>
                <a:cxn ang="0">
                  <a:pos x="23" y="11"/>
                </a:cxn>
                <a:cxn ang="0">
                  <a:pos x="24" y="22"/>
                </a:cxn>
                <a:cxn ang="0">
                  <a:pos x="23" y="32"/>
                </a:cxn>
                <a:cxn ang="0">
                  <a:pos x="21" y="43"/>
                </a:cxn>
                <a:cxn ang="0">
                  <a:pos x="21" y="53"/>
                </a:cxn>
                <a:cxn ang="0">
                  <a:pos x="15" y="40"/>
                </a:cxn>
                <a:cxn ang="0">
                  <a:pos x="8" y="28"/>
                </a:cxn>
                <a:cxn ang="0">
                  <a:pos x="3" y="15"/>
                </a:cxn>
                <a:cxn ang="0">
                  <a:pos x="0" y="1"/>
                </a:cxn>
                <a:cxn ang="0">
                  <a:pos x="7" y="1"/>
                </a:cxn>
                <a:cxn ang="0">
                  <a:pos x="16" y="0"/>
                </a:cxn>
                <a:cxn ang="0">
                  <a:pos x="21" y="2"/>
                </a:cxn>
                <a:cxn ang="0">
                  <a:pos x="24" y="10"/>
                </a:cxn>
              </a:cxnLst>
              <a:rect l="0" t="0" r="r" b="b"/>
              <a:pathLst>
                <a:path w="24" h="53">
                  <a:moveTo>
                    <a:pt x="24" y="10"/>
                  </a:moveTo>
                  <a:lnTo>
                    <a:pt x="24" y="11"/>
                  </a:lnTo>
                  <a:lnTo>
                    <a:pt x="23" y="11"/>
                  </a:lnTo>
                  <a:lnTo>
                    <a:pt x="24" y="22"/>
                  </a:lnTo>
                  <a:lnTo>
                    <a:pt x="23" y="32"/>
                  </a:lnTo>
                  <a:lnTo>
                    <a:pt x="21" y="43"/>
                  </a:lnTo>
                  <a:lnTo>
                    <a:pt x="21" y="53"/>
                  </a:lnTo>
                  <a:lnTo>
                    <a:pt x="15" y="40"/>
                  </a:lnTo>
                  <a:lnTo>
                    <a:pt x="8" y="28"/>
                  </a:lnTo>
                  <a:lnTo>
                    <a:pt x="3" y="15"/>
                  </a:lnTo>
                  <a:lnTo>
                    <a:pt x="0" y="1"/>
                  </a:lnTo>
                  <a:lnTo>
                    <a:pt x="7" y="1"/>
                  </a:lnTo>
                  <a:lnTo>
                    <a:pt x="16" y="0"/>
                  </a:lnTo>
                  <a:lnTo>
                    <a:pt x="21" y="2"/>
                  </a:lnTo>
                  <a:lnTo>
                    <a:pt x="24" y="10"/>
                  </a:lnTo>
                  <a:close/>
                </a:path>
              </a:pathLst>
            </a:custGeom>
            <a:solidFill>
              <a:srgbClr val="3F3F3F"/>
            </a:solidFill>
            <a:ln w="9525">
              <a:noFill/>
              <a:round/>
              <a:headEnd/>
              <a:tailEnd/>
            </a:ln>
          </p:spPr>
          <p:txBody>
            <a:bodyPr/>
            <a:lstStyle/>
            <a:p>
              <a:endParaRPr lang="en-US"/>
            </a:p>
          </p:txBody>
        </p:sp>
        <p:sp>
          <p:nvSpPr>
            <p:cNvPr id="25634" name="Freeform 34"/>
            <p:cNvSpPr>
              <a:spLocks/>
            </p:cNvSpPr>
            <p:nvPr/>
          </p:nvSpPr>
          <p:spPr bwMode="auto">
            <a:xfrm>
              <a:off x="4241" y="1765"/>
              <a:ext cx="295" cy="213"/>
            </a:xfrm>
            <a:custGeom>
              <a:avLst/>
              <a:gdLst/>
              <a:ahLst/>
              <a:cxnLst>
                <a:cxn ang="0">
                  <a:pos x="485" y="41"/>
                </a:cxn>
                <a:cxn ang="0">
                  <a:pos x="517" y="82"/>
                </a:cxn>
                <a:cxn ang="0">
                  <a:pos x="549" y="125"/>
                </a:cxn>
                <a:cxn ang="0">
                  <a:pos x="575" y="170"/>
                </a:cxn>
                <a:cxn ang="0">
                  <a:pos x="589" y="249"/>
                </a:cxn>
                <a:cxn ang="0">
                  <a:pos x="583" y="365"/>
                </a:cxn>
                <a:cxn ang="0">
                  <a:pos x="572" y="422"/>
                </a:cxn>
                <a:cxn ang="0">
                  <a:pos x="549" y="420"/>
                </a:cxn>
                <a:cxn ang="0">
                  <a:pos x="525" y="418"/>
                </a:cxn>
                <a:cxn ang="0">
                  <a:pos x="502" y="421"/>
                </a:cxn>
                <a:cxn ang="0">
                  <a:pos x="490" y="421"/>
                </a:cxn>
                <a:cxn ang="0">
                  <a:pos x="447" y="422"/>
                </a:cxn>
                <a:cxn ang="0">
                  <a:pos x="403" y="423"/>
                </a:cxn>
                <a:cxn ang="0">
                  <a:pos x="359" y="425"/>
                </a:cxn>
                <a:cxn ang="0">
                  <a:pos x="317" y="425"/>
                </a:cxn>
                <a:cxn ang="0">
                  <a:pos x="273" y="426"/>
                </a:cxn>
                <a:cxn ang="0">
                  <a:pos x="229" y="426"/>
                </a:cxn>
                <a:cxn ang="0">
                  <a:pos x="186" y="425"/>
                </a:cxn>
                <a:cxn ang="0">
                  <a:pos x="143" y="424"/>
                </a:cxn>
                <a:cxn ang="0">
                  <a:pos x="108" y="422"/>
                </a:cxn>
                <a:cxn ang="0">
                  <a:pos x="72" y="417"/>
                </a:cxn>
                <a:cxn ang="0">
                  <a:pos x="35" y="413"/>
                </a:cxn>
                <a:cxn ang="0">
                  <a:pos x="0" y="408"/>
                </a:cxn>
                <a:cxn ang="0">
                  <a:pos x="11" y="299"/>
                </a:cxn>
                <a:cxn ang="0">
                  <a:pos x="16" y="191"/>
                </a:cxn>
                <a:cxn ang="0">
                  <a:pos x="22" y="194"/>
                </a:cxn>
                <a:cxn ang="0">
                  <a:pos x="26" y="200"/>
                </a:cxn>
                <a:cxn ang="0">
                  <a:pos x="45" y="198"/>
                </a:cxn>
                <a:cxn ang="0">
                  <a:pos x="64" y="194"/>
                </a:cxn>
                <a:cxn ang="0">
                  <a:pos x="84" y="189"/>
                </a:cxn>
                <a:cxn ang="0">
                  <a:pos x="103" y="185"/>
                </a:cxn>
                <a:cxn ang="0">
                  <a:pos x="140" y="176"/>
                </a:cxn>
                <a:cxn ang="0">
                  <a:pos x="177" y="164"/>
                </a:cxn>
                <a:cxn ang="0">
                  <a:pos x="212" y="149"/>
                </a:cxn>
                <a:cxn ang="0">
                  <a:pos x="246" y="133"/>
                </a:cxn>
                <a:cxn ang="0">
                  <a:pos x="280" y="114"/>
                </a:cxn>
                <a:cxn ang="0">
                  <a:pos x="313" y="95"/>
                </a:cxn>
                <a:cxn ang="0">
                  <a:pos x="348" y="76"/>
                </a:cxn>
                <a:cxn ang="0">
                  <a:pos x="381" y="58"/>
                </a:cxn>
                <a:cxn ang="0">
                  <a:pos x="402" y="45"/>
                </a:cxn>
                <a:cxn ang="0">
                  <a:pos x="422" y="31"/>
                </a:cxn>
                <a:cxn ang="0">
                  <a:pos x="442" y="16"/>
                </a:cxn>
                <a:cxn ang="0">
                  <a:pos x="462" y="0"/>
                </a:cxn>
                <a:cxn ang="0">
                  <a:pos x="469" y="8"/>
                </a:cxn>
                <a:cxn ang="0">
                  <a:pos x="471" y="19"/>
                </a:cxn>
              </a:cxnLst>
              <a:rect l="0" t="0" r="r" b="b"/>
              <a:pathLst>
                <a:path w="589" h="426">
                  <a:moveTo>
                    <a:pt x="471" y="19"/>
                  </a:moveTo>
                  <a:lnTo>
                    <a:pt x="485" y="41"/>
                  </a:lnTo>
                  <a:lnTo>
                    <a:pt x="501" y="61"/>
                  </a:lnTo>
                  <a:lnTo>
                    <a:pt x="517" y="82"/>
                  </a:lnTo>
                  <a:lnTo>
                    <a:pt x="533" y="104"/>
                  </a:lnTo>
                  <a:lnTo>
                    <a:pt x="549" y="125"/>
                  </a:lnTo>
                  <a:lnTo>
                    <a:pt x="563" y="147"/>
                  </a:lnTo>
                  <a:lnTo>
                    <a:pt x="575" y="170"/>
                  </a:lnTo>
                  <a:lnTo>
                    <a:pt x="583" y="193"/>
                  </a:lnTo>
                  <a:lnTo>
                    <a:pt x="589" y="249"/>
                  </a:lnTo>
                  <a:lnTo>
                    <a:pt x="587" y="308"/>
                  </a:lnTo>
                  <a:lnTo>
                    <a:pt x="583" y="365"/>
                  </a:lnTo>
                  <a:lnTo>
                    <a:pt x="584" y="423"/>
                  </a:lnTo>
                  <a:lnTo>
                    <a:pt x="572" y="422"/>
                  </a:lnTo>
                  <a:lnTo>
                    <a:pt x="561" y="421"/>
                  </a:lnTo>
                  <a:lnTo>
                    <a:pt x="549" y="420"/>
                  </a:lnTo>
                  <a:lnTo>
                    <a:pt x="538" y="420"/>
                  </a:lnTo>
                  <a:lnTo>
                    <a:pt x="525" y="418"/>
                  </a:lnTo>
                  <a:lnTo>
                    <a:pt x="513" y="420"/>
                  </a:lnTo>
                  <a:lnTo>
                    <a:pt x="502" y="421"/>
                  </a:lnTo>
                  <a:lnTo>
                    <a:pt x="490" y="423"/>
                  </a:lnTo>
                  <a:lnTo>
                    <a:pt x="490" y="421"/>
                  </a:lnTo>
                  <a:lnTo>
                    <a:pt x="469" y="422"/>
                  </a:lnTo>
                  <a:lnTo>
                    <a:pt x="447" y="422"/>
                  </a:lnTo>
                  <a:lnTo>
                    <a:pt x="425" y="423"/>
                  </a:lnTo>
                  <a:lnTo>
                    <a:pt x="403" y="423"/>
                  </a:lnTo>
                  <a:lnTo>
                    <a:pt x="381" y="424"/>
                  </a:lnTo>
                  <a:lnTo>
                    <a:pt x="359" y="425"/>
                  </a:lnTo>
                  <a:lnTo>
                    <a:pt x="338" y="425"/>
                  </a:lnTo>
                  <a:lnTo>
                    <a:pt x="317" y="425"/>
                  </a:lnTo>
                  <a:lnTo>
                    <a:pt x="295" y="426"/>
                  </a:lnTo>
                  <a:lnTo>
                    <a:pt x="273" y="426"/>
                  </a:lnTo>
                  <a:lnTo>
                    <a:pt x="251" y="426"/>
                  </a:lnTo>
                  <a:lnTo>
                    <a:pt x="229" y="426"/>
                  </a:lnTo>
                  <a:lnTo>
                    <a:pt x="207" y="426"/>
                  </a:lnTo>
                  <a:lnTo>
                    <a:pt x="186" y="425"/>
                  </a:lnTo>
                  <a:lnTo>
                    <a:pt x="164" y="425"/>
                  </a:lnTo>
                  <a:lnTo>
                    <a:pt x="143" y="424"/>
                  </a:lnTo>
                  <a:lnTo>
                    <a:pt x="125" y="423"/>
                  </a:lnTo>
                  <a:lnTo>
                    <a:pt x="108" y="422"/>
                  </a:lnTo>
                  <a:lnTo>
                    <a:pt x="90" y="420"/>
                  </a:lnTo>
                  <a:lnTo>
                    <a:pt x="72" y="417"/>
                  </a:lnTo>
                  <a:lnTo>
                    <a:pt x="54" y="415"/>
                  </a:lnTo>
                  <a:lnTo>
                    <a:pt x="35" y="413"/>
                  </a:lnTo>
                  <a:lnTo>
                    <a:pt x="18" y="410"/>
                  </a:lnTo>
                  <a:lnTo>
                    <a:pt x="0" y="408"/>
                  </a:lnTo>
                  <a:lnTo>
                    <a:pt x="7" y="354"/>
                  </a:lnTo>
                  <a:lnTo>
                    <a:pt x="11" y="299"/>
                  </a:lnTo>
                  <a:lnTo>
                    <a:pt x="14" y="243"/>
                  </a:lnTo>
                  <a:lnTo>
                    <a:pt x="16" y="191"/>
                  </a:lnTo>
                  <a:lnTo>
                    <a:pt x="20" y="190"/>
                  </a:lnTo>
                  <a:lnTo>
                    <a:pt x="22" y="194"/>
                  </a:lnTo>
                  <a:lnTo>
                    <a:pt x="23" y="197"/>
                  </a:lnTo>
                  <a:lnTo>
                    <a:pt x="26" y="200"/>
                  </a:lnTo>
                  <a:lnTo>
                    <a:pt x="35" y="200"/>
                  </a:lnTo>
                  <a:lnTo>
                    <a:pt x="45" y="198"/>
                  </a:lnTo>
                  <a:lnTo>
                    <a:pt x="55" y="196"/>
                  </a:lnTo>
                  <a:lnTo>
                    <a:pt x="64" y="194"/>
                  </a:lnTo>
                  <a:lnTo>
                    <a:pt x="73" y="191"/>
                  </a:lnTo>
                  <a:lnTo>
                    <a:pt x="84" y="189"/>
                  </a:lnTo>
                  <a:lnTo>
                    <a:pt x="93" y="187"/>
                  </a:lnTo>
                  <a:lnTo>
                    <a:pt x="103" y="185"/>
                  </a:lnTo>
                  <a:lnTo>
                    <a:pt x="122" y="181"/>
                  </a:lnTo>
                  <a:lnTo>
                    <a:pt x="140" y="176"/>
                  </a:lnTo>
                  <a:lnTo>
                    <a:pt x="159" y="171"/>
                  </a:lnTo>
                  <a:lnTo>
                    <a:pt x="177" y="164"/>
                  </a:lnTo>
                  <a:lnTo>
                    <a:pt x="194" y="157"/>
                  </a:lnTo>
                  <a:lnTo>
                    <a:pt x="212" y="149"/>
                  </a:lnTo>
                  <a:lnTo>
                    <a:pt x="229" y="141"/>
                  </a:lnTo>
                  <a:lnTo>
                    <a:pt x="246" y="133"/>
                  </a:lnTo>
                  <a:lnTo>
                    <a:pt x="264" y="124"/>
                  </a:lnTo>
                  <a:lnTo>
                    <a:pt x="280" y="114"/>
                  </a:lnTo>
                  <a:lnTo>
                    <a:pt x="297" y="105"/>
                  </a:lnTo>
                  <a:lnTo>
                    <a:pt x="313" y="95"/>
                  </a:lnTo>
                  <a:lnTo>
                    <a:pt x="330" y="86"/>
                  </a:lnTo>
                  <a:lnTo>
                    <a:pt x="348" y="76"/>
                  </a:lnTo>
                  <a:lnTo>
                    <a:pt x="364" y="67"/>
                  </a:lnTo>
                  <a:lnTo>
                    <a:pt x="381" y="58"/>
                  </a:lnTo>
                  <a:lnTo>
                    <a:pt x="391" y="52"/>
                  </a:lnTo>
                  <a:lnTo>
                    <a:pt x="402" y="45"/>
                  </a:lnTo>
                  <a:lnTo>
                    <a:pt x="412" y="38"/>
                  </a:lnTo>
                  <a:lnTo>
                    <a:pt x="422" y="31"/>
                  </a:lnTo>
                  <a:lnTo>
                    <a:pt x="433" y="23"/>
                  </a:lnTo>
                  <a:lnTo>
                    <a:pt x="442" y="16"/>
                  </a:lnTo>
                  <a:lnTo>
                    <a:pt x="452" y="8"/>
                  </a:lnTo>
                  <a:lnTo>
                    <a:pt x="462" y="0"/>
                  </a:lnTo>
                  <a:lnTo>
                    <a:pt x="466" y="4"/>
                  </a:lnTo>
                  <a:lnTo>
                    <a:pt x="469" y="8"/>
                  </a:lnTo>
                  <a:lnTo>
                    <a:pt x="469" y="13"/>
                  </a:lnTo>
                  <a:lnTo>
                    <a:pt x="471" y="19"/>
                  </a:lnTo>
                  <a:close/>
                </a:path>
              </a:pathLst>
            </a:custGeom>
            <a:solidFill>
              <a:srgbClr val="3F3F3F"/>
            </a:solidFill>
            <a:ln w="9525">
              <a:noFill/>
              <a:round/>
              <a:headEnd/>
              <a:tailEnd/>
            </a:ln>
          </p:spPr>
          <p:txBody>
            <a:bodyPr/>
            <a:lstStyle/>
            <a:p>
              <a:endParaRPr lang="en-US"/>
            </a:p>
          </p:txBody>
        </p:sp>
        <p:sp>
          <p:nvSpPr>
            <p:cNvPr id="25635" name="Freeform 35"/>
            <p:cNvSpPr>
              <a:spLocks/>
            </p:cNvSpPr>
            <p:nvPr/>
          </p:nvSpPr>
          <p:spPr bwMode="auto">
            <a:xfrm>
              <a:off x="4609" y="1799"/>
              <a:ext cx="174" cy="187"/>
            </a:xfrm>
            <a:custGeom>
              <a:avLst/>
              <a:gdLst/>
              <a:ahLst/>
              <a:cxnLst>
                <a:cxn ang="0">
                  <a:pos x="250" y="22"/>
                </a:cxn>
                <a:cxn ang="0">
                  <a:pos x="270" y="36"/>
                </a:cxn>
                <a:cxn ang="0">
                  <a:pos x="291" y="47"/>
                </a:cxn>
                <a:cxn ang="0">
                  <a:pos x="313" y="58"/>
                </a:cxn>
                <a:cxn ang="0">
                  <a:pos x="323" y="91"/>
                </a:cxn>
                <a:cxn ang="0">
                  <a:pos x="321" y="150"/>
                </a:cxn>
                <a:cxn ang="0">
                  <a:pos x="295" y="179"/>
                </a:cxn>
                <a:cxn ang="0">
                  <a:pos x="251" y="188"/>
                </a:cxn>
                <a:cxn ang="0">
                  <a:pos x="207" y="199"/>
                </a:cxn>
                <a:cxn ang="0">
                  <a:pos x="163" y="208"/>
                </a:cxn>
                <a:cxn ang="0">
                  <a:pos x="133" y="213"/>
                </a:cxn>
                <a:cxn ang="0">
                  <a:pos x="120" y="218"/>
                </a:cxn>
                <a:cxn ang="0">
                  <a:pos x="124" y="235"/>
                </a:cxn>
                <a:cxn ang="0">
                  <a:pos x="133" y="254"/>
                </a:cxn>
                <a:cxn ang="0">
                  <a:pos x="145" y="271"/>
                </a:cxn>
                <a:cxn ang="0">
                  <a:pos x="156" y="286"/>
                </a:cxn>
                <a:cxn ang="0">
                  <a:pos x="174" y="290"/>
                </a:cxn>
                <a:cxn ang="0">
                  <a:pos x="193" y="286"/>
                </a:cxn>
                <a:cxn ang="0">
                  <a:pos x="213" y="281"/>
                </a:cxn>
                <a:cxn ang="0">
                  <a:pos x="232" y="278"/>
                </a:cxn>
                <a:cxn ang="0">
                  <a:pos x="255" y="275"/>
                </a:cxn>
                <a:cxn ang="0">
                  <a:pos x="282" y="277"/>
                </a:cxn>
                <a:cxn ang="0">
                  <a:pos x="307" y="281"/>
                </a:cxn>
                <a:cxn ang="0">
                  <a:pos x="330" y="289"/>
                </a:cxn>
                <a:cxn ang="0">
                  <a:pos x="346" y="303"/>
                </a:cxn>
                <a:cxn ang="0">
                  <a:pos x="348" y="319"/>
                </a:cxn>
                <a:cxn ang="0">
                  <a:pos x="341" y="332"/>
                </a:cxn>
                <a:cxn ang="0">
                  <a:pos x="329" y="340"/>
                </a:cxn>
                <a:cxn ang="0">
                  <a:pos x="315" y="343"/>
                </a:cxn>
                <a:cxn ang="0">
                  <a:pos x="302" y="346"/>
                </a:cxn>
                <a:cxn ang="0">
                  <a:pos x="277" y="352"/>
                </a:cxn>
                <a:cxn ang="0">
                  <a:pos x="242" y="358"/>
                </a:cxn>
                <a:cxn ang="0">
                  <a:pos x="205" y="364"/>
                </a:cxn>
                <a:cxn ang="0">
                  <a:pos x="169" y="368"/>
                </a:cxn>
                <a:cxn ang="0">
                  <a:pos x="132" y="370"/>
                </a:cxn>
                <a:cxn ang="0">
                  <a:pos x="97" y="371"/>
                </a:cxn>
                <a:cxn ang="0">
                  <a:pos x="60" y="372"/>
                </a:cxn>
                <a:cxn ang="0">
                  <a:pos x="24" y="372"/>
                </a:cxn>
                <a:cxn ang="0">
                  <a:pos x="1" y="311"/>
                </a:cxn>
                <a:cxn ang="0">
                  <a:pos x="0" y="186"/>
                </a:cxn>
                <a:cxn ang="0">
                  <a:pos x="7" y="111"/>
                </a:cxn>
                <a:cxn ang="0">
                  <a:pos x="17" y="85"/>
                </a:cxn>
                <a:cxn ang="0">
                  <a:pos x="31" y="61"/>
                </a:cxn>
                <a:cxn ang="0">
                  <a:pos x="46" y="38"/>
                </a:cxn>
                <a:cxn ang="0">
                  <a:pos x="70" y="30"/>
                </a:cxn>
                <a:cxn ang="0">
                  <a:pos x="105" y="37"/>
                </a:cxn>
                <a:cxn ang="0">
                  <a:pos x="140" y="44"/>
                </a:cxn>
                <a:cxn ang="0">
                  <a:pos x="175" y="50"/>
                </a:cxn>
                <a:cxn ang="0">
                  <a:pos x="197" y="41"/>
                </a:cxn>
                <a:cxn ang="0">
                  <a:pos x="211" y="18"/>
                </a:cxn>
                <a:cxn ang="0">
                  <a:pos x="221" y="0"/>
                </a:cxn>
                <a:cxn ang="0">
                  <a:pos x="234" y="9"/>
                </a:cxn>
              </a:cxnLst>
              <a:rect l="0" t="0" r="r" b="b"/>
              <a:pathLst>
                <a:path w="349" h="373">
                  <a:moveTo>
                    <a:pt x="239" y="15"/>
                  </a:moveTo>
                  <a:lnTo>
                    <a:pt x="250" y="22"/>
                  </a:lnTo>
                  <a:lnTo>
                    <a:pt x="260" y="29"/>
                  </a:lnTo>
                  <a:lnTo>
                    <a:pt x="270" y="36"/>
                  </a:lnTo>
                  <a:lnTo>
                    <a:pt x="281" y="42"/>
                  </a:lnTo>
                  <a:lnTo>
                    <a:pt x="291" y="47"/>
                  </a:lnTo>
                  <a:lnTo>
                    <a:pt x="302" y="52"/>
                  </a:lnTo>
                  <a:lnTo>
                    <a:pt x="313" y="58"/>
                  </a:lnTo>
                  <a:lnTo>
                    <a:pt x="323" y="62"/>
                  </a:lnTo>
                  <a:lnTo>
                    <a:pt x="323" y="91"/>
                  </a:lnTo>
                  <a:lnTo>
                    <a:pt x="322" y="121"/>
                  </a:lnTo>
                  <a:lnTo>
                    <a:pt x="321" y="150"/>
                  </a:lnTo>
                  <a:lnTo>
                    <a:pt x="317" y="176"/>
                  </a:lnTo>
                  <a:lnTo>
                    <a:pt x="295" y="179"/>
                  </a:lnTo>
                  <a:lnTo>
                    <a:pt x="273" y="183"/>
                  </a:lnTo>
                  <a:lnTo>
                    <a:pt x="251" y="188"/>
                  </a:lnTo>
                  <a:lnTo>
                    <a:pt x="229" y="194"/>
                  </a:lnTo>
                  <a:lnTo>
                    <a:pt x="207" y="199"/>
                  </a:lnTo>
                  <a:lnTo>
                    <a:pt x="185" y="204"/>
                  </a:lnTo>
                  <a:lnTo>
                    <a:pt x="163" y="208"/>
                  </a:lnTo>
                  <a:lnTo>
                    <a:pt x="140" y="210"/>
                  </a:lnTo>
                  <a:lnTo>
                    <a:pt x="133" y="213"/>
                  </a:lnTo>
                  <a:lnTo>
                    <a:pt x="125" y="214"/>
                  </a:lnTo>
                  <a:lnTo>
                    <a:pt x="120" y="218"/>
                  </a:lnTo>
                  <a:lnTo>
                    <a:pt x="120" y="226"/>
                  </a:lnTo>
                  <a:lnTo>
                    <a:pt x="124" y="235"/>
                  </a:lnTo>
                  <a:lnTo>
                    <a:pt x="129" y="244"/>
                  </a:lnTo>
                  <a:lnTo>
                    <a:pt x="133" y="254"/>
                  </a:lnTo>
                  <a:lnTo>
                    <a:pt x="139" y="263"/>
                  </a:lnTo>
                  <a:lnTo>
                    <a:pt x="145" y="271"/>
                  </a:lnTo>
                  <a:lnTo>
                    <a:pt x="151" y="279"/>
                  </a:lnTo>
                  <a:lnTo>
                    <a:pt x="156" y="286"/>
                  </a:lnTo>
                  <a:lnTo>
                    <a:pt x="163" y="292"/>
                  </a:lnTo>
                  <a:lnTo>
                    <a:pt x="174" y="290"/>
                  </a:lnTo>
                  <a:lnTo>
                    <a:pt x="183" y="288"/>
                  </a:lnTo>
                  <a:lnTo>
                    <a:pt x="193" y="286"/>
                  </a:lnTo>
                  <a:lnTo>
                    <a:pt x="204" y="284"/>
                  </a:lnTo>
                  <a:lnTo>
                    <a:pt x="213" y="281"/>
                  </a:lnTo>
                  <a:lnTo>
                    <a:pt x="223" y="279"/>
                  </a:lnTo>
                  <a:lnTo>
                    <a:pt x="232" y="278"/>
                  </a:lnTo>
                  <a:lnTo>
                    <a:pt x="243" y="277"/>
                  </a:lnTo>
                  <a:lnTo>
                    <a:pt x="255" y="275"/>
                  </a:lnTo>
                  <a:lnTo>
                    <a:pt x="269" y="275"/>
                  </a:lnTo>
                  <a:lnTo>
                    <a:pt x="282" y="277"/>
                  </a:lnTo>
                  <a:lnTo>
                    <a:pt x="295" y="278"/>
                  </a:lnTo>
                  <a:lnTo>
                    <a:pt x="307" y="281"/>
                  </a:lnTo>
                  <a:lnTo>
                    <a:pt x="319" y="285"/>
                  </a:lnTo>
                  <a:lnTo>
                    <a:pt x="330" y="289"/>
                  </a:lnTo>
                  <a:lnTo>
                    <a:pt x="341" y="296"/>
                  </a:lnTo>
                  <a:lnTo>
                    <a:pt x="346" y="303"/>
                  </a:lnTo>
                  <a:lnTo>
                    <a:pt x="349" y="311"/>
                  </a:lnTo>
                  <a:lnTo>
                    <a:pt x="348" y="319"/>
                  </a:lnTo>
                  <a:lnTo>
                    <a:pt x="345" y="326"/>
                  </a:lnTo>
                  <a:lnTo>
                    <a:pt x="341" y="332"/>
                  </a:lnTo>
                  <a:lnTo>
                    <a:pt x="335" y="337"/>
                  </a:lnTo>
                  <a:lnTo>
                    <a:pt x="329" y="340"/>
                  </a:lnTo>
                  <a:lnTo>
                    <a:pt x="322" y="341"/>
                  </a:lnTo>
                  <a:lnTo>
                    <a:pt x="315" y="343"/>
                  </a:lnTo>
                  <a:lnTo>
                    <a:pt x="308" y="345"/>
                  </a:lnTo>
                  <a:lnTo>
                    <a:pt x="302" y="346"/>
                  </a:lnTo>
                  <a:lnTo>
                    <a:pt x="295" y="347"/>
                  </a:lnTo>
                  <a:lnTo>
                    <a:pt x="277" y="352"/>
                  </a:lnTo>
                  <a:lnTo>
                    <a:pt x="259" y="355"/>
                  </a:lnTo>
                  <a:lnTo>
                    <a:pt x="242" y="358"/>
                  </a:lnTo>
                  <a:lnTo>
                    <a:pt x="223" y="362"/>
                  </a:lnTo>
                  <a:lnTo>
                    <a:pt x="205" y="364"/>
                  </a:lnTo>
                  <a:lnTo>
                    <a:pt x="188" y="366"/>
                  </a:lnTo>
                  <a:lnTo>
                    <a:pt x="169" y="368"/>
                  </a:lnTo>
                  <a:lnTo>
                    <a:pt x="151" y="369"/>
                  </a:lnTo>
                  <a:lnTo>
                    <a:pt x="132" y="370"/>
                  </a:lnTo>
                  <a:lnTo>
                    <a:pt x="115" y="370"/>
                  </a:lnTo>
                  <a:lnTo>
                    <a:pt x="97" y="371"/>
                  </a:lnTo>
                  <a:lnTo>
                    <a:pt x="78" y="371"/>
                  </a:lnTo>
                  <a:lnTo>
                    <a:pt x="60" y="372"/>
                  </a:lnTo>
                  <a:lnTo>
                    <a:pt x="42" y="372"/>
                  </a:lnTo>
                  <a:lnTo>
                    <a:pt x="24" y="372"/>
                  </a:lnTo>
                  <a:lnTo>
                    <a:pt x="6" y="373"/>
                  </a:lnTo>
                  <a:lnTo>
                    <a:pt x="1" y="311"/>
                  </a:lnTo>
                  <a:lnTo>
                    <a:pt x="0" y="248"/>
                  </a:lnTo>
                  <a:lnTo>
                    <a:pt x="0" y="186"/>
                  </a:lnTo>
                  <a:lnTo>
                    <a:pt x="4" y="123"/>
                  </a:lnTo>
                  <a:lnTo>
                    <a:pt x="7" y="111"/>
                  </a:lnTo>
                  <a:lnTo>
                    <a:pt x="11" y="98"/>
                  </a:lnTo>
                  <a:lnTo>
                    <a:pt x="17" y="85"/>
                  </a:lnTo>
                  <a:lnTo>
                    <a:pt x="24" y="73"/>
                  </a:lnTo>
                  <a:lnTo>
                    <a:pt x="31" y="61"/>
                  </a:lnTo>
                  <a:lnTo>
                    <a:pt x="38" y="50"/>
                  </a:lnTo>
                  <a:lnTo>
                    <a:pt x="46" y="38"/>
                  </a:lnTo>
                  <a:lnTo>
                    <a:pt x="53" y="27"/>
                  </a:lnTo>
                  <a:lnTo>
                    <a:pt x="70" y="30"/>
                  </a:lnTo>
                  <a:lnTo>
                    <a:pt x="86" y="34"/>
                  </a:lnTo>
                  <a:lnTo>
                    <a:pt x="105" y="37"/>
                  </a:lnTo>
                  <a:lnTo>
                    <a:pt x="122" y="41"/>
                  </a:lnTo>
                  <a:lnTo>
                    <a:pt x="140" y="44"/>
                  </a:lnTo>
                  <a:lnTo>
                    <a:pt x="158" y="46"/>
                  </a:lnTo>
                  <a:lnTo>
                    <a:pt x="175" y="50"/>
                  </a:lnTo>
                  <a:lnTo>
                    <a:pt x="192" y="53"/>
                  </a:lnTo>
                  <a:lnTo>
                    <a:pt x="197" y="41"/>
                  </a:lnTo>
                  <a:lnTo>
                    <a:pt x="204" y="29"/>
                  </a:lnTo>
                  <a:lnTo>
                    <a:pt x="211" y="18"/>
                  </a:lnTo>
                  <a:lnTo>
                    <a:pt x="216" y="6"/>
                  </a:lnTo>
                  <a:lnTo>
                    <a:pt x="221" y="0"/>
                  </a:lnTo>
                  <a:lnTo>
                    <a:pt x="228" y="3"/>
                  </a:lnTo>
                  <a:lnTo>
                    <a:pt x="234" y="9"/>
                  </a:lnTo>
                  <a:lnTo>
                    <a:pt x="239" y="15"/>
                  </a:lnTo>
                  <a:close/>
                </a:path>
              </a:pathLst>
            </a:custGeom>
            <a:solidFill>
              <a:srgbClr val="3F3F3F"/>
            </a:solidFill>
            <a:ln w="9525">
              <a:noFill/>
              <a:round/>
              <a:headEnd/>
              <a:tailEnd/>
            </a:ln>
          </p:spPr>
          <p:txBody>
            <a:bodyPr/>
            <a:lstStyle/>
            <a:p>
              <a:endParaRPr lang="en-US"/>
            </a:p>
          </p:txBody>
        </p:sp>
        <p:sp>
          <p:nvSpPr>
            <p:cNvPr id="25636" name="Freeform 36"/>
            <p:cNvSpPr>
              <a:spLocks/>
            </p:cNvSpPr>
            <p:nvPr/>
          </p:nvSpPr>
          <p:spPr bwMode="auto">
            <a:xfrm>
              <a:off x="4332" y="1308"/>
              <a:ext cx="193" cy="298"/>
            </a:xfrm>
            <a:custGeom>
              <a:avLst/>
              <a:gdLst/>
              <a:ahLst/>
              <a:cxnLst>
                <a:cxn ang="0">
                  <a:pos x="26" y="18"/>
                </a:cxn>
                <a:cxn ang="0">
                  <a:pos x="32" y="56"/>
                </a:cxn>
                <a:cxn ang="0">
                  <a:pos x="43" y="85"/>
                </a:cxn>
                <a:cxn ang="0">
                  <a:pos x="48" y="108"/>
                </a:cxn>
                <a:cxn ang="0">
                  <a:pos x="60" y="131"/>
                </a:cxn>
                <a:cxn ang="0">
                  <a:pos x="71" y="154"/>
                </a:cxn>
                <a:cxn ang="0">
                  <a:pos x="89" y="189"/>
                </a:cxn>
                <a:cxn ang="0">
                  <a:pos x="116" y="231"/>
                </a:cxn>
                <a:cxn ang="0">
                  <a:pos x="147" y="273"/>
                </a:cxn>
                <a:cxn ang="0">
                  <a:pos x="178" y="313"/>
                </a:cxn>
                <a:cxn ang="0">
                  <a:pos x="200" y="329"/>
                </a:cxn>
                <a:cxn ang="0">
                  <a:pos x="213" y="319"/>
                </a:cxn>
                <a:cxn ang="0">
                  <a:pos x="223" y="306"/>
                </a:cxn>
                <a:cxn ang="0">
                  <a:pos x="233" y="292"/>
                </a:cxn>
                <a:cxn ang="0">
                  <a:pos x="243" y="275"/>
                </a:cxn>
                <a:cxn ang="0">
                  <a:pos x="249" y="252"/>
                </a:cxn>
                <a:cxn ang="0">
                  <a:pos x="261" y="267"/>
                </a:cxn>
                <a:cxn ang="0">
                  <a:pos x="288" y="322"/>
                </a:cxn>
                <a:cxn ang="0">
                  <a:pos x="317" y="375"/>
                </a:cxn>
                <a:cxn ang="0">
                  <a:pos x="344" y="428"/>
                </a:cxn>
                <a:cxn ang="0">
                  <a:pos x="340" y="447"/>
                </a:cxn>
                <a:cxn ang="0">
                  <a:pos x="306" y="428"/>
                </a:cxn>
                <a:cxn ang="0">
                  <a:pos x="273" y="408"/>
                </a:cxn>
                <a:cxn ang="0">
                  <a:pos x="238" y="388"/>
                </a:cxn>
                <a:cxn ang="0">
                  <a:pos x="214" y="387"/>
                </a:cxn>
                <a:cxn ang="0">
                  <a:pos x="204" y="403"/>
                </a:cxn>
                <a:cxn ang="0">
                  <a:pos x="213" y="418"/>
                </a:cxn>
                <a:cxn ang="0">
                  <a:pos x="237" y="432"/>
                </a:cxn>
                <a:cxn ang="0">
                  <a:pos x="260" y="446"/>
                </a:cxn>
                <a:cxn ang="0">
                  <a:pos x="282" y="461"/>
                </a:cxn>
                <a:cxn ang="0">
                  <a:pos x="304" y="477"/>
                </a:cxn>
                <a:cxn ang="0">
                  <a:pos x="327" y="493"/>
                </a:cxn>
                <a:cxn ang="0">
                  <a:pos x="349" y="508"/>
                </a:cxn>
                <a:cxn ang="0">
                  <a:pos x="373" y="523"/>
                </a:cxn>
                <a:cxn ang="0">
                  <a:pos x="379" y="532"/>
                </a:cxn>
                <a:cxn ang="0">
                  <a:pos x="367" y="534"/>
                </a:cxn>
                <a:cxn ang="0">
                  <a:pos x="356" y="535"/>
                </a:cxn>
                <a:cxn ang="0">
                  <a:pos x="343" y="537"/>
                </a:cxn>
                <a:cxn ang="0">
                  <a:pos x="317" y="543"/>
                </a:cxn>
                <a:cxn ang="0">
                  <a:pos x="277" y="556"/>
                </a:cxn>
                <a:cxn ang="0">
                  <a:pos x="238" y="570"/>
                </a:cxn>
                <a:cxn ang="0">
                  <a:pos x="199" y="586"/>
                </a:cxn>
                <a:cxn ang="0">
                  <a:pos x="170" y="580"/>
                </a:cxn>
                <a:cxn ang="0">
                  <a:pos x="146" y="552"/>
                </a:cxn>
                <a:cxn ang="0">
                  <a:pos x="120" y="526"/>
                </a:cxn>
                <a:cxn ang="0">
                  <a:pos x="91" y="504"/>
                </a:cxn>
                <a:cxn ang="0">
                  <a:pos x="86" y="481"/>
                </a:cxn>
                <a:cxn ang="0">
                  <a:pos x="109" y="455"/>
                </a:cxn>
                <a:cxn ang="0">
                  <a:pos x="131" y="428"/>
                </a:cxn>
                <a:cxn ang="0">
                  <a:pos x="152" y="401"/>
                </a:cxn>
                <a:cxn ang="0">
                  <a:pos x="165" y="382"/>
                </a:cxn>
                <a:cxn ang="0">
                  <a:pos x="167" y="374"/>
                </a:cxn>
                <a:cxn ang="0">
                  <a:pos x="151" y="367"/>
                </a:cxn>
                <a:cxn ang="0">
                  <a:pos x="120" y="360"/>
                </a:cxn>
                <a:cxn ang="0">
                  <a:pos x="87" y="353"/>
                </a:cxn>
                <a:cxn ang="0">
                  <a:pos x="55" y="349"/>
                </a:cxn>
                <a:cxn ang="0">
                  <a:pos x="34" y="307"/>
                </a:cxn>
                <a:cxn ang="0">
                  <a:pos x="29" y="226"/>
                </a:cxn>
                <a:cxn ang="0">
                  <a:pos x="22" y="145"/>
                </a:cxn>
                <a:cxn ang="0">
                  <a:pos x="10" y="64"/>
                </a:cxn>
                <a:cxn ang="0">
                  <a:pos x="8" y="17"/>
                </a:cxn>
                <a:cxn ang="0">
                  <a:pos x="24" y="4"/>
                </a:cxn>
              </a:cxnLst>
              <a:rect l="0" t="0" r="r" b="b"/>
              <a:pathLst>
                <a:path w="385" h="595">
                  <a:moveTo>
                    <a:pt x="32" y="0"/>
                  </a:moveTo>
                  <a:lnTo>
                    <a:pt x="26" y="18"/>
                  </a:lnTo>
                  <a:lnTo>
                    <a:pt x="26" y="38"/>
                  </a:lnTo>
                  <a:lnTo>
                    <a:pt x="32" y="56"/>
                  </a:lnTo>
                  <a:lnTo>
                    <a:pt x="41" y="72"/>
                  </a:lnTo>
                  <a:lnTo>
                    <a:pt x="43" y="85"/>
                  </a:lnTo>
                  <a:lnTo>
                    <a:pt x="45" y="97"/>
                  </a:lnTo>
                  <a:lnTo>
                    <a:pt x="48" y="108"/>
                  </a:lnTo>
                  <a:lnTo>
                    <a:pt x="54" y="120"/>
                  </a:lnTo>
                  <a:lnTo>
                    <a:pt x="60" y="131"/>
                  </a:lnTo>
                  <a:lnTo>
                    <a:pt x="66" y="143"/>
                  </a:lnTo>
                  <a:lnTo>
                    <a:pt x="71" y="154"/>
                  </a:lnTo>
                  <a:lnTo>
                    <a:pt x="77" y="166"/>
                  </a:lnTo>
                  <a:lnTo>
                    <a:pt x="89" y="189"/>
                  </a:lnTo>
                  <a:lnTo>
                    <a:pt x="102" y="209"/>
                  </a:lnTo>
                  <a:lnTo>
                    <a:pt x="116" y="231"/>
                  </a:lnTo>
                  <a:lnTo>
                    <a:pt x="132" y="252"/>
                  </a:lnTo>
                  <a:lnTo>
                    <a:pt x="147" y="273"/>
                  </a:lnTo>
                  <a:lnTo>
                    <a:pt x="163" y="292"/>
                  </a:lnTo>
                  <a:lnTo>
                    <a:pt x="178" y="313"/>
                  </a:lnTo>
                  <a:lnTo>
                    <a:pt x="193" y="334"/>
                  </a:lnTo>
                  <a:lnTo>
                    <a:pt x="200" y="329"/>
                  </a:lnTo>
                  <a:lnTo>
                    <a:pt x="207" y="325"/>
                  </a:lnTo>
                  <a:lnTo>
                    <a:pt x="213" y="319"/>
                  </a:lnTo>
                  <a:lnTo>
                    <a:pt x="219" y="313"/>
                  </a:lnTo>
                  <a:lnTo>
                    <a:pt x="223" y="306"/>
                  </a:lnTo>
                  <a:lnTo>
                    <a:pt x="228" y="299"/>
                  </a:lnTo>
                  <a:lnTo>
                    <a:pt x="233" y="292"/>
                  </a:lnTo>
                  <a:lnTo>
                    <a:pt x="237" y="285"/>
                  </a:lnTo>
                  <a:lnTo>
                    <a:pt x="243" y="275"/>
                  </a:lnTo>
                  <a:lnTo>
                    <a:pt x="246" y="264"/>
                  </a:lnTo>
                  <a:lnTo>
                    <a:pt x="249" y="252"/>
                  </a:lnTo>
                  <a:lnTo>
                    <a:pt x="250" y="239"/>
                  </a:lnTo>
                  <a:lnTo>
                    <a:pt x="261" y="267"/>
                  </a:lnTo>
                  <a:lnTo>
                    <a:pt x="275" y="295"/>
                  </a:lnTo>
                  <a:lnTo>
                    <a:pt x="288" y="322"/>
                  </a:lnTo>
                  <a:lnTo>
                    <a:pt x="303" y="349"/>
                  </a:lnTo>
                  <a:lnTo>
                    <a:pt x="317" y="375"/>
                  </a:lnTo>
                  <a:lnTo>
                    <a:pt x="330" y="402"/>
                  </a:lnTo>
                  <a:lnTo>
                    <a:pt x="344" y="428"/>
                  </a:lnTo>
                  <a:lnTo>
                    <a:pt x="357" y="456"/>
                  </a:lnTo>
                  <a:lnTo>
                    <a:pt x="340" y="447"/>
                  </a:lnTo>
                  <a:lnTo>
                    <a:pt x="322" y="437"/>
                  </a:lnTo>
                  <a:lnTo>
                    <a:pt x="306" y="428"/>
                  </a:lnTo>
                  <a:lnTo>
                    <a:pt x="289" y="418"/>
                  </a:lnTo>
                  <a:lnTo>
                    <a:pt x="273" y="408"/>
                  </a:lnTo>
                  <a:lnTo>
                    <a:pt x="256" y="397"/>
                  </a:lnTo>
                  <a:lnTo>
                    <a:pt x="238" y="388"/>
                  </a:lnTo>
                  <a:lnTo>
                    <a:pt x="221" y="380"/>
                  </a:lnTo>
                  <a:lnTo>
                    <a:pt x="214" y="387"/>
                  </a:lnTo>
                  <a:lnTo>
                    <a:pt x="208" y="394"/>
                  </a:lnTo>
                  <a:lnTo>
                    <a:pt x="204" y="403"/>
                  </a:lnTo>
                  <a:lnTo>
                    <a:pt x="200" y="412"/>
                  </a:lnTo>
                  <a:lnTo>
                    <a:pt x="213" y="418"/>
                  </a:lnTo>
                  <a:lnTo>
                    <a:pt x="225" y="425"/>
                  </a:lnTo>
                  <a:lnTo>
                    <a:pt x="237" y="432"/>
                  </a:lnTo>
                  <a:lnTo>
                    <a:pt x="249" y="439"/>
                  </a:lnTo>
                  <a:lnTo>
                    <a:pt x="260" y="446"/>
                  </a:lnTo>
                  <a:lnTo>
                    <a:pt x="271" y="454"/>
                  </a:lnTo>
                  <a:lnTo>
                    <a:pt x="282" y="461"/>
                  </a:lnTo>
                  <a:lnTo>
                    <a:pt x="294" y="469"/>
                  </a:lnTo>
                  <a:lnTo>
                    <a:pt x="304" y="477"/>
                  </a:lnTo>
                  <a:lnTo>
                    <a:pt x="316" y="485"/>
                  </a:lnTo>
                  <a:lnTo>
                    <a:pt x="327" y="493"/>
                  </a:lnTo>
                  <a:lnTo>
                    <a:pt x="339" y="500"/>
                  </a:lnTo>
                  <a:lnTo>
                    <a:pt x="349" y="508"/>
                  </a:lnTo>
                  <a:lnTo>
                    <a:pt x="360" y="516"/>
                  </a:lnTo>
                  <a:lnTo>
                    <a:pt x="373" y="523"/>
                  </a:lnTo>
                  <a:lnTo>
                    <a:pt x="385" y="530"/>
                  </a:lnTo>
                  <a:lnTo>
                    <a:pt x="379" y="532"/>
                  </a:lnTo>
                  <a:lnTo>
                    <a:pt x="373" y="534"/>
                  </a:lnTo>
                  <a:lnTo>
                    <a:pt x="367" y="534"/>
                  </a:lnTo>
                  <a:lnTo>
                    <a:pt x="362" y="535"/>
                  </a:lnTo>
                  <a:lnTo>
                    <a:pt x="356" y="535"/>
                  </a:lnTo>
                  <a:lnTo>
                    <a:pt x="349" y="537"/>
                  </a:lnTo>
                  <a:lnTo>
                    <a:pt x="343" y="537"/>
                  </a:lnTo>
                  <a:lnTo>
                    <a:pt x="337" y="538"/>
                  </a:lnTo>
                  <a:lnTo>
                    <a:pt x="317" y="543"/>
                  </a:lnTo>
                  <a:lnTo>
                    <a:pt x="297" y="549"/>
                  </a:lnTo>
                  <a:lnTo>
                    <a:pt x="277" y="556"/>
                  </a:lnTo>
                  <a:lnTo>
                    <a:pt x="258" y="563"/>
                  </a:lnTo>
                  <a:lnTo>
                    <a:pt x="238" y="570"/>
                  </a:lnTo>
                  <a:lnTo>
                    <a:pt x="219" y="578"/>
                  </a:lnTo>
                  <a:lnTo>
                    <a:pt x="199" y="586"/>
                  </a:lnTo>
                  <a:lnTo>
                    <a:pt x="181" y="595"/>
                  </a:lnTo>
                  <a:lnTo>
                    <a:pt x="170" y="580"/>
                  </a:lnTo>
                  <a:lnTo>
                    <a:pt x="159" y="565"/>
                  </a:lnTo>
                  <a:lnTo>
                    <a:pt x="146" y="552"/>
                  </a:lnTo>
                  <a:lnTo>
                    <a:pt x="134" y="538"/>
                  </a:lnTo>
                  <a:lnTo>
                    <a:pt x="120" y="526"/>
                  </a:lnTo>
                  <a:lnTo>
                    <a:pt x="106" y="515"/>
                  </a:lnTo>
                  <a:lnTo>
                    <a:pt x="91" y="504"/>
                  </a:lnTo>
                  <a:lnTo>
                    <a:pt x="76" y="495"/>
                  </a:lnTo>
                  <a:lnTo>
                    <a:pt x="86" y="481"/>
                  </a:lnTo>
                  <a:lnTo>
                    <a:pt x="98" y="467"/>
                  </a:lnTo>
                  <a:lnTo>
                    <a:pt x="109" y="455"/>
                  </a:lnTo>
                  <a:lnTo>
                    <a:pt x="121" y="441"/>
                  </a:lnTo>
                  <a:lnTo>
                    <a:pt x="131" y="428"/>
                  </a:lnTo>
                  <a:lnTo>
                    <a:pt x="143" y="414"/>
                  </a:lnTo>
                  <a:lnTo>
                    <a:pt x="152" y="401"/>
                  </a:lnTo>
                  <a:lnTo>
                    <a:pt x="162" y="386"/>
                  </a:lnTo>
                  <a:lnTo>
                    <a:pt x="165" y="382"/>
                  </a:lnTo>
                  <a:lnTo>
                    <a:pt x="166" y="378"/>
                  </a:lnTo>
                  <a:lnTo>
                    <a:pt x="167" y="374"/>
                  </a:lnTo>
                  <a:lnTo>
                    <a:pt x="166" y="371"/>
                  </a:lnTo>
                  <a:lnTo>
                    <a:pt x="151" y="367"/>
                  </a:lnTo>
                  <a:lnTo>
                    <a:pt x="135" y="364"/>
                  </a:lnTo>
                  <a:lnTo>
                    <a:pt x="120" y="360"/>
                  </a:lnTo>
                  <a:lnTo>
                    <a:pt x="104" y="357"/>
                  </a:lnTo>
                  <a:lnTo>
                    <a:pt x="87" y="353"/>
                  </a:lnTo>
                  <a:lnTo>
                    <a:pt x="71" y="351"/>
                  </a:lnTo>
                  <a:lnTo>
                    <a:pt x="55" y="349"/>
                  </a:lnTo>
                  <a:lnTo>
                    <a:pt x="38" y="348"/>
                  </a:lnTo>
                  <a:lnTo>
                    <a:pt x="34" y="307"/>
                  </a:lnTo>
                  <a:lnTo>
                    <a:pt x="32" y="266"/>
                  </a:lnTo>
                  <a:lnTo>
                    <a:pt x="29" y="226"/>
                  </a:lnTo>
                  <a:lnTo>
                    <a:pt x="26" y="185"/>
                  </a:lnTo>
                  <a:lnTo>
                    <a:pt x="22" y="145"/>
                  </a:lnTo>
                  <a:lnTo>
                    <a:pt x="17" y="103"/>
                  </a:lnTo>
                  <a:lnTo>
                    <a:pt x="10" y="64"/>
                  </a:lnTo>
                  <a:lnTo>
                    <a:pt x="0" y="24"/>
                  </a:lnTo>
                  <a:lnTo>
                    <a:pt x="8" y="17"/>
                  </a:lnTo>
                  <a:lnTo>
                    <a:pt x="16" y="11"/>
                  </a:lnTo>
                  <a:lnTo>
                    <a:pt x="24" y="4"/>
                  </a:lnTo>
                  <a:lnTo>
                    <a:pt x="32" y="0"/>
                  </a:lnTo>
                  <a:close/>
                </a:path>
              </a:pathLst>
            </a:custGeom>
            <a:solidFill>
              <a:srgbClr val="3F3F3F"/>
            </a:solidFill>
            <a:ln w="9525">
              <a:noFill/>
              <a:round/>
              <a:headEnd/>
              <a:tailEnd/>
            </a:ln>
          </p:spPr>
          <p:txBody>
            <a:bodyPr/>
            <a:lstStyle/>
            <a:p>
              <a:endParaRPr lang="en-US"/>
            </a:p>
          </p:txBody>
        </p:sp>
        <p:sp>
          <p:nvSpPr>
            <p:cNvPr id="25637" name="Freeform 37"/>
            <p:cNvSpPr>
              <a:spLocks/>
            </p:cNvSpPr>
            <p:nvPr/>
          </p:nvSpPr>
          <p:spPr bwMode="auto">
            <a:xfrm>
              <a:off x="4601" y="1335"/>
              <a:ext cx="121" cy="227"/>
            </a:xfrm>
            <a:custGeom>
              <a:avLst/>
              <a:gdLst/>
              <a:ahLst/>
              <a:cxnLst>
                <a:cxn ang="0">
                  <a:pos x="134" y="44"/>
                </a:cxn>
                <a:cxn ang="0">
                  <a:pos x="145" y="87"/>
                </a:cxn>
                <a:cxn ang="0">
                  <a:pos x="157" y="131"/>
                </a:cxn>
                <a:cxn ang="0">
                  <a:pos x="170" y="174"/>
                </a:cxn>
                <a:cxn ang="0">
                  <a:pos x="198" y="251"/>
                </a:cxn>
                <a:cxn ang="0">
                  <a:pos x="170" y="266"/>
                </a:cxn>
                <a:cxn ang="0">
                  <a:pos x="142" y="283"/>
                </a:cxn>
                <a:cxn ang="0">
                  <a:pos x="117" y="301"/>
                </a:cxn>
                <a:cxn ang="0">
                  <a:pos x="92" y="322"/>
                </a:cxn>
                <a:cxn ang="0">
                  <a:pos x="128" y="349"/>
                </a:cxn>
                <a:cxn ang="0">
                  <a:pos x="166" y="370"/>
                </a:cxn>
                <a:cxn ang="0">
                  <a:pos x="205" y="390"/>
                </a:cxn>
                <a:cxn ang="0">
                  <a:pos x="242" y="415"/>
                </a:cxn>
                <a:cxn ang="0">
                  <a:pos x="230" y="428"/>
                </a:cxn>
                <a:cxn ang="0">
                  <a:pos x="217" y="442"/>
                </a:cxn>
                <a:cxn ang="0">
                  <a:pos x="206" y="434"/>
                </a:cxn>
                <a:cxn ang="0">
                  <a:pos x="193" y="434"/>
                </a:cxn>
                <a:cxn ang="0">
                  <a:pos x="179" y="439"/>
                </a:cxn>
                <a:cxn ang="0">
                  <a:pos x="166" y="442"/>
                </a:cxn>
                <a:cxn ang="0">
                  <a:pos x="162" y="432"/>
                </a:cxn>
                <a:cxn ang="0">
                  <a:pos x="154" y="424"/>
                </a:cxn>
                <a:cxn ang="0">
                  <a:pos x="144" y="421"/>
                </a:cxn>
                <a:cxn ang="0">
                  <a:pos x="134" y="421"/>
                </a:cxn>
                <a:cxn ang="0">
                  <a:pos x="124" y="423"/>
                </a:cxn>
                <a:cxn ang="0">
                  <a:pos x="114" y="426"/>
                </a:cxn>
                <a:cxn ang="0">
                  <a:pos x="108" y="410"/>
                </a:cxn>
                <a:cxn ang="0">
                  <a:pos x="94" y="398"/>
                </a:cxn>
                <a:cxn ang="0">
                  <a:pos x="84" y="396"/>
                </a:cxn>
                <a:cxn ang="0">
                  <a:pos x="73" y="396"/>
                </a:cxn>
                <a:cxn ang="0">
                  <a:pos x="63" y="400"/>
                </a:cxn>
                <a:cxn ang="0">
                  <a:pos x="55" y="404"/>
                </a:cxn>
                <a:cxn ang="0">
                  <a:pos x="37" y="427"/>
                </a:cxn>
                <a:cxn ang="0">
                  <a:pos x="26" y="454"/>
                </a:cxn>
                <a:cxn ang="0">
                  <a:pos x="12" y="294"/>
                </a:cxn>
                <a:cxn ang="0">
                  <a:pos x="0" y="132"/>
                </a:cxn>
                <a:cxn ang="0">
                  <a:pos x="19" y="153"/>
                </a:cxn>
                <a:cxn ang="0">
                  <a:pos x="35" y="176"/>
                </a:cxn>
                <a:cxn ang="0">
                  <a:pos x="53" y="198"/>
                </a:cxn>
                <a:cxn ang="0">
                  <a:pos x="73" y="216"/>
                </a:cxn>
                <a:cxn ang="0">
                  <a:pos x="85" y="181"/>
                </a:cxn>
                <a:cxn ang="0">
                  <a:pos x="90" y="142"/>
                </a:cxn>
                <a:cxn ang="0">
                  <a:pos x="92" y="70"/>
                </a:cxn>
                <a:cxn ang="0">
                  <a:pos x="83" y="0"/>
                </a:cxn>
                <a:cxn ang="0">
                  <a:pos x="95" y="5"/>
                </a:cxn>
                <a:cxn ang="0">
                  <a:pos x="107" y="9"/>
                </a:cxn>
                <a:cxn ang="0">
                  <a:pos x="119" y="16"/>
                </a:cxn>
                <a:cxn ang="0">
                  <a:pos x="131" y="22"/>
                </a:cxn>
              </a:cxnLst>
              <a:rect l="0" t="0" r="r" b="b"/>
              <a:pathLst>
                <a:path w="242" h="454">
                  <a:moveTo>
                    <a:pt x="131" y="22"/>
                  </a:moveTo>
                  <a:lnTo>
                    <a:pt x="134" y="44"/>
                  </a:lnTo>
                  <a:lnTo>
                    <a:pt x="139" y="66"/>
                  </a:lnTo>
                  <a:lnTo>
                    <a:pt x="145" y="87"/>
                  </a:lnTo>
                  <a:lnTo>
                    <a:pt x="151" y="109"/>
                  </a:lnTo>
                  <a:lnTo>
                    <a:pt x="157" y="131"/>
                  </a:lnTo>
                  <a:lnTo>
                    <a:pt x="163" y="153"/>
                  </a:lnTo>
                  <a:lnTo>
                    <a:pt x="170" y="174"/>
                  </a:lnTo>
                  <a:lnTo>
                    <a:pt x="176" y="196"/>
                  </a:lnTo>
                  <a:lnTo>
                    <a:pt x="198" y="251"/>
                  </a:lnTo>
                  <a:lnTo>
                    <a:pt x="184" y="259"/>
                  </a:lnTo>
                  <a:lnTo>
                    <a:pt x="170" y="266"/>
                  </a:lnTo>
                  <a:lnTo>
                    <a:pt x="156" y="274"/>
                  </a:lnTo>
                  <a:lnTo>
                    <a:pt x="142" y="283"/>
                  </a:lnTo>
                  <a:lnTo>
                    <a:pt x="130" y="291"/>
                  </a:lnTo>
                  <a:lnTo>
                    <a:pt x="117" y="301"/>
                  </a:lnTo>
                  <a:lnTo>
                    <a:pt x="104" y="311"/>
                  </a:lnTo>
                  <a:lnTo>
                    <a:pt x="92" y="322"/>
                  </a:lnTo>
                  <a:lnTo>
                    <a:pt x="109" y="336"/>
                  </a:lnTo>
                  <a:lnTo>
                    <a:pt x="128" y="349"/>
                  </a:lnTo>
                  <a:lnTo>
                    <a:pt x="146" y="360"/>
                  </a:lnTo>
                  <a:lnTo>
                    <a:pt x="166" y="370"/>
                  </a:lnTo>
                  <a:lnTo>
                    <a:pt x="185" y="380"/>
                  </a:lnTo>
                  <a:lnTo>
                    <a:pt x="205" y="390"/>
                  </a:lnTo>
                  <a:lnTo>
                    <a:pt x="223" y="402"/>
                  </a:lnTo>
                  <a:lnTo>
                    <a:pt x="242" y="415"/>
                  </a:lnTo>
                  <a:lnTo>
                    <a:pt x="236" y="421"/>
                  </a:lnTo>
                  <a:lnTo>
                    <a:pt x="230" y="428"/>
                  </a:lnTo>
                  <a:lnTo>
                    <a:pt x="223" y="435"/>
                  </a:lnTo>
                  <a:lnTo>
                    <a:pt x="217" y="442"/>
                  </a:lnTo>
                  <a:lnTo>
                    <a:pt x="213" y="436"/>
                  </a:lnTo>
                  <a:lnTo>
                    <a:pt x="206" y="434"/>
                  </a:lnTo>
                  <a:lnTo>
                    <a:pt x="200" y="433"/>
                  </a:lnTo>
                  <a:lnTo>
                    <a:pt x="193" y="434"/>
                  </a:lnTo>
                  <a:lnTo>
                    <a:pt x="186" y="436"/>
                  </a:lnTo>
                  <a:lnTo>
                    <a:pt x="179" y="439"/>
                  </a:lnTo>
                  <a:lnTo>
                    <a:pt x="172" y="441"/>
                  </a:lnTo>
                  <a:lnTo>
                    <a:pt x="166" y="442"/>
                  </a:lnTo>
                  <a:lnTo>
                    <a:pt x="164" y="436"/>
                  </a:lnTo>
                  <a:lnTo>
                    <a:pt x="162" y="432"/>
                  </a:lnTo>
                  <a:lnTo>
                    <a:pt x="159" y="427"/>
                  </a:lnTo>
                  <a:lnTo>
                    <a:pt x="154" y="424"/>
                  </a:lnTo>
                  <a:lnTo>
                    <a:pt x="149" y="421"/>
                  </a:lnTo>
                  <a:lnTo>
                    <a:pt x="144" y="421"/>
                  </a:lnTo>
                  <a:lnTo>
                    <a:pt x="139" y="420"/>
                  </a:lnTo>
                  <a:lnTo>
                    <a:pt x="134" y="421"/>
                  </a:lnTo>
                  <a:lnTo>
                    <a:pt x="129" y="421"/>
                  </a:lnTo>
                  <a:lnTo>
                    <a:pt x="124" y="423"/>
                  </a:lnTo>
                  <a:lnTo>
                    <a:pt x="118" y="425"/>
                  </a:lnTo>
                  <a:lnTo>
                    <a:pt x="114" y="426"/>
                  </a:lnTo>
                  <a:lnTo>
                    <a:pt x="111" y="418"/>
                  </a:lnTo>
                  <a:lnTo>
                    <a:pt x="108" y="410"/>
                  </a:lnTo>
                  <a:lnTo>
                    <a:pt x="102" y="403"/>
                  </a:lnTo>
                  <a:lnTo>
                    <a:pt x="94" y="398"/>
                  </a:lnTo>
                  <a:lnTo>
                    <a:pt x="88" y="397"/>
                  </a:lnTo>
                  <a:lnTo>
                    <a:pt x="84" y="396"/>
                  </a:lnTo>
                  <a:lnTo>
                    <a:pt x="78" y="396"/>
                  </a:lnTo>
                  <a:lnTo>
                    <a:pt x="73" y="396"/>
                  </a:lnTo>
                  <a:lnTo>
                    <a:pt x="69" y="397"/>
                  </a:lnTo>
                  <a:lnTo>
                    <a:pt x="63" y="400"/>
                  </a:lnTo>
                  <a:lnTo>
                    <a:pt x="60" y="402"/>
                  </a:lnTo>
                  <a:lnTo>
                    <a:pt x="55" y="404"/>
                  </a:lnTo>
                  <a:lnTo>
                    <a:pt x="45" y="416"/>
                  </a:lnTo>
                  <a:lnTo>
                    <a:pt x="37" y="427"/>
                  </a:lnTo>
                  <a:lnTo>
                    <a:pt x="31" y="441"/>
                  </a:lnTo>
                  <a:lnTo>
                    <a:pt x="26" y="454"/>
                  </a:lnTo>
                  <a:lnTo>
                    <a:pt x="19" y="374"/>
                  </a:lnTo>
                  <a:lnTo>
                    <a:pt x="12" y="294"/>
                  </a:lnTo>
                  <a:lnTo>
                    <a:pt x="4" y="213"/>
                  </a:lnTo>
                  <a:lnTo>
                    <a:pt x="0" y="132"/>
                  </a:lnTo>
                  <a:lnTo>
                    <a:pt x="10" y="142"/>
                  </a:lnTo>
                  <a:lnTo>
                    <a:pt x="19" y="153"/>
                  </a:lnTo>
                  <a:lnTo>
                    <a:pt x="27" y="165"/>
                  </a:lnTo>
                  <a:lnTo>
                    <a:pt x="35" y="176"/>
                  </a:lnTo>
                  <a:lnTo>
                    <a:pt x="43" y="188"/>
                  </a:lnTo>
                  <a:lnTo>
                    <a:pt x="53" y="198"/>
                  </a:lnTo>
                  <a:lnTo>
                    <a:pt x="62" y="208"/>
                  </a:lnTo>
                  <a:lnTo>
                    <a:pt x="73" y="216"/>
                  </a:lnTo>
                  <a:lnTo>
                    <a:pt x="80" y="199"/>
                  </a:lnTo>
                  <a:lnTo>
                    <a:pt x="85" y="181"/>
                  </a:lnTo>
                  <a:lnTo>
                    <a:pt x="87" y="161"/>
                  </a:lnTo>
                  <a:lnTo>
                    <a:pt x="90" y="142"/>
                  </a:lnTo>
                  <a:lnTo>
                    <a:pt x="92" y="106"/>
                  </a:lnTo>
                  <a:lnTo>
                    <a:pt x="92" y="70"/>
                  </a:lnTo>
                  <a:lnTo>
                    <a:pt x="90" y="35"/>
                  </a:lnTo>
                  <a:lnTo>
                    <a:pt x="83" y="0"/>
                  </a:lnTo>
                  <a:lnTo>
                    <a:pt x="90" y="2"/>
                  </a:lnTo>
                  <a:lnTo>
                    <a:pt x="95" y="5"/>
                  </a:lnTo>
                  <a:lnTo>
                    <a:pt x="101" y="7"/>
                  </a:lnTo>
                  <a:lnTo>
                    <a:pt x="107" y="9"/>
                  </a:lnTo>
                  <a:lnTo>
                    <a:pt x="114" y="13"/>
                  </a:lnTo>
                  <a:lnTo>
                    <a:pt x="119" y="16"/>
                  </a:lnTo>
                  <a:lnTo>
                    <a:pt x="125" y="18"/>
                  </a:lnTo>
                  <a:lnTo>
                    <a:pt x="131" y="22"/>
                  </a:lnTo>
                  <a:close/>
                </a:path>
              </a:pathLst>
            </a:custGeom>
            <a:solidFill>
              <a:srgbClr val="3F3F3F"/>
            </a:solidFill>
            <a:ln w="9525">
              <a:noFill/>
              <a:round/>
              <a:headEnd/>
              <a:tailEnd/>
            </a:ln>
          </p:spPr>
          <p:txBody>
            <a:bodyPr/>
            <a:lstStyle/>
            <a:p>
              <a:endParaRPr lang="en-US"/>
            </a:p>
          </p:txBody>
        </p:sp>
        <p:sp>
          <p:nvSpPr>
            <p:cNvPr id="25638" name="Freeform 38"/>
            <p:cNvSpPr>
              <a:spLocks/>
            </p:cNvSpPr>
            <p:nvPr/>
          </p:nvSpPr>
          <p:spPr bwMode="auto">
            <a:xfrm>
              <a:off x="4245" y="1330"/>
              <a:ext cx="165" cy="315"/>
            </a:xfrm>
            <a:custGeom>
              <a:avLst/>
              <a:gdLst/>
              <a:ahLst/>
              <a:cxnLst>
                <a:cxn ang="0">
                  <a:pos x="155" y="200"/>
                </a:cxn>
                <a:cxn ang="0">
                  <a:pos x="156" y="289"/>
                </a:cxn>
                <a:cxn ang="0">
                  <a:pos x="175" y="336"/>
                </a:cxn>
                <a:cxn ang="0">
                  <a:pos x="208" y="342"/>
                </a:cxn>
                <a:cxn ang="0">
                  <a:pos x="243" y="348"/>
                </a:cxn>
                <a:cxn ang="0">
                  <a:pos x="276" y="352"/>
                </a:cxn>
                <a:cxn ang="0">
                  <a:pos x="283" y="366"/>
                </a:cxn>
                <a:cxn ang="0">
                  <a:pos x="264" y="387"/>
                </a:cxn>
                <a:cxn ang="0">
                  <a:pos x="245" y="407"/>
                </a:cxn>
                <a:cxn ang="0">
                  <a:pos x="227" y="428"/>
                </a:cxn>
                <a:cxn ang="0">
                  <a:pos x="216" y="447"/>
                </a:cxn>
                <a:cxn ang="0">
                  <a:pos x="219" y="460"/>
                </a:cxn>
                <a:cxn ang="0">
                  <a:pos x="241" y="478"/>
                </a:cxn>
                <a:cxn ang="0">
                  <a:pos x="266" y="502"/>
                </a:cxn>
                <a:cxn ang="0">
                  <a:pos x="290" y="530"/>
                </a:cxn>
                <a:cxn ang="0">
                  <a:pos x="315" y="555"/>
                </a:cxn>
                <a:cxn ang="0">
                  <a:pos x="317" y="576"/>
                </a:cxn>
                <a:cxn ang="0">
                  <a:pos x="292" y="591"/>
                </a:cxn>
                <a:cxn ang="0">
                  <a:pos x="267" y="606"/>
                </a:cxn>
                <a:cxn ang="0">
                  <a:pos x="242" y="621"/>
                </a:cxn>
                <a:cxn ang="0">
                  <a:pos x="220" y="606"/>
                </a:cxn>
                <a:cxn ang="0">
                  <a:pos x="204" y="559"/>
                </a:cxn>
                <a:cxn ang="0">
                  <a:pos x="188" y="515"/>
                </a:cxn>
                <a:cxn ang="0">
                  <a:pos x="171" y="468"/>
                </a:cxn>
                <a:cxn ang="0">
                  <a:pos x="147" y="409"/>
                </a:cxn>
                <a:cxn ang="0">
                  <a:pos x="117" y="334"/>
                </a:cxn>
                <a:cxn ang="0">
                  <a:pos x="85" y="261"/>
                </a:cxn>
                <a:cxn ang="0">
                  <a:pos x="47" y="190"/>
                </a:cxn>
                <a:cxn ang="0">
                  <a:pos x="0" y="131"/>
                </a:cxn>
                <a:cxn ang="0">
                  <a:pos x="37" y="96"/>
                </a:cxn>
                <a:cxn ang="0">
                  <a:pos x="72" y="63"/>
                </a:cxn>
                <a:cxn ang="0">
                  <a:pos x="109" y="31"/>
                </a:cxn>
                <a:cxn ang="0">
                  <a:pos x="147" y="0"/>
                </a:cxn>
                <a:cxn ang="0">
                  <a:pos x="154" y="77"/>
                </a:cxn>
                <a:cxn ang="0">
                  <a:pos x="155" y="156"/>
                </a:cxn>
              </a:cxnLst>
              <a:rect l="0" t="0" r="r" b="b"/>
              <a:pathLst>
                <a:path w="329" h="629">
                  <a:moveTo>
                    <a:pt x="155" y="156"/>
                  </a:moveTo>
                  <a:lnTo>
                    <a:pt x="155" y="200"/>
                  </a:lnTo>
                  <a:lnTo>
                    <a:pt x="155" y="244"/>
                  </a:lnTo>
                  <a:lnTo>
                    <a:pt x="156" y="289"/>
                  </a:lnTo>
                  <a:lnTo>
                    <a:pt x="159" y="333"/>
                  </a:lnTo>
                  <a:lnTo>
                    <a:pt x="175" y="336"/>
                  </a:lnTo>
                  <a:lnTo>
                    <a:pt x="192" y="340"/>
                  </a:lnTo>
                  <a:lnTo>
                    <a:pt x="208" y="342"/>
                  </a:lnTo>
                  <a:lnTo>
                    <a:pt x="226" y="344"/>
                  </a:lnTo>
                  <a:lnTo>
                    <a:pt x="243" y="348"/>
                  </a:lnTo>
                  <a:lnTo>
                    <a:pt x="259" y="350"/>
                  </a:lnTo>
                  <a:lnTo>
                    <a:pt x="276" y="352"/>
                  </a:lnTo>
                  <a:lnTo>
                    <a:pt x="292" y="356"/>
                  </a:lnTo>
                  <a:lnTo>
                    <a:pt x="283" y="366"/>
                  </a:lnTo>
                  <a:lnTo>
                    <a:pt x="274" y="376"/>
                  </a:lnTo>
                  <a:lnTo>
                    <a:pt x="264" y="387"/>
                  </a:lnTo>
                  <a:lnTo>
                    <a:pt x="254" y="397"/>
                  </a:lnTo>
                  <a:lnTo>
                    <a:pt x="245" y="407"/>
                  </a:lnTo>
                  <a:lnTo>
                    <a:pt x="236" y="418"/>
                  </a:lnTo>
                  <a:lnTo>
                    <a:pt x="227" y="428"/>
                  </a:lnTo>
                  <a:lnTo>
                    <a:pt x="220" y="440"/>
                  </a:lnTo>
                  <a:lnTo>
                    <a:pt x="216" y="447"/>
                  </a:lnTo>
                  <a:lnTo>
                    <a:pt x="216" y="454"/>
                  </a:lnTo>
                  <a:lnTo>
                    <a:pt x="219" y="460"/>
                  </a:lnTo>
                  <a:lnTo>
                    <a:pt x="226" y="466"/>
                  </a:lnTo>
                  <a:lnTo>
                    <a:pt x="241" y="478"/>
                  </a:lnTo>
                  <a:lnTo>
                    <a:pt x="253" y="489"/>
                  </a:lnTo>
                  <a:lnTo>
                    <a:pt x="266" y="502"/>
                  </a:lnTo>
                  <a:lnTo>
                    <a:pt x="279" y="516"/>
                  </a:lnTo>
                  <a:lnTo>
                    <a:pt x="290" y="530"/>
                  </a:lnTo>
                  <a:lnTo>
                    <a:pt x="303" y="542"/>
                  </a:lnTo>
                  <a:lnTo>
                    <a:pt x="315" y="555"/>
                  </a:lnTo>
                  <a:lnTo>
                    <a:pt x="329" y="568"/>
                  </a:lnTo>
                  <a:lnTo>
                    <a:pt x="317" y="576"/>
                  </a:lnTo>
                  <a:lnTo>
                    <a:pt x="304" y="584"/>
                  </a:lnTo>
                  <a:lnTo>
                    <a:pt x="292" y="591"/>
                  </a:lnTo>
                  <a:lnTo>
                    <a:pt x="280" y="597"/>
                  </a:lnTo>
                  <a:lnTo>
                    <a:pt x="267" y="606"/>
                  </a:lnTo>
                  <a:lnTo>
                    <a:pt x="254" y="612"/>
                  </a:lnTo>
                  <a:lnTo>
                    <a:pt x="242" y="621"/>
                  </a:lnTo>
                  <a:lnTo>
                    <a:pt x="229" y="629"/>
                  </a:lnTo>
                  <a:lnTo>
                    <a:pt x="220" y="606"/>
                  </a:lnTo>
                  <a:lnTo>
                    <a:pt x="212" y="583"/>
                  </a:lnTo>
                  <a:lnTo>
                    <a:pt x="204" y="559"/>
                  </a:lnTo>
                  <a:lnTo>
                    <a:pt x="196" y="536"/>
                  </a:lnTo>
                  <a:lnTo>
                    <a:pt x="188" y="515"/>
                  </a:lnTo>
                  <a:lnTo>
                    <a:pt x="180" y="492"/>
                  </a:lnTo>
                  <a:lnTo>
                    <a:pt x="171" y="468"/>
                  </a:lnTo>
                  <a:lnTo>
                    <a:pt x="162" y="445"/>
                  </a:lnTo>
                  <a:lnTo>
                    <a:pt x="147" y="409"/>
                  </a:lnTo>
                  <a:lnTo>
                    <a:pt x="132" y="371"/>
                  </a:lnTo>
                  <a:lnTo>
                    <a:pt x="117" y="334"/>
                  </a:lnTo>
                  <a:lnTo>
                    <a:pt x="102" y="297"/>
                  </a:lnTo>
                  <a:lnTo>
                    <a:pt x="85" y="261"/>
                  </a:lnTo>
                  <a:lnTo>
                    <a:pt x="68" y="225"/>
                  </a:lnTo>
                  <a:lnTo>
                    <a:pt x="47" y="190"/>
                  </a:lnTo>
                  <a:lnTo>
                    <a:pt x="25" y="155"/>
                  </a:lnTo>
                  <a:lnTo>
                    <a:pt x="0" y="131"/>
                  </a:lnTo>
                  <a:lnTo>
                    <a:pt x="18" y="114"/>
                  </a:lnTo>
                  <a:lnTo>
                    <a:pt x="37" y="96"/>
                  </a:lnTo>
                  <a:lnTo>
                    <a:pt x="54" y="79"/>
                  </a:lnTo>
                  <a:lnTo>
                    <a:pt x="72" y="63"/>
                  </a:lnTo>
                  <a:lnTo>
                    <a:pt x="91" y="47"/>
                  </a:lnTo>
                  <a:lnTo>
                    <a:pt x="109" y="31"/>
                  </a:lnTo>
                  <a:lnTo>
                    <a:pt x="129" y="16"/>
                  </a:lnTo>
                  <a:lnTo>
                    <a:pt x="147" y="0"/>
                  </a:lnTo>
                  <a:lnTo>
                    <a:pt x="152" y="38"/>
                  </a:lnTo>
                  <a:lnTo>
                    <a:pt x="154" y="77"/>
                  </a:lnTo>
                  <a:lnTo>
                    <a:pt x="154" y="117"/>
                  </a:lnTo>
                  <a:lnTo>
                    <a:pt x="155" y="156"/>
                  </a:lnTo>
                  <a:close/>
                </a:path>
              </a:pathLst>
            </a:custGeom>
            <a:solidFill>
              <a:srgbClr val="3F3F3F"/>
            </a:solidFill>
            <a:ln w="9525">
              <a:noFill/>
              <a:round/>
              <a:headEnd/>
              <a:tailEnd/>
            </a:ln>
          </p:spPr>
          <p:txBody>
            <a:bodyPr/>
            <a:lstStyle/>
            <a:p>
              <a:endParaRPr lang="en-US"/>
            </a:p>
          </p:txBody>
        </p:sp>
        <p:sp>
          <p:nvSpPr>
            <p:cNvPr id="25639" name="Freeform 39"/>
            <p:cNvSpPr>
              <a:spLocks/>
            </p:cNvSpPr>
            <p:nvPr/>
          </p:nvSpPr>
          <p:spPr bwMode="auto">
            <a:xfrm>
              <a:off x="4676" y="1362"/>
              <a:ext cx="77" cy="200"/>
            </a:xfrm>
            <a:custGeom>
              <a:avLst/>
              <a:gdLst/>
              <a:ahLst/>
              <a:cxnLst>
                <a:cxn ang="0">
                  <a:pos x="152" y="92"/>
                </a:cxn>
                <a:cxn ang="0">
                  <a:pos x="152" y="168"/>
                </a:cxn>
                <a:cxn ang="0">
                  <a:pos x="155" y="247"/>
                </a:cxn>
                <a:cxn ang="0">
                  <a:pos x="154" y="325"/>
                </a:cxn>
                <a:cxn ang="0">
                  <a:pos x="149" y="401"/>
                </a:cxn>
                <a:cxn ang="0">
                  <a:pos x="146" y="399"/>
                </a:cxn>
                <a:cxn ang="0">
                  <a:pos x="141" y="397"/>
                </a:cxn>
                <a:cxn ang="0">
                  <a:pos x="135" y="395"/>
                </a:cxn>
                <a:cxn ang="0">
                  <a:pos x="128" y="393"/>
                </a:cxn>
                <a:cxn ang="0">
                  <a:pos x="121" y="392"/>
                </a:cxn>
                <a:cxn ang="0">
                  <a:pos x="116" y="391"/>
                </a:cxn>
                <a:cxn ang="0">
                  <a:pos x="111" y="389"/>
                </a:cxn>
                <a:cxn ang="0">
                  <a:pos x="108" y="389"/>
                </a:cxn>
                <a:cxn ang="0">
                  <a:pos x="114" y="380"/>
                </a:cxn>
                <a:cxn ang="0">
                  <a:pos x="121" y="372"/>
                </a:cxn>
                <a:cxn ang="0">
                  <a:pos x="126" y="363"/>
                </a:cxn>
                <a:cxn ang="0">
                  <a:pos x="131" y="353"/>
                </a:cxn>
                <a:cxn ang="0">
                  <a:pos x="114" y="341"/>
                </a:cxn>
                <a:cxn ang="0">
                  <a:pos x="98" y="329"/>
                </a:cxn>
                <a:cxn ang="0">
                  <a:pos x="82" y="317"/>
                </a:cxn>
                <a:cxn ang="0">
                  <a:pos x="67" y="305"/>
                </a:cxn>
                <a:cxn ang="0">
                  <a:pos x="51" y="294"/>
                </a:cxn>
                <a:cxn ang="0">
                  <a:pos x="35" y="283"/>
                </a:cxn>
                <a:cxn ang="0">
                  <a:pos x="18" y="273"/>
                </a:cxn>
                <a:cxn ang="0">
                  <a:pos x="0" y="265"/>
                </a:cxn>
                <a:cxn ang="0">
                  <a:pos x="11" y="258"/>
                </a:cxn>
                <a:cxn ang="0">
                  <a:pos x="21" y="251"/>
                </a:cxn>
                <a:cxn ang="0">
                  <a:pos x="33" y="245"/>
                </a:cxn>
                <a:cxn ang="0">
                  <a:pos x="43" y="240"/>
                </a:cxn>
                <a:cxn ang="0">
                  <a:pos x="53" y="233"/>
                </a:cxn>
                <a:cxn ang="0">
                  <a:pos x="64" y="226"/>
                </a:cxn>
                <a:cxn ang="0">
                  <a:pos x="73" y="218"/>
                </a:cxn>
                <a:cxn ang="0">
                  <a:pos x="81" y="209"/>
                </a:cxn>
                <a:cxn ang="0">
                  <a:pos x="76" y="182"/>
                </a:cxn>
                <a:cxn ang="0">
                  <a:pos x="71" y="157"/>
                </a:cxn>
                <a:cxn ang="0">
                  <a:pos x="64" y="130"/>
                </a:cxn>
                <a:cxn ang="0">
                  <a:pos x="56" y="104"/>
                </a:cxn>
                <a:cxn ang="0">
                  <a:pos x="48" y="78"/>
                </a:cxn>
                <a:cxn ang="0">
                  <a:pos x="40" y="52"/>
                </a:cxn>
                <a:cxn ang="0">
                  <a:pos x="33" y="27"/>
                </a:cxn>
                <a:cxn ang="0">
                  <a:pos x="26" y="0"/>
                </a:cxn>
                <a:cxn ang="0">
                  <a:pos x="42" y="10"/>
                </a:cxn>
                <a:cxn ang="0">
                  <a:pos x="58" y="21"/>
                </a:cxn>
                <a:cxn ang="0">
                  <a:pos x="74" y="31"/>
                </a:cxn>
                <a:cxn ang="0">
                  <a:pos x="91" y="43"/>
                </a:cxn>
                <a:cxn ang="0">
                  <a:pos x="108" y="53"/>
                </a:cxn>
                <a:cxn ang="0">
                  <a:pos x="124" y="66"/>
                </a:cxn>
                <a:cxn ang="0">
                  <a:pos x="139" y="78"/>
                </a:cxn>
                <a:cxn ang="0">
                  <a:pos x="152" y="92"/>
                </a:cxn>
              </a:cxnLst>
              <a:rect l="0" t="0" r="r" b="b"/>
              <a:pathLst>
                <a:path w="155" h="401">
                  <a:moveTo>
                    <a:pt x="152" y="92"/>
                  </a:moveTo>
                  <a:lnTo>
                    <a:pt x="152" y="168"/>
                  </a:lnTo>
                  <a:lnTo>
                    <a:pt x="155" y="247"/>
                  </a:lnTo>
                  <a:lnTo>
                    <a:pt x="154" y="325"/>
                  </a:lnTo>
                  <a:lnTo>
                    <a:pt x="149" y="401"/>
                  </a:lnTo>
                  <a:lnTo>
                    <a:pt x="146" y="399"/>
                  </a:lnTo>
                  <a:lnTo>
                    <a:pt x="141" y="397"/>
                  </a:lnTo>
                  <a:lnTo>
                    <a:pt x="135" y="395"/>
                  </a:lnTo>
                  <a:lnTo>
                    <a:pt x="128" y="393"/>
                  </a:lnTo>
                  <a:lnTo>
                    <a:pt x="121" y="392"/>
                  </a:lnTo>
                  <a:lnTo>
                    <a:pt x="116" y="391"/>
                  </a:lnTo>
                  <a:lnTo>
                    <a:pt x="111" y="389"/>
                  </a:lnTo>
                  <a:lnTo>
                    <a:pt x="108" y="389"/>
                  </a:lnTo>
                  <a:lnTo>
                    <a:pt x="114" y="380"/>
                  </a:lnTo>
                  <a:lnTo>
                    <a:pt x="121" y="372"/>
                  </a:lnTo>
                  <a:lnTo>
                    <a:pt x="126" y="363"/>
                  </a:lnTo>
                  <a:lnTo>
                    <a:pt x="131" y="353"/>
                  </a:lnTo>
                  <a:lnTo>
                    <a:pt x="114" y="341"/>
                  </a:lnTo>
                  <a:lnTo>
                    <a:pt x="98" y="329"/>
                  </a:lnTo>
                  <a:lnTo>
                    <a:pt x="82" y="317"/>
                  </a:lnTo>
                  <a:lnTo>
                    <a:pt x="67" y="305"/>
                  </a:lnTo>
                  <a:lnTo>
                    <a:pt x="51" y="294"/>
                  </a:lnTo>
                  <a:lnTo>
                    <a:pt x="35" y="283"/>
                  </a:lnTo>
                  <a:lnTo>
                    <a:pt x="18" y="273"/>
                  </a:lnTo>
                  <a:lnTo>
                    <a:pt x="0" y="265"/>
                  </a:lnTo>
                  <a:lnTo>
                    <a:pt x="11" y="258"/>
                  </a:lnTo>
                  <a:lnTo>
                    <a:pt x="21" y="251"/>
                  </a:lnTo>
                  <a:lnTo>
                    <a:pt x="33" y="245"/>
                  </a:lnTo>
                  <a:lnTo>
                    <a:pt x="43" y="240"/>
                  </a:lnTo>
                  <a:lnTo>
                    <a:pt x="53" y="233"/>
                  </a:lnTo>
                  <a:lnTo>
                    <a:pt x="64" y="226"/>
                  </a:lnTo>
                  <a:lnTo>
                    <a:pt x="73" y="218"/>
                  </a:lnTo>
                  <a:lnTo>
                    <a:pt x="81" y="209"/>
                  </a:lnTo>
                  <a:lnTo>
                    <a:pt x="76" y="182"/>
                  </a:lnTo>
                  <a:lnTo>
                    <a:pt x="71" y="157"/>
                  </a:lnTo>
                  <a:lnTo>
                    <a:pt x="64" y="130"/>
                  </a:lnTo>
                  <a:lnTo>
                    <a:pt x="56" y="104"/>
                  </a:lnTo>
                  <a:lnTo>
                    <a:pt x="48" y="78"/>
                  </a:lnTo>
                  <a:lnTo>
                    <a:pt x="40" y="52"/>
                  </a:lnTo>
                  <a:lnTo>
                    <a:pt x="33" y="27"/>
                  </a:lnTo>
                  <a:lnTo>
                    <a:pt x="26" y="0"/>
                  </a:lnTo>
                  <a:lnTo>
                    <a:pt x="42" y="10"/>
                  </a:lnTo>
                  <a:lnTo>
                    <a:pt x="58" y="21"/>
                  </a:lnTo>
                  <a:lnTo>
                    <a:pt x="74" y="31"/>
                  </a:lnTo>
                  <a:lnTo>
                    <a:pt x="91" y="43"/>
                  </a:lnTo>
                  <a:lnTo>
                    <a:pt x="108" y="53"/>
                  </a:lnTo>
                  <a:lnTo>
                    <a:pt x="124" y="66"/>
                  </a:lnTo>
                  <a:lnTo>
                    <a:pt x="139" y="78"/>
                  </a:lnTo>
                  <a:lnTo>
                    <a:pt x="152" y="92"/>
                  </a:lnTo>
                  <a:close/>
                </a:path>
              </a:pathLst>
            </a:custGeom>
            <a:solidFill>
              <a:srgbClr val="3F3F3F"/>
            </a:solidFill>
            <a:ln w="9525">
              <a:noFill/>
              <a:round/>
              <a:headEnd/>
              <a:tailEnd/>
            </a:ln>
          </p:spPr>
          <p:txBody>
            <a:bodyPr/>
            <a:lstStyle/>
            <a:p>
              <a:endParaRPr lang="en-US"/>
            </a:p>
          </p:txBody>
        </p:sp>
        <p:sp>
          <p:nvSpPr>
            <p:cNvPr id="25640" name="Freeform 40"/>
            <p:cNvSpPr>
              <a:spLocks/>
            </p:cNvSpPr>
            <p:nvPr/>
          </p:nvSpPr>
          <p:spPr bwMode="auto">
            <a:xfrm>
              <a:off x="4759" y="1426"/>
              <a:ext cx="144" cy="287"/>
            </a:xfrm>
            <a:custGeom>
              <a:avLst/>
              <a:gdLst/>
              <a:ahLst/>
              <a:cxnLst>
                <a:cxn ang="0">
                  <a:pos x="174" y="219"/>
                </a:cxn>
                <a:cxn ang="0">
                  <a:pos x="197" y="257"/>
                </a:cxn>
                <a:cxn ang="0">
                  <a:pos x="217" y="295"/>
                </a:cxn>
                <a:cxn ang="0">
                  <a:pos x="233" y="335"/>
                </a:cxn>
                <a:cxn ang="0">
                  <a:pos x="246" y="375"/>
                </a:cxn>
                <a:cxn ang="0">
                  <a:pos x="257" y="417"/>
                </a:cxn>
                <a:cxn ang="0">
                  <a:pos x="267" y="458"/>
                </a:cxn>
                <a:cxn ang="0">
                  <a:pos x="278" y="500"/>
                </a:cxn>
                <a:cxn ang="0">
                  <a:pos x="288" y="542"/>
                </a:cxn>
                <a:cxn ang="0">
                  <a:pos x="288" y="550"/>
                </a:cxn>
                <a:cxn ang="0">
                  <a:pos x="287" y="559"/>
                </a:cxn>
                <a:cxn ang="0">
                  <a:pos x="285" y="567"/>
                </a:cxn>
                <a:cxn ang="0">
                  <a:pos x="284" y="575"/>
                </a:cxn>
                <a:cxn ang="0">
                  <a:pos x="278" y="557"/>
                </a:cxn>
                <a:cxn ang="0">
                  <a:pos x="269" y="540"/>
                </a:cxn>
                <a:cxn ang="0">
                  <a:pos x="256" y="523"/>
                </a:cxn>
                <a:cxn ang="0">
                  <a:pos x="241" y="506"/>
                </a:cxn>
                <a:cxn ang="0">
                  <a:pos x="224" y="489"/>
                </a:cxn>
                <a:cxn ang="0">
                  <a:pos x="204" y="473"/>
                </a:cxn>
                <a:cxn ang="0">
                  <a:pos x="185" y="458"/>
                </a:cxn>
                <a:cxn ang="0">
                  <a:pos x="163" y="443"/>
                </a:cxn>
                <a:cxn ang="0">
                  <a:pos x="142" y="430"/>
                </a:cxn>
                <a:cxn ang="0">
                  <a:pos x="120" y="418"/>
                </a:cxn>
                <a:cxn ang="0">
                  <a:pos x="100" y="406"/>
                </a:cxn>
                <a:cxn ang="0">
                  <a:pos x="81" y="396"/>
                </a:cxn>
                <a:cxn ang="0">
                  <a:pos x="64" y="388"/>
                </a:cxn>
                <a:cxn ang="0">
                  <a:pos x="49" y="381"/>
                </a:cxn>
                <a:cxn ang="0">
                  <a:pos x="36" y="375"/>
                </a:cxn>
                <a:cxn ang="0">
                  <a:pos x="27" y="372"/>
                </a:cxn>
                <a:cxn ang="0">
                  <a:pos x="8" y="368"/>
                </a:cxn>
                <a:cxn ang="0">
                  <a:pos x="9" y="357"/>
                </a:cxn>
                <a:cxn ang="0">
                  <a:pos x="12" y="344"/>
                </a:cxn>
                <a:cxn ang="0">
                  <a:pos x="12" y="333"/>
                </a:cxn>
                <a:cxn ang="0">
                  <a:pos x="6" y="322"/>
                </a:cxn>
                <a:cxn ang="0">
                  <a:pos x="0" y="321"/>
                </a:cxn>
                <a:cxn ang="0">
                  <a:pos x="8" y="290"/>
                </a:cxn>
                <a:cxn ang="0">
                  <a:pos x="13" y="258"/>
                </a:cxn>
                <a:cxn ang="0">
                  <a:pos x="16" y="226"/>
                </a:cxn>
                <a:cxn ang="0">
                  <a:pos x="20" y="193"/>
                </a:cxn>
                <a:cxn ang="0">
                  <a:pos x="22" y="146"/>
                </a:cxn>
                <a:cxn ang="0">
                  <a:pos x="20" y="97"/>
                </a:cxn>
                <a:cxn ang="0">
                  <a:pos x="18" y="48"/>
                </a:cxn>
                <a:cxn ang="0">
                  <a:pos x="19" y="0"/>
                </a:cxn>
                <a:cxn ang="0">
                  <a:pos x="41" y="23"/>
                </a:cxn>
                <a:cxn ang="0">
                  <a:pos x="61" y="49"/>
                </a:cxn>
                <a:cxn ang="0">
                  <a:pos x="82" y="77"/>
                </a:cxn>
                <a:cxn ang="0">
                  <a:pos x="102" y="107"/>
                </a:cxn>
                <a:cxn ang="0">
                  <a:pos x="121" y="136"/>
                </a:cxn>
                <a:cxn ang="0">
                  <a:pos x="140" y="165"/>
                </a:cxn>
                <a:cxn ang="0">
                  <a:pos x="157" y="193"/>
                </a:cxn>
                <a:cxn ang="0">
                  <a:pos x="174" y="219"/>
                </a:cxn>
              </a:cxnLst>
              <a:rect l="0" t="0" r="r" b="b"/>
              <a:pathLst>
                <a:path w="288" h="575">
                  <a:moveTo>
                    <a:pt x="174" y="219"/>
                  </a:moveTo>
                  <a:lnTo>
                    <a:pt x="197" y="257"/>
                  </a:lnTo>
                  <a:lnTo>
                    <a:pt x="217" y="295"/>
                  </a:lnTo>
                  <a:lnTo>
                    <a:pt x="233" y="335"/>
                  </a:lnTo>
                  <a:lnTo>
                    <a:pt x="246" y="375"/>
                  </a:lnTo>
                  <a:lnTo>
                    <a:pt x="257" y="417"/>
                  </a:lnTo>
                  <a:lnTo>
                    <a:pt x="267" y="458"/>
                  </a:lnTo>
                  <a:lnTo>
                    <a:pt x="278" y="500"/>
                  </a:lnTo>
                  <a:lnTo>
                    <a:pt x="288" y="542"/>
                  </a:lnTo>
                  <a:lnTo>
                    <a:pt x="288" y="550"/>
                  </a:lnTo>
                  <a:lnTo>
                    <a:pt x="287" y="559"/>
                  </a:lnTo>
                  <a:lnTo>
                    <a:pt x="285" y="567"/>
                  </a:lnTo>
                  <a:lnTo>
                    <a:pt x="284" y="575"/>
                  </a:lnTo>
                  <a:lnTo>
                    <a:pt x="278" y="557"/>
                  </a:lnTo>
                  <a:lnTo>
                    <a:pt x="269" y="540"/>
                  </a:lnTo>
                  <a:lnTo>
                    <a:pt x="256" y="523"/>
                  </a:lnTo>
                  <a:lnTo>
                    <a:pt x="241" y="506"/>
                  </a:lnTo>
                  <a:lnTo>
                    <a:pt x="224" y="489"/>
                  </a:lnTo>
                  <a:lnTo>
                    <a:pt x="204" y="473"/>
                  </a:lnTo>
                  <a:lnTo>
                    <a:pt x="185" y="458"/>
                  </a:lnTo>
                  <a:lnTo>
                    <a:pt x="163" y="443"/>
                  </a:lnTo>
                  <a:lnTo>
                    <a:pt x="142" y="430"/>
                  </a:lnTo>
                  <a:lnTo>
                    <a:pt x="120" y="418"/>
                  </a:lnTo>
                  <a:lnTo>
                    <a:pt x="100" y="406"/>
                  </a:lnTo>
                  <a:lnTo>
                    <a:pt x="81" y="396"/>
                  </a:lnTo>
                  <a:lnTo>
                    <a:pt x="64" y="388"/>
                  </a:lnTo>
                  <a:lnTo>
                    <a:pt x="49" y="381"/>
                  </a:lnTo>
                  <a:lnTo>
                    <a:pt x="36" y="375"/>
                  </a:lnTo>
                  <a:lnTo>
                    <a:pt x="27" y="372"/>
                  </a:lnTo>
                  <a:lnTo>
                    <a:pt x="8" y="368"/>
                  </a:lnTo>
                  <a:lnTo>
                    <a:pt x="9" y="357"/>
                  </a:lnTo>
                  <a:lnTo>
                    <a:pt x="12" y="344"/>
                  </a:lnTo>
                  <a:lnTo>
                    <a:pt x="12" y="333"/>
                  </a:lnTo>
                  <a:lnTo>
                    <a:pt x="6" y="322"/>
                  </a:lnTo>
                  <a:lnTo>
                    <a:pt x="0" y="321"/>
                  </a:lnTo>
                  <a:lnTo>
                    <a:pt x="8" y="290"/>
                  </a:lnTo>
                  <a:lnTo>
                    <a:pt x="13" y="258"/>
                  </a:lnTo>
                  <a:lnTo>
                    <a:pt x="16" y="226"/>
                  </a:lnTo>
                  <a:lnTo>
                    <a:pt x="20" y="193"/>
                  </a:lnTo>
                  <a:lnTo>
                    <a:pt x="22" y="146"/>
                  </a:lnTo>
                  <a:lnTo>
                    <a:pt x="20" y="97"/>
                  </a:lnTo>
                  <a:lnTo>
                    <a:pt x="18" y="48"/>
                  </a:lnTo>
                  <a:lnTo>
                    <a:pt x="19" y="0"/>
                  </a:lnTo>
                  <a:lnTo>
                    <a:pt x="41" y="23"/>
                  </a:lnTo>
                  <a:lnTo>
                    <a:pt x="61" y="49"/>
                  </a:lnTo>
                  <a:lnTo>
                    <a:pt x="82" y="77"/>
                  </a:lnTo>
                  <a:lnTo>
                    <a:pt x="102" y="107"/>
                  </a:lnTo>
                  <a:lnTo>
                    <a:pt x="121" y="136"/>
                  </a:lnTo>
                  <a:lnTo>
                    <a:pt x="140" y="165"/>
                  </a:lnTo>
                  <a:lnTo>
                    <a:pt x="157" y="193"/>
                  </a:lnTo>
                  <a:lnTo>
                    <a:pt x="174" y="219"/>
                  </a:lnTo>
                  <a:close/>
                </a:path>
              </a:pathLst>
            </a:custGeom>
            <a:solidFill>
              <a:srgbClr val="3F3F3F"/>
            </a:solidFill>
            <a:ln w="9525">
              <a:noFill/>
              <a:round/>
              <a:headEnd/>
              <a:tailEnd/>
            </a:ln>
          </p:spPr>
          <p:txBody>
            <a:bodyPr/>
            <a:lstStyle/>
            <a:p>
              <a:endParaRPr lang="en-US"/>
            </a:p>
          </p:txBody>
        </p:sp>
        <p:sp>
          <p:nvSpPr>
            <p:cNvPr id="25641" name="Freeform 41"/>
            <p:cNvSpPr>
              <a:spLocks/>
            </p:cNvSpPr>
            <p:nvPr/>
          </p:nvSpPr>
          <p:spPr bwMode="auto">
            <a:xfrm>
              <a:off x="4174" y="1408"/>
              <a:ext cx="287" cy="439"/>
            </a:xfrm>
            <a:custGeom>
              <a:avLst/>
              <a:gdLst/>
              <a:ahLst/>
              <a:cxnLst>
                <a:cxn ang="0">
                  <a:pos x="305" y="396"/>
                </a:cxn>
                <a:cxn ang="0">
                  <a:pos x="316" y="425"/>
                </a:cxn>
                <a:cxn ang="0">
                  <a:pos x="325" y="454"/>
                </a:cxn>
                <a:cxn ang="0">
                  <a:pos x="334" y="483"/>
                </a:cxn>
                <a:cxn ang="0">
                  <a:pos x="312" y="517"/>
                </a:cxn>
                <a:cxn ang="0">
                  <a:pos x="262" y="559"/>
                </a:cxn>
                <a:cxn ang="0">
                  <a:pos x="216" y="604"/>
                </a:cxn>
                <a:cxn ang="0">
                  <a:pos x="179" y="654"/>
                </a:cxn>
                <a:cxn ang="0">
                  <a:pos x="166" y="696"/>
                </a:cxn>
                <a:cxn ang="0">
                  <a:pos x="167" y="721"/>
                </a:cxn>
                <a:cxn ang="0">
                  <a:pos x="182" y="718"/>
                </a:cxn>
                <a:cxn ang="0">
                  <a:pos x="199" y="686"/>
                </a:cxn>
                <a:cxn ang="0">
                  <a:pos x="217" y="655"/>
                </a:cxn>
                <a:cxn ang="0">
                  <a:pos x="236" y="624"/>
                </a:cxn>
                <a:cxn ang="0">
                  <a:pos x="264" y="594"/>
                </a:cxn>
                <a:cxn ang="0">
                  <a:pos x="296" y="566"/>
                </a:cxn>
                <a:cxn ang="0">
                  <a:pos x="330" y="539"/>
                </a:cxn>
                <a:cxn ang="0">
                  <a:pos x="364" y="515"/>
                </a:cxn>
                <a:cxn ang="0">
                  <a:pos x="400" y="491"/>
                </a:cxn>
                <a:cxn ang="0">
                  <a:pos x="436" y="467"/>
                </a:cxn>
                <a:cxn ang="0">
                  <a:pos x="471" y="443"/>
                </a:cxn>
                <a:cxn ang="0">
                  <a:pos x="506" y="419"/>
                </a:cxn>
                <a:cxn ang="0">
                  <a:pos x="523" y="460"/>
                </a:cxn>
                <a:cxn ang="0">
                  <a:pos x="536" y="564"/>
                </a:cxn>
                <a:cxn ang="0">
                  <a:pos x="547" y="637"/>
                </a:cxn>
                <a:cxn ang="0">
                  <a:pos x="566" y="673"/>
                </a:cxn>
                <a:cxn ang="0">
                  <a:pos x="561" y="699"/>
                </a:cxn>
                <a:cxn ang="0">
                  <a:pos x="537" y="714"/>
                </a:cxn>
                <a:cxn ang="0">
                  <a:pos x="512" y="728"/>
                </a:cxn>
                <a:cxn ang="0">
                  <a:pos x="486" y="743"/>
                </a:cxn>
                <a:cxn ang="0">
                  <a:pos x="461" y="757"/>
                </a:cxn>
                <a:cxn ang="0">
                  <a:pos x="436" y="771"/>
                </a:cxn>
                <a:cxn ang="0">
                  <a:pos x="410" y="784"/>
                </a:cxn>
                <a:cxn ang="0">
                  <a:pos x="385" y="798"/>
                </a:cxn>
                <a:cxn ang="0">
                  <a:pos x="361" y="812"/>
                </a:cxn>
                <a:cxn ang="0">
                  <a:pos x="338" y="824"/>
                </a:cxn>
                <a:cxn ang="0">
                  <a:pos x="313" y="835"/>
                </a:cxn>
                <a:cxn ang="0">
                  <a:pos x="289" y="845"/>
                </a:cxn>
                <a:cxn ang="0">
                  <a:pos x="265" y="855"/>
                </a:cxn>
                <a:cxn ang="0">
                  <a:pos x="240" y="864"/>
                </a:cxn>
                <a:cxn ang="0">
                  <a:pos x="214" y="871"/>
                </a:cxn>
                <a:cxn ang="0">
                  <a:pos x="189" y="878"/>
                </a:cxn>
                <a:cxn ang="0">
                  <a:pos x="153" y="829"/>
                </a:cxn>
                <a:cxn ang="0">
                  <a:pos x="104" y="729"/>
                </a:cxn>
                <a:cxn ang="0">
                  <a:pos x="57" y="628"/>
                </a:cxn>
                <a:cxn ang="0">
                  <a:pos x="21" y="523"/>
                </a:cxn>
                <a:cxn ang="0">
                  <a:pos x="1" y="396"/>
                </a:cxn>
                <a:cxn ang="0">
                  <a:pos x="8" y="248"/>
                </a:cxn>
                <a:cxn ang="0">
                  <a:pos x="36" y="154"/>
                </a:cxn>
                <a:cxn ang="0">
                  <a:pos x="54" y="107"/>
                </a:cxn>
                <a:cxn ang="0">
                  <a:pos x="76" y="62"/>
                </a:cxn>
                <a:cxn ang="0">
                  <a:pos x="104" y="20"/>
                </a:cxn>
                <a:cxn ang="0">
                  <a:pos x="151" y="45"/>
                </a:cxn>
                <a:cxn ang="0">
                  <a:pos x="202" y="138"/>
                </a:cxn>
                <a:cxn ang="0">
                  <a:pos x="243" y="235"/>
                </a:cxn>
                <a:cxn ang="0">
                  <a:pos x="281" y="333"/>
                </a:cxn>
              </a:cxnLst>
              <a:rect l="0" t="0" r="r" b="b"/>
              <a:pathLst>
                <a:path w="574" h="880">
                  <a:moveTo>
                    <a:pt x="300" y="382"/>
                  </a:moveTo>
                  <a:lnTo>
                    <a:pt x="305" y="396"/>
                  </a:lnTo>
                  <a:lnTo>
                    <a:pt x="310" y="411"/>
                  </a:lnTo>
                  <a:lnTo>
                    <a:pt x="316" y="425"/>
                  </a:lnTo>
                  <a:lnTo>
                    <a:pt x="320" y="440"/>
                  </a:lnTo>
                  <a:lnTo>
                    <a:pt x="325" y="454"/>
                  </a:lnTo>
                  <a:lnTo>
                    <a:pt x="330" y="469"/>
                  </a:lnTo>
                  <a:lnTo>
                    <a:pt x="334" y="483"/>
                  </a:lnTo>
                  <a:lnTo>
                    <a:pt x="338" y="498"/>
                  </a:lnTo>
                  <a:lnTo>
                    <a:pt x="312" y="517"/>
                  </a:lnTo>
                  <a:lnTo>
                    <a:pt x="286" y="537"/>
                  </a:lnTo>
                  <a:lnTo>
                    <a:pt x="262" y="559"/>
                  </a:lnTo>
                  <a:lnTo>
                    <a:pt x="237" y="581"/>
                  </a:lnTo>
                  <a:lnTo>
                    <a:pt x="216" y="604"/>
                  </a:lnTo>
                  <a:lnTo>
                    <a:pt x="196" y="629"/>
                  </a:lnTo>
                  <a:lnTo>
                    <a:pt x="179" y="654"/>
                  </a:lnTo>
                  <a:lnTo>
                    <a:pt x="165" y="682"/>
                  </a:lnTo>
                  <a:lnTo>
                    <a:pt x="166" y="696"/>
                  </a:lnTo>
                  <a:lnTo>
                    <a:pt x="166" y="708"/>
                  </a:lnTo>
                  <a:lnTo>
                    <a:pt x="167" y="721"/>
                  </a:lnTo>
                  <a:lnTo>
                    <a:pt x="172" y="733"/>
                  </a:lnTo>
                  <a:lnTo>
                    <a:pt x="182" y="718"/>
                  </a:lnTo>
                  <a:lnTo>
                    <a:pt x="191" y="703"/>
                  </a:lnTo>
                  <a:lnTo>
                    <a:pt x="199" y="686"/>
                  </a:lnTo>
                  <a:lnTo>
                    <a:pt x="209" y="670"/>
                  </a:lnTo>
                  <a:lnTo>
                    <a:pt x="217" y="655"/>
                  </a:lnTo>
                  <a:lnTo>
                    <a:pt x="226" y="639"/>
                  </a:lnTo>
                  <a:lnTo>
                    <a:pt x="236" y="624"/>
                  </a:lnTo>
                  <a:lnTo>
                    <a:pt x="249" y="609"/>
                  </a:lnTo>
                  <a:lnTo>
                    <a:pt x="264" y="594"/>
                  </a:lnTo>
                  <a:lnTo>
                    <a:pt x="280" y="579"/>
                  </a:lnTo>
                  <a:lnTo>
                    <a:pt x="296" y="566"/>
                  </a:lnTo>
                  <a:lnTo>
                    <a:pt x="312" y="552"/>
                  </a:lnTo>
                  <a:lnTo>
                    <a:pt x="330" y="539"/>
                  </a:lnTo>
                  <a:lnTo>
                    <a:pt x="347" y="526"/>
                  </a:lnTo>
                  <a:lnTo>
                    <a:pt x="364" y="515"/>
                  </a:lnTo>
                  <a:lnTo>
                    <a:pt x="383" y="502"/>
                  </a:lnTo>
                  <a:lnTo>
                    <a:pt x="400" y="491"/>
                  </a:lnTo>
                  <a:lnTo>
                    <a:pt x="418" y="479"/>
                  </a:lnTo>
                  <a:lnTo>
                    <a:pt x="436" y="467"/>
                  </a:lnTo>
                  <a:lnTo>
                    <a:pt x="454" y="455"/>
                  </a:lnTo>
                  <a:lnTo>
                    <a:pt x="471" y="443"/>
                  </a:lnTo>
                  <a:lnTo>
                    <a:pt x="489" y="432"/>
                  </a:lnTo>
                  <a:lnTo>
                    <a:pt x="506" y="419"/>
                  </a:lnTo>
                  <a:lnTo>
                    <a:pt x="523" y="407"/>
                  </a:lnTo>
                  <a:lnTo>
                    <a:pt x="523" y="460"/>
                  </a:lnTo>
                  <a:lnTo>
                    <a:pt x="528" y="511"/>
                  </a:lnTo>
                  <a:lnTo>
                    <a:pt x="536" y="564"/>
                  </a:lnTo>
                  <a:lnTo>
                    <a:pt x="543" y="616"/>
                  </a:lnTo>
                  <a:lnTo>
                    <a:pt x="547" y="637"/>
                  </a:lnTo>
                  <a:lnTo>
                    <a:pt x="556" y="655"/>
                  </a:lnTo>
                  <a:lnTo>
                    <a:pt x="566" y="673"/>
                  </a:lnTo>
                  <a:lnTo>
                    <a:pt x="574" y="691"/>
                  </a:lnTo>
                  <a:lnTo>
                    <a:pt x="561" y="699"/>
                  </a:lnTo>
                  <a:lnTo>
                    <a:pt x="550" y="706"/>
                  </a:lnTo>
                  <a:lnTo>
                    <a:pt x="537" y="714"/>
                  </a:lnTo>
                  <a:lnTo>
                    <a:pt x="524" y="721"/>
                  </a:lnTo>
                  <a:lnTo>
                    <a:pt x="512" y="728"/>
                  </a:lnTo>
                  <a:lnTo>
                    <a:pt x="499" y="735"/>
                  </a:lnTo>
                  <a:lnTo>
                    <a:pt x="486" y="743"/>
                  </a:lnTo>
                  <a:lnTo>
                    <a:pt x="474" y="750"/>
                  </a:lnTo>
                  <a:lnTo>
                    <a:pt x="461" y="757"/>
                  </a:lnTo>
                  <a:lnTo>
                    <a:pt x="448" y="764"/>
                  </a:lnTo>
                  <a:lnTo>
                    <a:pt x="436" y="771"/>
                  </a:lnTo>
                  <a:lnTo>
                    <a:pt x="423" y="777"/>
                  </a:lnTo>
                  <a:lnTo>
                    <a:pt x="410" y="784"/>
                  </a:lnTo>
                  <a:lnTo>
                    <a:pt x="398" y="791"/>
                  </a:lnTo>
                  <a:lnTo>
                    <a:pt x="385" y="798"/>
                  </a:lnTo>
                  <a:lnTo>
                    <a:pt x="372" y="805"/>
                  </a:lnTo>
                  <a:lnTo>
                    <a:pt x="361" y="812"/>
                  </a:lnTo>
                  <a:lnTo>
                    <a:pt x="349" y="818"/>
                  </a:lnTo>
                  <a:lnTo>
                    <a:pt x="338" y="824"/>
                  </a:lnTo>
                  <a:lnTo>
                    <a:pt x="326" y="829"/>
                  </a:lnTo>
                  <a:lnTo>
                    <a:pt x="313" y="835"/>
                  </a:lnTo>
                  <a:lnTo>
                    <a:pt x="302" y="841"/>
                  </a:lnTo>
                  <a:lnTo>
                    <a:pt x="289" y="845"/>
                  </a:lnTo>
                  <a:lnTo>
                    <a:pt x="278" y="850"/>
                  </a:lnTo>
                  <a:lnTo>
                    <a:pt x="265" y="855"/>
                  </a:lnTo>
                  <a:lnTo>
                    <a:pt x="252" y="859"/>
                  </a:lnTo>
                  <a:lnTo>
                    <a:pt x="240" y="864"/>
                  </a:lnTo>
                  <a:lnTo>
                    <a:pt x="227" y="867"/>
                  </a:lnTo>
                  <a:lnTo>
                    <a:pt x="214" y="871"/>
                  </a:lnTo>
                  <a:lnTo>
                    <a:pt x="202" y="874"/>
                  </a:lnTo>
                  <a:lnTo>
                    <a:pt x="189" y="878"/>
                  </a:lnTo>
                  <a:lnTo>
                    <a:pt x="176" y="880"/>
                  </a:lnTo>
                  <a:lnTo>
                    <a:pt x="153" y="829"/>
                  </a:lnTo>
                  <a:lnTo>
                    <a:pt x="129" y="779"/>
                  </a:lnTo>
                  <a:lnTo>
                    <a:pt x="104" y="729"/>
                  </a:lnTo>
                  <a:lnTo>
                    <a:pt x="80" y="678"/>
                  </a:lnTo>
                  <a:lnTo>
                    <a:pt x="57" y="628"/>
                  </a:lnTo>
                  <a:lnTo>
                    <a:pt x="37" y="576"/>
                  </a:lnTo>
                  <a:lnTo>
                    <a:pt x="21" y="523"/>
                  </a:lnTo>
                  <a:lnTo>
                    <a:pt x="9" y="468"/>
                  </a:lnTo>
                  <a:lnTo>
                    <a:pt x="1" y="396"/>
                  </a:lnTo>
                  <a:lnTo>
                    <a:pt x="0" y="321"/>
                  </a:lnTo>
                  <a:lnTo>
                    <a:pt x="8" y="248"/>
                  </a:lnTo>
                  <a:lnTo>
                    <a:pt x="27" y="177"/>
                  </a:lnTo>
                  <a:lnTo>
                    <a:pt x="36" y="154"/>
                  </a:lnTo>
                  <a:lnTo>
                    <a:pt x="44" y="130"/>
                  </a:lnTo>
                  <a:lnTo>
                    <a:pt x="54" y="107"/>
                  </a:lnTo>
                  <a:lnTo>
                    <a:pt x="65" y="85"/>
                  </a:lnTo>
                  <a:lnTo>
                    <a:pt x="76" y="62"/>
                  </a:lnTo>
                  <a:lnTo>
                    <a:pt x="89" y="40"/>
                  </a:lnTo>
                  <a:lnTo>
                    <a:pt x="104" y="20"/>
                  </a:lnTo>
                  <a:lnTo>
                    <a:pt x="120" y="0"/>
                  </a:lnTo>
                  <a:lnTo>
                    <a:pt x="151" y="45"/>
                  </a:lnTo>
                  <a:lnTo>
                    <a:pt x="179" y="91"/>
                  </a:lnTo>
                  <a:lnTo>
                    <a:pt x="202" y="138"/>
                  </a:lnTo>
                  <a:lnTo>
                    <a:pt x="224" y="187"/>
                  </a:lnTo>
                  <a:lnTo>
                    <a:pt x="243" y="235"/>
                  </a:lnTo>
                  <a:lnTo>
                    <a:pt x="262" y="285"/>
                  </a:lnTo>
                  <a:lnTo>
                    <a:pt x="281" y="333"/>
                  </a:lnTo>
                  <a:lnTo>
                    <a:pt x="300" y="382"/>
                  </a:lnTo>
                  <a:close/>
                </a:path>
              </a:pathLst>
            </a:custGeom>
            <a:solidFill>
              <a:srgbClr val="3F3F3F"/>
            </a:solidFill>
            <a:ln w="9525">
              <a:noFill/>
              <a:round/>
              <a:headEnd/>
              <a:tailEnd/>
            </a:ln>
          </p:spPr>
          <p:txBody>
            <a:bodyPr/>
            <a:lstStyle/>
            <a:p>
              <a:endParaRPr lang="en-US"/>
            </a:p>
          </p:txBody>
        </p:sp>
        <p:sp>
          <p:nvSpPr>
            <p:cNvPr id="25642" name="Freeform 42"/>
            <p:cNvSpPr>
              <a:spLocks/>
            </p:cNvSpPr>
            <p:nvPr/>
          </p:nvSpPr>
          <p:spPr bwMode="auto">
            <a:xfrm>
              <a:off x="4745" y="1639"/>
              <a:ext cx="150" cy="180"/>
            </a:xfrm>
            <a:custGeom>
              <a:avLst/>
              <a:gdLst/>
              <a:ahLst/>
              <a:cxnLst>
                <a:cxn ang="0">
                  <a:pos x="201" y="71"/>
                </a:cxn>
                <a:cxn ang="0">
                  <a:pos x="234" y="106"/>
                </a:cxn>
                <a:cxn ang="0">
                  <a:pos x="260" y="146"/>
                </a:cxn>
                <a:cxn ang="0">
                  <a:pos x="283" y="189"/>
                </a:cxn>
                <a:cxn ang="0">
                  <a:pos x="298" y="212"/>
                </a:cxn>
                <a:cxn ang="0">
                  <a:pos x="298" y="218"/>
                </a:cxn>
                <a:cxn ang="0">
                  <a:pos x="292" y="237"/>
                </a:cxn>
                <a:cxn ang="0">
                  <a:pos x="280" y="267"/>
                </a:cxn>
                <a:cxn ang="0">
                  <a:pos x="265" y="296"/>
                </a:cxn>
                <a:cxn ang="0">
                  <a:pos x="243" y="321"/>
                </a:cxn>
                <a:cxn ang="0">
                  <a:pos x="220" y="338"/>
                </a:cxn>
                <a:cxn ang="0">
                  <a:pos x="199" y="348"/>
                </a:cxn>
                <a:cxn ang="0">
                  <a:pos x="177" y="355"/>
                </a:cxn>
                <a:cxn ang="0">
                  <a:pos x="154" y="359"/>
                </a:cxn>
                <a:cxn ang="0">
                  <a:pos x="135" y="361"/>
                </a:cxn>
                <a:cxn ang="0">
                  <a:pos x="115" y="357"/>
                </a:cxn>
                <a:cxn ang="0">
                  <a:pos x="97" y="351"/>
                </a:cxn>
                <a:cxn ang="0">
                  <a:pos x="79" y="343"/>
                </a:cxn>
                <a:cxn ang="0">
                  <a:pos x="61" y="336"/>
                </a:cxn>
                <a:cxn ang="0">
                  <a:pos x="42" y="329"/>
                </a:cxn>
                <a:cxn ang="0">
                  <a:pos x="25" y="321"/>
                </a:cxn>
                <a:cxn ang="0">
                  <a:pos x="8" y="312"/>
                </a:cxn>
                <a:cxn ang="0">
                  <a:pos x="18" y="310"/>
                </a:cxn>
                <a:cxn ang="0">
                  <a:pos x="54" y="305"/>
                </a:cxn>
                <a:cxn ang="0">
                  <a:pos x="86" y="291"/>
                </a:cxn>
                <a:cxn ang="0">
                  <a:pos x="117" y="273"/>
                </a:cxn>
                <a:cxn ang="0">
                  <a:pos x="140" y="253"/>
                </a:cxn>
                <a:cxn ang="0">
                  <a:pos x="155" y="234"/>
                </a:cxn>
                <a:cxn ang="0">
                  <a:pos x="163" y="212"/>
                </a:cxn>
                <a:cxn ang="0">
                  <a:pos x="167" y="187"/>
                </a:cxn>
                <a:cxn ang="0">
                  <a:pos x="164" y="160"/>
                </a:cxn>
                <a:cxn ang="0">
                  <a:pos x="155" y="135"/>
                </a:cxn>
                <a:cxn ang="0">
                  <a:pos x="141" y="112"/>
                </a:cxn>
                <a:cxn ang="0">
                  <a:pos x="125" y="89"/>
                </a:cxn>
                <a:cxn ang="0">
                  <a:pos x="113" y="67"/>
                </a:cxn>
                <a:cxn ang="0">
                  <a:pos x="99" y="45"/>
                </a:cxn>
                <a:cxn ang="0">
                  <a:pos x="84" y="25"/>
                </a:cxn>
                <a:cxn ang="0">
                  <a:pos x="67" y="8"/>
                </a:cxn>
                <a:cxn ang="0">
                  <a:pos x="73" y="2"/>
                </a:cxn>
                <a:cxn ang="0">
                  <a:pos x="107" y="13"/>
                </a:cxn>
                <a:cxn ang="0">
                  <a:pos x="138" y="28"/>
                </a:cxn>
                <a:cxn ang="0">
                  <a:pos x="168" y="46"/>
                </a:cxn>
              </a:cxnLst>
              <a:rect l="0" t="0" r="r" b="b"/>
              <a:pathLst>
                <a:path w="299" h="361">
                  <a:moveTo>
                    <a:pt x="183" y="56"/>
                  </a:moveTo>
                  <a:lnTo>
                    <a:pt x="201" y="71"/>
                  </a:lnTo>
                  <a:lnTo>
                    <a:pt x="219" y="88"/>
                  </a:lnTo>
                  <a:lnTo>
                    <a:pt x="234" y="106"/>
                  </a:lnTo>
                  <a:lnTo>
                    <a:pt x="247" y="126"/>
                  </a:lnTo>
                  <a:lnTo>
                    <a:pt x="260" y="146"/>
                  </a:lnTo>
                  <a:lnTo>
                    <a:pt x="272" y="167"/>
                  </a:lnTo>
                  <a:lnTo>
                    <a:pt x="283" y="189"/>
                  </a:lnTo>
                  <a:lnTo>
                    <a:pt x="295" y="210"/>
                  </a:lnTo>
                  <a:lnTo>
                    <a:pt x="298" y="212"/>
                  </a:lnTo>
                  <a:lnTo>
                    <a:pt x="299" y="214"/>
                  </a:lnTo>
                  <a:lnTo>
                    <a:pt x="298" y="218"/>
                  </a:lnTo>
                  <a:lnTo>
                    <a:pt x="297" y="221"/>
                  </a:lnTo>
                  <a:lnTo>
                    <a:pt x="292" y="237"/>
                  </a:lnTo>
                  <a:lnTo>
                    <a:pt x="287" y="252"/>
                  </a:lnTo>
                  <a:lnTo>
                    <a:pt x="280" y="267"/>
                  </a:lnTo>
                  <a:lnTo>
                    <a:pt x="273" y="282"/>
                  </a:lnTo>
                  <a:lnTo>
                    <a:pt x="265" y="296"/>
                  </a:lnTo>
                  <a:lnTo>
                    <a:pt x="254" y="310"/>
                  </a:lnTo>
                  <a:lnTo>
                    <a:pt x="243" y="321"/>
                  </a:lnTo>
                  <a:lnTo>
                    <a:pt x="230" y="332"/>
                  </a:lnTo>
                  <a:lnTo>
                    <a:pt x="220" y="338"/>
                  </a:lnTo>
                  <a:lnTo>
                    <a:pt x="211" y="343"/>
                  </a:lnTo>
                  <a:lnTo>
                    <a:pt x="199" y="348"/>
                  </a:lnTo>
                  <a:lnTo>
                    <a:pt x="189" y="351"/>
                  </a:lnTo>
                  <a:lnTo>
                    <a:pt x="177" y="355"/>
                  </a:lnTo>
                  <a:lnTo>
                    <a:pt x="166" y="357"/>
                  </a:lnTo>
                  <a:lnTo>
                    <a:pt x="154" y="359"/>
                  </a:lnTo>
                  <a:lnTo>
                    <a:pt x="144" y="361"/>
                  </a:lnTo>
                  <a:lnTo>
                    <a:pt x="135" y="361"/>
                  </a:lnTo>
                  <a:lnTo>
                    <a:pt x="124" y="359"/>
                  </a:lnTo>
                  <a:lnTo>
                    <a:pt x="115" y="357"/>
                  </a:lnTo>
                  <a:lnTo>
                    <a:pt x="106" y="355"/>
                  </a:lnTo>
                  <a:lnTo>
                    <a:pt x="97" y="351"/>
                  </a:lnTo>
                  <a:lnTo>
                    <a:pt x="88" y="347"/>
                  </a:lnTo>
                  <a:lnTo>
                    <a:pt x="79" y="343"/>
                  </a:lnTo>
                  <a:lnTo>
                    <a:pt x="70" y="340"/>
                  </a:lnTo>
                  <a:lnTo>
                    <a:pt x="61" y="336"/>
                  </a:lnTo>
                  <a:lnTo>
                    <a:pt x="52" y="333"/>
                  </a:lnTo>
                  <a:lnTo>
                    <a:pt x="42" y="329"/>
                  </a:lnTo>
                  <a:lnTo>
                    <a:pt x="33" y="325"/>
                  </a:lnTo>
                  <a:lnTo>
                    <a:pt x="25" y="321"/>
                  </a:lnTo>
                  <a:lnTo>
                    <a:pt x="16" y="317"/>
                  </a:lnTo>
                  <a:lnTo>
                    <a:pt x="8" y="312"/>
                  </a:lnTo>
                  <a:lnTo>
                    <a:pt x="0" y="306"/>
                  </a:lnTo>
                  <a:lnTo>
                    <a:pt x="18" y="310"/>
                  </a:lnTo>
                  <a:lnTo>
                    <a:pt x="35" y="309"/>
                  </a:lnTo>
                  <a:lnTo>
                    <a:pt x="54" y="305"/>
                  </a:lnTo>
                  <a:lnTo>
                    <a:pt x="70" y="300"/>
                  </a:lnTo>
                  <a:lnTo>
                    <a:pt x="86" y="291"/>
                  </a:lnTo>
                  <a:lnTo>
                    <a:pt x="102" y="283"/>
                  </a:lnTo>
                  <a:lnTo>
                    <a:pt x="117" y="273"/>
                  </a:lnTo>
                  <a:lnTo>
                    <a:pt x="131" y="263"/>
                  </a:lnTo>
                  <a:lnTo>
                    <a:pt x="140" y="253"/>
                  </a:lnTo>
                  <a:lnTo>
                    <a:pt x="148" y="244"/>
                  </a:lnTo>
                  <a:lnTo>
                    <a:pt x="155" y="234"/>
                  </a:lnTo>
                  <a:lnTo>
                    <a:pt x="160" y="223"/>
                  </a:lnTo>
                  <a:lnTo>
                    <a:pt x="163" y="212"/>
                  </a:lnTo>
                  <a:lnTo>
                    <a:pt x="166" y="199"/>
                  </a:lnTo>
                  <a:lnTo>
                    <a:pt x="167" y="187"/>
                  </a:lnTo>
                  <a:lnTo>
                    <a:pt x="167" y="174"/>
                  </a:lnTo>
                  <a:lnTo>
                    <a:pt x="164" y="160"/>
                  </a:lnTo>
                  <a:lnTo>
                    <a:pt x="160" y="147"/>
                  </a:lnTo>
                  <a:lnTo>
                    <a:pt x="155" y="135"/>
                  </a:lnTo>
                  <a:lnTo>
                    <a:pt x="148" y="123"/>
                  </a:lnTo>
                  <a:lnTo>
                    <a:pt x="141" y="112"/>
                  </a:lnTo>
                  <a:lnTo>
                    <a:pt x="133" y="100"/>
                  </a:lnTo>
                  <a:lnTo>
                    <a:pt x="125" y="89"/>
                  </a:lnTo>
                  <a:lnTo>
                    <a:pt x="118" y="77"/>
                  </a:lnTo>
                  <a:lnTo>
                    <a:pt x="113" y="67"/>
                  </a:lnTo>
                  <a:lnTo>
                    <a:pt x="106" y="55"/>
                  </a:lnTo>
                  <a:lnTo>
                    <a:pt x="99" y="45"/>
                  </a:lnTo>
                  <a:lnTo>
                    <a:pt x="92" y="35"/>
                  </a:lnTo>
                  <a:lnTo>
                    <a:pt x="84" y="25"/>
                  </a:lnTo>
                  <a:lnTo>
                    <a:pt x="76" y="16"/>
                  </a:lnTo>
                  <a:lnTo>
                    <a:pt x="67" y="8"/>
                  </a:lnTo>
                  <a:lnTo>
                    <a:pt x="56" y="0"/>
                  </a:lnTo>
                  <a:lnTo>
                    <a:pt x="73" y="2"/>
                  </a:lnTo>
                  <a:lnTo>
                    <a:pt x="91" y="7"/>
                  </a:lnTo>
                  <a:lnTo>
                    <a:pt x="107" y="13"/>
                  </a:lnTo>
                  <a:lnTo>
                    <a:pt x="123" y="20"/>
                  </a:lnTo>
                  <a:lnTo>
                    <a:pt x="138" y="28"/>
                  </a:lnTo>
                  <a:lnTo>
                    <a:pt x="153" y="37"/>
                  </a:lnTo>
                  <a:lnTo>
                    <a:pt x="168" y="46"/>
                  </a:lnTo>
                  <a:lnTo>
                    <a:pt x="183" y="56"/>
                  </a:lnTo>
                  <a:close/>
                </a:path>
              </a:pathLst>
            </a:custGeom>
            <a:solidFill>
              <a:srgbClr val="3F3F3F"/>
            </a:solidFill>
            <a:ln w="9525">
              <a:noFill/>
              <a:round/>
              <a:headEnd/>
              <a:tailEnd/>
            </a:ln>
          </p:spPr>
          <p:txBody>
            <a:bodyPr/>
            <a:lstStyle/>
            <a:p>
              <a:endParaRPr lang="en-US"/>
            </a:p>
          </p:txBody>
        </p:sp>
        <p:sp>
          <p:nvSpPr>
            <p:cNvPr id="25643" name="Freeform 43"/>
            <p:cNvSpPr>
              <a:spLocks/>
            </p:cNvSpPr>
            <p:nvPr/>
          </p:nvSpPr>
          <p:spPr bwMode="auto">
            <a:xfrm>
              <a:off x="4486" y="1698"/>
              <a:ext cx="47" cy="114"/>
            </a:xfrm>
            <a:custGeom>
              <a:avLst/>
              <a:gdLst/>
              <a:ahLst/>
              <a:cxnLst>
                <a:cxn ang="0">
                  <a:pos x="94" y="0"/>
                </a:cxn>
                <a:cxn ang="0">
                  <a:pos x="94" y="57"/>
                </a:cxn>
                <a:cxn ang="0">
                  <a:pos x="95" y="114"/>
                </a:cxn>
                <a:cxn ang="0">
                  <a:pos x="95" y="171"/>
                </a:cxn>
                <a:cxn ang="0">
                  <a:pos x="90" y="229"/>
                </a:cxn>
                <a:cxn ang="0">
                  <a:pos x="81" y="213"/>
                </a:cxn>
                <a:cxn ang="0">
                  <a:pos x="71" y="198"/>
                </a:cxn>
                <a:cxn ang="0">
                  <a:pos x="59" y="183"/>
                </a:cxn>
                <a:cxn ang="0">
                  <a:pos x="48" y="168"/>
                </a:cxn>
                <a:cxn ang="0">
                  <a:pos x="36" y="154"/>
                </a:cxn>
                <a:cxn ang="0">
                  <a:pos x="24" y="140"/>
                </a:cxn>
                <a:cxn ang="0">
                  <a:pos x="12" y="125"/>
                </a:cxn>
                <a:cxn ang="0">
                  <a:pos x="0" y="110"/>
                </a:cxn>
                <a:cxn ang="0">
                  <a:pos x="7" y="87"/>
                </a:cxn>
                <a:cxn ang="0">
                  <a:pos x="8" y="64"/>
                </a:cxn>
                <a:cxn ang="0">
                  <a:pos x="6" y="40"/>
                </a:cxn>
                <a:cxn ang="0">
                  <a:pos x="4" y="17"/>
                </a:cxn>
                <a:cxn ang="0">
                  <a:pos x="14" y="13"/>
                </a:cxn>
                <a:cxn ang="0">
                  <a:pos x="26" y="10"/>
                </a:cxn>
                <a:cxn ang="0">
                  <a:pos x="37" y="8"/>
                </a:cxn>
                <a:cxn ang="0">
                  <a:pos x="48" y="5"/>
                </a:cxn>
                <a:cxn ang="0">
                  <a:pos x="59" y="4"/>
                </a:cxn>
                <a:cxn ang="0">
                  <a:pos x="71" y="2"/>
                </a:cxn>
                <a:cxn ang="0">
                  <a:pos x="82" y="1"/>
                </a:cxn>
                <a:cxn ang="0">
                  <a:pos x="94" y="0"/>
                </a:cxn>
              </a:cxnLst>
              <a:rect l="0" t="0" r="r" b="b"/>
              <a:pathLst>
                <a:path w="95" h="229">
                  <a:moveTo>
                    <a:pt x="94" y="0"/>
                  </a:moveTo>
                  <a:lnTo>
                    <a:pt x="94" y="57"/>
                  </a:lnTo>
                  <a:lnTo>
                    <a:pt x="95" y="114"/>
                  </a:lnTo>
                  <a:lnTo>
                    <a:pt x="95" y="171"/>
                  </a:lnTo>
                  <a:lnTo>
                    <a:pt x="90" y="229"/>
                  </a:lnTo>
                  <a:lnTo>
                    <a:pt x="81" y="213"/>
                  </a:lnTo>
                  <a:lnTo>
                    <a:pt x="71" y="198"/>
                  </a:lnTo>
                  <a:lnTo>
                    <a:pt x="59" y="183"/>
                  </a:lnTo>
                  <a:lnTo>
                    <a:pt x="48" y="168"/>
                  </a:lnTo>
                  <a:lnTo>
                    <a:pt x="36" y="154"/>
                  </a:lnTo>
                  <a:lnTo>
                    <a:pt x="24" y="140"/>
                  </a:lnTo>
                  <a:lnTo>
                    <a:pt x="12" y="125"/>
                  </a:lnTo>
                  <a:lnTo>
                    <a:pt x="0" y="110"/>
                  </a:lnTo>
                  <a:lnTo>
                    <a:pt x="7" y="87"/>
                  </a:lnTo>
                  <a:lnTo>
                    <a:pt x="8" y="64"/>
                  </a:lnTo>
                  <a:lnTo>
                    <a:pt x="6" y="40"/>
                  </a:lnTo>
                  <a:lnTo>
                    <a:pt x="4" y="17"/>
                  </a:lnTo>
                  <a:lnTo>
                    <a:pt x="14" y="13"/>
                  </a:lnTo>
                  <a:lnTo>
                    <a:pt x="26" y="10"/>
                  </a:lnTo>
                  <a:lnTo>
                    <a:pt x="37" y="8"/>
                  </a:lnTo>
                  <a:lnTo>
                    <a:pt x="48" y="5"/>
                  </a:lnTo>
                  <a:lnTo>
                    <a:pt x="59" y="4"/>
                  </a:lnTo>
                  <a:lnTo>
                    <a:pt x="71" y="2"/>
                  </a:lnTo>
                  <a:lnTo>
                    <a:pt x="82" y="1"/>
                  </a:lnTo>
                  <a:lnTo>
                    <a:pt x="94" y="0"/>
                  </a:lnTo>
                  <a:close/>
                </a:path>
              </a:pathLst>
            </a:custGeom>
            <a:solidFill>
              <a:srgbClr val="3F3F3F"/>
            </a:solidFill>
            <a:ln w="9525">
              <a:noFill/>
              <a:round/>
              <a:headEnd/>
              <a:tailEnd/>
            </a:ln>
          </p:spPr>
          <p:txBody>
            <a:bodyPr/>
            <a:lstStyle/>
            <a:p>
              <a:endParaRPr lang="en-US"/>
            </a:p>
          </p:txBody>
        </p:sp>
        <p:sp>
          <p:nvSpPr>
            <p:cNvPr id="25644" name="Freeform 44"/>
            <p:cNvSpPr>
              <a:spLocks/>
            </p:cNvSpPr>
            <p:nvPr/>
          </p:nvSpPr>
          <p:spPr bwMode="auto">
            <a:xfrm>
              <a:off x="4605" y="1808"/>
              <a:ext cx="17" cy="23"/>
            </a:xfrm>
            <a:custGeom>
              <a:avLst/>
              <a:gdLst/>
              <a:ahLst/>
              <a:cxnLst>
                <a:cxn ang="0">
                  <a:pos x="32" y="3"/>
                </a:cxn>
                <a:cxn ang="0">
                  <a:pos x="25" y="13"/>
                </a:cxn>
                <a:cxn ang="0">
                  <a:pos x="19" y="24"/>
                </a:cxn>
                <a:cxn ang="0">
                  <a:pos x="13" y="35"/>
                </a:cxn>
                <a:cxn ang="0">
                  <a:pos x="6" y="46"/>
                </a:cxn>
                <a:cxn ang="0">
                  <a:pos x="4" y="34"/>
                </a:cxn>
                <a:cxn ang="0">
                  <a:pos x="3" y="23"/>
                </a:cxn>
                <a:cxn ang="0">
                  <a:pos x="2" y="11"/>
                </a:cxn>
                <a:cxn ang="0">
                  <a:pos x="0" y="0"/>
                </a:cxn>
                <a:cxn ang="0">
                  <a:pos x="32" y="3"/>
                </a:cxn>
              </a:cxnLst>
              <a:rect l="0" t="0" r="r" b="b"/>
              <a:pathLst>
                <a:path w="32" h="46">
                  <a:moveTo>
                    <a:pt x="32" y="3"/>
                  </a:moveTo>
                  <a:lnTo>
                    <a:pt x="25" y="13"/>
                  </a:lnTo>
                  <a:lnTo>
                    <a:pt x="19" y="24"/>
                  </a:lnTo>
                  <a:lnTo>
                    <a:pt x="13" y="35"/>
                  </a:lnTo>
                  <a:lnTo>
                    <a:pt x="6" y="46"/>
                  </a:lnTo>
                  <a:lnTo>
                    <a:pt x="4" y="34"/>
                  </a:lnTo>
                  <a:lnTo>
                    <a:pt x="3" y="23"/>
                  </a:lnTo>
                  <a:lnTo>
                    <a:pt x="2" y="11"/>
                  </a:lnTo>
                  <a:lnTo>
                    <a:pt x="0" y="0"/>
                  </a:lnTo>
                  <a:lnTo>
                    <a:pt x="32" y="3"/>
                  </a:lnTo>
                  <a:close/>
                </a:path>
              </a:pathLst>
            </a:custGeom>
            <a:solidFill>
              <a:srgbClr val="3F3F3F"/>
            </a:solidFill>
            <a:ln w="9525">
              <a:noFill/>
              <a:round/>
              <a:headEnd/>
              <a:tailEnd/>
            </a:ln>
          </p:spPr>
          <p:txBody>
            <a:bodyPr/>
            <a:lstStyle/>
            <a:p>
              <a:endParaRPr lang="en-US"/>
            </a:p>
          </p:txBody>
        </p:sp>
        <p:sp>
          <p:nvSpPr>
            <p:cNvPr id="25645" name="Freeform 45"/>
            <p:cNvSpPr>
              <a:spLocks/>
            </p:cNvSpPr>
            <p:nvPr/>
          </p:nvSpPr>
          <p:spPr bwMode="auto">
            <a:xfrm>
              <a:off x="4360" y="1284"/>
              <a:ext cx="104" cy="161"/>
            </a:xfrm>
            <a:custGeom>
              <a:avLst/>
              <a:gdLst/>
              <a:ahLst/>
              <a:cxnLst>
                <a:cxn ang="0">
                  <a:pos x="142" y="154"/>
                </a:cxn>
                <a:cxn ang="0">
                  <a:pos x="150" y="159"/>
                </a:cxn>
                <a:cxn ang="0">
                  <a:pos x="159" y="166"/>
                </a:cxn>
                <a:cxn ang="0">
                  <a:pos x="167" y="172"/>
                </a:cxn>
                <a:cxn ang="0">
                  <a:pos x="175" y="179"/>
                </a:cxn>
                <a:cxn ang="0">
                  <a:pos x="183" y="185"/>
                </a:cxn>
                <a:cxn ang="0">
                  <a:pos x="191" y="192"/>
                </a:cxn>
                <a:cxn ang="0">
                  <a:pos x="201" y="197"/>
                </a:cxn>
                <a:cxn ang="0">
                  <a:pos x="209" y="203"/>
                </a:cxn>
                <a:cxn ang="0">
                  <a:pos x="194" y="214"/>
                </a:cxn>
                <a:cxn ang="0">
                  <a:pos x="182" y="226"/>
                </a:cxn>
                <a:cxn ang="0">
                  <a:pos x="172" y="240"/>
                </a:cxn>
                <a:cxn ang="0">
                  <a:pos x="164" y="256"/>
                </a:cxn>
                <a:cxn ang="0">
                  <a:pos x="158" y="272"/>
                </a:cxn>
                <a:cxn ang="0">
                  <a:pos x="152" y="288"/>
                </a:cxn>
                <a:cxn ang="0">
                  <a:pos x="149" y="306"/>
                </a:cxn>
                <a:cxn ang="0">
                  <a:pos x="146" y="323"/>
                </a:cxn>
                <a:cxn ang="0">
                  <a:pos x="126" y="294"/>
                </a:cxn>
                <a:cxn ang="0">
                  <a:pos x="105" y="265"/>
                </a:cxn>
                <a:cxn ang="0">
                  <a:pos x="84" y="235"/>
                </a:cxn>
                <a:cxn ang="0">
                  <a:pos x="66" y="205"/>
                </a:cxn>
                <a:cxn ang="0">
                  <a:pos x="47" y="176"/>
                </a:cxn>
                <a:cxn ang="0">
                  <a:pos x="30" y="144"/>
                </a:cxn>
                <a:cxn ang="0">
                  <a:pos x="15" y="113"/>
                </a:cxn>
                <a:cxn ang="0">
                  <a:pos x="0" y="82"/>
                </a:cxn>
                <a:cxn ang="0">
                  <a:pos x="5" y="60"/>
                </a:cxn>
                <a:cxn ang="0">
                  <a:pos x="12" y="41"/>
                </a:cxn>
                <a:cxn ang="0">
                  <a:pos x="20" y="21"/>
                </a:cxn>
                <a:cxn ang="0">
                  <a:pos x="28" y="0"/>
                </a:cxn>
                <a:cxn ang="0">
                  <a:pos x="37" y="22"/>
                </a:cxn>
                <a:cxn ang="0">
                  <a:pos x="47" y="44"/>
                </a:cxn>
                <a:cxn ang="0">
                  <a:pos x="59" y="65"/>
                </a:cxn>
                <a:cxn ang="0">
                  <a:pos x="73" y="86"/>
                </a:cxn>
                <a:cxn ang="0">
                  <a:pos x="89" y="104"/>
                </a:cxn>
                <a:cxn ang="0">
                  <a:pos x="105" y="123"/>
                </a:cxn>
                <a:cxn ang="0">
                  <a:pos x="123" y="139"/>
                </a:cxn>
                <a:cxn ang="0">
                  <a:pos x="142" y="154"/>
                </a:cxn>
              </a:cxnLst>
              <a:rect l="0" t="0" r="r" b="b"/>
              <a:pathLst>
                <a:path w="209" h="323">
                  <a:moveTo>
                    <a:pt x="142" y="154"/>
                  </a:moveTo>
                  <a:lnTo>
                    <a:pt x="150" y="159"/>
                  </a:lnTo>
                  <a:lnTo>
                    <a:pt x="159" y="166"/>
                  </a:lnTo>
                  <a:lnTo>
                    <a:pt x="167" y="172"/>
                  </a:lnTo>
                  <a:lnTo>
                    <a:pt x="175" y="179"/>
                  </a:lnTo>
                  <a:lnTo>
                    <a:pt x="183" y="185"/>
                  </a:lnTo>
                  <a:lnTo>
                    <a:pt x="191" y="192"/>
                  </a:lnTo>
                  <a:lnTo>
                    <a:pt x="201" y="197"/>
                  </a:lnTo>
                  <a:lnTo>
                    <a:pt x="209" y="203"/>
                  </a:lnTo>
                  <a:lnTo>
                    <a:pt x="194" y="214"/>
                  </a:lnTo>
                  <a:lnTo>
                    <a:pt x="182" y="226"/>
                  </a:lnTo>
                  <a:lnTo>
                    <a:pt x="172" y="240"/>
                  </a:lnTo>
                  <a:lnTo>
                    <a:pt x="164" y="256"/>
                  </a:lnTo>
                  <a:lnTo>
                    <a:pt x="158" y="272"/>
                  </a:lnTo>
                  <a:lnTo>
                    <a:pt x="152" y="288"/>
                  </a:lnTo>
                  <a:lnTo>
                    <a:pt x="149" y="306"/>
                  </a:lnTo>
                  <a:lnTo>
                    <a:pt x="146" y="323"/>
                  </a:lnTo>
                  <a:lnTo>
                    <a:pt x="126" y="294"/>
                  </a:lnTo>
                  <a:lnTo>
                    <a:pt x="105" y="265"/>
                  </a:lnTo>
                  <a:lnTo>
                    <a:pt x="84" y="235"/>
                  </a:lnTo>
                  <a:lnTo>
                    <a:pt x="66" y="205"/>
                  </a:lnTo>
                  <a:lnTo>
                    <a:pt x="47" y="176"/>
                  </a:lnTo>
                  <a:lnTo>
                    <a:pt x="30" y="144"/>
                  </a:lnTo>
                  <a:lnTo>
                    <a:pt x="15" y="113"/>
                  </a:lnTo>
                  <a:lnTo>
                    <a:pt x="0" y="82"/>
                  </a:lnTo>
                  <a:lnTo>
                    <a:pt x="5" y="60"/>
                  </a:lnTo>
                  <a:lnTo>
                    <a:pt x="12" y="41"/>
                  </a:lnTo>
                  <a:lnTo>
                    <a:pt x="20" y="21"/>
                  </a:lnTo>
                  <a:lnTo>
                    <a:pt x="28" y="0"/>
                  </a:lnTo>
                  <a:lnTo>
                    <a:pt x="37" y="22"/>
                  </a:lnTo>
                  <a:lnTo>
                    <a:pt x="47" y="44"/>
                  </a:lnTo>
                  <a:lnTo>
                    <a:pt x="59" y="65"/>
                  </a:lnTo>
                  <a:lnTo>
                    <a:pt x="73" y="86"/>
                  </a:lnTo>
                  <a:lnTo>
                    <a:pt x="89" y="104"/>
                  </a:lnTo>
                  <a:lnTo>
                    <a:pt x="105" y="123"/>
                  </a:lnTo>
                  <a:lnTo>
                    <a:pt x="123" y="139"/>
                  </a:lnTo>
                  <a:lnTo>
                    <a:pt x="142" y="154"/>
                  </a:lnTo>
                  <a:close/>
                </a:path>
              </a:pathLst>
            </a:custGeom>
            <a:solidFill>
              <a:srgbClr val="BFBF7F"/>
            </a:solidFill>
            <a:ln w="9525">
              <a:noFill/>
              <a:round/>
              <a:headEnd/>
              <a:tailEnd/>
            </a:ln>
          </p:spPr>
          <p:txBody>
            <a:bodyPr/>
            <a:lstStyle/>
            <a:p>
              <a:endParaRPr lang="en-US"/>
            </a:p>
          </p:txBody>
        </p:sp>
        <p:sp>
          <p:nvSpPr>
            <p:cNvPr id="25646" name="Freeform 46"/>
            <p:cNvSpPr>
              <a:spLocks/>
            </p:cNvSpPr>
            <p:nvPr/>
          </p:nvSpPr>
          <p:spPr bwMode="auto">
            <a:xfrm>
              <a:off x="4586" y="1333"/>
              <a:ext cx="42" cy="76"/>
            </a:xfrm>
            <a:custGeom>
              <a:avLst/>
              <a:gdLst/>
              <a:ahLst/>
              <a:cxnLst>
                <a:cxn ang="0">
                  <a:pos x="83" y="0"/>
                </a:cxn>
                <a:cxn ang="0">
                  <a:pos x="83" y="38"/>
                </a:cxn>
                <a:cxn ang="0">
                  <a:pos x="82" y="76"/>
                </a:cxn>
                <a:cxn ang="0">
                  <a:pos x="79" y="114"/>
                </a:cxn>
                <a:cxn ang="0">
                  <a:pos x="77" y="152"/>
                </a:cxn>
                <a:cxn ang="0">
                  <a:pos x="69" y="141"/>
                </a:cxn>
                <a:cxn ang="0">
                  <a:pos x="61" y="131"/>
                </a:cxn>
                <a:cxn ang="0">
                  <a:pos x="53" y="122"/>
                </a:cxn>
                <a:cxn ang="0">
                  <a:pos x="44" y="112"/>
                </a:cxn>
                <a:cxn ang="0">
                  <a:pos x="33" y="104"/>
                </a:cxn>
                <a:cxn ang="0">
                  <a:pos x="23" y="99"/>
                </a:cxn>
                <a:cxn ang="0">
                  <a:pos x="13" y="93"/>
                </a:cxn>
                <a:cxn ang="0">
                  <a:pos x="0" y="90"/>
                </a:cxn>
                <a:cxn ang="0">
                  <a:pos x="8" y="77"/>
                </a:cxn>
                <a:cxn ang="0">
                  <a:pos x="14" y="62"/>
                </a:cxn>
                <a:cxn ang="0">
                  <a:pos x="17" y="46"/>
                </a:cxn>
                <a:cxn ang="0">
                  <a:pos x="23" y="29"/>
                </a:cxn>
                <a:cxn ang="0">
                  <a:pos x="31" y="26"/>
                </a:cxn>
                <a:cxn ang="0">
                  <a:pos x="38" y="24"/>
                </a:cxn>
                <a:cxn ang="0">
                  <a:pos x="46" y="19"/>
                </a:cxn>
                <a:cxn ang="0">
                  <a:pos x="53" y="16"/>
                </a:cxn>
                <a:cxn ang="0">
                  <a:pos x="61" y="11"/>
                </a:cxn>
                <a:cxn ang="0">
                  <a:pos x="68" y="8"/>
                </a:cxn>
                <a:cxn ang="0">
                  <a:pos x="76" y="3"/>
                </a:cxn>
                <a:cxn ang="0">
                  <a:pos x="83" y="0"/>
                </a:cxn>
              </a:cxnLst>
              <a:rect l="0" t="0" r="r" b="b"/>
              <a:pathLst>
                <a:path w="83" h="152">
                  <a:moveTo>
                    <a:pt x="83" y="0"/>
                  </a:moveTo>
                  <a:lnTo>
                    <a:pt x="83" y="38"/>
                  </a:lnTo>
                  <a:lnTo>
                    <a:pt x="82" y="76"/>
                  </a:lnTo>
                  <a:lnTo>
                    <a:pt x="79" y="114"/>
                  </a:lnTo>
                  <a:lnTo>
                    <a:pt x="77" y="152"/>
                  </a:lnTo>
                  <a:lnTo>
                    <a:pt x="69" y="141"/>
                  </a:lnTo>
                  <a:lnTo>
                    <a:pt x="61" y="131"/>
                  </a:lnTo>
                  <a:lnTo>
                    <a:pt x="53" y="122"/>
                  </a:lnTo>
                  <a:lnTo>
                    <a:pt x="44" y="112"/>
                  </a:lnTo>
                  <a:lnTo>
                    <a:pt x="33" y="104"/>
                  </a:lnTo>
                  <a:lnTo>
                    <a:pt x="23" y="99"/>
                  </a:lnTo>
                  <a:lnTo>
                    <a:pt x="13" y="93"/>
                  </a:lnTo>
                  <a:lnTo>
                    <a:pt x="0" y="90"/>
                  </a:lnTo>
                  <a:lnTo>
                    <a:pt x="8" y="77"/>
                  </a:lnTo>
                  <a:lnTo>
                    <a:pt x="14" y="62"/>
                  </a:lnTo>
                  <a:lnTo>
                    <a:pt x="17" y="46"/>
                  </a:lnTo>
                  <a:lnTo>
                    <a:pt x="23" y="29"/>
                  </a:lnTo>
                  <a:lnTo>
                    <a:pt x="31" y="26"/>
                  </a:lnTo>
                  <a:lnTo>
                    <a:pt x="38" y="24"/>
                  </a:lnTo>
                  <a:lnTo>
                    <a:pt x="46" y="19"/>
                  </a:lnTo>
                  <a:lnTo>
                    <a:pt x="53" y="16"/>
                  </a:lnTo>
                  <a:lnTo>
                    <a:pt x="61" y="11"/>
                  </a:lnTo>
                  <a:lnTo>
                    <a:pt x="68" y="8"/>
                  </a:lnTo>
                  <a:lnTo>
                    <a:pt x="76" y="3"/>
                  </a:lnTo>
                  <a:lnTo>
                    <a:pt x="83" y="0"/>
                  </a:lnTo>
                  <a:close/>
                </a:path>
              </a:pathLst>
            </a:custGeom>
            <a:solidFill>
              <a:srgbClr val="BFBF7F"/>
            </a:solidFill>
            <a:ln w="9525">
              <a:noFill/>
              <a:round/>
              <a:headEnd/>
              <a:tailEnd/>
            </a:ln>
          </p:spPr>
          <p:txBody>
            <a:bodyPr/>
            <a:lstStyle/>
            <a:p>
              <a:endParaRPr lang="en-US"/>
            </a:p>
          </p:txBody>
        </p:sp>
        <p:sp>
          <p:nvSpPr>
            <p:cNvPr id="25647" name="Freeform 47"/>
            <p:cNvSpPr>
              <a:spLocks/>
            </p:cNvSpPr>
            <p:nvPr/>
          </p:nvSpPr>
          <p:spPr bwMode="auto">
            <a:xfrm>
              <a:off x="4558" y="1392"/>
              <a:ext cx="43" cy="185"/>
            </a:xfrm>
            <a:custGeom>
              <a:avLst/>
              <a:gdLst/>
              <a:ahLst/>
              <a:cxnLst>
                <a:cxn ang="0">
                  <a:pos x="57" y="1"/>
                </a:cxn>
                <a:cxn ang="0">
                  <a:pos x="58" y="20"/>
                </a:cxn>
                <a:cxn ang="0">
                  <a:pos x="57" y="38"/>
                </a:cxn>
                <a:cxn ang="0">
                  <a:pos x="53" y="56"/>
                </a:cxn>
                <a:cxn ang="0">
                  <a:pos x="53" y="77"/>
                </a:cxn>
                <a:cxn ang="0">
                  <a:pos x="59" y="144"/>
                </a:cxn>
                <a:cxn ang="0">
                  <a:pos x="68" y="211"/>
                </a:cxn>
                <a:cxn ang="0">
                  <a:pos x="78" y="279"/>
                </a:cxn>
                <a:cxn ang="0">
                  <a:pos x="86" y="345"/>
                </a:cxn>
                <a:cxn ang="0">
                  <a:pos x="79" y="350"/>
                </a:cxn>
                <a:cxn ang="0">
                  <a:pos x="71" y="355"/>
                </a:cxn>
                <a:cxn ang="0">
                  <a:pos x="65" y="362"/>
                </a:cxn>
                <a:cxn ang="0">
                  <a:pos x="63" y="370"/>
                </a:cxn>
                <a:cxn ang="0">
                  <a:pos x="53" y="367"/>
                </a:cxn>
                <a:cxn ang="0">
                  <a:pos x="43" y="365"/>
                </a:cxn>
                <a:cxn ang="0">
                  <a:pos x="34" y="360"/>
                </a:cxn>
                <a:cxn ang="0">
                  <a:pos x="30" y="351"/>
                </a:cxn>
                <a:cxn ang="0">
                  <a:pos x="23" y="294"/>
                </a:cxn>
                <a:cxn ang="0">
                  <a:pos x="14" y="236"/>
                </a:cxn>
                <a:cxn ang="0">
                  <a:pos x="6" y="180"/>
                </a:cxn>
                <a:cxn ang="0">
                  <a:pos x="0" y="122"/>
                </a:cxn>
                <a:cxn ang="0">
                  <a:pos x="3" y="122"/>
                </a:cxn>
                <a:cxn ang="0">
                  <a:pos x="5" y="121"/>
                </a:cxn>
                <a:cxn ang="0">
                  <a:pos x="7" y="119"/>
                </a:cxn>
                <a:cxn ang="0">
                  <a:pos x="8" y="116"/>
                </a:cxn>
                <a:cxn ang="0">
                  <a:pos x="19" y="88"/>
                </a:cxn>
                <a:cxn ang="0">
                  <a:pos x="21" y="59"/>
                </a:cxn>
                <a:cxn ang="0">
                  <a:pos x="23" y="30"/>
                </a:cxn>
                <a:cxn ang="0">
                  <a:pos x="36" y="2"/>
                </a:cxn>
                <a:cxn ang="0">
                  <a:pos x="42" y="2"/>
                </a:cxn>
                <a:cxn ang="0">
                  <a:pos x="46" y="1"/>
                </a:cxn>
                <a:cxn ang="0">
                  <a:pos x="51" y="0"/>
                </a:cxn>
                <a:cxn ang="0">
                  <a:pos x="57" y="1"/>
                </a:cxn>
              </a:cxnLst>
              <a:rect l="0" t="0" r="r" b="b"/>
              <a:pathLst>
                <a:path w="86" h="370">
                  <a:moveTo>
                    <a:pt x="57" y="1"/>
                  </a:moveTo>
                  <a:lnTo>
                    <a:pt x="58" y="20"/>
                  </a:lnTo>
                  <a:lnTo>
                    <a:pt x="57" y="38"/>
                  </a:lnTo>
                  <a:lnTo>
                    <a:pt x="53" y="56"/>
                  </a:lnTo>
                  <a:lnTo>
                    <a:pt x="53" y="77"/>
                  </a:lnTo>
                  <a:lnTo>
                    <a:pt x="59" y="144"/>
                  </a:lnTo>
                  <a:lnTo>
                    <a:pt x="68" y="211"/>
                  </a:lnTo>
                  <a:lnTo>
                    <a:pt x="78" y="279"/>
                  </a:lnTo>
                  <a:lnTo>
                    <a:pt x="86" y="345"/>
                  </a:lnTo>
                  <a:lnTo>
                    <a:pt x="79" y="350"/>
                  </a:lnTo>
                  <a:lnTo>
                    <a:pt x="71" y="355"/>
                  </a:lnTo>
                  <a:lnTo>
                    <a:pt x="65" y="362"/>
                  </a:lnTo>
                  <a:lnTo>
                    <a:pt x="63" y="370"/>
                  </a:lnTo>
                  <a:lnTo>
                    <a:pt x="53" y="367"/>
                  </a:lnTo>
                  <a:lnTo>
                    <a:pt x="43" y="365"/>
                  </a:lnTo>
                  <a:lnTo>
                    <a:pt x="34" y="360"/>
                  </a:lnTo>
                  <a:lnTo>
                    <a:pt x="30" y="351"/>
                  </a:lnTo>
                  <a:lnTo>
                    <a:pt x="23" y="294"/>
                  </a:lnTo>
                  <a:lnTo>
                    <a:pt x="14" y="236"/>
                  </a:lnTo>
                  <a:lnTo>
                    <a:pt x="6" y="180"/>
                  </a:lnTo>
                  <a:lnTo>
                    <a:pt x="0" y="122"/>
                  </a:lnTo>
                  <a:lnTo>
                    <a:pt x="3" y="122"/>
                  </a:lnTo>
                  <a:lnTo>
                    <a:pt x="5" y="121"/>
                  </a:lnTo>
                  <a:lnTo>
                    <a:pt x="7" y="119"/>
                  </a:lnTo>
                  <a:lnTo>
                    <a:pt x="8" y="116"/>
                  </a:lnTo>
                  <a:lnTo>
                    <a:pt x="19" y="88"/>
                  </a:lnTo>
                  <a:lnTo>
                    <a:pt x="21" y="59"/>
                  </a:lnTo>
                  <a:lnTo>
                    <a:pt x="23" y="30"/>
                  </a:lnTo>
                  <a:lnTo>
                    <a:pt x="36" y="2"/>
                  </a:lnTo>
                  <a:lnTo>
                    <a:pt x="42" y="2"/>
                  </a:lnTo>
                  <a:lnTo>
                    <a:pt x="46" y="1"/>
                  </a:lnTo>
                  <a:lnTo>
                    <a:pt x="51" y="0"/>
                  </a:lnTo>
                  <a:lnTo>
                    <a:pt x="57" y="1"/>
                  </a:lnTo>
                  <a:close/>
                </a:path>
              </a:pathLst>
            </a:custGeom>
            <a:solidFill>
              <a:srgbClr val="BFBF7F"/>
            </a:solidFill>
            <a:ln w="9525">
              <a:noFill/>
              <a:round/>
              <a:headEnd/>
              <a:tailEnd/>
            </a:ln>
          </p:spPr>
          <p:txBody>
            <a:bodyPr/>
            <a:lstStyle/>
            <a:p>
              <a:endParaRPr lang="en-US"/>
            </a:p>
          </p:txBody>
        </p:sp>
        <p:sp>
          <p:nvSpPr>
            <p:cNvPr id="25648" name="Freeform 48"/>
            <p:cNvSpPr>
              <a:spLocks/>
            </p:cNvSpPr>
            <p:nvPr/>
          </p:nvSpPr>
          <p:spPr bwMode="auto">
            <a:xfrm>
              <a:off x="4461" y="1391"/>
              <a:ext cx="89" cy="169"/>
            </a:xfrm>
            <a:custGeom>
              <a:avLst/>
              <a:gdLst/>
              <a:ahLst/>
              <a:cxnLst>
                <a:cxn ang="0">
                  <a:pos x="128" y="113"/>
                </a:cxn>
                <a:cxn ang="0">
                  <a:pos x="134" y="116"/>
                </a:cxn>
                <a:cxn ang="0">
                  <a:pos x="138" y="120"/>
                </a:cxn>
                <a:cxn ang="0">
                  <a:pos x="144" y="121"/>
                </a:cxn>
                <a:cxn ang="0">
                  <a:pos x="148" y="120"/>
                </a:cxn>
                <a:cxn ang="0">
                  <a:pos x="155" y="175"/>
                </a:cxn>
                <a:cxn ang="0">
                  <a:pos x="163" y="228"/>
                </a:cxn>
                <a:cxn ang="0">
                  <a:pos x="172" y="282"/>
                </a:cxn>
                <a:cxn ang="0">
                  <a:pos x="176" y="337"/>
                </a:cxn>
                <a:cxn ang="0">
                  <a:pos x="170" y="334"/>
                </a:cxn>
                <a:cxn ang="0">
                  <a:pos x="163" y="329"/>
                </a:cxn>
                <a:cxn ang="0">
                  <a:pos x="158" y="326"/>
                </a:cxn>
                <a:cxn ang="0">
                  <a:pos x="152" y="321"/>
                </a:cxn>
                <a:cxn ang="0">
                  <a:pos x="145" y="317"/>
                </a:cxn>
                <a:cxn ang="0">
                  <a:pos x="139" y="312"/>
                </a:cxn>
                <a:cxn ang="0">
                  <a:pos x="132" y="308"/>
                </a:cxn>
                <a:cxn ang="0">
                  <a:pos x="127" y="304"/>
                </a:cxn>
                <a:cxn ang="0">
                  <a:pos x="119" y="274"/>
                </a:cxn>
                <a:cxn ang="0">
                  <a:pos x="108" y="245"/>
                </a:cxn>
                <a:cxn ang="0">
                  <a:pos x="97" y="218"/>
                </a:cxn>
                <a:cxn ang="0">
                  <a:pos x="85" y="190"/>
                </a:cxn>
                <a:cxn ang="0">
                  <a:pos x="71" y="162"/>
                </a:cxn>
                <a:cxn ang="0">
                  <a:pos x="59" y="135"/>
                </a:cxn>
                <a:cxn ang="0">
                  <a:pos x="46" y="107"/>
                </a:cxn>
                <a:cxn ang="0">
                  <a:pos x="33" y="79"/>
                </a:cxn>
                <a:cxn ang="0">
                  <a:pos x="28" y="69"/>
                </a:cxn>
                <a:cxn ang="0">
                  <a:pos x="19" y="59"/>
                </a:cxn>
                <a:cxn ang="0">
                  <a:pos x="10" y="49"/>
                </a:cxn>
                <a:cxn ang="0">
                  <a:pos x="0" y="41"/>
                </a:cxn>
                <a:cxn ang="0">
                  <a:pos x="1" y="34"/>
                </a:cxn>
                <a:cxn ang="0">
                  <a:pos x="5" y="27"/>
                </a:cxn>
                <a:cxn ang="0">
                  <a:pos x="8" y="22"/>
                </a:cxn>
                <a:cxn ang="0">
                  <a:pos x="13" y="16"/>
                </a:cxn>
                <a:cxn ang="0">
                  <a:pos x="18" y="11"/>
                </a:cxn>
                <a:cxn ang="0">
                  <a:pos x="24" y="7"/>
                </a:cxn>
                <a:cxn ang="0">
                  <a:pos x="30" y="3"/>
                </a:cxn>
                <a:cxn ang="0">
                  <a:pos x="37" y="0"/>
                </a:cxn>
                <a:cxn ang="0">
                  <a:pos x="51" y="13"/>
                </a:cxn>
                <a:cxn ang="0">
                  <a:pos x="62" y="26"/>
                </a:cxn>
                <a:cxn ang="0">
                  <a:pos x="72" y="42"/>
                </a:cxn>
                <a:cxn ang="0">
                  <a:pos x="81" y="57"/>
                </a:cxn>
                <a:cxn ang="0">
                  <a:pos x="90" y="74"/>
                </a:cxn>
                <a:cxn ang="0">
                  <a:pos x="100" y="89"/>
                </a:cxn>
                <a:cxn ang="0">
                  <a:pos x="113" y="102"/>
                </a:cxn>
                <a:cxn ang="0">
                  <a:pos x="128" y="113"/>
                </a:cxn>
              </a:cxnLst>
              <a:rect l="0" t="0" r="r" b="b"/>
              <a:pathLst>
                <a:path w="176" h="337">
                  <a:moveTo>
                    <a:pt x="128" y="113"/>
                  </a:moveTo>
                  <a:lnTo>
                    <a:pt x="134" y="116"/>
                  </a:lnTo>
                  <a:lnTo>
                    <a:pt x="138" y="120"/>
                  </a:lnTo>
                  <a:lnTo>
                    <a:pt x="144" y="121"/>
                  </a:lnTo>
                  <a:lnTo>
                    <a:pt x="148" y="120"/>
                  </a:lnTo>
                  <a:lnTo>
                    <a:pt x="155" y="175"/>
                  </a:lnTo>
                  <a:lnTo>
                    <a:pt x="163" y="228"/>
                  </a:lnTo>
                  <a:lnTo>
                    <a:pt x="172" y="282"/>
                  </a:lnTo>
                  <a:lnTo>
                    <a:pt x="176" y="337"/>
                  </a:lnTo>
                  <a:lnTo>
                    <a:pt x="170" y="334"/>
                  </a:lnTo>
                  <a:lnTo>
                    <a:pt x="163" y="329"/>
                  </a:lnTo>
                  <a:lnTo>
                    <a:pt x="158" y="326"/>
                  </a:lnTo>
                  <a:lnTo>
                    <a:pt x="152" y="321"/>
                  </a:lnTo>
                  <a:lnTo>
                    <a:pt x="145" y="317"/>
                  </a:lnTo>
                  <a:lnTo>
                    <a:pt x="139" y="312"/>
                  </a:lnTo>
                  <a:lnTo>
                    <a:pt x="132" y="308"/>
                  </a:lnTo>
                  <a:lnTo>
                    <a:pt x="127" y="304"/>
                  </a:lnTo>
                  <a:lnTo>
                    <a:pt x="119" y="274"/>
                  </a:lnTo>
                  <a:lnTo>
                    <a:pt x="108" y="245"/>
                  </a:lnTo>
                  <a:lnTo>
                    <a:pt x="97" y="218"/>
                  </a:lnTo>
                  <a:lnTo>
                    <a:pt x="85" y="190"/>
                  </a:lnTo>
                  <a:lnTo>
                    <a:pt x="71" y="162"/>
                  </a:lnTo>
                  <a:lnTo>
                    <a:pt x="59" y="135"/>
                  </a:lnTo>
                  <a:lnTo>
                    <a:pt x="46" y="107"/>
                  </a:lnTo>
                  <a:lnTo>
                    <a:pt x="33" y="79"/>
                  </a:lnTo>
                  <a:lnTo>
                    <a:pt x="28" y="69"/>
                  </a:lnTo>
                  <a:lnTo>
                    <a:pt x="19" y="59"/>
                  </a:lnTo>
                  <a:lnTo>
                    <a:pt x="10" y="49"/>
                  </a:lnTo>
                  <a:lnTo>
                    <a:pt x="0" y="41"/>
                  </a:lnTo>
                  <a:lnTo>
                    <a:pt x="1" y="34"/>
                  </a:lnTo>
                  <a:lnTo>
                    <a:pt x="5" y="27"/>
                  </a:lnTo>
                  <a:lnTo>
                    <a:pt x="8" y="22"/>
                  </a:lnTo>
                  <a:lnTo>
                    <a:pt x="13" y="16"/>
                  </a:lnTo>
                  <a:lnTo>
                    <a:pt x="18" y="11"/>
                  </a:lnTo>
                  <a:lnTo>
                    <a:pt x="24" y="7"/>
                  </a:lnTo>
                  <a:lnTo>
                    <a:pt x="30" y="3"/>
                  </a:lnTo>
                  <a:lnTo>
                    <a:pt x="37" y="0"/>
                  </a:lnTo>
                  <a:lnTo>
                    <a:pt x="51" y="13"/>
                  </a:lnTo>
                  <a:lnTo>
                    <a:pt x="62" y="26"/>
                  </a:lnTo>
                  <a:lnTo>
                    <a:pt x="72" y="42"/>
                  </a:lnTo>
                  <a:lnTo>
                    <a:pt x="81" y="57"/>
                  </a:lnTo>
                  <a:lnTo>
                    <a:pt x="90" y="74"/>
                  </a:lnTo>
                  <a:lnTo>
                    <a:pt x="100" y="89"/>
                  </a:lnTo>
                  <a:lnTo>
                    <a:pt x="113" y="102"/>
                  </a:lnTo>
                  <a:lnTo>
                    <a:pt x="128" y="113"/>
                  </a:lnTo>
                  <a:close/>
                </a:path>
              </a:pathLst>
            </a:custGeom>
            <a:solidFill>
              <a:srgbClr val="BFBF7F"/>
            </a:solidFill>
            <a:ln w="9525">
              <a:noFill/>
              <a:round/>
              <a:headEnd/>
              <a:tailEnd/>
            </a:ln>
          </p:spPr>
          <p:txBody>
            <a:bodyPr/>
            <a:lstStyle/>
            <a:p>
              <a:endParaRPr lang="en-US"/>
            </a:p>
          </p:txBody>
        </p:sp>
        <p:sp>
          <p:nvSpPr>
            <p:cNvPr id="25649" name="Freeform 49"/>
            <p:cNvSpPr>
              <a:spLocks/>
            </p:cNvSpPr>
            <p:nvPr/>
          </p:nvSpPr>
          <p:spPr bwMode="auto">
            <a:xfrm>
              <a:off x="4547" y="1698"/>
              <a:ext cx="18" cy="220"/>
            </a:xfrm>
            <a:custGeom>
              <a:avLst/>
              <a:gdLst/>
              <a:ahLst/>
              <a:cxnLst>
                <a:cxn ang="0">
                  <a:pos x="35" y="7"/>
                </a:cxn>
                <a:cxn ang="0">
                  <a:pos x="26" y="49"/>
                </a:cxn>
                <a:cxn ang="0">
                  <a:pos x="18" y="93"/>
                </a:cxn>
                <a:cxn ang="0">
                  <a:pos x="11" y="137"/>
                </a:cxn>
                <a:cxn ang="0">
                  <a:pos x="6" y="183"/>
                </a:cxn>
                <a:cxn ang="0">
                  <a:pos x="9" y="191"/>
                </a:cxn>
                <a:cxn ang="0">
                  <a:pos x="10" y="200"/>
                </a:cxn>
                <a:cxn ang="0">
                  <a:pos x="13" y="207"/>
                </a:cxn>
                <a:cxn ang="0">
                  <a:pos x="24" y="207"/>
                </a:cxn>
                <a:cxn ang="0">
                  <a:pos x="27" y="265"/>
                </a:cxn>
                <a:cxn ang="0">
                  <a:pos x="31" y="322"/>
                </a:cxn>
                <a:cxn ang="0">
                  <a:pos x="31" y="379"/>
                </a:cxn>
                <a:cxn ang="0">
                  <a:pos x="28" y="436"/>
                </a:cxn>
                <a:cxn ang="0">
                  <a:pos x="23" y="437"/>
                </a:cxn>
                <a:cxn ang="0">
                  <a:pos x="17" y="437"/>
                </a:cxn>
                <a:cxn ang="0">
                  <a:pos x="12" y="437"/>
                </a:cxn>
                <a:cxn ang="0">
                  <a:pos x="6" y="438"/>
                </a:cxn>
                <a:cxn ang="0">
                  <a:pos x="2" y="329"/>
                </a:cxn>
                <a:cxn ang="0">
                  <a:pos x="2" y="219"/>
                </a:cxn>
                <a:cxn ang="0">
                  <a:pos x="3" y="109"/>
                </a:cxn>
                <a:cxn ang="0">
                  <a:pos x="0" y="0"/>
                </a:cxn>
                <a:cxn ang="0">
                  <a:pos x="35" y="7"/>
                </a:cxn>
              </a:cxnLst>
              <a:rect l="0" t="0" r="r" b="b"/>
              <a:pathLst>
                <a:path w="35" h="438">
                  <a:moveTo>
                    <a:pt x="35" y="7"/>
                  </a:moveTo>
                  <a:lnTo>
                    <a:pt x="26" y="49"/>
                  </a:lnTo>
                  <a:lnTo>
                    <a:pt x="18" y="93"/>
                  </a:lnTo>
                  <a:lnTo>
                    <a:pt x="11" y="137"/>
                  </a:lnTo>
                  <a:lnTo>
                    <a:pt x="6" y="183"/>
                  </a:lnTo>
                  <a:lnTo>
                    <a:pt x="9" y="191"/>
                  </a:lnTo>
                  <a:lnTo>
                    <a:pt x="10" y="200"/>
                  </a:lnTo>
                  <a:lnTo>
                    <a:pt x="13" y="207"/>
                  </a:lnTo>
                  <a:lnTo>
                    <a:pt x="24" y="207"/>
                  </a:lnTo>
                  <a:lnTo>
                    <a:pt x="27" y="265"/>
                  </a:lnTo>
                  <a:lnTo>
                    <a:pt x="31" y="322"/>
                  </a:lnTo>
                  <a:lnTo>
                    <a:pt x="31" y="379"/>
                  </a:lnTo>
                  <a:lnTo>
                    <a:pt x="28" y="436"/>
                  </a:lnTo>
                  <a:lnTo>
                    <a:pt x="23" y="437"/>
                  </a:lnTo>
                  <a:lnTo>
                    <a:pt x="17" y="437"/>
                  </a:lnTo>
                  <a:lnTo>
                    <a:pt x="12" y="437"/>
                  </a:lnTo>
                  <a:lnTo>
                    <a:pt x="6" y="438"/>
                  </a:lnTo>
                  <a:lnTo>
                    <a:pt x="2" y="329"/>
                  </a:lnTo>
                  <a:lnTo>
                    <a:pt x="2" y="219"/>
                  </a:lnTo>
                  <a:lnTo>
                    <a:pt x="3" y="109"/>
                  </a:lnTo>
                  <a:lnTo>
                    <a:pt x="0" y="0"/>
                  </a:lnTo>
                  <a:lnTo>
                    <a:pt x="35" y="7"/>
                  </a:lnTo>
                  <a:close/>
                </a:path>
              </a:pathLst>
            </a:custGeom>
            <a:solidFill>
              <a:srgbClr val="BFBF7F"/>
            </a:solidFill>
            <a:ln w="9525">
              <a:noFill/>
              <a:round/>
              <a:headEnd/>
              <a:tailEnd/>
            </a:ln>
          </p:spPr>
          <p:txBody>
            <a:bodyPr/>
            <a:lstStyle/>
            <a:p>
              <a:endParaRPr lang="en-US"/>
            </a:p>
          </p:txBody>
        </p:sp>
        <p:sp>
          <p:nvSpPr>
            <p:cNvPr id="25650" name="Freeform 50"/>
            <p:cNvSpPr>
              <a:spLocks/>
            </p:cNvSpPr>
            <p:nvPr/>
          </p:nvSpPr>
          <p:spPr bwMode="auto">
            <a:xfrm>
              <a:off x="4574" y="1807"/>
              <a:ext cx="15" cy="110"/>
            </a:xfrm>
            <a:custGeom>
              <a:avLst/>
              <a:gdLst/>
              <a:ahLst/>
              <a:cxnLst>
                <a:cxn ang="0">
                  <a:pos x="28" y="4"/>
                </a:cxn>
                <a:cxn ang="0">
                  <a:pos x="28" y="57"/>
                </a:cxn>
                <a:cxn ang="0">
                  <a:pos x="29" y="108"/>
                </a:cxn>
                <a:cxn ang="0">
                  <a:pos x="29" y="161"/>
                </a:cxn>
                <a:cxn ang="0">
                  <a:pos x="28" y="214"/>
                </a:cxn>
                <a:cxn ang="0">
                  <a:pos x="24" y="216"/>
                </a:cxn>
                <a:cxn ang="0">
                  <a:pos x="19" y="218"/>
                </a:cxn>
                <a:cxn ang="0">
                  <a:pos x="14" y="219"/>
                </a:cxn>
                <a:cxn ang="0">
                  <a:pos x="10" y="220"/>
                </a:cxn>
                <a:cxn ang="0">
                  <a:pos x="10" y="198"/>
                </a:cxn>
                <a:cxn ang="0">
                  <a:pos x="10" y="179"/>
                </a:cxn>
                <a:cxn ang="0">
                  <a:pos x="11" y="159"/>
                </a:cxn>
                <a:cxn ang="0">
                  <a:pos x="11" y="137"/>
                </a:cxn>
                <a:cxn ang="0">
                  <a:pos x="11" y="102"/>
                </a:cxn>
                <a:cxn ang="0">
                  <a:pos x="10" y="67"/>
                </a:cxn>
                <a:cxn ang="0">
                  <a:pos x="6" y="32"/>
                </a:cxn>
                <a:cxn ang="0">
                  <a:pos x="0" y="0"/>
                </a:cxn>
                <a:cxn ang="0">
                  <a:pos x="28" y="4"/>
                </a:cxn>
              </a:cxnLst>
              <a:rect l="0" t="0" r="r" b="b"/>
              <a:pathLst>
                <a:path w="29" h="220">
                  <a:moveTo>
                    <a:pt x="28" y="4"/>
                  </a:moveTo>
                  <a:lnTo>
                    <a:pt x="28" y="57"/>
                  </a:lnTo>
                  <a:lnTo>
                    <a:pt x="29" y="108"/>
                  </a:lnTo>
                  <a:lnTo>
                    <a:pt x="29" y="161"/>
                  </a:lnTo>
                  <a:lnTo>
                    <a:pt x="28" y="214"/>
                  </a:lnTo>
                  <a:lnTo>
                    <a:pt x="24" y="216"/>
                  </a:lnTo>
                  <a:lnTo>
                    <a:pt x="19" y="218"/>
                  </a:lnTo>
                  <a:lnTo>
                    <a:pt x="14" y="219"/>
                  </a:lnTo>
                  <a:lnTo>
                    <a:pt x="10" y="220"/>
                  </a:lnTo>
                  <a:lnTo>
                    <a:pt x="10" y="198"/>
                  </a:lnTo>
                  <a:lnTo>
                    <a:pt x="10" y="179"/>
                  </a:lnTo>
                  <a:lnTo>
                    <a:pt x="11" y="159"/>
                  </a:lnTo>
                  <a:lnTo>
                    <a:pt x="11" y="137"/>
                  </a:lnTo>
                  <a:lnTo>
                    <a:pt x="11" y="102"/>
                  </a:lnTo>
                  <a:lnTo>
                    <a:pt x="10" y="67"/>
                  </a:lnTo>
                  <a:lnTo>
                    <a:pt x="6" y="32"/>
                  </a:lnTo>
                  <a:lnTo>
                    <a:pt x="0" y="0"/>
                  </a:lnTo>
                  <a:lnTo>
                    <a:pt x="28" y="4"/>
                  </a:lnTo>
                  <a:close/>
                </a:path>
              </a:pathLst>
            </a:custGeom>
            <a:solidFill>
              <a:srgbClr val="BFBF7F"/>
            </a:solidFill>
            <a:ln w="9525">
              <a:noFill/>
              <a:round/>
              <a:headEnd/>
              <a:tailEnd/>
            </a:ln>
          </p:spPr>
          <p:txBody>
            <a:bodyPr/>
            <a:lstStyle/>
            <a:p>
              <a:endParaRPr lang="en-US"/>
            </a:p>
          </p:txBody>
        </p:sp>
        <p:sp>
          <p:nvSpPr>
            <p:cNvPr id="25651" name="Freeform 51"/>
            <p:cNvSpPr>
              <a:spLocks/>
            </p:cNvSpPr>
            <p:nvPr/>
          </p:nvSpPr>
          <p:spPr bwMode="auto">
            <a:xfrm>
              <a:off x="4307" y="1879"/>
              <a:ext cx="189" cy="88"/>
            </a:xfrm>
            <a:custGeom>
              <a:avLst/>
              <a:gdLst/>
              <a:ahLst/>
              <a:cxnLst>
                <a:cxn ang="0">
                  <a:pos x="309" y="4"/>
                </a:cxn>
                <a:cxn ang="0">
                  <a:pos x="317" y="6"/>
                </a:cxn>
                <a:cxn ang="0">
                  <a:pos x="326" y="6"/>
                </a:cxn>
                <a:cxn ang="0">
                  <a:pos x="335" y="6"/>
                </a:cxn>
                <a:cxn ang="0">
                  <a:pos x="345" y="5"/>
                </a:cxn>
                <a:cxn ang="0">
                  <a:pos x="353" y="6"/>
                </a:cxn>
                <a:cxn ang="0">
                  <a:pos x="361" y="8"/>
                </a:cxn>
                <a:cxn ang="0">
                  <a:pos x="368" y="13"/>
                </a:cxn>
                <a:cxn ang="0">
                  <a:pos x="372" y="21"/>
                </a:cxn>
                <a:cxn ang="0">
                  <a:pos x="377" y="42"/>
                </a:cxn>
                <a:cxn ang="0">
                  <a:pos x="378" y="65"/>
                </a:cxn>
                <a:cxn ang="0">
                  <a:pos x="376" y="88"/>
                </a:cxn>
                <a:cxn ang="0">
                  <a:pos x="375" y="110"/>
                </a:cxn>
                <a:cxn ang="0">
                  <a:pos x="360" y="110"/>
                </a:cxn>
                <a:cxn ang="0">
                  <a:pos x="345" y="111"/>
                </a:cxn>
                <a:cxn ang="0">
                  <a:pos x="330" y="112"/>
                </a:cxn>
                <a:cxn ang="0">
                  <a:pos x="316" y="114"/>
                </a:cxn>
                <a:cxn ang="0">
                  <a:pos x="301" y="117"/>
                </a:cxn>
                <a:cxn ang="0">
                  <a:pos x="286" y="120"/>
                </a:cxn>
                <a:cxn ang="0">
                  <a:pos x="271" y="124"/>
                </a:cxn>
                <a:cxn ang="0">
                  <a:pos x="257" y="128"/>
                </a:cxn>
                <a:cxn ang="0">
                  <a:pos x="248" y="132"/>
                </a:cxn>
                <a:cxn ang="0">
                  <a:pos x="240" y="136"/>
                </a:cxn>
                <a:cxn ang="0">
                  <a:pos x="232" y="142"/>
                </a:cxn>
                <a:cxn ang="0">
                  <a:pos x="224" y="149"/>
                </a:cxn>
                <a:cxn ang="0">
                  <a:pos x="217" y="156"/>
                </a:cxn>
                <a:cxn ang="0">
                  <a:pos x="210" y="163"/>
                </a:cxn>
                <a:cxn ang="0">
                  <a:pos x="204" y="170"/>
                </a:cxn>
                <a:cxn ang="0">
                  <a:pos x="198" y="175"/>
                </a:cxn>
                <a:cxn ang="0">
                  <a:pos x="195" y="172"/>
                </a:cxn>
                <a:cxn ang="0">
                  <a:pos x="193" y="168"/>
                </a:cxn>
                <a:cxn ang="0">
                  <a:pos x="190" y="165"/>
                </a:cxn>
                <a:cxn ang="0">
                  <a:pos x="188" y="162"/>
                </a:cxn>
                <a:cxn ang="0">
                  <a:pos x="171" y="143"/>
                </a:cxn>
                <a:cxn ang="0">
                  <a:pos x="151" y="132"/>
                </a:cxn>
                <a:cxn ang="0">
                  <a:pos x="129" y="125"/>
                </a:cxn>
                <a:cxn ang="0">
                  <a:pos x="105" y="121"/>
                </a:cxn>
                <a:cxn ang="0">
                  <a:pos x="81" y="121"/>
                </a:cxn>
                <a:cxn ang="0">
                  <a:pos x="56" y="122"/>
                </a:cxn>
                <a:cxn ang="0">
                  <a:pos x="31" y="124"/>
                </a:cxn>
                <a:cxn ang="0">
                  <a:pos x="8" y="125"/>
                </a:cxn>
                <a:cxn ang="0">
                  <a:pos x="0" y="98"/>
                </a:cxn>
                <a:cxn ang="0">
                  <a:pos x="0" y="69"/>
                </a:cxn>
                <a:cxn ang="0">
                  <a:pos x="3" y="39"/>
                </a:cxn>
                <a:cxn ang="0">
                  <a:pos x="5" y="11"/>
                </a:cxn>
                <a:cxn ang="0">
                  <a:pos x="23" y="11"/>
                </a:cxn>
                <a:cxn ang="0">
                  <a:pos x="42" y="8"/>
                </a:cxn>
                <a:cxn ang="0">
                  <a:pos x="61" y="7"/>
                </a:cxn>
                <a:cxn ang="0">
                  <a:pos x="80" y="5"/>
                </a:cxn>
                <a:cxn ang="0">
                  <a:pos x="98" y="3"/>
                </a:cxn>
                <a:cxn ang="0">
                  <a:pos x="118" y="1"/>
                </a:cxn>
                <a:cxn ang="0">
                  <a:pos x="136" y="0"/>
                </a:cxn>
                <a:cxn ang="0">
                  <a:pos x="155" y="0"/>
                </a:cxn>
                <a:cxn ang="0">
                  <a:pos x="174" y="1"/>
                </a:cxn>
                <a:cxn ang="0">
                  <a:pos x="194" y="1"/>
                </a:cxn>
                <a:cxn ang="0">
                  <a:pos x="212" y="1"/>
                </a:cxn>
                <a:cxn ang="0">
                  <a:pos x="232" y="1"/>
                </a:cxn>
                <a:cxn ang="0">
                  <a:pos x="250" y="1"/>
                </a:cxn>
                <a:cxn ang="0">
                  <a:pos x="269" y="1"/>
                </a:cxn>
                <a:cxn ang="0">
                  <a:pos x="288" y="1"/>
                </a:cxn>
                <a:cxn ang="0">
                  <a:pos x="309" y="3"/>
                </a:cxn>
                <a:cxn ang="0">
                  <a:pos x="309" y="4"/>
                </a:cxn>
              </a:cxnLst>
              <a:rect l="0" t="0" r="r" b="b"/>
              <a:pathLst>
                <a:path w="378" h="175">
                  <a:moveTo>
                    <a:pt x="309" y="4"/>
                  </a:moveTo>
                  <a:lnTo>
                    <a:pt x="317" y="6"/>
                  </a:lnTo>
                  <a:lnTo>
                    <a:pt x="326" y="6"/>
                  </a:lnTo>
                  <a:lnTo>
                    <a:pt x="335" y="6"/>
                  </a:lnTo>
                  <a:lnTo>
                    <a:pt x="345" y="5"/>
                  </a:lnTo>
                  <a:lnTo>
                    <a:pt x="353" y="6"/>
                  </a:lnTo>
                  <a:lnTo>
                    <a:pt x="361" y="8"/>
                  </a:lnTo>
                  <a:lnTo>
                    <a:pt x="368" y="13"/>
                  </a:lnTo>
                  <a:lnTo>
                    <a:pt x="372" y="21"/>
                  </a:lnTo>
                  <a:lnTo>
                    <a:pt x="377" y="42"/>
                  </a:lnTo>
                  <a:lnTo>
                    <a:pt x="378" y="65"/>
                  </a:lnTo>
                  <a:lnTo>
                    <a:pt x="376" y="88"/>
                  </a:lnTo>
                  <a:lnTo>
                    <a:pt x="375" y="110"/>
                  </a:lnTo>
                  <a:lnTo>
                    <a:pt x="360" y="110"/>
                  </a:lnTo>
                  <a:lnTo>
                    <a:pt x="345" y="111"/>
                  </a:lnTo>
                  <a:lnTo>
                    <a:pt x="330" y="112"/>
                  </a:lnTo>
                  <a:lnTo>
                    <a:pt x="316" y="114"/>
                  </a:lnTo>
                  <a:lnTo>
                    <a:pt x="301" y="117"/>
                  </a:lnTo>
                  <a:lnTo>
                    <a:pt x="286" y="120"/>
                  </a:lnTo>
                  <a:lnTo>
                    <a:pt x="271" y="124"/>
                  </a:lnTo>
                  <a:lnTo>
                    <a:pt x="257" y="128"/>
                  </a:lnTo>
                  <a:lnTo>
                    <a:pt x="248" y="132"/>
                  </a:lnTo>
                  <a:lnTo>
                    <a:pt x="240" y="136"/>
                  </a:lnTo>
                  <a:lnTo>
                    <a:pt x="232" y="142"/>
                  </a:lnTo>
                  <a:lnTo>
                    <a:pt x="224" y="149"/>
                  </a:lnTo>
                  <a:lnTo>
                    <a:pt x="217" y="156"/>
                  </a:lnTo>
                  <a:lnTo>
                    <a:pt x="210" y="163"/>
                  </a:lnTo>
                  <a:lnTo>
                    <a:pt x="204" y="170"/>
                  </a:lnTo>
                  <a:lnTo>
                    <a:pt x="198" y="175"/>
                  </a:lnTo>
                  <a:lnTo>
                    <a:pt x="195" y="172"/>
                  </a:lnTo>
                  <a:lnTo>
                    <a:pt x="193" y="168"/>
                  </a:lnTo>
                  <a:lnTo>
                    <a:pt x="190" y="165"/>
                  </a:lnTo>
                  <a:lnTo>
                    <a:pt x="188" y="162"/>
                  </a:lnTo>
                  <a:lnTo>
                    <a:pt x="171" y="143"/>
                  </a:lnTo>
                  <a:lnTo>
                    <a:pt x="151" y="132"/>
                  </a:lnTo>
                  <a:lnTo>
                    <a:pt x="129" y="125"/>
                  </a:lnTo>
                  <a:lnTo>
                    <a:pt x="105" y="121"/>
                  </a:lnTo>
                  <a:lnTo>
                    <a:pt x="81" y="121"/>
                  </a:lnTo>
                  <a:lnTo>
                    <a:pt x="56" y="122"/>
                  </a:lnTo>
                  <a:lnTo>
                    <a:pt x="31" y="124"/>
                  </a:lnTo>
                  <a:lnTo>
                    <a:pt x="8" y="125"/>
                  </a:lnTo>
                  <a:lnTo>
                    <a:pt x="0" y="98"/>
                  </a:lnTo>
                  <a:lnTo>
                    <a:pt x="0" y="69"/>
                  </a:lnTo>
                  <a:lnTo>
                    <a:pt x="3" y="39"/>
                  </a:lnTo>
                  <a:lnTo>
                    <a:pt x="5" y="11"/>
                  </a:lnTo>
                  <a:lnTo>
                    <a:pt x="23" y="11"/>
                  </a:lnTo>
                  <a:lnTo>
                    <a:pt x="42" y="8"/>
                  </a:lnTo>
                  <a:lnTo>
                    <a:pt x="61" y="7"/>
                  </a:lnTo>
                  <a:lnTo>
                    <a:pt x="80" y="5"/>
                  </a:lnTo>
                  <a:lnTo>
                    <a:pt x="98" y="3"/>
                  </a:lnTo>
                  <a:lnTo>
                    <a:pt x="118" y="1"/>
                  </a:lnTo>
                  <a:lnTo>
                    <a:pt x="136" y="0"/>
                  </a:lnTo>
                  <a:lnTo>
                    <a:pt x="155" y="0"/>
                  </a:lnTo>
                  <a:lnTo>
                    <a:pt x="174" y="1"/>
                  </a:lnTo>
                  <a:lnTo>
                    <a:pt x="194" y="1"/>
                  </a:lnTo>
                  <a:lnTo>
                    <a:pt x="212" y="1"/>
                  </a:lnTo>
                  <a:lnTo>
                    <a:pt x="232" y="1"/>
                  </a:lnTo>
                  <a:lnTo>
                    <a:pt x="250" y="1"/>
                  </a:lnTo>
                  <a:lnTo>
                    <a:pt x="269" y="1"/>
                  </a:lnTo>
                  <a:lnTo>
                    <a:pt x="288" y="1"/>
                  </a:lnTo>
                  <a:lnTo>
                    <a:pt x="309" y="3"/>
                  </a:lnTo>
                  <a:lnTo>
                    <a:pt x="309" y="4"/>
                  </a:lnTo>
                  <a:close/>
                </a:path>
              </a:pathLst>
            </a:custGeom>
            <a:solidFill>
              <a:srgbClr val="000000"/>
            </a:solidFill>
            <a:ln w="9525">
              <a:noFill/>
              <a:round/>
              <a:headEnd/>
              <a:tailEnd/>
            </a:ln>
          </p:spPr>
          <p:txBody>
            <a:bodyPr/>
            <a:lstStyle/>
            <a:p>
              <a:endParaRPr lang="en-US"/>
            </a:p>
          </p:txBody>
        </p:sp>
        <p:sp>
          <p:nvSpPr>
            <p:cNvPr id="25652" name="Freeform 52"/>
            <p:cNvSpPr>
              <a:spLocks/>
            </p:cNvSpPr>
            <p:nvPr/>
          </p:nvSpPr>
          <p:spPr bwMode="auto">
            <a:xfrm>
              <a:off x="4687" y="1908"/>
              <a:ext cx="89" cy="23"/>
            </a:xfrm>
            <a:custGeom>
              <a:avLst/>
              <a:gdLst/>
              <a:ahLst/>
              <a:cxnLst>
                <a:cxn ang="0">
                  <a:pos x="177" y="0"/>
                </a:cxn>
                <a:cxn ang="0">
                  <a:pos x="178" y="10"/>
                </a:cxn>
                <a:cxn ang="0">
                  <a:pos x="179" y="19"/>
                </a:cxn>
                <a:cxn ang="0">
                  <a:pos x="180" y="30"/>
                </a:cxn>
                <a:cxn ang="0">
                  <a:pos x="180" y="40"/>
                </a:cxn>
                <a:cxn ang="0">
                  <a:pos x="164" y="34"/>
                </a:cxn>
                <a:cxn ang="0">
                  <a:pos x="148" y="31"/>
                </a:cxn>
                <a:cxn ang="0">
                  <a:pos x="130" y="28"/>
                </a:cxn>
                <a:cxn ang="0">
                  <a:pos x="114" y="26"/>
                </a:cxn>
                <a:cxn ang="0">
                  <a:pos x="97" y="26"/>
                </a:cxn>
                <a:cxn ang="0">
                  <a:pos x="80" y="29"/>
                </a:cxn>
                <a:cxn ang="0">
                  <a:pos x="64" y="32"/>
                </a:cxn>
                <a:cxn ang="0">
                  <a:pos x="48" y="38"/>
                </a:cxn>
                <a:cxn ang="0">
                  <a:pos x="43" y="39"/>
                </a:cxn>
                <a:cxn ang="0">
                  <a:pos x="38" y="40"/>
                </a:cxn>
                <a:cxn ang="0">
                  <a:pos x="33" y="41"/>
                </a:cxn>
                <a:cxn ang="0">
                  <a:pos x="28" y="43"/>
                </a:cxn>
                <a:cxn ang="0">
                  <a:pos x="22" y="44"/>
                </a:cxn>
                <a:cxn ang="0">
                  <a:pos x="18" y="44"/>
                </a:cxn>
                <a:cxn ang="0">
                  <a:pos x="12" y="45"/>
                </a:cxn>
                <a:cxn ang="0">
                  <a:pos x="7" y="46"/>
                </a:cxn>
                <a:cxn ang="0">
                  <a:pos x="4" y="40"/>
                </a:cxn>
                <a:cxn ang="0">
                  <a:pos x="3" y="34"/>
                </a:cxn>
                <a:cxn ang="0">
                  <a:pos x="1" y="29"/>
                </a:cxn>
                <a:cxn ang="0">
                  <a:pos x="0" y="23"/>
                </a:cxn>
                <a:cxn ang="0">
                  <a:pos x="22" y="21"/>
                </a:cxn>
                <a:cxn ang="0">
                  <a:pos x="44" y="17"/>
                </a:cxn>
                <a:cxn ang="0">
                  <a:pos x="67" y="14"/>
                </a:cxn>
                <a:cxn ang="0">
                  <a:pos x="89" y="10"/>
                </a:cxn>
                <a:cxn ang="0">
                  <a:pos x="111" y="7"/>
                </a:cxn>
                <a:cxn ang="0">
                  <a:pos x="133" y="3"/>
                </a:cxn>
                <a:cxn ang="0">
                  <a:pos x="155" y="1"/>
                </a:cxn>
                <a:cxn ang="0">
                  <a:pos x="177" y="0"/>
                </a:cxn>
              </a:cxnLst>
              <a:rect l="0" t="0" r="r" b="b"/>
              <a:pathLst>
                <a:path w="180" h="46">
                  <a:moveTo>
                    <a:pt x="177" y="0"/>
                  </a:moveTo>
                  <a:lnTo>
                    <a:pt x="178" y="10"/>
                  </a:lnTo>
                  <a:lnTo>
                    <a:pt x="179" y="19"/>
                  </a:lnTo>
                  <a:lnTo>
                    <a:pt x="180" y="30"/>
                  </a:lnTo>
                  <a:lnTo>
                    <a:pt x="180" y="40"/>
                  </a:lnTo>
                  <a:lnTo>
                    <a:pt x="164" y="34"/>
                  </a:lnTo>
                  <a:lnTo>
                    <a:pt x="148" y="31"/>
                  </a:lnTo>
                  <a:lnTo>
                    <a:pt x="130" y="28"/>
                  </a:lnTo>
                  <a:lnTo>
                    <a:pt x="114" y="26"/>
                  </a:lnTo>
                  <a:lnTo>
                    <a:pt x="97" y="26"/>
                  </a:lnTo>
                  <a:lnTo>
                    <a:pt x="80" y="29"/>
                  </a:lnTo>
                  <a:lnTo>
                    <a:pt x="64" y="32"/>
                  </a:lnTo>
                  <a:lnTo>
                    <a:pt x="48" y="38"/>
                  </a:lnTo>
                  <a:lnTo>
                    <a:pt x="43" y="39"/>
                  </a:lnTo>
                  <a:lnTo>
                    <a:pt x="38" y="40"/>
                  </a:lnTo>
                  <a:lnTo>
                    <a:pt x="33" y="41"/>
                  </a:lnTo>
                  <a:lnTo>
                    <a:pt x="28" y="43"/>
                  </a:lnTo>
                  <a:lnTo>
                    <a:pt x="22" y="44"/>
                  </a:lnTo>
                  <a:lnTo>
                    <a:pt x="18" y="44"/>
                  </a:lnTo>
                  <a:lnTo>
                    <a:pt x="12" y="45"/>
                  </a:lnTo>
                  <a:lnTo>
                    <a:pt x="7" y="46"/>
                  </a:lnTo>
                  <a:lnTo>
                    <a:pt x="4" y="40"/>
                  </a:lnTo>
                  <a:lnTo>
                    <a:pt x="3" y="34"/>
                  </a:lnTo>
                  <a:lnTo>
                    <a:pt x="1" y="29"/>
                  </a:lnTo>
                  <a:lnTo>
                    <a:pt x="0" y="23"/>
                  </a:lnTo>
                  <a:lnTo>
                    <a:pt x="22" y="21"/>
                  </a:lnTo>
                  <a:lnTo>
                    <a:pt x="44" y="17"/>
                  </a:lnTo>
                  <a:lnTo>
                    <a:pt x="67" y="14"/>
                  </a:lnTo>
                  <a:lnTo>
                    <a:pt x="89" y="10"/>
                  </a:lnTo>
                  <a:lnTo>
                    <a:pt x="111" y="7"/>
                  </a:lnTo>
                  <a:lnTo>
                    <a:pt x="133" y="3"/>
                  </a:lnTo>
                  <a:lnTo>
                    <a:pt x="155" y="1"/>
                  </a:lnTo>
                  <a:lnTo>
                    <a:pt x="177" y="0"/>
                  </a:lnTo>
                  <a:close/>
                </a:path>
              </a:pathLst>
            </a:custGeom>
            <a:solidFill>
              <a:srgbClr val="3F3F3F"/>
            </a:solidFill>
            <a:ln w="9525">
              <a:noFill/>
              <a:round/>
              <a:headEnd/>
              <a:tailEnd/>
            </a:ln>
          </p:spPr>
          <p:txBody>
            <a:bodyPr/>
            <a:lstStyle/>
            <a:p>
              <a:endParaRPr lang="en-US"/>
            </a:p>
          </p:txBody>
        </p:sp>
        <p:sp>
          <p:nvSpPr>
            <p:cNvPr id="25653" name="Freeform 53"/>
            <p:cNvSpPr>
              <a:spLocks/>
            </p:cNvSpPr>
            <p:nvPr/>
          </p:nvSpPr>
          <p:spPr bwMode="auto">
            <a:xfrm>
              <a:off x="4322" y="1899"/>
              <a:ext cx="158" cy="42"/>
            </a:xfrm>
            <a:custGeom>
              <a:avLst/>
              <a:gdLst/>
              <a:ahLst/>
              <a:cxnLst>
                <a:cxn ang="0">
                  <a:pos x="318" y="0"/>
                </a:cxn>
                <a:cxn ang="0">
                  <a:pos x="316" y="42"/>
                </a:cxn>
                <a:cxn ang="0">
                  <a:pos x="294" y="41"/>
                </a:cxn>
                <a:cxn ang="0">
                  <a:pos x="273" y="42"/>
                </a:cxn>
                <a:cxn ang="0">
                  <a:pos x="253" y="46"/>
                </a:cxn>
                <a:cxn ang="0">
                  <a:pos x="234" y="50"/>
                </a:cxn>
                <a:cxn ang="0">
                  <a:pos x="215" y="57"/>
                </a:cxn>
                <a:cxn ang="0">
                  <a:pos x="197" y="65"/>
                </a:cxn>
                <a:cxn ang="0">
                  <a:pos x="179" y="73"/>
                </a:cxn>
                <a:cxn ang="0">
                  <a:pos x="160" y="83"/>
                </a:cxn>
                <a:cxn ang="0">
                  <a:pos x="145" y="68"/>
                </a:cxn>
                <a:cxn ang="0">
                  <a:pos x="127" y="56"/>
                </a:cxn>
                <a:cxn ang="0">
                  <a:pos x="108" y="48"/>
                </a:cxn>
                <a:cxn ang="0">
                  <a:pos x="88" y="42"/>
                </a:cxn>
                <a:cxn ang="0">
                  <a:pos x="66" y="40"/>
                </a:cxn>
                <a:cxn ang="0">
                  <a:pos x="44" y="39"/>
                </a:cxn>
                <a:cxn ang="0">
                  <a:pos x="22" y="40"/>
                </a:cxn>
                <a:cxn ang="0">
                  <a:pos x="0" y="41"/>
                </a:cxn>
                <a:cxn ang="0">
                  <a:pos x="2" y="32"/>
                </a:cxn>
                <a:cxn ang="0">
                  <a:pos x="3" y="22"/>
                </a:cxn>
                <a:cxn ang="0">
                  <a:pos x="3" y="11"/>
                </a:cxn>
                <a:cxn ang="0">
                  <a:pos x="3" y="2"/>
                </a:cxn>
                <a:cxn ang="0">
                  <a:pos x="23" y="2"/>
                </a:cxn>
                <a:cxn ang="0">
                  <a:pos x="43" y="3"/>
                </a:cxn>
                <a:cxn ang="0">
                  <a:pos x="62" y="3"/>
                </a:cxn>
                <a:cxn ang="0">
                  <a:pos x="82" y="3"/>
                </a:cxn>
                <a:cxn ang="0">
                  <a:pos x="101" y="3"/>
                </a:cxn>
                <a:cxn ang="0">
                  <a:pos x="121" y="3"/>
                </a:cxn>
                <a:cxn ang="0">
                  <a:pos x="141" y="3"/>
                </a:cxn>
                <a:cxn ang="0">
                  <a:pos x="161" y="3"/>
                </a:cxn>
                <a:cxn ang="0">
                  <a:pos x="181" y="3"/>
                </a:cxn>
                <a:cxn ang="0">
                  <a:pos x="200" y="2"/>
                </a:cxn>
                <a:cxn ang="0">
                  <a:pos x="220" y="2"/>
                </a:cxn>
                <a:cxn ang="0">
                  <a:pos x="240" y="2"/>
                </a:cxn>
                <a:cxn ang="0">
                  <a:pos x="259" y="1"/>
                </a:cxn>
                <a:cxn ang="0">
                  <a:pos x="279" y="1"/>
                </a:cxn>
                <a:cxn ang="0">
                  <a:pos x="298" y="1"/>
                </a:cxn>
                <a:cxn ang="0">
                  <a:pos x="318" y="0"/>
                </a:cxn>
              </a:cxnLst>
              <a:rect l="0" t="0" r="r" b="b"/>
              <a:pathLst>
                <a:path w="318" h="83">
                  <a:moveTo>
                    <a:pt x="318" y="0"/>
                  </a:moveTo>
                  <a:lnTo>
                    <a:pt x="316" y="42"/>
                  </a:lnTo>
                  <a:lnTo>
                    <a:pt x="294" y="41"/>
                  </a:lnTo>
                  <a:lnTo>
                    <a:pt x="273" y="42"/>
                  </a:lnTo>
                  <a:lnTo>
                    <a:pt x="253" y="46"/>
                  </a:lnTo>
                  <a:lnTo>
                    <a:pt x="234" y="50"/>
                  </a:lnTo>
                  <a:lnTo>
                    <a:pt x="215" y="57"/>
                  </a:lnTo>
                  <a:lnTo>
                    <a:pt x="197" y="65"/>
                  </a:lnTo>
                  <a:lnTo>
                    <a:pt x="179" y="73"/>
                  </a:lnTo>
                  <a:lnTo>
                    <a:pt x="160" y="83"/>
                  </a:lnTo>
                  <a:lnTo>
                    <a:pt x="145" y="68"/>
                  </a:lnTo>
                  <a:lnTo>
                    <a:pt x="127" y="56"/>
                  </a:lnTo>
                  <a:lnTo>
                    <a:pt x="108" y="48"/>
                  </a:lnTo>
                  <a:lnTo>
                    <a:pt x="88" y="42"/>
                  </a:lnTo>
                  <a:lnTo>
                    <a:pt x="66" y="40"/>
                  </a:lnTo>
                  <a:lnTo>
                    <a:pt x="44" y="39"/>
                  </a:lnTo>
                  <a:lnTo>
                    <a:pt x="22" y="40"/>
                  </a:lnTo>
                  <a:lnTo>
                    <a:pt x="0" y="41"/>
                  </a:lnTo>
                  <a:lnTo>
                    <a:pt x="2" y="32"/>
                  </a:lnTo>
                  <a:lnTo>
                    <a:pt x="3" y="22"/>
                  </a:lnTo>
                  <a:lnTo>
                    <a:pt x="3" y="11"/>
                  </a:lnTo>
                  <a:lnTo>
                    <a:pt x="3" y="2"/>
                  </a:lnTo>
                  <a:lnTo>
                    <a:pt x="23" y="2"/>
                  </a:lnTo>
                  <a:lnTo>
                    <a:pt x="43" y="3"/>
                  </a:lnTo>
                  <a:lnTo>
                    <a:pt x="62" y="3"/>
                  </a:lnTo>
                  <a:lnTo>
                    <a:pt x="82" y="3"/>
                  </a:lnTo>
                  <a:lnTo>
                    <a:pt x="101" y="3"/>
                  </a:lnTo>
                  <a:lnTo>
                    <a:pt x="121" y="3"/>
                  </a:lnTo>
                  <a:lnTo>
                    <a:pt x="141" y="3"/>
                  </a:lnTo>
                  <a:lnTo>
                    <a:pt x="161" y="3"/>
                  </a:lnTo>
                  <a:lnTo>
                    <a:pt x="181" y="3"/>
                  </a:lnTo>
                  <a:lnTo>
                    <a:pt x="200" y="2"/>
                  </a:lnTo>
                  <a:lnTo>
                    <a:pt x="220" y="2"/>
                  </a:lnTo>
                  <a:lnTo>
                    <a:pt x="240" y="2"/>
                  </a:lnTo>
                  <a:lnTo>
                    <a:pt x="259" y="1"/>
                  </a:lnTo>
                  <a:lnTo>
                    <a:pt x="279" y="1"/>
                  </a:lnTo>
                  <a:lnTo>
                    <a:pt x="298" y="1"/>
                  </a:lnTo>
                  <a:lnTo>
                    <a:pt x="318" y="0"/>
                  </a:lnTo>
                  <a:close/>
                </a:path>
              </a:pathLst>
            </a:custGeom>
            <a:solidFill>
              <a:srgbClr val="3F3F3F"/>
            </a:solidFill>
            <a:ln w="9525">
              <a:noFill/>
              <a:round/>
              <a:headEnd/>
              <a:tailEnd/>
            </a:ln>
          </p:spPr>
          <p:txBody>
            <a:bodyP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8071A15D-887E-424C-A809-0D505A3D3763}" type="slidenum">
              <a:rPr lang="en-US"/>
              <a:pPr>
                <a:defRPr/>
              </a:pPr>
              <a:t>25</a:t>
            </a:fld>
            <a:endParaRPr lang="en-US"/>
          </a:p>
        </p:txBody>
      </p:sp>
      <p:sp>
        <p:nvSpPr>
          <p:cNvPr id="26629" name="Rectangle 3"/>
          <p:cNvSpPr>
            <a:spLocks noGrp="1" noChangeArrowheads="1"/>
          </p:cNvSpPr>
          <p:nvPr>
            <p:ph type="body" idx="1"/>
          </p:nvPr>
        </p:nvSpPr>
        <p:spPr/>
        <p:txBody>
          <a:bodyPr/>
          <a:lstStyle/>
          <a:p>
            <a:pPr eaLnBrk="1" hangingPunct="1"/>
            <a:r>
              <a:rPr lang="en-US" sz="2200" dirty="0" smtClean="0"/>
              <a:t>The study of information transfer between multiple </a:t>
            </a:r>
            <a:br>
              <a:rPr lang="en-US" sz="2200" dirty="0" smtClean="0"/>
            </a:br>
            <a:r>
              <a:rPr lang="en-US" sz="2200" dirty="0" smtClean="0"/>
              <a:t>points is known as </a:t>
            </a:r>
            <a:r>
              <a:rPr lang="en-US" sz="2200" b="1" i="1" dirty="0" smtClean="0">
                <a:solidFill>
                  <a:schemeClr val="accent2"/>
                </a:solidFill>
              </a:rPr>
              <a:t>“Network Theory”</a:t>
            </a:r>
            <a:r>
              <a:rPr lang="en-US" sz="2200" dirty="0" smtClean="0"/>
              <a:t>  </a:t>
            </a:r>
          </a:p>
          <a:p>
            <a:pPr eaLnBrk="1" hangingPunct="1"/>
            <a:r>
              <a:rPr lang="en-US" sz="2200" dirty="0" smtClean="0"/>
              <a:t>Network theory can be thought of as the process of </a:t>
            </a:r>
            <a:r>
              <a:rPr lang="en-US" sz="2200" b="1" i="1" dirty="0" smtClean="0">
                <a:solidFill>
                  <a:schemeClr val="accent2"/>
                </a:solidFill>
              </a:rPr>
              <a:t>matching a particular message to the best communication pathway</a:t>
            </a:r>
            <a:r>
              <a:rPr lang="en-US" sz="2200" b="1" dirty="0" smtClean="0"/>
              <a:t>.</a:t>
            </a:r>
            <a:r>
              <a:rPr lang="en-US" sz="2200" dirty="0" smtClean="0"/>
              <a:t> The best pathway efficiently transfers the information utilizing the minimum of the available communication resources while accurately and dependably transferring the information. </a:t>
            </a:r>
          </a:p>
          <a:p>
            <a:pPr eaLnBrk="1" hangingPunct="1"/>
            <a:r>
              <a:rPr lang="en-US" sz="2200" dirty="0" smtClean="0"/>
              <a:t>By participating in Served Agency emergency planning hams can incorporate fundamental concepts of network theory into their plans so that appropriate modes and resources are available for a real emergency</a:t>
            </a:r>
          </a:p>
          <a:p>
            <a:pPr eaLnBrk="1" hangingPunct="1"/>
            <a:endParaRPr lang="en-US" sz="2400" dirty="0" smtClean="0"/>
          </a:p>
          <a:p>
            <a:pPr eaLnBrk="1" hangingPunct="1"/>
            <a:endParaRPr lang="en-US" sz="2400" dirty="0" smtClean="0"/>
          </a:p>
        </p:txBody>
      </p:sp>
      <p:sp>
        <p:nvSpPr>
          <p:cNvPr id="26630" name="Rectangle 5"/>
          <p:cNvSpPr>
            <a:spLocks noGrp="1" noChangeArrowheads="1"/>
          </p:cNvSpPr>
          <p:nvPr>
            <p:ph type="title"/>
          </p:nvPr>
        </p:nvSpPr>
        <p:spPr>
          <a:xfrm>
            <a:off x="457200" y="76200"/>
            <a:ext cx="8229600" cy="1143000"/>
          </a:xfrm>
          <a:noFill/>
        </p:spPr>
        <p:txBody>
          <a:bodyPr/>
          <a:lstStyle/>
          <a:p>
            <a:pPr eaLnBrk="1" hangingPunct="1"/>
            <a:r>
              <a:rPr lang="en-US" sz="3200" b="1" smtClean="0">
                <a:solidFill>
                  <a:schemeClr val="accent2"/>
                </a:solidFill>
              </a:rPr>
              <a:t>Network Theory</a:t>
            </a:r>
            <a:r>
              <a:rPr lang="en-US" sz="3200" b="1" smtClean="0"/>
              <a:t> </a:t>
            </a:r>
            <a:br>
              <a:rPr lang="en-US" sz="3200" b="1" smtClean="0"/>
            </a:br>
            <a:r>
              <a:rPr lang="en-US" sz="2800" i="1" smtClean="0">
                <a:solidFill>
                  <a:schemeClr val="accent2"/>
                </a:solidFill>
              </a:rPr>
              <a:t>The Design of Emergency Comm.  Systems</a:t>
            </a:r>
          </a:p>
        </p:txBody>
      </p:sp>
      <p:sp>
        <p:nvSpPr>
          <p:cNvPr id="26631" name="Text Box 6"/>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a:t>LU 3 </a:t>
            </a:r>
          </a:p>
        </p:txBody>
      </p:sp>
      <p:pic>
        <p:nvPicPr>
          <p:cNvPr id="26632" name="Picture 9" descr="MCBS02027_0000[1]"/>
          <p:cNvPicPr>
            <a:picLocks noChangeAspect="1" noChangeArrowheads="1"/>
          </p:cNvPicPr>
          <p:nvPr/>
        </p:nvPicPr>
        <p:blipFill>
          <a:blip r:embed="rId2" cstate="print"/>
          <a:srcRect/>
          <a:stretch>
            <a:fillRect/>
          </a:stretch>
        </p:blipFill>
        <p:spPr bwMode="auto">
          <a:xfrm>
            <a:off x="7467600" y="1447800"/>
            <a:ext cx="892175" cy="892175"/>
          </a:xfrm>
          <a:prstGeom prst="rect">
            <a:avLst/>
          </a:prstGeom>
          <a:noFill/>
          <a:ln w="9525">
            <a:noFill/>
            <a:miter lim="800000"/>
            <a:headEnd/>
            <a:tailEnd/>
          </a:ln>
        </p:spPr>
      </p:pic>
      <p:pic>
        <p:nvPicPr>
          <p:cNvPr id="26633" name="Picture 11" descr="MCBD10200_0000[1]"/>
          <p:cNvPicPr>
            <a:picLocks noChangeAspect="1" noChangeArrowheads="1"/>
          </p:cNvPicPr>
          <p:nvPr/>
        </p:nvPicPr>
        <p:blipFill>
          <a:blip r:embed="rId3" cstate="print"/>
          <a:srcRect/>
          <a:stretch>
            <a:fillRect/>
          </a:stretch>
        </p:blipFill>
        <p:spPr bwMode="auto">
          <a:xfrm>
            <a:off x="5486400" y="5334000"/>
            <a:ext cx="1316038" cy="8334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6"/>
          <p:cNvSpPr>
            <a:spLocks noGrp="1" noChangeArrowheads="1"/>
          </p:cNvSpPr>
          <p:nvPr>
            <p:ph type="sldNum" sz="quarter" idx="12"/>
          </p:nvPr>
        </p:nvSpPr>
        <p:spPr>
          <a:ln/>
        </p:spPr>
        <p:txBody>
          <a:bodyPr/>
          <a:lstStyle/>
          <a:p>
            <a:pPr>
              <a:defRPr/>
            </a:pPr>
            <a:fld id="{5EF048DA-1BD2-4677-8917-E8BFBE0FFD5B}" type="slidenum">
              <a:rPr lang="en-US"/>
              <a:pPr>
                <a:defRPr/>
              </a:pPr>
              <a:t>26</a:t>
            </a:fld>
            <a:endParaRPr lang="en-US"/>
          </a:p>
        </p:txBody>
      </p:sp>
      <p:sp>
        <p:nvSpPr>
          <p:cNvPr id="27653" name="Rectangle 2"/>
          <p:cNvSpPr>
            <a:spLocks noGrp="1" noChangeArrowheads="1"/>
          </p:cNvSpPr>
          <p:nvPr>
            <p:ph type="title"/>
          </p:nvPr>
        </p:nvSpPr>
        <p:spPr/>
        <p:txBody>
          <a:bodyPr/>
          <a:lstStyle/>
          <a:p>
            <a:pPr algn="l" eaLnBrk="1" hangingPunct="1"/>
            <a:r>
              <a:rPr lang="en-US" sz="3600" b="1" smtClean="0">
                <a:solidFill>
                  <a:schemeClr val="accent2"/>
                </a:solidFill>
              </a:rPr>
              <a:t>Single vs. Multiple Destinations </a:t>
            </a:r>
          </a:p>
        </p:txBody>
      </p:sp>
      <p:sp>
        <p:nvSpPr>
          <p:cNvPr id="27654" name="Rectangle 3"/>
          <p:cNvSpPr>
            <a:spLocks noGrp="1" noChangeArrowheads="1"/>
          </p:cNvSpPr>
          <p:nvPr>
            <p:ph type="body" idx="1"/>
          </p:nvPr>
        </p:nvSpPr>
        <p:spPr/>
        <p:txBody>
          <a:bodyPr/>
          <a:lstStyle/>
          <a:p>
            <a:pPr eaLnBrk="1" hangingPunct="1"/>
            <a:r>
              <a:rPr lang="en-US" sz="2400" dirty="0" smtClean="0"/>
              <a:t>In most cases our communication is from one person/site to another.  This is point to point communication that may be monitored by other sites or individuals who need to know what is going on, or who may be able to provide requested resources. </a:t>
            </a:r>
          </a:p>
          <a:p>
            <a:pPr eaLnBrk="1" hangingPunct="1"/>
            <a:r>
              <a:rPr lang="en-US" sz="2400" dirty="0" smtClean="0"/>
              <a:t>Messages for multiple destinations are called broadcast messages.  This might be a weather advisory that is of interest to everyone or an open request for resources from anyone on the net. </a:t>
            </a:r>
          </a:p>
          <a:p>
            <a:pPr eaLnBrk="1" hangingPunct="1"/>
            <a:endParaRPr lang="en-US" sz="2400" dirty="0" smtClean="0"/>
          </a:p>
          <a:p>
            <a:pPr eaLnBrk="1" hangingPunct="1"/>
            <a:endParaRPr lang="en-US" sz="2400" dirty="0" smtClean="0"/>
          </a:p>
        </p:txBody>
      </p:sp>
      <p:pic>
        <p:nvPicPr>
          <p:cNvPr id="27655" name="Picture 6" descr="MCj03234190000[1]"/>
          <p:cNvPicPr>
            <a:picLocks noChangeAspect="1" noChangeArrowheads="1"/>
          </p:cNvPicPr>
          <p:nvPr/>
        </p:nvPicPr>
        <p:blipFill>
          <a:blip r:embed="rId2" cstate="print"/>
          <a:srcRect/>
          <a:stretch>
            <a:fillRect/>
          </a:stretch>
        </p:blipFill>
        <p:spPr bwMode="auto">
          <a:xfrm rot="2719449">
            <a:off x="6973094" y="5752306"/>
            <a:ext cx="762000" cy="687388"/>
          </a:xfrm>
          <a:prstGeom prst="rect">
            <a:avLst/>
          </a:prstGeom>
          <a:noFill/>
          <a:ln w="9525">
            <a:noFill/>
            <a:miter lim="800000"/>
            <a:headEnd/>
            <a:tailEnd/>
          </a:ln>
        </p:spPr>
      </p:pic>
      <p:pic>
        <p:nvPicPr>
          <p:cNvPr id="27656" name="Picture 7" descr="MCj03234190000[1]"/>
          <p:cNvPicPr>
            <a:picLocks noChangeAspect="1" noChangeArrowheads="1"/>
          </p:cNvPicPr>
          <p:nvPr/>
        </p:nvPicPr>
        <p:blipFill>
          <a:blip r:embed="rId2" cstate="print"/>
          <a:srcRect/>
          <a:stretch>
            <a:fillRect/>
          </a:stretch>
        </p:blipFill>
        <p:spPr bwMode="auto">
          <a:xfrm rot="2719449">
            <a:off x="6058694" y="5752306"/>
            <a:ext cx="762000" cy="687388"/>
          </a:xfrm>
          <a:prstGeom prst="rect">
            <a:avLst/>
          </a:prstGeom>
          <a:noFill/>
          <a:ln w="9525">
            <a:noFill/>
            <a:miter lim="800000"/>
            <a:headEnd/>
            <a:tailEnd/>
          </a:ln>
        </p:spPr>
      </p:pic>
      <p:pic>
        <p:nvPicPr>
          <p:cNvPr id="27657" name="Picture 8" descr="MCj03234190000[1]"/>
          <p:cNvPicPr>
            <a:picLocks noChangeAspect="1" noChangeArrowheads="1"/>
          </p:cNvPicPr>
          <p:nvPr/>
        </p:nvPicPr>
        <p:blipFill>
          <a:blip r:embed="rId2" cstate="print"/>
          <a:srcRect/>
          <a:stretch>
            <a:fillRect/>
          </a:stretch>
        </p:blipFill>
        <p:spPr bwMode="auto">
          <a:xfrm rot="2719449">
            <a:off x="5449094" y="4837906"/>
            <a:ext cx="762000" cy="687388"/>
          </a:xfrm>
          <a:prstGeom prst="rect">
            <a:avLst/>
          </a:prstGeom>
          <a:noFill/>
          <a:ln w="9525">
            <a:noFill/>
            <a:miter lim="800000"/>
            <a:headEnd/>
            <a:tailEnd/>
          </a:ln>
        </p:spPr>
      </p:pic>
      <p:pic>
        <p:nvPicPr>
          <p:cNvPr id="27658" name="Picture 9" descr="MCj03234190000[1]"/>
          <p:cNvPicPr>
            <a:picLocks noChangeAspect="1" noChangeArrowheads="1"/>
          </p:cNvPicPr>
          <p:nvPr/>
        </p:nvPicPr>
        <p:blipFill>
          <a:blip r:embed="rId2" cstate="print"/>
          <a:srcRect/>
          <a:stretch>
            <a:fillRect/>
          </a:stretch>
        </p:blipFill>
        <p:spPr bwMode="auto">
          <a:xfrm rot="2719449">
            <a:off x="7125494" y="4761706"/>
            <a:ext cx="762000" cy="687388"/>
          </a:xfrm>
          <a:prstGeom prst="rect">
            <a:avLst/>
          </a:prstGeom>
          <a:noFill/>
          <a:ln w="9525">
            <a:noFill/>
            <a:miter lim="800000"/>
            <a:headEnd/>
            <a:tailEnd/>
          </a:ln>
        </p:spPr>
      </p:pic>
      <p:sp>
        <p:nvSpPr>
          <p:cNvPr id="27659" name="Text Box 11"/>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a:t>LU 3</a:t>
            </a:r>
          </a:p>
        </p:txBody>
      </p:sp>
      <p:grpSp>
        <p:nvGrpSpPr>
          <p:cNvPr id="27660" name="Group 520"/>
          <p:cNvGrpSpPr>
            <a:grpSpLocks/>
          </p:cNvGrpSpPr>
          <p:nvPr/>
        </p:nvGrpSpPr>
        <p:grpSpPr bwMode="auto">
          <a:xfrm rot="-1767012">
            <a:off x="6324600" y="4876800"/>
            <a:ext cx="838200" cy="533400"/>
            <a:chOff x="4619" y="3745"/>
            <a:chExt cx="368" cy="246"/>
          </a:xfrm>
        </p:grpSpPr>
        <p:sp>
          <p:nvSpPr>
            <p:cNvPr id="27725" name="Freeform 317"/>
            <p:cNvSpPr>
              <a:spLocks/>
            </p:cNvSpPr>
            <p:nvPr/>
          </p:nvSpPr>
          <p:spPr bwMode="auto">
            <a:xfrm>
              <a:off x="4624" y="3943"/>
              <a:ext cx="10" cy="8"/>
            </a:xfrm>
            <a:custGeom>
              <a:avLst/>
              <a:gdLst>
                <a:gd name="T0" fmla="*/ 3 w 19"/>
                <a:gd name="T1" fmla="*/ 6 h 15"/>
                <a:gd name="T2" fmla="*/ 0 w 19"/>
                <a:gd name="T3" fmla="*/ 11 h 15"/>
                <a:gd name="T4" fmla="*/ 3 w 19"/>
                <a:gd name="T5" fmla="*/ 14 h 15"/>
                <a:gd name="T6" fmla="*/ 4 w 19"/>
                <a:gd name="T7" fmla="*/ 14 h 15"/>
                <a:gd name="T8" fmla="*/ 8 w 19"/>
                <a:gd name="T9" fmla="*/ 15 h 15"/>
                <a:gd name="T10" fmla="*/ 11 w 19"/>
                <a:gd name="T11" fmla="*/ 15 h 15"/>
                <a:gd name="T12" fmla="*/ 15 w 19"/>
                <a:gd name="T13" fmla="*/ 15 h 15"/>
                <a:gd name="T14" fmla="*/ 18 w 19"/>
                <a:gd name="T15" fmla="*/ 9 h 15"/>
                <a:gd name="T16" fmla="*/ 19 w 19"/>
                <a:gd name="T17" fmla="*/ 3 h 15"/>
                <a:gd name="T18" fmla="*/ 18 w 19"/>
                <a:gd name="T19" fmla="*/ 2 h 15"/>
                <a:gd name="T20" fmla="*/ 16 w 19"/>
                <a:gd name="T21" fmla="*/ 2 h 15"/>
                <a:gd name="T22" fmla="*/ 14 w 19"/>
                <a:gd name="T23" fmla="*/ 0 h 15"/>
                <a:gd name="T24" fmla="*/ 11 w 19"/>
                <a:gd name="T25" fmla="*/ 3 h 15"/>
                <a:gd name="T26" fmla="*/ 5 w 19"/>
                <a:gd name="T27" fmla="*/ 3 h 15"/>
                <a:gd name="T28" fmla="*/ 3 w 19"/>
                <a:gd name="T29" fmla="*/ 6 h 15"/>
                <a:gd name="T30" fmla="*/ 3 w 19"/>
                <a:gd name="T31" fmla="*/ 6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
                <a:gd name="T49" fmla="*/ 0 h 15"/>
                <a:gd name="T50" fmla="*/ 19 w 19"/>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 h="15">
                  <a:moveTo>
                    <a:pt x="3" y="6"/>
                  </a:moveTo>
                  <a:lnTo>
                    <a:pt x="0" y="11"/>
                  </a:lnTo>
                  <a:lnTo>
                    <a:pt x="3" y="14"/>
                  </a:lnTo>
                  <a:lnTo>
                    <a:pt x="4" y="14"/>
                  </a:lnTo>
                  <a:lnTo>
                    <a:pt x="8" y="15"/>
                  </a:lnTo>
                  <a:lnTo>
                    <a:pt x="11" y="15"/>
                  </a:lnTo>
                  <a:lnTo>
                    <a:pt x="15" y="15"/>
                  </a:lnTo>
                  <a:lnTo>
                    <a:pt x="18" y="9"/>
                  </a:lnTo>
                  <a:lnTo>
                    <a:pt x="19" y="3"/>
                  </a:lnTo>
                  <a:lnTo>
                    <a:pt x="18" y="2"/>
                  </a:lnTo>
                  <a:lnTo>
                    <a:pt x="16" y="2"/>
                  </a:lnTo>
                  <a:lnTo>
                    <a:pt x="14" y="0"/>
                  </a:lnTo>
                  <a:lnTo>
                    <a:pt x="11" y="3"/>
                  </a:lnTo>
                  <a:lnTo>
                    <a:pt x="5" y="3"/>
                  </a:lnTo>
                  <a:lnTo>
                    <a:pt x="3" y="6"/>
                  </a:lnTo>
                  <a:close/>
                </a:path>
              </a:pathLst>
            </a:custGeom>
            <a:solidFill>
              <a:srgbClr val="000000"/>
            </a:solidFill>
            <a:ln w="9525">
              <a:noFill/>
              <a:round/>
              <a:headEnd/>
              <a:tailEnd/>
            </a:ln>
          </p:spPr>
          <p:txBody>
            <a:bodyPr/>
            <a:lstStyle/>
            <a:p>
              <a:endParaRPr lang="en-US"/>
            </a:p>
          </p:txBody>
        </p:sp>
        <p:sp>
          <p:nvSpPr>
            <p:cNvPr id="27726" name="Freeform 318"/>
            <p:cNvSpPr>
              <a:spLocks/>
            </p:cNvSpPr>
            <p:nvPr/>
          </p:nvSpPr>
          <p:spPr bwMode="auto">
            <a:xfrm>
              <a:off x="4619" y="3954"/>
              <a:ext cx="11" cy="11"/>
            </a:xfrm>
            <a:custGeom>
              <a:avLst/>
              <a:gdLst>
                <a:gd name="T0" fmla="*/ 9 w 22"/>
                <a:gd name="T1" fmla="*/ 2 h 21"/>
                <a:gd name="T2" fmla="*/ 7 w 22"/>
                <a:gd name="T3" fmla="*/ 6 h 21"/>
                <a:gd name="T4" fmla="*/ 5 w 22"/>
                <a:gd name="T5" fmla="*/ 10 h 21"/>
                <a:gd name="T6" fmla="*/ 3 w 22"/>
                <a:gd name="T7" fmla="*/ 14 h 21"/>
                <a:gd name="T8" fmla="*/ 0 w 22"/>
                <a:gd name="T9" fmla="*/ 18 h 21"/>
                <a:gd name="T10" fmla="*/ 3 w 22"/>
                <a:gd name="T11" fmla="*/ 21 h 21"/>
                <a:gd name="T12" fmla="*/ 7 w 22"/>
                <a:gd name="T13" fmla="*/ 21 h 21"/>
                <a:gd name="T14" fmla="*/ 9 w 22"/>
                <a:gd name="T15" fmla="*/ 21 h 21"/>
                <a:gd name="T16" fmla="*/ 14 w 22"/>
                <a:gd name="T17" fmla="*/ 20 h 21"/>
                <a:gd name="T18" fmla="*/ 15 w 22"/>
                <a:gd name="T19" fmla="*/ 17 h 21"/>
                <a:gd name="T20" fmla="*/ 18 w 22"/>
                <a:gd name="T21" fmla="*/ 13 h 21"/>
                <a:gd name="T22" fmla="*/ 19 w 22"/>
                <a:gd name="T23" fmla="*/ 10 h 21"/>
                <a:gd name="T24" fmla="*/ 20 w 22"/>
                <a:gd name="T25" fmla="*/ 6 h 21"/>
                <a:gd name="T26" fmla="*/ 22 w 22"/>
                <a:gd name="T27" fmla="*/ 2 h 21"/>
                <a:gd name="T28" fmla="*/ 19 w 22"/>
                <a:gd name="T29" fmla="*/ 0 h 21"/>
                <a:gd name="T30" fmla="*/ 14 w 22"/>
                <a:gd name="T31" fmla="*/ 0 h 21"/>
                <a:gd name="T32" fmla="*/ 9 w 22"/>
                <a:gd name="T33" fmla="*/ 2 h 21"/>
                <a:gd name="T34" fmla="*/ 9 w 22"/>
                <a:gd name="T35" fmla="*/ 2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21"/>
                <a:gd name="T56" fmla="*/ 22 w 22"/>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21">
                  <a:moveTo>
                    <a:pt x="9" y="2"/>
                  </a:moveTo>
                  <a:lnTo>
                    <a:pt x="7" y="6"/>
                  </a:lnTo>
                  <a:lnTo>
                    <a:pt x="5" y="10"/>
                  </a:lnTo>
                  <a:lnTo>
                    <a:pt x="3" y="14"/>
                  </a:lnTo>
                  <a:lnTo>
                    <a:pt x="0" y="18"/>
                  </a:lnTo>
                  <a:lnTo>
                    <a:pt x="3" y="21"/>
                  </a:lnTo>
                  <a:lnTo>
                    <a:pt x="7" y="21"/>
                  </a:lnTo>
                  <a:lnTo>
                    <a:pt x="9" y="21"/>
                  </a:lnTo>
                  <a:lnTo>
                    <a:pt x="14" y="20"/>
                  </a:lnTo>
                  <a:lnTo>
                    <a:pt x="15" y="17"/>
                  </a:lnTo>
                  <a:lnTo>
                    <a:pt x="18" y="13"/>
                  </a:lnTo>
                  <a:lnTo>
                    <a:pt x="19" y="10"/>
                  </a:lnTo>
                  <a:lnTo>
                    <a:pt x="20" y="6"/>
                  </a:lnTo>
                  <a:lnTo>
                    <a:pt x="22" y="2"/>
                  </a:lnTo>
                  <a:lnTo>
                    <a:pt x="19" y="0"/>
                  </a:lnTo>
                  <a:lnTo>
                    <a:pt x="14" y="0"/>
                  </a:lnTo>
                  <a:lnTo>
                    <a:pt x="9" y="2"/>
                  </a:lnTo>
                  <a:close/>
                </a:path>
              </a:pathLst>
            </a:custGeom>
            <a:solidFill>
              <a:srgbClr val="000000"/>
            </a:solidFill>
            <a:ln w="9525">
              <a:noFill/>
              <a:round/>
              <a:headEnd/>
              <a:tailEnd/>
            </a:ln>
          </p:spPr>
          <p:txBody>
            <a:bodyPr/>
            <a:lstStyle/>
            <a:p>
              <a:endParaRPr lang="en-US"/>
            </a:p>
          </p:txBody>
        </p:sp>
        <p:sp>
          <p:nvSpPr>
            <p:cNvPr id="27727" name="Freeform 325"/>
            <p:cNvSpPr>
              <a:spLocks/>
            </p:cNvSpPr>
            <p:nvPr/>
          </p:nvSpPr>
          <p:spPr bwMode="auto">
            <a:xfrm>
              <a:off x="4737" y="3745"/>
              <a:ext cx="250" cy="246"/>
            </a:xfrm>
            <a:custGeom>
              <a:avLst/>
              <a:gdLst>
                <a:gd name="T0" fmla="*/ 325 w 501"/>
                <a:gd name="T1" fmla="*/ 26 h 492"/>
                <a:gd name="T2" fmla="*/ 368 w 501"/>
                <a:gd name="T3" fmla="*/ 50 h 492"/>
                <a:gd name="T4" fmla="*/ 408 w 501"/>
                <a:gd name="T5" fmla="*/ 74 h 492"/>
                <a:gd name="T6" fmla="*/ 439 w 501"/>
                <a:gd name="T7" fmla="*/ 95 h 492"/>
                <a:gd name="T8" fmla="*/ 465 w 501"/>
                <a:gd name="T9" fmla="*/ 113 h 492"/>
                <a:gd name="T10" fmla="*/ 484 w 501"/>
                <a:gd name="T11" fmla="*/ 132 h 492"/>
                <a:gd name="T12" fmla="*/ 486 w 501"/>
                <a:gd name="T13" fmla="*/ 161 h 492"/>
                <a:gd name="T14" fmla="*/ 484 w 501"/>
                <a:gd name="T15" fmla="*/ 195 h 492"/>
                <a:gd name="T16" fmla="*/ 501 w 501"/>
                <a:gd name="T17" fmla="*/ 218 h 492"/>
                <a:gd name="T18" fmla="*/ 491 w 501"/>
                <a:gd name="T19" fmla="*/ 243 h 492"/>
                <a:gd name="T20" fmla="*/ 470 w 501"/>
                <a:gd name="T21" fmla="*/ 273 h 492"/>
                <a:gd name="T22" fmla="*/ 452 w 501"/>
                <a:gd name="T23" fmla="*/ 302 h 492"/>
                <a:gd name="T24" fmla="*/ 434 w 501"/>
                <a:gd name="T25" fmla="*/ 332 h 492"/>
                <a:gd name="T26" fmla="*/ 400 w 501"/>
                <a:gd name="T27" fmla="*/ 324 h 492"/>
                <a:gd name="T28" fmla="*/ 367 w 501"/>
                <a:gd name="T29" fmla="*/ 319 h 492"/>
                <a:gd name="T30" fmla="*/ 334 w 501"/>
                <a:gd name="T31" fmla="*/ 303 h 492"/>
                <a:gd name="T32" fmla="*/ 308 w 501"/>
                <a:gd name="T33" fmla="*/ 308 h 492"/>
                <a:gd name="T34" fmla="*/ 339 w 501"/>
                <a:gd name="T35" fmla="*/ 332 h 492"/>
                <a:gd name="T36" fmla="*/ 371 w 501"/>
                <a:gd name="T37" fmla="*/ 355 h 492"/>
                <a:gd name="T38" fmla="*/ 401 w 501"/>
                <a:gd name="T39" fmla="*/ 374 h 492"/>
                <a:gd name="T40" fmla="*/ 392 w 501"/>
                <a:gd name="T41" fmla="*/ 401 h 492"/>
                <a:gd name="T42" fmla="*/ 372 w 501"/>
                <a:gd name="T43" fmla="*/ 430 h 492"/>
                <a:gd name="T44" fmla="*/ 356 w 501"/>
                <a:gd name="T45" fmla="*/ 461 h 492"/>
                <a:gd name="T46" fmla="*/ 343 w 501"/>
                <a:gd name="T47" fmla="*/ 487 h 492"/>
                <a:gd name="T48" fmla="*/ 317 w 501"/>
                <a:gd name="T49" fmla="*/ 480 h 492"/>
                <a:gd name="T50" fmla="*/ 288 w 501"/>
                <a:gd name="T51" fmla="*/ 462 h 492"/>
                <a:gd name="T52" fmla="*/ 256 w 501"/>
                <a:gd name="T53" fmla="*/ 450 h 492"/>
                <a:gd name="T54" fmla="*/ 241 w 501"/>
                <a:gd name="T55" fmla="*/ 439 h 492"/>
                <a:gd name="T56" fmla="*/ 225 w 501"/>
                <a:gd name="T57" fmla="*/ 440 h 492"/>
                <a:gd name="T58" fmla="*/ 198 w 501"/>
                <a:gd name="T59" fmla="*/ 443 h 492"/>
                <a:gd name="T60" fmla="*/ 165 w 501"/>
                <a:gd name="T61" fmla="*/ 422 h 492"/>
                <a:gd name="T62" fmla="*/ 114 w 501"/>
                <a:gd name="T63" fmla="*/ 386 h 492"/>
                <a:gd name="T64" fmla="*/ 65 w 501"/>
                <a:gd name="T65" fmla="*/ 353 h 492"/>
                <a:gd name="T66" fmla="*/ 19 w 501"/>
                <a:gd name="T67" fmla="*/ 320 h 492"/>
                <a:gd name="T68" fmla="*/ 0 w 501"/>
                <a:gd name="T69" fmla="*/ 303 h 492"/>
                <a:gd name="T70" fmla="*/ 8 w 501"/>
                <a:gd name="T71" fmla="*/ 280 h 492"/>
                <a:gd name="T72" fmla="*/ 29 w 501"/>
                <a:gd name="T73" fmla="*/ 272 h 492"/>
                <a:gd name="T74" fmla="*/ 52 w 501"/>
                <a:gd name="T75" fmla="*/ 258 h 492"/>
                <a:gd name="T76" fmla="*/ 77 w 501"/>
                <a:gd name="T77" fmla="*/ 246 h 492"/>
                <a:gd name="T78" fmla="*/ 102 w 501"/>
                <a:gd name="T79" fmla="*/ 244 h 492"/>
                <a:gd name="T80" fmla="*/ 121 w 501"/>
                <a:gd name="T81" fmla="*/ 226 h 492"/>
                <a:gd name="T82" fmla="*/ 132 w 501"/>
                <a:gd name="T83" fmla="*/ 203 h 492"/>
                <a:gd name="T84" fmla="*/ 153 w 501"/>
                <a:gd name="T85" fmla="*/ 210 h 492"/>
                <a:gd name="T86" fmla="*/ 176 w 501"/>
                <a:gd name="T87" fmla="*/ 222 h 492"/>
                <a:gd name="T88" fmla="*/ 200 w 501"/>
                <a:gd name="T89" fmla="*/ 235 h 492"/>
                <a:gd name="T90" fmla="*/ 208 w 501"/>
                <a:gd name="T91" fmla="*/ 228 h 492"/>
                <a:gd name="T92" fmla="*/ 190 w 501"/>
                <a:gd name="T93" fmla="*/ 214 h 492"/>
                <a:gd name="T94" fmla="*/ 163 w 501"/>
                <a:gd name="T95" fmla="*/ 196 h 492"/>
                <a:gd name="T96" fmla="*/ 161 w 501"/>
                <a:gd name="T97" fmla="*/ 161 h 492"/>
                <a:gd name="T98" fmla="*/ 196 w 501"/>
                <a:gd name="T99" fmla="*/ 103 h 492"/>
                <a:gd name="T100" fmla="*/ 230 w 501"/>
                <a:gd name="T101" fmla="*/ 47 h 492"/>
                <a:gd name="T102" fmla="*/ 263 w 501"/>
                <a:gd name="T103" fmla="*/ 0 h 492"/>
                <a:gd name="T104" fmla="*/ 284 w 501"/>
                <a:gd name="T105" fmla="*/ 6 h 4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01"/>
                <a:gd name="T160" fmla="*/ 0 h 492"/>
                <a:gd name="T161" fmla="*/ 501 w 501"/>
                <a:gd name="T162" fmla="*/ 492 h 4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01" h="492">
                  <a:moveTo>
                    <a:pt x="292" y="7"/>
                  </a:moveTo>
                  <a:lnTo>
                    <a:pt x="301" y="11"/>
                  </a:lnTo>
                  <a:lnTo>
                    <a:pt x="309" y="15"/>
                  </a:lnTo>
                  <a:lnTo>
                    <a:pt x="317" y="21"/>
                  </a:lnTo>
                  <a:lnTo>
                    <a:pt x="325" y="26"/>
                  </a:lnTo>
                  <a:lnTo>
                    <a:pt x="334" y="30"/>
                  </a:lnTo>
                  <a:lnTo>
                    <a:pt x="342" y="34"/>
                  </a:lnTo>
                  <a:lnTo>
                    <a:pt x="350" y="40"/>
                  </a:lnTo>
                  <a:lnTo>
                    <a:pt x="360" y="46"/>
                  </a:lnTo>
                  <a:lnTo>
                    <a:pt x="368" y="50"/>
                  </a:lnTo>
                  <a:lnTo>
                    <a:pt x="377" y="54"/>
                  </a:lnTo>
                  <a:lnTo>
                    <a:pt x="385" y="59"/>
                  </a:lnTo>
                  <a:lnTo>
                    <a:pt x="392" y="63"/>
                  </a:lnTo>
                  <a:lnTo>
                    <a:pt x="401" y="69"/>
                  </a:lnTo>
                  <a:lnTo>
                    <a:pt x="408" y="74"/>
                  </a:lnTo>
                  <a:lnTo>
                    <a:pt x="417" y="79"/>
                  </a:lnTo>
                  <a:lnTo>
                    <a:pt x="426" y="86"/>
                  </a:lnTo>
                  <a:lnTo>
                    <a:pt x="430" y="88"/>
                  </a:lnTo>
                  <a:lnTo>
                    <a:pt x="434" y="92"/>
                  </a:lnTo>
                  <a:lnTo>
                    <a:pt x="439" y="95"/>
                  </a:lnTo>
                  <a:lnTo>
                    <a:pt x="444" y="99"/>
                  </a:lnTo>
                  <a:lnTo>
                    <a:pt x="450" y="102"/>
                  </a:lnTo>
                  <a:lnTo>
                    <a:pt x="454" y="105"/>
                  </a:lnTo>
                  <a:lnTo>
                    <a:pt x="459" y="108"/>
                  </a:lnTo>
                  <a:lnTo>
                    <a:pt x="465" y="113"/>
                  </a:lnTo>
                  <a:lnTo>
                    <a:pt x="469" y="116"/>
                  </a:lnTo>
                  <a:lnTo>
                    <a:pt x="473" y="119"/>
                  </a:lnTo>
                  <a:lnTo>
                    <a:pt x="477" y="124"/>
                  </a:lnTo>
                  <a:lnTo>
                    <a:pt x="481" y="128"/>
                  </a:lnTo>
                  <a:lnTo>
                    <a:pt x="484" y="132"/>
                  </a:lnTo>
                  <a:lnTo>
                    <a:pt x="488" y="138"/>
                  </a:lnTo>
                  <a:lnTo>
                    <a:pt x="490" y="143"/>
                  </a:lnTo>
                  <a:lnTo>
                    <a:pt x="492" y="150"/>
                  </a:lnTo>
                  <a:lnTo>
                    <a:pt x="488" y="156"/>
                  </a:lnTo>
                  <a:lnTo>
                    <a:pt x="486" y="161"/>
                  </a:lnTo>
                  <a:lnTo>
                    <a:pt x="483" y="168"/>
                  </a:lnTo>
                  <a:lnTo>
                    <a:pt x="481" y="175"/>
                  </a:lnTo>
                  <a:lnTo>
                    <a:pt x="480" y="181"/>
                  </a:lnTo>
                  <a:lnTo>
                    <a:pt x="481" y="188"/>
                  </a:lnTo>
                  <a:lnTo>
                    <a:pt x="484" y="195"/>
                  </a:lnTo>
                  <a:lnTo>
                    <a:pt x="490" y="200"/>
                  </a:lnTo>
                  <a:lnTo>
                    <a:pt x="492" y="204"/>
                  </a:lnTo>
                  <a:lnTo>
                    <a:pt x="495" y="208"/>
                  </a:lnTo>
                  <a:lnTo>
                    <a:pt x="498" y="212"/>
                  </a:lnTo>
                  <a:lnTo>
                    <a:pt x="501" y="218"/>
                  </a:lnTo>
                  <a:lnTo>
                    <a:pt x="501" y="222"/>
                  </a:lnTo>
                  <a:lnTo>
                    <a:pt x="501" y="226"/>
                  </a:lnTo>
                  <a:lnTo>
                    <a:pt x="498" y="232"/>
                  </a:lnTo>
                  <a:lnTo>
                    <a:pt x="495" y="237"/>
                  </a:lnTo>
                  <a:lnTo>
                    <a:pt x="491" y="243"/>
                  </a:lnTo>
                  <a:lnTo>
                    <a:pt x="487" y="248"/>
                  </a:lnTo>
                  <a:lnTo>
                    <a:pt x="483" y="255"/>
                  </a:lnTo>
                  <a:lnTo>
                    <a:pt x="479" y="261"/>
                  </a:lnTo>
                  <a:lnTo>
                    <a:pt x="474" y="268"/>
                  </a:lnTo>
                  <a:lnTo>
                    <a:pt x="470" y="273"/>
                  </a:lnTo>
                  <a:lnTo>
                    <a:pt x="468" y="280"/>
                  </a:lnTo>
                  <a:lnTo>
                    <a:pt x="463" y="286"/>
                  </a:lnTo>
                  <a:lnTo>
                    <a:pt x="459" y="291"/>
                  </a:lnTo>
                  <a:lnTo>
                    <a:pt x="457" y="297"/>
                  </a:lnTo>
                  <a:lnTo>
                    <a:pt x="452" y="302"/>
                  </a:lnTo>
                  <a:lnTo>
                    <a:pt x="450" y="309"/>
                  </a:lnTo>
                  <a:lnTo>
                    <a:pt x="446" y="315"/>
                  </a:lnTo>
                  <a:lnTo>
                    <a:pt x="441" y="320"/>
                  </a:lnTo>
                  <a:lnTo>
                    <a:pt x="439" y="326"/>
                  </a:lnTo>
                  <a:lnTo>
                    <a:pt x="434" y="332"/>
                  </a:lnTo>
                  <a:lnTo>
                    <a:pt x="428" y="330"/>
                  </a:lnTo>
                  <a:lnTo>
                    <a:pt x="421" y="328"/>
                  </a:lnTo>
                  <a:lnTo>
                    <a:pt x="414" y="327"/>
                  </a:lnTo>
                  <a:lnTo>
                    <a:pt x="407" y="326"/>
                  </a:lnTo>
                  <a:lnTo>
                    <a:pt x="400" y="324"/>
                  </a:lnTo>
                  <a:lnTo>
                    <a:pt x="393" y="324"/>
                  </a:lnTo>
                  <a:lnTo>
                    <a:pt x="386" y="323"/>
                  </a:lnTo>
                  <a:lnTo>
                    <a:pt x="381" y="321"/>
                  </a:lnTo>
                  <a:lnTo>
                    <a:pt x="374" y="320"/>
                  </a:lnTo>
                  <a:lnTo>
                    <a:pt x="367" y="319"/>
                  </a:lnTo>
                  <a:lnTo>
                    <a:pt x="360" y="316"/>
                  </a:lnTo>
                  <a:lnTo>
                    <a:pt x="353" y="315"/>
                  </a:lnTo>
                  <a:lnTo>
                    <a:pt x="346" y="310"/>
                  </a:lnTo>
                  <a:lnTo>
                    <a:pt x="341" y="308"/>
                  </a:lnTo>
                  <a:lnTo>
                    <a:pt x="334" y="303"/>
                  </a:lnTo>
                  <a:lnTo>
                    <a:pt x="328" y="301"/>
                  </a:lnTo>
                  <a:lnTo>
                    <a:pt x="321" y="298"/>
                  </a:lnTo>
                  <a:lnTo>
                    <a:pt x="316" y="299"/>
                  </a:lnTo>
                  <a:lnTo>
                    <a:pt x="310" y="301"/>
                  </a:lnTo>
                  <a:lnTo>
                    <a:pt x="308" y="308"/>
                  </a:lnTo>
                  <a:lnTo>
                    <a:pt x="313" y="313"/>
                  </a:lnTo>
                  <a:lnTo>
                    <a:pt x="319" y="319"/>
                  </a:lnTo>
                  <a:lnTo>
                    <a:pt x="325" y="323"/>
                  </a:lnTo>
                  <a:lnTo>
                    <a:pt x="332" y="328"/>
                  </a:lnTo>
                  <a:lnTo>
                    <a:pt x="339" y="332"/>
                  </a:lnTo>
                  <a:lnTo>
                    <a:pt x="346" y="338"/>
                  </a:lnTo>
                  <a:lnTo>
                    <a:pt x="353" y="342"/>
                  </a:lnTo>
                  <a:lnTo>
                    <a:pt x="360" y="348"/>
                  </a:lnTo>
                  <a:lnTo>
                    <a:pt x="365" y="350"/>
                  </a:lnTo>
                  <a:lnTo>
                    <a:pt x="371" y="355"/>
                  </a:lnTo>
                  <a:lnTo>
                    <a:pt x="378" y="359"/>
                  </a:lnTo>
                  <a:lnTo>
                    <a:pt x="383" y="363"/>
                  </a:lnTo>
                  <a:lnTo>
                    <a:pt x="389" y="366"/>
                  </a:lnTo>
                  <a:lnTo>
                    <a:pt x="396" y="370"/>
                  </a:lnTo>
                  <a:lnTo>
                    <a:pt x="401" y="374"/>
                  </a:lnTo>
                  <a:lnTo>
                    <a:pt x="405" y="378"/>
                  </a:lnTo>
                  <a:lnTo>
                    <a:pt x="403" y="384"/>
                  </a:lnTo>
                  <a:lnTo>
                    <a:pt x="399" y="389"/>
                  </a:lnTo>
                  <a:lnTo>
                    <a:pt x="396" y="396"/>
                  </a:lnTo>
                  <a:lnTo>
                    <a:pt x="392" y="401"/>
                  </a:lnTo>
                  <a:lnTo>
                    <a:pt x="388" y="407"/>
                  </a:lnTo>
                  <a:lnTo>
                    <a:pt x="385" y="412"/>
                  </a:lnTo>
                  <a:lnTo>
                    <a:pt x="381" y="419"/>
                  </a:lnTo>
                  <a:lnTo>
                    <a:pt x="377" y="425"/>
                  </a:lnTo>
                  <a:lnTo>
                    <a:pt x="372" y="430"/>
                  </a:lnTo>
                  <a:lnTo>
                    <a:pt x="370" y="437"/>
                  </a:lnTo>
                  <a:lnTo>
                    <a:pt x="365" y="443"/>
                  </a:lnTo>
                  <a:lnTo>
                    <a:pt x="363" y="448"/>
                  </a:lnTo>
                  <a:lnTo>
                    <a:pt x="359" y="455"/>
                  </a:lnTo>
                  <a:lnTo>
                    <a:pt x="356" y="461"/>
                  </a:lnTo>
                  <a:lnTo>
                    <a:pt x="353" y="468"/>
                  </a:lnTo>
                  <a:lnTo>
                    <a:pt x="352" y="475"/>
                  </a:lnTo>
                  <a:lnTo>
                    <a:pt x="348" y="477"/>
                  </a:lnTo>
                  <a:lnTo>
                    <a:pt x="345" y="483"/>
                  </a:lnTo>
                  <a:lnTo>
                    <a:pt x="343" y="487"/>
                  </a:lnTo>
                  <a:lnTo>
                    <a:pt x="342" y="492"/>
                  </a:lnTo>
                  <a:lnTo>
                    <a:pt x="335" y="488"/>
                  </a:lnTo>
                  <a:lnTo>
                    <a:pt x="328" y="486"/>
                  </a:lnTo>
                  <a:lnTo>
                    <a:pt x="323" y="483"/>
                  </a:lnTo>
                  <a:lnTo>
                    <a:pt x="317" y="480"/>
                  </a:lnTo>
                  <a:lnTo>
                    <a:pt x="310" y="476"/>
                  </a:lnTo>
                  <a:lnTo>
                    <a:pt x="305" y="472"/>
                  </a:lnTo>
                  <a:lnTo>
                    <a:pt x="299" y="469"/>
                  </a:lnTo>
                  <a:lnTo>
                    <a:pt x="294" y="466"/>
                  </a:lnTo>
                  <a:lnTo>
                    <a:pt x="288" y="462"/>
                  </a:lnTo>
                  <a:lnTo>
                    <a:pt x="281" y="459"/>
                  </a:lnTo>
                  <a:lnTo>
                    <a:pt x="276" y="455"/>
                  </a:lnTo>
                  <a:lnTo>
                    <a:pt x="270" y="454"/>
                  </a:lnTo>
                  <a:lnTo>
                    <a:pt x="263" y="451"/>
                  </a:lnTo>
                  <a:lnTo>
                    <a:pt x="256" y="450"/>
                  </a:lnTo>
                  <a:lnTo>
                    <a:pt x="251" y="447"/>
                  </a:lnTo>
                  <a:lnTo>
                    <a:pt x="244" y="447"/>
                  </a:lnTo>
                  <a:lnTo>
                    <a:pt x="244" y="443"/>
                  </a:lnTo>
                  <a:lnTo>
                    <a:pt x="244" y="440"/>
                  </a:lnTo>
                  <a:lnTo>
                    <a:pt x="241" y="439"/>
                  </a:lnTo>
                  <a:lnTo>
                    <a:pt x="239" y="439"/>
                  </a:lnTo>
                  <a:lnTo>
                    <a:pt x="234" y="439"/>
                  </a:lnTo>
                  <a:lnTo>
                    <a:pt x="232" y="440"/>
                  </a:lnTo>
                  <a:lnTo>
                    <a:pt x="227" y="440"/>
                  </a:lnTo>
                  <a:lnTo>
                    <a:pt x="225" y="440"/>
                  </a:lnTo>
                  <a:lnTo>
                    <a:pt x="219" y="441"/>
                  </a:lnTo>
                  <a:lnTo>
                    <a:pt x="214" y="443"/>
                  </a:lnTo>
                  <a:lnTo>
                    <a:pt x="208" y="443"/>
                  </a:lnTo>
                  <a:lnTo>
                    <a:pt x="204" y="444"/>
                  </a:lnTo>
                  <a:lnTo>
                    <a:pt x="198" y="443"/>
                  </a:lnTo>
                  <a:lnTo>
                    <a:pt x="194" y="443"/>
                  </a:lnTo>
                  <a:lnTo>
                    <a:pt x="190" y="440"/>
                  </a:lnTo>
                  <a:lnTo>
                    <a:pt x="186" y="437"/>
                  </a:lnTo>
                  <a:lnTo>
                    <a:pt x="176" y="429"/>
                  </a:lnTo>
                  <a:lnTo>
                    <a:pt x="165" y="422"/>
                  </a:lnTo>
                  <a:lnTo>
                    <a:pt x="156" y="415"/>
                  </a:lnTo>
                  <a:lnTo>
                    <a:pt x="145" y="408"/>
                  </a:lnTo>
                  <a:lnTo>
                    <a:pt x="135" y="400"/>
                  </a:lnTo>
                  <a:lnTo>
                    <a:pt x="125" y="393"/>
                  </a:lnTo>
                  <a:lnTo>
                    <a:pt x="114" y="386"/>
                  </a:lnTo>
                  <a:lnTo>
                    <a:pt x="105" y="381"/>
                  </a:lnTo>
                  <a:lnTo>
                    <a:pt x="95" y="372"/>
                  </a:lnTo>
                  <a:lnTo>
                    <a:pt x="85" y="366"/>
                  </a:lnTo>
                  <a:lnTo>
                    <a:pt x="74" y="359"/>
                  </a:lnTo>
                  <a:lnTo>
                    <a:pt x="65" y="353"/>
                  </a:lnTo>
                  <a:lnTo>
                    <a:pt x="55" y="346"/>
                  </a:lnTo>
                  <a:lnTo>
                    <a:pt x="45" y="339"/>
                  </a:lnTo>
                  <a:lnTo>
                    <a:pt x="36" y="332"/>
                  </a:lnTo>
                  <a:lnTo>
                    <a:pt x="26" y="326"/>
                  </a:lnTo>
                  <a:lnTo>
                    <a:pt x="19" y="320"/>
                  </a:lnTo>
                  <a:lnTo>
                    <a:pt x="14" y="313"/>
                  </a:lnTo>
                  <a:lnTo>
                    <a:pt x="9" y="310"/>
                  </a:lnTo>
                  <a:lnTo>
                    <a:pt x="5" y="308"/>
                  </a:lnTo>
                  <a:lnTo>
                    <a:pt x="3" y="306"/>
                  </a:lnTo>
                  <a:lnTo>
                    <a:pt x="0" y="303"/>
                  </a:lnTo>
                  <a:lnTo>
                    <a:pt x="0" y="298"/>
                  </a:lnTo>
                  <a:lnTo>
                    <a:pt x="0" y="292"/>
                  </a:lnTo>
                  <a:lnTo>
                    <a:pt x="1" y="286"/>
                  </a:lnTo>
                  <a:lnTo>
                    <a:pt x="5" y="281"/>
                  </a:lnTo>
                  <a:lnTo>
                    <a:pt x="8" y="280"/>
                  </a:lnTo>
                  <a:lnTo>
                    <a:pt x="11" y="279"/>
                  </a:lnTo>
                  <a:lnTo>
                    <a:pt x="15" y="277"/>
                  </a:lnTo>
                  <a:lnTo>
                    <a:pt x="19" y="277"/>
                  </a:lnTo>
                  <a:lnTo>
                    <a:pt x="25" y="275"/>
                  </a:lnTo>
                  <a:lnTo>
                    <a:pt x="29" y="272"/>
                  </a:lnTo>
                  <a:lnTo>
                    <a:pt x="34" y="269"/>
                  </a:lnTo>
                  <a:lnTo>
                    <a:pt x="38" y="268"/>
                  </a:lnTo>
                  <a:lnTo>
                    <a:pt x="43" y="263"/>
                  </a:lnTo>
                  <a:lnTo>
                    <a:pt x="48" y="262"/>
                  </a:lnTo>
                  <a:lnTo>
                    <a:pt x="52" y="258"/>
                  </a:lnTo>
                  <a:lnTo>
                    <a:pt x="58" y="257"/>
                  </a:lnTo>
                  <a:lnTo>
                    <a:pt x="62" y="254"/>
                  </a:lnTo>
                  <a:lnTo>
                    <a:pt x="66" y="251"/>
                  </a:lnTo>
                  <a:lnTo>
                    <a:pt x="72" y="248"/>
                  </a:lnTo>
                  <a:lnTo>
                    <a:pt x="77" y="246"/>
                  </a:lnTo>
                  <a:lnTo>
                    <a:pt x="81" y="244"/>
                  </a:lnTo>
                  <a:lnTo>
                    <a:pt x="87" y="241"/>
                  </a:lnTo>
                  <a:lnTo>
                    <a:pt x="92" y="240"/>
                  </a:lnTo>
                  <a:lnTo>
                    <a:pt x="98" y="240"/>
                  </a:lnTo>
                  <a:lnTo>
                    <a:pt x="102" y="244"/>
                  </a:lnTo>
                  <a:lnTo>
                    <a:pt x="107" y="243"/>
                  </a:lnTo>
                  <a:lnTo>
                    <a:pt x="113" y="240"/>
                  </a:lnTo>
                  <a:lnTo>
                    <a:pt x="118" y="236"/>
                  </a:lnTo>
                  <a:lnTo>
                    <a:pt x="120" y="230"/>
                  </a:lnTo>
                  <a:lnTo>
                    <a:pt x="121" y="226"/>
                  </a:lnTo>
                  <a:lnTo>
                    <a:pt x="124" y="221"/>
                  </a:lnTo>
                  <a:lnTo>
                    <a:pt x="125" y="217"/>
                  </a:lnTo>
                  <a:lnTo>
                    <a:pt x="127" y="211"/>
                  </a:lnTo>
                  <a:lnTo>
                    <a:pt x="129" y="207"/>
                  </a:lnTo>
                  <a:lnTo>
                    <a:pt x="132" y="203"/>
                  </a:lnTo>
                  <a:lnTo>
                    <a:pt x="136" y="199"/>
                  </a:lnTo>
                  <a:lnTo>
                    <a:pt x="141" y="200"/>
                  </a:lnTo>
                  <a:lnTo>
                    <a:pt x="145" y="204"/>
                  </a:lnTo>
                  <a:lnTo>
                    <a:pt x="149" y="206"/>
                  </a:lnTo>
                  <a:lnTo>
                    <a:pt x="153" y="210"/>
                  </a:lnTo>
                  <a:lnTo>
                    <a:pt x="157" y="211"/>
                  </a:lnTo>
                  <a:lnTo>
                    <a:pt x="163" y="215"/>
                  </a:lnTo>
                  <a:lnTo>
                    <a:pt x="167" y="217"/>
                  </a:lnTo>
                  <a:lnTo>
                    <a:pt x="172" y="221"/>
                  </a:lnTo>
                  <a:lnTo>
                    <a:pt x="176" y="222"/>
                  </a:lnTo>
                  <a:lnTo>
                    <a:pt x="181" y="225"/>
                  </a:lnTo>
                  <a:lnTo>
                    <a:pt x="186" y="228"/>
                  </a:lnTo>
                  <a:lnTo>
                    <a:pt x="190" y="230"/>
                  </a:lnTo>
                  <a:lnTo>
                    <a:pt x="194" y="232"/>
                  </a:lnTo>
                  <a:lnTo>
                    <a:pt x="200" y="235"/>
                  </a:lnTo>
                  <a:lnTo>
                    <a:pt x="204" y="237"/>
                  </a:lnTo>
                  <a:lnTo>
                    <a:pt x="210" y="240"/>
                  </a:lnTo>
                  <a:lnTo>
                    <a:pt x="211" y="235"/>
                  </a:lnTo>
                  <a:lnTo>
                    <a:pt x="211" y="232"/>
                  </a:lnTo>
                  <a:lnTo>
                    <a:pt x="208" y="228"/>
                  </a:lnTo>
                  <a:lnTo>
                    <a:pt x="205" y="225"/>
                  </a:lnTo>
                  <a:lnTo>
                    <a:pt x="201" y="222"/>
                  </a:lnTo>
                  <a:lnTo>
                    <a:pt x="197" y="219"/>
                  </a:lnTo>
                  <a:lnTo>
                    <a:pt x="193" y="217"/>
                  </a:lnTo>
                  <a:lnTo>
                    <a:pt x="190" y="214"/>
                  </a:lnTo>
                  <a:lnTo>
                    <a:pt x="185" y="210"/>
                  </a:lnTo>
                  <a:lnTo>
                    <a:pt x="179" y="207"/>
                  </a:lnTo>
                  <a:lnTo>
                    <a:pt x="174" y="203"/>
                  </a:lnTo>
                  <a:lnTo>
                    <a:pt x="168" y="200"/>
                  </a:lnTo>
                  <a:lnTo>
                    <a:pt x="163" y="196"/>
                  </a:lnTo>
                  <a:lnTo>
                    <a:pt x="157" y="192"/>
                  </a:lnTo>
                  <a:lnTo>
                    <a:pt x="152" y="189"/>
                  </a:lnTo>
                  <a:lnTo>
                    <a:pt x="147" y="185"/>
                  </a:lnTo>
                  <a:lnTo>
                    <a:pt x="154" y="172"/>
                  </a:lnTo>
                  <a:lnTo>
                    <a:pt x="161" y="161"/>
                  </a:lnTo>
                  <a:lnTo>
                    <a:pt x="168" y="149"/>
                  </a:lnTo>
                  <a:lnTo>
                    <a:pt x="175" y="138"/>
                  </a:lnTo>
                  <a:lnTo>
                    <a:pt x="182" y="126"/>
                  </a:lnTo>
                  <a:lnTo>
                    <a:pt x="189" y="116"/>
                  </a:lnTo>
                  <a:lnTo>
                    <a:pt x="196" y="103"/>
                  </a:lnTo>
                  <a:lnTo>
                    <a:pt x="203" y="92"/>
                  </a:lnTo>
                  <a:lnTo>
                    <a:pt x="208" y="80"/>
                  </a:lnTo>
                  <a:lnTo>
                    <a:pt x="216" y="69"/>
                  </a:lnTo>
                  <a:lnTo>
                    <a:pt x="222" y="58"/>
                  </a:lnTo>
                  <a:lnTo>
                    <a:pt x="230" y="47"/>
                  </a:lnTo>
                  <a:lnTo>
                    <a:pt x="237" y="34"/>
                  </a:lnTo>
                  <a:lnTo>
                    <a:pt x="244" y="23"/>
                  </a:lnTo>
                  <a:lnTo>
                    <a:pt x="251" y="12"/>
                  </a:lnTo>
                  <a:lnTo>
                    <a:pt x="259" y="1"/>
                  </a:lnTo>
                  <a:lnTo>
                    <a:pt x="263" y="0"/>
                  </a:lnTo>
                  <a:lnTo>
                    <a:pt x="266" y="0"/>
                  </a:lnTo>
                  <a:lnTo>
                    <a:pt x="270" y="0"/>
                  </a:lnTo>
                  <a:lnTo>
                    <a:pt x="274" y="1"/>
                  </a:lnTo>
                  <a:lnTo>
                    <a:pt x="279" y="3"/>
                  </a:lnTo>
                  <a:lnTo>
                    <a:pt x="284" y="6"/>
                  </a:lnTo>
                  <a:lnTo>
                    <a:pt x="288" y="6"/>
                  </a:lnTo>
                  <a:lnTo>
                    <a:pt x="292" y="7"/>
                  </a:lnTo>
                  <a:close/>
                </a:path>
              </a:pathLst>
            </a:custGeom>
            <a:solidFill>
              <a:srgbClr val="000000"/>
            </a:solidFill>
            <a:ln w="9525">
              <a:noFill/>
              <a:round/>
              <a:headEnd/>
              <a:tailEnd/>
            </a:ln>
          </p:spPr>
          <p:txBody>
            <a:bodyPr/>
            <a:lstStyle/>
            <a:p>
              <a:endParaRPr lang="en-US"/>
            </a:p>
          </p:txBody>
        </p:sp>
        <p:sp>
          <p:nvSpPr>
            <p:cNvPr id="27728" name="Freeform 326"/>
            <p:cNvSpPr>
              <a:spLocks/>
            </p:cNvSpPr>
            <p:nvPr/>
          </p:nvSpPr>
          <p:spPr bwMode="auto">
            <a:xfrm>
              <a:off x="4826" y="3749"/>
              <a:ext cx="131" cy="135"/>
            </a:xfrm>
            <a:custGeom>
              <a:avLst/>
              <a:gdLst>
                <a:gd name="T0" fmla="*/ 123 w 262"/>
                <a:gd name="T1" fmla="*/ 15 h 269"/>
                <a:gd name="T2" fmla="*/ 139 w 262"/>
                <a:gd name="T3" fmla="*/ 26 h 269"/>
                <a:gd name="T4" fmla="*/ 157 w 262"/>
                <a:gd name="T5" fmla="*/ 36 h 269"/>
                <a:gd name="T6" fmla="*/ 175 w 262"/>
                <a:gd name="T7" fmla="*/ 47 h 269"/>
                <a:gd name="T8" fmla="*/ 193 w 262"/>
                <a:gd name="T9" fmla="*/ 58 h 269"/>
                <a:gd name="T10" fmla="*/ 211 w 262"/>
                <a:gd name="T11" fmla="*/ 69 h 269"/>
                <a:gd name="T12" fmla="*/ 229 w 262"/>
                <a:gd name="T13" fmla="*/ 81 h 269"/>
                <a:gd name="T14" fmla="*/ 245 w 262"/>
                <a:gd name="T15" fmla="*/ 93 h 269"/>
                <a:gd name="T16" fmla="*/ 256 w 262"/>
                <a:gd name="T17" fmla="*/ 103 h 269"/>
                <a:gd name="T18" fmla="*/ 262 w 262"/>
                <a:gd name="T19" fmla="*/ 109 h 269"/>
                <a:gd name="T20" fmla="*/ 262 w 262"/>
                <a:gd name="T21" fmla="*/ 116 h 269"/>
                <a:gd name="T22" fmla="*/ 261 w 262"/>
                <a:gd name="T23" fmla="*/ 122 h 269"/>
                <a:gd name="T24" fmla="*/ 256 w 262"/>
                <a:gd name="T25" fmla="*/ 132 h 269"/>
                <a:gd name="T26" fmla="*/ 251 w 262"/>
                <a:gd name="T27" fmla="*/ 139 h 269"/>
                <a:gd name="T28" fmla="*/ 245 w 262"/>
                <a:gd name="T29" fmla="*/ 147 h 269"/>
                <a:gd name="T30" fmla="*/ 241 w 262"/>
                <a:gd name="T31" fmla="*/ 156 h 269"/>
                <a:gd name="T32" fmla="*/ 236 w 262"/>
                <a:gd name="T33" fmla="*/ 167 h 269"/>
                <a:gd name="T34" fmla="*/ 227 w 262"/>
                <a:gd name="T35" fmla="*/ 180 h 269"/>
                <a:gd name="T36" fmla="*/ 219 w 262"/>
                <a:gd name="T37" fmla="*/ 194 h 269"/>
                <a:gd name="T38" fmla="*/ 211 w 262"/>
                <a:gd name="T39" fmla="*/ 209 h 269"/>
                <a:gd name="T40" fmla="*/ 203 w 262"/>
                <a:gd name="T41" fmla="*/ 223 h 269"/>
                <a:gd name="T42" fmla="*/ 194 w 262"/>
                <a:gd name="T43" fmla="*/ 237 h 269"/>
                <a:gd name="T44" fmla="*/ 185 w 262"/>
                <a:gd name="T45" fmla="*/ 249 h 269"/>
                <a:gd name="T46" fmla="*/ 175 w 262"/>
                <a:gd name="T47" fmla="*/ 262 h 269"/>
                <a:gd name="T48" fmla="*/ 164 w 262"/>
                <a:gd name="T49" fmla="*/ 267 h 269"/>
                <a:gd name="T50" fmla="*/ 153 w 262"/>
                <a:gd name="T51" fmla="*/ 262 h 269"/>
                <a:gd name="T52" fmla="*/ 142 w 262"/>
                <a:gd name="T53" fmla="*/ 256 h 269"/>
                <a:gd name="T54" fmla="*/ 131 w 262"/>
                <a:gd name="T55" fmla="*/ 251 h 269"/>
                <a:gd name="T56" fmla="*/ 118 w 262"/>
                <a:gd name="T57" fmla="*/ 244 h 269"/>
                <a:gd name="T58" fmla="*/ 102 w 262"/>
                <a:gd name="T59" fmla="*/ 236 h 269"/>
                <a:gd name="T60" fmla="*/ 85 w 262"/>
                <a:gd name="T61" fmla="*/ 226 h 269"/>
                <a:gd name="T62" fmla="*/ 70 w 262"/>
                <a:gd name="T63" fmla="*/ 218 h 269"/>
                <a:gd name="T64" fmla="*/ 55 w 262"/>
                <a:gd name="T65" fmla="*/ 208 h 269"/>
                <a:gd name="T66" fmla="*/ 40 w 262"/>
                <a:gd name="T67" fmla="*/ 198 h 269"/>
                <a:gd name="T68" fmla="*/ 26 w 262"/>
                <a:gd name="T69" fmla="*/ 189 h 269"/>
                <a:gd name="T70" fmla="*/ 12 w 262"/>
                <a:gd name="T71" fmla="*/ 179 h 269"/>
                <a:gd name="T72" fmla="*/ 1 w 262"/>
                <a:gd name="T73" fmla="*/ 171 h 269"/>
                <a:gd name="T74" fmla="*/ 0 w 262"/>
                <a:gd name="T75" fmla="*/ 162 h 269"/>
                <a:gd name="T76" fmla="*/ 3 w 262"/>
                <a:gd name="T77" fmla="*/ 154 h 269"/>
                <a:gd name="T78" fmla="*/ 8 w 262"/>
                <a:gd name="T79" fmla="*/ 146 h 269"/>
                <a:gd name="T80" fmla="*/ 12 w 262"/>
                <a:gd name="T81" fmla="*/ 139 h 269"/>
                <a:gd name="T82" fmla="*/ 16 w 262"/>
                <a:gd name="T83" fmla="*/ 132 h 269"/>
                <a:gd name="T84" fmla="*/ 19 w 262"/>
                <a:gd name="T85" fmla="*/ 125 h 269"/>
                <a:gd name="T86" fmla="*/ 23 w 262"/>
                <a:gd name="T87" fmla="*/ 116 h 269"/>
                <a:gd name="T88" fmla="*/ 27 w 262"/>
                <a:gd name="T89" fmla="*/ 109 h 269"/>
                <a:gd name="T90" fmla="*/ 30 w 262"/>
                <a:gd name="T91" fmla="*/ 100 h 269"/>
                <a:gd name="T92" fmla="*/ 34 w 262"/>
                <a:gd name="T93" fmla="*/ 93 h 269"/>
                <a:gd name="T94" fmla="*/ 37 w 262"/>
                <a:gd name="T95" fmla="*/ 85 h 269"/>
                <a:gd name="T96" fmla="*/ 43 w 262"/>
                <a:gd name="T97" fmla="*/ 77 h 269"/>
                <a:gd name="T98" fmla="*/ 48 w 262"/>
                <a:gd name="T99" fmla="*/ 66 h 269"/>
                <a:gd name="T100" fmla="*/ 55 w 262"/>
                <a:gd name="T101" fmla="*/ 55 h 269"/>
                <a:gd name="T102" fmla="*/ 61 w 262"/>
                <a:gd name="T103" fmla="*/ 44 h 269"/>
                <a:gd name="T104" fmla="*/ 67 w 262"/>
                <a:gd name="T105" fmla="*/ 31 h 269"/>
                <a:gd name="T106" fmla="*/ 73 w 262"/>
                <a:gd name="T107" fmla="*/ 22 h 269"/>
                <a:gd name="T108" fmla="*/ 80 w 262"/>
                <a:gd name="T109" fmla="*/ 12 h 269"/>
                <a:gd name="T110" fmla="*/ 87 w 262"/>
                <a:gd name="T111" fmla="*/ 4 h 269"/>
                <a:gd name="T112" fmla="*/ 96 w 262"/>
                <a:gd name="T113" fmla="*/ 2 h 269"/>
                <a:gd name="T114" fmla="*/ 109 w 262"/>
                <a:gd name="T115" fmla="*/ 8 h 269"/>
                <a:gd name="T116" fmla="*/ 114 w 262"/>
                <a:gd name="T117" fmla="*/ 11 h 2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2"/>
                <a:gd name="T178" fmla="*/ 0 h 269"/>
                <a:gd name="T179" fmla="*/ 262 w 262"/>
                <a:gd name="T180" fmla="*/ 269 h 26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2" h="269">
                  <a:moveTo>
                    <a:pt x="114" y="11"/>
                  </a:moveTo>
                  <a:lnTo>
                    <a:pt x="123" y="15"/>
                  </a:lnTo>
                  <a:lnTo>
                    <a:pt x="131" y="20"/>
                  </a:lnTo>
                  <a:lnTo>
                    <a:pt x="139" y="26"/>
                  </a:lnTo>
                  <a:lnTo>
                    <a:pt x="147" y="31"/>
                  </a:lnTo>
                  <a:lnTo>
                    <a:pt x="157" y="36"/>
                  </a:lnTo>
                  <a:lnTo>
                    <a:pt x="167" y="41"/>
                  </a:lnTo>
                  <a:lnTo>
                    <a:pt x="175" y="47"/>
                  </a:lnTo>
                  <a:lnTo>
                    <a:pt x="185" y="52"/>
                  </a:lnTo>
                  <a:lnTo>
                    <a:pt x="193" y="58"/>
                  </a:lnTo>
                  <a:lnTo>
                    <a:pt x="203" y="63"/>
                  </a:lnTo>
                  <a:lnTo>
                    <a:pt x="211" y="69"/>
                  </a:lnTo>
                  <a:lnTo>
                    <a:pt x="221" y="74"/>
                  </a:lnTo>
                  <a:lnTo>
                    <a:pt x="229" y="81"/>
                  </a:lnTo>
                  <a:lnTo>
                    <a:pt x="237" y="87"/>
                  </a:lnTo>
                  <a:lnTo>
                    <a:pt x="245" y="93"/>
                  </a:lnTo>
                  <a:lnTo>
                    <a:pt x="254" y="100"/>
                  </a:lnTo>
                  <a:lnTo>
                    <a:pt x="256" y="103"/>
                  </a:lnTo>
                  <a:lnTo>
                    <a:pt x="259" y="106"/>
                  </a:lnTo>
                  <a:lnTo>
                    <a:pt x="262" y="109"/>
                  </a:lnTo>
                  <a:lnTo>
                    <a:pt x="262" y="113"/>
                  </a:lnTo>
                  <a:lnTo>
                    <a:pt x="262" y="116"/>
                  </a:lnTo>
                  <a:lnTo>
                    <a:pt x="262" y="120"/>
                  </a:lnTo>
                  <a:lnTo>
                    <a:pt x="261" y="122"/>
                  </a:lnTo>
                  <a:lnTo>
                    <a:pt x="259" y="127"/>
                  </a:lnTo>
                  <a:lnTo>
                    <a:pt x="256" y="132"/>
                  </a:lnTo>
                  <a:lnTo>
                    <a:pt x="254" y="135"/>
                  </a:lnTo>
                  <a:lnTo>
                    <a:pt x="251" y="139"/>
                  </a:lnTo>
                  <a:lnTo>
                    <a:pt x="248" y="143"/>
                  </a:lnTo>
                  <a:lnTo>
                    <a:pt x="245" y="147"/>
                  </a:lnTo>
                  <a:lnTo>
                    <a:pt x="243" y="151"/>
                  </a:lnTo>
                  <a:lnTo>
                    <a:pt x="241" y="156"/>
                  </a:lnTo>
                  <a:lnTo>
                    <a:pt x="240" y="160"/>
                  </a:lnTo>
                  <a:lnTo>
                    <a:pt x="236" y="167"/>
                  </a:lnTo>
                  <a:lnTo>
                    <a:pt x="232" y="173"/>
                  </a:lnTo>
                  <a:lnTo>
                    <a:pt x="227" y="180"/>
                  </a:lnTo>
                  <a:lnTo>
                    <a:pt x="223" y="189"/>
                  </a:lnTo>
                  <a:lnTo>
                    <a:pt x="219" y="194"/>
                  </a:lnTo>
                  <a:lnTo>
                    <a:pt x="215" y="202"/>
                  </a:lnTo>
                  <a:lnTo>
                    <a:pt x="211" y="209"/>
                  </a:lnTo>
                  <a:lnTo>
                    <a:pt x="208" y="216"/>
                  </a:lnTo>
                  <a:lnTo>
                    <a:pt x="203" y="223"/>
                  </a:lnTo>
                  <a:lnTo>
                    <a:pt x="199" y="230"/>
                  </a:lnTo>
                  <a:lnTo>
                    <a:pt x="194" y="237"/>
                  </a:lnTo>
                  <a:lnTo>
                    <a:pt x="190" y="244"/>
                  </a:lnTo>
                  <a:lnTo>
                    <a:pt x="185" y="249"/>
                  </a:lnTo>
                  <a:lnTo>
                    <a:pt x="179" y="256"/>
                  </a:lnTo>
                  <a:lnTo>
                    <a:pt x="175" y="262"/>
                  </a:lnTo>
                  <a:lnTo>
                    <a:pt x="170" y="269"/>
                  </a:lnTo>
                  <a:lnTo>
                    <a:pt x="164" y="267"/>
                  </a:lnTo>
                  <a:lnTo>
                    <a:pt x="158" y="265"/>
                  </a:lnTo>
                  <a:lnTo>
                    <a:pt x="153" y="262"/>
                  </a:lnTo>
                  <a:lnTo>
                    <a:pt x="147" y="259"/>
                  </a:lnTo>
                  <a:lnTo>
                    <a:pt x="142" y="256"/>
                  </a:lnTo>
                  <a:lnTo>
                    <a:pt x="136" y="253"/>
                  </a:lnTo>
                  <a:lnTo>
                    <a:pt x="131" y="251"/>
                  </a:lnTo>
                  <a:lnTo>
                    <a:pt x="127" y="249"/>
                  </a:lnTo>
                  <a:lnTo>
                    <a:pt x="118" y="244"/>
                  </a:lnTo>
                  <a:lnTo>
                    <a:pt x="110" y="240"/>
                  </a:lnTo>
                  <a:lnTo>
                    <a:pt x="102" y="236"/>
                  </a:lnTo>
                  <a:lnTo>
                    <a:pt x="94" y="231"/>
                  </a:lnTo>
                  <a:lnTo>
                    <a:pt x="85" y="226"/>
                  </a:lnTo>
                  <a:lnTo>
                    <a:pt x="78" y="222"/>
                  </a:lnTo>
                  <a:lnTo>
                    <a:pt x="70" y="218"/>
                  </a:lnTo>
                  <a:lnTo>
                    <a:pt x="63" y="213"/>
                  </a:lnTo>
                  <a:lnTo>
                    <a:pt x="55" y="208"/>
                  </a:lnTo>
                  <a:lnTo>
                    <a:pt x="48" y="204"/>
                  </a:lnTo>
                  <a:lnTo>
                    <a:pt x="40" y="198"/>
                  </a:lnTo>
                  <a:lnTo>
                    <a:pt x="34" y="194"/>
                  </a:lnTo>
                  <a:lnTo>
                    <a:pt x="26" y="189"/>
                  </a:lnTo>
                  <a:lnTo>
                    <a:pt x="19" y="183"/>
                  </a:lnTo>
                  <a:lnTo>
                    <a:pt x="12" y="179"/>
                  </a:lnTo>
                  <a:lnTo>
                    <a:pt x="5" y="173"/>
                  </a:lnTo>
                  <a:lnTo>
                    <a:pt x="1" y="171"/>
                  </a:lnTo>
                  <a:lnTo>
                    <a:pt x="1" y="167"/>
                  </a:lnTo>
                  <a:lnTo>
                    <a:pt x="0" y="162"/>
                  </a:lnTo>
                  <a:lnTo>
                    <a:pt x="1" y="158"/>
                  </a:lnTo>
                  <a:lnTo>
                    <a:pt x="3" y="154"/>
                  </a:lnTo>
                  <a:lnTo>
                    <a:pt x="5" y="150"/>
                  </a:lnTo>
                  <a:lnTo>
                    <a:pt x="8" y="146"/>
                  </a:lnTo>
                  <a:lnTo>
                    <a:pt x="11" y="143"/>
                  </a:lnTo>
                  <a:lnTo>
                    <a:pt x="12" y="139"/>
                  </a:lnTo>
                  <a:lnTo>
                    <a:pt x="14" y="136"/>
                  </a:lnTo>
                  <a:lnTo>
                    <a:pt x="16" y="132"/>
                  </a:lnTo>
                  <a:lnTo>
                    <a:pt x="18" y="128"/>
                  </a:lnTo>
                  <a:lnTo>
                    <a:pt x="19" y="125"/>
                  </a:lnTo>
                  <a:lnTo>
                    <a:pt x="22" y="121"/>
                  </a:lnTo>
                  <a:lnTo>
                    <a:pt x="23" y="116"/>
                  </a:lnTo>
                  <a:lnTo>
                    <a:pt x="25" y="113"/>
                  </a:lnTo>
                  <a:lnTo>
                    <a:pt x="27" y="109"/>
                  </a:lnTo>
                  <a:lnTo>
                    <a:pt x="29" y="105"/>
                  </a:lnTo>
                  <a:lnTo>
                    <a:pt x="30" y="100"/>
                  </a:lnTo>
                  <a:lnTo>
                    <a:pt x="33" y="98"/>
                  </a:lnTo>
                  <a:lnTo>
                    <a:pt x="34" y="93"/>
                  </a:lnTo>
                  <a:lnTo>
                    <a:pt x="36" y="89"/>
                  </a:lnTo>
                  <a:lnTo>
                    <a:pt x="37" y="85"/>
                  </a:lnTo>
                  <a:lnTo>
                    <a:pt x="40" y="82"/>
                  </a:lnTo>
                  <a:lnTo>
                    <a:pt x="43" y="77"/>
                  </a:lnTo>
                  <a:lnTo>
                    <a:pt x="45" y="71"/>
                  </a:lnTo>
                  <a:lnTo>
                    <a:pt x="48" y="66"/>
                  </a:lnTo>
                  <a:lnTo>
                    <a:pt x="52" y="60"/>
                  </a:lnTo>
                  <a:lnTo>
                    <a:pt x="55" y="55"/>
                  </a:lnTo>
                  <a:lnTo>
                    <a:pt x="58" y="49"/>
                  </a:lnTo>
                  <a:lnTo>
                    <a:pt x="61" y="44"/>
                  </a:lnTo>
                  <a:lnTo>
                    <a:pt x="65" y="38"/>
                  </a:lnTo>
                  <a:lnTo>
                    <a:pt x="67" y="31"/>
                  </a:lnTo>
                  <a:lnTo>
                    <a:pt x="70" y="27"/>
                  </a:lnTo>
                  <a:lnTo>
                    <a:pt x="73" y="22"/>
                  </a:lnTo>
                  <a:lnTo>
                    <a:pt x="77" y="16"/>
                  </a:lnTo>
                  <a:lnTo>
                    <a:pt x="80" y="12"/>
                  </a:lnTo>
                  <a:lnTo>
                    <a:pt x="83" y="8"/>
                  </a:lnTo>
                  <a:lnTo>
                    <a:pt x="87" y="4"/>
                  </a:lnTo>
                  <a:lnTo>
                    <a:pt x="89" y="0"/>
                  </a:lnTo>
                  <a:lnTo>
                    <a:pt x="96" y="2"/>
                  </a:lnTo>
                  <a:lnTo>
                    <a:pt x="102" y="5"/>
                  </a:lnTo>
                  <a:lnTo>
                    <a:pt x="109" y="8"/>
                  </a:lnTo>
                  <a:lnTo>
                    <a:pt x="114" y="11"/>
                  </a:lnTo>
                  <a:close/>
                </a:path>
              </a:pathLst>
            </a:custGeom>
            <a:solidFill>
              <a:srgbClr val="FFFF66"/>
            </a:solidFill>
            <a:ln w="9525">
              <a:noFill/>
              <a:round/>
              <a:headEnd/>
              <a:tailEnd/>
            </a:ln>
          </p:spPr>
          <p:txBody>
            <a:bodyPr/>
            <a:lstStyle/>
            <a:p>
              <a:endParaRPr lang="en-US"/>
            </a:p>
          </p:txBody>
        </p:sp>
        <p:sp>
          <p:nvSpPr>
            <p:cNvPr id="27729" name="Freeform 327"/>
            <p:cNvSpPr>
              <a:spLocks/>
            </p:cNvSpPr>
            <p:nvPr/>
          </p:nvSpPr>
          <p:spPr bwMode="auto">
            <a:xfrm>
              <a:off x="4870" y="3757"/>
              <a:ext cx="41" cy="28"/>
            </a:xfrm>
            <a:custGeom>
              <a:avLst/>
              <a:gdLst>
                <a:gd name="T0" fmla="*/ 25 w 82"/>
                <a:gd name="T1" fmla="*/ 5 h 55"/>
                <a:gd name="T2" fmla="*/ 32 w 82"/>
                <a:gd name="T3" fmla="*/ 11 h 55"/>
                <a:gd name="T4" fmla="*/ 29 w 82"/>
                <a:gd name="T5" fmla="*/ 12 h 55"/>
                <a:gd name="T6" fmla="*/ 17 w 82"/>
                <a:gd name="T7" fmla="*/ 7 h 55"/>
                <a:gd name="T8" fmla="*/ 17 w 82"/>
                <a:gd name="T9" fmla="*/ 11 h 55"/>
                <a:gd name="T10" fmla="*/ 25 w 82"/>
                <a:gd name="T11" fmla="*/ 15 h 55"/>
                <a:gd name="T12" fmla="*/ 33 w 82"/>
                <a:gd name="T13" fmla="*/ 19 h 55"/>
                <a:gd name="T14" fmla="*/ 43 w 82"/>
                <a:gd name="T15" fmla="*/ 25 h 55"/>
                <a:gd name="T16" fmla="*/ 51 w 82"/>
                <a:gd name="T17" fmla="*/ 29 h 55"/>
                <a:gd name="T18" fmla="*/ 59 w 82"/>
                <a:gd name="T19" fmla="*/ 33 h 55"/>
                <a:gd name="T20" fmla="*/ 69 w 82"/>
                <a:gd name="T21" fmla="*/ 38 h 55"/>
                <a:gd name="T22" fmla="*/ 77 w 82"/>
                <a:gd name="T23" fmla="*/ 44 h 55"/>
                <a:gd name="T24" fmla="*/ 76 w 82"/>
                <a:gd name="T25" fmla="*/ 45 h 55"/>
                <a:gd name="T26" fmla="*/ 66 w 82"/>
                <a:gd name="T27" fmla="*/ 41 h 55"/>
                <a:gd name="T28" fmla="*/ 62 w 82"/>
                <a:gd name="T29" fmla="*/ 44 h 55"/>
                <a:gd name="T30" fmla="*/ 72 w 82"/>
                <a:gd name="T31" fmla="*/ 51 h 55"/>
                <a:gd name="T32" fmla="*/ 73 w 82"/>
                <a:gd name="T33" fmla="*/ 54 h 55"/>
                <a:gd name="T34" fmla="*/ 65 w 82"/>
                <a:gd name="T35" fmla="*/ 52 h 55"/>
                <a:gd name="T36" fmla="*/ 54 w 82"/>
                <a:gd name="T37" fmla="*/ 51 h 55"/>
                <a:gd name="T38" fmla="*/ 40 w 82"/>
                <a:gd name="T39" fmla="*/ 47 h 55"/>
                <a:gd name="T40" fmla="*/ 26 w 82"/>
                <a:gd name="T41" fmla="*/ 40 h 55"/>
                <a:gd name="T42" fmla="*/ 21 w 82"/>
                <a:gd name="T43" fmla="*/ 34 h 55"/>
                <a:gd name="T44" fmla="*/ 25 w 82"/>
                <a:gd name="T45" fmla="*/ 36 h 55"/>
                <a:gd name="T46" fmla="*/ 33 w 82"/>
                <a:gd name="T47" fmla="*/ 40 h 55"/>
                <a:gd name="T48" fmla="*/ 42 w 82"/>
                <a:gd name="T49" fmla="*/ 43 h 55"/>
                <a:gd name="T50" fmla="*/ 50 w 82"/>
                <a:gd name="T51" fmla="*/ 45 h 55"/>
                <a:gd name="T52" fmla="*/ 57 w 82"/>
                <a:gd name="T53" fmla="*/ 44 h 55"/>
                <a:gd name="T54" fmla="*/ 53 w 82"/>
                <a:gd name="T55" fmla="*/ 38 h 55"/>
                <a:gd name="T56" fmla="*/ 40 w 82"/>
                <a:gd name="T57" fmla="*/ 33 h 55"/>
                <a:gd name="T58" fmla="*/ 29 w 82"/>
                <a:gd name="T59" fmla="*/ 27 h 55"/>
                <a:gd name="T60" fmla="*/ 17 w 82"/>
                <a:gd name="T61" fmla="*/ 22 h 55"/>
                <a:gd name="T62" fmla="*/ 7 w 82"/>
                <a:gd name="T63" fmla="*/ 18 h 55"/>
                <a:gd name="T64" fmla="*/ 1 w 82"/>
                <a:gd name="T65" fmla="*/ 21 h 55"/>
                <a:gd name="T66" fmla="*/ 1 w 82"/>
                <a:gd name="T67" fmla="*/ 16 h 55"/>
                <a:gd name="T68" fmla="*/ 7 w 82"/>
                <a:gd name="T69" fmla="*/ 4 h 55"/>
                <a:gd name="T70" fmla="*/ 17 w 82"/>
                <a:gd name="T71" fmla="*/ 1 h 55"/>
                <a:gd name="T72" fmla="*/ 22 w 82"/>
                <a:gd name="T73" fmla="*/ 4 h 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55"/>
                <a:gd name="T113" fmla="*/ 82 w 82"/>
                <a:gd name="T114" fmla="*/ 55 h 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55">
                  <a:moveTo>
                    <a:pt x="22" y="4"/>
                  </a:moveTo>
                  <a:lnTo>
                    <a:pt x="25" y="5"/>
                  </a:lnTo>
                  <a:lnTo>
                    <a:pt x="28" y="9"/>
                  </a:lnTo>
                  <a:lnTo>
                    <a:pt x="32" y="11"/>
                  </a:lnTo>
                  <a:lnTo>
                    <a:pt x="36" y="14"/>
                  </a:lnTo>
                  <a:lnTo>
                    <a:pt x="29" y="12"/>
                  </a:lnTo>
                  <a:lnTo>
                    <a:pt x="22" y="8"/>
                  </a:lnTo>
                  <a:lnTo>
                    <a:pt x="17" y="7"/>
                  </a:lnTo>
                  <a:lnTo>
                    <a:pt x="13" y="8"/>
                  </a:lnTo>
                  <a:lnTo>
                    <a:pt x="17" y="11"/>
                  </a:lnTo>
                  <a:lnTo>
                    <a:pt x="21" y="12"/>
                  </a:lnTo>
                  <a:lnTo>
                    <a:pt x="25" y="15"/>
                  </a:lnTo>
                  <a:lnTo>
                    <a:pt x="29" y="18"/>
                  </a:lnTo>
                  <a:lnTo>
                    <a:pt x="33" y="19"/>
                  </a:lnTo>
                  <a:lnTo>
                    <a:pt x="39" y="22"/>
                  </a:lnTo>
                  <a:lnTo>
                    <a:pt x="43" y="25"/>
                  </a:lnTo>
                  <a:lnTo>
                    <a:pt x="47" y="27"/>
                  </a:lnTo>
                  <a:lnTo>
                    <a:pt x="51" y="29"/>
                  </a:lnTo>
                  <a:lnTo>
                    <a:pt x="55" y="32"/>
                  </a:lnTo>
                  <a:lnTo>
                    <a:pt x="59" y="33"/>
                  </a:lnTo>
                  <a:lnTo>
                    <a:pt x="65" y="36"/>
                  </a:lnTo>
                  <a:lnTo>
                    <a:pt x="69" y="38"/>
                  </a:lnTo>
                  <a:lnTo>
                    <a:pt x="73" y="41"/>
                  </a:lnTo>
                  <a:lnTo>
                    <a:pt x="77" y="44"/>
                  </a:lnTo>
                  <a:lnTo>
                    <a:pt x="82" y="47"/>
                  </a:lnTo>
                  <a:lnTo>
                    <a:pt x="76" y="45"/>
                  </a:lnTo>
                  <a:lnTo>
                    <a:pt x="70" y="44"/>
                  </a:lnTo>
                  <a:lnTo>
                    <a:pt x="66" y="41"/>
                  </a:lnTo>
                  <a:lnTo>
                    <a:pt x="62" y="40"/>
                  </a:lnTo>
                  <a:lnTo>
                    <a:pt x="62" y="44"/>
                  </a:lnTo>
                  <a:lnTo>
                    <a:pt x="68" y="48"/>
                  </a:lnTo>
                  <a:lnTo>
                    <a:pt x="72" y="51"/>
                  </a:lnTo>
                  <a:lnTo>
                    <a:pt x="77" y="55"/>
                  </a:lnTo>
                  <a:lnTo>
                    <a:pt x="73" y="54"/>
                  </a:lnTo>
                  <a:lnTo>
                    <a:pt x="69" y="54"/>
                  </a:lnTo>
                  <a:lnTo>
                    <a:pt x="65" y="52"/>
                  </a:lnTo>
                  <a:lnTo>
                    <a:pt x="62" y="52"/>
                  </a:lnTo>
                  <a:lnTo>
                    <a:pt x="54" y="51"/>
                  </a:lnTo>
                  <a:lnTo>
                    <a:pt x="47" y="49"/>
                  </a:lnTo>
                  <a:lnTo>
                    <a:pt x="40" y="47"/>
                  </a:lnTo>
                  <a:lnTo>
                    <a:pt x="33" y="44"/>
                  </a:lnTo>
                  <a:lnTo>
                    <a:pt x="26" y="40"/>
                  </a:lnTo>
                  <a:lnTo>
                    <a:pt x="21" y="36"/>
                  </a:lnTo>
                  <a:lnTo>
                    <a:pt x="21" y="34"/>
                  </a:lnTo>
                  <a:lnTo>
                    <a:pt x="25" y="36"/>
                  </a:lnTo>
                  <a:lnTo>
                    <a:pt x="29" y="37"/>
                  </a:lnTo>
                  <a:lnTo>
                    <a:pt x="33" y="40"/>
                  </a:lnTo>
                  <a:lnTo>
                    <a:pt x="37" y="41"/>
                  </a:lnTo>
                  <a:lnTo>
                    <a:pt x="42" y="43"/>
                  </a:lnTo>
                  <a:lnTo>
                    <a:pt x="46" y="45"/>
                  </a:lnTo>
                  <a:lnTo>
                    <a:pt x="50" y="45"/>
                  </a:lnTo>
                  <a:lnTo>
                    <a:pt x="55" y="47"/>
                  </a:lnTo>
                  <a:lnTo>
                    <a:pt x="57" y="44"/>
                  </a:lnTo>
                  <a:lnTo>
                    <a:pt x="58" y="43"/>
                  </a:lnTo>
                  <a:lnTo>
                    <a:pt x="53" y="38"/>
                  </a:lnTo>
                  <a:lnTo>
                    <a:pt x="47" y="36"/>
                  </a:lnTo>
                  <a:lnTo>
                    <a:pt x="40" y="33"/>
                  </a:lnTo>
                  <a:lnTo>
                    <a:pt x="35" y="30"/>
                  </a:lnTo>
                  <a:lnTo>
                    <a:pt x="29" y="27"/>
                  </a:lnTo>
                  <a:lnTo>
                    <a:pt x="24" y="25"/>
                  </a:lnTo>
                  <a:lnTo>
                    <a:pt x="17" y="22"/>
                  </a:lnTo>
                  <a:lnTo>
                    <a:pt x="13" y="21"/>
                  </a:lnTo>
                  <a:lnTo>
                    <a:pt x="7" y="18"/>
                  </a:lnTo>
                  <a:lnTo>
                    <a:pt x="4" y="18"/>
                  </a:lnTo>
                  <a:lnTo>
                    <a:pt x="1" y="21"/>
                  </a:lnTo>
                  <a:lnTo>
                    <a:pt x="0" y="22"/>
                  </a:lnTo>
                  <a:lnTo>
                    <a:pt x="1" y="16"/>
                  </a:lnTo>
                  <a:lnTo>
                    <a:pt x="4" y="9"/>
                  </a:lnTo>
                  <a:lnTo>
                    <a:pt x="7" y="4"/>
                  </a:lnTo>
                  <a:lnTo>
                    <a:pt x="10" y="0"/>
                  </a:lnTo>
                  <a:lnTo>
                    <a:pt x="17" y="1"/>
                  </a:lnTo>
                  <a:lnTo>
                    <a:pt x="22" y="4"/>
                  </a:lnTo>
                  <a:close/>
                </a:path>
              </a:pathLst>
            </a:custGeom>
            <a:solidFill>
              <a:srgbClr val="000000"/>
            </a:solidFill>
            <a:ln w="9525">
              <a:noFill/>
              <a:round/>
              <a:headEnd/>
              <a:tailEnd/>
            </a:ln>
          </p:spPr>
          <p:txBody>
            <a:bodyPr/>
            <a:lstStyle/>
            <a:p>
              <a:endParaRPr lang="en-US"/>
            </a:p>
          </p:txBody>
        </p:sp>
        <p:sp>
          <p:nvSpPr>
            <p:cNvPr id="27730" name="Freeform 328"/>
            <p:cNvSpPr>
              <a:spLocks/>
            </p:cNvSpPr>
            <p:nvPr/>
          </p:nvSpPr>
          <p:spPr bwMode="auto">
            <a:xfrm>
              <a:off x="4936" y="3798"/>
              <a:ext cx="13" cy="19"/>
            </a:xfrm>
            <a:custGeom>
              <a:avLst/>
              <a:gdLst>
                <a:gd name="T0" fmla="*/ 20 w 26"/>
                <a:gd name="T1" fmla="*/ 4 h 37"/>
                <a:gd name="T2" fmla="*/ 24 w 26"/>
                <a:gd name="T3" fmla="*/ 5 h 37"/>
                <a:gd name="T4" fmla="*/ 26 w 26"/>
                <a:gd name="T5" fmla="*/ 11 h 37"/>
                <a:gd name="T6" fmla="*/ 26 w 26"/>
                <a:gd name="T7" fmla="*/ 15 h 37"/>
                <a:gd name="T8" fmla="*/ 25 w 26"/>
                <a:gd name="T9" fmla="*/ 18 h 37"/>
                <a:gd name="T10" fmla="*/ 22 w 26"/>
                <a:gd name="T11" fmla="*/ 23 h 37"/>
                <a:gd name="T12" fmla="*/ 20 w 26"/>
                <a:gd name="T13" fmla="*/ 29 h 37"/>
                <a:gd name="T14" fmla="*/ 15 w 26"/>
                <a:gd name="T15" fmla="*/ 31 h 37"/>
                <a:gd name="T16" fmla="*/ 14 w 26"/>
                <a:gd name="T17" fmla="*/ 37 h 37"/>
                <a:gd name="T18" fmla="*/ 11 w 26"/>
                <a:gd name="T19" fmla="*/ 31 h 37"/>
                <a:gd name="T20" fmla="*/ 13 w 26"/>
                <a:gd name="T21" fmla="*/ 29 h 37"/>
                <a:gd name="T22" fmla="*/ 14 w 26"/>
                <a:gd name="T23" fmla="*/ 23 h 37"/>
                <a:gd name="T24" fmla="*/ 15 w 26"/>
                <a:gd name="T25" fmla="*/ 22 h 37"/>
                <a:gd name="T26" fmla="*/ 11 w 26"/>
                <a:gd name="T27" fmla="*/ 18 h 37"/>
                <a:gd name="T28" fmla="*/ 8 w 26"/>
                <a:gd name="T29" fmla="*/ 16 h 37"/>
                <a:gd name="T30" fmla="*/ 6 w 26"/>
                <a:gd name="T31" fmla="*/ 12 h 37"/>
                <a:gd name="T32" fmla="*/ 0 w 26"/>
                <a:gd name="T33" fmla="*/ 11 h 37"/>
                <a:gd name="T34" fmla="*/ 4 w 26"/>
                <a:gd name="T35" fmla="*/ 9 h 37"/>
                <a:gd name="T36" fmla="*/ 6 w 26"/>
                <a:gd name="T37" fmla="*/ 8 h 37"/>
                <a:gd name="T38" fmla="*/ 10 w 26"/>
                <a:gd name="T39" fmla="*/ 11 h 37"/>
                <a:gd name="T40" fmla="*/ 13 w 26"/>
                <a:gd name="T41" fmla="*/ 15 h 37"/>
                <a:gd name="T42" fmla="*/ 17 w 26"/>
                <a:gd name="T43" fmla="*/ 18 h 37"/>
                <a:gd name="T44" fmla="*/ 21 w 26"/>
                <a:gd name="T45" fmla="*/ 23 h 37"/>
                <a:gd name="T46" fmla="*/ 21 w 26"/>
                <a:gd name="T47" fmla="*/ 18 h 37"/>
                <a:gd name="T48" fmla="*/ 22 w 26"/>
                <a:gd name="T49" fmla="*/ 15 h 37"/>
                <a:gd name="T50" fmla="*/ 21 w 26"/>
                <a:gd name="T51" fmla="*/ 12 h 37"/>
                <a:gd name="T52" fmla="*/ 20 w 26"/>
                <a:gd name="T53" fmla="*/ 11 h 37"/>
                <a:gd name="T54" fmla="*/ 15 w 26"/>
                <a:gd name="T55" fmla="*/ 5 h 37"/>
                <a:gd name="T56" fmla="*/ 13 w 26"/>
                <a:gd name="T57" fmla="*/ 0 h 37"/>
                <a:gd name="T58" fmla="*/ 15 w 26"/>
                <a:gd name="T59" fmla="*/ 2 h 37"/>
                <a:gd name="T60" fmla="*/ 20 w 26"/>
                <a:gd name="T61" fmla="*/ 4 h 37"/>
                <a:gd name="T62" fmla="*/ 20 w 26"/>
                <a:gd name="T63" fmla="*/ 4 h 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
                <a:gd name="T97" fmla="*/ 0 h 37"/>
                <a:gd name="T98" fmla="*/ 26 w 26"/>
                <a:gd name="T99" fmla="*/ 37 h 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 h="37">
                  <a:moveTo>
                    <a:pt x="20" y="4"/>
                  </a:moveTo>
                  <a:lnTo>
                    <a:pt x="24" y="5"/>
                  </a:lnTo>
                  <a:lnTo>
                    <a:pt x="26" y="11"/>
                  </a:lnTo>
                  <a:lnTo>
                    <a:pt x="26" y="15"/>
                  </a:lnTo>
                  <a:lnTo>
                    <a:pt x="25" y="18"/>
                  </a:lnTo>
                  <a:lnTo>
                    <a:pt x="22" y="23"/>
                  </a:lnTo>
                  <a:lnTo>
                    <a:pt x="20" y="29"/>
                  </a:lnTo>
                  <a:lnTo>
                    <a:pt x="15" y="31"/>
                  </a:lnTo>
                  <a:lnTo>
                    <a:pt x="14" y="37"/>
                  </a:lnTo>
                  <a:lnTo>
                    <a:pt x="11" y="31"/>
                  </a:lnTo>
                  <a:lnTo>
                    <a:pt x="13" y="29"/>
                  </a:lnTo>
                  <a:lnTo>
                    <a:pt x="14" y="23"/>
                  </a:lnTo>
                  <a:lnTo>
                    <a:pt x="15" y="22"/>
                  </a:lnTo>
                  <a:lnTo>
                    <a:pt x="11" y="18"/>
                  </a:lnTo>
                  <a:lnTo>
                    <a:pt x="8" y="16"/>
                  </a:lnTo>
                  <a:lnTo>
                    <a:pt x="6" y="12"/>
                  </a:lnTo>
                  <a:lnTo>
                    <a:pt x="0" y="11"/>
                  </a:lnTo>
                  <a:lnTo>
                    <a:pt x="4" y="9"/>
                  </a:lnTo>
                  <a:lnTo>
                    <a:pt x="6" y="8"/>
                  </a:lnTo>
                  <a:lnTo>
                    <a:pt x="10" y="11"/>
                  </a:lnTo>
                  <a:lnTo>
                    <a:pt x="13" y="15"/>
                  </a:lnTo>
                  <a:lnTo>
                    <a:pt x="17" y="18"/>
                  </a:lnTo>
                  <a:lnTo>
                    <a:pt x="21" y="23"/>
                  </a:lnTo>
                  <a:lnTo>
                    <a:pt x="21" y="18"/>
                  </a:lnTo>
                  <a:lnTo>
                    <a:pt x="22" y="15"/>
                  </a:lnTo>
                  <a:lnTo>
                    <a:pt x="21" y="12"/>
                  </a:lnTo>
                  <a:lnTo>
                    <a:pt x="20" y="11"/>
                  </a:lnTo>
                  <a:lnTo>
                    <a:pt x="15" y="5"/>
                  </a:lnTo>
                  <a:lnTo>
                    <a:pt x="13" y="0"/>
                  </a:lnTo>
                  <a:lnTo>
                    <a:pt x="15" y="2"/>
                  </a:lnTo>
                  <a:lnTo>
                    <a:pt x="20" y="4"/>
                  </a:lnTo>
                  <a:close/>
                </a:path>
              </a:pathLst>
            </a:custGeom>
            <a:solidFill>
              <a:srgbClr val="000000"/>
            </a:solidFill>
            <a:ln w="9525">
              <a:noFill/>
              <a:round/>
              <a:headEnd/>
              <a:tailEnd/>
            </a:ln>
          </p:spPr>
          <p:txBody>
            <a:bodyPr/>
            <a:lstStyle/>
            <a:p>
              <a:endParaRPr lang="en-US"/>
            </a:p>
          </p:txBody>
        </p:sp>
        <p:sp>
          <p:nvSpPr>
            <p:cNvPr id="27731" name="Freeform 329"/>
            <p:cNvSpPr>
              <a:spLocks/>
            </p:cNvSpPr>
            <p:nvPr/>
          </p:nvSpPr>
          <p:spPr bwMode="auto">
            <a:xfrm>
              <a:off x="4920" y="3794"/>
              <a:ext cx="8" cy="4"/>
            </a:xfrm>
            <a:custGeom>
              <a:avLst/>
              <a:gdLst>
                <a:gd name="T0" fmla="*/ 10 w 15"/>
                <a:gd name="T1" fmla="*/ 0 h 7"/>
                <a:gd name="T2" fmla="*/ 12 w 15"/>
                <a:gd name="T3" fmla="*/ 3 h 7"/>
                <a:gd name="T4" fmla="*/ 15 w 15"/>
                <a:gd name="T5" fmla="*/ 7 h 7"/>
                <a:gd name="T6" fmla="*/ 11 w 15"/>
                <a:gd name="T7" fmla="*/ 6 h 7"/>
                <a:gd name="T8" fmla="*/ 7 w 15"/>
                <a:gd name="T9" fmla="*/ 4 h 7"/>
                <a:gd name="T10" fmla="*/ 3 w 15"/>
                <a:gd name="T11" fmla="*/ 3 h 7"/>
                <a:gd name="T12" fmla="*/ 0 w 15"/>
                <a:gd name="T13" fmla="*/ 2 h 7"/>
                <a:gd name="T14" fmla="*/ 1 w 15"/>
                <a:gd name="T15" fmla="*/ 2 h 7"/>
                <a:gd name="T16" fmla="*/ 5 w 15"/>
                <a:gd name="T17" fmla="*/ 0 h 7"/>
                <a:gd name="T18" fmla="*/ 10 w 15"/>
                <a:gd name="T19" fmla="*/ 0 h 7"/>
                <a:gd name="T20" fmla="*/ 10 w 15"/>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7"/>
                <a:gd name="T35" fmla="*/ 15 w 15"/>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7">
                  <a:moveTo>
                    <a:pt x="10" y="0"/>
                  </a:moveTo>
                  <a:lnTo>
                    <a:pt x="12" y="3"/>
                  </a:lnTo>
                  <a:lnTo>
                    <a:pt x="15" y="7"/>
                  </a:lnTo>
                  <a:lnTo>
                    <a:pt x="11" y="6"/>
                  </a:lnTo>
                  <a:lnTo>
                    <a:pt x="7" y="4"/>
                  </a:lnTo>
                  <a:lnTo>
                    <a:pt x="3" y="3"/>
                  </a:lnTo>
                  <a:lnTo>
                    <a:pt x="0" y="2"/>
                  </a:lnTo>
                  <a:lnTo>
                    <a:pt x="1" y="2"/>
                  </a:lnTo>
                  <a:lnTo>
                    <a:pt x="5" y="0"/>
                  </a:lnTo>
                  <a:lnTo>
                    <a:pt x="10" y="0"/>
                  </a:lnTo>
                  <a:close/>
                </a:path>
              </a:pathLst>
            </a:custGeom>
            <a:solidFill>
              <a:srgbClr val="000000"/>
            </a:solidFill>
            <a:ln w="9525">
              <a:noFill/>
              <a:round/>
              <a:headEnd/>
              <a:tailEnd/>
            </a:ln>
          </p:spPr>
          <p:txBody>
            <a:bodyPr/>
            <a:lstStyle/>
            <a:p>
              <a:endParaRPr lang="en-US"/>
            </a:p>
          </p:txBody>
        </p:sp>
        <p:sp>
          <p:nvSpPr>
            <p:cNvPr id="27732" name="Freeform 330"/>
            <p:cNvSpPr>
              <a:spLocks/>
            </p:cNvSpPr>
            <p:nvPr/>
          </p:nvSpPr>
          <p:spPr bwMode="auto">
            <a:xfrm>
              <a:off x="4932" y="3801"/>
              <a:ext cx="4" cy="2"/>
            </a:xfrm>
            <a:custGeom>
              <a:avLst/>
              <a:gdLst>
                <a:gd name="T0" fmla="*/ 2 w 7"/>
                <a:gd name="T1" fmla="*/ 0 h 4"/>
                <a:gd name="T2" fmla="*/ 4 w 7"/>
                <a:gd name="T3" fmla="*/ 3 h 4"/>
                <a:gd name="T4" fmla="*/ 7 w 7"/>
                <a:gd name="T5" fmla="*/ 4 h 4"/>
                <a:gd name="T6" fmla="*/ 3 w 7"/>
                <a:gd name="T7" fmla="*/ 3 h 4"/>
                <a:gd name="T8" fmla="*/ 0 w 7"/>
                <a:gd name="T9" fmla="*/ 0 h 4"/>
                <a:gd name="T10" fmla="*/ 0 w 7"/>
                <a:gd name="T11" fmla="*/ 0 h 4"/>
                <a:gd name="T12" fmla="*/ 2 w 7"/>
                <a:gd name="T13" fmla="*/ 0 h 4"/>
                <a:gd name="T14" fmla="*/ 2 w 7"/>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
                <a:gd name="T26" fmla="*/ 7 w 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
                  <a:moveTo>
                    <a:pt x="2" y="0"/>
                  </a:moveTo>
                  <a:lnTo>
                    <a:pt x="4" y="3"/>
                  </a:lnTo>
                  <a:lnTo>
                    <a:pt x="7" y="4"/>
                  </a:lnTo>
                  <a:lnTo>
                    <a:pt x="3" y="3"/>
                  </a:lnTo>
                  <a:lnTo>
                    <a:pt x="0" y="0"/>
                  </a:lnTo>
                  <a:lnTo>
                    <a:pt x="2" y="0"/>
                  </a:lnTo>
                  <a:close/>
                </a:path>
              </a:pathLst>
            </a:custGeom>
            <a:solidFill>
              <a:srgbClr val="000000"/>
            </a:solidFill>
            <a:ln w="9525">
              <a:noFill/>
              <a:round/>
              <a:headEnd/>
              <a:tailEnd/>
            </a:ln>
          </p:spPr>
          <p:txBody>
            <a:bodyPr/>
            <a:lstStyle/>
            <a:p>
              <a:endParaRPr lang="en-US"/>
            </a:p>
          </p:txBody>
        </p:sp>
        <p:sp>
          <p:nvSpPr>
            <p:cNvPr id="27733" name="Freeform 331"/>
            <p:cNvSpPr>
              <a:spLocks/>
            </p:cNvSpPr>
            <p:nvPr/>
          </p:nvSpPr>
          <p:spPr bwMode="auto">
            <a:xfrm>
              <a:off x="4905" y="3788"/>
              <a:ext cx="11" cy="7"/>
            </a:xfrm>
            <a:custGeom>
              <a:avLst/>
              <a:gdLst>
                <a:gd name="T0" fmla="*/ 10 w 23"/>
                <a:gd name="T1" fmla="*/ 4 h 14"/>
                <a:gd name="T2" fmla="*/ 14 w 23"/>
                <a:gd name="T3" fmla="*/ 5 h 14"/>
                <a:gd name="T4" fmla="*/ 18 w 23"/>
                <a:gd name="T5" fmla="*/ 8 h 14"/>
                <a:gd name="T6" fmla="*/ 21 w 23"/>
                <a:gd name="T7" fmla="*/ 10 h 14"/>
                <a:gd name="T8" fmla="*/ 23 w 23"/>
                <a:gd name="T9" fmla="*/ 14 h 14"/>
                <a:gd name="T10" fmla="*/ 17 w 23"/>
                <a:gd name="T11" fmla="*/ 10 h 14"/>
                <a:gd name="T12" fmla="*/ 12 w 23"/>
                <a:gd name="T13" fmla="*/ 7 h 14"/>
                <a:gd name="T14" fmla="*/ 6 w 23"/>
                <a:gd name="T15" fmla="*/ 4 h 14"/>
                <a:gd name="T16" fmla="*/ 0 w 23"/>
                <a:gd name="T17" fmla="*/ 1 h 14"/>
                <a:gd name="T18" fmla="*/ 2 w 23"/>
                <a:gd name="T19" fmla="*/ 0 h 14"/>
                <a:gd name="T20" fmla="*/ 5 w 23"/>
                <a:gd name="T21" fmla="*/ 1 h 14"/>
                <a:gd name="T22" fmla="*/ 7 w 23"/>
                <a:gd name="T23" fmla="*/ 3 h 14"/>
                <a:gd name="T24" fmla="*/ 10 w 23"/>
                <a:gd name="T25" fmla="*/ 4 h 14"/>
                <a:gd name="T26" fmla="*/ 10 w 23"/>
                <a:gd name="T27" fmla="*/ 4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14"/>
                <a:gd name="T44" fmla="*/ 23 w 23"/>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14">
                  <a:moveTo>
                    <a:pt x="10" y="4"/>
                  </a:moveTo>
                  <a:lnTo>
                    <a:pt x="14" y="5"/>
                  </a:lnTo>
                  <a:lnTo>
                    <a:pt x="18" y="8"/>
                  </a:lnTo>
                  <a:lnTo>
                    <a:pt x="21" y="10"/>
                  </a:lnTo>
                  <a:lnTo>
                    <a:pt x="23" y="14"/>
                  </a:lnTo>
                  <a:lnTo>
                    <a:pt x="17" y="10"/>
                  </a:lnTo>
                  <a:lnTo>
                    <a:pt x="12" y="7"/>
                  </a:lnTo>
                  <a:lnTo>
                    <a:pt x="6" y="4"/>
                  </a:lnTo>
                  <a:lnTo>
                    <a:pt x="0" y="1"/>
                  </a:lnTo>
                  <a:lnTo>
                    <a:pt x="2" y="0"/>
                  </a:lnTo>
                  <a:lnTo>
                    <a:pt x="5" y="1"/>
                  </a:lnTo>
                  <a:lnTo>
                    <a:pt x="7" y="3"/>
                  </a:lnTo>
                  <a:lnTo>
                    <a:pt x="10" y="4"/>
                  </a:lnTo>
                  <a:close/>
                </a:path>
              </a:pathLst>
            </a:custGeom>
            <a:solidFill>
              <a:srgbClr val="000000"/>
            </a:solidFill>
            <a:ln w="9525">
              <a:noFill/>
              <a:round/>
              <a:headEnd/>
              <a:tailEnd/>
            </a:ln>
          </p:spPr>
          <p:txBody>
            <a:bodyPr/>
            <a:lstStyle/>
            <a:p>
              <a:endParaRPr lang="en-US"/>
            </a:p>
          </p:txBody>
        </p:sp>
        <p:sp>
          <p:nvSpPr>
            <p:cNvPr id="27734" name="Freeform 332"/>
            <p:cNvSpPr>
              <a:spLocks/>
            </p:cNvSpPr>
            <p:nvPr/>
          </p:nvSpPr>
          <p:spPr bwMode="auto">
            <a:xfrm>
              <a:off x="4865" y="3772"/>
              <a:ext cx="14" cy="18"/>
            </a:xfrm>
            <a:custGeom>
              <a:avLst/>
              <a:gdLst>
                <a:gd name="T0" fmla="*/ 24 w 29"/>
                <a:gd name="T1" fmla="*/ 0 h 36"/>
                <a:gd name="T2" fmla="*/ 25 w 29"/>
                <a:gd name="T3" fmla="*/ 2 h 36"/>
                <a:gd name="T4" fmla="*/ 29 w 29"/>
                <a:gd name="T5" fmla="*/ 4 h 36"/>
                <a:gd name="T6" fmla="*/ 24 w 29"/>
                <a:gd name="T7" fmla="*/ 8 h 36"/>
                <a:gd name="T8" fmla="*/ 18 w 29"/>
                <a:gd name="T9" fmla="*/ 15 h 36"/>
                <a:gd name="T10" fmla="*/ 12 w 29"/>
                <a:gd name="T11" fmla="*/ 21 h 36"/>
                <a:gd name="T12" fmla="*/ 6 w 29"/>
                <a:gd name="T13" fmla="*/ 25 h 36"/>
                <a:gd name="T14" fmla="*/ 4 w 29"/>
                <a:gd name="T15" fmla="*/ 28 h 36"/>
                <a:gd name="T16" fmla="*/ 3 w 29"/>
                <a:gd name="T17" fmla="*/ 29 h 36"/>
                <a:gd name="T18" fmla="*/ 0 w 29"/>
                <a:gd name="T19" fmla="*/ 32 h 36"/>
                <a:gd name="T20" fmla="*/ 0 w 29"/>
                <a:gd name="T21" fmla="*/ 36 h 36"/>
                <a:gd name="T22" fmla="*/ 0 w 29"/>
                <a:gd name="T23" fmla="*/ 31 h 36"/>
                <a:gd name="T24" fmla="*/ 1 w 29"/>
                <a:gd name="T25" fmla="*/ 25 h 36"/>
                <a:gd name="T26" fmla="*/ 3 w 29"/>
                <a:gd name="T27" fmla="*/ 21 h 36"/>
                <a:gd name="T28" fmla="*/ 7 w 29"/>
                <a:gd name="T29" fmla="*/ 15 h 36"/>
                <a:gd name="T30" fmla="*/ 10 w 29"/>
                <a:gd name="T31" fmla="*/ 11 h 36"/>
                <a:gd name="T32" fmla="*/ 14 w 29"/>
                <a:gd name="T33" fmla="*/ 7 h 36"/>
                <a:gd name="T34" fmla="*/ 18 w 29"/>
                <a:gd name="T35" fmla="*/ 3 h 36"/>
                <a:gd name="T36" fmla="*/ 24 w 29"/>
                <a:gd name="T37" fmla="*/ 0 h 36"/>
                <a:gd name="T38" fmla="*/ 24 w 29"/>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
                <a:gd name="T61" fmla="*/ 0 h 36"/>
                <a:gd name="T62" fmla="*/ 29 w 29"/>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 h="36">
                  <a:moveTo>
                    <a:pt x="24" y="0"/>
                  </a:moveTo>
                  <a:lnTo>
                    <a:pt x="25" y="2"/>
                  </a:lnTo>
                  <a:lnTo>
                    <a:pt x="29" y="4"/>
                  </a:lnTo>
                  <a:lnTo>
                    <a:pt x="24" y="8"/>
                  </a:lnTo>
                  <a:lnTo>
                    <a:pt x="18" y="15"/>
                  </a:lnTo>
                  <a:lnTo>
                    <a:pt x="12" y="21"/>
                  </a:lnTo>
                  <a:lnTo>
                    <a:pt x="6" y="25"/>
                  </a:lnTo>
                  <a:lnTo>
                    <a:pt x="4" y="28"/>
                  </a:lnTo>
                  <a:lnTo>
                    <a:pt x="3" y="29"/>
                  </a:lnTo>
                  <a:lnTo>
                    <a:pt x="0" y="32"/>
                  </a:lnTo>
                  <a:lnTo>
                    <a:pt x="0" y="36"/>
                  </a:lnTo>
                  <a:lnTo>
                    <a:pt x="0" y="31"/>
                  </a:lnTo>
                  <a:lnTo>
                    <a:pt x="1" y="25"/>
                  </a:lnTo>
                  <a:lnTo>
                    <a:pt x="3" y="21"/>
                  </a:lnTo>
                  <a:lnTo>
                    <a:pt x="7" y="15"/>
                  </a:lnTo>
                  <a:lnTo>
                    <a:pt x="10" y="11"/>
                  </a:lnTo>
                  <a:lnTo>
                    <a:pt x="14" y="7"/>
                  </a:lnTo>
                  <a:lnTo>
                    <a:pt x="18" y="3"/>
                  </a:lnTo>
                  <a:lnTo>
                    <a:pt x="24" y="0"/>
                  </a:lnTo>
                  <a:close/>
                </a:path>
              </a:pathLst>
            </a:custGeom>
            <a:solidFill>
              <a:srgbClr val="000000"/>
            </a:solidFill>
            <a:ln w="9525">
              <a:noFill/>
              <a:round/>
              <a:headEnd/>
              <a:tailEnd/>
            </a:ln>
          </p:spPr>
          <p:txBody>
            <a:bodyPr/>
            <a:lstStyle/>
            <a:p>
              <a:endParaRPr lang="en-US"/>
            </a:p>
          </p:txBody>
        </p:sp>
        <p:sp>
          <p:nvSpPr>
            <p:cNvPr id="27735" name="Freeform 333"/>
            <p:cNvSpPr>
              <a:spLocks/>
            </p:cNvSpPr>
            <p:nvPr/>
          </p:nvSpPr>
          <p:spPr bwMode="auto">
            <a:xfrm>
              <a:off x="4922" y="3800"/>
              <a:ext cx="16" cy="26"/>
            </a:xfrm>
            <a:custGeom>
              <a:avLst/>
              <a:gdLst>
                <a:gd name="T0" fmla="*/ 6 w 32"/>
                <a:gd name="T1" fmla="*/ 0 h 51"/>
                <a:gd name="T2" fmla="*/ 10 w 32"/>
                <a:gd name="T3" fmla="*/ 4 h 51"/>
                <a:gd name="T4" fmla="*/ 15 w 32"/>
                <a:gd name="T5" fmla="*/ 7 h 51"/>
                <a:gd name="T6" fmla="*/ 21 w 32"/>
                <a:gd name="T7" fmla="*/ 11 h 51"/>
                <a:gd name="T8" fmla="*/ 25 w 32"/>
                <a:gd name="T9" fmla="*/ 14 h 51"/>
                <a:gd name="T10" fmla="*/ 28 w 32"/>
                <a:gd name="T11" fmla="*/ 18 h 51"/>
                <a:gd name="T12" fmla="*/ 32 w 32"/>
                <a:gd name="T13" fmla="*/ 23 h 51"/>
                <a:gd name="T14" fmla="*/ 32 w 32"/>
                <a:gd name="T15" fmla="*/ 25 h 51"/>
                <a:gd name="T16" fmla="*/ 32 w 32"/>
                <a:gd name="T17" fmla="*/ 27 h 51"/>
                <a:gd name="T18" fmla="*/ 32 w 32"/>
                <a:gd name="T19" fmla="*/ 30 h 51"/>
                <a:gd name="T20" fmla="*/ 30 w 32"/>
                <a:gd name="T21" fmla="*/ 36 h 51"/>
                <a:gd name="T22" fmla="*/ 29 w 32"/>
                <a:gd name="T23" fmla="*/ 38 h 51"/>
                <a:gd name="T24" fmla="*/ 28 w 32"/>
                <a:gd name="T25" fmla="*/ 44 h 51"/>
                <a:gd name="T26" fmla="*/ 26 w 32"/>
                <a:gd name="T27" fmla="*/ 47 h 51"/>
                <a:gd name="T28" fmla="*/ 23 w 32"/>
                <a:gd name="T29" fmla="*/ 51 h 51"/>
                <a:gd name="T30" fmla="*/ 23 w 32"/>
                <a:gd name="T31" fmla="*/ 45 h 51"/>
                <a:gd name="T32" fmla="*/ 25 w 32"/>
                <a:gd name="T33" fmla="*/ 40 h 51"/>
                <a:gd name="T34" fmla="*/ 25 w 32"/>
                <a:gd name="T35" fmla="*/ 36 h 51"/>
                <a:gd name="T36" fmla="*/ 26 w 32"/>
                <a:gd name="T37" fmla="*/ 30 h 51"/>
                <a:gd name="T38" fmla="*/ 26 w 32"/>
                <a:gd name="T39" fmla="*/ 25 h 51"/>
                <a:gd name="T40" fmla="*/ 25 w 32"/>
                <a:gd name="T41" fmla="*/ 20 h 51"/>
                <a:gd name="T42" fmla="*/ 21 w 32"/>
                <a:gd name="T43" fmla="*/ 18 h 51"/>
                <a:gd name="T44" fmla="*/ 15 w 32"/>
                <a:gd name="T45" fmla="*/ 15 h 51"/>
                <a:gd name="T46" fmla="*/ 14 w 32"/>
                <a:gd name="T47" fmla="*/ 12 h 51"/>
                <a:gd name="T48" fmla="*/ 11 w 32"/>
                <a:gd name="T49" fmla="*/ 11 h 51"/>
                <a:gd name="T50" fmla="*/ 7 w 32"/>
                <a:gd name="T51" fmla="*/ 7 h 51"/>
                <a:gd name="T52" fmla="*/ 4 w 32"/>
                <a:gd name="T53" fmla="*/ 5 h 51"/>
                <a:gd name="T54" fmla="*/ 1 w 32"/>
                <a:gd name="T55" fmla="*/ 3 h 51"/>
                <a:gd name="T56" fmla="*/ 0 w 32"/>
                <a:gd name="T57" fmla="*/ 1 h 51"/>
                <a:gd name="T58" fmla="*/ 1 w 32"/>
                <a:gd name="T59" fmla="*/ 0 h 51"/>
                <a:gd name="T60" fmla="*/ 6 w 32"/>
                <a:gd name="T61" fmla="*/ 0 h 51"/>
                <a:gd name="T62" fmla="*/ 6 w 32"/>
                <a:gd name="T63" fmla="*/ 0 h 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51"/>
                <a:gd name="T98" fmla="*/ 32 w 32"/>
                <a:gd name="T99" fmla="*/ 51 h 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51">
                  <a:moveTo>
                    <a:pt x="6" y="0"/>
                  </a:moveTo>
                  <a:lnTo>
                    <a:pt x="10" y="4"/>
                  </a:lnTo>
                  <a:lnTo>
                    <a:pt x="15" y="7"/>
                  </a:lnTo>
                  <a:lnTo>
                    <a:pt x="21" y="11"/>
                  </a:lnTo>
                  <a:lnTo>
                    <a:pt x="25" y="14"/>
                  </a:lnTo>
                  <a:lnTo>
                    <a:pt x="28" y="18"/>
                  </a:lnTo>
                  <a:lnTo>
                    <a:pt x="32" y="23"/>
                  </a:lnTo>
                  <a:lnTo>
                    <a:pt x="32" y="25"/>
                  </a:lnTo>
                  <a:lnTo>
                    <a:pt x="32" y="27"/>
                  </a:lnTo>
                  <a:lnTo>
                    <a:pt x="32" y="30"/>
                  </a:lnTo>
                  <a:lnTo>
                    <a:pt x="30" y="36"/>
                  </a:lnTo>
                  <a:lnTo>
                    <a:pt x="29" y="38"/>
                  </a:lnTo>
                  <a:lnTo>
                    <a:pt x="28" y="44"/>
                  </a:lnTo>
                  <a:lnTo>
                    <a:pt x="26" y="47"/>
                  </a:lnTo>
                  <a:lnTo>
                    <a:pt x="23" y="51"/>
                  </a:lnTo>
                  <a:lnTo>
                    <a:pt x="23" y="45"/>
                  </a:lnTo>
                  <a:lnTo>
                    <a:pt x="25" y="40"/>
                  </a:lnTo>
                  <a:lnTo>
                    <a:pt x="25" y="36"/>
                  </a:lnTo>
                  <a:lnTo>
                    <a:pt x="26" y="30"/>
                  </a:lnTo>
                  <a:lnTo>
                    <a:pt x="26" y="25"/>
                  </a:lnTo>
                  <a:lnTo>
                    <a:pt x="25" y="20"/>
                  </a:lnTo>
                  <a:lnTo>
                    <a:pt x="21" y="18"/>
                  </a:lnTo>
                  <a:lnTo>
                    <a:pt x="15" y="15"/>
                  </a:lnTo>
                  <a:lnTo>
                    <a:pt x="14" y="12"/>
                  </a:lnTo>
                  <a:lnTo>
                    <a:pt x="11" y="11"/>
                  </a:lnTo>
                  <a:lnTo>
                    <a:pt x="7" y="7"/>
                  </a:lnTo>
                  <a:lnTo>
                    <a:pt x="4" y="5"/>
                  </a:lnTo>
                  <a:lnTo>
                    <a:pt x="1" y="3"/>
                  </a:lnTo>
                  <a:lnTo>
                    <a:pt x="0" y="1"/>
                  </a:lnTo>
                  <a:lnTo>
                    <a:pt x="1" y="0"/>
                  </a:lnTo>
                  <a:lnTo>
                    <a:pt x="6" y="0"/>
                  </a:lnTo>
                  <a:close/>
                </a:path>
              </a:pathLst>
            </a:custGeom>
            <a:solidFill>
              <a:srgbClr val="000000"/>
            </a:solidFill>
            <a:ln w="9525">
              <a:noFill/>
              <a:round/>
              <a:headEnd/>
              <a:tailEnd/>
            </a:ln>
          </p:spPr>
          <p:txBody>
            <a:bodyPr/>
            <a:lstStyle/>
            <a:p>
              <a:endParaRPr lang="en-US"/>
            </a:p>
          </p:txBody>
        </p:sp>
        <p:sp>
          <p:nvSpPr>
            <p:cNvPr id="27736" name="Freeform 334"/>
            <p:cNvSpPr>
              <a:spLocks/>
            </p:cNvSpPr>
            <p:nvPr/>
          </p:nvSpPr>
          <p:spPr bwMode="auto">
            <a:xfrm>
              <a:off x="4854" y="3780"/>
              <a:ext cx="78" cy="80"/>
            </a:xfrm>
            <a:custGeom>
              <a:avLst/>
              <a:gdLst>
                <a:gd name="T0" fmla="*/ 79 w 156"/>
                <a:gd name="T1" fmla="*/ 15 h 160"/>
                <a:gd name="T2" fmla="*/ 89 w 156"/>
                <a:gd name="T3" fmla="*/ 20 h 160"/>
                <a:gd name="T4" fmla="*/ 100 w 156"/>
                <a:gd name="T5" fmla="*/ 27 h 160"/>
                <a:gd name="T6" fmla="*/ 111 w 156"/>
                <a:gd name="T7" fmla="*/ 34 h 160"/>
                <a:gd name="T8" fmla="*/ 122 w 156"/>
                <a:gd name="T9" fmla="*/ 40 h 160"/>
                <a:gd name="T10" fmla="*/ 131 w 156"/>
                <a:gd name="T11" fmla="*/ 47 h 160"/>
                <a:gd name="T12" fmla="*/ 141 w 156"/>
                <a:gd name="T13" fmla="*/ 54 h 160"/>
                <a:gd name="T14" fmla="*/ 151 w 156"/>
                <a:gd name="T15" fmla="*/ 62 h 160"/>
                <a:gd name="T16" fmla="*/ 154 w 156"/>
                <a:gd name="T17" fmla="*/ 70 h 160"/>
                <a:gd name="T18" fmla="*/ 148 w 156"/>
                <a:gd name="T19" fmla="*/ 80 h 160"/>
                <a:gd name="T20" fmla="*/ 143 w 156"/>
                <a:gd name="T21" fmla="*/ 89 h 160"/>
                <a:gd name="T22" fmla="*/ 138 w 156"/>
                <a:gd name="T23" fmla="*/ 99 h 160"/>
                <a:gd name="T24" fmla="*/ 133 w 156"/>
                <a:gd name="T25" fmla="*/ 109 h 160"/>
                <a:gd name="T26" fmla="*/ 127 w 156"/>
                <a:gd name="T27" fmla="*/ 118 h 160"/>
                <a:gd name="T28" fmla="*/ 122 w 156"/>
                <a:gd name="T29" fmla="*/ 128 h 160"/>
                <a:gd name="T30" fmla="*/ 116 w 156"/>
                <a:gd name="T31" fmla="*/ 138 h 160"/>
                <a:gd name="T32" fmla="*/ 111 w 156"/>
                <a:gd name="T33" fmla="*/ 147 h 160"/>
                <a:gd name="T34" fmla="*/ 107 w 156"/>
                <a:gd name="T35" fmla="*/ 154 h 160"/>
                <a:gd name="T36" fmla="*/ 100 w 156"/>
                <a:gd name="T37" fmla="*/ 158 h 160"/>
                <a:gd name="T38" fmla="*/ 93 w 156"/>
                <a:gd name="T39" fmla="*/ 158 h 160"/>
                <a:gd name="T40" fmla="*/ 82 w 156"/>
                <a:gd name="T41" fmla="*/ 151 h 160"/>
                <a:gd name="T42" fmla="*/ 71 w 156"/>
                <a:gd name="T43" fmla="*/ 143 h 160"/>
                <a:gd name="T44" fmla="*/ 60 w 156"/>
                <a:gd name="T45" fmla="*/ 135 h 160"/>
                <a:gd name="T46" fmla="*/ 47 w 156"/>
                <a:gd name="T47" fmla="*/ 127 h 160"/>
                <a:gd name="T48" fmla="*/ 36 w 156"/>
                <a:gd name="T49" fmla="*/ 120 h 160"/>
                <a:gd name="T50" fmla="*/ 25 w 156"/>
                <a:gd name="T51" fmla="*/ 111 h 160"/>
                <a:gd name="T52" fmla="*/ 14 w 156"/>
                <a:gd name="T53" fmla="*/ 103 h 160"/>
                <a:gd name="T54" fmla="*/ 5 w 156"/>
                <a:gd name="T55" fmla="*/ 96 h 160"/>
                <a:gd name="T56" fmla="*/ 2 w 156"/>
                <a:gd name="T57" fmla="*/ 87 h 160"/>
                <a:gd name="T58" fmla="*/ 6 w 156"/>
                <a:gd name="T59" fmla="*/ 74 h 160"/>
                <a:gd name="T60" fmla="*/ 13 w 156"/>
                <a:gd name="T61" fmla="*/ 63 h 160"/>
                <a:gd name="T62" fmla="*/ 20 w 156"/>
                <a:gd name="T63" fmla="*/ 51 h 160"/>
                <a:gd name="T64" fmla="*/ 27 w 156"/>
                <a:gd name="T65" fmla="*/ 40 h 160"/>
                <a:gd name="T66" fmla="*/ 33 w 156"/>
                <a:gd name="T67" fmla="*/ 29 h 160"/>
                <a:gd name="T68" fmla="*/ 42 w 156"/>
                <a:gd name="T69" fmla="*/ 16 h 160"/>
                <a:gd name="T70" fmla="*/ 49 w 156"/>
                <a:gd name="T71" fmla="*/ 5 h 160"/>
                <a:gd name="T72" fmla="*/ 57 w 156"/>
                <a:gd name="T73" fmla="*/ 5 h 160"/>
                <a:gd name="T74" fmla="*/ 68 w 156"/>
                <a:gd name="T75" fmla="*/ 11 h 160"/>
                <a:gd name="T76" fmla="*/ 74 w 156"/>
                <a:gd name="T77" fmla="*/ 12 h 1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6"/>
                <a:gd name="T118" fmla="*/ 0 h 160"/>
                <a:gd name="T119" fmla="*/ 156 w 156"/>
                <a:gd name="T120" fmla="*/ 160 h 1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6" h="160">
                  <a:moveTo>
                    <a:pt x="74" y="12"/>
                  </a:moveTo>
                  <a:lnTo>
                    <a:pt x="79" y="15"/>
                  </a:lnTo>
                  <a:lnTo>
                    <a:pt x="85" y="18"/>
                  </a:lnTo>
                  <a:lnTo>
                    <a:pt x="89" y="20"/>
                  </a:lnTo>
                  <a:lnTo>
                    <a:pt x="94" y="25"/>
                  </a:lnTo>
                  <a:lnTo>
                    <a:pt x="100" y="27"/>
                  </a:lnTo>
                  <a:lnTo>
                    <a:pt x="105" y="30"/>
                  </a:lnTo>
                  <a:lnTo>
                    <a:pt x="111" y="34"/>
                  </a:lnTo>
                  <a:lnTo>
                    <a:pt x="116" y="37"/>
                  </a:lnTo>
                  <a:lnTo>
                    <a:pt x="122" y="40"/>
                  </a:lnTo>
                  <a:lnTo>
                    <a:pt x="126" y="44"/>
                  </a:lnTo>
                  <a:lnTo>
                    <a:pt x="131" y="47"/>
                  </a:lnTo>
                  <a:lnTo>
                    <a:pt x="137" y="51"/>
                  </a:lnTo>
                  <a:lnTo>
                    <a:pt x="141" y="54"/>
                  </a:lnTo>
                  <a:lnTo>
                    <a:pt x="147" y="58"/>
                  </a:lnTo>
                  <a:lnTo>
                    <a:pt x="151" y="62"/>
                  </a:lnTo>
                  <a:lnTo>
                    <a:pt x="156" y="66"/>
                  </a:lnTo>
                  <a:lnTo>
                    <a:pt x="154" y="70"/>
                  </a:lnTo>
                  <a:lnTo>
                    <a:pt x="151" y="76"/>
                  </a:lnTo>
                  <a:lnTo>
                    <a:pt x="148" y="80"/>
                  </a:lnTo>
                  <a:lnTo>
                    <a:pt x="145" y="85"/>
                  </a:lnTo>
                  <a:lnTo>
                    <a:pt x="143" y="89"/>
                  </a:lnTo>
                  <a:lnTo>
                    <a:pt x="141" y="94"/>
                  </a:lnTo>
                  <a:lnTo>
                    <a:pt x="138" y="99"/>
                  </a:lnTo>
                  <a:lnTo>
                    <a:pt x="136" y="105"/>
                  </a:lnTo>
                  <a:lnTo>
                    <a:pt x="133" y="109"/>
                  </a:lnTo>
                  <a:lnTo>
                    <a:pt x="130" y="114"/>
                  </a:lnTo>
                  <a:lnTo>
                    <a:pt x="127" y="118"/>
                  </a:lnTo>
                  <a:lnTo>
                    <a:pt x="125" y="124"/>
                  </a:lnTo>
                  <a:lnTo>
                    <a:pt x="122" y="128"/>
                  </a:lnTo>
                  <a:lnTo>
                    <a:pt x="119" y="134"/>
                  </a:lnTo>
                  <a:lnTo>
                    <a:pt x="116" y="138"/>
                  </a:lnTo>
                  <a:lnTo>
                    <a:pt x="114" y="143"/>
                  </a:lnTo>
                  <a:lnTo>
                    <a:pt x="111" y="147"/>
                  </a:lnTo>
                  <a:lnTo>
                    <a:pt x="109" y="150"/>
                  </a:lnTo>
                  <a:lnTo>
                    <a:pt x="107" y="154"/>
                  </a:lnTo>
                  <a:lnTo>
                    <a:pt x="104" y="157"/>
                  </a:lnTo>
                  <a:lnTo>
                    <a:pt x="100" y="158"/>
                  </a:lnTo>
                  <a:lnTo>
                    <a:pt x="97" y="160"/>
                  </a:lnTo>
                  <a:lnTo>
                    <a:pt x="93" y="158"/>
                  </a:lnTo>
                  <a:lnTo>
                    <a:pt x="89" y="156"/>
                  </a:lnTo>
                  <a:lnTo>
                    <a:pt x="82" y="151"/>
                  </a:lnTo>
                  <a:lnTo>
                    <a:pt x="76" y="147"/>
                  </a:lnTo>
                  <a:lnTo>
                    <a:pt x="71" y="143"/>
                  </a:lnTo>
                  <a:lnTo>
                    <a:pt x="65" y="139"/>
                  </a:lnTo>
                  <a:lnTo>
                    <a:pt x="60" y="135"/>
                  </a:lnTo>
                  <a:lnTo>
                    <a:pt x="54" y="131"/>
                  </a:lnTo>
                  <a:lnTo>
                    <a:pt x="47" y="127"/>
                  </a:lnTo>
                  <a:lnTo>
                    <a:pt x="42" y="124"/>
                  </a:lnTo>
                  <a:lnTo>
                    <a:pt x="36" y="120"/>
                  </a:lnTo>
                  <a:lnTo>
                    <a:pt x="31" y="116"/>
                  </a:lnTo>
                  <a:lnTo>
                    <a:pt x="25" y="111"/>
                  </a:lnTo>
                  <a:lnTo>
                    <a:pt x="20" y="107"/>
                  </a:lnTo>
                  <a:lnTo>
                    <a:pt x="14" y="103"/>
                  </a:lnTo>
                  <a:lnTo>
                    <a:pt x="10" y="100"/>
                  </a:lnTo>
                  <a:lnTo>
                    <a:pt x="5" y="96"/>
                  </a:lnTo>
                  <a:lnTo>
                    <a:pt x="0" y="94"/>
                  </a:lnTo>
                  <a:lnTo>
                    <a:pt x="2" y="87"/>
                  </a:lnTo>
                  <a:lnTo>
                    <a:pt x="3" y="80"/>
                  </a:lnTo>
                  <a:lnTo>
                    <a:pt x="6" y="74"/>
                  </a:lnTo>
                  <a:lnTo>
                    <a:pt x="10" y="69"/>
                  </a:lnTo>
                  <a:lnTo>
                    <a:pt x="13" y="63"/>
                  </a:lnTo>
                  <a:lnTo>
                    <a:pt x="16" y="56"/>
                  </a:lnTo>
                  <a:lnTo>
                    <a:pt x="20" y="51"/>
                  </a:lnTo>
                  <a:lnTo>
                    <a:pt x="24" y="45"/>
                  </a:lnTo>
                  <a:lnTo>
                    <a:pt x="27" y="40"/>
                  </a:lnTo>
                  <a:lnTo>
                    <a:pt x="31" y="34"/>
                  </a:lnTo>
                  <a:lnTo>
                    <a:pt x="33" y="29"/>
                  </a:lnTo>
                  <a:lnTo>
                    <a:pt x="38" y="23"/>
                  </a:lnTo>
                  <a:lnTo>
                    <a:pt x="42" y="16"/>
                  </a:lnTo>
                  <a:lnTo>
                    <a:pt x="45" y="11"/>
                  </a:lnTo>
                  <a:lnTo>
                    <a:pt x="49" y="5"/>
                  </a:lnTo>
                  <a:lnTo>
                    <a:pt x="53" y="0"/>
                  </a:lnTo>
                  <a:lnTo>
                    <a:pt x="57" y="5"/>
                  </a:lnTo>
                  <a:lnTo>
                    <a:pt x="62" y="9"/>
                  </a:lnTo>
                  <a:lnTo>
                    <a:pt x="68" y="11"/>
                  </a:lnTo>
                  <a:lnTo>
                    <a:pt x="74" y="12"/>
                  </a:lnTo>
                  <a:close/>
                </a:path>
              </a:pathLst>
            </a:custGeom>
            <a:solidFill>
              <a:srgbClr val="000000"/>
            </a:solidFill>
            <a:ln w="9525">
              <a:noFill/>
              <a:round/>
              <a:headEnd/>
              <a:tailEnd/>
            </a:ln>
          </p:spPr>
          <p:txBody>
            <a:bodyPr/>
            <a:lstStyle/>
            <a:p>
              <a:endParaRPr lang="en-US"/>
            </a:p>
          </p:txBody>
        </p:sp>
        <p:sp>
          <p:nvSpPr>
            <p:cNvPr id="27737" name="Freeform 335"/>
            <p:cNvSpPr>
              <a:spLocks/>
            </p:cNvSpPr>
            <p:nvPr/>
          </p:nvSpPr>
          <p:spPr bwMode="auto">
            <a:xfrm>
              <a:off x="4864" y="3789"/>
              <a:ext cx="60" cy="60"/>
            </a:xfrm>
            <a:custGeom>
              <a:avLst/>
              <a:gdLst>
                <a:gd name="T0" fmla="*/ 63 w 120"/>
                <a:gd name="T1" fmla="*/ 9 h 118"/>
                <a:gd name="T2" fmla="*/ 71 w 120"/>
                <a:gd name="T3" fmla="*/ 13 h 118"/>
                <a:gd name="T4" fmla="*/ 80 w 120"/>
                <a:gd name="T5" fmla="*/ 18 h 118"/>
                <a:gd name="T6" fmla="*/ 88 w 120"/>
                <a:gd name="T7" fmla="*/ 23 h 118"/>
                <a:gd name="T8" fmla="*/ 96 w 120"/>
                <a:gd name="T9" fmla="*/ 29 h 118"/>
                <a:gd name="T10" fmla="*/ 103 w 120"/>
                <a:gd name="T11" fmla="*/ 34 h 118"/>
                <a:gd name="T12" fmla="*/ 110 w 120"/>
                <a:gd name="T13" fmla="*/ 40 h 118"/>
                <a:gd name="T14" fmla="*/ 116 w 120"/>
                <a:gd name="T15" fmla="*/ 47 h 118"/>
                <a:gd name="T16" fmla="*/ 118 w 120"/>
                <a:gd name="T17" fmla="*/ 55 h 118"/>
                <a:gd name="T18" fmla="*/ 114 w 120"/>
                <a:gd name="T19" fmla="*/ 63 h 118"/>
                <a:gd name="T20" fmla="*/ 111 w 120"/>
                <a:gd name="T21" fmla="*/ 71 h 118"/>
                <a:gd name="T22" fmla="*/ 107 w 120"/>
                <a:gd name="T23" fmla="*/ 81 h 118"/>
                <a:gd name="T24" fmla="*/ 103 w 120"/>
                <a:gd name="T25" fmla="*/ 91 h 118"/>
                <a:gd name="T26" fmla="*/ 98 w 120"/>
                <a:gd name="T27" fmla="*/ 99 h 118"/>
                <a:gd name="T28" fmla="*/ 89 w 120"/>
                <a:gd name="T29" fmla="*/ 110 h 118"/>
                <a:gd name="T30" fmla="*/ 80 w 120"/>
                <a:gd name="T31" fmla="*/ 117 h 118"/>
                <a:gd name="T32" fmla="*/ 70 w 120"/>
                <a:gd name="T33" fmla="*/ 117 h 118"/>
                <a:gd name="T34" fmla="*/ 62 w 120"/>
                <a:gd name="T35" fmla="*/ 114 h 118"/>
                <a:gd name="T36" fmla="*/ 54 w 120"/>
                <a:gd name="T37" fmla="*/ 111 h 118"/>
                <a:gd name="T38" fmla="*/ 45 w 120"/>
                <a:gd name="T39" fmla="*/ 106 h 118"/>
                <a:gd name="T40" fmla="*/ 37 w 120"/>
                <a:gd name="T41" fmla="*/ 100 h 118"/>
                <a:gd name="T42" fmla="*/ 29 w 120"/>
                <a:gd name="T43" fmla="*/ 95 h 118"/>
                <a:gd name="T44" fmla="*/ 20 w 120"/>
                <a:gd name="T45" fmla="*/ 91 h 118"/>
                <a:gd name="T46" fmla="*/ 12 w 120"/>
                <a:gd name="T47" fmla="*/ 85 h 118"/>
                <a:gd name="T48" fmla="*/ 4 w 120"/>
                <a:gd name="T49" fmla="*/ 77 h 118"/>
                <a:gd name="T50" fmla="*/ 0 w 120"/>
                <a:gd name="T51" fmla="*/ 65 h 118"/>
                <a:gd name="T52" fmla="*/ 4 w 120"/>
                <a:gd name="T53" fmla="*/ 49 h 118"/>
                <a:gd name="T54" fmla="*/ 11 w 120"/>
                <a:gd name="T55" fmla="*/ 36 h 118"/>
                <a:gd name="T56" fmla="*/ 18 w 120"/>
                <a:gd name="T57" fmla="*/ 22 h 118"/>
                <a:gd name="T58" fmla="*/ 25 w 120"/>
                <a:gd name="T59" fmla="*/ 12 h 118"/>
                <a:gd name="T60" fmla="*/ 30 w 120"/>
                <a:gd name="T61" fmla="*/ 4 h 118"/>
                <a:gd name="T62" fmla="*/ 38 w 120"/>
                <a:gd name="T63" fmla="*/ 0 h 118"/>
                <a:gd name="T64" fmla="*/ 47 w 120"/>
                <a:gd name="T65" fmla="*/ 0 h 118"/>
                <a:gd name="T66" fmla="*/ 55 w 120"/>
                <a:gd name="T67" fmla="*/ 5 h 118"/>
                <a:gd name="T68" fmla="*/ 59 w 120"/>
                <a:gd name="T69" fmla="*/ 7 h 1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0"/>
                <a:gd name="T106" fmla="*/ 0 h 118"/>
                <a:gd name="T107" fmla="*/ 120 w 120"/>
                <a:gd name="T108" fmla="*/ 118 h 1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0" h="118">
                  <a:moveTo>
                    <a:pt x="59" y="7"/>
                  </a:moveTo>
                  <a:lnTo>
                    <a:pt x="63" y="9"/>
                  </a:lnTo>
                  <a:lnTo>
                    <a:pt x="67" y="12"/>
                  </a:lnTo>
                  <a:lnTo>
                    <a:pt x="71" y="13"/>
                  </a:lnTo>
                  <a:lnTo>
                    <a:pt x="76" y="16"/>
                  </a:lnTo>
                  <a:lnTo>
                    <a:pt x="80" y="18"/>
                  </a:lnTo>
                  <a:lnTo>
                    <a:pt x="84" y="20"/>
                  </a:lnTo>
                  <a:lnTo>
                    <a:pt x="88" y="23"/>
                  </a:lnTo>
                  <a:lnTo>
                    <a:pt x="92" y="26"/>
                  </a:lnTo>
                  <a:lnTo>
                    <a:pt x="96" y="29"/>
                  </a:lnTo>
                  <a:lnTo>
                    <a:pt x="100" y="30"/>
                  </a:lnTo>
                  <a:lnTo>
                    <a:pt x="103" y="34"/>
                  </a:lnTo>
                  <a:lnTo>
                    <a:pt x="107" y="37"/>
                  </a:lnTo>
                  <a:lnTo>
                    <a:pt x="110" y="40"/>
                  </a:lnTo>
                  <a:lnTo>
                    <a:pt x="113" y="42"/>
                  </a:lnTo>
                  <a:lnTo>
                    <a:pt x="116" y="47"/>
                  </a:lnTo>
                  <a:lnTo>
                    <a:pt x="120" y="51"/>
                  </a:lnTo>
                  <a:lnTo>
                    <a:pt x="118" y="55"/>
                  </a:lnTo>
                  <a:lnTo>
                    <a:pt x="117" y="59"/>
                  </a:lnTo>
                  <a:lnTo>
                    <a:pt x="114" y="63"/>
                  </a:lnTo>
                  <a:lnTo>
                    <a:pt x="113" y="67"/>
                  </a:lnTo>
                  <a:lnTo>
                    <a:pt x="111" y="71"/>
                  </a:lnTo>
                  <a:lnTo>
                    <a:pt x="109" y="77"/>
                  </a:lnTo>
                  <a:lnTo>
                    <a:pt x="107" y="81"/>
                  </a:lnTo>
                  <a:lnTo>
                    <a:pt x="106" y="87"/>
                  </a:lnTo>
                  <a:lnTo>
                    <a:pt x="103" y="91"/>
                  </a:lnTo>
                  <a:lnTo>
                    <a:pt x="100" y="95"/>
                  </a:lnTo>
                  <a:lnTo>
                    <a:pt x="98" y="99"/>
                  </a:lnTo>
                  <a:lnTo>
                    <a:pt x="96" y="103"/>
                  </a:lnTo>
                  <a:lnTo>
                    <a:pt x="89" y="110"/>
                  </a:lnTo>
                  <a:lnTo>
                    <a:pt x="84" y="117"/>
                  </a:lnTo>
                  <a:lnTo>
                    <a:pt x="80" y="117"/>
                  </a:lnTo>
                  <a:lnTo>
                    <a:pt x="74" y="118"/>
                  </a:lnTo>
                  <a:lnTo>
                    <a:pt x="70" y="117"/>
                  </a:lnTo>
                  <a:lnTo>
                    <a:pt x="66" y="117"/>
                  </a:lnTo>
                  <a:lnTo>
                    <a:pt x="62" y="114"/>
                  </a:lnTo>
                  <a:lnTo>
                    <a:pt x="58" y="113"/>
                  </a:lnTo>
                  <a:lnTo>
                    <a:pt x="54" y="111"/>
                  </a:lnTo>
                  <a:lnTo>
                    <a:pt x="49" y="109"/>
                  </a:lnTo>
                  <a:lnTo>
                    <a:pt x="45" y="106"/>
                  </a:lnTo>
                  <a:lnTo>
                    <a:pt x="41" y="103"/>
                  </a:lnTo>
                  <a:lnTo>
                    <a:pt x="37" y="100"/>
                  </a:lnTo>
                  <a:lnTo>
                    <a:pt x="33" y="98"/>
                  </a:lnTo>
                  <a:lnTo>
                    <a:pt x="29" y="95"/>
                  </a:lnTo>
                  <a:lnTo>
                    <a:pt x="25" y="92"/>
                  </a:lnTo>
                  <a:lnTo>
                    <a:pt x="20" y="91"/>
                  </a:lnTo>
                  <a:lnTo>
                    <a:pt x="18" y="88"/>
                  </a:lnTo>
                  <a:lnTo>
                    <a:pt x="12" y="85"/>
                  </a:lnTo>
                  <a:lnTo>
                    <a:pt x="8" y="81"/>
                  </a:lnTo>
                  <a:lnTo>
                    <a:pt x="4" y="77"/>
                  </a:lnTo>
                  <a:lnTo>
                    <a:pt x="1" y="71"/>
                  </a:lnTo>
                  <a:lnTo>
                    <a:pt x="0" y="65"/>
                  </a:lnTo>
                  <a:lnTo>
                    <a:pt x="1" y="58"/>
                  </a:lnTo>
                  <a:lnTo>
                    <a:pt x="4" y="49"/>
                  </a:lnTo>
                  <a:lnTo>
                    <a:pt x="7" y="42"/>
                  </a:lnTo>
                  <a:lnTo>
                    <a:pt x="11" y="36"/>
                  </a:lnTo>
                  <a:lnTo>
                    <a:pt x="15" y="29"/>
                  </a:lnTo>
                  <a:lnTo>
                    <a:pt x="18" y="22"/>
                  </a:lnTo>
                  <a:lnTo>
                    <a:pt x="22" y="16"/>
                  </a:lnTo>
                  <a:lnTo>
                    <a:pt x="25" y="12"/>
                  </a:lnTo>
                  <a:lnTo>
                    <a:pt x="27" y="8"/>
                  </a:lnTo>
                  <a:lnTo>
                    <a:pt x="30" y="4"/>
                  </a:lnTo>
                  <a:lnTo>
                    <a:pt x="34" y="1"/>
                  </a:lnTo>
                  <a:lnTo>
                    <a:pt x="38" y="0"/>
                  </a:lnTo>
                  <a:lnTo>
                    <a:pt x="42" y="0"/>
                  </a:lnTo>
                  <a:lnTo>
                    <a:pt x="47" y="0"/>
                  </a:lnTo>
                  <a:lnTo>
                    <a:pt x="52" y="4"/>
                  </a:lnTo>
                  <a:lnTo>
                    <a:pt x="55" y="5"/>
                  </a:lnTo>
                  <a:lnTo>
                    <a:pt x="59" y="7"/>
                  </a:lnTo>
                  <a:close/>
                </a:path>
              </a:pathLst>
            </a:custGeom>
            <a:solidFill>
              <a:srgbClr val="8AA1FF"/>
            </a:solidFill>
            <a:ln w="9525">
              <a:noFill/>
              <a:round/>
              <a:headEnd/>
              <a:tailEnd/>
            </a:ln>
          </p:spPr>
          <p:txBody>
            <a:bodyPr/>
            <a:lstStyle/>
            <a:p>
              <a:endParaRPr lang="en-US"/>
            </a:p>
          </p:txBody>
        </p:sp>
        <p:sp>
          <p:nvSpPr>
            <p:cNvPr id="27738" name="Freeform 336"/>
            <p:cNvSpPr>
              <a:spLocks/>
            </p:cNvSpPr>
            <p:nvPr/>
          </p:nvSpPr>
          <p:spPr bwMode="auto">
            <a:xfrm>
              <a:off x="4880" y="3794"/>
              <a:ext cx="14" cy="6"/>
            </a:xfrm>
            <a:custGeom>
              <a:avLst/>
              <a:gdLst>
                <a:gd name="T0" fmla="*/ 26 w 27"/>
                <a:gd name="T1" fmla="*/ 7 h 13"/>
                <a:gd name="T2" fmla="*/ 27 w 27"/>
                <a:gd name="T3" fmla="*/ 7 h 13"/>
                <a:gd name="T4" fmla="*/ 27 w 27"/>
                <a:gd name="T5" fmla="*/ 9 h 13"/>
                <a:gd name="T6" fmla="*/ 21 w 27"/>
                <a:gd name="T7" fmla="*/ 9 h 13"/>
                <a:gd name="T8" fmla="*/ 14 w 27"/>
                <a:gd name="T9" fmla="*/ 9 h 13"/>
                <a:gd name="T10" fmla="*/ 7 w 27"/>
                <a:gd name="T11" fmla="*/ 10 h 13"/>
                <a:gd name="T12" fmla="*/ 0 w 27"/>
                <a:gd name="T13" fmla="*/ 13 h 13"/>
                <a:gd name="T14" fmla="*/ 1 w 27"/>
                <a:gd name="T15" fmla="*/ 9 h 13"/>
                <a:gd name="T16" fmla="*/ 4 w 27"/>
                <a:gd name="T17" fmla="*/ 7 h 13"/>
                <a:gd name="T18" fmla="*/ 8 w 27"/>
                <a:gd name="T19" fmla="*/ 4 h 13"/>
                <a:gd name="T20" fmla="*/ 9 w 27"/>
                <a:gd name="T21" fmla="*/ 0 h 13"/>
                <a:gd name="T22" fmla="*/ 12 w 27"/>
                <a:gd name="T23" fmla="*/ 0 h 13"/>
                <a:gd name="T24" fmla="*/ 16 w 27"/>
                <a:gd name="T25" fmla="*/ 3 h 13"/>
                <a:gd name="T26" fmla="*/ 21 w 27"/>
                <a:gd name="T27" fmla="*/ 4 h 13"/>
                <a:gd name="T28" fmla="*/ 26 w 27"/>
                <a:gd name="T29" fmla="*/ 7 h 13"/>
                <a:gd name="T30" fmla="*/ 26 w 27"/>
                <a:gd name="T31" fmla="*/ 7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
                <a:gd name="T49" fmla="*/ 0 h 13"/>
                <a:gd name="T50" fmla="*/ 27 w 27"/>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 h="13">
                  <a:moveTo>
                    <a:pt x="26" y="7"/>
                  </a:moveTo>
                  <a:lnTo>
                    <a:pt x="27" y="7"/>
                  </a:lnTo>
                  <a:lnTo>
                    <a:pt x="27" y="9"/>
                  </a:lnTo>
                  <a:lnTo>
                    <a:pt x="21" y="9"/>
                  </a:lnTo>
                  <a:lnTo>
                    <a:pt x="14" y="9"/>
                  </a:lnTo>
                  <a:lnTo>
                    <a:pt x="7" y="10"/>
                  </a:lnTo>
                  <a:lnTo>
                    <a:pt x="0" y="13"/>
                  </a:lnTo>
                  <a:lnTo>
                    <a:pt x="1" y="9"/>
                  </a:lnTo>
                  <a:lnTo>
                    <a:pt x="4" y="7"/>
                  </a:lnTo>
                  <a:lnTo>
                    <a:pt x="8" y="4"/>
                  </a:lnTo>
                  <a:lnTo>
                    <a:pt x="9" y="0"/>
                  </a:lnTo>
                  <a:lnTo>
                    <a:pt x="12" y="0"/>
                  </a:lnTo>
                  <a:lnTo>
                    <a:pt x="16" y="3"/>
                  </a:lnTo>
                  <a:lnTo>
                    <a:pt x="21" y="4"/>
                  </a:lnTo>
                  <a:lnTo>
                    <a:pt x="26" y="7"/>
                  </a:lnTo>
                  <a:close/>
                </a:path>
              </a:pathLst>
            </a:custGeom>
            <a:solidFill>
              <a:srgbClr val="000000"/>
            </a:solidFill>
            <a:ln w="9525">
              <a:noFill/>
              <a:round/>
              <a:headEnd/>
              <a:tailEnd/>
            </a:ln>
          </p:spPr>
          <p:txBody>
            <a:bodyPr/>
            <a:lstStyle/>
            <a:p>
              <a:endParaRPr lang="en-US"/>
            </a:p>
          </p:txBody>
        </p:sp>
        <p:sp>
          <p:nvSpPr>
            <p:cNvPr id="27739" name="Freeform 337"/>
            <p:cNvSpPr>
              <a:spLocks/>
            </p:cNvSpPr>
            <p:nvPr/>
          </p:nvSpPr>
          <p:spPr bwMode="auto">
            <a:xfrm>
              <a:off x="4851" y="3780"/>
              <a:ext cx="10" cy="24"/>
            </a:xfrm>
            <a:custGeom>
              <a:avLst/>
              <a:gdLst>
                <a:gd name="T0" fmla="*/ 21 w 21"/>
                <a:gd name="T1" fmla="*/ 0 h 47"/>
                <a:gd name="T2" fmla="*/ 17 w 21"/>
                <a:gd name="T3" fmla="*/ 5 h 47"/>
                <a:gd name="T4" fmla="*/ 16 w 21"/>
                <a:gd name="T5" fmla="*/ 12 h 47"/>
                <a:gd name="T6" fmla="*/ 12 w 21"/>
                <a:gd name="T7" fmla="*/ 18 h 47"/>
                <a:gd name="T8" fmla="*/ 10 w 21"/>
                <a:gd name="T9" fmla="*/ 23 h 47"/>
                <a:gd name="T10" fmla="*/ 7 w 21"/>
                <a:gd name="T11" fmla="*/ 29 h 47"/>
                <a:gd name="T12" fmla="*/ 5 w 21"/>
                <a:gd name="T13" fmla="*/ 34 h 47"/>
                <a:gd name="T14" fmla="*/ 2 w 21"/>
                <a:gd name="T15" fmla="*/ 41 h 47"/>
                <a:gd name="T16" fmla="*/ 0 w 21"/>
                <a:gd name="T17" fmla="*/ 47 h 47"/>
                <a:gd name="T18" fmla="*/ 0 w 21"/>
                <a:gd name="T19" fmla="*/ 40 h 47"/>
                <a:gd name="T20" fmla="*/ 2 w 21"/>
                <a:gd name="T21" fmla="*/ 34 h 47"/>
                <a:gd name="T22" fmla="*/ 3 w 21"/>
                <a:gd name="T23" fmla="*/ 27 h 47"/>
                <a:gd name="T24" fmla="*/ 6 w 21"/>
                <a:gd name="T25" fmla="*/ 22 h 47"/>
                <a:gd name="T26" fmla="*/ 9 w 21"/>
                <a:gd name="T27" fmla="*/ 16 h 47"/>
                <a:gd name="T28" fmla="*/ 13 w 21"/>
                <a:gd name="T29" fmla="*/ 9 h 47"/>
                <a:gd name="T30" fmla="*/ 16 w 21"/>
                <a:gd name="T31" fmla="*/ 4 h 47"/>
                <a:gd name="T32" fmla="*/ 21 w 21"/>
                <a:gd name="T33" fmla="*/ 0 h 47"/>
                <a:gd name="T34" fmla="*/ 21 w 21"/>
                <a:gd name="T35" fmla="*/ 0 h 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
                <a:gd name="T55" fmla="*/ 0 h 47"/>
                <a:gd name="T56" fmla="*/ 21 w 21"/>
                <a:gd name="T57" fmla="*/ 47 h 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 h="47">
                  <a:moveTo>
                    <a:pt x="21" y="0"/>
                  </a:moveTo>
                  <a:lnTo>
                    <a:pt x="17" y="5"/>
                  </a:lnTo>
                  <a:lnTo>
                    <a:pt x="16" y="12"/>
                  </a:lnTo>
                  <a:lnTo>
                    <a:pt x="12" y="18"/>
                  </a:lnTo>
                  <a:lnTo>
                    <a:pt x="10" y="23"/>
                  </a:lnTo>
                  <a:lnTo>
                    <a:pt x="7" y="29"/>
                  </a:lnTo>
                  <a:lnTo>
                    <a:pt x="5" y="34"/>
                  </a:lnTo>
                  <a:lnTo>
                    <a:pt x="2" y="41"/>
                  </a:lnTo>
                  <a:lnTo>
                    <a:pt x="0" y="47"/>
                  </a:lnTo>
                  <a:lnTo>
                    <a:pt x="0" y="40"/>
                  </a:lnTo>
                  <a:lnTo>
                    <a:pt x="2" y="34"/>
                  </a:lnTo>
                  <a:lnTo>
                    <a:pt x="3" y="27"/>
                  </a:lnTo>
                  <a:lnTo>
                    <a:pt x="6" y="22"/>
                  </a:lnTo>
                  <a:lnTo>
                    <a:pt x="9" y="16"/>
                  </a:lnTo>
                  <a:lnTo>
                    <a:pt x="13" y="9"/>
                  </a:lnTo>
                  <a:lnTo>
                    <a:pt x="16" y="4"/>
                  </a:lnTo>
                  <a:lnTo>
                    <a:pt x="21" y="0"/>
                  </a:lnTo>
                  <a:close/>
                </a:path>
              </a:pathLst>
            </a:custGeom>
            <a:solidFill>
              <a:srgbClr val="000000"/>
            </a:solidFill>
            <a:ln w="9525">
              <a:noFill/>
              <a:round/>
              <a:headEnd/>
              <a:tailEnd/>
            </a:ln>
          </p:spPr>
          <p:txBody>
            <a:bodyPr/>
            <a:lstStyle/>
            <a:p>
              <a:endParaRPr lang="en-US"/>
            </a:p>
          </p:txBody>
        </p:sp>
        <p:sp>
          <p:nvSpPr>
            <p:cNvPr id="27740" name="Freeform 338"/>
            <p:cNvSpPr>
              <a:spLocks/>
            </p:cNvSpPr>
            <p:nvPr/>
          </p:nvSpPr>
          <p:spPr bwMode="auto">
            <a:xfrm>
              <a:off x="4902" y="3808"/>
              <a:ext cx="18" cy="24"/>
            </a:xfrm>
            <a:custGeom>
              <a:avLst/>
              <a:gdLst>
                <a:gd name="T0" fmla="*/ 15 w 35"/>
                <a:gd name="T1" fmla="*/ 0 h 48"/>
                <a:gd name="T2" fmla="*/ 19 w 35"/>
                <a:gd name="T3" fmla="*/ 3 h 48"/>
                <a:gd name="T4" fmla="*/ 23 w 35"/>
                <a:gd name="T5" fmla="*/ 4 h 48"/>
                <a:gd name="T6" fmla="*/ 27 w 35"/>
                <a:gd name="T7" fmla="*/ 8 h 48"/>
                <a:gd name="T8" fmla="*/ 33 w 35"/>
                <a:gd name="T9" fmla="*/ 11 h 48"/>
                <a:gd name="T10" fmla="*/ 34 w 35"/>
                <a:gd name="T11" fmla="*/ 14 h 48"/>
                <a:gd name="T12" fmla="*/ 35 w 35"/>
                <a:gd name="T13" fmla="*/ 18 h 48"/>
                <a:gd name="T14" fmla="*/ 35 w 35"/>
                <a:gd name="T15" fmla="*/ 22 h 48"/>
                <a:gd name="T16" fmla="*/ 33 w 35"/>
                <a:gd name="T17" fmla="*/ 28 h 48"/>
                <a:gd name="T18" fmla="*/ 30 w 35"/>
                <a:gd name="T19" fmla="*/ 32 h 48"/>
                <a:gd name="T20" fmla="*/ 29 w 35"/>
                <a:gd name="T21" fmla="*/ 36 h 48"/>
                <a:gd name="T22" fmla="*/ 26 w 35"/>
                <a:gd name="T23" fmla="*/ 40 h 48"/>
                <a:gd name="T24" fmla="*/ 24 w 35"/>
                <a:gd name="T25" fmla="*/ 44 h 48"/>
                <a:gd name="T26" fmla="*/ 20 w 35"/>
                <a:gd name="T27" fmla="*/ 47 h 48"/>
                <a:gd name="T28" fmla="*/ 18 w 35"/>
                <a:gd name="T29" fmla="*/ 48 h 48"/>
                <a:gd name="T30" fmla="*/ 13 w 35"/>
                <a:gd name="T31" fmla="*/ 48 h 48"/>
                <a:gd name="T32" fmla="*/ 9 w 35"/>
                <a:gd name="T33" fmla="*/ 45 h 48"/>
                <a:gd name="T34" fmla="*/ 5 w 35"/>
                <a:gd name="T35" fmla="*/ 40 h 48"/>
                <a:gd name="T36" fmla="*/ 1 w 35"/>
                <a:gd name="T37" fmla="*/ 39 h 48"/>
                <a:gd name="T38" fmla="*/ 5 w 35"/>
                <a:gd name="T39" fmla="*/ 37 h 48"/>
                <a:gd name="T40" fmla="*/ 9 w 35"/>
                <a:gd name="T41" fmla="*/ 37 h 48"/>
                <a:gd name="T42" fmla="*/ 13 w 35"/>
                <a:gd name="T43" fmla="*/ 39 h 48"/>
                <a:gd name="T44" fmla="*/ 19 w 35"/>
                <a:gd name="T45" fmla="*/ 39 h 48"/>
                <a:gd name="T46" fmla="*/ 22 w 35"/>
                <a:gd name="T47" fmla="*/ 39 h 48"/>
                <a:gd name="T48" fmla="*/ 24 w 35"/>
                <a:gd name="T49" fmla="*/ 37 h 48"/>
                <a:gd name="T50" fmla="*/ 24 w 35"/>
                <a:gd name="T51" fmla="*/ 34 h 48"/>
                <a:gd name="T52" fmla="*/ 23 w 35"/>
                <a:gd name="T53" fmla="*/ 30 h 48"/>
                <a:gd name="T54" fmla="*/ 18 w 35"/>
                <a:gd name="T55" fmla="*/ 25 h 48"/>
                <a:gd name="T56" fmla="*/ 11 w 35"/>
                <a:gd name="T57" fmla="*/ 21 h 48"/>
                <a:gd name="T58" fmla="*/ 5 w 35"/>
                <a:gd name="T59" fmla="*/ 15 h 48"/>
                <a:gd name="T60" fmla="*/ 0 w 35"/>
                <a:gd name="T61" fmla="*/ 11 h 48"/>
                <a:gd name="T62" fmla="*/ 4 w 35"/>
                <a:gd name="T63" fmla="*/ 12 h 48"/>
                <a:gd name="T64" fmla="*/ 8 w 35"/>
                <a:gd name="T65" fmla="*/ 14 h 48"/>
                <a:gd name="T66" fmla="*/ 12 w 35"/>
                <a:gd name="T67" fmla="*/ 15 h 48"/>
                <a:gd name="T68" fmla="*/ 16 w 35"/>
                <a:gd name="T69" fmla="*/ 18 h 48"/>
                <a:gd name="T70" fmla="*/ 20 w 35"/>
                <a:gd name="T71" fmla="*/ 21 h 48"/>
                <a:gd name="T72" fmla="*/ 24 w 35"/>
                <a:gd name="T73" fmla="*/ 22 h 48"/>
                <a:gd name="T74" fmla="*/ 27 w 35"/>
                <a:gd name="T75" fmla="*/ 25 h 48"/>
                <a:gd name="T76" fmla="*/ 30 w 35"/>
                <a:gd name="T77" fmla="*/ 30 h 48"/>
                <a:gd name="T78" fmla="*/ 33 w 35"/>
                <a:gd name="T79" fmla="*/ 25 h 48"/>
                <a:gd name="T80" fmla="*/ 33 w 35"/>
                <a:gd name="T81" fmla="*/ 21 h 48"/>
                <a:gd name="T82" fmla="*/ 31 w 35"/>
                <a:gd name="T83" fmla="*/ 16 h 48"/>
                <a:gd name="T84" fmla="*/ 30 w 35"/>
                <a:gd name="T85" fmla="*/ 12 h 48"/>
                <a:gd name="T86" fmla="*/ 26 w 35"/>
                <a:gd name="T87" fmla="*/ 10 h 48"/>
                <a:gd name="T88" fmla="*/ 22 w 35"/>
                <a:gd name="T89" fmla="*/ 5 h 48"/>
                <a:gd name="T90" fmla="*/ 18 w 35"/>
                <a:gd name="T91" fmla="*/ 4 h 48"/>
                <a:gd name="T92" fmla="*/ 15 w 35"/>
                <a:gd name="T93" fmla="*/ 3 h 48"/>
                <a:gd name="T94" fmla="*/ 15 w 35"/>
                <a:gd name="T95" fmla="*/ 1 h 48"/>
                <a:gd name="T96" fmla="*/ 15 w 35"/>
                <a:gd name="T97" fmla="*/ 0 h 48"/>
                <a:gd name="T98" fmla="*/ 15 w 35"/>
                <a:gd name="T99" fmla="*/ 0 h 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
                <a:gd name="T151" fmla="*/ 0 h 48"/>
                <a:gd name="T152" fmla="*/ 35 w 35"/>
                <a:gd name="T153" fmla="*/ 48 h 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 h="48">
                  <a:moveTo>
                    <a:pt x="15" y="0"/>
                  </a:moveTo>
                  <a:lnTo>
                    <a:pt x="19" y="3"/>
                  </a:lnTo>
                  <a:lnTo>
                    <a:pt x="23" y="4"/>
                  </a:lnTo>
                  <a:lnTo>
                    <a:pt x="27" y="8"/>
                  </a:lnTo>
                  <a:lnTo>
                    <a:pt x="33" y="11"/>
                  </a:lnTo>
                  <a:lnTo>
                    <a:pt x="34" y="14"/>
                  </a:lnTo>
                  <a:lnTo>
                    <a:pt x="35" y="18"/>
                  </a:lnTo>
                  <a:lnTo>
                    <a:pt x="35" y="22"/>
                  </a:lnTo>
                  <a:lnTo>
                    <a:pt x="33" y="28"/>
                  </a:lnTo>
                  <a:lnTo>
                    <a:pt x="30" y="32"/>
                  </a:lnTo>
                  <a:lnTo>
                    <a:pt x="29" y="36"/>
                  </a:lnTo>
                  <a:lnTo>
                    <a:pt x="26" y="40"/>
                  </a:lnTo>
                  <a:lnTo>
                    <a:pt x="24" y="44"/>
                  </a:lnTo>
                  <a:lnTo>
                    <a:pt x="20" y="47"/>
                  </a:lnTo>
                  <a:lnTo>
                    <a:pt x="18" y="48"/>
                  </a:lnTo>
                  <a:lnTo>
                    <a:pt x="13" y="48"/>
                  </a:lnTo>
                  <a:lnTo>
                    <a:pt x="9" y="45"/>
                  </a:lnTo>
                  <a:lnTo>
                    <a:pt x="5" y="40"/>
                  </a:lnTo>
                  <a:lnTo>
                    <a:pt x="1" y="39"/>
                  </a:lnTo>
                  <a:lnTo>
                    <a:pt x="5" y="37"/>
                  </a:lnTo>
                  <a:lnTo>
                    <a:pt x="9" y="37"/>
                  </a:lnTo>
                  <a:lnTo>
                    <a:pt x="13" y="39"/>
                  </a:lnTo>
                  <a:lnTo>
                    <a:pt x="19" y="39"/>
                  </a:lnTo>
                  <a:lnTo>
                    <a:pt x="22" y="39"/>
                  </a:lnTo>
                  <a:lnTo>
                    <a:pt x="24" y="37"/>
                  </a:lnTo>
                  <a:lnTo>
                    <a:pt x="24" y="34"/>
                  </a:lnTo>
                  <a:lnTo>
                    <a:pt x="23" y="30"/>
                  </a:lnTo>
                  <a:lnTo>
                    <a:pt x="18" y="25"/>
                  </a:lnTo>
                  <a:lnTo>
                    <a:pt x="11" y="21"/>
                  </a:lnTo>
                  <a:lnTo>
                    <a:pt x="5" y="15"/>
                  </a:lnTo>
                  <a:lnTo>
                    <a:pt x="0" y="11"/>
                  </a:lnTo>
                  <a:lnTo>
                    <a:pt x="4" y="12"/>
                  </a:lnTo>
                  <a:lnTo>
                    <a:pt x="8" y="14"/>
                  </a:lnTo>
                  <a:lnTo>
                    <a:pt x="12" y="15"/>
                  </a:lnTo>
                  <a:lnTo>
                    <a:pt x="16" y="18"/>
                  </a:lnTo>
                  <a:lnTo>
                    <a:pt x="20" y="21"/>
                  </a:lnTo>
                  <a:lnTo>
                    <a:pt x="24" y="22"/>
                  </a:lnTo>
                  <a:lnTo>
                    <a:pt x="27" y="25"/>
                  </a:lnTo>
                  <a:lnTo>
                    <a:pt x="30" y="30"/>
                  </a:lnTo>
                  <a:lnTo>
                    <a:pt x="33" y="25"/>
                  </a:lnTo>
                  <a:lnTo>
                    <a:pt x="33" y="21"/>
                  </a:lnTo>
                  <a:lnTo>
                    <a:pt x="31" y="16"/>
                  </a:lnTo>
                  <a:lnTo>
                    <a:pt x="30" y="12"/>
                  </a:lnTo>
                  <a:lnTo>
                    <a:pt x="26" y="10"/>
                  </a:lnTo>
                  <a:lnTo>
                    <a:pt x="22" y="5"/>
                  </a:lnTo>
                  <a:lnTo>
                    <a:pt x="18" y="4"/>
                  </a:lnTo>
                  <a:lnTo>
                    <a:pt x="15" y="3"/>
                  </a:lnTo>
                  <a:lnTo>
                    <a:pt x="15" y="1"/>
                  </a:lnTo>
                  <a:lnTo>
                    <a:pt x="15" y="0"/>
                  </a:lnTo>
                  <a:close/>
                </a:path>
              </a:pathLst>
            </a:custGeom>
            <a:solidFill>
              <a:srgbClr val="000000"/>
            </a:solidFill>
            <a:ln w="9525">
              <a:noFill/>
              <a:round/>
              <a:headEnd/>
              <a:tailEnd/>
            </a:ln>
          </p:spPr>
          <p:txBody>
            <a:bodyPr/>
            <a:lstStyle/>
            <a:p>
              <a:endParaRPr lang="en-US"/>
            </a:p>
          </p:txBody>
        </p:sp>
        <p:sp>
          <p:nvSpPr>
            <p:cNvPr id="27741" name="Freeform 339"/>
            <p:cNvSpPr>
              <a:spLocks/>
            </p:cNvSpPr>
            <p:nvPr/>
          </p:nvSpPr>
          <p:spPr bwMode="auto">
            <a:xfrm>
              <a:off x="4860" y="3793"/>
              <a:ext cx="5" cy="7"/>
            </a:xfrm>
            <a:custGeom>
              <a:avLst/>
              <a:gdLst>
                <a:gd name="T0" fmla="*/ 9 w 9"/>
                <a:gd name="T1" fmla="*/ 0 h 13"/>
                <a:gd name="T2" fmla="*/ 7 w 9"/>
                <a:gd name="T3" fmla="*/ 4 h 13"/>
                <a:gd name="T4" fmla="*/ 5 w 9"/>
                <a:gd name="T5" fmla="*/ 6 h 13"/>
                <a:gd name="T6" fmla="*/ 3 w 9"/>
                <a:gd name="T7" fmla="*/ 9 h 13"/>
                <a:gd name="T8" fmla="*/ 1 w 9"/>
                <a:gd name="T9" fmla="*/ 13 h 13"/>
                <a:gd name="T10" fmla="*/ 0 w 9"/>
                <a:gd name="T11" fmla="*/ 11 h 13"/>
                <a:gd name="T12" fmla="*/ 3 w 9"/>
                <a:gd name="T13" fmla="*/ 6 h 13"/>
                <a:gd name="T14" fmla="*/ 5 w 9"/>
                <a:gd name="T15" fmla="*/ 2 h 13"/>
                <a:gd name="T16" fmla="*/ 9 w 9"/>
                <a:gd name="T17" fmla="*/ 0 h 13"/>
                <a:gd name="T18" fmla="*/ 9 w 9"/>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3"/>
                <a:gd name="T32" fmla="*/ 9 w 9"/>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3">
                  <a:moveTo>
                    <a:pt x="9" y="0"/>
                  </a:moveTo>
                  <a:lnTo>
                    <a:pt x="7" y="4"/>
                  </a:lnTo>
                  <a:lnTo>
                    <a:pt x="5" y="6"/>
                  </a:lnTo>
                  <a:lnTo>
                    <a:pt x="3" y="9"/>
                  </a:lnTo>
                  <a:lnTo>
                    <a:pt x="1" y="13"/>
                  </a:lnTo>
                  <a:lnTo>
                    <a:pt x="0" y="11"/>
                  </a:lnTo>
                  <a:lnTo>
                    <a:pt x="3" y="6"/>
                  </a:lnTo>
                  <a:lnTo>
                    <a:pt x="5" y="2"/>
                  </a:lnTo>
                  <a:lnTo>
                    <a:pt x="9" y="0"/>
                  </a:lnTo>
                  <a:close/>
                </a:path>
              </a:pathLst>
            </a:custGeom>
            <a:solidFill>
              <a:srgbClr val="000000"/>
            </a:solidFill>
            <a:ln w="9525">
              <a:noFill/>
              <a:round/>
              <a:headEnd/>
              <a:tailEnd/>
            </a:ln>
          </p:spPr>
          <p:txBody>
            <a:bodyPr/>
            <a:lstStyle/>
            <a:p>
              <a:endParaRPr lang="en-US"/>
            </a:p>
          </p:txBody>
        </p:sp>
        <p:sp>
          <p:nvSpPr>
            <p:cNvPr id="27742" name="Freeform 340"/>
            <p:cNvSpPr>
              <a:spLocks/>
            </p:cNvSpPr>
            <p:nvPr/>
          </p:nvSpPr>
          <p:spPr bwMode="auto">
            <a:xfrm>
              <a:off x="4875" y="3805"/>
              <a:ext cx="7" cy="2"/>
            </a:xfrm>
            <a:custGeom>
              <a:avLst/>
              <a:gdLst>
                <a:gd name="T0" fmla="*/ 11 w 14"/>
                <a:gd name="T1" fmla="*/ 0 h 6"/>
                <a:gd name="T2" fmla="*/ 11 w 14"/>
                <a:gd name="T3" fmla="*/ 0 h 6"/>
                <a:gd name="T4" fmla="*/ 14 w 14"/>
                <a:gd name="T5" fmla="*/ 3 h 6"/>
                <a:gd name="T6" fmla="*/ 11 w 14"/>
                <a:gd name="T7" fmla="*/ 4 h 6"/>
                <a:gd name="T8" fmla="*/ 8 w 14"/>
                <a:gd name="T9" fmla="*/ 6 h 6"/>
                <a:gd name="T10" fmla="*/ 4 w 14"/>
                <a:gd name="T11" fmla="*/ 6 h 6"/>
                <a:gd name="T12" fmla="*/ 3 w 14"/>
                <a:gd name="T13" fmla="*/ 6 h 6"/>
                <a:gd name="T14" fmla="*/ 0 w 14"/>
                <a:gd name="T15" fmla="*/ 6 h 6"/>
                <a:gd name="T16" fmla="*/ 0 w 14"/>
                <a:gd name="T17" fmla="*/ 4 h 6"/>
                <a:gd name="T18" fmla="*/ 1 w 14"/>
                <a:gd name="T19" fmla="*/ 3 h 6"/>
                <a:gd name="T20" fmla="*/ 5 w 14"/>
                <a:gd name="T21" fmla="*/ 0 h 6"/>
                <a:gd name="T22" fmla="*/ 8 w 14"/>
                <a:gd name="T23" fmla="*/ 0 h 6"/>
                <a:gd name="T24" fmla="*/ 11 w 14"/>
                <a:gd name="T25" fmla="*/ 0 h 6"/>
                <a:gd name="T26" fmla="*/ 11 w 14"/>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6"/>
                <a:gd name="T44" fmla="*/ 14 w 14"/>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6">
                  <a:moveTo>
                    <a:pt x="11" y="0"/>
                  </a:moveTo>
                  <a:lnTo>
                    <a:pt x="11" y="0"/>
                  </a:lnTo>
                  <a:lnTo>
                    <a:pt x="14" y="3"/>
                  </a:lnTo>
                  <a:lnTo>
                    <a:pt x="11" y="4"/>
                  </a:lnTo>
                  <a:lnTo>
                    <a:pt x="8" y="6"/>
                  </a:lnTo>
                  <a:lnTo>
                    <a:pt x="4" y="6"/>
                  </a:lnTo>
                  <a:lnTo>
                    <a:pt x="3" y="6"/>
                  </a:lnTo>
                  <a:lnTo>
                    <a:pt x="0" y="6"/>
                  </a:lnTo>
                  <a:lnTo>
                    <a:pt x="0" y="4"/>
                  </a:lnTo>
                  <a:lnTo>
                    <a:pt x="1" y="3"/>
                  </a:lnTo>
                  <a:lnTo>
                    <a:pt x="5" y="0"/>
                  </a:lnTo>
                  <a:lnTo>
                    <a:pt x="8" y="0"/>
                  </a:lnTo>
                  <a:lnTo>
                    <a:pt x="11" y="0"/>
                  </a:lnTo>
                  <a:close/>
                </a:path>
              </a:pathLst>
            </a:custGeom>
            <a:solidFill>
              <a:srgbClr val="000000"/>
            </a:solidFill>
            <a:ln w="9525">
              <a:noFill/>
              <a:round/>
              <a:headEnd/>
              <a:tailEnd/>
            </a:ln>
          </p:spPr>
          <p:txBody>
            <a:bodyPr/>
            <a:lstStyle/>
            <a:p>
              <a:endParaRPr lang="en-US"/>
            </a:p>
          </p:txBody>
        </p:sp>
        <p:sp>
          <p:nvSpPr>
            <p:cNvPr id="27743" name="Freeform 341"/>
            <p:cNvSpPr>
              <a:spLocks/>
            </p:cNvSpPr>
            <p:nvPr/>
          </p:nvSpPr>
          <p:spPr bwMode="auto">
            <a:xfrm>
              <a:off x="4920" y="3836"/>
              <a:ext cx="14" cy="23"/>
            </a:xfrm>
            <a:custGeom>
              <a:avLst/>
              <a:gdLst>
                <a:gd name="T0" fmla="*/ 29 w 29"/>
                <a:gd name="T1" fmla="*/ 0 h 46"/>
                <a:gd name="T2" fmla="*/ 27 w 29"/>
                <a:gd name="T3" fmla="*/ 6 h 46"/>
                <a:gd name="T4" fmla="*/ 24 w 29"/>
                <a:gd name="T5" fmla="*/ 13 h 46"/>
                <a:gd name="T6" fmla="*/ 20 w 29"/>
                <a:gd name="T7" fmla="*/ 18 h 46"/>
                <a:gd name="T8" fmla="*/ 17 w 29"/>
                <a:gd name="T9" fmla="*/ 24 h 46"/>
                <a:gd name="T10" fmla="*/ 13 w 29"/>
                <a:gd name="T11" fmla="*/ 29 h 46"/>
                <a:gd name="T12" fmla="*/ 9 w 29"/>
                <a:gd name="T13" fmla="*/ 35 h 46"/>
                <a:gd name="T14" fmla="*/ 5 w 29"/>
                <a:gd name="T15" fmla="*/ 40 h 46"/>
                <a:gd name="T16" fmla="*/ 0 w 29"/>
                <a:gd name="T17" fmla="*/ 46 h 46"/>
                <a:gd name="T18" fmla="*/ 2 w 29"/>
                <a:gd name="T19" fmla="*/ 38 h 46"/>
                <a:gd name="T20" fmla="*/ 5 w 29"/>
                <a:gd name="T21" fmla="*/ 32 h 46"/>
                <a:gd name="T22" fmla="*/ 7 w 29"/>
                <a:gd name="T23" fmla="*/ 25 h 46"/>
                <a:gd name="T24" fmla="*/ 12 w 29"/>
                <a:gd name="T25" fmla="*/ 20 h 46"/>
                <a:gd name="T26" fmla="*/ 16 w 29"/>
                <a:gd name="T27" fmla="*/ 14 h 46"/>
                <a:gd name="T28" fmla="*/ 20 w 29"/>
                <a:gd name="T29" fmla="*/ 10 h 46"/>
                <a:gd name="T30" fmla="*/ 25 w 29"/>
                <a:gd name="T31" fmla="*/ 5 h 46"/>
                <a:gd name="T32" fmla="*/ 29 w 29"/>
                <a:gd name="T33" fmla="*/ 0 h 46"/>
                <a:gd name="T34" fmla="*/ 29 w 29"/>
                <a:gd name="T35" fmla="*/ 0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
                <a:gd name="T55" fmla="*/ 0 h 46"/>
                <a:gd name="T56" fmla="*/ 29 w 29"/>
                <a:gd name="T57" fmla="*/ 46 h 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 h="46">
                  <a:moveTo>
                    <a:pt x="29" y="0"/>
                  </a:moveTo>
                  <a:lnTo>
                    <a:pt x="27" y="6"/>
                  </a:lnTo>
                  <a:lnTo>
                    <a:pt x="24" y="13"/>
                  </a:lnTo>
                  <a:lnTo>
                    <a:pt x="20" y="18"/>
                  </a:lnTo>
                  <a:lnTo>
                    <a:pt x="17" y="24"/>
                  </a:lnTo>
                  <a:lnTo>
                    <a:pt x="13" y="29"/>
                  </a:lnTo>
                  <a:lnTo>
                    <a:pt x="9" y="35"/>
                  </a:lnTo>
                  <a:lnTo>
                    <a:pt x="5" y="40"/>
                  </a:lnTo>
                  <a:lnTo>
                    <a:pt x="0" y="46"/>
                  </a:lnTo>
                  <a:lnTo>
                    <a:pt x="2" y="38"/>
                  </a:lnTo>
                  <a:lnTo>
                    <a:pt x="5" y="32"/>
                  </a:lnTo>
                  <a:lnTo>
                    <a:pt x="7" y="25"/>
                  </a:lnTo>
                  <a:lnTo>
                    <a:pt x="12" y="20"/>
                  </a:lnTo>
                  <a:lnTo>
                    <a:pt x="16" y="14"/>
                  </a:lnTo>
                  <a:lnTo>
                    <a:pt x="20" y="10"/>
                  </a:lnTo>
                  <a:lnTo>
                    <a:pt x="25" y="5"/>
                  </a:lnTo>
                  <a:lnTo>
                    <a:pt x="29" y="0"/>
                  </a:lnTo>
                  <a:close/>
                </a:path>
              </a:pathLst>
            </a:custGeom>
            <a:solidFill>
              <a:srgbClr val="000000"/>
            </a:solidFill>
            <a:ln w="9525">
              <a:noFill/>
              <a:round/>
              <a:headEnd/>
              <a:tailEnd/>
            </a:ln>
          </p:spPr>
          <p:txBody>
            <a:bodyPr/>
            <a:lstStyle/>
            <a:p>
              <a:endParaRPr lang="en-US"/>
            </a:p>
          </p:txBody>
        </p:sp>
        <p:sp>
          <p:nvSpPr>
            <p:cNvPr id="27744" name="Freeform 342"/>
            <p:cNvSpPr>
              <a:spLocks/>
            </p:cNvSpPr>
            <p:nvPr/>
          </p:nvSpPr>
          <p:spPr bwMode="auto">
            <a:xfrm>
              <a:off x="4889" y="3813"/>
              <a:ext cx="5" cy="2"/>
            </a:xfrm>
            <a:custGeom>
              <a:avLst/>
              <a:gdLst>
                <a:gd name="T0" fmla="*/ 9 w 11"/>
                <a:gd name="T1" fmla="*/ 0 h 4"/>
                <a:gd name="T2" fmla="*/ 10 w 11"/>
                <a:gd name="T3" fmla="*/ 1 h 4"/>
                <a:gd name="T4" fmla="*/ 11 w 11"/>
                <a:gd name="T5" fmla="*/ 4 h 4"/>
                <a:gd name="T6" fmla="*/ 6 w 11"/>
                <a:gd name="T7" fmla="*/ 2 h 4"/>
                <a:gd name="T8" fmla="*/ 0 w 11"/>
                <a:gd name="T9" fmla="*/ 0 h 4"/>
                <a:gd name="T10" fmla="*/ 5 w 11"/>
                <a:gd name="T11" fmla="*/ 0 h 4"/>
                <a:gd name="T12" fmla="*/ 9 w 11"/>
                <a:gd name="T13" fmla="*/ 0 h 4"/>
                <a:gd name="T14" fmla="*/ 9 w 11"/>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4"/>
                <a:gd name="T26" fmla="*/ 11 w 11"/>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4">
                  <a:moveTo>
                    <a:pt x="9" y="0"/>
                  </a:moveTo>
                  <a:lnTo>
                    <a:pt x="10" y="1"/>
                  </a:lnTo>
                  <a:lnTo>
                    <a:pt x="11" y="4"/>
                  </a:lnTo>
                  <a:lnTo>
                    <a:pt x="6" y="2"/>
                  </a:lnTo>
                  <a:lnTo>
                    <a:pt x="0" y="0"/>
                  </a:lnTo>
                  <a:lnTo>
                    <a:pt x="5" y="0"/>
                  </a:lnTo>
                  <a:lnTo>
                    <a:pt x="9" y="0"/>
                  </a:lnTo>
                  <a:close/>
                </a:path>
              </a:pathLst>
            </a:custGeom>
            <a:solidFill>
              <a:srgbClr val="000000"/>
            </a:solidFill>
            <a:ln w="9525">
              <a:noFill/>
              <a:round/>
              <a:headEnd/>
              <a:tailEnd/>
            </a:ln>
          </p:spPr>
          <p:txBody>
            <a:bodyPr/>
            <a:lstStyle/>
            <a:p>
              <a:endParaRPr lang="en-US"/>
            </a:p>
          </p:txBody>
        </p:sp>
        <p:sp>
          <p:nvSpPr>
            <p:cNvPr id="27745" name="Freeform 343"/>
            <p:cNvSpPr>
              <a:spLocks/>
            </p:cNvSpPr>
            <p:nvPr/>
          </p:nvSpPr>
          <p:spPr bwMode="auto">
            <a:xfrm>
              <a:off x="4882" y="3816"/>
              <a:ext cx="12" cy="5"/>
            </a:xfrm>
            <a:custGeom>
              <a:avLst/>
              <a:gdLst>
                <a:gd name="T0" fmla="*/ 23 w 23"/>
                <a:gd name="T1" fmla="*/ 10 h 11"/>
                <a:gd name="T2" fmla="*/ 23 w 23"/>
                <a:gd name="T3" fmla="*/ 11 h 11"/>
                <a:gd name="T4" fmla="*/ 16 w 23"/>
                <a:gd name="T5" fmla="*/ 10 h 11"/>
                <a:gd name="T6" fmla="*/ 11 w 23"/>
                <a:gd name="T7" fmla="*/ 7 h 11"/>
                <a:gd name="T8" fmla="*/ 5 w 23"/>
                <a:gd name="T9" fmla="*/ 3 h 11"/>
                <a:gd name="T10" fmla="*/ 0 w 23"/>
                <a:gd name="T11" fmla="*/ 0 h 11"/>
                <a:gd name="T12" fmla="*/ 4 w 23"/>
                <a:gd name="T13" fmla="*/ 1 h 11"/>
                <a:gd name="T14" fmla="*/ 9 w 23"/>
                <a:gd name="T15" fmla="*/ 6 h 11"/>
                <a:gd name="T16" fmla="*/ 12 w 23"/>
                <a:gd name="T17" fmla="*/ 6 h 11"/>
                <a:gd name="T18" fmla="*/ 16 w 23"/>
                <a:gd name="T19" fmla="*/ 8 h 11"/>
                <a:gd name="T20" fmla="*/ 19 w 23"/>
                <a:gd name="T21" fmla="*/ 10 h 11"/>
                <a:gd name="T22" fmla="*/ 23 w 23"/>
                <a:gd name="T23" fmla="*/ 10 h 11"/>
                <a:gd name="T24" fmla="*/ 23 w 23"/>
                <a:gd name="T25" fmla="*/ 1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11"/>
                <a:gd name="T41" fmla="*/ 23 w 23"/>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11">
                  <a:moveTo>
                    <a:pt x="23" y="10"/>
                  </a:moveTo>
                  <a:lnTo>
                    <a:pt x="23" y="11"/>
                  </a:lnTo>
                  <a:lnTo>
                    <a:pt x="16" y="10"/>
                  </a:lnTo>
                  <a:lnTo>
                    <a:pt x="11" y="7"/>
                  </a:lnTo>
                  <a:lnTo>
                    <a:pt x="5" y="3"/>
                  </a:lnTo>
                  <a:lnTo>
                    <a:pt x="0" y="0"/>
                  </a:lnTo>
                  <a:lnTo>
                    <a:pt x="4" y="1"/>
                  </a:lnTo>
                  <a:lnTo>
                    <a:pt x="9" y="6"/>
                  </a:lnTo>
                  <a:lnTo>
                    <a:pt x="12" y="6"/>
                  </a:lnTo>
                  <a:lnTo>
                    <a:pt x="16" y="8"/>
                  </a:lnTo>
                  <a:lnTo>
                    <a:pt x="19" y="10"/>
                  </a:lnTo>
                  <a:lnTo>
                    <a:pt x="23" y="10"/>
                  </a:lnTo>
                  <a:close/>
                </a:path>
              </a:pathLst>
            </a:custGeom>
            <a:solidFill>
              <a:srgbClr val="000000"/>
            </a:solidFill>
            <a:ln w="9525">
              <a:noFill/>
              <a:round/>
              <a:headEnd/>
              <a:tailEnd/>
            </a:ln>
          </p:spPr>
          <p:txBody>
            <a:bodyPr/>
            <a:lstStyle/>
            <a:p>
              <a:endParaRPr lang="en-US"/>
            </a:p>
          </p:txBody>
        </p:sp>
        <p:sp>
          <p:nvSpPr>
            <p:cNvPr id="27746" name="Freeform 344"/>
            <p:cNvSpPr>
              <a:spLocks/>
            </p:cNvSpPr>
            <p:nvPr/>
          </p:nvSpPr>
          <p:spPr bwMode="auto">
            <a:xfrm>
              <a:off x="4867" y="3812"/>
              <a:ext cx="15" cy="21"/>
            </a:xfrm>
            <a:custGeom>
              <a:avLst/>
              <a:gdLst>
                <a:gd name="T0" fmla="*/ 12 w 30"/>
                <a:gd name="T1" fmla="*/ 0 h 42"/>
                <a:gd name="T2" fmla="*/ 12 w 30"/>
                <a:gd name="T3" fmla="*/ 6 h 42"/>
                <a:gd name="T4" fmla="*/ 16 w 30"/>
                <a:gd name="T5" fmla="*/ 8 h 42"/>
                <a:gd name="T6" fmla="*/ 20 w 30"/>
                <a:gd name="T7" fmla="*/ 13 h 42"/>
                <a:gd name="T8" fmla="*/ 22 w 30"/>
                <a:gd name="T9" fmla="*/ 17 h 42"/>
                <a:gd name="T10" fmla="*/ 18 w 30"/>
                <a:gd name="T11" fmla="*/ 18 h 42"/>
                <a:gd name="T12" fmla="*/ 15 w 30"/>
                <a:gd name="T13" fmla="*/ 20 h 42"/>
                <a:gd name="T14" fmla="*/ 11 w 30"/>
                <a:gd name="T15" fmla="*/ 18 h 42"/>
                <a:gd name="T16" fmla="*/ 6 w 30"/>
                <a:gd name="T17" fmla="*/ 15 h 42"/>
                <a:gd name="T18" fmla="*/ 6 w 30"/>
                <a:gd name="T19" fmla="*/ 21 h 42"/>
                <a:gd name="T20" fmla="*/ 12 w 30"/>
                <a:gd name="T21" fmla="*/ 28 h 42"/>
                <a:gd name="T22" fmla="*/ 15 w 30"/>
                <a:gd name="T23" fmla="*/ 29 h 42"/>
                <a:gd name="T24" fmla="*/ 19 w 30"/>
                <a:gd name="T25" fmla="*/ 32 h 42"/>
                <a:gd name="T26" fmla="*/ 23 w 30"/>
                <a:gd name="T27" fmla="*/ 35 h 42"/>
                <a:gd name="T28" fmla="*/ 27 w 30"/>
                <a:gd name="T29" fmla="*/ 37 h 42"/>
                <a:gd name="T30" fmla="*/ 29 w 30"/>
                <a:gd name="T31" fmla="*/ 39 h 42"/>
                <a:gd name="T32" fmla="*/ 30 w 30"/>
                <a:gd name="T33" fmla="*/ 42 h 42"/>
                <a:gd name="T34" fmla="*/ 26 w 30"/>
                <a:gd name="T35" fmla="*/ 40 h 42"/>
                <a:gd name="T36" fmla="*/ 23 w 30"/>
                <a:gd name="T37" fmla="*/ 40 h 42"/>
                <a:gd name="T38" fmla="*/ 19 w 30"/>
                <a:gd name="T39" fmla="*/ 37 h 42"/>
                <a:gd name="T40" fmla="*/ 16 w 30"/>
                <a:gd name="T41" fmla="*/ 36 h 42"/>
                <a:gd name="T42" fmla="*/ 9 w 30"/>
                <a:gd name="T43" fmla="*/ 32 h 42"/>
                <a:gd name="T44" fmla="*/ 5 w 30"/>
                <a:gd name="T45" fmla="*/ 28 h 42"/>
                <a:gd name="T46" fmla="*/ 1 w 30"/>
                <a:gd name="T47" fmla="*/ 21 h 42"/>
                <a:gd name="T48" fmla="*/ 0 w 30"/>
                <a:gd name="T49" fmla="*/ 15 h 42"/>
                <a:gd name="T50" fmla="*/ 0 w 30"/>
                <a:gd name="T51" fmla="*/ 13 h 42"/>
                <a:gd name="T52" fmla="*/ 2 w 30"/>
                <a:gd name="T53" fmla="*/ 10 h 42"/>
                <a:gd name="T54" fmla="*/ 4 w 30"/>
                <a:gd name="T55" fmla="*/ 7 h 42"/>
                <a:gd name="T56" fmla="*/ 8 w 30"/>
                <a:gd name="T57" fmla="*/ 3 h 42"/>
                <a:gd name="T58" fmla="*/ 9 w 30"/>
                <a:gd name="T59" fmla="*/ 2 h 42"/>
                <a:gd name="T60" fmla="*/ 12 w 30"/>
                <a:gd name="T61" fmla="*/ 0 h 42"/>
                <a:gd name="T62" fmla="*/ 12 w 30"/>
                <a:gd name="T63" fmla="*/ 0 h 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
                <a:gd name="T97" fmla="*/ 0 h 42"/>
                <a:gd name="T98" fmla="*/ 30 w 30"/>
                <a:gd name="T99" fmla="*/ 42 h 4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 h="42">
                  <a:moveTo>
                    <a:pt x="12" y="0"/>
                  </a:moveTo>
                  <a:lnTo>
                    <a:pt x="12" y="6"/>
                  </a:lnTo>
                  <a:lnTo>
                    <a:pt x="16" y="8"/>
                  </a:lnTo>
                  <a:lnTo>
                    <a:pt x="20" y="13"/>
                  </a:lnTo>
                  <a:lnTo>
                    <a:pt x="22" y="17"/>
                  </a:lnTo>
                  <a:lnTo>
                    <a:pt x="18" y="18"/>
                  </a:lnTo>
                  <a:lnTo>
                    <a:pt x="15" y="20"/>
                  </a:lnTo>
                  <a:lnTo>
                    <a:pt x="11" y="18"/>
                  </a:lnTo>
                  <a:lnTo>
                    <a:pt x="6" y="15"/>
                  </a:lnTo>
                  <a:lnTo>
                    <a:pt x="6" y="21"/>
                  </a:lnTo>
                  <a:lnTo>
                    <a:pt x="12" y="28"/>
                  </a:lnTo>
                  <a:lnTo>
                    <a:pt x="15" y="29"/>
                  </a:lnTo>
                  <a:lnTo>
                    <a:pt x="19" y="32"/>
                  </a:lnTo>
                  <a:lnTo>
                    <a:pt x="23" y="35"/>
                  </a:lnTo>
                  <a:lnTo>
                    <a:pt x="27" y="37"/>
                  </a:lnTo>
                  <a:lnTo>
                    <a:pt x="29" y="39"/>
                  </a:lnTo>
                  <a:lnTo>
                    <a:pt x="30" y="42"/>
                  </a:lnTo>
                  <a:lnTo>
                    <a:pt x="26" y="40"/>
                  </a:lnTo>
                  <a:lnTo>
                    <a:pt x="23" y="40"/>
                  </a:lnTo>
                  <a:lnTo>
                    <a:pt x="19" y="37"/>
                  </a:lnTo>
                  <a:lnTo>
                    <a:pt x="16" y="36"/>
                  </a:lnTo>
                  <a:lnTo>
                    <a:pt x="9" y="32"/>
                  </a:lnTo>
                  <a:lnTo>
                    <a:pt x="5" y="28"/>
                  </a:lnTo>
                  <a:lnTo>
                    <a:pt x="1" y="21"/>
                  </a:lnTo>
                  <a:lnTo>
                    <a:pt x="0" y="15"/>
                  </a:lnTo>
                  <a:lnTo>
                    <a:pt x="0" y="13"/>
                  </a:lnTo>
                  <a:lnTo>
                    <a:pt x="2" y="10"/>
                  </a:lnTo>
                  <a:lnTo>
                    <a:pt x="4" y="7"/>
                  </a:lnTo>
                  <a:lnTo>
                    <a:pt x="8" y="3"/>
                  </a:lnTo>
                  <a:lnTo>
                    <a:pt x="9" y="2"/>
                  </a:lnTo>
                  <a:lnTo>
                    <a:pt x="12" y="0"/>
                  </a:lnTo>
                  <a:close/>
                </a:path>
              </a:pathLst>
            </a:custGeom>
            <a:solidFill>
              <a:srgbClr val="000000"/>
            </a:solidFill>
            <a:ln w="9525">
              <a:noFill/>
              <a:round/>
              <a:headEnd/>
              <a:tailEnd/>
            </a:ln>
          </p:spPr>
          <p:txBody>
            <a:bodyPr/>
            <a:lstStyle/>
            <a:p>
              <a:endParaRPr lang="en-US"/>
            </a:p>
          </p:txBody>
        </p:sp>
        <p:sp>
          <p:nvSpPr>
            <p:cNvPr id="27747" name="Freeform 345"/>
            <p:cNvSpPr>
              <a:spLocks/>
            </p:cNvSpPr>
            <p:nvPr/>
          </p:nvSpPr>
          <p:spPr bwMode="auto">
            <a:xfrm>
              <a:off x="4899" y="3835"/>
              <a:ext cx="13" cy="4"/>
            </a:xfrm>
            <a:custGeom>
              <a:avLst/>
              <a:gdLst>
                <a:gd name="T0" fmla="*/ 21 w 26"/>
                <a:gd name="T1" fmla="*/ 0 h 8"/>
                <a:gd name="T2" fmla="*/ 24 w 26"/>
                <a:gd name="T3" fmla="*/ 1 h 8"/>
                <a:gd name="T4" fmla="*/ 26 w 26"/>
                <a:gd name="T5" fmla="*/ 2 h 8"/>
                <a:gd name="T6" fmla="*/ 24 w 26"/>
                <a:gd name="T7" fmla="*/ 5 h 8"/>
                <a:gd name="T8" fmla="*/ 21 w 26"/>
                <a:gd name="T9" fmla="*/ 8 h 8"/>
                <a:gd name="T10" fmla="*/ 17 w 26"/>
                <a:gd name="T11" fmla="*/ 8 h 8"/>
                <a:gd name="T12" fmla="*/ 14 w 26"/>
                <a:gd name="T13" fmla="*/ 7 h 8"/>
                <a:gd name="T14" fmla="*/ 6 w 26"/>
                <a:gd name="T15" fmla="*/ 4 h 8"/>
                <a:gd name="T16" fmla="*/ 0 w 26"/>
                <a:gd name="T17" fmla="*/ 1 h 8"/>
                <a:gd name="T18" fmla="*/ 4 w 26"/>
                <a:gd name="T19" fmla="*/ 1 h 8"/>
                <a:gd name="T20" fmla="*/ 10 w 26"/>
                <a:gd name="T21" fmla="*/ 1 h 8"/>
                <a:gd name="T22" fmla="*/ 14 w 26"/>
                <a:gd name="T23" fmla="*/ 1 h 8"/>
                <a:gd name="T24" fmla="*/ 21 w 26"/>
                <a:gd name="T25" fmla="*/ 0 h 8"/>
                <a:gd name="T26" fmla="*/ 21 w 26"/>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8"/>
                <a:gd name="T44" fmla="*/ 26 w 26"/>
                <a:gd name="T45" fmla="*/ 8 h 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8">
                  <a:moveTo>
                    <a:pt x="21" y="0"/>
                  </a:moveTo>
                  <a:lnTo>
                    <a:pt x="24" y="1"/>
                  </a:lnTo>
                  <a:lnTo>
                    <a:pt x="26" y="2"/>
                  </a:lnTo>
                  <a:lnTo>
                    <a:pt x="24" y="5"/>
                  </a:lnTo>
                  <a:lnTo>
                    <a:pt x="21" y="8"/>
                  </a:lnTo>
                  <a:lnTo>
                    <a:pt x="17" y="8"/>
                  </a:lnTo>
                  <a:lnTo>
                    <a:pt x="14" y="7"/>
                  </a:lnTo>
                  <a:lnTo>
                    <a:pt x="6" y="4"/>
                  </a:lnTo>
                  <a:lnTo>
                    <a:pt x="0" y="1"/>
                  </a:lnTo>
                  <a:lnTo>
                    <a:pt x="4" y="1"/>
                  </a:lnTo>
                  <a:lnTo>
                    <a:pt x="10" y="1"/>
                  </a:lnTo>
                  <a:lnTo>
                    <a:pt x="14" y="1"/>
                  </a:lnTo>
                  <a:lnTo>
                    <a:pt x="21" y="0"/>
                  </a:lnTo>
                  <a:close/>
                </a:path>
              </a:pathLst>
            </a:custGeom>
            <a:solidFill>
              <a:srgbClr val="000000"/>
            </a:solidFill>
            <a:ln w="9525">
              <a:noFill/>
              <a:round/>
              <a:headEnd/>
              <a:tailEnd/>
            </a:ln>
          </p:spPr>
          <p:txBody>
            <a:bodyPr/>
            <a:lstStyle/>
            <a:p>
              <a:endParaRPr lang="en-US"/>
            </a:p>
          </p:txBody>
        </p:sp>
        <p:sp>
          <p:nvSpPr>
            <p:cNvPr id="27748" name="Freeform 346"/>
            <p:cNvSpPr>
              <a:spLocks/>
            </p:cNvSpPr>
            <p:nvPr/>
          </p:nvSpPr>
          <p:spPr bwMode="auto">
            <a:xfrm>
              <a:off x="4889" y="3829"/>
              <a:ext cx="13" cy="2"/>
            </a:xfrm>
            <a:custGeom>
              <a:avLst/>
              <a:gdLst>
                <a:gd name="T0" fmla="*/ 25 w 27"/>
                <a:gd name="T1" fmla="*/ 4 h 6"/>
                <a:gd name="T2" fmla="*/ 25 w 27"/>
                <a:gd name="T3" fmla="*/ 4 h 6"/>
                <a:gd name="T4" fmla="*/ 27 w 27"/>
                <a:gd name="T5" fmla="*/ 6 h 6"/>
                <a:gd name="T6" fmla="*/ 21 w 27"/>
                <a:gd name="T7" fmla="*/ 6 h 6"/>
                <a:gd name="T8" fmla="*/ 14 w 27"/>
                <a:gd name="T9" fmla="*/ 6 h 6"/>
                <a:gd name="T10" fmla="*/ 6 w 27"/>
                <a:gd name="T11" fmla="*/ 3 h 6"/>
                <a:gd name="T12" fmla="*/ 0 w 27"/>
                <a:gd name="T13" fmla="*/ 0 h 6"/>
                <a:gd name="T14" fmla="*/ 6 w 27"/>
                <a:gd name="T15" fmla="*/ 2 h 6"/>
                <a:gd name="T16" fmla="*/ 13 w 27"/>
                <a:gd name="T17" fmla="*/ 3 h 6"/>
                <a:gd name="T18" fmla="*/ 18 w 27"/>
                <a:gd name="T19" fmla="*/ 3 h 6"/>
                <a:gd name="T20" fmla="*/ 25 w 27"/>
                <a:gd name="T21" fmla="*/ 4 h 6"/>
                <a:gd name="T22" fmla="*/ 25 w 27"/>
                <a:gd name="T23" fmla="*/ 4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
                <a:gd name="T37" fmla="*/ 0 h 6"/>
                <a:gd name="T38" fmla="*/ 27 w 27"/>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 h="6">
                  <a:moveTo>
                    <a:pt x="25" y="4"/>
                  </a:moveTo>
                  <a:lnTo>
                    <a:pt x="25" y="4"/>
                  </a:lnTo>
                  <a:lnTo>
                    <a:pt x="27" y="6"/>
                  </a:lnTo>
                  <a:lnTo>
                    <a:pt x="21" y="6"/>
                  </a:lnTo>
                  <a:lnTo>
                    <a:pt x="14" y="6"/>
                  </a:lnTo>
                  <a:lnTo>
                    <a:pt x="6" y="3"/>
                  </a:lnTo>
                  <a:lnTo>
                    <a:pt x="0" y="0"/>
                  </a:lnTo>
                  <a:lnTo>
                    <a:pt x="6" y="2"/>
                  </a:lnTo>
                  <a:lnTo>
                    <a:pt x="13" y="3"/>
                  </a:lnTo>
                  <a:lnTo>
                    <a:pt x="18" y="3"/>
                  </a:lnTo>
                  <a:lnTo>
                    <a:pt x="25" y="4"/>
                  </a:lnTo>
                  <a:close/>
                </a:path>
              </a:pathLst>
            </a:custGeom>
            <a:solidFill>
              <a:srgbClr val="000000"/>
            </a:solidFill>
            <a:ln w="9525">
              <a:noFill/>
              <a:round/>
              <a:headEnd/>
              <a:tailEnd/>
            </a:ln>
          </p:spPr>
          <p:txBody>
            <a:bodyPr/>
            <a:lstStyle/>
            <a:p>
              <a:endParaRPr lang="en-US"/>
            </a:p>
          </p:txBody>
        </p:sp>
        <p:sp>
          <p:nvSpPr>
            <p:cNvPr id="27749" name="Freeform 347"/>
            <p:cNvSpPr>
              <a:spLocks/>
            </p:cNvSpPr>
            <p:nvPr/>
          </p:nvSpPr>
          <p:spPr bwMode="auto">
            <a:xfrm>
              <a:off x="4889" y="3838"/>
              <a:ext cx="16" cy="5"/>
            </a:xfrm>
            <a:custGeom>
              <a:avLst/>
              <a:gdLst>
                <a:gd name="T0" fmla="*/ 32 w 33"/>
                <a:gd name="T1" fmla="*/ 7 h 11"/>
                <a:gd name="T2" fmla="*/ 32 w 33"/>
                <a:gd name="T3" fmla="*/ 9 h 11"/>
                <a:gd name="T4" fmla="*/ 33 w 33"/>
                <a:gd name="T5" fmla="*/ 10 h 11"/>
                <a:gd name="T6" fmla="*/ 27 w 33"/>
                <a:gd name="T7" fmla="*/ 11 h 11"/>
                <a:gd name="T8" fmla="*/ 22 w 33"/>
                <a:gd name="T9" fmla="*/ 11 h 11"/>
                <a:gd name="T10" fmla="*/ 18 w 33"/>
                <a:gd name="T11" fmla="*/ 11 h 11"/>
                <a:gd name="T12" fmla="*/ 16 w 33"/>
                <a:gd name="T13" fmla="*/ 10 h 11"/>
                <a:gd name="T14" fmla="*/ 11 w 33"/>
                <a:gd name="T15" fmla="*/ 7 h 11"/>
                <a:gd name="T16" fmla="*/ 7 w 33"/>
                <a:gd name="T17" fmla="*/ 6 h 11"/>
                <a:gd name="T18" fmla="*/ 3 w 33"/>
                <a:gd name="T19" fmla="*/ 3 h 11"/>
                <a:gd name="T20" fmla="*/ 0 w 33"/>
                <a:gd name="T21" fmla="*/ 0 h 11"/>
                <a:gd name="T22" fmla="*/ 3 w 33"/>
                <a:gd name="T23" fmla="*/ 0 h 11"/>
                <a:gd name="T24" fmla="*/ 7 w 33"/>
                <a:gd name="T25" fmla="*/ 0 h 11"/>
                <a:gd name="T26" fmla="*/ 11 w 33"/>
                <a:gd name="T27" fmla="*/ 0 h 11"/>
                <a:gd name="T28" fmla="*/ 16 w 33"/>
                <a:gd name="T29" fmla="*/ 2 h 11"/>
                <a:gd name="T30" fmla="*/ 20 w 33"/>
                <a:gd name="T31" fmla="*/ 3 h 11"/>
                <a:gd name="T32" fmla="*/ 22 w 33"/>
                <a:gd name="T33" fmla="*/ 4 h 11"/>
                <a:gd name="T34" fmla="*/ 27 w 33"/>
                <a:gd name="T35" fmla="*/ 6 h 11"/>
                <a:gd name="T36" fmla="*/ 32 w 33"/>
                <a:gd name="T37" fmla="*/ 7 h 11"/>
                <a:gd name="T38" fmla="*/ 32 w 33"/>
                <a:gd name="T39" fmla="*/ 7 h 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
                <a:gd name="T61" fmla="*/ 0 h 11"/>
                <a:gd name="T62" fmla="*/ 33 w 33"/>
                <a:gd name="T63" fmla="*/ 11 h 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 h="11">
                  <a:moveTo>
                    <a:pt x="32" y="7"/>
                  </a:moveTo>
                  <a:lnTo>
                    <a:pt x="32" y="9"/>
                  </a:lnTo>
                  <a:lnTo>
                    <a:pt x="33" y="10"/>
                  </a:lnTo>
                  <a:lnTo>
                    <a:pt x="27" y="11"/>
                  </a:lnTo>
                  <a:lnTo>
                    <a:pt x="22" y="11"/>
                  </a:lnTo>
                  <a:lnTo>
                    <a:pt x="18" y="11"/>
                  </a:lnTo>
                  <a:lnTo>
                    <a:pt x="16" y="10"/>
                  </a:lnTo>
                  <a:lnTo>
                    <a:pt x="11" y="7"/>
                  </a:lnTo>
                  <a:lnTo>
                    <a:pt x="7" y="6"/>
                  </a:lnTo>
                  <a:lnTo>
                    <a:pt x="3" y="3"/>
                  </a:lnTo>
                  <a:lnTo>
                    <a:pt x="0" y="0"/>
                  </a:lnTo>
                  <a:lnTo>
                    <a:pt x="3" y="0"/>
                  </a:lnTo>
                  <a:lnTo>
                    <a:pt x="7" y="0"/>
                  </a:lnTo>
                  <a:lnTo>
                    <a:pt x="11" y="0"/>
                  </a:lnTo>
                  <a:lnTo>
                    <a:pt x="16" y="2"/>
                  </a:lnTo>
                  <a:lnTo>
                    <a:pt x="20" y="3"/>
                  </a:lnTo>
                  <a:lnTo>
                    <a:pt x="22" y="4"/>
                  </a:lnTo>
                  <a:lnTo>
                    <a:pt x="27" y="6"/>
                  </a:lnTo>
                  <a:lnTo>
                    <a:pt x="32" y="7"/>
                  </a:lnTo>
                  <a:close/>
                </a:path>
              </a:pathLst>
            </a:custGeom>
            <a:solidFill>
              <a:srgbClr val="000000"/>
            </a:solidFill>
            <a:ln w="9525">
              <a:noFill/>
              <a:round/>
              <a:headEnd/>
              <a:tailEnd/>
            </a:ln>
          </p:spPr>
          <p:txBody>
            <a:bodyPr/>
            <a:lstStyle/>
            <a:p>
              <a:endParaRPr lang="en-US"/>
            </a:p>
          </p:txBody>
        </p:sp>
        <p:sp>
          <p:nvSpPr>
            <p:cNvPr id="27750" name="Freeform 348"/>
            <p:cNvSpPr>
              <a:spLocks/>
            </p:cNvSpPr>
            <p:nvPr/>
          </p:nvSpPr>
          <p:spPr bwMode="auto">
            <a:xfrm>
              <a:off x="4833" y="3811"/>
              <a:ext cx="34" cy="38"/>
            </a:xfrm>
            <a:custGeom>
              <a:avLst/>
              <a:gdLst>
                <a:gd name="T0" fmla="*/ 17 w 68"/>
                <a:gd name="T1" fmla="*/ 0 h 74"/>
                <a:gd name="T2" fmla="*/ 15 w 68"/>
                <a:gd name="T3" fmla="*/ 5 h 74"/>
                <a:gd name="T4" fmla="*/ 15 w 68"/>
                <a:gd name="T5" fmla="*/ 14 h 74"/>
                <a:gd name="T6" fmla="*/ 15 w 68"/>
                <a:gd name="T7" fmla="*/ 21 h 74"/>
                <a:gd name="T8" fmla="*/ 19 w 68"/>
                <a:gd name="T9" fmla="*/ 26 h 74"/>
                <a:gd name="T10" fmla="*/ 21 w 68"/>
                <a:gd name="T11" fmla="*/ 22 h 74"/>
                <a:gd name="T12" fmla="*/ 25 w 68"/>
                <a:gd name="T13" fmla="*/ 18 h 74"/>
                <a:gd name="T14" fmla="*/ 28 w 68"/>
                <a:gd name="T15" fmla="*/ 15 h 74"/>
                <a:gd name="T16" fmla="*/ 32 w 68"/>
                <a:gd name="T17" fmla="*/ 11 h 74"/>
                <a:gd name="T18" fmla="*/ 30 w 68"/>
                <a:gd name="T19" fmla="*/ 18 h 74"/>
                <a:gd name="T20" fmla="*/ 29 w 68"/>
                <a:gd name="T21" fmla="*/ 25 h 74"/>
                <a:gd name="T22" fmla="*/ 28 w 68"/>
                <a:gd name="T23" fmla="*/ 30 h 74"/>
                <a:gd name="T24" fmla="*/ 30 w 68"/>
                <a:gd name="T25" fmla="*/ 38 h 74"/>
                <a:gd name="T26" fmla="*/ 26 w 68"/>
                <a:gd name="T27" fmla="*/ 38 h 74"/>
                <a:gd name="T28" fmla="*/ 25 w 68"/>
                <a:gd name="T29" fmla="*/ 41 h 74"/>
                <a:gd name="T30" fmla="*/ 29 w 68"/>
                <a:gd name="T31" fmla="*/ 45 h 74"/>
                <a:gd name="T32" fmla="*/ 34 w 68"/>
                <a:gd name="T33" fmla="*/ 49 h 74"/>
                <a:gd name="T34" fmla="*/ 40 w 68"/>
                <a:gd name="T35" fmla="*/ 54 h 74"/>
                <a:gd name="T36" fmla="*/ 46 w 68"/>
                <a:gd name="T37" fmla="*/ 58 h 74"/>
                <a:gd name="T38" fmla="*/ 51 w 68"/>
                <a:gd name="T39" fmla="*/ 62 h 74"/>
                <a:gd name="T40" fmla="*/ 57 w 68"/>
                <a:gd name="T41" fmla="*/ 66 h 74"/>
                <a:gd name="T42" fmla="*/ 62 w 68"/>
                <a:gd name="T43" fmla="*/ 70 h 74"/>
                <a:gd name="T44" fmla="*/ 68 w 68"/>
                <a:gd name="T45" fmla="*/ 74 h 74"/>
                <a:gd name="T46" fmla="*/ 62 w 68"/>
                <a:gd name="T47" fmla="*/ 70 h 74"/>
                <a:gd name="T48" fmla="*/ 55 w 68"/>
                <a:gd name="T49" fmla="*/ 67 h 74"/>
                <a:gd name="T50" fmla="*/ 50 w 68"/>
                <a:gd name="T51" fmla="*/ 66 h 74"/>
                <a:gd name="T52" fmla="*/ 44 w 68"/>
                <a:gd name="T53" fmla="*/ 63 h 74"/>
                <a:gd name="T54" fmla="*/ 37 w 68"/>
                <a:gd name="T55" fmla="*/ 61 h 74"/>
                <a:gd name="T56" fmla="*/ 32 w 68"/>
                <a:gd name="T57" fmla="*/ 59 h 74"/>
                <a:gd name="T58" fmla="*/ 26 w 68"/>
                <a:gd name="T59" fmla="*/ 56 h 74"/>
                <a:gd name="T60" fmla="*/ 21 w 68"/>
                <a:gd name="T61" fmla="*/ 52 h 74"/>
                <a:gd name="T62" fmla="*/ 14 w 68"/>
                <a:gd name="T63" fmla="*/ 48 h 74"/>
                <a:gd name="T64" fmla="*/ 8 w 68"/>
                <a:gd name="T65" fmla="*/ 44 h 74"/>
                <a:gd name="T66" fmla="*/ 3 w 68"/>
                <a:gd name="T67" fmla="*/ 38 h 74"/>
                <a:gd name="T68" fmla="*/ 0 w 68"/>
                <a:gd name="T69" fmla="*/ 33 h 74"/>
                <a:gd name="T70" fmla="*/ 1 w 68"/>
                <a:gd name="T71" fmla="*/ 29 h 74"/>
                <a:gd name="T72" fmla="*/ 3 w 68"/>
                <a:gd name="T73" fmla="*/ 25 h 74"/>
                <a:gd name="T74" fmla="*/ 5 w 68"/>
                <a:gd name="T75" fmla="*/ 21 h 74"/>
                <a:gd name="T76" fmla="*/ 7 w 68"/>
                <a:gd name="T77" fmla="*/ 16 h 74"/>
                <a:gd name="T78" fmla="*/ 8 w 68"/>
                <a:gd name="T79" fmla="*/ 11 h 74"/>
                <a:gd name="T80" fmla="*/ 11 w 68"/>
                <a:gd name="T81" fmla="*/ 8 h 74"/>
                <a:gd name="T82" fmla="*/ 14 w 68"/>
                <a:gd name="T83" fmla="*/ 3 h 74"/>
                <a:gd name="T84" fmla="*/ 17 w 68"/>
                <a:gd name="T85" fmla="*/ 0 h 74"/>
                <a:gd name="T86" fmla="*/ 17 w 68"/>
                <a:gd name="T87" fmla="*/ 0 h 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74"/>
                <a:gd name="T134" fmla="*/ 68 w 68"/>
                <a:gd name="T135" fmla="*/ 74 h 7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74">
                  <a:moveTo>
                    <a:pt x="17" y="0"/>
                  </a:moveTo>
                  <a:lnTo>
                    <a:pt x="15" y="5"/>
                  </a:lnTo>
                  <a:lnTo>
                    <a:pt x="15" y="14"/>
                  </a:lnTo>
                  <a:lnTo>
                    <a:pt x="15" y="21"/>
                  </a:lnTo>
                  <a:lnTo>
                    <a:pt x="19" y="26"/>
                  </a:lnTo>
                  <a:lnTo>
                    <a:pt x="21" y="22"/>
                  </a:lnTo>
                  <a:lnTo>
                    <a:pt x="25" y="18"/>
                  </a:lnTo>
                  <a:lnTo>
                    <a:pt x="28" y="15"/>
                  </a:lnTo>
                  <a:lnTo>
                    <a:pt x="32" y="11"/>
                  </a:lnTo>
                  <a:lnTo>
                    <a:pt x="30" y="18"/>
                  </a:lnTo>
                  <a:lnTo>
                    <a:pt x="29" y="25"/>
                  </a:lnTo>
                  <a:lnTo>
                    <a:pt x="28" y="30"/>
                  </a:lnTo>
                  <a:lnTo>
                    <a:pt x="30" y="38"/>
                  </a:lnTo>
                  <a:lnTo>
                    <a:pt x="26" y="38"/>
                  </a:lnTo>
                  <a:lnTo>
                    <a:pt x="25" y="41"/>
                  </a:lnTo>
                  <a:lnTo>
                    <a:pt x="29" y="45"/>
                  </a:lnTo>
                  <a:lnTo>
                    <a:pt x="34" y="49"/>
                  </a:lnTo>
                  <a:lnTo>
                    <a:pt x="40" y="54"/>
                  </a:lnTo>
                  <a:lnTo>
                    <a:pt x="46" y="58"/>
                  </a:lnTo>
                  <a:lnTo>
                    <a:pt x="51" y="62"/>
                  </a:lnTo>
                  <a:lnTo>
                    <a:pt x="57" y="66"/>
                  </a:lnTo>
                  <a:lnTo>
                    <a:pt x="62" y="70"/>
                  </a:lnTo>
                  <a:lnTo>
                    <a:pt x="68" y="74"/>
                  </a:lnTo>
                  <a:lnTo>
                    <a:pt x="62" y="70"/>
                  </a:lnTo>
                  <a:lnTo>
                    <a:pt x="55" y="67"/>
                  </a:lnTo>
                  <a:lnTo>
                    <a:pt x="50" y="66"/>
                  </a:lnTo>
                  <a:lnTo>
                    <a:pt x="44" y="63"/>
                  </a:lnTo>
                  <a:lnTo>
                    <a:pt x="37" y="61"/>
                  </a:lnTo>
                  <a:lnTo>
                    <a:pt x="32" y="59"/>
                  </a:lnTo>
                  <a:lnTo>
                    <a:pt x="26" y="56"/>
                  </a:lnTo>
                  <a:lnTo>
                    <a:pt x="21" y="52"/>
                  </a:lnTo>
                  <a:lnTo>
                    <a:pt x="14" y="48"/>
                  </a:lnTo>
                  <a:lnTo>
                    <a:pt x="8" y="44"/>
                  </a:lnTo>
                  <a:lnTo>
                    <a:pt x="3" y="38"/>
                  </a:lnTo>
                  <a:lnTo>
                    <a:pt x="0" y="33"/>
                  </a:lnTo>
                  <a:lnTo>
                    <a:pt x="1" y="29"/>
                  </a:lnTo>
                  <a:lnTo>
                    <a:pt x="3" y="25"/>
                  </a:lnTo>
                  <a:lnTo>
                    <a:pt x="5" y="21"/>
                  </a:lnTo>
                  <a:lnTo>
                    <a:pt x="7" y="16"/>
                  </a:lnTo>
                  <a:lnTo>
                    <a:pt x="8" y="11"/>
                  </a:lnTo>
                  <a:lnTo>
                    <a:pt x="11" y="8"/>
                  </a:lnTo>
                  <a:lnTo>
                    <a:pt x="14" y="3"/>
                  </a:lnTo>
                  <a:lnTo>
                    <a:pt x="17" y="0"/>
                  </a:lnTo>
                  <a:close/>
                </a:path>
              </a:pathLst>
            </a:custGeom>
            <a:solidFill>
              <a:srgbClr val="000000"/>
            </a:solidFill>
            <a:ln w="9525">
              <a:noFill/>
              <a:round/>
              <a:headEnd/>
              <a:tailEnd/>
            </a:ln>
          </p:spPr>
          <p:txBody>
            <a:bodyPr/>
            <a:lstStyle/>
            <a:p>
              <a:endParaRPr lang="en-US"/>
            </a:p>
          </p:txBody>
        </p:sp>
        <p:sp>
          <p:nvSpPr>
            <p:cNvPr id="27751" name="Freeform 349"/>
            <p:cNvSpPr>
              <a:spLocks/>
            </p:cNvSpPr>
            <p:nvPr/>
          </p:nvSpPr>
          <p:spPr bwMode="auto">
            <a:xfrm>
              <a:off x="4886" y="3860"/>
              <a:ext cx="31" cy="18"/>
            </a:xfrm>
            <a:custGeom>
              <a:avLst/>
              <a:gdLst>
                <a:gd name="T0" fmla="*/ 55 w 62"/>
                <a:gd name="T1" fmla="*/ 0 h 36"/>
                <a:gd name="T2" fmla="*/ 52 w 62"/>
                <a:gd name="T3" fmla="*/ 7 h 36"/>
                <a:gd name="T4" fmla="*/ 48 w 62"/>
                <a:gd name="T5" fmla="*/ 16 h 36"/>
                <a:gd name="T6" fmla="*/ 44 w 62"/>
                <a:gd name="T7" fmla="*/ 22 h 36"/>
                <a:gd name="T8" fmla="*/ 38 w 62"/>
                <a:gd name="T9" fmla="*/ 29 h 36"/>
                <a:gd name="T10" fmla="*/ 41 w 62"/>
                <a:gd name="T11" fmla="*/ 29 h 36"/>
                <a:gd name="T12" fmla="*/ 45 w 62"/>
                <a:gd name="T13" fmla="*/ 28 h 36"/>
                <a:gd name="T14" fmla="*/ 48 w 62"/>
                <a:gd name="T15" fmla="*/ 25 h 36"/>
                <a:gd name="T16" fmla="*/ 51 w 62"/>
                <a:gd name="T17" fmla="*/ 22 h 36"/>
                <a:gd name="T18" fmla="*/ 52 w 62"/>
                <a:gd name="T19" fmla="*/ 18 h 36"/>
                <a:gd name="T20" fmla="*/ 55 w 62"/>
                <a:gd name="T21" fmla="*/ 14 h 36"/>
                <a:gd name="T22" fmla="*/ 58 w 62"/>
                <a:gd name="T23" fmla="*/ 10 h 36"/>
                <a:gd name="T24" fmla="*/ 62 w 62"/>
                <a:gd name="T25" fmla="*/ 9 h 36"/>
                <a:gd name="T26" fmla="*/ 61 w 62"/>
                <a:gd name="T27" fmla="*/ 13 h 36"/>
                <a:gd name="T28" fmla="*/ 59 w 62"/>
                <a:gd name="T29" fmla="*/ 18 h 36"/>
                <a:gd name="T30" fmla="*/ 56 w 62"/>
                <a:gd name="T31" fmla="*/ 22 h 36"/>
                <a:gd name="T32" fmla="*/ 54 w 62"/>
                <a:gd name="T33" fmla="*/ 28 h 36"/>
                <a:gd name="T34" fmla="*/ 48 w 62"/>
                <a:gd name="T35" fmla="*/ 32 h 36"/>
                <a:gd name="T36" fmla="*/ 44 w 62"/>
                <a:gd name="T37" fmla="*/ 35 h 36"/>
                <a:gd name="T38" fmla="*/ 40 w 62"/>
                <a:gd name="T39" fmla="*/ 36 h 36"/>
                <a:gd name="T40" fmla="*/ 36 w 62"/>
                <a:gd name="T41" fmla="*/ 35 h 36"/>
                <a:gd name="T42" fmla="*/ 32 w 62"/>
                <a:gd name="T43" fmla="*/ 28 h 36"/>
                <a:gd name="T44" fmla="*/ 25 w 62"/>
                <a:gd name="T45" fmla="*/ 22 h 36"/>
                <a:gd name="T46" fmla="*/ 21 w 62"/>
                <a:gd name="T47" fmla="*/ 20 h 36"/>
                <a:gd name="T48" fmla="*/ 18 w 62"/>
                <a:gd name="T49" fmla="*/ 17 h 36"/>
                <a:gd name="T50" fmla="*/ 14 w 62"/>
                <a:gd name="T51" fmla="*/ 14 h 36"/>
                <a:gd name="T52" fmla="*/ 12 w 62"/>
                <a:gd name="T53" fmla="*/ 13 h 36"/>
                <a:gd name="T54" fmla="*/ 5 w 62"/>
                <a:gd name="T55" fmla="*/ 9 h 36"/>
                <a:gd name="T56" fmla="*/ 0 w 62"/>
                <a:gd name="T57" fmla="*/ 6 h 36"/>
                <a:gd name="T58" fmla="*/ 4 w 62"/>
                <a:gd name="T59" fmla="*/ 5 h 36"/>
                <a:gd name="T60" fmla="*/ 7 w 62"/>
                <a:gd name="T61" fmla="*/ 5 h 36"/>
                <a:gd name="T62" fmla="*/ 11 w 62"/>
                <a:gd name="T63" fmla="*/ 6 h 36"/>
                <a:gd name="T64" fmla="*/ 16 w 62"/>
                <a:gd name="T65" fmla="*/ 9 h 36"/>
                <a:gd name="T66" fmla="*/ 21 w 62"/>
                <a:gd name="T67" fmla="*/ 11 h 36"/>
                <a:gd name="T68" fmla="*/ 25 w 62"/>
                <a:gd name="T69" fmla="*/ 14 h 36"/>
                <a:gd name="T70" fmla="*/ 30 w 62"/>
                <a:gd name="T71" fmla="*/ 16 h 36"/>
                <a:gd name="T72" fmla="*/ 36 w 62"/>
                <a:gd name="T73" fmla="*/ 17 h 36"/>
                <a:gd name="T74" fmla="*/ 41 w 62"/>
                <a:gd name="T75" fmla="*/ 16 h 36"/>
                <a:gd name="T76" fmla="*/ 47 w 62"/>
                <a:gd name="T77" fmla="*/ 11 h 36"/>
                <a:gd name="T78" fmla="*/ 51 w 62"/>
                <a:gd name="T79" fmla="*/ 5 h 36"/>
                <a:gd name="T80" fmla="*/ 55 w 62"/>
                <a:gd name="T81" fmla="*/ 0 h 36"/>
                <a:gd name="T82" fmla="*/ 55 w 62"/>
                <a:gd name="T83" fmla="*/ 0 h 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2"/>
                <a:gd name="T127" fmla="*/ 0 h 36"/>
                <a:gd name="T128" fmla="*/ 62 w 62"/>
                <a:gd name="T129" fmla="*/ 36 h 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2" h="36">
                  <a:moveTo>
                    <a:pt x="55" y="0"/>
                  </a:moveTo>
                  <a:lnTo>
                    <a:pt x="52" y="7"/>
                  </a:lnTo>
                  <a:lnTo>
                    <a:pt x="48" y="16"/>
                  </a:lnTo>
                  <a:lnTo>
                    <a:pt x="44" y="22"/>
                  </a:lnTo>
                  <a:lnTo>
                    <a:pt x="38" y="29"/>
                  </a:lnTo>
                  <a:lnTo>
                    <a:pt x="41" y="29"/>
                  </a:lnTo>
                  <a:lnTo>
                    <a:pt x="45" y="28"/>
                  </a:lnTo>
                  <a:lnTo>
                    <a:pt x="48" y="25"/>
                  </a:lnTo>
                  <a:lnTo>
                    <a:pt x="51" y="22"/>
                  </a:lnTo>
                  <a:lnTo>
                    <a:pt x="52" y="18"/>
                  </a:lnTo>
                  <a:lnTo>
                    <a:pt x="55" y="14"/>
                  </a:lnTo>
                  <a:lnTo>
                    <a:pt x="58" y="10"/>
                  </a:lnTo>
                  <a:lnTo>
                    <a:pt x="62" y="9"/>
                  </a:lnTo>
                  <a:lnTo>
                    <a:pt x="61" y="13"/>
                  </a:lnTo>
                  <a:lnTo>
                    <a:pt x="59" y="18"/>
                  </a:lnTo>
                  <a:lnTo>
                    <a:pt x="56" y="22"/>
                  </a:lnTo>
                  <a:lnTo>
                    <a:pt x="54" y="28"/>
                  </a:lnTo>
                  <a:lnTo>
                    <a:pt x="48" y="32"/>
                  </a:lnTo>
                  <a:lnTo>
                    <a:pt x="44" y="35"/>
                  </a:lnTo>
                  <a:lnTo>
                    <a:pt x="40" y="36"/>
                  </a:lnTo>
                  <a:lnTo>
                    <a:pt x="36" y="35"/>
                  </a:lnTo>
                  <a:lnTo>
                    <a:pt x="32" y="28"/>
                  </a:lnTo>
                  <a:lnTo>
                    <a:pt x="25" y="22"/>
                  </a:lnTo>
                  <a:lnTo>
                    <a:pt x="21" y="20"/>
                  </a:lnTo>
                  <a:lnTo>
                    <a:pt x="18" y="17"/>
                  </a:lnTo>
                  <a:lnTo>
                    <a:pt x="14" y="14"/>
                  </a:lnTo>
                  <a:lnTo>
                    <a:pt x="12" y="13"/>
                  </a:lnTo>
                  <a:lnTo>
                    <a:pt x="5" y="9"/>
                  </a:lnTo>
                  <a:lnTo>
                    <a:pt x="0" y="6"/>
                  </a:lnTo>
                  <a:lnTo>
                    <a:pt x="4" y="5"/>
                  </a:lnTo>
                  <a:lnTo>
                    <a:pt x="7" y="5"/>
                  </a:lnTo>
                  <a:lnTo>
                    <a:pt x="11" y="6"/>
                  </a:lnTo>
                  <a:lnTo>
                    <a:pt x="16" y="9"/>
                  </a:lnTo>
                  <a:lnTo>
                    <a:pt x="21" y="11"/>
                  </a:lnTo>
                  <a:lnTo>
                    <a:pt x="25" y="14"/>
                  </a:lnTo>
                  <a:lnTo>
                    <a:pt x="30" y="16"/>
                  </a:lnTo>
                  <a:lnTo>
                    <a:pt x="36" y="17"/>
                  </a:lnTo>
                  <a:lnTo>
                    <a:pt x="41" y="16"/>
                  </a:lnTo>
                  <a:lnTo>
                    <a:pt x="47" y="11"/>
                  </a:lnTo>
                  <a:lnTo>
                    <a:pt x="51" y="5"/>
                  </a:lnTo>
                  <a:lnTo>
                    <a:pt x="55" y="0"/>
                  </a:lnTo>
                  <a:close/>
                </a:path>
              </a:pathLst>
            </a:custGeom>
            <a:solidFill>
              <a:srgbClr val="000000"/>
            </a:solidFill>
            <a:ln w="9525">
              <a:noFill/>
              <a:round/>
              <a:headEnd/>
              <a:tailEnd/>
            </a:ln>
          </p:spPr>
          <p:txBody>
            <a:bodyPr/>
            <a:lstStyle/>
            <a:p>
              <a:endParaRPr lang="en-US"/>
            </a:p>
          </p:txBody>
        </p:sp>
        <p:sp>
          <p:nvSpPr>
            <p:cNvPr id="27752" name="Freeform 350"/>
            <p:cNvSpPr>
              <a:spLocks/>
            </p:cNvSpPr>
            <p:nvPr/>
          </p:nvSpPr>
          <p:spPr bwMode="auto">
            <a:xfrm>
              <a:off x="4857" y="3835"/>
              <a:ext cx="8" cy="5"/>
            </a:xfrm>
            <a:custGeom>
              <a:avLst/>
              <a:gdLst>
                <a:gd name="T0" fmla="*/ 4 w 16"/>
                <a:gd name="T1" fmla="*/ 1 h 11"/>
                <a:gd name="T2" fmla="*/ 7 w 16"/>
                <a:gd name="T3" fmla="*/ 2 h 11"/>
                <a:gd name="T4" fmla="*/ 11 w 16"/>
                <a:gd name="T5" fmla="*/ 5 h 11"/>
                <a:gd name="T6" fmla="*/ 14 w 16"/>
                <a:gd name="T7" fmla="*/ 7 h 11"/>
                <a:gd name="T8" fmla="*/ 16 w 16"/>
                <a:gd name="T9" fmla="*/ 11 h 11"/>
                <a:gd name="T10" fmla="*/ 11 w 16"/>
                <a:gd name="T11" fmla="*/ 8 h 11"/>
                <a:gd name="T12" fmla="*/ 7 w 16"/>
                <a:gd name="T13" fmla="*/ 7 h 11"/>
                <a:gd name="T14" fmla="*/ 3 w 16"/>
                <a:gd name="T15" fmla="*/ 2 h 11"/>
                <a:gd name="T16" fmla="*/ 0 w 16"/>
                <a:gd name="T17" fmla="*/ 0 h 11"/>
                <a:gd name="T18" fmla="*/ 1 w 16"/>
                <a:gd name="T19" fmla="*/ 0 h 11"/>
                <a:gd name="T20" fmla="*/ 4 w 16"/>
                <a:gd name="T21" fmla="*/ 1 h 11"/>
                <a:gd name="T22" fmla="*/ 4 w 16"/>
                <a:gd name="T23" fmla="*/ 1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1"/>
                <a:gd name="T38" fmla="*/ 16 w 16"/>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1">
                  <a:moveTo>
                    <a:pt x="4" y="1"/>
                  </a:moveTo>
                  <a:lnTo>
                    <a:pt x="7" y="2"/>
                  </a:lnTo>
                  <a:lnTo>
                    <a:pt x="11" y="5"/>
                  </a:lnTo>
                  <a:lnTo>
                    <a:pt x="14" y="7"/>
                  </a:lnTo>
                  <a:lnTo>
                    <a:pt x="16" y="11"/>
                  </a:lnTo>
                  <a:lnTo>
                    <a:pt x="11" y="8"/>
                  </a:lnTo>
                  <a:lnTo>
                    <a:pt x="7" y="7"/>
                  </a:lnTo>
                  <a:lnTo>
                    <a:pt x="3" y="2"/>
                  </a:lnTo>
                  <a:lnTo>
                    <a:pt x="0" y="0"/>
                  </a:lnTo>
                  <a:lnTo>
                    <a:pt x="1" y="0"/>
                  </a:lnTo>
                  <a:lnTo>
                    <a:pt x="4" y="1"/>
                  </a:lnTo>
                  <a:close/>
                </a:path>
              </a:pathLst>
            </a:custGeom>
            <a:solidFill>
              <a:srgbClr val="000000"/>
            </a:solidFill>
            <a:ln w="9525">
              <a:noFill/>
              <a:round/>
              <a:headEnd/>
              <a:tailEnd/>
            </a:ln>
          </p:spPr>
          <p:txBody>
            <a:bodyPr/>
            <a:lstStyle/>
            <a:p>
              <a:endParaRPr lang="en-US"/>
            </a:p>
          </p:txBody>
        </p:sp>
        <p:sp>
          <p:nvSpPr>
            <p:cNvPr id="27753" name="Freeform 351"/>
            <p:cNvSpPr>
              <a:spLocks/>
            </p:cNvSpPr>
            <p:nvPr/>
          </p:nvSpPr>
          <p:spPr bwMode="auto">
            <a:xfrm>
              <a:off x="4887" y="3853"/>
              <a:ext cx="4" cy="3"/>
            </a:xfrm>
            <a:custGeom>
              <a:avLst/>
              <a:gdLst>
                <a:gd name="T0" fmla="*/ 0 w 9"/>
                <a:gd name="T1" fmla="*/ 0 h 6"/>
                <a:gd name="T2" fmla="*/ 4 w 9"/>
                <a:gd name="T3" fmla="*/ 2 h 6"/>
                <a:gd name="T4" fmla="*/ 9 w 9"/>
                <a:gd name="T5" fmla="*/ 6 h 6"/>
                <a:gd name="T6" fmla="*/ 6 w 9"/>
                <a:gd name="T7" fmla="*/ 5 h 6"/>
                <a:gd name="T8" fmla="*/ 3 w 9"/>
                <a:gd name="T9" fmla="*/ 4 h 6"/>
                <a:gd name="T10" fmla="*/ 0 w 9"/>
                <a:gd name="T11" fmla="*/ 1 h 6"/>
                <a:gd name="T12" fmla="*/ 0 w 9"/>
                <a:gd name="T13" fmla="*/ 0 h 6"/>
                <a:gd name="T14" fmla="*/ 0 w 9"/>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6"/>
                <a:gd name="T26" fmla="*/ 9 w 9"/>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6">
                  <a:moveTo>
                    <a:pt x="0" y="0"/>
                  </a:moveTo>
                  <a:lnTo>
                    <a:pt x="4" y="2"/>
                  </a:lnTo>
                  <a:lnTo>
                    <a:pt x="9" y="6"/>
                  </a:lnTo>
                  <a:lnTo>
                    <a:pt x="6" y="5"/>
                  </a:lnTo>
                  <a:lnTo>
                    <a:pt x="3" y="4"/>
                  </a:lnTo>
                  <a:lnTo>
                    <a:pt x="0" y="1"/>
                  </a:lnTo>
                  <a:lnTo>
                    <a:pt x="0" y="0"/>
                  </a:lnTo>
                  <a:close/>
                </a:path>
              </a:pathLst>
            </a:custGeom>
            <a:solidFill>
              <a:srgbClr val="000000"/>
            </a:solidFill>
            <a:ln w="9525">
              <a:noFill/>
              <a:round/>
              <a:headEnd/>
              <a:tailEnd/>
            </a:ln>
          </p:spPr>
          <p:txBody>
            <a:bodyPr/>
            <a:lstStyle/>
            <a:p>
              <a:endParaRPr lang="en-US"/>
            </a:p>
          </p:txBody>
        </p:sp>
        <p:sp>
          <p:nvSpPr>
            <p:cNvPr id="27754" name="Freeform 352"/>
            <p:cNvSpPr>
              <a:spLocks/>
            </p:cNvSpPr>
            <p:nvPr/>
          </p:nvSpPr>
          <p:spPr bwMode="auto">
            <a:xfrm>
              <a:off x="4833" y="3835"/>
              <a:ext cx="3" cy="2"/>
            </a:xfrm>
            <a:custGeom>
              <a:avLst/>
              <a:gdLst>
                <a:gd name="T0" fmla="*/ 5 w 5"/>
                <a:gd name="T1" fmla="*/ 1 h 4"/>
                <a:gd name="T2" fmla="*/ 4 w 5"/>
                <a:gd name="T3" fmla="*/ 2 h 4"/>
                <a:gd name="T4" fmla="*/ 3 w 5"/>
                <a:gd name="T5" fmla="*/ 4 h 4"/>
                <a:gd name="T6" fmla="*/ 1 w 5"/>
                <a:gd name="T7" fmla="*/ 2 h 4"/>
                <a:gd name="T8" fmla="*/ 0 w 5"/>
                <a:gd name="T9" fmla="*/ 1 h 4"/>
                <a:gd name="T10" fmla="*/ 3 w 5"/>
                <a:gd name="T11" fmla="*/ 0 h 4"/>
                <a:gd name="T12" fmla="*/ 5 w 5"/>
                <a:gd name="T13" fmla="*/ 1 h 4"/>
                <a:gd name="T14" fmla="*/ 5 w 5"/>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4"/>
                <a:gd name="T26" fmla="*/ 5 w 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4">
                  <a:moveTo>
                    <a:pt x="5" y="1"/>
                  </a:moveTo>
                  <a:lnTo>
                    <a:pt x="4" y="2"/>
                  </a:lnTo>
                  <a:lnTo>
                    <a:pt x="3" y="4"/>
                  </a:lnTo>
                  <a:lnTo>
                    <a:pt x="1" y="2"/>
                  </a:lnTo>
                  <a:lnTo>
                    <a:pt x="0" y="1"/>
                  </a:lnTo>
                  <a:lnTo>
                    <a:pt x="3" y="0"/>
                  </a:lnTo>
                  <a:lnTo>
                    <a:pt x="5" y="1"/>
                  </a:lnTo>
                  <a:close/>
                </a:path>
              </a:pathLst>
            </a:custGeom>
            <a:solidFill>
              <a:srgbClr val="000000"/>
            </a:solidFill>
            <a:ln w="9525">
              <a:noFill/>
              <a:round/>
              <a:headEnd/>
              <a:tailEnd/>
            </a:ln>
          </p:spPr>
          <p:txBody>
            <a:bodyPr/>
            <a:lstStyle/>
            <a:p>
              <a:endParaRPr lang="en-US"/>
            </a:p>
          </p:txBody>
        </p:sp>
        <p:sp>
          <p:nvSpPr>
            <p:cNvPr id="27755" name="Freeform 353"/>
            <p:cNvSpPr>
              <a:spLocks/>
            </p:cNvSpPr>
            <p:nvPr/>
          </p:nvSpPr>
          <p:spPr bwMode="auto">
            <a:xfrm>
              <a:off x="4858" y="3851"/>
              <a:ext cx="22" cy="13"/>
            </a:xfrm>
            <a:custGeom>
              <a:avLst/>
              <a:gdLst>
                <a:gd name="T0" fmla="*/ 22 w 46"/>
                <a:gd name="T1" fmla="*/ 8 h 25"/>
                <a:gd name="T2" fmla="*/ 28 w 46"/>
                <a:gd name="T3" fmla="*/ 11 h 25"/>
                <a:gd name="T4" fmla="*/ 33 w 46"/>
                <a:gd name="T5" fmla="*/ 15 h 25"/>
                <a:gd name="T6" fmla="*/ 39 w 46"/>
                <a:gd name="T7" fmla="*/ 19 h 25"/>
                <a:gd name="T8" fmla="*/ 46 w 46"/>
                <a:gd name="T9" fmla="*/ 25 h 25"/>
                <a:gd name="T10" fmla="*/ 39 w 46"/>
                <a:gd name="T11" fmla="*/ 22 h 25"/>
                <a:gd name="T12" fmla="*/ 33 w 46"/>
                <a:gd name="T13" fmla="*/ 19 h 25"/>
                <a:gd name="T14" fmla="*/ 28 w 46"/>
                <a:gd name="T15" fmla="*/ 15 h 25"/>
                <a:gd name="T16" fmla="*/ 22 w 46"/>
                <a:gd name="T17" fmla="*/ 12 h 25"/>
                <a:gd name="T18" fmla="*/ 17 w 46"/>
                <a:gd name="T19" fmla="*/ 8 h 25"/>
                <a:gd name="T20" fmla="*/ 11 w 46"/>
                <a:gd name="T21" fmla="*/ 5 h 25"/>
                <a:gd name="T22" fmla="*/ 6 w 46"/>
                <a:gd name="T23" fmla="*/ 3 h 25"/>
                <a:gd name="T24" fmla="*/ 0 w 46"/>
                <a:gd name="T25" fmla="*/ 0 h 25"/>
                <a:gd name="T26" fmla="*/ 4 w 46"/>
                <a:gd name="T27" fmla="*/ 1 h 25"/>
                <a:gd name="T28" fmla="*/ 11 w 46"/>
                <a:gd name="T29" fmla="*/ 4 h 25"/>
                <a:gd name="T30" fmla="*/ 17 w 46"/>
                <a:gd name="T31" fmla="*/ 5 h 25"/>
                <a:gd name="T32" fmla="*/ 22 w 46"/>
                <a:gd name="T33" fmla="*/ 8 h 25"/>
                <a:gd name="T34" fmla="*/ 22 w 46"/>
                <a:gd name="T35" fmla="*/ 8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25"/>
                <a:gd name="T56" fmla="*/ 46 w 46"/>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25">
                  <a:moveTo>
                    <a:pt x="22" y="8"/>
                  </a:moveTo>
                  <a:lnTo>
                    <a:pt x="28" y="11"/>
                  </a:lnTo>
                  <a:lnTo>
                    <a:pt x="33" y="15"/>
                  </a:lnTo>
                  <a:lnTo>
                    <a:pt x="39" y="19"/>
                  </a:lnTo>
                  <a:lnTo>
                    <a:pt x="46" y="25"/>
                  </a:lnTo>
                  <a:lnTo>
                    <a:pt x="39" y="22"/>
                  </a:lnTo>
                  <a:lnTo>
                    <a:pt x="33" y="19"/>
                  </a:lnTo>
                  <a:lnTo>
                    <a:pt x="28" y="15"/>
                  </a:lnTo>
                  <a:lnTo>
                    <a:pt x="22" y="12"/>
                  </a:lnTo>
                  <a:lnTo>
                    <a:pt x="17" y="8"/>
                  </a:lnTo>
                  <a:lnTo>
                    <a:pt x="11" y="5"/>
                  </a:lnTo>
                  <a:lnTo>
                    <a:pt x="6" y="3"/>
                  </a:lnTo>
                  <a:lnTo>
                    <a:pt x="0" y="0"/>
                  </a:lnTo>
                  <a:lnTo>
                    <a:pt x="4" y="1"/>
                  </a:lnTo>
                  <a:lnTo>
                    <a:pt x="11" y="4"/>
                  </a:lnTo>
                  <a:lnTo>
                    <a:pt x="17" y="5"/>
                  </a:lnTo>
                  <a:lnTo>
                    <a:pt x="22" y="8"/>
                  </a:lnTo>
                  <a:close/>
                </a:path>
              </a:pathLst>
            </a:custGeom>
            <a:solidFill>
              <a:srgbClr val="000000"/>
            </a:solidFill>
            <a:ln w="9525">
              <a:noFill/>
              <a:round/>
              <a:headEnd/>
              <a:tailEnd/>
            </a:ln>
          </p:spPr>
          <p:txBody>
            <a:bodyPr/>
            <a:lstStyle/>
            <a:p>
              <a:endParaRPr lang="en-US"/>
            </a:p>
          </p:txBody>
        </p:sp>
        <p:sp>
          <p:nvSpPr>
            <p:cNvPr id="27756" name="Freeform 354"/>
            <p:cNvSpPr>
              <a:spLocks/>
            </p:cNvSpPr>
            <p:nvPr/>
          </p:nvSpPr>
          <p:spPr bwMode="auto">
            <a:xfrm>
              <a:off x="4800" y="3853"/>
              <a:ext cx="94" cy="76"/>
            </a:xfrm>
            <a:custGeom>
              <a:avLst/>
              <a:gdLst>
                <a:gd name="T0" fmla="*/ 19 w 187"/>
                <a:gd name="T1" fmla="*/ 4 h 153"/>
                <a:gd name="T2" fmla="*/ 26 w 187"/>
                <a:gd name="T3" fmla="*/ 9 h 153"/>
                <a:gd name="T4" fmla="*/ 34 w 187"/>
                <a:gd name="T5" fmla="*/ 13 h 153"/>
                <a:gd name="T6" fmla="*/ 43 w 187"/>
                <a:gd name="T7" fmla="*/ 18 h 153"/>
                <a:gd name="T8" fmla="*/ 51 w 187"/>
                <a:gd name="T9" fmla="*/ 23 h 153"/>
                <a:gd name="T10" fmla="*/ 59 w 187"/>
                <a:gd name="T11" fmla="*/ 29 h 153"/>
                <a:gd name="T12" fmla="*/ 67 w 187"/>
                <a:gd name="T13" fmla="*/ 34 h 153"/>
                <a:gd name="T14" fmla="*/ 74 w 187"/>
                <a:gd name="T15" fmla="*/ 40 h 153"/>
                <a:gd name="T16" fmla="*/ 84 w 187"/>
                <a:gd name="T17" fmla="*/ 45 h 153"/>
                <a:gd name="T18" fmla="*/ 94 w 187"/>
                <a:gd name="T19" fmla="*/ 51 h 153"/>
                <a:gd name="T20" fmla="*/ 105 w 187"/>
                <a:gd name="T21" fmla="*/ 58 h 153"/>
                <a:gd name="T22" fmla="*/ 116 w 187"/>
                <a:gd name="T23" fmla="*/ 64 h 153"/>
                <a:gd name="T24" fmla="*/ 127 w 187"/>
                <a:gd name="T25" fmla="*/ 70 h 153"/>
                <a:gd name="T26" fmla="*/ 139 w 187"/>
                <a:gd name="T27" fmla="*/ 78 h 153"/>
                <a:gd name="T28" fmla="*/ 153 w 187"/>
                <a:gd name="T29" fmla="*/ 88 h 153"/>
                <a:gd name="T30" fmla="*/ 168 w 187"/>
                <a:gd name="T31" fmla="*/ 98 h 153"/>
                <a:gd name="T32" fmla="*/ 181 w 187"/>
                <a:gd name="T33" fmla="*/ 107 h 153"/>
                <a:gd name="T34" fmla="*/ 185 w 187"/>
                <a:gd name="T35" fmla="*/ 118 h 153"/>
                <a:gd name="T36" fmla="*/ 179 w 187"/>
                <a:gd name="T37" fmla="*/ 126 h 153"/>
                <a:gd name="T38" fmla="*/ 174 w 187"/>
                <a:gd name="T39" fmla="*/ 135 h 153"/>
                <a:gd name="T40" fmla="*/ 167 w 187"/>
                <a:gd name="T41" fmla="*/ 142 h 153"/>
                <a:gd name="T42" fmla="*/ 164 w 187"/>
                <a:gd name="T43" fmla="*/ 149 h 153"/>
                <a:gd name="T44" fmla="*/ 158 w 187"/>
                <a:gd name="T45" fmla="*/ 150 h 153"/>
                <a:gd name="T46" fmla="*/ 154 w 187"/>
                <a:gd name="T47" fmla="*/ 146 h 153"/>
                <a:gd name="T48" fmla="*/ 146 w 187"/>
                <a:gd name="T49" fmla="*/ 140 h 153"/>
                <a:gd name="T50" fmla="*/ 132 w 187"/>
                <a:gd name="T51" fmla="*/ 132 h 153"/>
                <a:gd name="T52" fmla="*/ 114 w 187"/>
                <a:gd name="T53" fmla="*/ 120 h 153"/>
                <a:gd name="T54" fmla="*/ 96 w 187"/>
                <a:gd name="T55" fmla="*/ 107 h 153"/>
                <a:gd name="T56" fmla="*/ 80 w 187"/>
                <a:gd name="T57" fmla="*/ 95 h 153"/>
                <a:gd name="T58" fmla="*/ 62 w 187"/>
                <a:gd name="T59" fmla="*/ 82 h 153"/>
                <a:gd name="T60" fmla="*/ 44 w 187"/>
                <a:gd name="T61" fmla="*/ 70 h 153"/>
                <a:gd name="T62" fmla="*/ 26 w 187"/>
                <a:gd name="T63" fmla="*/ 59 h 153"/>
                <a:gd name="T64" fmla="*/ 9 w 187"/>
                <a:gd name="T65" fmla="*/ 46 h 153"/>
                <a:gd name="T66" fmla="*/ 0 w 187"/>
                <a:gd name="T67" fmla="*/ 35 h 153"/>
                <a:gd name="T68" fmla="*/ 1 w 187"/>
                <a:gd name="T69" fmla="*/ 24 h 153"/>
                <a:gd name="T70" fmla="*/ 7 w 187"/>
                <a:gd name="T71" fmla="*/ 15 h 153"/>
                <a:gd name="T72" fmla="*/ 11 w 187"/>
                <a:gd name="T73" fmla="*/ 4 h 153"/>
                <a:gd name="T74" fmla="*/ 16 w 187"/>
                <a:gd name="T75" fmla="*/ 0 h 1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7"/>
                <a:gd name="T115" fmla="*/ 0 h 153"/>
                <a:gd name="T116" fmla="*/ 187 w 187"/>
                <a:gd name="T117" fmla="*/ 153 h 1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7" h="153">
                  <a:moveTo>
                    <a:pt x="16" y="0"/>
                  </a:moveTo>
                  <a:lnTo>
                    <a:pt x="19" y="4"/>
                  </a:lnTo>
                  <a:lnTo>
                    <a:pt x="23" y="8"/>
                  </a:lnTo>
                  <a:lnTo>
                    <a:pt x="26" y="9"/>
                  </a:lnTo>
                  <a:lnTo>
                    <a:pt x="30" y="12"/>
                  </a:lnTo>
                  <a:lnTo>
                    <a:pt x="34" y="13"/>
                  </a:lnTo>
                  <a:lnTo>
                    <a:pt x="38" y="16"/>
                  </a:lnTo>
                  <a:lnTo>
                    <a:pt x="43" y="18"/>
                  </a:lnTo>
                  <a:lnTo>
                    <a:pt x="47" y="20"/>
                  </a:lnTo>
                  <a:lnTo>
                    <a:pt x="51" y="23"/>
                  </a:lnTo>
                  <a:lnTo>
                    <a:pt x="55" y="27"/>
                  </a:lnTo>
                  <a:lnTo>
                    <a:pt x="59" y="29"/>
                  </a:lnTo>
                  <a:lnTo>
                    <a:pt x="63" y="33"/>
                  </a:lnTo>
                  <a:lnTo>
                    <a:pt x="67" y="34"/>
                  </a:lnTo>
                  <a:lnTo>
                    <a:pt x="71" y="38"/>
                  </a:lnTo>
                  <a:lnTo>
                    <a:pt x="74" y="40"/>
                  </a:lnTo>
                  <a:lnTo>
                    <a:pt x="80" y="42"/>
                  </a:lnTo>
                  <a:lnTo>
                    <a:pt x="84" y="45"/>
                  </a:lnTo>
                  <a:lnTo>
                    <a:pt x="89" y="48"/>
                  </a:lnTo>
                  <a:lnTo>
                    <a:pt x="94" y="51"/>
                  </a:lnTo>
                  <a:lnTo>
                    <a:pt x="99" y="55"/>
                  </a:lnTo>
                  <a:lnTo>
                    <a:pt x="105" y="58"/>
                  </a:lnTo>
                  <a:lnTo>
                    <a:pt x="110" y="62"/>
                  </a:lnTo>
                  <a:lnTo>
                    <a:pt x="116" y="64"/>
                  </a:lnTo>
                  <a:lnTo>
                    <a:pt x="121" y="67"/>
                  </a:lnTo>
                  <a:lnTo>
                    <a:pt x="127" y="70"/>
                  </a:lnTo>
                  <a:lnTo>
                    <a:pt x="132" y="74"/>
                  </a:lnTo>
                  <a:lnTo>
                    <a:pt x="139" y="78"/>
                  </a:lnTo>
                  <a:lnTo>
                    <a:pt x="146" y="84"/>
                  </a:lnTo>
                  <a:lnTo>
                    <a:pt x="153" y="88"/>
                  </a:lnTo>
                  <a:lnTo>
                    <a:pt x="161" y="93"/>
                  </a:lnTo>
                  <a:lnTo>
                    <a:pt x="168" y="98"/>
                  </a:lnTo>
                  <a:lnTo>
                    <a:pt x="175" y="102"/>
                  </a:lnTo>
                  <a:lnTo>
                    <a:pt x="181" y="107"/>
                  </a:lnTo>
                  <a:lnTo>
                    <a:pt x="187" y="114"/>
                  </a:lnTo>
                  <a:lnTo>
                    <a:pt x="185" y="118"/>
                  </a:lnTo>
                  <a:lnTo>
                    <a:pt x="183" y="122"/>
                  </a:lnTo>
                  <a:lnTo>
                    <a:pt x="179" y="126"/>
                  </a:lnTo>
                  <a:lnTo>
                    <a:pt x="176" y="131"/>
                  </a:lnTo>
                  <a:lnTo>
                    <a:pt x="174" y="135"/>
                  </a:lnTo>
                  <a:lnTo>
                    <a:pt x="169" y="139"/>
                  </a:lnTo>
                  <a:lnTo>
                    <a:pt x="167" y="142"/>
                  </a:lnTo>
                  <a:lnTo>
                    <a:pt x="164" y="146"/>
                  </a:lnTo>
                  <a:lnTo>
                    <a:pt x="164" y="149"/>
                  </a:lnTo>
                  <a:lnTo>
                    <a:pt x="163" y="153"/>
                  </a:lnTo>
                  <a:lnTo>
                    <a:pt x="158" y="150"/>
                  </a:lnTo>
                  <a:lnTo>
                    <a:pt x="156" y="149"/>
                  </a:lnTo>
                  <a:lnTo>
                    <a:pt x="154" y="146"/>
                  </a:lnTo>
                  <a:lnTo>
                    <a:pt x="152" y="144"/>
                  </a:lnTo>
                  <a:lnTo>
                    <a:pt x="146" y="140"/>
                  </a:lnTo>
                  <a:lnTo>
                    <a:pt x="140" y="139"/>
                  </a:lnTo>
                  <a:lnTo>
                    <a:pt x="132" y="132"/>
                  </a:lnTo>
                  <a:lnTo>
                    <a:pt x="123" y="125"/>
                  </a:lnTo>
                  <a:lnTo>
                    <a:pt x="114" y="120"/>
                  </a:lnTo>
                  <a:lnTo>
                    <a:pt x="106" y="113"/>
                  </a:lnTo>
                  <a:lnTo>
                    <a:pt x="96" y="107"/>
                  </a:lnTo>
                  <a:lnTo>
                    <a:pt x="88" y="100"/>
                  </a:lnTo>
                  <a:lnTo>
                    <a:pt x="80" y="95"/>
                  </a:lnTo>
                  <a:lnTo>
                    <a:pt x="71" y="89"/>
                  </a:lnTo>
                  <a:lnTo>
                    <a:pt x="62" y="82"/>
                  </a:lnTo>
                  <a:lnTo>
                    <a:pt x="52" y="77"/>
                  </a:lnTo>
                  <a:lnTo>
                    <a:pt x="44" y="70"/>
                  </a:lnTo>
                  <a:lnTo>
                    <a:pt x="36" y="64"/>
                  </a:lnTo>
                  <a:lnTo>
                    <a:pt x="26" y="59"/>
                  </a:lnTo>
                  <a:lnTo>
                    <a:pt x="18" y="52"/>
                  </a:lnTo>
                  <a:lnTo>
                    <a:pt x="9" y="46"/>
                  </a:lnTo>
                  <a:lnTo>
                    <a:pt x="1" y="40"/>
                  </a:lnTo>
                  <a:lnTo>
                    <a:pt x="0" y="35"/>
                  </a:lnTo>
                  <a:lnTo>
                    <a:pt x="0" y="30"/>
                  </a:lnTo>
                  <a:lnTo>
                    <a:pt x="1" y="24"/>
                  </a:lnTo>
                  <a:lnTo>
                    <a:pt x="4" y="20"/>
                  </a:lnTo>
                  <a:lnTo>
                    <a:pt x="7" y="15"/>
                  </a:lnTo>
                  <a:lnTo>
                    <a:pt x="9" y="9"/>
                  </a:lnTo>
                  <a:lnTo>
                    <a:pt x="11" y="4"/>
                  </a:lnTo>
                  <a:lnTo>
                    <a:pt x="16" y="0"/>
                  </a:lnTo>
                  <a:close/>
                </a:path>
              </a:pathLst>
            </a:custGeom>
            <a:solidFill>
              <a:srgbClr val="FFFF66"/>
            </a:solidFill>
            <a:ln w="9525">
              <a:noFill/>
              <a:round/>
              <a:headEnd/>
              <a:tailEnd/>
            </a:ln>
          </p:spPr>
          <p:txBody>
            <a:bodyPr/>
            <a:lstStyle/>
            <a:p>
              <a:endParaRPr lang="en-US"/>
            </a:p>
          </p:txBody>
        </p:sp>
        <p:sp>
          <p:nvSpPr>
            <p:cNvPr id="27757" name="Freeform 355"/>
            <p:cNvSpPr>
              <a:spLocks/>
            </p:cNvSpPr>
            <p:nvPr/>
          </p:nvSpPr>
          <p:spPr bwMode="auto">
            <a:xfrm>
              <a:off x="4807" y="3860"/>
              <a:ext cx="17" cy="9"/>
            </a:xfrm>
            <a:custGeom>
              <a:avLst/>
              <a:gdLst>
                <a:gd name="T0" fmla="*/ 7 w 35"/>
                <a:gd name="T1" fmla="*/ 0 h 16"/>
                <a:gd name="T2" fmla="*/ 13 w 35"/>
                <a:gd name="T3" fmla="*/ 4 h 16"/>
                <a:gd name="T4" fmla="*/ 19 w 35"/>
                <a:gd name="T5" fmla="*/ 9 h 16"/>
                <a:gd name="T6" fmla="*/ 24 w 35"/>
                <a:gd name="T7" fmla="*/ 11 h 16"/>
                <a:gd name="T8" fmla="*/ 26 w 35"/>
                <a:gd name="T9" fmla="*/ 12 h 16"/>
                <a:gd name="T10" fmla="*/ 31 w 35"/>
                <a:gd name="T11" fmla="*/ 15 h 16"/>
                <a:gd name="T12" fmla="*/ 35 w 35"/>
                <a:gd name="T13" fmla="*/ 16 h 16"/>
                <a:gd name="T14" fmla="*/ 31 w 35"/>
                <a:gd name="T15" fmla="*/ 16 h 16"/>
                <a:gd name="T16" fmla="*/ 26 w 35"/>
                <a:gd name="T17" fmla="*/ 15 h 16"/>
                <a:gd name="T18" fmla="*/ 22 w 35"/>
                <a:gd name="T19" fmla="*/ 14 h 16"/>
                <a:gd name="T20" fmla="*/ 18 w 35"/>
                <a:gd name="T21" fmla="*/ 12 h 16"/>
                <a:gd name="T22" fmla="*/ 13 w 35"/>
                <a:gd name="T23" fmla="*/ 11 h 16"/>
                <a:gd name="T24" fmla="*/ 8 w 35"/>
                <a:gd name="T25" fmla="*/ 9 h 16"/>
                <a:gd name="T26" fmla="*/ 4 w 35"/>
                <a:gd name="T27" fmla="*/ 9 h 16"/>
                <a:gd name="T28" fmla="*/ 0 w 35"/>
                <a:gd name="T29" fmla="*/ 11 h 16"/>
                <a:gd name="T30" fmla="*/ 4 w 35"/>
                <a:gd name="T31" fmla="*/ 5 h 16"/>
                <a:gd name="T32" fmla="*/ 7 w 35"/>
                <a:gd name="T33" fmla="*/ 0 h 16"/>
                <a:gd name="T34" fmla="*/ 7 w 35"/>
                <a:gd name="T35" fmla="*/ 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16"/>
                <a:gd name="T56" fmla="*/ 35 w 35"/>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16">
                  <a:moveTo>
                    <a:pt x="7" y="0"/>
                  </a:moveTo>
                  <a:lnTo>
                    <a:pt x="13" y="4"/>
                  </a:lnTo>
                  <a:lnTo>
                    <a:pt x="19" y="9"/>
                  </a:lnTo>
                  <a:lnTo>
                    <a:pt x="24" y="11"/>
                  </a:lnTo>
                  <a:lnTo>
                    <a:pt x="26" y="12"/>
                  </a:lnTo>
                  <a:lnTo>
                    <a:pt x="31" y="15"/>
                  </a:lnTo>
                  <a:lnTo>
                    <a:pt x="35" y="16"/>
                  </a:lnTo>
                  <a:lnTo>
                    <a:pt x="31" y="16"/>
                  </a:lnTo>
                  <a:lnTo>
                    <a:pt x="26" y="15"/>
                  </a:lnTo>
                  <a:lnTo>
                    <a:pt x="22" y="14"/>
                  </a:lnTo>
                  <a:lnTo>
                    <a:pt x="18" y="12"/>
                  </a:lnTo>
                  <a:lnTo>
                    <a:pt x="13" y="11"/>
                  </a:lnTo>
                  <a:lnTo>
                    <a:pt x="8" y="9"/>
                  </a:lnTo>
                  <a:lnTo>
                    <a:pt x="4" y="9"/>
                  </a:lnTo>
                  <a:lnTo>
                    <a:pt x="0" y="11"/>
                  </a:lnTo>
                  <a:lnTo>
                    <a:pt x="4" y="5"/>
                  </a:lnTo>
                  <a:lnTo>
                    <a:pt x="7" y="0"/>
                  </a:lnTo>
                  <a:close/>
                </a:path>
              </a:pathLst>
            </a:custGeom>
            <a:solidFill>
              <a:srgbClr val="000000"/>
            </a:solidFill>
            <a:ln w="9525">
              <a:noFill/>
              <a:round/>
              <a:headEnd/>
              <a:tailEnd/>
            </a:ln>
          </p:spPr>
          <p:txBody>
            <a:bodyPr/>
            <a:lstStyle/>
            <a:p>
              <a:endParaRPr lang="en-US"/>
            </a:p>
          </p:txBody>
        </p:sp>
        <p:sp>
          <p:nvSpPr>
            <p:cNvPr id="27758" name="Freeform 356"/>
            <p:cNvSpPr>
              <a:spLocks/>
            </p:cNvSpPr>
            <p:nvPr/>
          </p:nvSpPr>
          <p:spPr bwMode="auto">
            <a:xfrm>
              <a:off x="4834" y="3880"/>
              <a:ext cx="19" cy="14"/>
            </a:xfrm>
            <a:custGeom>
              <a:avLst/>
              <a:gdLst>
                <a:gd name="T0" fmla="*/ 0 w 39"/>
                <a:gd name="T1" fmla="*/ 0 h 29"/>
                <a:gd name="T2" fmla="*/ 6 w 39"/>
                <a:gd name="T3" fmla="*/ 3 h 29"/>
                <a:gd name="T4" fmla="*/ 10 w 39"/>
                <a:gd name="T5" fmla="*/ 7 h 29"/>
                <a:gd name="T6" fmla="*/ 14 w 39"/>
                <a:gd name="T7" fmla="*/ 10 h 29"/>
                <a:gd name="T8" fmla="*/ 20 w 39"/>
                <a:gd name="T9" fmla="*/ 14 h 29"/>
                <a:gd name="T10" fmla="*/ 24 w 39"/>
                <a:gd name="T11" fmla="*/ 17 h 29"/>
                <a:gd name="T12" fmla="*/ 29 w 39"/>
                <a:gd name="T13" fmla="*/ 21 h 29"/>
                <a:gd name="T14" fmla="*/ 33 w 39"/>
                <a:gd name="T15" fmla="*/ 25 h 29"/>
                <a:gd name="T16" fmla="*/ 39 w 39"/>
                <a:gd name="T17" fmla="*/ 29 h 29"/>
                <a:gd name="T18" fmla="*/ 33 w 39"/>
                <a:gd name="T19" fmla="*/ 27 h 29"/>
                <a:gd name="T20" fmla="*/ 28 w 39"/>
                <a:gd name="T21" fmla="*/ 24 h 29"/>
                <a:gd name="T22" fmla="*/ 22 w 39"/>
                <a:gd name="T23" fmla="*/ 20 h 29"/>
                <a:gd name="T24" fmla="*/ 18 w 39"/>
                <a:gd name="T25" fmla="*/ 17 h 29"/>
                <a:gd name="T26" fmla="*/ 13 w 39"/>
                <a:gd name="T27" fmla="*/ 13 h 29"/>
                <a:gd name="T28" fmla="*/ 7 w 39"/>
                <a:gd name="T29" fmla="*/ 9 h 29"/>
                <a:gd name="T30" fmla="*/ 3 w 39"/>
                <a:gd name="T31" fmla="*/ 5 h 29"/>
                <a:gd name="T32" fmla="*/ 0 w 39"/>
                <a:gd name="T33" fmla="*/ 0 h 29"/>
                <a:gd name="T34" fmla="*/ 0 w 39"/>
                <a:gd name="T35" fmla="*/ 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
                <a:gd name="T55" fmla="*/ 0 h 29"/>
                <a:gd name="T56" fmla="*/ 39 w 39"/>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 h="29">
                  <a:moveTo>
                    <a:pt x="0" y="0"/>
                  </a:moveTo>
                  <a:lnTo>
                    <a:pt x="6" y="3"/>
                  </a:lnTo>
                  <a:lnTo>
                    <a:pt x="10" y="7"/>
                  </a:lnTo>
                  <a:lnTo>
                    <a:pt x="14" y="10"/>
                  </a:lnTo>
                  <a:lnTo>
                    <a:pt x="20" y="14"/>
                  </a:lnTo>
                  <a:lnTo>
                    <a:pt x="24" y="17"/>
                  </a:lnTo>
                  <a:lnTo>
                    <a:pt x="29" y="21"/>
                  </a:lnTo>
                  <a:lnTo>
                    <a:pt x="33" y="25"/>
                  </a:lnTo>
                  <a:lnTo>
                    <a:pt x="39" y="29"/>
                  </a:lnTo>
                  <a:lnTo>
                    <a:pt x="33" y="27"/>
                  </a:lnTo>
                  <a:lnTo>
                    <a:pt x="28" y="24"/>
                  </a:lnTo>
                  <a:lnTo>
                    <a:pt x="22" y="20"/>
                  </a:lnTo>
                  <a:lnTo>
                    <a:pt x="18" y="17"/>
                  </a:lnTo>
                  <a:lnTo>
                    <a:pt x="13" y="13"/>
                  </a:lnTo>
                  <a:lnTo>
                    <a:pt x="7" y="9"/>
                  </a:lnTo>
                  <a:lnTo>
                    <a:pt x="3" y="5"/>
                  </a:lnTo>
                  <a:lnTo>
                    <a:pt x="0" y="0"/>
                  </a:lnTo>
                  <a:close/>
                </a:path>
              </a:pathLst>
            </a:custGeom>
            <a:solidFill>
              <a:srgbClr val="000000"/>
            </a:solidFill>
            <a:ln w="9525">
              <a:noFill/>
              <a:round/>
              <a:headEnd/>
              <a:tailEnd/>
            </a:ln>
          </p:spPr>
          <p:txBody>
            <a:bodyPr/>
            <a:lstStyle/>
            <a:p>
              <a:endParaRPr lang="en-US"/>
            </a:p>
          </p:txBody>
        </p:sp>
        <p:sp>
          <p:nvSpPr>
            <p:cNvPr id="27759" name="Freeform 357"/>
            <p:cNvSpPr>
              <a:spLocks/>
            </p:cNvSpPr>
            <p:nvPr/>
          </p:nvSpPr>
          <p:spPr bwMode="auto">
            <a:xfrm>
              <a:off x="4877" y="3905"/>
              <a:ext cx="10" cy="11"/>
            </a:xfrm>
            <a:custGeom>
              <a:avLst/>
              <a:gdLst>
                <a:gd name="T0" fmla="*/ 8 w 21"/>
                <a:gd name="T1" fmla="*/ 3 h 22"/>
                <a:gd name="T2" fmla="*/ 12 w 21"/>
                <a:gd name="T3" fmla="*/ 6 h 22"/>
                <a:gd name="T4" fmla="*/ 18 w 21"/>
                <a:gd name="T5" fmla="*/ 10 h 22"/>
                <a:gd name="T6" fmla="*/ 19 w 21"/>
                <a:gd name="T7" fmla="*/ 11 h 22"/>
                <a:gd name="T8" fmla="*/ 21 w 21"/>
                <a:gd name="T9" fmla="*/ 13 h 22"/>
                <a:gd name="T10" fmla="*/ 21 w 21"/>
                <a:gd name="T11" fmla="*/ 16 h 22"/>
                <a:gd name="T12" fmla="*/ 18 w 21"/>
                <a:gd name="T13" fmla="*/ 20 h 22"/>
                <a:gd name="T14" fmla="*/ 16 w 21"/>
                <a:gd name="T15" fmla="*/ 22 h 22"/>
                <a:gd name="T16" fmla="*/ 12 w 21"/>
                <a:gd name="T17" fmla="*/ 21 h 22"/>
                <a:gd name="T18" fmla="*/ 11 w 21"/>
                <a:gd name="T19" fmla="*/ 16 h 22"/>
                <a:gd name="T20" fmla="*/ 8 w 21"/>
                <a:gd name="T21" fmla="*/ 10 h 22"/>
                <a:gd name="T22" fmla="*/ 3 w 21"/>
                <a:gd name="T23" fmla="*/ 5 h 22"/>
                <a:gd name="T24" fmla="*/ 0 w 21"/>
                <a:gd name="T25" fmla="*/ 0 h 22"/>
                <a:gd name="T26" fmla="*/ 3 w 21"/>
                <a:gd name="T27" fmla="*/ 2 h 22"/>
                <a:gd name="T28" fmla="*/ 8 w 21"/>
                <a:gd name="T29" fmla="*/ 3 h 22"/>
                <a:gd name="T30" fmla="*/ 8 w 21"/>
                <a:gd name="T31" fmla="*/ 3 h 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22"/>
                <a:gd name="T50" fmla="*/ 21 w 21"/>
                <a:gd name="T51" fmla="*/ 22 h 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22">
                  <a:moveTo>
                    <a:pt x="8" y="3"/>
                  </a:moveTo>
                  <a:lnTo>
                    <a:pt x="12" y="6"/>
                  </a:lnTo>
                  <a:lnTo>
                    <a:pt x="18" y="10"/>
                  </a:lnTo>
                  <a:lnTo>
                    <a:pt x="19" y="11"/>
                  </a:lnTo>
                  <a:lnTo>
                    <a:pt x="21" y="13"/>
                  </a:lnTo>
                  <a:lnTo>
                    <a:pt x="21" y="16"/>
                  </a:lnTo>
                  <a:lnTo>
                    <a:pt x="18" y="20"/>
                  </a:lnTo>
                  <a:lnTo>
                    <a:pt x="16" y="22"/>
                  </a:lnTo>
                  <a:lnTo>
                    <a:pt x="12" y="21"/>
                  </a:lnTo>
                  <a:lnTo>
                    <a:pt x="11" y="16"/>
                  </a:lnTo>
                  <a:lnTo>
                    <a:pt x="8" y="10"/>
                  </a:lnTo>
                  <a:lnTo>
                    <a:pt x="3" y="5"/>
                  </a:lnTo>
                  <a:lnTo>
                    <a:pt x="0" y="0"/>
                  </a:lnTo>
                  <a:lnTo>
                    <a:pt x="3" y="2"/>
                  </a:lnTo>
                  <a:lnTo>
                    <a:pt x="8" y="3"/>
                  </a:lnTo>
                  <a:close/>
                </a:path>
              </a:pathLst>
            </a:custGeom>
            <a:solidFill>
              <a:srgbClr val="000000"/>
            </a:solidFill>
            <a:ln w="9525">
              <a:noFill/>
              <a:round/>
              <a:headEnd/>
              <a:tailEnd/>
            </a:ln>
          </p:spPr>
          <p:txBody>
            <a:bodyPr/>
            <a:lstStyle/>
            <a:p>
              <a:endParaRPr lang="en-US"/>
            </a:p>
          </p:txBody>
        </p:sp>
        <p:sp>
          <p:nvSpPr>
            <p:cNvPr id="27760" name="Freeform 358"/>
            <p:cNvSpPr>
              <a:spLocks/>
            </p:cNvSpPr>
            <p:nvPr/>
          </p:nvSpPr>
          <p:spPr bwMode="auto">
            <a:xfrm>
              <a:off x="4808" y="3870"/>
              <a:ext cx="16" cy="7"/>
            </a:xfrm>
            <a:custGeom>
              <a:avLst/>
              <a:gdLst>
                <a:gd name="T0" fmla="*/ 23 w 32"/>
                <a:gd name="T1" fmla="*/ 4 h 14"/>
                <a:gd name="T2" fmla="*/ 26 w 32"/>
                <a:gd name="T3" fmla="*/ 10 h 14"/>
                <a:gd name="T4" fmla="*/ 32 w 32"/>
                <a:gd name="T5" fmla="*/ 14 h 14"/>
                <a:gd name="T6" fmla="*/ 26 w 32"/>
                <a:gd name="T7" fmla="*/ 12 h 14"/>
                <a:gd name="T8" fmla="*/ 22 w 32"/>
                <a:gd name="T9" fmla="*/ 11 h 14"/>
                <a:gd name="T10" fmla="*/ 18 w 32"/>
                <a:gd name="T11" fmla="*/ 10 h 14"/>
                <a:gd name="T12" fmla="*/ 14 w 32"/>
                <a:gd name="T13" fmla="*/ 8 h 14"/>
                <a:gd name="T14" fmla="*/ 7 w 32"/>
                <a:gd name="T15" fmla="*/ 6 h 14"/>
                <a:gd name="T16" fmla="*/ 0 w 32"/>
                <a:gd name="T17" fmla="*/ 1 h 14"/>
                <a:gd name="T18" fmla="*/ 5 w 32"/>
                <a:gd name="T19" fmla="*/ 0 h 14"/>
                <a:gd name="T20" fmla="*/ 11 w 32"/>
                <a:gd name="T21" fmla="*/ 1 h 14"/>
                <a:gd name="T22" fmla="*/ 16 w 32"/>
                <a:gd name="T23" fmla="*/ 3 h 14"/>
                <a:gd name="T24" fmla="*/ 23 w 32"/>
                <a:gd name="T25" fmla="*/ 4 h 14"/>
                <a:gd name="T26" fmla="*/ 23 w 32"/>
                <a:gd name="T27" fmla="*/ 4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14"/>
                <a:gd name="T44" fmla="*/ 32 w 32"/>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14">
                  <a:moveTo>
                    <a:pt x="23" y="4"/>
                  </a:moveTo>
                  <a:lnTo>
                    <a:pt x="26" y="10"/>
                  </a:lnTo>
                  <a:lnTo>
                    <a:pt x="32" y="14"/>
                  </a:lnTo>
                  <a:lnTo>
                    <a:pt x="26" y="12"/>
                  </a:lnTo>
                  <a:lnTo>
                    <a:pt x="22" y="11"/>
                  </a:lnTo>
                  <a:lnTo>
                    <a:pt x="18" y="10"/>
                  </a:lnTo>
                  <a:lnTo>
                    <a:pt x="14" y="8"/>
                  </a:lnTo>
                  <a:lnTo>
                    <a:pt x="7" y="6"/>
                  </a:lnTo>
                  <a:lnTo>
                    <a:pt x="0" y="1"/>
                  </a:lnTo>
                  <a:lnTo>
                    <a:pt x="5" y="0"/>
                  </a:lnTo>
                  <a:lnTo>
                    <a:pt x="11" y="1"/>
                  </a:lnTo>
                  <a:lnTo>
                    <a:pt x="16" y="3"/>
                  </a:lnTo>
                  <a:lnTo>
                    <a:pt x="23" y="4"/>
                  </a:lnTo>
                  <a:close/>
                </a:path>
              </a:pathLst>
            </a:custGeom>
            <a:solidFill>
              <a:srgbClr val="000000"/>
            </a:solidFill>
            <a:ln w="9525">
              <a:noFill/>
              <a:round/>
              <a:headEnd/>
              <a:tailEnd/>
            </a:ln>
          </p:spPr>
          <p:txBody>
            <a:bodyPr/>
            <a:lstStyle/>
            <a:p>
              <a:endParaRPr lang="en-US"/>
            </a:p>
          </p:txBody>
        </p:sp>
        <p:sp>
          <p:nvSpPr>
            <p:cNvPr id="27761" name="Freeform 359"/>
            <p:cNvSpPr>
              <a:spLocks/>
            </p:cNvSpPr>
            <p:nvPr/>
          </p:nvSpPr>
          <p:spPr bwMode="auto">
            <a:xfrm>
              <a:off x="4860" y="3902"/>
              <a:ext cx="22" cy="22"/>
            </a:xfrm>
            <a:custGeom>
              <a:avLst/>
              <a:gdLst>
                <a:gd name="T0" fmla="*/ 0 w 46"/>
                <a:gd name="T1" fmla="*/ 0 h 43"/>
                <a:gd name="T2" fmla="*/ 5 w 46"/>
                <a:gd name="T3" fmla="*/ 3 h 43"/>
                <a:gd name="T4" fmla="*/ 9 w 46"/>
                <a:gd name="T5" fmla="*/ 7 h 43"/>
                <a:gd name="T6" fmla="*/ 13 w 46"/>
                <a:gd name="T7" fmla="*/ 10 h 43"/>
                <a:gd name="T8" fmla="*/ 17 w 46"/>
                <a:gd name="T9" fmla="*/ 14 h 43"/>
                <a:gd name="T10" fmla="*/ 21 w 46"/>
                <a:gd name="T11" fmla="*/ 16 h 43"/>
                <a:gd name="T12" fmla="*/ 25 w 46"/>
                <a:gd name="T13" fmla="*/ 21 h 43"/>
                <a:gd name="T14" fmla="*/ 29 w 46"/>
                <a:gd name="T15" fmla="*/ 23 h 43"/>
                <a:gd name="T16" fmla="*/ 35 w 46"/>
                <a:gd name="T17" fmla="*/ 26 h 43"/>
                <a:gd name="T18" fmla="*/ 36 w 46"/>
                <a:gd name="T19" fmla="*/ 23 h 43"/>
                <a:gd name="T20" fmla="*/ 38 w 46"/>
                <a:gd name="T21" fmla="*/ 23 h 43"/>
                <a:gd name="T22" fmla="*/ 40 w 46"/>
                <a:gd name="T23" fmla="*/ 25 h 43"/>
                <a:gd name="T24" fmla="*/ 45 w 46"/>
                <a:gd name="T25" fmla="*/ 27 h 43"/>
                <a:gd name="T26" fmla="*/ 46 w 46"/>
                <a:gd name="T27" fmla="*/ 30 h 43"/>
                <a:gd name="T28" fmla="*/ 46 w 46"/>
                <a:gd name="T29" fmla="*/ 34 h 43"/>
                <a:gd name="T30" fmla="*/ 45 w 46"/>
                <a:gd name="T31" fmla="*/ 36 h 43"/>
                <a:gd name="T32" fmla="*/ 42 w 46"/>
                <a:gd name="T33" fmla="*/ 39 h 43"/>
                <a:gd name="T34" fmla="*/ 39 w 46"/>
                <a:gd name="T35" fmla="*/ 40 h 43"/>
                <a:gd name="T36" fmla="*/ 38 w 46"/>
                <a:gd name="T37" fmla="*/ 43 h 43"/>
                <a:gd name="T38" fmla="*/ 34 w 46"/>
                <a:gd name="T39" fmla="*/ 37 h 43"/>
                <a:gd name="T40" fmla="*/ 29 w 46"/>
                <a:gd name="T41" fmla="*/ 33 h 43"/>
                <a:gd name="T42" fmla="*/ 27 w 46"/>
                <a:gd name="T43" fmla="*/ 27 h 43"/>
                <a:gd name="T44" fmla="*/ 22 w 46"/>
                <a:gd name="T45" fmla="*/ 22 h 43"/>
                <a:gd name="T46" fmla="*/ 18 w 46"/>
                <a:gd name="T47" fmla="*/ 18 h 43"/>
                <a:gd name="T48" fmla="*/ 14 w 46"/>
                <a:gd name="T49" fmla="*/ 14 h 43"/>
                <a:gd name="T50" fmla="*/ 10 w 46"/>
                <a:gd name="T51" fmla="*/ 10 h 43"/>
                <a:gd name="T52" fmla="*/ 6 w 46"/>
                <a:gd name="T53" fmla="*/ 7 h 43"/>
                <a:gd name="T54" fmla="*/ 3 w 46"/>
                <a:gd name="T55" fmla="*/ 3 h 43"/>
                <a:gd name="T56" fmla="*/ 0 w 46"/>
                <a:gd name="T57" fmla="*/ 1 h 43"/>
                <a:gd name="T58" fmla="*/ 0 w 46"/>
                <a:gd name="T59" fmla="*/ 1 h 43"/>
                <a:gd name="T60" fmla="*/ 0 w 46"/>
                <a:gd name="T61" fmla="*/ 0 h 43"/>
                <a:gd name="T62" fmla="*/ 0 w 46"/>
                <a:gd name="T63" fmla="*/ 0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0"/>
                  </a:moveTo>
                  <a:lnTo>
                    <a:pt x="5" y="3"/>
                  </a:lnTo>
                  <a:lnTo>
                    <a:pt x="9" y="7"/>
                  </a:lnTo>
                  <a:lnTo>
                    <a:pt x="13" y="10"/>
                  </a:lnTo>
                  <a:lnTo>
                    <a:pt x="17" y="14"/>
                  </a:lnTo>
                  <a:lnTo>
                    <a:pt x="21" y="16"/>
                  </a:lnTo>
                  <a:lnTo>
                    <a:pt x="25" y="21"/>
                  </a:lnTo>
                  <a:lnTo>
                    <a:pt x="29" y="23"/>
                  </a:lnTo>
                  <a:lnTo>
                    <a:pt x="35" y="26"/>
                  </a:lnTo>
                  <a:lnTo>
                    <a:pt x="36" y="23"/>
                  </a:lnTo>
                  <a:lnTo>
                    <a:pt x="38" y="23"/>
                  </a:lnTo>
                  <a:lnTo>
                    <a:pt x="40" y="25"/>
                  </a:lnTo>
                  <a:lnTo>
                    <a:pt x="45" y="27"/>
                  </a:lnTo>
                  <a:lnTo>
                    <a:pt x="46" y="30"/>
                  </a:lnTo>
                  <a:lnTo>
                    <a:pt x="46" y="34"/>
                  </a:lnTo>
                  <a:lnTo>
                    <a:pt x="45" y="36"/>
                  </a:lnTo>
                  <a:lnTo>
                    <a:pt x="42" y="39"/>
                  </a:lnTo>
                  <a:lnTo>
                    <a:pt x="39" y="40"/>
                  </a:lnTo>
                  <a:lnTo>
                    <a:pt x="38" y="43"/>
                  </a:lnTo>
                  <a:lnTo>
                    <a:pt x="34" y="37"/>
                  </a:lnTo>
                  <a:lnTo>
                    <a:pt x="29" y="33"/>
                  </a:lnTo>
                  <a:lnTo>
                    <a:pt x="27" y="27"/>
                  </a:lnTo>
                  <a:lnTo>
                    <a:pt x="22" y="22"/>
                  </a:lnTo>
                  <a:lnTo>
                    <a:pt x="18" y="18"/>
                  </a:lnTo>
                  <a:lnTo>
                    <a:pt x="14" y="14"/>
                  </a:lnTo>
                  <a:lnTo>
                    <a:pt x="10" y="10"/>
                  </a:lnTo>
                  <a:lnTo>
                    <a:pt x="6" y="7"/>
                  </a:lnTo>
                  <a:lnTo>
                    <a:pt x="3" y="3"/>
                  </a:lnTo>
                  <a:lnTo>
                    <a:pt x="0" y="1"/>
                  </a:lnTo>
                  <a:lnTo>
                    <a:pt x="0" y="0"/>
                  </a:lnTo>
                  <a:close/>
                </a:path>
              </a:pathLst>
            </a:custGeom>
            <a:solidFill>
              <a:srgbClr val="000000"/>
            </a:solidFill>
            <a:ln w="9525">
              <a:noFill/>
              <a:round/>
              <a:headEnd/>
              <a:tailEnd/>
            </a:ln>
          </p:spPr>
          <p:txBody>
            <a:bodyPr/>
            <a:lstStyle/>
            <a:p>
              <a:endParaRPr lang="en-US"/>
            </a:p>
          </p:txBody>
        </p:sp>
        <p:sp>
          <p:nvSpPr>
            <p:cNvPr id="27762" name="Freeform 360"/>
            <p:cNvSpPr>
              <a:spLocks/>
            </p:cNvSpPr>
            <p:nvPr/>
          </p:nvSpPr>
          <p:spPr bwMode="auto">
            <a:xfrm>
              <a:off x="4833" y="3889"/>
              <a:ext cx="8" cy="6"/>
            </a:xfrm>
            <a:custGeom>
              <a:avLst/>
              <a:gdLst>
                <a:gd name="T0" fmla="*/ 0 w 16"/>
                <a:gd name="T1" fmla="*/ 0 h 13"/>
                <a:gd name="T2" fmla="*/ 4 w 16"/>
                <a:gd name="T3" fmla="*/ 3 h 13"/>
                <a:gd name="T4" fmla="*/ 8 w 16"/>
                <a:gd name="T5" fmla="*/ 6 h 13"/>
                <a:gd name="T6" fmla="*/ 11 w 16"/>
                <a:gd name="T7" fmla="*/ 7 h 13"/>
                <a:gd name="T8" fmla="*/ 16 w 16"/>
                <a:gd name="T9" fmla="*/ 10 h 13"/>
                <a:gd name="T10" fmla="*/ 15 w 16"/>
                <a:gd name="T11" fmla="*/ 11 h 13"/>
                <a:gd name="T12" fmla="*/ 15 w 16"/>
                <a:gd name="T13" fmla="*/ 13 h 13"/>
                <a:gd name="T14" fmla="*/ 9 w 16"/>
                <a:gd name="T15" fmla="*/ 9 h 13"/>
                <a:gd name="T16" fmla="*/ 4 w 16"/>
                <a:gd name="T17" fmla="*/ 7 h 13"/>
                <a:gd name="T18" fmla="*/ 0 w 16"/>
                <a:gd name="T19" fmla="*/ 4 h 13"/>
                <a:gd name="T20" fmla="*/ 0 w 16"/>
                <a:gd name="T21" fmla="*/ 0 h 13"/>
                <a:gd name="T22" fmla="*/ 0 w 16"/>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3"/>
                <a:gd name="T38" fmla="*/ 16 w 16"/>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3">
                  <a:moveTo>
                    <a:pt x="0" y="0"/>
                  </a:moveTo>
                  <a:lnTo>
                    <a:pt x="4" y="3"/>
                  </a:lnTo>
                  <a:lnTo>
                    <a:pt x="8" y="6"/>
                  </a:lnTo>
                  <a:lnTo>
                    <a:pt x="11" y="7"/>
                  </a:lnTo>
                  <a:lnTo>
                    <a:pt x="16" y="10"/>
                  </a:lnTo>
                  <a:lnTo>
                    <a:pt x="15" y="11"/>
                  </a:lnTo>
                  <a:lnTo>
                    <a:pt x="15" y="13"/>
                  </a:lnTo>
                  <a:lnTo>
                    <a:pt x="9" y="9"/>
                  </a:lnTo>
                  <a:lnTo>
                    <a:pt x="4" y="7"/>
                  </a:lnTo>
                  <a:lnTo>
                    <a:pt x="0" y="4"/>
                  </a:lnTo>
                  <a:lnTo>
                    <a:pt x="0" y="0"/>
                  </a:lnTo>
                  <a:close/>
                </a:path>
              </a:pathLst>
            </a:custGeom>
            <a:solidFill>
              <a:srgbClr val="000000"/>
            </a:solidFill>
            <a:ln w="9525">
              <a:noFill/>
              <a:round/>
              <a:headEnd/>
              <a:tailEnd/>
            </a:ln>
          </p:spPr>
          <p:txBody>
            <a:bodyPr/>
            <a:lstStyle/>
            <a:p>
              <a:endParaRPr lang="en-US"/>
            </a:p>
          </p:txBody>
        </p:sp>
        <p:sp>
          <p:nvSpPr>
            <p:cNvPr id="27763" name="Freeform 361"/>
            <p:cNvSpPr>
              <a:spLocks/>
            </p:cNvSpPr>
            <p:nvPr/>
          </p:nvSpPr>
          <p:spPr bwMode="auto">
            <a:xfrm>
              <a:off x="4842" y="3896"/>
              <a:ext cx="2" cy="2"/>
            </a:xfrm>
            <a:custGeom>
              <a:avLst/>
              <a:gdLst>
                <a:gd name="T0" fmla="*/ 0 w 4"/>
                <a:gd name="T1" fmla="*/ 0 h 4"/>
                <a:gd name="T2" fmla="*/ 2 w 4"/>
                <a:gd name="T3" fmla="*/ 1 h 4"/>
                <a:gd name="T4" fmla="*/ 4 w 4"/>
                <a:gd name="T5" fmla="*/ 4 h 4"/>
                <a:gd name="T6" fmla="*/ 1 w 4"/>
                <a:gd name="T7" fmla="*/ 3 h 4"/>
                <a:gd name="T8" fmla="*/ 0 w 4"/>
                <a:gd name="T9" fmla="*/ 0 h 4"/>
                <a:gd name="T10" fmla="*/ 0 w 4"/>
                <a:gd name="T11" fmla="*/ 0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0"/>
                  </a:moveTo>
                  <a:lnTo>
                    <a:pt x="2" y="1"/>
                  </a:lnTo>
                  <a:lnTo>
                    <a:pt x="4" y="4"/>
                  </a:lnTo>
                  <a:lnTo>
                    <a:pt x="1" y="3"/>
                  </a:lnTo>
                  <a:lnTo>
                    <a:pt x="0" y="0"/>
                  </a:lnTo>
                  <a:close/>
                </a:path>
              </a:pathLst>
            </a:custGeom>
            <a:solidFill>
              <a:srgbClr val="000000"/>
            </a:solidFill>
            <a:ln w="9525">
              <a:noFill/>
              <a:round/>
              <a:headEnd/>
              <a:tailEnd/>
            </a:ln>
          </p:spPr>
          <p:txBody>
            <a:bodyPr/>
            <a:lstStyle/>
            <a:p>
              <a:endParaRPr lang="en-US"/>
            </a:p>
          </p:txBody>
        </p:sp>
        <p:sp>
          <p:nvSpPr>
            <p:cNvPr id="27764" name="Freeform 362"/>
            <p:cNvSpPr>
              <a:spLocks/>
            </p:cNvSpPr>
            <p:nvPr/>
          </p:nvSpPr>
          <p:spPr bwMode="auto">
            <a:xfrm>
              <a:off x="4745" y="3869"/>
              <a:ext cx="131" cy="91"/>
            </a:xfrm>
            <a:custGeom>
              <a:avLst/>
              <a:gdLst>
                <a:gd name="T0" fmla="*/ 79 w 261"/>
                <a:gd name="T1" fmla="*/ 3 h 182"/>
                <a:gd name="T2" fmla="*/ 87 w 261"/>
                <a:gd name="T3" fmla="*/ 9 h 182"/>
                <a:gd name="T4" fmla="*/ 96 w 261"/>
                <a:gd name="T5" fmla="*/ 14 h 182"/>
                <a:gd name="T6" fmla="*/ 104 w 261"/>
                <a:gd name="T7" fmla="*/ 20 h 182"/>
                <a:gd name="T8" fmla="*/ 112 w 261"/>
                <a:gd name="T9" fmla="*/ 27 h 182"/>
                <a:gd name="T10" fmla="*/ 122 w 261"/>
                <a:gd name="T11" fmla="*/ 32 h 182"/>
                <a:gd name="T12" fmla="*/ 131 w 261"/>
                <a:gd name="T13" fmla="*/ 39 h 182"/>
                <a:gd name="T14" fmla="*/ 141 w 261"/>
                <a:gd name="T15" fmla="*/ 46 h 182"/>
                <a:gd name="T16" fmla="*/ 151 w 261"/>
                <a:gd name="T17" fmla="*/ 54 h 182"/>
                <a:gd name="T18" fmla="*/ 160 w 261"/>
                <a:gd name="T19" fmla="*/ 61 h 182"/>
                <a:gd name="T20" fmla="*/ 169 w 261"/>
                <a:gd name="T21" fmla="*/ 68 h 182"/>
                <a:gd name="T22" fmla="*/ 180 w 261"/>
                <a:gd name="T23" fmla="*/ 75 h 182"/>
                <a:gd name="T24" fmla="*/ 191 w 261"/>
                <a:gd name="T25" fmla="*/ 82 h 182"/>
                <a:gd name="T26" fmla="*/ 202 w 261"/>
                <a:gd name="T27" fmla="*/ 89 h 182"/>
                <a:gd name="T28" fmla="*/ 210 w 261"/>
                <a:gd name="T29" fmla="*/ 94 h 182"/>
                <a:gd name="T30" fmla="*/ 218 w 261"/>
                <a:gd name="T31" fmla="*/ 98 h 182"/>
                <a:gd name="T32" fmla="*/ 227 w 261"/>
                <a:gd name="T33" fmla="*/ 104 h 182"/>
                <a:gd name="T34" fmla="*/ 238 w 261"/>
                <a:gd name="T35" fmla="*/ 112 h 182"/>
                <a:gd name="T36" fmla="*/ 249 w 261"/>
                <a:gd name="T37" fmla="*/ 119 h 182"/>
                <a:gd name="T38" fmla="*/ 257 w 261"/>
                <a:gd name="T39" fmla="*/ 126 h 182"/>
                <a:gd name="T40" fmla="*/ 261 w 261"/>
                <a:gd name="T41" fmla="*/ 134 h 182"/>
                <a:gd name="T42" fmla="*/ 258 w 261"/>
                <a:gd name="T43" fmla="*/ 141 h 182"/>
                <a:gd name="T44" fmla="*/ 249 w 261"/>
                <a:gd name="T45" fmla="*/ 147 h 182"/>
                <a:gd name="T46" fmla="*/ 239 w 261"/>
                <a:gd name="T47" fmla="*/ 151 h 182"/>
                <a:gd name="T48" fmla="*/ 231 w 261"/>
                <a:gd name="T49" fmla="*/ 156 h 182"/>
                <a:gd name="T50" fmla="*/ 223 w 261"/>
                <a:gd name="T51" fmla="*/ 162 h 182"/>
                <a:gd name="T52" fmla="*/ 214 w 261"/>
                <a:gd name="T53" fmla="*/ 166 h 182"/>
                <a:gd name="T54" fmla="*/ 206 w 261"/>
                <a:gd name="T55" fmla="*/ 170 h 182"/>
                <a:gd name="T56" fmla="*/ 198 w 261"/>
                <a:gd name="T57" fmla="*/ 176 h 182"/>
                <a:gd name="T58" fmla="*/ 191 w 261"/>
                <a:gd name="T59" fmla="*/ 180 h 182"/>
                <a:gd name="T60" fmla="*/ 180 w 261"/>
                <a:gd name="T61" fmla="*/ 182 h 182"/>
                <a:gd name="T62" fmla="*/ 169 w 261"/>
                <a:gd name="T63" fmla="*/ 176 h 182"/>
                <a:gd name="T64" fmla="*/ 159 w 261"/>
                <a:gd name="T65" fmla="*/ 169 h 182"/>
                <a:gd name="T66" fmla="*/ 151 w 261"/>
                <a:gd name="T67" fmla="*/ 163 h 182"/>
                <a:gd name="T68" fmla="*/ 141 w 261"/>
                <a:gd name="T69" fmla="*/ 156 h 182"/>
                <a:gd name="T70" fmla="*/ 131 w 261"/>
                <a:gd name="T71" fmla="*/ 148 h 182"/>
                <a:gd name="T72" fmla="*/ 122 w 261"/>
                <a:gd name="T73" fmla="*/ 141 h 182"/>
                <a:gd name="T74" fmla="*/ 111 w 261"/>
                <a:gd name="T75" fmla="*/ 130 h 182"/>
                <a:gd name="T76" fmla="*/ 96 w 261"/>
                <a:gd name="T77" fmla="*/ 119 h 182"/>
                <a:gd name="T78" fmla="*/ 80 w 261"/>
                <a:gd name="T79" fmla="*/ 109 h 182"/>
                <a:gd name="T80" fmla="*/ 65 w 261"/>
                <a:gd name="T81" fmla="*/ 100 h 182"/>
                <a:gd name="T82" fmla="*/ 51 w 261"/>
                <a:gd name="T83" fmla="*/ 90 h 182"/>
                <a:gd name="T84" fmla="*/ 36 w 261"/>
                <a:gd name="T85" fmla="*/ 80 h 182"/>
                <a:gd name="T86" fmla="*/ 22 w 261"/>
                <a:gd name="T87" fmla="*/ 69 h 182"/>
                <a:gd name="T88" fmla="*/ 7 w 261"/>
                <a:gd name="T89" fmla="*/ 58 h 182"/>
                <a:gd name="T90" fmla="*/ 0 w 261"/>
                <a:gd name="T91" fmla="*/ 47 h 182"/>
                <a:gd name="T92" fmla="*/ 3 w 261"/>
                <a:gd name="T93" fmla="*/ 39 h 182"/>
                <a:gd name="T94" fmla="*/ 13 w 261"/>
                <a:gd name="T95" fmla="*/ 35 h 182"/>
                <a:gd name="T96" fmla="*/ 24 w 261"/>
                <a:gd name="T97" fmla="*/ 31 h 182"/>
                <a:gd name="T98" fmla="*/ 35 w 261"/>
                <a:gd name="T99" fmla="*/ 27 h 182"/>
                <a:gd name="T100" fmla="*/ 44 w 261"/>
                <a:gd name="T101" fmla="*/ 21 h 182"/>
                <a:gd name="T102" fmla="*/ 54 w 261"/>
                <a:gd name="T103" fmla="*/ 15 h 182"/>
                <a:gd name="T104" fmla="*/ 64 w 261"/>
                <a:gd name="T105" fmla="*/ 10 h 182"/>
                <a:gd name="T106" fmla="*/ 72 w 261"/>
                <a:gd name="T107" fmla="*/ 4 h 182"/>
                <a:gd name="T108" fmla="*/ 76 w 261"/>
                <a:gd name="T109" fmla="*/ 0 h 1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1"/>
                <a:gd name="T166" fmla="*/ 0 h 182"/>
                <a:gd name="T167" fmla="*/ 261 w 261"/>
                <a:gd name="T168" fmla="*/ 182 h 1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1" h="182">
                  <a:moveTo>
                    <a:pt x="76" y="0"/>
                  </a:moveTo>
                  <a:lnTo>
                    <a:pt x="79" y="3"/>
                  </a:lnTo>
                  <a:lnTo>
                    <a:pt x="83" y="6"/>
                  </a:lnTo>
                  <a:lnTo>
                    <a:pt x="87" y="9"/>
                  </a:lnTo>
                  <a:lnTo>
                    <a:pt x="91" y="11"/>
                  </a:lnTo>
                  <a:lnTo>
                    <a:pt x="96" y="14"/>
                  </a:lnTo>
                  <a:lnTo>
                    <a:pt x="100" y="17"/>
                  </a:lnTo>
                  <a:lnTo>
                    <a:pt x="104" y="20"/>
                  </a:lnTo>
                  <a:lnTo>
                    <a:pt x="108" y="24"/>
                  </a:lnTo>
                  <a:lnTo>
                    <a:pt x="112" y="27"/>
                  </a:lnTo>
                  <a:lnTo>
                    <a:pt x="118" y="29"/>
                  </a:lnTo>
                  <a:lnTo>
                    <a:pt x="122" y="32"/>
                  </a:lnTo>
                  <a:lnTo>
                    <a:pt x="127" y="36"/>
                  </a:lnTo>
                  <a:lnTo>
                    <a:pt x="131" y="39"/>
                  </a:lnTo>
                  <a:lnTo>
                    <a:pt x="137" y="43"/>
                  </a:lnTo>
                  <a:lnTo>
                    <a:pt x="141" y="46"/>
                  </a:lnTo>
                  <a:lnTo>
                    <a:pt x="147" y="50"/>
                  </a:lnTo>
                  <a:lnTo>
                    <a:pt x="151" y="54"/>
                  </a:lnTo>
                  <a:lnTo>
                    <a:pt x="155" y="57"/>
                  </a:lnTo>
                  <a:lnTo>
                    <a:pt x="160" y="61"/>
                  </a:lnTo>
                  <a:lnTo>
                    <a:pt x="165" y="64"/>
                  </a:lnTo>
                  <a:lnTo>
                    <a:pt x="169" y="68"/>
                  </a:lnTo>
                  <a:lnTo>
                    <a:pt x="174" y="71"/>
                  </a:lnTo>
                  <a:lnTo>
                    <a:pt x="180" y="75"/>
                  </a:lnTo>
                  <a:lnTo>
                    <a:pt x="185" y="78"/>
                  </a:lnTo>
                  <a:lnTo>
                    <a:pt x="191" y="82"/>
                  </a:lnTo>
                  <a:lnTo>
                    <a:pt x="199" y="87"/>
                  </a:lnTo>
                  <a:lnTo>
                    <a:pt x="202" y="89"/>
                  </a:lnTo>
                  <a:lnTo>
                    <a:pt x="206" y="91"/>
                  </a:lnTo>
                  <a:lnTo>
                    <a:pt x="210" y="94"/>
                  </a:lnTo>
                  <a:lnTo>
                    <a:pt x="214" y="97"/>
                  </a:lnTo>
                  <a:lnTo>
                    <a:pt x="218" y="98"/>
                  </a:lnTo>
                  <a:lnTo>
                    <a:pt x="223" y="101"/>
                  </a:lnTo>
                  <a:lnTo>
                    <a:pt x="227" y="104"/>
                  </a:lnTo>
                  <a:lnTo>
                    <a:pt x="231" y="107"/>
                  </a:lnTo>
                  <a:lnTo>
                    <a:pt x="238" y="112"/>
                  </a:lnTo>
                  <a:lnTo>
                    <a:pt x="245" y="118"/>
                  </a:lnTo>
                  <a:lnTo>
                    <a:pt x="249" y="119"/>
                  </a:lnTo>
                  <a:lnTo>
                    <a:pt x="254" y="122"/>
                  </a:lnTo>
                  <a:lnTo>
                    <a:pt x="257" y="126"/>
                  </a:lnTo>
                  <a:lnTo>
                    <a:pt x="260" y="130"/>
                  </a:lnTo>
                  <a:lnTo>
                    <a:pt x="261" y="134"/>
                  </a:lnTo>
                  <a:lnTo>
                    <a:pt x="261" y="138"/>
                  </a:lnTo>
                  <a:lnTo>
                    <a:pt x="258" y="141"/>
                  </a:lnTo>
                  <a:lnTo>
                    <a:pt x="253" y="145"/>
                  </a:lnTo>
                  <a:lnTo>
                    <a:pt x="249" y="147"/>
                  </a:lnTo>
                  <a:lnTo>
                    <a:pt x="245" y="149"/>
                  </a:lnTo>
                  <a:lnTo>
                    <a:pt x="239" y="151"/>
                  </a:lnTo>
                  <a:lnTo>
                    <a:pt x="235" y="153"/>
                  </a:lnTo>
                  <a:lnTo>
                    <a:pt x="231" y="156"/>
                  </a:lnTo>
                  <a:lnTo>
                    <a:pt x="227" y="158"/>
                  </a:lnTo>
                  <a:lnTo>
                    <a:pt x="223" y="162"/>
                  </a:lnTo>
                  <a:lnTo>
                    <a:pt x="218" y="164"/>
                  </a:lnTo>
                  <a:lnTo>
                    <a:pt x="214" y="166"/>
                  </a:lnTo>
                  <a:lnTo>
                    <a:pt x="210" y="169"/>
                  </a:lnTo>
                  <a:lnTo>
                    <a:pt x="206" y="170"/>
                  </a:lnTo>
                  <a:lnTo>
                    <a:pt x="202" y="174"/>
                  </a:lnTo>
                  <a:lnTo>
                    <a:pt x="198" y="176"/>
                  </a:lnTo>
                  <a:lnTo>
                    <a:pt x="195" y="177"/>
                  </a:lnTo>
                  <a:lnTo>
                    <a:pt x="191" y="180"/>
                  </a:lnTo>
                  <a:lnTo>
                    <a:pt x="187" y="181"/>
                  </a:lnTo>
                  <a:lnTo>
                    <a:pt x="180" y="182"/>
                  </a:lnTo>
                  <a:lnTo>
                    <a:pt x="173" y="178"/>
                  </a:lnTo>
                  <a:lnTo>
                    <a:pt x="169" y="176"/>
                  </a:lnTo>
                  <a:lnTo>
                    <a:pt x="165" y="171"/>
                  </a:lnTo>
                  <a:lnTo>
                    <a:pt x="159" y="169"/>
                  </a:lnTo>
                  <a:lnTo>
                    <a:pt x="155" y="169"/>
                  </a:lnTo>
                  <a:lnTo>
                    <a:pt x="151" y="163"/>
                  </a:lnTo>
                  <a:lnTo>
                    <a:pt x="145" y="159"/>
                  </a:lnTo>
                  <a:lnTo>
                    <a:pt x="141" y="156"/>
                  </a:lnTo>
                  <a:lnTo>
                    <a:pt x="136" y="152"/>
                  </a:lnTo>
                  <a:lnTo>
                    <a:pt x="131" y="148"/>
                  </a:lnTo>
                  <a:lnTo>
                    <a:pt x="126" y="145"/>
                  </a:lnTo>
                  <a:lnTo>
                    <a:pt x="122" y="141"/>
                  </a:lnTo>
                  <a:lnTo>
                    <a:pt x="119" y="137"/>
                  </a:lnTo>
                  <a:lnTo>
                    <a:pt x="111" y="130"/>
                  </a:lnTo>
                  <a:lnTo>
                    <a:pt x="104" y="124"/>
                  </a:lnTo>
                  <a:lnTo>
                    <a:pt x="96" y="119"/>
                  </a:lnTo>
                  <a:lnTo>
                    <a:pt x="89" y="115"/>
                  </a:lnTo>
                  <a:lnTo>
                    <a:pt x="80" y="109"/>
                  </a:lnTo>
                  <a:lnTo>
                    <a:pt x="73" y="105"/>
                  </a:lnTo>
                  <a:lnTo>
                    <a:pt x="65" y="100"/>
                  </a:lnTo>
                  <a:lnTo>
                    <a:pt x="58" y="95"/>
                  </a:lnTo>
                  <a:lnTo>
                    <a:pt x="51" y="90"/>
                  </a:lnTo>
                  <a:lnTo>
                    <a:pt x="44" y="84"/>
                  </a:lnTo>
                  <a:lnTo>
                    <a:pt x="36" y="80"/>
                  </a:lnTo>
                  <a:lnTo>
                    <a:pt x="29" y="75"/>
                  </a:lnTo>
                  <a:lnTo>
                    <a:pt x="22" y="69"/>
                  </a:lnTo>
                  <a:lnTo>
                    <a:pt x="16" y="64"/>
                  </a:lnTo>
                  <a:lnTo>
                    <a:pt x="7" y="58"/>
                  </a:lnTo>
                  <a:lnTo>
                    <a:pt x="2" y="53"/>
                  </a:lnTo>
                  <a:lnTo>
                    <a:pt x="0" y="47"/>
                  </a:lnTo>
                  <a:lnTo>
                    <a:pt x="0" y="43"/>
                  </a:lnTo>
                  <a:lnTo>
                    <a:pt x="3" y="39"/>
                  </a:lnTo>
                  <a:lnTo>
                    <a:pt x="9" y="38"/>
                  </a:lnTo>
                  <a:lnTo>
                    <a:pt x="13" y="35"/>
                  </a:lnTo>
                  <a:lnTo>
                    <a:pt x="18" y="33"/>
                  </a:lnTo>
                  <a:lnTo>
                    <a:pt x="24" y="31"/>
                  </a:lnTo>
                  <a:lnTo>
                    <a:pt x="28" y="29"/>
                  </a:lnTo>
                  <a:lnTo>
                    <a:pt x="35" y="27"/>
                  </a:lnTo>
                  <a:lnTo>
                    <a:pt x="42" y="24"/>
                  </a:lnTo>
                  <a:lnTo>
                    <a:pt x="44" y="21"/>
                  </a:lnTo>
                  <a:lnTo>
                    <a:pt x="50" y="18"/>
                  </a:lnTo>
                  <a:lnTo>
                    <a:pt x="54" y="15"/>
                  </a:lnTo>
                  <a:lnTo>
                    <a:pt x="60" y="13"/>
                  </a:lnTo>
                  <a:lnTo>
                    <a:pt x="64" y="10"/>
                  </a:lnTo>
                  <a:lnTo>
                    <a:pt x="69" y="7"/>
                  </a:lnTo>
                  <a:lnTo>
                    <a:pt x="72" y="4"/>
                  </a:lnTo>
                  <a:lnTo>
                    <a:pt x="76" y="0"/>
                  </a:lnTo>
                  <a:close/>
                </a:path>
              </a:pathLst>
            </a:custGeom>
            <a:solidFill>
              <a:srgbClr val="FFFF66"/>
            </a:solidFill>
            <a:ln w="9525">
              <a:noFill/>
              <a:round/>
              <a:headEnd/>
              <a:tailEnd/>
            </a:ln>
          </p:spPr>
          <p:txBody>
            <a:bodyPr/>
            <a:lstStyle/>
            <a:p>
              <a:endParaRPr lang="en-US"/>
            </a:p>
          </p:txBody>
        </p:sp>
        <p:sp>
          <p:nvSpPr>
            <p:cNvPr id="27765" name="Freeform 363"/>
            <p:cNvSpPr>
              <a:spLocks/>
            </p:cNvSpPr>
            <p:nvPr/>
          </p:nvSpPr>
          <p:spPr bwMode="auto">
            <a:xfrm>
              <a:off x="4777" y="3877"/>
              <a:ext cx="12" cy="7"/>
            </a:xfrm>
            <a:custGeom>
              <a:avLst/>
              <a:gdLst>
                <a:gd name="T0" fmla="*/ 16 w 23"/>
                <a:gd name="T1" fmla="*/ 0 h 14"/>
                <a:gd name="T2" fmla="*/ 19 w 23"/>
                <a:gd name="T3" fmla="*/ 1 h 14"/>
                <a:gd name="T4" fmla="*/ 22 w 23"/>
                <a:gd name="T5" fmla="*/ 4 h 14"/>
                <a:gd name="T6" fmla="*/ 23 w 23"/>
                <a:gd name="T7" fmla="*/ 7 h 14"/>
                <a:gd name="T8" fmla="*/ 23 w 23"/>
                <a:gd name="T9" fmla="*/ 10 h 14"/>
                <a:gd name="T10" fmla="*/ 21 w 23"/>
                <a:gd name="T11" fmla="*/ 11 h 14"/>
                <a:gd name="T12" fmla="*/ 16 w 23"/>
                <a:gd name="T13" fmla="*/ 12 h 14"/>
                <a:gd name="T14" fmla="*/ 11 w 23"/>
                <a:gd name="T15" fmla="*/ 14 h 14"/>
                <a:gd name="T16" fmla="*/ 7 w 23"/>
                <a:gd name="T17" fmla="*/ 12 h 14"/>
                <a:gd name="T18" fmla="*/ 3 w 23"/>
                <a:gd name="T19" fmla="*/ 10 h 14"/>
                <a:gd name="T20" fmla="*/ 0 w 23"/>
                <a:gd name="T21" fmla="*/ 7 h 14"/>
                <a:gd name="T22" fmla="*/ 3 w 23"/>
                <a:gd name="T23" fmla="*/ 5 h 14"/>
                <a:gd name="T24" fmla="*/ 8 w 23"/>
                <a:gd name="T25" fmla="*/ 4 h 14"/>
                <a:gd name="T26" fmla="*/ 12 w 23"/>
                <a:gd name="T27" fmla="*/ 3 h 14"/>
                <a:gd name="T28" fmla="*/ 16 w 23"/>
                <a:gd name="T29" fmla="*/ 0 h 14"/>
                <a:gd name="T30" fmla="*/ 16 w 23"/>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14"/>
                <a:gd name="T50" fmla="*/ 23 w 23"/>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14">
                  <a:moveTo>
                    <a:pt x="16" y="0"/>
                  </a:moveTo>
                  <a:lnTo>
                    <a:pt x="19" y="1"/>
                  </a:lnTo>
                  <a:lnTo>
                    <a:pt x="22" y="4"/>
                  </a:lnTo>
                  <a:lnTo>
                    <a:pt x="23" y="7"/>
                  </a:lnTo>
                  <a:lnTo>
                    <a:pt x="23" y="10"/>
                  </a:lnTo>
                  <a:lnTo>
                    <a:pt x="21" y="11"/>
                  </a:lnTo>
                  <a:lnTo>
                    <a:pt x="16" y="12"/>
                  </a:lnTo>
                  <a:lnTo>
                    <a:pt x="11" y="14"/>
                  </a:lnTo>
                  <a:lnTo>
                    <a:pt x="7" y="12"/>
                  </a:lnTo>
                  <a:lnTo>
                    <a:pt x="3" y="10"/>
                  </a:lnTo>
                  <a:lnTo>
                    <a:pt x="0" y="7"/>
                  </a:lnTo>
                  <a:lnTo>
                    <a:pt x="3" y="5"/>
                  </a:lnTo>
                  <a:lnTo>
                    <a:pt x="8" y="4"/>
                  </a:lnTo>
                  <a:lnTo>
                    <a:pt x="12" y="3"/>
                  </a:lnTo>
                  <a:lnTo>
                    <a:pt x="16" y="0"/>
                  </a:lnTo>
                  <a:close/>
                </a:path>
              </a:pathLst>
            </a:custGeom>
            <a:solidFill>
              <a:srgbClr val="000000"/>
            </a:solidFill>
            <a:ln w="9525">
              <a:noFill/>
              <a:round/>
              <a:headEnd/>
              <a:tailEnd/>
            </a:ln>
          </p:spPr>
          <p:txBody>
            <a:bodyPr/>
            <a:lstStyle/>
            <a:p>
              <a:endParaRPr lang="en-US"/>
            </a:p>
          </p:txBody>
        </p:sp>
        <p:sp>
          <p:nvSpPr>
            <p:cNvPr id="27766" name="Freeform 364"/>
            <p:cNvSpPr>
              <a:spLocks/>
            </p:cNvSpPr>
            <p:nvPr/>
          </p:nvSpPr>
          <p:spPr bwMode="auto">
            <a:xfrm>
              <a:off x="4784" y="3885"/>
              <a:ext cx="17" cy="8"/>
            </a:xfrm>
            <a:custGeom>
              <a:avLst/>
              <a:gdLst>
                <a:gd name="T0" fmla="*/ 21 w 33"/>
                <a:gd name="T1" fmla="*/ 0 h 18"/>
                <a:gd name="T2" fmla="*/ 26 w 33"/>
                <a:gd name="T3" fmla="*/ 4 h 18"/>
                <a:gd name="T4" fmla="*/ 33 w 33"/>
                <a:gd name="T5" fmla="*/ 8 h 18"/>
                <a:gd name="T6" fmla="*/ 29 w 33"/>
                <a:gd name="T7" fmla="*/ 11 h 18"/>
                <a:gd name="T8" fmla="*/ 25 w 33"/>
                <a:gd name="T9" fmla="*/ 14 h 18"/>
                <a:gd name="T10" fmla="*/ 21 w 33"/>
                <a:gd name="T11" fmla="*/ 15 h 18"/>
                <a:gd name="T12" fmla="*/ 17 w 33"/>
                <a:gd name="T13" fmla="*/ 18 h 18"/>
                <a:gd name="T14" fmla="*/ 12 w 33"/>
                <a:gd name="T15" fmla="*/ 17 h 18"/>
                <a:gd name="T16" fmla="*/ 8 w 33"/>
                <a:gd name="T17" fmla="*/ 15 h 18"/>
                <a:gd name="T18" fmla="*/ 4 w 33"/>
                <a:gd name="T19" fmla="*/ 14 h 18"/>
                <a:gd name="T20" fmla="*/ 1 w 33"/>
                <a:gd name="T21" fmla="*/ 11 h 18"/>
                <a:gd name="T22" fmla="*/ 0 w 33"/>
                <a:gd name="T23" fmla="*/ 10 h 18"/>
                <a:gd name="T24" fmla="*/ 0 w 33"/>
                <a:gd name="T25" fmla="*/ 8 h 18"/>
                <a:gd name="T26" fmla="*/ 4 w 33"/>
                <a:gd name="T27" fmla="*/ 6 h 18"/>
                <a:gd name="T28" fmla="*/ 10 w 33"/>
                <a:gd name="T29" fmla="*/ 4 h 18"/>
                <a:gd name="T30" fmla="*/ 15 w 33"/>
                <a:gd name="T31" fmla="*/ 1 h 18"/>
                <a:gd name="T32" fmla="*/ 21 w 33"/>
                <a:gd name="T33" fmla="*/ 0 h 18"/>
                <a:gd name="T34" fmla="*/ 21 w 33"/>
                <a:gd name="T35" fmla="*/ 0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18"/>
                <a:gd name="T56" fmla="*/ 33 w 33"/>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18">
                  <a:moveTo>
                    <a:pt x="21" y="0"/>
                  </a:moveTo>
                  <a:lnTo>
                    <a:pt x="26" y="4"/>
                  </a:lnTo>
                  <a:lnTo>
                    <a:pt x="33" y="8"/>
                  </a:lnTo>
                  <a:lnTo>
                    <a:pt x="29" y="11"/>
                  </a:lnTo>
                  <a:lnTo>
                    <a:pt x="25" y="14"/>
                  </a:lnTo>
                  <a:lnTo>
                    <a:pt x="21" y="15"/>
                  </a:lnTo>
                  <a:lnTo>
                    <a:pt x="17" y="18"/>
                  </a:lnTo>
                  <a:lnTo>
                    <a:pt x="12" y="17"/>
                  </a:lnTo>
                  <a:lnTo>
                    <a:pt x="8" y="15"/>
                  </a:lnTo>
                  <a:lnTo>
                    <a:pt x="4" y="14"/>
                  </a:lnTo>
                  <a:lnTo>
                    <a:pt x="1" y="11"/>
                  </a:lnTo>
                  <a:lnTo>
                    <a:pt x="0" y="10"/>
                  </a:lnTo>
                  <a:lnTo>
                    <a:pt x="0" y="8"/>
                  </a:lnTo>
                  <a:lnTo>
                    <a:pt x="4" y="6"/>
                  </a:lnTo>
                  <a:lnTo>
                    <a:pt x="10" y="4"/>
                  </a:lnTo>
                  <a:lnTo>
                    <a:pt x="15" y="1"/>
                  </a:lnTo>
                  <a:lnTo>
                    <a:pt x="21" y="0"/>
                  </a:lnTo>
                  <a:close/>
                </a:path>
              </a:pathLst>
            </a:custGeom>
            <a:solidFill>
              <a:srgbClr val="000000"/>
            </a:solidFill>
            <a:ln w="9525">
              <a:noFill/>
              <a:round/>
              <a:headEnd/>
              <a:tailEnd/>
            </a:ln>
          </p:spPr>
          <p:txBody>
            <a:bodyPr/>
            <a:lstStyle/>
            <a:p>
              <a:endParaRPr lang="en-US"/>
            </a:p>
          </p:txBody>
        </p:sp>
        <p:sp>
          <p:nvSpPr>
            <p:cNvPr id="27767" name="Freeform 365"/>
            <p:cNvSpPr>
              <a:spLocks/>
            </p:cNvSpPr>
            <p:nvPr/>
          </p:nvSpPr>
          <p:spPr bwMode="auto">
            <a:xfrm>
              <a:off x="4799" y="3894"/>
              <a:ext cx="14" cy="6"/>
            </a:xfrm>
            <a:custGeom>
              <a:avLst/>
              <a:gdLst>
                <a:gd name="T0" fmla="*/ 18 w 28"/>
                <a:gd name="T1" fmla="*/ 0 h 11"/>
                <a:gd name="T2" fmla="*/ 22 w 28"/>
                <a:gd name="T3" fmla="*/ 3 h 11"/>
                <a:gd name="T4" fmla="*/ 28 w 28"/>
                <a:gd name="T5" fmla="*/ 4 h 11"/>
                <a:gd name="T6" fmla="*/ 19 w 28"/>
                <a:gd name="T7" fmla="*/ 9 h 11"/>
                <a:gd name="T8" fmla="*/ 14 w 28"/>
                <a:gd name="T9" fmla="*/ 11 h 11"/>
                <a:gd name="T10" fmla="*/ 10 w 28"/>
                <a:gd name="T11" fmla="*/ 11 h 11"/>
                <a:gd name="T12" fmla="*/ 7 w 28"/>
                <a:gd name="T13" fmla="*/ 11 h 11"/>
                <a:gd name="T14" fmla="*/ 3 w 28"/>
                <a:gd name="T15" fmla="*/ 10 h 11"/>
                <a:gd name="T16" fmla="*/ 0 w 28"/>
                <a:gd name="T17" fmla="*/ 9 h 11"/>
                <a:gd name="T18" fmla="*/ 4 w 28"/>
                <a:gd name="T19" fmla="*/ 4 h 11"/>
                <a:gd name="T20" fmla="*/ 11 w 28"/>
                <a:gd name="T21" fmla="*/ 2 h 11"/>
                <a:gd name="T22" fmla="*/ 14 w 28"/>
                <a:gd name="T23" fmla="*/ 0 h 11"/>
                <a:gd name="T24" fmla="*/ 18 w 28"/>
                <a:gd name="T25" fmla="*/ 0 h 11"/>
                <a:gd name="T26" fmla="*/ 18 w 28"/>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11"/>
                <a:gd name="T44" fmla="*/ 28 w 28"/>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11">
                  <a:moveTo>
                    <a:pt x="18" y="0"/>
                  </a:moveTo>
                  <a:lnTo>
                    <a:pt x="22" y="3"/>
                  </a:lnTo>
                  <a:lnTo>
                    <a:pt x="28" y="4"/>
                  </a:lnTo>
                  <a:lnTo>
                    <a:pt x="19" y="9"/>
                  </a:lnTo>
                  <a:lnTo>
                    <a:pt x="14" y="11"/>
                  </a:lnTo>
                  <a:lnTo>
                    <a:pt x="10" y="11"/>
                  </a:lnTo>
                  <a:lnTo>
                    <a:pt x="7" y="11"/>
                  </a:lnTo>
                  <a:lnTo>
                    <a:pt x="3" y="10"/>
                  </a:lnTo>
                  <a:lnTo>
                    <a:pt x="0" y="9"/>
                  </a:lnTo>
                  <a:lnTo>
                    <a:pt x="4" y="4"/>
                  </a:lnTo>
                  <a:lnTo>
                    <a:pt x="11" y="2"/>
                  </a:lnTo>
                  <a:lnTo>
                    <a:pt x="14" y="0"/>
                  </a:lnTo>
                  <a:lnTo>
                    <a:pt x="18" y="0"/>
                  </a:lnTo>
                  <a:close/>
                </a:path>
              </a:pathLst>
            </a:custGeom>
            <a:solidFill>
              <a:srgbClr val="000000"/>
            </a:solidFill>
            <a:ln w="9525">
              <a:noFill/>
              <a:round/>
              <a:headEnd/>
              <a:tailEnd/>
            </a:ln>
          </p:spPr>
          <p:txBody>
            <a:bodyPr/>
            <a:lstStyle/>
            <a:p>
              <a:endParaRPr lang="en-US"/>
            </a:p>
          </p:txBody>
        </p:sp>
        <p:sp>
          <p:nvSpPr>
            <p:cNvPr id="27768" name="Freeform 366"/>
            <p:cNvSpPr>
              <a:spLocks/>
            </p:cNvSpPr>
            <p:nvPr/>
          </p:nvSpPr>
          <p:spPr bwMode="auto">
            <a:xfrm>
              <a:off x="4808" y="3900"/>
              <a:ext cx="13" cy="7"/>
            </a:xfrm>
            <a:custGeom>
              <a:avLst/>
              <a:gdLst>
                <a:gd name="T0" fmla="*/ 19 w 26"/>
                <a:gd name="T1" fmla="*/ 0 h 14"/>
                <a:gd name="T2" fmla="*/ 23 w 26"/>
                <a:gd name="T3" fmla="*/ 1 h 14"/>
                <a:gd name="T4" fmla="*/ 26 w 26"/>
                <a:gd name="T5" fmla="*/ 4 h 14"/>
                <a:gd name="T6" fmla="*/ 25 w 26"/>
                <a:gd name="T7" fmla="*/ 9 h 14"/>
                <a:gd name="T8" fmla="*/ 19 w 26"/>
                <a:gd name="T9" fmla="*/ 14 h 14"/>
                <a:gd name="T10" fmla="*/ 15 w 26"/>
                <a:gd name="T11" fmla="*/ 14 h 14"/>
                <a:gd name="T12" fmla="*/ 11 w 26"/>
                <a:gd name="T13" fmla="*/ 14 h 14"/>
                <a:gd name="T14" fmla="*/ 8 w 26"/>
                <a:gd name="T15" fmla="*/ 12 h 14"/>
                <a:gd name="T16" fmla="*/ 5 w 26"/>
                <a:gd name="T17" fmla="*/ 11 h 14"/>
                <a:gd name="T18" fmla="*/ 3 w 26"/>
                <a:gd name="T19" fmla="*/ 8 h 14"/>
                <a:gd name="T20" fmla="*/ 0 w 26"/>
                <a:gd name="T21" fmla="*/ 7 h 14"/>
                <a:gd name="T22" fmla="*/ 4 w 26"/>
                <a:gd name="T23" fmla="*/ 4 h 14"/>
                <a:gd name="T24" fmla="*/ 10 w 26"/>
                <a:gd name="T25" fmla="*/ 4 h 14"/>
                <a:gd name="T26" fmla="*/ 15 w 26"/>
                <a:gd name="T27" fmla="*/ 1 h 14"/>
                <a:gd name="T28" fmla="*/ 19 w 26"/>
                <a:gd name="T29" fmla="*/ 0 h 14"/>
                <a:gd name="T30" fmla="*/ 19 w 26"/>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14"/>
                <a:gd name="T50" fmla="*/ 26 w 26"/>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14">
                  <a:moveTo>
                    <a:pt x="19" y="0"/>
                  </a:moveTo>
                  <a:lnTo>
                    <a:pt x="23" y="1"/>
                  </a:lnTo>
                  <a:lnTo>
                    <a:pt x="26" y="4"/>
                  </a:lnTo>
                  <a:lnTo>
                    <a:pt x="25" y="9"/>
                  </a:lnTo>
                  <a:lnTo>
                    <a:pt x="19" y="14"/>
                  </a:lnTo>
                  <a:lnTo>
                    <a:pt x="15" y="14"/>
                  </a:lnTo>
                  <a:lnTo>
                    <a:pt x="11" y="14"/>
                  </a:lnTo>
                  <a:lnTo>
                    <a:pt x="8" y="12"/>
                  </a:lnTo>
                  <a:lnTo>
                    <a:pt x="5" y="11"/>
                  </a:lnTo>
                  <a:lnTo>
                    <a:pt x="3" y="8"/>
                  </a:lnTo>
                  <a:lnTo>
                    <a:pt x="0" y="7"/>
                  </a:lnTo>
                  <a:lnTo>
                    <a:pt x="4" y="4"/>
                  </a:lnTo>
                  <a:lnTo>
                    <a:pt x="10" y="4"/>
                  </a:lnTo>
                  <a:lnTo>
                    <a:pt x="15" y="1"/>
                  </a:lnTo>
                  <a:lnTo>
                    <a:pt x="19" y="0"/>
                  </a:lnTo>
                  <a:close/>
                </a:path>
              </a:pathLst>
            </a:custGeom>
            <a:solidFill>
              <a:srgbClr val="000000"/>
            </a:solidFill>
            <a:ln w="9525">
              <a:noFill/>
              <a:round/>
              <a:headEnd/>
              <a:tailEnd/>
            </a:ln>
          </p:spPr>
          <p:txBody>
            <a:bodyPr/>
            <a:lstStyle/>
            <a:p>
              <a:endParaRPr lang="en-US"/>
            </a:p>
          </p:txBody>
        </p:sp>
        <p:sp>
          <p:nvSpPr>
            <p:cNvPr id="27769" name="Freeform 367"/>
            <p:cNvSpPr>
              <a:spLocks/>
            </p:cNvSpPr>
            <p:nvPr/>
          </p:nvSpPr>
          <p:spPr bwMode="auto">
            <a:xfrm>
              <a:off x="4820" y="3908"/>
              <a:ext cx="11" cy="5"/>
            </a:xfrm>
            <a:custGeom>
              <a:avLst/>
              <a:gdLst>
                <a:gd name="T0" fmla="*/ 15 w 22"/>
                <a:gd name="T1" fmla="*/ 0 h 11"/>
                <a:gd name="T2" fmla="*/ 19 w 22"/>
                <a:gd name="T3" fmla="*/ 1 h 11"/>
                <a:gd name="T4" fmla="*/ 22 w 22"/>
                <a:gd name="T5" fmla="*/ 5 h 11"/>
                <a:gd name="T6" fmla="*/ 22 w 22"/>
                <a:gd name="T7" fmla="*/ 7 h 11"/>
                <a:gd name="T8" fmla="*/ 20 w 22"/>
                <a:gd name="T9" fmla="*/ 8 h 11"/>
                <a:gd name="T10" fmla="*/ 19 w 22"/>
                <a:gd name="T11" fmla="*/ 10 h 11"/>
                <a:gd name="T12" fmla="*/ 16 w 22"/>
                <a:gd name="T13" fmla="*/ 11 h 11"/>
                <a:gd name="T14" fmla="*/ 12 w 22"/>
                <a:gd name="T15" fmla="*/ 11 h 11"/>
                <a:gd name="T16" fmla="*/ 8 w 22"/>
                <a:gd name="T17" fmla="*/ 10 h 11"/>
                <a:gd name="T18" fmla="*/ 4 w 22"/>
                <a:gd name="T19" fmla="*/ 7 h 11"/>
                <a:gd name="T20" fmla="*/ 0 w 22"/>
                <a:gd name="T21" fmla="*/ 5 h 11"/>
                <a:gd name="T22" fmla="*/ 3 w 22"/>
                <a:gd name="T23" fmla="*/ 4 h 11"/>
                <a:gd name="T24" fmla="*/ 7 w 22"/>
                <a:gd name="T25" fmla="*/ 3 h 11"/>
                <a:gd name="T26" fmla="*/ 11 w 22"/>
                <a:gd name="T27" fmla="*/ 1 h 11"/>
                <a:gd name="T28" fmla="*/ 15 w 22"/>
                <a:gd name="T29" fmla="*/ 0 h 11"/>
                <a:gd name="T30" fmla="*/ 15 w 22"/>
                <a:gd name="T31" fmla="*/ 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1"/>
                <a:gd name="T50" fmla="*/ 22 w 22"/>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1">
                  <a:moveTo>
                    <a:pt x="15" y="0"/>
                  </a:moveTo>
                  <a:lnTo>
                    <a:pt x="19" y="1"/>
                  </a:lnTo>
                  <a:lnTo>
                    <a:pt x="22" y="5"/>
                  </a:lnTo>
                  <a:lnTo>
                    <a:pt x="22" y="7"/>
                  </a:lnTo>
                  <a:lnTo>
                    <a:pt x="20" y="8"/>
                  </a:lnTo>
                  <a:lnTo>
                    <a:pt x="19" y="10"/>
                  </a:lnTo>
                  <a:lnTo>
                    <a:pt x="16" y="11"/>
                  </a:lnTo>
                  <a:lnTo>
                    <a:pt x="12" y="11"/>
                  </a:lnTo>
                  <a:lnTo>
                    <a:pt x="8" y="10"/>
                  </a:lnTo>
                  <a:lnTo>
                    <a:pt x="4" y="7"/>
                  </a:lnTo>
                  <a:lnTo>
                    <a:pt x="0" y="5"/>
                  </a:lnTo>
                  <a:lnTo>
                    <a:pt x="3" y="4"/>
                  </a:lnTo>
                  <a:lnTo>
                    <a:pt x="7" y="3"/>
                  </a:lnTo>
                  <a:lnTo>
                    <a:pt x="11" y="1"/>
                  </a:lnTo>
                  <a:lnTo>
                    <a:pt x="15" y="0"/>
                  </a:lnTo>
                  <a:close/>
                </a:path>
              </a:pathLst>
            </a:custGeom>
            <a:solidFill>
              <a:srgbClr val="000000"/>
            </a:solidFill>
            <a:ln w="9525">
              <a:noFill/>
              <a:round/>
              <a:headEnd/>
              <a:tailEnd/>
            </a:ln>
          </p:spPr>
          <p:txBody>
            <a:bodyPr/>
            <a:lstStyle/>
            <a:p>
              <a:endParaRPr lang="en-US"/>
            </a:p>
          </p:txBody>
        </p:sp>
        <p:sp>
          <p:nvSpPr>
            <p:cNvPr id="27770" name="Freeform 368"/>
            <p:cNvSpPr>
              <a:spLocks/>
            </p:cNvSpPr>
            <p:nvPr/>
          </p:nvSpPr>
          <p:spPr bwMode="auto">
            <a:xfrm>
              <a:off x="4831" y="3916"/>
              <a:ext cx="12" cy="5"/>
            </a:xfrm>
            <a:custGeom>
              <a:avLst/>
              <a:gdLst>
                <a:gd name="T0" fmla="*/ 23 w 23"/>
                <a:gd name="T1" fmla="*/ 4 h 11"/>
                <a:gd name="T2" fmla="*/ 21 w 23"/>
                <a:gd name="T3" fmla="*/ 7 h 11"/>
                <a:gd name="T4" fmla="*/ 16 w 23"/>
                <a:gd name="T5" fmla="*/ 11 h 11"/>
                <a:gd name="T6" fmla="*/ 12 w 23"/>
                <a:gd name="T7" fmla="*/ 10 h 11"/>
                <a:gd name="T8" fmla="*/ 7 w 23"/>
                <a:gd name="T9" fmla="*/ 8 h 11"/>
                <a:gd name="T10" fmla="*/ 3 w 23"/>
                <a:gd name="T11" fmla="*/ 7 h 11"/>
                <a:gd name="T12" fmla="*/ 0 w 23"/>
                <a:gd name="T13" fmla="*/ 6 h 11"/>
                <a:gd name="T14" fmla="*/ 7 w 23"/>
                <a:gd name="T15" fmla="*/ 1 h 11"/>
                <a:gd name="T16" fmla="*/ 14 w 23"/>
                <a:gd name="T17" fmla="*/ 0 h 11"/>
                <a:gd name="T18" fmla="*/ 18 w 23"/>
                <a:gd name="T19" fmla="*/ 1 h 11"/>
                <a:gd name="T20" fmla="*/ 23 w 23"/>
                <a:gd name="T21" fmla="*/ 4 h 11"/>
                <a:gd name="T22" fmla="*/ 23 w 23"/>
                <a:gd name="T23" fmla="*/ 4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11"/>
                <a:gd name="T38" fmla="*/ 23 w 23"/>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11">
                  <a:moveTo>
                    <a:pt x="23" y="4"/>
                  </a:moveTo>
                  <a:lnTo>
                    <a:pt x="21" y="7"/>
                  </a:lnTo>
                  <a:lnTo>
                    <a:pt x="16" y="11"/>
                  </a:lnTo>
                  <a:lnTo>
                    <a:pt x="12" y="10"/>
                  </a:lnTo>
                  <a:lnTo>
                    <a:pt x="7" y="8"/>
                  </a:lnTo>
                  <a:lnTo>
                    <a:pt x="3" y="7"/>
                  </a:lnTo>
                  <a:lnTo>
                    <a:pt x="0" y="6"/>
                  </a:lnTo>
                  <a:lnTo>
                    <a:pt x="7" y="1"/>
                  </a:lnTo>
                  <a:lnTo>
                    <a:pt x="14" y="0"/>
                  </a:lnTo>
                  <a:lnTo>
                    <a:pt x="18" y="1"/>
                  </a:lnTo>
                  <a:lnTo>
                    <a:pt x="23" y="4"/>
                  </a:lnTo>
                  <a:close/>
                </a:path>
              </a:pathLst>
            </a:custGeom>
            <a:solidFill>
              <a:srgbClr val="000000"/>
            </a:solidFill>
            <a:ln w="9525">
              <a:noFill/>
              <a:round/>
              <a:headEnd/>
              <a:tailEnd/>
            </a:ln>
          </p:spPr>
          <p:txBody>
            <a:bodyPr/>
            <a:lstStyle/>
            <a:p>
              <a:endParaRPr lang="en-US"/>
            </a:p>
          </p:txBody>
        </p:sp>
        <p:sp>
          <p:nvSpPr>
            <p:cNvPr id="27771" name="Freeform 369"/>
            <p:cNvSpPr>
              <a:spLocks/>
            </p:cNvSpPr>
            <p:nvPr/>
          </p:nvSpPr>
          <p:spPr bwMode="auto">
            <a:xfrm>
              <a:off x="4842" y="3922"/>
              <a:ext cx="9" cy="5"/>
            </a:xfrm>
            <a:custGeom>
              <a:avLst/>
              <a:gdLst>
                <a:gd name="T0" fmla="*/ 12 w 18"/>
                <a:gd name="T1" fmla="*/ 0 h 11"/>
                <a:gd name="T2" fmla="*/ 15 w 18"/>
                <a:gd name="T3" fmla="*/ 2 h 11"/>
                <a:gd name="T4" fmla="*/ 18 w 18"/>
                <a:gd name="T5" fmla="*/ 6 h 11"/>
                <a:gd name="T6" fmla="*/ 16 w 18"/>
                <a:gd name="T7" fmla="*/ 9 h 11"/>
                <a:gd name="T8" fmla="*/ 12 w 18"/>
                <a:gd name="T9" fmla="*/ 11 h 11"/>
                <a:gd name="T10" fmla="*/ 5 w 18"/>
                <a:gd name="T11" fmla="*/ 9 h 11"/>
                <a:gd name="T12" fmla="*/ 1 w 18"/>
                <a:gd name="T13" fmla="*/ 6 h 11"/>
                <a:gd name="T14" fmla="*/ 0 w 18"/>
                <a:gd name="T15" fmla="*/ 4 h 11"/>
                <a:gd name="T16" fmla="*/ 1 w 18"/>
                <a:gd name="T17" fmla="*/ 4 h 11"/>
                <a:gd name="T18" fmla="*/ 3 w 18"/>
                <a:gd name="T19" fmla="*/ 2 h 11"/>
                <a:gd name="T20" fmla="*/ 7 w 18"/>
                <a:gd name="T21" fmla="*/ 2 h 11"/>
                <a:gd name="T22" fmla="*/ 10 w 18"/>
                <a:gd name="T23" fmla="*/ 1 h 11"/>
                <a:gd name="T24" fmla="*/ 12 w 18"/>
                <a:gd name="T25" fmla="*/ 0 h 11"/>
                <a:gd name="T26" fmla="*/ 12 w 18"/>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
                <a:gd name="T43" fmla="*/ 0 h 11"/>
                <a:gd name="T44" fmla="*/ 18 w 18"/>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 h="11">
                  <a:moveTo>
                    <a:pt x="12" y="0"/>
                  </a:moveTo>
                  <a:lnTo>
                    <a:pt x="15" y="2"/>
                  </a:lnTo>
                  <a:lnTo>
                    <a:pt x="18" y="6"/>
                  </a:lnTo>
                  <a:lnTo>
                    <a:pt x="16" y="9"/>
                  </a:lnTo>
                  <a:lnTo>
                    <a:pt x="12" y="11"/>
                  </a:lnTo>
                  <a:lnTo>
                    <a:pt x="5" y="9"/>
                  </a:lnTo>
                  <a:lnTo>
                    <a:pt x="1" y="6"/>
                  </a:lnTo>
                  <a:lnTo>
                    <a:pt x="0" y="4"/>
                  </a:lnTo>
                  <a:lnTo>
                    <a:pt x="1" y="4"/>
                  </a:lnTo>
                  <a:lnTo>
                    <a:pt x="3" y="2"/>
                  </a:lnTo>
                  <a:lnTo>
                    <a:pt x="7" y="2"/>
                  </a:lnTo>
                  <a:lnTo>
                    <a:pt x="10" y="1"/>
                  </a:lnTo>
                  <a:lnTo>
                    <a:pt x="12" y="0"/>
                  </a:lnTo>
                  <a:close/>
                </a:path>
              </a:pathLst>
            </a:custGeom>
            <a:solidFill>
              <a:srgbClr val="000000"/>
            </a:solidFill>
            <a:ln w="9525">
              <a:noFill/>
              <a:round/>
              <a:headEnd/>
              <a:tailEnd/>
            </a:ln>
          </p:spPr>
          <p:txBody>
            <a:bodyPr/>
            <a:lstStyle/>
            <a:p>
              <a:endParaRPr lang="en-US"/>
            </a:p>
          </p:txBody>
        </p:sp>
        <p:sp>
          <p:nvSpPr>
            <p:cNvPr id="27772" name="Freeform 370"/>
            <p:cNvSpPr>
              <a:spLocks/>
            </p:cNvSpPr>
            <p:nvPr/>
          </p:nvSpPr>
          <p:spPr bwMode="auto">
            <a:xfrm>
              <a:off x="4851" y="3929"/>
              <a:ext cx="16" cy="9"/>
            </a:xfrm>
            <a:custGeom>
              <a:avLst/>
              <a:gdLst>
                <a:gd name="T0" fmla="*/ 15 w 32"/>
                <a:gd name="T1" fmla="*/ 0 h 18"/>
                <a:gd name="T2" fmla="*/ 19 w 32"/>
                <a:gd name="T3" fmla="*/ 1 h 18"/>
                <a:gd name="T4" fmla="*/ 23 w 32"/>
                <a:gd name="T5" fmla="*/ 5 h 18"/>
                <a:gd name="T6" fmla="*/ 27 w 32"/>
                <a:gd name="T7" fmla="*/ 8 h 18"/>
                <a:gd name="T8" fmla="*/ 32 w 32"/>
                <a:gd name="T9" fmla="*/ 12 h 18"/>
                <a:gd name="T10" fmla="*/ 27 w 32"/>
                <a:gd name="T11" fmla="*/ 16 h 18"/>
                <a:gd name="T12" fmla="*/ 23 w 32"/>
                <a:gd name="T13" fmla="*/ 18 h 18"/>
                <a:gd name="T14" fmla="*/ 18 w 32"/>
                <a:gd name="T15" fmla="*/ 16 h 18"/>
                <a:gd name="T16" fmla="*/ 14 w 32"/>
                <a:gd name="T17" fmla="*/ 15 h 18"/>
                <a:gd name="T18" fmla="*/ 10 w 32"/>
                <a:gd name="T19" fmla="*/ 12 h 18"/>
                <a:gd name="T20" fmla="*/ 7 w 32"/>
                <a:gd name="T21" fmla="*/ 9 h 18"/>
                <a:gd name="T22" fmla="*/ 3 w 32"/>
                <a:gd name="T23" fmla="*/ 7 h 18"/>
                <a:gd name="T24" fmla="*/ 0 w 32"/>
                <a:gd name="T25" fmla="*/ 4 h 18"/>
                <a:gd name="T26" fmla="*/ 3 w 32"/>
                <a:gd name="T27" fmla="*/ 4 h 18"/>
                <a:gd name="T28" fmla="*/ 4 w 32"/>
                <a:gd name="T29" fmla="*/ 2 h 18"/>
                <a:gd name="T30" fmla="*/ 8 w 32"/>
                <a:gd name="T31" fmla="*/ 1 h 18"/>
                <a:gd name="T32" fmla="*/ 11 w 32"/>
                <a:gd name="T33" fmla="*/ 0 h 18"/>
                <a:gd name="T34" fmla="*/ 15 w 32"/>
                <a:gd name="T35" fmla="*/ 0 h 18"/>
                <a:gd name="T36" fmla="*/ 15 w 32"/>
                <a:gd name="T37" fmla="*/ 0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18"/>
                <a:gd name="T59" fmla="*/ 32 w 32"/>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18">
                  <a:moveTo>
                    <a:pt x="15" y="0"/>
                  </a:moveTo>
                  <a:lnTo>
                    <a:pt x="19" y="1"/>
                  </a:lnTo>
                  <a:lnTo>
                    <a:pt x="23" y="5"/>
                  </a:lnTo>
                  <a:lnTo>
                    <a:pt x="27" y="8"/>
                  </a:lnTo>
                  <a:lnTo>
                    <a:pt x="32" y="12"/>
                  </a:lnTo>
                  <a:lnTo>
                    <a:pt x="27" y="16"/>
                  </a:lnTo>
                  <a:lnTo>
                    <a:pt x="23" y="18"/>
                  </a:lnTo>
                  <a:lnTo>
                    <a:pt x="18" y="16"/>
                  </a:lnTo>
                  <a:lnTo>
                    <a:pt x="14" y="15"/>
                  </a:lnTo>
                  <a:lnTo>
                    <a:pt x="10" y="12"/>
                  </a:lnTo>
                  <a:lnTo>
                    <a:pt x="7" y="9"/>
                  </a:lnTo>
                  <a:lnTo>
                    <a:pt x="3" y="7"/>
                  </a:lnTo>
                  <a:lnTo>
                    <a:pt x="0" y="4"/>
                  </a:lnTo>
                  <a:lnTo>
                    <a:pt x="3" y="4"/>
                  </a:lnTo>
                  <a:lnTo>
                    <a:pt x="4" y="2"/>
                  </a:lnTo>
                  <a:lnTo>
                    <a:pt x="8" y="1"/>
                  </a:lnTo>
                  <a:lnTo>
                    <a:pt x="11" y="0"/>
                  </a:lnTo>
                  <a:lnTo>
                    <a:pt x="15" y="0"/>
                  </a:lnTo>
                  <a:close/>
                </a:path>
              </a:pathLst>
            </a:custGeom>
            <a:solidFill>
              <a:srgbClr val="000000"/>
            </a:solidFill>
            <a:ln w="9525">
              <a:noFill/>
              <a:round/>
              <a:headEnd/>
              <a:tailEnd/>
            </a:ln>
          </p:spPr>
          <p:txBody>
            <a:bodyPr/>
            <a:lstStyle/>
            <a:p>
              <a:endParaRPr lang="en-US"/>
            </a:p>
          </p:txBody>
        </p:sp>
        <p:sp>
          <p:nvSpPr>
            <p:cNvPr id="27773" name="Freeform 371"/>
            <p:cNvSpPr>
              <a:spLocks/>
            </p:cNvSpPr>
            <p:nvPr/>
          </p:nvSpPr>
          <p:spPr bwMode="auto">
            <a:xfrm>
              <a:off x="4763" y="3884"/>
              <a:ext cx="12" cy="6"/>
            </a:xfrm>
            <a:custGeom>
              <a:avLst/>
              <a:gdLst>
                <a:gd name="T0" fmla="*/ 17 w 24"/>
                <a:gd name="T1" fmla="*/ 0 h 12"/>
                <a:gd name="T2" fmla="*/ 21 w 24"/>
                <a:gd name="T3" fmla="*/ 1 h 12"/>
                <a:gd name="T4" fmla="*/ 24 w 24"/>
                <a:gd name="T5" fmla="*/ 4 h 12"/>
                <a:gd name="T6" fmla="*/ 22 w 24"/>
                <a:gd name="T7" fmla="*/ 7 h 12"/>
                <a:gd name="T8" fmla="*/ 18 w 24"/>
                <a:gd name="T9" fmla="*/ 11 h 12"/>
                <a:gd name="T10" fmla="*/ 13 w 24"/>
                <a:gd name="T11" fmla="*/ 12 h 12"/>
                <a:gd name="T12" fmla="*/ 11 w 24"/>
                <a:gd name="T13" fmla="*/ 12 h 12"/>
                <a:gd name="T14" fmla="*/ 7 w 24"/>
                <a:gd name="T15" fmla="*/ 11 h 12"/>
                <a:gd name="T16" fmla="*/ 4 w 24"/>
                <a:gd name="T17" fmla="*/ 11 h 12"/>
                <a:gd name="T18" fmla="*/ 2 w 24"/>
                <a:gd name="T19" fmla="*/ 8 h 12"/>
                <a:gd name="T20" fmla="*/ 0 w 24"/>
                <a:gd name="T21" fmla="*/ 7 h 12"/>
                <a:gd name="T22" fmla="*/ 3 w 24"/>
                <a:gd name="T23" fmla="*/ 5 h 12"/>
                <a:gd name="T24" fmla="*/ 8 w 24"/>
                <a:gd name="T25" fmla="*/ 2 h 12"/>
                <a:gd name="T26" fmla="*/ 13 w 24"/>
                <a:gd name="T27" fmla="*/ 1 h 12"/>
                <a:gd name="T28" fmla="*/ 17 w 24"/>
                <a:gd name="T29" fmla="*/ 0 h 12"/>
                <a:gd name="T30" fmla="*/ 17 w 24"/>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
                <a:gd name="T49" fmla="*/ 0 h 12"/>
                <a:gd name="T50" fmla="*/ 24 w 24"/>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 h="12">
                  <a:moveTo>
                    <a:pt x="17" y="0"/>
                  </a:moveTo>
                  <a:lnTo>
                    <a:pt x="21" y="1"/>
                  </a:lnTo>
                  <a:lnTo>
                    <a:pt x="24" y="4"/>
                  </a:lnTo>
                  <a:lnTo>
                    <a:pt x="22" y="7"/>
                  </a:lnTo>
                  <a:lnTo>
                    <a:pt x="18" y="11"/>
                  </a:lnTo>
                  <a:lnTo>
                    <a:pt x="13" y="12"/>
                  </a:lnTo>
                  <a:lnTo>
                    <a:pt x="11" y="12"/>
                  </a:lnTo>
                  <a:lnTo>
                    <a:pt x="7" y="11"/>
                  </a:lnTo>
                  <a:lnTo>
                    <a:pt x="4" y="11"/>
                  </a:lnTo>
                  <a:lnTo>
                    <a:pt x="2" y="8"/>
                  </a:lnTo>
                  <a:lnTo>
                    <a:pt x="0" y="7"/>
                  </a:lnTo>
                  <a:lnTo>
                    <a:pt x="3" y="5"/>
                  </a:lnTo>
                  <a:lnTo>
                    <a:pt x="8" y="2"/>
                  </a:lnTo>
                  <a:lnTo>
                    <a:pt x="13" y="1"/>
                  </a:lnTo>
                  <a:lnTo>
                    <a:pt x="17" y="0"/>
                  </a:lnTo>
                  <a:close/>
                </a:path>
              </a:pathLst>
            </a:custGeom>
            <a:solidFill>
              <a:srgbClr val="000000"/>
            </a:solidFill>
            <a:ln w="9525">
              <a:noFill/>
              <a:round/>
              <a:headEnd/>
              <a:tailEnd/>
            </a:ln>
          </p:spPr>
          <p:txBody>
            <a:bodyPr/>
            <a:lstStyle/>
            <a:p>
              <a:endParaRPr lang="en-US"/>
            </a:p>
          </p:txBody>
        </p:sp>
        <p:sp>
          <p:nvSpPr>
            <p:cNvPr id="27774" name="Freeform 372"/>
            <p:cNvSpPr>
              <a:spLocks/>
            </p:cNvSpPr>
            <p:nvPr/>
          </p:nvSpPr>
          <p:spPr bwMode="auto">
            <a:xfrm>
              <a:off x="4773" y="3891"/>
              <a:ext cx="12" cy="8"/>
            </a:xfrm>
            <a:custGeom>
              <a:avLst/>
              <a:gdLst>
                <a:gd name="T0" fmla="*/ 11 w 23"/>
                <a:gd name="T1" fmla="*/ 0 h 15"/>
                <a:gd name="T2" fmla="*/ 16 w 23"/>
                <a:gd name="T3" fmla="*/ 3 h 15"/>
                <a:gd name="T4" fmla="*/ 22 w 23"/>
                <a:gd name="T5" fmla="*/ 7 h 15"/>
                <a:gd name="T6" fmla="*/ 23 w 23"/>
                <a:gd name="T7" fmla="*/ 8 h 15"/>
                <a:gd name="T8" fmla="*/ 23 w 23"/>
                <a:gd name="T9" fmla="*/ 11 h 15"/>
                <a:gd name="T10" fmla="*/ 21 w 23"/>
                <a:gd name="T11" fmla="*/ 14 h 15"/>
                <a:gd name="T12" fmla="*/ 16 w 23"/>
                <a:gd name="T13" fmla="*/ 15 h 15"/>
                <a:gd name="T14" fmla="*/ 11 w 23"/>
                <a:gd name="T15" fmla="*/ 15 h 15"/>
                <a:gd name="T16" fmla="*/ 7 w 23"/>
                <a:gd name="T17" fmla="*/ 12 h 15"/>
                <a:gd name="T18" fmla="*/ 3 w 23"/>
                <a:gd name="T19" fmla="*/ 8 h 15"/>
                <a:gd name="T20" fmla="*/ 0 w 23"/>
                <a:gd name="T21" fmla="*/ 5 h 15"/>
                <a:gd name="T22" fmla="*/ 4 w 23"/>
                <a:gd name="T23" fmla="*/ 1 h 15"/>
                <a:gd name="T24" fmla="*/ 11 w 23"/>
                <a:gd name="T25" fmla="*/ 0 h 15"/>
                <a:gd name="T26" fmla="*/ 11 w 23"/>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15"/>
                <a:gd name="T44" fmla="*/ 23 w 23"/>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15">
                  <a:moveTo>
                    <a:pt x="11" y="0"/>
                  </a:moveTo>
                  <a:lnTo>
                    <a:pt x="16" y="3"/>
                  </a:lnTo>
                  <a:lnTo>
                    <a:pt x="22" y="7"/>
                  </a:lnTo>
                  <a:lnTo>
                    <a:pt x="23" y="8"/>
                  </a:lnTo>
                  <a:lnTo>
                    <a:pt x="23" y="11"/>
                  </a:lnTo>
                  <a:lnTo>
                    <a:pt x="21" y="14"/>
                  </a:lnTo>
                  <a:lnTo>
                    <a:pt x="16" y="15"/>
                  </a:lnTo>
                  <a:lnTo>
                    <a:pt x="11" y="15"/>
                  </a:lnTo>
                  <a:lnTo>
                    <a:pt x="7" y="12"/>
                  </a:lnTo>
                  <a:lnTo>
                    <a:pt x="3" y="8"/>
                  </a:lnTo>
                  <a:lnTo>
                    <a:pt x="0" y="5"/>
                  </a:lnTo>
                  <a:lnTo>
                    <a:pt x="4" y="1"/>
                  </a:lnTo>
                  <a:lnTo>
                    <a:pt x="11" y="0"/>
                  </a:lnTo>
                  <a:close/>
                </a:path>
              </a:pathLst>
            </a:custGeom>
            <a:solidFill>
              <a:srgbClr val="000000"/>
            </a:solidFill>
            <a:ln w="9525">
              <a:noFill/>
              <a:round/>
              <a:headEnd/>
              <a:tailEnd/>
            </a:ln>
          </p:spPr>
          <p:txBody>
            <a:bodyPr/>
            <a:lstStyle/>
            <a:p>
              <a:endParaRPr lang="en-US"/>
            </a:p>
          </p:txBody>
        </p:sp>
        <p:sp>
          <p:nvSpPr>
            <p:cNvPr id="27775" name="Freeform 373"/>
            <p:cNvSpPr>
              <a:spLocks/>
            </p:cNvSpPr>
            <p:nvPr/>
          </p:nvSpPr>
          <p:spPr bwMode="auto">
            <a:xfrm>
              <a:off x="4786" y="3900"/>
              <a:ext cx="10" cy="6"/>
            </a:xfrm>
            <a:custGeom>
              <a:avLst/>
              <a:gdLst>
                <a:gd name="T0" fmla="*/ 14 w 20"/>
                <a:gd name="T1" fmla="*/ 0 h 13"/>
                <a:gd name="T2" fmla="*/ 18 w 20"/>
                <a:gd name="T3" fmla="*/ 3 h 13"/>
                <a:gd name="T4" fmla="*/ 20 w 20"/>
                <a:gd name="T5" fmla="*/ 6 h 13"/>
                <a:gd name="T6" fmla="*/ 19 w 20"/>
                <a:gd name="T7" fmla="*/ 9 h 13"/>
                <a:gd name="T8" fmla="*/ 15 w 20"/>
                <a:gd name="T9" fmla="*/ 13 h 13"/>
                <a:gd name="T10" fmla="*/ 11 w 20"/>
                <a:gd name="T11" fmla="*/ 13 h 13"/>
                <a:gd name="T12" fmla="*/ 7 w 20"/>
                <a:gd name="T13" fmla="*/ 13 h 13"/>
                <a:gd name="T14" fmla="*/ 3 w 20"/>
                <a:gd name="T15" fmla="*/ 10 h 13"/>
                <a:gd name="T16" fmla="*/ 0 w 20"/>
                <a:gd name="T17" fmla="*/ 9 h 13"/>
                <a:gd name="T18" fmla="*/ 0 w 20"/>
                <a:gd name="T19" fmla="*/ 5 h 13"/>
                <a:gd name="T20" fmla="*/ 4 w 20"/>
                <a:gd name="T21" fmla="*/ 3 h 13"/>
                <a:gd name="T22" fmla="*/ 8 w 20"/>
                <a:gd name="T23" fmla="*/ 0 h 13"/>
                <a:gd name="T24" fmla="*/ 14 w 20"/>
                <a:gd name="T25" fmla="*/ 0 h 13"/>
                <a:gd name="T26" fmla="*/ 14 w 20"/>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13"/>
                <a:gd name="T44" fmla="*/ 20 w 20"/>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13">
                  <a:moveTo>
                    <a:pt x="14" y="0"/>
                  </a:moveTo>
                  <a:lnTo>
                    <a:pt x="18" y="3"/>
                  </a:lnTo>
                  <a:lnTo>
                    <a:pt x="20" y="6"/>
                  </a:lnTo>
                  <a:lnTo>
                    <a:pt x="19" y="9"/>
                  </a:lnTo>
                  <a:lnTo>
                    <a:pt x="15" y="13"/>
                  </a:lnTo>
                  <a:lnTo>
                    <a:pt x="11" y="13"/>
                  </a:lnTo>
                  <a:lnTo>
                    <a:pt x="7" y="13"/>
                  </a:lnTo>
                  <a:lnTo>
                    <a:pt x="3" y="10"/>
                  </a:lnTo>
                  <a:lnTo>
                    <a:pt x="0" y="9"/>
                  </a:lnTo>
                  <a:lnTo>
                    <a:pt x="0" y="5"/>
                  </a:lnTo>
                  <a:lnTo>
                    <a:pt x="4" y="3"/>
                  </a:lnTo>
                  <a:lnTo>
                    <a:pt x="8" y="0"/>
                  </a:lnTo>
                  <a:lnTo>
                    <a:pt x="14" y="0"/>
                  </a:lnTo>
                  <a:close/>
                </a:path>
              </a:pathLst>
            </a:custGeom>
            <a:solidFill>
              <a:srgbClr val="000000"/>
            </a:solidFill>
            <a:ln w="9525">
              <a:noFill/>
              <a:round/>
              <a:headEnd/>
              <a:tailEnd/>
            </a:ln>
          </p:spPr>
          <p:txBody>
            <a:bodyPr/>
            <a:lstStyle/>
            <a:p>
              <a:endParaRPr lang="en-US"/>
            </a:p>
          </p:txBody>
        </p:sp>
        <p:sp>
          <p:nvSpPr>
            <p:cNvPr id="27776" name="Freeform 374"/>
            <p:cNvSpPr>
              <a:spLocks/>
            </p:cNvSpPr>
            <p:nvPr/>
          </p:nvSpPr>
          <p:spPr bwMode="auto">
            <a:xfrm>
              <a:off x="4797" y="3907"/>
              <a:ext cx="13" cy="8"/>
            </a:xfrm>
            <a:custGeom>
              <a:avLst/>
              <a:gdLst>
                <a:gd name="T0" fmla="*/ 11 w 26"/>
                <a:gd name="T1" fmla="*/ 0 h 17"/>
                <a:gd name="T2" fmla="*/ 15 w 26"/>
                <a:gd name="T3" fmla="*/ 2 h 17"/>
                <a:gd name="T4" fmla="*/ 21 w 26"/>
                <a:gd name="T5" fmla="*/ 4 h 17"/>
                <a:gd name="T6" fmla="*/ 25 w 26"/>
                <a:gd name="T7" fmla="*/ 7 h 17"/>
                <a:gd name="T8" fmla="*/ 26 w 26"/>
                <a:gd name="T9" fmla="*/ 11 h 17"/>
                <a:gd name="T10" fmla="*/ 22 w 26"/>
                <a:gd name="T11" fmla="*/ 10 h 17"/>
                <a:gd name="T12" fmla="*/ 19 w 26"/>
                <a:gd name="T13" fmla="*/ 13 h 17"/>
                <a:gd name="T14" fmla="*/ 15 w 26"/>
                <a:gd name="T15" fmla="*/ 14 h 17"/>
                <a:gd name="T16" fmla="*/ 14 w 26"/>
                <a:gd name="T17" fmla="*/ 17 h 17"/>
                <a:gd name="T18" fmla="*/ 8 w 26"/>
                <a:gd name="T19" fmla="*/ 14 h 17"/>
                <a:gd name="T20" fmla="*/ 3 w 26"/>
                <a:gd name="T21" fmla="*/ 11 h 17"/>
                <a:gd name="T22" fmla="*/ 0 w 26"/>
                <a:gd name="T23" fmla="*/ 8 h 17"/>
                <a:gd name="T24" fmla="*/ 0 w 26"/>
                <a:gd name="T25" fmla="*/ 6 h 17"/>
                <a:gd name="T26" fmla="*/ 0 w 26"/>
                <a:gd name="T27" fmla="*/ 3 h 17"/>
                <a:gd name="T28" fmla="*/ 1 w 26"/>
                <a:gd name="T29" fmla="*/ 3 h 17"/>
                <a:gd name="T30" fmla="*/ 3 w 26"/>
                <a:gd name="T31" fmla="*/ 0 h 17"/>
                <a:gd name="T32" fmla="*/ 8 w 26"/>
                <a:gd name="T33" fmla="*/ 0 h 17"/>
                <a:gd name="T34" fmla="*/ 8 w 26"/>
                <a:gd name="T35" fmla="*/ 0 h 17"/>
                <a:gd name="T36" fmla="*/ 11 w 26"/>
                <a:gd name="T37" fmla="*/ 0 h 17"/>
                <a:gd name="T38" fmla="*/ 11 w 26"/>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17"/>
                <a:gd name="T62" fmla="*/ 26 w 26"/>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17">
                  <a:moveTo>
                    <a:pt x="11" y="0"/>
                  </a:moveTo>
                  <a:lnTo>
                    <a:pt x="15" y="2"/>
                  </a:lnTo>
                  <a:lnTo>
                    <a:pt x="21" y="4"/>
                  </a:lnTo>
                  <a:lnTo>
                    <a:pt x="25" y="7"/>
                  </a:lnTo>
                  <a:lnTo>
                    <a:pt x="26" y="11"/>
                  </a:lnTo>
                  <a:lnTo>
                    <a:pt x="22" y="10"/>
                  </a:lnTo>
                  <a:lnTo>
                    <a:pt x="19" y="13"/>
                  </a:lnTo>
                  <a:lnTo>
                    <a:pt x="15" y="14"/>
                  </a:lnTo>
                  <a:lnTo>
                    <a:pt x="14" y="17"/>
                  </a:lnTo>
                  <a:lnTo>
                    <a:pt x="8" y="14"/>
                  </a:lnTo>
                  <a:lnTo>
                    <a:pt x="3" y="11"/>
                  </a:lnTo>
                  <a:lnTo>
                    <a:pt x="0" y="8"/>
                  </a:lnTo>
                  <a:lnTo>
                    <a:pt x="0" y="6"/>
                  </a:lnTo>
                  <a:lnTo>
                    <a:pt x="0" y="3"/>
                  </a:lnTo>
                  <a:lnTo>
                    <a:pt x="1" y="3"/>
                  </a:lnTo>
                  <a:lnTo>
                    <a:pt x="3" y="0"/>
                  </a:lnTo>
                  <a:lnTo>
                    <a:pt x="8" y="0"/>
                  </a:lnTo>
                  <a:lnTo>
                    <a:pt x="11" y="0"/>
                  </a:lnTo>
                  <a:close/>
                </a:path>
              </a:pathLst>
            </a:custGeom>
            <a:solidFill>
              <a:srgbClr val="000000"/>
            </a:solidFill>
            <a:ln w="9525">
              <a:noFill/>
              <a:round/>
              <a:headEnd/>
              <a:tailEnd/>
            </a:ln>
          </p:spPr>
          <p:txBody>
            <a:bodyPr/>
            <a:lstStyle/>
            <a:p>
              <a:endParaRPr lang="en-US"/>
            </a:p>
          </p:txBody>
        </p:sp>
        <p:sp>
          <p:nvSpPr>
            <p:cNvPr id="27777" name="Freeform 375"/>
            <p:cNvSpPr>
              <a:spLocks/>
            </p:cNvSpPr>
            <p:nvPr/>
          </p:nvSpPr>
          <p:spPr bwMode="auto">
            <a:xfrm>
              <a:off x="4809" y="3914"/>
              <a:ext cx="12" cy="8"/>
            </a:xfrm>
            <a:custGeom>
              <a:avLst/>
              <a:gdLst>
                <a:gd name="T0" fmla="*/ 18 w 25"/>
                <a:gd name="T1" fmla="*/ 2 h 16"/>
                <a:gd name="T2" fmla="*/ 21 w 25"/>
                <a:gd name="T3" fmla="*/ 4 h 16"/>
                <a:gd name="T4" fmla="*/ 25 w 25"/>
                <a:gd name="T5" fmla="*/ 7 h 16"/>
                <a:gd name="T6" fmla="*/ 22 w 25"/>
                <a:gd name="T7" fmla="*/ 10 h 16"/>
                <a:gd name="T8" fmla="*/ 18 w 25"/>
                <a:gd name="T9" fmla="*/ 11 h 16"/>
                <a:gd name="T10" fmla="*/ 15 w 25"/>
                <a:gd name="T11" fmla="*/ 13 h 16"/>
                <a:gd name="T12" fmla="*/ 11 w 25"/>
                <a:gd name="T13" fmla="*/ 16 h 16"/>
                <a:gd name="T14" fmla="*/ 9 w 25"/>
                <a:gd name="T15" fmla="*/ 14 h 16"/>
                <a:gd name="T16" fmla="*/ 6 w 25"/>
                <a:gd name="T17" fmla="*/ 14 h 16"/>
                <a:gd name="T18" fmla="*/ 4 w 25"/>
                <a:gd name="T19" fmla="*/ 11 h 16"/>
                <a:gd name="T20" fmla="*/ 2 w 25"/>
                <a:gd name="T21" fmla="*/ 9 h 16"/>
                <a:gd name="T22" fmla="*/ 2 w 25"/>
                <a:gd name="T23" fmla="*/ 9 h 16"/>
                <a:gd name="T24" fmla="*/ 0 w 25"/>
                <a:gd name="T25" fmla="*/ 9 h 16"/>
                <a:gd name="T26" fmla="*/ 3 w 25"/>
                <a:gd name="T27" fmla="*/ 4 h 16"/>
                <a:gd name="T28" fmla="*/ 9 w 25"/>
                <a:gd name="T29" fmla="*/ 2 h 16"/>
                <a:gd name="T30" fmla="*/ 13 w 25"/>
                <a:gd name="T31" fmla="*/ 0 h 16"/>
                <a:gd name="T32" fmla="*/ 18 w 25"/>
                <a:gd name="T33" fmla="*/ 2 h 16"/>
                <a:gd name="T34" fmla="*/ 18 w 25"/>
                <a:gd name="T35" fmla="*/ 2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16"/>
                <a:gd name="T56" fmla="*/ 25 w 25"/>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16">
                  <a:moveTo>
                    <a:pt x="18" y="2"/>
                  </a:moveTo>
                  <a:lnTo>
                    <a:pt x="21" y="4"/>
                  </a:lnTo>
                  <a:lnTo>
                    <a:pt x="25" y="7"/>
                  </a:lnTo>
                  <a:lnTo>
                    <a:pt x="22" y="10"/>
                  </a:lnTo>
                  <a:lnTo>
                    <a:pt x="18" y="11"/>
                  </a:lnTo>
                  <a:lnTo>
                    <a:pt x="15" y="13"/>
                  </a:lnTo>
                  <a:lnTo>
                    <a:pt x="11" y="16"/>
                  </a:lnTo>
                  <a:lnTo>
                    <a:pt x="9" y="14"/>
                  </a:lnTo>
                  <a:lnTo>
                    <a:pt x="6" y="14"/>
                  </a:lnTo>
                  <a:lnTo>
                    <a:pt x="4" y="11"/>
                  </a:lnTo>
                  <a:lnTo>
                    <a:pt x="2" y="9"/>
                  </a:lnTo>
                  <a:lnTo>
                    <a:pt x="0" y="9"/>
                  </a:lnTo>
                  <a:lnTo>
                    <a:pt x="3" y="4"/>
                  </a:lnTo>
                  <a:lnTo>
                    <a:pt x="9" y="2"/>
                  </a:lnTo>
                  <a:lnTo>
                    <a:pt x="13" y="0"/>
                  </a:lnTo>
                  <a:lnTo>
                    <a:pt x="18" y="2"/>
                  </a:lnTo>
                  <a:close/>
                </a:path>
              </a:pathLst>
            </a:custGeom>
            <a:solidFill>
              <a:srgbClr val="000000"/>
            </a:solidFill>
            <a:ln w="9525">
              <a:noFill/>
              <a:round/>
              <a:headEnd/>
              <a:tailEnd/>
            </a:ln>
          </p:spPr>
          <p:txBody>
            <a:bodyPr/>
            <a:lstStyle/>
            <a:p>
              <a:endParaRPr lang="en-US"/>
            </a:p>
          </p:txBody>
        </p:sp>
        <p:sp>
          <p:nvSpPr>
            <p:cNvPr id="27778" name="Freeform 376"/>
            <p:cNvSpPr>
              <a:spLocks/>
            </p:cNvSpPr>
            <p:nvPr/>
          </p:nvSpPr>
          <p:spPr bwMode="auto">
            <a:xfrm>
              <a:off x="4820" y="3921"/>
              <a:ext cx="10" cy="8"/>
            </a:xfrm>
            <a:custGeom>
              <a:avLst/>
              <a:gdLst>
                <a:gd name="T0" fmla="*/ 18 w 21"/>
                <a:gd name="T1" fmla="*/ 2 h 17"/>
                <a:gd name="T2" fmla="*/ 21 w 21"/>
                <a:gd name="T3" fmla="*/ 3 h 17"/>
                <a:gd name="T4" fmla="*/ 21 w 21"/>
                <a:gd name="T5" fmla="*/ 6 h 17"/>
                <a:gd name="T6" fmla="*/ 21 w 21"/>
                <a:gd name="T7" fmla="*/ 7 h 17"/>
                <a:gd name="T8" fmla="*/ 20 w 21"/>
                <a:gd name="T9" fmla="*/ 8 h 17"/>
                <a:gd name="T10" fmla="*/ 13 w 21"/>
                <a:gd name="T11" fmla="*/ 11 h 17"/>
                <a:gd name="T12" fmla="*/ 10 w 21"/>
                <a:gd name="T13" fmla="*/ 17 h 17"/>
                <a:gd name="T14" fmla="*/ 3 w 21"/>
                <a:gd name="T15" fmla="*/ 13 h 17"/>
                <a:gd name="T16" fmla="*/ 0 w 21"/>
                <a:gd name="T17" fmla="*/ 10 h 17"/>
                <a:gd name="T18" fmla="*/ 2 w 21"/>
                <a:gd name="T19" fmla="*/ 6 h 17"/>
                <a:gd name="T20" fmla="*/ 5 w 21"/>
                <a:gd name="T21" fmla="*/ 4 h 17"/>
                <a:gd name="T22" fmla="*/ 7 w 21"/>
                <a:gd name="T23" fmla="*/ 2 h 17"/>
                <a:gd name="T24" fmla="*/ 11 w 21"/>
                <a:gd name="T25" fmla="*/ 2 h 17"/>
                <a:gd name="T26" fmla="*/ 14 w 21"/>
                <a:gd name="T27" fmla="*/ 0 h 17"/>
                <a:gd name="T28" fmla="*/ 18 w 21"/>
                <a:gd name="T29" fmla="*/ 2 h 17"/>
                <a:gd name="T30" fmla="*/ 18 w 21"/>
                <a:gd name="T31" fmla="*/ 2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17"/>
                <a:gd name="T50" fmla="*/ 21 w 21"/>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17">
                  <a:moveTo>
                    <a:pt x="18" y="2"/>
                  </a:moveTo>
                  <a:lnTo>
                    <a:pt x="21" y="3"/>
                  </a:lnTo>
                  <a:lnTo>
                    <a:pt x="21" y="6"/>
                  </a:lnTo>
                  <a:lnTo>
                    <a:pt x="21" y="7"/>
                  </a:lnTo>
                  <a:lnTo>
                    <a:pt x="20" y="8"/>
                  </a:lnTo>
                  <a:lnTo>
                    <a:pt x="13" y="11"/>
                  </a:lnTo>
                  <a:lnTo>
                    <a:pt x="10" y="17"/>
                  </a:lnTo>
                  <a:lnTo>
                    <a:pt x="3" y="13"/>
                  </a:lnTo>
                  <a:lnTo>
                    <a:pt x="0" y="10"/>
                  </a:lnTo>
                  <a:lnTo>
                    <a:pt x="2" y="6"/>
                  </a:lnTo>
                  <a:lnTo>
                    <a:pt x="5" y="4"/>
                  </a:lnTo>
                  <a:lnTo>
                    <a:pt x="7" y="2"/>
                  </a:lnTo>
                  <a:lnTo>
                    <a:pt x="11" y="2"/>
                  </a:lnTo>
                  <a:lnTo>
                    <a:pt x="14" y="0"/>
                  </a:lnTo>
                  <a:lnTo>
                    <a:pt x="18" y="2"/>
                  </a:lnTo>
                  <a:close/>
                </a:path>
              </a:pathLst>
            </a:custGeom>
            <a:solidFill>
              <a:srgbClr val="000000"/>
            </a:solidFill>
            <a:ln w="9525">
              <a:noFill/>
              <a:round/>
              <a:headEnd/>
              <a:tailEnd/>
            </a:ln>
          </p:spPr>
          <p:txBody>
            <a:bodyPr/>
            <a:lstStyle/>
            <a:p>
              <a:endParaRPr lang="en-US"/>
            </a:p>
          </p:txBody>
        </p:sp>
        <p:sp>
          <p:nvSpPr>
            <p:cNvPr id="27779" name="Freeform 377"/>
            <p:cNvSpPr>
              <a:spLocks/>
            </p:cNvSpPr>
            <p:nvPr/>
          </p:nvSpPr>
          <p:spPr bwMode="auto">
            <a:xfrm>
              <a:off x="4828" y="3927"/>
              <a:ext cx="13" cy="8"/>
            </a:xfrm>
            <a:custGeom>
              <a:avLst/>
              <a:gdLst>
                <a:gd name="T0" fmla="*/ 19 w 26"/>
                <a:gd name="T1" fmla="*/ 1 h 15"/>
                <a:gd name="T2" fmla="*/ 22 w 26"/>
                <a:gd name="T3" fmla="*/ 4 h 15"/>
                <a:gd name="T4" fmla="*/ 26 w 26"/>
                <a:gd name="T5" fmla="*/ 6 h 15"/>
                <a:gd name="T6" fmla="*/ 21 w 26"/>
                <a:gd name="T7" fmla="*/ 11 h 15"/>
                <a:gd name="T8" fmla="*/ 14 w 26"/>
                <a:gd name="T9" fmla="*/ 13 h 15"/>
                <a:gd name="T10" fmla="*/ 11 w 26"/>
                <a:gd name="T11" fmla="*/ 13 h 15"/>
                <a:gd name="T12" fmla="*/ 7 w 26"/>
                <a:gd name="T13" fmla="*/ 15 h 15"/>
                <a:gd name="T14" fmla="*/ 3 w 26"/>
                <a:gd name="T15" fmla="*/ 13 h 15"/>
                <a:gd name="T16" fmla="*/ 0 w 26"/>
                <a:gd name="T17" fmla="*/ 12 h 15"/>
                <a:gd name="T18" fmla="*/ 3 w 26"/>
                <a:gd name="T19" fmla="*/ 8 h 15"/>
                <a:gd name="T20" fmla="*/ 5 w 26"/>
                <a:gd name="T21" fmla="*/ 5 h 15"/>
                <a:gd name="T22" fmla="*/ 8 w 26"/>
                <a:gd name="T23" fmla="*/ 1 h 15"/>
                <a:gd name="T24" fmla="*/ 12 w 26"/>
                <a:gd name="T25" fmla="*/ 0 h 15"/>
                <a:gd name="T26" fmla="*/ 15 w 26"/>
                <a:gd name="T27" fmla="*/ 0 h 15"/>
                <a:gd name="T28" fmla="*/ 19 w 26"/>
                <a:gd name="T29" fmla="*/ 1 h 15"/>
                <a:gd name="T30" fmla="*/ 19 w 26"/>
                <a:gd name="T31" fmla="*/ 1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15"/>
                <a:gd name="T50" fmla="*/ 26 w 26"/>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15">
                  <a:moveTo>
                    <a:pt x="19" y="1"/>
                  </a:moveTo>
                  <a:lnTo>
                    <a:pt x="22" y="4"/>
                  </a:lnTo>
                  <a:lnTo>
                    <a:pt x="26" y="6"/>
                  </a:lnTo>
                  <a:lnTo>
                    <a:pt x="21" y="11"/>
                  </a:lnTo>
                  <a:lnTo>
                    <a:pt x="14" y="13"/>
                  </a:lnTo>
                  <a:lnTo>
                    <a:pt x="11" y="13"/>
                  </a:lnTo>
                  <a:lnTo>
                    <a:pt x="7" y="15"/>
                  </a:lnTo>
                  <a:lnTo>
                    <a:pt x="3" y="13"/>
                  </a:lnTo>
                  <a:lnTo>
                    <a:pt x="0" y="12"/>
                  </a:lnTo>
                  <a:lnTo>
                    <a:pt x="3" y="8"/>
                  </a:lnTo>
                  <a:lnTo>
                    <a:pt x="5" y="5"/>
                  </a:lnTo>
                  <a:lnTo>
                    <a:pt x="8" y="1"/>
                  </a:lnTo>
                  <a:lnTo>
                    <a:pt x="12" y="0"/>
                  </a:lnTo>
                  <a:lnTo>
                    <a:pt x="15" y="0"/>
                  </a:lnTo>
                  <a:lnTo>
                    <a:pt x="19" y="1"/>
                  </a:lnTo>
                  <a:close/>
                </a:path>
              </a:pathLst>
            </a:custGeom>
            <a:solidFill>
              <a:srgbClr val="000000"/>
            </a:solidFill>
            <a:ln w="9525">
              <a:noFill/>
              <a:round/>
              <a:headEnd/>
              <a:tailEnd/>
            </a:ln>
          </p:spPr>
          <p:txBody>
            <a:bodyPr/>
            <a:lstStyle/>
            <a:p>
              <a:endParaRPr lang="en-US"/>
            </a:p>
          </p:txBody>
        </p:sp>
        <p:sp>
          <p:nvSpPr>
            <p:cNvPr id="27780" name="Freeform 378"/>
            <p:cNvSpPr>
              <a:spLocks/>
            </p:cNvSpPr>
            <p:nvPr/>
          </p:nvSpPr>
          <p:spPr bwMode="auto">
            <a:xfrm>
              <a:off x="4838" y="3935"/>
              <a:ext cx="20" cy="11"/>
            </a:xfrm>
            <a:custGeom>
              <a:avLst/>
              <a:gdLst>
                <a:gd name="T0" fmla="*/ 20 w 40"/>
                <a:gd name="T1" fmla="*/ 0 h 22"/>
                <a:gd name="T2" fmla="*/ 23 w 40"/>
                <a:gd name="T3" fmla="*/ 4 h 22"/>
                <a:gd name="T4" fmla="*/ 30 w 40"/>
                <a:gd name="T5" fmla="*/ 7 h 22"/>
                <a:gd name="T6" fmla="*/ 34 w 40"/>
                <a:gd name="T7" fmla="*/ 9 h 22"/>
                <a:gd name="T8" fmla="*/ 40 w 40"/>
                <a:gd name="T9" fmla="*/ 14 h 22"/>
                <a:gd name="T10" fmla="*/ 36 w 40"/>
                <a:gd name="T11" fmla="*/ 15 h 22"/>
                <a:gd name="T12" fmla="*/ 31 w 40"/>
                <a:gd name="T13" fmla="*/ 18 h 22"/>
                <a:gd name="T14" fmla="*/ 27 w 40"/>
                <a:gd name="T15" fmla="*/ 19 h 22"/>
                <a:gd name="T16" fmla="*/ 23 w 40"/>
                <a:gd name="T17" fmla="*/ 22 h 22"/>
                <a:gd name="T18" fmla="*/ 20 w 40"/>
                <a:gd name="T19" fmla="*/ 22 h 22"/>
                <a:gd name="T20" fmla="*/ 16 w 40"/>
                <a:gd name="T21" fmla="*/ 22 h 22"/>
                <a:gd name="T22" fmla="*/ 13 w 40"/>
                <a:gd name="T23" fmla="*/ 19 h 22"/>
                <a:gd name="T24" fmla="*/ 11 w 40"/>
                <a:gd name="T25" fmla="*/ 16 h 22"/>
                <a:gd name="T26" fmla="*/ 4 w 40"/>
                <a:gd name="T27" fmla="*/ 11 h 22"/>
                <a:gd name="T28" fmla="*/ 0 w 40"/>
                <a:gd name="T29" fmla="*/ 8 h 22"/>
                <a:gd name="T30" fmla="*/ 4 w 40"/>
                <a:gd name="T31" fmla="*/ 4 h 22"/>
                <a:gd name="T32" fmla="*/ 9 w 40"/>
                <a:gd name="T33" fmla="*/ 3 h 22"/>
                <a:gd name="T34" fmla="*/ 15 w 40"/>
                <a:gd name="T35" fmla="*/ 0 h 22"/>
                <a:gd name="T36" fmla="*/ 20 w 40"/>
                <a:gd name="T37" fmla="*/ 0 h 22"/>
                <a:gd name="T38" fmla="*/ 20 w 40"/>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22"/>
                <a:gd name="T62" fmla="*/ 40 w 40"/>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22">
                  <a:moveTo>
                    <a:pt x="20" y="0"/>
                  </a:moveTo>
                  <a:lnTo>
                    <a:pt x="23" y="4"/>
                  </a:lnTo>
                  <a:lnTo>
                    <a:pt x="30" y="7"/>
                  </a:lnTo>
                  <a:lnTo>
                    <a:pt x="34" y="9"/>
                  </a:lnTo>
                  <a:lnTo>
                    <a:pt x="40" y="14"/>
                  </a:lnTo>
                  <a:lnTo>
                    <a:pt x="36" y="15"/>
                  </a:lnTo>
                  <a:lnTo>
                    <a:pt x="31" y="18"/>
                  </a:lnTo>
                  <a:lnTo>
                    <a:pt x="27" y="19"/>
                  </a:lnTo>
                  <a:lnTo>
                    <a:pt x="23" y="22"/>
                  </a:lnTo>
                  <a:lnTo>
                    <a:pt x="20" y="22"/>
                  </a:lnTo>
                  <a:lnTo>
                    <a:pt x="16" y="22"/>
                  </a:lnTo>
                  <a:lnTo>
                    <a:pt x="13" y="19"/>
                  </a:lnTo>
                  <a:lnTo>
                    <a:pt x="11" y="16"/>
                  </a:lnTo>
                  <a:lnTo>
                    <a:pt x="4" y="11"/>
                  </a:lnTo>
                  <a:lnTo>
                    <a:pt x="0" y="8"/>
                  </a:lnTo>
                  <a:lnTo>
                    <a:pt x="4" y="4"/>
                  </a:lnTo>
                  <a:lnTo>
                    <a:pt x="9" y="3"/>
                  </a:lnTo>
                  <a:lnTo>
                    <a:pt x="15" y="0"/>
                  </a:lnTo>
                  <a:lnTo>
                    <a:pt x="20" y="0"/>
                  </a:lnTo>
                  <a:close/>
                </a:path>
              </a:pathLst>
            </a:custGeom>
            <a:solidFill>
              <a:srgbClr val="000000"/>
            </a:solidFill>
            <a:ln w="9525">
              <a:noFill/>
              <a:round/>
              <a:headEnd/>
              <a:tailEnd/>
            </a:ln>
          </p:spPr>
          <p:txBody>
            <a:bodyPr/>
            <a:lstStyle/>
            <a:p>
              <a:endParaRPr lang="en-US"/>
            </a:p>
          </p:txBody>
        </p:sp>
        <p:sp>
          <p:nvSpPr>
            <p:cNvPr id="27781" name="Freeform 379"/>
            <p:cNvSpPr>
              <a:spLocks/>
            </p:cNvSpPr>
            <p:nvPr/>
          </p:nvSpPr>
          <p:spPr bwMode="auto">
            <a:xfrm>
              <a:off x="4753" y="3889"/>
              <a:ext cx="11" cy="7"/>
            </a:xfrm>
            <a:custGeom>
              <a:avLst/>
              <a:gdLst>
                <a:gd name="T0" fmla="*/ 15 w 21"/>
                <a:gd name="T1" fmla="*/ 1 h 13"/>
                <a:gd name="T2" fmla="*/ 18 w 21"/>
                <a:gd name="T3" fmla="*/ 1 h 13"/>
                <a:gd name="T4" fmla="*/ 21 w 21"/>
                <a:gd name="T5" fmla="*/ 4 h 13"/>
                <a:gd name="T6" fmla="*/ 21 w 21"/>
                <a:gd name="T7" fmla="*/ 5 h 13"/>
                <a:gd name="T8" fmla="*/ 19 w 21"/>
                <a:gd name="T9" fmla="*/ 7 h 13"/>
                <a:gd name="T10" fmla="*/ 15 w 21"/>
                <a:gd name="T11" fmla="*/ 11 h 13"/>
                <a:gd name="T12" fmla="*/ 10 w 21"/>
                <a:gd name="T13" fmla="*/ 13 h 13"/>
                <a:gd name="T14" fmla="*/ 4 w 21"/>
                <a:gd name="T15" fmla="*/ 11 h 13"/>
                <a:gd name="T16" fmla="*/ 0 w 21"/>
                <a:gd name="T17" fmla="*/ 8 h 13"/>
                <a:gd name="T18" fmla="*/ 0 w 21"/>
                <a:gd name="T19" fmla="*/ 5 h 13"/>
                <a:gd name="T20" fmla="*/ 0 w 21"/>
                <a:gd name="T21" fmla="*/ 4 h 13"/>
                <a:gd name="T22" fmla="*/ 3 w 21"/>
                <a:gd name="T23" fmla="*/ 1 h 13"/>
                <a:gd name="T24" fmla="*/ 7 w 21"/>
                <a:gd name="T25" fmla="*/ 1 h 13"/>
                <a:gd name="T26" fmla="*/ 11 w 21"/>
                <a:gd name="T27" fmla="*/ 0 h 13"/>
                <a:gd name="T28" fmla="*/ 15 w 21"/>
                <a:gd name="T29" fmla="*/ 1 h 13"/>
                <a:gd name="T30" fmla="*/ 15 w 21"/>
                <a:gd name="T31" fmla="*/ 1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13"/>
                <a:gd name="T50" fmla="*/ 21 w 21"/>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13">
                  <a:moveTo>
                    <a:pt x="15" y="1"/>
                  </a:moveTo>
                  <a:lnTo>
                    <a:pt x="18" y="1"/>
                  </a:lnTo>
                  <a:lnTo>
                    <a:pt x="21" y="4"/>
                  </a:lnTo>
                  <a:lnTo>
                    <a:pt x="21" y="5"/>
                  </a:lnTo>
                  <a:lnTo>
                    <a:pt x="19" y="7"/>
                  </a:lnTo>
                  <a:lnTo>
                    <a:pt x="15" y="11"/>
                  </a:lnTo>
                  <a:lnTo>
                    <a:pt x="10" y="13"/>
                  </a:lnTo>
                  <a:lnTo>
                    <a:pt x="4" y="11"/>
                  </a:lnTo>
                  <a:lnTo>
                    <a:pt x="0" y="8"/>
                  </a:lnTo>
                  <a:lnTo>
                    <a:pt x="0" y="5"/>
                  </a:lnTo>
                  <a:lnTo>
                    <a:pt x="0" y="4"/>
                  </a:lnTo>
                  <a:lnTo>
                    <a:pt x="3" y="1"/>
                  </a:lnTo>
                  <a:lnTo>
                    <a:pt x="7" y="1"/>
                  </a:lnTo>
                  <a:lnTo>
                    <a:pt x="11" y="0"/>
                  </a:lnTo>
                  <a:lnTo>
                    <a:pt x="15" y="1"/>
                  </a:lnTo>
                  <a:close/>
                </a:path>
              </a:pathLst>
            </a:custGeom>
            <a:solidFill>
              <a:srgbClr val="000000"/>
            </a:solidFill>
            <a:ln w="9525">
              <a:noFill/>
              <a:round/>
              <a:headEnd/>
              <a:tailEnd/>
            </a:ln>
          </p:spPr>
          <p:txBody>
            <a:bodyPr/>
            <a:lstStyle/>
            <a:p>
              <a:endParaRPr lang="en-US"/>
            </a:p>
          </p:txBody>
        </p:sp>
        <p:sp>
          <p:nvSpPr>
            <p:cNvPr id="27782" name="Freeform 380"/>
            <p:cNvSpPr>
              <a:spLocks/>
            </p:cNvSpPr>
            <p:nvPr/>
          </p:nvSpPr>
          <p:spPr bwMode="auto">
            <a:xfrm>
              <a:off x="4762" y="3896"/>
              <a:ext cx="14" cy="9"/>
            </a:xfrm>
            <a:custGeom>
              <a:avLst/>
              <a:gdLst>
                <a:gd name="T0" fmla="*/ 12 w 26"/>
                <a:gd name="T1" fmla="*/ 0 h 19"/>
                <a:gd name="T2" fmla="*/ 19 w 26"/>
                <a:gd name="T3" fmla="*/ 6 h 19"/>
                <a:gd name="T4" fmla="*/ 26 w 26"/>
                <a:gd name="T5" fmla="*/ 10 h 19"/>
                <a:gd name="T6" fmla="*/ 25 w 26"/>
                <a:gd name="T7" fmla="*/ 13 h 19"/>
                <a:gd name="T8" fmla="*/ 23 w 26"/>
                <a:gd name="T9" fmla="*/ 15 h 19"/>
                <a:gd name="T10" fmla="*/ 21 w 26"/>
                <a:gd name="T11" fmla="*/ 17 h 19"/>
                <a:gd name="T12" fmla="*/ 18 w 26"/>
                <a:gd name="T13" fmla="*/ 19 h 19"/>
                <a:gd name="T14" fmla="*/ 14 w 26"/>
                <a:gd name="T15" fmla="*/ 18 h 19"/>
                <a:gd name="T16" fmla="*/ 9 w 26"/>
                <a:gd name="T17" fmla="*/ 17 h 19"/>
                <a:gd name="T18" fmla="*/ 5 w 26"/>
                <a:gd name="T19" fmla="*/ 14 h 19"/>
                <a:gd name="T20" fmla="*/ 4 w 26"/>
                <a:gd name="T21" fmla="*/ 10 h 19"/>
                <a:gd name="T22" fmla="*/ 0 w 26"/>
                <a:gd name="T23" fmla="*/ 8 h 19"/>
                <a:gd name="T24" fmla="*/ 0 w 26"/>
                <a:gd name="T25" fmla="*/ 8 h 19"/>
                <a:gd name="T26" fmla="*/ 0 w 26"/>
                <a:gd name="T27" fmla="*/ 7 h 19"/>
                <a:gd name="T28" fmla="*/ 1 w 26"/>
                <a:gd name="T29" fmla="*/ 6 h 19"/>
                <a:gd name="T30" fmla="*/ 7 w 26"/>
                <a:gd name="T31" fmla="*/ 1 h 19"/>
                <a:gd name="T32" fmla="*/ 12 w 26"/>
                <a:gd name="T33" fmla="*/ 0 h 19"/>
                <a:gd name="T34" fmla="*/ 12 w 26"/>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19"/>
                <a:gd name="T56" fmla="*/ 26 w 26"/>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19">
                  <a:moveTo>
                    <a:pt x="12" y="0"/>
                  </a:moveTo>
                  <a:lnTo>
                    <a:pt x="19" y="6"/>
                  </a:lnTo>
                  <a:lnTo>
                    <a:pt x="26" y="10"/>
                  </a:lnTo>
                  <a:lnTo>
                    <a:pt x="25" y="13"/>
                  </a:lnTo>
                  <a:lnTo>
                    <a:pt x="23" y="15"/>
                  </a:lnTo>
                  <a:lnTo>
                    <a:pt x="21" y="17"/>
                  </a:lnTo>
                  <a:lnTo>
                    <a:pt x="18" y="19"/>
                  </a:lnTo>
                  <a:lnTo>
                    <a:pt x="14" y="18"/>
                  </a:lnTo>
                  <a:lnTo>
                    <a:pt x="9" y="17"/>
                  </a:lnTo>
                  <a:lnTo>
                    <a:pt x="5" y="14"/>
                  </a:lnTo>
                  <a:lnTo>
                    <a:pt x="4" y="10"/>
                  </a:lnTo>
                  <a:lnTo>
                    <a:pt x="0" y="8"/>
                  </a:lnTo>
                  <a:lnTo>
                    <a:pt x="0" y="7"/>
                  </a:lnTo>
                  <a:lnTo>
                    <a:pt x="1" y="6"/>
                  </a:lnTo>
                  <a:lnTo>
                    <a:pt x="7" y="1"/>
                  </a:lnTo>
                  <a:lnTo>
                    <a:pt x="12" y="0"/>
                  </a:lnTo>
                  <a:close/>
                </a:path>
              </a:pathLst>
            </a:custGeom>
            <a:solidFill>
              <a:srgbClr val="000000"/>
            </a:solidFill>
            <a:ln w="9525">
              <a:noFill/>
              <a:round/>
              <a:headEnd/>
              <a:tailEnd/>
            </a:ln>
          </p:spPr>
          <p:txBody>
            <a:bodyPr/>
            <a:lstStyle/>
            <a:p>
              <a:endParaRPr lang="en-US"/>
            </a:p>
          </p:txBody>
        </p:sp>
        <p:sp>
          <p:nvSpPr>
            <p:cNvPr id="27783" name="Freeform 381"/>
            <p:cNvSpPr>
              <a:spLocks/>
            </p:cNvSpPr>
            <p:nvPr/>
          </p:nvSpPr>
          <p:spPr bwMode="auto">
            <a:xfrm>
              <a:off x="4775" y="3906"/>
              <a:ext cx="11" cy="5"/>
            </a:xfrm>
            <a:custGeom>
              <a:avLst/>
              <a:gdLst>
                <a:gd name="T0" fmla="*/ 19 w 22"/>
                <a:gd name="T1" fmla="*/ 1 h 11"/>
                <a:gd name="T2" fmla="*/ 22 w 22"/>
                <a:gd name="T3" fmla="*/ 4 h 11"/>
                <a:gd name="T4" fmla="*/ 22 w 22"/>
                <a:gd name="T5" fmla="*/ 7 h 11"/>
                <a:gd name="T6" fmla="*/ 20 w 22"/>
                <a:gd name="T7" fmla="*/ 9 h 11"/>
                <a:gd name="T8" fmla="*/ 19 w 22"/>
                <a:gd name="T9" fmla="*/ 11 h 11"/>
                <a:gd name="T10" fmla="*/ 12 w 22"/>
                <a:gd name="T11" fmla="*/ 11 h 11"/>
                <a:gd name="T12" fmla="*/ 7 w 22"/>
                <a:gd name="T13" fmla="*/ 9 h 11"/>
                <a:gd name="T14" fmla="*/ 2 w 22"/>
                <a:gd name="T15" fmla="*/ 8 h 11"/>
                <a:gd name="T16" fmla="*/ 0 w 22"/>
                <a:gd name="T17" fmla="*/ 4 h 11"/>
                <a:gd name="T18" fmla="*/ 4 w 22"/>
                <a:gd name="T19" fmla="*/ 1 h 11"/>
                <a:gd name="T20" fmla="*/ 8 w 22"/>
                <a:gd name="T21" fmla="*/ 0 h 11"/>
                <a:gd name="T22" fmla="*/ 13 w 22"/>
                <a:gd name="T23" fmla="*/ 0 h 11"/>
                <a:gd name="T24" fmla="*/ 19 w 22"/>
                <a:gd name="T25" fmla="*/ 1 h 11"/>
                <a:gd name="T26" fmla="*/ 19 w 22"/>
                <a:gd name="T27" fmla="*/ 1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1"/>
                <a:gd name="T44" fmla="*/ 22 w 22"/>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1">
                  <a:moveTo>
                    <a:pt x="19" y="1"/>
                  </a:moveTo>
                  <a:lnTo>
                    <a:pt x="22" y="4"/>
                  </a:lnTo>
                  <a:lnTo>
                    <a:pt x="22" y="7"/>
                  </a:lnTo>
                  <a:lnTo>
                    <a:pt x="20" y="9"/>
                  </a:lnTo>
                  <a:lnTo>
                    <a:pt x="19" y="11"/>
                  </a:lnTo>
                  <a:lnTo>
                    <a:pt x="12" y="11"/>
                  </a:lnTo>
                  <a:lnTo>
                    <a:pt x="7" y="9"/>
                  </a:lnTo>
                  <a:lnTo>
                    <a:pt x="2" y="8"/>
                  </a:lnTo>
                  <a:lnTo>
                    <a:pt x="0" y="4"/>
                  </a:lnTo>
                  <a:lnTo>
                    <a:pt x="4" y="1"/>
                  </a:lnTo>
                  <a:lnTo>
                    <a:pt x="8" y="0"/>
                  </a:lnTo>
                  <a:lnTo>
                    <a:pt x="13" y="0"/>
                  </a:lnTo>
                  <a:lnTo>
                    <a:pt x="19" y="1"/>
                  </a:lnTo>
                  <a:close/>
                </a:path>
              </a:pathLst>
            </a:custGeom>
            <a:solidFill>
              <a:srgbClr val="000000"/>
            </a:solidFill>
            <a:ln w="9525">
              <a:noFill/>
              <a:round/>
              <a:headEnd/>
              <a:tailEnd/>
            </a:ln>
          </p:spPr>
          <p:txBody>
            <a:bodyPr/>
            <a:lstStyle/>
            <a:p>
              <a:endParaRPr lang="en-US"/>
            </a:p>
          </p:txBody>
        </p:sp>
        <p:sp>
          <p:nvSpPr>
            <p:cNvPr id="27784" name="Freeform 382"/>
            <p:cNvSpPr>
              <a:spLocks/>
            </p:cNvSpPr>
            <p:nvPr/>
          </p:nvSpPr>
          <p:spPr bwMode="auto">
            <a:xfrm>
              <a:off x="4786" y="3913"/>
              <a:ext cx="11" cy="6"/>
            </a:xfrm>
            <a:custGeom>
              <a:avLst/>
              <a:gdLst>
                <a:gd name="T0" fmla="*/ 20 w 22"/>
                <a:gd name="T1" fmla="*/ 2 h 12"/>
                <a:gd name="T2" fmla="*/ 22 w 22"/>
                <a:gd name="T3" fmla="*/ 8 h 12"/>
                <a:gd name="T4" fmla="*/ 18 w 22"/>
                <a:gd name="T5" fmla="*/ 12 h 12"/>
                <a:gd name="T6" fmla="*/ 14 w 22"/>
                <a:gd name="T7" fmla="*/ 12 h 12"/>
                <a:gd name="T8" fmla="*/ 9 w 22"/>
                <a:gd name="T9" fmla="*/ 12 h 12"/>
                <a:gd name="T10" fmla="*/ 5 w 22"/>
                <a:gd name="T11" fmla="*/ 11 h 12"/>
                <a:gd name="T12" fmla="*/ 3 w 22"/>
                <a:gd name="T13" fmla="*/ 6 h 12"/>
                <a:gd name="T14" fmla="*/ 1 w 22"/>
                <a:gd name="T15" fmla="*/ 5 h 12"/>
                <a:gd name="T16" fmla="*/ 0 w 22"/>
                <a:gd name="T17" fmla="*/ 4 h 12"/>
                <a:gd name="T18" fmla="*/ 4 w 22"/>
                <a:gd name="T19" fmla="*/ 1 h 12"/>
                <a:gd name="T20" fmla="*/ 9 w 22"/>
                <a:gd name="T21" fmla="*/ 0 h 12"/>
                <a:gd name="T22" fmla="*/ 15 w 22"/>
                <a:gd name="T23" fmla="*/ 0 h 12"/>
                <a:gd name="T24" fmla="*/ 20 w 22"/>
                <a:gd name="T25" fmla="*/ 2 h 12"/>
                <a:gd name="T26" fmla="*/ 20 w 22"/>
                <a:gd name="T27" fmla="*/ 2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2"/>
                <a:gd name="T44" fmla="*/ 22 w 22"/>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2">
                  <a:moveTo>
                    <a:pt x="20" y="2"/>
                  </a:moveTo>
                  <a:lnTo>
                    <a:pt x="22" y="8"/>
                  </a:lnTo>
                  <a:lnTo>
                    <a:pt x="18" y="12"/>
                  </a:lnTo>
                  <a:lnTo>
                    <a:pt x="14" y="12"/>
                  </a:lnTo>
                  <a:lnTo>
                    <a:pt x="9" y="12"/>
                  </a:lnTo>
                  <a:lnTo>
                    <a:pt x="5" y="11"/>
                  </a:lnTo>
                  <a:lnTo>
                    <a:pt x="3" y="6"/>
                  </a:lnTo>
                  <a:lnTo>
                    <a:pt x="1" y="5"/>
                  </a:lnTo>
                  <a:lnTo>
                    <a:pt x="0" y="4"/>
                  </a:lnTo>
                  <a:lnTo>
                    <a:pt x="4" y="1"/>
                  </a:lnTo>
                  <a:lnTo>
                    <a:pt x="9" y="0"/>
                  </a:lnTo>
                  <a:lnTo>
                    <a:pt x="15" y="0"/>
                  </a:lnTo>
                  <a:lnTo>
                    <a:pt x="20" y="2"/>
                  </a:lnTo>
                  <a:close/>
                </a:path>
              </a:pathLst>
            </a:custGeom>
            <a:solidFill>
              <a:srgbClr val="000000"/>
            </a:solidFill>
            <a:ln w="9525">
              <a:noFill/>
              <a:round/>
              <a:headEnd/>
              <a:tailEnd/>
            </a:ln>
          </p:spPr>
          <p:txBody>
            <a:bodyPr/>
            <a:lstStyle/>
            <a:p>
              <a:endParaRPr lang="en-US"/>
            </a:p>
          </p:txBody>
        </p:sp>
        <p:sp>
          <p:nvSpPr>
            <p:cNvPr id="27785" name="Freeform 383"/>
            <p:cNvSpPr>
              <a:spLocks/>
            </p:cNvSpPr>
            <p:nvPr/>
          </p:nvSpPr>
          <p:spPr bwMode="auto">
            <a:xfrm>
              <a:off x="4796" y="3921"/>
              <a:ext cx="13" cy="7"/>
            </a:xfrm>
            <a:custGeom>
              <a:avLst/>
              <a:gdLst>
                <a:gd name="T0" fmla="*/ 16 w 25"/>
                <a:gd name="T1" fmla="*/ 0 h 14"/>
                <a:gd name="T2" fmla="*/ 20 w 25"/>
                <a:gd name="T3" fmla="*/ 3 h 14"/>
                <a:gd name="T4" fmla="*/ 24 w 25"/>
                <a:gd name="T5" fmla="*/ 7 h 14"/>
                <a:gd name="T6" fmla="*/ 25 w 25"/>
                <a:gd name="T7" fmla="*/ 8 h 14"/>
                <a:gd name="T8" fmla="*/ 25 w 25"/>
                <a:gd name="T9" fmla="*/ 10 h 14"/>
                <a:gd name="T10" fmla="*/ 23 w 25"/>
                <a:gd name="T11" fmla="*/ 11 h 14"/>
                <a:gd name="T12" fmla="*/ 20 w 25"/>
                <a:gd name="T13" fmla="*/ 13 h 14"/>
                <a:gd name="T14" fmla="*/ 14 w 25"/>
                <a:gd name="T15" fmla="*/ 14 h 14"/>
                <a:gd name="T16" fmla="*/ 10 w 25"/>
                <a:gd name="T17" fmla="*/ 11 h 14"/>
                <a:gd name="T18" fmla="*/ 5 w 25"/>
                <a:gd name="T19" fmla="*/ 7 h 14"/>
                <a:gd name="T20" fmla="*/ 0 w 25"/>
                <a:gd name="T21" fmla="*/ 4 h 14"/>
                <a:gd name="T22" fmla="*/ 3 w 25"/>
                <a:gd name="T23" fmla="*/ 3 h 14"/>
                <a:gd name="T24" fmla="*/ 7 w 25"/>
                <a:gd name="T25" fmla="*/ 2 h 14"/>
                <a:gd name="T26" fmla="*/ 11 w 25"/>
                <a:gd name="T27" fmla="*/ 2 h 14"/>
                <a:gd name="T28" fmla="*/ 16 w 25"/>
                <a:gd name="T29" fmla="*/ 0 h 14"/>
                <a:gd name="T30" fmla="*/ 16 w 25"/>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
                <a:gd name="T49" fmla="*/ 0 h 14"/>
                <a:gd name="T50" fmla="*/ 25 w 25"/>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 h="14">
                  <a:moveTo>
                    <a:pt x="16" y="0"/>
                  </a:moveTo>
                  <a:lnTo>
                    <a:pt x="20" y="3"/>
                  </a:lnTo>
                  <a:lnTo>
                    <a:pt x="24" y="7"/>
                  </a:lnTo>
                  <a:lnTo>
                    <a:pt x="25" y="8"/>
                  </a:lnTo>
                  <a:lnTo>
                    <a:pt x="25" y="10"/>
                  </a:lnTo>
                  <a:lnTo>
                    <a:pt x="23" y="11"/>
                  </a:lnTo>
                  <a:lnTo>
                    <a:pt x="20" y="13"/>
                  </a:lnTo>
                  <a:lnTo>
                    <a:pt x="14" y="14"/>
                  </a:lnTo>
                  <a:lnTo>
                    <a:pt x="10" y="11"/>
                  </a:lnTo>
                  <a:lnTo>
                    <a:pt x="5" y="7"/>
                  </a:lnTo>
                  <a:lnTo>
                    <a:pt x="0" y="4"/>
                  </a:lnTo>
                  <a:lnTo>
                    <a:pt x="3" y="3"/>
                  </a:lnTo>
                  <a:lnTo>
                    <a:pt x="7" y="2"/>
                  </a:lnTo>
                  <a:lnTo>
                    <a:pt x="11" y="2"/>
                  </a:lnTo>
                  <a:lnTo>
                    <a:pt x="16" y="0"/>
                  </a:lnTo>
                  <a:close/>
                </a:path>
              </a:pathLst>
            </a:custGeom>
            <a:solidFill>
              <a:srgbClr val="000000"/>
            </a:solidFill>
            <a:ln w="9525">
              <a:noFill/>
              <a:round/>
              <a:headEnd/>
              <a:tailEnd/>
            </a:ln>
          </p:spPr>
          <p:txBody>
            <a:bodyPr/>
            <a:lstStyle/>
            <a:p>
              <a:endParaRPr lang="en-US"/>
            </a:p>
          </p:txBody>
        </p:sp>
        <p:sp>
          <p:nvSpPr>
            <p:cNvPr id="27786" name="Freeform 384"/>
            <p:cNvSpPr>
              <a:spLocks/>
            </p:cNvSpPr>
            <p:nvPr/>
          </p:nvSpPr>
          <p:spPr bwMode="auto">
            <a:xfrm>
              <a:off x="4809" y="3928"/>
              <a:ext cx="8" cy="8"/>
            </a:xfrm>
            <a:custGeom>
              <a:avLst/>
              <a:gdLst>
                <a:gd name="T0" fmla="*/ 8 w 15"/>
                <a:gd name="T1" fmla="*/ 0 h 15"/>
                <a:gd name="T2" fmla="*/ 12 w 15"/>
                <a:gd name="T3" fmla="*/ 3 h 15"/>
                <a:gd name="T4" fmla="*/ 15 w 15"/>
                <a:gd name="T5" fmla="*/ 7 h 15"/>
                <a:gd name="T6" fmla="*/ 15 w 15"/>
                <a:gd name="T7" fmla="*/ 8 h 15"/>
                <a:gd name="T8" fmla="*/ 15 w 15"/>
                <a:gd name="T9" fmla="*/ 11 h 15"/>
                <a:gd name="T10" fmla="*/ 12 w 15"/>
                <a:gd name="T11" fmla="*/ 12 h 15"/>
                <a:gd name="T12" fmla="*/ 8 w 15"/>
                <a:gd name="T13" fmla="*/ 14 h 15"/>
                <a:gd name="T14" fmla="*/ 8 w 15"/>
                <a:gd name="T15" fmla="*/ 15 h 15"/>
                <a:gd name="T16" fmla="*/ 8 w 15"/>
                <a:gd name="T17" fmla="*/ 15 h 15"/>
                <a:gd name="T18" fmla="*/ 4 w 15"/>
                <a:gd name="T19" fmla="*/ 14 h 15"/>
                <a:gd name="T20" fmla="*/ 1 w 15"/>
                <a:gd name="T21" fmla="*/ 12 h 15"/>
                <a:gd name="T22" fmla="*/ 0 w 15"/>
                <a:gd name="T23" fmla="*/ 8 h 15"/>
                <a:gd name="T24" fmla="*/ 0 w 15"/>
                <a:gd name="T25" fmla="*/ 5 h 15"/>
                <a:gd name="T26" fmla="*/ 0 w 15"/>
                <a:gd name="T27" fmla="*/ 3 h 15"/>
                <a:gd name="T28" fmla="*/ 2 w 15"/>
                <a:gd name="T29" fmla="*/ 1 h 15"/>
                <a:gd name="T30" fmla="*/ 4 w 15"/>
                <a:gd name="T31" fmla="*/ 0 h 15"/>
                <a:gd name="T32" fmla="*/ 8 w 15"/>
                <a:gd name="T33" fmla="*/ 0 h 15"/>
                <a:gd name="T34" fmla="*/ 8 w 15"/>
                <a:gd name="T35" fmla="*/ 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
                <a:gd name="T55" fmla="*/ 0 h 15"/>
                <a:gd name="T56" fmla="*/ 15 w 15"/>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 h="15">
                  <a:moveTo>
                    <a:pt x="8" y="0"/>
                  </a:moveTo>
                  <a:lnTo>
                    <a:pt x="12" y="3"/>
                  </a:lnTo>
                  <a:lnTo>
                    <a:pt x="15" y="7"/>
                  </a:lnTo>
                  <a:lnTo>
                    <a:pt x="15" y="8"/>
                  </a:lnTo>
                  <a:lnTo>
                    <a:pt x="15" y="11"/>
                  </a:lnTo>
                  <a:lnTo>
                    <a:pt x="12" y="12"/>
                  </a:lnTo>
                  <a:lnTo>
                    <a:pt x="8" y="14"/>
                  </a:lnTo>
                  <a:lnTo>
                    <a:pt x="8" y="15"/>
                  </a:lnTo>
                  <a:lnTo>
                    <a:pt x="4" y="14"/>
                  </a:lnTo>
                  <a:lnTo>
                    <a:pt x="1" y="12"/>
                  </a:lnTo>
                  <a:lnTo>
                    <a:pt x="0" y="8"/>
                  </a:lnTo>
                  <a:lnTo>
                    <a:pt x="0" y="5"/>
                  </a:lnTo>
                  <a:lnTo>
                    <a:pt x="0" y="3"/>
                  </a:lnTo>
                  <a:lnTo>
                    <a:pt x="2" y="1"/>
                  </a:lnTo>
                  <a:lnTo>
                    <a:pt x="4" y="0"/>
                  </a:lnTo>
                  <a:lnTo>
                    <a:pt x="8" y="0"/>
                  </a:lnTo>
                  <a:close/>
                </a:path>
              </a:pathLst>
            </a:custGeom>
            <a:solidFill>
              <a:srgbClr val="000000"/>
            </a:solidFill>
            <a:ln w="9525">
              <a:noFill/>
              <a:round/>
              <a:headEnd/>
              <a:tailEnd/>
            </a:ln>
          </p:spPr>
          <p:txBody>
            <a:bodyPr/>
            <a:lstStyle/>
            <a:p>
              <a:endParaRPr lang="en-US"/>
            </a:p>
          </p:txBody>
        </p:sp>
        <p:sp>
          <p:nvSpPr>
            <p:cNvPr id="27787" name="Freeform 385"/>
            <p:cNvSpPr>
              <a:spLocks/>
            </p:cNvSpPr>
            <p:nvPr/>
          </p:nvSpPr>
          <p:spPr bwMode="auto">
            <a:xfrm>
              <a:off x="4818" y="3936"/>
              <a:ext cx="9" cy="6"/>
            </a:xfrm>
            <a:custGeom>
              <a:avLst/>
              <a:gdLst>
                <a:gd name="T0" fmla="*/ 13 w 18"/>
                <a:gd name="T1" fmla="*/ 0 h 14"/>
                <a:gd name="T2" fmla="*/ 17 w 18"/>
                <a:gd name="T3" fmla="*/ 3 h 14"/>
                <a:gd name="T4" fmla="*/ 18 w 18"/>
                <a:gd name="T5" fmla="*/ 6 h 14"/>
                <a:gd name="T6" fmla="*/ 17 w 18"/>
                <a:gd name="T7" fmla="*/ 8 h 14"/>
                <a:gd name="T8" fmla="*/ 14 w 18"/>
                <a:gd name="T9" fmla="*/ 11 h 14"/>
                <a:gd name="T10" fmla="*/ 9 w 18"/>
                <a:gd name="T11" fmla="*/ 13 h 14"/>
                <a:gd name="T12" fmla="*/ 4 w 18"/>
                <a:gd name="T13" fmla="*/ 14 h 14"/>
                <a:gd name="T14" fmla="*/ 0 w 18"/>
                <a:gd name="T15" fmla="*/ 11 h 14"/>
                <a:gd name="T16" fmla="*/ 0 w 18"/>
                <a:gd name="T17" fmla="*/ 6 h 14"/>
                <a:gd name="T18" fmla="*/ 6 w 18"/>
                <a:gd name="T19" fmla="*/ 2 h 14"/>
                <a:gd name="T20" fmla="*/ 13 w 18"/>
                <a:gd name="T21" fmla="*/ 0 h 14"/>
                <a:gd name="T22" fmla="*/ 13 w 18"/>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4"/>
                <a:gd name="T38" fmla="*/ 18 w 18"/>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4">
                  <a:moveTo>
                    <a:pt x="13" y="0"/>
                  </a:moveTo>
                  <a:lnTo>
                    <a:pt x="17" y="3"/>
                  </a:lnTo>
                  <a:lnTo>
                    <a:pt x="18" y="6"/>
                  </a:lnTo>
                  <a:lnTo>
                    <a:pt x="17" y="8"/>
                  </a:lnTo>
                  <a:lnTo>
                    <a:pt x="14" y="11"/>
                  </a:lnTo>
                  <a:lnTo>
                    <a:pt x="9" y="13"/>
                  </a:lnTo>
                  <a:lnTo>
                    <a:pt x="4" y="14"/>
                  </a:lnTo>
                  <a:lnTo>
                    <a:pt x="0" y="11"/>
                  </a:lnTo>
                  <a:lnTo>
                    <a:pt x="0" y="6"/>
                  </a:lnTo>
                  <a:lnTo>
                    <a:pt x="6" y="2"/>
                  </a:lnTo>
                  <a:lnTo>
                    <a:pt x="13" y="0"/>
                  </a:lnTo>
                  <a:close/>
                </a:path>
              </a:pathLst>
            </a:custGeom>
            <a:solidFill>
              <a:srgbClr val="000000"/>
            </a:solidFill>
            <a:ln w="9525">
              <a:noFill/>
              <a:round/>
              <a:headEnd/>
              <a:tailEnd/>
            </a:ln>
          </p:spPr>
          <p:txBody>
            <a:bodyPr/>
            <a:lstStyle/>
            <a:p>
              <a:endParaRPr lang="en-US"/>
            </a:p>
          </p:txBody>
        </p:sp>
        <p:sp>
          <p:nvSpPr>
            <p:cNvPr id="27788" name="Freeform 386"/>
            <p:cNvSpPr>
              <a:spLocks/>
            </p:cNvSpPr>
            <p:nvPr/>
          </p:nvSpPr>
          <p:spPr bwMode="auto">
            <a:xfrm>
              <a:off x="4825" y="3942"/>
              <a:ext cx="18" cy="12"/>
            </a:xfrm>
            <a:custGeom>
              <a:avLst/>
              <a:gdLst>
                <a:gd name="T0" fmla="*/ 23 w 37"/>
                <a:gd name="T1" fmla="*/ 4 h 23"/>
                <a:gd name="T2" fmla="*/ 26 w 37"/>
                <a:gd name="T3" fmla="*/ 7 h 23"/>
                <a:gd name="T4" fmla="*/ 30 w 37"/>
                <a:gd name="T5" fmla="*/ 10 h 23"/>
                <a:gd name="T6" fmla="*/ 33 w 37"/>
                <a:gd name="T7" fmla="*/ 12 h 23"/>
                <a:gd name="T8" fmla="*/ 37 w 37"/>
                <a:gd name="T9" fmla="*/ 15 h 23"/>
                <a:gd name="T10" fmla="*/ 32 w 37"/>
                <a:gd name="T11" fmla="*/ 19 h 23"/>
                <a:gd name="T12" fmla="*/ 25 w 37"/>
                <a:gd name="T13" fmla="*/ 23 h 23"/>
                <a:gd name="T14" fmla="*/ 19 w 37"/>
                <a:gd name="T15" fmla="*/ 22 h 23"/>
                <a:gd name="T16" fmla="*/ 15 w 37"/>
                <a:gd name="T17" fmla="*/ 16 h 23"/>
                <a:gd name="T18" fmla="*/ 11 w 37"/>
                <a:gd name="T19" fmla="*/ 14 h 23"/>
                <a:gd name="T20" fmla="*/ 7 w 37"/>
                <a:gd name="T21" fmla="*/ 11 h 23"/>
                <a:gd name="T22" fmla="*/ 3 w 37"/>
                <a:gd name="T23" fmla="*/ 10 h 23"/>
                <a:gd name="T24" fmla="*/ 0 w 37"/>
                <a:gd name="T25" fmla="*/ 8 h 23"/>
                <a:gd name="T26" fmla="*/ 4 w 37"/>
                <a:gd name="T27" fmla="*/ 4 h 23"/>
                <a:gd name="T28" fmla="*/ 8 w 37"/>
                <a:gd name="T29" fmla="*/ 1 h 23"/>
                <a:gd name="T30" fmla="*/ 11 w 37"/>
                <a:gd name="T31" fmla="*/ 0 h 23"/>
                <a:gd name="T32" fmla="*/ 15 w 37"/>
                <a:gd name="T33" fmla="*/ 0 h 23"/>
                <a:gd name="T34" fmla="*/ 19 w 37"/>
                <a:gd name="T35" fmla="*/ 1 h 23"/>
                <a:gd name="T36" fmla="*/ 23 w 37"/>
                <a:gd name="T37" fmla="*/ 4 h 23"/>
                <a:gd name="T38" fmla="*/ 23 w 37"/>
                <a:gd name="T39" fmla="*/ 4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7"/>
                <a:gd name="T61" fmla="*/ 0 h 23"/>
                <a:gd name="T62" fmla="*/ 37 w 37"/>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7" h="23">
                  <a:moveTo>
                    <a:pt x="23" y="4"/>
                  </a:moveTo>
                  <a:lnTo>
                    <a:pt x="26" y="7"/>
                  </a:lnTo>
                  <a:lnTo>
                    <a:pt x="30" y="10"/>
                  </a:lnTo>
                  <a:lnTo>
                    <a:pt x="33" y="12"/>
                  </a:lnTo>
                  <a:lnTo>
                    <a:pt x="37" y="15"/>
                  </a:lnTo>
                  <a:lnTo>
                    <a:pt x="32" y="19"/>
                  </a:lnTo>
                  <a:lnTo>
                    <a:pt x="25" y="23"/>
                  </a:lnTo>
                  <a:lnTo>
                    <a:pt x="19" y="22"/>
                  </a:lnTo>
                  <a:lnTo>
                    <a:pt x="15" y="16"/>
                  </a:lnTo>
                  <a:lnTo>
                    <a:pt x="11" y="14"/>
                  </a:lnTo>
                  <a:lnTo>
                    <a:pt x="7" y="11"/>
                  </a:lnTo>
                  <a:lnTo>
                    <a:pt x="3" y="10"/>
                  </a:lnTo>
                  <a:lnTo>
                    <a:pt x="0" y="8"/>
                  </a:lnTo>
                  <a:lnTo>
                    <a:pt x="4" y="4"/>
                  </a:lnTo>
                  <a:lnTo>
                    <a:pt x="8" y="1"/>
                  </a:lnTo>
                  <a:lnTo>
                    <a:pt x="11" y="0"/>
                  </a:lnTo>
                  <a:lnTo>
                    <a:pt x="15" y="0"/>
                  </a:lnTo>
                  <a:lnTo>
                    <a:pt x="19" y="1"/>
                  </a:lnTo>
                  <a:lnTo>
                    <a:pt x="23" y="4"/>
                  </a:lnTo>
                  <a:close/>
                </a:path>
              </a:pathLst>
            </a:custGeom>
            <a:solidFill>
              <a:srgbClr val="000000"/>
            </a:solidFill>
            <a:ln w="9525">
              <a:noFill/>
              <a:round/>
              <a:headEnd/>
              <a:tailEnd/>
            </a:ln>
          </p:spPr>
          <p:txBody>
            <a:bodyPr/>
            <a:lstStyle/>
            <a:p>
              <a:endParaRPr lang="en-US"/>
            </a:p>
          </p:txBody>
        </p:sp>
      </p:grpSp>
      <p:grpSp>
        <p:nvGrpSpPr>
          <p:cNvPr id="27661" name="Group 521"/>
          <p:cNvGrpSpPr>
            <a:grpSpLocks/>
          </p:cNvGrpSpPr>
          <p:nvPr/>
        </p:nvGrpSpPr>
        <p:grpSpPr bwMode="auto">
          <a:xfrm>
            <a:off x="4876800" y="5181600"/>
            <a:ext cx="685800" cy="685800"/>
            <a:chOff x="4764" y="3316"/>
            <a:chExt cx="337" cy="337"/>
          </a:xfrm>
        </p:grpSpPr>
        <p:sp>
          <p:nvSpPr>
            <p:cNvPr id="27662" name="Freeform 387"/>
            <p:cNvSpPr>
              <a:spLocks/>
            </p:cNvSpPr>
            <p:nvPr/>
          </p:nvSpPr>
          <p:spPr bwMode="auto">
            <a:xfrm>
              <a:off x="4880" y="3419"/>
              <a:ext cx="221" cy="234"/>
            </a:xfrm>
            <a:custGeom>
              <a:avLst/>
              <a:gdLst>
                <a:gd name="T0" fmla="*/ 168 w 441"/>
                <a:gd name="T1" fmla="*/ 1 h 468"/>
                <a:gd name="T2" fmla="*/ 221 w 441"/>
                <a:gd name="T3" fmla="*/ 1 h 468"/>
                <a:gd name="T4" fmla="*/ 274 w 441"/>
                <a:gd name="T5" fmla="*/ 3 h 468"/>
                <a:gd name="T6" fmla="*/ 313 w 441"/>
                <a:gd name="T7" fmla="*/ 7 h 468"/>
                <a:gd name="T8" fmla="*/ 348 w 441"/>
                <a:gd name="T9" fmla="*/ 10 h 468"/>
                <a:gd name="T10" fmla="*/ 377 w 441"/>
                <a:gd name="T11" fmla="*/ 18 h 468"/>
                <a:gd name="T12" fmla="*/ 393 w 441"/>
                <a:gd name="T13" fmla="*/ 44 h 468"/>
                <a:gd name="T14" fmla="*/ 399 w 441"/>
                <a:gd name="T15" fmla="*/ 66 h 468"/>
                <a:gd name="T16" fmla="*/ 418 w 441"/>
                <a:gd name="T17" fmla="*/ 80 h 468"/>
                <a:gd name="T18" fmla="*/ 439 w 441"/>
                <a:gd name="T19" fmla="*/ 94 h 468"/>
                <a:gd name="T20" fmla="*/ 441 w 441"/>
                <a:gd name="T21" fmla="*/ 112 h 468"/>
                <a:gd name="T22" fmla="*/ 439 w 441"/>
                <a:gd name="T23" fmla="*/ 150 h 468"/>
                <a:gd name="T24" fmla="*/ 437 w 441"/>
                <a:gd name="T25" fmla="*/ 189 h 468"/>
                <a:gd name="T26" fmla="*/ 435 w 441"/>
                <a:gd name="T27" fmla="*/ 226 h 468"/>
                <a:gd name="T28" fmla="*/ 406 w 441"/>
                <a:gd name="T29" fmla="*/ 243 h 468"/>
                <a:gd name="T30" fmla="*/ 370 w 441"/>
                <a:gd name="T31" fmla="*/ 255 h 468"/>
                <a:gd name="T32" fmla="*/ 332 w 441"/>
                <a:gd name="T33" fmla="*/ 261 h 468"/>
                <a:gd name="T34" fmla="*/ 301 w 441"/>
                <a:gd name="T35" fmla="*/ 270 h 468"/>
                <a:gd name="T36" fmla="*/ 317 w 441"/>
                <a:gd name="T37" fmla="*/ 281 h 468"/>
                <a:gd name="T38" fmla="*/ 339 w 441"/>
                <a:gd name="T39" fmla="*/ 284 h 468"/>
                <a:gd name="T40" fmla="*/ 363 w 441"/>
                <a:gd name="T41" fmla="*/ 287 h 468"/>
                <a:gd name="T42" fmla="*/ 390 w 441"/>
                <a:gd name="T43" fmla="*/ 290 h 468"/>
                <a:gd name="T44" fmla="*/ 411 w 441"/>
                <a:gd name="T45" fmla="*/ 290 h 468"/>
                <a:gd name="T46" fmla="*/ 432 w 441"/>
                <a:gd name="T47" fmla="*/ 299 h 468"/>
                <a:gd name="T48" fmla="*/ 430 w 441"/>
                <a:gd name="T49" fmla="*/ 338 h 468"/>
                <a:gd name="T50" fmla="*/ 429 w 441"/>
                <a:gd name="T51" fmla="*/ 375 h 468"/>
                <a:gd name="T52" fmla="*/ 432 w 441"/>
                <a:gd name="T53" fmla="*/ 412 h 468"/>
                <a:gd name="T54" fmla="*/ 423 w 441"/>
                <a:gd name="T55" fmla="*/ 436 h 468"/>
                <a:gd name="T56" fmla="*/ 388 w 441"/>
                <a:gd name="T57" fmla="*/ 436 h 468"/>
                <a:gd name="T58" fmla="*/ 350 w 441"/>
                <a:gd name="T59" fmla="*/ 436 h 468"/>
                <a:gd name="T60" fmla="*/ 317 w 441"/>
                <a:gd name="T61" fmla="*/ 444 h 468"/>
                <a:gd name="T62" fmla="*/ 303 w 441"/>
                <a:gd name="T63" fmla="*/ 441 h 468"/>
                <a:gd name="T64" fmla="*/ 285 w 441"/>
                <a:gd name="T65" fmla="*/ 456 h 468"/>
                <a:gd name="T66" fmla="*/ 261 w 441"/>
                <a:gd name="T67" fmla="*/ 468 h 468"/>
                <a:gd name="T68" fmla="*/ 201 w 441"/>
                <a:gd name="T69" fmla="*/ 459 h 468"/>
                <a:gd name="T70" fmla="*/ 135 w 441"/>
                <a:gd name="T71" fmla="*/ 452 h 468"/>
                <a:gd name="T72" fmla="*/ 69 w 441"/>
                <a:gd name="T73" fmla="*/ 447 h 468"/>
                <a:gd name="T74" fmla="*/ 29 w 441"/>
                <a:gd name="T75" fmla="*/ 440 h 468"/>
                <a:gd name="T76" fmla="*/ 8 w 441"/>
                <a:gd name="T77" fmla="*/ 440 h 468"/>
                <a:gd name="T78" fmla="*/ 3 w 441"/>
                <a:gd name="T79" fmla="*/ 412 h 468"/>
                <a:gd name="T80" fmla="*/ 18 w 441"/>
                <a:gd name="T81" fmla="*/ 394 h 468"/>
                <a:gd name="T82" fmla="*/ 33 w 441"/>
                <a:gd name="T83" fmla="*/ 368 h 468"/>
                <a:gd name="T84" fmla="*/ 49 w 441"/>
                <a:gd name="T85" fmla="*/ 343 h 468"/>
                <a:gd name="T86" fmla="*/ 74 w 441"/>
                <a:gd name="T87" fmla="*/ 328 h 468"/>
                <a:gd name="T88" fmla="*/ 81 w 441"/>
                <a:gd name="T89" fmla="*/ 301 h 468"/>
                <a:gd name="T90" fmla="*/ 80 w 441"/>
                <a:gd name="T91" fmla="*/ 273 h 468"/>
                <a:gd name="T92" fmla="*/ 103 w 441"/>
                <a:gd name="T93" fmla="*/ 268 h 468"/>
                <a:gd name="T94" fmla="*/ 131 w 441"/>
                <a:gd name="T95" fmla="*/ 268 h 468"/>
                <a:gd name="T96" fmla="*/ 160 w 441"/>
                <a:gd name="T97" fmla="*/ 268 h 468"/>
                <a:gd name="T98" fmla="*/ 164 w 441"/>
                <a:gd name="T99" fmla="*/ 254 h 468"/>
                <a:gd name="T100" fmla="*/ 139 w 441"/>
                <a:gd name="T101" fmla="*/ 252 h 468"/>
                <a:gd name="T102" fmla="*/ 105 w 441"/>
                <a:gd name="T103" fmla="*/ 250 h 468"/>
                <a:gd name="T104" fmla="*/ 87 w 441"/>
                <a:gd name="T105" fmla="*/ 216 h 468"/>
                <a:gd name="T106" fmla="*/ 87 w 441"/>
                <a:gd name="T107" fmla="*/ 143 h 468"/>
                <a:gd name="T108" fmla="*/ 90 w 441"/>
                <a:gd name="T109" fmla="*/ 72 h 468"/>
                <a:gd name="T110" fmla="*/ 96 w 441"/>
                <a:gd name="T111" fmla="*/ 10 h 468"/>
                <a:gd name="T112" fmla="*/ 117 w 441"/>
                <a:gd name="T113" fmla="*/ 4 h 4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1"/>
                <a:gd name="T172" fmla="*/ 0 h 468"/>
                <a:gd name="T173" fmla="*/ 441 w 441"/>
                <a:gd name="T174" fmla="*/ 468 h 4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1" h="468">
                  <a:moveTo>
                    <a:pt x="125" y="0"/>
                  </a:moveTo>
                  <a:lnTo>
                    <a:pt x="136" y="0"/>
                  </a:lnTo>
                  <a:lnTo>
                    <a:pt x="147" y="0"/>
                  </a:lnTo>
                  <a:lnTo>
                    <a:pt x="157" y="0"/>
                  </a:lnTo>
                  <a:lnTo>
                    <a:pt x="168" y="1"/>
                  </a:lnTo>
                  <a:lnTo>
                    <a:pt x="179" y="1"/>
                  </a:lnTo>
                  <a:lnTo>
                    <a:pt x="189" y="1"/>
                  </a:lnTo>
                  <a:lnTo>
                    <a:pt x="200" y="1"/>
                  </a:lnTo>
                  <a:lnTo>
                    <a:pt x="211" y="1"/>
                  </a:lnTo>
                  <a:lnTo>
                    <a:pt x="221" y="1"/>
                  </a:lnTo>
                  <a:lnTo>
                    <a:pt x="232" y="1"/>
                  </a:lnTo>
                  <a:lnTo>
                    <a:pt x="241" y="1"/>
                  </a:lnTo>
                  <a:lnTo>
                    <a:pt x="252" y="1"/>
                  </a:lnTo>
                  <a:lnTo>
                    <a:pt x="263" y="1"/>
                  </a:lnTo>
                  <a:lnTo>
                    <a:pt x="274" y="3"/>
                  </a:lnTo>
                  <a:lnTo>
                    <a:pt x="285" y="3"/>
                  </a:lnTo>
                  <a:lnTo>
                    <a:pt x="295" y="4"/>
                  </a:lnTo>
                  <a:lnTo>
                    <a:pt x="301" y="4"/>
                  </a:lnTo>
                  <a:lnTo>
                    <a:pt x="308" y="5"/>
                  </a:lnTo>
                  <a:lnTo>
                    <a:pt x="313" y="7"/>
                  </a:lnTo>
                  <a:lnTo>
                    <a:pt x="320" y="7"/>
                  </a:lnTo>
                  <a:lnTo>
                    <a:pt x="327" y="7"/>
                  </a:lnTo>
                  <a:lnTo>
                    <a:pt x="334" y="8"/>
                  </a:lnTo>
                  <a:lnTo>
                    <a:pt x="341" y="8"/>
                  </a:lnTo>
                  <a:lnTo>
                    <a:pt x="348" y="10"/>
                  </a:lnTo>
                  <a:lnTo>
                    <a:pt x="353" y="10"/>
                  </a:lnTo>
                  <a:lnTo>
                    <a:pt x="360" y="11"/>
                  </a:lnTo>
                  <a:lnTo>
                    <a:pt x="366" y="14"/>
                  </a:lnTo>
                  <a:lnTo>
                    <a:pt x="372" y="15"/>
                  </a:lnTo>
                  <a:lnTo>
                    <a:pt x="377" y="18"/>
                  </a:lnTo>
                  <a:lnTo>
                    <a:pt x="382" y="21"/>
                  </a:lnTo>
                  <a:lnTo>
                    <a:pt x="388" y="25"/>
                  </a:lnTo>
                  <a:lnTo>
                    <a:pt x="393" y="30"/>
                  </a:lnTo>
                  <a:lnTo>
                    <a:pt x="393" y="37"/>
                  </a:lnTo>
                  <a:lnTo>
                    <a:pt x="393" y="44"/>
                  </a:lnTo>
                  <a:lnTo>
                    <a:pt x="393" y="48"/>
                  </a:lnTo>
                  <a:lnTo>
                    <a:pt x="393" y="52"/>
                  </a:lnTo>
                  <a:lnTo>
                    <a:pt x="394" y="55"/>
                  </a:lnTo>
                  <a:lnTo>
                    <a:pt x="396" y="59"/>
                  </a:lnTo>
                  <a:lnTo>
                    <a:pt x="399" y="66"/>
                  </a:lnTo>
                  <a:lnTo>
                    <a:pt x="404" y="72"/>
                  </a:lnTo>
                  <a:lnTo>
                    <a:pt x="406" y="74"/>
                  </a:lnTo>
                  <a:lnTo>
                    <a:pt x="410" y="76"/>
                  </a:lnTo>
                  <a:lnTo>
                    <a:pt x="414" y="79"/>
                  </a:lnTo>
                  <a:lnTo>
                    <a:pt x="418" y="80"/>
                  </a:lnTo>
                  <a:lnTo>
                    <a:pt x="422" y="81"/>
                  </a:lnTo>
                  <a:lnTo>
                    <a:pt x="428" y="84"/>
                  </a:lnTo>
                  <a:lnTo>
                    <a:pt x="432" y="85"/>
                  </a:lnTo>
                  <a:lnTo>
                    <a:pt x="436" y="90"/>
                  </a:lnTo>
                  <a:lnTo>
                    <a:pt x="439" y="94"/>
                  </a:lnTo>
                  <a:lnTo>
                    <a:pt x="441" y="99"/>
                  </a:lnTo>
                  <a:lnTo>
                    <a:pt x="441" y="101"/>
                  </a:lnTo>
                  <a:lnTo>
                    <a:pt x="441" y="105"/>
                  </a:lnTo>
                  <a:lnTo>
                    <a:pt x="441" y="107"/>
                  </a:lnTo>
                  <a:lnTo>
                    <a:pt x="441" y="112"/>
                  </a:lnTo>
                  <a:lnTo>
                    <a:pt x="441" y="120"/>
                  </a:lnTo>
                  <a:lnTo>
                    <a:pt x="440" y="127"/>
                  </a:lnTo>
                  <a:lnTo>
                    <a:pt x="440" y="135"/>
                  </a:lnTo>
                  <a:lnTo>
                    <a:pt x="440" y="143"/>
                  </a:lnTo>
                  <a:lnTo>
                    <a:pt x="439" y="150"/>
                  </a:lnTo>
                  <a:lnTo>
                    <a:pt x="439" y="159"/>
                  </a:lnTo>
                  <a:lnTo>
                    <a:pt x="439" y="165"/>
                  </a:lnTo>
                  <a:lnTo>
                    <a:pt x="439" y="174"/>
                  </a:lnTo>
                  <a:lnTo>
                    <a:pt x="437" y="181"/>
                  </a:lnTo>
                  <a:lnTo>
                    <a:pt x="437" y="189"/>
                  </a:lnTo>
                  <a:lnTo>
                    <a:pt x="436" y="196"/>
                  </a:lnTo>
                  <a:lnTo>
                    <a:pt x="436" y="204"/>
                  </a:lnTo>
                  <a:lnTo>
                    <a:pt x="436" y="211"/>
                  </a:lnTo>
                  <a:lnTo>
                    <a:pt x="436" y="219"/>
                  </a:lnTo>
                  <a:lnTo>
                    <a:pt x="435" y="226"/>
                  </a:lnTo>
                  <a:lnTo>
                    <a:pt x="435" y="233"/>
                  </a:lnTo>
                  <a:lnTo>
                    <a:pt x="428" y="234"/>
                  </a:lnTo>
                  <a:lnTo>
                    <a:pt x="421" y="237"/>
                  </a:lnTo>
                  <a:lnTo>
                    <a:pt x="412" y="240"/>
                  </a:lnTo>
                  <a:lnTo>
                    <a:pt x="406" y="243"/>
                  </a:lnTo>
                  <a:lnTo>
                    <a:pt x="399" y="244"/>
                  </a:lnTo>
                  <a:lnTo>
                    <a:pt x="392" y="247"/>
                  </a:lnTo>
                  <a:lnTo>
                    <a:pt x="385" y="250"/>
                  </a:lnTo>
                  <a:lnTo>
                    <a:pt x="378" y="252"/>
                  </a:lnTo>
                  <a:lnTo>
                    <a:pt x="370" y="255"/>
                  </a:lnTo>
                  <a:lnTo>
                    <a:pt x="363" y="256"/>
                  </a:lnTo>
                  <a:lnTo>
                    <a:pt x="354" y="258"/>
                  </a:lnTo>
                  <a:lnTo>
                    <a:pt x="348" y="261"/>
                  </a:lnTo>
                  <a:lnTo>
                    <a:pt x="339" y="261"/>
                  </a:lnTo>
                  <a:lnTo>
                    <a:pt x="332" y="261"/>
                  </a:lnTo>
                  <a:lnTo>
                    <a:pt x="324" y="261"/>
                  </a:lnTo>
                  <a:lnTo>
                    <a:pt x="317" y="261"/>
                  </a:lnTo>
                  <a:lnTo>
                    <a:pt x="310" y="262"/>
                  </a:lnTo>
                  <a:lnTo>
                    <a:pt x="305" y="265"/>
                  </a:lnTo>
                  <a:lnTo>
                    <a:pt x="301" y="270"/>
                  </a:lnTo>
                  <a:lnTo>
                    <a:pt x="301" y="277"/>
                  </a:lnTo>
                  <a:lnTo>
                    <a:pt x="305" y="277"/>
                  </a:lnTo>
                  <a:lnTo>
                    <a:pt x="309" y="279"/>
                  </a:lnTo>
                  <a:lnTo>
                    <a:pt x="313" y="280"/>
                  </a:lnTo>
                  <a:lnTo>
                    <a:pt x="317" y="281"/>
                  </a:lnTo>
                  <a:lnTo>
                    <a:pt x="321" y="281"/>
                  </a:lnTo>
                  <a:lnTo>
                    <a:pt x="325" y="283"/>
                  </a:lnTo>
                  <a:lnTo>
                    <a:pt x="331" y="283"/>
                  </a:lnTo>
                  <a:lnTo>
                    <a:pt x="335" y="284"/>
                  </a:lnTo>
                  <a:lnTo>
                    <a:pt x="339" y="284"/>
                  </a:lnTo>
                  <a:lnTo>
                    <a:pt x="345" y="285"/>
                  </a:lnTo>
                  <a:lnTo>
                    <a:pt x="349" y="285"/>
                  </a:lnTo>
                  <a:lnTo>
                    <a:pt x="354" y="287"/>
                  </a:lnTo>
                  <a:lnTo>
                    <a:pt x="359" y="287"/>
                  </a:lnTo>
                  <a:lnTo>
                    <a:pt x="363" y="287"/>
                  </a:lnTo>
                  <a:lnTo>
                    <a:pt x="368" y="288"/>
                  </a:lnTo>
                  <a:lnTo>
                    <a:pt x="372" y="288"/>
                  </a:lnTo>
                  <a:lnTo>
                    <a:pt x="379" y="288"/>
                  </a:lnTo>
                  <a:lnTo>
                    <a:pt x="388" y="290"/>
                  </a:lnTo>
                  <a:lnTo>
                    <a:pt x="390" y="290"/>
                  </a:lnTo>
                  <a:lnTo>
                    <a:pt x="394" y="290"/>
                  </a:lnTo>
                  <a:lnTo>
                    <a:pt x="399" y="290"/>
                  </a:lnTo>
                  <a:lnTo>
                    <a:pt x="403" y="290"/>
                  </a:lnTo>
                  <a:lnTo>
                    <a:pt x="407" y="290"/>
                  </a:lnTo>
                  <a:lnTo>
                    <a:pt x="411" y="290"/>
                  </a:lnTo>
                  <a:lnTo>
                    <a:pt x="414" y="290"/>
                  </a:lnTo>
                  <a:lnTo>
                    <a:pt x="418" y="290"/>
                  </a:lnTo>
                  <a:lnTo>
                    <a:pt x="425" y="290"/>
                  </a:lnTo>
                  <a:lnTo>
                    <a:pt x="433" y="292"/>
                  </a:lnTo>
                  <a:lnTo>
                    <a:pt x="432" y="299"/>
                  </a:lnTo>
                  <a:lnTo>
                    <a:pt x="432" y="308"/>
                  </a:lnTo>
                  <a:lnTo>
                    <a:pt x="432" y="314"/>
                  </a:lnTo>
                  <a:lnTo>
                    <a:pt x="432" y="323"/>
                  </a:lnTo>
                  <a:lnTo>
                    <a:pt x="430" y="330"/>
                  </a:lnTo>
                  <a:lnTo>
                    <a:pt x="430" y="338"/>
                  </a:lnTo>
                  <a:lnTo>
                    <a:pt x="430" y="345"/>
                  </a:lnTo>
                  <a:lnTo>
                    <a:pt x="430" y="353"/>
                  </a:lnTo>
                  <a:lnTo>
                    <a:pt x="429" y="360"/>
                  </a:lnTo>
                  <a:lnTo>
                    <a:pt x="429" y="368"/>
                  </a:lnTo>
                  <a:lnTo>
                    <a:pt x="429" y="375"/>
                  </a:lnTo>
                  <a:lnTo>
                    <a:pt x="429" y="383"/>
                  </a:lnTo>
                  <a:lnTo>
                    <a:pt x="429" y="390"/>
                  </a:lnTo>
                  <a:lnTo>
                    <a:pt x="429" y="397"/>
                  </a:lnTo>
                  <a:lnTo>
                    <a:pt x="430" y="405"/>
                  </a:lnTo>
                  <a:lnTo>
                    <a:pt x="432" y="412"/>
                  </a:lnTo>
                  <a:lnTo>
                    <a:pt x="430" y="418"/>
                  </a:lnTo>
                  <a:lnTo>
                    <a:pt x="430" y="425"/>
                  </a:lnTo>
                  <a:lnTo>
                    <a:pt x="430" y="430"/>
                  </a:lnTo>
                  <a:lnTo>
                    <a:pt x="432" y="436"/>
                  </a:lnTo>
                  <a:lnTo>
                    <a:pt x="423" y="436"/>
                  </a:lnTo>
                  <a:lnTo>
                    <a:pt x="417" y="436"/>
                  </a:lnTo>
                  <a:lnTo>
                    <a:pt x="408" y="436"/>
                  </a:lnTo>
                  <a:lnTo>
                    <a:pt x="401" y="437"/>
                  </a:lnTo>
                  <a:lnTo>
                    <a:pt x="394" y="436"/>
                  </a:lnTo>
                  <a:lnTo>
                    <a:pt x="388" y="436"/>
                  </a:lnTo>
                  <a:lnTo>
                    <a:pt x="379" y="436"/>
                  </a:lnTo>
                  <a:lnTo>
                    <a:pt x="372" y="436"/>
                  </a:lnTo>
                  <a:lnTo>
                    <a:pt x="366" y="436"/>
                  </a:lnTo>
                  <a:lnTo>
                    <a:pt x="359" y="436"/>
                  </a:lnTo>
                  <a:lnTo>
                    <a:pt x="350" y="436"/>
                  </a:lnTo>
                  <a:lnTo>
                    <a:pt x="343" y="437"/>
                  </a:lnTo>
                  <a:lnTo>
                    <a:pt x="337" y="437"/>
                  </a:lnTo>
                  <a:lnTo>
                    <a:pt x="330" y="440"/>
                  </a:lnTo>
                  <a:lnTo>
                    <a:pt x="323" y="441"/>
                  </a:lnTo>
                  <a:lnTo>
                    <a:pt x="317" y="444"/>
                  </a:lnTo>
                  <a:lnTo>
                    <a:pt x="314" y="440"/>
                  </a:lnTo>
                  <a:lnTo>
                    <a:pt x="312" y="437"/>
                  </a:lnTo>
                  <a:lnTo>
                    <a:pt x="310" y="437"/>
                  </a:lnTo>
                  <a:lnTo>
                    <a:pt x="306" y="439"/>
                  </a:lnTo>
                  <a:lnTo>
                    <a:pt x="303" y="441"/>
                  </a:lnTo>
                  <a:lnTo>
                    <a:pt x="301" y="444"/>
                  </a:lnTo>
                  <a:lnTo>
                    <a:pt x="298" y="447"/>
                  </a:lnTo>
                  <a:lnTo>
                    <a:pt x="295" y="450"/>
                  </a:lnTo>
                  <a:lnTo>
                    <a:pt x="290" y="452"/>
                  </a:lnTo>
                  <a:lnTo>
                    <a:pt x="285" y="456"/>
                  </a:lnTo>
                  <a:lnTo>
                    <a:pt x="280" y="461"/>
                  </a:lnTo>
                  <a:lnTo>
                    <a:pt x="276" y="463"/>
                  </a:lnTo>
                  <a:lnTo>
                    <a:pt x="270" y="466"/>
                  </a:lnTo>
                  <a:lnTo>
                    <a:pt x="266" y="468"/>
                  </a:lnTo>
                  <a:lnTo>
                    <a:pt x="261" y="468"/>
                  </a:lnTo>
                  <a:lnTo>
                    <a:pt x="255" y="466"/>
                  </a:lnTo>
                  <a:lnTo>
                    <a:pt x="241" y="465"/>
                  </a:lnTo>
                  <a:lnTo>
                    <a:pt x="228" y="462"/>
                  </a:lnTo>
                  <a:lnTo>
                    <a:pt x="214" y="461"/>
                  </a:lnTo>
                  <a:lnTo>
                    <a:pt x="201" y="459"/>
                  </a:lnTo>
                  <a:lnTo>
                    <a:pt x="187" y="458"/>
                  </a:lnTo>
                  <a:lnTo>
                    <a:pt x="175" y="456"/>
                  </a:lnTo>
                  <a:lnTo>
                    <a:pt x="161" y="455"/>
                  </a:lnTo>
                  <a:lnTo>
                    <a:pt x="149" y="455"/>
                  </a:lnTo>
                  <a:lnTo>
                    <a:pt x="135" y="452"/>
                  </a:lnTo>
                  <a:lnTo>
                    <a:pt x="121" y="452"/>
                  </a:lnTo>
                  <a:lnTo>
                    <a:pt x="109" y="450"/>
                  </a:lnTo>
                  <a:lnTo>
                    <a:pt x="96" y="450"/>
                  </a:lnTo>
                  <a:lnTo>
                    <a:pt x="83" y="448"/>
                  </a:lnTo>
                  <a:lnTo>
                    <a:pt x="69" y="447"/>
                  </a:lnTo>
                  <a:lnTo>
                    <a:pt x="56" y="445"/>
                  </a:lnTo>
                  <a:lnTo>
                    <a:pt x="43" y="444"/>
                  </a:lnTo>
                  <a:lnTo>
                    <a:pt x="38" y="443"/>
                  </a:lnTo>
                  <a:lnTo>
                    <a:pt x="34" y="441"/>
                  </a:lnTo>
                  <a:lnTo>
                    <a:pt x="29" y="440"/>
                  </a:lnTo>
                  <a:lnTo>
                    <a:pt x="25" y="440"/>
                  </a:lnTo>
                  <a:lnTo>
                    <a:pt x="21" y="440"/>
                  </a:lnTo>
                  <a:lnTo>
                    <a:pt x="16" y="440"/>
                  </a:lnTo>
                  <a:lnTo>
                    <a:pt x="12" y="440"/>
                  </a:lnTo>
                  <a:lnTo>
                    <a:pt x="8" y="440"/>
                  </a:lnTo>
                  <a:lnTo>
                    <a:pt x="4" y="433"/>
                  </a:lnTo>
                  <a:lnTo>
                    <a:pt x="1" y="429"/>
                  </a:lnTo>
                  <a:lnTo>
                    <a:pt x="0" y="422"/>
                  </a:lnTo>
                  <a:lnTo>
                    <a:pt x="1" y="415"/>
                  </a:lnTo>
                  <a:lnTo>
                    <a:pt x="3" y="412"/>
                  </a:lnTo>
                  <a:lnTo>
                    <a:pt x="4" y="410"/>
                  </a:lnTo>
                  <a:lnTo>
                    <a:pt x="7" y="407"/>
                  </a:lnTo>
                  <a:lnTo>
                    <a:pt x="11" y="404"/>
                  </a:lnTo>
                  <a:lnTo>
                    <a:pt x="14" y="399"/>
                  </a:lnTo>
                  <a:lnTo>
                    <a:pt x="18" y="394"/>
                  </a:lnTo>
                  <a:lnTo>
                    <a:pt x="21" y="389"/>
                  </a:lnTo>
                  <a:lnTo>
                    <a:pt x="25" y="383"/>
                  </a:lnTo>
                  <a:lnTo>
                    <a:pt x="27" y="378"/>
                  </a:lnTo>
                  <a:lnTo>
                    <a:pt x="30" y="374"/>
                  </a:lnTo>
                  <a:lnTo>
                    <a:pt x="33" y="368"/>
                  </a:lnTo>
                  <a:lnTo>
                    <a:pt x="37" y="364"/>
                  </a:lnTo>
                  <a:lnTo>
                    <a:pt x="38" y="359"/>
                  </a:lnTo>
                  <a:lnTo>
                    <a:pt x="43" y="353"/>
                  </a:lnTo>
                  <a:lnTo>
                    <a:pt x="45" y="348"/>
                  </a:lnTo>
                  <a:lnTo>
                    <a:pt x="49" y="343"/>
                  </a:lnTo>
                  <a:lnTo>
                    <a:pt x="54" y="339"/>
                  </a:lnTo>
                  <a:lnTo>
                    <a:pt x="58" y="335"/>
                  </a:lnTo>
                  <a:lnTo>
                    <a:pt x="62" y="331"/>
                  </a:lnTo>
                  <a:lnTo>
                    <a:pt x="67" y="327"/>
                  </a:lnTo>
                  <a:lnTo>
                    <a:pt x="74" y="328"/>
                  </a:lnTo>
                  <a:lnTo>
                    <a:pt x="78" y="324"/>
                  </a:lnTo>
                  <a:lnTo>
                    <a:pt x="81" y="319"/>
                  </a:lnTo>
                  <a:lnTo>
                    <a:pt x="83" y="312"/>
                  </a:lnTo>
                  <a:lnTo>
                    <a:pt x="83" y="306"/>
                  </a:lnTo>
                  <a:lnTo>
                    <a:pt x="81" y="301"/>
                  </a:lnTo>
                  <a:lnTo>
                    <a:pt x="81" y="295"/>
                  </a:lnTo>
                  <a:lnTo>
                    <a:pt x="81" y="290"/>
                  </a:lnTo>
                  <a:lnTo>
                    <a:pt x="80" y="284"/>
                  </a:lnTo>
                  <a:lnTo>
                    <a:pt x="80" y="279"/>
                  </a:lnTo>
                  <a:lnTo>
                    <a:pt x="80" y="273"/>
                  </a:lnTo>
                  <a:lnTo>
                    <a:pt x="81" y="268"/>
                  </a:lnTo>
                  <a:lnTo>
                    <a:pt x="87" y="268"/>
                  </a:lnTo>
                  <a:lnTo>
                    <a:pt x="92" y="268"/>
                  </a:lnTo>
                  <a:lnTo>
                    <a:pt x="98" y="268"/>
                  </a:lnTo>
                  <a:lnTo>
                    <a:pt x="103" y="268"/>
                  </a:lnTo>
                  <a:lnTo>
                    <a:pt x="109" y="268"/>
                  </a:lnTo>
                  <a:lnTo>
                    <a:pt x="114" y="268"/>
                  </a:lnTo>
                  <a:lnTo>
                    <a:pt x="120" y="268"/>
                  </a:lnTo>
                  <a:lnTo>
                    <a:pt x="125" y="268"/>
                  </a:lnTo>
                  <a:lnTo>
                    <a:pt x="131" y="268"/>
                  </a:lnTo>
                  <a:lnTo>
                    <a:pt x="136" y="268"/>
                  </a:lnTo>
                  <a:lnTo>
                    <a:pt x="142" y="268"/>
                  </a:lnTo>
                  <a:lnTo>
                    <a:pt x="149" y="268"/>
                  </a:lnTo>
                  <a:lnTo>
                    <a:pt x="154" y="268"/>
                  </a:lnTo>
                  <a:lnTo>
                    <a:pt x="160" y="268"/>
                  </a:lnTo>
                  <a:lnTo>
                    <a:pt x="165" y="268"/>
                  </a:lnTo>
                  <a:lnTo>
                    <a:pt x="171" y="268"/>
                  </a:lnTo>
                  <a:lnTo>
                    <a:pt x="170" y="261"/>
                  </a:lnTo>
                  <a:lnTo>
                    <a:pt x="168" y="256"/>
                  </a:lnTo>
                  <a:lnTo>
                    <a:pt x="164" y="254"/>
                  </a:lnTo>
                  <a:lnTo>
                    <a:pt x="160" y="254"/>
                  </a:lnTo>
                  <a:lnTo>
                    <a:pt x="154" y="252"/>
                  </a:lnTo>
                  <a:lnTo>
                    <a:pt x="149" y="252"/>
                  </a:lnTo>
                  <a:lnTo>
                    <a:pt x="143" y="252"/>
                  </a:lnTo>
                  <a:lnTo>
                    <a:pt x="139" y="252"/>
                  </a:lnTo>
                  <a:lnTo>
                    <a:pt x="131" y="251"/>
                  </a:lnTo>
                  <a:lnTo>
                    <a:pt x="125" y="251"/>
                  </a:lnTo>
                  <a:lnTo>
                    <a:pt x="117" y="251"/>
                  </a:lnTo>
                  <a:lnTo>
                    <a:pt x="112" y="251"/>
                  </a:lnTo>
                  <a:lnTo>
                    <a:pt x="105" y="250"/>
                  </a:lnTo>
                  <a:lnTo>
                    <a:pt x="98" y="248"/>
                  </a:lnTo>
                  <a:lnTo>
                    <a:pt x="92" y="248"/>
                  </a:lnTo>
                  <a:lnTo>
                    <a:pt x="87" y="247"/>
                  </a:lnTo>
                  <a:lnTo>
                    <a:pt x="87" y="232"/>
                  </a:lnTo>
                  <a:lnTo>
                    <a:pt x="87" y="216"/>
                  </a:lnTo>
                  <a:lnTo>
                    <a:pt x="87" y="201"/>
                  </a:lnTo>
                  <a:lnTo>
                    <a:pt x="87" y="187"/>
                  </a:lnTo>
                  <a:lnTo>
                    <a:pt x="87" y="172"/>
                  </a:lnTo>
                  <a:lnTo>
                    <a:pt x="87" y="159"/>
                  </a:lnTo>
                  <a:lnTo>
                    <a:pt x="87" y="143"/>
                  </a:lnTo>
                  <a:lnTo>
                    <a:pt x="88" y="130"/>
                  </a:lnTo>
                  <a:lnTo>
                    <a:pt x="88" y="116"/>
                  </a:lnTo>
                  <a:lnTo>
                    <a:pt x="88" y="101"/>
                  </a:lnTo>
                  <a:lnTo>
                    <a:pt x="88" y="87"/>
                  </a:lnTo>
                  <a:lnTo>
                    <a:pt x="90" y="72"/>
                  </a:lnTo>
                  <a:lnTo>
                    <a:pt x="90" y="56"/>
                  </a:lnTo>
                  <a:lnTo>
                    <a:pt x="91" y="43"/>
                  </a:lnTo>
                  <a:lnTo>
                    <a:pt x="92" y="27"/>
                  </a:lnTo>
                  <a:lnTo>
                    <a:pt x="95" y="14"/>
                  </a:lnTo>
                  <a:lnTo>
                    <a:pt x="96" y="10"/>
                  </a:lnTo>
                  <a:lnTo>
                    <a:pt x="99" y="7"/>
                  </a:lnTo>
                  <a:lnTo>
                    <a:pt x="103" y="5"/>
                  </a:lnTo>
                  <a:lnTo>
                    <a:pt x="107" y="5"/>
                  </a:lnTo>
                  <a:lnTo>
                    <a:pt x="112" y="4"/>
                  </a:lnTo>
                  <a:lnTo>
                    <a:pt x="117" y="4"/>
                  </a:lnTo>
                  <a:lnTo>
                    <a:pt x="121" y="3"/>
                  </a:lnTo>
                  <a:lnTo>
                    <a:pt x="125" y="0"/>
                  </a:lnTo>
                  <a:close/>
                </a:path>
              </a:pathLst>
            </a:custGeom>
            <a:solidFill>
              <a:srgbClr val="000000"/>
            </a:solidFill>
            <a:ln w="9525">
              <a:noFill/>
              <a:round/>
              <a:headEnd/>
              <a:tailEnd/>
            </a:ln>
          </p:spPr>
          <p:txBody>
            <a:bodyPr/>
            <a:lstStyle/>
            <a:p>
              <a:endParaRPr lang="en-US"/>
            </a:p>
          </p:txBody>
        </p:sp>
        <p:sp>
          <p:nvSpPr>
            <p:cNvPr id="27663" name="Freeform 388"/>
            <p:cNvSpPr>
              <a:spLocks/>
            </p:cNvSpPr>
            <p:nvPr/>
          </p:nvSpPr>
          <p:spPr bwMode="auto">
            <a:xfrm>
              <a:off x="4931" y="3426"/>
              <a:ext cx="116" cy="110"/>
            </a:xfrm>
            <a:custGeom>
              <a:avLst/>
              <a:gdLst>
                <a:gd name="T0" fmla="*/ 43 w 232"/>
                <a:gd name="T1" fmla="*/ 0 h 219"/>
                <a:gd name="T2" fmla="*/ 63 w 232"/>
                <a:gd name="T3" fmla="*/ 0 h 219"/>
                <a:gd name="T4" fmla="*/ 85 w 232"/>
                <a:gd name="T5" fmla="*/ 0 h 219"/>
                <a:gd name="T6" fmla="*/ 109 w 232"/>
                <a:gd name="T7" fmla="*/ 1 h 219"/>
                <a:gd name="T8" fmla="*/ 131 w 232"/>
                <a:gd name="T9" fmla="*/ 1 h 219"/>
                <a:gd name="T10" fmla="*/ 154 w 232"/>
                <a:gd name="T11" fmla="*/ 2 h 219"/>
                <a:gd name="T12" fmla="*/ 178 w 232"/>
                <a:gd name="T13" fmla="*/ 4 h 219"/>
                <a:gd name="T14" fmla="*/ 199 w 232"/>
                <a:gd name="T15" fmla="*/ 7 h 219"/>
                <a:gd name="T16" fmla="*/ 215 w 232"/>
                <a:gd name="T17" fmla="*/ 9 h 219"/>
                <a:gd name="T18" fmla="*/ 223 w 232"/>
                <a:gd name="T19" fmla="*/ 13 h 219"/>
                <a:gd name="T20" fmla="*/ 228 w 232"/>
                <a:gd name="T21" fmla="*/ 20 h 219"/>
                <a:gd name="T22" fmla="*/ 230 w 232"/>
                <a:gd name="T23" fmla="*/ 29 h 219"/>
                <a:gd name="T24" fmla="*/ 230 w 232"/>
                <a:gd name="T25" fmla="*/ 38 h 219"/>
                <a:gd name="T26" fmla="*/ 230 w 232"/>
                <a:gd name="T27" fmla="*/ 49 h 219"/>
                <a:gd name="T28" fmla="*/ 230 w 232"/>
                <a:gd name="T29" fmla="*/ 59 h 219"/>
                <a:gd name="T30" fmla="*/ 230 w 232"/>
                <a:gd name="T31" fmla="*/ 69 h 219"/>
                <a:gd name="T32" fmla="*/ 230 w 232"/>
                <a:gd name="T33" fmla="*/ 82 h 219"/>
                <a:gd name="T34" fmla="*/ 230 w 232"/>
                <a:gd name="T35" fmla="*/ 100 h 219"/>
                <a:gd name="T36" fmla="*/ 229 w 232"/>
                <a:gd name="T37" fmla="*/ 118 h 219"/>
                <a:gd name="T38" fmla="*/ 229 w 232"/>
                <a:gd name="T39" fmla="*/ 136 h 219"/>
                <a:gd name="T40" fmla="*/ 229 w 232"/>
                <a:gd name="T41" fmla="*/ 154 h 219"/>
                <a:gd name="T42" fmla="*/ 228 w 232"/>
                <a:gd name="T43" fmla="*/ 172 h 219"/>
                <a:gd name="T44" fmla="*/ 226 w 232"/>
                <a:gd name="T45" fmla="*/ 189 h 219"/>
                <a:gd name="T46" fmla="*/ 223 w 232"/>
                <a:gd name="T47" fmla="*/ 207 h 219"/>
                <a:gd name="T48" fmla="*/ 215 w 232"/>
                <a:gd name="T49" fmla="*/ 218 h 219"/>
                <a:gd name="T50" fmla="*/ 203 w 232"/>
                <a:gd name="T51" fmla="*/ 218 h 219"/>
                <a:gd name="T52" fmla="*/ 190 w 232"/>
                <a:gd name="T53" fmla="*/ 218 h 219"/>
                <a:gd name="T54" fmla="*/ 178 w 232"/>
                <a:gd name="T55" fmla="*/ 218 h 219"/>
                <a:gd name="T56" fmla="*/ 161 w 232"/>
                <a:gd name="T57" fmla="*/ 219 h 219"/>
                <a:gd name="T58" fmla="*/ 141 w 232"/>
                <a:gd name="T59" fmla="*/ 219 h 219"/>
                <a:gd name="T60" fmla="*/ 121 w 232"/>
                <a:gd name="T61" fmla="*/ 219 h 219"/>
                <a:gd name="T62" fmla="*/ 102 w 232"/>
                <a:gd name="T63" fmla="*/ 219 h 219"/>
                <a:gd name="T64" fmla="*/ 81 w 232"/>
                <a:gd name="T65" fmla="*/ 218 h 219"/>
                <a:gd name="T66" fmla="*/ 62 w 232"/>
                <a:gd name="T67" fmla="*/ 216 h 219"/>
                <a:gd name="T68" fmla="*/ 44 w 232"/>
                <a:gd name="T69" fmla="*/ 215 h 219"/>
                <a:gd name="T70" fmla="*/ 25 w 232"/>
                <a:gd name="T71" fmla="*/ 213 h 219"/>
                <a:gd name="T72" fmla="*/ 11 w 232"/>
                <a:gd name="T73" fmla="*/ 212 h 219"/>
                <a:gd name="T74" fmla="*/ 5 w 232"/>
                <a:gd name="T75" fmla="*/ 205 h 219"/>
                <a:gd name="T76" fmla="*/ 3 w 232"/>
                <a:gd name="T77" fmla="*/ 196 h 219"/>
                <a:gd name="T78" fmla="*/ 3 w 232"/>
                <a:gd name="T79" fmla="*/ 186 h 219"/>
                <a:gd name="T80" fmla="*/ 3 w 232"/>
                <a:gd name="T81" fmla="*/ 176 h 219"/>
                <a:gd name="T82" fmla="*/ 3 w 232"/>
                <a:gd name="T83" fmla="*/ 168 h 219"/>
                <a:gd name="T84" fmla="*/ 3 w 232"/>
                <a:gd name="T85" fmla="*/ 158 h 219"/>
                <a:gd name="T86" fmla="*/ 3 w 232"/>
                <a:gd name="T87" fmla="*/ 150 h 219"/>
                <a:gd name="T88" fmla="*/ 1 w 232"/>
                <a:gd name="T89" fmla="*/ 140 h 219"/>
                <a:gd name="T90" fmla="*/ 0 w 232"/>
                <a:gd name="T91" fmla="*/ 131 h 219"/>
                <a:gd name="T92" fmla="*/ 0 w 232"/>
                <a:gd name="T93" fmla="*/ 122 h 219"/>
                <a:gd name="T94" fmla="*/ 0 w 232"/>
                <a:gd name="T95" fmla="*/ 113 h 219"/>
                <a:gd name="T96" fmla="*/ 0 w 232"/>
                <a:gd name="T97" fmla="*/ 100 h 219"/>
                <a:gd name="T98" fmla="*/ 0 w 232"/>
                <a:gd name="T99" fmla="*/ 87 h 219"/>
                <a:gd name="T100" fmla="*/ 0 w 232"/>
                <a:gd name="T101" fmla="*/ 73 h 219"/>
                <a:gd name="T102" fmla="*/ 0 w 232"/>
                <a:gd name="T103" fmla="*/ 59 h 219"/>
                <a:gd name="T104" fmla="*/ 0 w 232"/>
                <a:gd name="T105" fmla="*/ 45 h 219"/>
                <a:gd name="T106" fmla="*/ 0 w 232"/>
                <a:gd name="T107" fmla="*/ 31 h 219"/>
                <a:gd name="T108" fmla="*/ 0 w 232"/>
                <a:gd name="T109" fmla="*/ 19 h 219"/>
                <a:gd name="T110" fmla="*/ 1 w 232"/>
                <a:gd name="T111" fmla="*/ 8 h 219"/>
                <a:gd name="T112" fmla="*/ 10 w 232"/>
                <a:gd name="T113" fmla="*/ 2 h 219"/>
                <a:gd name="T114" fmla="*/ 21 w 232"/>
                <a:gd name="T115" fmla="*/ 1 h 219"/>
                <a:gd name="T116" fmla="*/ 28 w 232"/>
                <a:gd name="T117" fmla="*/ 0 h 219"/>
                <a:gd name="T118" fmla="*/ 32 w 232"/>
                <a:gd name="T119" fmla="*/ 0 h 2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32"/>
                <a:gd name="T181" fmla="*/ 0 h 219"/>
                <a:gd name="T182" fmla="*/ 232 w 232"/>
                <a:gd name="T183" fmla="*/ 219 h 21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32" h="219">
                  <a:moveTo>
                    <a:pt x="32" y="0"/>
                  </a:moveTo>
                  <a:lnTo>
                    <a:pt x="43" y="0"/>
                  </a:lnTo>
                  <a:lnTo>
                    <a:pt x="52" y="0"/>
                  </a:lnTo>
                  <a:lnTo>
                    <a:pt x="63" y="0"/>
                  </a:lnTo>
                  <a:lnTo>
                    <a:pt x="74" y="0"/>
                  </a:lnTo>
                  <a:lnTo>
                    <a:pt x="85" y="0"/>
                  </a:lnTo>
                  <a:lnTo>
                    <a:pt x="98" y="1"/>
                  </a:lnTo>
                  <a:lnTo>
                    <a:pt x="109" y="1"/>
                  </a:lnTo>
                  <a:lnTo>
                    <a:pt x="120" y="1"/>
                  </a:lnTo>
                  <a:lnTo>
                    <a:pt x="131" y="1"/>
                  </a:lnTo>
                  <a:lnTo>
                    <a:pt x="143" y="1"/>
                  </a:lnTo>
                  <a:lnTo>
                    <a:pt x="154" y="2"/>
                  </a:lnTo>
                  <a:lnTo>
                    <a:pt x="167" y="4"/>
                  </a:lnTo>
                  <a:lnTo>
                    <a:pt x="178" y="4"/>
                  </a:lnTo>
                  <a:lnTo>
                    <a:pt x="189" y="5"/>
                  </a:lnTo>
                  <a:lnTo>
                    <a:pt x="199" y="7"/>
                  </a:lnTo>
                  <a:lnTo>
                    <a:pt x="211" y="9"/>
                  </a:lnTo>
                  <a:lnTo>
                    <a:pt x="215" y="9"/>
                  </a:lnTo>
                  <a:lnTo>
                    <a:pt x="219" y="11"/>
                  </a:lnTo>
                  <a:lnTo>
                    <a:pt x="223" y="13"/>
                  </a:lnTo>
                  <a:lnTo>
                    <a:pt x="226" y="16"/>
                  </a:lnTo>
                  <a:lnTo>
                    <a:pt x="228" y="20"/>
                  </a:lnTo>
                  <a:lnTo>
                    <a:pt x="229" y="25"/>
                  </a:lnTo>
                  <a:lnTo>
                    <a:pt x="230" y="29"/>
                  </a:lnTo>
                  <a:lnTo>
                    <a:pt x="232" y="34"/>
                  </a:lnTo>
                  <a:lnTo>
                    <a:pt x="230" y="38"/>
                  </a:lnTo>
                  <a:lnTo>
                    <a:pt x="230" y="44"/>
                  </a:lnTo>
                  <a:lnTo>
                    <a:pt x="230" y="49"/>
                  </a:lnTo>
                  <a:lnTo>
                    <a:pt x="230" y="55"/>
                  </a:lnTo>
                  <a:lnTo>
                    <a:pt x="230" y="59"/>
                  </a:lnTo>
                  <a:lnTo>
                    <a:pt x="230" y="65"/>
                  </a:lnTo>
                  <a:lnTo>
                    <a:pt x="230" y="69"/>
                  </a:lnTo>
                  <a:lnTo>
                    <a:pt x="232" y="74"/>
                  </a:lnTo>
                  <a:lnTo>
                    <a:pt x="230" y="82"/>
                  </a:lnTo>
                  <a:lnTo>
                    <a:pt x="230" y="92"/>
                  </a:lnTo>
                  <a:lnTo>
                    <a:pt x="230" y="100"/>
                  </a:lnTo>
                  <a:lnTo>
                    <a:pt x="230" y="110"/>
                  </a:lnTo>
                  <a:lnTo>
                    <a:pt x="229" y="118"/>
                  </a:lnTo>
                  <a:lnTo>
                    <a:pt x="229" y="128"/>
                  </a:lnTo>
                  <a:lnTo>
                    <a:pt x="229" y="136"/>
                  </a:lnTo>
                  <a:lnTo>
                    <a:pt x="229" y="146"/>
                  </a:lnTo>
                  <a:lnTo>
                    <a:pt x="229" y="154"/>
                  </a:lnTo>
                  <a:lnTo>
                    <a:pt x="228" y="164"/>
                  </a:lnTo>
                  <a:lnTo>
                    <a:pt x="228" y="172"/>
                  </a:lnTo>
                  <a:lnTo>
                    <a:pt x="228" y="182"/>
                  </a:lnTo>
                  <a:lnTo>
                    <a:pt x="226" y="189"/>
                  </a:lnTo>
                  <a:lnTo>
                    <a:pt x="225" y="198"/>
                  </a:lnTo>
                  <a:lnTo>
                    <a:pt x="223" y="207"/>
                  </a:lnTo>
                  <a:lnTo>
                    <a:pt x="222" y="216"/>
                  </a:lnTo>
                  <a:lnTo>
                    <a:pt x="215" y="218"/>
                  </a:lnTo>
                  <a:lnTo>
                    <a:pt x="210" y="218"/>
                  </a:lnTo>
                  <a:lnTo>
                    <a:pt x="203" y="218"/>
                  </a:lnTo>
                  <a:lnTo>
                    <a:pt x="197" y="218"/>
                  </a:lnTo>
                  <a:lnTo>
                    <a:pt x="190" y="218"/>
                  </a:lnTo>
                  <a:lnTo>
                    <a:pt x="183" y="218"/>
                  </a:lnTo>
                  <a:lnTo>
                    <a:pt x="178" y="218"/>
                  </a:lnTo>
                  <a:lnTo>
                    <a:pt x="171" y="219"/>
                  </a:lnTo>
                  <a:lnTo>
                    <a:pt x="161" y="219"/>
                  </a:lnTo>
                  <a:lnTo>
                    <a:pt x="150" y="219"/>
                  </a:lnTo>
                  <a:lnTo>
                    <a:pt x="141" y="219"/>
                  </a:lnTo>
                  <a:lnTo>
                    <a:pt x="131" y="219"/>
                  </a:lnTo>
                  <a:lnTo>
                    <a:pt x="121" y="219"/>
                  </a:lnTo>
                  <a:lnTo>
                    <a:pt x="112" y="219"/>
                  </a:lnTo>
                  <a:lnTo>
                    <a:pt x="102" y="219"/>
                  </a:lnTo>
                  <a:lnTo>
                    <a:pt x="92" y="219"/>
                  </a:lnTo>
                  <a:lnTo>
                    <a:pt x="81" y="218"/>
                  </a:lnTo>
                  <a:lnTo>
                    <a:pt x="73" y="218"/>
                  </a:lnTo>
                  <a:lnTo>
                    <a:pt x="62" y="216"/>
                  </a:lnTo>
                  <a:lnTo>
                    <a:pt x="54" y="216"/>
                  </a:lnTo>
                  <a:lnTo>
                    <a:pt x="44" y="215"/>
                  </a:lnTo>
                  <a:lnTo>
                    <a:pt x="34" y="215"/>
                  </a:lnTo>
                  <a:lnTo>
                    <a:pt x="25" y="213"/>
                  </a:lnTo>
                  <a:lnTo>
                    <a:pt x="15" y="213"/>
                  </a:lnTo>
                  <a:lnTo>
                    <a:pt x="11" y="212"/>
                  </a:lnTo>
                  <a:lnTo>
                    <a:pt x="8" y="209"/>
                  </a:lnTo>
                  <a:lnTo>
                    <a:pt x="5" y="205"/>
                  </a:lnTo>
                  <a:lnTo>
                    <a:pt x="4" y="201"/>
                  </a:lnTo>
                  <a:lnTo>
                    <a:pt x="3" y="196"/>
                  </a:lnTo>
                  <a:lnTo>
                    <a:pt x="3" y="191"/>
                  </a:lnTo>
                  <a:lnTo>
                    <a:pt x="3" y="186"/>
                  </a:lnTo>
                  <a:lnTo>
                    <a:pt x="4" y="182"/>
                  </a:lnTo>
                  <a:lnTo>
                    <a:pt x="3" y="176"/>
                  </a:lnTo>
                  <a:lnTo>
                    <a:pt x="3" y="172"/>
                  </a:lnTo>
                  <a:lnTo>
                    <a:pt x="3" y="168"/>
                  </a:lnTo>
                  <a:lnTo>
                    <a:pt x="3" y="164"/>
                  </a:lnTo>
                  <a:lnTo>
                    <a:pt x="3" y="158"/>
                  </a:lnTo>
                  <a:lnTo>
                    <a:pt x="3" y="154"/>
                  </a:lnTo>
                  <a:lnTo>
                    <a:pt x="3" y="150"/>
                  </a:lnTo>
                  <a:lnTo>
                    <a:pt x="3" y="146"/>
                  </a:lnTo>
                  <a:lnTo>
                    <a:pt x="1" y="140"/>
                  </a:lnTo>
                  <a:lnTo>
                    <a:pt x="1" y="136"/>
                  </a:lnTo>
                  <a:lnTo>
                    <a:pt x="0" y="131"/>
                  </a:lnTo>
                  <a:lnTo>
                    <a:pt x="0" y="127"/>
                  </a:lnTo>
                  <a:lnTo>
                    <a:pt x="0" y="122"/>
                  </a:lnTo>
                  <a:lnTo>
                    <a:pt x="0" y="117"/>
                  </a:lnTo>
                  <a:lnTo>
                    <a:pt x="0" y="113"/>
                  </a:lnTo>
                  <a:lnTo>
                    <a:pt x="0" y="109"/>
                  </a:lnTo>
                  <a:lnTo>
                    <a:pt x="0" y="100"/>
                  </a:lnTo>
                  <a:lnTo>
                    <a:pt x="0" y="93"/>
                  </a:lnTo>
                  <a:lnTo>
                    <a:pt x="0" y="87"/>
                  </a:lnTo>
                  <a:lnTo>
                    <a:pt x="0" y="80"/>
                  </a:lnTo>
                  <a:lnTo>
                    <a:pt x="0" y="73"/>
                  </a:lnTo>
                  <a:lnTo>
                    <a:pt x="0" y="66"/>
                  </a:lnTo>
                  <a:lnTo>
                    <a:pt x="0" y="59"/>
                  </a:lnTo>
                  <a:lnTo>
                    <a:pt x="0" y="52"/>
                  </a:lnTo>
                  <a:lnTo>
                    <a:pt x="0" y="45"/>
                  </a:lnTo>
                  <a:lnTo>
                    <a:pt x="0" y="38"/>
                  </a:lnTo>
                  <a:lnTo>
                    <a:pt x="0" y="31"/>
                  </a:lnTo>
                  <a:lnTo>
                    <a:pt x="0" y="26"/>
                  </a:lnTo>
                  <a:lnTo>
                    <a:pt x="0" y="19"/>
                  </a:lnTo>
                  <a:lnTo>
                    <a:pt x="1" y="13"/>
                  </a:lnTo>
                  <a:lnTo>
                    <a:pt x="1" y="8"/>
                  </a:lnTo>
                  <a:lnTo>
                    <a:pt x="3" y="2"/>
                  </a:lnTo>
                  <a:lnTo>
                    <a:pt x="10" y="2"/>
                  </a:lnTo>
                  <a:lnTo>
                    <a:pt x="16" y="1"/>
                  </a:lnTo>
                  <a:lnTo>
                    <a:pt x="21" y="1"/>
                  </a:lnTo>
                  <a:lnTo>
                    <a:pt x="25" y="0"/>
                  </a:lnTo>
                  <a:lnTo>
                    <a:pt x="28" y="0"/>
                  </a:lnTo>
                  <a:lnTo>
                    <a:pt x="32" y="0"/>
                  </a:lnTo>
                  <a:close/>
                </a:path>
              </a:pathLst>
            </a:custGeom>
            <a:solidFill>
              <a:srgbClr val="BA87E3"/>
            </a:solidFill>
            <a:ln w="9525">
              <a:noFill/>
              <a:round/>
              <a:headEnd/>
              <a:tailEnd/>
            </a:ln>
          </p:spPr>
          <p:txBody>
            <a:bodyPr/>
            <a:lstStyle/>
            <a:p>
              <a:endParaRPr lang="en-US"/>
            </a:p>
          </p:txBody>
        </p:sp>
        <p:sp>
          <p:nvSpPr>
            <p:cNvPr id="27664" name="Freeform 389"/>
            <p:cNvSpPr>
              <a:spLocks/>
            </p:cNvSpPr>
            <p:nvPr/>
          </p:nvSpPr>
          <p:spPr bwMode="auto">
            <a:xfrm>
              <a:off x="4941" y="3431"/>
              <a:ext cx="47" cy="16"/>
            </a:xfrm>
            <a:custGeom>
              <a:avLst/>
              <a:gdLst>
                <a:gd name="T0" fmla="*/ 17 w 94"/>
                <a:gd name="T1" fmla="*/ 0 h 30"/>
                <a:gd name="T2" fmla="*/ 26 w 94"/>
                <a:gd name="T3" fmla="*/ 1 h 30"/>
                <a:gd name="T4" fmla="*/ 28 w 94"/>
                <a:gd name="T5" fmla="*/ 2 h 30"/>
                <a:gd name="T6" fmla="*/ 20 w 94"/>
                <a:gd name="T7" fmla="*/ 2 h 30"/>
                <a:gd name="T8" fmla="*/ 11 w 94"/>
                <a:gd name="T9" fmla="*/ 2 h 30"/>
                <a:gd name="T10" fmla="*/ 6 w 94"/>
                <a:gd name="T11" fmla="*/ 5 h 30"/>
                <a:gd name="T12" fmla="*/ 11 w 94"/>
                <a:gd name="T13" fmla="*/ 8 h 30"/>
                <a:gd name="T14" fmla="*/ 21 w 94"/>
                <a:gd name="T15" fmla="*/ 8 h 30"/>
                <a:gd name="T16" fmla="*/ 32 w 94"/>
                <a:gd name="T17" fmla="*/ 8 h 30"/>
                <a:gd name="T18" fmla="*/ 43 w 94"/>
                <a:gd name="T19" fmla="*/ 8 h 30"/>
                <a:gd name="T20" fmla="*/ 54 w 94"/>
                <a:gd name="T21" fmla="*/ 7 h 30"/>
                <a:gd name="T22" fmla="*/ 64 w 94"/>
                <a:gd name="T23" fmla="*/ 7 h 30"/>
                <a:gd name="T24" fmla="*/ 75 w 94"/>
                <a:gd name="T25" fmla="*/ 5 h 30"/>
                <a:gd name="T26" fmla="*/ 86 w 94"/>
                <a:gd name="T27" fmla="*/ 7 h 30"/>
                <a:gd name="T28" fmla="*/ 91 w 94"/>
                <a:gd name="T29" fmla="*/ 8 h 30"/>
                <a:gd name="T30" fmla="*/ 86 w 94"/>
                <a:gd name="T31" fmla="*/ 9 h 30"/>
                <a:gd name="T32" fmla="*/ 75 w 94"/>
                <a:gd name="T33" fmla="*/ 9 h 30"/>
                <a:gd name="T34" fmla="*/ 73 w 94"/>
                <a:gd name="T35" fmla="*/ 15 h 30"/>
                <a:gd name="T36" fmla="*/ 83 w 94"/>
                <a:gd name="T37" fmla="*/ 16 h 30"/>
                <a:gd name="T38" fmla="*/ 90 w 94"/>
                <a:gd name="T39" fmla="*/ 16 h 30"/>
                <a:gd name="T40" fmla="*/ 90 w 94"/>
                <a:gd name="T41" fmla="*/ 19 h 30"/>
                <a:gd name="T42" fmla="*/ 82 w 94"/>
                <a:gd name="T43" fmla="*/ 22 h 30"/>
                <a:gd name="T44" fmla="*/ 73 w 94"/>
                <a:gd name="T45" fmla="*/ 25 h 30"/>
                <a:gd name="T46" fmla="*/ 65 w 94"/>
                <a:gd name="T47" fmla="*/ 27 h 30"/>
                <a:gd name="T48" fmla="*/ 57 w 94"/>
                <a:gd name="T49" fmla="*/ 29 h 30"/>
                <a:gd name="T50" fmla="*/ 49 w 94"/>
                <a:gd name="T51" fmla="*/ 29 h 30"/>
                <a:gd name="T52" fmla="*/ 40 w 94"/>
                <a:gd name="T53" fmla="*/ 29 h 30"/>
                <a:gd name="T54" fmla="*/ 32 w 94"/>
                <a:gd name="T55" fmla="*/ 29 h 30"/>
                <a:gd name="T56" fmla="*/ 32 w 94"/>
                <a:gd name="T57" fmla="*/ 27 h 30"/>
                <a:gd name="T58" fmla="*/ 42 w 94"/>
                <a:gd name="T59" fmla="*/ 26 h 30"/>
                <a:gd name="T60" fmla="*/ 53 w 94"/>
                <a:gd name="T61" fmla="*/ 26 h 30"/>
                <a:gd name="T62" fmla="*/ 62 w 94"/>
                <a:gd name="T63" fmla="*/ 25 h 30"/>
                <a:gd name="T64" fmla="*/ 68 w 94"/>
                <a:gd name="T65" fmla="*/ 19 h 30"/>
                <a:gd name="T66" fmla="*/ 61 w 94"/>
                <a:gd name="T67" fmla="*/ 15 h 30"/>
                <a:gd name="T68" fmla="*/ 47 w 94"/>
                <a:gd name="T69" fmla="*/ 16 h 30"/>
                <a:gd name="T70" fmla="*/ 32 w 94"/>
                <a:gd name="T71" fmla="*/ 18 h 30"/>
                <a:gd name="T72" fmla="*/ 18 w 94"/>
                <a:gd name="T73" fmla="*/ 19 h 30"/>
                <a:gd name="T74" fmla="*/ 7 w 94"/>
                <a:gd name="T75" fmla="*/ 20 h 30"/>
                <a:gd name="T76" fmla="*/ 2 w 94"/>
                <a:gd name="T77" fmla="*/ 25 h 30"/>
                <a:gd name="T78" fmla="*/ 0 w 94"/>
                <a:gd name="T79" fmla="*/ 25 h 30"/>
                <a:gd name="T80" fmla="*/ 0 w 94"/>
                <a:gd name="T81" fmla="*/ 16 h 30"/>
                <a:gd name="T82" fmla="*/ 0 w 94"/>
                <a:gd name="T83" fmla="*/ 7 h 30"/>
                <a:gd name="T84" fmla="*/ 7 w 94"/>
                <a:gd name="T85" fmla="*/ 1 h 30"/>
                <a:gd name="T86" fmla="*/ 13 w 94"/>
                <a:gd name="T87" fmla="*/ 0 h 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4"/>
                <a:gd name="T133" fmla="*/ 0 h 30"/>
                <a:gd name="T134" fmla="*/ 94 w 94"/>
                <a:gd name="T135" fmla="*/ 30 h 3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4" h="30">
                  <a:moveTo>
                    <a:pt x="13" y="0"/>
                  </a:moveTo>
                  <a:lnTo>
                    <a:pt x="17" y="0"/>
                  </a:lnTo>
                  <a:lnTo>
                    <a:pt x="21" y="1"/>
                  </a:lnTo>
                  <a:lnTo>
                    <a:pt x="26" y="1"/>
                  </a:lnTo>
                  <a:lnTo>
                    <a:pt x="32" y="2"/>
                  </a:lnTo>
                  <a:lnTo>
                    <a:pt x="28" y="2"/>
                  </a:lnTo>
                  <a:lnTo>
                    <a:pt x="24" y="2"/>
                  </a:lnTo>
                  <a:lnTo>
                    <a:pt x="20" y="2"/>
                  </a:lnTo>
                  <a:lnTo>
                    <a:pt x="15" y="2"/>
                  </a:lnTo>
                  <a:lnTo>
                    <a:pt x="11" y="2"/>
                  </a:lnTo>
                  <a:lnTo>
                    <a:pt x="9" y="4"/>
                  </a:lnTo>
                  <a:lnTo>
                    <a:pt x="6" y="5"/>
                  </a:lnTo>
                  <a:lnTo>
                    <a:pt x="6" y="8"/>
                  </a:lnTo>
                  <a:lnTo>
                    <a:pt x="11" y="8"/>
                  </a:lnTo>
                  <a:lnTo>
                    <a:pt x="17" y="8"/>
                  </a:lnTo>
                  <a:lnTo>
                    <a:pt x="21" y="8"/>
                  </a:lnTo>
                  <a:lnTo>
                    <a:pt x="28" y="8"/>
                  </a:lnTo>
                  <a:lnTo>
                    <a:pt x="32" y="8"/>
                  </a:lnTo>
                  <a:lnTo>
                    <a:pt x="38" y="8"/>
                  </a:lnTo>
                  <a:lnTo>
                    <a:pt x="43" y="8"/>
                  </a:lnTo>
                  <a:lnTo>
                    <a:pt x="49" y="8"/>
                  </a:lnTo>
                  <a:lnTo>
                    <a:pt x="54" y="7"/>
                  </a:lnTo>
                  <a:lnTo>
                    <a:pt x="60" y="7"/>
                  </a:lnTo>
                  <a:lnTo>
                    <a:pt x="64" y="7"/>
                  </a:lnTo>
                  <a:lnTo>
                    <a:pt x="71" y="7"/>
                  </a:lnTo>
                  <a:lnTo>
                    <a:pt x="75" y="5"/>
                  </a:lnTo>
                  <a:lnTo>
                    <a:pt x="80" y="5"/>
                  </a:lnTo>
                  <a:lnTo>
                    <a:pt x="86" y="7"/>
                  </a:lnTo>
                  <a:lnTo>
                    <a:pt x="91" y="7"/>
                  </a:lnTo>
                  <a:lnTo>
                    <a:pt x="91" y="8"/>
                  </a:lnTo>
                  <a:lnTo>
                    <a:pt x="86" y="9"/>
                  </a:lnTo>
                  <a:lnTo>
                    <a:pt x="80" y="9"/>
                  </a:lnTo>
                  <a:lnTo>
                    <a:pt x="75" y="9"/>
                  </a:lnTo>
                  <a:lnTo>
                    <a:pt x="71" y="12"/>
                  </a:lnTo>
                  <a:lnTo>
                    <a:pt x="73" y="15"/>
                  </a:lnTo>
                  <a:lnTo>
                    <a:pt x="80" y="16"/>
                  </a:lnTo>
                  <a:lnTo>
                    <a:pt x="83" y="16"/>
                  </a:lnTo>
                  <a:lnTo>
                    <a:pt x="87" y="16"/>
                  </a:lnTo>
                  <a:lnTo>
                    <a:pt x="90" y="16"/>
                  </a:lnTo>
                  <a:lnTo>
                    <a:pt x="94" y="19"/>
                  </a:lnTo>
                  <a:lnTo>
                    <a:pt x="90" y="19"/>
                  </a:lnTo>
                  <a:lnTo>
                    <a:pt x="86" y="22"/>
                  </a:lnTo>
                  <a:lnTo>
                    <a:pt x="82" y="22"/>
                  </a:lnTo>
                  <a:lnTo>
                    <a:pt x="78" y="25"/>
                  </a:lnTo>
                  <a:lnTo>
                    <a:pt x="73" y="25"/>
                  </a:lnTo>
                  <a:lnTo>
                    <a:pt x="69" y="26"/>
                  </a:lnTo>
                  <a:lnTo>
                    <a:pt x="65" y="27"/>
                  </a:lnTo>
                  <a:lnTo>
                    <a:pt x="62" y="29"/>
                  </a:lnTo>
                  <a:lnTo>
                    <a:pt x="57" y="29"/>
                  </a:lnTo>
                  <a:lnTo>
                    <a:pt x="53" y="29"/>
                  </a:lnTo>
                  <a:lnTo>
                    <a:pt x="49" y="29"/>
                  </a:lnTo>
                  <a:lnTo>
                    <a:pt x="44" y="30"/>
                  </a:lnTo>
                  <a:lnTo>
                    <a:pt x="40" y="29"/>
                  </a:lnTo>
                  <a:lnTo>
                    <a:pt x="36" y="29"/>
                  </a:lnTo>
                  <a:lnTo>
                    <a:pt x="32" y="29"/>
                  </a:lnTo>
                  <a:lnTo>
                    <a:pt x="28" y="29"/>
                  </a:lnTo>
                  <a:lnTo>
                    <a:pt x="32" y="27"/>
                  </a:lnTo>
                  <a:lnTo>
                    <a:pt x="38" y="27"/>
                  </a:lnTo>
                  <a:lnTo>
                    <a:pt x="42" y="26"/>
                  </a:lnTo>
                  <a:lnTo>
                    <a:pt x="47" y="26"/>
                  </a:lnTo>
                  <a:lnTo>
                    <a:pt x="53" y="26"/>
                  </a:lnTo>
                  <a:lnTo>
                    <a:pt x="57" y="25"/>
                  </a:lnTo>
                  <a:lnTo>
                    <a:pt x="62" y="25"/>
                  </a:lnTo>
                  <a:lnTo>
                    <a:pt x="66" y="23"/>
                  </a:lnTo>
                  <a:lnTo>
                    <a:pt x="68" y="19"/>
                  </a:lnTo>
                  <a:lnTo>
                    <a:pt x="68" y="15"/>
                  </a:lnTo>
                  <a:lnTo>
                    <a:pt x="61" y="15"/>
                  </a:lnTo>
                  <a:lnTo>
                    <a:pt x="54" y="15"/>
                  </a:lnTo>
                  <a:lnTo>
                    <a:pt x="47" y="16"/>
                  </a:lnTo>
                  <a:lnTo>
                    <a:pt x="40" y="16"/>
                  </a:lnTo>
                  <a:lnTo>
                    <a:pt x="32" y="18"/>
                  </a:lnTo>
                  <a:lnTo>
                    <a:pt x="25" y="18"/>
                  </a:lnTo>
                  <a:lnTo>
                    <a:pt x="18" y="19"/>
                  </a:lnTo>
                  <a:lnTo>
                    <a:pt x="11" y="20"/>
                  </a:lnTo>
                  <a:lnTo>
                    <a:pt x="7" y="20"/>
                  </a:lnTo>
                  <a:lnTo>
                    <a:pt x="4" y="22"/>
                  </a:lnTo>
                  <a:lnTo>
                    <a:pt x="2" y="25"/>
                  </a:lnTo>
                  <a:lnTo>
                    <a:pt x="2" y="29"/>
                  </a:lnTo>
                  <a:lnTo>
                    <a:pt x="0" y="25"/>
                  </a:lnTo>
                  <a:lnTo>
                    <a:pt x="0" y="20"/>
                  </a:lnTo>
                  <a:lnTo>
                    <a:pt x="0" y="16"/>
                  </a:lnTo>
                  <a:lnTo>
                    <a:pt x="0" y="14"/>
                  </a:lnTo>
                  <a:lnTo>
                    <a:pt x="0" y="7"/>
                  </a:lnTo>
                  <a:lnTo>
                    <a:pt x="2" y="2"/>
                  </a:lnTo>
                  <a:lnTo>
                    <a:pt x="7" y="1"/>
                  </a:lnTo>
                  <a:lnTo>
                    <a:pt x="13" y="0"/>
                  </a:lnTo>
                  <a:close/>
                </a:path>
              </a:pathLst>
            </a:custGeom>
            <a:solidFill>
              <a:srgbClr val="000000"/>
            </a:solidFill>
            <a:ln w="9525">
              <a:noFill/>
              <a:round/>
              <a:headEnd/>
              <a:tailEnd/>
            </a:ln>
          </p:spPr>
          <p:txBody>
            <a:bodyPr/>
            <a:lstStyle/>
            <a:p>
              <a:endParaRPr lang="en-US"/>
            </a:p>
          </p:txBody>
        </p:sp>
        <p:sp>
          <p:nvSpPr>
            <p:cNvPr id="27665" name="Freeform 390"/>
            <p:cNvSpPr>
              <a:spLocks/>
            </p:cNvSpPr>
            <p:nvPr/>
          </p:nvSpPr>
          <p:spPr bwMode="auto">
            <a:xfrm>
              <a:off x="5025" y="3435"/>
              <a:ext cx="12" cy="18"/>
            </a:xfrm>
            <a:custGeom>
              <a:avLst/>
              <a:gdLst>
                <a:gd name="T0" fmla="*/ 11 w 25"/>
                <a:gd name="T1" fmla="*/ 0 h 36"/>
                <a:gd name="T2" fmla="*/ 15 w 25"/>
                <a:gd name="T3" fmla="*/ 0 h 36"/>
                <a:gd name="T4" fmla="*/ 18 w 25"/>
                <a:gd name="T5" fmla="*/ 0 h 36"/>
                <a:gd name="T6" fmla="*/ 20 w 25"/>
                <a:gd name="T7" fmla="*/ 1 h 36"/>
                <a:gd name="T8" fmla="*/ 22 w 25"/>
                <a:gd name="T9" fmla="*/ 3 h 36"/>
                <a:gd name="T10" fmla="*/ 24 w 25"/>
                <a:gd name="T11" fmla="*/ 7 h 36"/>
                <a:gd name="T12" fmla="*/ 25 w 25"/>
                <a:gd name="T13" fmla="*/ 12 h 36"/>
                <a:gd name="T14" fmla="*/ 24 w 25"/>
                <a:gd name="T15" fmla="*/ 18 h 36"/>
                <a:gd name="T16" fmla="*/ 24 w 25"/>
                <a:gd name="T17" fmla="*/ 23 h 36"/>
                <a:gd name="T18" fmla="*/ 24 w 25"/>
                <a:gd name="T19" fmla="*/ 29 h 36"/>
                <a:gd name="T20" fmla="*/ 25 w 25"/>
                <a:gd name="T21" fmla="*/ 36 h 36"/>
                <a:gd name="T22" fmla="*/ 20 w 25"/>
                <a:gd name="T23" fmla="*/ 32 h 36"/>
                <a:gd name="T24" fmla="*/ 18 w 25"/>
                <a:gd name="T25" fmla="*/ 28 h 36"/>
                <a:gd name="T26" fmla="*/ 18 w 25"/>
                <a:gd name="T27" fmla="*/ 23 h 36"/>
                <a:gd name="T28" fmla="*/ 20 w 25"/>
                <a:gd name="T29" fmla="*/ 19 h 36"/>
                <a:gd name="T30" fmla="*/ 13 w 25"/>
                <a:gd name="T31" fmla="*/ 18 h 36"/>
                <a:gd name="T32" fmla="*/ 9 w 25"/>
                <a:gd name="T33" fmla="*/ 18 h 36"/>
                <a:gd name="T34" fmla="*/ 4 w 25"/>
                <a:gd name="T35" fmla="*/ 17 h 36"/>
                <a:gd name="T36" fmla="*/ 0 w 25"/>
                <a:gd name="T37" fmla="*/ 17 h 36"/>
                <a:gd name="T38" fmla="*/ 0 w 25"/>
                <a:gd name="T39" fmla="*/ 14 h 36"/>
                <a:gd name="T40" fmla="*/ 2 w 25"/>
                <a:gd name="T41" fmla="*/ 11 h 36"/>
                <a:gd name="T42" fmla="*/ 7 w 25"/>
                <a:gd name="T43" fmla="*/ 12 h 36"/>
                <a:gd name="T44" fmla="*/ 13 w 25"/>
                <a:gd name="T45" fmla="*/ 14 h 36"/>
                <a:gd name="T46" fmla="*/ 18 w 25"/>
                <a:gd name="T47" fmla="*/ 15 h 36"/>
                <a:gd name="T48" fmla="*/ 24 w 25"/>
                <a:gd name="T49" fmla="*/ 17 h 36"/>
                <a:gd name="T50" fmla="*/ 20 w 25"/>
                <a:gd name="T51" fmla="*/ 11 h 36"/>
                <a:gd name="T52" fmla="*/ 17 w 25"/>
                <a:gd name="T53" fmla="*/ 7 h 36"/>
                <a:gd name="T54" fmla="*/ 10 w 25"/>
                <a:gd name="T55" fmla="*/ 4 h 36"/>
                <a:gd name="T56" fmla="*/ 6 w 25"/>
                <a:gd name="T57" fmla="*/ 3 h 36"/>
                <a:gd name="T58" fmla="*/ 7 w 25"/>
                <a:gd name="T59" fmla="*/ 1 h 36"/>
                <a:gd name="T60" fmla="*/ 11 w 25"/>
                <a:gd name="T61" fmla="*/ 0 h 36"/>
                <a:gd name="T62" fmla="*/ 11 w 25"/>
                <a:gd name="T63" fmla="*/ 0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
                <a:gd name="T97" fmla="*/ 0 h 36"/>
                <a:gd name="T98" fmla="*/ 25 w 25"/>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 h="36">
                  <a:moveTo>
                    <a:pt x="11" y="0"/>
                  </a:moveTo>
                  <a:lnTo>
                    <a:pt x="15" y="0"/>
                  </a:lnTo>
                  <a:lnTo>
                    <a:pt x="18" y="0"/>
                  </a:lnTo>
                  <a:lnTo>
                    <a:pt x="20" y="1"/>
                  </a:lnTo>
                  <a:lnTo>
                    <a:pt x="22" y="3"/>
                  </a:lnTo>
                  <a:lnTo>
                    <a:pt x="24" y="7"/>
                  </a:lnTo>
                  <a:lnTo>
                    <a:pt x="25" y="12"/>
                  </a:lnTo>
                  <a:lnTo>
                    <a:pt x="24" y="18"/>
                  </a:lnTo>
                  <a:lnTo>
                    <a:pt x="24" y="23"/>
                  </a:lnTo>
                  <a:lnTo>
                    <a:pt x="24" y="29"/>
                  </a:lnTo>
                  <a:lnTo>
                    <a:pt x="25" y="36"/>
                  </a:lnTo>
                  <a:lnTo>
                    <a:pt x="20" y="32"/>
                  </a:lnTo>
                  <a:lnTo>
                    <a:pt x="18" y="28"/>
                  </a:lnTo>
                  <a:lnTo>
                    <a:pt x="18" y="23"/>
                  </a:lnTo>
                  <a:lnTo>
                    <a:pt x="20" y="19"/>
                  </a:lnTo>
                  <a:lnTo>
                    <a:pt x="13" y="18"/>
                  </a:lnTo>
                  <a:lnTo>
                    <a:pt x="9" y="18"/>
                  </a:lnTo>
                  <a:lnTo>
                    <a:pt x="4" y="17"/>
                  </a:lnTo>
                  <a:lnTo>
                    <a:pt x="0" y="17"/>
                  </a:lnTo>
                  <a:lnTo>
                    <a:pt x="0" y="14"/>
                  </a:lnTo>
                  <a:lnTo>
                    <a:pt x="2" y="11"/>
                  </a:lnTo>
                  <a:lnTo>
                    <a:pt x="7" y="12"/>
                  </a:lnTo>
                  <a:lnTo>
                    <a:pt x="13" y="14"/>
                  </a:lnTo>
                  <a:lnTo>
                    <a:pt x="18" y="15"/>
                  </a:lnTo>
                  <a:lnTo>
                    <a:pt x="24" y="17"/>
                  </a:lnTo>
                  <a:lnTo>
                    <a:pt x="20" y="11"/>
                  </a:lnTo>
                  <a:lnTo>
                    <a:pt x="17" y="7"/>
                  </a:lnTo>
                  <a:lnTo>
                    <a:pt x="10" y="4"/>
                  </a:lnTo>
                  <a:lnTo>
                    <a:pt x="6" y="3"/>
                  </a:lnTo>
                  <a:lnTo>
                    <a:pt x="7" y="1"/>
                  </a:lnTo>
                  <a:lnTo>
                    <a:pt x="11" y="0"/>
                  </a:lnTo>
                  <a:close/>
                </a:path>
              </a:pathLst>
            </a:custGeom>
            <a:solidFill>
              <a:srgbClr val="000000"/>
            </a:solidFill>
            <a:ln w="9525">
              <a:noFill/>
              <a:round/>
              <a:headEnd/>
              <a:tailEnd/>
            </a:ln>
          </p:spPr>
          <p:txBody>
            <a:bodyPr/>
            <a:lstStyle/>
            <a:p>
              <a:endParaRPr lang="en-US"/>
            </a:p>
          </p:txBody>
        </p:sp>
        <p:sp>
          <p:nvSpPr>
            <p:cNvPr id="27666" name="Freeform 391"/>
            <p:cNvSpPr>
              <a:spLocks/>
            </p:cNvSpPr>
            <p:nvPr/>
          </p:nvSpPr>
          <p:spPr bwMode="auto">
            <a:xfrm>
              <a:off x="5005" y="3441"/>
              <a:ext cx="8" cy="3"/>
            </a:xfrm>
            <a:custGeom>
              <a:avLst/>
              <a:gdLst>
                <a:gd name="T0" fmla="*/ 8 w 17"/>
                <a:gd name="T1" fmla="*/ 0 h 6"/>
                <a:gd name="T2" fmla="*/ 11 w 17"/>
                <a:gd name="T3" fmla="*/ 0 h 6"/>
                <a:gd name="T4" fmla="*/ 17 w 17"/>
                <a:gd name="T5" fmla="*/ 3 h 6"/>
                <a:gd name="T6" fmla="*/ 13 w 17"/>
                <a:gd name="T7" fmla="*/ 4 h 6"/>
                <a:gd name="T8" fmla="*/ 8 w 17"/>
                <a:gd name="T9" fmla="*/ 6 h 6"/>
                <a:gd name="T10" fmla="*/ 4 w 17"/>
                <a:gd name="T11" fmla="*/ 6 h 6"/>
                <a:gd name="T12" fmla="*/ 0 w 17"/>
                <a:gd name="T13" fmla="*/ 6 h 6"/>
                <a:gd name="T14" fmla="*/ 4 w 17"/>
                <a:gd name="T15" fmla="*/ 3 h 6"/>
                <a:gd name="T16" fmla="*/ 8 w 17"/>
                <a:gd name="T17" fmla="*/ 0 h 6"/>
                <a:gd name="T18" fmla="*/ 8 w 17"/>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6"/>
                <a:gd name="T32" fmla="*/ 17 w 1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6">
                  <a:moveTo>
                    <a:pt x="8" y="0"/>
                  </a:moveTo>
                  <a:lnTo>
                    <a:pt x="11" y="0"/>
                  </a:lnTo>
                  <a:lnTo>
                    <a:pt x="17" y="3"/>
                  </a:lnTo>
                  <a:lnTo>
                    <a:pt x="13" y="4"/>
                  </a:lnTo>
                  <a:lnTo>
                    <a:pt x="8" y="6"/>
                  </a:lnTo>
                  <a:lnTo>
                    <a:pt x="4" y="6"/>
                  </a:lnTo>
                  <a:lnTo>
                    <a:pt x="0" y="6"/>
                  </a:lnTo>
                  <a:lnTo>
                    <a:pt x="4" y="3"/>
                  </a:lnTo>
                  <a:lnTo>
                    <a:pt x="8" y="0"/>
                  </a:lnTo>
                  <a:close/>
                </a:path>
              </a:pathLst>
            </a:custGeom>
            <a:solidFill>
              <a:srgbClr val="000000"/>
            </a:solidFill>
            <a:ln w="9525">
              <a:noFill/>
              <a:round/>
              <a:headEnd/>
              <a:tailEnd/>
            </a:ln>
          </p:spPr>
          <p:txBody>
            <a:bodyPr/>
            <a:lstStyle/>
            <a:p>
              <a:endParaRPr lang="en-US"/>
            </a:p>
          </p:txBody>
        </p:sp>
        <p:sp>
          <p:nvSpPr>
            <p:cNvPr id="27667" name="Freeform 392"/>
            <p:cNvSpPr>
              <a:spLocks/>
            </p:cNvSpPr>
            <p:nvPr/>
          </p:nvSpPr>
          <p:spPr bwMode="auto">
            <a:xfrm>
              <a:off x="5018" y="3443"/>
              <a:ext cx="5" cy="1"/>
            </a:xfrm>
            <a:custGeom>
              <a:avLst/>
              <a:gdLst>
                <a:gd name="T0" fmla="*/ 3 w 9"/>
                <a:gd name="T1" fmla="*/ 0 h 2"/>
                <a:gd name="T2" fmla="*/ 5 w 9"/>
                <a:gd name="T3" fmla="*/ 0 h 2"/>
                <a:gd name="T4" fmla="*/ 9 w 9"/>
                <a:gd name="T5" fmla="*/ 0 h 2"/>
                <a:gd name="T6" fmla="*/ 9 w 9"/>
                <a:gd name="T7" fmla="*/ 2 h 2"/>
                <a:gd name="T8" fmla="*/ 9 w 9"/>
                <a:gd name="T9" fmla="*/ 2 h 2"/>
                <a:gd name="T10" fmla="*/ 5 w 9"/>
                <a:gd name="T11" fmla="*/ 2 h 2"/>
                <a:gd name="T12" fmla="*/ 0 w 9"/>
                <a:gd name="T13" fmla="*/ 2 h 2"/>
                <a:gd name="T14" fmla="*/ 0 w 9"/>
                <a:gd name="T15" fmla="*/ 2 h 2"/>
                <a:gd name="T16" fmla="*/ 3 w 9"/>
                <a:gd name="T17" fmla="*/ 0 h 2"/>
                <a:gd name="T18" fmla="*/ 3 w 9"/>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2"/>
                <a:gd name="T32" fmla="*/ 9 w 9"/>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2">
                  <a:moveTo>
                    <a:pt x="3" y="0"/>
                  </a:moveTo>
                  <a:lnTo>
                    <a:pt x="5" y="0"/>
                  </a:lnTo>
                  <a:lnTo>
                    <a:pt x="9" y="0"/>
                  </a:lnTo>
                  <a:lnTo>
                    <a:pt x="9" y="2"/>
                  </a:lnTo>
                  <a:lnTo>
                    <a:pt x="5" y="2"/>
                  </a:lnTo>
                  <a:lnTo>
                    <a:pt x="0" y="2"/>
                  </a:lnTo>
                  <a:lnTo>
                    <a:pt x="3" y="0"/>
                  </a:lnTo>
                  <a:close/>
                </a:path>
              </a:pathLst>
            </a:custGeom>
            <a:solidFill>
              <a:srgbClr val="000000"/>
            </a:solidFill>
            <a:ln w="9525">
              <a:noFill/>
              <a:round/>
              <a:headEnd/>
              <a:tailEnd/>
            </a:ln>
          </p:spPr>
          <p:txBody>
            <a:bodyPr/>
            <a:lstStyle/>
            <a:p>
              <a:endParaRPr lang="en-US"/>
            </a:p>
          </p:txBody>
        </p:sp>
        <p:sp>
          <p:nvSpPr>
            <p:cNvPr id="27668" name="Freeform 393"/>
            <p:cNvSpPr>
              <a:spLocks/>
            </p:cNvSpPr>
            <p:nvPr/>
          </p:nvSpPr>
          <p:spPr bwMode="auto">
            <a:xfrm>
              <a:off x="4987" y="3444"/>
              <a:ext cx="13" cy="2"/>
            </a:xfrm>
            <a:custGeom>
              <a:avLst/>
              <a:gdLst>
                <a:gd name="T0" fmla="*/ 11 w 28"/>
                <a:gd name="T1" fmla="*/ 0 h 4"/>
                <a:gd name="T2" fmla="*/ 16 w 28"/>
                <a:gd name="T3" fmla="*/ 0 h 4"/>
                <a:gd name="T4" fmla="*/ 20 w 28"/>
                <a:gd name="T5" fmla="*/ 0 h 4"/>
                <a:gd name="T6" fmla="*/ 25 w 28"/>
                <a:gd name="T7" fmla="*/ 0 h 4"/>
                <a:gd name="T8" fmla="*/ 28 w 28"/>
                <a:gd name="T9" fmla="*/ 4 h 4"/>
                <a:gd name="T10" fmla="*/ 21 w 28"/>
                <a:gd name="T11" fmla="*/ 4 h 4"/>
                <a:gd name="T12" fmla="*/ 14 w 28"/>
                <a:gd name="T13" fmla="*/ 4 h 4"/>
                <a:gd name="T14" fmla="*/ 7 w 28"/>
                <a:gd name="T15" fmla="*/ 4 h 4"/>
                <a:gd name="T16" fmla="*/ 0 w 28"/>
                <a:gd name="T17" fmla="*/ 4 h 4"/>
                <a:gd name="T18" fmla="*/ 4 w 28"/>
                <a:gd name="T19" fmla="*/ 1 h 4"/>
                <a:gd name="T20" fmla="*/ 11 w 28"/>
                <a:gd name="T21" fmla="*/ 0 h 4"/>
                <a:gd name="T22" fmla="*/ 11 w 28"/>
                <a:gd name="T23" fmla="*/ 0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
                <a:gd name="T37" fmla="*/ 0 h 4"/>
                <a:gd name="T38" fmla="*/ 28 w 28"/>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 h="4">
                  <a:moveTo>
                    <a:pt x="11" y="0"/>
                  </a:moveTo>
                  <a:lnTo>
                    <a:pt x="16" y="0"/>
                  </a:lnTo>
                  <a:lnTo>
                    <a:pt x="20" y="0"/>
                  </a:lnTo>
                  <a:lnTo>
                    <a:pt x="25" y="0"/>
                  </a:lnTo>
                  <a:lnTo>
                    <a:pt x="28" y="4"/>
                  </a:lnTo>
                  <a:lnTo>
                    <a:pt x="21" y="4"/>
                  </a:lnTo>
                  <a:lnTo>
                    <a:pt x="14" y="4"/>
                  </a:lnTo>
                  <a:lnTo>
                    <a:pt x="7" y="4"/>
                  </a:lnTo>
                  <a:lnTo>
                    <a:pt x="0" y="4"/>
                  </a:lnTo>
                  <a:lnTo>
                    <a:pt x="4" y="1"/>
                  </a:lnTo>
                  <a:lnTo>
                    <a:pt x="11" y="0"/>
                  </a:lnTo>
                  <a:close/>
                </a:path>
              </a:pathLst>
            </a:custGeom>
            <a:solidFill>
              <a:srgbClr val="000000"/>
            </a:solidFill>
            <a:ln w="9525">
              <a:noFill/>
              <a:round/>
              <a:headEnd/>
              <a:tailEnd/>
            </a:ln>
          </p:spPr>
          <p:txBody>
            <a:bodyPr/>
            <a:lstStyle/>
            <a:p>
              <a:endParaRPr lang="en-US"/>
            </a:p>
          </p:txBody>
        </p:sp>
        <p:sp>
          <p:nvSpPr>
            <p:cNvPr id="27669" name="Freeform 394"/>
            <p:cNvSpPr>
              <a:spLocks/>
            </p:cNvSpPr>
            <p:nvPr/>
          </p:nvSpPr>
          <p:spPr bwMode="auto">
            <a:xfrm>
              <a:off x="4946" y="3447"/>
              <a:ext cx="8" cy="22"/>
            </a:xfrm>
            <a:custGeom>
              <a:avLst/>
              <a:gdLst>
                <a:gd name="T0" fmla="*/ 8 w 15"/>
                <a:gd name="T1" fmla="*/ 0 h 46"/>
                <a:gd name="T2" fmla="*/ 11 w 15"/>
                <a:gd name="T3" fmla="*/ 0 h 46"/>
                <a:gd name="T4" fmla="*/ 15 w 15"/>
                <a:gd name="T5" fmla="*/ 0 h 46"/>
                <a:gd name="T6" fmla="*/ 12 w 15"/>
                <a:gd name="T7" fmla="*/ 4 h 46"/>
                <a:gd name="T8" fmla="*/ 12 w 15"/>
                <a:gd name="T9" fmla="*/ 7 h 46"/>
                <a:gd name="T10" fmla="*/ 11 w 15"/>
                <a:gd name="T11" fmla="*/ 11 h 46"/>
                <a:gd name="T12" fmla="*/ 11 w 15"/>
                <a:gd name="T13" fmla="*/ 15 h 46"/>
                <a:gd name="T14" fmla="*/ 10 w 15"/>
                <a:gd name="T15" fmla="*/ 19 h 46"/>
                <a:gd name="T16" fmla="*/ 8 w 15"/>
                <a:gd name="T17" fmla="*/ 24 h 46"/>
                <a:gd name="T18" fmla="*/ 7 w 15"/>
                <a:gd name="T19" fmla="*/ 28 h 46"/>
                <a:gd name="T20" fmla="*/ 5 w 15"/>
                <a:gd name="T21" fmla="*/ 32 h 46"/>
                <a:gd name="T22" fmla="*/ 4 w 15"/>
                <a:gd name="T23" fmla="*/ 39 h 46"/>
                <a:gd name="T24" fmla="*/ 3 w 15"/>
                <a:gd name="T25" fmla="*/ 46 h 46"/>
                <a:gd name="T26" fmla="*/ 1 w 15"/>
                <a:gd name="T27" fmla="*/ 40 h 46"/>
                <a:gd name="T28" fmla="*/ 0 w 15"/>
                <a:gd name="T29" fmla="*/ 35 h 46"/>
                <a:gd name="T30" fmla="*/ 0 w 15"/>
                <a:gd name="T31" fmla="*/ 28 h 46"/>
                <a:gd name="T32" fmla="*/ 0 w 15"/>
                <a:gd name="T33" fmla="*/ 22 h 46"/>
                <a:gd name="T34" fmla="*/ 0 w 15"/>
                <a:gd name="T35" fmla="*/ 17 h 46"/>
                <a:gd name="T36" fmla="*/ 3 w 15"/>
                <a:gd name="T37" fmla="*/ 10 h 46"/>
                <a:gd name="T38" fmla="*/ 4 w 15"/>
                <a:gd name="T39" fmla="*/ 4 h 46"/>
                <a:gd name="T40" fmla="*/ 8 w 15"/>
                <a:gd name="T41" fmla="*/ 0 h 46"/>
                <a:gd name="T42" fmla="*/ 8 w 15"/>
                <a:gd name="T43" fmla="*/ 0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46"/>
                <a:gd name="T68" fmla="*/ 15 w 15"/>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46">
                  <a:moveTo>
                    <a:pt x="8" y="0"/>
                  </a:moveTo>
                  <a:lnTo>
                    <a:pt x="11" y="0"/>
                  </a:lnTo>
                  <a:lnTo>
                    <a:pt x="15" y="0"/>
                  </a:lnTo>
                  <a:lnTo>
                    <a:pt x="12" y="4"/>
                  </a:lnTo>
                  <a:lnTo>
                    <a:pt x="12" y="7"/>
                  </a:lnTo>
                  <a:lnTo>
                    <a:pt x="11" y="11"/>
                  </a:lnTo>
                  <a:lnTo>
                    <a:pt x="11" y="15"/>
                  </a:lnTo>
                  <a:lnTo>
                    <a:pt x="10" y="19"/>
                  </a:lnTo>
                  <a:lnTo>
                    <a:pt x="8" y="24"/>
                  </a:lnTo>
                  <a:lnTo>
                    <a:pt x="7" y="28"/>
                  </a:lnTo>
                  <a:lnTo>
                    <a:pt x="5" y="32"/>
                  </a:lnTo>
                  <a:lnTo>
                    <a:pt x="4" y="39"/>
                  </a:lnTo>
                  <a:lnTo>
                    <a:pt x="3" y="46"/>
                  </a:lnTo>
                  <a:lnTo>
                    <a:pt x="1" y="40"/>
                  </a:lnTo>
                  <a:lnTo>
                    <a:pt x="0" y="35"/>
                  </a:lnTo>
                  <a:lnTo>
                    <a:pt x="0" y="28"/>
                  </a:lnTo>
                  <a:lnTo>
                    <a:pt x="0" y="22"/>
                  </a:lnTo>
                  <a:lnTo>
                    <a:pt x="0" y="17"/>
                  </a:lnTo>
                  <a:lnTo>
                    <a:pt x="3" y="10"/>
                  </a:lnTo>
                  <a:lnTo>
                    <a:pt x="4" y="4"/>
                  </a:lnTo>
                  <a:lnTo>
                    <a:pt x="8" y="0"/>
                  </a:lnTo>
                  <a:close/>
                </a:path>
              </a:pathLst>
            </a:custGeom>
            <a:solidFill>
              <a:srgbClr val="000000"/>
            </a:solidFill>
            <a:ln w="9525">
              <a:noFill/>
              <a:round/>
              <a:headEnd/>
              <a:tailEnd/>
            </a:ln>
          </p:spPr>
          <p:txBody>
            <a:bodyPr/>
            <a:lstStyle/>
            <a:p>
              <a:endParaRPr lang="en-US"/>
            </a:p>
          </p:txBody>
        </p:sp>
        <p:sp>
          <p:nvSpPr>
            <p:cNvPr id="27670" name="Freeform 395"/>
            <p:cNvSpPr>
              <a:spLocks/>
            </p:cNvSpPr>
            <p:nvPr/>
          </p:nvSpPr>
          <p:spPr bwMode="auto">
            <a:xfrm>
              <a:off x="5009" y="3447"/>
              <a:ext cx="25" cy="20"/>
            </a:xfrm>
            <a:custGeom>
              <a:avLst/>
              <a:gdLst>
                <a:gd name="T0" fmla="*/ 4 w 50"/>
                <a:gd name="T1" fmla="*/ 0 h 40"/>
                <a:gd name="T2" fmla="*/ 10 w 50"/>
                <a:gd name="T3" fmla="*/ 1 h 40"/>
                <a:gd name="T4" fmla="*/ 16 w 50"/>
                <a:gd name="T5" fmla="*/ 1 h 40"/>
                <a:gd name="T6" fmla="*/ 23 w 50"/>
                <a:gd name="T7" fmla="*/ 1 h 40"/>
                <a:gd name="T8" fmla="*/ 30 w 50"/>
                <a:gd name="T9" fmla="*/ 3 h 40"/>
                <a:gd name="T10" fmla="*/ 36 w 50"/>
                <a:gd name="T11" fmla="*/ 4 h 40"/>
                <a:gd name="T12" fmla="*/ 41 w 50"/>
                <a:gd name="T13" fmla="*/ 7 h 40"/>
                <a:gd name="T14" fmla="*/ 43 w 50"/>
                <a:gd name="T15" fmla="*/ 10 h 40"/>
                <a:gd name="T16" fmla="*/ 45 w 50"/>
                <a:gd name="T17" fmla="*/ 12 h 40"/>
                <a:gd name="T18" fmla="*/ 47 w 50"/>
                <a:gd name="T19" fmla="*/ 15 h 40"/>
                <a:gd name="T20" fmla="*/ 48 w 50"/>
                <a:gd name="T21" fmla="*/ 21 h 40"/>
                <a:gd name="T22" fmla="*/ 48 w 50"/>
                <a:gd name="T23" fmla="*/ 25 h 40"/>
                <a:gd name="T24" fmla="*/ 48 w 50"/>
                <a:gd name="T25" fmla="*/ 30 h 40"/>
                <a:gd name="T26" fmla="*/ 48 w 50"/>
                <a:gd name="T27" fmla="*/ 35 h 40"/>
                <a:gd name="T28" fmla="*/ 50 w 50"/>
                <a:gd name="T29" fmla="*/ 40 h 40"/>
                <a:gd name="T30" fmla="*/ 47 w 50"/>
                <a:gd name="T31" fmla="*/ 35 h 40"/>
                <a:gd name="T32" fmla="*/ 45 w 50"/>
                <a:gd name="T33" fmla="*/ 29 h 40"/>
                <a:gd name="T34" fmla="*/ 43 w 50"/>
                <a:gd name="T35" fmla="*/ 24 h 40"/>
                <a:gd name="T36" fmla="*/ 41 w 50"/>
                <a:gd name="T37" fmla="*/ 18 h 40"/>
                <a:gd name="T38" fmla="*/ 39 w 50"/>
                <a:gd name="T39" fmla="*/ 12 h 40"/>
                <a:gd name="T40" fmla="*/ 36 w 50"/>
                <a:gd name="T41" fmla="*/ 10 h 40"/>
                <a:gd name="T42" fmla="*/ 30 w 50"/>
                <a:gd name="T43" fmla="*/ 8 h 40"/>
                <a:gd name="T44" fmla="*/ 23 w 50"/>
                <a:gd name="T45" fmla="*/ 8 h 40"/>
                <a:gd name="T46" fmla="*/ 21 w 50"/>
                <a:gd name="T47" fmla="*/ 7 h 40"/>
                <a:gd name="T48" fmla="*/ 16 w 50"/>
                <a:gd name="T49" fmla="*/ 7 h 40"/>
                <a:gd name="T50" fmla="*/ 11 w 50"/>
                <a:gd name="T51" fmla="*/ 6 h 40"/>
                <a:gd name="T52" fmla="*/ 7 w 50"/>
                <a:gd name="T53" fmla="*/ 6 h 40"/>
                <a:gd name="T54" fmla="*/ 3 w 50"/>
                <a:gd name="T55" fmla="*/ 4 h 40"/>
                <a:gd name="T56" fmla="*/ 0 w 50"/>
                <a:gd name="T57" fmla="*/ 4 h 40"/>
                <a:gd name="T58" fmla="*/ 0 w 50"/>
                <a:gd name="T59" fmla="*/ 3 h 40"/>
                <a:gd name="T60" fmla="*/ 4 w 50"/>
                <a:gd name="T61" fmla="*/ 0 h 40"/>
                <a:gd name="T62" fmla="*/ 4 w 50"/>
                <a:gd name="T63" fmla="*/ 0 h 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0"/>
                <a:gd name="T97" fmla="*/ 0 h 40"/>
                <a:gd name="T98" fmla="*/ 50 w 50"/>
                <a:gd name="T99" fmla="*/ 40 h 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0" h="40">
                  <a:moveTo>
                    <a:pt x="4" y="0"/>
                  </a:moveTo>
                  <a:lnTo>
                    <a:pt x="10" y="1"/>
                  </a:lnTo>
                  <a:lnTo>
                    <a:pt x="16" y="1"/>
                  </a:lnTo>
                  <a:lnTo>
                    <a:pt x="23" y="1"/>
                  </a:lnTo>
                  <a:lnTo>
                    <a:pt x="30" y="3"/>
                  </a:lnTo>
                  <a:lnTo>
                    <a:pt x="36" y="4"/>
                  </a:lnTo>
                  <a:lnTo>
                    <a:pt x="41" y="7"/>
                  </a:lnTo>
                  <a:lnTo>
                    <a:pt x="43" y="10"/>
                  </a:lnTo>
                  <a:lnTo>
                    <a:pt x="45" y="12"/>
                  </a:lnTo>
                  <a:lnTo>
                    <a:pt x="47" y="15"/>
                  </a:lnTo>
                  <a:lnTo>
                    <a:pt x="48" y="21"/>
                  </a:lnTo>
                  <a:lnTo>
                    <a:pt x="48" y="25"/>
                  </a:lnTo>
                  <a:lnTo>
                    <a:pt x="48" y="30"/>
                  </a:lnTo>
                  <a:lnTo>
                    <a:pt x="48" y="35"/>
                  </a:lnTo>
                  <a:lnTo>
                    <a:pt x="50" y="40"/>
                  </a:lnTo>
                  <a:lnTo>
                    <a:pt x="47" y="35"/>
                  </a:lnTo>
                  <a:lnTo>
                    <a:pt x="45" y="29"/>
                  </a:lnTo>
                  <a:lnTo>
                    <a:pt x="43" y="24"/>
                  </a:lnTo>
                  <a:lnTo>
                    <a:pt x="41" y="18"/>
                  </a:lnTo>
                  <a:lnTo>
                    <a:pt x="39" y="12"/>
                  </a:lnTo>
                  <a:lnTo>
                    <a:pt x="36" y="10"/>
                  </a:lnTo>
                  <a:lnTo>
                    <a:pt x="30" y="8"/>
                  </a:lnTo>
                  <a:lnTo>
                    <a:pt x="23" y="8"/>
                  </a:lnTo>
                  <a:lnTo>
                    <a:pt x="21" y="7"/>
                  </a:lnTo>
                  <a:lnTo>
                    <a:pt x="16" y="7"/>
                  </a:lnTo>
                  <a:lnTo>
                    <a:pt x="11" y="6"/>
                  </a:lnTo>
                  <a:lnTo>
                    <a:pt x="7" y="6"/>
                  </a:lnTo>
                  <a:lnTo>
                    <a:pt x="3" y="4"/>
                  </a:lnTo>
                  <a:lnTo>
                    <a:pt x="0" y="4"/>
                  </a:lnTo>
                  <a:lnTo>
                    <a:pt x="0" y="3"/>
                  </a:lnTo>
                  <a:lnTo>
                    <a:pt x="4" y="0"/>
                  </a:lnTo>
                  <a:close/>
                </a:path>
              </a:pathLst>
            </a:custGeom>
            <a:solidFill>
              <a:srgbClr val="000000"/>
            </a:solidFill>
            <a:ln w="9525">
              <a:noFill/>
              <a:round/>
              <a:headEnd/>
              <a:tailEnd/>
            </a:ln>
          </p:spPr>
          <p:txBody>
            <a:bodyPr/>
            <a:lstStyle/>
            <a:p>
              <a:endParaRPr lang="en-US"/>
            </a:p>
          </p:txBody>
        </p:sp>
        <p:sp>
          <p:nvSpPr>
            <p:cNvPr id="27671" name="Freeform 396"/>
            <p:cNvSpPr>
              <a:spLocks/>
            </p:cNvSpPr>
            <p:nvPr/>
          </p:nvSpPr>
          <p:spPr bwMode="auto">
            <a:xfrm>
              <a:off x="4956" y="3451"/>
              <a:ext cx="70" cy="65"/>
            </a:xfrm>
            <a:custGeom>
              <a:avLst/>
              <a:gdLst>
                <a:gd name="T0" fmla="*/ 35 w 139"/>
                <a:gd name="T1" fmla="*/ 0 h 129"/>
                <a:gd name="T2" fmla="*/ 49 w 139"/>
                <a:gd name="T3" fmla="*/ 0 h 129"/>
                <a:gd name="T4" fmla="*/ 63 w 139"/>
                <a:gd name="T5" fmla="*/ 0 h 129"/>
                <a:gd name="T6" fmla="*/ 77 w 139"/>
                <a:gd name="T7" fmla="*/ 0 h 129"/>
                <a:gd name="T8" fmla="*/ 91 w 139"/>
                <a:gd name="T9" fmla="*/ 1 h 129"/>
                <a:gd name="T10" fmla="*/ 104 w 139"/>
                <a:gd name="T11" fmla="*/ 1 h 129"/>
                <a:gd name="T12" fmla="*/ 117 w 139"/>
                <a:gd name="T13" fmla="*/ 4 h 129"/>
                <a:gd name="T14" fmla="*/ 131 w 139"/>
                <a:gd name="T15" fmla="*/ 7 h 129"/>
                <a:gd name="T16" fmla="*/ 138 w 139"/>
                <a:gd name="T17" fmla="*/ 14 h 129"/>
                <a:gd name="T18" fmla="*/ 139 w 139"/>
                <a:gd name="T19" fmla="*/ 25 h 129"/>
                <a:gd name="T20" fmla="*/ 139 w 139"/>
                <a:gd name="T21" fmla="*/ 37 h 129"/>
                <a:gd name="T22" fmla="*/ 139 w 139"/>
                <a:gd name="T23" fmla="*/ 49 h 129"/>
                <a:gd name="T24" fmla="*/ 139 w 139"/>
                <a:gd name="T25" fmla="*/ 60 h 129"/>
                <a:gd name="T26" fmla="*/ 139 w 139"/>
                <a:gd name="T27" fmla="*/ 73 h 129"/>
                <a:gd name="T28" fmla="*/ 139 w 139"/>
                <a:gd name="T29" fmla="*/ 85 h 129"/>
                <a:gd name="T30" fmla="*/ 139 w 139"/>
                <a:gd name="T31" fmla="*/ 98 h 129"/>
                <a:gd name="T32" fmla="*/ 139 w 139"/>
                <a:gd name="T33" fmla="*/ 109 h 129"/>
                <a:gd name="T34" fmla="*/ 138 w 139"/>
                <a:gd name="T35" fmla="*/ 118 h 129"/>
                <a:gd name="T36" fmla="*/ 135 w 139"/>
                <a:gd name="T37" fmla="*/ 125 h 129"/>
                <a:gd name="T38" fmla="*/ 128 w 139"/>
                <a:gd name="T39" fmla="*/ 129 h 129"/>
                <a:gd name="T40" fmla="*/ 118 w 139"/>
                <a:gd name="T41" fmla="*/ 128 h 129"/>
                <a:gd name="T42" fmla="*/ 110 w 139"/>
                <a:gd name="T43" fmla="*/ 128 h 129"/>
                <a:gd name="T44" fmla="*/ 102 w 139"/>
                <a:gd name="T45" fmla="*/ 127 h 129"/>
                <a:gd name="T46" fmla="*/ 95 w 139"/>
                <a:gd name="T47" fmla="*/ 127 h 129"/>
                <a:gd name="T48" fmla="*/ 87 w 139"/>
                <a:gd name="T49" fmla="*/ 125 h 129"/>
                <a:gd name="T50" fmla="*/ 80 w 139"/>
                <a:gd name="T51" fmla="*/ 125 h 129"/>
                <a:gd name="T52" fmla="*/ 71 w 139"/>
                <a:gd name="T53" fmla="*/ 124 h 129"/>
                <a:gd name="T54" fmla="*/ 63 w 139"/>
                <a:gd name="T55" fmla="*/ 124 h 129"/>
                <a:gd name="T56" fmla="*/ 52 w 139"/>
                <a:gd name="T57" fmla="*/ 122 h 129"/>
                <a:gd name="T58" fmla="*/ 38 w 139"/>
                <a:gd name="T59" fmla="*/ 121 h 129"/>
                <a:gd name="T60" fmla="*/ 24 w 139"/>
                <a:gd name="T61" fmla="*/ 120 h 129"/>
                <a:gd name="T62" fmla="*/ 12 w 139"/>
                <a:gd name="T63" fmla="*/ 118 h 129"/>
                <a:gd name="T64" fmla="*/ 4 w 139"/>
                <a:gd name="T65" fmla="*/ 110 h 129"/>
                <a:gd name="T66" fmla="*/ 1 w 139"/>
                <a:gd name="T67" fmla="*/ 95 h 129"/>
                <a:gd name="T68" fmla="*/ 0 w 139"/>
                <a:gd name="T69" fmla="*/ 81 h 129"/>
                <a:gd name="T70" fmla="*/ 0 w 139"/>
                <a:gd name="T71" fmla="*/ 67 h 129"/>
                <a:gd name="T72" fmla="*/ 1 w 139"/>
                <a:gd name="T73" fmla="*/ 52 h 129"/>
                <a:gd name="T74" fmla="*/ 2 w 139"/>
                <a:gd name="T75" fmla="*/ 38 h 129"/>
                <a:gd name="T76" fmla="*/ 2 w 139"/>
                <a:gd name="T77" fmla="*/ 23 h 129"/>
                <a:gd name="T78" fmla="*/ 4 w 139"/>
                <a:gd name="T79" fmla="*/ 9 h 129"/>
                <a:gd name="T80" fmla="*/ 11 w 139"/>
                <a:gd name="T81" fmla="*/ 4 h 129"/>
                <a:gd name="T82" fmla="*/ 23 w 139"/>
                <a:gd name="T83" fmla="*/ 2 h 129"/>
                <a:gd name="T84" fmla="*/ 29 w 139"/>
                <a:gd name="T85" fmla="*/ 0 h 1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9"/>
                <a:gd name="T130" fmla="*/ 0 h 129"/>
                <a:gd name="T131" fmla="*/ 139 w 139"/>
                <a:gd name="T132" fmla="*/ 129 h 1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9" h="129">
                  <a:moveTo>
                    <a:pt x="29" y="0"/>
                  </a:moveTo>
                  <a:lnTo>
                    <a:pt x="35" y="0"/>
                  </a:lnTo>
                  <a:lnTo>
                    <a:pt x="42" y="0"/>
                  </a:lnTo>
                  <a:lnTo>
                    <a:pt x="49" y="0"/>
                  </a:lnTo>
                  <a:lnTo>
                    <a:pt x="56" y="0"/>
                  </a:lnTo>
                  <a:lnTo>
                    <a:pt x="63" y="0"/>
                  </a:lnTo>
                  <a:lnTo>
                    <a:pt x="70" y="0"/>
                  </a:lnTo>
                  <a:lnTo>
                    <a:pt x="77" y="0"/>
                  </a:lnTo>
                  <a:lnTo>
                    <a:pt x="84" y="1"/>
                  </a:lnTo>
                  <a:lnTo>
                    <a:pt x="91" y="1"/>
                  </a:lnTo>
                  <a:lnTo>
                    <a:pt x="98" y="1"/>
                  </a:lnTo>
                  <a:lnTo>
                    <a:pt x="104" y="1"/>
                  </a:lnTo>
                  <a:lnTo>
                    <a:pt x="111" y="2"/>
                  </a:lnTo>
                  <a:lnTo>
                    <a:pt x="117" y="4"/>
                  </a:lnTo>
                  <a:lnTo>
                    <a:pt x="124" y="5"/>
                  </a:lnTo>
                  <a:lnTo>
                    <a:pt x="131" y="7"/>
                  </a:lnTo>
                  <a:lnTo>
                    <a:pt x="138" y="8"/>
                  </a:lnTo>
                  <a:lnTo>
                    <a:pt x="138" y="14"/>
                  </a:lnTo>
                  <a:lnTo>
                    <a:pt x="139" y="19"/>
                  </a:lnTo>
                  <a:lnTo>
                    <a:pt x="139" y="25"/>
                  </a:lnTo>
                  <a:lnTo>
                    <a:pt x="139" y="31"/>
                  </a:lnTo>
                  <a:lnTo>
                    <a:pt x="139" y="37"/>
                  </a:lnTo>
                  <a:lnTo>
                    <a:pt x="139" y="42"/>
                  </a:lnTo>
                  <a:lnTo>
                    <a:pt x="139" y="49"/>
                  </a:lnTo>
                  <a:lnTo>
                    <a:pt x="139" y="55"/>
                  </a:lnTo>
                  <a:lnTo>
                    <a:pt x="139" y="60"/>
                  </a:lnTo>
                  <a:lnTo>
                    <a:pt x="139" y="67"/>
                  </a:lnTo>
                  <a:lnTo>
                    <a:pt x="139" y="73"/>
                  </a:lnTo>
                  <a:lnTo>
                    <a:pt x="139" y="80"/>
                  </a:lnTo>
                  <a:lnTo>
                    <a:pt x="139" y="85"/>
                  </a:lnTo>
                  <a:lnTo>
                    <a:pt x="139" y="92"/>
                  </a:lnTo>
                  <a:lnTo>
                    <a:pt x="139" y="98"/>
                  </a:lnTo>
                  <a:lnTo>
                    <a:pt x="139" y="105"/>
                  </a:lnTo>
                  <a:lnTo>
                    <a:pt x="139" y="109"/>
                  </a:lnTo>
                  <a:lnTo>
                    <a:pt x="139" y="113"/>
                  </a:lnTo>
                  <a:lnTo>
                    <a:pt x="138" y="118"/>
                  </a:lnTo>
                  <a:lnTo>
                    <a:pt x="136" y="122"/>
                  </a:lnTo>
                  <a:lnTo>
                    <a:pt x="135" y="125"/>
                  </a:lnTo>
                  <a:lnTo>
                    <a:pt x="132" y="128"/>
                  </a:lnTo>
                  <a:lnTo>
                    <a:pt x="128" y="129"/>
                  </a:lnTo>
                  <a:lnTo>
                    <a:pt x="122" y="129"/>
                  </a:lnTo>
                  <a:lnTo>
                    <a:pt x="118" y="128"/>
                  </a:lnTo>
                  <a:lnTo>
                    <a:pt x="114" y="128"/>
                  </a:lnTo>
                  <a:lnTo>
                    <a:pt x="110" y="128"/>
                  </a:lnTo>
                  <a:lnTo>
                    <a:pt x="106" y="128"/>
                  </a:lnTo>
                  <a:lnTo>
                    <a:pt x="102" y="127"/>
                  </a:lnTo>
                  <a:lnTo>
                    <a:pt x="98" y="127"/>
                  </a:lnTo>
                  <a:lnTo>
                    <a:pt x="95" y="127"/>
                  </a:lnTo>
                  <a:lnTo>
                    <a:pt x="91" y="127"/>
                  </a:lnTo>
                  <a:lnTo>
                    <a:pt x="87" y="125"/>
                  </a:lnTo>
                  <a:lnTo>
                    <a:pt x="84" y="125"/>
                  </a:lnTo>
                  <a:lnTo>
                    <a:pt x="80" y="125"/>
                  </a:lnTo>
                  <a:lnTo>
                    <a:pt x="76" y="125"/>
                  </a:lnTo>
                  <a:lnTo>
                    <a:pt x="71" y="124"/>
                  </a:lnTo>
                  <a:lnTo>
                    <a:pt x="67" y="124"/>
                  </a:lnTo>
                  <a:lnTo>
                    <a:pt x="63" y="124"/>
                  </a:lnTo>
                  <a:lnTo>
                    <a:pt x="59" y="124"/>
                  </a:lnTo>
                  <a:lnTo>
                    <a:pt x="52" y="122"/>
                  </a:lnTo>
                  <a:lnTo>
                    <a:pt x="45" y="122"/>
                  </a:lnTo>
                  <a:lnTo>
                    <a:pt x="38" y="121"/>
                  </a:lnTo>
                  <a:lnTo>
                    <a:pt x="31" y="120"/>
                  </a:lnTo>
                  <a:lnTo>
                    <a:pt x="24" y="120"/>
                  </a:lnTo>
                  <a:lnTo>
                    <a:pt x="18" y="118"/>
                  </a:lnTo>
                  <a:lnTo>
                    <a:pt x="12" y="118"/>
                  </a:lnTo>
                  <a:lnTo>
                    <a:pt x="5" y="117"/>
                  </a:lnTo>
                  <a:lnTo>
                    <a:pt x="4" y="110"/>
                  </a:lnTo>
                  <a:lnTo>
                    <a:pt x="2" y="103"/>
                  </a:lnTo>
                  <a:lnTo>
                    <a:pt x="1" y="95"/>
                  </a:lnTo>
                  <a:lnTo>
                    <a:pt x="1" y="88"/>
                  </a:lnTo>
                  <a:lnTo>
                    <a:pt x="0" y="81"/>
                  </a:lnTo>
                  <a:lnTo>
                    <a:pt x="0" y="74"/>
                  </a:lnTo>
                  <a:lnTo>
                    <a:pt x="0" y="67"/>
                  </a:lnTo>
                  <a:lnTo>
                    <a:pt x="1" y="60"/>
                  </a:lnTo>
                  <a:lnTo>
                    <a:pt x="1" y="52"/>
                  </a:lnTo>
                  <a:lnTo>
                    <a:pt x="1" y="45"/>
                  </a:lnTo>
                  <a:lnTo>
                    <a:pt x="2" y="38"/>
                  </a:lnTo>
                  <a:lnTo>
                    <a:pt x="2" y="31"/>
                  </a:lnTo>
                  <a:lnTo>
                    <a:pt x="2" y="23"/>
                  </a:lnTo>
                  <a:lnTo>
                    <a:pt x="4" y="16"/>
                  </a:lnTo>
                  <a:lnTo>
                    <a:pt x="4" y="9"/>
                  </a:lnTo>
                  <a:lnTo>
                    <a:pt x="4" y="2"/>
                  </a:lnTo>
                  <a:lnTo>
                    <a:pt x="11" y="4"/>
                  </a:lnTo>
                  <a:lnTo>
                    <a:pt x="18" y="4"/>
                  </a:lnTo>
                  <a:lnTo>
                    <a:pt x="23" y="2"/>
                  </a:lnTo>
                  <a:lnTo>
                    <a:pt x="29" y="0"/>
                  </a:lnTo>
                  <a:close/>
                </a:path>
              </a:pathLst>
            </a:custGeom>
            <a:solidFill>
              <a:srgbClr val="000000"/>
            </a:solidFill>
            <a:ln w="9525">
              <a:noFill/>
              <a:round/>
              <a:headEnd/>
              <a:tailEnd/>
            </a:ln>
          </p:spPr>
          <p:txBody>
            <a:bodyPr/>
            <a:lstStyle/>
            <a:p>
              <a:endParaRPr lang="en-US"/>
            </a:p>
          </p:txBody>
        </p:sp>
        <p:sp>
          <p:nvSpPr>
            <p:cNvPr id="27672" name="Freeform 397"/>
            <p:cNvSpPr>
              <a:spLocks/>
            </p:cNvSpPr>
            <p:nvPr/>
          </p:nvSpPr>
          <p:spPr bwMode="auto">
            <a:xfrm>
              <a:off x="4962" y="3456"/>
              <a:ext cx="59" cy="52"/>
            </a:xfrm>
            <a:custGeom>
              <a:avLst/>
              <a:gdLst>
                <a:gd name="T0" fmla="*/ 37 w 118"/>
                <a:gd name="T1" fmla="*/ 0 h 104"/>
                <a:gd name="T2" fmla="*/ 47 w 118"/>
                <a:gd name="T3" fmla="*/ 0 h 104"/>
                <a:gd name="T4" fmla="*/ 58 w 118"/>
                <a:gd name="T5" fmla="*/ 0 h 104"/>
                <a:gd name="T6" fmla="*/ 69 w 118"/>
                <a:gd name="T7" fmla="*/ 0 h 104"/>
                <a:gd name="T8" fmla="*/ 78 w 118"/>
                <a:gd name="T9" fmla="*/ 0 h 104"/>
                <a:gd name="T10" fmla="*/ 88 w 118"/>
                <a:gd name="T11" fmla="*/ 2 h 104"/>
                <a:gd name="T12" fmla="*/ 98 w 118"/>
                <a:gd name="T13" fmla="*/ 5 h 104"/>
                <a:gd name="T14" fmla="*/ 107 w 118"/>
                <a:gd name="T15" fmla="*/ 7 h 104"/>
                <a:gd name="T16" fmla="*/ 113 w 118"/>
                <a:gd name="T17" fmla="*/ 16 h 104"/>
                <a:gd name="T18" fmla="*/ 114 w 118"/>
                <a:gd name="T19" fmla="*/ 25 h 104"/>
                <a:gd name="T20" fmla="*/ 116 w 118"/>
                <a:gd name="T21" fmla="*/ 35 h 104"/>
                <a:gd name="T22" fmla="*/ 117 w 118"/>
                <a:gd name="T23" fmla="*/ 46 h 104"/>
                <a:gd name="T24" fmla="*/ 117 w 118"/>
                <a:gd name="T25" fmla="*/ 57 h 104"/>
                <a:gd name="T26" fmla="*/ 117 w 118"/>
                <a:gd name="T27" fmla="*/ 68 h 104"/>
                <a:gd name="T28" fmla="*/ 116 w 118"/>
                <a:gd name="T29" fmla="*/ 78 h 104"/>
                <a:gd name="T30" fmla="*/ 114 w 118"/>
                <a:gd name="T31" fmla="*/ 87 h 104"/>
                <a:gd name="T32" fmla="*/ 109 w 118"/>
                <a:gd name="T33" fmla="*/ 94 h 104"/>
                <a:gd name="T34" fmla="*/ 100 w 118"/>
                <a:gd name="T35" fmla="*/ 100 h 104"/>
                <a:gd name="T36" fmla="*/ 91 w 118"/>
                <a:gd name="T37" fmla="*/ 102 h 104"/>
                <a:gd name="T38" fmla="*/ 81 w 118"/>
                <a:gd name="T39" fmla="*/ 102 h 104"/>
                <a:gd name="T40" fmla="*/ 71 w 118"/>
                <a:gd name="T41" fmla="*/ 102 h 104"/>
                <a:gd name="T42" fmla="*/ 62 w 118"/>
                <a:gd name="T43" fmla="*/ 102 h 104"/>
                <a:gd name="T44" fmla="*/ 51 w 118"/>
                <a:gd name="T45" fmla="*/ 101 h 104"/>
                <a:gd name="T46" fmla="*/ 41 w 118"/>
                <a:gd name="T47" fmla="*/ 101 h 104"/>
                <a:gd name="T48" fmla="*/ 30 w 118"/>
                <a:gd name="T49" fmla="*/ 101 h 104"/>
                <a:gd name="T50" fmla="*/ 18 w 118"/>
                <a:gd name="T51" fmla="*/ 97 h 104"/>
                <a:gd name="T52" fmla="*/ 8 w 118"/>
                <a:gd name="T53" fmla="*/ 91 h 104"/>
                <a:gd name="T54" fmla="*/ 5 w 118"/>
                <a:gd name="T55" fmla="*/ 83 h 104"/>
                <a:gd name="T56" fmla="*/ 2 w 118"/>
                <a:gd name="T57" fmla="*/ 76 h 104"/>
                <a:gd name="T58" fmla="*/ 2 w 118"/>
                <a:gd name="T59" fmla="*/ 68 h 104"/>
                <a:gd name="T60" fmla="*/ 1 w 118"/>
                <a:gd name="T61" fmla="*/ 60 h 104"/>
                <a:gd name="T62" fmla="*/ 1 w 118"/>
                <a:gd name="T63" fmla="*/ 50 h 104"/>
                <a:gd name="T64" fmla="*/ 0 w 118"/>
                <a:gd name="T65" fmla="*/ 42 h 104"/>
                <a:gd name="T66" fmla="*/ 0 w 118"/>
                <a:gd name="T67" fmla="*/ 33 h 104"/>
                <a:gd name="T68" fmla="*/ 0 w 118"/>
                <a:gd name="T69" fmla="*/ 24 h 104"/>
                <a:gd name="T70" fmla="*/ 2 w 118"/>
                <a:gd name="T71" fmla="*/ 13 h 104"/>
                <a:gd name="T72" fmla="*/ 7 w 118"/>
                <a:gd name="T73" fmla="*/ 5 h 104"/>
                <a:gd name="T74" fmla="*/ 16 w 118"/>
                <a:gd name="T75" fmla="*/ 2 h 104"/>
                <a:gd name="T76" fmla="*/ 27 w 118"/>
                <a:gd name="T77" fmla="*/ 2 h 104"/>
                <a:gd name="T78" fmla="*/ 31 w 118"/>
                <a:gd name="T79" fmla="*/ 2 h 1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8"/>
                <a:gd name="T121" fmla="*/ 0 h 104"/>
                <a:gd name="T122" fmla="*/ 118 w 118"/>
                <a:gd name="T123" fmla="*/ 104 h 1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8" h="104">
                  <a:moveTo>
                    <a:pt x="31" y="2"/>
                  </a:moveTo>
                  <a:lnTo>
                    <a:pt x="37" y="0"/>
                  </a:lnTo>
                  <a:lnTo>
                    <a:pt x="42" y="0"/>
                  </a:lnTo>
                  <a:lnTo>
                    <a:pt x="47" y="0"/>
                  </a:lnTo>
                  <a:lnTo>
                    <a:pt x="52" y="0"/>
                  </a:lnTo>
                  <a:lnTo>
                    <a:pt x="58" y="0"/>
                  </a:lnTo>
                  <a:lnTo>
                    <a:pt x="63" y="0"/>
                  </a:lnTo>
                  <a:lnTo>
                    <a:pt x="69" y="0"/>
                  </a:lnTo>
                  <a:lnTo>
                    <a:pt x="74" y="0"/>
                  </a:lnTo>
                  <a:lnTo>
                    <a:pt x="78" y="0"/>
                  </a:lnTo>
                  <a:lnTo>
                    <a:pt x="84" y="0"/>
                  </a:lnTo>
                  <a:lnTo>
                    <a:pt x="88" y="2"/>
                  </a:lnTo>
                  <a:lnTo>
                    <a:pt x="93" y="3"/>
                  </a:lnTo>
                  <a:lnTo>
                    <a:pt x="98" y="5"/>
                  </a:lnTo>
                  <a:lnTo>
                    <a:pt x="103" y="6"/>
                  </a:lnTo>
                  <a:lnTo>
                    <a:pt x="107" y="7"/>
                  </a:lnTo>
                  <a:lnTo>
                    <a:pt x="111" y="11"/>
                  </a:lnTo>
                  <a:lnTo>
                    <a:pt x="113" y="16"/>
                  </a:lnTo>
                  <a:lnTo>
                    <a:pt x="114" y="20"/>
                  </a:lnTo>
                  <a:lnTo>
                    <a:pt x="114" y="25"/>
                  </a:lnTo>
                  <a:lnTo>
                    <a:pt x="116" y="31"/>
                  </a:lnTo>
                  <a:lnTo>
                    <a:pt x="116" y="35"/>
                  </a:lnTo>
                  <a:lnTo>
                    <a:pt x="117" y="42"/>
                  </a:lnTo>
                  <a:lnTo>
                    <a:pt x="117" y="46"/>
                  </a:lnTo>
                  <a:lnTo>
                    <a:pt x="118" y="53"/>
                  </a:lnTo>
                  <a:lnTo>
                    <a:pt x="117" y="57"/>
                  </a:lnTo>
                  <a:lnTo>
                    <a:pt x="117" y="62"/>
                  </a:lnTo>
                  <a:lnTo>
                    <a:pt x="117" y="68"/>
                  </a:lnTo>
                  <a:lnTo>
                    <a:pt x="117" y="73"/>
                  </a:lnTo>
                  <a:lnTo>
                    <a:pt x="116" y="78"/>
                  </a:lnTo>
                  <a:lnTo>
                    <a:pt x="116" y="83"/>
                  </a:lnTo>
                  <a:lnTo>
                    <a:pt x="114" y="87"/>
                  </a:lnTo>
                  <a:lnTo>
                    <a:pt x="113" y="91"/>
                  </a:lnTo>
                  <a:lnTo>
                    <a:pt x="109" y="94"/>
                  </a:lnTo>
                  <a:lnTo>
                    <a:pt x="105" y="97"/>
                  </a:lnTo>
                  <a:lnTo>
                    <a:pt x="100" y="100"/>
                  </a:lnTo>
                  <a:lnTo>
                    <a:pt x="96" y="101"/>
                  </a:lnTo>
                  <a:lnTo>
                    <a:pt x="91" y="102"/>
                  </a:lnTo>
                  <a:lnTo>
                    <a:pt x="87" y="102"/>
                  </a:lnTo>
                  <a:lnTo>
                    <a:pt x="81" y="102"/>
                  </a:lnTo>
                  <a:lnTo>
                    <a:pt x="77" y="104"/>
                  </a:lnTo>
                  <a:lnTo>
                    <a:pt x="71" y="102"/>
                  </a:lnTo>
                  <a:lnTo>
                    <a:pt x="67" y="102"/>
                  </a:lnTo>
                  <a:lnTo>
                    <a:pt x="62" y="102"/>
                  </a:lnTo>
                  <a:lnTo>
                    <a:pt x="56" y="102"/>
                  </a:lnTo>
                  <a:lnTo>
                    <a:pt x="51" y="101"/>
                  </a:lnTo>
                  <a:lnTo>
                    <a:pt x="47" y="101"/>
                  </a:lnTo>
                  <a:lnTo>
                    <a:pt x="41" y="101"/>
                  </a:lnTo>
                  <a:lnTo>
                    <a:pt x="37" y="101"/>
                  </a:lnTo>
                  <a:lnTo>
                    <a:pt x="30" y="101"/>
                  </a:lnTo>
                  <a:lnTo>
                    <a:pt x="23" y="100"/>
                  </a:lnTo>
                  <a:lnTo>
                    <a:pt x="18" y="97"/>
                  </a:lnTo>
                  <a:lnTo>
                    <a:pt x="11" y="96"/>
                  </a:lnTo>
                  <a:lnTo>
                    <a:pt x="8" y="91"/>
                  </a:lnTo>
                  <a:lnTo>
                    <a:pt x="7" y="87"/>
                  </a:lnTo>
                  <a:lnTo>
                    <a:pt x="5" y="83"/>
                  </a:lnTo>
                  <a:lnTo>
                    <a:pt x="4" y="80"/>
                  </a:lnTo>
                  <a:lnTo>
                    <a:pt x="2" y="76"/>
                  </a:lnTo>
                  <a:lnTo>
                    <a:pt x="2" y="72"/>
                  </a:lnTo>
                  <a:lnTo>
                    <a:pt x="2" y="68"/>
                  </a:lnTo>
                  <a:lnTo>
                    <a:pt x="2" y="64"/>
                  </a:lnTo>
                  <a:lnTo>
                    <a:pt x="1" y="60"/>
                  </a:lnTo>
                  <a:lnTo>
                    <a:pt x="1" y="56"/>
                  </a:lnTo>
                  <a:lnTo>
                    <a:pt x="1" y="50"/>
                  </a:lnTo>
                  <a:lnTo>
                    <a:pt x="1" y="46"/>
                  </a:lnTo>
                  <a:lnTo>
                    <a:pt x="0" y="42"/>
                  </a:lnTo>
                  <a:lnTo>
                    <a:pt x="0" y="38"/>
                  </a:lnTo>
                  <a:lnTo>
                    <a:pt x="0" y="33"/>
                  </a:lnTo>
                  <a:lnTo>
                    <a:pt x="0" y="29"/>
                  </a:lnTo>
                  <a:lnTo>
                    <a:pt x="0" y="24"/>
                  </a:lnTo>
                  <a:lnTo>
                    <a:pt x="1" y="18"/>
                  </a:lnTo>
                  <a:lnTo>
                    <a:pt x="2" y="13"/>
                  </a:lnTo>
                  <a:lnTo>
                    <a:pt x="5" y="9"/>
                  </a:lnTo>
                  <a:lnTo>
                    <a:pt x="7" y="5"/>
                  </a:lnTo>
                  <a:lnTo>
                    <a:pt x="12" y="3"/>
                  </a:lnTo>
                  <a:lnTo>
                    <a:pt x="16" y="2"/>
                  </a:lnTo>
                  <a:lnTo>
                    <a:pt x="23" y="3"/>
                  </a:lnTo>
                  <a:lnTo>
                    <a:pt x="27" y="2"/>
                  </a:lnTo>
                  <a:lnTo>
                    <a:pt x="31" y="2"/>
                  </a:lnTo>
                  <a:close/>
                </a:path>
              </a:pathLst>
            </a:custGeom>
            <a:solidFill>
              <a:srgbClr val="FFFF85"/>
            </a:solidFill>
            <a:ln w="9525">
              <a:noFill/>
              <a:round/>
              <a:headEnd/>
              <a:tailEnd/>
            </a:ln>
          </p:spPr>
          <p:txBody>
            <a:bodyPr/>
            <a:lstStyle/>
            <a:p>
              <a:endParaRPr lang="en-US"/>
            </a:p>
          </p:txBody>
        </p:sp>
        <p:sp>
          <p:nvSpPr>
            <p:cNvPr id="27673" name="Freeform 398"/>
            <p:cNvSpPr>
              <a:spLocks/>
            </p:cNvSpPr>
            <p:nvPr/>
          </p:nvSpPr>
          <p:spPr bwMode="auto">
            <a:xfrm>
              <a:off x="4969" y="3461"/>
              <a:ext cx="12" cy="10"/>
            </a:xfrm>
            <a:custGeom>
              <a:avLst/>
              <a:gdLst>
                <a:gd name="T0" fmla="*/ 21 w 25"/>
                <a:gd name="T1" fmla="*/ 0 h 19"/>
                <a:gd name="T2" fmla="*/ 24 w 25"/>
                <a:gd name="T3" fmla="*/ 0 h 19"/>
                <a:gd name="T4" fmla="*/ 25 w 25"/>
                <a:gd name="T5" fmla="*/ 0 h 19"/>
                <a:gd name="T6" fmla="*/ 18 w 25"/>
                <a:gd name="T7" fmla="*/ 4 h 19"/>
                <a:gd name="T8" fmla="*/ 13 w 25"/>
                <a:gd name="T9" fmla="*/ 8 h 19"/>
                <a:gd name="T10" fmla="*/ 6 w 25"/>
                <a:gd name="T11" fmla="*/ 14 h 19"/>
                <a:gd name="T12" fmla="*/ 0 w 25"/>
                <a:gd name="T13" fmla="*/ 19 h 19"/>
                <a:gd name="T14" fmla="*/ 0 w 25"/>
                <a:gd name="T15" fmla="*/ 14 h 19"/>
                <a:gd name="T16" fmla="*/ 3 w 25"/>
                <a:gd name="T17" fmla="*/ 10 h 19"/>
                <a:gd name="T18" fmla="*/ 5 w 25"/>
                <a:gd name="T19" fmla="*/ 6 h 19"/>
                <a:gd name="T20" fmla="*/ 3 w 25"/>
                <a:gd name="T21" fmla="*/ 1 h 19"/>
                <a:gd name="T22" fmla="*/ 7 w 25"/>
                <a:gd name="T23" fmla="*/ 0 h 19"/>
                <a:gd name="T24" fmla="*/ 13 w 25"/>
                <a:gd name="T25" fmla="*/ 0 h 19"/>
                <a:gd name="T26" fmla="*/ 17 w 25"/>
                <a:gd name="T27" fmla="*/ 0 h 19"/>
                <a:gd name="T28" fmla="*/ 21 w 25"/>
                <a:gd name="T29" fmla="*/ 0 h 19"/>
                <a:gd name="T30" fmla="*/ 21 w 25"/>
                <a:gd name="T31" fmla="*/ 0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
                <a:gd name="T49" fmla="*/ 0 h 19"/>
                <a:gd name="T50" fmla="*/ 25 w 25"/>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 h="19">
                  <a:moveTo>
                    <a:pt x="21" y="0"/>
                  </a:moveTo>
                  <a:lnTo>
                    <a:pt x="24" y="0"/>
                  </a:lnTo>
                  <a:lnTo>
                    <a:pt x="25" y="0"/>
                  </a:lnTo>
                  <a:lnTo>
                    <a:pt x="18" y="4"/>
                  </a:lnTo>
                  <a:lnTo>
                    <a:pt x="13" y="8"/>
                  </a:lnTo>
                  <a:lnTo>
                    <a:pt x="6" y="14"/>
                  </a:lnTo>
                  <a:lnTo>
                    <a:pt x="0" y="19"/>
                  </a:lnTo>
                  <a:lnTo>
                    <a:pt x="0" y="14"/>
                  </a:lnTo>
                  <a:lnTo>
                    <a:pt x="3" y="10"/>
                  </a:lnTo>
                  <a:lnTo>
                    <a:pt x="5" y="6"/>
                  </a:lnTo>
                  <a:lnTo>
                    <a:pt x="3" y="1"/>
                  </a:lnTo>
                  <a:lnTo>
                    <a:pt x="7" y="0"/>
                  </a:lnTo>
                  <a:lnTo>
                    <a:pt x="13" y="0"/>
                  </a:lnTo>
                  <a:lnTo>
                    <a:pt x="17" y="0"/>
                  </a:lnTo>
                  <a:lnTo>
                    <a:pt x="21" y="0"/>
                  </a:lnTo>
                  <a:close/>
                </a:path>
              </a:pathLst>
            </a:custGeom>
            <a:solidFill>
              <a:srgbClr val="000000"/>
            </a:solidFill>
            <a:ln w="9525">
              <a:noFill/>
              <a:round/>
              <a:headEnd/>
              <a:tailEnd/>
            </a:ln>
          </p:spPr>
          <p:txBody>
            <a:bodyPr/>
            <a:lstStyle/>
            <a:p>
              <a:endParaRPr lang="en-US"/>
            </a:p>
          </p:txBody>
        </p:sp>
        <p:sp>
          <p:nvSpPr>
            <p:cNvPr id="27674" name="Freeform 399"/>
            <p:cNvSpPr>
              <a:spLocks/>
            </p:cNvSpPr>
            <p:nvPr/>
          </p:nvSpPr>
          <p:spPr bwMode="auto">
            <a:xfrm>
              <a:off x="4939" y="3462"/>
              <a:ext cx="4" cy="28"/>
            </a:xfrm>
            <a:custGeom>
              <a:avLst/>
              <a:gdLst>
                <a:gd name="T0" fmla="*/ 0 w 7"/>
                <a:gd name="T1" fmla="*/ 0 h 55"/>
                <a:gd name="T2" fmla="*/ 1 w 7"/>
                <a:gd name="T3" fmla="*/ 7 h 55"/>
                <a:gd name="T4" fmla="*/ 1 w 7"/>
                <a:gd name="T5" fmla="*/ 14 h 55"/>
                <a:gd name="T6" fmla="*/ 3 w 7"/>
                <a:gd name="T7" fmla="*/ 20 h 55"/>
                <a:gd name="T8" fmla="*/ 4 w 7"/>
                <a:gd name="T9" fmla="*/ 27 h 55"/>
                <a:gd name="T10" fmla="*/ 4 w 7"/>
                <a:gd name="T11" fmla="*/ 34 h 55"/>
                <a:gd name="T12" fmla="*/ 4 w 7"/>
                <a:gd name="T13" fmla="*/ 41 h 55"/>
                <a:gd name="T14" fmla="*/ 6 w 7"/>
                <a:gd name="T15" fmla="*/ 48 h 55"/>
                <a:gd name="T16" fmla="*/ 7 w 7"/>
                <a:gd name="T17" fmla="*/ 55 h 55"/>
                <a:gd name="T18" fmla="*/ 4 w 7"/>
                <a:gd name="T19" fmla="*/ 48 h 55"/>
                <a:gd name="T20" fmla="*/ 1 w 7"/>
                <a:gd name="T21" fmla="*/ 41 h 55"/>
                <a:gd name="T22" fmla="*/ 0 w 7"/>
                <a:gd name="T23" fmla="*/ 34 h 55"/>
                <a:gd name="T24" fmla="*/ 0 w 7"/>
                <a:gd name="T25" fmla="*/ 27 h 55"/>
                <a:gd name="T26" fmla="*/ 0 w 7"/>
                <a:gd name="T27" fmla="*/ 23 h 55"/>
                <a:gd name="T28" fmla="*/ 0 w 7"/>
                <a:gd name="T29" fmla="*/ 19 h 55"/>
                <a:gd name="T30" fmla="*/ 0 w 7"/>
                <a:gd name="T31" fmla="*/ 15 h 55"/>
                <a:gd name="T32" fmla="*/ 0 w 7"/>
                <a:gd name="T33" fmla="*/ 12 h 55"/>
                <a:gd name="T34" fmla="*/ 0 w 7"/>
                <a:gd name="T35" fmla="*/ 7 h 55"/>
                <a:gd name="T36" fmla="*/ 0 w 7"/>
                <a:gd name="T37" fmla="*/ 0 h 55"/>
                <a:gd name="T38" fmla="*/ 0 w 7"/>
                <a:gd name="T39" fmla="*/ 0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
                <a:gd name="T61" fmla="*/ 0 h 55"/>
                <a:gd name="T62" fmla="*/ 7 w 7"/>
                <a:gd name="T63" fmla="*/ 55 h 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 h="55">
                  <a:moveTo>
                    <a:pt x="0" y="0"/>
                  </a:moveTo>
                  <a:lnTo>
                    <a:pt x="1" y="7"/>
                  </a:lnTo>
                  <a:lnTo>
                    <a:pt x="1" y="14"/>
                  </a:lnTo>
                  <a:lnTo>
                    <a:pt x="3" y="20"/>
                  </a:lnTo>
                  <a:lnTo>
                    <a:pt x="4" y="27"/>
                  </a:lnTo>
                  <a:lnTo>
                    <a:pt x="4" y="34"/>
                  </a:lnTo>
                  <a:lnTo>
                    <a:pt x="4" y="41"/>
                  </a:lnTo>
                  <a:lnTo>
                    <a:pt x="6" y="48"/>
                  </a:lnTo>
                  <a:lnTo>
                    <a:pt x="7" y="55"/>
                  </a:lnTo>
                  <a:lnTo>
                    <a:pt x="4" y="48"/>
                  </a:lnTo>
                  <a:lnTo>
                    <a:pt x="1" y="41"/>
                  </a:lnTo>
                  <a:lnTo>
                    <a:pt x="0" y="34"/>
                  </a:lnTo>
                  <a:lnTo>
                    <a:pt x="0" y="27"/>
                  </a:lnTo>
                  <a:lnTo>
                    <a:pt x="0" y="23"/>
                  </a:lnTo>
                  <a:lnTo>
                    <a:pt x="0" y="19"/>
                  </a:lnTo>
                  <a:lnTo>
                    <a:pt x="0" y="15"/>
                  </a:lnTo>
                  <a:lnTo>
                    <a:pt x="0" y="12"/>
                  </a:lnTo>
                  <a:lnTo>
                    <a:pt x="0" y="7"/>
                  </a:lnTo>
                  <a:lnTo>
                    <a:pt x="0" y="0"/>
                  </a:lnTo>
                  <a:close/>
                </a:path>
              </a:pathLst>
            </a:custGeom>
            <a:solidFill>
              <a:srgbClr val="000000"/>
            </a:solidFill>
            <a:ln w="9525">
              <a:noFill/>
              <a:round/>
              <a:headEnd/>
              <a:tailEnd/>
            </a:ln>
          </p:spPr>
          <p:txBody>
            <a:bodyPr/>
            <a:lstStyle/>
            <a:p>
              <a:endParaRPr lang="en-US"/>
            </a:p>
          </p:txBody>
        </p:sp>
        <p:sp>
          <p:nvSpPr>
            <p:cNvPr id="27675" name="Freeform 400"/>
            <p:cNvSpPr>
              <a:spLocks/>
            </p:cNvSpPr>
            <p:nvPr/>
          </p:nvSpPr>
          <p:spPr bwMode="auto">
            <a:xfrm>
              <a:off x="4997" y="3462"/>
              <a:ext cx="20" cy="23"/>
            </a:xfrm>
            <a:custGeom>
              <a:avLst/>
              <a:gdLst>
                <a:gd name="T0" fmla="*/ 8 w 40"/>
                <a:gd name="T1" fmla="*/ 0 h 45"/>
                <a:gd name="T2" fmla="*/ 14 w 40"/>
                <a:gd name="T3" fmla="*/ 0 h 45"/>
                <a:gd name="T4" fmla="*/ 19 w 40"/>
                <a:gd name="T5" fmla="*/ 0 h 45"/>
                <a:gd name="T6" fmla="*/ 25 w 40"/>
                <a:gd name="T7" fmla="*/ 0 h 45"/>
                <a:gd name="T8" fmla="*/ 30 w 40"/>
                <a:gd name="T9" fmla="*/ 1 h 45"/>
                <a:gd name="T10" fmla="*/ 35 w 40"/>
                <a:gd name="T11" fmla="*/ 3 h 45"/>
                <a:gd name="T12" fmla="*/ 39 w 40"/>
                <a:gd name="T13" fmla="*/ 7 h 45"/>
                <a:gd name="T14" fmla="*/ 39 w 40"/>
                <a:gd name="T15" fmla="*/ 9 h 45"/>
                <a:gd name="T16" fmla="*/ 40 w 40"/>
                <a:gd name="T17" fmla="*/ 12 h 45"/>
                <a:gd name="T18" fmla="*/ 40 w 40"/>
                <a:gd name="T19" fmla="*/ 15 h 45"/>
                <a:gd name="T20" fmla="*/ 40 w 40"/>
                <a:gd name="T21" fmla="*/ 19 h 45"/>
                <a:gd name="T22" fmla="*/ 40 w 40"/>
                <a:gd name="T23" fmla="*/ 23 h 45"/>
                <a:gd name="T24" fmla="*/ 40 w 40"/>
                <a:gd name="T25" fmla="*/ 29 h 45"/>
                <a:gd name="T26" fmla="*/ 40 w 40"/>
                <a:gd name="T27" fmla="*/ 33 h 45"/>
                <a:gd name="T28" fmla="*/ 40 w 40"/>
                <a:gd name="T29" fmla="*/ 38 h 45"/>
                <a:gd name="T30" fmla="*/ 39 w 40"/>
                <a:gd name="T31" fmla="*/ 41 h 45"/>
                <a:gd name="T32" fmla="*/ 36 w 40"/>
                <a:gd name="T33" fmla="*/ 44 h 45"/>
                <a:gd name="T34" fmla="*/ 32 w 40"/>
                <a:gd name="T35" fmla="*/ 45 h 45"/>
                <a:gd name="T36" fmla="*/ 26 w 40"/>
                <a:gd name="T37" fmla="*/ 45 h 45"/>
                <a:gd name="T38" fmla="*/ 21 w 40"/>
                <a:gd name="T39" fmla="*/ 44 h 45"/>
                <a:gd name="T40" fmla="*/ 15 w 40"/>
                <a:gd name="T41" fmla="*/ 44 h 45"/>
                <a:gd name="T42" fmla="*/ 18 w 40"/>
                <a:gd name="T43" fmla="*/ 41 h 45"/>
                <a:gd name="T44" fmla="*/ 22 w 40"/>
                <a:gd name="T45" fmla="*/ 38 h 45"/>
                <a:gd name="T46" fmla="*/ 28 w 40"/>
                <a:gd name="T47" fmla="*/ 37 h 45"/>
                <a:gd name="T48" fmla="*/ 32 w 40"/>
                <a:gd name="T49" fmla="*/ 36 h 45"/>
                <a:gd name="T50" fmla="*/ 36 w 40"/>
                <a:gd name="T51" fmla="*/ 33 h 45"/>
                <a:gd name="T52" fmla="*/ 37 w 40"/>
                <a:gd name="T53" fmla="*/ 32 h 45"/>
                <a:gd name="T54" fmla="*/ 36 w 40"/>
                <a:gd name="T55" fmla="*/ 29 h 45"/>
                <a:gd name="T56" fmla="*/ 32 w 40"/>
                <a:gd name="T57" fmla="*/ 25 h 45"/>
                <a:gd name="T58" fmla="*/ 28 w 40"/>
                <a:gd name="T59" fmla="*/ 23 h 45"/>
                <a:gd name="T60" fmla="*/ 23 w 40"/>
                <a:gd name="T61" fmla="*/ 22 h 45"/>
                <a:gd name="T62" fmla="*/ 19 w 40"/>
                <a:gd name="T63" fmla="*/ 20 h 45"/>
                <a:gd name="T64" fmla="*/ 15 w 40"/>
                <a:gd name="T65" fmla="*/ 20 h 45"/>
                <a:gd name="T66" fmla="*/ 11 w 40"/>
                <a:gd name="T67" fmla="*/ 20 h 45"/>
                <a:gd name="T68" fmla="*/ 7 w 40"/>
                <a:gd name="T69" fmla="*/ 20 h 45"/>
                <a:gd name="T70" fmla="*/ 3 w 40"/>
                <a:gd name="T71" fmla="*/ 20 h 45"/>
                <a:gd name="T72" fmla="*/ 0 w 40"/>
                <a:gd name="T73" fmla="*/ 20 h 45"/>
                <a:gd name="T74" fmla="*/ 4 w 40"/>
                <a:gd name="T75" fmla="*/ 18 h 45"/>
                <a:gd name="T76" fmla="*/ 8 w 40"/>
                <a:gd name="T77" fmla="*/ 18 h 45"/>
                <a:gd name="T78" fmla="*/ 14 w 40"/>
                <a:gd name="T79" fmla="*/ 16 h 45"/>
                <a:gd name="T80" fmla="*/ 19 w 40"/>
                <a:gd name="T81" fmla="*/ 16 h 45"/>
                <a:gd name="T82" fmla="*/ 23 w 40"/>
                <a:gd name="T83" fmla="*/ 15 h 45"/>
                <a:gd name="T84" fmla="*/ 29 w 40"/>
                <a:gd name="T85" fmla="*/ 16 h 45"/>
                <a:gd name="T86" fmla="*/ 33 w 40"/>
                <a:gd name="T87" fmla="*/ 18 h 45"/>
                <a:gd name="T88" fmla="*/ 39 w 40"/>
                <a:gd name="T89" fmla="*/ 20 h 45"/>
                <a:gd name="T90" fmla="*/ 37 w 40"/>
                <a:gd name="T91" fmla="*/ 14 h 45"/>
                <a:gd name="T92" fmla="*/ 36 w 40"/>
                <a:gd name="T93" fmla="*/ 9 h 45"/>
                <a:gd name="T94" fmla="*/ 32 w 40"/>
                <a:gd name="T95" fmla="*/ 5 h 45"/>
                <a:gd name="T96" fmla="*/ 29 w 40"/>
                <a:gd name="T97" fmla="*/ 4 h 45"/>
                <a:gd name="T98" fmla="*/ 23 w 40"/>
                <a:gd name="T99" fmla="*/ 3 h 45"/>
                <a:gd name="T100" fmla="*/ 18 w 40"/>
                <a:gd name="T101" fmla="*/ 3 h 45"/>
                <a:gd name="T102" fmla="*/ 12 w 40"/>
                <a:gd name="T103" fmla="*/ 1 h 45"/>
                <a:gd name="T104" fmla="*/ 8 w 40"/>
                <a:gd name="T105" fmla="*/ 1 h 45"/>
                <a:gd name="T106" fmla="*/ 8 w 40"/>
                <a:gd name="T107" fmla="*/ 1 h 45"/>
                <a:gd name="T108" fmla="*/ 8 w 40"/>
                <a:gd name="T109" fmla="*/ 0 h 45"/>
                <a:gd name="T110" fmla="*/ 8 w 40"/>
                <a:gd name="T111" fmla="*/ 0 h 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0"/>
                <a:gd name="T169" fmla="*/ 0 h 45"/>
                <a:gd name="T170" fmla="*/ 40 w 40"/>
                <a:gd name="T171" fmla="*/ 45 h 4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0" h="45">
                  <a:moveTo>
                    <a:pt x="8" y="0"/>
                  </a:moveTo>
                  <a:lnTo>
                    <a:pt x="14" y="0"/>
                  </a:lnTo>
                  <a:lnTo>
                    <a:pt x="19" y="0"/>
                  </a:lnTo>
                  <a:lnTo>
                    <a:pt x="25" y="0"/>
                  </a:lnTo>
                  <a:lnTo>
                    <a:pt x="30" y="1"/>
                  </a:lnTo>
                  <a:lnTo>
                    <a:pt x="35" y="3"/>
                  </a:lnTo>
                  <a:lnTo>
                    <a:pt x="39" y="7"/>
                  </a:lnTo>
                  <a:lnTo>
                    <a:pt x="39" y="9"/>
                  </a:lnTo>
                  <a:lnTo>
                    <a:pt x="40" y="12"/>
                  </a:lnTo>
                  <a:lnTo>
                    <a:pt x="40" y="15"/>
                  </a:lnTo>
                  <a:lnTo>
                    <a:pt x="40" y="19"/>
                  </a:lnTo>
                  <a:lnTo>
                    <a:pt x="40" y="23"/>
                  </a:lnTo>
                  <a:lnTo>
                    <a:pt x="40" y="29"/>
                  </a:lnTo>
                  <a:lnTo>
                    <a:pt x="40" y="33"/>
                  </a:lnTo>
                  <a:lnTo>
                    <a:pt x="40" y="38"/>
                  </a:lnTo>
                  <a:lnTo>
                    <a:pt x="39" y="41"/>
                  </a:lnTo>
                  <a:lnTo>
                    <a:pt x="36" y="44"/>
                  </a:lnTo>
                  <a:lnTo>
                    <a:pt x="32" y="45"/>
                  </a:lnTo>
                  <a:lnTo>
                    <a:pt x="26" y="45"/>
                  </a:lnTo>
                  <a:lnTo>
                    <a:pt x="21" y="44"/>
                  </a:lnTo>
                  <a:lnTo>
                    <a:pt x="15" y="44"/>
                  </a:lnTo>
                  <a:lnTo>
                    <a:pt x="18" y="41"/>
                  </a:lnTo>
                  <a:lnTo>
                    <a:pt x="22" y="38"/>
                  </a:lnTo>
                  <a:lnTo>
                    <a:pt x="28" y="37"/>
                  </a:lnTo>
                  <a:lnTo>
                    <a:pt x="32" y="36"/>
                  </a:lnTo>
                  <a:lnTo>
                    <a:pt x="36" y="33"/>
                  </a:lnTo>
                  <a:lnTo>
                    <a:pt x="37" y="32"/>
                  </a:lnTo>
                  <a:lnTo>
                    <a:pt x="36" y="29"/>
                  </a:lnTo>
                  <a:lnTo>
                    <a:pt x="32" y="25"/>
                  </a:lnTo>
                  <a:lnTo>
                    <a:pt x="28" y="23"/>
                  </a:lnTo>
                  <a:lnTo>
                    <a:pt x="23" y="22"/>
                  </a:lnTo>
                  <a:lnTo>
                    <a:pt x="19" y="20"/>
                  </a:lnTo>
                  <a:lnTo>
                    <a:pt x="15" y="20"/>
                  </a:lnTo>
                  <a:lnTo>
                    <a:pt x="11" y="20"/>
                  </a:lnTo>
                  <a:lnTo>
                    <a:pt x="7" y="20"/>
                  </a:lnTo>
                  <a:lnTo>
                    <a:pt x="3" y="20"/>
                  </a:lnTo>
                  <a:lnTo>
                    <a:pt x="0" y="20"/>
                  </a:lnTo>
                  <a:lnTo>
                    <a:pt x="4" y="18"/>
                  </a:lnTo>
                  <a:lnTo>
                    <a:pt x="8" y="18"/>
                  </a:lnTo>
                  <a:lnTo>
                    <a:pt x="14" y="16"/>
                  </a:lnTo>
                  <a:lnTo>
                    <a:pt x="19" y="16"/>
                  </a:lnTo>
                  <a:lnTo>
                    <a:pt x="23" y="15"/>
                  </a:lnTo>
                  <a:lnTo>
                    <a:pt x="29" y="16"/>
                  </a:lnTo>
                  <a:lnTo>
                    <a:pt x="33" y="18"/>
                  </a:lnTo>
                  <a:lnTo>
                    <a:pt x="39" y="20"/>
                  </a:lnTo>
                  <a:lnTo>
                    <a:pt x="37" y="14"/>
                  </a:lnTo>
                  <a:lnTo>
                    <a:pt x="36" y="9"/>
                  </a:lnTo>
                  <a:lnTo>
                    <a:pt x="32" y="5"/>
                  </a:lnTo>
                  <a:lnTo>
                    <a:pt x="29" y="4"/>
                  </a:lnTo>
                  <a:lnTo>
                    <a:pt x="23" y="3"/>
                  </a:lnTo>
                  <a:lnTo>
                    <a:pt x="18" y="3"/>
                  </a:lnTo>
                  <a:lnTo>
                    <a:pt x="12" y="1"/>
                  </a:lnTo>
                  <a:lnTo>
                    <a:pt x="8" y="1"/>
                  </a:lnTo>
                  <a:lnTo>
                    <a:pt x="8" y="0"/>
                  </a:lnTo>
                  <a:close/>
                </a:path>
              </a:pathLst>
            </a:custGeom>
            <a:solidFill>
              <a:srgbClr val="000000"/>
            </a:solidFill>
            <a:ln w="9525">
              <a:noFill/>
              <a:round/>
              <a:headEnd/>
              <a:tailEnd/>
            </a:ln>
          </p:spPr>
          <p:txBody>
            <a:bodyPr/>
            <a:lstStyle/>
            <a:p>
              <a:endParaRPr lang="en-US"/>
            </a:p>
          </p:txBody>
        </p:sp>
        <p:sp>
          <p:nvSpPr>
            <p:cNvPr id="27676" name="Freeform 401"/>
            <p:cNvSpPr>
              <a:spLocks/>
            </p:cNvSpPr>
            <p:nvPr/>
          </p:nvSpPr>
          <p:spPr bwMode="auto">
            <a:xfrm>
              <a:off x="4949" y="3473"/>
              <a:ext cx="2" cy="7"/>
            </a:xfrm>
            <a:custGeom>
              <a:avLst/>
              <a:gdLst>
                <a:gd name="T0" fmla="*/ 3 w 3"/>
                <a:gd name="T1" fmla="*/ 0 h 16"/>
                <a:gd name="T2" fmla="*/ 3 w 3"/>
                <a:gd name="T3" fmla="*/ 2 h 16"/>
                <a:gd name="T4" fmla="*/ 3 w 3"/>
                <a:gd name="T5" fmla="*/ 5 h 16"/>
                <a:gd name="T6" fmla="*/ 1 w 3"/>
                <a:gd name="T7" fmla="*/ 10 h 16"/>
                <a:gd name="T8" fmla="*/ 3 w 3"/>
                <a:gd name="T9" fmla="*/ 16 h 16"/>
                <a:gd name="T10" fmla="*/ 0 w 3"/>
                <a:gd name="T11" fmla="*/ 12 h 16"/>
                <a:gd name="T12" fmla="*/ 0 w 3"/>
                <a:gd name="T13" fmla="*/ 7 h 16"/>
                <a:gd name="T14" fmla="*/ 1 w 3"/>
                <a:gd name="T15" fmla="*/ 3 h 16"/>
                <a:gd name="T16" fmla="*/ 3 w 3"/>
                <a:gd name="T17" fmla="*/ 0 h 16"/>
                <a:gd name="T18" fmla="*/ 3 w 3"/>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16"/>
                <a:gd name="T32" fmla="*/ 3 w 3"/>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16">
                  <a:moveTo>
                    <a:pt x="3" y="0"/>
                  </a:moveTo>
                  <a:lnTo>
                    <a:pt x="3" y="2"/>
                  </a:lnTo>
                  <a:lnTo>
                    <a:pt x="3" y="5"/>
                  </a:lnTo>
                  <a:lnTo>
                    <a:pt x="1" y="10"/>
                  </a:lnTo>
                  <a:lnTo>
                    <a:pt x="3" y="16"/>
                  </a:lnTo>
                  <a:lnTo>
                    <a:pt x="0" y="12"/>
                  </a:lnTo>
                  <a:lnTo>
                    <a:pt x="0" y="7"/>
                  </a:lnTo>
                  <a:lnTo>
                    <a:pt x="1" y="3"/>
                  </a:lnTo>
                  <a:lnTo>
                    <a:pt x="3" y="0"/>
                  </a:lnTo>
                  <a:close/>
                </a:path>
              </a:pathLst>
            </a:custGeom>
            <a:solidFill>
              <a:srgbClr val="000000"/>
            </a:solidFill>
            <a:ln w="9525">
              <a:noFill/>
              <a:round/>
              <a:headEnd/>
              <a:tailEnd/>
            </a:ln>
          </p:spPr>
          <p:txBody>
            <a:bodyPr/>
            <a:lstStyle/>
            <a:p>
              <a:endParaRPr lang="en-US"/>
            </a:p>
          </p:txBody>
        </p:sp>
        <p:sp>
          <p:nvSpPr>
            <p:cNvPr id="27677" name="Freeform 402"/>
            <p:cNvSpPr>
              <a:spLocks/>
            </p:cNvSpPr>
            <p:nvPr/>
          </p:nvSpPr>
          <p:spPr bwMode="auto">
            <a:xfrm>
              <a:off x="4967" y="3475"/>
              <a:ext cx="6" cy="5"/>
            </a:xfrm>
            <a:custGeom>
              <a:avLst/>
              <a:gdLst>
                <a:gd name="T0" fmla="*/ 7 w 11"/>
                <a:gd name="T1" fmla="*/ 0 h 9"/>
                <a:gd name="T2" fmla="*/ 8 w 11"/>
                <a:gd name="T3" fmla="*/ 0 h 9"/>
                <a:gd name="T4" fmla="*/ 11 w 11"/>
                <a:gd name="T5" fmla="*/ 0 h 9"/>
                <a:gd name="T6" fmla="*/ 7 w 11"/>
                <a:gd name="T7" fmla="*/ 5 h 9"/>
                <a:gd name="T8" fmla="*/ 2 w 11"/>
                <a:gd name="T9" fmla="*/ 9 h 9"/>
                <a:gd name="T10" fmla="*/ 1 w 11"/>
                <a:gd name="T11" fmla="*/ 8 h 9"/>
                <a:gd name="T12" fmla="*/ 0 w 11"/>
                <a:gd name="T13" fmla="*/ 8 h 9"/>
                <a:gd name="T14" fmla="*/ 0 w 11"/>
                <a:gd name="T15" fmla="*/ 5 h 9"/>
                <a:gd name="T16" fmla="*/ 2 w 11"/>
                <a:gd name="T17" fmla="*/ 2 h 9"/>
                <a:gd name="T18" fmla="*/ 4 w 11"/>
                <a:gd name="T19" fmla="*/ 1 h 9"/>
                <a:gd name="T20" fmla="*/ 7 w 11"/>
                <a:gd name="T21" fmla="*/ 0 h 9"/>
                <a:gd name="T22" fmla="*/ 7 w 11"/>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9"/>
                <a:gd name="T38" fmla="*/ 11 w 11"/>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9">
                  <a:moveTo>
                    <a:pt x="7" y="0"/>
                  </a:moveTo>
                  <a:lnTo>
                    <a:pt x="8" y="0"/>
                  </a:lnTo>
                  <a:lnTo>
                    <a:pt x="11" y="0"/>
                  </a:lnTo>
                  <a:lnTo>
                    <a:pt x="7" y="5"/>
                  </a:lnTo>
                  <a:lnTo>
                    <a:pt x="2" y="9"/>
                  </a:lnTo>
                  <a:lnTo>
                    <a:pt x="1" y="8"/>
                  </a:lnTo>
                  <a:lnTo>
                    <a:pt x="0" y="8"/>
                  </a:lnTo>
                  <a:lnTo>
                    <a:pt x="0" y="5"/>
                  </a:lnTo>
                  <a:lnTo>
                    <a:pt x="2" y="2"/>
                  </a:lnTo>
                  <a:lnTo>
                    <a:pt x="4" y="1"/>
                  </a:lnTo>
                  <a:lnTo>
                    <a:pt x="7" y="0"/>
                  </a:lnTo>
                  <a:close/>
                </a:path>
              </a:pathLst>
            </a:custGeom>
            <a:solidFill>
              <a:srgbClr val="000000"/>
            </a:solidFill>
            <a:ln w="9525">
              <a:noFill/>
              <a:round/>
              <a:headEnd/>
              <a:tailEnd/>
            </a:ln>
          </p:spPr>
          <p:txBody>
            <a:bodyPr/>
            <a:lstStyle/>
            <a:p>
              <a:endParaRPr lang="en-US"/>
            </a:p>
          </p:txBody>
        </p:sp>
        <p:sp>
          <p:nvSpPr>
            <p:cNvPr id="27678" name="Freeform 403"/>
            <p:cNvSpPr>
              <a:spLocks/>
            </p:cNvSpPr>
            <p:nvPr/>
          </p:nvSpPr>
          <p:spPr bwMode="auto">
            <a:xfrm>
              <a:off x="5036" y="3476"/>
              <a:ext cx="4" cy="29"/>
            </a:xfrm>
            <a:custGeom>
              <a:avLst/>
              <a:gdLst>
                <a:gd name="T0" fmla="*/ 9 w 9"/>
                <a:gd name="T1" fmla="*/ 0 h 58"/>
                <a:gd name="T2" fmla="*/ 9 w 9"/>
                <a:gd name="T3" fmla="*/ 7 h 58"/>
                <a:gd name="T4" fmla="*/ 9 w 9"/>
                <a:gd name="T5" fmla="*/ 14 h 58"/>
                <a:gd name="T6" fmla="*/ 9 w 9"/>
                <a:gd name="T7" fmla="*/ 18 h 58"/>
                <a:gd name="T8" fmla="*/ 9 w 9"/>
                <a:gd name="T9" fmla="*/ 22 h 58"/>
                <a:gd name="T10" fmla="*/ 9 w 9"/>
                <a:gd name="T11" fmla="*/ 25 h 58"/>
                <a:gd name="T12" fmla="*/ 9 w 9"/>
                <a:gd name="T13" fmla="*/ 29 h 58"/>
                <a:gd name="T14" fmla="*/ 7 w 9"/>
                <a:gd name="T15" fmla="*/ 36 h 58"/>
                <a:gd name="T16" fmla="*/ 6 w 9"/>
                <a:gd name="T17" fmla="*/ 45 h 58"/>
                <a:gd name="T18" fmla="*/ 4 w 9"/>
                <a:gd name="T19" fmla="*/ 51 h 58"/>
                <a:gd name="T20" fmla="*/ 3 w 9"/>
                <a:gd name="T21" fmla="*/ 58 h 58"/>
                <a:gd name="T22" fmla="*/ 2 w 9"/>
                <a:gd name="T23" fmla="*/ 54 h 58"/>
                <a:gd name="T24" fmla="*/ 2 w 9"/>
                <a:gd name="T25" fmla="*/ 51 h 58"/>
                <a:gd name="T26" fmla="*/ 0 w 9"/>
                <a:gd name="T27" fmla="*/ 47 h 58"/>
                <a:gd name="T28" fmla="*/ 0 w 9"/>
                <a:gd name="T29" fmla="*/ 43 h 58"/>
                <a:gd name="T30" fmla="*/ 0 w 9"/>
                <a:gd name="T31" fmla="*/ 36 h 58"/>
                <a:gd name="T32" fmla="*/ 2 w 9"/>
                <a:gd name="T33" fmla="*/ 29 h 58"/>
                <a:gd name="T34" fmla="*/ 2 w 9"/>
                <a:gd name="T35" fmla="*/ 25 h 58"/>
                <a:gd name="T36" fmla="*/ 2 w 9"/>
                <a:gd name="T37" fmla="*/ 21 h 58"/>
                <a:gd name="T38" fmla="*/ 3 w 9"/>
                <a:gd name="T39" fmla="*/ 17 h 58"/>
                <a:gd name="T40" fmla="*/ 4 w 9"/>
                <a:gd name="T41" fmla="*/ 14 h 58"/>
                <a:gd name="T42" fmla="*/ 7 w 9"/>
                <a:gd name="T43" fmla="*/ 6 h 58"/>
                <a:gd name="T44" fmla="*/ 9 w 9"/>
                <a:gd name="T45" fmla="*/ 0 h 58"/>
                <a:gd name="T46" fmla="*/ 9 w 9"/>
                <a:gd name="T47" fmla="*/ 0 h 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58"/>
                <a:gd name="T74" fmla="*/ 9 w 9"/>
                <a:gd name="T75" fmla="*/ 58 h 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58">
                  <a:moveTo>
                    <a:pt x="9" y="0"/>
                  </a:moveTo>
                  <a:lnTo>
                    <a:pt x="9" y="7"/>
                  </a:lnTo>
                  <a:lnTo>
                    <a:pt x="9" y="14"/>
                  </a:lnTo>
                  <a:lnTo>
                    <a:pt x="9" y="18"/>
                  </a:lnTo>
                  <a:lnTo>
                    <a:pt x="9" y="22"/>
                  </a:lnTo>
                  <a:lnTo>
                    <a:pt x="9" y="25"/>
                  </a:lnTo>
                  <a:lnTo>
                    <a:pt x="9" y="29"/>
                  </a:lnTo>
                  <a:lnTo>
                    <a:pt x="7" y="36"/>
                  </a:lnTo>
                  <a:lnTo>
                    <a:pt x="6" y="45"/>
                  </a:lnTo>
                  <a:lnTo>
                    <a:pt x="4" y="51"/>
                  </a:lnTo>
                  <a:lnTo>
                    <a:pt x="3" y="58"/>
                  </a:lnTo>
                  <a:lnTo>
                    <a:pt x="2" y="54"/>
                  </a:lnTo>
                  <a:lnTo>
                    <a:pt x="2" y="51"/>
                  </a:lnTo>
                  <a:lnTo>
                    <a:pt x="0" y="47"/>
                  </a:lnTo>
                  <a:lnTo>
                    <a:pt x="0" y="43"/>
                  </a:lnTo>
                  <a:lnTo>
                    <a:pt x="0" y="36"/>
                  </a:lnTo>
                  <a:lnTo>
                    <a:pt x="2" y="29"/>
                  </a:lnTo>
                  <a:lnTo>
                    <a:pt x="2" y="25"/>
                  </a:lnTo>
                  <a:lnTo>
                    <a:pt x="2" y="21"/>
                  </a:lnTo>
                  <a:lnTo>
                    <a:pt x="3" y="17"/>
                  </a:lnTo>
                  <a:lnTo>
                    <a:pt x="4" y="14"/>
                  </a:lnTo>
                  <a:lnTo>
                    <a:pt x="7" y="6"/>
                  </a:lnTo>
                  <a:lnTo>
                    <a:pt x="9" y="0"/>
                  </a:lnTo>
                  <a:close/>
                </a:path>
              </a:pathLst>
            </a:custGeom>
            <a:solidFill>
              <a:srgbClr val="000000"/>
            </a:solidFill>
            <a:ln w="9525">
              <a:noFill/>
              <a:round/>
              <a:headEnd/>
              <a:tailEnd/>
            </a:ln>
          </p:spPr>
          <p:txBody>
            <a:bodyPr/>
            <a:lstStyle/>
            <a:p>
              <a:endParaRPr lang="en-US"/>
            </a:p>
          </p:txBody>
        </p:sp>
        <p:sp>
          <p:nvSpPr>
            <p:cNvPr id="27679" name="Freeform 404"/>
            <p:cNvSpPr>
              <a:spLocks/>
            </p:cNvSpPr>
            <p:nvPr/>
          </p:nvSpPr>
          <p:spPr bwMode="auto">
            <a:xfrm>
              <a:off x="4983" y="3476"/>
              <a:ext cx="7" cy="2"/>
            </a:xfrm>
            <a:custGeom>
              <a:avLst/>
              <a:gdLst>
                <a:gd name="T0" fmla="*/ 10 w 14"/>
                <a:gd name="T1" fmla="*/ 2 h 5"/>
                <a:gd name="T2" fmla="*/ 11 w 14"/>
                <a:gd name="T3" fmla="*/ 0 h 5"/>
                <a:gd name="T4" fmla="*/ 14 w 14"/>
                <a:gd name="T5" fmla="*/ 2 h 5"/>
                <a:gd name="T6" fmla="*/ 11 w 14"/>
                <a:gd name="T7" fmla="*/ 3 h 5"/>
                <a:gd name="T8" fmla="*/ 9 w 14"/>
                <a:gd name="T9" fmla="*/ 3 h 5"/>
                <a:gd name="T10" fmla="*/ 5 w 14"/>
                <a:gd name="T11" fmla="*/ 5 h 5"/>
                <a:gd name="T12" fmla="*/ 0 w 14"/>
                <a:gd name="T13" fmla="*/ 5 h 5"/>
                <a:gd name="T14" fmla="*/ 5 w 14"/>
                <a:gd name="T15" fmla="*/ 3 h 5"/>
                <a:gd name="T16" fmla="*/ 10 w 14"/>
                <a:gd name="T17" fmla="*/ 2 h 5"/>
                <a:gd name="T18" fmla="*/ 10 w 14"/>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5"/>
                <a:gd name="T32" fmla="*/ 14 w 14"/>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5">
                  <a:moveTo>
                    <a:pt x="10" y="2"/>
                  </a:moveTo>
                  <a:lnTo>
                    <a:pt x="11" y="0"/>
                  </a:lnTo>
                  <a:lnTo>
                    <a:pt x="14" y="2"/>
                  </a:lnTo>
                  <a:lnTo>
                    <a:pt x="11" y="3"/>
                  </a:lnTo>
                  <a:lnTo>
                    <a:pt x="9" y="3"/>
                  </a:lnTo>
                  <a:lnTo>
                    <a:pt x="5" y="5"/>
                  </a:lnTo>
                  <a:lnTo>
                    <a:pt x="0" y="5"/>
                  </a:lnTo>
                  <a:lnTo>
                    <a:pt x="5" y="3"/>
                  </a:lnTo>
                  <a:lnTo>
                    <a:pt x="10" y="2"/>
                  </a:lnTo>
                  <a:close/>
                </a:path>
              </a:pathLst>
            </a:custGeom>
            <a:solidFill>
              <a:srgbClr val="000000"/>
            </a:solidFill>
            <a:ln w="9525">
              <a:noFill/>
              <a:round/>
              <a:headEnd/>
              <a:tailEnd/>
            </a:ln>
          </p:spPr>
          <p:txBody>
            <a:bodyPr/>
            <a:lstStyle/>
            <a:p>
              <a:endParaRPr lang="en-US"/>
            </a:p>
          </p:txBody>
        </p:sp>
        <p:sp>
          <p:nvSpPr>
            <p:cNvPr id="27680" name="Freeform 405"/>
            <p:cNvSpPr>
              <a:spLocks/>
            </p:cNvSpPr>
            <p:nvPr/>
          </p:nvSpPr>
          <p:spPr bwMode="auto">
            <a:xfrm>
              <a:off x="4978" y="3482"/>
              <a:ext cx="15" cy="3"/>
            </a:xfrm>
            <a:custGeom>
              <a:avLst/>
              <a:gdLst>
                <a:gd name="T0" fmla="*/ 27 w 29"/>
                <a:gd name="T1" fmla="*/ 0 h 5"/>
                <a:gd name="T2" fmla="*/ 27 w 29"/>
                <a:gd name="T3" fmla="*/ 1 h 5"/>
                <a:gd name="T4" fmla="*/ 29 w 29"/>
                <a:gd name="T5" fmla="*/ 1 h 5"/>
                <a:gd name="T6" fmla="*/ 22 w 29"/>
                <a:gd name="T7" fmla="*/ 3 h 5"/>
                <a:gd name="T8" fmla="*/ 15 w 29"/>
                <a:gd name="T9" fmla="*/ 4 h 5"/>
                <a:gd name="T10" fmla="*/ 7 w 29"/>
                <a:gd name="T11" fmla="*/ 4 h 5"/>
                <a:gd name="T12" fmla="*/ 0 w 29"/>
                <a:gd name="T13" fmla="*/ 5 h 5"/>
                <a:gd name="T14" fmla="*/ 5 w 29"/>
                <a:gd name="T15" fmla="*/ 3 h 5"/>
                <a:gd name="T16" fmla="*/ 12 w 29"/>
                <a:gd name="T17" fmla="*/ 3 h 5"/>
                <a:gd name="T18" fmla="*/ 16 w 29"/>
                <a:gd name="T19" fmla="*/ 1 h 5"/>
                <a:gd name="T20" fmla="*/ 19 w 29"/>
                <a:gd name="T21" fmla="*/ 1 h 5"/>
                <a:gd name="T22" fmla="*/ 23 w 29"/>
                <a:gd name="T23" fmla="*/ 1 h 5"/>
                <a:gd name="T24" fmla="*/ 27 w 29"/>
                <a:gd name="T25" fmla="*/ 0 h 5"/>
                <a:gd name="T26" fmla="*/ 27 w 29"/>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
                <a:gd name="T43" fmla="*/ 0 h 5"/>
                <a:gd name="T44" fmla="*/ 29 w 29"/>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 h="5">
                  <a:moveTo>
                    <a:pt x="27" y="0"/>
                  </a:moveTo>
                  <a:lnTo>
                    <a:pt x="27" y="1"/>
                  </a:lnTo>
                  <a:lnTo>
                    <a:pt x="29" y="1"/>
                  </a:lnTo>
                  <a:lnTo>
                    <a:pt x="22" y="3"/>
                  </a:lnTo>
                  <a:lnTo>
                    <a:pt x="15" y="4"/>
                  </a:lnTo>
                  <a:lnTo>
                    <a:pt x="7" y="4"/>
                  </a:lnTo>
                  <a:lnTo>
                    <a:pt x="0" y="5"/>
                  </a:lnTo>
                  <a:lnTo>
                    <a:pt x="5" y="3"/>
                  </a:lnTo>
                  <a:lnTo>
                    <a:pt x="12" y="3"/>
                  </a:lnTo>
                  <a:lnTo>
                    <a:pt x="16" y="1"/>
                  </a:lnTo>
                  <a:lnTo>
                    <a:pt x="19" y="1"/>
                  </a:lnTo>
                  <a:lnTo>
                    <a:pt x="23" y="1"/>
                  </a:lnTo>
                  <a:lnTo>
                    <a:pt x="27" y="0"/>
                  </a:lnTo>
                  <a:close/>
                </a:path>
              </a:pathLst>
            </a:custGeom>
            <a:solidFill>
              <a:srgbClr val="000000"/>
            </a:solidFill>
            <a:ln w="9525">
              <a:noFill/>
              <a:round/>
              <a:headEnd/>
              <a:tailEnd/>
            </a:ln>
          </p:spPr>
          <p:txBody>
            <a:bodyPr/>
            <a:lstStyle/>
            <a:p>
              <a:endParaRPr lang="en-US"/>
            </a:p>
          </p:txBody>
        </p:sp>
        <p:sp>
          <p:nvSpPr>
            <p:cNvPr id="27681" name="Freeform 406"/>
            <p:cNvSpPr>
              <a:spLocks/>
            </p:cNvSpPr>
            <p:nvPr/>
          </p:nvSpPr>
          <p:spPr bwMode="auto">
            <a:xfrm>
              <a:off x="4967" y="3486"/>
              <a:ext cx="22" cy="16"/>
            </a:xfrm>
            <a:custGeom>
              <a:avLst/>
              <a:gdLst>
                <a:gd name="T0" fmla="*/ 6 w 44"/>
                <a:gd name="T1" fmla="*/ 0 h 31"/>
                <a:gd name="T2" fmla="*/ 9 w 44"/>
                <a:gd name="T3" fmla="*/ 4 h 31"/>
                <a:gd name="T4" fmla="*/ 14 w 44"/>
                <a:gd name="T5" fmla="*/ 5 h 31"/>
                <a:gd name="T6" fmla="*/ 20 w 44"/>
                <a:gd name="T7" fmla="*/ 7 h 31"/>
                <a:gd name="T8" fmla="*/ 24 w 44"/>
                <a:gd name="T9" fmla="*/ 9 h 31"/>
                <a:gd name="T10" fmla="*/ 21 w 44"/>
                <a:gd name="T11" fmla="*/ 12 h 31"/>
                <a:gd name="T12" fmla="*/ 17 w 44"/>
                <a:gd name="T13" fmla="*/ 16 h 31"/>
                <a:gd name="T14" fmla="*/ 13 w 44"/>
                <a:gd name="T15" fmla="*/ 18 h 31"/>
                <a:gd name="T16" fmla="*/ 7 w 44"/>
                <a:gd name="T17" fmla="*/ 16 h 31"/>
                <a:gd name="T18" fmla="*/ 9 w 44"/>
                <a:gd name="T19" fmla="*/ 19 h 31"/>
                <a:gd name="T20" fmla="*/ 11 w 44"/>
                <a:gd name="T21" fmla="*/ 22 h 31"/>
                <a:gd name="T22" fmla="*/ 15 w 44"/>
                <a:gd name="T23" fmla="*/ 23 h 31"/>
                <a:gd name="T24" fmla="*/ 21 w 44"/>
                <a:gd name="T25" fmla="*/ 25 h 31"/>
                <a:gd name="T26" fmla="*/ 25 w 44"/>
                <a:gd name="T27" fmla="*/ 25 h 31"/>
                <a:gd name="T28" fmla="*/ 29 w 44"/>
                <a:gd name="T29" fmla="*/ 26 h 31"/>
                <a:gd name="T30" fmla="*/ 35 w 44"/>
                <a:gd name="T31" fmla="*/ 26 h 31"/>
                <a:gd name="T32" fmla="*/ 39 w 44"/>
                <a:gd name="T33" fmla="*/ 27 h 31"/>
                <a:gd name="T34" fmla="*/ 40 w 44"/>
                <a:gd name="T35" fmla="*/ 27 h 31"/>
                <a:gd name="T36" fmla="*/ 44 w 44"/>
                <a:gd name="T37" fmla="*/ 29 h 31"/>
                <a:gd name="T38" fmla="*/ 40 w 44"/>
                <a:gd name="T39" fmla="*/ 29 h 31"/>
                <a:gd name="T40" fmla="*/ 36 w 44"/>
                <a:gd name="T41" fmla="*/ 30 h 31"/>
                <a:gd name="T42" fmla="*/ 32 w 44"/>
                <a:gd name="T43" fmla="*/ 31 h 31"/>
                <a:gd name="T44" fmla="*/ 28 w 44"/>
                <a:gd name="T45" fmla="*/ 31 h 31"/>
                <a:gd name="T46" fmla="*/ 24 w 44"/>
                <a:gd name="T47" fmla="*/ 31 h 31"/>
                <a:gd name="T48" fmla="*/ 20 w 44"/>
                <a:gd name="T49" fmla="*/ 31 h 31"/>
                <a:gd name="T50" fmla="*/ 15 w 44"/>
                <a:gd name="T51" fmla="*/ 30 h 31"/>
                <a:gd name="T52" fmla="*/ 13 w 44"/>
                <a:gd name="T53" fmla="*/ 29 h 31"/>
                <a:gd name="T54" fmla="*/ 6 w 44"/>
                <a:gd name="T55" fmla="*/ 25 h 31"/>
                <a:gd name="T56" fmla="*/ 2 w 44"/>
                <a:gd name="T57" fmla="*/ 19 h 31"/>
                <a:gd name="T58" fmla="*/ 0 w 44"/>
                <a:gd name="T59" fmla="*/ 15 h 31"/>
                <a:gd name="T60" fmla="*/ 0 w 44"/>
                <a:gd name="T61" fmla="*/ 12 h 31"/>
                <a:gd name="T62" fmla="*/ 0 w 44"/>
                <a:gd name="T63" fmla="*/ 8 h 31"/>
                <a:gd name="T64" fmla="*/ 2 w 44"/>
                <a:gd name="T65" fmla="*/ 4 h 31"/>
                <a:gd name="T66" fmla="*/ 3 w 44"/>
                <a:gd name="T67" fmla="*/ 1 h 31"/>
                <a:gd name="T68" fmla="*/ 6 w 44"/>
                <a:gd name="T69" fmla="*/ 0 h 31"/>
                <a:gd name="T70" fmla="*/ 6 w 44"/>
                <a:gd name="T71" fmla="*/ 0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
                <a:gd name="T109" fmla="*/ 0 h 31"/>
                <a:gd name="T110" fmla="*/ 44 w 44"/>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 h="31">
                  <a:moveTo>
                    <a:pt x="6" y="0"/>
                  </a:moveTo>
                  <a:lnTo>
                    <a:pt x="9" y="4"/>
                  </a:lnTo>
                  <a:lnTo>
                    <a:pt x="14" y="5"/>
                  </a:lnTo>
                  <a:lnTo>
                    <a:pt x="20" y="7"/>
                  </a:lnTo>
                  <a:lnTo>
                    <a:pt x="24" y="9"/>
                  </a:lnTo>
                  <a:lnTo>
                    <a:pt x="21" y="12"/>
                  </a:lnTo>
                  <a:lnTo>
                    <a:pt x="17" y="16"/>
                  </a:lnTo>
                  <a:lnTo>
                    <a:pt x="13" y="18"/>
                  </a:lnTo>
                  <a:lnTo>
                    <a:pt x="7" y="16"/>
                  </a:lnTo>
                  <a:lnTo>
                    <a:pt x="9" y="19"/>
                  </a:lnTo>
                  <a:lnTo>
                    <a:pt x="11" y="22"/>
                  </a:lnTo>
                  <a:lnTo>
                    <a:pt x="15" y="23"/>
                  </a:lnTo>
                  <a:lnTo>
                    <a:pt x="21" y="25"/>
                  </a:lnTo>
                  <a:lnTo>
                    <a:pt x="25" y="25"/>
                  </a:lnTo>
                  <a:lnTo>
                    <a:pt x="29" y="26"/>
                  </a:lnTo>
                  <a:lnTo>
                    <a:pt x="35" y="26"/>
                  </a:lnTo>
                  <a:lnTo>
                    <a:pt x="39" y="27"/>
                  </a:lnTo>
                  <a:lnTo>
                    <a:pt x="40" y="27"/>
                  </a:lnTo>
                  <a:lnTo>
                    <a:pt x="44" y="29"/>
                  </a:lnTo>
                  <a:lnTo>
                    <a:pt x="40" y="29"/>
                  </a:lnTo>
                  <a:lnTo>
                    <a:pt x="36" y="30"/>
                  </a:lnTo>
                  <a:lnTo>
                    <a:pt x="32" y="31"/>
                  </a:lnTo>
                  <a:lnTo>
                    <a:pt x="28" y="31"/>
                  </a:lnTo>
                  <a:lnTo>
                    <a:pt x="24" y="31"/>
                  </a:lnTo>
                  <a:lnTo>
                    <a:pt x="20" y="31"/>
                  </a:lnTo>
                  <a:lnTo>
                    <a:pt x="15" y="30"/>
                  </a:lnTo>
                  <a:lnTo>
                    <a:pt x="13" y="29"/>
                  </a:lnTo>
                  <a:lnTo>
                    <a:pt x="6" y="25"/>
                  </a:lnTo>
                  <a:lnTo>
                    <a:pt x="2" y="19"/>
                  </a:lnTo>
                  <a:lnTo>
                    <a:pt x="0" y="15"/>
                  </a:lnTo>
                  <a:lnTo>
                    <a:pt x="0" y="12"/>
                  </a:lnTo>
                  <a:lnTo>
                    <a:pt x="0" y="8"/>
                  </a:lnTo>
                  <a:lnTo>
                    <a:pt x="2" y="4"/>
                  </a:lnTo>
                  <a:lnTo>
                    <a:pt x="3" y="1"/>
                  </a:lnTo>
                  <a:lnTo>
                    <a:pt x="6" y="0"/>
                  </a:lnTo>
                  <a:close/>
                </a:path>
              </a:pathLst>
            </a:custGeom>
            <a:solidFill>
              <a:srgbClr val="000000"/>
            </a:solidFill>
            <a:ln w="9525">
              <a:noFill/>
              <a:round/>
              <a:headEnd/>
              <a:tailEnd/>
            </a:ln>
          </p:spPr>
          <p:txBody>
            <a:bodyPr/>
            <a:lstStyle/>
            <a:p>
              <a:endParaRPr lang="en-US"/>
            </a:p>
          </p:txBody>
        </p:sp>
        <p:sp>
          <p:nvSpPr>
            <p:cNvPr id="27682" name="Freeform 407"/>
            <p:cNvSpPr>
              <a:spLocks/>
            </p:cNvSpPr>
            <p:nvPr/>
          </p:nvSpPr>
          <p:spPr bwMode="auto">
            <a:xfrm>
              <a:off x="5005" y="3489"/>
              <a:ext cx="13" cy="5"/>
            </a:xfrm>
            <a:custGeom>
              <a:avLst/>
              <a:gdLst>
                <a:gd name="T0" fmla="*/ 20 w 26"/>
                <a:gd name="T1" fmla="*/ 0 h 11"/>
                <a:gd name="T2" fmla="*/ 23 w 26"/>
                <a:gd name="T3" fmla="*/ 0 h 11"/>
                <a:gd name="T4" fmla="*/ 26 w 26"/>
                <a:gd name="T5" fmla="*/ 0 h 11"/>
                <a:gd name="T6" fmla="*/ 26 w 26"/>
                <a:gd name="T7" fmla="*/ 4 h 11"/>
                <a:gd name="T8" fmla="*/ 23 w 26"/>
                <a:gd name="T9" fmla="*/ 7 h 11"/>
                <a:gd name="T10" fmla="*/ 20 w 26"/>
                <a:gd name="T11" fmla="*/ 8 h 11"/>
                <a:gd name="T12" fmla="*/ 16 w 26"/>
                <a:gd name="T13" fmla="*/ 11 h 11"/>
                <a:gd name="T14" fmla="*/ 12 w 26"/>
                <a:gd name="T15" fmla="*/ 11 h 11"/>
                <a:gd name="T16" fmla="*/ 8 w 26"/>
                <a:gd name="T17" fmla="*/ 11 h 11"/>
                <a:gd name="T18" fmla="*/ 4 w 26"/>
                <a:gd name="T19" fmla="*/ 11 h 11"/>
                <a:gd name="T20" fmla="*/ 0 w 26"/>
                <a:gd name="T21" fmla="*/ 11 h 11"/>
                <a:gd name="T22" fmla="*/ 5 w 26"/>
                <a:gd name="T23" fmla="*/ 8 h 11"/>
                <a:gd name="T24" fmla="*/ 11 w 26"/>
                <a:gd name="T25" fmla="*/ 7 h 11"/>
                <a:gd name="T26" fmla="*/ 15 w 26"/>
                <a:gd name="T27" fmla="*/ 4 h 11"/>
                <a:gd name="T28" fmla="*/ 20 w 26"/>
                <a:gd name="T29" fmla="*/ 0 h 11"/>
                <a:gd name="T30" fmla="*/ 20 w 26"/>
                <a:gd name="T31" fmla="*/ 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11"/>
                <a:gd name="T50" fmla="*/ 26 w 26"/>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11">
                  <a:moveTo>
                    <a:pt x="20" y="0"/>
                  </a:moveTo>
                  <a:lnTo>
                    <a:pt x="23" y="0"/>
                  </a:lnTo>
                  <a:lnTo>
                    <a:pt x="26" y="0"/>
                  </a:lnTo>
                  <a:lnTo>
                    <a:pt x="26" y="4"/>
                  </a:lnTo>
                  <a:lnTo>
                    <a:pt x="23" y="7"/>
                  </a:lnTo>
                  <a:lnTo>
                    <a:pt x="20" y="8"/>
                  </a:lnTo>
                  <a:lnTo>
                    <a:pt x="16" y="11"/>
                  </a:lnTo>
                  <a:lnTo>
                    <a:pt x="12" y="11"/>
                  </a:lnTo>
                  <a:lnTo>
                    <a:pt x="8" y="11"/>
                  </a:lnTo>
                  <a:lnTo>
                    <a:pt x="4" y="11"/>
                  </a:lnTo>
                  <a:lnTo>
                    <a:pt x="0" y="11"/>
                  </a:lnTo>
                  <a:lnTo>
                    <a:pt x="5" y="8"/>
                  </a:lnTo>
                  <a:lnTo>
                    <a:pt x="11" y="7"/>
                  </a:lnTo>
                  <a:lnTo>
                    <a:pt x="15" y="4"/>
                  </a:lnTo>
                  <a:lnTo>
                    <a:pt x="20" y="0"/>
                  </a:lnTo>
                  <a:close/>
                </a:path>
              </a:pathLst>
            </a:custGeom>
            <a:solidFill>
              <a:srgbClr val="000000"/>
            </a:solidFill>
            <a:ln w="9525">
              <a:noFill/>
              <a:round/>
              <a:headEnd/>
              <a:tailEnd/>
            </a:ln>
          </p:spPr>
          <p:txBody>
            <a:bodyPr/>
            <a:lstStyle/>
            <a:p>
              <a:endParaRPr lang="en-US"/>
            </a:p>
          </p:txBody>
        </p:sp>
        <p:sp>
          <p:nvSpPr>
            <p:cNvPr id="27683" name="Freeform 408"/>
            <p:cNvSpPr>
              <a:spLocks/>
            </p:cNvSpPr>
            <p:nvPr/>
          </p:nvSpPr>
          <p:spPr bwMode="auto">
            <a:xfrm>
              <a:off x="4993" y="3489"/>
              <a:ext cx="13" cy="4"/>
            </a:xfrm>
            <a:custGeom>
              <a:avLst/>
              <a:gdLst>
                <a:gd name="T0" fmla="*/ 23 w 26"/>
                <a:gd name="T1" fmla="*/ 0 h 8"/>
                <a:gd name="T2" fmla="*/ 25 w 26"/>
                <a:gd name="T3" fmla="*/ 0 h 8"/>
                <a:gd name="T4" fmla="*/ 26 w 26"/>
                <a:gd name="T5" fmla="*/ 0 h 8"/>
                <a:gd name="T6" fmla="*/ 22 w 26"/>
                <a:gd name="T7" fmla="*/ 4 h 8"/>
                <a:gd name="T8" fmla="*/ 15 w 26"/>
                <a:gd name="T9" fmla="*/ 6 h 8"/>
                <a:gd name="T10" fmla="*/ 11 w 26"/>
                <a:gd name="T11" fmla="*/ 6 h 8"/>
                <a:gd name="T12" fmla="*/ 7 w 26"/>
                <a:gd name="T13" fmla="*/ 8 h 8"/>
                <a:gd name="T14" fmla="*/ 3 w 26"/>
                <a:gd name="T15" fmla="*/ 8 h 8"/>
                <a:gd name="T16" fmla="*/ 0 w 26"/>
                <a:gd name="T17" fmla="*/ 8 h 8"/>
                <a:gd name="T18" fmla="*/ 5 w 26"/>
                <a:gd name="T19" fmla="*/ 5 h 8"/>
                <a:gd name="T20" fmla="*/ 11 w 26"/>
                <a:gd name="T21" fmla="*/ 4 h 8"/>
                <a:gd name="T22" fmla="*/ 16 w 26"/>
                <a:gd name="T23" fmla="*/ 1 h 8"/>
                <a:gd name="T24" fmla="*/ 23 w 26"/>
                <a:gd name="T25" fmla="*/ 0 h 8"/>
                <a:gd name="T26" fmla="*/ 23 w 26"/>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8"/>
                <a:gd name="T44" fmla="*/ 26 w 26"/>
                <a:gd name="T45" fmla="*/ 8 h 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8">
                  <a:moveTo>
                    <a:pt x="23" y="0"/>
                  </a:moveTo>
                  <a:lnTo>
                    <a:pt x="25" y="0"/>
                  </a:lnTo>
                  <a:lnTo>
                    <a:pt x="26" y="0"/>
                  </a:lnTo>
                  <a:lnTo>
                    <a:pt x="22" y="4"/>
                  </a:lnTo>
                  <a:lnTo>
                    <a:pt x="15" y="6"/>
                  </a:lnTo>
                  <a:lnTo>
                    <a:pt x="11" y="6"/>
                  </a:lnTo>
                  <a:lnTo>
                    <a:pt x="7" y="8"/>
                  </a:lnTo>
                  <a:lnTo>
                    <a:pt x="3" y="8"/>
                  </a:lnTo>
                  <a:lnTo>
                    <a:pt x="0" y="8"/>
                  </a:lnTo>
                  <a:lnTo>
                    <a:pt x="5" y="5"/>
                  </a:lnTo>
                  <a:lnTo>
                    <a:pt x="11" y="4"/>
                  </a:lnTo>
                  <a:lnTo>
                    <a:pt x="16" y="1"/>
                  </a:lnTo>
                  <a:lnTo>
                    <a:pt x="23" y="0"/>
                  </a:lnTo>
                  <a:close/>
                </a:path>
              </a:pathLst>
            </a:custGeom>
            <a:solidFill>
              <a:srgbClr val="000000"/>
            </a:solidFill>
            <a:ln w="9525">
              <a:noFill/>
              <a:round/>
              <a:headEnd/>
              <a:tailEnd/>
            </a:ln>
          </p:spPr>
          <p:txBody>
            <a:bodyPr/>
            <a:lstStyle/>
            <a:p>
              <a:endParaRPr lang="en-US"/>
            </a:p>
          </p:txBody>
        </p:sp>
        <p:sp>
          <p:nvSpPr>
            <p:cNvPr id="27684" name="Freeform 409"/>
            <p:cNvSpPr>
              <a:spLocks/>
            </p:cNvSpPr>
            <p:nvPr/>
          </p:nvSpPr>
          <p:spPr bwMode="auto">
            <a:xfrm>
              <a:off x="4997" y="3498"/>
              <a:ext cx="19" cy="4"/>
            </a:xfrm>
            <a:custGeom>
              <a:avLst/>
              <a:gdLst>
                <a:gd name="T0" fmla="*/ 33 w 37"/>
                <a:gd name="T1" fmla="*/ 0 h 10"/>
                <a:gd name="T2" fmla="*/ 35 w 37"/>
                <a:gd name="T3" fmla="*/ 0 h 10"/>
                <a:gd name="T4" fmla="*/ 37 w 37"/>
                <a:gd name="T5" fmla="*/ 0 h 10"/>
                <a:gd name="T6" fmla="*/ 32 w 37"/>
                <a:gd name="T7" fmla="*/ 4 h 10"/>
                <a:gd name="T8" fmla="*/ 28 w 37"/>
                <a:gd name="T9" fmla="*/ 8 h 10"/>
                <a:gd name="T10" fmla="*/ 23 w 37"/>
                <a:gd name="T11" fmla="*/ 10 h 10"/>
                <a:gd name="T12" fmla="*/ 19 w 37"/>
                <a:gd name="T13" fmla="*/ 10 h 10"/>
                <a:gd name="T14" fmla="*/ 14 w 37"/>
                <a:gd name="T15" fmla="*/ 10 h 10"/>
                <a:gd name="T16" fmla="*/ 10 w 37"/>
                <a:gd name="T17" fmla="*/ 10 h 10"/>
                <a:gd name="T18" fmla="*/ 4 w 37"/>
                <a:gd name="T19" fmla="*/ 8 h 10"/>
                <a:gd name="T20" fmla="*/ 0 w 37"/>
                <a:gd name="T21" fmla="*/ 8 h 10"/>
                <a:gd name="T22" fmla="*/ 3 w 37"/>
                <a:gd name="T23" fmla="*/ 6 h 10"/>
                <a:gd name="T24" fmla="*/ 7 w 37"/>
                <a:gd name="T25" fmla="*/ 4 h 10"/>
                <a:gd name="T26" fmla="*/ 10 w 37"/>
                <a:gd name="T27" fmla="*/ 4 h 10"/>
                <a:gd name="T28" fmla="*/ 15 w 37"/>
                <a:gd name="T29" fmla="*/ 4 h 10"/>
                <a:gd name="T30" fmla="*/ 18 w 37"/>
                <a:gd name="T31" fmla="*/ 2 h 10"/>
                <a:gd name="T32" fmla="*/ 23 w 37"/>
                <a:gd name="T33" fmla="*/ 2 h 10"/>
                <a:gd name="T34" fmla="*/ 28 w 37"/>
                <a:gd name="T35" fmla="*/ 2 h 10"/>
                <a:gd name="T36" fmla="*/ 33 w 37"/>
                <a:gd name="T37" fmla="*/ 0 h 10"/>
                <a:gd name="T38" fmla="*/ 33 w 37"/>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7"/>
                <a:gd name="T61" fmla="*/ 0 h 10"/>
                <a:gd name="T62" fmla="*/ 37 w 37"/>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7" h="10">
                  <a:moveTo>
                    <a:pt x="33" y="0"/>
                  </a:moveTo>
                  <a:lnTo>
                    <a:pt x="35" y="0"/>
                  </a:lnTo>
                  <a:lnTo>
                    <a:pt x="37" y="0"/>
                  </a:lnTo>
                  <a:lnTo>
                    <a:pt x="32" y="4"/>
                  </a:lnTo>
                  <a:lnTo>
                    <a:pt x="28" y="8"/>
                  </a:lnTo>
                  <a:lnTo>
                    <a:pt x="23" y="10"/>
                  </a:lnTo>
                  <a:lnTo>
                    <a:pt x="19" y="10"/>
                  </a:lnTo>
                  <a:lnTo>
                    <a:pt x="14" y="10"/>
                  </a:lnTo>
                  <a:lnTo>
                    <a:pt x="10" y="10"/>
                  </a:lnTo>
                  <a:lnTo>
                    <a:pt x="4" y="8"/>
                  </a:lnTo>
                  <a:lnTo>
                    <a:pt x="0" y="8"/>
                  </a:lnTo>
                  <a:lnTo>
                    <a:pt x="3" y="6"/>
                  </a:lnTo>
                  <a:lnTo>
                    <a:pt x="7" y="4"/>
                  </a:lnTo>
                  <a:lnTo>
                    <a:pt x="10" y="4"/>
                  </a:lnTo>
                  <a:lnTo>
                    <a:pt x="15" y="4"/>
                  </a:lnTo>
                  <a:lnTo>
                    <a:pt x="18" y="2"/>
                  </a:lnTo>
                  <a:lnTo>
                    <a:pt x="23" y="2"/>
                  </a:lnTo>
                  <a:lnTo>
                    <a:pt x="28" y="2"/>
                  </a:lnTo>
                  <a:lnTo>
                    <a:pt x="33" y="0"/>
                  </a:lnTo>
                  <a:close/>
                </a:path>
              </a:pathLst>
            </a:custGeom>
            <a:solidFill>
              <a:srgbClr val="000000"/>
            </a:solidFill>
            <a:ln w="9525">
              <a:noFill/>
              <a:round/>
              <a:headEnd/>
              <a:tailEnd/>
            </a:ln>
          </p:spPr>
          <p:txBody>
            <a:bodyPr/>
            <a:lstStyle/>
            <a:p>
              <a:endParaRPr lang="en-US"/>
            </a:p>
          </p:txBody>
        </p:sp>
        <p:sp>
          <p:nvSpPr>
            <p:cNvPr id="27685" name="Freeform 410"/>
            <p:cNvSpPr>
              <a:spLocks/>
            </p:cNvSpPr>
            <p:nvPr/>
          </p:nvSpPr>
          <p:spPr bwMode="auto">
            <a:xfrm>
              <a:off x="4938" y="3502"/>
              <a:ext cx="45" cy="24"/>
            </a:xfrm>
            <a:custGeom>
              <a:avLst/>
              <a:gdLst>
                <a:gd name="T0" fmla="*/ 0 w 88"/>
                <a:gd name="T1" fmla="*/ 0 h 49"/>
                <a:gd name="T2" fmla="*/ 2 w 88"/>
                <a:gd name="T3" fmla="*/ 7 h 49"/>
                <a:gd name="T4" fmla="*/ 7 w 88"/>
                <a:gd name="T5" fmla="*/ 14 h 49"/>
                <a:gd name="T6" fmla="*/ 11 w 88"/>
                <a:gd name="T7" fmla="*/ 20 h 49"/>
                <a:gd name="T8" fmla="*/ 16 w 88"/>
                <a:gd name="T9" fmla="*/ 25 h 49"/>
                <a:gd name="T10" fmla="*/ 16 w 88"/>
                <a:gd name="T11" fmla="*/ 20 h 49"/>
                <a:gd name="T12" fmla="*/ 18 w 88"/>
                <a:gd name="T13" fmla="*/ 14 h 49"/>
                <a:gd name="T14" fmla="*/ 18 w 88"/>
                <a:gd name="T15" fmla="*/ 9 h 49"/>
                <a:gd name="T16" fmla="*/ 20 w 88"/>
                <a:gd name="T17" fmla="*/ 5 h 49"/>
                <a:gd name="T18" fmla="*/ 20 w 88"/>
                <a:gd name="T19" fmla="*/ 7 h 49"/>
                <a:gd name="T20" fmla="*/ 22 w 88"/>
                <a:gd name="T21" fmla="*/ 10 h 49"/>
                <a:gd name="T22" fmla="*/ 23 w 88"/>
                <a:gd name="T23" fmla="*/ 14 h 49"/>
                <a:gd name="T24" fmla="*/ 25 w 88"/>
                <a:gd name="T25" fmla="*/ 18 h 49"/>
                <a:gd name="T26" fmla="*/ 26 w 88"/>
                <a:gd name="T27" fmla="*/ 25 h 49"/>
                <a:gd name="T28" fmla="*/ 31 w 88"/>
                <a:gd name="T29" fmla="*/ 31 h 49"/>
                <a:gd name="T30" fmla="*/ 30 w 88"/>
                <a:gd name="T31" fmla="*/ 32 h 49"/>
                <a:gd name="T32" fmla="*/ 30 w 88"/>
                <a:gd name="T33" fmla="*/ 36 h 49"/>
                <a:gd name="T34" fmla="*/ 36 w 88"/>
                <a:gd name="T35" fmla="*/ 36 h 49"/>
                <a:gd name="T36" fmla="*/ 44 w 88"/>
                <a:gd name="T37" fmla="*/ 38 h 49"/>
                <a:gd name="T38" fmla="*/ 47 w 88"/>
                <a:gd name="T39" fmla="*/ 38 h 49"/>
                <a:gd name="T40" fmla="*/ 51 w 88"/>
                <a:gd name="T41" fmla="*/ 38 h 49"/>
                <a:gd name="T42" fmla="*/ 55 w 88"/>
                <a:gd name="T43" fmla="*/ 38 h 49"/>
                <a:gd name="T44" fmla="*/ 59 w 88"/>
                <a:gd name="T45" fmla="*/ 39 h 49"/>
                <a:gd name="T46" fmla="*/ 66 w 88"/>
                <a:gd name="T47" fmla="*/ 39 h 49"/>
                <a:gd name="T48" fmla="*/ 73 w 88"/>
                <a:gd name="T49" fmla="*/ 40 h 49"/>
                <a:gd name="T50" fmla="*/ 77 w 88"/>
                <a:gd name="T51" fmla="*/ 40 h 49"/>
                <a:gd name="T52" fmla="*/ 81 w 88"/>
                <a:gd name="T53" fmla="*/ 42 h 49"/>
                <a:gd name="T54" fmla="*/ 84 w 88"/>
                <a:gd name="T55" fmla="*/ 43 h 49"/>
                <a:gd name="T56" fmla="*/ 88 w 88"/>
                <a:gd name="T57" fmla="*/ 43 h 49"/>
                <a:gd name="T58" fmla="*/ 84 w 88"/>
                <a:gd name="T59" fmla="*/ 43 h 49"/>
                <a:gd name="T60" fmla="*/ 80 w 88"/>
                <a:gd name="T61" fmla="*/ 43 h 49"/>
                <a:gd name="T62" fmla="*/ 77 w 88"/>
                <a:gd name="T63" fmla="*/ 43 h 49"/>
                <a:gd name="T64" fmla="*/ 73 w 88"/>
                <a:gd name="T65" fmla="*/ 45 h 49"/>
                <a:gd name="T66" fmla="*/ 66 w 88"/>
                <a:gd name="T67" fmla="*/ 46 h 49"/>
                <a:gd name="T68" fmla="*/ 60 w 88"/>
                <a:gd name="T69" fmla="*/ 47 h 49"/>
                <a:gd name="T70" fmla="*/ 54 w 88"/>
                <a:gd name="T71" fmla="*/ 49 h 49"/>
                <a:gd name="T72" fmla="*/ 47 w 88"/>
                <a:gd name="T73" fmla="*/ 49 h 49"/>
                <a:gd name="T74" fmla="*/ 38 w 88"/>
                <a:gd name="T75" fmla="*/ 49 h 49"/>
                <a:gd name="T76" fmla="*/ 31 w 88"/>
                <a:gd name="T77" fmla="*/ 49 h 49"/>
                <a:gd name="T78" fmla="*/ 27 w 88"/>
                <a:gd name="T79" fmla="*/ 49 h 49"/>
                <a:gd name="T80" fmla="*/ 23 w 88"/>
                <a:gd name="T81" fmla="*/ 49 h 49"/>
                <a:gd name="T82" fmla="*/ 19 w 88"/>
                <a:gd name="T83" fmla="*/ 49 h 49"/>
                <a:gd name="T84" fmla="*/ 15 w 88"/>
                <a:gd name="T85" fmla="*/ 47 h 49"/>
                <a:gd name="T86" fmla="*/ 11 w 88"/>
                <a:gd name="T87" fmla="*/ 46 h 49"/>
                <a:gd name="T88" fmla="*/ 8 w 88"/>
                <a:gd name="T89" fmla="*/ 45 h 49"/>
                <a:gd name="T90" fmla="*/ 5 w 88"/>
                <a:gd name="T91" fmla="*/ 43 h 49"/>
                <a:gd name="T92" fmla="*/ 1 w 88"/>
                <a:gd name="T93" fmla="*/ 40 h 49"/>
                <a:gd name="T94" fmla="*/ 1 w 88"/>
                <a:gd name="T95" fmla="*/ 35 h 49"/>
                <a:gd name="T96" fmla="*/ 0 w 88"/>
                <a:gd name="T97" fmla="*/ 31 h 49"/>
                <a:gd name="T98" fmla="*/ 0 w 88"/>
                <a:gd name="T99" fmla="*/ 25 h 49"/>
                <a:gd name="T100" fmla="*/ 0 w 88"/>
                <a:gd name="T101" fmla="*/ 20 h 49"/>
                <a:gd name="T102" fmla="*/ 0 w 88"/>
                <a:gd name="T103" fmla="*/ 14 h 49"/>
                <a:gd name="T104" fmla="*/ 0 w 88"/>
                <a:gd name="T105" fmla="*/ 10 h 49"/>
                <a:gd name="T106" fmla="*/ 0 w 88"/>
                <a:gd name="T107" fmla="*/ 5 h 49"/>
                <a:gd name="T108" fmla="*/ 0 w 88"/>
                <a:gd name="T109" fmla="*/ 0 h 49"/>
                <a:gd name="T110" fmla="*/ 0 w 88"/>
                <a:gd name="T111" fmla="*/ 0 h 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
                <a:gd name="T169" fmla="*/ 0 h 49"/>
                <a:gd name="T170" fmla="*/ 88 w 88"/>
                <a:gd name="T171" fmla="*/ 49 h 4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 h="49">
                  <a:moveTo>
                    <a:pt x="0" y="0"/>
                  </a:moveTo>
                  <a:lnTo>
                    <a:pt x="2" y="7"/>
                  </a:lnTo>
                  <a:lnTo>
                    <a:pt x="7" y="14"/>
                  </a:lnTo>
                  <a:lnTo>
                    <a:pt x="11" y="20"/>
                  </a:lnTo>
                  <a:lnTo>
                    <a:pt x="16" y="25"/>
                  </a:lnTo>
                  <a:lnTo>
                    <a:pt x="16" y="20"/>
                  </a:lnTo>
                  <a:lnTo>
                    <a:pt x="18" y="14"/>
                  </a:lnTo>
                  <a:lnTo>
                    <a:pt x="18" y="9"/>
                  </a:lnTo>
                  <a:lnTo>
                    <a:pt x="20" y="5"/>
                  </a:lnTo>
                  <a:lnTo>
                    <a:pt x="20" y="7"/>
                  </a:lnTo>
                  <a:lnTo>
                    <a:pt x="22" y="10"/>
                  </a:lnTo>
                  <a:lnTo>
                    <a:pt x="23" y="14"/>
                  </a:lnTo>
                  <a:lnTo>
                    <a:pt x="25" y="18"/>
                  </a:lnTo>
                  <a:lnTo>
                    <a:pt x="26" y="25"/>
                  </a:lnTo>
                  <a:lnTo>
                    <a:pt x="31" y="31"/>
                  </a:lnTo>
                  <a:lnTo>
                    <a:pt x="30" y="32"/>
                  </a:lnTo>
                  <a:lnTo>
                    <a:pt x="30" y="36"/>
                  </a:lnTo>
                  <a:lnTo>
                    <a:pt x="36" y="36"/>
                  </a:lnTo>
                  <a:lnTo>
                    <a:pt x="44" y="38"/>
                  </a:lnTo>
                  <a:lnTo>
                    <a:pt x="47" y="38"/>
                  </a:lnTo>
                  <a:lnTo>
                    <a:pt x="51" y="38"/>
                  </a:lnTo>
                  <a:lnTo>
                    <a:pt x="55" y="38"/>
                  </a:lnTo>
                  <a:lnTo>
                    <a:pt x="59" y="39"/>
                  </a:lnTo>
                  <a:lnTo>
                    <a:pt x="66" y="39"/>
                  </a:lnTo>
                  <a:lnTo>
                    <a:pt x="73" y="40"/>
                  </a:lnTo>
                  <a:lnTo>
                    <a:pt x="77" y="40"/>
                  </a:lnTo>
                  <a:lnTo>
                    <a:pt x="81" y="42"/>
                  </a:lnTo>
                  <a:lnTo>
                    <a:pt x="84" y="43"/>
                  </a:lnTo>
                  <a:lnTo>
                    <a:pt x="88" y="43"/>
                  </a:lnTo>
                  <a:lnTo>
                    <a:pt x="84" y="43"/>
                  </a:lnTo>
                  <a:lnTo>
                    <a:pt x="80" y="43"/>
                  </a:lnTo>
                  <a:lnTo>
                    <a:pt x="77" y="43"/>
                  </a:lnTo>
                  <a:lnTo>
                    <a:pt x="73" y="45"/>
                  </a:lnTo>
                  <a:lnTo>
                    <a:pt x="66" y="46"/>
                  </a:lnTo>
                  <a:lnTo>
                    <a:pt x="60" y="47"/>
                  </a:lnTo>
                  <a:lnTo>
                    <a:pt x="54" y="49"/>
                  </a:lnTo>
                  <a:lnTo>
                    <a:pt x="47" y="49"/>
                  </a:lnTo>
                  <a:lnTo>
                    <a:pt x="38" y="49"/>
                  </a:lnTo>
                  <a:lnTo>
                    <a:pt x="31" y="49"/>
                  </a:lnTo>
                  <a:lnTo>
                    <a:pt x="27" y="49"/>
                  </a:lnTo>
                  <a:lnTo>
                    <a:pt x="23" y="49"/>
                  </a:lnTo>
                  <a:lnTo>
                    <a:pt x="19" y="49"/>
                  </a:lnTo>
                  <a:lnTo>
                    <a:pt x="15" y="47"/>
                  </a:lnTo>
                  <a:lnTo>
                    <a:pt x="11" y="46"/>
                  </a:lnTo>
                  <a:lnTo>
                    <a:pt x="8" y="45"/>
                  </a:lnTo>
                  <a:lnTo>
                    <a:pt x="5" y="43"/>
                  </a:lnTo>
                  <a:lnTo>
                    <a:pt x="1" y="40"/>
                  </a:lnTo>
                  <a:lnTo>
                    <a:pt x="1" y="35"/>
                  </a:lnTo>
                  <a:lnTo>
                    <a:pt x="0" y="31"/>
                  </a:lnTo>
                  <a:lnTo>
                    <a:pt x="0" y="25"/>
                  </a:lnTo>
                  <a:lnTo>
                    <a:pt x="0" y="20"/>
                  </a:lnTo>
                  <a:lnTo>
                    <a:pt x="0" y="14"/>
                  </a:lnTo>
                  <a:lnTo>
                    <a:pt x="0" y="10"/>
                  </a:lnTo>
                  <a:lnTo>
                    <a:pt x="0" y="5"/>
                  </a:lnTo>
                  <a:lnTo>
                    <a:pt x="0" y="0"/>
                  </a:lnTo>
                  <a:close/>
                </a:path>
              </a:pathLst>
            </a:custGeom>
            <a:solidFill>
              <a:srgbClr val="000000"/>
            </a:solidFill>
            <a:ln w="9525">
              <a:noFill/>
              <a:round/>
              <a:headEnd/>
              <a:tailEnd/>
            </a:ln>
          </p:spPr>
          <p:txBody>
            <a:bodyPr/>
            <a:lstStyle/>
            <a:p>
              <a:endParaRPr lang="en-US"/>
            </a:p>
          </p:txBody>
        </p:sp>
        <p:sp>
          <p:nvSpPr>
            <p:cNvPr id="27686" name="Freeform 411"/>
            <p:cNvSpPr>
              <a:spLocks/>
            </p:cNvSpPr>
            <p:nvPr/>
          </p:nvSpPr>
          <p:spPr bwMode="auto">
            <a:xfrm>
              <a:off x="5008" y="3509"/>
              <a:ext cx="31" cy="22"/>
            </a:xfrm>
            <a:custGeom>
              <a:avLst/>
              <a:gdLst>
                <a:gd name="T0" fmla="*/ 48 w 62"/>
                <a:gd name="T1" fmla="*/ 0 h 44"/>
                <a:gd name="T2" fmla="*/ 48 w 62"/>
                <a:gd name="T3" fmla="*/ 4 h 44"/>
                <a:gd name="T4" fmla="*/ 48 w 62"/>
                <a:gd name="T5" fmla="*/ 8 h 44"/>
                <a:gd name="T6" fmla="*/ 50 w 62"/>
                <a:gd name="T7" fmla="*/ 13 h 44"/>
                <a:gd name="T8" fmla="*/ 50 w 62"/>
                <a:gd name="T9" fmla="*/ 18 h 44"/>
                <a:gd name="T10" fmla="*/ 50 w 62"/>
                <a:gd name="T11" fmla="*/ 22 h 44"/>
                <a:gd name="T12" fmla="*/ 50 w 62"/>
                <a:gd name="T13" fmla="*/ 27 h 44"/>
                <a:gd name="T14" fmla="*/ 48 w 62"/>
                <a:gd name="T15" fmla="*/ 31 h 44"/>
                <a:gd name="T16" fmla="*/ 48 w 62"/>
                <a:gd name="T17" fmla="*/ 35 h 44"/>
                <a:gd name="T18" fmla="*/ 51 w 62"/>
                <a:gd name="T19" fmla="*/ 34 h 44"/>
                <a:gd name="T20" fmla="*/ 54 w 62"/>
                <a:gd name="T21" fmla="*/ 31 h 44"/>
                <a:gd name="T22" fmla="*/ 55 w 62"/>
                <a:gd name="T23" fmla="*/ 27 h 44"/>
                <a:gd name="T24" fmla="*/ 57 w 62"/>
                <a:gd name="T25" fmla="*/ 22 h 44"/>
                <a:gd name="T26" fmla="*/ 57 w 62"/>
                <a:gd name="T27" fmla="*/ 16 h 44"/>
                <a:gd name="T28" fmla="*/ 57 w 62"/>
                <a:gd name="T29" fmla="*/ 12 h 44"/>
                <a:gd name="T30" fmla="*/ 57 w 62"/>
                <a:gd name="T31" fmla="*/ 8 h 44"/>
                <a:gd name="T32" fmla="*/ 59 w 62"/>
                <a:gd name="T33" fmla="*/ 4 h 44"/>
                <a:gd name="T34" fmla="*/ 59 w 62"/>
                <a:gd name="T35" fmla="*/ 8 h 44"/>
                <a:gd name="T36" fmla="*/ 62 w 62"/>
                <a:gd name="T37" fmla="*/ 15 h 44"/>
                <a:gd name="T38" fmla="*/ 62 w 62"/>
                <a:gd name="T39" fmla="*/ 20 h 44"/>
                <a:gd name="T40" fmla="*/ 62 w 62"/>
                <a:gd name="T41" fmla="*/ 27 h 44"/>
                <a:gd name="T42" fmla="*/ 59 w 62"/>
                <a:gd name="T43" fmla="*/ 33 h 44"/>
                <a:gd name="T44" fmla="*/ 57 w 62"/>
                <a:gd name="T45" fmla="*/ 38 h 44"/>
                <a:gd name="T46" fmla="*/ 53 w 62"/>
                <a:gd name="T47" fmla="*/ 42 h 44"/>
                <a:gd name="T48" fmla="*/ 48 w 62"/>
                <a:gd name="T49" fmla="*/ 44 h 44"/>
                <a:gd name="T50" fmla="*/ 44 w 62"/>
                <a:gd name="T51" fmla="*/ 41 h 44"/>
                <a:gd name="T52" fmla="*/ 40 w 62"/>
                <a:gd name="T53" fmla="*/ 40 h 44"/>
                <a:gd name="T54" fmla="*/ 36 w 62"/>
                <a:gd name="T55" fmla="*/ 38 h 44"/>
                <a:gd name="T56" fmla="*/ 32 w 62"/>
                <a:gd name="T57" fmla="*/ 38 h 44"/>
                <a:gd name="T58" fmla="*/ 28 w 62"/>
                <a:gd name="T59" fmla="*/ 38 h 44"/>
                <a:gd name="T60" fmla="*/ 22 w 62"/>
                <a:gd name="T61" fmla="*/ 37 h 44"/>
                <a:gd name="T62" fmla="*/ 18 w 62"/>
                <a:gd name="T63" fmla="*/ 35 h 44"/>
                <a:gd name="T64" fmla="*/ 15 w 62"/>
                <a:gd name="T65" fmla="*/ 34 h 44"/>
                <a:gd name="T66" fmla="*/ 11 w 62"/>
                <a:gd name="T67" fmla="*/ 34 h 44"/>
                <a:gd name="T68" fmla="*/ 7 w 62"/>
                <a:gd name="T69" fmla="*/ 34 h 44"/>
                <a:gd name="T70" fmla="*/ 3 w 62"/>
                <a:gd name="T71" fmla="*/ 34 h 44"/>
                <a:gd name="T72" fmla="*/ 0 w 62"/>
                <a:gd name="T73" fmla="*/ 34 h 44"/>
                <a:gd name="T74" fmla="*/ 3 w 62"/>
                <a:gd name="T75" fmla="*/ 30 h 44"/>
                <a:gd name="T76" fmla="*/ 7 w 62"/>
                <a:gd name="T77" fmla="*/ 29 h 44"/>
                <a:gd name="T78" fmla="*/ 11 w 62"/>
                <a:gd name="T79" fmla="*/ 27 h 44"/>
                <a:gd name="T80" fmla="*/ 17 w 62"/>
                <a:gd name="T81" fmla="*/ 29 h 44"/>
                <a:gd name="T82" fmla="*/ 22 w 62"/>
                <a:gd name="T83" fmla="*/ 29 h 44"/>
                <a:gd name="T84" fmla="*/ 28 w 62"/>
                <a:gd name="T85" fmla="*/ 29 h 44"/>
                <a:gd name="T86" fmla="*/ 33 w 62"/>
                <a:gd name="T87" fmla="*/ 27 h 44"/>
                <a:gd name="T88" fmla="*/ 39 w 62"/>
                <a:gd name="T89" fmla="*/ 27 h 44"/>
                <a:gd name="T90" fmla="*/ 43 w 62"/>
                <a:gd name="T91" fmla="*/ 22 h 44"/>
                <a:gd name="T92" fmla="*/ 46 w 62"/>
                <a:gd name="T93" fmla="*/ 15 h 44"/>
                <a:gd name="T94" fmla="*/ 46 w 62"/>
                <a:gd name="T95" fmla="*/ 11 h 44"/>
                <a:gd name="T96" fmla="*/ 46 w 62"/>
                <a:gd name="T97" fmla="*/ 6 h 44"/>
                <a:gd name="T98" fmla="*/ 46 w 62"/>
                <a:gd name="T99" fmla="*/ 2 h 44"/>
                <a:gd name="T100" fmla="*/ 48 w 62"/>
                <a:gd name="T101" fmla="*/ 0 h 44"/>
                <a:gd name="T102" fmla="*/ 48 w 62"/>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
                <a:gd name="T157" fmla="*/ 0 h 44"/>
                <a:gd name="T158" fmla="*/ 62 w 62"/>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 h="44">
                  <a:moveTo>
                    <a:pt x="48" y="0"/>
                  </a:moveTo>
                  <a:lnTo>
                    <a:pt x="48" y="4"/>
                  </a:lnTo>
                  <a:lnTo>
                    <a:pt x="48" y="8"/>
                  </a:lnTo>
                  <a:lnTo>
                    <a:pt x="50" y="13"/>
                  </a:lnTo>
                  <a:lnTo>
                    <a:pt x="50" y="18"/>
                  </a:lnTo>
                  <a:lnTo>
                    <a:pt x="50" y="22"/>
                  </a:lnTo>
                  <a:lnTo>
                    <a:pt x="50" y="27"/>
                  </a:lnTo>
                  <a:lnTo>
                    <a:pt x="48" y="31"/>
                  </a:lnTo>
                  <a:lnTo>
                    <a:pt x="48" y="35"/>
                  </a:lnTo>
                  <a:lnTo>
                    <a:pt x="51" y="34"/>
                  </a:lnTo>
                  <a:lnTo>
                    <a:pt x="54" y="31"/>
                  </a:lnTo>
                  <a:lnTo>
                    <a:pt x="55" y="27"/>
                  </a:lnTo>
                  <a:lnTo>
                    <a:pt x="57" y="22"/>
                  </a:lnTo>
                  <a:lnTo>
                    <a:pt x="57" y="16"/>
                  </a:lnTo>
                  <a:lnTo>
                    <a:pt x="57" y="12"/>
                  </a:lnTo>
                  <a:lnTo>
                    <a:pt x="57" y="8"/>
                  </a:lnTo>
                  <a:lnTo>
                    <a:pt x="59" y="4"/>
                  </a:lnTo>
                  <a:lnTo>
                    <a:pt x="59" y="8"/>
                  </a:lnTo>
                  <a:lnTo>
                    <a:pt x="62" y="15"/>
                  </a:lnTo>
                  <a:lnTo>
                    <a:pt x="62" y="20"/>
                  </a:lnTo>
                  <a:lnTo>
                    <a:pt x="62" y="27"/>
                  </a:lnTo>
                  <a:lnTo>
                    <a:pt x="59" y="33"/>
                  </a:lnTo>
                  <a:lnTo>
                    <a:pt x="57" y="38"/>
                  </a:lnTo>
                  <a:lnTo>
                    <a:pt x="53" y="42"/>
                  </a:lnTo>
                  <a:lnTo>
                    <a:pt x="48" y="44"/>
                  </a:lnTo>
                  <a:lnTo>
                    <a:pt x="44" y="41"/>
                  </a:lnTo>
                  <a:lnTo>
                    <a:pt x="40" y="40"/>
                  </a:lnTo>
                  <a:lnTo>
                    <a:pt x="36" y="38"/>
                  </a:lnTo>
                  <a:lnTo>
                    <a:pt x="32" y="38"/>
                  </a:lnTo>
                  <a:lnTo>
                    <a:pt x="28" y="38"/>
                  </a:lnTo>
                  <a:lnTo>
                    <a:pt x="22" y="37"/>
                  </a:lnTo>
                  <a:lnTo>
                    <a:pt x="18" y="35"/>
                  </a:lnTo>
                  <a:lnTo>
                    <a:pt x="15" y="34"/>
                  </a:lnTo>
                  <a:lnTo>
                    <a:pt x="11" y="34"/>
                  </a:lnTo>
                  <a:lnTo>
                    <a:pt x="7" y="34"/>
                  </a:lnTo>
                  <a:lnTo>
                    <a:pt x="3" y="34"/>
                  </a:lnTo>
                  <a:lnTo>
                    <a:pt x="0" y="34"/>
                  </a:lnTo>
                  <a:lnTo>
                    <a:pt x="3" y="30"/>
                  </a:lnTo>
                  <a:lnTo>
                    <a:pt x="7" y="29"/>
                  </a:lnTo>
                  <a:lnTo>
                    <a:pt x="11" y="27"/>
                  </a:lnTo>
                  <a:lnTo>
                    <a:pt x="17" y="29"/>
                  </a:lnTo>
                  <a:lnTo>
                    <a:pt x="22" y="29"/>
                  </a:lnTo>
                  <a:lnTo>
                    <a:pt x="28" y="29"/>
                  </a:lnTo>
                  <a:lnTo>
                    <a:pt x="33" y="27"/>
                  </a:lnTo>
                  <a:lnTo>
                    <a:pt x="39" y="27"/>
                  </a:lnTo>
                  <a:lnTo>
                    <a:pt x="43" y="22"/>
                  </a:lnTo>
                  <a:lnTo>
                    <a:pt x="46" y="15"/>
                  </a:lnTo>
                  <a:lnTo>
                    <a:pt x="46" y="11"/>
                  </a:lnTo>
                  <a:lnTo>
                    <a:pt x="46" y="6"/>
                  </a:lnTo>
                  <a:lnTo>
                    <a:pt x="46" y="2"/>
                  </a:lnTo>
                  <a:lnTo>
                    <a:pt x="48" y="0"/>
                  </a:lnTo>
                  <a:close/>
                </a:path>
              </a:pathLst>
            </a:custGeom>
            <a:solidFill>
              <a:srgbClr val="000000"/>
            </a:solidFill>
            <a:ln w="9525">
              <a:noFill/>
              <a:round/>
              <a:headEnd/>
              <a:tailEnd/>
            </a:ln>
          </p:spPr>
          <p:txBody>
            <a:bodyPr/>
            <a:lstStyle/>
            <a:p>
              <a:endParaRPr lang="en-US"/>
            </a:p>
          </p:txBody>
        </p:sp>
        <p:sp>
          <p:nvSpPr>
            <p:cNvPr id="27687" name="Freeform 412"/>
            <p:cNvSpPr>
              <a:spLocks/>
            </p:cNvSpPr>
            <p:nvPr/>
          </p:nvSpPr>
          <p:spPr bwMode="auto">
            <a:xfrm>
              <a:off x="4965" y="3515"/>
              <a:ext cx="11" cy="3"/>
            </a:xfrm>
            <a:custGeom>
              <a:avLst/>
              <a:gdLst>
                <a:gd name="T0" fmla="*/ 4 w 22"/>
                <a:gd name="T1" fmla="*/ 0 h 5"/>
                <a:gd name="T2" fmla="*/ 8 w 22"/>
                <a:gd name="T3" fmla="*/ 2 h 5"/>
                <a:gd name="T4" fmla="*/ 13 w 22"/>
                <a:gd name="T5" fmla="*/ 2 h 5"/>
                <a:gd name="T6" fmla="*/ 17 w 22"/>
                <a:gd name="T7" fmla="*/ 1 h 5"/>
                <a:gd name="T8" fmla="*/ 22 w 22"/>
                <a:gd name="T9" fmla="*/ 4 h 5"/>
                <a:gd name="T10" fmla="*/ 16 w 22"/>
                <a:gd name="T11" fmla="*/ 4 h 5"/>
                <a:gd name="T12" fmla="*/ 11 w 22"/>
                <a:gd name="T13" fmla="*/ 5 h 5"/>
                <a:gd name="T14" fmla="*/ 5 w 22"/>
                <a:gd name="T15" fmla="*/ 4 h 5"/>
                <a:gd name="T16" fmla="*/ 0 w 22"/>
                <a:gd name="T17" fmla="*/ 2 h 5"/>
                <a:gd name="T18" fmla="*/ 1 w 22"/>
                <a:gd name="T19" fmla="*/ 1 h 5"/>
                <a:gd name="T20" fmla="*/ 4 w 22"/>
                <a:gd name="T21" fmla="*/ 0 h 5"/>
                <a:gd name="T22" fmla="*/ 4 w 22"/>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5"/>
                <a:gd name="T38" fmla="*/ 22 w 22"/>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5">
                  <a:moveTo>
                    <a:pt x="4" y="0"/>
                  </a:moveTo>
                  <a:lnTo>
                    <a:pt x="8" y="2"/>
                  </a:lnTo>
                  <a:lnTo>
                    <a:pt x="13" y="2"/>
                  </a:lnTo>
                  <a:lnTo>
                    <a:pt x="17" y="1"/>
                  </a:lnTo>
                  <a:lnTo>
                    <a:pt x="22" y="4"/>
                  </a:lnTo>
                  <a:lnTo>
                    <a:pt x="16" y="4"/>
                  </a:lnTo>
                  <a:lnTo>
                    <a:pt x="11" y="5"/>
                  </a:lnTo>
                  <a:lnTo>
                    <a:pt x="5" y="4"/>
                  </a:lnTo>
                  <a:lnTo>
                    <a:pt x="0" y="2"/>
                  </a:lnTo>
                  <a:lnTo>
                    <a:pt x="1" y="1"/>
                  </a:lnTo>
                  <a:lnTo>
                    <a:pt x="4" y="0"/>
                  </a:lnTo>
                  <a:close/>
                </a:path>
              </a:pathLst>
            </a:custGeom>
            <a:solidFill>
              <a:srgbClr val="000000"/>
            </a:solidFill>
            <a:ln w="9525">
              <a:noFill/>
              <a:round/>
              <a:headEnd/>
              <a:tailEnd/>
            </a:ln>
          </p:spPr>
          <p:txBody>
            <a:bodyPr/>
            <a:lstStyle/>
            <a:p>
              <a:endParaRPr lang="en-US"/>
            </a:p>
          </p:txBody>
        </p:sp>
        <p:sp>
          <p:nvSpPr>
            <p:cNvPr id="27688" name="Freeform 413"/>
            <p:cNvSpPr>
              <a:spLocks/>
            </p:cNvSpPr>
            <p:nvPr/>
          </p:nvSpPr>
          <p:spPr bwMode="auto">
            <a:xfrm>
              <a:off x="5003" y="3518"/>
              <a:ext cx="6" cy="0"/>
            </a:xfrm>
            <a:custGeom>
              <a:avLst/>
              <a:gdLst>
                <a:gd name="T0" fmla="*/ 0 w 12"/>
                <a:gd name="T1" fmla="*/ 0 h 2"/>
                <a:gd name="T2" fmla="*/ 6 w 12"/>
                <a:gd name="T3" fmla="*/ 0 h 2"/>
                <a:gd name="T4" fmla="*/ 12 w 12"/>
                <a:gd name="T5" fmla="*/ 0 h 2"/>
                <a:gd name="T6" fmla="*/ 12 w 12"/>
                <a:gd name="T7" fmla="*/ 2 h 2"/>
                <a:gd name="T8" fmla="*/ 10 w 12"/>
                <a:gd name="T9" fmla="*/ 2 h 2"/>
                <a:gd name="T10" fmla="*/ 6 w 12"/>
                <a:gd name="T11" fmla="*/ 2 h 2"/>
                <a:gd name="T12" fmla="*/ 1 w 12"/>
                <a:gd name="T13" fmla="*/ 2 h 2"/>
                <a:gd name="T14" fmla="*/ 0 w 12"/>
                <a:gd name="T15" fmla="*/ 0 h 2"/>
                <a:gd name="T16" fmla="*/ 0 w 1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2"/>
                <a:gd name="T29" fmla="*/ 12 w 12"/>
                <a:gd name="T30" fmla="*/ 0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2">
                  <a:moveTo>
                    <a:pt x="0" y="0"/>
                  </a:moveTo>
                  <a:lnTo>
                    <a:pt x="6" y="0"/>
                  </a:lnTo>
                  <a:lnTo>
                    <a:pt x="12" y="0"/>
                  </a:lnTo>
                  <a:lnTo>
                    <a:pt x="12" y="2"/>
                  </a:lnTo>
                  <a:lnTo>
                    <a:pt x="10" y="2"/>
                  </a:lnTo>
                  <a:lnTo>
                    <a:pt x="6" y="2"/>
                  </a:lnTo>
                  <a:lnTo>
                    <a:pt x="1" y="2"/>
                  </a:lnTo>
                  <a:lnTo>
                    <a:pt x="0" y="0"/>
                  </a:lnTo>
                  <a:close/>
                </a:path>
              </a:pathLst>
            </a:custGeom>
            <a:solidFill>
              <a:srgbClr val="000000"/>
            </a:solidFill>
            <a:ln w="9525">
              <a:noFill/>
              <a:round/>
              <a:headEnd/>
              <a:tailEnd/>
            </a:ln>
          </p:spPr>
          <p:txBody>
            <a:bodyPr/>
            <a:lstStyle/>
            <a:p>
              <a:endParaRPr lang="en-US"/>
            </a:p>
          </p:txBody>
        </p:sp>
        <p:sp>
          <p:nvSpPr>
            <p:cNvPr id="27689" name="Freeform 414"/>
            <p:cNvSpPr>
              <a:spLocks/>
            </p:cNvSpPr>
            <p:nvPr/>
          </p:nvSpPr>
          <p:spPr bwMode="auto">
            <a:xfrm>
              <a:off x="4943" y="3527"/>
              <a:ext cx="3" cy="3"/>
            </a:xfrm>
            <a:custGeom>
              <a:avLst/>
              <a:gdLst>
                <a:gd name="T0" fmla="*/ 5 w 6"/>
                <a:gd name="T1" fmla="*/ 0 h 6"/>
                <a:gd name="T2" fmla="*/ 5 w 6"/>
                <a:gd name="T3" fmla="*/ 3 h 6"/>
                <a:gd name="T4" fmla="*/ 6 w 6"/>
                <a:gd name="T5" fmla="*/ 6 h 6"/>
                <a:gd name="T6" fmla="*/ 2 w 6"/>
                <a:gd name="T7" fmla="*/ 5 h 6"/>
                <a:gd name="T8" fmla="*/ 0 w 6"/>
                <a:gd name="T9" fmla="*/ 5 h 6"/>
                <a:gd name="T10" fmla="*/ 2 w 6"/>
                <a:gd name="T11" fmla="*/ 3 h 6"/>
                <a:gd name="T12" fmla="*/ 5 w 6"/>
                <a:gd name="T13" fmla="*/ 0 h 6"/>
                <a:gd name="T14" fmla="*/ 5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5" y="0"/>
                  </a:moveTo>
                  <a:lnTo>
                    <a:pt x="5" y="3"/>
                  </a:lnTo>
                  <a:lnTo>
                    <a:pt x="6" y="6"/>
                  </a:lnTo>
                  <a:lnTo>
                    <a:pt x="2" y="5"/>
                  </a:lnTo>
                  <a:lnTo>
                    <a:pt x="0" y="5"/>
                  </a:lnTo>
                  <a:lnTo>
                    <a:pt x="2" y="3"/>
                  </a:lnTo>
                  <a:lnTo>
                    <a:pt x="5" y="0"/>
                  </a:lnTo>
                  <a:close/>
                </a:path>
              </a:pathLst>
            </a:custGeom>
            <a:solidFill>
              <a:srgbClr val="000000"/>
            </a:solidFill>
            <a:ln w="9525">
              <a:noFill/>
              <a:round/>
              <a:headEnd/>
              <a:tailEnd/>
            </a:ln>
          </p:spPr>
          <p:txBody>
            <a:bodyPr/>
            <a:lstStyle/>
            <a:p>
              <a:endParaRPr lang="en-US"/>
            </a:p>
          </p:txBody>
        </p:sp>
        <p:sp>
          <p:nvSpPr>
            <p:cNvPr id="27690" name="Freeform 416"/>
            <p:cNvSpPr>
              <a:spLocks/>
            </p:cNvSpPr>
            <p:nvPr/>
          </p:nvSpPr>
          <p:spPr bwMode="auto">
            <a:xfrm>
              <a:off x="4974" y="3529"/>
              <a:ext cx="30" cy="2"/>
            </a:xfrm>
            <a:custGeom>
              <a:avLst/>
              <a:gdLst>
                <a:gd name="T0" fmla="*/ 25 w 60"/>
                <a:gd name="T1" fmla="*/ 0 h 4"/>
                <a:gd name="T2" fmla="*/ 29 w 60"/>
                <a:gd name="T3" fmla="*/ 0 h 4"/>
                <a:gd name="T4" fmla="*/ 34 w 60"/>
                <a:gd name="T5" fmla="*/ 0 h 4"/>
                <a:gd name="T6" fmla="*/ 38 w 60"/>
                <a:gd name="T7" fmla="*/ 0 h 4"/>
                <a:gd name="T8" fmla="*/ 42 w 60"/>
                <a:gd name="T9" fmla="*/ 1 h 4"/>
                <a:gd name="T10" fmla="*/ 46 w 60"/>
                <a:gd name="T11" fmla="*/ 1 h 4"/>
                <a:gd name="T12" fmla="*/ 50 w 60"/>
                <a:gd name="T13" fmla="*/ 1 h 4"/>
                <a:gd name="T14" fmla="*/ 54 w 60"/>
                <a:gd name="T15" fmla="*/ 2 h 4"/>
                <a:gd name="T16" fmla="*/ 60 w 60"/>
                <a:gd name="T17" fmla="*/ 4 h 4"/>
                <a:gd name="T18" fmla="*/ 56 w 60"/>
                <a:gd name="T19" fmla="*/ 4 h 4"/>
                <a:gd name="T20" fmla="*/ 52 w 60"/>
                <a:gd name="T21" fmla="*/ 4 h 4"/>
                <a:gd name="T22" fmla="*/ 47 w 60"/>
                <a:gd name="T23" fmla="*/ 4 h 4"/>
                <a:gd name="T24" fmla="*/ 43 w 60"/>
                <a:gd name="T25" fmla="*/ 4 h 4"/>
                <a:gd name="T26" fmla="*/ 36 w 60"/>
                <a:gd name="T27" fmla="*/ 4 h 4"/>
                <a:gd name="T28" fmla="*/ 29 w 60"/>
                <a:gd name="T29" fmla="*/ 4 h 4"/>
                <a:gd name="T30" fmla="*/ 21 w 60"/>
                <a:gd name="T31" fmla="*/ 2 h 4"/>
                <a:gd name="T32" fmla="*/ 14 w 60"/>
                <a:gd name="T33" fmla="*/ 2 h 4"/>
                <a:gd name="T34" fmla="*/ 7 w 60"/>
                <a:gd name="T35" fmla="*/ 2 h 4"/>
                <a:gd name="T36" fmla="*/ 0 w 60"/>
                <a:gd name="T37" fmla="*/ 2 h 4"/>
                <a:gd name="T38" fmla="*/ 7 w 60"/>
                <a:gd name="T39" fmla="*/ 1 h 4"/>
                <a:gd name="T40" fmla="*/ 13 w 60"/>
                <a:gd name="T41" fmla="*/ 1 h 4"/>
                <a:gd name="T42" fmla="*/ 20 w 60"/>
                <a:gd name="T43" fmla="*/ 0 h 4"/>
                <a:gd name="T44" fmla="*/ 25 w 60"/>
                <a:gd name="T45" fmla="*/ 0 h 4"/>
                <a:gd name="T46" fmla="*/ 25 w 60"/>
                <a:gd name="T47" fmla="*/ 0 h 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4"/>
                <a:gd name="T74" fmla="*/ 60 w 60"/>
                <a:gd name="T75" fmla="*/ 4 h 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4">
                  <a:moveTo>
                    <a:pt x="25" y="0"/>
                  </a:moveTo>
                  <a:lnTo>
                    <a:pt x="29" y="0"/>
                  </a:lnTo>
                  <a:lnTo>
                    <a:pt x="34" y="0"/>
                  </a:lnTo>
                  <a:lnTo>
                    <a:pt x="38" y="0"/>
                  </a:lnTo>
                  <a:lnTo>
                    <a:pt x="42" y="1"/>
                  </a:lnTo>
                  <a:lnTo>
                    <a:pt x="46" y="1"/>
                  </a:lnTo>
                  <a:lnTo>
                    <a:pt x="50" y="1"/>
                  </a:lnTo>
                  <a:lnTo>
                    <a:pt x="54" y="2"/>
                  </a:lnTo>
                  <a:lnTo>
                    <a:pt x="60" y="4"/>
                  </a:lnTo>
                  <a:lnTo>
                    <a:pt x="56" y="4"/>
                  </a:lnTo>
                  <a:lnTo>
                    <a:pt x="52" y="4"/>
                  </a:lnTo>
                  <a:lnTo>
                    <a:pt x="47" y="4"/>
                  </a:lnTo>
                  <a:lnTo>
                    <a:pt x="43" y="4"/>
                  </a:lnTo>
                  <a:lnTo>
                    <a:pt x="36" y="4"/>
                  </a:lnTo>
                  <a:lnTo>
                    <a:pt x="29" y="4"/>
                  </a:lnTo>
                  <a:lnTo>
                    <a:pt x="21" y="2"/>
                  </a:lnTo>
                  <a:lnTo>
                    <a:pt x="14" y="2"/>
                  </a:lnTo>
                  <a:lnTo>
                    <a:pt x="7" y="2"/>
                  </a:lnTo>
                  <a:lnTo>
                    <a:pt x="0" y="2"/>
                  </a:lnTo>
                  <a:lnTo>
                    <a:pt x="7" y="1"/>
                  </a:lnTo>
                  <a:lnTo>
                    <a:pt x="13" y="1"/>
                  </a:lnTo>
                  <a:lnTo>
                    <a:pt x="20" y="0"/>
                  </a:lnTo>
                  <a:lnTo>
                    <a:pt x="25" y="0"/>
                  </a:lnTo>
                  <a:close/>
                </a:path>
              </a:pathLst>
            </a:custGeom>
            <a:solidFill>
              <a:srgbClr val="000000"/>
            </a:solidFill>
            <a:ln w="9525">
              <a:noFill/>
              <a:round/>
              <a:headEnd/>
              <a:tailEnd/>
            </a:ln>
          </p:spPr>
          <p:txBody>
            <a:bodyPr/>
            <a:lstStyle/>
            <a:p>
              <a:endParaRPr lang="en-US"/>
            </a:p>
          </p:txBody>
        </p:sp>
        <p:sp>
          <p:nvSpPr>
            <p:cNvPr id="27691" name="Freeform 417"/>
            <p:cNvSpPr>
              <a:spLocks/>
            </p:cNvSpPr>
            <p:nvPr/>
          </p:nvSpPr>
          <p:spPr bwMode="auto">
            <a:xfrm>
              <a:off x="4928" y="3559"/>
              <a:ext cx="112" cy="33"/>
            </a:xfrm>
            <a:custGeom>
              <a:avLst/>
              <a:gdLst>
                <a:gd name="T0" fmla="*/ 4 w 225"/>
                <a:gd name="T1" fmla="*/ 0 h 66"/>
                <a:gd name="T2" fmla="*/ 10 w 225"/>
                <a:gd name="T3" fmla="*/ 4 h 66"/>
                <a:gd name="T4" fmla="*/ 17 w 225"/>
                <a:gd name="T5" fmla="*/ 4 h 66"/>
                <a:gd name="T6" fmla="*/ 26 w 225"/>
                <a:gd name="T7" fmla="*/ 4 h 66"/>
                <a:gd name="T8" fmla="*/ 36 w 225"/>
                <a:gd name="T9" fmla="*/ 4 h 66"/>
                <a:gd name="T10" fmla="*/ 47 w 225"/>
                <a:gd name="T11" fmla="*/ 4 h 66"/>
                <a:gd name="T12" fmla="*/ 58 w 225"/>
                <a:gd name="T13" fmla="*/ 4 h 66"/>
                <a:gd name="T14" fmla="*/ 69 w 225"/>
                <a:gd name="T15" fmla="*/ 5 h 66"/>
                <a:gd name="T16" fmla="*/ 80 w 225"/>
                <a:gd name="T17" fmla="*/ 7 h 66"/>
                <a:gd name="T18" fmla="*/ 91 w 225"/>
                <a:gd name="T19" fmla="*/ 7 h 66"/>
                <a:gd name="T20" fmla="*/ 104 w 225"/>
                <a:gd name="T21" fmla="*/ 7 h 66"/>
                <a:gd name="T22" fmla="*/ 117 w 225"/>
                <a:gd name="T23" fmla="*/ 7 h 66"/>
                <a:gd name="T24" fmla="*/ 131 w 225"/>
                <a:gd name="T25" fmla="*/ 8 h 66"/>
                <a:gd name="T26" fmla="*/ 145 w 225"/>
                <a:gd name="T27" fmla="*/ 8 h 66"/>
                <a:gd name="T28" fmla="*/ 157 w 225"/>
                <a:gd name="T29" fmla="*/ 8 h 66"/>
                <a:gd name="T30" fmla="*/ 166 w 225"/>
                <a:gd name="T31" fmla="*/ 8 h 66"/>
                <a:gd name="T32" fmla="*/ 175 w 225"/>
                <a:gd name="T33" fmla="*/ 10 h 66"/>
                <a:gd name="T34" fmla="*/ 185 w 225"/>
                <a:gd name="T35" fmla="*/ 10 h 66"/>
                <a:gd name="T36" fmla="*/ 193 w 225"/>
                <a:gd name="T37" fmla="*/ 11 h 66"/>
                <a:gd name="T38" fmla="*/ 202 w 225"/>
                <a:gd name="T39" fmla="*/ 11 h 66"/>
                <a:gd name="T40" fmla="*/ 211 w 225"/>
                <a:gd name="T41" fmla="*/ 12 h 66"/>
                <a:gd name="T42" fmla="*/ 219 w 225"/>
                <a:gd name="T43" fmla="*/ 15 h 66"/>
                <a:gd name="T44" fmla="*/ 225 w 225"/>
                <a:gd name="T45" fmla="*/ 22 h 66"/>
                <a:gd name="T46" fmla="*/ 225 w 225"/>
                <a:gd name="T47" fmla="*/ 32 h 66"/>
                <a:gd name="T48" fmla="*/ 224 w 225"/>
                <a:gd name="T49" fmla="*/ 44 h 66"/>
                <a:gd name="T50" fmla="*/ 222 w 225"/>
                <a:gd name="T51" fmla="*/ 54 h 66"/>
                <a:gd name="T52" fmla="*/ 222 w 225"/>
                <a:gd name="T53" fmla="*/ 62 h 66"/>
                <a:gd name="T54" fmla="*/ 217 w 225"/>
                <a:gd name="T55" fmla="*/ 66 h 66"/>
                <a:gd name="T56" fmla="*/ 211 w 225"/>
                <a:gd name="T57" fmla="*/ 65 h 66"/>
                <a:gd name="T58" fmla="*/ 200 w 225"/>
                <a:gd name="T59" fmla="*/ 63 h 66"/>
                <a:gd name="T60" fmla="*/ 182 w 225"/>
                <a:gd name="T61" fmla="*/ 63 h 66"/>
                <a:gd name="T62" fmla="*/ 159 w 225"/>
                <a:gd name="T63" fmla="*/ 61 h 66"/>
                <a:gd name="T64" fmla="*/ 137 w 225"/>
                <a:gd name="T65" fmla="*/ 59 h 66"/>
                <a:gd name="T66" fmla="*/ 113 w 225"/>
                <a:gd name="T67" fmla="*/ 56 h 66"/>
                <a:gd name="T68" fmla="*/ 90 w 225"/>
                <a:gd name="T69" fmla="*/ 55 h 66"/>
                <a:gd name="T70" fmla="*/ 66 w 225"/>
                <a:gd name="T71" fmla="*/ 52 h 66"/>
                <a:gd name="T72" fmla="*/ 43 w 225"/>
                <a:gd name="T73" fmla="*/ 51 h 66"/>
                <a:gd name="T74" fmla="*/ 21 w 225"/>
                <a:gd name="T75" fmla="*/ 48 h 66"/>
                <a:gd name="T76" fmla="*/ 7 w 225"/>
                <a:gd name="T77" fmla="*/ 41 h 66"/>
                <a:gd name="T78" fmla="*/ 1 w 225"/>
                <a:gd name="T79" fmla="*/ 32 h 66"/>
                <a:gd name="T80" fmla="*/ 1 w 225"/>
                <a:gd name="T81" fmla="*/ 19 h 66"/>
                <a:gd name="T82" fmla="*/ 0 w 225"/>
                <a:gd name="T83" fmla="*/ 7 h 66"/>
                <a:gd name="T84" fmla="*/ 1 w 225"/>
                <a:gd name="T85" fmla="*/ 0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5"/>
                <a:gd name="T130" fmla="*/ 0 h 66"/>
                <a:gd name="T131" fmla="*/ 225 w 225"/>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5" h="66">
                  <a:moveTo>
                    <a:pt x="1" y="0"/>
                  </a:moveTo>
                  <a:lnTo>
                    <a:pt x="4" y="0"/>
                  </a:lnTo>
                  <a:lnTo>
                    <a:pt x="8" y="1"/>
                  </a:lnTo>
                  <a:lnTo>
                    <a:pt x="10" y="4"/>
                  </a:lnTo>
                  <a:lnTo>
                    <a:pt x="12" y="5"/>
                  </a:lnTo>
                  <a:lnTo>
                    <a:pt x="17" y="4"/>
                  </a:lnTo>
                  <a:lnTo>
                    <a:pt x="21" y="4"/>
                  </a:lnTo>
                  <a:lnTo>
                    <a:pt x="26" y="4"/>
                  </a:lnTo>
                  <a:lnTo>
                    <a:pt x="32" y="4"/>
                  </a:lnTo>
                  <a:lnTo>
                    <a:pt x="36" y="4"/>
                  </a:lnTo>
                  <a:lnTo>
                    <a:pt x="41" y="4"/>
                  </a:lnTo>
                  <a:lnTo>
                    <a:pt x="47" y="4"/>
                  </a:lnTo>
                  <a:lnTo>
                    <a:pt x="52" y="4"/>
                  </a:lnTo>
                  <a:lnTo>
                    <a:pt x="58" y="4"/>
                  </a:lnTo>
                  <a:lnTo>
                    <a:pt x="64" y="5"/>
                  </a:lnTo>
                  <a:lnTo>
                    <a:pt x="69" y="5"/>
                  </a:lnTo>
                  <a:lnTo>
                    <a:pt x="75" y="7"/>
                  </a:lnTo>
                  <a:lnTo>
                    <a:pt x="80" y="7"/>
                  </a:lnTo>
                  <a:lnTo>
                    <a:pt x="86" y="7"/>
                  </a:lnTo>
                  <a:lnTo>
                    <a:pt x="91" y="7"/>
                  </a:lnTo>
                  <a:lnTo>
                    <a:pt x="98" y="7"/>
                  </a:lnTo>
                  <a:lnTo>
                    <a:pt x="104" y="7"/>
                  </a:lnTo>
                  <a:lnTo>
                    <a:pt x="110" y="7"/>
                  </a:lnTo>
                  <a:lnTo>
                    <a:pt x="117" y="7"/>
                  </a:lnTo>
                  <a:lnTo>
                    <a:pt x="126" y="8"/>
                  </a:lnTo>
                  <a:lnTo>
                    <a:pt x="131" y="8"/>
                  </a:lnTo>
                  <a:lnTo>
                    <a:pt x="138" y="8"/>
                  </a:lnTo>
                  <a:lnTo>
                    <a:pt x="145" y="8"/>
                  </a:lnTo>
                  <a:lnTo>
                    <a:pt x="153" y="8"/>
                  </a:lnTo>
                  <a:lnTo>
                    <a:pt x="157" y="8"/>
                  </a:lnTo>
                  <a:lnTo>
                    <a:pt x="161" y="8"/>
                  </a:lnTo>
                  <a:lnTo>
                    <a:pt x="166" y="8"/>
                  </a:lnTo>
                  <a:lnTo>
                    <a:pt x="171" y="10"/>
                  </a:lnTo>
                  <a:lnTo>
                    <a:pt x="175" y="10"/>
                  </a:lnTo>
                  <a:lnTo>
                    <a:pt x="179" y="10"/>
                  </a:lnTo>
                  <a:lnTo>
                    <a:pt x="185" y="10"/>
                  </a:lnTo>
                  <a:lnTo>
                    <a:pt x="189" y="11"/>
                  </a:lnTo>
                  <a:lnTo>
                    <a:pt x="193" y="11"/>
                  </a:lnTo>
                  <a:lnTo>
                    <a:pt x="197" y="11"/>
                  </a:lnTo>
                  <a:lnTo>
                    <a:pt x="202" y="11"/>
                  </a:lnTo>
                  <a:lnTo>
                    <a:pt x="206" y="12"/>
                  </a:lnTo>
                  <a:lnTo>
                    <a:pt x="211" y="12"/>
                  </a:lnTo>
                  <a:lnTo>
                    <a:pt x="215" y="14"/>
                  </a:lnTo>
                  <a:lnTo>
                    <a:pt x="219" y="15"/>
                  </a:lnTo>
                  <a:lnTo>
                    <a:pt x="224" y="18"/>
                  </a:lnTo>
                  <a:lnTo>
                    <a:pt x="225" y="22"/>
                  </a:lnTo>
                  <a:lnTo>
                    <a:pt x="225" y="26"/>
                  </a:lnTo>
                  <a:lnTo>
                    <a:pt x="225" y="32"/>
                  </a:lnTo>
                  <a:lnTo>
                    <a:pt x="225" y="39"/>
                  </a:lnTo>
                  <a:lnTo>
                    <a:pt x="224" y="44"/>
                  </a:lnTo>
                  <a:lnTo>
                    <a:pt x="222" y="50"/>
                  </a:lnTo>
                  <a:lnTo>
                    <a:pt x="222" y="54"/>
                  </a:lnTo>
                  <a:lnTo>
                    <a:pt x="222" y="59"/>
                  </a:lnTo>
                  <a:lnTo>
                    <a:pt x="222" y="62"/>
                  </a:lnTo>
                  <a:lnTo>
                    <a:pt x="222" y="66"/>
                  </a:lnTo>
                  <a:lnTo>
                    <a:pt x="217" y="66"/>
                  </a:lnTo>
                  <a:lnTo>
                    <a:pt x="214" y="66"/>
                  </a:lnTo>
                  <a:lnTo>
                    <a:pt x="211" y="65"/>
                  </a:lnTo>
                  <a:lnTo>
                    <a:pt x="208" y="65"/>
                  </a:lnTo>
                  <a:lnTo>
                    <a:pt x="200" y="63"/>
                  </a:lnTo>
                  <a:lnTo>
                    <a:pt x="195" y="66"/>
                  </a:lnTo>
                  <a:lnTo>
                    <a:pt x="182" y="63"/>
                  </a:lnTo>
                  <a:lnTo>
                    <a:pt x="171" y="62"/>
                  </a:lnTo>
                  <a:lnTo>
                    <a:pt x="159" y="61"/>
                  </a:lnTo>
                  <a:lnTo>
                    <a:pt x="148" y="61"/>
                  </a:lnTo>
                  <a:lnTo>
                    <a:pt x="137" y="59"/>
                  </a:lnTo>
                  <a:lnTo>
                    <a:pt x="124" y="58"/>
                  </a:lnTo>
                  <a:lnTo>
                    <a:pt x="113" y="56"/>
                  </a:lnTo>
                  <a:lnTo>
                    <a:pt x="102" y="56"/>
                  </a:lnTo>
                  <a:lnTo>
                    <a:pt x="90" y="55"/>
                  </a:lnTo>
                  <a:lnTo>
                    <a:pt x="79" y="54"/>
                  </a:lnTo>
                  <a:lnTo>
                    <a:pt x="66" y="52"/>
                  </a:lnTo>
                  <a:lnTo>
                    <a:pt x="55" y="52"/>
                  </a:lnTo>
                  <a:lnTo>
                    <a:pt x="43" y="51"/>
                  </a:lnTo>
                  <a:lnTo>
                    <a:pt x="32" y="50"/>
                  </a:lnTo>
                  <a:lnTo>
                    <a:pt x="21" y="48"/>
                  </a:lnTo>
                  <a:lnTo>
                    <a:pt x="10" y="47"/>
                  </a:lnTo>
                  <a:lnTo>
                    <a:pt x="7" y="41"/>
                  </a:lnTo>
                  <a:lnTo>
                    <a:pt x="4" y="37"/>
                  </a:lnTo>
                  <a:lnTo>
                    <a:pt x="1" y="32"/>
                  </a:lnTo>
                  <a:lnTo>
                    <a:pt x="1" y="26"/>
                  </a:lnTo>
                  <a:lnTo>
                    <a:pt x="1" y="19"/>
                  </a:lnTo>
                  <a:lnTo>
                    <a:pt x="1" y="12"/>
                  </a:lnTo>
                  <a:lnTo>
                    <a:pt x="0" y="7"/>
                  </a:lnTo>
                  <a:lnTo>
                    <a:pt x="1" y="0"/>
                  </a:lnTo>
                  <a:close/>
                </a:path>
              </a:pathLst>
            </a:custGeom>
            <a:solidFill>
              <a:srgbClr val="BA87E3"/>
            </a:solidFill>
            <a:ln w="9525">
              <a:noFill/>
              <a:round/>
              <a:headEnd/>
              <a:tailEnd/>
            </a:ln>
          </p:spPr>
          <p:txBody>
            <a:bodyPr/>
            <a:lstStyle/>
            <a:p>
              <a:endParaRPr lang="en-US"/>
            </a:p>
          </p:txBody>
        </p:sp>
        <p:sp>
          <p:nvSpPr>
            <p:cNvPr id="27692" name="Freeform 418"/>
            <p:cNvSpPr>
              <a:spLocks/>
            </p:cNvSpPr>
            <p:nvPr/>
          </p:nvSpPr>
          <p:spPr bwMode="auto">
            <a:xfrm>
              <a:off x="4934" y="3566"/>
              <a:ext cx="17" cy="6"/>
            </a:xfrm>
            <a:custGeom>
              <a:avLst/>
              <a:gdLst>
                <a:gd name="T0" fmla="*/ 0 w 34"/>
                <a:gd name="T1" fmla="*/ 0 h 12"/>
                <a:gd name="T2" fmla="*/ 3 w 34"/>
                <a:gd name="T3" fmla="*/ 0 h 12"/>
                <a:gd name="T4" fmla="*/ 9 w 34"/>
                <a:gd name="T5" fmla="*/ 1 h 12"/>
                <a:gd name="T6" fmla="*/ 11 w 34"/>
                <a:gd name="T7" fmla="*/ 1 h 12"/>
                <a:gd name="T8" fmla="*/ 17 w 34"/>
                <a:gd name="T9" fmla="*/ 1 h 12"/>
                <a:gd name="T10" fmla="*/ 21 w 34"/>
                <a:gd name="T11" fmla="*/ 0 h 12"/>
                <a:gd name="T12" fmla="*/ 25 w 34"/>
                <a:gd name="T13" fmla="*/ 0 h 12"/>
                <a:gd name="T14" fmla="*/ 29 w 34"/>
                <a:gd name="T15" fmla="*/ 0 h 12"/>
                <a:gd name="T16" fmla="*/ 34 w 34"/>
                <a:gd name="T17" fmla="*/ 0 h 12"/>
                <a:gd name="T18" fmla="*/ 29 w 34"/>
                <a:gd name="T19" fmla="*/ 1 h 12"/>
                <a:gd name="T20" fmla="*/ 27 w 34"/>
                <a:gd name="T21" fmla="*/ 2 h 12"/>
                <a:gd name="T22" fmla="*/ 21 w 34"/>
                <a:gd name="T23" fmla="*/ 2 h 12"/>
                <a:gd name="T24" fmla="*/ 17 w 34"/>
                <a:gd name="T25" fmla="*/ 4 h 12"/>
                <a:gd name="T26" fmla="*/ 13 w 34"/>
                <a:gd name="T27" fmla="*/ 5 h 12"/>
                <a:gd name="T28" fmla="*/ 9 w 34"/>
                <a:gd name="T29" fmla="*/ 7 h 12"/>
                <a:gd name="T30" fmla="*/ 3 w 34"/>
                <a:gd name="T31" fmla="*/ 8 h 12"/>
                <a:gd name="T32" fmla="*/ 0 w 34"/>
                <a:gd name="T33" fmla="*/ 12 h 12"/>
                <a:gd name="T34" fmla="*/ 0 w 34"/>
                <a:gd name="T35" fmla="*/ 5 h 12"/>
                <a:gd name="T36" fmla="*/ 0 w 34"/>
                <a:gd name="T37" fmla="*/ 0 h 12"/>
                <a:gd name="T38" fmla="*/ 0 w 34"/>
                <a:gd name="T39" fmla="*/ 0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
                <a:gd name="T61" fmla="*/ 0 h 12"/>
                <a:gd name="T62" fmla="*/ 34 w 34"/>
                <a:gd name="T63" fmla="*/ 12 h 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 h="12">
                  <a:moveTo>
                    <a:pt x="0" y="0"/>
                  </a:moveTo>
                  <a:lnTo>
                    <a:pt x="3" y="0"/>
                  </a:lnTo>
                  <a:lnTo>
                    <a:pt x="9" y="1"/>
                  </a:lnTo>
                  <a:lnTo>
                    <a:pt x="11" y="1"/>
                  </a:lnTo>
                  <a:lnTo>
                    <a:pt x="17" y="1"/>
                  </a:lnTo>
                  <a:lnTo>
                    <a:pt x="21" y="0"/>
                  </a:lnTo>
                  <a:lnTo>
                    <a:pt x="25" y="0"/>
                  </a:lnTo>
                  <a:lnTo>
                    <a:pt x="29" y="0"/>
                  </a:lnTo>
                  <a:lnTo>
                    <a:pt x="34" y="0"/>
                  </a:lnTo>
                  <a:lnTo>
                    <a:pt x="29" y="1"/>
                  </a:lnTo>
                  <a:lnTo>
                    <a:pt x="27" y="2"/>
                  </a:lnTo>
                  <a:lnTo>
                    <a:pt x="21" y="2"/>
                  </a:lnTo>
                  <a:lnTo>
                    <a:pt x="17" y="4"/>
                  </a:lnTo>
                  <a:lnTo>
                    <a:pt x="13" y="5"/>
                  </a:lnTo>
                  <a:lnTo>
                    <a:pt x="9" y="7"/>
                  </a:lnTo>
                  <a:lnTo>
                    <a:pt x="3" y="8"/>
                  </a:lnTo>
                  <a:lnTo>
                    <a:pt x="0" y="12"/>
                  </a:lnTo>
                  <a:lnTo>
                    <a:pt x="0" y="5"/>
                  </a:lnTo>
                  <a:lnTo>
                    <a:pt x="0" y="0"/>
                  </a:lnTo>
                  <a:close/>
                </a:path>
              </a:pathLst>
            </a:custGeom>
            <a:solidFill>
              <a:srgbClr val="000000"/>
            </a:solidFill>
            <a:ln w="9525">
              <a:noFill/>
              <a:round/>
              <a:headEnd/>
              <a:tailEnd/>
            </a:ln>
          </p:spPr>
          <p:txBody>
            <a:bodyPr/>
            <a:lstStyle/>
            <a:p>
              <a:endParaRPr lang="en-US"/>
            </a:p>
          </p:txBody>
        </p:sp>
        <p:sp>
          <p:nvSpPr>
            <p:cNvPr id="27693" name="Freeform 419"/>
            <p:cNvSpPr>
              <a:spLocks/>
            </p:cNvSpPr>
            <p:nvPr/>
          </p:nvSpPr>
          <p:spPr bwMode="auto">
            <a:xfrm>
              <a:off x="4967" y="3571"/>
              <a:ext cx="27" cy="3"/>
            </a:xfrm>
            <a:custGeom>
              <a:avLst/>
              <a:gdLst>
                <a:gd name="T0" fmla="*/ 0 w 54"/>
                <a:gd name="T1" fmla="*/ 0 h 7"/>
                <a:gd name="T2" fmla="*/ 7 w 54"/>
                <a:gd name="T3" fmla="*/ 0 h 7"/>
                <a:gd name="T4" fmla="*/ 14 w 54"/>
                <a:gd name="T5" fmla="*/ 0 h 7"/>
                <a:gd name="T6" fmla="*/ 21 w 54"/>
                <a:gd name="T7" fmla="*/ 0 h 7"/>
                <a:gd name="T8" fmla="*/ 28 w 54"/>
                <a:gd name="T9" fmla="*/ 2 h 7"/>
                <a:gd name="T10" fmla="*/ 33 w 54"/>
                <a:gd name="T11" fmla="*/ 3 h 7"/>
                <a:gd name="T12" fmla="*/ 40 w 54"/>
                <a:gd name="T13" fmla="*/ 5 h 7"/>
                <a:gd name="T14" fmla="*/ 47 w 54"/>
                <a:gd name="T15" fmla="*/ 6 h 7"/>
                <a:gd name="T16" fmla="*/ 54 w 54"/>
                <a:gd name="T17" fmla="*/ 7 h 7"/>
                <a:gd name="T18" fmla="*/ 47 w 54"/>
                <a:gd name="T19" fmla="*/ 7 h 7"/>
                <a:gd name="T20" fmla="*/ 42 w 54"/>
                <a:gd name="T21" fmla="*/ 7 h 7"/>
                <a:gd name="T22" fmla="*/ 35 w 54"/>
                <a:gd name="T23" fmla="*/ 7 h 7"/>
                <a:gd name="T24" fmla="*/ 28 w 54"/>
                <a:gd name="T25" fmla="*/ 7 h 7"/>
                <a:gd name="T26" fmla="*/ 20 w 54"/>
                <a:gd name="T27" fmla="*/ 6 h 7"/>
                <a:gd name="T28" fmla="*/ 13 w 54"/>
                <a:gd name="T29" fmla="*/ 5 h 7"/>
                <a:gd name="T30" fmla="*/ 6 w 54"/>
                <a:gd name="T31" fmla="*/ 3 h 7"/>
                <a:gd name="T32" fmla="*/ 0 w 54"/>
                <a:gd name="T33" fmla="*/ 0 h 7"/>
                <a:gd name="T34" fmla="*/ 0 w 54"/>
                <a:gd name="T35" fmla="*/ 0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7"/>
                <a:gd name="T56" fmla="*/ 54 w 54"/>
                <a:gd name="T57" fmla="*/ 7 h 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7">
                  <a:moveTo>
                    <a:pt x="0" y="0"/>
                  </a:moveTo>
                  <a:lnTo>
                    <a:pt x="7" y="0"/>
                  </a:lnTo>
                  <a:lnTo>
                    <a:pt x="14" y="0"/>
                  </a:lnTo>
                  <a:lnTo>
                    <a:pt x="21" y="0"/>
                  </a:lnTo>
                  <a:lnTo>
                    <a:pt x="28" y="2"/>
                  </a:lnTo>
                  <a:lnTo>
                    <a:pt x="33" y="3"/>
                  </a:lnTo>
                  <a:lnTo>
                    <a:pt x="40" y="5"/>
                  </a:lnTo>
                  <a:lnTo>
                    <a:pt x="47" y="6"/>
                  </a:lnTo>
                  <a:lnTo>
                    <a:pt x="54" y="7"/>
                  </a:lnTo>
                  <a:lnTo>
                    <a:pt x="47" y="7"/>
                  </a:lnTo>
                  <a:lnTo>
                    <a:pt x="42" y="7"/>
                  </a:lnTo>
                  <a:lnTo>
                    <a:pt x="35" y="7"/>
                  </a:lnTo>
                  <a:lnTo>
                    <a:pt x="28" y="7"/>
                  </a:lnTo>
                  <a:lnTo>
                    <a:pt x="20" y="6"/>
                  </a:lnTo>
                  <a:lnTo>
                    <a:pt x="13" y="5"/>
                  </a:lnTo>
                  <a:lnTo>
                    <a:pt x="6" y="3"/>
                  </a:lnTo>
                  <a:lnTo>
                    <a:pt x="0" y="0"/>
                  </a:lnTo>
                  <a:close/>
                </a:path>
              </a:pathLst>
            </a:custGeom>
            <a:solidFill>
              <a:srgbClr val="000000"/>
            </a:solidFill>
            <a:ln w="9525">
              <a:noFill/>
              <a:round/>
              <a:headEnd/>
              <a:tailEnd/>
            </a:ln>
          </p:spPr>
          <p:txBody>
            <a:bodyPr/>
            <a:lstStyle/>
            <a:p>
              <a:endParaRPr lang="en-US"/>
            </a:p>
          </p:txBody>
        </p:sp>
        <p:sp>
          <p:nvSpPr>
            <p:cNvPr id="27694" name="Freeform 420"/>
            <p:cNvSpPr>
              <a:spLocks/>
            </p:cNvSpPr>
            <p:nvPr/>
          </p:nvSpPr>
          <p:spPr bwMode="auto">
            <a:xfrm>
              <a:off x="5021" y="3571"/>
              <a:ext cx="15" cy="7"/>
            </a:xfrm>
            <a:custGeom>
              <a:avLst/>
              <a:gdLst>
                <a:gd name="T0" fmla="*/ 10 w 29"/>
                <a:gd name="T1" fmla="*/ 1 h 14"/>
                <a:gd name="T2" fmla="*/ 13 w 29"/>
                <a:gd name="T3" fmla="*/ 0 h 14"/>
                <a:gd name="T4" fmla="*/ 17 w 29"/>
                <a:gd name="T5" fmla="*/ 0 h 14"/>
                <a:gd name="T6" fmla="*/ 20 w 29"/>
                <a:gd name="T7" fmla="*/ 0 h 14"/>
                <a:gd name="T8" fmla="*/ 24 w 29"/>
                <a:gd name="T9" fmla="*/ 0 h 14"/>
                <a:gd name="T10" fmla="*/ 25 w 29"/>
                <a:gd name="T11" fmla="*/ 0 h 14"/>
                <a:gd name="T12" fmla="*/ 28 w 29"/>
                <a:gd name="T13" fmla="*/ 1 h 14"/>
                <a:gd name="T14" fmla="*/ 29 w 29"/>
                <a:gd name="T15" fmla="*/ 4 h 14"/>
                <a:gd name="T16" fmla="*/ 29 w 29"/>
                <a:gd name="T17" fmla="*/ 9 h 14"/>
                <a:gd name="T18" fmla="*/ 29 w 29"/>
                <a:gd name="T19" fmla="*/ 11 h 14"/>
                <a:gd name="T20" fmla="*/ 29 w 29"/>
                <a:gd name="T21" fmla="*/ 14 h 14"/>
                <a:gd name="T22" fmla="*/ 27 w 29"/>
                <a:gd name="T23" fmla="*/ 14 h 14"/>
                <a:gd name="T24" fmla="*/ 25 w 29"/>
                <a:gd name="T25" fmla="*/ 14 h 14"/>
                <a:gd name="T26" fmla="*/ 24 w 29"/>
                <a:gd name="T27" fmla="*/ 11 h 14"/>
                <a:gd name="T28" fmla="*/ 22 w 29"/>
                <a:gd name="T29" fmla="*/ 8 h 14"/>
                <a:gd name="T30" fmla="*/ 18 w 29"/>
                <a:gd name="T31" fmla="*/ 7 h 14"/>
                <a:gd name="T32" fmla="*/ 14 w 29"/>
                <a:gd name="T33" fmla="*/ 5 h 14"/>
                <a:gd name="T34" fmla="*/ 11 w 29"/>
                <a:gd name="T35" fmla="*/ 4 h 14"/>
                <a:gd name="T36" fmla="*/ 7 w 29"/>
                <a:gd name="T37" fmla="*/ 4 h 14"/>
                <a:gd name="T38" fmla="*/ 3 w 29"/>
                <a:gd name="T39" fmla="*/ 3 h 14"/>
                <a:gd name="T40" fmla="*/ 0 w 29"/>
                <a:gd name="T41" fmla="*/ 3 h 14"/>
                <a:gd name="T42" fmla="*/ 0 w 29"/>
                <a:gd name="T43" fmla="*/ 1 h 14"/>
                <a:gd name="T44" fmla="*/ 6 w 29"/>
                <a:gd name="T45" fmla="*/ 1 h 14"/>
                <a:gd name="T46" fmla="*/ 10 w 29"/>
                <a:gd name="T47" fmla="*/ 1 h 14"/>
                <a:gd name="T48" fmla="*/ 10 w 29"/>
                <a:gd name="T49" fmla="*/ 1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9"/>
                <a:gd name="T76" fmla="*/ 0 h 14"/>
                <a:gd name="T77" fmla="*/ 29 w 29"/>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9" h="14">
                  <a:moveTo>
                    <a:pt x="10" y="1"/>
                  </a:moveTo>
                  <a:lnTo>
                    <a:pt x="13" y="0"/>
                  </a:lnTo>
                  <a:lnTo>
                    <a:pt x="17" y="0"/>
                  </a:lnTo>
                  <a:lnTo>
                    <a:pt x="20" y="0"/>
                  </a:lnTo>
                  <a:lnTo>
                    <a:pt x="24" y="0"/>
                  </a:lnTo>
                  <a:lnTo>
                    <a:pt x="25" y="0"/>
                  </a:lnTo>
                  <a:lnTo>
                    <a:pt x="28" y="1"/>
                  </a:lnTo>
                  <a:lnTo>
                    <a:pt x="29" y="4"/>
                  </a:lnTo>
                  <a:lnTo>
                    <a:pt x="29" y="9"/>
                  </a:lnTo>
                  <a:lnTo>
                    <a:pt x="29" y="11"/>
                  </a:lnTo>
                  <a:lnTo>
                    <a:pt x="29" y="14"/>
                  </a:lnTo>
                  <a:lnTo>
                    <a:pt x="27" y="14"/>
                  </a:lnTo>
                  <a:lnTo>
                    <a:pt x="25" y="14"/>
                  </a:lnTo>
                  <a:lnTo>
                    <a:pt x="24" y="11"/>
                  </a:lnTo>
                  <a:lnTo>
                    <a:pt x="22" y="8"/>
                  </a:lnTo>
                  <a:lnTo>
                    <a:pt x="18" y="7"/>
                  </a:lnTo>
                  <a:lnTo>
                    <a:pt x="14" y="5"/>
                  </a:lnTo>
                  <a:lnTo>
                    <a:pt x="11" y="4"/>
                  </a:lnTo>
                  <a:lnTo>
                    <a:pt x="7" y="4"/>
                  </a:lnTo>
                  <a:lnTo>
                    <a:pt x="3" y="3"/>
                  </a:lnTo>
                  <a:lnTo>
                    <a:pt x="0" y="3"/>
                  </a:lnTo>
                  <a:lnTo>
                    <a:pt x="0" y="1"/>
                  </a:lnTo>
                  <a:lnTo>
                    <a:pt x="6" y="1"/>
                  </a:lnTo>
                  <a:lnTo>
                    <a:pt x="10" y="1"/>
                  </a:lnTo>
                  <a:close/>
                </a:path>
              </a:pathLst>
            </a:custGeom>
            <a:solidFill>
              <a:srgbClr val="000000"/>
            </a:solidFill>
            <a:ln w="9525">
              <a:noFill/>
              <a:round/>
              <a:headEnd/>
              <a:tailEnd/>
            </a:ln>
          </p:spPr>
          <p:txBody>
            <a:bodyPr/>
            <a:lstStyle/>
            <a:p>
              <a:endParaRPr lang="en-US"/>
            </a:p>
          </p:txBody>
        </p:sp>
        <p:sp>
          <p:nvSpPr>
            <p:cNvPr id="27695" name="Freeform 421"/>
            <p:cNvSpPr>
              <a:spLocks/>
            </p:cNvSpPr>
            <p:nvPr/>
          </p:nvSpPr>
          <p:spPr bwMode="auto">
            <a:xfrm>
              <a:off x="4938" y="3572"/>
              <a:ext cx="18" cy="4"/>
            </a:xfrm>
            <a:custGeom>
              <a:avLst/>
              <a:gdLst>
                <a:gd name="T0" fmla="*/ 24 w 36"/>
                <a:gd name="T1" fmla="*/ 0 h 8"/>
                <a:gd name="T2" fmla="*/ 29 w 36"/>
                <a:gd name="T3" fmla="*/ 2 h 8"/>
                <a:gd name="T4" fmla="*/ 36 w 36"/>
                <a:gd name="T5" fmla="*/ 4 h 8"/>
                <a:gd name="T6" fmla="*/ 31 w 36"/>
                <a:gd name="T7" fmla="*/ 4 h 8"/>
                <a:gd name="T8" fmla="*/ 27 w 36"/>
                <a:gd name="T9" fmla="*/ 6 h 8"/>
                <a:gd name="T10" fmla="*/ 21 w 36"/>
                <a:gd name="T11" fmla="*/ 6 h 8"/>
                <a:gd name="T12" fmla="*/ 17 w 36"/>
                <a:gd name="T13" fmla="*/ 7 h 8"/>
                <a:gd name="T14" fmla="*/ 13 w 36"/>
                <a:gd name="T15" fmla="*/ 7 h 8"/>
                <a:gd name="T16" fmla="*/ 9 w 36"/>
                <a:gd name="T17" fmla="*/ 7 h 8"/>
                <a:gd name="T18" fmla="*/ 4 w 36"/>
                <a:gd name="T19" fmla="*/ 7 h 8"/>
                <a:gd name="T20" fmla="*/ 0 w 36"/>
                <a:gd name="T21" fmla="*/ 8 h 8"/>
                <a:gd name="T22" fmla="*/ 6 w 36"/>
                <a:gd name="T23" fmla="*/ 4 h 8"/>
                <a:gd name="T24" fmla="*/ 11 w 36"/>
                <a:gd name="T25" fmla="*/ 3 h 8"/>
                <a:gd name="T26" fmla="*/ 17 w 36"/>
                <a:gd name="T27" fmla="*/ 2 h 8"/>
                <a:gd name="T28" fmla="*/ 24 w 36"/>
                <a:gd name="T29" fmla="*/ 0 h 8"/>
                <a:gd name="T30" fmla="*/ 24 w 36"/>
                <a:gd name="T31" fmla="*/ 0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8"/>
                <a:gd name="T50" fmla="*/ 36 w 36"/>
                <a:gd name="T51" fmla="*/ 8 h 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8">
                  <a:moveTo>
                    <a:pt x="24" y="0"/>
                  </a:moveTo>
                  <a:lnTo>
                    <a:pt x="29" y="2"/>
                  </a:lnTo>
                  <a:lnTo>
                    <a:pt x="36" y="4"/>
                  </a:lnTo>
                  <a:lnTo>
                    <a:pt x="31" y="4"/>
                  </a:lnTo>
                  <a:lnTo>
                    <a:pt x="27" y="6"/>
                  </a:lnTo>
                  <a:lnTo>
                    <a:pt x="21" y="6"/>
                  </a:lnTo>
                  <a:lnTo>
                    <a:pt x="17" y="7"/>
                  </a:lnTo>
                  <a:lnTo>
                    <a:pt x="13" y="7"/>
                  </a:lnTo>
                  <a:lnTo>
                    <a:pt x="9" y="7"/>
                  </a:lnTo>
                  <a:lnTo>
                    <a:pt x="4" y="7"/>
                  </a:lnTo>
                  <a:lnTo>
                    <a:pt x="0" y="8"/>
                  </a:lnTo>
                  <a:lnTo>
                    <a:pt x="6" y="4"/>
                  </a:lnTo>
                  <a:lnTo>
                    <a:pt x="11" y="3"/>
                  </a:lnTo>
                  <a:lnTo>
                    <a:pt x="17" y="2"/>
                  </a:lnTo>
                  <a:lnTo>
                    <a:pt x="24" y="0"/>
                  </a:lnTo>
                  <a:close/>
                </a:path>
              </a:pathLst>
            </a:custGeom>
            <a:solidFill>
              <a:srgbClr val="000000"/>
            </a:solidFill>
            <a:ln w="9525">
              <a:noFill/>
              <a:round/>
              <a:headEnd/>
              <a:tailEnd/>
            </a:ln>
          </p:spPr>
          <p:txBody>
            <a:bodyPr/>
            <a:lstStyle/>
            <a:p>
              <a:endParaRPr lang="en-US"/>
            </a:p>
          </p:txBody>
        </p:sp>
        <p:sp>
          <p:nvSpPr>
            <p:cNvPr id="27696" name="Freeform 422"/>
            <p:cNvSpPr>
              <a:spLocks/>
            </p:cNvSpPr>
            <p:nvPr/>
          </p:nvSpPr>
          <p:spPr bwMode="auto">
            <a:xfrm>
              <a:off x="5005" y="3578"/>
              <a:ext cx="29" cy="11"/>
            </a:xfrm>
            <a:custGeom>
              <a:avLst/>
              <a:gdLst>
                <a:gd name="T0" fmla="*/ 0 w 60"/>
                <a:gd name="T1" fmla="*/ 0 h 22"/>
                <a:gd name="T2" fmla="*/ 6 w 60"/>
                <a:gd name="T3" fmla="*/ 0 h 22"/>
                <a:gd name="T4" fmla="*/ 11 w 60"/>
                <a:gd name="T5" fmla="*/ 1 h 22"/>
                <a:gd name="T6" fmla="*/ 17 w 60"/>
                <a:gd name="T7" fmla="*/ 2 h 22"/>
                <a:gd name="T8" fmla="*/ 24 w 60"/>
                <a:gd name="T9" fmla="*/ 4 h 22"/>
                <a:gd name="T10" fmla="*/ 29 w 60"/>
                <a:gd name="T11" fmla="*/ 4 h 22"/>
                <a:gd name="T12" fmla="*/ 35 w 60"/>
                <a:gd name="T13" fmla="*/ 5 h 22"/>
                <a:gd name="T14" fmla="*/ 40 w 60"/>
                <a:gd name="T15" fmla="*/ 6 h 22"/>
                <a:gd name="T16" fmla="*/ 46 w 60"/>
                <a:gd name="T17" fmla="*/ 6 h 22"/>
                <a:gd name="T18" fmla="*/ 44 w 60"/>
                <a:gd name="T19" fmla="*/ 4 h 22"/>
                <a:gd name="T20" fmla="*/ 47 w 60"/>
                <a:gd name="T21" fmla="*/ 2 h 22"/>
                <a:gd name="T22" fmla="*/ 50 w 60"/>
                <a:gd name="T23" fmla="*/ 1 h 22"/>
                <a:gd name="T24" fmla="*/ 55 w 60"/>
                <a:gd name="T25" fmla="*/ 4 h 22"/>
                <a:gd name="T26" fmla="*/ 58 w 60"/>
                <a:gd name="T27" fmla="*/ 5 h 22"/>
                <a:gd name="T28" fmla="*/ 60 w 60"/>
                <a:gd name="T29" fmla="*/ 8 h 22"/>
                <a:gd name="T30" fmla="*/ 60 w 60"/>
                <a:gd name="T31" fmla="*/ 9 h 22"/>
                <a:gd name="T32" fmla="*/ 58 w 60"/>
                <a:gd name="T33" fmla="*/ 13 h 22"/>
                <a:gd name="T34" fmla="*/ 57 w 60"/>
                <a:gd name="T35" fmla="*/ 17 h 22"/>
                <a:gd name="T36" fmla="*/ 57 w 60"/>
                <a:gd name="T37" fmla="*/ 22 h 22"/>
                <a:gd name="T38" fmla="*/ 50 w 60"/>
                <a:gd name="T39" fmla="*/ 19 h 22"/>
                <a:gd name="T40" fmla="*/ 44 w 60"/>
                <a:gd name="T41" fmla="*/ 16 h 22"/>
                <a:gd name="T42" fmla="*/ 37 w 60"/>
                <a:gd name="T43" fmla="*/ 12 h 22"/>
                <a:gd name="T44" fmla="*/ 32 w 60"/>
                <a:gd name="T45" fmla="*/ 11 h 22"/>
                <a:gd name="T46" fmla="*/ 26 w 60"/>
                <a:gd name="T47" fmla="*/ 8 h 22"/>
                <a:gd name="T48" fmla="*/ 20 w 60"/>
                <a:gd name="T49" fmla="*/ 6 h 22"/>
                <a:gd name="T50" fmla="*/ 14 w 60"/>
                <a:gd name="T51" fmla="*/ 5 h 22"/>
                <a:gd name="T52" fmla="*/ 8 w 60"/>
                <a:gd name="T53" fmla="*/ 5 h 22"/>
                <a:gd name="T54" fmla="*/ 4 w 60"/>
                <a:gd name="T55" fmla="*/ 2 h 22"/>
                <a:gd name="T56" fmla="*/ 0 w 60"/>
                <a:gd name="T57" fmla="*/ 1 h 22"/>
                <a:gd name="T58" fmla="*/ 0 w 60"/>
                <a:gd name="T59" fmla="*/ 1 h 22"/>
                <a:gd name="T60" fmla="*/ 0 w 60"/>
                <a:gd name="T61" fmla="*/ 0 h 22"/>
                <a:gd name="T62" fmla="*/ 0 w 60"/>
                <a:gd name="T63" fmla="*/ 0 h 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
                <a:gd name="T97" fmla="*/ 0 h 22"/>
                <a:gd name="T98" fmla="*/ 60 w 60"/>
                <a:gd name="T99" fmla="*/ 22 h 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 h="22">
                  <a:moveTo>
                    <a:pt x="0" y="0"/>
                  </a:moveTo>
                  <a:lnTo>
                    <a:pt x="6" y="0"/>
                  </a:lnTo>
                  <a:lnTo>
                    <a:pt x="11" y="1"/>
                  </a:lnTo>
                  <a:lnTo>
                    <a:pt x="17" y="2"/>
                  </a:lnTo>
                  <a:lnTo>
                    <a:pt x="24" y="4"/>
                  </a:lnTo>
                  <a:lnTo>
                    <a:pt x="29" y="4"/>
                  </a:lnTo>
                  <a:lnTo>
                    <a:pt x="35" y="5"/>
                  </a:lnTo>
                  <a:lnTo>
                    <a:pt x="40" y="6"/>
                  </a:lnTo>
                  <a:lnTo>
                    <a:pt x="46" y="6"/>
                  </a:lnTo>
                  <a:lnTo>
                    <a:pt x="44" y="4"/>
                  </a:lnTo>
                  <a:lnTo>
                    <a:pt x="47" y="2"/>
                  </a:lnTo>
                  <a:lnTo>
                    <a:pt x="50" y="1"/>
                  </a:lnTo>
                  <a:lnTo>
                    <a:pt x="55" y="4"/>
                  </a:lnTo>
                  <a:lnTo>
                    <a:pt x="58" y="5"/>
                  </a:lnTo>
                  <a:lnTo>
                    <a:pt x="60" y="8"/>
                  </a:lnTo>
                  <a:lnTo>
                    <a:pt x="60" y="9"/>
                  </a:lnTo>
                  <a:lnTo>
                    <a:pt x="58" y="13"/>
                  </a:lnTo>
                  <a:lnTo>
                    <a:pt x="57" y="17"/>
                  </a:lnTo>
                  <a:lnTo>
                    <a:pt x="57" y="22"/>
                  </a:lnTo>
                  <a:lnTo>
                    <a:pt x="50" y="19"/>
                  </a:lnTo>
                  <a:lnTo>
                    <a:pt x="44" y="16"/>
                  </a:lnTo>
                  <a:lnTo>
                    <a:pt x="37" y="12"/>
                  </a:lnTo>
                  <a:lnTo>
                    <a:pt x="32" y="11"/>
                  </a:lnTo>
                  <a:lnTo>
                    <a:pt x="26" y="8"/>
                  </a:lnTo>
                  <a:lnTo>
                    <a:pt x="20" y="6"/>
                  </a:lnTo>
                  <a:lnTo>
                    <a:pt x="14" y="5"/>
                  </a:lnTo>
                  <a:lnTo>
                    <a:pt x="8" y="5"/>
                  </a:lnTo>
                  <a:lnTo>
                    <a:pt x="4" y="2"/>
                  </a:lnTo>
                  <a:lnTo>
                    <a:pt x="0" y="1"/>
                  </a:lnTo>
                  <a:lnTo>
                    <a:pt x="0" y="0"/>
                  </a:lnTo>
                  <a:close/>
                </a:path>
              </a:pathLst>
            </a:custGeom>
            <a:solidFill>
              <a:srgbClr val="000000"/>
            </a:solidFill>
            <a:ln w="9525">
              <a:noFill/>
              <a:round/>
              <a:headEnd/>
              <a:tailEnd/>
            </a:ln>
          </p:spPr>
          <p:txBody>
            <a:bodyPr/>
            <a:lstStyle/>
            <a:p>
              <a:endParaRPr lang="en-US"/>
            </a:p>
          </p:txBody>
        </p:sp>
        <p:sp>
          <p:nvSpPr>
            <p:cNvPr id="27697" name="Freeform 423"/>
            <p:cNvSpPr>
              <a:spLocks/>
            </p:cNvSpPr>
            <p:nvPr/>
          </p:nvSpPr>
          <p:spPr bwMode="auto">
            <a:xfrm>
              <a:off x="4971" y="3580"/>
              <a:ext cx="10" cy="2"/>
            </a:xfrm>
            <a:custGeom>
              <a:avLst/>
              <a:gdLst>
                <a:gd name="T0" fmla="*/ 0 w 20"/>
                <a:gd name="T1" fmla="*/ 0 h 2"/>
                <a:gd name="T2" fmla="*/ 5 w 20"/>
                <a:gd name="T3" fmla="*/ 0 h 2"/>
                <a:gd name="T4" fmla="*/ 9 w 20"/>
                <a:gd name="T5" fmla="*/ 0 h 2"/>
                <a:gd name="T6" fmla="*/ 15 w 20"/>
                <a:gd name="T7" fmla="*/ 0 h 2"/>
                <a:gd name="T8" fmla="*/ 20 w 20"/>
                <a:gd name="T9" fmla="*/ 0 h 2"/>
                <a:gd name="T10" fmla="*/ 20 w 20"/>
                <a:gd name="T11" fmla="*/ 1 h 2"/>
                <a:gd name="T12" fmla="*/ 20 w 20"/>
                <a:gd name="T13" fmla="*/ 2 h 2"/>
                <a:gd name="T14" fmla="*/ 13 w 20"/>
                <a:gd name="T15" fmla="*/ 1 h 2"/>
                <a:gd name="T16" fmla="*/ 8 w 20"/>
                <a:gd name="T17" fmla="*/ 2 h 2"/>
                <a:gd name="T18" fmla="*/ 2 w 20"/>
                <a:gd name="T19" fmla="*/ 2 h 2"/>
                <a:gd name="T20" fmla="*/ 0 w 20"/>
                <a:gd name="T21" fmla="*/ 0 h 2"/>
                <a:gd name="T22" fmla="*/ 0 w 20"/>
                <a:gd name="T23" fmla="*/ 0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2"/>
                <a:gd name="T38" fmla="*/ 20 w 20"/>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2">
                  <a:moveTo>
                    <a:pt x="0" y="0"/>
                  </a:moveTo>
                  <a:lnTo>
                    <a:pt x="5" y="0"/>
                  </a:lnTo>
                  <a:lnTo>
                    <a:pt x="9" y="0"/>
                  </a:lnTo>
                  <a:lnTo>
                    <a:pt x="15" y="0"/>
                  </a:lnTo>
                  <a:lnTo>
                    <a:pt x="20" y="0"/>
                  </a:lnTo>
                  <a:lnTo>
                    <a:pt x="20" y="1"/>
                  </a:lnTo>
                  <a:lnTo>
                    <a:pt x="20" y="2"/>
                  </a:lnTo>
                  <a:lnTo>
                    <a:pt x="13" y="1"/>
                  </a:lnTo>
                  <a:lnTo>
                    <a:pt x="8" y="2"/>
                  </a:lnTo>
                  <a:lnTo>
                    <a:pt x="2" y="2"/>
                  </a:lnTo>
                  <a:lnTo>
                    <a:pt x="0" y="0"/>
                  </a:lnTo>
                  <a:close/>
                </a:path>
              </a:pathLst>
            </a:custGeom>
            <a:solidFill>
              <a:srgbClr val="000000"/>
            </a:solidFill>
            <a:ln w="9525">
              <a:noFill/>
              <a:round/>
              <a:headEnd/>
              <a:tailEnd/>
            </a:ln>
          </p:spPr>
          <p:txBody>
            <a:bodyPr/>
            <a:lstStyle/>
            <a:p>
              <a:endParaRPr lang="en-US"/>
            </a:p>
          </p:txBody>
        </p:sp>
        <p:sp>
          <p:nvSpPr>
            <p:cNvPr id="27698" name="Freeform 424"/>
            <p:cNvSpPr>
              <a:spLocks/>
            </p:cNvSpPr>
            <p:nvPr/>
          </p:nvSpPr>
          <p:spPr bwMode="auto">
            <a:xfrm>
              <a:off x="4983" y="3581"/>
              <a:ext cx="4" cy="1"/>
            </a:xfrm>
            <a:custGeom>
              <a:avLst/>
              <a:gdLst>
                <a:gd name="T0" fmla="*/ 0 w 7"/>
                <a:gd name="T1" fmla="*/ 0 h 1"/>
                <a:gd name="T2" fmla="*/ 5 w 7"/>
                <a:gd name="T3" fmla="*/ 0 h 1"/>
                <a:gd name="T4" fmla="*/ 7 w 7"/>
                <a:gd name="T5" fmla="*/ 1 h 1"/>
                <a:gd name="T6" fmla="*/ 6 w 7"/>
                <a:gd name="T7" fmla="*/ 1 h 1"/>
                <a:gd name="T8" fmla="*/ 3 w 7"/>
                <a:gd name="T9" fmla="*/ 1 h 1"/>
                <a:gd name="T10" fmla="*/ 0 w 7"/>
                <a:gd name="T11" fmla="*/ 1 h 1"/>
                <a:gd name="T12" fmla="*/ 0 w 7"/>
                <a:gd name="T13" fmla="*/ 0 h 1"/>
                <a:gd name="T14" fmla="*/ 0 w 7"/>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
                <a:gd name="T26" fmla="*/ 7 w 7"/>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
                  <a:moveTo>
                    <a:pt x="0" y="0"/>
                  </a:moveTo>
                  <a:lnTo>
                    <a:pt x="5" y="0"/>
                  </a:lnTo>
                  <a:lnTo>
                    <a:pt x="7" y="1"/>
                  </a:lnTo>
                  <a:lnTo>
                    <a:pt x="6" y="1"/>
                  </a:lnTo>
                  <a:lnTo>
                    <a:pt x="3" y="1"/>
                  </a:lnTo>
                  <a:lnTo>
                    <a:pt x="0" y="1"/>
                  </a:lnTo>
                  <a:lnTo>
                    <a:pt x="0" y="0"/>
                  </a:lnTo>
                  <a:close/>
                </a:path>
              </a:pathLst>
            </a:custGeom>
            <a:solidFill>
              <a:srgbClr val="000000"/>
            </a:solidFill>
            <a:ln w="9525">
              <a:noFill/>
              <a:round/>
              <a:headEnd/>
              <a:tailEnd/>
            </a:ln>
          </p:spPr>
          <p:txBody>
            <a:bodyPr/>
            <a:lstStyle/>
            <a:p>
              <a:endParaRPr lang="en-US"/>
            </a:p>
          </p:txBody>
        </p:sp>
        <p:sp>
          <p:nvSpPr>
            <p:cNvPr id="27699" name="Freeform 425"/>
            <p:cNvSpPr>
              <a:spLocks/>
            </p:cNvSpPr>
            <p:nvPr/>
          </p:nvSpPr>
          <p:spPr bwMode="auto">
            <a:xfrm>
              <a:off x="4889" y="3588"/>
              <a:ext cx="149" cy="59"/>
            </a:xfrm>
            <a:custGeom>
              <a:avLst/>
              <a:gdLst>
                <a:gd name="T0" fmla="*/ 52 w 296"/>
                <a:gd name="T1" fmla="*/ 0 h 118"/>
                <a:gd name="T2" fmla="*/ 62 w 296"/>
                <a:gd name="T3" fmla="*/ 0 h 118"/>
                <a:gd name="T4" fmla="*/ 73 w 296"/>
                <a:gd name="T5" fmla="*/ 1 h 118"/>
                <a:gd name="T6" fmla="*/ 84 w 296"/>
                <a:gd name="T7" fmla="*/ 3 h 118"/>
                <a:gd name="T8" fmla="*/ 96 w 296"/>
                <a:gd name="T9" fmla="*/ 4 h 118"/>
                <a:gd name="T10" fmla="*/ 107 w 296"/>
                <a:gd name="T11" fmla="*/ 5 h 118"/>
                <a:gd name="T12" fmla="*/ 121 w 296"/>
                <a:gd name="T13" fmla="*/ 7 h 118"/>
                <a:gd name="T14" fmla="*/ 134 w 296"/>
                <a:gd name="T15" fmla="*/ 8 h 118"/>
                <a:gd name="T16" fmla="*/ 146 w 296"/>
                <a:gd name="T17" fmla="*/ 10 h 118"/>
                <a:gd name="T18" fmla="*/ 158 w 296"/>
                <a:gd name="T19" fmla="*/ 11 h 118"/>
                <a:gd name="T20" fmla="*/ 171 w 296"/>
                <a:gd name="T21" fmla="*/ 14 h 118"/>
                <a:gd name="T22" fmla="*/ 185 w 296"/>
                <a:gd name="T23" fmla="*/ 14 h 118"/>
                <a:gd name="T24" fmla="*/ 196 w 296"/>
                <a:gd name="T25" fmla="*/ 15 h 118"/>
                <a:gd name="T26" fmla="*/ 205 w 296"/>
                <a:gd name="T27" fmla="*/ 15 h 118"/>
                <a:gd name="T28" fmla="*/ 215 w 296"/>
                <a:gd name="T29" fmla="*/ 15 h 118"/>
                <a:gd name="T30" fmla="*/ 225 w 296"/>
                <a:gd name="T31" fmla="*/ 15 h 118"/>
                <a:gd name="T32" fmla="*/ 234 w 296"/>
                <a:gd name="T33" fmla="*/ 16 h 118"/>
                <a:gd name="T34" fmla="*/ 244 w 296"/>
                <a:gd name="T35" fmla="*/ 16 h 118"/>
                <a:gd name="T36" fmla="*/ 255 w 296"/>
                <a:gd name="T37" fmla="*/ 16 h 118"/>
                <a:gd name="T38" fmla="*/ 265 w 296"/>
                <a:gd name="T39" fmla="*/ 18 h 118"/>
                <a:gd name="T40" fmla="*/ 276 w 296"/>
                <a:gd name="T41" fmla="*/ 18 h 118"/>
                <a:gd name="T42" fmla="*/ 287 w 296"/>
                <a:gd name="T43" fmla="*/ 19 h 118"/>
                <a:gd name="T44" fmla="*/ 295 w 296"/>
                <a:gd name="T45" fmla="*/ 26 h 118"/>
                <a:gd name="T46" fmla="*/ 295 w 296"/>
                <a:gd name="T47" fmla="*/ 36 h 118"/>
                <a:gd name="T48" fmla="*/ 290 w 296"/>
                <a:gd name="T49" fmla="*/ 45 h 118"/>
                <a:gd name="T50" fmla="*/ 283 w 296"/>
                <a:gd name="T51" fmla="*/ 54 h 118"/>
                <a:gd name="T52" fmla="*/ 277 w 296"/>
                <a:gd name="T53" fmla="*/ 63 h 118"/>
                <a:gd name="T54" fmla="*/ 273 w 296"/>
                <a:gd name="T55" fmla="*/ 73 h 118"/>
                <a:gd name="T56" fmla="*/ 267 w 296"/>
                <a:gd name="T57" fmla="*/ 83 h 118"/>
                <a:gd name="T58" fmla="*/ 262 w 296"/>
                <a:gd name="T59" fmla="*/ 91 h 118"/>
                <a:gd name="T60" fmla="*/ 258 w 296"/>
                <a:gd name="T61" fmla="*/ 101 h 118"/>
                <a:gd name="T62" fmla="*/ 252 w 296"/>
                <a:gd name="T63" fmla="*/ 109 h 118"/>
                <a:gd name="T64" fmla="*/ 247 w 296"/>
                <a:gd name="T65" fmla="*/ 116 h 118"/>
                <a:gd name="T66" fmla="*/ 237 w 296"/>
                <a:gd name="T67" fmla="*/ 117 h 118"/>
                <a:gd name="T68" fmla="*/ 227 w 296"/>
                <a:gd name="T69" fmla="*/ 116 h 118"/>
                <a:gd name="T70" fmla="*/ 218 w 296"/>
                <a:gd name="T71" fmla="*/ 114 h 118"/>
                <a:gd name="T72" fmla="*/ 210 w 296"/>
                <a:gd name="T73" fmla="*/ 116 h 118"/>
                <a:gd name="T74" fmla="*/ 201 w 296"/>
                <a:gd name="T75" fmla="*/ 113 h 118"/>
                <a:gd name="T76" fmla="*/ 192 w 296"/>
                <a:gd name="T77" fmla="*/ 112 h 118"/>
                <a:gd name="T78" fmla="*/ 178 w 296"/>
                <a:gd name="T79" fmla="*/ 110 h 118"/>
                <a:gd name="T80" fmla="*/ 165 w 296"/>
                <a:gd name="T81" fmla="*/ 107 h 118"/>
                <a:gd name="T82" fmla="*/ 149 w 296"/>
                <a:gd name="T83" fmla="*/ 105 h 118"/>
                <a:gd name="T84" fmla="*/ 129 w 296"/>
                <a:gd name="T85" fmla="*/ 102 h 118"/>
                <a:gd name="T86" fmla="*/ 110 w 296"/>
                <a:gd name="T87" fmla="*/ 101 h 118"/>
                <a:gd name="T88" fmla="*/ 91 w 296"/>
                <a:gd name="T89" fmla="*/ 99 h 118"/>
                <a:gd name="T90" fmla="*/ 72 w 296"/>
                <a:gd name="T91" fmla="*/ 98 h 118"/>
                <a:gd name="T92" fmla="*/ 52 w 296"/>
                <a:gd name="T93" fmla="*/ 95 h 118"/>
                <a:gd name="T94" fmla="*/ 34 w 296"/>
                <a:gd name="T95" fmla="*/ 92 h 118"/>
                <a:gd name="T96" fmla="*/ 15 w 296"/>
                <a:gd name="T97" fmla="*/ 90 h 118"/>
                <a:gd name="T98" fmla="*/ 1 w 296"/>
                <a:gd name="T99" fmla="*/ 84 h 118"/>
                <a:gd name="T100" fmla="*/ 1 w 296"/>
                <a:gd name="T101" fmla="*/ 74 h 118"/>
                <a:gd name="T102" fmla="*/ 7 w 296"/>
                <a:gd name="T103" fmla="*/ 66 h 118"/>
                <a:gd name="T104" fmla="*/ 14 w 296"/>
                <a:gd name="T105" fmla="*/ 56 h 118"/>
                <a:gd name="T106" fmla="*/ 20 w 296"/>
                <a:gd name="T107" fmla="*/ 48 h 118"/>
                <a:gd name="T108" fmla="*/ 25 w 296"/>
                <a:gd name="T109" fmla="*/ 43 h 118"/>
                <a:gd name="T110" fmla="*/ 30 w 296"/>
                <a:gd name="T111" fmla="*/ 34 h 118"/>
                <a:gd name="T112" fmla="*/ 36 w 296"/>
                <a:gd name="T113" fmla="*/ 25 h 118"/>
                <a:gd name="T114" fmla="*/ 43 w 296"/>
                <a:gd name="T115" fmla="*/ 15 h 118"/>
                <a:gd name="T116" fmla="*/ 47 w 296"/>
                <a:gd name="T117" fmla="*/ 4 h 118"/>
                <a:gd name="T118" fmla="*/ 48 w 296"/>
                <a:gd name="T119" fmla="*/ 0 h 1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6"/>
                <a:gd name="T181" fmla="*/ 0 h 118"/>
                <a:gd name="T182" fmla="*/ 296 w 296"/>
                <a:gd name="T183" fmla="*/ 118 h 1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6" h="118">
                  <a:moveTo>
                    <a:pt x="48" y="0"/>
                  </a:moveTo>
                  <a:lnTo>
                    <a:pt x="52" y="0"/>
                  </a:lnTo>
                  <a:lnTo>
                    <a:pt x="58" y="0"/>
                  </a:lnTo>
                  <a:lnTo>
                    <a:pt x="62" y="0"/>
                  </a:lnTo>
                  <a:lnTo>
                    <a:pt x="69" y="1"/>
                  </a:lnTo>
                  <a:lnTo>
                    <a:pt x="73" y="1"/>
                  </a:lnTo>
                  <a:lnTo>
                    <a:pt x="78" y="1"/>
                  </a:lnTo>
                  <a:lnTo>
                    <a:pt x="84" y="3"/>
                  </a:lnTo>
                  <a:lnTo>
                    <a:pt x="89" y="4"/>
                  </a:lnTo>
                  <a:lnTo>
                    <a:pt x="96" y="4"/>
                  </a:lnTo>
                  <a:lnTo>
                    <a:pt x="102" y="4"/>
                  </a:lnTo>
                  <a:lnTo>
                    <a:pt x="107" y="5"/>
                  </a:lnTo>
                  <a:lnTo>
                    <a:pt x="114" y="5"/>
                  </a:lnTo>
                  <a:lnTo>
                    <a:pt x="121" y="7"/>
                  </a:lnTo>
                  <a:lnTo>
                    <a:pt x="127" y="8"/>
                  </a:lnTo>
                  <a:lnTo>
                    <a:pt x="134" y="8"/>
                  </a:lnTo>
                  <a:lnTo>
                    <a:pt x="141" y="10"/>
                  </a:lnTo>
                  <a:lnTo>
                    <a:pt x="146" y="10"/>
                  </a:lnTo>
                  <a:lnTo>
                    <a:pt x="153" y="11"/>
                  </a:lnTo>
                  <a:lnTo>
                    <a:pt x="158" y="11"/>
                  </a:lnTo>
                  <a:lnTo>
                    <a:pt x="165" y="12"/>
                  </a:lnTo>
                  <a:lnTo>
                    <a:pt x="171" y="14"/>
                  </a:lnTo>
                  <a:lnTo>
                    <a:pt x="178" y="14"/>
                  </a:lnTo>
                  <a:lnTo>
                    <a:pt x="185" y="14"/>
                  </a:lnTo>
                  <a:lnTo>
                    <a:pt x="192" y="15"/>
                  </a:lnTo>
                  <a:lnTo>
                    <a:pt x="196" y="15"/>
                  </a:lnTo>
                  <a:lnTo>
                    <a:pt x="200" y="15"/>
                  </a:lnTo>
                  <a:lnTo>
                    <a:pt x="205" y="15"/>
                  </a:lnTo>
                  <a:lnTo>
                    <a:pt x="211" y="15"/>
                  </a:lnTo>
                  <a:lnTo>
                    <a:pt x="215" y="15"/>
                  </a:lnTo>
                  <a:lnTo>
                    <a:pt x="221" y="15"/>
                  </a:lnTo>
                  <a:lnTo>
                    <a:pt x="225" y="15"/>
                  </a:lnTo>
                  <a:lnTo>
                    <a:pt x="230" y="16"/>
                  </a:lnTo>
                  <a:lnTo>
                    <a:pt x="234" y="16"/>
                  </a:lnTo>
                  <a:lnTo>
                    <a:pt x="240" y="16"/>
                  </a:lnTo>
                  <a:lnTo>
                    <a:pt x="244" y="16"/>
                  </a:lnTo>
                  <a:lnTo>
                    <a:pt x="250" y="16"/>
                  </a:lnTo>
                  <a:lnTo>
                    <a:pt x="255" y="16"/>
                  </a:lnTo>
                  <a:lnTo>
                    <a:pt x="259" y="18"/>
                  </a:lnTo>
                  <a:lnTo>
                    <a:pt x="265" y="18"/>
                  </a:lnTo>
                  <a:lnTo>
                    <a:pt x="270" y="19"/>
                  </a:lnTo>
                  <a:lnTo>
                    <a:pt x="276" y="18"/>
                  </a:lnTo>
                  <a:lnTo>
                    <a:pt x="281" y="18"/>
                  </a:lnTo>
                  <a:lnTo>
                    <a:pt x="287" y="19"/>
                  </a:lnTo>
                  <a:lnTo>
                    <a:pt x="292" y="23"/>
                  </a:lnTo>
                  <a:lnTo>
                    <a:pt x="295" y="26"/>
                  </a:lnTo>
                  <a:lnTo>
                    <a:pt x="296" y="30"/>
                  </a:lnTo>
                  <a:lnTo>
                    <a:pt x="295" y="36"/>
                  </a:lnTo>
                  <a:lnTo>
                    <a:pt x="294" y="41"/>
                  </a:lnTo>
                  <a:lnTo>
                    <a:pt x="290" y="45"/>
                  </a:lnTo>
                  <a:lnTo>
                    <a:pt x="287" y="50"/>
                  </a:lnTo>
                  <a:lnTo>
                    <a:pt x="283" y="54"/>
                  </a:lnTo>
                  <a:lnTo>
                    <a:pt x="281" y="59"/>
                  </a:lnTo>
                  <a:lnTo>
                    <a:pt x="277" y="63"/>
                  </a:lnTo>
                  <a:lnTo>
                    <a:pt x="276" y="69"/>
                  </a:lnTo>
                  <a:lnTo>
                    <a:pt x="273" y="73"/>
                  </a:lnTo>
                  <a:lnTo>
                    <a:pt x="270" y="78"/>
                  </a:lnTo>
                  <a:lnTo>
                    <a:pt x="267" y="83"/>
                  </a:lnTo>
                  <a:lnTo>
                    <a:pt x="265" y="87"/>
                  </a:lnTo>
                  <a:lnTo>
                    <a:pt x="262" y="91"/>
                  </a:lnTo>
                  <a:lnTo>
                    <a:pt x="261" y="96"/>
                  </a:lnTo>
                  <a:lnTo>
                    <a:pt x="258" y="101"/>
                  </a:lnTo>
                  <a:lnTo>
                    <a:pt x="255" y="105"/>
                  </a:lnTo>
                  <a:lnTo>
                    <a:pt x="252" y="109"/>
                  </a:lnTo>
                  <a:lnTo>
                    <a:pt x="250" y="113"/>
                  </a:lnTo>
                  <a:lnTo>
                    <a:pt x="247" y="116"/>
                  </a:lnTo>
                  <a:lnTo>
                    <a:pt x="243" y="118"/>
                  </a:lnTo>
                  <a:lnTo>
                    <a:pt x="237" y="117"/>
                  </a:lnTo>
                  <a:lnTo>
                    <a:pt x="233" y="117"/>
                  </a:lnTo>
                  <a:lnTo>
                    <a:pt x="227" y="116"/>
                  </a:lnTo>
                  <a:lnTo>
                    <a:pt x="222" y="116"/>
                  </a:lnTo>
                  <a:lnTo>
                    <a:pt x="218" y="114"/>
                  </a:lnTo>
                  <a:lnTo>
                    <a:pt x="214" y="117"/>
                  </a:lnTo>
                  <a:lnTo>
                    <a:pt x="210" y="116"/>
                  </a:lnTo>
                  <a:lnTo>
                    <a:pt x="205" y="114"/>
                  </a:lnTo>
                  <a:lnTo>
                    <a:pt x="201" y="113"/>
                  </a:lnTo>
                  <a:lnTo>
                    <a:pt x="198" y="113"/>
                  </a:lnTo>
                  <a:lnTo>
                    <a:pt x="192" y="112"/>
                  </a:lnTo>
                  <a:lnTo>
                    <a:pt x="185" y="112"/>
                  </a:lnTo>
                  <a:lnTo>
                    <a:pt x="178" y="110"/>
                  </a:lnTo>
                  <a:lnTo>
                    <a:pt x="172" y="110"/>
                  </a:lnTo>
                  <a:lnTo>
                    <a:pt x="165" y="107"/>
                  </a:lnTo>
                  <a:lnTo>
                    <a:pt x="160" y="106"/>
                  </a:lnTo>
                  <a:lnTo>
                    <a:pt x="149" y="105"/>
                  </a:lnTo>
                  <a:lnTo>
                    <a:pt x="139" y="103"/>
                  </a:lnTo>
                  <a:lnTo>
                    <a:pt x="129" y="102"/>
                  </a:lnTo>
                  <a:lnTo>
                    <a:pt x="120" y="102"/>
                  </a:lnTo>
                  <a:lnTo>
                    <a:pt x="110" y="101"/>
                  </a:lnTo>
                  <a:lnTo>
                    <a:pt x="100" y="101"/>
                  </a:lnTo>
                  <a:lnTo>
                    <a:pt x="91" y="99"/>
                  </a:lnTo>
                  <a:lnTo>
                    <a:pt x="83" y="99"/>
                  </a:lnTo>
                  <a:lnTo>
                    <a:pt x="72" y="98"/>
                  </a:lnTo>
                  <a:lnTo>
                    <a:pt x="63" y="96"/>
                  </a:lnTo>
                  <a:lnTo>
                    <a:pt x="52" y="95"/>
                  </a:lnTo>
                  <a:lnTo>
                    <a:pt x="44" y="94"/>
                  </a:lnTo>
                  <a:lnTo>
                    <a:pt x="34" y="92"/>
                  </a:lnTo>
                  <a:lnTo>
                    <a:pt x="25" y="91"/>
                  </a:lnTo>
                  <a:lnTo>
                    <a:pt x="15" y="90"/>
                  </a:lnTo>
                  <a:lnTo>
                    <a:pt x="7" y="88"/>
                  </a:lnTo>
                  <a:lnTo>
                    <a:pt x="1" y="84"/>
                  </a:lnTo>
                  <a:lnTo>
                    <a:pt x="0" y="80"/>
                  </a:lnTo>
                  <a:lnTo>
                    <a:pt x="1" y="74"/>
                  </a:lnTo>
                  <a:lnTo>
                    <a:pt x="4" y="70"/>
                  </a:lnTo>
                  <a:lnTo>
                    <a:pt x="7" y="66"/>
                  </a:lnTo>
                  <a:lnTo>
                    <a:pt x="11" y="61"/>
                  </a:lnTo>
                  <a:lnTo>
                    <a:pt x="14" y="56"/>
                  </a:lnTo>
                  <a:lnTo>
                    <a:pt x="18" y="52"/>
                  </a:lnTo>
                  <a:lnTo>
                    <a:pt x="20" y="48"/>
                  </a:lnTo>
                  <a:lnTo>
                    <a:pt x="22" y="45"/>
                  </a:lnTo>
                  <a:lnTo>
                    <a:pt x="25" y="43"/>
                  </a:lnTo>
                  <a:lnTo>
                    <a:pt x="29" y="40"/>
                  </a:lnTo>
                  <a:lnTo>
                    <a:pt x="30" y="34"/>
                  </a:lnTo>
                  <a:lnTo>
                    <a:pt x="33" y="30"/>
                  </a:lnTo>
                  <a:lnTo>
                    <a:pt x="36" y="25"/>
                  </a:lnTo>
                  <a:lnTo>
                    <a:pt x="40" y="21"/>
                  </a:lnTo>
                  <a:lnTo>
                    <a:pt x="43" y="15"/>
                  </a:lnTo>
                  <a:lnTo>
                    <a:pt x="45" y="10"/>
                  </a:lnTo>
                  <a:lnTo>
                    <a:pt x="47" y="4"/>
                  </a:lnTo>
                  <a:lnTo>
                    <a:pt x="48" y="0"/>
                  </a:lnTo>
                  <a:close/>
                </a:path>
              </a:pathLst>
            </a:custGeom>
            <a:solidFill>
              <a:srgbClr val="BA87E3"/>
            </a:solidFill>
            <a:ln w="9525">
              <a:noFill/>
              <a:round/>
              <a:headEnd/>
              <a:tailEnd/>
            </a:ln>
          </p:spPr>
          <p:txBody>
            <a:bodyPr/>
            <a:lstStyle/>
            <a:p>
              <a:endParaRPr lang="en-US"/>
            </a:p>
          </p:txBody>
        </p:sp>
        <p:sp>
          <p:nvSpPr>
            <p:cNvPr id="27700" name="Freeform 426"/>
            <p:cNvSpPr>
              <a:spLocks/>
            </p:cNvSpPr>
            <p:nvPr/>
          </p:nvSpPr>
          <p:spPr bwMode="auto">
            <a:xfrm>
              <a:off x="4914" y="3594"/>
              <a:ext cx="11" cy="9"/>
            </a:xfrm>
            <a:custGeom>
              <a:avLst/>
              <a:gdLst>
                <a:gd name="T0" fmla="*/ 12 w 24"/>
                <a:gd name="T1" fmla="*/ 3 h 18"/>
                <a:gd name="T2" fmla="*/ 18 w 24"/>
                <a:gd name="T3" fmla="*/ 0 h 18"/>
                <a:gd name="T4" fmla="*/ 22 w 24"/>
                <a:gd name="T5" fmla="*/ 3 h 18"/>
                <a:gd name="T6" fmla="*/ 24 w 24"/>
                <a:gd name="T7" fmla="*/ 3 h 18"/>
                <a:gd name="T8" fmla="*/ 24 w 24"/>
                <a:gd name="T9" fmla="*/ 6 h 18"/>
                <a:gd name="T10" fmla="*/ 22 w 24"/>
                <a:gd name="T11" fmla="*/ 9 h 18"/>
                <a:gd name="T12" fmla="*/ 18 w 24"/>
                <a:gd name="T13" fmla="*/ 13 h 18"/>
                <a:gd name="T14" fmla="*/ 15 w 24"/>
                <a:gd name="T15" fmla="*/ 15 h 18"/>
                <a:gd name="T16" fmla="*/ 10 w 24"/>
                <a:gd name="T17" fmla="*/ 18 h 18"/>
                <a:gd name="T18" fmla="*/ 6 w 24"/>
                <a:gd name="T19" fmla="*/ 17 h 18"/>
                <a:gd name="T20" fmla="*/ 0 w 24"/>
                <a:gd name="T21" fmla="*/ 17 h 18"/>
                <a:gd name="T22" fmla="*/ 3 w 24"/>
                <a:gd name="T23" fmla="*/ 13 h 18"/>
                <a:gd name="T24" fmla="*/ 7 w 24"/>
                <a:gd name="T25" fmla="*/ 10 h 18"/>
                <a:gd name="T26" fmla="*/ 10 w 24"/>
                <a:gd name="T27" fmla="*/ 6 h 18"/>
                <a:gd name="T28" fmla="*/ 12 w 24"/>
                <a:gd name="T29" fmla="*/ 3 h 18"/>
                <a:gd name="T30" fmla="*/ 12 w 24"/>
                <a:gd name="T31" fmla="*/ 3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
                <a:gd name="T49" fmla="*/ 0 h 18"/>
                <a:gd name="T50" fmla="*/ 24 w 24"/>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 h="18">
                  <a:moveTo>
                    <a:pt x="12" y="3"/>
                  </a:moveTo>
                  <a:lnTo>
                    <a:pt x="18" y="0"/>
                  </a:lnTo>
                  <a:lnTo>
                    <a:pt x="22" y="3"/>
                  </a:lnTo>
                  <a:lnTo>
                    <a:pt x="24" y="3"/>
                  </a:lnTo>
                  <a:lnTo>
                    <a:pt x="24" y="6"/>
                  </a:lnTo>
                  <a:lnTo>
                    <a:pt x="22" y="9"/>
                  </a:lnTo>
                  <a:lnTo>
                    <a:pt x="18" y="13"/>
                  </a:lnTo>
                  <a:lnTo>
                    <a:pt x="15" y="15"/>
                  </a:lnTo>
                  <a:lnTo>
                    <a:pt x="10" y="18"/>
                  </a:lnTo>
                  <a:lnTo>
                    <a:pt x="6" y="17"/>
                  </a:lnTo>
                  <a:lnTo>
                    <a:pt x="0" y="17"/>
                  </a:lnTo>
                  <a:lnTo>
                    <a:pt x="3" y="13"/>
                  </a:lnTo>
                  <a:lnTo>
                    <a:pt x="7" y="10"/>
                  </a:lnTo>
                  <a:lnTo>
                    <a:pt x="10" y="6"/>
                  </a:lnTo>
                  <a:lnTo>
                    <a:pt x="12" y="3"/>
                  </a:lnTo>
                  <a:close/>
                </a:path>
              </a:pathLst>
            </a:custGeom>
            <a:solidFill>
              <a:srgbClr val="000000"/>
            </a:solidFill>
            <a:ln w="9525">
              <a:noFill/>
              <a:round/>
              <a:headEnd/>
              <a:tailEnd/>
            </a:ln>
          </p:spPr>
          <p:txBody>
            <a:bodyPr/>
            <a:lstStyle/>
            <a:p>
              <a:endParaRPr lang="en-US"/>
            </a:p>
          </p:txBody>
        </p:sp>
        <p:sp>
          <p:nvSpPr>
            <p:cNvPr id="27701" name="Freeform 427"/>
            <p:cNvSpPr>
              <a:spLocks/>
            </p:cNvSpPr>
            <p:nvPr/>
          </p:nvSpPr>
          <p:spPr bwMode="auto">
            <a:xfrm>
              <a:off x="4925" y="3596"/>
              <a:ext cx="16" cy="11"/>
            </a:xfrm>
            <a:custGeom>
              <a:avLst/>
              <a:gdLst>
                <a:gd name="T0" fmla="*/ 15 w 31"/>
                <a:gd name="T1" fmla="*/ 0 h 21"/>
                <a:gd name="T2" fmla="*/ 19 w 31"/>
                <a:gd name="T3" fmla="*/ 0 h 21"/>
                <a:gd name="T4" fmla="*/ 23 w 31"/>
                <a:gd name="T5" fmla="*/ 2 h 21"/>
                <a:gd name="T6" fmla="*/ 27 w 31"/>
                <a:gd name="T7" fmla="*/ 2 h 21"/>
                <a:gd name="T8" fmla="*/ 31 w 31"/>
                <a:gd name="T9" fmla="*/ 3 h 21"/>
                <a:gd name="T10" fmla="*/ 28 w 31"/>
                <a:gd name="T11" fmla="*/ 7 h 21"/>
                <a:gd name="T12" fmla="*/ 26 w 31"/>
                <a:gd name="T13" fmla="*/ 11 h 21"/>
                <a:gd name="T14" fmla="*/ 23 w 31"/>
                <a:gd name="T15" fmla="*/ 16 h 21"/>
                <a:gd name="T16" fmla="*/ 20 w 31"/>
                <a:gd name="T17" fmla="*/ 18 h 21"/>
                <a:gd name="T18" fmla="*/ 15 w 31"/>
                <a:gd name="T19" fmla="*/ 20 h 21"/>
                <a:gd name="T20" fmla="*/ 11 w 31"/>
                <a:gd name="T21" fmla="*/ 21 h 21"/>
                <a:gd name="T22" fmla="*/ 6 w 31"/>
                <a:gd name="T23" fmla="*/ 21 h 21"/>
                <a:gd name="T24" fmla="*/ 1 w 31"/>
                <a:gd name="T25" fmla="*/ 20 h 21"/>
                <a:gd name="T26" fmla="*/ 1 w 31"/>
                <a:gd name="T27" fmla="*/ 20 h 21"/>
                <a:gd name="T28" fmla="*/ 0 w 31"/>
                <a:gd name="T29" fmla="*/ 20 h 21"/>
                <a:gd name="T30" fmla="*/ 4 w 31"/>
                <a:gd name="T31" fmla="*/ 14 h 21"/>
                <a:gd name="T32" fmla="*/ 6 w 31"/>
                <a:gd name="T33" fmla="*/ 10 h 21"/>
                <a:gd name="T34" fmla="*/ 11 w 31"/>
                <a:gd name="T35" fmla="*/ 5 h 21"/>
                <a:gd name="T36" fmla="*/ 15 w 31"/>
                <a:gd name="T37" fmla="*/ 0 h 21"/>
                <a:gd name="T38" fmla="*/ 15 w 31"/>
                <a:gd name="T39" fmla="*/ 0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
                <a:gd name="T61" fmla="*/ 0 h 21"/>
                <a:gd name="T62" fmla="*/ 31 w 31"/>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 h="21">
                  <a:moveTo>
                    <a:pt x="15" y="0"/>
                  </a:moveTo>
                  <a:lnTo>
                    <a:pt x="19" y="0"/>
                  </a:lnTo>
                  <a:lnTo>
                    <a:pt x="23" y="2"/>
                  </a:lnTo>
                  <a:lnTo>
                    <a:pt x="27" y="2"/>
                  </a:lnTo>
                  <a:lnTo>
                    <a:pt x="31" y="3"/>
                  </a:lnTo>
                  <a:lnTo>
                    <a:pt x="28" y="7"/>
                  </a:lnTo>
                  <a:lnTo>
                    <a:pt x="26" y="11"/>
                  </a:lnTo>
                  <a:lnTo>
                    <a:pt x="23" y="16"/>
                  </a:lnTo>
                  <a:lnTo>
                    <a:pt x="20" y="18"/>
                  </a:lnTo>
                  <a:lnTo>
                    <a:pt x="15" y="20"/>
                  </a:lnTo>
                  <a:lnTo>
                    <a:pt x="11" y="21"/>
                  </a:lnTo>
                  <a:lnTo>
                    <a:pt x="6" y="21"/>
                  </a:lnTo>
                  <a:lnTo>
                    <a:pt x="1" y="20"/>
                  </a:lnTo>
                  <a:lnTo>
                    <a:pt x="0" y="20"/>
                  </a:lnTo>
                  <a:lnTo>
                    <a:pt x="4" y="14"/>
                  </a:lnTo>
                  <a:lnTo>
                    <a:pt x="6" y="10"/>
                  </a:lnTo>
                  <a:lnTo>
                    <a:pt x="11" y="5"/>
                  </a:lnTo>
                  <a:lnTo>
                    <a:pt x="15" y="0"/>
                  </a:lnTo>
                  <a:close/>
                </a:path>
              </a:pathLst>
            </a:custGeom>
            <a:solidFill>
              <a:srgbClr val="000000"/>
            </a:solidFill>
            <a:ln w="9525">
              <a:noFill/>
              <a:round/>
              <a:headEnd/>
              <a:tailEnd/>
            </a:ln>
          </p:spPr>
          <p:txBody>
            <a:bodyPr/>
            <a:lstStyle/>
            <a:p>
              <a:endParaRPr lang="en-US"/>
            </a:p>
          </p:txBody>
        </p:sp>
        <p:sp>
          <p:nvSpPr>
            <p:cNvPr id="27702" name="Freeform 428"/>
            <p:cNvSpPr>
              <a:spLocks/>
            </p:cNvSpPr>
            <p:nvPr/>
          </p:nvSpPr>
          <p:spPr bwMode="auto">
            <a:xfrm>
              <a:off x="4943" y="3598"/>
              <a:ext cx="13" cy="9"/>
            </a:xfrm>
            <a:custGeom>
              <a:avLst/>
              <a:gdLst>
                <a:gd name="T0" fmla="*/ 14 w 25"/>
                <a:gd name="T1" fmla="*/ 0 h 17"/>
                <a:gd name="T2" fmla="*/ 16 w 25"/>
                <a:gd name="T3" fmla="*/ 0 h 17"/>
                <a:gd name="T4" fmla="*/ 20 w 25"/>
                <a:gd name="T5" fmla="*/ 0 h 17"/>
                <a:gd name="T6" fmla="*/ 22 w 25"/>
                <a:gd name="T7" fmla="*/ 0 h 17"/>
                <a:gd name="T8" fmla="*/ 25 w 25"/>
                <a:gd name="T9" fmla="*/ 0 h 17"/>
                <a:gd name="T10" fmla="*/ 21 w 25"/>
                <a:gd name="T11" fmla="*/ 5 h 17"/>
                <a:gd name="T12" fmla="*/ 18 w 25"/>
                <a:gd name="T13" fmla="*/ 9 h 17"/>
                <a:gd name="T14" fmla="*/ 14 w 25"/>
                <a:gd name="T15" fmla="*/ 13 h 17"/>
                <a:gd name="T16" fmla="*/ 11 w 25"/>
                <a:gd name="T17" fmla="*/ 15 h 17"/>
                <a:gd name="T18" fmla="*/ 6 w 25"/>
                <a:gd name="T19" fmla="*/ 17 h 17"/>
                <a:gd name="T20" fmla="*/ 0 w 25"/>
                <a:gd name="T21" fmla="*/ 17 h 17"/>
                <a:gd name="T22" fmla="*/ 2 w 25"/>
                <a:gd name="T23" fmla="*/ 12 h 17"/>
                <a:gd name="T24" fmla="*/ 5 w 25"/>
                <a:gd name="T25" fmla="*/ 6 h 17"/>
                <a:gd name="T26" fmla="*/ 9 w 25"/>
                <a:gd name="T27" fmla="*/ 2 h 17"/>
                <a:gd name="T28" fmla="*/ 14 w 25"/>
                <a:gd name="T29" fmla="*/ 0 h 17"/>
                <a:gd name="T30" fmla="*/ 14 w 25"/>
                <a:gd name="T31" fmla="*/ 0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
                <a:gd name="T49" fmla="*/ 0 h 17"/>
                <a:gd name="T50" fmla="*/ 25 w 25"/>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 h="17">
                  <a:moveTo>
                    <a:pt x="14" y="0"/>
                  </a:moveTo>
                  <a:lnTo>
                    <a:pt x="16" y="0"/>
                  </a:lnTo>
                  <a:lnTo>
                    <a:pt x="20" y="0"/>
                  </a:lnTo>
                  <a:lnTo>
                    <a:pt x="22" y="0"/>
                  </a:lnTo>
                  <a:lnTo>
                    <a:pt x="25" y="0"/>
                  </a:lnTo>
                  <a:lnTo>
                    <a:pt x="21" y="5"/>
                  </a:lnTo>
                  <a:lnTo>
                    <a:pt x="18" y="9"/>
                  </a:lnTo>
                  <a:lnTo>
                    <a:pt x="14" y="13"/>
                  </a:lnTo>
                  <a:lnTo>
                    <a:pt x="11" y="15"/>
                  </a:lnTo>
                  <a:lnTo>
                    <a:pt x="6" y="17"/>
                  </a:lnTo>
                  <a:lnTo>
                    <a:pt x="0" y="17"/>
                  </a:lnTo>
                  <a:lnTo>
                    <a:pt x="2" y="12"/>
                  </a:lnTo>
                  <a:lnTo>
                    <a:pt x="5" y="6"/>
                  </a:lnTo>
                  <a:lnTo>
                    <a:pt x="9" y="2"/>
                  </a:lnTo>
                  <a:lnTo>
                    <a:pt x="14" y="0"/>
                  </a:lnTo>
                  <a:close/>
                </a:path>
              </a:pathLst>
            </a:custGeom>
            <a:solidFill>
              <a:srgbClr val="000000"/>
            </a:solidFill>
            <a:ln w="9525">
              <a:noFill/>
              <a:round/>
              <a:headEnd/>
              <a:tailEnd/>
            </a:ln>
          </p:spPr>
          <p:txBody>
            <a:bodyPr/>
            <a:lstStyle/>
            <a:p>
              <a:endParaRPr lang="en-US"/>
            </a:p>
          </p:txBody>
        </p:sp>
        <p:sp>
          <p:nvSpPr>
            <p:cNvPr id="27703" name="Freeform 429"/>
            <p:cNvSpPr>
              <a:spLocks/>
            </p:cNvSpPr>
            <p:nvPr/>
          </p:nvSpPr>
          <p:spPr bwMode="auto">
            <a:xfrm>
              <a:off x="4955" y="3599"/>
              <a:ext cx="13" cy="9"/>
            </a:xfrm>
            <a:custGeom>
              <a:avLst/>
              <a:gdLst>
                <a:gd name="T0" fmla="*/ 15 w 26"/>
                <a:gd name="T1" fmla="*/ 1 h 18"/>
                <a:gd name="T2" fmla="*/ 21 w 26"/>
                <a:gd name="T3" fmla="*/ 0 h 18"/>
                <a:gd name="T4" fmla="*/ 23 w 26"/>
                <a:gd name="T5" fmla="*/ 1 h 18"/>
                <a:gd name="T6" fmla="*/ 26 w 26"/>
                <a:gd name="T7" fmla="*/ 3 h 18"/>
                <a:gd name="T8" fmla="*/ 26 w 26"/>
                <a:gd name="T9" fmla="*/ 5 h 18"/>
                <a:gd name="T10" fmla="*/ 25 w 26"/>
                <a:gd name="T11" fmla="*/ 10 h 18"/>
                <a:gd name="T12" fmla="*/ 23 w 26"/>
                <a:gd name="T13" fmla="*/ 12 h 18"/>
                <a:gd name="T14" fmla="*/ 19 w 26"/>
                <a:gd name="T15" fmla="*/ 15 h 18"/>
                <a:gd name="T16" fmla="*/ 16 w 26"/>
                <a:gd name="T17" fmla="*/ 16 h 18"/>
                <a:gd name="T18" fmla="*/ 12 w 26"/>
                <a:gd name="T19" fmla="*/ 18 h 18"/>
                <a:gd name="T20" fmla="*/ 8 w 26"/>
                <a:gd name="T21" fmla="*/ 18 h 18"/>
                <a:gd name="T22" fmla="*/ 4 w 26"/>
                <a:gd name="T23" fmla="*/ 18 h 18"/>
                <a:gd name="T24" fmla="*/ 0 w 26"/>
                <a:gd name="T25" fmla="*/ 18 h 18"/>
                <a:gd name="T26" fmla="*/ 4 w 26"/>
                <a:gd name="T27" fmla="*/ 14 h 18"/>
                <a:gd name="T28" fmla="*/ 8 w 26"/>
                <a:gd name="T29" fmla="*/ 10 h 18"/>
                <a:gd name="T30" fmla="*/ 12 w 26"/>
                <a:gd name="T31" fmla="*/ 5 h 18"/>
                <a:gd name="T32" fmla="*/ 15 w 26"/>
                <a:gd name="T33" fmla="*/ 1 h 18"/>
                <a:gd name="T34" fmla="*/ 15 w 26"/>
                <a:gd name="T35" fmla="*/ 1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18"/>
                <a:gd name="T56" fmla="*/ 26 w 26"/>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18">
                  <a:moveTo>
                    <a:pt x="15" y="1"/>
                  </a:moveTo>
                  <a:lnTo>
                    <a:pt x="21" y="0"/>
                  </a:lnTo>
                  <a:lnTo>
                    <a:pt x="23" y="1"/>
                  </a:lnTo>
                  <a:lnTo>
                    <a:pt x="26" y="3"/>
                  </a:lnTo>
                  <a:lnTo>
                    <a:pt x="26" y="5"/>
                  </a:lnTo>
                  <a:lnTo>
                    <a:pt x="25" y="10"/>
                  </a:lnTo>
                  <a:lnTo>
                    <a:pt x="23" y="12"/>
                  </a:lnTo>
                  <a:lnTo>
                    <a:pt x="19" y="15"/>
                  </a:lnTo>
                  <a:lnTo>
                    <a:pt x="16" y="16"/>
                  </a:lnTo>
                  <a:lnTo>
                    <a:pt x="12" y="18"/>
                  </a:lnTo>
                  <a:lnTo>
                    <a:pt x="8" y="18"/>
                  </a:lnTo>
                  <a:lnTo>
                    <a:pt x="4" y="18"/>
                  </a:lnTo>
                  <a:lnTo>
                    <a:pt x="0" y="18"/>
                  </a:lnTo>
                  <a:lnTo>
                    <a:pt x="4" y="14"/>
                  </a:lnTo>
                  <a:lnTo>
                    <a:pt x="8" y="10"/>
                  </a:lnTo>
                  <a:lnTo>
                    <a:pt x="12" y="5"/>
                  </a:lnTo>
                  <a:lnTo>
                    <a:pt x="15" y="1"/>
                  </a:lnTo>
                  <a:close/>
                </a:path>
              </a:pathLst>
            </a:custGeom>
            <a:solidFill>
              <a:srgbClr val="000000"/>
            </a:solidFill>
            <a:ln w="9525">
              <a:noFill/>
              <a:round/>
              <a:headEnd/>
              <a:tailEnd/>
            </a:ln>
          </p:spPr>
          <p:txBody>
            <a:bodyPr/>
            <a:lstStyle/>
            <a:p>
              <a:endParaRPr lang="en-US"/>
            </a:p>
          </p:txBody>
        </p:sp>
        <p:sp>
          <p:nvSpPr>
            <p:cNvPr id="27704" name="Freeform 430"/>
            <p:cNvSpPr>
              <a:spLocks/>
            </p:cNvSpPr>
            <p:nvPr/>
          </p:nvSpPr>
          <p:spPr bwMode="auto">
            <a:xfrm>
              <a:off x="4970" y="3601"/>
              <a:ext cx="12" cy="7"/>
            </a:xfrm>
            <a:custGeom>
              <a:avLst/>
              <a:gdLst>
                <a:gd name="T0" fmla="*/ 13 w 24"/>
                <a:gd name="T1" fmla="*/ 0 h 14"/>
                <a:gd name="T2" fmla="*/ 20 w 24"/>
                <a:gd name="T3" fmla="*/ 0 h 14"/>
                <a:gd name="T4" fmla="*/ 24 w 24"/>
                <a:gd name="T5" fmla="*/ 1 h 14"/>
                <a:gd name="T6" fmla="*/ 24 w 24"/>
                <a:gd name="T7" fmla="*/ 4 h 14"/>
                <a:gd name="T8" fmla="*/ 21 w 24"/>
                <a:gd name="T9" fmla="*/ 8 h 14"/>
                <a:gd name="T10" fmla="*/ 17 w 24"/>
                <a:gd name="T11" fmla="*/ 12 h 14"/>
                <a:gd name="T12" fmla="*/ 13 w 24"/>
                <a:gd name="T13" fmla="*/ 14 h 14"/>
                <a:gd name="T14" fmla="*/ 6 w 24"/>
                <a:gd name="T15" fmla="*/ 12 h 14"/>
                <a:gd name="T16" fmla="*/ 0 w 24"/>
                <a:gd name="T17" fmla="*/ 14 h 14"/>
                <a:gd name="T18" fmla="*/ 7 w 24"/>
                <a:gd name="T19" fmla="*/ 7 h 14"/>
                <a:gd name="T20" fmla="*/ 13 w 24"/>
                <a:gd name="T21" fmla="*/ 0 h 14"/>
                <a:gd name="T22" fmla="*/ 13 w 24"/>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14"/>
                <a:gd name="T38" fmla="*/ 24 w 24"/>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14">
                  <a:moveTo>
                    <a:pt x="13" y="0"/>
                  </a:moveTo>
                  <a:lnTo>
                    <a:pt x="20" y="0"/>
                  </a:lnTo>
                  <a:lnTo>
                    <a:pt x="24" y="1"/>
                  </a:lnTo>
                  <a:lnTo>
                    <a:pt x="24" y="4"/>
                  </a:lnTo>
                  <a:lnTo>
                    <a:pt x="21" y="8"/>
                  </a:lnTo>
                  <a:lnTo>
                    <a:pt x="17" y="12"/>
                  </a:lnTo>
                  <a:lnTo>
                    <a:pt x="13" y="14"/>
                  </a:lnTo>
                  <a:lnTo>
                    <a:pt x="6" y="12"/>
                  </a:lnTo>
                  <a:lnTo>
                    <a:pt x="0" y="14"/>
                  </a:lnTo>
                  <a:lnTo>
                    <a:pt x="7" y="7"/>
                  </a:lnTo>
                  <a:lnTo>
                    <a:pt x="13" y="0"/>
                  </a:lnTo>
                  <a:close/>
                </a:path>
              </a:pathLst>
            </a:custGeom>
            <a:solidFill>
              <a:srgbClr val="000000"/>
            </a:solidFill>
            <a:ln w="9525">
              <a:noFill/>
              <a:round/>
              <a:headEnd/>
              <a:tailEnd/>
            </a:ln>
          </p:spPr>
          <p:txBody>
            <a:bodyPr/>
            <a:lstStyle/>
            <a:p>
              <a:endParaRPr lang="en-US"/>
            </a:p>
          </p:txBody>
        </p:sp>
        <p:sp>
          <p:nvSpPr>
            <p:cNvPr id="27705" name="Freeform 431"/>
            <p:cNvSpPr>
              <a:spLocks/>
            </p:cNvSpPr>
            <p:nvPr/>
          </p:nvSpPr>
          <p:spPr bwMode="auto">
            <a:xfrm>
              <a:off x="4985" y="3602"/>
              <a:ext cx="11" cy="7"/>
            </a:xfrm>
            <a:custGeom>
              <a:avLst/>
              <a:gdLst>
                <a:gd name="T0" fmla="*/ 22 w 22"/>
                <a:gd name="T1" fmla="*/ 0 h 16"/>
                <a:gd name="T2" fmla="*/ 20 w 22"/>
                <a:gd name="T3" fmla="*/ 7 h 16"/>
                <a:gd name="T4" fmla="*/ 16 w 22"/>
                <a:gd name="T5" fmla="*/ 11 h 16"/>
                <a:gd name="T6" fmla="*/ 12 w 22"/>
                <a:gd name="T7" fmla="*/ 13 h 16"/>
                <a:gd name="T8" fmla="*/ 8 w 22"/>
                <a:gd name="T9" fmla="*/ 14 h 16"/>
                <a:gd name="T10" fmla="*/ 4 w 22"/>
                <a:gd name="T11" fmla="*/ 16 h 16"/>
                <a:gd name="T12" fmla="*/ 0 w 22"/>
                <a:gd name="T13" fmla="*/ 16 h 16"/>
                <a:gd name="T14" fmla="*/ 1 w 22"/>
                <a:gd name="T15" fmla="*/ 11 h 16"/>
                <a:gd name="T16" fmla="*/ 4 w 22"/>
                <a:gd name="T17" fmla="*/ 9 h 16"/>
                <a:gd name="T18" fmla="*/ 5 w 22"/>
                <a:gd name="T19" fmla="*/ 6 h 16"/>
                <a:gd name="T20" fmla="*/ 9 w 22"/>
                <a:gd name="T21" fmla="*/ 5 h 16"/>
                <a:gd name="T22" fmla="*/ 15 w 22"/>
                <a:gd name="T23" fmla="*/ 0 h 16"/>
                <a:gd name="T24" fmla="*/ 22 w 22"/>
                <a:gd name="T25" fmla="*/ 0 h 16"/>
                <a:gd name="T26" fmla="*/ 22 w 22"/>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6"/>
                <a:gd name="T44" fmla="*/ 22 w 22"/>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6">
                  <a:moveTo>
                    <a:pt x="22" y="0"/>
                  </a:moveTo>
                  <a:lnTo>
                    <a:pt x="20" y="7"/>
                  </a:lnTo>
                  <a:lnTo>
                    <a:pt x="16" y="11"/>
                  </a:lnTo>
                  <a:lnTo>
                    <a:pt x="12" y="13"/>
                  </a:lnTo>
                  <a:lnTo>
                    <a:pt x="8" y="14"/>
                  </a:lnTo>
                  <a:lnTo>
                    <a:pt x="4" y="16"/>
                  </a:lnTo>
                  <a:lnTo>
                    <a:pt x="0" y="16"/>
                  </a:lnTo>
                  <a:lnTo>
                    <a:pt x="1" y="11"/>
                  </a:lnTo>
                  <a:lnTo>
                    <a:pt x="4" y="9"/>
                  </a:lnTo>
                  <a:lnTo>
                    <a:pt x="5" y="6"/>
                  </a:lnTo>
                  <a:lnTo>
                    <a:pt x="9" y="5"/>
                  </a:lnTo>
                  <a:lnTo>
                    <a:pt x="15" y="0"/>
                  </a:lnTo>
                  <a:lnTo>
                    <a:pt x="22" y="0"/>
                  </a:lnTo>
                  <a:close/>
                </a:path>
              </a:pathLst>
            </a:custGeom>
            <a:solidFill>
              <a:srgbClr val="000000"/>
            </a:solidFill>
            <a:ln w="9525">
              <a:noFill/>
              <a:round/>
              <a:headEnd/>
              <a:tailEnd/>
            </a:ln>
          </p:spPr>
          <p:txBody>
            <a:bodyPr/>
            <a:lstStyle/>
            <a:p>
              <a:endParaRPr lang="en-US"/>
            </a:p>
          </p:txBody>
        </p:sp>
        <p:sp>
          <p:nvSpPr>
            <p:cNvPr id="27706" name="Freeform 432"/>
            <p:cNvSpPr>
              <a:spLocks/>
            </p:cNvSpPr>
            <p:nvPr/>
          </p:nvSpPr>
          <p:spPr bwMode="auto">
            <a:xfrm>
              <a:off x="4999" y="3602"/>
              <a:ext cx="10" cy="7"/>
            </a:xfrm>
            <a:custGeom>
              <a:avLst/>
              <a:gdLst>
                <a:gd name="T0" fmla="*/ 10 w 19"/>
                <a:gd name="T1" fmla="*/ 0 h 14"/>
                <a:gd name="T2" fmla="*/ 15 w 19"/>
                <a:gd name="T3" fmla="*/ 3 h 14"/>
                <a:gd name="T4" fmla="*/ 19 w 19"/>
                <a:gd name="T5" fmla="*/ 5 h 14"/>
                <a:gd name="T6" fmla="*/ 18 w 19"/>
                <a:gd name="T7" fmla="*/ 8 h 14"/>
                <a:gd name="T8" fmla="*/ 14 w 19"/>
                <a:gd name="T9" fmla="*/ 12 h 14"/>
                <a:gd name="T10" fmla="*/ 11 w 19"/>
                <a:gd name="T11" fmla="*/ 12 h 14"/>
                <a:gd name="T12" fmla="*/ 7 w 19"/>
                <a:gd name="T13" fmla="*/ 14 h 14"/>
                <a:gd name="T14" fmla="*/ 4 w 19"/>
                <a:gd name="T15" fmla="*/ 12 h 14"/>
                <a:gd name="T16" fmla="*/ 2 w 19"/>
                <a:gd name="T17" fmla="*/ 12 h 14"/>
                <a:gd name="T18" fmla="*/ 0 w 19"/>
                <a:gd name="T19" fmla="*/ 11 h 14"/>
                <a:gd name="T20" fmla="*/ 0 w 19"/>
                <a:gd name="T21" fmla="*/ 9 h 14"/>
                <a:gd name="T22" fmla="*/ 2 w 19"/>
                <a:gd name="T23" fmla="*/ 8 h 14"/>
                <a:gd name="T24" fmla="*/ 6 w 19"/>
                <a:gd name="T25" fmla="*/ 5 h 14"/>
                <a:gd name="T26" fmla="*/ 7 w 19"/>
                <a:gd name="T27" fmla="*/ 3 h 14"/>
                <a:gd name="T28" fmla="*/ 10 w 19"/>
                <a:gd name="T29" fmla="*/ 0 h 14"/>
                <a:gd name="T30" fmla="*/ 10 w 19"/>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
                <a:gd name="T49" fmla="*/ 0 h 14"/>
                <a:gd name="T50" fmla="*/ 19 w 19"/>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 h="14">
                  <a:moveTo>
                    <a:pt x="10" y="0"/>
                  </a:moveTo>
                  <a:lnTo>
                    <a:pt x="15" y="3"/>
                  </a:lnTo>
                  <a:lnTo>
                    <a:pt x="19" y="5"/>
                  </a:lnTo>
                  <a:lnTo>
                    <a:pt x="18" y="8"/>
                  </a:lnTo>
                  <a:lnTo>
                    <a:pt x="14" y="12"/>
                  </a:lnTo>
                  <a:lnTo>
                    <a:pt x="11" y="12"/>
                  </a:lnTo>
                  <a:lnTo>
                    <a:pt x="7" y="14"/>
                  </a:lnTo>
                  <a:lnTo>
                    <a:pt x="4" y="12"/>
                  </a:lnTo>
                  <a:lnTo>
                    <a:pt x="2" y="12"/>
                  </a:lnTo>
                  <a:lnTo>
                    <a:pt x="0" y="11"/>
                  </a:lnTo>
                  <a:lnTo>
                    <a:pt x="0" y="9"/>
                  </a:lnTo>
                  <a:lnTo>
                    <a:pt x="2" y="8"/>
                  </a:lnTo>
                  <a:lnTo>
                    <a:pt x="6" y="5"/>
                  </a:lnTo>
                  <a:lnTo>
                    <a:pt x="7" y="3"/>
                  </a:lnTo>
                  <a:lnTo>
                    <a:pt x="10" y="0"/>
                  </a:lnTo>
                  <a:close/>
                </a:path>
              </a:pathLst>
            </a:custGeom>
            <a:solidFill>
              <a:srgbClr val="000000"/>
            </a:solidFill>
            <a:ln w="9525">
              <a:noFill/>
              <a:round/>
              <a:headEnd/>
              <a:tailEnd/>
            </a:ln>
          </p:spPr>
          <p:txBody>
            <a:bodyPr/>
            <a:lstStyle/>
            <a:p>
              <a:endParaRPr lang="en-US"/>
            </a:p>
          </p:txBody>
        </p:sp>
        <p:sp>
          <p:nvSpPr>
            <p:cNvPr id="27707" name="Freeform 433"/>
            <p:cNvSpPr>
              <a:spLocks/>
            </p:cNvSpPr>
            <p:nvPr/>
          </p:nvSpPr>
          <p:spPr bwMode="auto">
            <a:xfrm>
              <a:off x="5012" y="3604"/>
              <a:ext cx="17" cy="8"/>
            </a:xfrm>
            <a:custGeom>
              <a:avLst/>
              <a:gdLst>
                <a:gd name="T0" fmla="*/ 11 w 35"/>
                <a:gd name="T1" fmla="*/ 0 h 15"/>
                <a:gd name="T2" fmla="*/ 17 w 35"/>
                <a:gd name="T3" fmla="*/ 0 h 15"/>
                <a:gd name="T4" fmla="*/ 22 w 35"/>
                <a:gd name="T5" fmla="*/ 0 h 15"/>
                <a:gd name="T6" fmla="*/ 29 w 35"/>
                <a:gd name="T7" fmla="*/ 1 h 15"/>
                <a:gd name="T8" fmla="*/ 35 w 35"/>
                <a:gd name="T9" fmla="*/ 3 h 15"/>
                <a:gd name="T10" fmla="*/ 32 w 35"/>
                <a:gd name="T11" fmla="*/ 7 h 15"/>
                <a:gd name="T12" fmla="*/ 31 w 35"/>
                <a:gd name="T13" fmla="*/ 11 h 15"/>
                <a:gd name="T14" fmla="*/ 28 w 35"/>
                <a:gd name="T15" fmla="*/ 12 h 15"/>
                <a:gd name="T16" fmla="*/ 25 w 35"/>
                <a:gd name="T17" fmla="*/ 15 h 15"/>
                <a:gd name="T18" fmla="*/ 18 w 35"/>
                <a:gd name="T19" fmla="*/ 15 h 15"/>
                <a:gd name="T20" fmla="*/ 13 w 35"/>
                <a:gd name="T21" fmla="*/ 14 h 15"/>
                <a:gd name="T22" fmla="*/ 6 w 35"/>
                <a:gd name="T23" fmla="*/ 12 h 15"/>
                <a:gd name="T24" fmla="*/ 0 w 35"/>
                <a:gd name="T25" fmla="*/ 11 h 15"/>
                <a:gd name="T26" fmla="*/ 5 w 35"/>
                <a:gd name="T27" fmla="*/ 5 h 15"/>
                <a:gd name="T28" fmla="*/ 11 w 35"/>
                <a:gd name="T29" fmla="*/ 0 h 15"/>
                <a:gd name="T30" fmla="*/ 11 w 35"/>
                <a:gd name="T31" fmla="*/ 0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15"/>
                <a:gd name="T50" fmla="*/ 35 w 35"/>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15">
                  <a:moveTo>
                    <a:pt x="11" y="0"/>
                  </a:moveTo>
                  <a:lnTo>
                    <a:pt x="17" y="0"/>
                  </a:lnTo>
                  <a:lnTo>
                    <a:pt x="22" y="0"/>
                  </a:lnTo>
                  <a:lnTo>
                    <a:pt x="29" y="1"/>
                  </a:lnTo>
                  <a:lnTo>
                    <a:pt x="35" y="3"/>
                  </a:lnTo>
                  <a:lnTo>
                    <a:pt x="32" y="7"/>
                  </a:lnTo>
                  <a:lnTo>
                    <a:pt x="31" y="11"/>
                  </a:lnTo>
                  <a:lnTo>
                    <a:pt x="28" y="12"/>
                  </a:lnTo>
                  <a:lnTo>
                    <a:pt x="25" y="15"/>
                  </a:lnTo>
                  <a:lnTo>
                    <a:pt x="18" y="15"/>
                  </a:lnTo>
                  <a:lnTo>
                    <a:pt x="13" y="14"/>
                  </a:lnTo>
                  <a:lnTo>
                    <a:pt x="6" y="12"/>
                  </a:lnTo>
                  <a:lnTo>
                    <a:pt x="0" y="11"/>
                  </a:lnTo>
                  <a:lnTo>
                    <a:pt x="5" y="5"/>
                  </a:lnTo>
                  <a:lnTo>
                    <a:pt x="11" y="0"/>
                  </a:lnTo>
                  <a:close/>
                </a:path>
              </a:pathLst>
            </a:custGeom>
            <a:solidFill>
              <a:srgbClr val="000000"/>
            </a:solidFill>
            <a:ln w="9525">
              <a:noFill/>
              <a:round/>
              <a:headEnd/>
              <a:tailEnd/>
            </a:ln>
          </p:spPr>
          <p:txBody>
            <a:bodyPr/>
            <a:lstStyle/>
            <a:p>
              <a:endParaRPr lang="en-US"/>
            </a:p>
          </p:txBody>
        </p:sp>
        <p:sp>
          <p:nvSpPr>
            <p:cNvPr id="27708" name="Freeform 434"/>
            <p:cNvSpPr>
              <a:spLocks/>
            </p:cNvSpPr>
            <p:nvPr/>
          </p:nvSpPr>
          <p:spPr bwMode="auto">
            <a:xfrm>
              <a:off x="4905" y="3607"/>
              <a:ext cx="9" cy="9"/>
            </a:xfrm>
            <a:custGeom>
              <a:avLst/>
              <a:gdLst>
                <a:gd name="T0" fmla="*/ 13 w 19"/>
                <a:gd name="T1" fmla="*/ 2 h 18"/>
                <a:gd name="T2" fmla="*/ 17 w 19"/>
                <a:gd name="T3" fmla="*/ 0 h 18"/>
                <a:gd name="T4" fmla="*/ 19 w 19"/>
                <a:gd name="T5" fmla="*/ 3 h 18"/>
                <a:gd name="T6" fmla="*/ 19 w 19"/>
                <a:gd name="T7" fmla="*/ 7 h 18"/>
                <a:gd name="T8" fmla="*/ 17 w 19"/>
                <a:gd name="T9" fmla="*/ 13 h 18"/>
                <a:gd name="T10" fmla="*/ 13 w 19"/>
                <a:gd name="T11" fmla="*/ 16 h 18"/>
                <a:gd name="T12" fmla="*/ 11 w 19"/>
                <a:gd name="T13" fmla="*/ 17 h 18"/>
                <a:gd name="T14" fmla="*/ 6 w 19"/>
                <a:gd name="T15" fmla="*/ 18 h 18"/>
                <a:gd name="T16" fmla="*/ 0 w 19"/>
                <a:gd name="T17" fmla="*/ 18 h 18"/>
                <a:gd name="T18" fmla="*/ 1 w 19"/>
                <a:gd name="T19" fmla="*/ 14 h 18"/>
                <a:gd name="T20" fmla="*/ 6 w 19"/>
                <a:gd name="T21" fmla="*/ 10 h 18"/>
                <a:gd name="T22" fmla="*/ 8 w 19"/>
                <a:gd name="T23" fmla="*/ 6 h 18"/>
                <a:gd name="T24" fmla="*/ 13 w 19"/>
                <a:gd name="T25" fmla="*/ 2 h 18"/>
                <a:gd name="T26" fmla="*/ 13 w 19"/>
                <a:gd name="T27" fmla="*/ 2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18"/>
                <a:gd name="T44" fmla="*/ 19 w 19"/>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18">
                  <a:moveTo>
                    <a:pt x="13" y="2"/>
                  </a:moveTo>
                  <a:lnTo>
                    <a:pt x="17" y="0"/>
                  </a:lnTo>
                  <a:lnTo>
                    <a:pt x="19" y="3"/>
                  </a:lnTo>
                  <a:lnTo>
                    <a:pt x="19" y="7"/>
                  </a:lnTo>
                  <a:lnTo>
                    <a:pt x="17" y="13"/>
                  </a:lnTo>
                  <a:lnTo>
                    <a:pt x="13" y="16"/>
                  </a:lnTo>
                  <a:lnTo>
                    <a:pt x="11" y="17"/>
                  </a:lnTo>
                  <a:lnTo>
                    <a:pt x="6" y="18"/>
                  </a:lnTo>
                  <a:lnTo>
                    <a:pt x="0" y="18"/>
                  </a:lnTo>
                  <a:lnTo>
                    <a:pt x="1" y="14"/>
                  </a:lnTo>
                  <a:lnTo>
                    <a:pt x="6" y="10"/>
                  </a:lnTo>
                  <a:lnTo>
                    <a:pt x="8" y="6"/>
                  </a:lnTo>
                  <a:lnTo>
                    <a:pt x="13" y="2"/>
                  </a:lnTo>
                  <a:close/>
                </a:path>
              </a:pathLst>
            </a:custGeom>
            <a:solidFill>
              <a:srgbClr val="000000"/>
            </a:solidFill>
            <a:ln w="9525">
              <a:noFill/>
              <a:round/>
              <a:headEnd/>
              <a:tailEnd/>
            </a:ln>
          </p:spPr>
          <p:txBody>
            <a:bodyPr/>
            <a:lstStyle/>
            <a:p>
              <a:endParaRPr lang="en-US"/>
            </a:p>
          </p:txBody>
        </p:sp>
        <p:sp>
          <p:nvSpPr>
            <p:cNvPr id="27709" name="Freeform 435"/>
            <p:cNvSpPr>
              <a:spLocks/>
            </p:cNvSpPr>
            <p:nvPr/>
          </p:nvSpPr>
          <p:spPr bwMode="auto">
            <a:xfrm>
              <a:off x="4917" y="3611"/>
              <a:ext cx="13" cy="7"/>
            </a:xfrm>
            <a:custGeom>
              <a:avLst/>
              <a:gdLst>
                <a:gd name="T0" fmla="*/ 10 w 26"/>
                <a:gd name="T1" fmla="*/ 0 h 12"/>
                <a:gd name="T2" fmla="*/ 12 w 26"/>
                <a:gd name="T3" fmla="*/ 0 h 12"/>
                <a:gd name="T4" fmla="*/ 17 w 26"/>
                <a:gd name="T5" fmla="*/ 0 h 12"/>
                <a:gd name="T6" fmla="*/ 19 w 26"/>
                <a:gd name="T7" fmla="*/ 0 h 12"/>
                <a:gd name="T8" fmla="*/ 23 w 26"/>
                <a:gd name="T9" fmla="*/ 1 h 12"/>
                <a:gd name="T10" fmla="*/ 25 w 26"/>
                <a:gd name="T11" fmla="*/ 1 h 12"/>
                <a:gd name="T12" fmla="*/ 26 w 26"/>
                <a:gd name="T13" fmla="*/ 4 h 12"/>
                <a:gd name="T14" fmla="*/ 25 w 26"/>
                <a:gd name="T15" fmla="*/ 7 h 12"/>
                <a:gd name="T16" fmla="*/ 22 w 26"/>
                <a:gd name="T17" fmla="*/ 11 h 12"/>
                <a:gd name="T18" fmla="*/ 17 w 26"/>
                <a:gd name="T19" fmla="*/ 12 h 12"/>
                <a:gd name="T20" fmla="*/ 11 w 26"/>
                <a:gd name="T21" fmla="*/ 12 h 12"/>
                <a:gd name="T22" fmla="*/ 5 w 26"/>
                <a:gd name="T23" fmla="*/ 11 h 12"/>
                <a:gd name="T24" fmla="*/ 0 w 26"/>
                <a:gd name="T25" fmla="*/ 9 h 12"/>
                <a:gd name="T26" fmla="*/ 4 w 26"/>
                <a:gd name="T27" fmla="*/ 4 h 12"/>
                <a:gd name="T28" fmla="*/ 10 w 26"/>
                <a:gd name="T29" fmla="*/ 0 h 12"/>
                <a:gd name="T30" fmla="*/ 10 w 26"/>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12"/>
                <a:gd name="T50" fmla="*/ 26 w 26"/>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12">
                  <a:moveTo>
                    <a:pt x="10" y="0"/>
                  </a:moveTo>
                  <a:lnTo>
                    <a:pt x="12" y="0"/>
                  </a:lnTo>
                  <a:lnTo>
                    <a:pt x="17" y="0"/>
                  </a:lnTo>
                  <a:lnTo>
                    <a:pt x="19" y="0"/>
                  </a:lnTo>
                  <a:lnTo>
                    <a:pt x="23" y="1"/>
                  </a:lnTo>
                  <a:lnTo>
                    <a:pt x="25" y="1"/>
                  </a:lnTo>
                  <a:lnTo>
                    <a:pt x="26" y="4"/>
                  </a:lnTo>
                  <a:lnTo>
                    <a:pt x="25" y="7"/>
                  </a:lnTo>
                  <a:lnTo>
                    <a:pt x="22" y="11"/>
                  </a:lnTo>
                  <a:lnTo>
                    <a:pt x="17" y="12"/>
                  </a:lnTo>
                  <a:lnTo>
                    <a:pt x="11" y="12"/>
                  </a:lnTo>
                  <a:lnTo>
                    <a:pt x="5" y="11"/>
                  </a:lnTo>
                  <a:lnTo>
                    <a:pt x="0" y="9"/>
                  </a:lnTo>
                  <a:lnTo>
                    <a:pt x="4" y="4"/>
                  </a:lnTo>
                  <a:lnTo>
                    <a:pt x="10" y="0"/>
                  </a:lnTo>
                  <a:close/>
                </a:path>
              </a:pathLst>
            </a:custGeom>
            <a:solidFill>
              <a:srgbClr val="000000"/>
            </a:solidFill>
            <a:ln w="9525">
              <a:noFill/>
              <a:round/>
              <a:headEnd/>
              <a:tailEnd/>
            </a:ln>
          </p:spPr>
          <p:txBody>
            <a:bodyPr/>
            <a:lstStyle/>
            <a:p>
              <a:endParaRPr lang="en-US"/>
            </a:p>
          </p:txBody>
        </p:sp>
        <p:sp>
          <p:nvSpPr>
            <p:cNvPr id="27710" name="Freeform 436"/>
            <p:cNvSpPr>
              <a:spLocks/>
            </p:cNvSpPr>
            <p:nvPr/>
          </p:nvSpPr>
          <p:spPr bwMode="auto">
            <a:xfrm>
              <a:off x="4933" y="3612"/>
              <a:ext cx="12" cy="8"/>
            </a:xfrm>
            <a:custGeom>
              <a:avLst/>
              <a:gdLst>
                <a:gd name="T0" fmla="*/ 11 w 23"/>
                <a:gd name="T1" fmla="*/ 2 h 15"/>
                <a:gd name="T2" fmla="*/ 16 w 23"/>
                <a:gd name="T3" fmla="*/ 0 h 15"/>
                <a:gd name="T4" fmla="*/ 20 w 23"/>
                <a:gd name="T5" fmla="*/ 2 h 15"/>
                <a:gd name="T6" fmla="*/ 22 w 23"/>
                <a:gd name="T7" fmla="*/ 2 h 15"/>
                <a:gd name="T8" fmla="*/ 23 w 23"/>
                <a:gd name="T9" fmla="*/ 3 h 15"/>
                <a:gd name="T10" fmla="*/ 22 w 23"/>
                <a:gd name="T11" fmla="*/ 6 h 15"/>
                <a:gd name="T12" fmla="*/ 19 w 23"/>
                <a:gd name="T13" fmla="*/ 10 h 15"/>
                <a:gd name="T14" fmla="*/ 16 w 23"/>
                <a:gd name="T15" fmla="*/ 13 h 15"/>
                <a:gd name="T16" fmla="*/ 11 w 23"/>
                <a:gd name="T17" fmla="*/ 14 h 15"/>
                <a:gd name="T18" fmla="*/ 7 w 23"/>
                <a:gd name="T19" fmla="*/ 15 h 15"/>
                <a:gd name="T20" fmla="*/ 2 w 23"/>
                <a:gd name="T21" fmla="*/ 15 h 15"/>
                <a:gd name="T22" fmla="*/ 0 w 23"/>
                <a:gd name="T23" fmla="*/ 11 h 15"/>
                <a:gd name="T24" fmla="*/ 2 w 23"/>
                <a:gd name="T25" fmla="*/ 7 h 15"/>
                <a:gd name="T26" fmla="*/ 7 w 23"/>
                <a:gd name="T27" fmla="*/ 3 h 15"/>
                <a:gd name="T28" fmla="*/ 11 w 23"/>
                <a:gd name="T29" fmla="*/ 2 h 15"/>
                <a:gd name="T30" fmla="*/ 11 w 23"/>
                <a:gd name="T31" fmla="*/ 2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15"/>
                <a:gd name="T50" fmla="*/ 23 w 23"/>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15">
                  <a:moveTo>
                    <a:pt x="11" y="2"/>
                  </a:moveTo>
                  <a:lnTo>
                    <a:pt x="16" y="0"/>
                  </a:lnTo>
                  <a:lnTo>
                    <a:pt x="20" y="2"/>
                  </a:lnTo>
                  <a:lnTo>
                    <a:pt x="22" y="2"/>
                  </a:lnTo>
                  <a:lnTo>
                    <a:pt x="23" y="3"/>
                  </a:lnTo>
                  <a:lnTo>
                    <a:pt x="22" y="6"/>
                  </a:lnTo>
                  <a:lnTo>
                    <a:pt x="19" y="10"/>
                  </a:lnTo>
                  <a:lnTo>
                    <a:pt x="16" y="13"/>
                  </a:lnTo>
                  <a:lnTo>
                    <a:pt x="11" y="14"/>
                  </a:lnTo>
                  <a:lnTo>
                    <a:pt x="7" y="15"/>
                  </a:lnTo>
                  <a:lnTo>
                    <a:pt x="2" y="15"/>
                  </a:lnTo>
                  <a:lnTo>
                    <a:pt x="0" y="11"/>
                  </a:lnTo>
                  <a:lnTo>
                    <a:pt x="2" y="7"/>
                  </a:lnTo>
                  <a:lnTo>
                    <a:pt x="7" y="3"/>
                  </a:lnTo>
                  <a:lnTo>
                    <a:pt x="11" y="2"/>
                  </a:lnTo>
                  <a:close/>
                </a:path>
              </a:pathLst>
            </a:custGeom>
            <a:solidFill>
              <a:srgbClr val="000000"/>
            </a:solidFill>
            <a:ln w="9525">
              <a:noFill/>
              <a:round/>
              <a:headEnd/>
              <a:tailEnd/>
            </a:ln>
          </p:spPr>
          <p:txBody>
            <a:bodyPr/>
            <a:lstStyle/>
            <a:p>
              <a:endParaRPr lang="en-US"/>
            </a:p>
          </p:txBody>
        </p:sp>
        <p:sp>
          <p:nvSpPr>
            <p:cNvPr id="27711" name="Freeform 437"/>
            <p:cNvSpPr>
              <a:spLocks/>
            </p:cNvSpPr>
            <p:nvPr/>
          </p:nvSpPr>
          <p:spPr bwMode="auto">
            <a:xfrm>
              <a:off x="4947" y="3613"/>
              <a:ext cx="15" cy="7"/>
            </a:xfrm>
            <a:custGeom>
              <a:avLst/>
              <a:gdLst>
                <a:gd name="T0" fmla="*/ 8 w 29"/>
                <a:gd name="T1" fmla="*/ 0 h 15"/>
                <a:gd name="T2" fmla="*/ 13 w 29"/>
                <a:gd name="T3" fmla="*/ 0 h 15"/>
                <a:gd name="T4" fmla="*/ 19 w 29"/>
                <a:gd name="T5" fmla="*/ 0 h 15"/>
                <a:gd name="T6" fmla="*/ 25 w 29"/>
                <a:gd name="T7" fmla="*/ 0 h 15"/>
                <a:gd name="T8" fmla="*/ 29 w 29"/>
                <a:gd name="T9" fmla="*/ 2 h 15"/>
                <a:gd name="T10" fmla="*/ 25 w 29"/>
                <a:gd name="T11" fmla="*/ 4 h 15"/>
                <a:gd name="T12" fmla="*/ 22 w 29"/>
                <a:gd name="T13" fmla="*/ 6 h 15"/>
                <a:gd name="T14" fmla="*/ 20 w 29"/>
                <a:gd name="T15" fmla="*/ 11 h 15"/>
                <a:gd name="T16" fmla="*/ 19 w 29"/>
                <a:gd name="T17" fmla="*/ 15 h 15"/>
                <a:gd name="T18" fmla="*/ 13 w 29"/>
                <a:gd name="T19" fmla="*/ 13 h 15"/>
                <a:gd name="T20" fmla="*/ 9 w 29"/>
                <a:gd name="T21" fmla="*/ 13 h 15"/>
                <a:gd name="T22" fmla="*/ 5 w 29"/>
                <a:gd name="T23" fmla="*/ 13 h 15"/>
                <a:gd name="T24" fmla="*/ 2 w 29"/>
                <a:gd name="T25" fmla="*/ 13 h 15"/>
                <a:gd name="T26" fmla="*/ 0 w 29"/>
                <a:gd name="T27" fmla="*/ 12 h 15"/>
                <a:gd name="T28" fmla="*/ 0 w 29"/>
                <a:gd name="T29" fmla="*/ 11 h 15"/>
                <a:gd name="T30" fmla="*/ 1 w 29"/>
                <a:gd name="T31" fmla="*/ 6 h 15"/>
                <a:gd name="T32" fmla="*/ 5 w 29"/>
                <a:gd name="T33" fmla="*/ 2 h 15"/>
                <a:gd name="T34" fmla="*/ 7 w 29"/>
                <a:gd name="T35" fmla="*/ 1 h 15"/>
                <a:gd name="T36" fmla="*/ 8 w 29"/>
                <a:gd name="T37" fmla="*/ 0 h 15"/>
                <a:gd name="T38" fmla="*/ 8 w 29"/>
                <a:gd name="T39" fmla="*/ 0 h 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
                <a:gd name="T61" fmla="*/ 0 h 15"/>
                <a:gd name="T62" fmla="*/ 29 w 29"/>
                <a:gd name="T63" fmla="*/ 15 h 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 h="15">
                  <a:moveTo>
                    <a:pt x="8" y="0"/>
                  </a:moveTo>
                  <a:lnTo>
                    <a:pt x="13" y="0"/>
                  </a:lnTo>
                  <a:lnTo>
                    <a:pt x="19" y="0"/>
                  </a:lnTo>
                  <a:lnTo>
                    <a:pt x="25" y="0"/>
                  </a:lnTo>
                  <a:lnTo>
                    <a:pt x="29" y="2"/>
                  </a:lnTo>
                  <a:lnTo>
                    <a:pt x="25" y="4"/>
                  </a:lnTo>
                  <a:lnTo>
                    <a:pt x="22" y="6"/>
                  </a:lnTo>
                  <a:lnTo>
                    <a:pt x="20" y="11"/>
                  </a:lnTo>
                  <a:lnTo>
                    <a:pt x="19" y="15"/>
                  </a:lnTo>
                  <a:lnTo>
                    <a:pt x="13" y="13"/>
                  </a:lnTo>
                  <a:lnTo>
                    <a:pt x="9" y="13"/>
                  </a:lnTo>
                  <a:lnTo>
                    <a:pt x="5" y="13"/>
                  </a:lnTo>
                  <a:lnTo>
                    <a:pt x="2" y="13"/>
                  </a:lnTo>
                  <a:lnTo>
                    <a:pt x="0" y="12"/>
                  </a:lnTo>
                  <a:lnTo>
                    <a:pt x="0" y="11"/>
                  </a:lnTo>
                  <a:lnTo>
                    <a:pt x="1" y="6"/>
                  </a:lnTo>
                  <a:lnTo>
                    <a:pt x="5" y="2"/>
                  </a:lnTo>
                  <a:lnTo>
                    <a:pt x="7" y="1"/>
                  </a:lnTo>
                  <a:lnTo>
                    <a:pt x="8" y="0"/>
                  </a:lnTo>
                  <a:close/>
                </a:path>
              </a:pathLst>
            </a:custGeom>
            <a:solidFill>
              <a:srgbClr val="000000"/>
            </a:solidFill>
            <a:ln w="9525">
              <a:noFill/>
              <a:round/>
              <a:headEnd/>
              <a:tailEnd/>
            </a:ln>
          </p:spPr>
          <p:txBody>
            <a:bodyPr/>
            <a:lstStyle/>
            <a:p>
              <a:endParaRPr lang="en-US"/>
            </a:p>
          </p:txBody>
        </p:sp>
        <p:sp>
          <p:nvSpPr>
            <p:cNvPr id="27712" name="Freeform 438"/>
            <p:cNvSpPr>
              <a:spLocks/>
            </p:cNvSpPr>
            <p:nvPr/>
          </p:nvSpPr>
          <p:spPr bwMode="auto">
            <a:xfrm>
              <a:off x="4963" y="3613"/>
              <a:ext cx="12" cy="8"/>
            </a:xfrm>
            <a:custGeom>
              <a:avLst/>
              <a:gdLst>
                <a:gd name="T0" fmla="*/ 14 w 24"/>
                <a:gd name="T1" fmla="*/ 0 h 15"/>
                <a:gd name="T2" fmla="*/ 20 w 24"/>
                <a:gd name="T3" fmla="*/ 0 h 15"/>
                <a:gd name="T4" fmla="*/ 24 w 24"/>
                <a:gd name="T5" fmla="*/ 0 h 15"/>
                <a:gd name="T6" fmla="*/ 22 w 24"/>
                <a:gd name="T7" fmla="*/ 4 h 15"/>
                <a:gd name="T8" fmla="*/ 21 w 24"/>
                <a:gd name="T9" fmla="*/ 8 h 15"/>
                <a:gd name="T10" fmla="*/ 18 w 24"/>
                <a:gd name="T11" fmla="*/ 11 h 15"/>
                <a:gd name="T12" fmla="*/ 16 w 24"/>
                <a:gd name="T13" fmla="*/ 14 h 15"/>
                <a:gd name="T14" fmla="*/ 13 w 24"/>
                <a:gd name="T15" fmla="*/ 14 h 15"/>
                <a:gd name="T16" fmla="*/ 10 w 24"/>
                <a:gd name="T17" fmla="*/ 15 h 15"/>
                <a:gd name="T18" fmla="*/ 6 w 24"/>
                <a:gd name="T19" fmla="*/ 15 h 15"/>
                <a:gd name="T20" fmla="*/ 3 w 24"/>
                <a:gd name="T21" fmla="*/ 15 h 15"/>
                <a:gd name="T22" fmla="*/ 2 w 24"/>
                <a:gd name="T23" fmla="*/ 15 h 15"/>
                <a:gd name="T24" fmla="*/ 0 w 24"/>
                <a:gd name="T25" fmla="*/ 15 h 15"/>
                <a:gd name="T26" fmla="*/ 3 w 24"/>
                <a:gd name="T27" fmla="*/ 10 h 15"/>
                <a:gd name="T28" fmla="*/ 6 w 24"/>
                <a:gd name="T29" fmla="*/ 4 h 15"/>
                <a:gd name="T30" fmla="*/ 9 w 24"/>
                <a:gd name="T31" fmla="*/ 0 h 15"/>
                <a:gd name="T32" fmla="*/ 14 w 24"/>
                <a:gd name="T33" fmla="*/ 0 h 15"/>
                <a:gd name="T34" fmla="*/ 14 w 24"/>
                <a:gd name="T35" fmla="*/ 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5"/>
                <a:gd name="T56" fmla="*/ 24 w 24"/>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5">
                  <a:moveTo>
                    <a:pt x="14" y="0"/>
                  </a:moveTo>
                  <a:lnTo>
                    <a:pt x="20" y="0"/>
                  </a:lnTo>
                  <a:lnTo>
                    <a:pt x="24" y="0"/>
                  </a:lnTo>
                  <a:lnTo>
                    <a:pt x="22" y="4"/>
                  </a:lnTo>
                  <a:lnTo>
                    <a:pt x="21" y="8"/>
                  </a:lnTo>
                  <a:lnTo>
                    <a:pt x="18" y="11"/>
                  </a:lnTo>
                  <a:lnTo>
                    <a:pt x="16" y="14"/>
                  </a:lnTo>
                  <a:lnTo>
                    <a:pt x="13" y="14"/>
                  </a:lnTo>
                  <a:lnTo>
                    <a:pt x="10" y="15"/>
                  </a:lnTo>
                  <a:lnTo>
                    <a:pt x="6" y="15"/>
                  </a:lnTo>
                  <a:lnTo>
                    <a:pt x="3" y="15"/>
                  </a:lnTo>
                  <a:lnTo>
                    <a:pt x="2" y="15"/>
                  </a:lnTo>
                  <a:lnTo>
                    <a:pt x="0" y="15"/>
                  </a:lnTo>
                  <a:lnTo>
                    <a:pt x="3" y="10"/>
                  </a:lnTo>
                  <a:lnTo>
                    <a:pt x="6" y="4"/>
                  </a:lnTo>
                  <a:lnTo>
                    <a:pt x="9" y="0"/>
                  </a:lnTo>
                  <a:lnTo>
                    <a:pt x="14" y="0"/>
                  </a:lnTo>
                  <a:close/>
                </a:path>
              </a:pathLst>
            </a:custGeom>
            <a:solidFill>
              <a:srgbClr val="000000"/>
            </a:solidFill>
            <a:ln w="9525">
              <a:noFill/>
              <a:round/>
              <a:headEnd/>
              <a:tailEnd/>
            </a:ln>
          </p:spPr>
          <p:txBody>
            <a:bodyPr/>
            <a:lstStyle/>
            <a:p>
              <a:endParaRPr lang="en-US"/>
            </a:p>
          </p:txBody>
        </p:sp>
        <p:sp>
          <p:nvSpPr>
            <p:cNvPr id="27713" name="Freeform 439"/>
            <p:cNvSpPr>
              <a:spLocks/>
            </p:cNvSpPr>
            <p:nvPr/>
          </p:nvSpPr>
          <p:spPr bwMode="auto">
            <a:xfrm>
              <a:off x="4978" y="3613"/>
              <a:ext cx="9" cy="10"/>
            </a:xfrm>
            <a:custGeom>
              <a:avLst/>
              <a:gdLst>
                <a:gd name="T0" fmla="*/ 14 w 20"/>
                <a:gd name="T1" fmla="*/ 0 h 19"/>
                <a:gd name="T2" fmla="*/ 17 w 20"/>
                <a:gd name="T3" fmla="*/ 0 h 19"/>
                <a:gd name="T4" fmla="*/ 20 w 20"/>
                <a:gd name="T5" fmla="*/ 3 h 19"/>
                <a:gd name="T6" fmla="*/ 20 w 20"/>
                <a:gd name="T7" fmla="*/ 4 h 19"/>
                <a:gd name="T8" fmla="*/ 18 w 20"/>
                <a:gd name="T9" fmla="*/ 7 h 19"/>
                <a:gd name="T10" fmla="*/ 17 w 20"/>
                <a:gd name="T11" fmla="*/ 10 h 19"/>
                <a:gd name="T12" fmla="*/ 16 w 20"/>
                <a:gd name="T13" fmla="*/ 12 h 19"/>
                <a:gd name="T14" fmla="*/ 14 w 20"/>
                <a:gd name="T15" fmla="*/ 15 h 19"/>
                <a:gd name="T16" fmla="*/ 14 w 20"/>
                <a:gd name="T17" fmla="*/ 19 h 19"/>
                <a:gd name="T18" fmla="*/ 10 w 20"/>
                <a:gd name="T19" fmla="*/ 19 h 19"/>
                <a:gd name="T20" fmla="*/ 6 w 20"/>
                <a:gd name="T21" fmla="*/ 18 h 19"/>
                <a:gd name="T22" fmla="*/ 3 w 20"/>
                <a:gd name="T23" fmla="*/ 16 h 19"/>
                <a:gd name="T24" fmla="*/ 0 w 20"/>
                <a:gd name="T25" fmla="*/ 16 h 19"/>
                <a:gd name="T26" fmla="*/ 2 w 20"/>
                <a:gd name="T27" fmla="*/ 11 h 19"/>
                <a:gd name="T28" fmla="*/ 3 w 20"/>
                <a:gd name="T29" fmla="*/ 7 h 19"/>
                <a:gd name="T30" fmla="*/ 7 w 20"/>
                <a:gd name="T31" fmla="*/ 3 h 19"/>
                <a:gd name="T32" fmla="*/ 14 w 20"/>
                <a:gd name="T33" fmla="*/ 0 h 19"/>
                <a:gd name="T34" fmla="*/ 14 w 20"/>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19"/>
                <a:gd name="T56" fmla="*/ 20 w 20"/>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19">
                  <a:moveTo>
                    <a:pt x="14" y="0"/>
                  </a:moveTo>
                  <a:lnTo>
                    <a:pt x="17" y="0"/>
                  </a:lnTo>
                  <a:lnTo>
                    <a:pt x="20" y="3"/>
                  </a:lnTo>
                  <a:lnTo>
                    <a:pt x="20" y="4"/>
                  </a:lnTo>
                  <a:lnTo>
                    <a:pt x="18" y="7"/>
                  </a:lnTo>
                  <a:lnTo>
                    <a:pt x="17" y="10"/>
                  </a:lnTo>
                  <a:lnTo>
                    <a:pt x="16" y="12"/>
                  </a:lnTo>
                  <a:lnTo>
                    <a:pt x="14" y="15"/>
                  </a:lnTo>
                  <a:lnTo>
                    <a:pt x="14" y="19"/>
                  </a:lnTo>
                  <a:lnTo>
                    <a:pt x="10" y="19"/>
                  </a:lnTo>
                  <a:lnTo>
                    <a:pt x="6" y="18"/>
                  </a:lnTo>
                  <a:lnTo>
                    <a:pt x="3" y="16"/>
                  </a:lnTo>
                  <a:lnTo>
                    <a:pt x="0" y="16"/>
                  </a:lnTo>
                  <a:lnTo>
                    <a:pt x="2" y="11"/>
                  </a:lnTo>
                  <a:lnTo>
                    <a:pt x="3" y="7"/>
                  </a:lnTo>
                  <a:lnTo>
                    <a:pt x="7" y="3"/>
                  </a:lnTo>
                  <a:lnTo>
                    <a:pt x="14" y="0"/>
                  </a:lnTo>
                  <a:close/>
                </a:path>
              </a:pathLst>
            </a:custGeom>
            <a:solidFill>
              <a:srgbClr val="000000"/>
            </a:solidFill>
            <a:ln w="9525">
              <a:noFill/>
              <a:round/>
              <a:headEnd/>
              <a:tailEnd/>
            </a:ln>
          </p:spPr>
          <p:txBody>
            <a:bodyPr/>
            <a:lstStyle/>
            <a:p>
              <a:endParaRPr lang="en-US"/>
            </a:p>
          </p:txBody>
        </p:sp>
        <p:sp>
          <p:nvSpPr>
            <p:cNvPr id="27714" name="Freeform 440"/>
            <p:cNvSpPr>
              <a:spLocks/>
            </p:cNvSpPr>
            <p:nvPr/>
          </p:nvSpPr>
          <p:spPr bwMode="auto">
            <a:xfrm>
              <a:off x="4989" y="3615"/>
              <a:ext cx="13" cy="10"/>
            </a:xfrm>
            <a:custGeom>
              <a:avLst/>
              <a:gdLst>
                <a:gd name="T0" fmla="*/ 14 w 25"/>
                <a:gd name="T1" fmla="*/ 1 h 20"/>
                <a:gd name="T2" fmla="*/ 19 w 25"/>
                <a:gd name="T3" fmla="*/ 0 h 20"/>
                <a:gd name="T4" fmla="*/ 25 w 25"/>
                <a:gd name="T5" fmla="*/ 1 h 20"/>
                <a:gd name="T6" fmla="*/ 22 w 25"/>
                <a:gd name="T7" fmla="*/ 5 h 20"/>
                <a:gd name="T8" fmla="*/ 19 w 25"/>
                <a:gd name="T9" fmla="*/ 9 h 20"/>
                <a:gd name="T10" fmla="*/ 16 w 25"/>
                <a:gd name="T11" fmla="*/ 12 h 20"/>
                <a:gd name="T12" fmla="*/ 15 w 25"/>
                <a:gd name="T13" fmla="*/ 16 h 20"/>
                <a:gd name="T14" fmla="*/ 11 w 25"/>
                <a:gd name="T15" fmla="*/ 18 h 20"/>
                <a:gd name="T16" fmla="*/ 7 w 25"/>
                <a:gd name="T17" fmla="*/ 19 h 20"/>
                <a:gd name="T18" fmla="*/ 3 w 25"/>
                <a:gd name="T19" fmla="*/ 20 h 20"/>
                <a:gd name="T20" fmla="*/ 0 w 25"/>
                <a:gd name="T21" fmla="*/ 20 h 20"/>
                <a:gd name="T22" fmla="*/ 1 w 25"/>
                <a:gd name="T23" fmla="*/ 18 h 20"/>
                <a:gd name="T24" fmla="*/ 3 w 25"/>
                <a:gd name="T25" fmla="*/ 13 h 20"/>
                <a:gd name="T26" fmla="*/ 3 w 25"/>
                <a:gd name="T27" fmla="*/ 11 h 20"/>
                <a:gd name="T28" fmla="*/ 4 w 25"/>
                <a:gd name="T29" fmla="*/ 8 h 20"/>
                <a:gd name="T30" fmla="*/ 5 w 25"/>
                <a:gd name="T31" fmla="*/ 4 h 20"/>
                <a:gd name="T32" fmla="*/ 7 w 25"/>
                <a:gd name="T33" fmla="*/ 2 h 20"/>
                <a:gd name="T34" fmla="*/ 10 w 25"/>
                <a:gd name="T35" fmla="*/ 1 h 20"/>
                <a:gd name="T36" fmla="*/ 14 w 25"/>
                <a:gd name="T37" fmla="*/ 1 h 20"/>
                <a:gd name="T38" fmla="*/ 14 w 25"/>
                <a:gd name="T39" fmla="*/ 1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
                <a:gd name="T61" fmla="*/ 0 h 20"/>
                <a:gd name="T62" fmla="*/ 25 w 25"/>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 h="20">
                  <a:moveTo>
                    <a:pt x="14" y="1"/>
                  </a:moveTo>
                  <a:lnTo>
                    <a:pt x="19" y="0"/>
                  </a:lnTo>
                  <a:lnTo>
                    <a:pt x="25" y="1"/>
                  </a:lnTo>
                  <a:lnTo>
                    <a:pt x="22" y="5"/>
                  </a:lnTo>
                  <a:lnTo>
                    <a:pt x="19" y="9"/>
                  </a:lnTo>
                  <a:lnTo>
                    <a:pt x="16" y="12"/>
                  </a:lnTo>
                  <a:lnTo>
                    <a:pt x="15" y="16"/>
                  </a:lnTo>
                  <a:lnTo>
                    <a:pt x="11" y="18"/>
                  </a:lnTo>
                  <a:lnTo>
                    <a:pt x="7" y="19"/>
                  </a:lnTo>
                  <a:lnTo>
                    <a:pt x="3" y="20"/>
                  </a:lnTo>
                  <a:lnTo>
                    <a:pt x="0" y="20"/>
                  </a:lnTo>
                  <a:lnTo>
                    <a:pt x="1" y="18"/>
                  </a:lnTo>
                  <a:lnTo>
                    <a:pt x="3" y="13"/>
                  </a:lnTo>
                  <a:lnTo>
                    <a:pt x="3" y="11"/>
                  </a:lnTo>
                  <a:lnTo>
                    <a:pt x="4" y="8"/>
                  </a:lnTo>
                  <a:lnTo>
                    <a:pt x="5" y="4"/>
                  </a:lnTo>
                  <a:lnTo>
                    <a:pt x="7" y="2"/>
                  </a:lnTo>
                  <a:lnTo>
                    <a:pt x="10" y="1"/>
                  </a:lnTo>
                  <a:lnTo>
                    <a:pt x="14" y="1"/>
                  </a:lnTo>
                  <a:close/>
                </a:path>
              </a:pathLst>
            </a:custGeom>
            <a:solidFill>
              <a:srgbClr val="000000"/>
            </a:solidFill>
            <a:ln w="9525">
              <a:noFill/>
              <a:round/>
              <a:headEnd/>
              <a:tailEnd/>
            </a:ln>
          </p:spPr>
          <p:txBody>
            <a:bodyPr/>
            <a:lstStyle/>
            <a:p>
              <a:endParaRPr lang="en-US"/>
            </a:p>
          </p:txBody>
        </p:sp>
        <p:sp>
          <p:nvSpPr>
            <p:cNvPr id="27715" name="Freeform 441"/>
            <p:cNvSpPr>
              <a:spLocks/>
            </p:cNvSpPr>
            <p:nvPr/>
          </p:nvSpPr>
          <p:spPr bwMode="auto">
            <a:xfrm>
              <a:off x="5003" y="3616"/>
              <a:ext cx="21" cy="11"/>
            </a:xfrm>
            <a:custGeom>
              <a:avLst/>
              <a:gdLst>
                <a:gd name="T0" fmla="*/ 15 w 43"/>
                <a:gd name="T1" fmla="*/ 0 h 22"/>
                <a:gd name="T2" fmla="*/ 22 w 43"/>
                <a:gd name="T3" fmla="*/ 1 h 22"/>
                <a:gd name="T4" fmla="*/ 29 w 43"/>
                <a:gd name="T5" fmla="*/ 1 h 22"/>
                <a:gd name="T6" fmla="*/ 36 w 43"/>
                <a:gd name="T7" fmla="*/ 1 h 22"/>
                <a:gd name="T8" fmla="*/ 43 w 43"/>
                <a:gd name="T9" fmla="*/ 3 h 22"/>
                <a:gd name="T10" fmla="*/ 40 w 43"/>
                <a:gd name="T11" fmla="*/ 7 h 22"/>
                <a:gd name="T12" fmla="*/ 37 w 43"/>
                <a:gd name="T13" fmla="*/ 11 h 22"/>
                <a:gd name="T14" fmla="*/ 33 w 43"/>
                <a:gd name="T15" fmla="*/ 15 h 22"/>
                <a:gd name="T16" fmla="*/ 30 w 43"/>
                <a:gd name="T17" fmla="*/ 19 h 22"/>
                <a:gd name="T18" fmla="*/ 25 w 43"/>
                <a:gd name="T19" fmla="*/ 22 h 22"/>
                <a:gd name="T20" fmla="*/ 18 w 43"/>
                <a:gd name="T21" fmla="*/ 21 h 22"/>
                <a:gd name="T22" fmla="*/ 12 w 43"/>
                <a:gd name="T23" fmla="*/ 19 h 22"/>
                <a:gd name="T24" fmla="*/ 8 w 43"/>
                <a:gd name="T25" fmla="*/ 19 h 22"/>
                <a:gd name="T26" fmla="*/ 4 w 43"/>
                <a:gd name="T27" fmla="*/ 19 h 22"/>
                <a:gd name="T28" fmla="*/ 0 w 43"/>
                <a:gd name="T29" fmla="*/ 19 h 22"/>
                <a:gd name="T30" fmla="*/ 1 w 43"/>
                <a:gd name="T31" fmla="*/ 14 h 22"/>
                <a:gd name="T32" fmla="*/ 6 w 43"/>
                <a:gd name="T33" fmla="*/ 7 h 22"/>
                <a:gd name="T34" fmla="*/ 10 w 43"/>
                <a:gd name="T35" fmla="*/ 3 h 22"/>
                <a:gd name="T36" fmla="*/ 15 w 43"/>
                <a:gd name="T37" fmla="*/ 0 h 22"/>
                <a:gd name="T38" fmla="*/ 15 w 43"/>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
                <a:gd name="T61" fmla="*/ 0 h 22"/>
                <a:gd name="T62" fmla="*/ 43 w 43"/>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 h="22">
                  <a:moveTo>
                    <a:pt x="15" y="0"/>
                  </a:moveTo>
                  <a:lnTo>
                    <a:pt x="22" y="1"/>
                  </a:lnTo>
                  <a:lnTo>
                    <a:pt x="29" y="1"/>
                  </a:lnTo>
                  <a:lnTo>
                    <a:pt x="36" y="1"/>
                  </a:lnTo>
                  <a:lnTo>
                    <a:pt x="43" y="3"/>
                  </a:lnTo>
                  <a:lnTo>
                    <a:pt x="40" y="7"/>
                  </a:lnTo>
                  <a:lnTo>
                    <a:pt x="37" y="11"/>
                  </a:lnTo>
                  <a:lnTo>
                    <a:pt x="33" y="15"/>
                  </a:lnTo>
                  <a:lnTo>
                    <a:pt x="30" y="19"/>
                  </a:lnTo>
                  <a:lnTo>
                    <a:pt x="25" y="22"/>
                  </a:lnTo>
                  <a:lnTo>
                    <a:pt x="18" y="21"/>
                  </a:lnTo>
                  <a:lnTo>
                    <a:pt x="12" y="19"/>
                  </a:lnTo>
                  <a:lnTo>
                    <a:pt x="8" y="19"/>
                  </a:lnTo>
                  <a:lnTo>
                    <a:pt x="4" y="19"/>
                  </a:lnTo>
                  <a:lnTo>
                    <a:pt x="0" y="19"/>
                  </a:lnTo>
                  <a:lnTo>
                    <a:pt x="1" y="14"/>
                  </a:lnTo>
                  <a:lnTo>
                    <a:pt x="6" y="7"/>
                  </a:lnTo>
                  <a:lnTo>
                    <a:pt x="10" y="3"/>
                  </a:lnTo>
                  <a:lnTo>
                    <a:pt x="15" y="0"/>
                  </a:lnTo>
                  <a:close/>
                </a:path>
              </a:pathLst>
            </a:custGeom>
            <a:solidFill>
              <a:srgbClr val="000000"/>
            </a:solidFill>
            <a:ln w="9525">
              <a:noFill/>
              <a:round/>
              <a:headEnd/>
              <a:tailEnd/>
            </a:ln>
          </p:spPr>
          <p:txBody>
            <a:bodyPr/>
            <a:lstStyle/>
            <a:p>
              <a:endParaRPr lang="en-US"/>
            </a:p>
          </p:txBody>
        </p:sp>
        <p:sp>
          <p:nvSpPr>
            <p:cNvPr id="27716" name="Freeform 442"/>
            <p:cNvSpPr>
              <a:spLocks/>
            </p:cNvSpPr>
            <p:nvPr/>
          </p:nvSpPr>
          <p:spPr bwMode="auto">
            <a:xfrm>
              <a:off x="4897" y="3619"/>
              <a:ext cx="10" cy="9"/>
            </a:xfrm>
            <a:custGeom>
              <a:avLst/>
              <a:gdLst>
                <a:gd name="T0" fmla="*/ 11 w 21"/>
                <a:gd name="T1" fmla="*/ 1 h 18"/>
                <a:gd name="T2" fmla="*/ 15 w 21"/>
                <a:gd name="T3" fmla="*/ 0 h 18"/>
                <a:gd name="T4" fmla="*/ 19 w 21"/>
                <a:gd name="T5" fmla="*/ 0 h 18"/>
                <a:gd name="T6" fmla="*/ 19 w 21"/>
                <a:gd name="T7" fmla="*/ 1 h 18"/>
                <a:gd name="T8" fmla="*/ 21 w 21"/>
                <a:gd name="T9" fmla="*/ 4 h 18"/>
                <a:gd name="T10" fmla="*/ 19 w 21"/>
                <a:gd name="T11" fmla="*/ 7 h 18"/>
                <a:gd name="T12" fmla="*/ 18 w 21"/>
                <a:gd name="T13" fmla="*/ 11 h 18"/>
                <a:gd name="T14" fmla="*/ 16 w 21"/>
                <a:gd name="T15" fmla="*/ 14 h 18"/>
                <a:gd name="T16" fmla="*/ 15 w 21"/>
                <a:gd name="T17" fmla="*/ 18 h 18"/>
                <a:gd name="T18" fmla="*/ 11 w 21"/>
                <a:gd name="T19" fmla="*/ 16 h 18"/>
                <a:gd name="T20" fmla="*/ 8 w 21"/>
                <a:gd name="T21" fmla="*/ 16 h 18"/>
                <a:gd name="T22" fmla="*/ 4 w 21"/>
                <a:gd name="T23" fmla="*/ 16 h 18"/>
                <a:gd name="T24" fmla="*/ 3 w 21"/>
                <a:gd name="T25" fmla="*/ 15 h 18"/>
                <a:gd name="T26" fmla="*/ 0 w 21"/>
                <a:gd name="T27" fmla="*/ 11 h 18"/>
                <a:gd name="T28" fmla="*/ 4 w 21"/>
                <a:gd name="T29" fmla="*/ 5 h 18"/>
                <a:gd name="T30" fmla="*/ 8 w 21"/>
                <a:gd name="T31" fmla="*/ 3 h 18"/>
                <a:gd name="T32" fmla="*/ 11 w 21"/>
                <a:gd name="T33" fmla="*/ 1 h 18"/>
                <a:gd name="T34" fmla="*/ 11 w 21"/>
                <a:gd name="T35" fmla="*/ 1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
                <a:gd name="T55" fmla="*/ 0 h 18"/>
                <a:gd name="T56" fmla="*/ 21 w 21"/>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 h="18">
                  <a:moveTo>
                    <a:pt x="11" y="1"/>
                  </a:moveTo>
                  <a:lnTo>
                    <a:pt x="15" y="0"/>
                  </a:lnTo>
                  <a:lnTo>
                    <a:pt x="19" y="0"/>
                  </a:lnTo>
                  <a:lnTo>
                    <a:pt x="19" y="1"/>
                  </a:lnTo>
                  <a:lnTo>
                    <a:pt x="21" y="4"/>
                  </a:lnTo>
                  <a:lnTo>
                    <a:pt x="19" y="7"/>
                  </a:lnTo>
                  <a:lnTo>
                    <a:pt x="18" y="11"/>
                  </a:lnTo>
                  <a:lnTo>
                    <a:pt x="16" y="14"/>
                  </a:lnTo>
                  <a:lnTo>
                    <a:pt x="15" y="18"/>
                  </a:lnTo>
                  <a:lnTo>
                    <a:pt x="11" y="16"/>
                  </a:lnTo>
                  <a:lnTo>
                    <a:pt x="8" y="16"/>
                  </a:lnTo>
                  <a:lnTo>
                    <a:pt x="4" y="16"/>
                  </a:lnTo>
                  <a:lnTo>
                    <a:pt x="3" y="15"/>
                  </a:lnTo>
                  <a:lnTo>
                    <a:pt x="0" y="11"/>
                  </a:lnTo>
                  <a:lnTo>
                    <a:pt x="4" y="5"/>
                  </a:lnTo>
                  <a:lnTo>
                    <a:pt x="8" y="3"/>
                  </a:lnTo>
                  <a:lnTo>
                    <a:pt x="11" y="1"/>
                  </a:lnTo>
                  <a:close/>
                </a:path>
              </a:pathLst>
            </a:custGeom>
            <a:solidFill>
              <a:srgbClr val="000000"/>
            </a:solidFill>
            <a:ln w="9525">
              <a:noFill/>
              <a:round/>
              <a:headEnd/>
              <a:tailEnd/>
            </a:ln>
          </p:spPr>
          <p:txBody>
            <a:bodyPr/>
            <a:lstStyle/>
            <a:p>
              <a:endParaRPr lang="en-US"/>
            </a:p>
          </p:txBody>
        </p:sp>
        <p:sp>
          <p:nvSpPr>
            <p:cNvPr id="27717" name="Freeform 443"/>
            <p:cNvSpPr>
              <a:spLocks/>
            </p:cNvSpPr>
            <p:nvPr/>
          </p:nvSpPr>
          <p:spPr bwMode="auto">
            <a:xfrm>
              <a:off x="4909" y="3621"/>
              <a:ext cx="15" cy="8"/>
            </a:xfrm>
            <a:custGeom>
              <a:avLst/>
              <a:gdLst>
                <a:gd name="T0" fmla="*/ 8 w 29"/>
                <a:gd name="T1" fmla="*/ 0 h 17"/>
                <a:gd name="T2" fmla="*/ 12 w 29"/>
                <a:gd name="T3" fmla="*/ 0 h 17"/>
                <a:gd name="T4" fmla="*/ 18 w 29"/>
                <a:gd name="T5" fmla="*/ 1 h 17"/>
                <a:gd name="T6" fmla="*/ 23 w 29"/>
                <a:gd name="T7" fmla="*/ 1 h 17"/>
                <a:gd name="T8" fmla="*/ 29 w 29"/>
                <a:gd name="T9" fmla="*/ 1 h 17"/>
                <a:gd name="T10" fmla="*/ 29 w 29"/>
                <a:gd name="T11" fmla="*/ 6 h 17"/>
                <a:gd name="T12" fmla="*/ 27 w 29"/>
                <a:gd name="T13" fmla="*/ 8 h 17"/>
                <a:gd name="T14" fmla="*/ 26 w 29"/>
                <a:gd name="T15" fmla="*/ 11 h 17"/>
                <a:gd name="T16" fmla="*/ 23 w 29"/>
                <a:gd name="T17" fmla="*/ 14 h 17"/>
                <a:gd name="T18" fmla="*/ 19 w 29"/>
                <a:gd name="T19" fmla="*/ 15 h 17"/>
                <a:gd name="T20" fmla="*/ 15 w 29"/>
                <a:gd name="T21" fmla="*/ 17 h 17"/>
                <a:gd name="T22" fmla="*/ 11 w 29"/>
                <a:gd name="T23" fmla="*/ 15 h 17"/>
                <a:gd name="T24" fmla="*/ 7 w 29"/>
                <a:gd name="T25" fmla="*/ 15 h 17"/>
                <a:gd name="T26" fmla="*/ 3 w 29"/>
                <a:gd name="T27" fmla="*/ 15 h 17"/>
                <a:gd name="T28" fmla="*/ 0 w 29"/>
                <a:gd name="T29" fmla="*/ 14 h 17"/>
                <a:gd name="T30" fmla="*/ 0 w 29"/>
                <a:gd name="T31" fmla="*/ 12 h 17"/>
                <a:gd name="T32" fmla="*/ 1 w 29"/>
                <a:gd name="T33" fmla="*/ 10 h 17"/>
                <a:gd name="T34" fmla="*/ 4 w 29"/>
                <a:gd name="T35" fmla="*/ 4 h 17"/>
                <a:gd name="T36" fmla="*/ 8 w 29"/>
                <a:gd name="T37" fmla="*/ 0 h 17"/>
                <a:gd name="T38" fmla="*/ 8 w 29"/>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
                <a:gd name="T61" fmla="*/ 0 h 17"/>
                <a:gd name="T62" fmla="*/ 29 w 29"/>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 h="17">
                  <a:moveTo>
                    <a:pt x="8" y="0"/>
                  </a:moveTo>
                  <a:lnTo>
                    <a:pt x="12" y="0"/>
                  </a:lnTo>
                  <a:lnTo>
                    <a:pt x="18" y="1"/>
                  </a:lnTo>
                  <a:lnTo>
                    <a:pt x="23" y="1"/>
                  </a:lnTo>
                  <a:lnTo>
                    <a:pt x="29" y="1"/>
                  </a:lnTo>
                  <a:lnTo>
                    <a:pt x="29" y="6"/>
                  </a:lnTo>
                  <a:lnTo>
                    <a:pt x="27" y="8"/>
                  </a:lnTo>
                  <a:lnTo>
                    <a:pt x="26" y="11"/>
                  </a:lnTo>
                  <a:lnTo>
                    <a:pt x="23" y="14"/>
                  </a:lnTo>
                  <a:lnTo>
                    <a:pt x="19" y="15"/>
                  </a:lnTo>
                  <a:lnTo>
                    <a:pt x="15" y="17"/>
                  </a:lnTo>
                  <a:lnTo>
                    <a:pt x="11" y="15"/>
                  </a:lnTo>
                  <a:lnTo>
                    <a:pt x="7" y="15"/>
                  </a:lnTo>
                  <a:lnTo>
                    <a:pt x="3" y="15"/>
                  </a:lnTo>
                  <a:lnTo>
                    <a:pt x="0" y="14"/>
                  </a:lnTo>
                  <a:lnTo>
                    <a:pt x="0" y="12"/>
                  </a:lnTo>
                  <a:lnTo>
                    <a:pt x="1" y="10"/>
                  </a:lnTo>
                  <a:lnTo>
                    <a:pt x="4" y="4"/>
                  </a:lnTo>
                  <a:lnTo>
                    <a:pt x="8" y="0"/>
                  </a:lnTo>
                  <a:close/>
                </a:path>
              </a:pathLst>
            </a:custGeom>
            <a:solidFill>
              <a:srgbClr val="000000"/>
            </a:solidFill>
            <a:ln w="9525">
              <a:noFill/>
              <a:round/>
              <a:headEnd/>
              <a:tailEnd/>
            </a:ln>
          </p:spPr>
          <p:txBody>
            <a:bodyPr/>
            <a:lstStyle/>
            <a:p>
              <a:endParaRPr lang="en-US"/>
            </a:p>
          </p:txBody>
        </p:sp>
        <p:sp>
          <p:nvSpPr>
            <p:cNvPr id="27718" name="Freeform 444"/>
            <p:cNvSpPr>
              <a:spLocks/>
            </p:cNvSpPr>
            <p:nvPr/>
          </p:nvSpPr>
          <p:spPr bwMode="auto">
            <a:xfrm>
              <a:off x="4926" y="3623"/>
              <a:ext cx="12" cy="8"/>
            </a:xfrm>
            <a:custGeom>
              <a:avLst/>
              <a:gdLst>
                <a:gd name="T0" fmla="*/ 16 w 23"/>
                <a:gd name="T1" fmla="*/ 0 h 15"/>
                <a:gd name="T2" fmla="*/ 21 w 23"/>
                <a:gd name="T3" fmla="*/ 0 h 15"/>
                <a:gd name="T4" fmla="*/ 23 w 23"/>
                <a:gd name="T5" fmla="*/ 3 h 15"/>
                <a:gd name="T6" fmla="*/ 23 w 23"/>
                <a:gd name="T7" fmla="*/ 4 h 15"/>
                <a:gd name="T8" fmla="*/ 21 w 23"/>
                <a:gd name="T9" fmla="*/ 8 h 15"/>
                <a:gd name="T10" fmla="*/ 18 w 23"/>
                <a:gd name="T11" fmla="*/ 11 h 15"/>
                <a:gd name="T12" fmla="*/ 14 w 23"/>
                <a:gd name="T13" fmla="*/ 14 h 15"/>
                <a:gd name="T14" fmla="*/ 10 w 23"/>
                <a:gd name="T15" fmla="*/ 15 h 15"/>
                <a:gd name="T16" fmla="*/ 5 w 23"/>
                <a:gd name="T17" fmla="*/ 15 h 15"/>
                <a:gd name="T18" fmla="*/ 3 w 23"/>
                <a:gd name="T19" fmla="*/ 14 h 15"/>
                <a:gd name="T20" fmla="*/ 0 w 23"/>
                <a:gd name="T21" fmla="*/ 13 h 15"/>
                <a:gd name="T22" fmla="*/ 3 w 23"/>
                <a:gd name="T23" fmla="*/ 7 h 15"/>
                <a:gd name="T24" fmla="*/ 7 w 23"/>
                <a:gd name="T25" fmla="*/ 3 h 15"/>
                <a:gd name="T26" fmla="*/ 11 w 23"/>
                <a:gd name="T27" fmla="*/ 0 h 15"/>
                <a:gd name="T28" fmla="*/ 16 w 23"/>
                <a:gd name="T29" fmla="*/ 0 h 15"/>
                <a:gd name="T30" fmla="*/ 16 w 23"/>
                <a:gd name="T31" fmla="*/ 0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15"/>
                <a:gd name="T50" fmla="*/ 23 w 23"/>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15">
                  <a:moveTo>
                    <a:pt x="16" y="0"/>
                  </a:moveTo>
                  <a:lnTo>
                    <a:pt x="21" y="0"/>
                  </a:lnTo>
                  <a:lnTo>
                    <a:pt x="23" y="3"/>
                  </a:lnTo>
                  <a:lnTo>
                    <a:pt x="23" y="4"/>
                  </a:lnTo>
                  <a:lnTo>
                    <a:pt x="21" y="8"/>
                  </a:lnTo>
                  <a:lnTo>
                    <a:pt x="18" y="11"/>
                  </a:lnTo>
                  <a:lnTo>
                    <a:pt x="14" y="14"/>
                  </a:lnTo>
                  <a:lnTo>
                    <a:pt x="10" y="15"/>
                  </a:lnTo>
                  <a:lnTo>
                    <a:pt x="5" y="15"/>
                  </a:lnTo>
                  <a:lnTo>
                    <a:pt x="3" y="14"/>
                  </a:lnTo>
                  <a:lnTo>
                    <a:pt x="0" y="13"/>
                  </a:lnTo>
                  <a:lnTo>
                    <a:pt x="3" y="7"/>
                  </a:lnTo>
                  <a:lnTo>
                    <a:pt x="7" y="3"/>
                  </a:lnTo>
                  <a:lnTo>
                    <a:pt x="11" y="0"/>
                  </a:lnTo>
                  <a:lnTo>
                    <a:pt x="16" y="0"/>
                  </a:lnTo>
                  <a:close/>
                </a:path>
              </a:pathLst>
            </a:custGeom>
            <a:solidFill>
              <a:srgbClr val="000000"/>
            </a:solidFill>
            <a:ln w="9525">
              <a:noFill/>
              <a:round/>
              <a:headEnd/>
              <a:tailEnd/>
            </a:ln>
          </p:spPr>
          <p:txBody>
            <a:bodyPr/>
            <a:lstStyle/>
            <a:p>
              <a:endParaRPr lang="en-US"/>
            </a:p>
          </p:txBody>
        </p:sp>
        <p:sp>
          <p:nvSpPr>
            <p:cNvPr id="27719" name="Freeform 445"/>
            <p:cNvSpPr>
              <a:spLocks/>
            </p:cNvSpPr>
            <p:nvPr/>
          </p:nvSpPr>
          <p:spPr bwMode="auto">
            <a:xfrm>
              <a:off x="4940" y="3624"/>
              <a:ext cx="11" cy="7"/>
            </a:xfrm>
            <a:custGeom>
              <a:avLst/>
              <a:gdLst>
                <a:gd name="T0" fmla="*/ 20 w 24"/>
                <a:gd name="T1" fmla="*/ 0 h 15"/>
                <a:gd name="T2" fmla="*/ 24 w 24"/>
                <a:gd name="T3" fmla="*/ 2 h 15"/>
                <a:gd name="T4" fmla="*/ 24 w 24"/>
                <a:gd name="T5" fmla="*/ 8 h 15"/>
                <a:gd name="T6" fmla="*/ 23 w 24"/>
                <a:gd name="T7" fmla="*/ 11 h 15"/>
                <a:gd name="T8" fmla="*/ 18 w 24"/>
                <a:gd name="T9" fmla="*/ 13 h 15"/>
                <a:gd name="T10" fmla="*/ 13 w 24"/>
                <a:gd name="T11" fmla="*/ 15 h 15"/>
                <a:gd name="T12" fmla="*/ 7 w 24"/>
                <a:gd name="T13" fmla="*/ 12 h 15"/>
                <a:gd name="T14" fmla="*/ 3 w 24"/>
                <a:gd name="T15" fmla="*/ 12 h 15"/>
                <a:gd name="T16" fmla="*/ 0 w 24"/>
                <a:gd name="T17" fmla="*/ 11 h 15"/>
                <a:gd name="T18" fmla="*/ 3 w 24"/>
                <a:gd name="T19" fmla="*/ 5 h 15"/>
                <a:gd name="T20" fmla="*/ 7 w 24"/>
                <a:gd name="T21" fmla="*/ 2 h 15"/>
                <a:gd name="T22" fmla="*/ 13 w 24"/>
                <a:gd name="T23" fmla="*/ 0 h 15"/>
                <a:gd name="T24" fmla="*/ 20 w 24"/>
                <a:gd name="T25" fmla="*/ 0 h 15"/>
                <a:gd name="T26" fmla="*/ 20 w 24"/>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15"/>
                <a:gd name="T44" fmla="*/ 24 w 24"/>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15">
                  <a:moveTo>
                    <a:pt x="20" y="0"/>
                  </a:moveTo>
                  <a:lnTo>
                    <a:pt x="24" y="2"/>
                  </a:lnTo>
                  <a:lnTo>
                    <a:pt x="24" y="8"/>
                  </a:lnTo>
                  <a:lnTo>
                    <a:pt x="23" y="11"/>
                  </a:lnTo>
                  <a:lnTo>
                    <a:pt x="18" y="13"/>
                  </a:lnTo>
                  <a:lnTo>
                    <a:pt x="13" y="15"/>
                  </a:lnTo>
                  <a:lnTo>
                    <a:pt x="7" y="12"/>
                  </a:lnTo>
                  <a:lnTo>
                    <a:pt x="3" y="12"/>
                  </a:lnTo>
                  <a:lnTo>
                    <a:pt x="0" y="11"/>
                  </a:lnTo>
                  <a:lnTo>
                    <a:pt x="3" y="5"/>
                  </a:lnTo>
                  <a:lnTo>
                    <a:pt x="7" y="2"/>
                  </a:lnTo>
                  <a:lnTo>
                    <a:pt x="13" y="0"/>
                  </a:lnTo>
                  <a:lnTo>
                    <a:pt x="20" y="0"/>
                  </a:lnTo>
                  <a:close/>
                </a:path>
              </a:pathLst>
            </a:custGeom>
            <a:solidFill>
              <a:srgbClr val="000000"/>
            </a:solidFill>
            <a:ln w="9525">
              <a:noFill/>
              <a:round/>
              <a:headEnd/>
              <a:tailEnd/>
            </a:ln>
          </p:spPr>
          <p:txBody>
            <a:bodyPr/>
            <a:lstStyle/>
            <a:p>
              <a:endParaRPr lang="en-US"/>
            </a:p>
          </p:txBody>
        </p:sp>
        <p:sp>
          <p:nvSpPr>
            <p:cNvPr id="27720" name="Freeform 446"/>
            <p:cNvSpPr>
              <a:spLocks/>
            </p:cNvSpPr>
            <p:nvPr/>
          </p:nvSpPr>
          <p:spPr bwMode="auto">
            <a:xfrm>
              <a:off x="4954" y="3626"/>
              <a:ext cx="13" cy="7"/>
            </a:xfrm>
            <a:custGeom>
              <a:avLst/>
              <a:gdLst>
                <a:gd name="T0" fmla="*/ 13 w 25"/>
                <a:gd name="T1" fmla="*/ 0 h 14"/>
                <a:gd name="T2" fmla="*/ 18 w 25"/>
                <a:gd name="T3" fmla="*/ 1 h 14"/>
                <a:gd name="T4" fmla="*/ 24 w 25"/>
                <a:gd name="T5" fmla="*/ 2 h 14"/>
                <a:gd name="T6" fmla="*/ 25 w 25"/>
                <a:gd name="T7" fmla="*/ 5 h 14"/>
                <a:gd name="T8" fmla="*/ 23 w 25"/>
                <a:gd name="T9" fmla="*/ 11 h 14"/>
                <a:gd name="T10" fmla="*/ 18 w 25"/>
                <a:gd name="T11" fmla="*/ 14 h 14"/>
                <a:gd name="T12" fmla="*/ 13 w 25"/>
                <a:gd name="T13" fmla="*/ 14 h 14"/>
                <a:gd name="T14" fmla="*/ 6 w 25"/>
                <a:gd name="T15" fmla="*/ 14 h 14"/>
                <a:gd name="T16" fmla="*/ 0 w 25"/>
                <a:gd name="T17" fmla="*/ 14 h 14"/>
                <a:gd name="T18" fmla="*/ 3 w 25"/>
                <a:gd name="T19" fmla="*/ 9 h 14"/>
                <a:gd name="T20" fmla="*/ 6 w 25"/>
                <a:gd name="T21" fmla="*/ 7 h 14"/>
                <a:gd name="T22" fmla="*/ 9 w 25"/>
                <a:gd name="T23" fmla="*/ 4 h 14"/>
                <a:gd name="T24" fmla="*/ 13 w 25"/>
                <a:gd name="T25" fmla="*/ 0 h 14"/>
                <a:gd name="T26" fmla="*/ 13 w 25"/>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14"/>
                <a:gd name="T44" fmla="*/ 25 w 25"/>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14">
                  <a:moveTo>
                    <a:pt x="13" y="0"/>
                  </a:moveTo>
                  <a:lnTo>
                    <a:pt x="18" y="1"/>
                  </a:lnTo>
                  <a:lnTo>
                    <a:pt x="24" y="2"/>
                  </a:lnTo>
                  <a:lnTo>
                    <a:pt x="25" y="5"/>
                  </a:lnTo>
                  <a:lnTo>
                    <a:pt x="23" y="11"/>
                  </a:lnTo>
                  <a:lnTo>
                    <a:pt x="18" y="14"/>
                  </a:lnTo>
                  <a:lnTo>
                    <a:pt x="13" y="14"/>
                  </a:lnTo>
                  <a:lnTo>
                    <a:pt x="6" y="14"/>
                  </a:lnTo>
                  <a:lnTo>
                    <a:pt x="0" y="14"/>
                  </a:lnTo>
                  <a:lnTo>
                    <a:pt x="3" y="9"/>
                  </a:lnTo>
                  <a:lnTo>
                    <a:pt x="6" y="7"/>
                  </a:lnTo>
                  <a:lnTo>
                    <a:pt x="9" y="4"/>
                  </a:lnTo>
                  <a:lnTo>
                    <a:pt x="13" y="0"/>
                  </a:lnTo>
                  <a:close/>
                </a:path>
              </a:pathLst>
            </a:custGeom>
            <a:solidFill>
              <a:srgbClr val="000000"/>
            </a:solidFill>
            <a:ln w="9525">
              <a:noFill/>
              <a:round/>
              <a:headEnd/>
              <a:tailEnd/>
            </a:ln>
          </p:spPr>
          <p:txBody>
            <a:bodyPr/>
            <a:lstStyle/>
            <a:p>
              <a:endParaRPr lang="en-US"/>
            </a:p>
          </p:txBody>
        </p:sp>
        <p:sp>
          <p:nvSpPr>
            <p:cNvPr id="27721" name="Freeform 447"/>
            <p:cNvSpPr>
              <a:spLocks/>
            </p:cNvSpPr>
            <p:nvPr/>
          </p:nvSpPr>
          <p:spPr bwMode="auto">
            <a:xfrm>
              <a:off x="4970" y="3628"/>
              <a:ext cx="9" cy="8"/>
            </a:xfrm>
            <a:custGeom>
              <a:avLst/>
              <a:gdLst>
                <a:gd name="T0" fmla="*/ 7 w 18"/>
                <a:gd name="T1" fmla="*/ 0 h 15"/>
                <a:gd name="T2" fmla="*/ 10 w 18"/>
                <a:gd name="T3" fmla="*/ 0 h 15"/>
                <a:gd name="T4" fmla="*/ 14 w 18"/>
                <a:gd name="T5" fmla="*/ 0 h 15"/>
                <a:gd name="T6" fmla="*/ 17 w 18"/>
                <a:gd name="T7" fmla="*/ 0 h 15"/>
                <a:gd name="T8" fmla="*/ 18 w 18"/>
                <a:gd name="T9" fmla="*/ 3 h 15"/>
                <a:gd name="T10" fmla="*/ 18 w 18"/>
                <a:gd name="T11" fmla="*/ 4 h 15"/>
                <a:gd name="T12" fmla="*/ 18 w 18"/>
                <a:gd name="T13" fmla="*/ 7 h 15"/>
                <a:gd name="T14" fmla="*/ 17 w 18"/>
                <a:gd name="T15" fmla="*/ 10 h 15"/>
                <a:gd name="T16" fmla="*/ 15 w 18"/>
                <a:gd name="T17" fmla="*/ 14 h 15"/>
                <a:gd name="T18" fmla="*/ 15 w 18"/>
                <a:gd name="T19" fmla="*/ 14 h 15"/>
                <a:gd name="T20" fmla="*/ 15 w 18"/>
                <a:gd name="T21" fmla="*/ 15 h 15"/>
                <a:gd name="T22" fmla="*/ 10 w 18"/>
                <a:gd name="T23" fmla="*/ 15 h 15"/>
                <a:gd name="T24" fmla="*/ 7 w 18"/>
                <a:gd name="T25" fmla="*/ 15 h 15"/>
                <a:gd name="T26" fmla="*/ 3 w 18"/>
                <a:gd name="T27" fmla="*/ 12 h 15"/>
                <a:gd name="T28" fmla="*/ 2 w 18"/>
                <a:gd name="T29" fmla="*/ 10 h 15"/>
                <a:gd name="T30" fmla="*/ 0 w 18"/>
                <a:gd name="T31" fmla="*/ 7 h 15"/>
                <a:gd name="T32" fmla="*/ 2 w 18"/>
                <a:gd name="T33" fmla="*/ 4 h 15"/>
                <a:gd name="T34" fmla="*/ 3 w 18"/>
                <a:gd name="T35" fmla="*/ 1 h 15"/>
                <a:gd name="T36" fmla="*/ 7 w 18"/>
                <a:gd name="T37" fmla="*/ 0 h 15"/>
                <a:gd name="T38" fmla="*/ 7 w 18"/>
                <a:gd name="T39" fmla="*/ 0 h 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15"/>
                <a:gd name="T62" fmla="*/ 18 w 18"/>
                <a:gd name="T63" fmla="*/ 15 h 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15">
                  <a:moveTo>
                    <a:pt x="7" y="0"/>
                  </a:moveTo>
                  <a:lnTo>
                    <a:pt x="10" y="0"/>
                  </a:lnTo>
                  <a:lnTo>
                    <a:pt x="14" y="0"/>
                  </a:lnTo>
                  <a:lnTo>
                    <a:pt x="17" y="0"/>
                  </a:lnTo>
                  <a:lnTo>
                    <a:pt x="18" y="3"/>
                  </a:lnTo>
                  <a:lnTo>
                    <a:pt x="18" y="4"/>
                  </a:lnTo>
                  <a:lnTo>
                    <a:pt x="18" y="7"/>
                  </a:lnTo>
                  <a:lnTo>
                    <a:pt x="17" y="10"/>
                  </a:lnTo>
                  <a:lnTo>
                    <a:pt x="15" y="14"/>
                  </a:lnTo>
                  <a:lnTo>
                    <a:pt x="15" y="15"/>
                  </a:lnTo>
                  <a:lnTo>
                    <a:pt x="10" y="15"/>
                  </a:lnTo>
                  <a:lnTo>
                    <a:pt x="7" y="15"/>
                  </a:lnTo>
                  <a:lnTo>
                    <a:pt x="3" y="12"/>
                  </a:lnTo>
                  <a:lnTo>
                    <a:pt x="2" y="10"/>
                  </a:lnTo>
                  <a:lnTo>
                    <a:pt x="0" y="7"/>
                  </a:lnTo>
                  <a:lnTo>
                    <a:pt x="2" y="4"/>
                  </a:lnTo>
                  <a:lnTo>
                    <a:pt x="3" y="1"/>
                  </a:lnTo>
                  <a:lnTo>
                    <a:pt x="7" y="0"/>
                  </a:lnTo>
                  <a:close/>
                </a:path>
              </a:pathLst>
            </a:custGeom>
            <a:solidFill>
              <a:srgbClr val="000000"/>
            </a:solidFill>
            <a:ln w="9525">
              <a:noFill/>
              <a:round/>
              <a:headEnd/>
              <a:tailEnd/>
            </a:ln>
          </p:spPr>
          <p:txBody>
            <a:bodyPr/>
            <a:lstStyle/>
            <a:p>
              <a:endParaRPr lang="en-US"/>
            </a:p>
          </p:txBody>
        </p:sp>
        <p:sp>
          <p:nvSpPr>
            <p:cNvPr id="27722" name="Freeform 448"/>
            <p:cNvSpPr>
              <a:spLocks/>
            </p:cNvSpPr>
            <p:nvPr/>
          </p:nvSpPr>
          <p:spPr bwMode="auto">
            <a:xfrm>
              <a:off x="4983" y="3629"/>
              <a:ext cx="8" cy="9"/>
            </a:xfrm>
            <a:custGeom>
              <a:avLst/>
              <a:gdLst>
                <a:gd name="T0" fmla="*/ 11 w 18"/>
                <a:gd name="T1" fmla="*/ 0 h 16"/>
                <a:gd name="T2" fmla="*/ 15 w 18"/>
                <a:gd name="T3" fmla="*/ 0 h 16"/>
                <a:gd name="T4" fmla="*/ 18 w 18"/>
                <a:gd name="T5" fmla="*/ 2 h 16"/>
                <a:gd name="T6" fmla="*/ 17 w 18"/>
                <a:gd name="T7" fmla="*/ 5 h 16"/>
                <a:gd name="T8" fmla="*/ 15 w 18"/>
                <a:gd name="T9" fmla="*/ 11 h 16"/>
                <a:gd name="T10" fmla="*/ 12 w 18"/>
                <a:gd name="T11" fmla="*/ 13 h 16"/>
                <a:gd name="T12" fmla="*/ 8 w 18"/>
                <a:gd name="T13" fmla="*/ 16 h 16"/>
                <a:gd name="T14" fmla="*/ 3 w 18"/>
                <a:gd name="T15" fmla="*/ 16 h 16"/>
                <a:gd name="T16" fmla="*/ 0 w 18"/>
                <a:gd name="T17" fmla="*/ 12 h 16"/>
                <a:gd name="T18" fmla="*/ 1 w 18"/>
                <a:gd name="T19" fmla="*/ 8 h 16"/>
                <a:gd name="T20" fmla="*/ 4 w 18"/>
                <a:gd name="T21" fmla="*/ 5 h 16"/>
                <a:gd name="T22" fmla="*/ 7 w 18"/>
                <a:gd name="T23" fmla="*/ 1 h 16"/>
                <a:gd name="T24" fmla="*/ 11 w 18"/>
                <a:gd name="T25" fmla="*/ 0 h 16"/>
                <a:gd name="T26" fmla="*/ 11 w 18"/>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
                <a:gd name="T43" fmla="*/ 0 h 16"/>
                <a:gd name="T44" fmla="*/ 18 w 18"/>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 h="16">
                  <a:moveTo>
                    <a:pt x="11" y="0"/>
                  </a:moveTo>
                  <a:lnTo>
                    <a:pt x="15" y="0"/>
                  </a:lnTo>
                  <a:lnTo>
                    <a:pt x="18" y="2"/>
                  </a:lnTo>
                  <a:lnTo>
                    <a:pt x="17" y="5"/>
                  </a:lnTo>
                  <a:lnTo>
                    <a:pt x="15" y="11"/>
                  </a:lnTo>
                  <a:lnTo>
                    <a:pt x="12" y="13"/>
                  </a:lnTo>
                  <a:lnTo>
                    <a:pt x="8" y="16"/>
                  </a:lnTo>
                  <a:lnTo>
                    <a:pt x="3" y="16"/>
                  </a:lnTo>
                  <a:lnTo>
                    <a:pt x="0" y="12"/>
                  </a:lnTo>
                  <a:lnTo>
                    <a:pt x="1" y="8"/>
                  </a:lnTo>
                  <a:lnTo>
                    <a:pt x="4" y="5"/>
                  </a:lnTo>
                  <a:lnTo>
                    <a:pt x="7" y="1"/>
                  </a:lnTo>
                  <a:lnTo>
                    <a:pt x="11" y="0"/>
                  </a:lnTo>
                  <a:close/>
                </a:path>
              </a:pathLst>
            </a:custGeom>
            <a:solidFill>
              <a:srgbClr val="000000"/>
            </a:solidFill>
            <a:ln w="9525">
              <a:noFill/>
              <a:round/>
              <a:headEnd/>
              <a:tailEnd/>
            </a:ln>
          </p:spPr>
          <p:txBody>
            <a:bodyPr/>
            <a:lstStyle/>
            <a:p>
              <a:endParaRPr lang="en-US"/>
            </a:p>
          </p:txBody>
        </p:sp>
        <p:sp>
          <p:nvSpPr>
            <p:cNvPr id="27723" name="Freeform 449"/>
            <p:cNvSpPr>
              <a:spLocks/>
            </p:cNvSpPr>
            <p:nvPr/>
          </p:nvSpPr>
          <p:spPr bwMode="auto">
            <a:xfrm>
              <a:off x="4994" y="3630"/>
              <a:ext cx="20" cy="10"/>
            </a:xfrm>
            <a:custGeom>
              <a:avLst/>
              <a:gdLst>
                <a:gd name="T0" fmla="*/ 21 w 42"/>
                <a:gd name="T1" fmla="*/ 0 h 21"/>
                <a:gd name="T2" fmla="*/ 25 w 42"/>
                <a:gd name="T3" fmla="*/ 1 h 21"/>
                <a:gd name="T4" fmla="*/ 30 w 42"/>
                <a:gd name="T5" fmla="*/ 4 h 21"/>
                <a:gd name="T6" fmla="*/ 36 w 42"/>
                <a:gd name="T7" fmla="*/ 6 h 21"/>
                <a:gd name="T8" fmla="*/ 42 w 42"/>
                <a:gd name="T9" fmla="*/ 6 h 21"/>
                <a:gd name="T10" fmla="*/ 39 w 42"/>
                <a:gd name="T11" fmla="*/ 11 h 21"/>
                <a:gd name="T12" fmla="*/ 36 w 42"/>
                <a:gd name="T13" fmla="*/ 18 h 21"/>
                <a:gd name="T14" fmla="*/ 32 w 42"/>
                <a:gd name="T15" fmla="*/ 19 h 21"/>
                <a:gd name="T16" fmla="*/ 29 w 42"/>
                <a:gd name="T17" fmla="*/ 21 h 21"/>
                <a:gd name="T18" fmla="*/ 25 w 42"/>
                <a:gd name="T19" fmla="*/ 21 h 21"/>
                <a:gd name="T20" fmla="*/ 21 w 42"/>
                <a:gd name="T21" fmla="*/ 19 h 21"/>
                <a:gd name="T22" fmla="*/ 15 w 42"/>
                <a:gd name="T23" fmla="*/ 18 h 21"/>
                <a:gd name="T24" fmla="*/ 10 w 42"/>
                <a:gd name="T25" fmla="*/ 18 h 21"/>
                <a:gd name="T26" fmla="*/ 4 w 42"/>
                <a:gd name="T27" fmla="*/ 18 h 21"/>
                <a:gd name="T28" fmla="*/ 0 w 42"/>
                <a:gd name="T29" fmla="*/ 19 h 21"/>
                <a:gd name="T30" fmla="*/ 2 w 42"/>
                <a:gd name="T31" fmla="*/ 14 h 21"/>
                <a:gd name="T32" fmla="*/ 4 w 42"/>
                <a:gd name="T33" fmla="*/ 10 h 21"/>
                <a:gd name="T34" fmla="*/ 7 w 42"/>
                <a:gd name="T35" fmla="*/ 6 h 21"/>
                <a:gd name="T36" fmla="*/ 10 w 42"/>
                <a:gd name="T37" fmla="*/ 4 h 21"/>
                <a:gd name="T38" fmla="*/ 15 w 42"/>
                <a:gd name="T39" fmla="*/ 1 h 21"/>
                <a:gd name="T40" fmla="*/ 21 w 42"/>
                <a:gd name="T41" fmla="*/ 0 h 21"/>
                <a:gd name="T42" fmla="*/ 21 w 42"/>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21"/>
                <a:gd name="T68" fmla="*/ 42 w 42"/>
                <a:gd name="T69" fmla="*/ 21 h 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21">
                  <a:moveTo>
                    <a:pt x="21" y="0"/>
                  </a:moveTo>
                  <a:lnTo>
                    <a:pt x="25" y="1"/>
                  </a:lnTo>
                  <a:lnTo>
                    <a:pt x="30" y="4"/>
                  </a:lnTo>
                  <a:lnTo>
                    <a:pt x="36" y="6"/>
                  </a:lnTo>
                  <a:lnTo>
                    <a:pt x="42" y="6"/>
                  </a:lnTo>
                  <a:lnTo>
                    <a:pt x="39" y="11"/>
                  </a:lnTo>
                  <a:lnTo>
                    <a:pt x="36" y="18"/>
                  </a:lnTo>
                  <a:lnTo>
                    <a:pt x="32" y="19"/>
                  </a:lnTo>
                  <a:lnTo>
                    <a:pt x="29" y="21"/>
                  </a:lnTo>
                  <a:lnTo>
                    <a:pt x="25" y="21"/>
                  </a:lnTo>
                  <a:lnTo>
                    <a:pt x="21" y="19"/>
                  </a:lnTo>
                  <a:lnTo>
                    <a:pt x="15" y="18"/>
                  </a:lnTo>
                  <a:lnTo>
                    <a:pt x="10" y="18"/>
                  </a:lnTo>
                  <a:lnTo>
                    <a:pt x="4" y="18"/>
                  </a:lnTo>
                  <a:lnTo>
                    <a:pt x="0" y="19"/>
                  </a:lnTo>
                  <a:lnTo>
                    <a:pt x="2" y="14"/>
                  </a:lnTo>
                  <a:lnTo>
                    <a:pt x="4" y="10"/>
                  </a:lnTo>
                  <a:lnTo>
                    <a:pt x="7" y="6"/>
                  </a:lnTo>
                  <a:lnTo>
                    <a:pt x="10" y="4"/>
                  </a:lnTo>
                  <a:lnTo>
                    <a:pt x="15" y="1"/>
                  </a:lnTo>
                  <a:lnTo>
                    <a:pt x="21" y="0"/>
                  </a:lnTo>
                  <a:close/>
                </a:path>
              </a:pathLst>
            </a:custGeom>
            <a:solidFill>
              <a:srgbClr val="000000"/>
            </a:solidFill>
            <a:ln w="9525">
              <a:noFill/>
              <a:round/>
              <a:headEnd/>
              <a:tailEnd/>
            </a:ln>
          </p:spPr>
          <p:txBody>
            <a:bodyPr/>
            <a:lstStyle/>
            <a:p>
              <a:endParaRPr lang="en-US"/>
            </a:p>
          </p:txBody>
        </p:sp>
        <p:sp>
          <p:nvSpPr>
            <p:cNvPr id="27724" name="Freeform 502"/>
            <p:cNvSpPr>
              <a:spLocks/>
            </p:cNvSpPr>
            <p:nvPr/>
          </p:nvSpPr>
          <p:spPr bwMode="auto">
            <a:xfrm>
              <a:off x="4764" y="3316"/>
              <a:ext cx="9" cy="11"/>
            </a:xfrm>
            <a:custGeom>
              <a:avLst/>
              <a:gdLst>
                <a:gd name="T0" fmla="*/ 0 w 17"/>
                <a:gd name="T1" fmla="*/ 7 h 22"/>
                <a:gd name="T2" fmla="*/ 1 w 17"/>
                <a:gd name="T3" fmla="*/ 3 h 22"/>
                <a:gd name="T4" fmla="*/ 3 w 17"/>
                <a:gd name="T5" fmla="*/ 2 h 22"/>
                <a:gd name="T6" fmla="*/ 5 w 17"/>
                <a:gd name="T7" fmla="*/ 0 h 22"/>
                <a:gd name="T8" fmla="*/ 8 w 17"/>
                <a:gd name="T9" fmla="*/ 3 h 22"/>
                <a:gd name="T10" fmla="*/ 11 w 17"/>
                <a:gd name="T11" fmla="*/ 6 h 22"/>
                <a:gd name="T12" fmla="*/ 17 w 17"/>
                <a:gd name="T13" fmla="*/ 13 h 22"/>
                <a:gd name="T14" fmla="*/ 11 w 17"/>
                <a:gd name="T15" fmla="*/ 18 h 22"/>
                <a:gd name="T16" fmla="*/ 7 w 17"/>
                <a:gd name="T17" fmla="*/ 22 h 22"/>
                <a:gd name="T18" fmla="*/ 5 w 17"/>
                <a:gd name="T19" fmla="*/ 22 h 22"/>
                <a:gd name="T20" fmla="*/ 4 w 17"/>
                <a:gd name="T21" fmla="*/ 22 h 22"/>
                <a:gd name="T22" fmla="*/ 1 w 17"/>
                <a:gd name="T23" fmla="*/ 20 h 22"/>
                <a:gd name="T24" fmla="*/ 1 w 17"/>
                <a:gd name="T25" fmla="*/ 16 h 22"/>
                <a:gd name="T26" fmla="*/ 0 w 17"/>
                <a:gd name="T27" fmla="*/ 11 h 22"/>
                <a:gd name="T28" fmla="*/ 0 w 17"/>
                <a:gd name="T29" fmla="*/ 7 h 22"/>
                <a:gd name="T30" fmla="*/ 0 w 17"/>
                <a:gd name="T31" fmla="*/ 7 h 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22"/>
                <a:gd name="T50" fmla="*/ 17 w 17"/>
                <a:gd name="T51" fmla="*/ 22 h 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22">
                  <a:moveTo>
                    <a:pt x="0" y="7"/>
                  </a:moveTo>
                  <a:lnTo>
                    <a:pt x="1" y="3"/>
                  </a:lnTo>
                  <a:lnTo>
                    <a:pt x="3" y="2"/>
                  </a:lnTo>
                  <a:lnTo>
                    <a:pt x="5" y="0"/>
                  </a:lnTo>
                  <a:lnTo>
                    <a:pt x="8" y="3"/>
                  </a:lnTo>
                  <a:lnTo>
                    <a:pt x="11" y="6"/>
                  </a:lnTo>
                  <a:lnTo>
                    <a:pt x="17" y="13"/>
                  </a:lnTo>
                  <a:lnTo>
                    <a:pt x="11" y="18"/>
                  </a:lnTo>
                  <a:lnTo>
                    <a:pt x="7" y="22"/>
                  </a:lnTo>
                  <a:lnTo>
                    <a:pt x="5" y="22"/>
                  </a:lnTo>
                  <a:lnTo>
                    <a:pt x="4" y="22"/>
                  </a:lnTo>
                  <a:lnTo>
                    <a:pt x="1" y="20"/>
                  </a:lnTo>
                  <a:lnTo>
                    <a:pt x="1" y="16"/>
                  </a:lnTo>
                  <a:lnTo>
                    <a:pt x="0" y="11"/>
                  </a:lnTo>
                  <a:lnTo>
                    <a:pt x="0" y="7"/>
                  </a:lnTo>
                  <a:close/>
                </a:path>
              </a:pathLst>
            </a:custGeom>
            <a:solidFill>
              <a:srgbClr val="000000"/>
            </a:solidFill>
            <a:ln w="9525">
              <a:noFill/>
              <a:round/>
              <a:headEnd/>
              <a:tailEnd/>
            </a:ln>
          </p:spPr>
          <p:txBody>
            <a:bodyP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613C29B2-9ADF-477E-93B2-1A69C44D4B7A}" type="slidenum">
              <a:rPr lang="en-US"/>
              <a:pPr>
                <a:defRPr/>
              </a:pPr>
              <a:t>27</a:t>
            </a:fld>
            <a:endParaRPr lang="en-US"/>
          </a:p>
        </p:txBody>
      </p:sp>
      <p:sp>
        <p:nvSpPr>
          <p:cNvPr id="28677" name="Rectangle 2"/>
          <p:cNvSpPr>
            <a:spLocks noGrp="1" noChangeArrowheads="1"/>
          </p:cNvSpPr>
          <p:nvPr>
            <p:ph type="title"/>
          </p:nvPr>
        </p:nvSpPr>
        <p:spPr/>
        <p:txBody>
          <a:bodyPr/>
          <a:lstStyle/>
          <a:p>
            <a:pPr algn="l" eaLnBrk="1" hangingPunct="1"/>
            <a:r>
              <a:rPr lang="en-US" sz="3600" b="1" smtClean="0">
                <a:solidFill>
                  <a:schemeClr val="accent2"/>
                </a:solidFill>
              </a:rPr>
              <a:t>Message Precision vs. Accuracy </a:t>
            </a:r>
          </a:p>
        </p:txBody>
      </p:sp>
      <p:sp>
        <p:nvSpPr>
          <p:cNvPr id="28678" name="Rectangle 3"/>
          <p:cNvSpPr>
            <a:spLocks noGrp="1" noChangeArrowheads="1"/>
          </p:cNvSpPr>
          <p:nvPr>
            <p:ph type="body" idx="1"/>
          </p:nvPr>
        </p:nvSpPr>
        <p:spPr/>
        <p:txBody>
          <a:bodyPr/>
          <a:lstStyle/>
          <a:p>
            <a:pPr eaLnBrk="1" hangingPunct="1"/>
            <a:r>
              <a:rPr lang="en-US" sz="2400" smtClean="0"/>
              <a:t>Precision is not the same as accuracy.  Accuracy is important in all our message handling. </a:t>
            </a:r>
          </a:p>
          <a:p>
            <a:pPr lvl="1" eaLnBrk="1" hangingPunct="1"/>
            <a:r>
              <a:rPr lang="en-US" sz="2000" smtClean="0">
                <a:solidFill>
                  <a:srgbClr val="0000FF"/>
                </a:solidFill>
              </a:rPr>
              <a:t>“The hiker has been found in the meadow and in good health”</a:t>
            </a:r>
            <a:r>
              <a:rPr lang="en-US" sz="2000" smtClean="0"/>
              <a:t> some mistakes in this message at the character level (spelling) will still allow the information to be accurately received and understood.  </a:t>
            </a:r>
          </a:p>
          <a:p>
            <a:pPr lvl="1" eaLnBrk="1" hangingPunct="1"/>
            <a:r>
              <a:rPr lang="en-US" sz="2000" smtClean="0">
                <a:solidFill>
                  <a:srgbClr val="0000FF"/>
                </a:solidFill>
              </a:rPr>
              <a:t>A list of names, request for medical supplies, etc</a:t>
            </a:r>
            <a:r>
              <a:rPr lang="en-US" sz="2000" smtClean="0"/>
              <a:t> require precision at the character level when being sent or received, especially when voice communication is used.</a:t>
            </a:r>
          </a:p>
          <a:p>
            <a:pPr eaLnBrk="1" hangingPunct="1"/>
            <a:r>
              <a:rPr lang="en-US" sz="2400" smtClean="0"/>
              <a:t>It is important to understand the level of precision needed. Packet is a good choice for high precision messages but may be to cumbersome for simple communication where voice is quicker and easier.</a:t>
            </a:r>
          </a:p>
        </p:txBody>
      </p:sp>
      <p:sp>
        <p:nvSpPr>
          <p:cNvPr id="28679"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a:t>LU 3</a:t>
            </a:r>
          </a:p>
        </p:txBody>
      </p:sp>
      <p:pic>
        <p:nvPicPr>
          <p:cNvPr id="28680" name="Picture 5" descr="MCj03539880000[1]"/>
          <p:cNvPicPr>
            <a:picLocks noChangeAspect="1" noChangeArrowheads="1"/>
          </p:cNvPicPr>
          <p:nvPr/>
        </p:nvPicPr>
        <p:blipFill>
          <a:blip r:embed="rId2" cstate="print"/>
          <a:srcRect/>
          <a:stretch>
            <a:fillRect/>
          </a:stretch>
        </p:blipFill>
        <p:spPr bwMode="auto">
          <a:xfrm>
            <a:off x="7620000" y="609600"/>
            <a:ext cx="1295400" cy="9255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8D9A8F6C-D72C-4813-B9D6-D4CC3031B9C3}" type="slidenum">
              <a:rPr lang="en-US"/>
              <a:pPr>
                <a:defRPr/>
              </a:pPr>
              <a:t>28</a:t>
            </a:fld>
            <a:endParaRPr lang="en-US"/>
          </a:p>
        </p:txBody>
      </p:sp>
      <p:sp>
        <p:nvSpPr>
          <p:cNvPr id="29701" name="Rectangle 2"/>
          <p:cNvSpPr>
            <a:spLocks noGrp="1" noChangeArrowheads="1"/>
          </p:cNvSpPr>
          <p:nvPr>
            <p:ph type="title"/>
          </p:nvPr>
        </p:nvSpPr>
        <p:spPr/>
        <p:txBody>
          <a:bodyPr/>
          <a:lstStyle/>
          <a:p>
            <a:pPr algn="l" eaLnBrk="1" hangingPunct="1"/>
            <a:r>
              <a:rPr lang="en-US" sz="4000" b="1" dirty="0" smtClean="0">
                <a:solidFill>
                  <a:schemeClr val="accent2"/>
                </a:solidFill>
              </a:rPr>
              <a:t>Complexity -Timeliness - Priority  </a:t>
            </a:r>
          </a:p>
        </p:txBody>
      </p:sp>
      <p:sp>
        <p:nvSpPr>
          <p:cNvPr id="29702" name="Rectangle 3"/>
          <p:cNvSpPr>
            <a:spLocks noGrp="1" noChangeArrowheads="1"/>
          </p:cNvSpPr>
          <p:nvPr>
            <p:ph type="body" idx="1"/>
          </p:nvPr>
        </p:nvSpPr>
        <p:spPr/>
        <p:txBody>
          <a:bodyPr/>
          <a:lstStyle/>
          <a:p>
            <a:pPr eaLnBrk="1" hangingPunct="1"/>
            <a:r>
              <a:rPr lang="en-US" sz="2400" dirty="0" smtClean="0"/>
              <a:t>Detailed instructions may be simple to send via voice but if the instructions are too long, the person on the other end may not get it correct.  Precision may not dictate written communication, but complexity might. </a:t>
            </a:r>
          </a:p>
          <a:p>
            <a:pPr eaLnBrk="1" hangingPunct="1"/>
            <a:r>
              <a:rPr lang="en-US" sz="2400" dirty="0" smtClean="0"/>
              <a:t>Timeliness of a message needs to be considered.  As you plan your message transmission order, consider if a delay can be tolerated or not.  </a:t>
            </a:r>
          </a:p>
          <a:p>
            <a:pPr eaLnBrk="1" hangingPunct="1"/>
            <a:r>
              <a:rPr lang="en-US" sz="2400" dirty="0" smtClean="0"/>
              <a:t>Priority traffic: If you receive a message that you are told is a priority message, stop what you are doing and send it immediately by the fastest appropriate method. </a:t>
            </a:r>
          </a:p>
        </p:txBody>
      </p:sp>
      <p:sp>
        <p:nvSpPr>
          <p:cNvPr id="29703"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a:t>LU 3</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2AB987CB-7CC9-445A-8427-251926145360}" type="slidenum">
              <a:rPr lang="en-US"/>
              <a:pPr>
                <a:defRPr/>
              </a:pPr>
              <a:t>29</a:t>
            </a:fld>
            <a:endParaRPr lang="en-US"/>
          </a:p>
        </p:txBody>
      </p:sp>
      <p:sp>
        <p:nvSpPr>
          <p:cNvPr id="30725" name="Rectangle 2"/>
          <p:cNvSpPr>
            <a:spLocks noGrp="1" noChangeArrowheads="1"/>
          </p:cNvSpPr>
          <p:nvPr>
            <p:ph type="title"/>
          </p:nvPr>
        </p:nvSpPr>
        <p:spPr/>
        <p:txBody>
          <a:bodyPr/>
          <a:lstStyle/>
          <a:p>
            <a:pPr algn="l" eaLnBrk="1" hangingPunct="1"/>
            <a:r>
              <a:rPr lang="en-US" sz="3600" b="1" smtClean="0">
                <a:solidFill>
                  <a:schemeClr val="accent2"/>
                </a:solidFill>
              </a:rPr>
              <a:t>Communication Methods </a:t>
            </a:r>
          </a:p>
        </p:txBody>
      </p:sp>
      <p:sp>
        <p:nvSpPr>
          <p:cNvPr id="30726" name="Rectangle 3"/>
          <p:cNvSpPr>
            <a:spLocks noGrp="1" noChangeArrowheads="1"/>
          </p:cNvSpPr>
          <p:nvPr>
            <p:ph type="body" idx="1"/>
          </p:nvPr>
        </p:nvSpPr>
        <p:spPr/>
        <p:txBody>
          <a:bodyPr/>
          <a:lstStyle/>
          <a:p>
            <a:pPr eaLnBrk="1" hangingPunct="1"/>
            <a:r>
              <a:rPr lang="en-US" sz="2400" dirty="0" smtClean="0"/>
              <a:t>Telephone- </a:t>
            </a:r>
            <a:r>
              <a:rPr lang="en-US" sz="1800" dirty="0" smtClean="0"/>
              <a:t>(land line and cellular)</a:t>
            </a:r>
          </a:p>
          <a:p>
            <a:pPr lvl="1" eaLnBrk="1" hangingPunct="1"/>
            <a:r>
              <a:rPr lang="en-US" sz="2000" dirty="0" smtClean="0"/>
              <a:t>One to one </a:t>
            </a:r>
          </a:p>
          <a:p>
            <a:pPr lvl="1" eaLnBrk="1" hangingPunct="1"/>
            <a:r>
              <a:rPr lang="en-US" sz="2000" b="1" dirty="0" smtClean="0">
                <a:solidFill>
                  <a:srgbClr val="FF0000"/>
                </a:solidFill>
              </a:rPr>
              <a:t>Requires infrastructure</a:t>
            </a:r>
          </a:p>
          <a:p>
            <a:pPr lvl="1" eaLnBrk="1" hangingPunct="1"/>
            <a:r>
              <a:rPr lang="en-US" sz="2000" dirty="0" smtClean="0"/>
              <a:t>May be overloaded </a:t>
            </a:r>
          </a:p>
          <a:p>
            <a:pPr lvl="1" eaLnBrk="1" hangingPunct="1"/>
            <a:r>
              <a:rPr lang="en-US" sz="2000" dirty="0" smtClean="0"/>
              <a:t>Not good for high precision messages </a:t>
            </a:r>
          </a:p>
          <a:p>
            <a:pPr lvl="1" eaLnBrk="1" hangingPunct="1"/>
            <a:r>
              <a:rPr lang="en-US" sz="2000" dirty="0" smtClean="0"/>
              <a:t>May not have coverage (cell phones)</a:t>
            </a:r>
          </a:p>
          <a:p>
            <a:pPr eaLnBrk="1" hangingPunct="1"/>
            <a:r>
              <a:rPr lang="en-US" sz="2400" dirty="0" smtClean="0"/>
              <a:t>Fax </a:t>
            </a:r>
          </a:p>
          <a:p>
            <a:pPr lvl="1" eaLnBrk="1" hangingPunct="1"/>
            <a:r>
              <a:rPr lang="en-US" sz="2000" dirty="0" smtClean="0"/>
              <a:t>Utilizes phone network</a:t>
            </a:r>
          </a:p>
          <a:p>
            <a:pPr lvl="1" eaLnBrk="1" hangingPunct="1"/>
            <a:r>
              <a:rPr lang="en-US" sz="2000" dirty="0" smtClean="0"/>
              <a:t>Good for high precision messages</a:t>
            </a:r>
          </a:p>
          <a:p>
            <a:pPr eaLnBrk="1" hangingPunct="1"/>
            <a:r>
              <a:rPr lang="en-US" sz="2400" dirty="0" smtClean="0"/>
              <a:t>Two way Voice Radio</a:t>
            </a:r>
          </a:p>
          <a:p>
            <a:pPr lvl="1" eaLnBrk="1" hangingPunct="1"/>
            <a:r>
              <a:rPr lang="en-US" sz="2000" dirty="0" smtClean="0"/>
              <a:t>One to one or broadcast messaging</a:t>
            </a:r>
          </a:p>
          <a:p>
            <a:pPr lvl="1" eaLnBrk="1" hangingPunct="1"/>
            <a:r>
              <a:rPr lang="en-US" sz="2000" dirty="0" smtClean="0"/>
              <a:t>Not good for high precision messages </a:t>
            </a:r>
          </a:p>
          <a:p>
            <a:pPr lvl="1" eaLnBrk="1" hangingPunct="1">
              <a:buFontTx/>
              <a:buNone/>
            </a:pPr>
            <a:r>
              <a:rPr lang="en-US" sz="2000" dirty="0" smtClean="0"/>
              <a:t>  </a:t>
            </a:r>
          </a:p>
        </p:txBody>
      </p:sp>
      <p:pic>
        <p:nvPicPr>
          <p:cNvPr id="30727" name="Picture 4" descr="MCj03980290000[1]"/>
          <p:cNvPicPr>
            <a:picLocks noChangeAspect="1" noChangeArrowheads="1"/>
          </p:cNvPicPr>
          <p:nvPr/>
        </p:nvPicPr>
        <p:blipFill>
          <a:blip r:embed="rId2" cstate="print"/>
          <a:srcRect/>
          <a:stretch>
            <a:fillRect/>
          </a:stretch>
        </p:blipFill>
        <p:spPr bwMode="auto">
          <a:xfrm>
            <a:off x="5867400" y="3810000"/>
            <a:ext cx="1371600" cy="1336675"/>
          </a:xfrm>
          <a:prstGeom prst="rect">
            <a:avLst/>
          </a:prstGeom>
          <a:noFill/>
          <a:ln w="9525">
            <a:noFill/>
            <a:miter lim="800000"/>
            <a:headEnd/>
            <a:tailEnd/>
          </a:ln>
        </p:spPr>
      </p:pic>
      <p:pic>
        <p:nvPicPr>
          <p:cNvPr id="30728" name="Picture 6" descr="MCj03077720000[1]"/>
          <p:cNvPicPr>
            <a:picLocks noChangeAspect="1" noChangeArrowheads="1"/>
          </p:cNvPicPr>
          <p:nvPr/>
        </p:nvPicPr>
        <p:blipFill>
          <a:blip r:embed="rId3" cstate="print"/>
          <a:srcRect/>
          <a:stretch>
            <a:fillRect/>
          </a:stretch>
        </p:blipFill>
        <p:spPr bwMode="auto">
          <a:xfrm>
            <a:off x="5943600" y="2209800"/>
            <a:ext cx="1298575" cy="896938"/>
          </a:xfrm>
          <a:prstGeom prst="rect">
            <a:avLst/>
          </a:prstGeom>
          <a:noFill/>
          <a:ln w="9525">
            <a:noFill/>
            <a:miter lim="800000"/>
            <a:headEnd/>
            <a:tailEnd/>
          </a:ln>
        </p:spPr>
      </p:pic>
      <p:pic>
        <p:nvPicPr>
          <p:cNvPr id="30729" name="Picture 7" descr="MCj02820940000[1]"/>
          <p:cNvPicPr>
            <a:picLocks noChangeAspect="1" noChangeArrowheads="1"/>
          </p:cNvPicPr>
          <p:nvPr/>
        </p:nvPicPr>
        <p:blipFill>
          <a:blip r:embed="rId4" cstate="print"/>
          <a:srcRect/>
          <a:stretch>
            <a:fillRect/>
          </a:stretch>
        </p:blipFill>
        <p:spPr bwMode="auto">
          <a:xfrm>
            <a:off x="6172200" y="5257800"/>
            <a:ext cx="1062038" cy="1128713"/>
          </a:xfrm>
          <a:prstGeom prst="rect">
            <a:avLst/>
          </a:prstGeom>
          <a:noFill/>
          <a:ln w="9525">
            <a:noFill/>
            <a:miter lim="800000"/>
            <a:headEnd/>
            <a:tailEnd/>
          </a:ln>
        </p:spPr>
      </p:pic>
      <p:sp>
        <p:nvSpPr>
          <p:cNvPr id="30730" name="Text Box 8"/>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a:t>LU 3</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DE1844B8-9F7F-48B9-BC76-90625F2880E4}" type="slidenum">
              <a:rPr lang="en-US"/>
              <a:pPr>
                <a:defRPr/>
              </a:pPr>
              <a:t>3</a:t>
            </a:fld>
            <a:endParaRPr lang="en-US"/>
          </a:p>
        </p:txBody>
      </p:sp>
      <p:sp>
        <p:nvSpPr>
          <p:cNvPr id="4101" name="Rectangle 3"/>
          <p:cNvSpPr>
            <a:spLocks noGrp="1" noChangeArrowheads="1"/>
          </p:cNvSpPr>
          <p:nvPr>
            <p:ph type="title"/>
          </p:nvPr>
        </p:nvSpPr>
        <p:spPr/>
        <p:txBody>
          <a:bodyPr/>
          <a:lstStyle/>
          <a:p>
            <a:pPr algn="l" eaLnBrk="1" hangingPunct="1"/>
            <a:r>
              <a:rPr lang="en-US" sz="3200" b="1" smtClean="0">
                <a:solidFill>
                  <a:srgbClr val="0000FF"/>
                </a:solidFill>
              </a:rPr>
              <a:t>ARES/RACES EMCOMM Volunteers</a:t>
            </a:r>
            <a:r>
              <a:rPr lang="en-US" sz="3200" b="1" smtClean="0"/>
              <a:t> </a:t>
            </a:r>
          </a:p>
        </p:txBody>
      </p:sp>
      <p:sp>
        <p:nvSpPr>
          <p:cNvPr id="4102" name="Rectangle 4"/>
          <p:cNvSpPr>
            <a:spLocks noGrp="1" noChangeArrowheads="1"/>
          </p:cNvSpPr>
          <p:nvPr>
            <p:ph type="body" idx="1"/>
          </p:nvPr>
        </p:nvSpPr>
        <p:spPr/>
        <p:txBody>
          <a:bodyPr/>
          <a:lstStyle/>
          <a:p>
            <a:pPr eaLnBrk="1" hangingPunct="1">
              <a:lnSpc>
                <a:spcPct val="90000"/>
              </a:lnSpc>
            </a:pPr>
            <a:r>
              <a:rPr lang="en-US" sz="2800" smtClean="0"/>
              <a:t>Volunteers come from a wide variety of backgrounds and have a wide range of skills.</a:t>
            </a:r>
          </a:p>
          <a:p>
            <a:pPr eaLnBrk="1" hangingPunct="1">
              <a:lnSpc>
                <a:spcPct val="90000"/>
              </a:lnSpc>
            </a:pPr>
            <a:r>
              <a:rPr lang="en-US" sz="2800" smtClean="0"/>
              <a:t>Share a desire to help others without personal gain of any kind</a:t>
            </a:r>
          </a:p>
          <a:p>
            <a:pPr eaLnBrk="1" hangingPunct="1">
              <a:lnSpc>
                <a:spcPct val="90000"/>
              </a:lnSpc>
            </a:pPr>
            <a:r>
              <a:rPr lang="en-US" sz="2800" smtClean="0"/>
              <a:t>Train and practice to improve their communication skills</a:t>
            </a:r>
          </a:p>
          <a:p>
            <a:pPr eaLnBrk="1" hangingPunct="1">
              <a:lnSpc>
                <a:spcPct val="90000"/>
              </a:lnSpc>
            </a:pPr>
            <a:r>
              <a:rPr lang="en-US" sz="2800" smtClean="0"/>
              <a:t>Can work together as a team and </a:t>
            </a:r>
            <a:br>
              <a:rPr lang="en-US" sz="2800" smtClean="0"/>
            </a:br>
            <a:r>
              <a:rPr lang="en-US" sz="2800" smtClean="0"/>
              <a:t>take direction from others</a:t>
            </a:r>
          </a:p>
          <a:p>
            <a:pPr eaLnBrk="1" hangingPunct="1">
              <a:lnSpc>
                <a:spcPct val="90000"/>
              </a:lnSpc>
            </a:pPr>
            <a:r>
              <a:rPr lang="en-US" sz="2800" smtClean="0"/>
              <a:t>Can think and act quickly under the stress and pressure of an emergency</a:t>
            </a:r>
          </a:p>
        </p:txBody>
      </p:sp>
      <p:pic>
        <p:nvPicPr>
          <p:cNvPr id="4103" name="Picture 6" descr="MCj00902330000[1]"/>
          <p:cNvPicPr>
            <a:picLocks noChangeAspect="1" noChangeArrowheads="1"/>
          </p:cNvPicPr>
          <p:nvPr/>
        </p:nvPicPr>
        <p:blipFill>
          <a:blip r:embed="rId2" cstate="print"/>
          <a:srcRect/>
          <a:stretch>
            <a:fillRect/>
          </a:stretch>
        </p:blipFill>
        <p:spPr bwMode="auto">
          <a:xfrm>
            <a:off x="6248400" y="4200525"/>
            <a:ext cx="990600" cy="925513"/>
          </a:xfrm>
          <a:prstGeom prst="rect">
            <a:avLst/>
          </a:prstGeom>
          <a:noFill/>
          <a:ln w="9525">
            <a:noFill/>
            <a:miter lim="800000"/>
            <a:headEnd/>
            <a:tailEnd/>
          </a:ln>
        </p:spPr>
      </p:pic>
      <p:pic>
        <p:nvPicPr>
          <p:cNvPr id="4104" name="Picture 8" descr="MCj00889280000[1]"/>
          <p:cNvPicPr>
            <a:picLocks noChangeAspect="1" noChangeArrowheads="1"/>
          </p:cNvPicPr>
          <p:nvPr/>
        </p:nvPicPr>
        <p:blipFill>
          <a:blip r:embed="rId3" cstate="print"/>
          <a:srcRect/>
          <a:stretch>
            <a:fillRect/>
          </a:stretch>
        </p:blipFill>
        <p:spPr bwMode="auto">
          <a:xfrm>
            <a:off x="6477000" y="3124200"/>
            <a:ext cx="815975" cy="838200"/>
          </a:xfrm>
          <a:prstGeom prst="rect">
            <a:avLst/>
          </a:prstGeom>
          <a:noFill/>
          <a:ln w="9525">
            <a:noFill/>
            <a:miter lim="800000"/>
            <a:headEnd/>
            <a:tailEnd/>
          </a:ln>
        </p:spPr>
      </p:pic>
      <p:pic>
        <p:nvPicPr>
          <p:cNvPr id="4105" name="Picture 9" descr="MCBS00871_0000[1]"/>
          <p:cNvPicPr>
            <a:picLocks noChangeAspect="1" noChangeArrowheads="1"/>
          </p:cNvPicPr>
          <p:nvPr/>
        </p:nvPicPr>
        <p:blipFill>
          <a:blip r:embed="rId4" cstate="print"/>
          <a:srcRect/>
          <a:stretch>
            <a:fillRect/>
          </a:stretch>
        </p:blipFill>
        <p:spPr bwMode="auto">
          <a:xfrm>
            <a:off x="6096000" y="5562600"/>
            <a:ext cx="823913" cy="838200"/>
          </a:xfrm>
          <a:prstGeom prst="rect">
            <a:avLst/>
          </a:prstGeom>
          <a:noFill/>
          <a:ln w="9525">
            <a:noFill/>
            <a:miter lim="800000"/>
            <a:headEnd/>
            <a:tailEnd/>
          </a:ln>
        </p:spPr>
      </p:pic>
      <p:sp>
        <p:nvSpPr>
          <p:cNvPr id="4106" name="Text Box 10"/>
          <p:cNvSpPr txBox="1">
            <a:spLocks noChangeArrowheads="1"/>
          </p:cNvSpPr>
          <p:nvPr/>
        </p:nvSpPr>
        <p:spPr bwMode="auto">
          <a:xfrm>
            <a:off x="457200" y="228600"/>
            <a:ext cx="838200" cy="366713"/>
          </a:xfrm>
          <a:prstGeom prst="rect">
            <a:avLst/>
          </a:prstGeom>
          <a:solidFill>
            <a:srgbClr val="996633"/>
          </a:solidFill>
          <a:ln w="9525">
            <a:noFill/>
            <a:miter lim="800000"/>
            <a:headEnd/>
            <a:tailEnd/>
          </a:ln>
        </p:spPr>
        <p:txBody>
          <a:bodyPr>
            <a:spAutoFit/>
          </a:bodyPr>
          <a:lstStyle/>
          <a:p>
            <a:pPr>
              <a:spcBef>
                <a:spcPct val="50000"/>
              </a:spcBef>
            </a:pPr>
            <a:r>
              <a:rPr lang="en-US" b="1">
                <a:solidFill>
                  <a:schemeClr val="bg1"/>
                </a:solidFill>
              </a:rPr>
              <a:t>LU 1</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Grp="1" noChangeArrowheads="1"/>
          </p:cNvSpPr>
          <p:nvPr>
            <p:ph type="sldNum" sz="quarter" idx="12"/>
          </p:nvPr>
        </p:nvSpPr>
        <p:spPr>
          <a:ln/>
        </p:spPr>
        <p:txBody>
          <a:bodyPr/>
          <a:lstStyle/>
          <a:p>
            <a:pPr>
              <a:defRPr/>
            </a:pPr>
            <a:fld id="{4EF5F006-37B5-43EC-920D-22FED6A649B7}" type="slidenum">
              <a:rPr lang="en-US"/>
              <a:pPr>
                <a:defRPr/>
              </a:pPr>
              <a:t>30</a:t>
            </a:fld>
            <a:endParaRPr lang="en-US"/>
          </a:p>
        </p:txBody>
      </p:sp>
      <p:sp>
        <p:nvSpPr>
          <p:cNvPr id="31749" name="Rectangle 2"/>
          <p:cNvSpPr>
            <a:spLocks noGrp="1" noChangeArrowheads="1"/>
          </p:cNvSpPr>
          <p:nvPr>
            <p:ph type="title"/>
          </p:nvPr>
        </p:nvSpPr>
        <p:spPr/>
        <p:txBody>
          <a:bodyPr/>
          <a:lstStyle/>
          <a:p>
            <a:pPr algn="l" eaLnBrk="1" hangingPunct="1"/>
            <a:r>
              <a:rPr lang="en-US" sz="3600" b="1" smtClean="0">
                <a:solidFill>
                  <a:schemeClr val="accent2"/>
                </a:solidFill>
              </a:rPr>
              <a:t>Communication Methods </a:t>
            </a:r>
          </a:p>
        </p:txBody>
      </p:sp>
      <p:sp>
        <p:nvSpPr>
          <p:cNvPr id="31750" name="Rectangle 3"/>
          <p:cNvSpPr>
            <a:spLocks noGrp="1" noChangeArrowheads="1"/>
          </p:cNvSpPr>
          <p:nvPr>
            <p:ph type="body" idx="1"/>
          </p:nvPr>
        </p:nvSpPr>
        <p:spPr/>
        <p:txBody>
          <a:bodyPr/>
          <a:lstStyle/>
          <a:p>
            <a:pPr eaLnBrk="1" hangingPunct="1"/>
            <a:r>
              <a:rPr lang="en-US" sz="2400" dirty="0" smtClean="0"/>
              <a:t>Trunked Radio systems</a:t>
            </a:r>
          </a:p>
          <a:p>
            <a:pPr lvl="1" eaLnBrk="1" hangingPunct="1"/>
            <a:r>
              <a:rPr lang="en-US" sz="2000" dirty="0" smtClean="0"/>
              <a:t>Already at high utilization, and sky rocket during an emergency</a:t>
            </a:r>
          </a:p>
          <a:p>
            <a:pPr lvl="1" eaLnBrk="1" hangingPunct="1"/>
            <a:r>
              <a:rPr lang="en-US" sz="2000" dirty="0" smtClean="0"/>
              <a:t>Radios (users) have assigned priorities, getting a higher priority requires reprogramming the radio</a:t>
            </a:r>
          </a:p>
          <a:p>
            <a:pPr eaLnBrk="1" hangingPunct="1"/>
            <a:r>
              <a:rPr lang="en-US" sz="2400" dirty="0" smtClean="0"/>
              <a:t>Packet Radio </a:t>
            </a:r>
          </a:p>
          <a:p>
            <a:pPr lvl="1" eaLnBrk="1" hangingPunct="1"/>
            <a:r>
              <a:rPr lang="en-US" sz="2000" dirty="0" smtClean="0"/>
              <a:t>Good for high precision messages</a:t>
            </a:r>
          </a:p>
          <a:p>
            <a:pPr lvl="1" eaLnBrk="1" hangingPunct="1"/>
            <a:r>
              <a:rPr lang="en-US" sz="2000" dirty="0" smtClean="0"/>
              <a:t>Can provide permanent record of message (printed/stored)</a:t>
            </a:r>
          </a:p>
          <a:p>
            <a:pPr lvl="1" eaLnBrk="1" hangingPunct="1"/>
            <a:r>
              <a:rPr lang="en-US" sz="2000" dirty="0" smtClean="0"/>
              <a:t>Good for broadcast messaging (multiple addresses)</a:t>
            </a:r>
          </a:p>
          <a:p>
            <a:pPr lvl="1" eaLnBrk="1" hangingPunct="1"/>
            <a:r>
              <a:rPr lang="en-US" sz="2000" dirty="0" smtClean="0"/>
              <a:t>Easily forwarded to another station (with or without notes)</a:t>
            </a:r>
          </a:p>
          <a:p>
            <a:pPr lvl="1" eaLnBrk="1" hangingPunct="1"/>
            <a:r>
              <a:rPr lang="en-US" sz="2000" dirty="0" smtClean="0"/>
              <a:t>May not be reliable for marginal transmission paths</a:t>
            </a:r>
          </a:p>
          <a:p>
            <a:pPr lvl="1" eaLnBrk="1" hangingPunct="1"/>
            <a:r>
              <a:rPr lang="en-US" sz="2000" dirty="0" smtClean="0"/>
              <a:t>Not good for graphics transmission</a:t>
            </a:r>
          </a:p>
        </p:txBody>
      </p:sp>
      <p:pic>
        <p:nvPicPr>
          <p:cNvPr id="31751" name="Picture 6" descr="MCj02872060000[1]"/>
          <p:cNvPicPr>
            <a:picLocks noChangeAspect="1" noChangeArrowheads="1"/>
          </p:cNvPicPr>
          <p:nvPr/>
        </p:nvPicPr>
        <p:blipFill>
          <a:blip r:embed="rId2" cstate="print"/>
          <a:srcRect/>
          <a:stretch>
            <a:fillRect/>
          </a:stretch>
        </p:blipFill>
        <p:spPr bwMode="auto">
          <a:xfrm>
            <a:off x="5807075" y="860425"/>
            <a:ext cx="1355725" cy="669925"/>
          </a:xfrm>
          <a:prstGeom prst="rect">
            <a:avLst/>
          </a:prstGeom>
          <a:noFill/>
          <a:ln w="9525">
            <a:noFill/>
            <a:miter lim="800000"/>
            <a:headEnd/>
            <a:tailEnd/>
          </a:ln>
        </p:spPr>
      </p:pic>
      <p:pic>
        <p:nvPicPr>
          <p:cNvPr id="31752" name="Picture 7" descr="MCj02511080000[1]"/>
          <p:cNvPicPr>
            <a:picLocks noChangeAspect="1" noChangeArrowheads="1"/>
          </p:cNvPicPr>
          <p:nvPr/>
        </p:nvPicPr>
        <p:blipFill>
          <a:blip r:embed="rId3" cstate="print"/>
          <a:srcRect/>
          <a:stretch>
            <a:fillRect/>
          </a:stretch>
        </p:blipFill>
        <p:spPr bwMode="auto">
          <a:xfrm>
            <a:off x="7391400" y="381000"/>
            <a:ext cx="1154113" cy="757238"/>
          </a:xfrm>
          <a:prstGeom prst="rect">
            <a:avLst/>
          </a:prstGeom>
          <a:noFill/>
          <a:ln w="9525">
            <a:noFill/>
            <a:miter lim="800000"/>
            <a:headEnd/>
            <a:tailEnd/>
          </a:ln>
        </p:spPr>
      </p:pic>
      <p:pic>
        <p:nvPicPr>
          <p:cNvPr id="31753" name="Picture 8" descr="MCj02903250000[1]"/>
          <p:cNvPicPr>
            <a:picLocks noChangeAspect="1" noChangeArrowheads="1"/>
          </p:cNvPicPr>
          <p:nvPr/>
        </p:nvPicPr>
        <p:blipFill>
          <a:blip r:embed="rId4" cstate="print"/>
          <a:srcRect/>
          <a:stretch>
            <a:fillRect/>
          </a:stretch>
        </p:blipFill>
        <p:spPr bwMode="auto">
          <a:xfrm>
            <a:off x="7467600" y="1219200"/>
            <a:ext cx="1074738" cy="741363"/>
          </a:xfrm>
          <a:prstGeom prst="rect">
            <a:avLst/>
          </a:prstGeom>
          <a:noFill/>
          <a:ln w="9525">
            <a:noFill/>
            <a:miter lim="800000"/>
            <a:headEnd/>
            <a:tailEnd/>
          </a:ln>
        </p:spPr>
      </p:pic>
      <p:grpSp>
        <p:nvGrpSpPr>
          <p:cNvPr id="31754" name="Group 11"/>
          <p:cNvGrpSpPr>
            <a:grpSpLocks/>
          </p:cNvGrpSpPr>
          <p:nvPr/>
        </p:nvGrpSpPr>
        <p:grpSpPr bwMode="auto">
          <a:xfrm>
            <a:off x="6781800" y="5181600"/>
            <a:ext cx="1185863" cy="1062038"/>
            <a:chOff x="4272" y="3264"/>
            <a:chExt cx="747" cy="669"/>
          </a:xfrm>
        </p:grpSpPr>
        <p:pic>
          <p:nvPicPr>
            <p:cNvPr id="31756" name="Picture 9" descr="MCj03912980000[1]"/>
            <p:cNvPicPr>
              <a:picLocks noChangeAspect="1" noChangeArrowheads="1"/>
            </p:cNvPicPr>
            <p:nvPr/>
          </p:nvPicPr>
          <p:blipFill>
            <a:blip r:embed="rId5" cstate="print"/>
            <a:srcRect/>
            <a:stretch>
              <a:fillRect/>
            </a:stretch>
          </p:blipFill>
          <p:spPr bwMode="auto">
            <a:xfrm>
              <a:off x="4272" y="3408"/>
              <a:ext cx="492" cy="525"/>
            </a:xfrm>
            <a:prstGeom prst="rect">
              <a:avLst/>
            </a:prstGeom>
            <a:noFill/>
            <a:ln w="9525">
              <a:noFill/>
              <a:miter lim="800000"/>
              <a:headEnd/>
              <a:tailEnd/>
            </a:ln>
          </p:spPr>
        </p:pic>
        <p:pic>
          <p:nvPicPr>
            <p:cNvPr id="31757" name="Picture 10" descr="MCj03078880000[1]"/>
            <p:cNvPicPr>
              <a:picLocks noChangeAspect="1" noChangeArrowheads="1"/>
            </p:cNvPicPr>
            <p:nvPr/>
          </p:nvPicPr>
          <p:blipFill>
            <a:blip r:embed="rId6" cstate="print"/>
            <a:srcRect/>
            <a:stretch>
              <a:fillRect/>
            </a:stretch>
          </p:blipFill>
          <p:spPr bwMode="auto">
            <a:xfrm>
              <a:off x="4800" y="3264"/>
              <a:ext cx="219" cy="528"/>
            </a:xfrm>
            <a:prstGeom prst="rect">
              <a:avLst/>
            </a:prstGeom>
            <a:noFill/>
            <a:ln w="9525">
              <a:noFill/>
              <a:miter lim="800000"/>
              <a:headEnd/>
              <a:tailEnd/>
            </a:ln>
          </p:spPr>
        </p:pic>
      </p:grpSp>
      <p:sp>
        <p:nvSpPr>
          <p:cNvPr id="31755" name="Text Box 12"/>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a:t>LU 3</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6"/>
          <p:cNvSpPr>
            <a:spLocks noGrp="1" noChangeArrowheads="1"/>
          </p:cNvSpPr>
          <p:nvPr>
            <p:ph type="sldNum" sz="quarter" idx="12"/>
          </p:nvPr>
        </p:nvSpPr>
        <p:spPr>
          <a:ln/>
        </p:spPr>
        <p:txBody>
          <a:bodyPr/>
          <a:lstStyle/>
          <a:p>
            <a:pPr>
              <a:defRPr/>
            </a:pPr>
            <a:fld id="{C584A925-D53B-4F92-A754-FC04B7BFD171}" type="slidenum">
              <a:rPr lang="en-US"/>
              <a:pPr>
                <a:defRPr/>
              </a:pPr>
              <a:t>31</a:t>
            </a:fld>
            <a:endParaRPr lang="en-US"/>
          </a:p>
        </p:txBody>
      </p:sp>
      <p:sp>
        <p:nvSpPr>
          <p:cNvPr id="32773" name="Rectangle 2"/>
          <p:cNvSpPr>
            <a:spLocks noGrp="1" noChangeArrowheads="1"/>
          </p:cNvSpPr>
          <p:nvPr>
            <p:ph type="title"/>
          </p:nvPr>
        </p:nvSpPr>
        <p:spPr/>
        <p:txBody>
          <a:bodyPr/>
          <a:lstStyle/>
          <a:p>
            <a:pPr algn="l" eaLnBrk="1" hangingPunct="1"/>
            <a:r>
              <a:rPr lang="en-US" sz="3600" b="1" smtClean="0">
                <a:solidFill>
                  <a:schemeClr val="accent2"/>
                </a:solidFill>
              </a:rPr>
              <a:t>Communication Methods </a:t>
            </a:r>
          </a:p>
        </p:txBody>
      </p:sp>
      <p:sp>
        <p:nvSpPr>
          <p:cNvPr id="32774" name="Rectangle 3"/>
          <p:cNvSpPr>
            <a:spLocks noGrp="1" noChangeArrowheads="1"/>
          </p:cNvSpPr>
          <p:nvPr>
            <p:ph type="body" idx="1"/>
          </p:nvPr>
        </p:nvSpPr>
        <p:spPr/>
        <p:txBody>
          <a:bodyPr/>
          <a:lstStyle/>
          <a:p>
            <a:pPr eaLnBrk="1" hangingPunct="1"/>
            <a:r>
              <a:rPr lang="en-US" sz="2400" smtClean="0"/>
              <a:t>Store and forward systems</a:t>
            </a:r>
          </a:p>
          <a:p>
            <a:pPr lvl="1" eaLnBrk="1" hangingPunct="1"/>
            <a:r>
              <a:rPr lang="en-US" sz="2000" smtClean="0"/>
              <a:t>Bulletin boards</a:t>
            </a:r>
          </a:p>
          <a:p>
            <a:pPr lvl="1" eaLnBrk="1" hangingPunct="1"/>
            <a:r>
              <a:rPr lang="en-US" sz="2000" smtClean="0"/>
              <a:t>Mailboxes </a:t>
            </a:r>
          </a:p>
          <a:p>
            <a:pPr lvl="1" eaLnBrk="1" hangingPunct="1"/>
            <a:r>
              <a:rPr lang="en-US" sz="2000" smtClean="0"/>
              <a:t>Good when sender and receiver are not simultaneously available</a:t>
            </a:r>
          </a:p>
          <a:p>
            <a:pPr eaLnBrk="1" hangingPunct="1"/>
            <a:r>
              <a:rPr lang="en-US" sz="2400" smtClean="0"/>
              <a:t>Other</a:t>
            </a:r>
          </a:p>
          <a:p>
            <a:pPr lvl="1" eaLnBrk="1" hangingPunct="1"/>
            <a:r>
              <a:rPr lang="en-US" sz="2000" smtClean="0"/>
              <a:t>ATV –Amateur TV </a:t>
            </a:r>
            <a:r>
              <a:rPr lang="en-US" sz="1800" i="1" smtClean="0"/>
              <a:t>(fast and slow scan)</a:t>
            </a:r>
          </a:p>
          <a:p>
            <a:pPr lvl="1" eaLnBrk="1" hangingPunct="1"/>
            <a:r>
              <a:rPr lang="en-US" sz="2000" smtClean="0"/>
              <a:t>Satellite communication</a:t>
            </a:r>
          </a:p>
          <a:p>
            <a:pPr lvl="1" eaLnBrk="1" hangingPunct="1"/>
            <a:r>
              <a:rPr lang="en-US" sz="2000" smtClean="0"/>
              <a:t>Internet </a:t>
            </a:r>
          </a:p>
          <a:p>
            <a:pPr lvl="1" eaLnBrk="1" hangingPunct="1"/>
            <a:r>
              <a:rPr lang="en-US" sz="2000" smtClean="0"/>
              <a:t>Human courier </a:t>
            </a:r>
          </a:p>
          <a:p>
            <a:pPr eaLnBrk="1" hangingPunct="1"/>
            <a:endParaRPr lang="en-US" sz="2400" smtClean="0"/>
          </a:p>
          <a:p>
            <a:pPr eaLnBrk="1" hangingPunct="1"/>
            <a:endParaRPr lang="en-US" sz="2400" smtClean="0"/>
          </a:p>
        </p:txBody>
      </p:sp>
      <p:pic>
        <p:nvPicPr>
          <p:cNvPr id="32775" name="Picture 4" descr="MCj02909400000[1]"/>
          <p:cNvPicPr>
            <a:picLocks noChangeAspect="1" noChangeArrowheads="1"/>
          </p:cNvPicPr>
          <p:nvPr/>
        </p:nvPicPr>
        <p:blipFill>
          <a:blip r:embed="rId2" cstate="print"/>
          <a:srcRect/>
          <a:stretch>
            <a:fillRect/>
          </a:stretch>
        </p:blipFill>
        <p:spPr bwMode="auto">
          <a:xfrm>
            <a:off x="5486400" y="1676400"/>
            <a:ext cx="492125" cy="639763"/>
          </a:xfrm>
          <a:prstGeom prst="rect">
            <a:avLst/>
          </a:prstGeom>
          <a:noFill/>
          <a:ln w="9525">
            <a:noFill/>
            <a:miter lim="800000"/>
            <a:headEnd/>
            <a:tailEnd/>
          </a:ln>
        </p:spPr>
      </p:pic>
      <p:grpSp>
        <p:nvGrpSpPr>
          <p:cNvPr id="32776" name="Group 31"/>
          <p:cNvGrpSpPr>
            <a:grpSpLocks/>
          </p:cNvGrpSpPr>
          <p:nvPr/>
        </p:nvGrpSpPr>
        <p:grpSpPr bwMode="auto">
          <a:xfrm>
            <a:off x="6324600" y="1600200"/>
            <a:ext cx="925513" cy="725488"/>
            <a:chOff x="3977" y="2485"/>
            <a:chExt cx="1142" cy="1044"/>
          </a:xfrm>
        </p:grpSpPr>
        <p:sp>
          <p:nvSpPr>
            <p:cNvPr id="32783" name="AutoShape 6"/>
            <p:cNvSpPr>
              <a:spLocks noChangeAspect="1" noChangeArrowheads="1" noTextEdit="1"/>
            </p:cNvSpPr>
            <p:nvPr/>
          </p:nvSpPr>
          <p:spPr bwMode="auto">
            <a:xfrm>
              <a:off x="3977" y="2485"/>
              <a:ext cx="1142" cy="1044"/>
            </a:xfrm>
            <a:prstGeom prst="rect">
              <a:avLst/>
            </a:prstGeom>
            <a:noFill/>
            <a:ln w="9525">
              <a:noFill/>
              <a:miter lim="800000"/>
              <a:headEnd/>
              <a:tailEnd/>
            </a:ln>
          </p:spPr>
          <p:txBody>
            <a:bodyPr/>
            <a:lstStyle/>
            <a:p>
              <a:endParaRPr lang="en-US"/>
            </a:p>
          </p:txBody>
        </p:sp>
        <p:sp>
          <p:nvSpPr>
            <p:cNvPr id="32784" name="Rectangle 9"/>
            <p:cNvSpPr>
              <a:spLocks noChangeArrowheads="1"/>
            </p:cNvSpPr>
            <p:nvPr/>
          </p:nvSpPr>
          <p:spPr bwMode="auto">
            <a:xfrm>
              <a:off x="4462" y="3318"/>
              <a:ext cx="216" cy="182"/>
            </a:xfrm>
            <a:prstGeom prst="rect">
              <a:avLst/>
            </a:prstGeom>
            <a:solidFill>
              <a:srgbClr val="E09E00"/>
            </a:solidFill>
            <a:ln w="9525">
              <a:noFill/>
              <a:miter lim="800000"/>
              <a:headEnd/>
              <a:tailEnd/>
            </a:ln>
          </p:spPr>
          <p:txBody>
            <a:bodyPr/>
            <a:lstStyle/>
            <a:p>
              <a:endParaRPr lang="en-US"/>
            </a:p>
          </p:txBody>
        </p:sp>
        <p:sp>
          <p:nvSpPr>
            <p:cNvPr id="32785" name="Freeform 10"/>
            <p:cNvSpPr>
              <a:spLocks/>
            </p:cNvSpPr>
            <p:nvPr/>
          </p:nvSpPr>
          <p:spPr bwMode="auto">
            <a:xfrm>
              <a:off x="4133" y="2751"/>
              <a:ext cx="840" cy="610"/>
            </a:xfrm>
            <a:custGeom>
              <a:avLst/>
              <a:gdLst>
                <a:gd name="T0" fmla="*/ 1552 w 1681"/>
                <a:gd name="T1" fmla="*/ 95 h 1221"/>
                <a:gd name="T2" fmla="*/ 1540 w 1681"/>
                <a:gd name="T3" fmla="*/ 83 h 1221"/>
                <a:gd name="T4" fmla="*/ 1529 w 1681"/>
                <a:gd name="T5" fmla="*/ 73 h 1221"/>
                <a:gd name="T6" fmla="*/ 1516 w 1681"/>
                <a:gd name="T7" fmla="*/ 63 h 1221"/>
                <a:gd name="T8" fmla="*/ 1503 w 1681"/>
                <a:gd name="T9" fmla="*/ 54 h 1221"/>
                <a:gd name="T10" fmla="*/ 1491 w 1681"/>
                <a:gd name="T11" fmla="*/ 45 h 1221"/>
                <a:gd name="T12" fmla="*/ 1478 w 1681"/>
                <a:gd name="T13" fmla="*/ 38 h 1221"/>
                <a:gd name="T14" fmla="*/ 1464 w 1681"/>
                <a:gd name="T15" fmla="*/ 31 h 1221"/>
                <a:gd name="T16" fmla="*/ 1450 w 1681"/>
                <a:gd name="T17" fmla="*/ 24 h 1221"/>
                <a:gd name="T18" fmla="*/ 1436 w 1681"/>
                <a:gd name="T19" fmla="*/ 19 h 1221"/>
                <a:gd name="T20" fmla="*/ 1423 w 1681"/>
                <a:gd name="T21" fmla="*/ 14 h 1221"/>
                <a:gd name="T22" fmla="*/ 1409 w 1681"/>
                <a:gd name="T23" fmla="*/ 9 h 1221"/>
                <a:gd name="T24" fmla="*/ 1394 w 1681"/>
                <a:gd name="T25" fmla="*/ 6 h 1221"/>
                <a:gd name="T26" fmla="*/ 1380 w 1681"/>
                <a:gd name="T27" fmla="*/ 4 h 1221"/>
                <a:gd name="T28" fmla="*/ 1365 w 1681"/>
                <a:gd name="T29" fmla="*/ 1 h 1221"/>
                <a:gd name="T30" fmla="*/ 1350 w 1681"/>
                <a:gd name="T31" fmla="*/ 0 h 1221"/>
                <a:gd name="T32" fmla="*/ 1335 w 1681"/>
                <a:gd name="T33" fmla="*/ 0 h 1221"/>
                <a:gd name="T34" fmla="*/ 294 w 1681"/>
                <a:gd name="T35" fmla="*/ 0 h 1221"/>
                <a:gd name="T36" fmla="*/ 260 w 1681"/>
                <a:gd name="T37" fmla="*/ 2 h 1221"/>
                <a:gd name="T38" fmla="*/ 229 w 1681"/>
                <a:gd name="T39" fmla="*/ 8 h 1221"/>
                <a:gd name="T40" fmla="*/ 199 w 1681"/>
                <a:gd name="T41" fmla="*/ 17 h 1221"/>
                <a:gd name="T42" fmla="*/ 172 w 1681"/>
                <a:gd name="T43" fmla="*/ 30 h 1221"/>
                <a:gd name="T44" fmla="*/ 145 w 1681"/>
                <a:gd name="T45" fmla="*/ 46 h 1221"/>
                <a:gd name="T46" fmla="*/ 121 w 1681"/>
                <a:gd name="T47" fmla="*/ 66 h 1221"/>
                <a:gd name="T48" fmla="*/ 99 w 1681"/>
                <a:gd name="T49" fmla="*/ 90 h 1221"/>
                <a:gd name="T50" fmla="*/ 80 w 1681"/>
                <a:gd name="T51" fmla="*/ 115 h 1221"/>
                <a:gd name="T52" fmla="*/ 61 w 1681"/>
                <a:gd name="T53" fmla="*/ 145 h 1221"/>
                <a:gd name="T54" fmla="*/ 45 w 1681"/>
                <a:gd name="T55" fmla="*/ 177 h 1221"/>
                <a:gd name="T56" fmla="*/ 32 w 1681"/>
                <a:gd name="T57" fmla="*/ 213 h 1221"/>
                <a:gd name="T58" fmla="*/ 21 w 1681"/>
                <a:gd name="T59" fmla="*/ 251 h 1221"/>
                <a:gd name="T60" fmla="*/ 12 w 1681"/>
                <a:gd name="T61" fmla="*/ 293 h 1221"/>
                <a:gd name="T62" fmla="*/ 6 w 1681"/>
                <a:gd name="T63" fmla="*/ 336 h 1221"/>
                <a:gd name="T64" fmla="*/ 1 w 1681"/>
                <a:gd name="T65" fmla="*/ 382 h 1221"/>
                <a:gd name="T66" fmla="*/ 0 w 1681"/>
                <a:gd name="T67" fmla="*/ 431 h 1221"/>
                <a:gd name="T68" fmla="*/ 0 w 1681"/>
                <a:gd name="T69" fmla="*/ 1106 h 1221"/>
                <a:gd name="T70" fmla="*/ 559 w 1681"/>
                <a:gd name="T71" fmla="*/ 1221 h 1221"/>
                <a:gd name="T72" fmla="*/ 1681 w 1681"/>
                <a:gd name="T73" fmla="*/ 1147 h 1221"/>
                <a:gd name="T74" fmla="*/ 1681 w 1681"/>
                <a:gd name="T75" fmla="*/ 431 h 1221"/>
                <a:gd name="T76" fmla="*/ 1678 w 1681"/>
                <a:gd name="T77" fmla="*/ 381 h 1221"/>
                <a:gd name="T78" fmla="*/ 1671 w 1681"/>
                <a:gd name="T79" fmla="*/ 334 h 1221"/>
                <a:gd name="T80" fmla="*/ 1661 w 1681"/>
                <a:gd name="T81" fmla="*/ 288 h 1221"/>
                <a:gd name="T82" fmla="*/ 1647 w 1681"/>
                <a:gd name="T83" fmla="*/ 243 h 1221"/>
                <a:gd name="T84" fmla="*/ 1629 w 1681"/>
                <a:gd name="T85" fmla="*/ 202 h 1221"/>
                <a:gd name="T86" fmla="*/ 1606 w 1681"/>
                <a:gd name="T87" fmla="*/ 162 h 1221"/>
                <a:gd name="T88" fmla="*/ 1580 w 1681"/>
                <a:gd name="T89" fmla="*/ 127 h 1221"/>
                <a:gd name="T90" fmla="*/ 1552 w 1681"/>
                <a:gd name="T91" fmla="*/ 95 h 122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81"/>
                <a:gd name="T139" fmla="*/ 0 h 1221"/>
                <a:gd name="T140" fmla="*/ 1681 w 1681"/>
                <a:gd name="T141" fmla="*/ 1221 h 122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81" h="1221">
                  <a:moveTo>
                    <a:pt x="1552" y="95"/>
                  </a:moveTo>
                  <a:lnTo>
                    <a:pt x="1540" y="83"/>
                  </a:lnTo>
                  <a:lnTo>
                    <a:pt x="1529" y="73"/>
                  </a:lnTo>
                  <a:lnTo>
                    <a:pt x="1516" y="63"/>
                  </a:lnTo>
                  <a:lnTo>
                    <a:pt x="1503" y="54"/>
                  </a:lnTo>
                  <a:lnTo>
                    <a:pt x="1491" y="45"/>
                  </a:lnTo>
                  <a:lnTo>
                    <a:pt x="1478" y="38"/>
                  </a:lnTo>
                  <a:lnTo>
                    <a:pt x="1464" y="31"/>
                  </a:lnTo>
                  <a:lnTo>
                    <a:pt x="1450" y="24"/>
                  </a:lnTo>
                  <a:lnTo>
                    <a:pt x="1436" y="19"/>
                  </a:lnTo>
                  <a:lnTo>
                    <a:pt x="1423" y="14"/>
                  </a:lnTo>
                  <a:lnTo>
                    <a:pt x="1409" y="9"/>
                  </a:lnTo>
                  <a:lnTo>
                    <a:pt x="1394" y="6"/>
                  </a:lnTo>
                  <a:lnTo>
                    <a:pt x="1380" y="4"/>
                  </a:lnTo>
                  <a:lnTo>
                    <a:pt x="1365" y="1"/>
                  </a:lnTo>
                  <a:lnTo>
                    <a:pt x="1350" y="0"/>
                  </a:lnTo>
                  <a:lnTo>
                    <a:pt x="1335" y="0"/>
                  </a:lnTo>
                  <a:lnTo>
                    <a:pt x="294" y="0"/>
                  </a:lnTo>
                  <a:lnTo>
                    <a:pt x="260" y="2"/>
                  </a:lnTo>
                  <a:lnTo>
                    <a:pt x="229" y="8"/>
                  </a:lnTo>
                  <a:lnTo>
                    <a:pt x="199" y="17"/>
                  </a:lnTo>
                  <a:lnTo>
                    <a:pt x="172" y="30"/>
                  </a:lnTo>
                  <a:lnTo>
                    <a:pt x="145" y="46"/>
                  </a:lnTo>
                  <a:lnTo>
                    <a:pt x="121" y="66"/>
                  </a:lnTo>
                  <a:lnTo>
                    <a:pt x="99" y="90"/>
                  </a:lnTo>
                  <a:lnTo>
                    <a:pt x="80" y="115"/>
                  </a:lnTo>
                  <a:lnTo>
                    <a:pt x="61" y="145"/>
                  </a:lnTo>
                  <a:lnTo>
                    <a:pt x="45" y="177"/>
                  </a:lnTo>
                  <a:lnTo>
                    <a:pt x="32" y="213"/>
                  </a:lnTo>
                  <a:lnTo>
                    <a:pt x="21" y="251"/>
                  </a:lnTo>
                  <a:lnTo>
                    <a:pt x="12" y="293"/>
                  </a:lnTo>
                  <a:lnTo>
                    <a:pt x="6" y="336"/>
                  </a:lnTo>
                  <a:lnTo>
                    <a:pt x="1" y="382"/>
                  </a:lnTo>
                  <a:lnTo>
                    <a:pt x="0" y="431"/>
                  </a:lnTo>
                  <a:lnTo>
                    <a:pt x="0" y="1106"/>
                  </a:lnTo>
                  <a:lnTo>
                    <a:pt x="559" y="1221"/>
                  </a:lnTo>
                  <a:lnTo>
                    <a:pt x="1681" y="1147"/>
                  </a:lnTo>
                  <a:lnTo>
                    <a:pt x="1681" y="431"/>
                  </a:lnTo>
                  <a:lnTo>
                    <a:pt x="1678" y="381"/>
                  </a:lnTo>
                  <a:lnTo>
                    <a:pt x="1671" y="334"/>
                  </a:lnTo>
                  <a:lnTo>
                    <a:pt x="1661" y="288"/>
                  </a:lnTo>
                  <a:lnTo>
                    <a:pt x="1647" y="243"/>
                  </a:lnTo>
                  <a:lnTo>
                    <a:pt x="1629" y="202"/>
                  </a:lnTo>
                  <a:lnTo>
                    <a:pt x="1606" y="162"/>
                  </a:lnTo>
                  <a:lnTo>
                    <a:pt x="1580" y="127"/>
                  </a:lnTo>
                  <a:lnTo>
                    <a:pt x="1552" y="95"/>
                  </a:lnTo>
                  <a:close/>
                </a:path>
              </a:pathLst>
            </a:custGeom>
            <a:solidFill>
              <a:srgbClr val="E09E00"/>
            </a:solidFill>
            <a:ln w="9525">
              <a:noFill/>
              <a:round/>
              <a:headEnd/>
              <a:tailEnd/>
            </a:ln>
          </p:spPr>
          <p:txBody>
            <a:bodyPr/>
            <a:lstStyle/>
            <a:p>
              <a:endParaRPr lang="en-US"/>
            </a:p>
          </p:txBody>
        </p:sp>
        <p:sp>
          <p:nvSpPr>
            <p:cNvPr id="32786" name="Freeform 11"/>
            <p:cNvSpPr>
              <a:spLocks/>
            </p:cNvSpPr>
            <p:nvPr/>
          </p:nvSpPr>
          <p:spPr bwMode="auto">
            <a:xfrm>
              <a:off x="4305" y="2789"/>
              <a:ext cx="631" cy="534"/>
            </a:xfrm>
            <a:custGeom>
              <a:avLst/>
              <a:gdLst>
                <a:gd name="T0" fmla="*/ 990 w 1261"/>
                <a:gd name="T1" fmla="*/ 0 h 1069"/>
                <a:gd name="T2" fmla="*/ 0 w 1261"/>
                <a:gd name="T3" fmla="*/ 0 h 1069"/>
                <a:gd name="T4" fmla="*/ 241 w 1261"/>
                <a:gd name="T5" fmla="*/ 1069 h 1069"/>
                <a:gd name="T6" fmla="*/ 1261 w 1261"/>
                <a:gd name="T7" fmla="*/ 1001 h 1069"/>
                <a:gd name="T8" fmla="*/ 1261 w 1261"/>
                <a:gd name="T9" fmla="*/ 355 h 1069"/>
                <a:gd name="T10" fmla="*/ 1260 w 1261"/>
                <a:gd name="T11" fmla="*/ 319 h 1069"/>
                <a:gd name="T12" fmla="*/ 1255 w 1261"/>
                <a:gd name="T13" fmla="*/ 283 h 1069"/>
                <a:gd name="T14" fmla="*/ 1248 w 1261"/>
                <a:gd name="T15" fmla="*/ 249 h 1069"/>
                <a:gd name="T16" fmla="*/ 1240 w 1261"/>
                <a:gd name="T17" fmla="*/ 217 h 1069"/>
                <a:gd name="T18" fmla="*/ 1228 w 1261"/>
                <a:gd name="T19" fmla="*/ 186 h 1069"/>
                <a:gd name="T20" fmla="*/ 1215 w 1261"/>
                <a:gd name="T21" fmla="*/ 157 h 1069"/>
                <a:gd name="T22" fmla="*/ 1199 w 1261"/>
                <a:gd name="T23" fmla="*/ 129 h 1069"/>
                <a:gd name="T24" fmla="*/ 1181 w 1261"/>
                <a:gd name="T25" fmla="*/ 104 h 1069"/>
                <a:gd name="T26" fmla="*/ 1163 w 1261"/>
                <a:gd name="T27" fmla="*/ 81 h 1069"/>
                <a:gd name="T28" fmla="*/ 1141 w 1261"/>
                <a:gd name="T29" fmla="*/ 61 h 1069"/>
                <a:gd name="T30" fmla="*/ 1119 w 1261"/>
                <a:gd name="T31" fmla="*/ 43 h 1069"/>
                <a:gd name="T32" fmla="*/ 1096 w 1261"/>
                <a:gd name="T33" fmla="*/ 28 h 1069"/>
                <a:gd name="T34" fmla="*/ 1071 w 1261"/>
                <a:gd name="T35" fmla="*/ 16 h 1069"/>
                <a:gd name="T36" fmla="*/ 1044 w 1261"/>
                <a:gd name="T37" fmla="*/ 7 h 1069"/>
                <a:gd name="T38" fmla="*/ 1018 w 1261"/>
                <a:gd name="T39" fmla="*/ 2 h 1069"/>
                <a:gd name="T40" fmla="*/ 990 w 1261"/>
                <a:gd name="T41" fmla="*/ 0 h 10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61"/>
                <a:gd name="T64" fmla="*/ 0 h 1069"/>
                <a:gd name="T65" fmla="*/ 1261 w 1261"/>
                <a:gd name="T66" fmla="*/ 1069 h 10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61" h="1069">
                  <a:moveTo>
                    <a:pt x="990" y="0"/>
                  </a:moveTo>
                  <a:lnTo>
                    <a:pt x="0" y="0"/>
                  </a:lnTo>
                  <a:lnTo>
                    <a:pt x="241" y="1069"/>
                  </a:lnTo>
                  <a:lnTo>
                    <a:pt x="1261" y="1001"/>
                  </a:lnTo>
                  <a:lnTo>
                    <a:pt x="1261" y="355"/>
                  </a:lnTo>
                  <a:lnTo>
                    <a:pt x="1260" y="319"/>
                  </a:lnTo>
                  <a:lnTo>
                    <a:pt x="1255" y="283"/>
                  </a:lnTo>
                  <a:lnTo>
                    <a:pt x="1248" y="249"/>
                  </a:lnTo>
                  <a:lnTo>
                    <a:pt x="1240" y="217"/>
                  </a:lnTo>
                  <a:lnTo>
                    <a:pt x="1228" y="186"/>
                  </a:lnTo>
                  <a:lnTo>
                    <a:pt x="1215" y="157"/>
                  </a:lnTo>
                  <a:lnTo>
                    <a:pt x="1199" y="129"/>
                  </a:lnTo>
                  <a:lnTo>
                    <a:pt x="1181" y="104"/>
                  </a:lnTo>
                  <a:lnTo>
                    <a:pt x="1163" y="81"/>
                  </a:lnTo>
                  <a:lnTo>
                    <a:pt x="1141" y="61"/>
                  </a:lnTo>
                  <a:lnTo>
                    <a:pt x="1119" y="43"/>
                  </a:lnTo>
                  <a:lnTo>
                    <a:pt x="1096" y="28"/>
                  </a:lnTo>
                  <a:lnTo>
                    <a:pt x="1071" y="16"/>
                  </a:lnTo>
                  <a:lnTo>
                    <a:pt x="1044" y="7"/>
                  </a:lnTo>
                  <a:lnTo>
                    <a:pt x="1018" y="2"/>
                  </a:lnTo>
                  <a:lnTo>
                    <a:pt x="990" y="0"/>
                  </a:lnTo>
                  <a:close/>
                </a:path>
              </a:pathLst>
            </a:custGeom>
            <a:solidFill>
              <a:srgbClr val="CEDDE5"/>
            </a:solidFill>
            <a:ln w="9525">
              <a:noFill/>
              <a:round/>
              <a:headEnd/>
              <a:tailEnd/>
            </a:ln>
          </p:spPr>
          <p:txBody>
            <a:bodyPr/>
            <a:lstStyle/>
            <a:p>
              <a:endParaRPr lang="en-US"/>
            </a:p>
          </p:txBody>
        </p:sp>
        <p:sp>
          <p:nvSpPr>
            <p:cNvPr id="32787" name="Freeform 12"/>
            <p:cNvSpPr>
              <a:spLocks/>
            </p:cNvSpPr>
            <p:nvPr/>
          </p:nvSpPr>
          <p:spPr bwMode="auto">
            <a:xfrm>
              <a:off x="4171" y="2789"/>
              <a:ext cx="244" cy="534"/>
            </a:xfrm>
            <a:custGeom>
              <a:avLst/>
              <a:gdLst>
                <a:gd name="T0" fmla="*/ 487 w 487"/>
                <a:gd name="T1" fmla="*/ 1069 h 1069"/>
                <a:gd name="T2" fmla="*/ 487 w 487"/>
                <a:gd name="T3" fmla="*/ 355 h 1069"/>
                <a:gd name="T4" fmla="*/ 486 w 487"/>
                <a:gd name="T5" fmla="*/ 319 h 1069"/>
                <a:gd name="T6" fmla="*/ 482 w 487"/>
                <a:gd name="T7" fmla="*/ 283 h 1069"/>
                <a:gd name="T8" fmla="*/ 476 w 487"/>
                <a:gd name="T9" fmla="*/ 249 h 1069"/>
                <a:gd name="T10" fmla="*/ 467 w 487"/>
                <a:gd name="T11" fmla="*/ 217 h 1069"/>
                <a:gd name="T12" fmla="*/ 455 w 487"/>
                <a:gd name="T13" fmla="*/ 186 h 1069"/>
                <a:gd name="T14" fmla="*/ 441 w 487"/>
                <a:gd name="T15" fmla="*/ 157 h 1069"/>
                <a:gd name="T16" fmla="*/ 426 w 487"/>
                <a:gd name="T17" fmla="*/ 129 h 1069"/>
                <a:gd name="T18" fmla="*/ 409 w 487"/>
                <a:gd name="T19" fmla="*/ 104 h 1069"/>
                <a:gd name="T20" fmla="*/ 389 w 487"/>
                <a:gd name="T21" fmla="*/ 81 h 1069"/>
                <a:gd name="T22" fmla="*/ 369 w 487"/>
                <a:gd name="T23" fmla="*/ 61 h 1069"/>
                <a:gd name="T24" fmla="*/ 347 w 487"/>
                <a:gd name="T25" fmla="*/ 43 h 1069"/>
                <a:gd name="T26" fmla="*/ 323 w 487"/>
                <a:gd name="T27" fmla="*/ 28 h 1069"/>
                <a:gd name="T28" fmla="*/ 298 w 487"/>
                <a:gd name="T29" fmla="*/ 16 h 1069"/>
                <a:gd name="T30" fmla="*/ 272 w 487"/>
                <a:gd name="T31" fmla="*/ 7 h 1069"/>
                <a:gd name="T32" fmla="*/ 245 w 487"/>
                <a:gd name="T33" fmla="*/ 2 h 1069"/>
                <a:gd name="T34" fmla="*/ 218 w 487"/>
                <a:gd name="T35" fmla="*/ 0 h 1069"/>
                <a:gd name="T36" fmla="*/ 218 w 487"/>
                <a:gd name="T37" fmla="*/ 0 h 1069"/>
                <a:gd name="T38" fmla="*/ 191 w 487"/>
                <a:gd name="T39" fmla="*/ 2 h 1069"/>
                <a:gd name="T40" fmla="*/ 166 w 487"/>
                <a:gd name="T41" fmla="*/ 7 h 1069"/>
                <a:gd name="T42" fmla="*/ 143 w 487"/>
                <a:gd name="T43" fmla="*/ 16 h 1069"/>
                <a:gd name="T44" fmla="*/ 121 w 487"/>
                <a:gd name="T45" fmla="*/ 28 h 1069"/>
                <a:gd name="T46" fmla="*/ 102 w 487"/>
                <a:gd name="T47" fmla="*/ 43 h 1069"/>
                <a:gd name="T48" fmla="*/ 84 w 487"/>
                <a:gd name="T49" fmla="*/ 61 h 1069"/>
                <a:gd name="T50" fmla="*/ 68 w 487"/>
                <a:gd name="T51" fmla="*/ 81 h 1069"/>
                <a:gd name="T52" fmla="*/ 54 w 487"/>
                <a:gd name="T53" fmla="*/ 104 h 1069"/>
                <a:gd name="T54" fmla="*/ 42 w 487"/>
                <a:gd name="T55" fmla="*/ 129 h 1069"/>
                <a:gd name="T56" fmla="*/ 30 w 487"/>
                <a:gd name="T57" fmla="*/ 157 h 1069"/>
                <a:gd name="T58" fmla="*/ 21 w 487"/>
                <a:gd name="T59" fmla="*/ 186 h 1069"/>
                <a:gd name="T60" fmla="*/ 14 w 487"/>
                <a:gd name="T61" fmla="*/ 217 h 1069"/>
                <a:gd name="T62" fmla="*/ 7 w 487"/>
                <a:gd name="T63" fmla="*/ 249 h 1069"/>
                <a:gd name="T64" fmla="*/ 4 w 487"/>
                <a:gd name="T65" fmla="*/ 283 h 1069"/>
                <a:gd name="T66" fmla="*/ 1 w 487"/>
                <a:gd name="T67" fmla="*/ 319 h 1069"/>
                <a:gd name="T68" fmla="*/ 0 w 487"/>
                <a:gd name="T69" fmla="*/ 355 h 1069"/>
                <a:gd name="T70" fmla="*/ 0 w 487"/>
                <a:gd name="T71" fmla="*/ 968 h 1069"/>
                <a:gd name="T72" fmla="*/ 487 w 487"/>
                <a:gd name="T73" fmla="*/ 1069 h 10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7"/>
                <a:gd name="T112" fmla="*/ 0 h 1069"/>
                <a:gd name="T113" fmla="*/ 487 w 487"/>
                <a:gd name="T114" fmla="*/ 1069 h 10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7" h="1069">
                  <a:moveTo>
                    <a:pt x="487" y="1069"/>
                  </a:moveTo>
                  <a:lnTo>
                    <a:pt x="487" y="355"/>
                  </a:lnTo>
                  <a:lnTo>
                    <a:pt x="486" y="319"/>
                  </a:lnTo>
                  <a:lnTo>
                    <a:pt x="482" y="283"/>
                  </a:lnTo>
                  <a:lnTo>
                    <a:pt x="476" y="249"/>
                  </a:lnTo>
                  <a:lnTo>
                    <a:pt x="467" y="217"/>
                  </a:lnTo>
                  <a:lnTo>
                    <a:pt x="455" y="186"/>
                  </a:lnTo>
                  <a:lnTo>
                    <a:pt x="441" y="157"/>
                  </a:lnTo>
                  <a:lnTo>
                    <a:pt x="426" y="129"/>
                  </a:lnTo>
                  <a:lnTo>
                    <a:pt x="409" y="104"/>
                  </a:lnTo>
                  <a:lnTo>
                    <a:pt x="389" y="81"/>
                  </a:lnTo>
                  <a:lnTo>
                    <a:pt x="369" y="61"/>
                  </a:lnTo>
                  <a:lnTo>
                    <a:pt x="347" y="43"/>
                  </a:lnTo>
                  <a:lnTo>
                    <a:pt x="323" y="28"/>
                  </a:lnTo>
                  <a:lnTo>
                    <a:pt x="298" y="16"/>
                  </a:lnTo>
                  <a:lnTo>
                    <a:pt x="272" y="7"/>
                  </a:lnTo>
                  <a:lnTo>
                    <a:pt x="245" y="2"/>
                  </a:lnTo>
                  <a:lnTo>
                    <a:pt x="218" y="0"/>
                  </a:lnTo>
                  <a:lnTo>
                    <a:pt x="191" y="2"/>
                  </a:lnTo>
                  <a:lnTo>
                    <a:pt x="166" y="7"/>
                  </a:lnTo>
                  <a:lnTo>
                    <a:pt x="143" y="16"/>
                  </a:lnTo>
                  <a:lnTo>
                    <a:pt x="121" y="28"/>
                  </a:lnTo>
                  <a:lnTo>
                    <a:pt x="102" y="43"/>
                  </a:lnTo>
                  <a:lnTo>
                    <a:pt x="84" y="61"/>
                  </a:lnTo>
                  <a:lnTo>
                    <a:pt x="68" y="81"/>
                  </a:lnTo>
                  <a:lnTo>
                    <a:pt x="54" y="104"/>
                  </a:lnTo>
                  <a:lnTo>
                    <a:pt x="42" y="129"/>
                  </a:lnTo>
                  <a:lnTo>
                    <a:pt x="30" y="157"/>
                  </a:lnTo>
                  <a:lnTo>
                    <a:pt x="21" y="186"/>
                  </a:lnTo>
                  <a:lnTo>
                    <a:pt x="14" y="217"/>
                  </a:lnTo>
                  <a:lnTo>
                    <a:pt x="7" y="249"/>
                  </a:lnTo>
                  <a:lnTo>
                    <a:pt x="4" y="283"/>
                  </a:lnTo>
                  <a:lnTo>
                    <a:pt x="1" y="319"/>
                  </a:lnTo>
                  <a:lnTo>
                    <a:pt x="0" y="355"/>
                  </a:lnTo>
                  <a:lnTo>
                    <a:pt x="0" y="968"/>
                  </a:lnTo>
                  <a:lnTo>
                    <a:pt x="487" y="1069"/>
                  </a:lnTo>
                  <a:close/>
                </a:path>
              </a:pathLst>
            </a:custGeom>
            <a:solidFill>
              <a:srgbClr val="3F3F3F"/>
            </a:solidFill>
            <a:ln w="9525">
              <a:noFill/>
              <a:round/>
              <a:headEnd/>
              <a:tailEnd/>
            </a:ln>
          </p:spPr>
          <p:txBody>
            <a:bodyPr/>
            <a:lstStyle/>
            <a:p>
              <a:endParaRPr lang="en-US"/>
            </a:p>
          </p:txBody>
        </p:sp>
        <p:sp>
          <p:nvSpPr>
            <p:cNvPr id="32788" name="Freeform 13"/>
            <p:cNvSpPr>
              <a:spLocks/>
            </p:cNvSpPr>
            <p:nvPr/>
          </p:nvSpPr>
          <p:spPr bwMode="auto">
            <a:xfrm>
              <a:off x="4159" y="2777"/>
              <a:ext cx="268" cy="561"/>
            </a:xfrm>
            <a:custGeom>
              <a:avLst/>
              <a:gdLst>
                <a:gd name="T0" fmla="*/ 402 w 536"/>
                <a:gd name="T1" fmla="*/ 61 h 1122"/>
                <a:gd name="T2" fmla="*/ 359 w 536"/>
                <a:gd name="T3" fmla="*/ 31 h 1122"/>
                <a:gd name="T4" fmla="*/ 314 w 536"/>
                <a:gd name="T5" fmla="*/ 11 h 1122"/>
                <a:gd name="T6" fmla="*/ 266 w 536"/>
                <a:gd name="T7" fmla="*/ 1 h 1122"/>
                <a:gd name="T8" fmla="*/ 214 w 536"/>
                <a:gd name="T9" fmla="*/ 1 h 1122"/>
                <a:gd name="T10" fmla="*/ 165 w 536"/>
                <a:gd name="T11" fmla="*/ 15 h 1122"/>
                <a:gd name="T12" fmla="*/ 120 w 536"/>
                <a:gd name="T13" fmla="*/ 40 h 1122"/>
                <a:gd name="T14" fmla="*/ 82 w 536"/>
                <a:gd name="T15" fmla="*/ 78 h 1122"/>
                <a:gd name="T16" fmla="*/ 51 w 536"/>
                <a:gd name="T17" fmla="*/ 128 h 1122"/>
                <a:gd name="T18" fmla="*/ 26 w 536"/>
                <a:gd name="T19" fmla="*/ 188 h 1122"/>
                <a:gd name="T20" fmla="*/ 9 w 536"/>
                <a:gd name="T21" fmla="*/ 257 h 1122"/>
                <a:gd name="T22" fmla="*/ 1 w 536"/>
                <a:gd name="T23" fmla="*/ 336 h 1122"/>
                <a:gd name="T24" fmla="*/ 0 w 536"/>
                <a:gd name="T25" fmla="*/ 675 h 1122"/>
                <a:gd name="T26" fmla="*/ 47 w 536"/>
                <a:gd name="T27" fmla="*/ 379 h 1122"/>
                <a:gd name="T28" fmla="*/ 53 w 536"/>
                <a:gd name="T29" fmla="*/ 288 h 1122"/>
                <a:gd name="T30" fmla="*/ 70 w 536"/>
                <a:gd name="T31" fmla="*/ 208 h 1122"/>
                <a:gd name="T32" fmla="*/ 97 w 536"/>
                <a:gd name="T33" fmla="*/ 143 h 1122"/>
                <a:gd name="T34" fmla="*/ 134 w 536"/>
                <a:gd name="T35" fmla="*/ 92 h 1122"/>
                <a:gd name="T36" fmla="*/ 158 w 536"/>
                <a:gd name="T37" fmla="*/ 72 h 1122"/>
                <a:gd name="T38" fmla="*/ 183 w 536"/>
                <a:gd name="T39" fmla="*/ 59 h 1122"/>
                <a:gd name="T40" fmla="*/ 212 w 536"/>
                <a:gd name="T41" fmla="*/ 49 h 1122"/>
                <a:gd name="T42" fmla="*/ 242 w 536"/>
                <a:gd name="T43" fmla="*/ 47 h 1122"/>
                <a:gd name="T44" fmla="*/ 281 w 536"/>
                <a:gd name="T45" fmla="*/ 52 h 1122"/>
                <a:gd name="T46" fmla="*/ 319 w 536"/>
                <a:gd name="T47" fmla="*/ 64 h 1122"/>
                <a:gd name="T48" fmla="*/ 355 w 536"/>
                <a:gd name="T49" fmla="*/ 84 h 1122"/>
                <a:gd name="T50" fmla="*/ 388 w 536"/>
                <a:gd name="T51" fmla="*/ 113 h 1122"/>
                <a:gd name="T52" fmla="*/ 431 w 536"/>
                <a:gd name="T53" fmla="*/ 166 h 1122"/>
                <a:gd name="T54" fmla="*/ 462 w 536"/>
                <a:gd name="T55" fmla="*/ 230 h 1122"/>
                <a:gd name="T56" fmla="*/ 481 w 536"/>
                <a:gd name="T57" fmla="*/ 302 h 1122"/>
                <a:gd name="T58" fmla="*/ 488 w 536"/>
                <a:gd name="T59" fmla="*/ 379 h 1122"/>
                <a:gd name="T60" fmla="*/ 47 w 536"/>
                <a:gd name="T61" fmla="*/ 973 h 1122"/>
                <a:gd name="T62" fmla="*/ 0 w 536"/>
                <a:gd name="T63" fmla="*/ 770 h 1122"/>
                <a:gd name="T64" fmla="*/ 536 w 536"/>
                <a:gd name="T65" fmla="*/ 1122 h 1122"/>
                <a:gd name="T66" fmla="*/ 533 w 536"/>
                <a:gd name="T67" fmla="*/ 335 h 1122"/>
                <a:gd name="T68" fmla="*/ 518 w 536"/>
                <a:gd name="T69" fmla="*/ 251 h 1122"/>
                <a:gd name="T70" fmla="*/ 489 w 536"/>
                <a:gd name="T71" fmla="*/ 174 h 1122"/>
                <a:gd name="T72" fmla="*/ 447 w 536"/>
                <a:gd name="T73" fmla="*/ 108 h 11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6"/>
                <a:gd name="T112" fmla="*/ 0 h 1122"/>
                <a:gd name="T113" fmla="*/ 536 w 536"/>
                <a:gd name="T114" fmla="*/ 1122 h 11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6" h="1122">
                  <a:moveTo>
                    <a:pt x="422" y="79"/>
                  </a:moveTo>
                  <a:lnTo>
                    <a:pt x="402" y="61"/>
                  </a:lnTo>
                  <a:lnTo>
                    <a:pt x="381" y="45"/>
                  </a:lnTo>
                  <a:lnTo>
                    <a:pt x="359" y="31"/>
                  </a:lnTo>
                  <a:lnTo>
                    <a:pt x="337" y="21"/>
                  </a:lnTo>
                  <a:lnTo>
                    <a:pt x="314" y="11"/>
                  </a:lnTo>
                  <a:lnTo>
                    <a:pt x="290" y="5"/>
                  </a:lnTo>
                  <a:lnTo>
                    <a:pt x="266" y="1"/>
                  </a:lnTo>
                  <a:lnTo>
                    <a:pt x="242" y="0"/>
                  </a:lnTo>
                  <a:lnTo>
                    <a:pt x="214" y="1"/>
                  </a:lnTo>
                  <a:lnTo>
                    <a:pt x="189" y="7"/>
                  </a:lnTo>
                  <a:lnTo>
                    <a:pt x="165" y="15"/>
                  </a:lnTo>
                  <a:lnTo>
                    <a:pt x="142" y="26"/>
                  </a:lnTo>
                  <a:lnTo>
                    <a:pt x="120" y="40"/>
                  </a:lnTo>
                  <a:lnTo>
                    <a:pt x="100" y="59"/>
                  </a:lnTo>
                  <a:lnTo>
                    <a:pt x="82" y="78"/>
                  </a:lnTo>
                  <a:lnTo>
                    <a:pt x="66" y="101"/>
                  </a:lnTo>
                  <a:lnTo>
                    <a:pt x="51" y="128"/>
                  </a:lnTo>
                  <a:lnTo>
                    <a:pt x="37" y="157"/>
                  </a:lnTo>
                  <a:lnTo>
                    <a:pt x="26" y="188"/>
                  </a:lnTo>
                  <a:lnTo>
                    <a:pt x="17" y="221"/>
                  </a:lnTo>
                  <a:lnTo>
                    <a:pt x="9" y="257"/>
                  </a:lnTo>
                  <a:lnTo>
                    <a:pt x="5" y="296"/>
                  </a:lnTo>
                  <a:lnTo>
                    <a:pt x="1" y="336"/>
                  </a:lnTo>
                  <a:lnTo>
                    <a:pt x="0" y="379"/>
                  </a:lnTo>
                  <a:lnTo>
                    <a:pt x="0" y="675"/>
                  </a:lnTo>
                  <a:lnTo>
                    <a:pt x="47" y="675"/>
                  </a:lnTo>
                  <a:lnTo>
                    <a:pt x="47" y="379"/>
                  </a:lnTo>
                  <a:lnTo>
                    <a:pt x="48" y="332"/>
                  </a:lnTo>
                  <a:lnTo>
                    <a:pt x="53" y="288"/>
                  </a:lnTo>
                  <a:lnTo>
                    <a:pt x="60" y="246"/>
                  </a:lnTo>
                  <a:lnTo>
                    <a:pt x="70" y="208"/>
                  </a:lnTo>
                  <a:lnTo>
                    <a:pt x="82" y="174"/>
                  </a:lnTo>
                  <a:lnTo>
                    <a:pt x="97" y="143"/>
                  </a:lnTo>
                  <a:lnTo>
                    <a:pt x="114" y="115"/>
                  </a:lnTo>
                  <a:lnTo>
                    <a:pt x="134" y="92"/>
                  </a:lnTo>
                  <a:lnTo>
                    <a:pt x="145" y="82"/>
                  </a:lnTo>
                  <a:lnTo>
                    <a:pt x="158" y="72"/>
                  </a:lnTo>
                  <a:lnTo>
                    <a:pt x="170" y="64"/>
                  </a:lnTo>
                  <a:lnTo>
                    <a:pt x="183" y="59"/>
                  </a:lnTo>
                  <a:lnTo>
                    <a:pt x="197" y="53"/>
                  </a:lnTo>
                  <a:lnTo>
                    <a:pt x="212" y="49"/>
                  </a:lnTo>
                  <a:lnTo>
                    <a:pt x="227" y="48"/>
                  </a:lnTo>
                  <a:lnTo>
                    <a:pt x="242" y="47"/>
                  </a:lnTo>
                  <a:lnTo>
                    <a:pt x="261" y="48"/>
                  </a:lnTo>
                  <a:lnTo>
                    <a:pt x="281" y="52"/>
                  </a:lnTo>
                  <a:lnTo>
                    <a:pt x="301" y="56"/>
                  </a:lnTo>
                  <a:lnTo>
                    <a:pt x="319" y="64"/>
                  </a:lnTo>
                  <a:lnTo>
                    <a:pt x="337" y="74"/>
                  </a:lnTo>
                  <a:lnTo>
                    <a:pt x="355" y="84"/>
                  </a:lnTo>
                  <a:lnTo>
                    <a:pt x="372" y="98"/>
                  </a:lnTo>
                  <a:lnTo>
                    <a:pt x="388" y="113"/>
                  </a:lnTo>
                  <a:lnTo>
                    <a:pt x="411" y="138"/>
                  </a:lnTo>
                  <a:lnTo>
                    <a:pt x="431" y="166"/>
                  </a:lnTo>
                  <a:lnTo>
                    <a:pt x="448" y="197"/>
                  </a:lnTo>
                  <a:lnTo>
                    <a:pt x="462" y="230"/>
                  </a:lnTo>
                  <a:lnTo>
                    <a:pt x="473" y="265"/>
                  </a:lnTo>
                  <a:lnTo>
                    <a:pt x="481" y="302"/>
                  </a:lnTo>
                  <a:lnTo>
                    <a:pt x="487" y="340"/>
                  </a:lnTo>
                  <a:lnTo>
                    <a:pt x="488" y="379"/>
                  </a:lnTo>
                  <a:lnTo>
                    <a:pt x="488" y="1064"/>
                  </a:lnTo>
                  <a:lnTo>
                    <a:pt x="47" y="973"/>
                  </a:lnTo>
                  <a:lnTo>
                    <a:pt x="47" y="770"/>
                  </a:lnTo>
                  <a:lnTo>
                    <a:pt x="0" y="770"/>
                  </a:lnTo>
                  <a:lnTo>
                    <a:pt x="0" y="1011"/>
                  </a:lnTo>
                  <a:lnTo>
                    <a:pt x="536" y="1122"/>
                  </a:lnTo>
                  <a:lnTo>
                    <a:pt x="536" y="379"/>
                  </a:lnTo>
                  <a:lnTo>
                    <a:pt x="533" y="335"/>
                  </a:lnTo>
                  <a:lnTo>
                    <a:pt x="527" y="292"/>
                  </a:lnTo>
                  <a:lnTo>
                    <a:pt x="518" y="251"/>
                  </a:lnTo>
                  <a:lnTo>
                    <a:pt x="506" y="212"/>
                  </a:lnTo>
                  <a:lnTo>
                    <a:pt x="489" y="174"/>
                  </a:lnTo>
                  <a:lnTo>
                    <a:pt x="470" y="139"/>
                  </a:lnTo>
                  <a:lnTo>
                    <a:pt x="447" y="108"/>
                  </a:lnTo>
                  <a:lnTo>
                    <a:pt x="422" y="79"/>
                  </a:lnTo>
                  <a:close/>
                </a:path>
              </a:pathLst>
            </a:custGeom>
            <a:solidFill>
              <a:srgbClr val="000000"/>
            </a:solidFill>
            <a:ln w="9525">
              <a:noFill/>
              <a:round/>
              <a:headEnd/>
              <a:tailEnd/>
            </a:ln>
          </p:spPr>
          <p:txBody>
            <a:bodyPr/>
            <a:lstStyle/>
            <a:p>
              <a:endParaRPr lang="en-US"/>
            </a:p>
          </p:txBody>
        </p:sp>
        <p:sp>
          <p:nvSpPr>
            <p:cNvPr id="32789" name="Freeform 14"/>
            <p:cNvSpPr>
              <a:spLocks/>
            </p:cNvSpPr>
            <p:nvPr/>
          </p:nvSpPr>
          <p:spPr bwMode="auto">
            <a:xfrm>
              <a:off x="4255" y="2798"/>
              <a:ext cx="160" cy="508"/>
            </a:xfrm>
            <a:custGeom>
              <a:avLst/>
              <a:gdLst>
                <a:gd name="T0" fmla="*/ 0 w 319"/>
                <a:gd name="T1" fmla="*/ 336 h 1015"/>
                <a:gd name="T2" fmla="*/ 0 w 319"/>
                <a:gd name="T3" fmla="*/ 949 h 1015"/>
                <a:gd name="T4" fmla="*/ 319 w 319"/>
                <a:gd name="T5" fmla="*/ 1015 h 1015"/>
                <a:gd name="T6" fmla="*/ 319 w 319"/>
                <a:gd name="T7" fmla="*/ 336 h 1015"/>
                <a:gd name="T8" fmla="*/ 316 w 319"/>
                <a:gd name="T9" fmla="*/ 278 h 1015"/>
                <a:gd name="T10" fmla="*/ 306 w 319"/>
                <a:gd name="T11" fmla="*/ 224 h 1015"/>
                <a:gd name="T12" fmla="*/ 289 w 319"/>
                <a:gd name="T13" fmla="*/ 173 h 1015"/>
                <a:gd name="T14" fmla="*/ 269 w 319"/>
                <a:gd name="T15" fmla="*/ 126 h 1015"/>
                <a:gd name="T16" fmla="*/ 241 w 319"/>
                <a:gd name="T17" fmla="*/ 86 h 1015"/>
                <a:gd name="T18" fmla="*/ 211 w 319"/>
                <a:gd name="T19" fmla="*/ 50 h 1015"/>
                <a:gd name="T20" fmla="*/ 175 w 319"/>
                <a:gd name="T21" fmla="*/ 21 h 1015"/>
                <a:gd name="T22" fmla="*/ 137 w 319"/>
                <a:gd name="T23" fmla="*/ 0 h 1015"/>
                <a:gd name="T24" fmla="*/ 105 w 319"/>
                <a:gd name="T25" fmla="*/ 21 h 1015"/>
                <a:gd name="T26" fmla="*/ 76 w 319"/>
                <a:gd name="T27" fmla="*/ 50 h 1015"/>
                <a:gd name="T28" fmla="*/ 53 w 319"/>
                <a:gd name="T29" fmla="*/ 86 h 1015"/>
                <a:gd name="T30" fmla="*/ 34 w 319"/>
                <a:gd name="T31" fmla="*/ 126 h 1015"/>
                <a:gd name="T32" fmla="*/ 19 w 319"/>
                <a:gd name="T33" fmla="*/ 173 h 1015"/>
                <a:gd name="T34" fmla="*/ 8 w 319"/>
                <a:gd name="T35" fmla="*/ 224 h 1015"/>
                <a:gd name="T36" fmla="*/ 3 w 319"/>
                <a:gd name="T37" fmla="*/ 278 h 1015"/>
                <a:gd name="T38" fmla="*/ 0 w 319"/>
                <a:gd name="T39" fmla="*/ 336 h 10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9"/>
                <a:gd name="T61" fmla="*/ 0 h 1015"/>
                <a:gd name="T62" fmla="*/ 319 w 319"/>
                <a:gd name="T63" fmla="*/ 1015 h 10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9" h="1015">
                  <a:moveTo>
                    <a:pt x="0" y="336"/>
                  </a:moveTo>
                  <a:lnTo>
                    <a:pt x="0" y="949"/>
                  </a:lnTo>
                  <a:lnTo>
                    <a:pt x="319" y="1015"/>
                  </a:lnTo>
                  <a:lnTo>
                    <a:pt x="319" y="336"/>
                  </a:lnTo>
                  <a:lnTo>
                    <a:pt x="316" y="278"/>
                  </a:lnTo>
                  <a:lnTo>
                    <a:pt x="306" y="224"/>
                  </a:lnTo>
                  <a:lnTo>
                    <a:pt x="289" y="173"/>
                  </a:lnTo>
                  <a:lnTo>
                    <a:pt x="269" y="126"/>
                  </a:lnTo>
                  <a:lnTo>
                    <a:pt x="241" y="86"/>
                  </a:lnTo>
                  <a:lnTo>
                    <a:pt x="211" y="50"/>
                  </a:lnTo>
                  <a:lnTo>
                    <a:pt x="175" y="21"/>
                  </a:lnTo>
                  <a:lnTo>
                    <a:pt x="137" y="0"/>
                  </a:lnTo>
                  <a:lnTo>
                    <a:pt x="105" y="21"/>
                  </a:lnTo>
                  <a:lnTo>
                    <a:pt x="76" y="50"/>
                  </a:lnTo>
                  <a:lnTo>
                    <a:pt x="53" y="86"/>
                  </a:lnTo>
                  <a:lnTo>
                    <a:pt x="34" y="126"/>
                  </a:lnTo>
                  <a:lnTo>
                    <a:pt x="19" y="173"/>
                  </a:lnTo>
                  <a:lnTo>
                    <a:pt x="8" y="224"/>
                  </a:lnTo>
                  <a:lnTo>
                    <a:pt x="3" y="278"/>
                  </a:lnTo>
                  <a:lnTo>
                    <a:pt x="0" y="336"/>
                  </a:lnTo>
                  <a:close/>
                </a:path>
              </a:pathLst>
            </a:custGeom>
            <a:solidFill>
              <a:srgbClr val="000000"/>
            </a:solidFill>
            <a:ln w="9525">
              <a:noFill/>
              <a:round/>
              <a:headEnd/>
              <a:tailEnd/>
            </a:ln>
          </p:spPr>
          <p:txBody>
            <a:bodyPr/>
            <a:lstStyle/>
            <a:p>
              <a:endParaRPr lang="en-US"/>
            </a:p>
          </p:txBody>
        </p:sp>
        <p:sp>
          <p:nvSpPr>
            <p:cNvPr id="32790" name="Freeform 15"/>
            <p:cNvSpPr>
              <a:spLocks/>
            </p:cNvSpPr>
            <p:nvPr/>
          </p:nvSpPr>
          <p:spPr bwMode="auto">
            <a:xfrm>
              <a:off x="4057" y="2985"/>
              <a:ext cx="343" cy="380"/>
            </a:xfrm>
            <a:custGeom>
              <a:avLst/>
              <a:gdLst>
                <a:gd name="T0" fmla="*/ 685 w 685"/>
                <a:gd name="T1" fmla="*/ 0 h 760"/>
                <a:gd name="T2" fmla="*/ 0 w 685"/>
                <a:gd name="T3" fmla="*/ 55 h 760"/>
                <a:gd name="T4" fmla="*/ 84 w 685"/>
                <a:gd name="T5" fmla="*/ 760 h 760"/>
                <a:gd name="T6" fmla="*/ 683 w 685"/>
                <a:gd name="T7" fmla="*/ 609 h 760"/>
                <a:gd name="T8" fmla="*/ 685 w 685"/>
                <a:gd name="T9" fmla="*/ 0 h 760"/>
                <a:gd name="T10" fmla="*/ 0 60000 65536"/>
                <a:gd name="T11" fmla="*/ 0 60000 65536"/>
                <a:gd name="T12" fmla="*/ 0 60000 65536"/>
                <a:gd name="T13" fmla="*/ 0 60000 65536"/>
                <a:gd name="T14" fmla="*/ 0 60000 65536"/>
                <a:gd name="T15" fmla="*/ 0 w 685"/>
                <a:gd name="T16" fmla="*/ 0 h 760"/>
                <a:gd name="T17" fmla="*/ 685 w 685"/>
                <a:gd name="T18" fmla="*/ 760 h 760"/>
              </a:gdLst>
              <a:ahLst/>
              <a:cxnLst>
                <a:cxn ang="T10">
                  <a:pos x="T0" y="T1"/>
                </a:cxn>
                <a:cxn ang="T11">
                  <a:pos x="T2" y="T3"/>
                </a:cxn>
                <a:cxn ang="T12">
                  <a:pos x="T4" y="T5"/>
                </a:cxn>
                <a:cxn ang="T13">
                  <a:pos x="T6" y="T7"/>
                </a:cxn>
                <a:cxn ang="T14">
                  <a:pos x="T8" y="T9"/>
                </a:cxn>
              </a:cxnLst>
              <a:rect l="T15" t="T16" r="T17" b="T18"/>
              <a:pathLst>
                <a:path w="685" h="760">
                  <a:moveTo>
                    <a:pt x="685" y="0"/>
                  </a:moveTo>
                  <a:lnTo>
                    <a:pt x="0" y="55"/>
                  </a:lnTo>
                  <a:lnTo>
                    <a:pt x="84" y="760"/>
                  </a:lnTo>
                  <a:lnTo>
                    <a:pt x="683" y="609"/>
                  </a:lnTo>
                  <a:lnTo>
                    <a:pt x="685" y="0"/>
                  </a:lnTo>
                  <a:close/>
                </a:path>
              </a:pathLst>
            </a:custGeom>
            <a:solidFill>
              <a:srgbClr val="FFFFFF"/>
            </a:solidFill>
            <a:ln w="9525">
              <a:noFill/>
              <a:round/>
              <a:headEnd/>
              <a:tailEnd/>
            </a:ln>
          </p:spPr>
          <p:txBody>
            <a:bodyPr/>
            <a:lstStyle/>
            <a:p>
              <a:endParaRPr lang="en-US"/>
            </a:p>
          </p:txBody>
        </p:sp>
        <p:sp>
          <p:nvSpPr>
            <p:cNvPr id="32791" name="Freeform 16"/>
            <p:cNvSpPr>
              <a:spLocks/>
            </p:cNvSpPr>
            <p:nvPr/>
          </p:nvSpPr>
          <p:spPr bwMode="auto">
            <a:xfrm>
              <a:off x="4285" y="2777"/>
              <a:ext cx="662" cy="558"/>
            </a:xfrm>
            <a:custGeom>
              <a:avLst/>
              <a:gdLst>
                <a:gd name="T0" fmla="*/ 1211 w 1325"/>
                <a:gd name="T1" fmla="*/ 79 h 1116"/>
                <a:gd name="T2" fmla="*/ 1191 w 1325"/>
                <a:gd name="T3" fmla="*/ 61 h 1116"/>
                <a:gd name="T4" fmla="*/ 1170 w 1325"/>
                <a:gd name="T5" fmla="*/ 45 h 1116"/>
                <a:gd name="T6" fmla="*/ 1150 w 1325"/>
                <a:gd name="T7" fmla="*/ 31 h 1116"/>
                <a:gd name="T8" fmla="*/ 1127 w 1325"/>
                <a:gd name="T9" fmla="*/ 21 h 1116"/>
                <a:gd name="T10" fmla="*/ 1104 w 1325"/>
                <a:gd name="T11" fmla="*/ 11 h 1116"/>
                <a:gd name="T12" fmla="*/ 1081 w 1325"/>
                <a:gd name="T13" fmla="*/ 5 h 1116"/>
                <a:gd name="T14" fmla="*/ 1056 w 1325"/>
                <a:gd name="T15" fmla="*/ 1 h 1116"/>
                <a:gd name="T16" fmla="*/ 1031 w 1325"/>
                <a:gd name="T17" fmla="*/ 0 h 1116"/>
                <a:gd name="T18" fmla="*/ 23 w 1325"/>
                <a:gd name="T19" fmla="*/ 0 h 1116"/>
                <a:gd name="T20" fmla="*/ 14 w 1325"/>
                <a:gd name="T21" fmla="*/ 2 h 1116"/>
                <a:gd name="T22" fmla="*/ 7 w 1325"/>
                <a:gd name="T23" fmla="*/ 7 h 1116"/>
                <a:gd name="T24" fmla="*/ 3 w 1325"/>
                <a:gd name="T25" fmla="*/ 15 h 1116"/>
                <a:gd name="T26" fmla="*/ 0 w 1325"/>
                <a:gd name="T27" fmla="*/ 24 h 1116"/>
                <a:gd name="T28" fmla="*/ 3 w 1325"/>
                <a:gd name="T29" fmla="*/ 33 h 1116"/>
                <a:gd name="T30" fmla="*/ 7 w 1325"/>
                <a:gd name="T31" fmla="*/ 40 h 1116"/>
                <a:gd name="T32" fmla="*/ 14 w 1325"/>
                <a:gd name="T33" fmla="*/ 45 h 1116"/>
                <a:gd name="T34" fmla="*/ 23 w 1325"/>
                <a:gd name="T35" fmla="*/ 47 h 1116"/>
                <a:gd name="T36" fmla="*/ 23 w 1325"/>
                <a:gd name="T37" fmla="*/ 47 h 1116"/>
                <a:gd name="T38" fmla="*/ 1031 w 1325"/>
                <a:gd name="T39" fmla="*/ 47 h 1116"/>
                <a:gd name="T40" fmla="*/ 1051 w 1325"/>
                <a:gd name="T41" fmla="*/ 48 h 1116"/>
                <a:gd name="T42" fmla="*/ 1070 w 1325"/>
                <a:gd name="T43" fmla="*/ 52 h 1116"/>
                <a:gd name="T44" fmla="*/ 1090 w 1325"/>
                <a:gd name="T45" fmla="*/ 56 h 1116"/>
                <a:gd name="T46" fmla="*/ 1108 w 1325"/>
                <a:gd name="T47" fmla="*/ 64 h 1116"/>
                <a:gd name="T48" fmla="*/ 1127 w 1325"/>
                <a:gd name="T49" fmla="*/ 74 h 1116"/>
                <a:gd name="T50" fmla="*/ 1144 w 1325"/>
                <a:gd name="T51" fmla="*/ 84 h 1116"/>
                <a:gd name="T52" fmla="*/ 1161 w 1325"/>
                <a:gd name="T53" fmla="*/ 98 h 1116"/>
                <a:gd name="T54" fmla="*/ 1178 w 1325"/>
                <a:gd name="T55" fmla="*/ 113 h 1116"/>
                <a:gd name="T56" fmla="*/ 1200 w 1325"/>
                <a:gd name="T57" fmla="*/ 138 h 1116"/>
                <a:gd name="T58" fmla="*/ 1221 w 1325"/>
                <a:gd name="T59" fmla="*/ 166 h 1116"/>
                <a:gd name="T60" fmla="*/ 1237 w 1325"/>
                <a:gd name="T61" fmla="*/ 197 h 1116"/>
                <a:gd name="T62" fmla="*/ 1252 w 1325"/>
                <a:gd name="T63" fmla="*/ 230 h 1116"/>
                <a:gd name="T64" fmla="*/ 1263 w 1325"/>
                <a:gd name="T65" fmla="*/ 265 h 1116"/>
                <a:gd name="T66" fmla="*/ 1271 w 1325"/>
                <a:gd name="T67" fmla="*/ 302 h 1116"/>
                <a:gd name="T68" fmla="*/ 1276 w 1325"/>
                <a:gd name="T69" fmla="*/ 340 h 1116"/>
                <a:gd name="T70" fmla="*/ 1278 w 1325"/>
                <a:gd name="T71" fmla="*/ 379 h 1116"/>
                <a:gd name="T72" fmla="*/ 1278 w 1325"/>
                <a:gd name="T73" fmla="*/ 1003 h 1116"/>
                <a:gd name="T74" fmla="*/ 280 w 1325"/>
                <a:gd name="T75" fmla="*/ 1069 h 1116"/>
                <a:gd name="T76" fmla="*/ 271 w 1325"/>
                <a:gd name="T77" fmla="*/ 1071 h 1116"/>
                <a:gd name="T78" fmla="*/ 264 w 1325"/>
                <a:gd name="T79" fmla="*/ 1077 h 1116"/>
                <a:gd name="T80" fmla="*/ 259 w 1325"/>
                <a:gd name="T81" fmla="*/ 1085 h 1116"/>
                <a:gd name="T82" fmla="*/ 258 w 1325"/>
                <a:gd name="T83" fmla="*/ 1094 h 1116"/>
                <a:gd name="T84" fmla="*/ 261 w 1325"/>
                <a:gd name="T85" fmla="*/ 1103 h 1116"/>
                <a:gd name="T86" fmla="*/ 266 w 1325"/>
                <a:gd name="T87" fmla="*/ 1110 h 1116"/>
                <a:gd name="T88" fmla="*/ 274 w 1325"/>
                <a:gd name="T89" fmla="*/ 1115 h 1116"/>
                <a:gd name="T90" fmla="*/ 284 w 1325"/>
                <a:gd name="T91" fmla="*/ 1116 h 1116"/>
                <a:gd name="T92" fmla="*/ 1325 w 1325"/>
                <a:gd name="T93" fmla="*/ 1047 h 1116"/>
                <a:gd name="T94" fmla="*/ 1325 w 1325"/>
                <a:gd name="T95" fmla="*/ 379 h 1116"/>
                <a:gd name="T96" fmla="*/ 1322 w 1325"/>
                <a:gd name="T97" fmla="*/ 335 h 1116"/>
                <a:gd name="T98" fmla="*/ 1317 w 1325"/>
                <a:gd name="T99" fmla="*/ 292 h 1116"/>
                <a:gd name="T100" fmla="*/ 1307 w 1325"/>
                <a:gd name="T101" fmla="*/ 251 h 1116"/>
                <a:gd name="T102" fmla="*/ 1295 w 1325"/>
                <a:gd name="T103" fmla="*/ 212 h 1116"/>
                <a:gd name="T104" fmla="*/ 1279 w 1325"/>
                <a:gd name="T105" fmla="*/ 174 h 1116"/>
                <a:gd name="T106" fmla="*/ 1259 w 1325"/>
                <a:gd name="T107" fmla="*/ 139 h 1116"/>
                <a:gd name="T108" fmla="*/ 1236 w 1325"/>
                <a:gd name="T109" fmla="*/ 108 h 1116"/>
                <a:gd name="T110" fmla="*/ 1211 w 1325"/>
                <a:gd name="T111" fmla="*/ 79 h 11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25"/>
                <a:gd name="T169" fmla="*/ 0 h 1116"/>
                <a:gd name="T170" fmla="*/ 1325 w 1325"/>
                <a:gd name="T171" fmla="*/ 1116 h 11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25" h="1116">
                  <a:moveTo>
                    <a:pt x="1211" y="79"/>
                  </a:moveTo>
                  <a:lnTo>
                    <a:pt x="1191" y="61"/>
                  </a:lnTo>
                  <a:lnTo>
                    <a:pt x="1170" y="45"/>
                  </a:lnTo>
                  <a:lnTo>
                    <a:pt x="1150" y="31"/>
                  </a:lnTo>
                  <a:lnTo>
                    <a:pt x="1127" y="21"/>
                  </a:lnTo>
                  <a:lnTo>
                    <a:pt x="1104" y="11"/>
                  </a:lnTo>
                  <a:lnTo>
                    <a:pt x="1081" y="5"/>
                  </a:lnTo>
                  <a:lnTo>
                    <a:pt x="1056" y="1"/>
                  </a:lnTo>
                  <a:lnTo>
                    <a:pt x="1031" y="0"/>
                  </a:lnTo>
                  <a:lnTo>
                    <a:pt x="23" y="0"/>
                  </a:lnTo>
                  <a:lnTo>
                    <a:pt x="14" y="2"/>
                  </a:lnTo>
                  <a:lnTo>
                    <a:pt x="7" y="7"/>
                  </a:lnTo>
                  <a:lnTo>
                    <a:pt x="3" y="15"/>
                  </a:lnTo>
                  <a:lnTo>
                    <a:pt x="0" y="24"/>
                  </a:lnTo>
                  <a:lnTo>
                    <a:pt x="3" y="33"/>
                  </a:lnTo>
                  <a:lnTo>
                    <a:pt x="7" y="40"/>
                  </a:lnTo>
                  <a:lnTo>
                    <a:pt x="14" y="45"/>
                  </a:lnTo>
                  <a:lnTo>
                    <a:pt x="23" y="47"/>
                  </a:lnTo>
                  <a:lnTo>
                    <a:pt x="1031" y="47"/>
                  </a:lnTo>
                  <a:lnTo>
                    <a:pt x="1051" y="48"/>
                  </a:lnTo>
                  <a:lnTo>
                    <a:pt x="1070" y="52"/>
                  </a:lnTo>
                  <a:lnTo>
                    <a:pt x="1090" y="56"/>
                  </a:lnTo>
                  <a:lnTo>
                    <a:pt x="1108" y="64"/>
                  </a:lnTo>
                  <a:lnTo>
                    <a:pt x="1127" y="74"/>
                  </a:lnTo>
                  <a:lnTo>
                    <a:pt x="1144" y="84"/>
                  </a:lnTo>
                  <a:lnTo>
                    <a:pt x="1161" y="98"/>
                  </a:lnTo>
                  <a:lnTo>
                    <a:pt x="1178" y="113"/>
                  </a:lnTo>
                  <a:lnTo>
                    <a:pt x="1200" y="138"/>
                  </a:lnTo>
                  <a:lnTo>
                    <a:pt x="1221" y="166"/>
                  </a:lnTo>
                  <a:lnTo>
                    <a:pt x="1237" y="197"/>
                  </a:lnTo>
                  <a:lnTo>
                    <a:pt x="1252" y="230"/>
                  </a:lnTo>
                  <a:lnTo>
                    <a:pt x="1263" y="265"/>
                  </a:lnTo>
                  <a:lnTo>
                    <a:pt x="1271" y="302"/>
                  </a:lnTo>
                  <a:lnTo>
                    <a:pt x="1276" y="340"/>
                  </a:lnTo>
                  <a:lnTo>
                    <a:pt x="1278" y="379"/>
                  </a:lnTo>
                  <a:lnTo>
                    <a:pt x="1278" y="1003"/>
                  </a:lnTo>
                  <a:lnTo>
                    <a:pt x="280" y="1069"/>
                  </a:lnTo>
                  <a:lnTo>
                    <a:pt x="271" y="1071"/>
                  </a:lnTo>
                  <a:lnTo>
                    <a:pt x="264" y="1077"/>
                  </a:lnTo>
                  <a:lnTo>
                    <a:pt x="259" y="1085"/>
                  </a:lnTo>
                  <a:lnTo>
                    <a:pt x="258" y="1094"/>
                  </a:lnTo>
                  <a:lnTo>
                    <a:pt x="261" y="1103"/>
                  </a:lnTo>
                  <a:lnTo>
                    <a:pt x="266" y="1110"/>
                  </a:lnTo>
                  <a:lnTo>
                    <a:pt x="274" y="1115"/>
                  </a:lnTo>
                  <a:lnTo>
                    <a:pt x="284" y="1116"/>
                  </a:lnTo>
                  <a:lnTo>
                    <a:pt x="1325" y="1047"/>
                  </a:lnTo>
                  <a:lnTo>
                    <a:pt x="1325" y="379"/>
                  </a:lnTo>
                  <a:lnTo>
                    <a:pt x="1322" y="335"/>
                  </a:lnTo>
                  <a:lnTo>
                    <a:pt x="1317" y="292"/>
                  </a:lnTo>
                  <a:lnTo>
                    <a:pt x="1307" y="251"/>
                  </a:lnTo>
                  <a:lnTo>
                    <a:pt x="1295" y="212"/>
                  </a:lnTo>
                  <a:lnTo>
                    <a:pt x="1279" y="174"/>
                  </a:lnTo>
                  <a:lnTo>
                    <a:pt x="1259" y="139"/>
                  </a:lnTo>
                  <a:lnTo>
                    <a:pt x="1236" y="108"/>
                  </a:lnTo>
                  <a:lnTo>
                    <a:pt x="1211" y="79"/>
                  </a:lnTo>
                  <a:close/>
                </a:path>
              </a:pathLst>
            </a:custGeom>
            <a:solidFill>
              <a:srgbClr val="000000"/>
            </a:solidFill>
            <a:ln w="9525">
              <a:noFill/>
              <a:round/>
              <a:headEnd/>
              <a:tailEnd/>
            </a:ln>
          </p:spPr>
          <p:txBody>
            <a:bodyPr/>
            <a:lstStyle/>
            <a:p>
              <a:endParaRPr lang="en-US"/>
            </a:p>
          </p:txBody>
        </p:sp>
        <p:sp>
          <p:nvSpPr>
            <p:cNvPr id="32792" name="Rectangle 17"/>
            <p:cNvSpPr>
              <a:spLocks noChangeArrowheads="1"/>
            </p:cNvSpPr>
            <p:nvPr/>
          </p:nvSpPr>
          <p:spPr bwMode="auto">
            <a:xfrm>
              <a:off x="4427" y="3335"/>
              <a:ext cx="1" cy="1"/>
            </a:xfrm>
            <a:prstGeom prst="rect">
              <a:avLst/>
            </a:prstGeom>
            <a:solidFill>
              <a:srgbClr val="000000"/>
            </a:solidFill>
            <a:ln w="9525">
              <a:noFill/>
              <a:miter lim="800000"/>
              <a:headEnd/>
              <a:tailEnd/>
            </a:ln>
          </p:spPr>
          <p:txBody>
            <a:bodyPr/>
            <a:lstStyle/>
            <a:p>
              <a:endParaRPr lang="en-US"/>
            </a:p>
          </p:txBody>
        </p:sp>
        <p:sp>
          <p:nvSpPr>
            <p:cNvPr id="32793" name="Freeform 18"/>
            <p:cNvSpPr>
              <a:spLocks/>
            </p:cNvSpPr>
            <p:nvPr/>
          </p:nvSpPr>
          <p:spPr bwMode="auto">
            <a:xfrm>
              <a:off x="4561" y="2828"/>
              <a:ext cx="217" cy="217"/>
            </a:xfrm>
            <a:custGeom>
              <a:avLst/>
              <a:gdLst>
                <a:gd name="T0" fmla="*/ 355 w 434"/>
                <a:gd name="T1" fmla="*/ 50 h 435"/>
                <a:gd name="T2" fmla="*/ 319 w 434"/>
                <a:gd name="T3" fmla="*/ 26 h 435"/>
                <a:gd name="T4" fmla="*/ 281 w 434"/>
                <a:gd name="T5" fmla="*/ 10 h 435"/>
                <a:gd name="T6" fmla="*/ 239 w 434"/>
                <a:gd name="T7" fmla="*/ 2 h 435"/>
                <a:gd name="T8" fmla="*/ 196 w 434"/>
                <a:gd name="T9" fmla="*/ 2 h 435"/>
                <a:gd name="T10" fmla="*/ 153 w 434"/>
                <a:gd name="T11" fmla="*/ 11 h 435"/>
                <a:gd name="T12" fmla="*/ 114 w 434"/>
                <a:gd name="T13" fmla="*/ 27 h 435"/>
                <a:gd name="T14" fmla="*/ 79 w 434"/>
                <a:gd name="T15" fmla="*/ 50 h 435"/>
                <a:gd name="T16" fmla="*/ 49 w 434"/>
                <a:gd name="T17" fmla="*/ 80 h 435"/>
                <a:gd name="T18" fmla="*/ 26 w 434"/>
                <a:gd name="T19" fmla="*/ 114 h 435"/>
                <a:gd name="T20" fmla="*/ 10 w 434"/>
                <a:gd name="T21" fmla="*/ 152 h 435"/>
                <a:gd name="T22" fmla="*/ 1 w 434"/>
                <a:gd name="T23" fmla="*/ 195 h 435"/>
                <a:gd name="T24" fmla="*/ 1 w 434"/>
                <a:gd name="T25" fmla="*/ 239 h 435"/>
                <a:gd name="T26" fmla="*/ 9 w 434"/>
                <a:gd name="T27" fmla="*/ 280 h 435"/>
                <a:gd name="T28" fmla="*/ 25 w 434"/>
                <a:gd name="T29" fmla="*/ 319 h 435"/>
                <a:gd name="T30" fmla="*/ 49 w 434"/>
                <a:gd name="T31" fmla="*/ 354 h 435"/>
                <a:gd name="T32" fmla="*/ 81 w 434"/>
                <a:gd name="T33" fmla="*/ 385 h 435"/>
                <a:gd name="T34" fmla="*/ 115 w 434"/>
                <a:gd name="T35" fmla="*/ 409 h 435"/>
                <a:gd name="T36" fmla="*/ 154 w 434"/>
                <a:gd name="T37" fmla="*/ 425 h 435"/>
                <a:gd name="T38" fmla="*/ 196 w 434"/>
                <a:gd name="T39" fmla="*/ 433 h 435"/>
                <a:gd name="T40" fmla="*/ 239 w 434"/>
                <a:gd name="T41" fmla="*/ 433 h 435"/>
                <a:gd name="T42" fmla="*/ 281 w 434"/>
                <a:gd name="T43" fmla="*/ 425 h 435"/>
                <a:gd name="T44" fmla="*/ 319 w 434"/>
                <a:gd name="T45" fmla="*/ 409 h 435"/>
                <a:gd name="T46" fmla="*/ 355 w 434"/>
                <a:gd name="T47" fmla="*/ 385 h 435"/>
                <a:gd name="T48" fmla="*/ 385 w 434"/>
                <a:gd name="T49" fmla="*/ 354 h 435"/>
                <a:gd name="T50" fmla="*/ 409 w 434"/>
                <a:gd name="T51" fmla="*/ 319 h 435"/>
                <a:gd name="T52" fmla="*/ 425 w 434"/>
                <a:gd name="T53" fmla="*/ 280 h 435"/>
                <a:gd name="T54" fmla="*/ 433 w 434"/>
                <a:gd name="T55" fmla="*/ 239 h 435"/>
                <a:gd name="T56" fmla="*/ 433 w 434"/>
                <a:gd name="T57" fmla="*/ 195 h 435"/>
                <a:gd name="T58" fmla="*/ 425 w 434"/>
                <a:gd name="T59" fmla="*/ 154 h 435"/>
                <a:gd name="T60" fmla="*/ 409 w 434"/>
                <a:gd name="T61" fmla="*/ 116 h 435"/>
                <a:gd name="T62" fmla="*/ 385 w 434"/>
                <a:gd name="T63" fmla="*/ 80 h 4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4"/>
                <a:gd name="T97" fmla="*/ 0 h 435"/>
                <a:gd name="T98" fmla="*/ 434 w 434"/>
                <a:gd name="T99" fmla="*/ 435 h 4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4" h="435">
                  <a:moveTo>
                    <a:pt x="371" y="64"/>
                  </a:moveTo>
                  <a:lnTo>
                    <a:pt x="355" y="50"/>
                  </a:lnTo>
                  <a:lnTo>
                    <a:pt x="337" y="37"/>
                  </a:lnTo>
                  <a:lnTo>
                    <a:pt x="319" y="26"/>
                  </a:lnTo>
                  <a:lnTo>
                    <a:pt x="301" y="17"/>
                  </a:lnTo>
                  <a:lnTo>
                    <a:pt x="281" y="10"/>
                  </a:lnTo>
                  <a:lnTo>
                    <a:pt x="260" y="5"/>
                  </a:lnTo>
                  <a:lnTo>
                    <a:pt x="239" y="2"/>
                  </a:lnTo>
                  <a:lnTo>
                    <a:pt x="218" y="0"/>
                  </a:lnTo>
                  <a:lnTo>
                    <a:pt x="196" y="2"/>
                  </a:lnTo>
                  <a:lnTo>
                    <a:pt x="174" y="5"/>
                  </a:lnTo>
                  <a:lnTo>
                    <a:pt x="153" y="11"/>
                  </a:lnTo>
                  <a:lnTo>
                    <a:pt x="134" y="18"/>
                  </a:lnTo>
                  <a:lnTo>
                    <a:pt x="114" y="27"/>
                  </a:lnTo>
                  <a:lnTo>
                    <a:pt x="96" y="37"/>
                  </a:lnTo>
                  <a:lnTo>
                    <a:pt x="79" y="50"/>
                  </a:lnTo>
                  <a:lnTo>
                    <a:pt x="64" y="64"/>
                  </a:lnTo>
                  <a:lnTo>
                    <a:pt x="49" y="80"/>
                  </a:lnTo>
                  <a:lnTo>
                    <a:pt x="37" y="96"/>
                  </a:lnTo>
                  <a:lnTo>
                    <a:pt x="26" y="114"/>
                  </a:lnTo>
                  <a:lnTo>
                    <a:pt x="17" y="133"/>
                  </a:lnTo>
                  <a:lnTo>
                    <a:pt x="10" y="152"/>
                  </a:lnTo>
                  <a:lnTo>
                    <a:pt x="5" y="173"/>
                  </a:lnTo>
                  <a:lnTo>
                    <a:pt x="1" y="195"/>
                  </a:lnTo>
                  <a:lnTo>
                    <a:pt x="0" y="217"/>
                  </a:lnTo>
                  <a:lnTo>
                    <a:pt x="1" y="239"/>
                  </a:lnTo>
                  <a:lnTo>
                    <a:pt x="5" y="260"/>
                  </a:lnTo>
                  <a:lnTo>
                    <a:pt x="9" y="280"/>
                  </a:lnTo>
                  <a:lnTo>
                    <a:pt x="17" y="300"/>
                  </a:lnTo>
                  <a:lnTo>
                    <a:pt x="25" y="319"/>
                  </a:lnTo>
                  <a:lnTo>
                    <a:pt x="37" y="338"/>
                  </a:lnTo>
                  <a:lnTo>
                    <a:pt x="49" y="354"/>
                  </a:lnTo>
                  <a:lnTo>
                    <a:pt x="64" y="370"/>
                  </a:lnTo>
                  <a:lnTo>
                    <a:pt x="81" y="385"/>
                  </a:lnTo>
                  <a:lnTo>
                    <a:pt x="97" y="398"/>
                  </a:lnTo>
                  <a:lnTo>
                    <a:pt x="115" y="409"/>
                  </a:lnTo>
                  <a:lnTo>
                    <a:pt x="135" y="417"/>
                  </a:lnTo>
                  <a:lnTo>
                    <a:pt x="154" y="425"/>
                  </a:lnTo>
                  <a:lnTo>
                    <a:pt x="175" y="430"/>
                  </a:lnTo>
                  <a:lnTo>
                    <a:pt x="196" y="433"/>
                  </a:lnTo>
                  <a:lnTo>
                    <a:pt x="218" y="435"/>
                  </a:lnTo>
                  <a:lnTo>
                    <a:pt x="239" y="433"/>
                  </a:lnTo>
                  <a:lnTo>
                    <a:pt x="260" y="430"/>
                  </a:lnTo>
                  <a:lnTo>
                    <a:pt x="281" y="425"/>
                  </a:lnTo>
                  <a:lnTo>
                    <a:pt x="301" y="417"/>
                  </a:lnTo>
                  <a:lnTo>
                    <a:pt x="319" y="409"/>
                  </a:lnTo>
                  <a:lnTo>
                    <a:pt x="337" y="398"/>
                  </a:lnTo>
                  <a:lnTo>
                    <a:pt x="355" y="385"/>
                  </a:lnTo>
                  <a:lnTo>
                    <a:pt x="371" y="370"/>
                  </a:lnTo>
                  <a:lnTo>
                    <a:pt x="385" y="354"/>
                  </a:lnTo>
                  <a:lnTo>
                    <a:pt x="397" y="338"/>
                  </a:lnTo>
                  <a:lnTo>
                    <a:pt x="409" y="319"/>
                  </a:lnTo>
                  <a:lnTo>
                    <a:pt x="418" y="300"/>
                  </a:lnTo>
                  <a:lnTo>
                    <a:pt x="425" y="280"/>
                  </a:lnTo>
                  <a:lnTo>
                    <a:pt x="430" y="260"/>
                  </a:lnTo>
                  <a:lnTo>
                    <a:pt x="433" y="239"/>
                  </a:lnTo>
                  <a:lnTo>
                    <a:pt x="434" y="217"/>
                  </a:lnTo>
                  <a:lnTo>
                    <a:pt x="433" y="195"/>
                  </a:lnTo>
                  <a:lnTo>
                    <a:pt x="430" y="174"/>
                  </a:lnTo>
                  <a:lnTo>
                    <a:pt x="425" y="154"/>
                  </a:lnTo>
                  <a:lnTo>
                    <a:pt x="418" y="134"/>
                  </a:lnTo>
                  <a:lnTo>
                    <a:pt x="409" y="116"/>
                  </a:lnTo>
                  <a:lnTo>
                    <a:pt x="397" y="97"/>
                  </a:lnTo>
                  <a:lnTo>
                    <a:pt x="385" y="80"/>
                  </a:lnTo>
                  <a:lnTo>
                    <a:pt x="371" y="64"/>
                  </a:lnTo>
                  <a:close/>
                </a:path>
              </a:pathLst>
            </a:custGeom>
            <a:solidFill>
              <a:srgbClr val="FF0000"/>
            </a:solidFill>
            <a:ln w="9525">
              <a:noFill/>
              <a:round/>
              <a:headEnd/>
              <a:tailEnd/>
            </a:ln>
          </p:spPr>
          <p:txBody>
            <a:bodyPr/>
            <a:lstStyle/>
            <a:p>
              <a:endParaRPr lang="en-US"/>
            </a:p>
          </p:txBody>
        </p:sp>
        <p:sp>
          <p:nvSpPr>
            <p:cNvPr id="32794" name="Freeform 19"/>
            <p:cNvSpPr>
              <a:spLocks/>
            </p:cNvSpPr>
            <p:nvPr/>
          </p:nvSpPr>
          <p:spPr bwMode="auto">
            <a:xfrm>
              <a:off x="4575" y="2842"/>
              <a:ext cx="189" cy="189"/>
            </a:xfrm>
            <a:custGeom>
              <a:avLst/>
              <a:gdLst>
                <a:gd name="T0" fmla="*/ 208 w 378"/>
                <a:gd name="T1" fmla="*/ 378 h 379"/>
                <a:gd name="T2" fmla="*/ 245 w 378"/>
                <a:gd name="T3" fmla="*/ 371 h 379"/>
                <a:gd name="T4" fmla="*/ 278 w 378"/>
                <a:gd name="T5" fmla="*/ 357 h 379"/>
                <a:gd name="T6" fmla="*/ 309 w 378"/>
                <a:gd name="T7" fmla="*/ 336 h 379"/>
                <a:gd name="T8" fmla="*/ 336 w 378"/>
                <a:gd name="T9" fmla="*/ 310 h 379"/>
                <a:gd name="T10" fmla="*/ 357 w 378"/>
                <a:gd name="T11" fmla="*/ 279 h 379"/>
                <a:gd name="T12" fmla="*/ 370 w 378"/>
                <a:gd name="T13" fmla="*/ 244 h 379"/>
                <a:gd name="T14" fmla="*/ 377 w 378"/>
                <a:gd name="T15" fmla="*/ 207 h 379"/>
                <a:gd name="T16" fmla="*/ 377 w 378"/>
                <a:gd name="T17" fmla="*/ 170 h 379"/>
                <a:gd name="T18" fmla="*/ 370 w 378"/>
                <a:gd name="T19" fmla="*/ 134 h 379"/>
                <a:gd name="T20" fmla="*/ 357 w 378"/>
                <a:gd name="T21" fmla="*/ 100 h 379"/>
                <a:gd name="T22" fmla="*/ 336 w 378"/>
                <a:gd name="T23" fmla="*/ 69 h 379"/>
                <a:gd name="T24" fmla="*/ 309 w 378"/>
                <a:gd name="T25" fmla="*/ 43 h 379"/>
                <a:gd name="T26" fmla="*/ 278 w 378"/>
                <a:gd name="T27" fmla="*/ 22 h 379"/>
                <a:gd name="T28" fmla="*/ 245 w 378"/>
                <a:gd name="T29" fmla="*/ 8 h 379"/>
                <a:gd name="T30" fmla="*/ 208 w 378"/>
                <a:gd name="T31" fmla="*/ 1 h 379"/>
                <a:gd name="T32" fmla="*/ 170 w 378"/>
                <a:gd name="T33" fmla="*/ 1 h 379"/>
                <a:gd name="T34" fmla="*/ 133 w 378"/>
                <a:gd name="T35" fmla="*/ 8 h 379"/>
                <a:gd name="T36" fmla="*/ 99 w 378"/>
                <a:gd name="T37" fmla="*/ 23 h 379"/>
                <a:gd name="T38" fmla="*/ 69 w 378"/>
                <a:gd name="T39" fmla="*/ 44 h 379"/>
                <a:gd name="T40" fmla="*/ 43 w 378"/>
                <a:gd name="T41" fmla="*/ 69 h 379"/>
                <a:gd name="T42" fmla="*/ 23 w 378"/>
                <a:gd name="T43" fmla="*/ 99 h 379"/>
                <a:gd name="T44" fmla="*/ 8 w 378"/>
                <a:gd name="T45" fmla="*/ 132 h 379"/>
                <a:gd name="T46" fmla="*/ 1 w 378"/>
                <a:gd name="T47" fmla="*/ 169 h 379"/>
                <a:gd name="T48" fmla="*/ 1 w 378"/>
                <a:gd name="T49" fmla="*/ 207 h 379"/>
                <a:gd name="T50" fmla="*/ 8 w 378"/>
                <a:gd name="T51" fmla="*/ 244 h 379"/>
                <a:gd name="T52" fmla="*/ 21 w 378"/>
                <a:gd name="T53" fmla="*/ 279 h 379"/>
                <a:gd name="T54" fmla="*/ 42 w 378"/>
                <a:gd name="T55" fmla="*/ 310 h 379"/>
                <a:gd name="T56" fmla="*/ 69 w 378"/>
                <a:gd name="T57" fmla="*/ 336 h 379"/>
                <a:gd name="T58" fmla="*/ 100 w 378"/>
                <a:gd name="T59" fmla="*/ 357 h 379"/>
                <a:gd name="T60" fmla="*/ 134 w 378"/>
                <a:gd name="T61" fmla="*/ 371 h 379"/>
                <a:gd name="T62" fmla="*/ 171 w 378"/>
                <a:gd name="T63" fmla="*/ 378 h 3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8"/>
                <a:gd name="T97" fmla="*/ 0 h 379"/>
                <a:gd name="T98" fmla="*/ 378 w 378"/>
                <a:gd name="T99" fmla="*/ 379 h 37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8" h="379">
                  <a:moveTo>
                    <a:pt x="190" y="379"/>
                  </a:moveTo>
                  <a:lnTo>
                    <a:pt x="208" y="378"/>
                  </a:lnTo>
                  <a:lnTo>
                    <a:pt x="226" y="375"/>
                  </a:lnTo>
                  <a:lnTo>
                    <a:pt x="245" y="371"/>
                  </a:lnTo>
                  <a:lnTo>
                    <a:pt x="262" y="365"/>
                  </a:lnTo>
                  <a:lnTo>
                    <a:pt x="278" y="357"/>
                  </a:lnTo>
                  <a:lnTo>
                    <a:pt x="294" y="348"/>
                  </a:lnTo>
                  <a:lnTo>
                    <a:pt x="309" y="336"/>
                  </a:lnTo>
                  <a:lnTo>
                    <a:pt x="323" y="324"/>
                  </a:lnTo>
                  <a:lnTo>
                    <a:pt x="336" y="310"/>
                  </a:lnTo>
                  <a:lnTo>
                    <a:pt x="347" y="295"/>
                  </a:lnTo>
                  <a:lnTo>
                    <a:pt x="357" y="279"/>
                  </a:lnTo>
                  <a:lnTo>
                    <a:pt x="365" y="261"/>
                  </a:lnTo>
                  <a:lnTo>
                    <a:pt x="370" y="244"/>
                  </a:lnTo>
                  <a:lnTo>
                    <a:pt x="375" y="226"/>
                  </a:lnTo>
                  <a:lnTo>
                    <a:pt x="377" y="207"/>
                  </a:lnTo>
                  <a:lnTo>
                    <a:pt x="378" y="189"/>
                  </a:lnTo>
                  <a:lnTo>
                    <a:pt x="377" y="170"/>
                  </a:lnTo>
                  <a:lnTo>
                    <a:pt x="375" y="152"/>
                  </a:lnTo>
                  <a:lnTo>
                    <a:pt x="370" y="134"/>
                  </a:lnTo>
                  <a:lnTo>
                    <a:pt x="365" y="116"/>
                  </a:lnTo>
                  <a:lnTo>
                    <a:pt x="357" y="100"/>
                  </a:lnTo>
                  <a:lnTo>
                    <a:pt x="347" y="84"/>
                  </a:lnTo>
                  <a:lnTo>
                    <a:pt x="336" y="69"/>
                  </a:lnTo>
                  <a:lnTo>
                    <a:pt x="323" y="55"/>
                  </a:lnTo>
                  <a:lnTo>
                    <a:pt x="309" y="43"/>
                  </a:lnTo>
                  <a:lnTo>
                    <a:pt x="294" y="31"/>
                  </a:lnTo>
                  <a:lnTo>
                    <a:pt x="278" y="22"/>
                  </a:lnTo>
                  <a:lnTo>
                    <a:pt x="262" y="14"/>
                  </a:lnTo>
                  <a:lnTo>
                    <a:pt x="245" y="8"/>
                  </a:lnTo>
                  <a:lnTo>
                    <a:pt x="226" y="3"/>
                  </a:lnTo>
                  <a:lnTo>
                    <a:pt x="208" y="1"/>
                  </a:lnTo>
                  <a:lnTo>
                    <a:pt x="190" y="0"/>
                  </a:lnTo>
                  <a:lnTo>
                    <a:pt x="170" y="1"/>
                  </a:lnTo>
                  <a:lnTo>
                    <a:pt x="152" y="3"/>
                  </a:lnTo>
                  <a:lnTo>
                    <a:pt x="133" y="8"/>
                  </a:lnTo>
                  <a:lnTo>
                    <a:pt x="116" y="15"/>
                  </a:lnTo>
                  <a:lnTo>
                    <a:pt x="99" y="23"/>
                  </a:lnTo>
                  <a:lnTo>
                    <a:pt x="84" y="32"/>
                  </a:lnTo>
                  <a:lnTo>
                    <a:pt x="69" y="44"/>
                  </a:lnTo>
                  <a:lnTo>
                    <a:pt x="55" y="55"/>
                  </a:lnTo>
                  <a:lnTo>
                    <a:pt x="43" y="69"/>
                  </a:lnTo>
                  <a:lnTo>
                    <a:pt x="32" y="84"/>
                  </a:lnTo>
                  <a:lnTo>
                    <a:pt x="23" y="99"/>
                  </a:lnTo>
                  <a:lnTo>
                    <a:pt x="15" y="115"/>
                  </a:lnTo>
                  <a:lnTo>
                    <a:pt x="8" y="132"/>
                  </a:lnTo>
                  <a:lnTo>
                    <a:pt x="3" y="151"/>
                  </a:lnTo>
                  <a:lnTo>
                    <a:pt x="1" y="169"/>
                  </a:lnTo>
                  <a:lnTo>
                    <a:pt x="0" y="189"/>
                  </a:lnTo>
                  <a:lnTo>
                    <a:pt x="1" y="207"/>
                  </a:lnTo>
                  <a:lnTo>
                    <a:pt x="3" y="226"/>
                  </a:lnTo>
                  <a:lnTo>
                    <a:pt x="8" y="244"/>
                  </a:lnTo>
                  <a:lnTo>
                    <a:pt x="13" y="261"/>
                  </a:lnTo>
                  <a:lnTo>
                    <a:pt x="21" y="279"/>
                  </a:lnTo>
                  <a:lnTo>
                    <a:pt x="31" y="295"/>
                  </a:lnTo>
                  <a:lnTo>
                    <a:pt x="42" y="310"/>
                  </a:lnTo>
                  <a:lnTo>
                    <a:pt x="55" y="324"/>
                  </a:lnTo>
                  <a:lnTo>
                    <a:pt x="69" y="336"/>
                  </a:lnTo>
                  <a:lnTo>
                    <a:pt x="84" y="348"/>
                  </a:lnTo>
                  <a:lnTo>
                    <a:pt x="100" y="357"/>
                  </a:lnTo>
                  <a:lnTo>
                    <a:pt x="117" y="365"/>
                  </a:lnTo>
                  <a:lnTo>
                    <a:pt x="134" y="371"/>
                  </a:lnTo>
                  <a:lnTo>
                    <a:pt x="153" y="375"/>
                  </a:lnTo>
                  <a:lnTo>
                    <a:pt x="171" y="378"/>
                  </a:lnTo>
                  <a:lnTo>
                    <a:pt x="190" y="379"/>
                  </a:lnTo>
                  <a:close/>
                </a:path>
              </a:pathLst>
            </a:custGeom>
            <a:solidFill>
              <a:srgbClr val="000000"/>
            </a:solidFill>
            <a:ln w="9525">
              <a:noFill/>
              <a:round/>
              <a:headEnd/>
              <a:tailEnd/>
            </a:ln>
          </p:spPr>
          <p:txBody>
            <a:bodyPr/>
            <a:lstStyle/>
            <a:p>
              <a:endParaRPr lang="en-US"/>
            </a:p>
          </p:txBody>
        </p:sp>
        <p:sp>
          <p:nvSpPr>
            <p:cNvPr id="32795" name="Freeform 20"/>
            <p:cNvSpPr>
              <a:spLocks/>
            </p:cNvSpPr>
            <p:nvPr/>
          </p:nvSpPr>
          <p:spPr bwMode="auto">
            <a:xfrm>
              <a:off x="4598" y="2865"/>
              <a:ext cx="143" cy="143"/>
            </a:xfrm>
            <a:custGeom>
              <a:avLst/>
              <a:gdLst>
                <a:gd name="T0" fmla="*/ 0 w 284"/>
                <a:gd name="T1" fmla="*/ 143 h 286"/>
                <a:gd name="T2" fmla="*/ 1 w 284"/>
                <a:gd name="T3" fmla="*/ 129 h 286"/>
                <a:gd name="T4" fmla="*/ 2 w 284"/>
                <a:gd name="T5" fmla="*/ 115 h 286"/>
                <a:gd name="T6" fmla="*/ 6 w 284"/>
                <a:gd name="T7" fmla="*/ 101 h 286"/>
                <a:gd name="T8" fmla="*/ 10 w 284"/>
                <a:gd name="T9" fmla="*/ 89 h 286"/>
                <a:gd name="T10" fmla="*/ 16 w 284"/>
                <a:gd name="T11" fmla="*/ 76 h 286"/>
                <a:gd name="T12" fmla="*/ 23 w 284"/>
                <a:gd name="T13" fmla="*/ 65 h 286"/>
                <a:gd name="T14" fmla="*/ 32 w 284"/>
                <a:gd name="T15" fmla="*/ 53 h 286"/>
                <a:gd name="T16" fmla="*/ 41 w 284"/>
                <a:gd name="T17" fmla="*/ 43 h 286"/>
                <a:gd name="T18" fmla="*/ 52 w 284"/>
                <a:gd name="T19" fmla="*/ 34 h 286"/>
                <a:gd name="T20" fmla="*/ 63 w 284"/>
                <a:gd name="T21" fmla="*/ 24 h 286"/>
                <a:gd name="T22" fmla="*/ 75 w 284"/>
                <a:gd name="T23" fmla="*/ 17 h 286"/>
                <a:gd name="T24" fmla="*/ 87 w 284"/>
                <a:gd name="T25" fmla="*/ 10 h 286"/>
                <a:gd name="T26" fmla="*/ 100 w 284"/>
                <a:gd name="T27" fmla="*/ 6 h 286"/>
                <a:gd name="T28" fmla="*/ 114 w 284"/>
                <a:gd name="T29" fmla="*/ 2 h 286"/>
                <a:gd name="T30" fmla="*/ 128 w 284"/>
                <a:gd name="T31" fmla="*/ 1 h 286"/>
                <a:gd name="T32" fmla="*/ 143 w 284"/>
                <a:gd name="T33" fmla="*/ 0 h 286"/>
                <a:gd name="T34" fmla="*/ 156 w 284"/>
                <a:gd name="T35" fmla="*/ 1 h 286"/>
                <a:gd name="T36" fmla="*/ 170 w 284"/>
                <a:gd name="T37" fmla="*/ 2 h 286"/>
                <a:gd name="T38" fmla="*/ 184 w 284"/>
                <a:gd name="T39" fmla="*/ 6 h 286"/>
                <a:gd name="T40" fmla="*/ 197 w 284"/>
                <a:gd name="T41" fmla="*/ 10 h 286"/>
                <a:gd name="T42" fmla="*/ 209 w 284"/>
                <a:gd name="T43" fmla="*/ 17 h 286"/>
                <a:gd name="T44" fmla="*/ 221 w 284"/>
                <a:gd name="T45" fmla="*/ 24 h 286"/>
                <a:gd name="T46" fmla="*/ 232 w 284"/>
                <a:gd name="T47" fmla="*/ 34 h 286"/>
                <a:gd name="T48" fmla="*/ 243 w 284"/>
                <a:gd name="T49" fmla="*/ 43 h 286"/>
                <a:gd name="T50" fmla="*/ 252 w 284"/>
                <a:gd name="T51" fmla="*/ 53 h 286"/>
                <a:gd name="T52" fmla="*/ 261 w 284"/>
                <a:gd name="T53" fmla="*/ 65 h 286"/>
                <a:gd name="T54" fmla="*/ 268 w 284"/>
                <a:gd name="T55" fmla="*/ 76 h 286"/>
                <a:gd name="T56" fmla="*/ 274 w 284"/>
                <a:gd name="T57" fmla="*/ 89 h 286"/>
                <a:gd name="T58" fmla="*/ 279 w 284"/>
                <a:gd name="T59" fmla="*/ 101 h 286"/>
                <a:gd name="T60" fmla="*/ 282 w 284"/>
                <a:gd name="T61" fmla="*/ 115 h 286"/>
                <a:gd name="T62" fmla="*/ 283 w 284"/>
                <a:gd name="T63" fmla="*/ 129 h 286"/>
                <a:gd name="T64" fmla="*/ 284 w 284"/>
                <a:gd name="T65" fmla="*/ 143 h 286"/>
                <a:gd name="T66" fmla="*/ 282 w 284"/>
                <a:gd name="T67" fmla="*/ 172 h 286"/>
                <a:gd name="T68" fmla="*/ 273 w 284"/>
                <a:gd name="T69" fmla="*/ 198 h 286"/>
                <a:gd name="T70" fmla="*/ 260 w 284"/>
                <a:gd name="T71" fmla="*/ 224 h 286"/>
                <a:gd name="T72" fmla="*/ 243 w 284"/>
                <a:gd name="T73" fmla="*/ 244 h 286"/>
                <a:gd name="T74" fmla="*/ 222 w 284"/>
                <a:gd name="T75" fmla="*/ 262 h 286"/>
                <a:gd name="T76" fmla="*/ 198 w 284"/>
                <a:gd name="T77" fmla="*/ 274 h 286"/>
                <a:gd name="T78" fmla="*/ 171 w 284"/>
                <a:gd name="T79" fmla="*/ 283 h 286"/>
                <a:gd name="T80" fmla="*/ 143 w 284"/>
                <a:gd name="T81" fmla="*/ 286 h 286"/>
                <a:gd name="T82" fmla="*/ 128 w 284"/>
                <a:gd name="T83" fmla="*/ 285 h 286"/>
                <a:gd name="T84" fmla="*/ 114 w 284"/>
                <a:gd name="T85" fmla="*/ 283 h 286"/>
                <a:gd name="T86" fmla="*/ 100 w 284"/>
                <a:gd name="T87" fmla="*/ 280 h 286"/>
                <a:gd name="T88" fmla="*/ 87 w 284"/>
                <a:gd name="T89" fmla="*/ 275 h 286"/>
                <a:gd name="T90" fmla="*/ 75 w 284"/>
                <a:gd name="T91" fmla="*/ 268 h 286"/>
                <a:gd name="T92" fmla="*/ 63 w 284"/>
                <a:gd name="T93" fmla="*/ 262 h 286"/>
                <a:gd name="T94" fmla="*/ 52 w 284"/>
                <a:gd name="T95" fmla="*/ 253 h 286"/>
                <a:gd name="T96" fmla="*/ 41 w 284"/>
                <a:gd name="T97" fmla="*/ 244 h 286"/>
                <a:gd name="T98" fmla="*/ 32 w 284"/>
                <a:gd name="T99" fmla="*/ 234 h 286"/>
                <a:gd name="T100" fmla="*/ 23 w 284"/>
                <a:gd name="T101" fmla="*/ 222 h 286"/>
                <a:gd name="T102" fmla="*/ 16 w 284"/>
                <a:gd name="T103" fmla="*/ 211 h 286"/>
                <a:gd name="T104" fmla="*/ 10 w 284"/>
                <a:gd name="T105" fmla="*/ 198 h 286"/>
                <a:gd name="T106" fmla="*/ 6 w 284"/>
                <a:gd name="T107" fmla="*/ 186 h 286"/>
                <a:gd name="T108" fmla="*/ 2 w 284"/>
                <a:gd name="T109" fmla="*/ 172 h 286"/>
                <a:gd name="T110" fmla="*/ 1 w 284"/>
                <a:gd name="T111" fmla="*/ 158 h 286"/>
                <a:gd name="T112" fmla="*/ 0 w 284"/>
                <a:gd name="T113" fmla="*/ 143 h 2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4"/>
                <a:gd name="T172" fmla="*/ 0 h 286"/>
                <a:gd name="T173" fmla="*/ 284 w 284"/>
                <a:gd name="T174" fmla="*/ 286 h 2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4" h="286">
                  <a:moveTo>
                    <a:pt x="0" y="143"/>
                  </a:moveTo>
                  <a:lnTo>
                    <a:pt x="1" y="129"/>
                  </a:lnTo>
                  <a:lnTo>
                    <a:pt x="2" y="115"/>
                  </a:lnTo>
                  <a:lnTo>
                    <a:pt x="6" y="101"/>
                  </a:lnTo>
                  <a:lnTo>
                    <a:pt x="10" y="89"/>
                  </a:lnTo>
                  <a:lnTo>
                    <a:pt x="16" y="76"/>
                  </a:lnTo>
                  <a:lnTo>
                    <a:pt x="23" y="65"/>
                  </a:lnTo>
                  <a:lnTo>
                    <a:pt x="32" y="53"/>
                  </a:lnTo>
                  <a:lnTo>
                    <a:pt x="41" y="43"/>
                  </a:lnTo>
                  <a:lnTo>
                    <a:pt x="52" y="34"/>
                  </a:lnTo>
                  <a:lnTo>
                    <a:pt x="63" y="24"/>
                  </a:lnTo>
                  <a:lnTo>
                    <a:pt x="75" y="17"/>
                  </a:lnTo>
                  <a:lnTo>
                    <a:pt x="87" y="10"/>
                  </a:lnTo>
                  <a:lnTo>
                    <a:pt x="100" y="6"/>
                  </a:lnTo>
                  <a:lnTo>
                    <a:pt x="114" y="2"/>
                  </a:lnTo>
                  <a:lnTo>
                    <a:pt x="128" y="1"/>
                  </a:lnTo>
                  <a:lnTo>
                    <a:pt x="143" y="0"/>
                  </a:lnTo>
                  <a:lnTo>
                    <a:pt x="156" y="1"/>
                  </a:lnTo>
                  <a:lnTo>
                    <a:pt x="170" y="2"/>
                  </a:lnTo>
                  <a:lnTo>
                    <a:pt x="184" y="6"/>
                  </a:lnTo>
                  <a:lnTo>
                    <a:pt x="197" y="10"/>
                  </a:lnTo>
                  <a:lnTo>
                    <a:pt x="209" y="17"/>
                  </a:lnTo>
                  <a:lnTo>
                    <a:pt x="221" y="24"/>
                  </a:lnTo>
                  <a:lnTo>
                    <a:pt x="232" y="34"/>
                  </a:lnTo>
                  <a:lnTo>
                    <a:pt x="243" y="43"/>
                  </a:lnTo>
                  <a:lnTo>
                    <a:pt x="252" y="53"/>
                  </a:lnTo>
                  <a:lnTo>
                    <a:pt x="261" y="65"/>
                  </a:lnTo>
                  <a:lnTo>
                    <a:pt x="268" y="76"/>
                  </a:lnTo>
                  <a:lnTo>
                    <a:pt x="274" y="89"/>
                  </a:lnTo>
                  <a:lnTo>
                    <a:pt x="279" y="101"/>
                  </a:lnTo>
                  <a:lnTo>
                    <a:pt x="282" y="115"/>
                  </a:lnTo>
                  <a:lnTo>
                    <a:pt x="283" y="129"/>
                  </a:lnTo>
                  <a:lnTo>
                    <a:pt x="284" y="143"/>
                  </a:lnTo>
                  <a:lnTo>
                    <a:pt x="282" y="172"/>
                  </a:lnTo>
                  <a:lnTo>
                    <a:pt x="273" y="198"/>
                  </a:lnTo>
                  <a:lnTo>
                    <a:pt x="260" y="224"/>
                  </a:lnTo>
                  <a:lnTo>
                    <a:pt x="243" y="244"/>
                  </a:lnTo>
                  <a:lnTo>
                    <a:pt x="222" y="262"/>
                  </a:lnTo>
                  <a:lnTo>
                    <a:pt x="198" y="274"/>
                  </a:lnTo>
                  <a:lnTo>
                    <a:pt x="171" y="283"/>
                  </a:lnTo>
                  <a:lnTo>
                    <a:pt x="143" y="286"/>
                  </a:lnTo>
                  <a:lnTo>
                    <a:pt x="128" y="285"/>
                  </a:lnTo>
                  <a:lnTo>
                    <a:pt x="114" y="283"/>
                  </a:lnTo>
                  <a:lnTo>
                    <a:pt x="100" y="280"/>
                  </a:lnTo>
                  <a:lnTo>
                    <a:pt x="87" y="275"/>
                  </a:lnTo>
                  <a:lnTo>
                    <a:pt x="75" y="268"/>
                  </a:lnTo>
                  <a:lnTo>
                    <a:pt x="63" y="262"/>
                  </a:lnTo>
                  <a:lnTo>
                    <a:pt x="52" y="253"/>
                  </a:lnTo>
                  <a:lnTo>
                    <a:pt x="41" y="244"/>
                  </a:lnTo>
                  <a:lnTo>
                    <a:pt x="32" y="234"/>
                  </a:lnTo>
                  <a:lnTo>
                    <a:pt x="23" y="222"/>
                  </a:lnTo>
                  <a:lnTo>
                    <a:pt x="16" y="211"/>
                  </a:lnTo>
                  <a:lnTo>
                    <a:pt x="10" y="198"/>
                  </a:lnTo>
                  <a:lnTo>
                    <a:pt x="6" y="186"/>
                  </a:lnTo>
                  <a:lnTo>
                    <a:pt x="2" y="172"/>
                  </a:lnTo>
                  <a:lnTo>
                    <a:pt x="1" y="158"/>
                  </a:lnTo>
                  <a:lnTo>
                    <a:pt x="0" y="143"/>
                  </a:lnTo>
                  <a:close/>
                </a:path>
              </a:pathLst>
            </a:custGeom>
            <a:solidFill>
              <a:srgbClr val="FF0000"/>
            </a:solidFill>
            <a:ln w="9525">
              <a:noFill/>
              <a:round/>
              <a:headEnd/>
              <a:tailEnd/>
            </a:ln>
          </p:spPr>
          <p:txBody>
            <a:bodyPr/>
            <a:lstStyle/>
            <a:p>
              <a:endParaRPr lang="en-US"/>
            </a:p>
          </p:txBody>
        </p:sp>
        <p:sp>
          <p:nvSpPr>
            <p:cNvPr id="32796" name="Freeform 21"/>
            <p:cNvSpPr>
              <a:spLocks/>
            </p:cNvSpPr>
            <p:nvPr/>
          </p:nvSpPr>
          <p:spPr bwMode="auto">
            <a:xfrm>
              <a:off x="4628" y="2584"/>
              <a:ext cx="255" cy="382"/>
            </a:xfrm>
            <a:custGeom>
              <a:avLst/>
              <a:gdLst>
                <a:gd name="T0" fmla="*/ 0 w 511"/>
                <a:gd name="T1" fmla="*/ 0 h 764"/>
                <a:gd name="T2" fmla="*/ 0 w 511"/>
                <a:gd name="T3" fmla="*/ 764 h 764"/>
                <a:gd name="T4" fmla="*/ 167 w 511"/>
                <a:gd name="T5" fmla="*/ 764 h 764"/>
                <a:gd name="T6" fmla="*/ 167 w 511"/>
                <a:gd name="T7" fmla="*/ 336 h 764"/>
                <a:gd name="T8" fmla="*/ 511 w 511"/>
                <a:gd name="T9" fmla="*/ 336 h 764"/>
                <a:gd name="T10" fmla="*/ 511 w 511"/>
                <a:gd name="T11" fmla="*/ 0 h 764"/>
                <a:gd name="T12" fmla="*/ 0 w 511"/>
                <a:gd name="T13" fmla="*/ 0 h 764"/>
                <a:gd name="T14" fmla="*/ 0 60000 65536"/>
                <a:gd name="T15" fmla="*/ 0 60000 65536"/>
                <a:gd name="T16" fmla="*/ 0 60000 65536"/>
                <a:gd name="T17" fmla="*/ 0 60000 65536"/>
                <a:gd name="T18" fmla="*/ 0 60000 65536"/>
                <a:gd name="T19" fmla="*/ 0 60000 65536"/>
                <a:gd name="T20" fmla="*/ 0 60000 65536"/>
                <a:gd name="T21" fmla="*/ 0 w 511"/>
                <a:gd name="T22" fmla="*/ 0 h 764"/>
                <a:gd name="T23" fmla="*/ 511 w 511"/>
                <a:gd name="T24" fmla="*/ 764 h 7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1" h="764">
                  <a:moveTo>
                    <a:pt x="0" y="0"/>
                  </a:moveTo>
                  <a:lnTo>
                    <a:pt x="0" y="764"/>
                  </a:lnTo>
                  <a:lnTo>
                    <a:pt x="167" y="764"/>
                  </a:lnTo>
                  <a:lnTo>
                    <a:pt x="167" y="336"/>
                  </a:lnTo>
                  <a:lnTo>
                    <a:pt x="511" y="336"/>
                  </a:lnTo>
                  <a:lnTo>
                    <a:pt x="511" y="0"/>
                  </a:lnTo>
                  <a:lnTo>
                    <a:pt x="0" y="0"/>
                  </a:lnTo>
                  <a:close/>
                </a:path>
              </a:pathLst>
            </a:custGeom>
            <a:solidFill>
              <a:srgbClr val="FF0000"/>
            </a:solidFill>
            <a:ln w="9525">
              <a:noFill/>
              <a:round/>
              <a:headEnd/>
              <a:tailEnd/>
            </a:ln>
          </p:spPr>
          <p:txBody>
            <a:bodyPr/>
            <a:lstStyle/>
            <a:p>
              <a:endParaRPr lang="en-US"/>
            </a:p>
          </p:txBody>
        </p:sp>
        <p:sp>
          <p:nvSpPr>
            <p:cNvPr id="32797" name="Freeform 22"/>
            <p:cNvSpPr>
              <a:spLocks/>
            </p:cNvSpPr>
            <p:nvPr/>
          </p:nvSpPr>
          <p:spPr bwMode="auto">
            <a:xfrm>
              <a:off x="4485" y="3315"/>
              <a:ext cx="176" cy="205"/>
            </a:xfrm>
            <a:custGeom>
              <a:avLst/>
              <a:gdLst>
                <a:gd name="T0" fmla="*/ 302 w 352"/>
                <a:gd name="T1" fmla="*/ 0 h 411"/>
                <a:gd name="T2" fmla="*/ 302 w 352"/>
                <a:gd name="T3" fmla="*/ 360 h 411"/>
                <a:gd name="T4" fmla="*/ 49 w 352"/>
                <a:gd name="T5" fmla="*/ 360 h 411"/>
                <a:gd name="T6" fmla="*/ 49 w 352"/>
                <a:gd name="T7" fmla="*/ 16 h 411"/>
                <a:gd name="T8" fmla="*/ 0 w 352"/>
                <a:gd name="T9" fmla="*/ 16 h 411"/>
                <a:gd name="T10" fmla="*/ 0 w 352"/>
                <a:gd name="T11" fmla="*/ 411 h 411"/>
                <a:gd name="T12" fmla="*/ 352 w 352"/>
                <a:gd name="T13" fmla="*/ 411 h 411"/>
                <a:gd name="T14" fmla="*/ 352 w 352"/>
                <a:gd name="T15" fmla="*/ 0 h 411"/>
                <a:gd name="T16" fmla="*/ 302 w 352"/>
                <a:gd name="T17" fmla="*/ 0 h 4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11"/>
                <a:gd name="T29" fmla="*/ 352 w 352"/>
                <a:gd name="T30" fmla="*/ 411 h 4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11">
                  <a:moveTo>
                    <a:pt x="302" y="0"/>
                  </a:moveTo>
                  <a:lnTo>
                    <a:pt x="302" y="360"/>
                  </a:lnTo>
                  <a:lnTo>
                    <a:pt x="49" y="360"/>
                  </a:lnTo>
                  <a:lnTo>
                    <a:pt x="49" y="16"/>
                  </a:lnTo>
                  <a:lnTo>
                    <a:pt x="0" y="16"/>
                  </a:lnTo>
                  <a:lnTo>
                    <a:pt x="0" y="411"/>
                  </a:lnTo>
                  <a:lnTo>
                    <a:pt x="352" y="411"/>
                  </a:lnTo>
                  <a:lnTo>
                    <a:pt x="352" y="0"/>
                  </a:lnTo>
                  <a:lnTo>
                    <a:pt x="302" y="0"/>
                  </a:lnTo>
                  <a:close/>
                </a:path>
              </a:pathLst>
            </a:custGeom>
            <a:solidFill>
              <a:srgbClr val="000000"/>
            </a:solidFill>
            <a:ln w="9525">
              <a:noFill/>
              <a:round/>
              <a:headEnd/>
              <a:tailEnd/>
            </a:ln>
          </p:spPr>
          <p:txBody>
            <a:bodyPr/>
            <a:lstStyle/>
            <a:p>
              <a:endParaRPr lang="en-US"/>
            </a:p>
          </p:txBody>
        </p:sp>
        <p:sp>
          <p:nvSpPr>
            <p:cNvPr id="32798" name="Freeform 23"/>
            <p:cNvSpPr>
              <a:spLocks/>
            </p:cNvSpPr>
            <p:nvPr/>
          </p:nvSpPr>
          <p:spPr bwMode="auto">
            <a:xfrm>
              <a:off x="4502" y="3310"/>
              <a:ext cx="153" cy="139"/>
            </a:xfrm>
            <a:custGeom>
              <a:avLst/>
              <a:gdLst>
                <a:gd name="T0" fmla="*/ 0 w 308"/>
                <a:gd name="T1" fmla="*/ 31 h 278"/>
                <a:gd name="T2" fmla="*/ 308 w 308"/>
                <a:gd name="T3" fmla="*/ 278 h 278"/>
                <a:gd name="T4" fmla="*/ 302 w 308"/>
                <a:gd name="T5" fmla="*/ 0 h 278"/>
                <a:gd name="T6" fmla="*/ 0 w 308"/>
                <a:gd name="T7" fmla="*/ 31 h 278"/>
                <a:gd name="T8" fmla="*/ 0 60000 65536"/>
                <a:gd name="T9" fmla="*/ 0 60000 65536"/>
                <a:gd name="T10" fmla="*/ 0 60000 65536"/>
                <a:gd name="T11" fmla="*/ 0 60000 65536"/>
                <a:gd name="T12" fmla="*/ 0 w 308"/>
                <a:gd name="T13" fmla="*/ 0 h 278"/>
                <a:gd name="T14" fmla="*/ 308 w 308"/>
                <a:gd name="T15" fmla="*/ 278 h 278"/>
              </a:gdLst>
              <a:ahLst/>
              <a:cxnLst>
                <a:cxn ang="T8">
                  <a:pos x="T0" y="T1"/>
                </a:cxn>
                <a:cxn ang="T9">
                  <a:pos x="T2" y="T3"/>
                </a:cxn>
                <a:cxn ang="T10">
                  <a:pos x="T4" y="T5"/>
                </a:cxn>
                <a:cxn ang="T11">
                  <a:pos x="T6" y="T7"/>
                </a:cxn>
              </a:cxnLst>
              <a:rect l="T12" t="T13" r="T14" b="T15"/>
              <a:pathLst>
                <a:path w="308" h="278">
                  <a:moveTo>
                    <a:pt x="0" y="31"/>
                  </a:moveTo>
                  <a:lnTo>
                    <a:pt x="308" y="278"/>
                  </a:lnTo>
                  <a:lnTo>
                    <a:pt x="302" y="0"/>
                  </a:lnTo>
                  <a:lnTo>
                    <a:pt x="0" y="31"/>
                  </a:lnTo>
                  <a:close/>
                </a:path>
              </a:pathLst>
            </a:custGeom>
            <a:solidFill>
              <a:srgbClr val="000000"/>
            </a:solidFill>
            <a:ln w="9525">
              <a:noFill/>
              <a:round/>
              <a:headEnd/>
              <a:tailEnd/>
            </a:ln>
          </p:spPr>
          <p:txBody>
            <a:bodyPr/>
            <a:lstStyle/>
            <a:p>
              <a:endParaRPr lang="en-US"/>
            </a:p>
          </p:txBody>
        </p:sp>
        <p:sp>
          <p:nvSpPr>
            <p:cNvPr id="32799" name="Freeform 24"/>
            <p:cNvSpPr>
              <a:spLocks/>
            </p:cNvSpPr>
            <p:nvPr/>
          </p:nvSpPr>
          <p:spPr bwMode="auto">
            <a:xfrm>
              <a:off x="4456" y="3219"/>
              <a:ext cx="440" cy="40"/>
            </a:xfrm>
            <a:custGeom>
              <a:avLst/>
              <a:gdLst>
                <a:gd name="T0" fmla="*/ 24 w 879"/>
                <a:gd name="T1" fmla="*/ 81 h 81"/>
                <a:gd name="T2" fmla="*/ 856 w 879"/>
                <a:gd name="T3" fmla="*/ 47 h 81"/>
                <a:gd name="T4" fmla="*/ 856 w 879"/>
                <a:gd name="T5" fmla="*/ 47 h 81"/>
                <a:gd name="T6" fmla="*/ 865 w 879"/>
                <a:gd name="T7" fmla="*/ 45 h 81"/>
                <a:gd name="T8" fmla="*/ 873 w 879"/>
                <a:gd name="T9" fmla="*/ 41 h 81"/>
                <a:gd name="T10" fmla="*/ 878 w 879"/>
                <a:gd name="T11" fmla="*/ 32 h 81"/>
                <a:gd name="T12" fmla="*/ 879 w 879"/>
                <a:gd name="T13" fmla="*/ 23 h 81"/>
                <a:gd name="T14" fmla="*/ 877 w 879"/>
                <a:gd name="T15" fmla="*/ 14 h 81"/>
                <a:gd name="T16" fmla="*/ 871 w 879"/>
                <a:gd name="T17" fmla="*/ 7 h 81"/>
                <a:gd name="T18" fmla="*/ 864 w 879"/>
                <a:gd name="T19" fmla="*/ 3 h 81"/>
                <a:gd name="T20" fmla="*/ 855 w 879"/>
                <a:gd name="T21" fmla="*/ 0 h 81"/>
                <a:gd name="T22" fmla="*/ 855 w 879"/>
                <a:gd name="T23" fmla="*/ 0 h 81"/>
                <a:gd name="T24" fmla="*/ 23 w 879"/>
                <a:gd name="T25" fmla="*/ 35 h 81"/>
                <a:gd name="T26" fmla="*/ 23 w 879"/>
                <a:gd name="T27" fmla="*/ 35 h 81"/>
                <a:gd name="T28" fmla="*/ 14 w 879"/>
                <a:gd name="T29" fmla="*/ 37 h 81"/>
                <a:gd name="T30" fmla="*/ 7 w 879"/>
                <a:gd name="T31" fmla="*/ 42 h 81"/>
                <a:gd name="T32" fmla="*/ 1 w 879"/>
                <a:gd name="T33" fmla="*/ 50 h 81"/>
                <a:gd name="T34" fmla="*/ 0 w 879"/>
                <a:gd name="T35" fmla="*/ 59 h 81"/>
                <a:gd name="T36" fmla="*/ 3 w 879"/>
                <a:gd name="T37" fmla="*/ 68 h 81"/>
                <a:gd name="T38" fmla="*/ 8 w 879"/>
                <a:gd name="T39" fmla="*/ 75 h 81"/>
                <a:gd name="T40" fmla="*/ 15 w 879"/>
                <a:gd name="T41" fmla="*/ 80 h 81"/>
                <a:gd name="T42" fmla="*/ 24 w 879"/>
                <a:gd name="T43" fmla="*/ 81 h 81"/>
                <a:gd name="T44" fmla="*/ 24 w 879"/>
                <a:gd name="T45" fmla="*/ 81 h 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79"/>
                <a:gd name="T70" fmla="*/ 0 h 81"/>
                <a:gd name="T71" fmla="*/ 879 w 879"/>
                <a:gd name="T72" fmla="*/ 81 h 8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79" h="81">
                  <a:moveTo>
                    <a:pt x="24" y="81"/>
                  </a:moveTo>
                  <a:lnTo>
                    <a:pt x="856" y="47"/>
                  </a:lnTo>
                  <a:lnTo>
                    <a:pt x="865" y="45"/>
                  </a:lnTo>
                  <a:lnTo>
                    <a:pt x="873" y="41"/>
                  </a:lnTo>
                  <a:lnTo>
                    <a:pt x="878" y="32"/>
                  </a:lnTo>
                  <a:lnTo>
                    <a:pt x="879" y="23"/>
                  </a:lnTo>
                  <a:lnTo>
                    <a:pt x="877" y="14"/>
                  </a:lnTo>
                  <a:lnTo>
                    <a:pt x="871" y="7"/>
                  </a:lnTo>
                  <a:lnTo>
                    <a:pt x="864" y="3"/>
                  </a:lnTo>
                  <a:lnTo>
                    <a:pt x="855" y="0"/>
                  </a:lnTo>
                  <a:lnTo>
                    <a:pt x="23" y="35"/>
                  </a:lnTo>
                  <a:lnTo>
                    <a:pt x="14" y="37"/>
                  </a:lnTo>
                  <a:lnTo>
                    <a:pt x="7" y="42"/>
                  </a:lnTo>
                  <a:lnTo>
                    <a:pt x="1" y="50"/>
                  </a:lnTo>
                  <a:lnTo>
                    <a:pt x="0" y="59"/>
                  </a:lnTo>
                  <a:lnTo>
                    <a:pt x="3" y="68"/>
                  </a:lnTo>
                  <a:lnTo>
                    <a:pt x="8" y="75"/>
                  </a:lnTo>
                  <a:lnTo>
                    <a:pt x="15" y="80"/>
                  </a:lnTo>
                  <a:lnTo>
                    <a:pt x="24" y="81"/>
                  </a:lnTo>
                  <a:close/>
                </a:path>
              </a:pathLst>
            </a:custGeom>
            <a:solidFill>
              <a:srgbClr val="000000"/>
            </a:solidFill>
            <a:ln w="9525">
              <a:noFill/>
              <a:round/>
              <a:headEnd/>
              <a:tailEnd/>
            </a:ln>
          </p:spPr>
          <p:txBody>
            <a:bodyPr/>
            <a:lstStyle/>
            <a:p>
              <a:endParaRPr lang="en-US"/>
            </a:p>
          </p:txBody>
        </p:sp>
        <p:sp>
          <p:nvSpPr>
            <p:cNvPr id="32800" name="Freeform 25"/>
            <p:cNvSpPr>
              <a:spLocks/>
            </p:cNvSpPr>
            <p:nvPr/>
          </p:nvSpPr>
          <p:spPr bwMode="auto">
            <a:xfrm>
              <a:off x="4456" y="3163"/>
              <a:ext cx="440" cy="40"/>
            </a:xfrm>
            <a:custGeom>
              <a:avLst/>
              <a:gdLst>
                <a:gd name="T0" fmla="*/ 24 w 879"/>
                <a:gd name="T1" fmla="*/ 80 h 80"/>
                <a:gd name="T2" fmla="*/ 856 w 879"/>
                <a:gd name="T3" fmla="*/ 47 h 80"/>
                <a:gd name="T4" fmla="*/ 856 w 879"/>
                <a:gd name="T5" fmla="*/ 47 h 80"/>
                <a:gd name="T6" fmla="*/ 865 w 879"/>
                <a:gd name="T7" fmla="*/ 44 h 80"/>
                <a:gd name="T8" fmla="*/ 873 w 879"/>
                <a:gd name="T9" fmla="*/ 39 h 80"/>
                <a:gd name="T10" fmla="*/ 878 w 879"/>
                <a:gd name="T11" fmla="*/ 31 h 80"/>
                <a:gd name="T12" fmla="*/ 879 w 879"/>
                <a:gd name="T13" fmla="*/ 21 h 80"/>
                <a:gd name="T14" fmla="*/ 877 w 879"/>
                <a:gd name="T15" fmla="*/ 12 h 80"/>
                <a:gd name="T16" fmla="*/ 871 w 879"/>
                <a:gd name="T17" fmla="*/ 5 h 80"/>
                <a:gd name="T18" fmla="*/ 864 w 879"/>
                <a:gd name="T19" fmla="*/ 1 h 80"/>
                <a:gd name="T20" fmla="*/ 855 w 879"/>
                <a:gd name="T21" fmla="*/ 0 h 80"/>
                <a:gd name="T22" fmla="*/ 855 w 879"/>
                <a:gd name="T23" fmla="*/ 0 h 80"/>
                <a:gd name="T24" fmla="*/ 23 w 879"/>
                <a:gd name="T25" fmla="*/ 33 h 80"/>
                <a:gd name="T26" fmla="*/ 23 w 879"/>
                <a:gd name="T27" fmla="*/ 33 h 80"/>
                <a:gd name="T28" fmla="*/ 14 w 879"/>
                <a:gd name="T29" fmla="*/ 35 h 80"/>
                <a:gd name="T30" fmla="*/ 7 w 879"/>
                <a:gd name="T31" fmla="*/ 41 h 80"/>
                <a:gd name="T32" fmla="*/ 1 w 879"/>
                <a:gd name="T33" fmla="*/ 48 h 80"/>
                <a:gd name="T34" fmla="*/ 0 w 879"/>
                <a:gd name="T35" fmla="*/ 57 h 80"/>
                <a:gd name="T36" fmla="*/ 3 w 879"/>
                <a:gd name="T37" fmla="*/ 66 h 80"/>
                <a:gd name="T38" fmla="*/ 8 w 879"/>
                <a:gd name="T39" fmla="*/ 73 h 80"/>
                <a:gd name="T40" fmla="*/ 15 w 879"/>
                <a:gd name="T41" fmla="*/ 79 h 80"/>
                <a:gd name="T42" fmla="*/ 24 w 879"/>
                <a:gd name="T43" fmla="*/ 80 h 80"/>
                <a:gd name="T44" fmla="*/ 24 w 879"/>
                <a:gd name="T45" fmla="*/ 80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79"/>
                <a:gd name="T70" fmla="*/ 0 h 80"/>
                <a:gd name="T71" fmla="*/ 879 w 879"/>
                <a:gd name="T72" fmla="*/ 80 h 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79" h="80">
                  <a:moveTo>
                    <a:pt x="24" y="80"/>
                  </a:moveTo>
                  <a:lnTo>
                    <a:pt x="856" y="47"/>
                  </a:lnTo>
                  <a:lnTo>
                    <a:pt x="865" y="44"/>
                  </a:lnTo>
                  <a:lnTo>
                    <a:pt x="873" y="39"/>
                  </a:lnTo>
                  <a:lnTo>
                    <a:pt x="878" y="31"/>
                  </a:lnTo>
                  <a:lnTo>
                    <a:pt x="879" y="21"/>
                  </a:lnTo>
                  <a:lnTo>
                    <a:pt x="877" y="12"/>
                  </a:lnTo>
                  <a:lnTo>
                    <a:pt x="871" y="5"/>
                  </a:lnTo>
                  <a:lnTo>
                    <a:pt x="864" y="1"/>
                  </a:lnTo>
                  <a:lnTo>
                    <a:pt x="855" y="0"/>
                  </a:lnTo>
                  <a:lnTo>
                    <a:pt x="23" y="33"/>
                  </a:lnTo>
                  <a:lnTo>
                    <a:pt x="14" y="35"/>
                  </a:lnTo>
                  <a:lnTo>
                    <a:pt x="7" y="41"/>
                  </a:lnTo>
                  <a:lnTo>
                    <a:pt x="1" y="48"/>
                  </a:lnTo>
                  <a:lnTo>
                    <a:pt x="0" y="57"/>
                  </a:lnTo>
                  <a:lnTo>
                    <a:pt x="3" y="66"/>
                  </a:lnTo>
                  <a:lnTo>
                    <a:pt x="8" y="73"/>
                  </a:lnTo>
                  <a:lnTo>
                    <a:pt x="15" y="79"/>
                  </a:lnTo>
                  <a:lnTo>
                    <a:pt x="24" y="80"/>
                  </a:lnTo>
                  <a:close/>
                </a:path>
              </a:pathLst>
            </a:custGeom>
            <a:solidFill>
              <a:srgbClr val="000000"/>
            </a:solidFill>
            <a:ln w="9525">
              <a:noFill/>
              <a:round/>
              <a:headEnd/>
              <a:tailEnd/>
            </a:ln>
          </p:spPr>
          <p:txBody>
            <a:bodyPr/>
            <a:lstStyle/>
            <a:p>
              <a:endParaRPr lang="en-US"/>
            </a:p>
          </p:txBody>
        </p:sp>
        <p:sp>
          <p:nvSpPr>
            <p:cNvPr id="32801" name="Freeform 26"/>
            <p:cNvSpPr>
              <a:spLocks/>
            </p:cNvSpPr>
            <p:nvPr/>
          </p:nvSpPr>
          <p:spPr bwMode="auto">
            <a:xfrm>
              <a:off x="4082" y="2999"/>
              <a:ext cx="343" cy="334"/>
            </a:xfrm>
            <a:custGeom>
              <a:avLst/>
              <a:gdLst>
                <a:gd name="T0" fmla="*/ 678 w 686"/>
                <a:gd name="T1" fmla="*/ 502 h 669"/>
                <a:gd name="T2" fmla="*/ 677 w 686"/>
                <a:gd name="T3" fmla="*/ 494 h 669"/>
                <a:gd name="T4" fmla="*/ 676 w 686"/>
                <a:gd name="T5" fmla="*/ 490 h 669"/>
                <a:gd name="T6" fmla="*/ 673 w 686"/>
                <a:gd name="T7" fmla="*/ 487 h 669"/>
                <a:gd name="T8" fmla="*/ 667 w 686"/>
                <a:gd name="T9" fmla="*/ 487 h 669"/>
                <a:gd name="T10" fmla="*/ 113 w 686"/>
                <a:gd name="T11" fmla="*/ 612 h 669"/>
                <a:gd name="T12" fmla="*/ 51 w 686"/>
                <a:gd name="T13" fmla="*/ 111 h 669"/>
                <a:gd name="T14" fmla="*/ 665 w 686"/>
                <a:gd name="T15" fmla="*/ 46 h 669"/>
                <a:gd name="T16" fmla="*/ 675 w 686"/>
                <a:gd name="T17" fmla="*/ 44 h 669"/>
                <a:gd name="T18" fmla="*/ 681 w 686"/>
                <a:gd name="T19" fmla="*/ 38 h 669"/>
                <a:gd name="T20" fmla="*/ 685 w 686"/>
                <a:gd name="T21" fmla="*/ 30 h 669"/>
                <a:gd name="T22" fmla="*/ 686 w 686"/>
                <a:gd name="T23" fmla="*/ 21 h 669"/>
                <a:gd name="T24" fmla="*/ 684 w 686"/>
                <a:gd name="T25" fmla="*/ 12 h 669"/>
                <a:gd name="T26" fmla="*/ 678 w 686"/>
                <a:gd name="T27" fmla="*/ 5 h 669"/>
                <a:gd name="T28" fmla="*/ 670 w 686"/>
                <a:gd name="T29" fmla="*/ 1 h 669"/>
                <a:gd name="T30" fmla="*/ 661 w 686"/>
                <a:gd name="T31" fmla="*/ 0 h 669"/>
                <a:gd name="T32" fmla="*/ 0 w 686"/>
                <a:gd name="T33" fmla="*/ 69 h 669"/>
                <a:gd name="T34" fmla="*/ 72 w 686"/>
                <a:gd name="T35" fmla="*/ 669 h 669"/>
                <a:gd name="T36" fmla="*/ 677 w 686"/>
                <a:gd name="T37" fmla="*/ 534 h 669"/>
                <a:gd name="T38" fmla="*/ 664 w 686"/>
                <a:gd name="T39" fmla="*/ 532 h 669"/>
                <a:gd name="T40" fmla="*/ 667 w 686"/>
                <a:gd name="T41" fmla="*/ 523 h 669"/>
                <a:gd name="T42" fmla="*/ 675 w 686"/>
                <a:gd name="T43" fmla="*/ 510 h 669"/>
                <a:gd name="T44" fmla="*/ 678 w 686"/>
                <a:gd name="T45" fmla="*/ 502 h 66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86"/>
                <a:gd name="T70" fmla="*/ 0 h 669"/>
                <a:gd name="T71" fmla="*/ 686 w 686"/>
                <a:gd name="T72" fmla="*/ 669 h 66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86" h="669">
                  <a:moveTo>
                    <a:pt x="678" y="502"/>
                  </a:moveTo>
                  <a:lnTo>
                    <a:pt x="677" y="494"/>
                  </a:lnTo>
                  <a:lnTo>
                    <a:pt x="676" y="490"/>
                  </a:lnTo>
                  <a:lnTo>
                    <a:pt x="673" y="487"/>
                  </a:lnTo>
                  <a:lnTo>
                    <a:pt x="667" y="487"/>
                  </a:lnTo>
                  <a:lnTo>
                    <a:pt x="113" y="612"/>
                  </a:lnTo>
                  <a:lnTo>
                    <a:pt x="51" y="111"/>
                  </a:lnTo>
                  <a:lnTo>
                    <a:pt x="665" y="46"/>
                  </a:lnTo>
                  <a:lnTo>
                    <a:pt x="675" y="44"/>
                  </a:lnTo>
                  <a:lnTo>
                    <a:pt x="681" y="38"/>
                  </a:lnTo>
                  <a:lnTo>
                    <a:pt x="685" y="30"/>
                  </a:lnTo>
                  <a:lnTo>
                    <a:pt x="686" y="21"/>
                  </a:lnTo>
                  <a:lnTo>
                    <a:pt x="684" y="12"/>
                  </a:lnTo>
                  <a:lnTo>
                    <a:pt x="678" y="5"/>
                  </a:lnTo>
                  <a:lnTo>
                    <a:pt x="670" y="1"/>
                  </a:lnTo>
                  <a:lnTo>
                    <a:pt x="661" y="0"/>
                  </a:lnTo>
                  <a:lnTo>
                    <a:pt x="0" y="69"/>
                  </a:lnTo>
                  <a:lnTo>
                    <a:pt x="72" y="669"/>
                  </a:lnTo>
                  <a:lnTo>
                    <a:pt x="677" y="534"/>
                  </a:lnTo>
                  <a:lnTo>
                    <a:pt x="664" y="532"/>
                  </a:lnTo>
                  <a:lnTo>
                    <a:pt x="667" y="523"/>
                  </a:lnTo>
                  <a:lnTo>
                    <a:pt x="675" y="510"/>
                  </a:lnTo>
                  <a:lnTo>
                    <a:pt x="678" y="502"/>
                  </a:lnTo>
                  <a:close/>
                </a:path>
              </a:pathLst>
            </a:custGeom>
            <a:solidFill>
              <a:srgbClr val="000000"/>
            </a:solidFill>
            <a:ln w="9525">
              <a:noFill/>
              <a:round/>
              <a:headEnd/>
              <a:tailEnd/>
            </a:ln>
          </p:spPr>
          <p:txBody>
            <a:bodyPr/>
            <a:lstStyle/>
            <a:p>
              <a:endParaRPr lang="en-US"/>
            </a:p>
          </p:txBody>
        </p:sp>
        <p:sp>
          <p:nvSpPr>
            <p:cNvPr id="32802" name="Freeform 27"/>
            <p:cNvSpPr>
              <a:spLocks/>
            </p:cNvSpPr>
            <p:nvPr/>
          </p:nvSpPr>
          <p:spPr bwMode="auto">
            <a:xfrm>
              <a:off x="4239" y="3117"/>
              <a:ext cx="137" cy="39"/>
            </a:xfrm>
            <a:custGeom>
              <a:avLst/>
              <a:gdLst>
                <a:gd name="T0" fmla="*/ 260 w 273"/>
                <a:gd name="T1" fmla="*/ 34 h 79"/>
                <a:gd name="T2" fmla="*/ 266 w 273"/>
                <a:gd name="T3" fmla="*/ 31 h 79"/>
                <a:gd name="T4" fmla="*/ 271 w 273"/>
                <a:gd name="T5" fmla="*/ 27 h 79"/>
                <a:gd name="T6" fmla="*/ 273 w 273"/>
                <a:gd name="T7" fmla="*/ 21 h 79"/>
                <a:gd name="T8" fmla="*/ 273 w 273"/>
                <a:gd name="T9" fmla="*/ 14 h 79"/>
                <a:gd name="T10" fmla="*/ 271 w 273"/>
                <a:gd name="T11" fmla="*/ 8 h 79"/>
                <a:gd name="T12" fmla="*/ 266 w 273"/>
                <a:gd name="T13" fmla="*/ 4 h 79"/>
                <a:gd name="T14" fmla="*/ 260 w 273"/>
                <a:gd name="T15" fmla="*/ 0 h 79"/>
                <a:gd name="T16" fmla="*/ 253 w 273"/>
                <a:gd name="T17" fmla="*/ 0 h 79"/>
                <a:gd name="T18" fmla="*/ 14 w 273"/>
                <a:gd name="T19" fmla="*/ 45 h 79"/>
                <a:gd name="T20" fmla="*/ 8 w 273"/>
                <a:gd name="T21" fmla="*/ 48 h 79"/>
                <a:gd name="T22" fmla="*/ 4 w 273"/>
                <a:gd name="T23" fmla="*/ 52 h 79"/>
                <a:gd name="T24" fmla="*/ 0 w 273"/>
                <a:gd name="T25" fmla="*/ 58 h 79"/>
                <a:gd name="T26" fmla="*/ 0 w 273"/>
                <a:gd name="T27" fmla="*/ 65 h 79"/>
                <a:gd name="T28" fmla="*/ 4 w 273"/>
                <a:gd name="T29" fmla="*/ 71 h 79"/>
                <a:gd name="T30" fmla="*/ 8 w 273"/>
                <a:gd name="T31" fmla="*/ 75 h 79"/>
                <a:gd name="T32" fmla="*/ 14 w 273"/>
                <a:gd name="T33" fmla="*/ 79 h 79"/>
                <a:gd name="T34" fmla="*/ 20 w 273"/>
                <a:gd name="T35" fmla="*/ 79 h 79"/>
                <a:gd name="T36" fmla="*/ 260 w 273"/>
                <a:gd name="T37" fmla="*/ 34 h 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3"/>
                <a:gd name="T58" fmla="*/ 0 h 79"/>
                <a:gd name="T59" fmla="*/ 273 w 273"/>
                <a:gd name="T60" fmla="*/ 79 h 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3" h="79">
                  <a:moveTo>
                    <a:pt x="260" y="34"/>
                  </a:moveTo>
                  <a:lnTo>
                    <a:pt x="266" y="31"/>
                  </a:lnTo>
                  <a:lnTo>
                    <a:pt x="271" y="27"/>
                  </a:lnTo>
                  <a:lnTo>
                    <a:pt x="273" y="21"/>
                  </a:lnTo>
                  <a:lnTo>
                    <a:pt x="273" y="14"/>
                  </a:lnTo>
                  <a:lnTo>
                    <a:pt x="271" y="8"/>
                  </a:lnTo>
                  <a:lnTo>
                    <a:pt x="266" y="4"/>
                  </a:lnTo>
                  <a:lnTo>
                    <a:pt x="260" y="0"/>
                  </a:lnTo>
                  <a:lnTo>
                    <a:pt x="253" y="0"/>
                  </a:lnTo>
                  <a:lnTo>
                    <a:pt x="14" y="45"/>
                  </a:lnTo>
                  <a:lnTo>
                    <a:pt x="8" y="48"/>
                  </a:lnTo>
                  <a:lnTo>
                    <a:pt x="4" y="52"/>
                  </a:lnTo>
                  <a:lnTo>
                    <a:pt x="0" y="58"/>
                  </a:lnTo>
                  <a:lnTo>
                    <a:pt x="0" y="65"/>
                  </a:lnTo>
                  <a:lnTo>
                    <a:pt x="4" y="71"/>
                  </a:lnTo>
                  <a:lnTo>
                    <a:pt x="8" y="75"/>
                  </a:lnTo>
                  <a:lnTo>
                    <a:pt x="14" y="79"/>
                  </a:lnTo>
                  <a:lnTo>
                    <a:pt x="20" y="79"/>
                  </a:lnTo>
                  <a:lnTo>
                    <a:pt x="260" y="34"/>
                  </a:lnTo>
                  <a:close/>
                </a:path>
              </a:pathLst>
            </a:custGeom>
            <a:solidFill>
              <a:srgbClr val="FF0000"/>
            </a:solidFill>
            <a:ln w="9525">
              <a:noFill/>
              <a:round/>
              <a:headEnd/>
              <a:tailEnd/>
            </a:ln>
          </p:spPr>
          <p:txBody>
            <a:bodyPr/>
            <a:lstStyle/>
            <a:p>
              <a:endParaRPr lang="en-US"/>
            </a:p>
          </p:txBody>
        </p:sp>
        <p:sp>
          <p:nvSpPr>
            <p:cNvPr id="32803" name="Freeform 28"/>
            <p:cNvSpPr>
              <a:spLocks/>
            </p:cNvSpPr>
            <p:nvPr/>
          </p:nvSpPr>
          <p:spPr bwMode="auto">
            <a:xfrm>
              <a:off x="4245" y="3149"/>
              <a:ext cx="136" cy="39"/>
            </a:xfrm>
            <a:custGeom>
              <a:avLst/>
              <a:gdLst>
                <a:gd name="T0" fmla="*/ 260 w 273"/>
                <a:gd name="T1" fmla="*/ 33 h 77"/>
                <a:gd name="T2" fmla="*/ 260 w 273"/>
                <a:gd name="T3" fmla="*/ 33 h 77"/>
                <a:gd name="T4" fmla="*/ 266 w 273"/>
                <a:gd name="T5" fmla="*/ 30 h 77"/>
                <a:gd name="T6" fmla="*/ 270 w 273"/>
                <a:gd name="T7" fmla="*/ 25 h 77"/>
                <a:gd name="T8" fmla="*/ 273 w 273"/>
                <a:gd name="T9" fmla="*/ 19 h 77"/>
                <a:gd name="T10" fmla="*/ 273 w 273"/>
                <a:gd name="T11" fmla="*/ 14 h 77"/>
                <a:gd name="T12" fmla="*/ 270 w 273"/>
                <a:gd name="T13" fmla="*/ 7 h 77"/>
                <a:gd name="T14" fmla="*/ 266 w 273"/>
                <a:gd name="T15" fmla="*/ 2 h 77"/>
                <a:gd name="T16" fmla="*/ 260 w 273"/>
                <a:gd name="T17" fmla="*/ 0 h 77"/>
                <a:gd name="T18" fmla="*/ 253 w 273"/>
                <a:gd name="T19" fmla="*/ 0 h 77"/>
                <a:gd name="T20" fmla="*/ 13 w 273"/>
                <a:gd name="T21" fmla="*/ 45 h 77"/>
                <a:gd name="T22" fmla="*/ 8 w 273"/>
                <a:gd name="T23" fmla="*/ 47 h 77"/>
                <a:gd name="T24" fmla="*/ 3 w 273"/>
                <a:gd name="T25" fmla="*/ 52 h 77"/>
                <a:gd name="T26" fmla="*/ 0 w 273"/>
                <a:gd name="T27" fmla="*/ 57 h 77"/>
                <a:gd name="T28" fmla="*/ 0 w 273"/>
                <a:gd name="T29" fmla="*/ 64 h 77"/>
                <a:gd name="T30" fmla="*/ 3 w 273"/>
                <a:gd name="T31" fmla="*/ 70 h 77"/>
                <a:gd name="T32" fmla="*/ 8 w 273"/>
                <a:gd name="T33" fmla="*/ 75 h 77"/>
                <a:gd name="T34" fmla="*/ 13 w 273"/>
                <a:gd name="T35" fmla="*/ 77 h 77"/>
                <a:gd name="T36" fmla="*/ 20 w 273"/>
                <a:gd name="T37" fmla="*/ 77 h 77"/>
                <a:gd name="T38" fmla="*/ 20 w 273"/>
                <a:gd name="T39" fmla="*/ 77 h 77"/>
                <a:gd name="T40" fmla="*/ 260 w 273"/>
                <a:gd name="T41" fmla="*/ 33 h 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3"/>
                <a:gd name="T64" fmla="*/ 0 h 77"/>
                <a:gd name="T65" fmla="*/ 273 w 273"/>
                <a:gd name="T66" fmla="*/ 77 h 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3" h="77">
                  <a:moveTo>
                    <a:pt x="260" y="33"/>
                  </a:moveTo>
                  <a:lnTo>
                    <a:pt x="260" y="33"/>
                  </a:lnTo>
                  <a:lnTo>
                    <a:pt x="266" y="30"/>
                  </a:lnTo>
                  <a:lnTo>
                    <a:pt x="270" y="25"/>
                  </a:lnTo>
                  <a:lnTo>
                    <a:pt x="273" y="19"/>
                  </a:lnTo>
                  <a:lnTo>
                    <a:pt x="273" y="14"/>
                  </a:lnTo>
                  <a:lnTo>
                    <a:pt x="270" y="7"/>
                  </a:lnTo>
                  <a:lnTo>
                    <a:pt x="266" y="2"/>
                  </a:lnTo>
                  <a:lnTo>
                    <a:pt x="260" y="0"/>
                  </a:lnTo>
                  <a:lnTo>
                    <a:pt x="253" y="0"/>
                  </a:lnTo>
                  <a:lnTo>
                    <a:pt x="13" y="45"/>
                  </a:lnTo>
                  <a:lnTo>
                    <a:pt x="8" y="47"/>
                  </a:lnTo>
                  <a:lnTo>
                    <a:pt x="3" y="52"/>
                  </a:lnTo>
                  <a:lnTo>
                    <a:pt x="0" y="57"/>
                  </a:lnTo>
                  <a:lnTo>
                    <a:pt x="0" y="64"/>
                  </a:lnTo>
                  <a:lnTo>
                    <a:pt x="3" y="70"/>
                  </a:lnTo>
                  <a:lnTo>
                    <a:pt x="8" y="75"/>
                  </a:lnTo>
                  <a:lnTo>
                    <a:pt x="13" y="77"/>
                  </a:lnTo>
                  <a:lnTo>
                    <a:pt x="20" y="77"/>
                  </a:lnTo>
                  <a:lnTo>
                    <a:pt x="260" y="33"/>
                  </a:lnTo>
                  <a:close/>
                </a:path>
              </a:pathLst>
            </a:custGeom>
            <a:solidFill>
              <a:srgbClr val="FF0000"/>
            </a:solidFill>
            <a:ln w="9525">
              <a:noFill/>
              <a:round/>
              <a:headEnd/>
              <a:tailEnd/>
            </a:ln>
          </p:spPr>
          <p:txBody>
            <a:bodyPr/>
            <a:lstStyle/>
            <a:p>
              <a:endParaRPr lang="en-US"/>
            </a:p>
          </p:txBody>
        </p:sp>
        <p:sp>
          <p:nvSpPr>
            <p:cNvPr id="32804" name="Freeform 30"/>
            <p:cNvSpPr>
              <a:spLocks/>
            </p:cNvSpPr>
            <p:nvPr/>
          </p:nvSpPr>
          <p:spPr bwMode="auto">
            <a:xfrm>
              <a:off x="4641" y="2597"/>
              <a:ext cx="229" cy="356"/>
            </a:xfrm>
            <a:custGeom>
              <a:avLst/>
              <a:gdLst>
                <a:gd name="T0" fmla="*/ 272 w 458"/>
                <a:gd name="T1" fmla="*/ 0 h 710"/>
                <a:gd name="T2" fmla="*/ 272 w 458"/>
                <a:gd name="T3" fmla="*/ 47 h 710"/>
                <a:gd name="T4" fmla="*/ 411 w 458"/>
                <a:gd name="T5" fmla="*/ 47 h 710"/>
                <a:gd name="T6" fmla="*/ 411 w 458"/>
                <a:gd name="T7" fmla="*/ 235 h 710"/>
                <a:gd name="T8" fmla="*/ 67 w 458"/>
                <a:gd name="T9" fmla="*/ 235 h 710"/>
                <a:gd name="T10" fmla="*/ 67 w 458"/>
                <a:gd name="T11" fmla="*/ 663 h 710"/>
                <a:gd name="T12" fmla="*/ 47 w 458"/>
                <a:gd name="T13" fmla="*/ 663 h 710"/>
                <a:gd name="T14" fmla="*/ 47 w 458"/>
                <a:gd name="T15" fmla="*/ 47 h 710"/>
                <a:gd name="T16" fmla="*/ 273 w 458"/>
                <a:gd name="T17" fmla="*/ 47 h 710"/>
                <a:gd name="T18" fmla="*/ 273 w 458"/>
                <a:gd name="T19" fmla="*/ 0 h 710"/>
                <a:gd name="T20" fmla="*/ 0 w 458"/>
                <a:gd name="T21" fmla="*/ 0 h 710"/>
                <a:gd name="T22" fmla="*/ 0 w 458"/>
                <a:gd name="T23" fmla="*/ 710 h 710"/>
                <a:gd name="T24" fmla="*/ 114 w 458"/>
                <a:gd name="T25" fmla="*/ 710 h 710"/>
                <a:gd name="T26" fmla="*/ 114 w 458"/>
                <a:gd name="T27" fmla="*/ 282 h 710"/>
                <a:gd name="T28" fmla="*/ 458 w 458"/>
                <a:gd name="T29" fmla="*/ 282 h 710"/>
                <a:gd name="T30" fmla="*/ 458 w 458"/>
                <a:gd name="T31" fmla="*/ 0 h 710"/>
                <a:gd name="T32" fmla="*/ 272 w 458"/>
                <a:gd name="T33" fmla="*/ 0 h 7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8"/>
                <a:gd name="T52" fmla="*/ 0 h 710"/>
                <a:gd name="T53" fmla="*/ 458 w 458"/>
                <a:gd name="T54" fmla="*/ 710 h 7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8" h="710">
                  <a:moveTo>
                    <a:pt x="272" y="0"/>
                  </a:moveTo>
                  <a:lnTo>
                    <a:pt x="272" y="47"/>
                  </a:lnTo>
                  <a:lnTo>
                    <a:pt x="411" y="47"/>
                  </a:lnTo>
                  <a:lnTo>
                    <a:pt x="411" y="235"/>
                  </a:lnTo>
                  <a:lnTo>
                    <a:pt x="67" y="235"/>
                  </a:lnTo>
                  <a:lnTo>
                    <a:pt x="67" y="663"/>
                  </a:lnTo>
                  <a:lnTo>
                    <a:pt x="47" y="663"/>
                  </a:lnTo>
                  <a:lnTo>
                    <a:pt x="47" y="47"/>
                  </a:lnTo>
                  <a:lnTo>
                    <a:pt x="273" y="47"/>
                  </a:lnTo>
                  <a:lnTo>
                    <a:pt x="273" y="0"/>
                  </a:lnTo>
                  <a:lnTo>
                    <a:pt x="0" y="0"/>
                  </a:lnTo>
                  <a:lnTo>
                    <a:pt x="0" y="710"/>
                  </a:lnTo>
                  <a:lnTo>
                    <a:pt x="114" y="710"/>
                  </a:lnTo>
                  <a:lnTo>
                    <a:pt x="114" y="282"/>
                  </a:lnTo>
                  <a:lnTo>
                    <a:pt x="458" y="282"/>
                  </a:lnTo>
                  <a:lnTo>
                    <a:pt x="458" y="0"/>
                  </a:lnTo>
                  <a:lnTo>
                    <a:pt x="272" y="0"/>
                  </a:lnTo>
                  <a:close/>
                </a:path>
              </a:pathLst>
            </a:custGeom>
            <a:solidFill>
              <a:srgbClr val="000000"/>
            </a:solidFill>
            <a:ln w="9525">
              <a:noFill/>
              <a:round/>
              <a:headEnd/>
              <a:tailEnd/>
            </a:ln>
          </p:spPr>
          <p:txBody>
            <a:bodyPr/>
            <a:lstStyle/>
            <a:p>
              <a:endParaRPr lang="en-US"/>
            </a:p>
          </p:txBody>
        </p:sp>
      </p:grpSp>
      <p:pic>
        <p:nvPicPr>
          <p:cNvPr id="32777" name="Picture 32" descr="MCj03299770000[1]"/>
          <p:cNvPicPr>
            <a:picLocks noChangeAspect="1" noChangeArrowheads="1"/>
          </p:cNvPicPr>
          <p:nvPr/>
        </p:nvPicPr>
        <p:blipFill>
          <a:blip r:embed="rId3" cstate="print"/>
          <a:srcRect/>
          <a:stretch>
            <a:fillRect/>
          </a:stretch>
        </p:blipFill>
        <p:spPr bwMode="auto">
          <a:xfrm>
            <a:off x="7467600" y="1143000"/>
            <a:ext cx="1143000" cy="1019175"/>
          </a:xfrm>
          <a:prstGeom prst="rect">
            <a:avLst/>
          </a:prstGeom>
          <a:noFill/>
          <a:ln w="9525">
            <a:noFill/>
            <a:miter lim="800000"/>
            <a:headEnd/>
            <a:tailEnd/>
          </a:ln>
        </p:spPr>
      </p:pic>
      <p:pic>
        <p:nvPicPr>
          <p:cNvPr id="32778" name="Picture 33" descr="MCj03512400000[1]"/>
          <p:cNvPicPr>
            <a:picLocks noChangeAspect="1" noChangeArrowheads="1"/>
          </p:cNvPicPr>
          <p:nvPr/>
        </p:nvPicPr>
        <p:blipFill>
          <a:blip r:embed="rId4" cstate="print"/>
          <a:srcRect/>
          <a:stretch>
            <a:fillRect/>
          </a:stretch>
        </p:blipFill>
        <p:spPr bwMode="auto">
          <a:xfrm>
            <a:off x="5105400" y="3886200"/>
            <a:ext cx="871538" cy="950913"/>
          </a:xfrm>
          <a:prstGeom prst="rect">
            <a:avLst/>
          </a:prstGeom>
          <a:noFill/>
          <a:ln w="9525">
            <a:noFill/>
            <a:miter lim="800000"/>
            <a:headEnd/>
            <a:tailEnd/>
          </a:ln>
        </p:spPr>
      </p:pic>
      <p:pic>
        <p:nvPicPr>
          <p:cNvPr id="32779" name="Picture 34" descr="MCj02803010000[1]"/>
          <p:cNvPicPr>
            <a:picLocks noChangeAspect="1" noChangeArrowheads="1"/>
          </p:cNvPicPr>
          <p:nvPr/>
        </p:nvPicPr>
        <p:blipFill>
          <a:blip r:embed="rId5" cstate="print"/>
          <a:srcRect/>
          <a:stretch>
            <a:fillRect/>
          </a:stretch>
        </p:blipFill>
        <p:spPr bwMode="auto">
          <a:xfrm>
            <a:off x="7010400" y="5105400"/>
            <a:ext cx="1295400" cy="985838"/>
          </a:xfrm>
          <a:prstGeom prst="rect">
            <a:avLst/>
          </a:prstGeom>
          <a:noFill/>
          <a:ln w="9525">
            <a:noFill/>
            <a:miter lim="800000"/>
            <a:headEnd/>
            <a:tailEnd/>
          </a:ln>
        </p:spPr>
      </p:pic>
      <p:pic>
        <p:nvPicPr>
          <p:cNvPr id="32780" name="Picture 35" descr="MCBS00532_0000[1]"/>
          <p:cNvPicPr>
            <a:picLocks noChangeAspect="1" noChangeArrowheads="1"/>
          </p:cNvPicPr>
          <p:nvPr/>
        </p:nvPicPr>
        <p:blipFill>
          <a:blip r:embed="rId6" cstate="print"/>
          <a:srcRect/>
          <a:stretch>
            <a:fillRect/>
          </a:stretch>
        </p:blipFill>
        <p:spPr bwMode="auto">
          <a:xfrm>
            <a:off x="7086600" y="3733800"/>
            <a:ext cx="1084263" cy="1258888"/>
          </a:xfrm>
          <a:prstGeom prst="rect">
            <a:avLst/>
          </a:prstGeom>
          <a:noFill/>
          <a:ln w="9525">
            <a:noFill/>
            <a:miter lim="800000"/>
            <a:headEnd/>
            <a:tailEnd/>
          </a:ln>
        </p:spPr>
      </p:pic>
      <p:pic>
        <p:nvPicPr>
          <p:cNvPr id="32781" name="Picture 36" descr="MCj03035810000[1]"/>
          <p:cNvPicPr>
            <a:picLocks noChangeAspect="1" noChangeArrowheads="1"/>
          </p:cNvPicPr>
          <p:nvPr/>
        </p:nvPicPr>
        <p:blipFill>
          <a:blip r:embed="rId7" cstate="print"/>
          <a:srcRect/>
          <a:stretch>
            <a:fillRect/>
          </a:stretch>
        </p:blipFill>
        <p:spPr bwMode="auto">
          <a:xfrm>
            <a:off x="4953000" y="5029200"/>
            <a:ext cx="1219200" cy="1211263"/>
          </a:xfrm>
          <a:prstGeom prst="rect">
            <a:avLst/>
          </a:prstGeom>
          <a:noFill/>
          <a:ln w="9525">
            <a:noFill/>
            <a:miter lim="800000"/>
            <a:headEnd/>
            <a:tailEnd/>
          </a:ln>
        </p:spPr>
      </p:pic>
      <p:sp>
        <p:nvSpPr>
          <p:cNvPr id="32782" name="Text Box 37"/>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a:t>LU 3</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D5988672-9371-4073-AE1F-34439BF8D719}" type="slidenum">
              <a:rPr lang="en-US"/>
              <a:pPr>
                <a:defRPr/>
              </a:pPr>
              <a:t>32</a:t>
            </a:fld>
            <a:endParaRPr lang="en-US"/>
          </a:p>
        </p:txBody>
      </p:sp>
      <p:sp>
        <p:nvSpPr>
          <p:cNvPr id="33797" name="Rectangle 2"/>
          <p:cNvSpPr>
            <a:spLocks noGrp="1" noChangeArrowheads="1"/>
          </p:cNvSpPr>
          <p:nvPr>
            <p:ph type="title"/>
          </p:nvPr>
        </p:nvSpPr>
        <p:spPr>
          <a:xfrm>
            <a:off x="457200" y="304800"/>
            <a:ext cx="8229600" cy="1143000"/>
          </a:xfrm>
        </p:spPr>
        <p:txBody>
          <a:bodyPr/>
          <a:lstStyle/>
          <a:p>
            <a:pPr algn="l" eaLnBrk="1" hangingPunct="1"/>
            <a:r>
              <a:rPr lang="en-US" sz="3600" b="1" smtClean="0">
                <a:solidFill>
                  <a:schemeClr val="accent2"/>
                </a:solidFill>
              </a:rPr>
              <a:t>Planning and Preparation  </a:t>
            </a:r>
          </a:p>
        </p:txBody>
      </p:sp>
      <p:sp>
        <p:nvSpPr>
          <p:cNvPr id="33798" name="Rectangle 3"/>
          <p:cNvSpPr>
            <a:spLocks noGrp="1" noChangeArrowheads="1"/>
          </p:cNvSpPr>
          <p:nvPr>
            <p:ph type="body" idx="1"/>
          </p:nvPr>
        </p:nvSpPr>
        <p:spPr/>
        <p:txBody>
          <a:bodyPr/>
          <a:lstStyle/>
          <a:p>
            <a:pPr eaLnBrk="1" hangingPunct="1"/>
            <a:r>
              <a:rPr lang="en-US" sz="2400" smtClean="0"/>
              <a:t>The key to successful emergency communication is effective planning and preparation.  </a:t>
            </a:r>
          </a:p>
          <a:p>
            <a:pPr lvl="1" eaLnBrk="1" hangingPunct="1"/>
            <a:r>
              <a:rPr lang="en-US" sz="2000" smtClean="0"/>
              <a:t>What kind of information will need to be communicated?</a:t>
            </a:r>
          </a:p>
          <a:p>
            <a:pPr lvl="2" eaLnBrk="1" hangingPunct="1"/>
            <a:r>
              <a:rPr lang="en-US" sz="1800" smtClean="0"/>
              <a:t>Long detailed messages</a:t>
            </a:r>
          </a:p>
          <a:p>
            <a:pPr lvl="2" eaLnBrk="1" hangingPunct="1"/>
            <a:r>
              <a:rPr lang="en-US" sz="1800" smtClean="0"/>
              <a:t>Simple status checks, information, questions</a:t>
            </a:r>
          </a:p>
          <a:p>
            <a:pPr lvl="2" eaLnBrk="1" hangingPunct="1"/>
            <a:r>
              <a:rPr lang="en-US" sz="1800" smtClean="0"/>
              <a:t>Maps or other graphic content</a:t>
            </a:r>
          </a:p>
          <a:p>
            <a:pPr lvl="2" eaLnBrk="1" hangingPunct="1"/>
            <a:r>
              <a:rPr lang="en-US" sz="1800" smtClean="0"/>
              <a:t>How frequent will messages need to be sent and received</a:t>
            </a:r>
          </a:p>
          <a:p>
            <a:pPr lvl="2" eaLnBrk="1" hangingPunct="1"/>
            <a:r>
              <a:rPr lang="en-US" sz="1800" smtClean="0"/>
              <a:t>Think about where you may be deployed and how you would operate from there. (Special Needs: Food, Water, Medications?)</a:t>
            </a:r>
          </a:p>
          <a:p>
            <a:pPr lvl="2" eaLnBrk="1" hangingPunct="1"/>
            <a:r>
              <a:rPr lang="en-US" sz="1800" smtClean="0"/>
              <a:t>Think about the problems you will encounter and plan to handle them in advance</a:t>
            </a:r>
          </a:p>
          <a:p>
            <a:pPr lvl="2" eaLnBrk="1" hangingPunct="1"/>
            <a:r>
              <a:rPr lang="en-US" sz="1800" smtClean="0"/>
              <a:t>Go kits for simple communication and more complex communication such as packet and Win Link-2000</a:t>
            </a:r>
          </a:p>
          <a:p>
            <a:pPr lvl="2" eaLnBrk="1" hangingPunct="1"/>
            <a:r>
              <a:rPr lang="en-US" sz="1800" smtClean="0"/>
              <a:t>Periodic checks on the gear and supplies in you go bags </a:t>
            </a:r>
          </a:p>
        </p:txBody>
      </p:sp>
      <p:pic>
        <p:nvPicPr>
          <p:cNvPr id="33799" name="Picture 4" descr="MCj04238280000[1]"/>
          <p:cNvPicPr>
            <a:picLocks noChangeAspect="1" noChangeArrowheads="1"/>
          </p:cNvPicPr>
          <p:nvPr/>
        </p:nvPicPr>
        <p:blipFill>
          <a:blip r:embed="rId2" cstate="print"/>
          <a:srcRect/>
          <a:stretch>
            <a:fillRect/>
          </a:stretch>
        </p:blipFill>
        <p:spPr bwMode="auto">
          <a:xfrm>
            <a:off x="7924800" y="2895600"/>
            <a:ext cx="863600" cy="1371600"/>
          </a:xfrm>
          <a:prstGeom prst="rect">
            <a:avLst/>
          </a:prstGeom>
          <a:noFill/>
          <a:ln w="9525">
            <a:noFill/>
            <a:miter lim="800000"/>
            <a:headEnd/>
            <a:tailEnd/>
          </a:ln>
        </p:spPr>
      </p:pic>
      <p:pic>
        <p:nvPicPr>
          <p:cNvPr id="33800" name="Picture 6" descr="MCj02403650000[1]"/>
          <p:cNvPicPr>
            <a:picLocks noChangeAspect="1" noChangeArrowheads="1"/>
          </p:cNvPicPr>
          <p:nvPr/>
        </p:nvPicPr>
        <p:blipFill>
          <a:blip r:embed="rId3" cstate="print"/>
          <a:srcRect/>
          <a:stretch>
            <a:fillRect/>
          </a:stretch>
        </p:blipFill>
        <p:spPr bwMode="auto">
          <a:xfrm>
            <a:off x="6477000" y="381000"/>
            <a:ext cx="1879600" cy="1114425"/>
          </a:xfrm>
          <a:prstGeom prst="rect">
            <a:avLst/>
          </a:prstGeom>
          <a:noFill/>
          <a:ln w="9525">
            <a:noFill/>
            <a:miter lim="800000"/>
            <a:headEnd/>
            <a:tailEnd/>
          </a:ln>
        </p:spPr>
      </p:pic>
      <p:sp>
        <p:nvSpPr>
          <p:cNvPr id="33801" name="Text Box 7"/>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a:t>LU 3</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2AF25F36-C401-45DE-A450-4EE6D8F38A56}" type="slidenum">
              <a:rPr lang="en-US"/>
              <a:pPr>
                <a:defRPr/>
              </a:pPr>
              <a:t>33</a:t>
            </a:fld>
            <a:endParaRPr lang="en-US"/>
          </a:p>
        </p:txBody>
      </p:sp>
      <p:sp>
        <p:nvSpPr>
          <p:cNvPr id="34821" name="Rectangle 2"/>
          <p:cNvSpPr>
            <a:spLocks noGrp="1" noChangeArrowheads="1"/>
          </p:cNvSpPr>
          <p:nvPr>
            <p:ph type="title"/>
          </p:nvPr>
        </p:nvSpPr>
        <p:spPr/>
        <p:txBody>
          <a:bodyPr/>
          <a:lstStyle/>
          <a:p>
            <a:pPr algn="l" eaLnBrk="1" hangingPunct="1"/>
            <a:r>
              <a:rPr lang="en-US" sz="3600" b="1" smtClean="0">
                <a:solidFill>
                  <a:schemeClr val="accent2"/>
                </a:solidFill>
              </a:rPr>
              <a:t>			LU3 Review </a:t>
            </a:r>
          </a:p>
        </p:txBody>
      </p:sp>
      <p:sp>
        <p:nvSpPr>
          <p:cNvPr id="34822" name="Rectangle 3"/>
          <p:cNvSpPr>
            <a:spLocks noGrp="1" noChangeArrowheads="1"/>
          </p:cNvSpPr>
          <p:nvPr>
            <p:ph type="body" idx="1"/>
          </p:nvPr>
        </p:nvSpPr>
        <p:spPr/>
        <p:txBody>
          <a:bodyPr/>
          <a:lstStyle/>
          <a:p>
            <a:pPr marL="609600" indent="-609600" eaLnBrk="1" hangingPunct="1">
              <a:buFontTx/>
              <a:buAutoNum type="arabicPeriod"/>
            </a:pPr>
            <a:r>
              <a:rPr lang="en-US" sz="2400" b="1" dirty="0" smtClean="0">
                <a:solidFill>
                  <a:srgbClr val="FF0000"/>
                </a:solidFill>
              </a:rPr>
              <a:t>A secure mode should be used to communicate a list of injuries or causalities</a:t>
            </a:r>
          </a:p>
          <a:p>
            <a:pPr marL="609600" indent="-609600" eaLnBrk="1" hangingPunct="1">
              <a:buFontTx/>
              <a:buAutoNum type="arabicPeriod"/>
            </a:pPr>
            <a:endParaRPr lang="en-US" sz="2400" b="1" dirty="0" smtClean="0">
              <a:solidFill>
                <a:srgbClr val="FF0000"/>
              </a:solidFill>
            </a:endParaRPr>
          </a:p>
          <a:p>
            <a:pPr marL="609600" indent="-609600" eaLnBrk="1" hangingPunct="1">
              <a:buFontTx/>
              <a:buAutoNum type="arabicPeriod"/>
            </a:pPr>
            <a:r>
              <a:rPr lang="en-US" sz="2400" dirty="0" smtClean="0"/>
              <a:t>Fax would be good for sending high precision, lengthy and complex messages, and graphics like maps. </a:t>
            </a:r>
          </a:p>
          <a:p>
            <a:pPr marL="609600" indent="-609600" eaLnBrk="1" hangingPunct="1">
              <a:buFontTx/>
              <a:buAutoNum type="arabicPeriod"/>
            </a:pPr>
            <a:endParaRPr lang="en-US" sz="2400" dirty="0" smtClean="0"/>
          </a:p>
          <a:p>
            <a:pPr marL="609600" indent="-609600" eaLnBrk="1" hangingPunct="1">
              <a:buFontTx/>
              <a:buAutoNum type="arabicPeriod"/>
            </a:pPr>
            <a:r>
              <a:rPr lang="en-US" sz="2400" dirty="0" smtClean="0"/>
              <a:t>A packet bulletin board would be good for non time critical messages and reference material when sender and receiver can not be available simultaneously </a:t>
            </a:r>
          </a:p>
          <a:p>
            <a:pPr marL="609600" indent="-609600" eaLnBrk="1" hangingPunct="1"/>
            <a:endParaRPr lang="en-US" sz="2400" dirty="0" smtClean="0"/>
          </a:p>
          <a:p>
            <a:pPr marL="609600" indent="-609600" eaLnBrk="1" hangingPunct="1"/>
            <a:endParaRPr lang="en-US" sz="2800" dirty="0" smtClean="0"/>
          </a:p>
        </p:txBody>
      </p:sp>
      <p:sp>
        <p:nvSpPr>
          <p:cNvPr id="34823"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a:t>LU 3</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88BD5BF7-9C89-4511-8FEA-6F31DEEB0597}" type="slidenum">
              <a:rPr lang="en-US"/>
              <a:pPr>
                <a:defRPr/>
              </a:pPr>
              <a:t>34</a:t>
            </a:fld>
            <a:endParaRPr lang="en-US"/>
          </a:p>
        </p:txBody>
      </p:sp>
      <p:sp>
        <p:nvSpPr>
          <p:cNvPr id="35845" name="Rectangle 2"/>
          <p:cNvSpPr>
            <a:spLocks noGrp="1" noChangeArrowheads="1"/>
          </p:cNvSpPr>
          <p:nvPr>
            <p:ph type="title"/>
          </p:nvPr>
        </p:nvSpPr>
        <p:spPr/>
        <p:txBody>
          <a:bodyPr/>
          <a:lstStyle/>
          <a:p>
            <a:pPr algn="l" eaLnBrk="1" hangingPunct="1"/>
            <a:r>
              <a:rPr lang="en-US" sz="3600" b="1" smtClean="0">
                <a:solidFill>
                  <a:schemeClr val="accent2"/>
                </a:solidFill>
              </a:rPr>
              <a:t>			LU3 Review </a:t>
            </a:r>
          </a:p>
        </p:txBody>
      </p:sp>
      <p:sp>
        <p:nvSpPr>
          <p:cNvPr id="35846" name="Rectangle 3"/>
          <p:cNvSpPr>
            <a:spLocks noGrp="1" noChangeArrowheads="1"/>
          </p:cNvSpPr>
          <p:nvPr>
            <p:ph type="body" idx="1"/>
          </p:nvPr>
        </p:nvSpPr>
        <p:spPr/>
        <p:txBody>
          <a:bodyPr/>
          <a:lstStyle/>
          <a:p>
            <a:pPr marL="609600" indent="-609600" eaLnBrk="1" hangingPunct="1">
              <a:buFontTx/>
              <a:buNone/>
            </a:pPr>
            <a:r>
              <a:rPr lang="en-US" sz="2400" dirty="0" smtClean="0"/>
              <a:t>4.    </a:t>
            </a:r>
            <a:r>
              <a:rPr lang="en-US" sz="2400" b="1" dirty="0" smtClean="0">
                <a:solidFill>
                  <a:srgbClr val="FF0000"/>
                </a:solidFill>
              </a:rPr>
              <a:t>The pitfall of Telephones, Cellular Phones </a:t>
            </a:r>
            <a:br>
              <a:rPr lang="en-US" sz="2400" b="1" dirty="0" smtClean="0">
                <a:solidFill>
                  <a:srgbClr val="FF0000"/>
                </a:solidFill>
              </a:rPr>
            </a:br>
            <a:r>
              <a:rPr lang="en-US" sz="2400" b="1" dirty="0" smtClean="0">
                <a:solidFill>
                  <a:srgbClr val="FF0000"/>
                </a:solidFill>
              </a:rPr>
              <a:t>and Trunked Radio systems is that they </a:t>
            </a:r>
            <a:br>
              <a:rPr lang="en-US" sz="2400" b="1" dirty="0" smtClean="0">
                <a:solidFill>
                  <a:srgbClr val="FF0000"/>
                </a:solidFill>
              </a:rPr>
            </a:br>
            <a:r>
              <a:rPr lang="en-US" sz="2400" b="1" dirty="0" smtClean="0">
                <a:solidFill>
                  <a:srgbClr val="FF0000"/>
                </a:solidFill>
              </a:rPr>
              <a:t>all require a complex central switching </a:t>
            </a:r>
            <a:br>
              <a:rPr lang="en-US" sz="2400" b="1" dirty="0" smtClean="0">
                <a:solidFill>
                  <a:srgbClr val="FF0000"/>
                </a:solidFill>
              </a:rPr>
            </a:br>
            <a:r>
              <a:rPr lang="en-US" sz="2400" b="1" dirty="0" smtClean="0">
                <a:solidFill>
                  <a:srgbClr val="FF0000"/>
                </a:solidFill>
              </a:rPr>
              <a:t>system that is subject to failure in a </a:t>
            </a:r>
            <a:br>
              <a:rPr lang="en-US" sz="2400" b="1" dirty="0" smtClean="0">
                <a:solidFill>
                  <a:srgbClr val="FF0000"/>
                </a:solidFill>
              </a:rPr>
            </a:br>
            <a:r>
              <a:rPr lang="en-US" sz="2400" b="1" dirty="0" smtClean="0">
                <a:solidFill>
                  <a:srgbClr val="FF0000"/>
                </a:solidFill>
              </a:rPr>
              <a:t>disaster situation </a:t>
            </a:r>
          </a:p>
          <a:p>
            <a:pPr marL="609600" indent="-609600" eaLnBrk="1" hangingPunct="1">
              <a:buFontTx/>
              <a:buNone/>
            </a:pPr>
            <a:endParaRPr lang="en-US" sz="2400" dirty="0" smtClean="0"/>
          </a:p>
          <a:p>
            <a:pPr marL="609600" indent="-609600" eaLnBrk="1" hangingPunct="1">
              <a:buFontTx/>
              <a:buNone/>
            </a:pPr>
            <a:r>
              <a:rPr lang="en-US" sz="2400" dirty="0" smtClean="0"/>
              <a:t>5.    Sending a shelter list via an office FAX </a:t>
            </a:r>
            <a:br>
              <a:rPr lang="en-US" sz="2400" dirty="0" smtClean="0"/>
            </a:br>
            <a:r>
              <a:rPr lang="en-US" sz="2400" dirty="0" smtClean="0"/>
              <a:t>would be an example of </a:t>
            </a:r>
            <a:r>
              <a:rPr lang="en-US" sz="2400" u="sng" dirty="0" smtClean="0"/>
              <a:t>efficient </a:t>
            </a:r>
            <a:r>
              <a:rPr lang="en-US" sz="2400" dirty="0" smtClean="0"/>
              <a:t/>
            </a:r>
            <a:br>
              <a:rPr lang="en-US" sz="2400" dirty="0" smtClean="0"/>
            </a:br>
            <a:r>
              <a:rPr lang="en-US" sz="2400" dirty="0" smtClean="0"/>
              <a:t>communication. Remember efficient </a:t>
            </a:r>
            <a:br>
              <a:rPr lang="en-US" sz="2400" dirty="0" smtClean="0"/>
            </a:br>
            <a:r>
              <a:rPr lang="en-US" sz="2400" dirty="0" smtClean="0"/>
              <a:t>communication does not need to </a:t>
            </a:r>
            <a:br>
              <a:rPr lang="en-US" sz="2400" dirty="0" smtClean="0"/>
            </a:br>
            <a:r>
              <a:rPr lang="en-US" sz="2400" dirty="0" smtClean="0"/>
              <a:t>involve a radio.</a:t>
            </a:r>
          </a:p>
        </p:txBody>
      </p:sp>
      <p:sp>
        <p:nvSpPr>
          <p:cNvPr id="35847" name="Text Box 4"/>
          <p:cNvSpPr txBox="1">
            <a:spLocks noChangeArrowheads="1"/>
          </p:cNvSpPr>
          <p:nvPr/>
        </p:nvSpPr>
        <p:spPr bwMode="auto">
          <a:xfrm>
            <a:off x="457200" y="228600"/>
            <a:ext cx="838200" cy="366713"/>
          </a:xfrm>
          <a:prstGeom prst="rect">
            <a:avLst/>
          </a:prstGeom>
          <a:solidFill>
            <a:srgbClr val="FF9900"/>
          </a:solidFill>
          <a:ln w="9525">
            <a:noFill/>
            <a:miter lim="800000"/>
            <a:headEnd/>
            <a:tailEnd/>
          </a:ln>
        </p:spPr>
        <p:txBody>
          <a:bodyPr>
            <a:spAutoFit/>
          </a:bodyPr>
          <a:lstStyle/>
          <a:p>
            <a:pPr>
              <a:spcBef>
                <a:spcPct val="50000"/>
              </a:spcBef>
            </a:pPr>
            <a:r>
              <a:rPr lang="en-US" b="1"/>
              <a:t>LU 3</a:t>
            </a:r>
          </a:p>
        </p:txBody>
      </p:sp>
      <p:pic>
        <p:nvPicPr>
          <p:cNvPr id="35848" name="Picture 5" descr="MCj04040330000[1]"/>
          <p:cNvPicPr>
            <a:picLocks noChangeAspect="1" noChangeArrowheads="1"/>
          </p:cNvPicPr>
          <p:nvPr/>
        </p:nvPicPr>
        <p:blipFill>
          <a:blip r:embed="rId2" cstate="print"/>
          <a:srcRect/>
          <a:stretch>
            <a:fillRect/>
          </a:stretch>
        </p:blipFill>
        <p:spPr bwMode="auto">
          <a:xfrm>
            <a:off x="6553200" y="4114800"/>
            <a:ext cx="1714500" cy="1841500"/>
          </a:xfrm>
          <a:prstGeom prst="rect">
            <a:avLst/>
          </a:prstGeom>
          <a:noFill/>
          <a:ln w="9525">
            <a:noFill/>
            <a:miter lim="800000"/>
            <a:headEnd/>
            <a:tailEnd/>
          </a:ln>
        </p:spPr>
      </p:pic>
      <p:pic>
        <p:nvPicPr>
          <p:cNvPr id="35849" name="Picture 6" descr="MCj03108780000[1]"/>
          <p:cNvPicPr>
            <a:picLocks noChangeAspect="1" noChangeArrowheads="1"/>
          </p:cNvPicPr>
          <p:nvPr/>
        </p:nvPicPr>
        <p:blipFill>
          <a:blip r:embed="rId3" cstate="print"/>
          <a:srcRect/>
          <a:stretch>
            <a:fillRect/>
          </a:stretch>
        </p:blipFill>
        <p:spPr bwMode="auto">
          <a:xfrm>
            <a:off x="7467600" y="1295400"/>
            <a:ext cx="1323975" cy="22542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6"/>
          <p:cNvSpPr>
            <a:spLocks noGrp="1" noChangeArrowheads="1"/>
          </p:cNvSpPr>
          <p:nvPr>
            <p:ph type="sldNum" sz="quarter" idx="12"/>
          </p:nvPr>
        </p:nvSpPr>
        <p:spPr>
          <a:ln/>
        </p:spPr>
        <p:txBody>
          <a:bodyPr/>
          <a:lstStyle/>
          <a:p>
            <a:pPr>
              <a:defRPr/>
            </a:pPr>
            <a:fld id="{763E9498-CBF3-4076-9665-C582DBF0E519}" type="slidenum">
              <a:rPr lang="en-US"/>
              <a:pPr>
                <a:defRPr/>
              </a:pPr>
              <a:t>35</a:t>
            </a:fld>
            <a:endParaRPr lang="en-US"/>
          </a:p>
        </p:txBody>
      </p:sp>
      <p:sp>
        <p:nvSpPr>
          <p:cNvPr id="36869" name="Rectangle 2"/>
          <p:cNvSpPr>
            <a:spLocks noGrp="1" noChangeArrowheads="1"/>
          </p:cNvSpPr>
          <p:nvPr>
            <p:ph type="title"/>
          </p:nvPr>
        </p:nvSpPr>
        <p:spPr>
          <a:xfrm>
            <a:off x="457200" y="304800"/>
            <a:ext cx="8229600" cy="1143000"/>
          </a:xfrm>
        </p:spPr>
        <p:txBody>
          <a:bodyPr/>
          <a:lstStyle/>
          <a:p>
            <a:pPr algn="l" eaLnBrk="1" hangingPunct="1"/>
            <a:r>
              <a:rPr lang="en-US" sz="3600" b="1" smtClean="0">
                <a:solidFill>
                  <a:schemeClr val="accent2"/>
                </a:solidFill>
              </a:rPr>
              <a:t>  </a:t>
            </a:r>
          </a:p>
        </p:txBody>
      </p:sp>
      <p:sp>
        <p:nvSpPr>
          <p:cNvPr id="36870" name="Rectangle 3"/>
          <p:cNvSpPr>
            <a:spLocks noGrp="1" noChangeArrowheads="1"/>
          </p:cNvSpPr>
          <p:nvPr>
            <p:ph type="body" idx="1"/>
          </p:nvPr>
        </p:nvSpPr>
        <p:spPr/>
        <p:txBody>
          <a:bodyPr/>
          <a:lstStyle/>
          <a:p>
            <a:pPr marL="609600" indent="-609600" eaLnBrk="1" hangingPunct="1"/>
            <a:r>
              <a:rPr lang="en-US" sz="2400" dirty="0" smtClean="0"/>
              <a:t>To be effective in an emergency situation;</a:t>
            </a:r>
          </a:p>
          <a:p>
            <a:pPr marL="990600" lvl="1" indent="-533400" eaLnBrk="1" hangingPunct="1"/>
            <a:r>
              <a:rPr lang="en-US" sz="2000" dirty="0" smtClean="0"/>
              <a:t>Your team must know and trust each other and each others capabilities</a:t>
            </a:r>
          </a:p>
          <a:p>
            <a:pPr marL="990600" lvl="1" indent="-533400" eaLnBrk="1" hangingPunct="1"/>
            <a:r>
              <a:rPr lang="en-US" sz="2000" dirty="0" smtClean="0"/>
              <a:t>Must understand their role as a leader or follower </a:t>
            </a:r>
          </a:p>
          <a:p>
            <a:pPr marL="990600" lvl="1" indent="-533400" eaLnBrk="1" hangingPunct="1"/>
            <a:r>
              <a:rPr lang="en-US" sz="2000" dirty="0" smtClean="0"/>
              <a:t>Must be able to solve problems that arise </a:t>
            </a:r>
          </a:p>
          <a:p>
            <a:pPr marL="609600" indent="-609600" eaLnBrk="1" hangingPunct="1"/>
            <a:r>
              <a:rPr lang="en-US" sz="2400" dirty="0" smtClean="0"/>
              <a:t>ARES® provides structure, training and practice to accomplish the above. ARES® has been part of the ARRL since 1935</a:t>
            </a:r>
          </a:p>
          <a:p>
            <a:pPr marL="609600" indent="-609600" eaLnBrk="1" hangingPunct="1">
              <a:buFontTx/>
              <a:buNone/>
            </a:pPr>
            <a:r>
              <a:rPr lang="en-US" sz="2400" dirty="0" smtClean="0"/>
              <a:t>     </a:t>
            </a:r>
          </a:p>
        </p:txBody>
      </p:sp>
      <p:sp>
        <p:nvSpPr>
          <p:cNvPr id="36871" name="Text Box 4"/>
          <p:cNvSpPr txBox="1">
            <a:spLocks noChangeArrowheads="1"/>
          </p:cNvSpPr>
          <p:nvPr/>
        </p:nvSpPr>
        <p:spPr bwMode="auto">
          <a:xfrm>
            <a:off x="457200" y="2286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a:t>LU 4</a:t>
            </a:r>
          </a:p>
        </p:txBody>
      </p:sp>
      <p:sp>
        <p:nvSpPr>
          <p:cNvPr id="36872" name="Rectangle 5"/>
          <p:cNvSpPr>
            <a:spLocks noChangeArrowheads="1"/>
          </p:cNvSpPr>
          <p:nvPr/>
        </p:nvSpPr>
        <p:spPr bwMode="auto">
          <a:xfrm>
            <a:off x="609600" y="152400"/>
            <a:ext cx="8229600" cy="1143000"/>
          </a:xfrm>
          <a:prstGeom prst="rect">
            <a:avLst/>
          </a:prstGeom>
          <a:noFill/>
          <a:ln w="9525">
            <a:noFill/>
            <a:miter lim="800000"/>
            <a:headEnd/>
            <a:tailEnd/>
          </a:ln>
        </p:spPr>
        <p:txBody>
          <a:bodyPr anchor="ctr"/>
          <a:lstStyle/>
          <a:p>
            <a:pPr algn="ctr"/>
            <a:r>
              <a:rPr lang="en-US" sz="3600" b="1">
                <a:solidFill>
                  <a:schemeClr val="accent2"/>
                </a:solidFill>
              </a:rPr>
              <a:t>Emergency Communication Organization &amp; Systems </a:t>
            </a:r>
          </a:p>
        </p:txBody>
      </p:sp>
      <p:pic>
        <p:nvPicPr>
          <p:cNvPr id="36873" name="Picture 9" descr="MCj02158870000[1]"/>
          <p:cNvPicPr>
            <a:picLocks noChangeAspect="1" noChangeArrowheads="1"/>
          </p:cNvPicPr>
          <p:nvPr/>
        </p:nvPicPr>
        <p:blipFill>
          <a:blip r:embed="rId2" cstate="print"/>
          <a:srcRect/>
          <a:stretch>
            <a:fillRect/>
          </a:stretch>
        </p:blipFill>
        <p:spPr bwMode="auto">
          <a:xfrm>
            <a:off x="7010400" y="2438400"/>
            <a:ext cx="1752600" cy="1090613"/>
          </a:xfrm>
          <a:prstGeom prst="rect">
            <a:avLst/>
          </a:prstGeom>
          <a:noFill/>
          <a:ln w="9525">
            <a:noFill/>
            <a:miter lim="800000"/>
            <a:headEnd/>
            <a:tailEnd/>
          </a:ln>
        </p:spPr>
      </p:pic>
      <p:pic>
        <p:nvPicPr>
          <p:cNvPr id="36874" name="Picture 10" descr="MCBD06630_0000[1]"/>
          <p:cNvPicPr>
            <a:picLocks noChangeAspect="1" noChangeArrowheads="1"/>
          </p:cNvPicPr>
          <p:nvPr/>
        </p:nvPicPr>
        <p:blipFill>
          <a:blip r:embed="rId3" cstate="print"/>
          <a:srcRect/>
          <a:stretch>
            <a:fillRect/>
          </a:stretch>
        </p:blipFill>
        <p:spPr bwMode="auto">
          <a:xfrm>
            <a:off x="5638800" y="4876800"/>
            <a:ext cx="1789113" cy="1427163"/>
          </a:xfrm>
          <a:prstGeom prst="rect">
            <a:avLst/>
          </a:prstGeom>
          <a:noFill/>
          <a:ln w="9525">
            <a:noFill/>
            <a:miter lim="800000"/>
            <a:headEnd/>
            <a:tailEnd/>
          </a:ln>
        </p:spPr>
      </p:pic>
      <p:pic>
        <p:nvPicPr>
          <p:cNvPr id="29" name="Picture 28" descr="ares-cl-small.GIF"/>
          <p:cNvPicPr>
            <a:picLocks noChangeAspect="1"/>
          </p:cNvPicPr>
          <p:nvPr/>
        </p:nvPicPr>
        <p:blipFill>
          <a:blip r:embed="rId4" cstate="print"/>
          <a:stretch>
            <a:fillRect/>
          </a:stretch>
        </p:blipFill>
        <p:spPr>
          <a:xfrm>
            <a:off x="2514600" y="4876800"/>
            <a:ext cx="1647825" cy="158191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F50DD1DC-DC7D-4CE7-B5D2-B42603A7EC2E}" type="slidenum">
              <a:rPr lang="en-US"/>
              <a:pPr>
                <a:defRPr/>
              </a:pPr>
              <a:t>36</a:t>
            </a:fld>
            <a:endParaRPr lang="en-US"/>
          </a:p>
        </p:txBody>
      </p:sp>
      <p:sp>
        <p:nvSpPr>
          <p:cNvPr id="123908" name="Rectangle 4"/>
          <p:cNvSpPr>
            <a:spLocks noChangeArrowheads="1"/>
          </p:cNvSpPr>
          <p:nvPr/>
        </p:nvSpPr>
        <p:spPr bwMode="auto">
          <a:xfrm>
            <a:off x="457200" y="1600200"/>
            <a:ext cx="8229600" cy="4525963"/>
          </a:xfrm>
          <a:prstGeom prst="rect">
            <a:avLst/>
          </a:prstGeom>
          <a:noFill/>
          <a:ln w="9525">
            <a:noFill/>
            <a:miter lim="800000"/>
            <a:headEnd/>
            <a:tailEnd/>
          </a:ln>
          <a:effectLst/>
        </p:spPr>
        <p:txBody>
          <a:bodyPr/>
          <a:lstStyle/>
          <a:p>
            <a:pPr marL="342900" indent="-342900" eaLnBrk="0" hangingPunct="0">
              <a:spcBef>
                <a:spcPct val="20000"/>
              </a:spcBef>
              <a:buFontTx/>
              <a:buChar char="•"/>
            </a:pPr>
            <a:r>
              <a:rPr lang="en-US" sz="2400"/>
              <a:t>Unless a positive long term relationship exists between the professionals and volunteers, Professionals are likely to view the volunteers as less than useful.  They do not want to do OJT (On the Job Training) during an emergency event and need to know they can </a:t>
            </a:r>
            <a:br>
              <a:rPr lang="en-US" sz="2400"/>
            </a:br>
            <a:r>
              <a:rPr lang="en-US" sz="2400"/>
              <a:t>depend on the folks they are working with.</a:t>
            </a:r>
          </a:p>
          <a:p>
            <a:pPr marL="342900" indent="-342900" eaLnBrk="0" hangingPunct="0">
              <a:spcBef>
                <a:spcPct val="20000"/>
              </a:spcBef>
              <a:buFontTx/>
              <a:buChar char="•"/>
            </a:pPr>
            <a:endParaRPr lang="en-US" sz="2400"/>
          </a:p>
        </p:txBody>
      </p:sp>
      <p:sp>
        <p:nvSpPr>
          <p:cNvPr id="123909" name="Rectangle 2"/>
          <p:cNvSpPr>
            <a:spLocks noChangeArrowheads="1"/>
          </p:cNvSpPr>
          <p:nvPr/>
        </p:nvSpPr>
        <p:spPr bwMode="auto">
          <a:xfrm>
            <a:off x="457200" y="304800"/>
            <a:ext cx="8229600" cy="1143000"/>
          </a:xfrm>
          <a:prstGeom prst="rect">
            <a:avLst/>
          </a:prstGeom>
          <a:noFill/>
          <a:ln w="9525">
            <a:noFill/>
            <a:miter lim="800000"/>
            <a:headEnd/>
            <a:tailEnd/>
          </a:ln>
        </p:spPr>
        <p:txBody>
          <a:bodyPr anchor="ctr"/>
          <a:lstStyle/>
          <a:p>
            <a:r>
              <a:rPr lang="en-US" sz="3600" b="1">
                <a:solidFill>
                  <a:schemeClr val="accent2"/>
                </a:solidFill>
              </a:rPr>
              <a:t>  </a:t>
            </a:r>
          </a:p>
        </p:txBody>
      </p:sp>
      <p:sp>
        <p:nvSpPr>
          <p:cNvPr id="123910" name="Text Box 4"/>
          <p:cNvSpPr txBox="1">
            <a:spLocks noChangeArrowheads="1"/>
          </p:cNvSpPr>
          <p:nvPr/>
        </p:nvSpPr>
        <p:spPr bwMode="auto">
          <a:xfrm>
            <a:off x="457200" y="2286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a:t>LU 4</a:t>
            </a:r>
          </a:p>
        </p:txBody>
      </p:sp>
      <p:sp>
        <p:nvSpPr>
          <p:cNvPr id="123911" name="Rectangle 5"/>
          <p:cNvSpPr>
            <a:spLocks noChangeArrowheads="1"/>
          </p:cNvSpPr>
          <p:nvPr/>
        </p:nvSpPr>
        <p:spPr bwMode="auto">
          <a:xfrm>
            <a:off x="609600" y="152400"/>
            <a:ext cx="8229600" cy="1143000"/>
          </a:xfrm>
          <a:prstGeom prst="rect">
            <a:avLst/>
          </a:prstGeom>
          <a:noFill/>
          <a:ln w="9525">
            <a:noFill/>
            <a:miter lim="800000"/>
            <a:headEnd/>
            <a:tailEnd/>
          </a:ln>
        </p:spPr>
        <p:txBody>
          <a:bodyPr anchor="ctr"/>
          <a:lstStyle/>
          <a:p>
            <a:pPr algn="ctr"/>
            <a:r>
              <a:rPr lang="en-US" sz="3600" b="1">
                <a:solidFill>
                  <a:schemeClr val="accent2"/>
                </a:solidFill>
              </a:rPr>
              <a:t>Emergency Communication Preparation/Training </a:t>
            </a:r>
          </a:p>
        </p:txBody>
      </p:sp>
      <p:pic>
        <p:nvPicPr>
          <p:cNvPr id="123912" name="Picture 8" descr="MCBD19652_0000[1]"/>
          <p:cNvPicPr>
            <a:picLocks noChangeAspect="1" noChangeArrowheads="1"/>
          </p:cNvPicPr>
          <p:nvPr/>
        </p:nvPicPr>
        <p:blipFill>
          <a:blip r:embed="rId2" cstate="print"/>
          <a:srcRect/>
          <a:stretch>
            <a:fillRect/>
          </a:stretch>
        </p:blipFill>
        <p:spPr bwMode="auto">
          <a:xfrm>
            <a:off x="5334000" y="4114800"/>
            <a:ext cx="2166938" cy="2124075"/>
          </a:xfrm>
          <a:prstGeom prst="rect">
            <a:avLst/>
          </a:prstGeom>
          <a:noFill/>
        </p:spPr>
      </p:pic>
      <p:pic>
        <p:nvPicPr>
          <p:cNvPr id="123914" name="Picture 10" descr="MCBD19801_0000[1]"/>
          <p:cNvPicPr>
            <a:picLocks noChangeAspect="1" noChangeArrowheads="1"/>
          </p:cNvPicPr>
          <p:nvPr/>
        </p:nvPicPr>
        <p:blipFill>
          <a:blip r:embed="rId3" cstate="print"/>
          <a:srcRect/>
          <a:stretch>
            <a:fillRect/>
          </a:stretch>
        </p:blipFill>
        <p:spPr bwMode="auto">
          <a:xfrm>
            <a:off x="1676400" y="3733800"/>
            <a:ext cx="2506663" cy="264318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a:ln/>
        </p:spPr>
        <p:txBody>
          <a:bodyPr/>
          <a:lstStyle/>
          <a:p>
            <a:pPr>
              <a:defRPr/>
            </a:pPr>
            <a:fld id="{483E1C6A-BB55-45D0-8AD3-0114A8EC8D94}" type="slidenum">
              <a:rPr lang="en-US"/>
              <a:pPr>
                <a:defRPr/>
              </a:pPr>
              <a:t>37</a:t>
            </a:fld>
            <a:endParaRPr lang="en-US"/>
          </a:p>
        </p:txBody>
      </p:sp>
      <p:sp>
        <p:nvSpPr>
          <p:cNvPr id="128003" name="Rectangle 3"/>
          <p:cNvSpPr>
            <a:spLocks noGrp="1" noChangeArrowheads="1"/>
          </p:cNvSpPr>
          <p:nvPr>
            <p:ph type="body" idx="1"/>
          </p:nvPr>
        </p:nvSpPr>
        <p:spPr>
          <a:xfrm>
            <a:off x="457200" y="1752600"/>
            <a:ext cx="8229600" cy="4525963"/>
          </a:xfrm>
        </p:spPr>
        <p:txBody>
          <a:bodyPr/>
          <a:lstStyle/>
          <a:p>
            <a:r>
              <a:rPr lang="en-US" sz="2400" smtClean="0"/>
              <a:t>The key to successful emergency communication is effective planning and preparation.</a:t>
            </a:r>
          </a:p>
          <a:p>
            <a:endParaRPr lang="en-US" sz="2400" smtClean="0"/>
          </a:p>
          <a:p>
            <a:endParaRPr lang="en-US" sz="2400" smtClean="0"/>
          </a:p>
          <a:p>
            <a:endParaRPr lang="en-US" sz="2400" smtClean="0"/>
          </a:p>
          <a:p>
            <a:r>
              <a:rPr lang="en-US" sz="2400" smtClean="0"/>
              <a:t>Organization is critical to any emergency response.  Without  an organization that plans and prepares in advance, an Amateur Radio emcomm response is likely to be disorganized and ineffective</a:t>
            </a:r>
          </a:p>
        </p:txBody>
      </p:sp>
      <p:sp>
        <p:nvSpPr>
          <p:cNvPr id="128004" name="Rectangle 2"/>
          <p:cNvSpPr>
            <a:spLocks noChangeArrowheads="1"/>
          </p:cNvSpPr>
          <p:nvPr/>
        </p:nvSpPr>
        <p:spPr bwMode="auto">
          <a:xfrm>
            <a:off x="457200" y="304800"/>
            <a:ext cx="8229600" cy="1143000"/>
          </a:xfrm>
          <a:prstGeom prst="rect">
            <a:avLst/>
          </a:prstGeom>
          <a:noFill/>
          <a:ln w="9525">
            <a:noFill/>
            <a:miter lim="800000"/>
            <a:headEnd/>
            <a:tailEnd/>
          </a:ln>
        </p:spPr>
        <p:txBody>
          <a:bodyPr anchor="ctr"/>
          <a:lstStyle/>
          <a:p>
            <a:r>
              <a:rPr lang="en-US" sz="3600" b="1">
                <a:solidFill>
                  <a:schemeClr val="accent2"/>
                </a:solidFill>
              </a:rPr>
              <a:t>  </a:t>
            </a:r>
          </a:p>
        </p:txBody>
      </p:sp>
      <p:sp>
        <p:nvSpPr>
          <p:cNvPr id="128005" name="Text Box 4"/>
          <p:cNvSpPr txBox="1">
            <a:spLocks noChangeArrowheads="1"/>
          </p:cNvSpPr>
          <p:nvPr/>
        </p:nvSpPr>
        <p:spPr bwMode="auto">
          <a:xfrm>
            <a:off x="457200" y="2286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a:t>LU 4</a:t>
            </a:r>
          </a:p>
        </p:txBody>
      </p:sp>
      <p:sp>
        <p:nvSpPr>
          <p:cNvPr id="128006" name="Rectangle 5"/>
          <p:cNvSpPr>
            <a:spLocks noChangeArrowheads="1"/>
          </p:cNvSpPr>
          <p:nvPr/>
        </p:nvSpPr>
        <p:spPr bwMode="auto">
          <a:xfrm>
            <a:off x="609600" y="152400"/>
            <a:ext cx="8229600" cy="1143000"/>
          </a:xfrm>
          <a:prstGeom prst="rect">
            <a:avLst/>
          </a:prstGeom>
          <a:noFill/>
          <a:ln w="9525">
            <a:noFill/>
            <a:miter lim="800000"/>
            <a:headEnd/>
            <a:tailEnd/>
          </a:ln>
        </p:spPr>
        <p:txBody>
          <a:bodyPr anchor="ctr"/>
          <a:lstStyle/>
          <a:p>
            <a:pPr algn="ctr"/>
            <a:r>
              <a:rPr lang="en-US" sz="3600" b="1">
                <a:solidFill>
                  <a:schemeClr val="accent2"/>
                </a:solidFill>
              </a:rPr>
              <a:t>Emergency Communication Planning &amp; Organization   </a:t>
            </a:r>
          </a:p>
        </p:txBody>
      </p:sp>
      <p:pic>
        <p:nvPicPr>
          <p:cNvPr id="128013" name="Picture 13" descr="MCPE03267_0000[1]"/>
          <p:cNvPicPr>
            <a:picLocks noChangeAspect="1" noChangeArrowheads="1"/>
          </p:cNvPicPr>
          <p:nvPr/>
        </p:nvPicPr>
        <p:blipFill>
          <a:blip r:embed="rId2" cstate="print"/>
          <a:srcRect/>
          <a:stretch>
            <a:fillRect/>
          </a:stretch>
        </p:blipFill>
        <p:spPr bwMode="auto">
          <a:xfrm>
            <a:off x="2286000" y="5334000"/>
            <a:ext cx="1524000" cy="1344613"/>
          </a:xfrm>
          <a:prstGeom prst="rect">
            <a:avLst/>
          </a:prstGeom>
          <a:noFill/>
        </p:spPr>
      </p:pic>
      <p:pic>
        <p:nvPicPr>
          <p:cNvPr id="128016" name="Picture 16" descr="MCj04348220000[1]"/>
          <p:cNvPicPr>
            <a:picLocks noChangeAspect="1" noChangeArrowheads="1"/>
          </p:cNvPicPr>
          <p:nvPr/>
        </p:nvPicPr>
        <p:blipFill>
          <a:blip r:embed="rId3" cstate="print"/>
          <a:srcRect/>
          <a:stretch>
            <a:fillRect/>
          </a:stretch>
        </p:blipFill>
        <p:spPr bwMode="auto">
          <a:xfrm>
            <a:off x="5791200" y="5029200"/>
            <a:ext cx="1828800" cy="1828800"/>
          </a:xfrm>
          <a:prstGeom prst="rect">
            <a:avLst/>
          </a:prstGeom>
          <a:noFill/>
        </p:spPr>
      </p:pic>
      <p:pic>
        <p:nvPicPr>
          <p:cNvPr id="128019" name="Picture 19" descr="MCj00788050000[1]"/>
          <p:cNvPicPr>
            <a:picLocks noChangeAspect="1" noChangeArrowheads="1"/>
          </p:cNvPicPr>
          <p:nvPr/>
        </p:nvPicPr>
        <p:blipFill>
          <a:blip r:embed="rId4" cstate="print"/>
          <a:srcRect/>
          <a:stretch>
            <a:fillRect/>
          </a:stretch>
        </p:blipFill>
        <p:spPr bwMode="auto">
          <a:xfrm>
            <a:off x="6172200" y="2286000"/>
            <a:ext cx="1719263" cy="1535113"/>
          </a:xfrm>
          <a:prstGeom prst="rect">
            <a:avLst/>
          </a:prstGeom>
          <a:noFill/>
        </p:spPr>
      </p:pic>
      <p:pic>
        <p:nvPicPr>
          <p:cNvPr id="128020" name="Picture 20" descr="MCj00788240000[1]"/>
          <p:cNvPicPr>
            <a:picLocks noChangeAspect="1" noChangeArrowheads="1"/>
          </p:cNvPicPr>
          <p:nvPr/>
        </p:nvPicPr>
        <p:blipFill>
          <a:blip r:embed="rId5" cstate="print"/>
          <a:srcRect/>
          <a:stretch>
            <a:fillRect/>
          </a:stretch>
        </p:blipFill>
        <p:spPr bwMode="auto">
          <a:xfrm>
            <a:off x="1600200" y="2667000"/>
            <a:ext cx="1323975" cy="11303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6"/>
          <p:cNvSpPr>
            <a:spLocks noGrp="1" noChangeArrowheads="1"/>
          </p:cNvSpPr>
          <p:nvPr>
            <p:ph type="sldNum" sz="quarter" idx="12"/>
          </p:nvPr>
        </p:nvSpPr>
        <p:spPr>
          <a:ln/>
        </p:spPr>
        <p:txBody>
          <a:bodyPr/>
          <a:lstStyle/>
          <a:p>
            <a:pPr>
              <a:defRPr/>
            </a:pPr>
            <a:fld id="{9978832B-2B38-4151-AD06-BA853D967CAE}" type="slidenum">
              <a:rPr lang="en-US"/>
              <a:pPr>
                <a:defRPr/>
              </a:pPr>
              <a:t>38</a:t>
            </a:fld>
            <a:endParaRPr lang="en-US"/>
          </a:p>
        </p:txBody>
      </p:sp>
      <p:sp>
        <p:nvSpPr>
          <p:cNvPr id="37893" name="Rectangle 2"/>
          <p:cNvSpPr>
            <a:spLocks noGrp="1" noChangeArrowheads="1"/>
          </p:cNvSpPr>
          <p:nvPr>
            <p:ph type="title"/>
          </p:nvPr>
        </p:nvSpPr>
        <p:spPr>
          <a:xfrm>
            <a:off x="457200" y="304800"/>
            <a:ext cx="8229600" cy="1143000"/>
          </a:xfrm>
        </p:spPr>
        <p:txBody>
          <a:bodyPr/>
          <a:lstStyle/>
          <a:p>
            <a:pPr algn="l" eaLnBrk="1" hangingPunct="1"/>
            <a:r>
              <a:rPr lang="en-US" sz="3600" b="1" dirty="0" smtClean="0">
                <a:solidFill>
                  <a:schemeClr val="accent2"/>
                </a:solidFill>
              </a:rPr>
              <a:t>  </a:t>
            </a:r>
          </a:p>
        </p:txBody>
      </p:sp>
      <p:sp>
        <p:nvSpPr>
          <p:cNvPr id="37894" name="Rectangle 5"/>
          <p:cNvSpPr>
            <a:spLocks noChangeArrowheads="1"/>
          </p:cNvSpPr>
          <p:nvPr/>
        </p:nvSpPr>
        <p:spPr bwMode="auto">
          <a:xfrm>
            <a:off x="457200" y="228600"/>
            <a:ext cx="8229600" cy="533400"/>
          </a:xfrm>
          <a:prstGeom prst="rect">
            <a:avLst/>
          </a:prstGeom>
          <a:noFill/>
          <a:ln w="9525">
            <a:noFill/>
            <a:miter lim="800000"/>
            <a:headEnd/>
            <a:tailEnd/>
          </a:ln>
        </p:spPr>
        <p:txBody>
          <a:bodyPr anchor="ctr"/>
          <a:lstStyle/>
          <a:p>
            <a:pPr algn="ctr"/>
            <a:r>
              <a:rPr lang="en-US" sz="3600" b="1" dirty="0" smtClean="0">
                <a:solidFill>
                  <a:schemeClr val="accent2"/>
                </a:solidFill>
              </a:rPr>
              <a:t>Northern Florida</a:t>
            </a:r>
            <a:br>
              <a:rPr lang="en-US" sz="3600" b="1" dirty="0" smtClean="0">
                <a:solidFill>
                  <a:schemeClr val="accent2"/>
                </a:solidFill>
              </a:rPr>
            </a:br>
            <a:r>
              <a:rPr lang="en-US" sz="3600" b="1" dirty="0" smtClean="0">
                <a:solidFill>
                  <a:schemeClr val="accent2"/>
                </a:solidFill>
              </a:rPr>
              <a:t> </a:t>
            </a:r>
            <a:r>
              <a:rPr lang="en-US" sz="3600" b="1" dirty="0">
                <a:solidFill>
                  <a:schemeClr val="accent2"/>
                </a:solidFill>
              </a:rPr>
              <a:t>ARES Organization   </a:t>
            </a:r>
          </a:p>
        </p:txBody>
      </p:sp>
      <p:sp>
        <p:nvSpPr>
          <p:cNvPr id="37895" name="Rectangle 7"/>
          <p:cNvSpPr>
            <a:spLocks noChangeArrowheads="1"/>
          </p:cNvSpPr>
          <p:nvPr/>
        </p:nvSpPr>
        <p:spPr bwMode="auto">
          <a:xfrm>
            <a:off x="1676400" y="1143000"/>
            <a:ext cx="4495800" cy="609600"/>
          </a:xfrm>
          <a:prstGeom prst="rect">
            <a:avLst/>
          </a:prstGeom>
          <a:solidFill>
            <a:schemeClr val="accent1"/>
          </a:solidFill>
          <a:ln w="9525">
            <a:solidFill>
              <a:schemeClr val="tx1"/>
            </a:solidFill>
            <a:miter lim="800000"/>
            <a:headEnd/>
            <a:tailEnd/>
          </a:ln>
        </p:spPr>
        <p:txBody>
          <a:bodyPr wrap="none" anchor="ctr"/>
          <a:lstStyle/>
          <a:p>
            <a:pPr algn="ctr"/>
            <a:r>
              <a:rPr lang="en-US" i="1" dirty="0"/>
              <a:t>ARRL  </a:t>
            </a:r>
            <a:r>
              <a:rPr lang="en-US" i="1" dirty="0" smtClean="0"/>
              <a:t>Northern Florida Section</a:t>
            </a:r>
            <a:endParaRPr lang="en-US" i="1" dirty="0"/>
          </a:p>
          <a:p>
            <a:pPr algn="ctr"/>
            <a:r>
              <a:rPr lang="en-US" i="1" dirty="0" smtClean="0"/>
              <a:t>Paul </a:t>
            </a:r>
            <a:r>
              <a:rPr lang="en-US" i="1" dirty="0" err="1" smtClean="0"/>
              <a:t>Eakin</a:t>
            </a:r>
            <a:r>
              <a:rPr lang="en-US" i="1" dirty="0" smtClean="0"/>
              <a:t>, KJ4G</a:t>
            </a:r>
            <a:endParaRPr lang="en-US" i="1" dirty="0"/>
          </a:p>
        </p:txBody>
      </p:sp>
      <p:sp>
        <p:nvSpPr>
          <p:cNvPr id="37896" name="Rectangle 8"/>
          <p:cNvSpPr>
            <a:spLocks noChangeArrowheads="1"/>
          </p:cNvSpPr>
          <p:nvPr/>
        </p:nvSpPr>
        <p:spPr bwMode="auto">
          <a:xfrm>
            <a:off x="2057400" y="1981200"/>
            <a:ext cx="1752600" cy="609600"/>
          </a:xfrm>
          <a:prstGeom prst="rect">
            <a:avLst/>
          </a:prstGeom>
          <a:solidFill>
            <a:schemeClr val="accent1"/>
          </a:solidFill>
          <a:ln w="9525">
            <a:solidFill>
              <a:schemeClr val="tx1"/>
            </a:solidFill>
            <a:miter lim="800000"/>
            <a:headEnd/>
            <a:tailEnd/>
          </a:ln>
        </p:spPr>
        <p:txBody>
          <a:bodyPr wrap="none" anchor="ctr"/>
          <a:lstStyle/>
          <a:p>
            <a:pPr algn="ctr"/>
            <a:r>
              <a:rPr lang="en-US" i="1" dirty="0"/>
              <a:t>        </a:t>
            </a:r>
            <a:r>
              <a:rPr lang="en-US" i="1" dirty="0" smtClean="0"/>
              <a:t>WB4OMM</a:t>
            </a:r>
            <a:endParaRPr lang="en-US" i="1" dirty="0"/>
          </a:p>
          <a:p>
            <a:pPr algn="ctr"/>
            <a:r>
              <a:rPr lang="en-US" dirty="0" smtClean="0"/>
              <a:t>Steve Szabo</a:t>
            </a:r>
            <a:endParaRPr lang="en-US" dirty="0"/>
          </a:p>
        </p:txBody>
      </p:sp>
      <p:sp>
        <p:nvSpPr>
          <p:cNvPr id="37897" name="Rectangle 9"/>
          <p:cNvSpPr>
            <a:spLocks noChangeArrowheads="1"/>
          </p:cNvSpPr>
          <p:nvPr/>
        </p:nvSpPr>
        <p:spPr bwMode="auto">
          <a:xfrm>
            <a:off x="3124200" y="2819400"/>
            <a:ext cx="1981200" cy="855026"/>
          </a:xfrm>
          <a:prstGeom prst="rect">
            <a:avLst/>
          </a:prstGeom>
          <a:solidFill>
            <a:schemeClr val="accent1"/>
          </a:solidFill>
          <a:ln w="9525">
            <a:solidFill>
              <a:schemeClr val="tx1"/>
            </a:solidFill>
            <a:miter lim="800000"/>
            <a:headEnd/>
            <a:tailEnd/>
          </a:ln>
        </p:spPr>
        <p:txBody>
          <a:bodyPr wrap="none" anchor="ctr"/>
          <a:lstStyle/>
          <a:p>
            <a:pPr algn="ctr"/>
            <a:r>
              <a:rPr lang="en-US" dirty="0"/>
              <a:t>     </a:t>
            </a:r>
            <a:r>
              <a:rPr lang="en-US" dirty="0" smtClean="0"/>
              <a:t> W4UFL</a:t>
            </a:r>
            <a:endParaRPr lang="en-US" dirty="0"/>
          </a:p>
          <a:p>
            <a:pPr algn="ctr"/>
            <a:r>
              <a:rPr lang="en-US" dirty="0" smtClean="0"/>
              <a:t>Jeff Capehart</a:t>
            </a:r>
          </a:p>
          <a:p>
            <a:pPr algn="ctr"/>
            <a:r>
              <a:rPr lang="en-US" dirty="0" smtClean="0"/>
              <a:t>Santa Fe District</a:t>
            </a:r>
            <a:endParaRPr lang="en-US" dirty="0"/>
          </a:p>
        </p:txBody>
      </p:sp>
      <p:sp>
        <p:nvSpPr>
          <p:cNvPr id="37898" name="Rectangle 10"/>
          <p:cNvSpPr>
            <a:spLocks noChangeArrowheads="1"/>
          </p:cNvSpPr>
          <p:nvPr/>
        </p:nvSpPr>
        <p:spPr bwMode="auto">
          <a:xfrm>
            <a:off x="1143000" y="2819400"/>
            <a:ext cx="1752600" cy="914400"/>
          </a:xfrm>
          <a:prstGeom prst="rect">
            <a:avLst/>
          </a:prstGeom>
          <a:solidFill>
            <a:schemeClr val="accent1"/>
          </a:solidFill>
          <a:ln w="9525">
            <a:solidFill>
              <a:schemeClr val="tx1"/>
            </a:solidFill>
            <a:miter lim="800000"/>
            <a:headEnd/>
            <a:tailEnd/>
          </a:ln>
        </p:spPr>
        <p:txBody>
          <a:bodyPr wrap="none" anchor="ctr"/>
          <a:lstStyle/>
          <a:p>
            <a:pPr algn="ctr"/>
            <a:r>
              <a:rPr lang="en-US" dirty="0"/>
              <a:t> From </a:t>
            </a:r>
          </a:p>
          <a:p>
            <a:pPr algn="ctr"/>
            <a:r>
              <a:rPr lang="en-US" dirty="0"/>
              <a:t>Surrounding </a:t>
            </a:r>
          </a:p>
          <a:p>
            <a:pPr algn="ctr"/>
            <a:r>
              <a:rPr lang="en-US" dirty="0" smtClean="0"/>
              <a:t>Districts</a:t>
            </a:r>
            <a:endParaRPr lang="en-US" dirty="0"/>
          </a:p>
        </p:txBody>
      </p:sp>
      <p:sp>
        <p:nvSpPr>
          <p:cNvPr id="37899" name="Rectangle 11"/>
          <p:cNvSpPr>
            <a:spLocks noChangeArrowheads="1"/>
          </p:cNvSpPr>
          <p:nvPr/>
        </p:nvSpPr>
        <p:spPr bwMode="auto">
          <a:xfrm>
            <a:off x="4267200" y="4196697"/>
            <a:ext cx="1752600" cy="914400"/>
          </a:xfrm>
          <a:prstGeom prst="rect">
            <a:avLst/>
          </a:prstGeom>
          <a:solidFill>
            <a:schemeClr val="accent1"/>
          </a:solidFill>
          <a:ln w="9525">
            <a:solidFill>
              <a:schemeClr val="tx1"/>
            </a:solidFill>
            <a:miter lim="800000"/>
            <a:headEnd/>
            <a:tailEnd/>
          </a:ln>
        </p:spPr>
        <p:txBody>
          <a:bodyPr wrap="none" anchor="ctr"/>
          <a:lstStyle/>
          <a:p>
            <a:pPr algn="ctr"/>
            <a:r>
              <a:rPr lang="en-US" dirty="0"/>
              <a:t>         </a:t>
            </a:r>
            <a:r>
              <a:rPr lang="en-US" dirty="0" smtClean="0"/>
              <a:t>W4UFL </a:t>
            </a:r>
            <a:endParaRPr lang="en-US" dirty="0"/>
          </a:p>
          <a:p>
            <a:pPr algn="ctr"/>
            <a:r>
              <a:rPr lang="en-US" dirty="0" smtClean="0"/>
              <a:t>Jeff Capehart</a:t>
            </a:r>
          </a:p>
          <a:p>
            <a:pPr algn="ctr"/>
            <a:r>
              <a:rPr lang="en-US" dirty="0" smtClean="0"/>
              <a:t>Alachua County</a:t>
            </a:r>
            <a:endParaRPr lang="en-US" dirty="0"/>
          </a:p>
        </p:txBody>
      </p:sp>
      <p:sp>
        <p:nvSpPr>
          <p:cNvPr id="37900" name="Rectangle 12"/>
          <p:cNvSpPr>
            <a:spLocks noChangeArrowheads="1"/>
          </p:cNvSpPr>
          <p:nvPr/>
        </p:nvSpPr>
        <p:spPr bwMode="auto">
          <a:xfrm>
            <a:off x="2171700" y="4415845"/>
            <a:ext cx="1752600" cy="990600"/>
          </a:xfrm>
          <a:prstGeom prst="rect">
            <a:avLst/>
          </a:prstGeom>
          <a:solidFill>
            <a:schemeClr val="accent1"/>
          </a:solidFill>
          <a:ln w="9525">
            <a:solidFill>
              <a:schemeClr val="tx1"/>
            </a:solidFill>
            <a:miter lim="800000"/>
            <a:headEnd/>
            <a:tailEnd/>
          </a:ln>
        </p:spPr>
        <p:txBody>
          <a:bodyPr wrap="none" anchor="ctr"/>
          <a:lstStyle/>
          <a:p>
            <a:pPr algn="ctr"/>
            <a:r>
              <a:rPr lang="en-US" dirty="0"/>
              <a:t> From </a:t>
            </a:r>
          </a:p>
          <a:p>
            <a:pPr algn="ctr"/>
            <a:r>
              <a:rPr lang="en-US" dirty="0"/>
              <a:t>Surrounding </a:t>
            </a:r>
          </a:p>
          <a:p>
            <a:pPr algn="ctr"/>
            <a:r>
              <a:rPr lang="en-US" dirty="0" smtClean="0"/>
              <a:t>Counties</a:t>
            </a:r>
            <a:endParaRPr lang="en-US" dirty="0"/>
          </a:p>
        </p:txBody>
      </p:sp>
      <p:sp>
        <p:nvSpPr>
          <p:cNvPr id="37901" name="AutoShape 13"/>
          <p:cNvSpPr>
            <a:spLocks noChangeArrowheads="1"/>
          </p:cNvSpPr>
          <p:nvPr/>
        </p:nvSpPr>
        <p:spPr bwMode="auto">
          <a:xfrm>
            <a:off x="2743200" y="1752600"/>
            <a:ext cx="304800" cy="228600"/>
          </a:xfrm>
          <a:prstGeom prst="downArrow">
            <a:avLst>
              <a:gd name="adj1" fmla="val 50000"/>
              <a:gd name="adj2" fmla="val 25000"/>
            </a:avLst>
          </a:prstGeom>
          <a:solidFill>
            <a:srgbClr val="669900"/>
          </a:solidFill>
          <a:ln w="9525">
            <a:solidFill>
              <a:schemeClr val="tx1"/>
            </a:solidFill>
            <a:miter lim="800000"/>
            <a:headEnd/>
            <a:tailEnd/>
          </a:ln>
        </p:spPr>
        <p:txBody>
          <a:bodyPr vert="eaVert" wrap="none" anchor="ctr"/>
          <a:lstStyle/>
          <a:p>
            <a:endParaRPr lang="en-US"/>
          </a:p>
        </p:txBody>
      </p:sp>
      <p:sp>
        <p:nvSpPr>
          <p:cNvPr id="37902" name="AutoShape 14"/>
          <p:cNvSpPr>
            <a:spLocks noChangeArrowheads="1"/>
          </p:cNvSpPr>
          <p:nvPr/>
        </p:nvSpPr>
        <p:spPr bwMode="auto">
          <a:xfrm>
            <a:off x="4468026" y="3695699"/>
            <a:ext cx="304800" cy="500997"/>
          </a:xfrm>
          <a:prstGeom prst="downArrow">
            <a:avLst>
              <a:gd name="adj1" fmla="val 50000"/>
              <a:gd name="adj2" fmla="val 31250"/>
            </a:avLst>
          </a:prstGeom>
          <a:solidFill>
            <a:srgbClr val="669900"/>
          </a:solidFill>
          <a:ln w="9525">
            <a:solidFill>
              <a:schemeClr val="tx1"/>
            </a:solidFill>
            <a:miter lim="800000"/>
            <a:headEnd/>
            <a:tailEnd/>
          </a:ln>
        </p:spPr>
        <p:txBody>
          <a:bodyPr vert="eaVert" wrap="none" anchor="ctr"/>
          <a:lstStyle/>
          <a:p>
            <a:endParaRPr lang="en-US"/>
          </a:p>
        </p:txBody>
      </p:sp>
      <p:sp>
        <p:nvSpPr>
          <p:cNvPr id="37903" name="AutoShape 15"/>
          <p:cNvSpPr>
            <a:spLocks noChangeArrowheads="1"/>
          </p:cNvSpPr>
          <p:nvPr/>
        </p:nvSpPr>
        <p:spPr bwMode="auto">
          <a:xfrm>
            <a:off x="2209800" y="2590800"/>
            <a:ext cx="304800" cy="228600"/>
          </a:xfrm>
          <a:prstGeom prst="downArrow">
            <a:avLst>
              <a:gd name="adj1" fmla="val 50000"/>
              <a:gd name="adj2" fmla="val 25000"/>
            </a:avLst>
          </a:prstGeom>
          <a:solidFill>
            <a:srgbClr val="669900"/>
          </a:solidFill>
          <a:ln w="9525">
            <a:solidFill>
              <a:schemeClr val="tx1"/>
            </a:solidFill>
            <a:miter lim="800000"/>
            <a:headEnd/>
            <a:tailEnd/>
          </a:ln>
        </p:spPr>
        <p:txBody>
          <a:bodyPr vert="eaVert" wrap="none" anchor="ctr"/>
          <a:lstStyle/>
          <a:p>
            <a:endParaRPr lang="en-US"/>
          </a:p>
        </p:txBody>
      </p:sp>
      <p:sp>
        <p:nvSpPr>
          <p:cNvPr id="37904" name="AutoShape 16"/>
          <p:cNvSpPr>
            <a:spLocks noChangeArrowheads="1"/>
          </p:cNvSpPr>
          <p:nvPr/>
        </p:nvSpPr>
        <p:spPr bwMode="auto">
          <a:xfrm>
            <a:off x="3276600" y="2590800"/>
            <a:ext cx="304800" cy="228600"/>
          </a:xfrm>
          <a:prstGeom prst="downArrow">
            <a:avLst>
              <a:gd name="adj1" fmla="val 50000"/>
              <a:gd name="adj2" fmla="val 25000"/>
            </a:avLst>
          </a:prstGeom>
          <a:solidFill>
            <a:srgbClr val="669900"/>
          </a:solidFill>
          <a:ln w="9525">
            <a:solidFill>
              <a:schemeClr val="tx1"/>
            </a:solidFill>
            <a:miter lim="800000"/>
            <a:headEnd/>
            <a:tailEnd/>
          </a:ln>
        </p:spPr>
        <p:txBody>
          <a:bodyPr vert="eaVert" wrap="none" anchor="ctr"/>
          <a:lstStyle/>
          <a:p>
            <a:endParaRPr lang="en-US"/>
          </a:p>
        </p:txBody>
      </p:sp>
      <p:sp>
        <p:nvSpPr>
          <p:cNvPr id="37905" name="AutoShape 17"/>
          <p:cNvSpPr>
            <a:spLocks noChangeArrowheads="1"/>
          </p:cNvSpPr>
          <p:nvPr/>
        </p:nvSpPr>
        <p:spPr bwMode="auto">
          <a:xfrm>
            <a:off x="3200400" y="3695699"/>
            <a:ext cx="304800" cy="720145"/>
          </a:xfrm>
          <a:prstGeom prst="downArrow">
            <a:avLst>
              <a:gd name="adj1" fmla="val 50000"/>
              <a:gd name="adj2" fmla="val 43750"/>
            </a:avLst>
          </a:prstGeom>
          <a:solidFill>
            <a:srgbClr val="669900"/>
          </a:solidFill>
          <a:ln w="9525">
            <a:solidFill>
              <a:schemeClr val="tx1"/>
            </a:solidFill>
            <a:miter lim="800000"/>
            <a:headEnd/>
            <a:tailEnd/>
          </a:ln>
        </p:spPr>
        <p:txBody>
          <a:bodyPr vert="eaVert" wrap="none" anchor="ctr"/>
          <a:lstStyle/>
          <a:p>
            <a:endParaRPr lang="en-US"/>
          </a:p>
        </p:txBody>
      </p:sp>
      <p:sp>
        <p:nvSpPr>
          <p:cNvPr id="37906" name="Rectangle 18"/>
          <p:cNvSpPr>
            <a:spLocks noChangeArrowheads="1"/>
          </p:cNvSpPr>
          <p:nvPr/>
        </p:nvSpPr>
        <p:spPr bwMode="auto">
          <a:xfrm>
            <a:off x="6858000" y="2057400"/>
            <a:ext cx="1981200" cy="609600"/>
          </a:xfrm>
          <a:prstGeom prst="rect">
            <a:avLst/>
          </a:prstGeom>
          <a:solidFill>
            <a:schemeClr val="accent1"/>
          </a:solidFill>
          <a:ln w="9525">
            <a:solidFill>
              <a:schemeClr val="tx1"/>
            </a:solidFill>
            <a:miter lim="800000"/>
            <a:headEnd/>
            <a:tailEnd/>
          </a:ln>
        </p:spPr>
        <p:txBody>
          <a:bodyPr wrap="none" anchor="ctr"/>
          <a:lstStyle/>
          <a:p>
            <a:pPr algn="ctr"/>
            <a:r>
              <a:rPr lang="en-US" dirty="0"/>
              <a:t> </a:t>
            </a:r>
            <a:r>
              <a:rPr lang="en-US" dirty="0" smtClean="0"/>
              <a:t>KG4VWI</a:t>
            </a:r>
            <a:endParaRPr lang="en-US" dirty="0"/>
          </a:p>
          <a:p>
            <a:pPr algn="ctr"/>
            <a:r>
              <a:rPr lang="en-US" dirty="0" smtClean="0"/>
              <a:t>Susan Halbert</a:t>
            </a:r>
            <a:endParaRPr lang="en-US" dirty="0"/>
          </a:p>
        </p:txBody>
      </p:sp>
      <p:sp>
        <p:nvSpPr>
          <p:cNvPr id="37907" name="Rectangle 19"/>
          <p:cNvSpPr>
            <a:spLocks noChangeArrowheads="1"/>
          </p:cNvSpPr>
          <p:nvPr/>
        </p:nvSpPr>
        <p:spPr bwMode="auto">
          <a:xfrm>
            <a:off x="6858000" y="2819400"/>
            <a:ext cx="1981200" cy="609600"/>
          </a:xfrm>
          <a:prstGeom prst="rect">
            <a:avLst/>
          </a:prstGeom>
          <a:solidFill>
            <a:schemeClr val="accent1"/>
          </a:solidFill>
          <a:ln w="9525">
            <a:solidFill>
              <a:schemeClr val="tx1"/>
            </a:solidFill>
            <a:miter lim="800000"/>
            <a:headEnd/>
            <a:tailEnd/>
          </a:ln>
        </p:spPr>
        <p:txBody>
          <a:bodyPr wrap="none" anchor="ctr"/>
          <a:lstStyle/>
          <a:p>
            <a:pPr algn="ctr"/>
            <a:r>
              <a:rPr lang="en-US" dirty="0"/>
              <a:t> </a:t>
            </a:r>
          </a:p>
        </p:txBody>
      </p:sp>
      <p:sp>
        <p:nvSpPr>
          <p:cNvPr id="37908" name="Rectangle 21"/>
          <p:cNvSpPr>
            <a:spLocks noChangeArrowheads="1"/>
          </p:cNvSpPr>
          <p:nvPr/>
        </p:nvSpPr>
        <p:spPr bwMode="auto">
          <a:xfrm>
            <a:off x="6858000" y="4419600"/>
            <a:ext cx="1981200" cy="609600"/>
          </a:xfrm>
          <a:prstGeom prst="rect">
            <a:avLst/>
          </a:prstGeom>
          <a:solidFill>
            <a:schemeClr val="accent1"/>
          </a:solidFill>
          <a:ln w="9525">
            <a:solidFill>
              <a:schemeClr val="tx1"/>
            </a:solidFill>
            <a:miter lim="800000"/>
            <a:headEnd/>
            <a:tailEnd/>
          </a:ln>
        </p:spPr>
        <p:txBody>
          <a:bodyPr wrap="none" anchor="ctr"/>
          <a:lstStyle/>
          <a:p>
            <a:pPr algn="ctr"/>
            <a:endParaRPr lang="en-US" dirty="0"/>
          </a:p>
        </p:txBody>
      </p:sp>
      <p:sp>
        <p:nvSpPr>
          <p:cNvPr id="37909" name="Rectangle 22"/>
          <p:cNvSpPr>
            <a:spLocks noChangeArrowheads="1"/>
          </p:cNvSpPr>
          <p:nvPr/>
        </p:nvSpPr>
        <p:spPr bwMode="auto">
          <a:xfrm>
            <a:off x="6858000" y="5181600"/>
            <a:ext cx="1981200" cy="609600"/>
          </a:xfrm>
          <a:prstGeom prst="rect">
            <a:avLst/>
          </a:prstGeom>
          <a:solidFill>
            <a:schemeClr val="accent1"/>
          </a:solidFill>
          <a:ln w="9525">
            <a:solidFill>
              <a:schemeClr val="tx1"/>
            </a:solidFill>
            <a:miter lim="800000"/>
            <a:headEnd/>
            <a:tailEnd/>
          </a:ln>
        </p:spPr>
        <p:txBody>
          <a:bodyPr wrap="none" anchor="ctr"/>
          <a:lstStyle/>
          <a:p>
            <a:pPr algn="ctr"/>
            <a:r>
              <a:rPr lang="en-US" dirty="0"/>
              <a:t>   </a:t>
            </a:r>
          </a:p>
        </p:txBody>
      </p:sp>
      <p:sp>
        <p:nvSpPr>
          <p:cNvPr id="37910" name="Rectangle 24"/>
          <p:cNvSpPr>
            <a:spLocks noChangeArrowheads="1"/>
          </p:cNvSpPr>
          <p:nvPr/>
        </p:nvSpPr>
        <p:spPr bwMode="auto">
          <a:xfrm>
            <a:off x="6858000" y="3657600"/>
            <a:ext cx="1981200" cy="609600"/>
          </a:xfrm>
          <a:prstGeom prst="rect">
            <a:avLst/>
          </a:prstGeom>
          <a:solidFill>
            <a:schemeClr val="accent1"/>
          </a:solidFill>
          <a:ln w="9525">
            <a:solidFill>
              <a:schemeClr val="tx1"/>
            </a:solidFill>
            <a:miter lim="800000"/>
            <a:headEnd/>
            <a:tailEnd/>
          </a:ln>
        </p:spPr>
        <p:txBody>
          <a:bodyPr wrap="none" anchor="ctr"/>
          <a:lstStyle/>
          <a:p>
            <a:pPr algn="ctr"/>
            <a:endParaRPr lang="en-US" dirty="0"/>
          </a:p>
        </p:txBody>
      </p:sp>
      <p:sp>
        <p:nvSpPr>
          <p:cNvPr id="37911" name="Line 25"/>
          <p:cNvSpPr>
            <a:spLocks noChangeShapeType="1"/>
          </p:cNvSpPr>
          <p:nvPr/>
        </p:nvSpPr>
        <p:spPr bwMode="auto">
          <a:xfrm flipV="1">
            <a:off x="6019800" y="2362200"/>
            <a:ext cx="838200" cy="1600200"/>
          </a:xfrm>
          <a:prstGeom prst="line">
            <a:avLst/>
          </a:prstGeom>
          <a:noFill/>
          <a:ln w="9525">
            <a:solidFill>
              <a:schemeClr val="tx1"/>
            </a:solidFill>
            <a:round/>
            <a:headEnd/>
            <a:tailEnd type="triangle" w="med" len="med"/>
          </a:ln>
        </p:spPr>
        <p:txBody>
          <a:bodyPr/>
          <a:lstStyle/>
          <a:p>
            <a:endParaRPr lang="en-US"/>
          </a:p>
        </p:txBody>
      </p:sp>
      <p:sp>
        <p:nvSpPr>
          <p:cNvPr id="37912" name="Line 26"/>
          <p:cNvSpPr>
            <a:spLocks noChangeShapeType="1"/>
          </p:cNvSpPr>
          <p:nvPr/>
        </p:nvSpPr>
        <p:spPr bwMode="auto">
          <a:xfrm flipV="1">
            <a:off x="6019800" y="3124200"/>
            <a:ext cx="838200" cy="838200"/>
          </a:xfrm>
          <a:prstGeom prst="line">
            <a:avLst/>
          </a:prstGeom>
          <a:noFill/>
          <a:ln w="9525">
            <a:solidFill>
              <a:schemeClr val="tx1"/>
            </a:solidFill>
            <a:round/>
            <a:headEnd/>
            <a:tailEnd type="triangle" w="med" len="med"/>
          </a:ln>
        </p:spPr>
        <p:txBody>
          <a:bodyPr/>
          <a:lstStyle/>
          <a:p>
            <a:endParaRPr lang="en-US"/>
          </a:p>
        </p:txBody>
      </p:sp>
      <p:sp>
        <p:nvSpPr>
          <p:cNvPr id="37913" name="Line 27"/>
          <p:cNvSpPr>
            <a:spLocks noChangeShapeType="1"/>
          </p:cNvSpPr>
          <p:nvPr/>
        </p:nvSpPr>
        <p:spPr bwMode="auto">
          <a:xfrm>
            <a:off x="6019800" y="3962400"/>
            <a:ext cx="838200" cy="0"/>
          </a:xfrm>
          <a:prstGeom prst="line">
            <a:avLst/>
          </a:prstGeom>
          <a:noFill/>
          <a:ln w="9525">
            <a:solidFill>
              <a:schemeClr val="tx1"/>
            </a:solidFill>
            <a:round/>
            <a:headEnd/>
            <a:tailEnd type="triangle" w="med" len="med"/>
          </a:ln>
        </p:spPr>
        <p:txBody>
          <a:bodyPr/>
          <a:lstStyle/>
          <a:p>
            <a:endParaRPr lang="en-US"/>
          </a:p>
        </p:txBody>
      </p:sp>
      <p:sp>
        <p:nvSpPr>
          <p:cNvPr id="37914" name="Line 28"/>
          <p:cNvSpPr>
            <a:spLocks noChangeShapeType="1"/>
          </p:cNvSpPr>
          <p:nvPr/>
        </p:nvSpPr>
        <p:spPr bwMode="auto">
          <a:xfrm>
            <a:off x="6019800" y="3962400"/>
            <a:ext cx="838200" cy="685800"/>
          </a:xfrm>
          <a:prstGeom prst="line">
            <a:avLst/>
          </a:prstGeom>
          <a:noFill/>
          <a:ln w="9525">
            <a:solidFill>
              <a:schemeClr val="tx1"/>
            </a:solidFill>
            <a:round/>
            <a:headEnd/>
            <a:tailEnd type="triangle" w="med" len="med"/>
          </a:ln>
        </p:spPr>
        <p:txBody>
          <a:bodyPr/>
          <a:lstStyle/>
          <a:p>
            <a:endParaRPr lang="en-US"/>
          </a:p>
        </p:txBody>
      </p:sp>
      <p:sp>
        <p:nvSpPr>
          <p:cNvPr id="37915" name="Line 29"/>
          <p:cNvSpPr>
            <a:spLocks noChangeShapeType="1"/>
          </p:cNvSpPr>
          <p:nvPr/>
        </p:nvSpPr>
        <p:spPr bwMode="auto">
          <a:xfrm>
            <a:off x="6019800" y="3962400"/>
            <a:ext cx="838200" cy="1447800"/>
          </a:xfrm>
          <a:prstGeom prst="line">
            <a:avLst/>
          </a:prstGeom>
          <a:noFill/>
          <a:ln w="9525">
            <a:solidFill>
              <a:schemeClr val="tx1"/>
            </a:solidFill>
            <a:round/>
            <a:headEnd/>
            <a:tailEnd type="triangle" w="med" len="med"/>
          </a:ln>
        </p:spPr>
        <p:txBody>
          <a:bodyPr/>
          <a:lstStyle/>
          <a:p>
            <a:endParaRPr lang="en-US"/>
          </a:p>
        </p:txBody>
      </p:sp>
      <p:sp>
        <p:nvSpPr>
          <p:cNvPr id="37916" name="Text Box 30"/>
          <p:cNvSpPr txBox="1">
            <a:spLocks noChangeArrowheads="1"/>
          </p:cNvSpPr>
          <p:nvPr/>
        </p:nvSpPr>
        <p:spPr bwMode="auto">
          <a:xfrm>
            <a:off x="457200" y="2286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a:t>LU 4</a:t>
            </a:r>
          </a:p>
        </p:txBody>
      </p:sp>
      <p:sp>
        <p:nvSpPr>
          <p:cNvPr id="37917" name="Text Box 37"/>
          <p:cNvSpPr txBox="1">
            <a:spLocks noChangeArrowheads="1"/>
          </p:cNvSpPr>
          <p:nvPr/>
        </p:nvSpPr>
        <p:spPr bwMode="auto">
          <a:xfrm>
            <a:off x="1143000" y="2819400"/>
            <a:ext cx="609600" cy="304800"/>
          </a:xfrm>
          <a:prstGeom prst="rect">
            <a:avLst/>
          </a:prstGeom>
          <a:solidFill>
            <a:srgbClr val="FF6600"/>
          </a:solidFill>
          <a:ln w="9525">
            <a:noFill/>
            <a:miter lim="800000"/>
            <a:headEnd/>
            <a:tailEnd/>
          </a:ln>
        </p:spPr>
        <p:txBody>
          <a:bodyPr>
            <a:spAutoFit/>
          </a:bodyPr>
          <a:lstStyle/>
          <a:p>
            <a:pPr>
              <a:spcBef>
                <a:spcPct val="50000"/>
              </a:spcBef>
            </a:pPr>
            <a:r>
              <a:rPr lang="en-US" sz="1400" b="1" dirty="0"/>
              <a:t>DEC </a:t>
            </a:r>
          </a:p>
        </p:txBody>
      </p:sp>
      <p:sp>
        <p:nvSpPr>
          <p:cNvPr id="37918" name="Text Box 38"/>
          <p:cNvSpPr txBox="1">
            <a:spLocks noChangeArrowheads="1"/>
          </p:cNvSpPr>
          <p:nvPr/>
        </p:nvSpPr>
        <p:spPr bwMode="auto">
          <a:xfrm>
            <a:off x="4286428" y="4196697"/>
            <a:ext cx="609600" cy="304800"/>
          </a:xfrm>
          <a:prstGeom prst="rect">
            <a:avLst/>
          </a:prstGeom>
          <a:solidFill>
            <a:srgbClr val="FF6600"/>
          </a:solidFill>
          <a:ln w="9525">
            <a:noFill/>
            <a:miter lim="800000"/>
            <a:headEnd/>
            <a:tailEnd/>
          </a:ln>
        </p:spPr>
        <p:txBody>
          <a:bodyPr>
            <a:spAutoFit/>
          </a:bodyPr>
          <a:lstStyle/>
          <a:p>
            <a:pPr>
              <a:spcBef>
                <a:spcPct val="50000"/>
              </a:spcBef>
            </a:pPr>
            <a:r>
              <a:rPr lang="en-US" sz="1400" b="1" dirty="0"/>
              <a:t> EC  </a:t>
            </a:r>
          </a:p>
        </p:txBody>
      </p:sp>
      <p:sp>
        <p:nvSpPr>
          <p:cNvPr id="37919" name="Text Box 39"/>
          <p:cNvSpPr txBox="1">
            <a:spLocks noChangeArrowheads="1"/>
          </p:cNvSpPr>
          <p:nvPr/>
        </p:nvSpPr>
        <p:spPr bwMode="auto">
          <a:xfrm>
            <a:off x="2057400" y="1981200"/>
            <a:ext cx="609600" cy="304800"/>
          </a:xfrm>
          <a:prstGeom prst="rect">
            <a:avLst/>
          </a:prstGeom>
          <a:solidFill>
            <a:srgbClr val="FF6600"/>
          </a:solidFill>
          <a:ln w="9525">
            <a:noFill/>
            <a:miter lim="800000"/>
            <a:headEnd/>
            <a:tailEnd/>
          </a:ln>
        </p:spPr>
        <p:txBody>
          <a:bodyPr>
            <a:spAutoFit/>
          </a:bodyPr>
          <a:lstStyle/>
          <a:p>
            <a:pPr>
              <a:spcBef>
                <a:spcPct val="50000"/>
              </a:spcBef>
            </a:pPr>
            <a:r>
              <a:rPr lang="en-US" sz="1400" b="1"/>
              <a:t>SEC</a:t>
            </a:r>
          </a:p>
        </p:txBody>
      </p:sp>
      <p:sp>
        <p:nvSpPr>
          <p:cNvPr id="37920" name="Text Box 40"/>
          <p:cNvSpPr txBox="1">
            <a:spLocks noChangeArrowheads="1"/>
          </p:cNvSpPr>
          <p:nvPr/>
        </p:nvSpPr>
        <p:spPr bwMode="auto">
          <a:xfrm>
            <a:off x="3124200" y="2819400"/>
            <a:ext cx="609600" cy="304800"/>
          </a:xfrm>
          <a:prstGeom prst="rect">
            <a:avLst/>
          </a:prstGeom>
          <a:solidFill>
            <a:srgbClr val="FF6600"/>
          </a:solidFill>
          <a:ln w="9525">
            <a:noFill/>
            <a:miter lim="800000"/>
            <a:headEnd/>
            <a:tailEnd/>
          </a:ln>
        </p:spPr>
        <p:txBody>
          <a:bodyPr>
            <a:spAutoFit/>
          </a:bodyPr>
          <a:lstStyle/>
          <a:p>
            <a:pPr>
              <a:spcBef>
                <a:spcPct val="50000"/>
              </a:spcBef>
            </a:pPr>
            <a:r>
              <a:rPr lang="en-US" sz="1400" b="1" dirty="0"/>
              <a:t>DEC </a:t>
            </a:r>
          </a:p>
        </p:txBody>
      </p:sp>
      <p:sp>
        <p:nvSpPr>
          <p:cNvPr id="37921" name="Text Box 41"/>
          <p:cNvSpPr txBox="1">
            <a:spLocks noChangeArrowheads="1"/>
          </p:cNvSpPr>
          <p:nvPr/>
        </p:nvSpPr>
        <p:spPr bwMode="auto">
          <a:xfrm>
            <a:off x="2171700" y="4424585"/>
            <a:ext cx="609600" cy="304800"/>
          </a:xfrm>
          <a:prstGeom prst="rect">
            <a:avLst/>
          </a:prstGeom>
          <a:solidFill>
            <a:srgbClr val="FF6600"/>
          </a:solidFill>
          <a:ln w="9525">
            <a:noFill/>
            <a:miter lim="800000"/>
            <a:headEnd/>
            <a:tailEnd/>
          </a:ln>
        </p:spPr>
        <p:txBody>
          <a:bodyPr>
            <a:spAutoFit/>
          </a:bodyPr>
          <a:lstStyle/>
          <a:p>
            <a:pPr>
              <a:spcBef>
                <a:spcPct val="50000"/>
              </a:spcBef>
            </a:pPr>
            <a:r>
              <a:rPr lang="en-US" sz="1400" b="1" dirty="0"/>
              <a:t> EC  </a:t>
            </a:r>
          </a:p>
        </p:txBody>
      </p:sp>
      <p:sp>
        <p:nvSpPr>
          <p:cNvPr id="37922" name="Text Box 42"/>
          <p:cNvSpPr txBox="1">
            <a:spLocks noChangeArrowheads="1"/>
          </p:cNvSpPr>
          <p:nvPr/>
        </p:nvSpPr>
        <p:spPr bwMode="auto">
          <a:xfrm>
            <a:off x="1676400" y="1143000"/>
            <a:ext cx="609600" cy="304800"/>
          </a:xfrm>
          <a:prstGeom prst="rect">
            <a:avLst/>
          </a:prstGeom>
          <a:solidFill>
            <a:srgbClr val="FF6600"/>
          </a:solidFill>
          <a:ln w="9525">
            <a:noFill/>
            <a:miter lim="800000"/>
            <a:headEnd/>
            <a:tailEnd/>
          </a:ln>
        </p:spPr>
        <p:txBody>
          <a:bodyPr>
            <a:spAutoFit/>
          </a:bodyPr>
          <a:lstStyle/>
          <a:p>
            <a:pPr>
              <a:spcBef>
                <a:spcPct val="50000"/>
              </a:spcBef>
            </a:pPr>
            <a:r>
              <a:rPr lang="en-US" sz="1400" b="1"/>
              <a:t> SM </a:t>
            </a:r>
          </a:p>
        </p:txBody>
      </p:sp>
      <p:sp>
        <p:nvSpPr>
          <p:cNvPr id="37923" name="Rectangle 43"/>
          <p:cNvSpPr>
            <a:spLocks noChangeArrowheads="1"/>
          </p:cNvSpPr>
          <p:nvPr/>
        </p:nvSpPr>
        <p:spPr bwMode="auto">
          <a:xfrm>
            <a:off x="6858000" y="1295400"/>
            <a:ext cx="1981200" cy="609600"/>
          </a:xfrm>
          <a:prstGeom prst="rect">
            <a:avLst/>
          </a:prstGeom>
          <a:solidFill>
            <a:schemeClr val="accent1"/>
          </a:solidFill>
          <a:ln w="9525">
            <a:solidFill>
              <a:schemeClr val="tx1"/>
            </a:solidFill>
            <a:miter lim="800000"/>
            <a:headEnd/>
            <a:tailEnd/>
          </a:ln>
        </p:spPr>
        <p:txBody>
          <a:bodyPr wrap="none" anchor="ctr"/>
          <a:lstStyle/>
          <a:p>
            <a:pPr algn="ctr"/>
            <a:r>
              <a:rPr lang="en-US" dirty="0"/>
              <a:t>  </a:t>
            </a:r>
            <a:r>
              <a:rPr lang="en-US" dirty="0" smtClean="0"/>
              <a:t>WA4JD</a:t>
            </a:r>
            <a:endParaRPr lang="en-US" dirty="0"/>
          </a:p>
          <a:p>
            <a:pPr algn="ctr"/>
            <a:r>
              <a:rPr lang="en-US" dirty="0" smtClean="0"/>
              <a:t>Allan West</a:t>
            </a:r>
            <a:endParaRPr lang="en-US" dirty="0"/>
          </a:p>
        </p:txBody>
      </p:sp>
      <p:sp>
        <p:nvSpPr>
          <p:cNvPr id="37924" name="Line 44"/>
          <p:cNvSpPr>
            <a:spLocks noChangeShapeType="1"/>
          </p:cNvSpPr>
          <p:nvPr/>
        </p:nvSpPr>
        <p:spPr bwMode="auto">
          <a:xfrm flipV="1">
            <a:off x="6019800" y="1600200"/>
            <a:ext cx="838200" cy="2438400"/>
          </a:xfrm>
          <a:prstGeom prst="line">
            <a:avLst/>
          </a:prstGeom>
          <a:noFill/>
          <a:ln w="9525">
            <a:solidFill>
              <a:schemeClr val="tx1"/>
            </a:solidFill>
            <a:round/>
            <a:headEnd/>
            <a:tailEnd type="triangle" w="med" len="med"/>
          </a:ln>
        </p:spPr>
        <p:txBody>
          <a:bodyPr/>
          <a:lstStyle/>
          <a:p>
            <a:endParaRPr lang="en-US"/>
          </a:p>
        </p:txBody>
      </p:sp>
      <p:sp>
        <p:nvSpPr>
          <p:cNvPr id="37925" name="Text Box 45"/>
          <p:cNvSpPr txBox="1">
            <a:spLocks noChangeArrowheads="1"/>
          </p:cNvSpPr>
          <p:nvPr/>
        </p:nvSpPr>
        <p:spPr bwMode="auto">
          <a:xfrm rot="10828001" flipV="1">
            <a:off x="6858000" y="2055813"/>
            <a:ext cx="533400" cy="274637"/>
          </a:xfrm>
          <a:prstGeom prst="rect">
            <a:avLst/>
          </a:prstGeom>
          <a:solidFill>
            <a:srgbClr val="FF6600"/>
          </a:solidFill>
          <a:ln w="9525">
            <a:noFill/>
            <a:miter lim="800000"/>
            <a:headEnd/>
            <a:tailEnd/>
          </a:ln>
        </p:spPr>
        <p:txBody>
          <a:bodyPr>
            <a:spAutoFit/>
          </a:bodyPr>
          <a:lstStyle/>
          <a:p>
            <a:pPr>
              <a:spcBef>
                <a:spcPct val="50000"/>
              </a:spcBef>
            </a:pPr>
            <a:r>
              <a:rPr lang="en-US" sz="1200" b="1"/>
              <a:t>AEC</a:t>
            </a:r>
          </a:p>
        </p:txBody>
      </p:sp>
      <p:sp>
        <p:nvSpPr>
          <p:cNvPr id="37926" name="Text Box 46"/>
          <p:cNvSpPr txBox="1">
            <a:spLocks noChangeArrowheads="1"/>
          </p:cNvSpPr>
          <p:nvPr/>
        </p:nvSpPr>
        <p:spPr bwMode="auto">
          <a:xfrm rot="10828001" flipV="1">
            <a:off x="6858000" y="3657600"/>
            <a:ext cx="609600" cy="274638"/>
          </a:xfrm>
          <a:prstGeom prst="rect">
            <a:avLst/>
          </a:prstGeom>
          <a:solidFill>
            <a:srgbClr val="FF6600"/>
          </a:solidFill>
          <a:ln w="9525">
            <a:noFill/>
            <a:miter lim="800000"/>
            <a:headEnd/>
            <a:tailEnd/>
          </a:ln>
        </p:spPr>
        <p:txBody>
          <a:bodyPr>
            <a:spAutoFit/>
          </a:bodyPr>
          <a:lstStyle/>
          <a:p>
            <a:pPr>
              <a:spcBef>
                <a:spcPct val="50000"/>
              </a:spcBef>
            </a:pPr>
            <a:r>
              <a:rPr lang="en-US" sz="1200" b="1"/>
              <a:t>AEC</a:t>
            </a:r>
          </a:p>
        </p:txBody>
      </p:sp>
      <p:sp>
        <p:nvSpPr>
          <p:cNvPr id="37927" name="Text Box 47"/>
          <p:cNvSpPr txBox="1">
            <a:spLocks noChangeArrowheads="1"/>
          </p:cNvSpPr>
          <p:nvPr/>
        </p:nvSpPr>
        <p:spPr bwMode="auto">
          <a:xfrm rot="10828001" flipV="1">
            <a:off x="6856413" y="2816225"/>
            <a:ext cx="533400" cy="274638"/>
          </a:xfrm>
          <a:prstGeom prst="rect">
            <a:avLst/>
          </a:prstGeom>
          <a:solidFill>
            <a:srgbClr val="FF6600"/>
          </a:solidFill>
          <a:ln w="9525">
            <a:noFill/>
            <a:miter lim="800000"/>
            <a:headEnd/>
            <a:tailEnd/>
          </a:ln>
        </p:spPr>
        <p:txBody>
          <a:bodyPr>
            <a:spAutoFit/>
          </a:bodyPr>
          <a:lstStyle/>
          <a:p>
            <a:pPr>
              <a:spcBef>
                <a:spcPct val="50000"/>
              </a:spcBef>
            </a:pPr>
            <a:r>
              <a:rPr lang="en-US" sz="1200" b="1"/>
              <a:t>AEC</a:t>
            </a:r>
          </a:p>
        </p:txBody>
      </p:sp>
      <p:sp>
        <p:nvSpPr>
          <p:cNvPr id="37928" name="Text Box 48"/>
          <p:cNvSpPr txBox="1">
            <a:spLocks noChangeArrowheads="1"/>
          </p:cNvSpPr>
          <p:nvPr/>
        </p:nvSpPr>
        <p:spPr bwMode="auto">
          <a:xfrm rot="10828001" flipV="1">
            <a:off x="6858000" y="5180013"/>
            <a:ext cx="533400" cy="274637"/>
          </a:xfrm>
          <a:prstGeom prst="rect">
            <a:avLst/>
          </a:prstGeom>
          <a:solidFill>
            <a:srgbClr val="FF6600"/>
          </a:solidFill>
          <a:ln w="9525">
            <a:noFill/>
            <a:miter lim="800000"/>
            <a:headEnd/>
            <a:tailEnd/>
          </a:ln>
        </p:spPr>
        <p:txBody>
          <a:bodyPr>
            <a:spAutoFit/>
          </a:bodyPr>
          <a:lstStyle/>
          <a:p>
            <a:pPr>
              <a:spcBef>
                <a:spcPct val="50000"/>
              </a:spcBef>
            </a:pPr>
            <a:r>
              <a:rPr lang="en-US" sz="1200" b="1"/>
              <a:t>AEC</a:t>
            </a:r>
          </a:p>
        </p:txBody>
      </p:sp>
      <p:sp>
        <p:nvSpPr>
          <p:cNvPr id="37929" name="Text Box 49"/>
          <p:cNvSpPr txBox="1">
            <a:spLocks noChangeArrowheads="1"/>
          </p:cNvSpPr>
          <p:nvPr/>
        </p:nvSpPr>
        <p:spPr bwMode="auto">
          <a:xfrm rot="10828001" flipV="1">
            <a:off x="6858000" y="4418013"/>
            <a:ext cx="533400" cy="274637"/>
          </a:xfrm>
          <a:prstGeom prst="rect">
            <a:avLst/>
          </a:prstGeom>
          <a:solidFill>
            <a:srgbClr val="FF6600"/>
          </a:solidFill>
          <a:ln w="9525">
            <a:noFill/>
            <a:miter lim="800000"/>
            <a:headEnd/>
            <a:tailEnd/>
          </a:ln>
        </p:spPr>
        <p:txBody>
          <a:bodyPr>
            <a:spAutoFit/>
          </a:bodyPr>
          <a:lstStyle/>
          <a:p>
            <a:pPr>
              <a:spcBef>
                <a:spcPct val="50000"/>
              </a:spcBef>
            </a:pPr>
            <a:r>
              <a:rPr lang="en-US" sz="1200" b="1"/>
              <a:t>AEC</a:t>
            </a:r>
          </a:p>
        </p:txBody>
      </p:sp>
      <p:sp>
        <p:nvSpPr>
          <p:cNvPr id="37930" name="Text Box 50"/>
          <p:cNvSpPr txBox="1">
            <a:spLocks noChangeArrowheads="1"/>
          </p:cNvSpPr>
          <p:nvPr/>
        </p:nvSpPr>
        <p:spPr bwMode="auto">
          <a:xfrm rot="10828001" flipV="1">
            <a:off x="6853715" y="1295400"/>
            <a:ext cx="536575" cy="274638"/>
          </a:xfrm>
          <a:prstGeom prst="rect">
            <a:avLst/>
          </a:prstGeom>
          <a:solidFill>
            <a:srgbClr val="FF6600"/>
          </a:solidFill>
          <a:ln w="9525">
            <a:noFill/>
            <a:miter lim="800000"/>
            <a:headEnd/>
            <a:tailEnd/>
          </a:ln>
        </p:spPr>
        <p:txBody>
          <a:bodyPr>
            <a:spAutoFit/>
          </a:bodyPr>
          <a:lstStyle/>
          <a:p>
            <a:pPr>
              <a:spcBef>
                <a:spcPct val="50000"/>
              </a:spcBef>
            </a:pPr>
            <a:r>
              <a:rPr lang="en-US" sz="1200" b="1"/>
              <a:t>AEC</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D4309520-1456-48CA-828A-DFA68A5956D3}" type="slidenum">
              <a:rPr lang="en-US"/>
              <a:pPr>
                <a:defRPr/>
              </a:pPr>
              <a:t>39</a:t>
            </a:fld>
            <a:endParaRPr lang="en-US"/>
          </a:p>
        </p:txBody>
      </p:sp>
      <p:sp>
        <p:nvSpPr>
          <p:cNvPr id="134149" name="Rectangle 5"/>
          <p:cNvSpPr>
            <a:spLocks noChangeArrowheads="1"/>
          </p:cNvSpPr>
          <p:nvPr/>
        </p:nvSpPr>
        <p:spPr bwMode="auto">
          <a:xfrm>
            <a:off x="457200" y="228600"/>
            <a:ext cx="8229600" cy="838200"/>
          </a:xfrm>
          <a:prstGeom prst="rect">
            <a:avLst/>
          </a:prstGeom>
          <a:noFill/>
          <a:ln w="9525">
            <a:noFill/>
            <a:miter lim="800000"/>
            <a:headEnd/>
            <a:tailEnd/>
          </a:ln>
        </p:spPr>
        <p:txBody>
          <a:bodyPr anchor="ctr"/>
          <a:lstStyle/>
          <a:p>
            <a:pPr algn="ctr"/>
            <a:r>
              <a:rPr lang="en-US" sz="3600" b="1" dirty="0" smtClean="0">
                <a:solidFill>
                  <a:schemeClr val="accent2"/>
                </a:solidFill>
              </a:rPr>
              <a:t>Northern Florida ARES</a:t>
            </a:r>
            <a:r>
              <a:rPr lang="en-US" sz="3600" b="1" dirty="0">
                <a:solidFill>
                  <a:schemeClr val="accent2"/>
                </a:solidFill>
              </a:rPr>
              <a:t/>
            </a:r>
            <a:br>
              <a:rPr lang="en-US" sz="3600" b="1" dirty="0">
                <a:solidFill>
                  <a:schemeClr val="accent2"/>
                </a:solidFill>
              </a:rPr>
            </a:br>
            <a:r>
              <a:rPr lang="en-US" sz="3600" b="1" dirty="0" smtClean="0">
                <a:solidFill>
                  <a:schemeClr val="accent2"/>
                </a:solidFill>
              </a:rPr>
              <a:t>Santa Fe District</a:t>
            </a:r>
            <a:endParaRPr lang="en-US" sz="3600" b="1" dirty="0">
              <a:solidFill>
                <a:schemeClr val="accent2"/>
              </a:solidFill>
            </a:endParaRPr>
          </a:p>
        </p:txBody>
      </p:sp>
      <p:sp>
        <p:nvSpPr>
          <p:cNvPr id="134150" name="Text Box 30"/>
          <p:cNvSpPr txBox="1">
            <a:spLocks noChangeArrowheads="1"/>
          </p:cNvSpPr>
          <p:nvPr/>
        </p:nvSpPr>
        <p:spPr bwMode="auto">
          <a:xfrm>
            <a:off x="457200" y="2286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a:t>LU 4</a:t>
            </a:r>
          </a:p>
        </p:txBody>
      </p:sp>
      <p:pic>
        <p:nvPicPr>
          <p:cNvPr id="209922" name="Picture 2" descr="http://www.arrl.org/sections/maps/NFL.gif"/>
          <p:cNvPicPr>
            <a:picLocks noChangeAspect="1" noChangeArrowheads="1"/>
          </p:cNvPicPr>
          <p:nvPr/>
        </p:nvPicPr>
        <p:blipFill>
          <a:blip r:embed="rId2" cstate="print"/>
          <a:srcRect/>
          <a:stretch>
            <a:fillRect/>
          </a:stretch>
        </p:blipFill>
        <p:spPr bwMode="auto">
          <a:xfrm>
            <a:off x="6858000" y="685800"/>
            <a:ext cx="1905000" cy="1524001"/>
          </a:xfrm>
          <a:prstGeom prst="rect">
            <a:avLst/>
          </a:prstGeom>
          <a:noFill/>
        </p:spPr>
      </p:pic>
      <p:pic>
        <p:nvPicPr>
          <p:cNvPr id="210946" name="Picture 2" descr="11 NFL Districts + WC and SFL Sections"/>
          <p:cNvPicPr>
            <a:picLocks noChangeAspect="1" noChangeArrowheads="1"/>
          </p:cNvPicPr>
          <p:nvPr/>
        </p:nvPicPr>
        <p:blipFill>
          <a:blip r:embed="rId3" cstate="print"/>
          <a:srcRect/>
          <a:stretch>
            <a:fillRect/>
          </a:stretch>
        </p:blipFill>
        <p:spPr bwMode="auto">
          <a:xfrm>
            <a:off x="892486" y="1143000"/>
            <a:ext cx="6956114" cy="566109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Grp="1" noChangeArrowheads="1"/>
          </p:cNvSpPr>
          <p:nvPr>
            <p:ph type="sldNum" sz="quarter" idx="12"/>
          </p:nvPr>
        </p:nvSpPr>
        <p:spPr>
          <a:ln/>
        </p:spPr>
        <p:txBody>
          <a:bodyPr/>
          <a:lstStyle/>
          <a:p>
            <a:pPr>
              <a:defRPr/>
            </a:pPr>
            <a:fld id="{4FEE2D6F-48DD-4D1E-BF13-1F4298F82D3C}" type="slidenum">
              <a:rPr lang="en-US"/>
              <a:pPr>
                <a:defRPr/>
              </a:pPr>
              <a:t>4</a:t>
            </a:fld>
            <a:endParaRPr lang="en-US"/>
          </a:p>
        </p:txBody>
      </p:sp>
      <p:sp>
        <p:nvSpPr>
          <p:cNvPr id="5125" name="Rectangle 3"/>
          <p:cNvSpPr>
            <a:spLocks noGrp="1" noChangeArrowheads="1"/>
          </p:cNvSpPr>
          <p:nvPr>
            <p:ph type="title"/>
          </p:nvPr>
        </p:nvSpPr>
        <p:spPr/>
        <p:txBody>
          <a:bodyPr/>
          <a:lstStyle/>
          <a:p>
            <a:pPr algn="l" eaLnBrk="1" hangingPunct="1"/>
            <a:r>
              <a:rPr lang="en-US" sz="3200" b="1" smtClean="0">
                <a:solidFill>
                  <a:srgbClr val="0000FF"/>
                </a:solidFill>
              </a:rPr>
              <a:t>Where does Amateur Radio Fit In?</a:t>
            </a:r>
          </a:p>
        </p:txBody>
      </p:sp>
      <p:sp>
        <p:nvSpPr>
          <p:cNvPr id="5126" name="Rectangle 4"/>
          <p:cNvSpPr>
            <a:spLocks noGrp="1" noChangeArrowheads="1"/>
          </p:cNvSpPr>
          <p:nvPr>
            <p:ph type="body" idx="1"/>
          </p:nvPr>
        </p:nvSpPr>
        <p:spPr/>
        <p:txBody>
          <a:bodyPr/>
          <a:lstStyle/>
          <a:p>
            <a:pPr eaLnBrk="1" hangingPunct="1"/>
            <a:r>
              <a:rPr lang="en-US" sz="2400" dirty="0" smtClean="0"/>
              <a:t>A Skilled and equipped communications resource for our Served Agencies*</a:t>
            </a:r>
          </a:p>
          <a:p>
            <a:pPr eaLnBrk="1" hangingPunct="1"/>
            <a:r>
              <a:rPr lang="en-US" sz="2400" dirty="0" smtClean="0"/>
              <a:t>We do Public service events to practice our skills </a:t>
            </a:r>
            <a:br>
              <a:rPr lang="en-US" sz="2400" dirty="0" smtClean="0"/>
            </a:br>
            <a:r>
              <a:rPr lang="en-US" sz="1400" dirty="0" smtClean="0"/>
              <a:t>(March of Dimes, Five Points Marathon, Veteran’s Day Ceremony, Operation Santa Delivery)</a:t>
            </a:r>
          </a:p>
          <a:p>
            <a:pPr eaLnBrk="1" hangingPunct="1"/>
            <a:r>
              <a:rPr lang="en-US" sz="2400" dirty="0" smtClean="0"/>
              <a:t>We do practice drills with our Served Agencies to improve our skill in a more realistic scenario and to demonstrate our skills</a:t>
            </a:r>
          </a:p>
          <a:p>
            <a:pPr eaLnBrk="1" hangingPunct="1"/>
            <a:r>
              <a:rPr lang="en-US" sz="2400" dirty="0" smtClean="0"/>
              <a:t>We are not a single communication channel, system or network, we are dynamic and can adjust to the needs of the situation </a:t>
            </a:r>
          </a:p>
        </p:txBody>
      </p:sp>
      <p:sp>
        <p:nvSpPr>
          <p:cNvPr id="5127" name="Text Box 5"/>
          <p:cNvSpPr txBox="1">
            <a:spLocks noChangeArrowheads="1"/>
          </p:cNvSpPr>
          <p:nvPr/>
        </p:nvSpPr>
        <p:spPr bwMode="auto">
          <a:xfrm>
            <a:off x="381000" y="5486400"/>
            <a:ext cx="8305800" cy="457200"/>
          </a:xfrm>
          <a:prstGeom prst="rect">
            <a:avLst/>
          </a:prstGeom>
          <a:noFill/>
          <a:ln w="9525">
            <a:noFill/>
            <a:miter lim="800000"/>
            <a:headEnd/>
            <a:tailEnd/>
          </a:ln>
        </p:spPr>
        <p:txBody>
          <a:bodyPr>
            <a:spAutoFit/>
          </a:bodyPr>
          <a:lstStyle/>
          <a:p>
            <a:pPr>
              <a:spcBef>
                <a:spcPct val="50000"/>
              </a:spcBef>
            </a:pPr>
            <a:r>
              <a:rPr lang="en-US" sz="1200" dirty="0"/>
              <a:t>* Served Agencies are those we have commitments both local and national through ARRL agreements to provide communications when called upon like NOAA (SKYWARN), Red Cross,  </a:t>
            </a:r>
            <a:r>
              <a:rPr lang="en-US" sz="1200" dirty="0" smtClean="0"/>
              <a:t>Emergency Management, </a:t>
            </a:r>
            <a:r>
              <a:rPr lang="en-US" sz="1200" dirty="0"/>
              <a:t>Hospitals, etc.</a:t>
            </a:r>
          </a:p>
        </p:txBody>
      </p:sp>
      <p:grpSp>
        <p:nvGrpSpPr>
          <p:cNvPr id="5128" name="Group 6"/>
          <p:cNvGrpSpPr>
            <a:grpSpLocks/>
          </p:cNvGrpSpPr>
          <p:nvPr/>
        </p:nvGrpSpPr>
        <p:grpSpPr bwMode="auto">
          <a:xfrm>
            <a:off x="7696200" y="685800"/>
            <a:ext cx="800100" cy="733425"/>
            <a:chOff x="1824" y="633"/>
            <a:chExt cx="2834" cy="2849"/>
          </a:xfrm>
        </p:grpSpPr>
        <p:sp>
          <p:nvSpPr>
            <p:cNvPr id="5130" name="Puzzle3"/>
            <p:cNvSpPr>
              <a:spLocks noEditPoints="1" noChangeArrowheads="1"/>
            </p:cNvSpPr>
            <p:nvPr/>
          </p:nvSpPr>
          <p:spPr bwMode="auto">
            <a:xfrm>
              <a:off x="3204" y="633"/>
              <a:ext cx="1114" cy="1514"/>
            </a:xfrm>
            <a:custGeom>
              <a:avLst/>
              <a:gdLst>
                <a:gd name="T0" fmla="*/ 536 w 21600"/>
                <a:gd name="T1" fmla="*/ 1108 h 21600"/>
                <a:gd name="T2" fmla="*/ 1060 w 21600"/>
                <a:gd name="T3" fmla="*/ 1478 h 21600"/>
                <a:gd name="T4" fmla="*/ 680 w 21600"/>
                <a:gd name="T5" fmla="*/ 967 h 21600"/>
                <a:gd name="T6" fmla="*/ 1060 w 21600"/>
                <a:gd name="T7" fmla="*/ 492 h 21600"/>
                <a:gd name="T8" fmla="*/ 542 w 21600"/>
                <a:gd name="T9" fmla="*/ 4 h 21600"/>
                <a:gd name="T10" fmla="*/ 36 w 21600"/>
                <a:gd name="T11" fmla="*/ 477 h 21600"/>
                <a:gd name="T12" fmla="*/ 416 w 21600"/>
                <a:gd name="T13" fmla="*/ 948 h 21600"/>
                <a:gd name="T14" fmla="*/ 36 w 21600"/>
                <a:gd name="T15" fmla="*/ 1478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a:lstStyle/>
            <a:p>
              <a:endParaRPr lang="en-US"/>
            </a:p>
          </p:txBody>
        </p:sp>
        <p:sp>
          <p:nvSpPr>
            <p:cNvPr id="5131" name="Puzzle2"/>
            <p:cNvSpPr>
              <a:spLocks noEditPoints="1" noChangeArrowheads="1"/>
            </p:cNvSpPr>
            <p:nvPr/>
          </p:nvSpPr>
          <p:spPr bwMode="auto">
            <a:xfrm>
              <a:off x="2880" y="1736"/>
              <a:ext cx="1778" cy="1379"/>
            </a:xfrm>
            <a:custGeom>
              <a:avLst/>
              <a:gdLst>
                <a:gd name="T0" fmla="*/ 1 w 21600"/>
                <a:gd name="T1" fmla="*/ 855 h 21600"/>
                <a:gd name="T2" fmla="*/ 346 w 21600"/>
                <a:gd name="T3" fmla="*/ 1351 h 21600"/>
                <a:gd name="T4" fmla="*/ 856 w 21600"/>
                <a:gd name="T5" fmla="*/ 888 h 21600"/>
                <a:gd name="T6" fmla="*/ 1385 w 21600"/>
                <a:gd name="T7" fmla="*/ 1353 h 21600"/>
                <a:gd name="T8" fmla="*/ 1778 w 21600"/>
                <a:gd name="T9" fmla="*/ 963 h 21600"/>
                <a:gd name="T10" fmla="*/ 1390 w 21600"/>
                <a:gd name="T11" fmla="*/ 366 h 21600"/>
                <a:gd name="T12" fmla="*/ 889 w 21600"/>
                <a:gd name="T13" fmla="*/ 2 h 21600"/>
                <a:gd name="T14" fmla="*/ 346 w 21600"/>
                <a:gd name="T15" fmla="*/ 376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p>
              <a:endParaRPr lang="en-US"/>
            </a:p>
          </p:txBody>
        </p:sp>
        <p:sp>
          <p:nvSpPr>
            <p:cNvPr id="5132" name="Puzzle4"/>
            <p:cNvSpPr>
              <a:spLocks noEditPoints="1" noChangeArrowheads="1"/>
            </p:cNvSpPr>
            <p:nvPr/>
          </p:nvSpPr>
          <p:spPr bwMode="auto">
            <a:xfrm>
              <a:off x="2192" y="1719"/>
              <a:ext cx="1072" cy="1763"/>
            </a:xfrm>
            <a:custGeom>
              <a:avLst/>
              <a:gdLst>
                <a:gd name="T0" fmla="*/ 412 w 21600"/>
                <a:gd name="T1" fmla="*/ 946 h 21600"/>
                <a:gd name="T2" fmla="*/ 22 w 21600"/>
                <a:gd name="T3" fmla="*/ 1382 h 21600"/>
                <a:gd name="T4" fmla="*/ 571 w 21600"/>
                <a:gd name="T5" fmla="*/ 1763 h 21600"/>
                <a:gd name="T6" fmla="*/ 1038 w 21600"/>
                <a:gd name="T7" fmla="*/ 1367 h 21600"/>
                <a:gd name="T8" fmla="*/ 693 w 21600"/>
                <a:gd name="T9" fmla="*/ 889 h 21600"/>
                <a:gd name="T10" fmla="*/ 1044 w 21600"/>
                <a:gd name="T11" fmla="*/ 385 h 21600"/>
                <a:gd name="T12" fmla="*/ 551 w 21600"/>
                <a:gd name="T13" fmla="*/ 1 h 21600"/>
                <a:gd name="T14" fmla="*/ 22 w 21600"/>
                <a:gd name="T15" fmla="*/ 385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US"/>
            </a:p>
          </p:txBody>
        </p:sp>
        <p:sp>
          <p:nvSpPr>
            <p:cNvPr id="5133" name="Puzzle1"/>
            <p:cNvSpPr>
              <a:spLocks noEditPoints="1" noChangeArrowheads="1"/>
            </p:cNvSpPr>
            <p:nvPr/>
          </p:nvSpPr>
          <p:spPr bwMode="auto">
            <a:xfrm>
              <a:off x="1824" y="1091"/>
              <a:ext cx="1800" cy="1051"/>
            </a:xfrm>
            <a:custGeom>
              <a:avLst/>
              <a:gdLst>
                <a:gd name="T0" fmla="*/ 1395 w 21600"/>
                <a:gd name="T1" fmla="*/ 1026 h 21600"/>
                <a:gd name="T2" fmla="*/ 1415 w 21600"/>
                <a:gd name="T3" fmla="*/ 25 h 21600"/>
                <a:gd name="T4" fmla="*/ 394 w 21600"/>
                <a:gd name="T5" fmla="*/ 42 h 21600"/>
                <a:gd name="T6" fmla="*/ 420 w 21600"/>
                <a:gd name="T7" fmla="*/ 1022 h 21600"/>
                <a:gd name="T8" fmla="*/ 901 w 21600"/>
                <a:gd name="T9" fmla="*/ 627 h 21600"/>
                <a:gd name="T10" fmla="*/ 904 w 21600"/>
                <a:gd name="T11" fmla="*/ 424 h 21600"/>
                <a:gd name="T12" fmla="*/ 1800 w 21600"/>
                <a:gd name="T13" fmla="*/ 487 h 21600"/>
                <a:gd name="T14" fmla="*/ 5 w 21600"/>
                <a:gd name="T15" fmla="*/ 487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en-US"/>
            </a:p>
          </p:txBody>
        </p:sp>
      </p:grpSp>
      <p:sp>
        <p:nvSpPr>
          <p:cNvPr id="5135" name="Text Box 10"/>
          <p:cNvSpPr txBox="1">
            <a:spLocks noChangeArrowheads="1"/>
          </p:cNvSpPr>
          <p:nvPr/>
        </p:nvSpPr>
        <p:spPr bwMode="auto">
          <a:xfrm>
            <a:off x="457200" y="228600"/>
            <a:ext cx="838200" cy="366713"/>
          </a:xfrm>
          <a:prstGeom prst="rect">
            <a:avLst/>
          </a:prstGeom>
          <a:solidFill>
            <a:srgbClr val="996633"/>
          </a:solidFill>
          <a:ln w="9525">
            <a:noFill/>
            <a:miter lim="800000"/>
            <a:headEnd/>
            <a:tailEnd/>
          </a:ln>
        </p:spPr>
        <p:txBody>
          <a:bodyPr>
            <a:spAutoFit/>
          </a:bodyPr>
          <a:lstStyle/>
          <a:p>
            <a:pPr>
              <a:spcBef>
                <a:spcPct val="50000"/>
              </a:spcBef>
            </a:pPr>
            <a:r>
              <a:rPr lang="en-US" b="1">
                <a:solidFill>
                  <a:schemeClr val="bg1"/>
                </a:solidFill>
              </a:rPr>
              <a:t>LU 1</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84727728-A122-4D04-9051-7C2AC81303CA}" type="slidenum">
              <a:rPr lang="en-US"/>
              <a:pPr>
                <a:defRPr/>
              </a:pPr>
              <a:t>40</a:t>
            </a:fld>
            <a:endParaRPr lang="en-US"/>
          </a:p>
        </p:txBody>
      </p:sp>
      <p:sp>
        <p:nvSpPr>
          <p:cNvPr id="38917" name="Rectangle 2"/>
          <p:cNvSpPr>
            <a:spLocks noGrp="1" noChangeArrowheads="1"/>
          </p:cNvSpPr>
          <p:nvPr>
            <p:ph type="title"/>
          </p:nvPr>
        </p:nvSpPr>
        <p:spPr>
          <a:xfrm>
            <a:off x="457200" y="304800"/>
            <a:ext cx="8229600" cy="838200"/>
          </a:xfrm>
        </p:spPr>
        <p:txBody>
          <a:bodyPr/>
          <a:lstStyle/>
          <a:p>
            <a:pPr algn="l" eaLnBrk="1" hangingPunct="1"/>
            <a:r>
              <a:rPr lang="en-US" sz="3600" b="1" smtClean="0">
                <a:solidFill>
                  <a:schemeClr val="accent2"/>
                </a:solidFill>
              </a:rPr>
              <a:t>  </a:t>
            </a:r>
          </a:p>
        </p:txBody>
      </p:sp>
      <p:sp>
        <p:nvSpPr>
          <p:cNvPr id="38918" name="Rectangle 3"/>
          <p:cNvSpPr>
            <a:spLocks noGrp="1" noChangeArrowheads="1"/>
          </p:cNvSpPr>
          <p:nvPr>
            <p:ph type="body" idx="1"/>
          </p:nvPr>
        </p:nvSpPr>
        <p:spPr>
          <a:xfrm>
            <a:off x="381000" y="1371600"/>
            <a:ext cx="8229600" cy="4876800"/>
          </a:xfrm>
        </p:spPr>
        <p:txBody>
          <a:bodyPr/>
          <a:lstStyle/>
          <a:p>
            <a:pPr marL="609600" indent="-609600" eaLnBrk="1" hangingPunct="1">
              <a:lnSpc>
                <a:spcPct val="80000"/>
              </a:lnSpc>
              <a:buFontTx/>
              <a:buNone/>
            </a:pPr>
            <a:r>
              <a:rPr lang="en-US" sz="2000" dirty="0" smtClean="0"/>
              <a:t>     </a:t>
            </a:r>
          </a:p>
          <a:p>
            <a:pPr marL="609600" indent="-609600" eaLnBrk="1" hangingPunct="1">
              <a:lnSpc>
                <a:spcPct val="80000"/>
              </a:lnSpc>
            </a:pPr>
            <a:r>
              <a:rPr lang="en-US" sz="2400" dirty="0" smtClean="0"/>
              <a:t>Created by the Federal Government after </a:t>
            </a:r>
            <a:br>
              <a:rPr lang="en-US" sz="2400" dirty="0" smtClean="0"/>
            </a:br>
            <a:r>
              <a:rPr lang="en-US" sz="2400" dirty="0" smtClean="0"/>
              <a:t>World War II</a:t>
            </a:r>
          </a:p>
          <a:p>
            <a:pPr marL="609600" indent="-609600" eaLnBrk="1" hangingPunct="1">
              <a:lnSpc>
                <a:spcPct val="80000"/>
              </a:lnSpc>
            </a:pPr>
            <a:r>
              <a:rPr lang="en-US" sz="2400" dirty="0" smtClean="0"/>
              <a:t>Provides rules to address the need for Amateur Radio operators as an integral part of state, county or local Civil Defense agencies (known as Emergency Management) during a time of national emergencies or war.</a:t>
            </a:r>
          </a:p>
          <a:p>
            <a:pPr marL="609600" indent="-609600" eaLnBrk="1" hangingPunct="1">
              <a:lnSpc>
                <a:spcPct val="80000"/>
              </a:lnSpc>
            </a:pPr>
            <a:r>
              <a:rPr lang="en-US" sz="2400" dirty="0" smtClean="0"/>
              <a:t>RACES has authorization to operate even if the President or FCC suspend normal Amateur Radio operation.	</a:t>
            </a:r>
          </a:p>
          <a:p>
            <a:pPr marL="609600" indent="-609600" eaLnBrk="1" hangingPunct="1">
              <a:lnSpc>
                <a:spcPct val="80000"/>
              </a:lnSpc>
            </a:pPr>
            <a:r>
              <a:rPr lang="en-US" sz="2400" dirty="0" smtClean="0"/>
              <a:t>At one point in time some Civil Defense agencies were RACES licensed for Amateur radio with amateur licenses.  These are no longer issued, and can no longer be renewed.  </a:t>
            </a:r>
          </a:p>
        </p:txBody>
      </p:sp>
      <p:sp>
        <p:nvSpPr>
          <p:cNvPr id="38919" name="Text Box 4"/>
          <p:cNvSpPr txBox="1">
            <a:spLocks noChangeArrowheads="1"/>
          </p:cNvSpPr>
          <p:nvPr/>
        </p:nvSpPr>
        <p:spPr bwMode="auto">
          <a:xfrm>
            <a:off x="304800" y="3048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a:t>LU 4</a:t>
            </a:r>
          </a:p>
        </p:txBody>
      </p:sp>
      <p:sp>
        <p:nvSpPr>
          <p:cNvPr id="38920" name="Rectangle 5"/>
          <p:cNvSpPr>
            <a:spLocks noChangeArrowheads="1"/>
          </p:cNvSpPr>
          <p:nvPr/>
        </p:nvSpPr>
        <p:spPr bwMode="auto">
          <a:xfrm>
            <a:off x="304800" y="304800"/>
            <a:ext cx="8229600" cy="762000"/>
          </a:xfrm>
          <a:prstGeom prst="rect">
            <a:avLst/>
          </a:prstGeom>
          <a:noFill/>
          <a:ln w="9525">
            <a:noFill/>
            <a:miter lim="800000"/>
            <a:headEnd/>
            <a:tailEnd/>
          </a:ln>
        </p:spPr>
        <p:txBody>
          <a:bodyPr anchor="ctr"/>
          <a:lstStyle/>
          <a:p>
            <a:pPr>
              <a:tabLst>
                <a:tab pos="1828800" algn="l"/>
              </a:tabLst>
            </a:pPr>
            <a:r>
              <a:rPr lang="en-US" sz="3600" b="1">
                <a:solidFill>
                  <a:schemeClr val="accent2"/>
                </a:solidFill>
              </a:rPr>
              <a:t>	    </a:t>
            </a:r>
            <a:endParaRPr lang="en-US" sz="1000" b="1">
              <a:solidFill>
                <a:schemeClr val="accent2"/>
              </a:solidFill>
            </a:endParaRPr>
          </a:p>
          <a:p>
            <a:pPr>
              <a:tabLst>
                <a:tab pos="1828800" algn="l"/>
              </a:tabLst>
            </a:pPr>
            <a:r>
              <a:rPr lang="en-US" sz="3600" b="1">
                <a:solidFill>
                  <a:schemeClr val="accent2"/>
                </a:solidFill>
              </a:rPr>
              <a:t>		RACES </a:t>
            </a:r>
            <a:br>
              <a:rPr lang="en-US" sz="3600" b="1">
                <a:solidFill>
                  <a:schemeClr val="accent2"/>
                </a:solidFill>
              </a:rPr>
            </a:br>
            <a:r>
              <a:rPr lang="en-US" sz="3600" b="1">
                <a:solidFill>
                  <a:schemeClr val="accent2"/>
                </a:solidFill>
              </a:rPr>
              <a:t>    </a:t>
            </a:r>
            <a:r>
              <a:rPr lang="en-US" sz="2400" b="1">
                <a:solidFill>
                  <a:srgbClr val="FF6600"/>
                </a:solidFill>
              </a:rPr>
              <a:t>Radio Amateur Civil Emergency Service</a:t>
            </a:r>
            <a:r>
              <a:rPr lang="en-US" sz="2400">
                <a:solidFill>
                  <a:schemeClr val="tx2"/>
                </a:solidFill>
              </a:rPr>
              <a:t>  </a:t>
            </a:r>
            <a:r>
              <a:rPr lang="en-US" sz="3600" b="1">
                <a:solidFill>
                  <a:schemeClr val="accent2"/>
                </a:solidFill>
              </a:rPr>
              <a:t> </a:t>
            </a:r>
          </a:p>
        </p:txBody>
      </p:sp>
      <p:pic>
        <p:nvPicPr>
          <p:cNvPr id="38921" name="Picture 9" descr="femraces"/>
          <p:cNvPicPr>
            <a:picLocks noChangeAspect="1" noChangeArrowheads="1"/>
          </p:cNvPicPr>
          <p:nvPr/>
        </p:nvPicPr>
        <p:blipFill>
          <a:blip r:embed="rId2" cstate="print"/>
          <a:srcRect/>
          <a:stretch>
            <a:fillRect/>
          </a:stretch>
        </p:blipFill>
        <p:spPr bwMode="auto">
          <a:xfrm>
            <a:off x="7239000" y="228600"/>
            <a:ext cx="1619250" cy="16192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C5EFF504-1746-4DF7-96AD-BC892DB540E2}" type="slidenum">
              <a:rPr lang="en-US"/>
              <a:pPr>
                <a:defRPr/>
              </a:pPr>
              <a:t>41</a:t>
            </a:fld>
            <a:endParaRPr lang="en-US"/>
          </a:p>
        </p:txBody>
      </p:sp>
      <p:sp>
        <p:nvSpPr>
          <p:cNvPr id="39941" name="Rectangle 2"/>
          <p:cNvSpPr>
            <a:spLocks noGrp="1" noChangeArrowheads="1"/>
          </p:cNvSpPr>
          <p:nvPr>
            <p:ph type="title"/>
          </p:nvPr>
        </p:nvSpPr>
        <p:spPr>
          <a:xfrm>
            <a:off x="457200" y="228600"/>
            <a:ext cx="8229600" cy="457200"/>
          </a:xfrm>
        </p:spPr>
        <p:txBody>
          <a:bodyPr/>
          <a:lstStyle/>
          <a:p>
            <a:pPr algn="l" eaLnBrk="1" hangingPunct="1"/>
            <a:r>
              <a:rPr lang="en-US" sz="3600" b="1" smtClean="0">
                <a:solidFill>
                  <a:schemeClr val="accent2"/>
                </a:solidFill>
              </a:rPr>
              <a:t>		Other Organizations </a:t>
            </a:r>
          </a:p>
        </p:txBody>
      </p:sp>
      <p:sp>
        <p:nvSpPr>
          <p:cNvPr id="39942" name="Rectangle 3"/>
          <p:cNvSpPr>
            <a:spLocks noGrp="1" noChangeArrowheads="1"/>
          </p:cNvSpPr>
          <p:nvPr>
            <p:ph type="body" idx="1"/>
          </p:nvPr>
        </p:nvSpPr>
        <p:spPr/>
        <p:txBody>
          <a:bodyPr/>
          <a:lstStyle/>
          <a:p>
            <a:pPr eaLnBrk="1" hangingPunct="1">
              <a:buFontTx/>
              <a:buNone/>
            </a:pPr>
            <a:r>
              <a:rPr lang="en-US" sz="2400" b="1" dirty="0" smtClean="0"/>
              <a:t>Salvation Army Team Emergency Radio Network (SATERN) </a:t>
            </a:r>
          </a:p>
          <a:p>
            <a:pPr lvl="1" eaLnBrk="1" hangingPunct="1"/>
            <a:r>
              <a:rPr lang="en-US" sz="2000" dirty="0" smtClean="0"/>
              <a:t>Used for logistical communication between offices and health and welfare messages</a:t>
            </a:r>
          </a:p>
          <a:p>
            <a:pPr lvl="1" eaLnBrk="1" hangingPunct="1"/>
            <a:r>
              <a:rPr lang="en-US" sz="2000" dirty="0" smtClean="0"/>
              <a:t>At local level ARES, REACT and other groups help support their radio operations </a:t>
            </a:r>
          </a:p>
          <a:p>
            <a:pPr eaLnBrk="1" hangingPunct="1">
              <a:buFontTx/>
              <a:buNone/>
            </a:pPr>
            <a:r>
              <a:rPr lang="en-US" sz="2400" b="1" dirty="0" smtClean="0"/>
              <a:t>National Traffic System (NTS)</a:t>
            </a:r>
          </a:p>
          <a:p>
            <a:pPr lvl="1" eaLnBrk="1" hangingPunct="1"/>
            <a:r>
              <a:rPr lang="en-US" sz="2000" dirty="0" smtClean="0"/>
              <a:t>Organized and scheduled nets on amateur radio to pass messages, including third party messages. </a:t>
            </a:r>
          </a:p>
          <a:p>
            <a:pPr lvl="1" eaLnBrk="1" hangingPunct="1"/>
            <a:r>
              <a:rPr lang="en-US" sz="2000" dirty="0" smtClean="0"/>
              <a:t>Can be used to get messages over long distances </a:t>
            </a:r>
          </a:p>
          <a:p>
            <a:pPr lvl="1" eaLnBrk="1" hangingPunct="1"/>
            <a:r>
              <a:rPr lang="en-US" sz="2000" dirty="0" smtClean="0"/>
              <a:t>Trained and experienced at message handling</a:t>
            </a:r>
          </a:p>
          <a:p>
            <a:pPr eaLnBrk="1" hangingPunct="1"/>
            <a:endParaRPr lang="en-US" sz="2400" dirty="0" smtClean="0"/>
          </a:p>
          <a:p>
            <a:pPr eaLnBrk="1" hangingPunct="1"/>
            <a:endParaRPr lang="en-US" sz="2400" dirty="0" smtClean="0"/>
          </a:p>
        </p:txBody>
      </p:sp>
      <p:sp>
        <p:nvSpPr>
          <p:cNvPr id="39943" name="Text Box 4"/>
          <p:cNvSpPr txBox="1">
            <a:spLocks noChangeArrowheads="1"/>
          </p:cNvSpPr>
          <p:nvPr/>
        </p:nvSpPr>
        <p:spPr bwMode="auto">
          <a:xfrm>
            <a:off x="457200" y="2286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a:t>LU 4</a:t>
            </a:r>
          </a:p>
        </p:txBody>
      </p:sp>
      <p:pic>
        <p:nvPicPr>
          <p:cNvPr id="39944" name="Picture 5" descr="menubar_shield"/>
          <p:cNvPicPr>
            <a:picLocks noChangeAspect="1" noChangeArrowheads="1"/>
          </p:cNvPicPr>
          <p:nvPr/>
        </p:nvPicPr>
        <p:blipFill>
          <a:blip r:embed="rId2" cstate="print"/>
          <a:srcRect/>
          <a:stretch>
            <a:fillRect/>
          </a:stretch>
        </p:blipFill>
        <p:spPr bwMode="auto">
          <a:xfrm>
            <a:off x="7696200" y="1524000"/>
            <a:ext cx="893763" cy="914400"/>
          </a:xfrm>
          <a:prstGeom prst="rect">
            <a:avLst/>
          </a:prstGeom>
          <a:noFill/>
          <a:ln w="9525">
            <a:noFill/>
            <a:miter lim="800000"/>
            <a:headEnd/>
            <a:tailEnd/>
          </a:ln>
        </p:spPr>
      </p:pic>
      <p:pic>
        <p:nvPicPr>
          <p:cNvPr id="39945" name="Picture 7" descr="NTS"/>
          <p:cNvPicPr>
            <a:picLocks noChangeAspect="1" noChangeArrowheads="1"/>
          </p:cNvPicPr>
          <p:nvPr/>
        </p:nvPicPr>
        <p:blipFill>
          <a:blip r:embed="rId3" cstate="print"/>
          <a:srcRect/>
          <a:stretch>
            <a:fillRect/>
          </a:stretch>
        </p:blipFill>
        <p:spPr bwMode="auto">
          <a:xfrm>
            <a:off x="7162800" y="4724400"/>
            <a:ext cx="1428750" cy="14287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3E97F8F2-9DD8-4BAF-853F-21D0C2CEEC51}" type="slidenum">
              <a:rPr lang="en-US"/>
              <a:pPr>
                <a:defRPr/>
              </a:pPr>
              <a:t>42</a:t>
            </a:fld>
            <a:endParaRPr lang="en-US"/>
          </a:p>
        </p:txBody>
      </p:sp>
      <p:sp>
        <p:nvSpPr>
          <p:cNvPr id="40965" name="Rectangle 3"/>
          <p:cNvSpPr>
            <a:spLocks noGrp="1" noChangeArrowheads="1"/>
          </p:cNvSpPr>
          <p:nvPr>
            <p:ph type="body" idx="1"/>
          </p:nvPr>
        </p:nvSpPr>
        <p:spPr/>
        <p:txBody>
          <a:bodyPr/>
          <a:lstStyle/>
          <a:p>
            <a:pPr eaLnBrk="1" hangingPunct="1">
              <a:buFontTx/>
              <a:buNone/>
            </a:pPr>
            <a:r>
              <a:rPr lang="en-US" sz="2400" b="1" dirty="0" smtClean="0"/>
              <a:t>Military Affiliate Radio Service (MARS)</a:t>
            </a:r>
          </a:p>
          <a:p>
            <a:pPr lvl="1" eaLnBrk="1" hangingPunct="1"/>
            <a:r>
              <a:rPr lang="en-US" sz="2000" dirty="0" smtClean="0"/>
              <a:t>Department of Defense Sponsored Auxiliary Communication network</a:t>
            </a:r>
          </a:p>
          <a:p>
            <a:pPr lvl="1" eaLnBrk="1" hangingPunct="1"/>
            <a:r>
              <a:rPr lang="en-US" sz="2000" dirty="0" smtClean="0"/>
              <a:t>Three separate managed and operated programs</a:t>
            </a:r>
          </a:p>
          <a:p>
            <a:pPr lvl="2" eaLnBrk="1" hangingPunct="1"/>
            <a:r>
              <a:rPr lang="en-US" sz="1800" dirty="0" smtClean="0"/>
              <a:t>US Army</a:t>
            </a:r>
          </a:p>
          <a:p>
            <a:pPr lvl="2" eaLnBrk="1" hangingPunct="1"/>
            <a:r>
              <a:rPr lang="en-US" sz="1800" dirty="0" smtClean="0"/>
              <a:t>US Navy/Marines</a:t>
            </a:r>
          </a:p>
          <a:p>
            <a:pPr lvl="2" eaLnBrk="1" hangingPunct="1"/>
            <a:r>
              <a:rPr lang="en-US" sz="1800" dirty="0" smtClean="0"/>
              <a:t>US Air Force</a:t>
            </a:r>
          </a:p>
          <a:p>
            <a:pPr lvl="1" eaLnBrk="1" hangingPunct="1"/>
            <a:r>
              <a:rPr lang="en-US" sz="2000" dirty="0" smtClean="0"/>
              <a:t>Nets on special assigned/allocated military radio frequencies adjacent to the Amateur bands. </a:t>
            </a:r>
          </a:p>
          <a:p>
            <a:pPr lvl="1" eaLnBrk="1" hangingPunct="1"/>
            <a:r>
              <a:rPr lang="en-US" sz="2000" dirty="0" smtClean="0"/>
              <a:t>Special Call signs are issued for MARS use </a:t>
            </a:r>
          </a:p>
          <a:p>
            <a:pPr lvl="1" eaLnBrk="1" hangingPunct="1"/>
            <a:r>
              <a:rPr lang="en-US" sz="2000" dirty="0" smtClean="0"/>
              <a:t>Strict rules on message content and structure </a:t>
            </a:r>
          </a:p>
          <a:p>
            <a:pPr lvl="1" eaLnBrk="1" hangingPunct="1"/>
            <a:r>
              <a:rPr lang="en-US" sz="2000" dirty="0" smtClean="0"/>
              <a:t>Mars is a backup military, federal, state and local communications network during times of emergency </a:t>
            </a:r>
          </a:p>
        </p:txBody>
      </p:sp>
      <p:sp>
        <p:nvSpPr>
          <p:cNvPr id="40966" name="Text Box 4"/>
          <p:cNvSpPr txBox="1">
            <a:spLocks noChangeArrowheads="1"/>
          </p:cNvSpPr>
          <p:nvPr/>
        </p:nvSpPr>
        <p:spPr bwMode="auto">
          <a:xfrm>
            <a:off x="457200" y="2286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a:t>LU 4</a:t>
            </a:r>
          </a:p>
        </p:txBody>
      </p:sp>
      <p:sp>
        <p:nvSpPr>
          <p:cNvPr id="40967" name="Rectangle 5"/>
          <p:cNvSpPr>
            <a:spLocks noChangeArrowheads="1"/>
          </p:cNvSpPr>
          <p:nvPr/>
        </p:nvSpPr>
        <p:spPr bwMode="auto">
          <a:xfrm>
            <a:off x="457200" y="228600"/>
            <a:ext cx="8229600" cy="533400"/>
          </a:xfrm>
          <a:prstGeom prst="rect">
            <a:avLst/>
          </a:prstGeom>
          <a:noFill/>
          <a:ln w="9525">
            <a:noFill/>
            <a:miter lim="800000"/>
            <a:headEnd/>
            <a:tailEnd/>
          </a:ln>
        </p:spPr>
        <p:txBody>
          <a:bodyPr anchor="ctr"/>
          <a:lstStyle/>
          <a:p>
            <a:r>
              <a:rPr lang="en-US" sz="3600" b="1">
                <a:solidFill>
                  <a:schemeClr val="accent2"/>
                </a:solidFill>
              </a:rPr>
              <a:t>		Other Organizations </a:t>
            </a:r>
          </a:p>
        </p:txBody>
      </p:sp>
      <p:pic>
        <p:nvPicPr>
          <p:cNvPr id="40968" name="Picture 8" descr="The Military Affiliate Radio System (MARS) Logo">
            <a:hlinkClick r:id="rId2" tooltip="The Military Affiliate Radio System (MARS) Logo"/>
          </p:cNvPr>
          <p:cNvPicPr>
            <a:picLocks noChangeAspect="1" noChangeArrowheads="1"/>
          </p:cNvPicPr>
          <p:nvPr/>
        </p:nvPicPr>
        <p:blipFill>
          <a:blip r:embed="rId3" cstate="print"/>
          <a:srcRect/>
          <a:stretch>
            <a:fillRect/>
          </a:stretch>
        </p:blipFill>
        <p:spPr bwMode="auto">
          <a:xfrm>
            <a:off x="6781800" y="381000"/>
            <a:ext cx="1714500" cy="1714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D7BF87C0-EA3B-4274-B101-4CEAD4550172}" type="slidenum">
              <a:rPr lang="en-US"/>
              <a:pPr>
                <a:defRPr/>
              </a:pPr>
              <a:t>43</a:t>
            </a:fld>
            <a:endParaRPr lang="en-US"/>
          </a:p>
        </p:txBody>
      </p:sp>
      <p:sp>
        <p:nvSpPr>
          <p:cNvPr id="41989" name="Rectangle 2"/>
          <p:cNvSpPr>
            <a:spLocks noGrp="1" noChangeArrowheads="1"/>
          </p:cNvSpPr>
          <p:nvPr>
            <p:ph type="body" idx="1"/>
          </p:nvPr>
        </p:nvSpPr>
        <p:spPr>
          <a:xfrm>
            <a:off x="533400" y="1219200"/>
            <a:ext cx="8229600" cy="4525963"/>
          </a:xfrm>
        </p:spPr>
        <p:txBody>
          <a:bodyPr/>
          <a:lstStyle/>
          <a:p>
            <a:pPr eaLnBrk="1" hangingPunct="1">
              <a:buFontTx/>
              <a:buNone/>
            </a:pPr>
            <a:r>
              <a:rPr lang="en-US" sz="2400" b="1" smtClean="0"/>
              <a:t>Federal Emergency Management Agency (FEMA) &amp; </a:t>
            </a:r>
          </a:p>
          <a:p>
            <a:pPr eaLnBrk="1" hangingPunct="1">
              <a:buFontTx/>
              <a:buNone/>
            </a:pPr>
            <a:r>
              <a:rPr lang="en-US" sz="2400" b="1" smtClean="0"/>
              <a:t>FEMA National Radio System  (FNARS)</a:t>
            </a:r>
          </a:p>
          <a:p>
            <a:pPr lvl="1" eaLnBrk="1" hangingPunct="1"/>
            <a:r>
              <a:rPr lang="en-US" sz="2000" smtClean="0"/>
              <a:t>A FEMA high Frequency Radio network designed to provide minimal essential emergency communication capability among federal, state, local commonwealth and territorial governments in time of emergencies. </a:t>
            </a:r>
          </a:p>
          <a:p>
            <a:pPr lvl="1" eaLnBrk="1" hangingPunct="1"/>
            <a:r>
              <a:rPr lang="en-US" sz="2000" smtClean="0"/>
              <a:t>FEMA monitors the FNARS frequencies on a daily basis at the state level, typically located in the state emergency Operations Center (EOC).	</a:t>
            </a:r>
          </a:p>
          <a:p>
            <a:pPr eaLnBrk="1" hangingPunct="1"/>
            <a:endParaRPr lang="en-US" sz="2400" smtClean="0"/>
          </a:p>
          <a:p>
            <a:pPr eaLnBrk="1" hangingPunct="1"/>
            <a:endParaRPr lang="en-US" sz="2400" smtClean="0"/>
          </a:p>
        </p:txBody>
      </p:sp>
      <p:sp>
        <p:nvSpPr>
          <p:cNvPr id="41990" name="Text Box 3"/>
          <p:cNvSpPr txBox="1">
            <a:spLocks noChangeArrowheads="1"/>
          </p:cNvSpPr>
          <p:nvPr/>
        </p:nvSpPr>
        <p:spPr bwMode="auto">
          <a:xfrm>
            <a:off x="457200" y="2286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a:t>LU 4</a:t>
            </a:r>
          </a:p>
        </p:txBody>
      </p:sp>
      <p:sp>
        <p:nvSpPr>
          <p:cNvPr id="41991" name="Rectangle 4"/>
          <p:cNvSpPr>
            <a:spLocks noChangeArrowheads="1"/>
          </p:cNvSpPr>
          <p:nvPr/>
        </p:nvSpPr>
        <p:spPr bwMode="auto">
          <a:xfrm>
            <a:off x="457200" y="228600"/>
            <a:ext cx="8229600" cy="457200"/>
          </a:xfrm>
          <a:prstGeom prst="rect">
            <a:avLst/>
          </a:prstGeom>
          <a:noFill/>
          <a:ln w="9525">
            <a:noFill/>
            <a:miter lim="800000"/>
            <a:headEnd/>
            <a:tailEnd/>
          </a:ln>
        </p:spPr>
        <p:txBody>
          <a:bodyPr anchor="ctr"/>
          <a:lstStyle/>
          <a:p>
            <a:r>
              <a:rPr lang="en-US" sz="3600" b="1">
                <a:solidFill>
                  <a:schemeClr val="accent2"/>
                </a:solidFill>
              </a:rPr>
              <a:t>	      Other Organizations </a:t>
            </a:r>
          </a:p>
        </p:txBody>
      </p:sp>
      <p:pic>
        <p:nvPicPr>
          <p:cNvPr id="41992" name="Picture 6" descr="FEMA Logo">
            <a:hlinkClick r:id="rId2"/>
          </p:cNvPr>
          <p:cNvPicPr>
            <a:picLocks noChangeAspect="1" noChangeArrowheads="1"/>
          </p:cNvPicPr>
          <p:nvPr/>
        </p:nvPicPr>
        <p:blipFill>
          <a:blip r:embed="rId3" cstate="print"/>
          <a:srcRect/>
          <a:stretch>
            <a:fillRect/>
          </a:stretch>
        </p:blipFill>
        <p:spPr bwMode="auto">
          <a:xfrm>
            <a:off x="3048000" y="4800600"/>
            <a:ext cx="3200400" cy="1244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F9A7D482-0FE2-4856-A8C6-57D88D6219BD}" type="slidenum">
              <a:rPr lang="en-US"/>
              <a:pPr>
                <a:defRPr/>
              </a:pPr>
              <a:t>44</a:t>
            </a:fld>
            <a:endParaRPr lang="en-US"/>
          </a:p>
        </p:txBody>
      </p:sp>
      <p:sp>
        <p:nvSpPr>
          <p:cNvPr id="43013" name="Rectangle 2"/>
          <p:cNvSpPr>
            <a:spLocks noGrp="1" noChangeArrowheads="1"/>
          </p:cNvSpPr>
          <p:nvPr>
            <p:ph type="body" idx="1"/>
          </p:nvPr>
        </p:nvSpPr>
        <p:spPr/>
        <p:txBody>
          <a:bodyPr/>
          <a:lstStyle/>
          <a:p>
            <a:pPr eaLnBrk="1" hangingPunct="1">
              <a:buFontTx/>
              <a:buNone/>
            </a:pPr>
            <a:r>
              <a:rPr lang="en-US" sz="2400" b="1" dirty="0" smtClean="0"/>
              <a:t>National Communication System  (NCS)</a:t>
            </a:r>
          </a:p>
          <a:p>
            <a:pPr lvl="1" eaLnBrk="1" hangingPunct="1"/>
            <a:r>
              <a:rPr lang="en-US" sz="2000" dirty="0" smtClean="0"/>
              <a:t>A federal agency that consists of 23 government organizations tasked with ensuring the federal government has the necessary communications capabilities under all conditions from normal day to day to national emergencies.  The manager of NCA is also the Director of Defense Information  Systems Agency (DISA), Usually an Air Force General.</a:t>
            </a:r>
          </a:p>
          <a:p>
            <a:pPr lvl="1" eaLnBrk="1" hangingPunct="1"/>
            <a:endParaRPr lang="en-US" sz="2000" dirty="0" smtClean="0"/>
          </a:p>
          <a:p>
            <a:pPr lvl="1" eaLnBrk="1" hangingPunct="1">
              <a:buFontTx/>
              <a:buNone/>
            </a:pPr>
            <a:r>
              <a:rPr lang="en-US" sz="2000" dirty="0" smtClean="0"/>
              <a:t>  </a:t>
            </a:r>
          </a:p>
          <a:p>
            <a:pPr eaLnBrk="1" hangingPunct="1"/>
            <a:endParaRPr lang="en-US" sz="2400" dirty="0" smtClean="0"/>
          </a:p>
          <a:p>
            <a:pPr eaLnBrk="1" hangingPunct="1"/>
            <a:endParaRPr lang="en-US" sz="2400" dirty="0" smtClean="0"/>
          </a:p>
        </p:txBody>
      </p:sp>
      <p:sp>
        <p:nvSpPr>
          <p:cNvPr id="43014" name="Text Box 3"/>
          <p:cNvSpPr txBox="1">
            <a:spLocks noChangeArrowheads="1"/>
          </p:cNvSpPr>
          <p:nvPr/>
        </p:nvSpPr>
        <p:spPr bwMode="auto">
          <a:xfrm>
            <a:off x="457200" y="2286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a:t>LU 4</a:t>
            </a:r>
          </a:p>
        </p:txBody>
      </p:sp>
      <p:sp>
        <p:nvSpPr>
          <p:cNvPr id="43015" name="Rectangle 4"/>
          <p:cNvSpPr>
            <a:spLocks noChangeArrowheads="1"/>
          </p:cNvSpPr>
          <p:nvPr/>
        </p:nvSpPr>
        <p:spPr bwMode="auto">
          <a:xfrm>
            <a:off x="457200" y="228600"/>
            <a:ext cx="8229600" cy="457200"/>
          </a:xfrm>
          <a:prstGeom prst="rect">
            <a:avLst/>
          </a:prstGeom>
          <a:noFill/>
          <a:ln w="9525">
            <a:noFill/>
            <a:miter lim="800000"/>
            <a:headEnd/>
            <a:tailEnd/>
          </a:ln>
        </p:spPr>
        <p:txBody>
          <a:bodyPr anchor="ctr"/>
          <a:lstStyle/>
          <a:p>
            <a:r>
              <a:rPr lang="en-US" sz="3600" b="1">
                <a:solidFill>
                  <a:schemeClr val="accent2"/>
                </a:solidFill>
              </a:rPr>
              <a:t>		Other Organizations </a:t>
            </a:r>
          </a:p>
        </p:txBody>
      </p:sp>
      <p:pic>
        <p:nvPicPr>
          <p:cNvPr id="43016" name="Picture 6" descr="NCS seal">
            <a:hlinkClick r:id="rId2" tooltip="NCS seal"/>
          </p:cNvPr>
          <p:cNvPicPr>
            <a:picLocks noChangeAspect="1" noChangeArrowheads="1"/>
          </p:cNvPicPr>
          <p:nvPr/>
        </p:nvPicPr>
        <p:blipFill>
          <a:blip r:embed="rId3" cstate="print"/>
          <a:srcRect/>
          <a:stretch>
            <a:fillRect/>
          </a:stretch>
        </p:blipFill>
        <p:spPr bwMode="auto">
          <a:xfrm>
            <a:off x="3733800" y="3962400"/>
            <a:ext cx="1714500" cy="1714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a:ln/>
        </p:spPr>
        <p:txBody>
          <a:bodyPr/>
          <a:lstStyle/>
          <a:p>
            <a:pPr>
              <a:defRPr/>
            </a:pPr>
            <a:fld id="{2897DD5F-B35D-4FF2-85B8-AFFBBB7EF736}" type="slidenum">
              <a:rPr lang="en-US"/>
              <a:pPr>
                <a:defRPr/>
              </a:pPr>
              <a:t>45</a:t>
            </a:fld>
            <a:endParaRPr lang="en-US"/>
          </a:p>
        </p:txBody>
      </p:sp>
      <p:sp>
        <p:nvSpPr>
          <p:cNvPr id="131074" name="Rectangle 2"/>
          <p:cNvSpPr>
            <a:spLocks noGrp="1" noChangeArrowheads="1"/>
          </p:cNvSpPr>
          <p:nvPr>
            <p:ph type="title"/>
          </p:nvPr>
        </p:nvSpPr>
        <p:spPr/>
        <p:txBody>
          <a:bodyPr/>
          <a:lstStyle/>
          <a:p>
            <a:r>
              <a:rPr lang="en-US" smtClean="0"/>
              <a:t> </a:t>
            </a:r>
          </a:p>
        </p:txBody>
      </p:sp>
      <p:sp>
        <p:nvSpPr>
          <p:cNvPr id="131075" name="Rectangle 3"/>
          <p:cNvSpPr>
            <a:spLocks noGrp="1" noChangeArrowheads="1"/>
          </p:cNvSpPr>
          <p:nvPr>
            <p:ph type="body" idx="1"/>
          </p:nvPr>
        </p:nvSpPr>
        <p:spPr/>
        <p:txBody>
          <a:bodyPr/>
          <a:lstStyle/>
          <a:p>
            <a:r>
              <a:rPr lang="en-US" sz="2400" smtClean="0"/>
              <a:t>A variety of government and private emergency communications groups assist in time of disaster.  While Amateur Radio groups operators may not interact with many of these systems, it may help to know that they exist, since a served agency with which we may work may utilize or interact with one or more.</a:t>
            </a:r>
          </a:p>
        </p:txBody>
      </p:sp>
      <p:sp>
        <p:nvSpPr>
          <p:cNvPr id="131078" name="Rectangle 2"/>
          <p:cNvSpPr>
            <a:spLocks noChangeArrowheads="1"/>
          </p:cNvSpPr>
          <p:nvPr/>
        </p:nvSpPr>
        <p:spPr bwMode="auto">
          <a:xfrm>
            <a:off x="457200" y="381000"/>
            <a:ext cx="8229600" cy="1143000"/>
          </a:xfrm>
          <a:prstGeom prst="rect">
            <a:avLst/>
          </a:prstGeom>
          <a:noFill/>
          <a:ln w="9525">
            <a:noFill/>
            <a:miter lim="800000"/>
            <a:headEnd/>
            <a:tailEnd/>
          </a:ln>
        </p:spPr>
        <p:txBody>
          <a:bodyPr anchor="ctr"/>
          <a:lstStyle/>
          <a:p>
            <a:r>
              <a:rPr lang="en-US" sz="3600" b="1">
                <a:solidFill>
                  <a:schemeClr val="accent2"/>
                </a:solidFill>
              </a:rPr>
              <a:t>  </a:t>
            </a:r>
          </a:p>
        </p:txBody>
      </p:sp>
      <p:sp>
        <p:nvSpPr>
          <p:cNvPr id="131079" name="Text Box 4"/>
          <p:cNvSpPr txBox="1">
            <a:spLocks noChangeArrowheads="1"/>
          </p:cNvSpPr>
          <p:nvPr/>
        </p:nvSpPr>
        <p:spPr bwMode="auto">
          <a:xfrm>
            <a:off x="457200" y="3048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a:t>LU 4</a:t>
            </a:r>
          </a:p>
        </p:txBody>
      </p:sp>
      <p:sp>
        <p:nvSpPr>
          <p:cNvPr id="131080" name="Rectangle 5"/>
          <p:cNvSpPr>
            <a:spLocks noChangeArrowheads="1"/>
          </p:cNvSpPr>
          <p:nvPr/>
        </p:nvSpPr>
        <p:spPr bwMode="auto">
          <a:xfrm>
            <a:off x="609600" y="228600"/>
            <a:ext cx="8229600" cy="1143000"/>
          </a:xfrm>
          <a:prstGeom prst="rect">
            <a:avLst/>
          </a:prstGeom>
          <a:noFill/>
          <a:ln w="9525">
            <a:noFill/>
            <a:miter lim="800000"/>
            <a:headEnd/>
            <a:tailEnd/>
          </a:ln>
        </p:spPr>
        <p:txBody>
          <a:bodyPr anchor="ctr"/>
          <a:lstStyle/>
          <a:p>
            <a:pPr algn="ctr"/>
            <a:r>
              <a:rPr lang="en-US" sz="3600" b="1" dirty="0">
                <a:solidFill>
                  <a:schemeClr val="accent2"/>
                </a:solidFill>
              </a:rPr>
              <a:t>Emergency Communication </a:t>
            </a:r>
            <a:r>
              <a:rPr lang="en-US" sz="3600" b="1" dirty="0" smtClean="0">
                <a:solidFill>
                  <a:schemeClr val="accent2"/>
                </a:solidFill>
              </a:rPr>
              <a:t/>
            </a:r>
            <a:br>
              <a:rPr lang="en-US" sz="3600" b="1" dirty="0" smtClean="0">
                <a:solidFill>
                  <a:schemeClr val="accent2"/>
                </a:solidFill>
              </a:rPr>
            </a:br>
            <a:r>
              <a:rPr lang="en-US" sz="3600" b="1" dirty="0" smtClean="0">
                <a:solidFill>
                  <a:schemeClr val="accent2"/>
                </a:solidFill>
              </a:rPr>
              <a:t>may </a:t>
            </a:r>
            <a:r>
              <a:rPr lang="en-US" sz="3600" b="1" dirty="0">
                <a:solidFill>
                  <a:schemeClr val="accent2"/>
                </a:solidFill>
              </a:rPr>
              <a:t>be more than ARES/RACES  </a:t>
            </a:r>
          </a:p>
        </p:txBody>
      </p:sp>
      <p:pic>
        <p:nvPicPr>
          <p:cNvPr id="131084" name="Picture 12" descr="MCSY01191_0000[1]"/>
          <p:cNvPicPr>
            <a:picLocks noChangeAspect="1" noChangeArrowheads="1"/>
          </p:cNvPicPr>
          <p:nvPr/>
        </p:nvPicPr>
        <p:blipFill>
          <a:blip r:embed="rId2" cstate="print"/>
          <a:srcRect/>
          <a:stretch>
            <a:fillRect/>
          </a:stretch>
        </p:blipFill>
        <p:spPr bwMode="auto">
          <a:xfrm>
            <a:off x="4343400" y="4038600"/>
            <a:ext cx="2227263" cy="2366963"/>
          </a:xfrm>
          <a:prstGeom prst="rect">
            <a:avLst/>
          </a:prstGeom>
          <a:noFill/>
        </p:spPr>
      </p:pic>
      <p:pic>
        <p:nvPicPr>
          <p:cNvPr id="131089" name="Picture 17" descr="MCj04315790000[1]"/>
          <p:cNvPicPr>
            <a:picLocks noChangeAspect="1" noChangeArrowheads="1"/>
          </p:cNvPicPr>
          <p:nvPr/>
        </p:nvPicPr>
        <p:blipFill>
          <a:blip r:embed="rId3" cstate="print"/>
          <a:srcRect/>
          <a:stretch>
            <a:fillRect/>
          </a:stretch>
        </p:blipFill>
        <p:spPr bwMode="auto">
          <a:xfrm>
            <a:off x="2743200" y="4267200"/>
            <a:ext cx="1905000" cy="19177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7C0F407B-C465-476F-B39B-F223B0D601A5}" type="slidenum">
              <a:rPr lang="en-US"/>
              <a:pPr>
                <a:defRPr/>
              </a:pPr>
              <a:t>46</a:t>
            </a:fld>
            <a:endParaRPr lang="en-US"/>
          </a:p>
        </p:txBody>
      </p:sp>
      <p:sp>
        <p:nvSpPr>
          <p:cNvPr id="44037" name="Rectangle 2"/>
          <p:cNvSpPr>
            <a:spLocks noGrp="1" noChangeArrowheads="1"/>
          </p:cNvSpPr>
          <p:nvPr>
            <p:ph type="body" idx="1"/>
          </p:nvPr>
        </p:nvSpPr>
        <p:spPr>
          <a:xfrm>
            <a:off x="457200" y="1295400"/>
            <a:ext cx="8229600" cy="4525963"/>
          </a:xfrm>
        </p:spPr>
        <p:txBody>
          <a:bodyPr/>
          <a:lstStyle/>
          <a:p>
            <a:pPr eaLnBrk="1" hangingPunct="1">
              <a:lnSpc>
                <a:spcPct val="90000"/>
              </a:lnSpc>
            </a:pPr>
            <a:r>
              <a:rPr lang="en-US" sz="2400" dirty="0" smtClean="0"/>
              <a:t>A national EMMCOM group whose operators </a:t>
            </a:r>
            <a:br>
              <a:rPr lang="en-US" sz="2400" dirty="0" smtClean="0"/>
            </a:br>
            <a:r>
              <a:rPr lang="en-US" sz="2400" dirty="0" smtClean="0"/>
              <a:t>can be from Citizen Band (CB) radio operators, </a:t>
            </a:r>
            <a:br>
              <a:rPr lang="en-US" sz="2400" dirty="0" smtClean="0"/>
            </a:br>
            <a:r>
              <a:rPr lang="en-US" sz="2400" dirty="0" smtClean="0"/>
              <a:t>Amateur Radio, GMRS, FRS, and MURS. </a:t>
            </a:r>
          </a:p>
          <a:p>
            <a:pPr eaLnBrk="1" hangingPunct="1">
              <a:lnSpc>
                <a:spcPct val="90000"/>
              </a:lnSpc>
            </a:pPr>
            <a:r>
              <a:rPr lang="en-US" sz="2400" dirty="0" smtClean="0"/>
              <a:t>Has an organizational structure similar to ARES with local teams who directly work with some of the same Served Agencies that are supported by ARES  </a:t>
            </a:r>
          </a:p>
          <a:p>
            <a:pPr eaLnBrk="1" hangingPunct="1">
              <a:lnSpc>
                <a:spcPct val="90000"/>
              </a:lnSpc>
            </a:pPr>
            <a:r>
              <a:rPr lang="en-US" sz="2400" dirty="0" smtClean="0"/>
              <a:t>REACT’s mission is somewhat broader that ARES.  They can provide:</a:t>
            </a:r>
          </a:p>
          <a:p>
            <a:pPr lvl="1" eaLnBrk="1" hangingPunct="1">
              <a:lnSpc>
                <a:spcPct val="90000"/>
              </a:lnSpc>
            </a:pPr>
            <a:r>
              <a:rPr lang="en-US" sz="2000" dirty="0" smtClean="0"/>
              <a:t>Crowd control</a:t>
            </a:r>
          </a:p>
          <a:p>
            <a:pPr lvl="1" eaLnBrk="1" hangingPunct="1">
              <a:lnSpc>
                <a:spcPct val="90000"/>
              </a:lnSpc>
            </a:pPr>
            <a:r>
              <a:rPr lang="en-US" sz="2000" dirty="0" smtClean="0"/>
              <a:t>Logistics</a:t>
            </a:r>
          </a:p>
          <a:p>
            <a:pPr lvl="1" eaLnBrk="1" hangingPunct="1">
              <a:lnSpc>
                <a:spcPct val="90000"/>
              </a:lnSpc>
            </a:pPr>
            <a:r>
              <a:rPr lang="en-US" sz="2000" dirty="0" smtClean="0"/>
              <a:t>Public education</a:t>
            </a:r>
          </a:p>
          <a:p>
            <a:pPr lvl="1" eaLnBrk="1" hangingPunct="1">
              <a:lnSpc>
                <a:spcPct val="90000"/>
              </a:lnSpc>
            </a:pPr>
            <a:r>
              <a:rPr lang="en-US" sz="2000" dirty="0" smtClean="0"/>
              <a:t>May not include communication</a:t>
            </a:r>
          </a:p>
        </p:txBody>
      </p:sp>
      <p:sp>
        <p:nvSpPr>
          <p:cNvPr id="44038" name="Text Box 3"/>
          <p:cNvSpPr txBox="1">
            <a:spLocks noChangeArrowheads="1"/>
          </p:cNvSpPr>
          <p:nvPr/>
        </p:nvSpPr>
        <p:spPr bwMode="auto">
          <a:xfrm>
            <a:off x="457200" y="2286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a:t>LU 4</a:t>
            </a:r>
          </a:p>
        </p:txBody>
      </p:sp>
      <p:sp>
        <p:nvSpPr>
          <p:cNvPr id="44039" name="Rectangle 4"/>
          <p:cNvSpPr>
            <a:spLocks noChangeArrowheads="1"/>
          </p:cNvSpPr>
          <p:nvPr/>
        </p:nvSpPr>
        <p:spPr bwMode="auto">
          <a:xfrm>
            <a:off x="457200" y="228600"/>
            <a:ext cx="8229600" cy="1143000"/>
          </a:xfrm>
          <a:prstGeom prst="rect">
            <a:avLst/>
          </a:prstGeom>
          <a:noFill/>
          <a:ln w="9525">
            <a:noFill/>
            <a:miter lim="800000"/>
            <a:headEnd/>
            <a:tailEnd/>
          </a:ln>
        </p:spPr>
        <p:txBody>
          <a:bodyPr anchor="ctr"/>
          <a:lstStyle/>
          <a:p>
            <a:r>
              <a:rPr lang="en-US" sz="3600" b="1">
                <a:solidFill>
                  <a:schemeClr val="accent2"/>
                </a:solidFill>
              </a:rPr>
              <a:t>	Other Organizations </a:t>
            </a:r>
            <a:br>
              <a:rPr lang="en-US" sz="3600" b="1">
                <a:solidFill>
                  <a:schemeClr val="accent2"/>
                </a:solidFill>
              </a:rPr>
            </a:br>
            <a:r>
              <a:rPr lang="en-US" sz="2400" b="1">
                <a:solidFill>
                  <a:srgbClr val="FF6600"/>
                </a:solidFill>
              </a:rPr>
              <a:t>REACT</a:t>
            </a:r>
          </a:p>
        </p:txBody>
      </p:sp>
      <p:pic>
        <p:nvPicPr>
          <p:cNvPr id="44040" name="Picture 7" descr="reactlogo-n"/>
          <p:cNvPicPr>
            <a:picLocks noChangeAspect="1" noChangeArrowheads="1"/>
          </p:cNvPicPr>
          <p:nvPr/>
        </p:nvPicPr>
        <p:blipFill>
          <a:blip r:embed="rId2" cstate="print"/>
          <a:srcRect/>
          <a:stretch>
            <a:fillRect/>
          </a:stretch>
        </p:blipFill>
        <p:spPr bwMode="auto">
          <a:xfrm>
            <a:off x="7162800" y="762000"/>
            <a:ext cx="1428750" cy="1343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25F920F0-ED0E-472A-BD96-0F5CEBCD3662}" type="slidenum">
              <a:rPr lang="en-US"/>
              <a:pPr>
                <a:defRPr/>
              </a:pPr>
              <a:t>47</a:t>
            </a:fld>
            <a:endParaRPr lang="en-US"/>
          </a:p>
        </p:txBody>
      </p:sp>
      <p:sp>
        <p:nvSpPr>
          <p:cNvPr id="45061" name="Rectangle 2"/>
          <p:cNvSpPr>
            <a:spLocks noGrp="1" noChangeArrowheads="1"/>
          </p:cNvSpPr>
          <p:nvPr>
            <p:ph type="body" idx="1"/>
          </p:nvPr>
        </p:nvSpPr>
        <p:spPr>
          <a:xfrm>
            <a:off x="457200" y="1295400"/>
            <a:ext cx="8229600" cy="4525963"/>
          </a:xfrm>
        </p:spPr>
        <p:txBody>
          <a:bodyPr/>
          <a:lstStyle/>
          <a:p>
            <a:pPr eaLnBrk="1" hangingPunct="1"/>
            <a:r>
              <a:rPr lang="en-US" sz="2400" smtClean="0"/>
              <a:t>The Emergency Alert System (EAS) is a national public warning system that requires broadcasters to provide their communications capability to the President to National emergency. </a:t>
            </a:r>
          </a:p>
          <a:p>
            <a:pPr eaLnBrk="1" hangingPunct="1"/>
            <a:r>
              <a:rPr lang="en-US" sz="2400" smtClean="0"/>
              <a:t>The system also may be used by state and local authorities to deliver important emergency information such as AMBER alerts and weather information targeted to a specific area.</a:t>
            </a:r>
            <a:br>
              <a:rPr lang="en-US" sz="2400" smtClean="0"/>
            </a:br>
            <a:endParaRPr lang="en-US" sz="2400" smtClean="0"/>
          </a:p>
        </p:txBody>
      </p:sp>
      <p:sp>
        <p:nvSpPr>
          <p:cNvPr id="45063" name="Rectangle 4"/>
          <p:cNvSpPr>
            <a:spLocks noChangeArrowheads="1"/>
          </p:cNvSpPr>
          <p:nvPr/>
        </p:nvSpPr>
        <p:spPr bwMode="auto">
          <a:xfrm>
            <a:off x="457200" y="381000"/>
            <a:ext cx="8229600" cy="1143000"/>
          </a:xfrm>
          <a:prstGeom prst="rect">
            <a:avLst/>
          </a:prstGeom>
          <a:noFill/>
          <a:ln w="9525">
            <a:noFill/>
            <a:miter lim="800000"/>
            <a:headEnd/>
            <a:tailEnd/>
          </a:ln>
        </p:spPr>
        <p:txBody>
          <a:bodyPr anchor="ctr"/>
          <a:lstStyle/>
          <a:p>
            <a:r>
              <a:rPr lang="en-US" sz="3600" b="1">
                <a:solidFill>
                  <a:schemeClr val="accent2"/>
                </a:solidFill>
              </a:rPr>
              <a:t>	Other Organizations </a:t>
            </a:r>
            <a:br>
              <a:rPr lang="en-US" sz="3600" b="1">
                <a:solidFill>
                  <a:schemeClr val="accent2"/>
                </a:solidFill>
              </a:rPr>
            </a:br>
            <a:r>
              <a:rPr lang="en-US" sz="2400" b="1">
                <a:solidFill>
                  <a:srgbClr val="FF6600"/>
                </a:solidFill>
              </a:rPr>
              <a:t>Emergency Alert System (EAS)</a:t>
            </a:r>
            <a:r>
              <a:rPr lang="en-US" sz="2400">
                <a:solidFill>
                  <a:schemeClr val="tx2"/>
                </a:solidFill>
              </a:rPr>
              <a:t/>
            </a:r>
            <a:br>
              <a:rPr lang="en-US" sz="2400">
                <a:solidFill>
                  <a:schemeClr val="tx2"/>
                </a:solidFill>
              </a:rPr>
            </a:br>
            <a:endParaRPr lang="en-US" sz="2400">
              <a:solidFill>
                <a:schemeClr val="tx2"/>
              </a:solidFill>
            </a:endParaRPr>
          </a:p>
        </p:txBody>
      </p:sp>
      <p:sp>
        <p:nvSpPr>
          <p:cNvPr id="45065" name="Text Box 3"/>
          <p:cNvSpPr txBox="1">
            <a:spLocks noChangeArrowheads="1"/>
          </p:cNvSpPr>
          <p:nvPr/>
        </p:nvSpPr>
        <p:spPr bwMode="auto">
          <a:xfrm>
            <a:off x="457200" y="2286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a:t>LU 4</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9B52D2AC-FC1B-435A-BF39-B7FB51E69EB7}" type="slidenum">
              <a:rPr lang="en-US"/>
              <a:pPr>
                <a:defRPr/>
              </a:pPr>
              <a:t>48</a:t>
            </a:fld>
            <a:endParaRPr lang="en-US"/>
          </a:p>
        </p:txBody>
      </p:sp>
      <p:sp>
        <p:nvSpPr>
          <p:cNvPr id="46085" name="Rectangle 2"/>
          <p:cNvSpPr>
            <a:spLocks noGrp="1" noChangeArrowheads="1"/>
          </p:cNvSpPr>
          <p:nvPr>
            <p:ph type="title"/>
          </p:nvPr>
        </p:nvSpPr>
        <p:spPr>
          <a:xfrm>
            <a:off x="533400" y="304800"/>
            <a:ext cx="8458200" cy="715963"/>
          </a:xfrm>
        </p:spPr>
        <p:txBody>
          <a:bodyPr/>
          <a:lstStyle/>
          <a:p>
            <a:pPr algn="l" eaLnBrk="1" hangingPunct="1"/>
            <a:r>
              <a:rPr lang="en-US" sz="3600" b="1" smtClean="0">
                <a:solidFill>
                  <a:schemeClr val="accent2"/>
                </a:solidFill>
              </a:rPr>
              <a:t>       Organization for rapid Response </a:t>
            </a:r>
            <a:br>
              <a:rPr lang="en-US" sz="3600" b="1" smtClean="0">
                <a:solidFill>
                  <a:schemeClr val="accent2"/>
                </a:solidFill>
              </a:rPr>
            </a:br>
            <a:r>
              <a:rPr lang="en-US" sz="2400" b="1" smtClean="0">
                <a:solidFill>
                  <a:srgbClr val="FF6600"/>
                </a:solidFill>
              </a:rPr>
              <a:t>Rapid Response Team (RRT)</a:t>
            </a:r>
            <a:endParaRPr lang="en-US" sz="3600" b="1" smtClean="0">
              <a:solidFill>
                <a:schemeClr val="accent2"/>
              </a:solidFill>
            </a:endParaRPr>
          </a:p>
        </p:txBody>
      </p:sp>
      <p:sp>
        <p:nvSpPr>
          <p:cNvPr id="46086" name="Rectangle 3"/>
          <p:cNvSpPr>
            <a:spLocks noGrp="1" noChangeArrowheads="1"/>
          </p:cNvSpPr>
          <p:nvPr>
            <p:ph type="body" idx="1"/>
          </p:nvPr>
        </p:nvSpPr>
        <p:spPr>
          <a:xfrm>
            <a:off x="457200" y="1143000"/>
            <a:ext cx="8229600" cy="4525963"/>
          </a:xfrm>
        </p:spPr>
        <p:txBody>
          <a:bodyPr/>
          <a:lstStyle/>
          <a:p>
            <a:pPr marL="0" indent="0" eaLnBrk="1" hangingPunct="1"/>
            <a:r>
              <a:rPr lang="en-US" sz="2400" dirty="0" smtClean="0"/>
              <a:t> An RRT is a small group within a larger </a:t>
            </a:r>
            <a:br>
              <a:rPr lang="en-US" sz="2400" dirty="0" smtClean="0"/>
            </a:br>
            <a:r>
              <a:rPr lang="en-US" sz="2400" dirty="0" smtClean="0"/>
              <a:t>EMMCOM organization that can put a few </a:t>
            </a:r>
            <a:br>
              <a:rPr lang="en-US" sz="2400" dirty="0" smtClean="0"/>
            </a:br>
            <a:r>
              <a:rPr lang="en-US" sz="2400" dirty="0" smtClean="0"/>
              <a:t>strategically placed stations on the air quickly</a:t>
            </a:r>
          </a:p>
          <a:p>
            <a:pPr marL="623888" lvl="1" indent="-225425" eaLnBrk="1" hangingPunct="1"/>
            <a:r>
              <a:rPr lang="en-US" sz="2000" dirty="0" smtClean="0"/>
              <a:t>A level 1 team can deploy within ½ hour of the start of an emergency with short term Jump kits for 12 to 24 hours</a:t>
            </a:r>
          </a:p>
          <a:p>
            <a:pPr marL="623888" lvl="1" indent="-225425" eaLnBrk="1" hangingPunct="1"/>
            <a:r>
              <a:rPr lang="en-US" sz="2000" dirty="0" smtClean="0"/>
              <a:t>A level 2 team will deploy within hours with more communications and a 72 hour longer term deployment kit that might include:</a:t>
            </a:r>
          </a:p>
          <a:p>
            <a:pPr lvl="2" eaLnBrk="1" hangingPunct="1"/>
            <a:r>
              <a:rPr lang="en-US" sz="1800" dirty="0" smtClean="0"/>
              <a:t>Tents, sleeping gear, change of clothes, portable repeaters, extended food and water, personal medications as needed, spare radios, Generator, etc. </a:t>
            </a:r>
          </a:p>
          <a:p>
            <a:pPr marL="623888" lvl="1" indent="-225425" eaLnBrk="1" hangingPunct="1"/>
            <a:r>
              <a:rPr lang="en-US" sz="2000" dirty="0" smtClean="0"/>
              <a:t> These teams may go by other names such as Quick Response team (QRT), or Rapid Emergency Deployment team (RED team) </a:t>
            </a:r>
          </a:p>
          <a:p>
            <a:pPr marL="0" indent="0" eaLnBrk="1" hangingPunct="1">
              <a:buFontTx/>
              <a:buNone/>
            </a:pPr>
            <a:r>
              <a:rPr lang="en-US" sz="2400" dirty="0" smtClean="0"/>
              <a:t>		  </a:t>
            </a:r>
          </a:p>
          <a:p>
            <a:pPr marL="0" indent="0" eaLnBrk="1" hangingPunct="1"/>
            <a:endParaRPr lang="en-US" sz="2400" dirty="0" smtClean="0"/>
          </a:p>
          <a:p>
            <a:pPr marL="0" indent="0" eaLnBrk="1" hangingPunct="1"/>
            <a:endParaRPr lang="en-US" sz="2400" dirty="0" smtClean="0"/>
          </a:p>
        </p:txBody>
      </p:sp>
      <p:sp>
        <p:nvSpPr>
          <p:cNvPr id="46087" name="Text Box 4"/>
          <p:cNvSpPr txBox="1">
            <a:spLocks noChangeArrowheads="1"/>
          </p:cNvSpPr>
          <p:nvPr/>
        </p:nvSpPr>
        <p:spPr bwMode="auto">
          <a:xfrm>
            <a:off x="457200" y="2286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a:t>LU 4</a:t>
            </a:r>
          </a:p>
        </p:txBody>
      </p:sp>
      <p:pic>
        <p:nvPicPr>
          <p:cNvPr id="46088" name="Picture 7" descr="MCj01501550000[1]"/>
          <p:cNvPicPr>
            <a:picLocks noChangeAspect="1" noChangeArrowheads="1"/>
          </p:cNvPicPr>
          <p:nvPr/>
        </p:nvPicPr>
        <p:blipFill>
          <a:blip r:embed="rId2" cstate="print"/>
          <a:srcRect/>
          <a:stretch>
            <a:fillRect/>
          </a:stretch>
        </p:blipFill>
        <p:spPr bwMode="auto">
          <a:xfrm>
            <a:off x="6934200" y="762000"/>
            <a:ext cx="1935163" cy="14493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54467703-3D3A-4E45-87EC-01A1CDE739F8}" type="slidenum">
              <a:rPr lang="en-US"/>
              <a:pPr>
                <a:defRPr/>
              </a:pPr>
              <a:t>49</a:t>
            </a:fld>
            <a:endParaRPr lang="en-US"/>
          </a:p>
        </p:txBody>
      </p:sp>
      <p:sp>
        <p:nvSpPr>
          <p:cNvPr id="47109" name="Rectangle 2"/>
          <p:cNvSpPr>
            <a:spLocks noGrp="1" noChangeArrowheads="1"/>
          </p:cNvSpPr>
          <p:nvPr>
            <p:ph type="title"/>
          </p:nvPr>
        </p:nvSpPr>
        <p:spPr/>
        <p:txBody>
          <a:bodyPr/>
          <a:lstStyle/>
          <a:p>
            <a:pPr algn="l" eaLnBrk="1" hangingPunct="1"/>
            <a:r>
              <a:rPr lang="en-US" sz="3600" b="1" smtClean="0">
                <a:solidFill>
                  <a:schemeClr val="accent2"/>
                </a:solidFill>
              </a:rPr>
              <a:t>		Organization </a:t>
            </a:r>
            <a:br>
              <a:rPr lang="en-US" sz="3600" b="1" smtClean="0">
                <a:solidFill>
                  <a:schemeClr val="accent2"/>
                </a:solidFill>
              </a:rPr>
            </a:br>
            <a:r>
              <a:rPr lang="en-US" sz="2400" b="1" smtClean="0">
                <a:solidFill>
                  <a:srgbClr val="FF6600"/>
                </a:solidFill>
              </a:rPr>
              <a:t>ARES Mutual Assistance Team (ARESMAT) </a:t>
            </a:r>
          </a:p>
        </p:txBody>
      </p:sp>
      <p:sp>
        <p:nvSpPr>
          <p:cNvPr id="47110" name="Rectangle 3"/>
          <p:cNvSpPr>
            <a:spLocks noGrp="1" noChangeArrowheads="1"/>
          </p:cNvSpPr>
          <p:nvPr>
            <p:ph type="body" idx="1"/>
          </p:nvPr>
        </p:nvSpPr>
        <p:spPr>
          <a:xfrm>
            <a:off x="457200" y="1371600"/>
            <a:ext cx="8229600" cy="4525963"/>
          </a:xfrm>
        </p:spPr>
        <p:txBody>
          <a:bodyPr/>
          <a:lstStyle/>
          <a:p>
            <a:pPr marL="225425" indent="-225425" eaLnBrk="1" hangingPunct="1"/>
            <a:r>
              <a:rPr lang="en-US" sz="2400" dirty="0" smtClean="0"/>
              <a:t>An agreement with other ARES groups to </a:t>
            </a:r>
            <a:br>
              <a:rPr lang="en-US" sz="2400" dirty="0" smtClean="0"/>
            </a:br>
            <a:r>
              <a:rPr lang="en-US" sz="2400" dirty="0" smtClean="0"/>
              <a:t>provide assistance and resources in the </a:t>
            </a:r>
            <a:br>
              <a:rPr lang="en-US" sz="2400" dirty="0" smtClean="0"/>
            </a:br>
            <a:r>
              <a:rPr lang="en-US" sz="2400" dirty="0" smtClean="0"/>
              <a:t>event of:</a:t>
            </a:r>
          </a:p>
          <a:p>
            <a:pPr lvl="1" eaLnBrk="1" hangingPunct="1"/>
            <a:r>
              <a:rPr lang="en-US" sz="2000" dirty="0" smtClean="0"/>
              <a:t>A communications emergency lasting longer than </a:t>
            </a:r>
            <a:br>
              <a:rPr lang="en-US" sz="2000" dirty="0" smtClean="0"/>
            </a:br>
            <a:r>
              <a:rPr lang="en-US" sz="2000" dirty="0" smtClean="0"/>
              <a:t>a day or two</a:t>
            </a:r>
          </a:p>
          <a:p>
            <a:pPr lvl="1" eaLnBrk="1" hangingPunct="1"/>
            <a:r>
              <a:rPr lang="en-US" sz="2000" dirty="0" smtClean="0"/>
              <a:t>An emergency that requires more resources than are </a:t>
            </a:r>
            <a:br>
              <a:rPr lang="en-US" sz="2000" dirty="0" smtClean="0"/>
            </a:br>
            <a:r>
              <a:rPr lang="en-US" sz="2000" dirty="0" smtClean="0"/>
              <a:t>available locally.</a:t>
            </a:r>
          </a:p>
          <a:p>
            <a:pPr marL="225425" indent="-225425" eaLnBrk="1" hangingPunct="1"/>
            <a:r>
              <a:rPr lang="en-US" sz="2400" dirty="0" smtClean="0"/>
              <a:t>Teams consist of hams who are willing to travel to </a:t>
            </a:r>
            <a:br>
              <a:rPr lang="en-US" sz="2400" dirty="0" smtClean="0"/>
            </a:br>
            <a:r>
              <a:rPr lang="en-US" sz="2400" dirty="0" smtClean="0"/>
              <a:t>another location</a:t>
            </a:r>
          </a:p>
          <a:p>
            <a:pPr lvl="1" eaLnBrk="1" hangingPunct="1"/>
            <a:r>
              <a:rPr lang="en-US" sz="2000" dirty="0" smtClean="0"/>
              <a:t>As an ARESMAT member you are under the direction </a:t>
            </a:r>
            <a:br>
              <a:rPr lang="en-US" sz="2000" dirty="0" smtClean="0"/>
            </a:br>
            <a:r>
              <a:rPr lang="en-US" sz="2000" dirty="0" smtClean="0"/>
              <a:t>of the local group that made the request.   They are in </a:t>
            </a:r>
            <a:br>
              <a:rPr lang="en-US" sz="2000" dirty="0" smtClean="0"/>
            </a:br>
            <a:r>
              <a:rPr lang="en-US" sz="2000" dirty="0" smtClean="0"/>
              <a:t>essence a Served Agency that you are working for.</a:t>
            </a:r>
          </a:p>
          <a:p>
            <a:pPr marL="225425" indent="-225425" eaLnBrk="1" hangingPunct="1"/>
            <a:endParaRPr lang="en-US" sz="2000" dirty="0" smtClean="0"/>
          </a:p>
        </p:txBody>
      </p:sp>
      <p:pic>
        <p:nvPicPr>
          <p:cNvPr id="47112" name="Picture 11" descr="MCj00787470000[1]"/>
          <p:cNvPicPr>
            <a:picLocks noChangeAspect="1" noChangeArrowheads="1"/>
          </p:cNvPicPr>
          <p:nvPr/>
        </p:nvPicPr>
        <p:blipFill>
          <a:blip r:embed="rId2" cstate="print"/>
          <a:srcRect/>
          <a:stretch>
            <a:fillRect/>
          </a:stretch>
        </p:blipFill>
        <p:spPr bwMode="auto">
          <a:xfrm>
            <a:off x="7542213" y="914400"/>
            <a:ext cx="1287462" cy="5257800"/>
          </a:xfrm>
          <a:prstGeom prst="rect">
            <a:avLst/>
          </a:prstGeom>
          <a:noFill/>
          <a:ln w="9525">
            <a:noFill/>
            <a:miter lim="800000"/>
            <a:headEnd/>
            <a:tailEnd/>
          </a:ln>
        </p:spPr>
      </p:pic>
      <p:sp>
        <p:nvSpPr>
          <p:cNvPr id="47115" name="Text Box 4"/>
          <p:cNvSpPr txBox="1">
            <a:spLocks noChangeArrowheads="1"/>
          </p:cNvSpPr>
          <p:nvPr/>
        </p:nvSpPr>
        <p:spPr bwMode="auto">
          <a:xfrm>
            <a:off x="457200" y="2286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a:t>LU 4</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09575304-15F2-40F0-9779-01CFE5338F96}" type="slidenum">
              <a:rPr lang="en-US"/>
              <a:pPr>
                <a:defRPr/>
              </a:pPr>
              <a:t>5</a:t>
            </a:fld>
            <a:endParaRPr lang="en-US"/>
          </a:p>
        </p:txBody>
      </p:sp>
      <p:sp>
        <p:nvSpPr>
          <p:cNvPr id="6149" name="Rectangle 2"/>
          <p:cNvSpPr>
            <a:spLocks noGrp="1" noChangeArrowheads="1"/>
          </p:cNvSpPr>
          <p:nvPr>
            <p:ph type="title"/>
          </p:nvPr>
        </p:nvSpPr>
        <p:spPr/>
        <p:txBody>
          <a:bodyPr/>
          <a:lstStyle/>
          <a:p>
            <a:pPr algn="l" eaLnBrk="1" hangingPunct="1"/>
            <a:r>
              <a:rPr lang="en-US" sz="3200" b="1" smtClean="0">
                <a:solidFill>
                  <a:srgbClr val="0000FF"/>
                </a:solidFill>
              </a:rPr>
              <a:t>Where does Amateur Radio Fit In?</a:t>
            </a:r>
          </a:p>
        </p:txBody>
      </p:sp>
      <p:sp>
        <p:nvSpPr>
          <p:cNvPr id="6150" name="Rectangle 3"/>
          <p:cNvSpPr>
            <a:spLocks noGrp="1" noChangeArrowheads="1"/>
          </p:cNvSpPr>
          <p:nvPr>
            <p:ph type="body" idx="1"/>
          </p:nvPr>
        </p:nvSpPr>
        <p:spPr/>
        <p:txBody>
          <a:bodyPr/>
          <a:lstStyle/>
          <a:p>
            <a:pPr eaLnBrk="1" hangingPunct="1"/>
            <a:r>
              <a:rPr lang="en-US" sz="2400" dirty="0" smtClean="0"/>
              <a:t>We are “</a:t>
            </a:r>
            <a:r>
              <a:rPr lang="en-US" sz="2400" b="1" i="1" dirty="0" smtClean="0"/>
              <a:t>communications commandos</a:t>
            </a:r>
            <a:r>
              <a:rPr lang="en-US" sz="2400" dirty="0" smtClean="0"/>
              <a:t>”</a:t>
            </a:r>
          </a:p>
          <a:p>
            <a:pPr eaLnBrk="1" hangingPunct="1"/>
            <a:r>
              <a:rPr lang="en-US" sz="2400" dirty="0" smtClean="0"/>
              <a:t>We are licensed and have allocated frequencies </a:t>
            </a:r>
            <a:br>
              <a:rPr lang="en-US" sz="2400" dirty="0" smtClean="0"/>
            </a:br>
            <a:r>
              <a:rPr lang="en-US" sz="2400" dirty="0" smtClean="0"/>
              <a:t>for local, national and international communication</a:t>
            </a:r>
          </a:p>
          <a:p>
            <a:pPr eaLnBrk="1" hangingPunct="1"/>
            <a:r>
              <a:rPr lang="en-US" sz="2400" dirty="0" smtClean="0"/>
              <a:t>We can dynamically enlarge and expand our communications network as the situation changes. </a:t>
            </a:r>
          </a:p>
          <a:p>
            <a:pPr eaLnBrk="1" hangingPunct="1"/>
            <a:r>
              <a:rPr lang="en-US" sz="2400" dirty="0" smtClean="0"/>
              <a:t>We practice many of the needed skills for emergency communication in our daily amateur radio activates</a:t>
            </a:r>
          </a:p>
          <a:p>
            <a:pPr lvl="2" eaLnBrk="1" hangingPunct="1"/>
            <a:r>
              <a:rPr lang="en-US" sz="1800" dirty="0" smtClean="0"/>
              <a:t>Directed nets </a:t>
            </a:r>
          </a:p>
          <a:p>
            <a:pPr lvl="2" eaLnBrk="1" hangingPunct="1"/>
            <a:r>
              <a:rPr lang="en-US" sz="1800" dirty="0" smtClean="0"/>
              <a:t>HF communications, Changing bands as necessary to maintain communication</a:t>
            </a:r>
          </a:p>
          <a:p>
            <a:pPr lvl="2" eaLnBrk="1" hangingPunct="1"/>
            <a:r>
              <a:rPr lang="en-US" sz="1800" dirty="0" smtClean="0"/>
              <a:t>Field Day</a:t>
            </a:r>
          </a:p>
          <a:p>
            <a:pPr lvl="2" eaLnBrk="1" hangingPunct="1"/>
            <a:r>
              <a:rPr lang="en-US" sz="1800" dirty="0" smtClean="0"/>
              <a:t>Mobile operation  </a:t>
            </a:r>
          </a:p>
        </p:txBody>
      </p:sp>
      <p:sp>
        <p:nvSpPr>
          <p:cNvPr id="6153" name="Text Box 10"/>
          <p:cNvSpPr txBox="1">
            <a:spLocks noChangeArrowheads="1"/>
          </p:cNvSpPr>
          <p:nvPr/>
        </p:nvSpPr>
        <p:spPr bwMode="auto">
          <a:xfrm>
            <a:off x="457200" y="228600"/>
            <a:ext cx="838200" cy="366713"/>
          </a:xfrm>
          <a:prstGeom prst="rect">
            <a:avLst/>
          </a:prstGeom>
          <a:solidFill>
            <a:srgbClr val="996633"/>
          </a:solidFill>
          <a:ln w="9525">
            <a:noFill/>
            <a:miter lim="800000"/>
            <a:headEnd/>
            <a:tailEnd/>
          </a:ln>
        </p:spPr>
        <p:txBody>
          <a:bodyPr>
            <a:spAutoFit/>
          </a:bodyPr>
          <a:lstStyle/>
          <a:p>
            <a:pPr>
              <a:spcBef>
                <a:spcPct val="50000"/>
              </a:spcBef>
            </a:pPr>
            <a:r>
              <a:rPr lang="en-US" b="1">
                <a:solidFill>
                  <a:schemeClr val="bg1"/>
                </a:solidFill>
              </a:rPr>
              <a:t>LU 1</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6"/>
          <p:cNvSpPr>
            <a:spLocks noGrp="1" noChangeArrowheads="1"/>
          </p:cNvSpPr>
          <p:nvPr>
            <p:ph type="sldNum" sz="quarter" idx="12"/>
          </p:nvPr>
        </p:nvSpPr>
        <p:spPr>
          <a:ln/>
        </p:spPr>
        <p:txBody>
          <a:bodyPr/>
          <a:lstStyle/>
          <a:p>
            <a:pPr>
              <a:defRPr/>
            </a:pPr>
            <a:fld id="{465AE1C0-6E7F-455B-ABD3-D8FCA6D4D54A}" type="slidenum">
              <a:rPr lang="en-US"/>
              <a:pPr>
                <a:defRPr/>
              </a:pPr>
              <a:t>50</a:t>
            </a:fld>
            <a:endParaRPr lang="en-US"/>
          </a:p>
        </p:txBody>
      </p:sp>
      <p:sp>
        <p:nvSpPr>
          <p:cNvPr id="48133" name="Rectangle 3"/>
          <p:cNvSpPr>
            <a:spLocks noGrp="1" noChangeArrowheads="1"/>
          </p:cNvSpPr>
          <p:nvPr>
            <p:ph type="title"/>
          </p:nvPr>
        </p:nvSpPr>
        <p:spPr/>
        <p:txBody>
          <a:bodyPr/>
          <a:lstStyle/>
          <a:p>
            <a:pPr eaLnBrk="1" hangingPunct="1"/>
            <a:r>
              <a:rPr lang="en-US" dirty="0" smtClean="0">
                <a:solidFill>
                  <a:schemeClr val="accent2"/>
                </a:solidFill>
              </a:rPr>
              <a:t>LU4 Review</a:t>
            </a:r>
          </a:p>
        </p:txBody>
      </p:sp>
      <p:sp>
        <p:nvSpPr>
          <p:cNvPr id="48135" name="Rectangle 6"/>
          <p:cNvSpPr>
            <a:spLocks noChangeArrowheads="1"/>
          </p:cNvSpPr>
          <p:nvPr/>
        </p:nvSpPr>
        <p:spPr bwMode="auto">
          <a:xfrm>
            <a:off x="381000" y="1295400"/>
            <a:ext cx="8229600" cy="4953000"/>
          </a:xfrm>
          <a:prstGeom prst="rect">
            <a:avLst/>
          </a:prstGeom>
          <a:noFill/>
          <a:ln w="9525">
            <a:noFill/>
            <a:miter lim="800000"/>
            <a:headEnd/>
            <a:tailEnd/>
          </a:ln>
        </p:spPr>
        <p:txBody>
          <a:bodyPr/>
          <a:lstStyle/>
          <a:p>
            <a:pPr marL="457200" indent="-457200">
              <a:spcBef>
                <a:spcPct val="20000"/>
              </a:spcBef>
              <a:buAutoNum type="arabicPeriod"/>
              <a:tabLst>
                <a:tab pos="4227513" algn="l"/>
              </a:tabLst>
            </a:pPr>
            <a:r>
              <a:rPr lang="en-US" sz="2200" dirty="0" smtClean="0"/>
              <a:t>The ARES organizational structure</a:t>
            </a:r>
            <a:br>
              <a:rPr lang="en-US" sz="2200" dirty="0" smtClean="0"/>
            </a:br>
            <a:r>
              <a:rPr lang="en-US" sz="2200" dirty="0" smtClean="0"/>
              <a:t>is best defined by the </a:t>
            </a:r>
            <a:br>
              <a:rPr lang="en-US" sz="2200" dirty="0" smtClean="0"/>
            </a:br>
            <a:r>
              <a:rPr lang="en-US" sz="2200" dirty="0" smtClean="0"/>
              <a:t>ARRL Field Organization as</a:t>
            </a:r>
            <a:br>
              <a:rPr lang="en-US" sz="2200" dirty="0" smtClean="0"/>
            </a:br>
            <a:r>
              <a:rPr lang="en-US" sz="2200" dirty="0" smtClean="0"/>
              <a:t/>
            </a:r>
            <a:br>
              <a:rPr lang="en-US" sz="2200" dirty="0" smtClean="0"/>
            </a:br>
            <a:r>
              <a:rPr lang="en-US" sz="2200" b="1" dirty="0" smtClean="0">
                <a:solidFill>
                  <a:srgbClr val="FF0000"/>
                </a:solidFill>
              </a:rPr>
              <a:t>ARRL – Section – District – County</a:t>
            </a:r>
            <a:endParaRPr lang="en-US" sz="2200" b="1" dirty="0">
              <a:solidFill>
                <a:srgbClr val="FF0000"/>
              </a:solidFill>
            </a:endParaRPr>
          </a:p>
          <a:p>
            <a:pPr marL="457200" indent="-457200">
              <a:spcBef>
                <a:spcPct val="20000"/>
              </a:spcBef>
              <a:buAutoNum type="arabicPeriod"/>
              <a:tabLst>
                <a:tab pos="4227513" algn="l"/>
              </a:tabLst>
            </a:pPr>
            <a:endParaRPr lang="en-US" sz="2200" dirty="0"/>
          </a:p>
          <a:p>
            <a:pPr marL="457200" indent="-457200">
              <a:spcBef>
                <a:spcPct val="20000"/>
              </a:spcBef>
              <a:buAutoNum type="arabicPeriod"/>
              <a:tabLst>
                <a:tab pos="4227513" algn="l"/>
              </a:tabLst>
            </a:pPr>
            <a:r>
              <a:rPr lang="en-US" sz="2200" dirty="0" smtClean="0"/>
              <a:t>Within </a:t>
            </a:r>
            <a:r>
              <a:rPr lang="en-US" sz="2200" dirty="0"/>
              <a:t>a Section, the </a:t>
            </a:r>
            <a:r>
              <a:rPr lang="en-US" sz="2200" dirty="0" smtClean="0"/>
              <a:t>ARES</a:t>
            </a:r>
            <a:br>
              <a:rPr lang="en-US" sz="2200" dirty="0" smtClean="0"/>
            </a:br>
            <a:r>
              <a:rPr lang="en-US" sz="2200" dirty="0" smtClean="0"/>
              <a:t>Chain </a:t>
            </a:r>
            <a:r>
              <a:rPr lang="en-US" sz="2200" dirty="0"/>
              <a:t>of command is: </a:t>
            </a:r>
          </a:p>
          <a:p>
            <a:pPr marL="114300" lvl="1">
              <a:spcBef>
                <a:spcPct val="20000"/>
              </a:spcBef>
              <a:tabLst>
                <a:tab pos="4227513" algn="l"/>
              </a:tabLst>
            </a:pPr>
            <a:r>
              <a:rPr lang="en-US" sz="2400" b="1" dirty="0">
                <a:solidFill>
                  <a:srgbClr val="FF0000"/>
                </a:solidFill>
              </a:rPr>
              <a:t>     </a:t>
            </a:r>
            <a:r>
              <a:rPr lang="en-US" b="1" dirty="0">
                <a:solidFill>
                  <a:srgbClr val="FF0000"/>
                </a:solidFill>
              </a:rPr>
              <a:t>Section Manager </a:t>
            </a:r>
            <a:r>
              <a:rPr lang="en-US" b="1" dirty="0" smtClean="0">
                <a:solidFill>
                  <a:srgbClr val="FF0000"/>
                </a:solidFill>
              </a:rPr>
              <a:t>(</a:t>
            </a:r>
            <a:r>
              <a:rPr lang="en-US" b="1" dirty="0">
                <a:solidFill>
                  <a:srgbClr val="FF0000"/>
                </a:solidFill>
              </a:rPr>
              <a:t>SM)</a:t>
            </a:r>
            <a:br>
              <a:rPr lang="en-US" b="1" dirty="0">
                <a:solidFill>
                  <a:srgbClr val="FF0000"/>
                </a:solidFill>
              </a:rPr>
            </a:br>
            <a:r>
              <a:rPr lang="en-US" b="1" dirty="0">
                <a:solidFill>
                  <a:srgbClr val="FF0000"/>
                </a:solidFill>
              </a:rPr>
              <a:t>         Section Emergency Coordinator (SEC)</a:t>
            </a:r>
            <a:br>
              <a:rPr lang="en-US" b="1" dirty="0">
                <a:solidFill>
                  <a:srgbClr val="FF0000"/>
                </a:solidFill>
              </a:rPr>
            </a:br>
            <a:r>
              <a:rPr lang="en-US" b="1" dirty="0">
                <a:solidFill>
                  <a:srgbClr val="FF0000"/>
                </a:solidFill>
              </a:rPr>
              <a:t>               District Emergency Coordinator (DEC</a:t>
            </a:r>
            <a:r>
              <a:rPr lang="en-US" b="1" dirty="0" smtClean="0">
                <a:solidFill>
                  <a:srgbClr val="FF0000"/>
                </a:solidFill>
              </a:rPr>
              <a:t>)</a:t>
            </a:r>
          </a:p>
          <a:p>
            <a:pPr marL="114300" lvl="1">
              <a:spcBef>
                <a:spcPct val="20000"/>
              </a:spcBef>
              <a:tabLst>
                <a:tab pos="4227513" algn="l"/>
              </a:tabLst>
            </a:pPr>
            <a:r>
              <a:rPr lang="en-US" b="1" dirty="0" smtClean="0">
                <a:solidFill>
                  <a:srgbClr val="FF0000"/>
                </a:solidFill>
              </a:rPr>
              <a:t>                     </a:t>
            </a:r>
            <a:r>
              <a:rPr lang="en-US" b="1" dirty="0" smtClean="0">
                <a:solidFill>
                  <a:srgbClr val="4D4D4D"/>
                </a:solidFill>
              </a:rPr>
              <a:t>Assistant District Emergency </a:t>
            </a:r>
            <a:r>
              <a:rPr lang="en-US" b="1" dirty="0" err="1" smtClean="0">
                <a:solidFill>
                  <a:srgbClr val="4D4D4D"/>
                </a:solidFill>
              </a:rPr>
              <a:t>Coord</a:t>
            </a:r>
            <a:r>
              <a:rPr lang="en-US" b="1" dirty="0" smtClean="0">
                <a:solidFill>
                  <a:srgbClr val="4D4D4D"/>
                </a:solidFill>
              </a:rPr>
              <a:t>. (ADEC)</a:t>
            </a:r>
            <a:r>
              <a:rPr lang="en-US" b="1" dirty="0">
                <a:solidFill>
                  <a:srgbClr val="FF0000"/>
                </a:solidFill>
              </a:rPr>
              <a:t/>
            </a:r>
            <a:br>
              <a:rPr lang="en-US" b="1" dirty="0">
                <a:solidFill>
                  <a:srgbClr val="FF0000"/>
                </a:solidFill>
              </a:rPr>
            </a:br>
            <a:r>
              <a:rPr lang="en-US" b="1" dirty="0" smtClean="0">
                <a:solidFill>
                  <a:srgbClr val="FF0000"/>
                </a:solidFill>
              </a:rPr>
              <a:t>                          </a:t>
            </a:r>
            <a:r>
              <a:rPr lang="en-US" b="1" dirty="0">
                <a:solidFill>
                  <a:srgbClr val="FF0000"/>
                </a:solidFill>
              </a:rPr>
              <a:t>Emergency Coordinator (EC) </a:t>
            </a:r>
            <a:br>
              <a:rPr lang="en-US" b="1" dirty="0">
                <a:solidFill>
                  <a:srgbClr val="FF0000"/>
                </a:solidFill>
              </a:rPr>
            </a:br>
            <a:r>
              <a:rPr lang="en-US" b="1" dirty="0">
                <a:solidFill>
                  <a:srgbClr val="FF0000"/>
                </a:solidFill>
              </a:rPr>
              <a:t>   </a:t>
            </a:r>
            <a:r>
              <a:rPr lang="en-US" b="1" dirty="0" smtClean="0">
                <a:solidFill>
                  <a:srgbClr val="FF0000"/>
                </a:solidFill>
              </a:rPr>
              <a:t>                             </a:t>
            </a:r>
            <a:r>
              <a:rPr lang="en-US" b="1" dirty="0">
                <a:solidFill>
                  <a:srgbClr val="FF0000"/>
                </a:solidFill>
              </a:rPr>
              <a:t>Assistant Emergency Coordinators (AEC)</a:t>
            </a:r>
          </a:p>
          <a:p>
            <a:pPr marL="457200" lvl="4">
              <a:spcBef>
                <a:spcPct val="20000"/>
              </a:spcBef>
              <a:tabLst>
                <a:tab pos="4227513" algn="l"/>
              </a:tabLst>
            </a:pPr>
            <a:endParaRPr lang="en-US" sz="2200" dirty="0"/>
          </a:p>
        </p:txBody>
      </p:sp>
      <p:grpSp>
        <p:nvGrpSpPr>
          <p:cNvPr id="48136" name="Group 35"/>
          <p:cNvGrpSpPr>
            <a:grpSpLocks/>
          </p:cNvGrpSpPr>
          <p:nvPr/>
        </p:nvGrpSpPr>
        <p:grpSpPr bwMode="auto">
          <a:xfrm>
            <a:off x="5697141" y="1528735"/>
            <a:ext cx="2971800" cy="4038600"/>
            <a:chOff x="4224" y="1872"/>
            <a:chExt cx="1344" cy="1485"/>
          </a:xfrm>
        </p:grpSpPr>
        <p:sp>
          <p:nvSpPr>
            <p:cNvPr id="48137" name="Rectangle 36"/>
            <p:cNvSpPr>
              <a:spLocks noChangeArrowheads="1"/>
            </p:cNvSpPr>
            <p:nvPr/>
          </p:nvSpPr>
          <p:spPr bwMode="auto">
            <a:xfrm>
              <a:off x="4224" y="1872"/>
              <a:ext cx="595" cy="233"/>
            </a:xfrm>
            <a:prstGeom prst="rect">
              <a:avLst/>
            </a:prstGeom>
            <a:solidFill>
              <a:schemeClr val="accent1"/>
            </a:solidFill>
            <a:ln w="9525">
              <a:solidFill>
                <a:schemeClr val="tx1"/>
              </a:solidFill>
              <a:miter lim="800000"/>
              <a:headEnd/>
              <a:tailEnd/>
            </a:ln>
          </p:spPr>
          <p:txBody>
            <a:bodyPr wrap="none" anchor="ctr"/>
            <a:lstStyle/>
            <a:p>
              <a:pPr algn="ctr"/>
              <a:r>
                <a:rPr lang="en-US" sz="1200" i="1" dirty="0"/>
                <a:t>ARRL </a:t>
              </a:r>
              <a:r>
                <a:rPr lang="en-US" sz="1200" i="1" dirty="0" smtClean="0"/>
                <a:t> Director</a:t>
              </a:r>
            </a:p>
            <a:p>
              <a:pPr algn="ctr"/>
              <a:r>
                <a:rPr lang="en-US" sz="1200" i="1" dirty="0" smtClean="0"/>
                <a:t>Greg </a:t>
              </a:r>
              <a:r>
                <a:rPr lang="en-US" sz="1200" i="1" dirty="0" err="1" smtClean="0"/>
                <a:t>Sarratt</a:t>
              </a:r>
              <a:r>
                <a:rPr lang="en-US" sz="1200" i="1" dirty="0" smtClean="0"/>
                <a:t> </a:t>
              </a:r>
            </a:p>
            <a:p>
              <a:pPr algn="ctr"/>
              <a:r>
                <a:rPr lang="en-US" sz="1200" i="1" dirty="0" smtClean="0"/>
                <a:t>W4OZK</a:t>
              </a:r>
              <a:endParaRPr lang="en-US" sz="1200" i="1" dirty="0"/>
            </a:p>
          </p:txBody>
        </p:sp>
        <p:sp>
          <p:nvSpPr>
            <p:cNvPr id="48138" name="Rectangle 37"/>
            <p:cNvSpPr>
              <a:spLocks noChangeArrowheads="1"/>
            </p:cNvSpPr>
            <p:nvPr/>
          </p:nvSpPr>
          <p:spPr bwMode="auto">
            <a:xfrm>
              <a:off x="4224" y="2192"/>
              <a:ext cx="507" cy="233"/>
            </a:xfrm>
            <a:prstGeom prst="rect">
              <a:avLst/>
            </a:prstGeom>
            <a:solidFill>
              <a:schemeClr val="accent1"/>
            </a:solidFill>
            <a:ln w="9525">
              <a:solidFill>
                <a:schemeClr val="tx1"/>
              </a:solidFill>
              <a:miter lim="800000"/>
              <a:headEnd/>
              <a:tailEnd/>
            </a:ln>
          </p:spPr>
          <p:txBody>
            <a:bodyPr wrap="none" anchor="ctr"/>
            <a:lstStyle/>
            <a:p>
              <a:pPr algn="ctr"/>
              <a:r>
                <a:rPr lang="en-US" sz="1200" dirty="0" smtClean="0"/>
                <a:t>KJ4G</a:t>
              </a:r>
            </a:p>
            <a:p>
              <a:pPr algn="ctr"/>
              <a:r>
                <a:rPr lang="en-US" sz="1200" dirty="0" smtClean="0"/>
                <a:t>Paul </a:t>
              </a:r>
              <a:r>
                <a:rPr lang="en-US" sz="1200" dirty="0" err="1" smtClean="0"/>
                <a:t>Eakin</a:t>
              </a:r>
              <a:endParaRPr lang="en-US" sz="1200" dirty="0" smtClean="0"/>
            </a:p>
            <a:p>
              <a:pPr algn="ctr"/>
              <a:r>
                <a:rPr lang="en-US" sz="1200" dirty="0" smtClean="0"/>
                <a:t>SECTION MGR</a:t>
              </a:r>
              <a:endParaRPr lang="en-US" sz="1200" dirty="0"/>
            </a:p>
          </p:txBody>
        </p:sp>
        <p:sp>
          <p:nvSpPr>
            <p:cNvPr id="48139" name="Rectangle 38"/>
            <p:cNvSpPr>
              <a:spLocks noChangeArrowheads="1"/>
            </p:cNvSpPr>
            <p:nvPr/>
          </p:nvSpPr>
          <p:spPr bwMode="auto">
            <a:xfrm>
              <a:off x="4224" y="2513"/>
              <a:ext cx="507" cy="232"/>
            </a:xfrm>
            <a:prstGeom prst="rect">
              <a:avLst/>
            </a:prstGeom>
            <a:solidFill>
              <a:schemeClr val="accent1"/>
            </a:solidFill>
            <a:ln w="9525">
              <a:solidFill>
                <a:schemeClr val="tx1"/>
              </a:solidFill>
              <a:miter lim="800000"/>
              <a:headEnd/>
              <a:tailEnd/>
            </a:ln>
          </p:spPr>
          <p:txBody>
            <a:bodyPr wrap="none" anchor="ctr"/>
            <a:lstStyle/>
            <a:p>
              <a:pPr algn="ctr"/>
              <a:r>
                <a:rPr lang="en-US" sz="1200" dirty="0" smtClean="0"/>
                <a:t>WB4OMM</a:t>
              </a:r>
            </a:p>
            <a:p>
              <a:pPr algn="ctr"/>
              <a:r>
                <a:rPr lang="en-US" sz="1200" dirty="0" smtClean="0"/>
                <a:t>Steve Szabo</a:t>
              </a:r>
            </a:p>
            <a:p>
              <a:pPr algn="ctr"/>
              <a:r>
                <a:rPr lang="en-US" sz="1200" dirty="0" smtClean="0"/>
                <a:t>SEC</a:t>
              </a:r>
              <a:endParaRPr lang="en-US" sz="1200" dirty="0"/>
            </a:p>
          </p:txBody>
        </p:sp>
        <p:sp>
          <p:nvSpPr>
            <p:cNvPr id="48140" name="Rectangle 39"/>
            <p:cNvSpPr>
              <a:spLocks noChangeArrowheads="1"/>
            </p:cNvSpPr>
            <p:nvPr/>
          </p:nvSpPr>
          <p:spPr bwMode="auto">
            <a:xfrm>
              <a:off x="4246" y="2833"/>
              <a:ext cx="507" cy="233"/>
            </a:xfrm>
            <a:prstGeom prst="rect">
              <a:avLst/>
            </a:prstGeom>
            <a:solidFill>
              <a:schemeClr val="accent1"/>
            </a:solidFill>
            <a:ln w="9525">
              <a:solidFill>
                <a:schemeClr val="tx1"/>
              </a:solidFill>
              <a:miter lim="800000"/>
              <a:headEnd/>
              <a:tailEnd/>
            </a:ln>
          </p:spPr>
          <p:txBody>
            <a:bodyPr wrap="none" anchor="ctr"/>
            <a:lstStyle/>
            <a:p>
              <a:pPr algn="ctr"/>
              <a:r>
                <a:rPr lang="en-US" sz="1200" dirty="0"/>
                <a:t>W</a:t>
              </a:r>
              <a:r>
                <a:rPr lang="en-US" sz="1200" dirty="0" smtClean="0"/>
                <a:t>4UFL</a:t>
              </a:r>
            </a:p>
            <a:p>
              <a:pPr algn="ctr"/>
              <a:r>
                <a:rPr lang="en-US" sz="1200" dirty="0" smtClean="0"/>
                <a:t>Jeff Capehart</a:t>
              </a:r>
            </a:p>
            <a:p>
              <a:pPr algn="ctr"/>
              <a:r>
                <a:rPr lang="en-US" sz="1200" dirty="0" smtClean="0"/>
                <a:t>DEC</a:t>
              </a:r>
              <a:endParaRPr lang="en-US" sz="1200" dirty="0"/>
            </a:p>
          </p:txBody>
        </p:sp>
        <p:sp>
          <p:nvSpPr>
            <p:cNvPr id="48141" name="AutoShape 40"/>
            <p:cNvSpPr>
              <a:spLocks noChangeArrowheads="1"/>
            </p:cNvSpPr>
            <p:nvPr/>
          </p:nvSpPr>
          <p:spPr bwMode="auto">
            <a:xfrm>
              <a:off x="4532" y="2105"/>
              <a:ext cx="89" cy="87"/>
            </a:xfrm>
            <a:prstGeom prst="downArrow">
              <a:avLst>
                <a:gd name="adj1" fmla="val 50000"/>
                <a:gd name="adj2" fmla="val 25000"/>
              </a:avLst>
            </a:prstGeom>
            <a:solidFill>
              <a:srgbClr val="669900"/>
            </a:solidFill>
            <a:ln w="9525">
              <a:solidFill>
                <a:schemeClr val="tx1"/>
              </a:solidFill>
              <a:miter lim="800000"/>
              <a:headEnd/>
              <a:tailEnd/>
            </a:ln>
          </p:spPr>
          <p:txBody>
            <a:bodyPr vert="eaVert" wrap="none" anchor="ctr"/>
            <a:lstStyle/>
            <a:p>
              <a:endParaRPr lang="en-US"/>
            </a:p>
          </p:txBody>
        </p:sp>
        <p:sp>
          <p:nvSpPr>
            <p:cNvPr id="48142" name="AutoShape 41"/>
            <p:cNvSpPr>
              <a:spLocks noChangeArrowheads="1"/>
            </p:cNvSpPr>
            <p:nvPr/>
          </p:nvSpPr>
          <p:spPr bwMode="auto">
            <a:xfrm>
              <a:off x="4356" y="2745"/>
              <a:ext cx="88" cy="88"/>
            </a:xfrm>
            <a:prstGeom prst="downArrow">
              <a:avLst>
                <a:gd name="adj1" fmla="val 50000"/>
                <a:gd name="adj2" fmla="val 25000"/>
              </a:avLst>
            </a:prstGeom>
            <a:solidFill>
              <a:srgbClr val="669900"/>
            </a:solidFill>
            <a:ln w="9525">
              <a:solidFill>
                <a:schemeClr val="tx1"/>
              </a:solidFill>
              <a:miter lim="800000"/>
              <a:headEnd/>
              <a:tailEnd/>
            </a:ln>
          </p:spPr>
          <p:txBody>
            <a:bodyPr vert="eaVert" wrap="none" anchor="ctr"/>
            <a:lstStyle/>
            <a:p>
              <a:endParaRPr lang="en-US"/>
            </a:p>
          </p:txBody>
        </p:sp>
        <p:sp>
          <p:nvSpPr>
            <p:cNvPr id="48143" name="AutoShape 42"/>
            <p:cNvSpPr>
              <a:spLocks noChangeArrowheads="1"/>
            </p:cNvSpPr>
            <p:nvPr/>
          </p:nvSpPr>
          <p:spPr bwMode="auto">
            <a:xfrm>
              <a:off x="4378" y="2425"/>
              <a:ext cx="88" cy="88"/>
            </a:xfrm>
            <a:prstGeom prst="downArrow">
              <a:avLst>
                <a:gd name="adj1" fmla="val 50000"/>
                <a:gd name="adj2" fmla="val 25000"/>
              </a:avLst>
            </a:prstGeom>
            <a:solidFill>
              <a:srgbClr val="669900"/>
            </a:solidFill>
            <a:ln w="9525">
              <a:solidFill>
                <a:schemeClr val="tx1"/>
              </a:solidFill>
              <a:miter lim="800000"/>
              <a:headEnd/>
              <a:tailEnd/>
            </a:ln>
          </p:spPr>
          <p:txBody>
            <a:bodyPr vert="eaVert" wrap="none" anchor="ctr"/>
            <a:lstStyle/>
            <a:p>
              <a:endParaRPr lang="en-US"/>
            </a:p>
          </p:txBody>
        </p:sp>
        <p:sp>
          <p:nvSpPr>
            <p:cNvPr id="48144" name="Rectangle 43"/>
            <p:cNvSpPr>
              <a:spLocks noChangeArrowheads="1"/>
            </p:cNvSpPr>
            <p:nvPr/>
          </p:nvSpPr>
          <p:spPr bwMode="auto">
            <a:xfrm>
              <a:off x="4995" y="2221"/>
              <a:ext cx="573" cy="233"/>
            </a:xfrm>
            <a:prstGeom prst="rect">
              <a:avLst/>
            </a:prstGeom>
            <a:solidFill>
              <a:schemeClr val="accent1"/>
            </a:solidFill>
            <a:ln w="9525">
              <a:solidFill>
                <a:schemeClr val="tx1"/>
              </a:solidFill>
              <a:miter lim="800000"/>
              <a:headEnd/>
              <a:tailEnd/>
            </a:ln>
          </p:spPr>
          <p:txBody>
            <a:bodyPr wrap="none" anchor="ctr"/>
            <a:lstStyle/>
            <a:p>
              <a:pPr algn="ctr"/>
              <a:r>
                <a:rPr lang="en-US" sz="1200" dirty="0" smtClean="0"/>
                <a:t>W4UFL</a:t>
              </a:r>
            </a:p>
            <a:p>
              <a:pPr algn="ctr"/>
              <a:r>
                <a:rPr lang="en-US" sz="1200" dirty="0" smtClean="0"/>
                <a:t>Jeff Capehart</a:t>
              </a:r>
            </a:p>
            <a:p>
              <a:pPr algn="ctr"/>
              <a:r>
                <a:rPr lang="en-US" sz="1200" dirty="0" smtClean="0"/>
                <a:t>ALACHUA</a:t>
              </a:r>
              <a:endParaRPr lang="en-US" sz="1200" dirty="0"/>
            </a:p>
          </p:txBody>
        </p:sp>
        <p:sp>
          <p:nvSpPr>
            <p:cNvPr id="48145" name="Rectangle 44"/>
            <p:cNvSpPr>
              <a:spLocks noChangeArrowheads="1"/>
            </p:cNvSpPr>
            <p:nvPr/>
          </p:nvSpPr>
          <p:spPr bwMode="auto">
            <a:xfrm>
              <a:off x="4995" y="2513"/>
              <a:ext cx="573" cy="232"/>
            </a:xfrm>
            <a:prstGeom prst="rect">
              <a:avLst/>
            </a:prstGeom>
            <a:solidFill>
              <a:schemeClr val="accent1"/>
            </a:solidFill>
            <a:ln w="9525">
              <a:solidFill>
                <a:schemeClr val="tx1"/>
              </a:solidFill>
              <a:miter lim="800000"/>
              <a:headEnd/>
              <a:tailEnd/>
            </a:ln>
          </p:spPr>
          <p:txBody>
            <a:bodyPr wrap="none" anchor="ctr"/>
            <a:lstStyle/>
            <a:p>
              <a:pPr algn="ctr"/>
              <a:r>
                <a:rPr lang="en-US" sz="1200" dirty="0" smtClean="0"/>
                <a:t>KJ4YPY</a:t>
              </a:r>
            </a:p>
            <a:p>
              <a:pPr algn="ctr"/>
              <a:r>
                <a:rPr lang="en-US" sz="1200" dirty="0" smtClean="0"/>
                <a:t>Mike Simpson</a:t>
              </a:r>
            </a:p>
            <a:p>
              <a:pPr algn="ctr"/>
              <a:r>
                <a:rPr lang="en-US" sz="1200" dirty="0" smtClean="0"/>
                <a:t>GILCHRIST</a:t>
              </a:r>
              <a:endParaRPr lang="en-US" sz="1200" dirty="0"/>
            </a:p>
          </p:txBody>
        </p:sp>
        <p:sp>
          <p:nvSpPr>
            <p:cNvPr id="48146" name="Rectangle 45"/>
            <p:cNvSpPr>
              <a:spLocks noChangeArrowheads="1"/>
            </p:cNvSpPr>
            <p:nvPr/>
          </p:nvSpPr>
          <p:spPr bwMode="auto">
            <a:xfrm>
              <a:off x="4995" y="3124"/>
              <a:ext cx="573" cy="233"/>
            </a:xfrm>
            <a:prstGeom prst="rect">
              <a:avLst/>
            </a:prstGeom>
            <a:solidFill>
              <a:schemeClr val="accent1"/>
            </a:solidFill>
            <a:ln w="9525">
              <a:solidFill>
                <a:schemeClr val="tx1"/>
              </a:solidFill>
              <a:miter lim="800000"/>
              <a:headEnd/>
              <a:tailEnd/>
            </a:ln>
          </p:spPr>
          <p:txBody>
            <a:bodyPr wrap="none" anchor="ctr"/>
            <a:lstStyle/>
            <a:p>
              <a:pPr algn="ctr"/>
              <a:r>
                <a:rPr lang="en-US" sz="1200" dirty="0" smtClean="0"/>
                <a:t>VACANT</a:t>
              </a:r>
            </a:p>
            <a:p>
              <a:pPr algn="ctr"/>
              <a:r>
                <a:rPr lang="en-US" sz="1200" dirty="0" smtClean="0"/>
                <a:t>LEVY</a:t>
              </a:r>
              <a:endParaRPr lang="en-US" sz="1200" dirty="0"/>
            </a:p>
          </p:txBody>
        </p:sp>
        <p:sp>
          <p:nvSpPr>
            <p:cNvPr id="48148" name="Rectangle 47"/>
            <p:cNvSpPr>
              <a:spLocks noChangeArrowheads="1"/>
            </p:cNvSpPr>
            <p:nvPr/>
          </p:nvSpPr>
          <p:spPr bwMode="auto">
            <a:xfrm>
              <a:off x="4995" y="2833"/>
              <a:ext cx="573" cy="233"/>
            </a:xfrm>
            <a:prstGeom prst="rect">
              <a:avLst/>
            </a:prstGeom>
            <a:solidFill>
              <a:schemeClr val="accent1"/>
            </a:solidFill>
            <a:ln w="9525">
              <a:solidFill>
                <a:schemeClr val="tx1"/>
              </a:solidFill>
              <a:miter lim="800000"/>
              <a:headEnd/>
              <a:tailEnd/>
            </a:ln>
          </p:spPr>
          <p:txBody>
            <a:bodyPr wrap="none" anchor="ctr"/>
            <a:lstStyle/>
            <a:p>
              <a:pPr algn="ctr"/>
              <a:r>
                <a:rPr lang="en-US" sz="1200" dirty="0" smtClean="0"/>
                <a:t>VACANT</a:t>
              </a:r>
              <a:endParaRPr lang="en-US" sz="1200" dirty="0"/>
            </a:p>
            <a:p>
              <a:pPr algn="ctr"/>
              <a:r>
                <a:rPr lang="en-US" sz="1200" dirty="0" smtClean="0"/>
                <a:t>DIXIE</a:t>
              </a:r>
              <a:endParaRPr lang="en-US" sz="1200" dirty="0"/>
            </a:p>
          </p:txBody>
        </p:sp>
        <p:sp>
          <p:nvSpPr>
            <p:cNvPr id="48149" name="Line 48"/>
            <p:cNvSpPr>
              <a:spLocks noChangeShapeType="1"/>
            </p:cNvSpPr>
            <p:nvPr/>
          </p:nvSpPr>
          <p:spPr bwMode="auto">
            <a:xfrm flipV="1">
              <a:off x="4753" y="2338"/>
              <a:ext cx="242" cy="611"/>
            </a:xfrm>
            <a:prstGeom prst="line">
              <a:avLst/>
            </a:prstGeom>
            <a:noFill/>
            <a:ln w="9525">
              <a:solidFill>
                <a:schemeClr val="tx1"/>
              </a:solidFill>
              <a:round/>
              <a:headEnd/>
              <a:tailEnd type="triangle" w="med" len="med"/>
            </a:ln>
          </p:spPr>
          <p:txBody>
            <a:bodyPr/>
            <a:lstStyle/>
            <a:p>
              <a:endParaRPr lang="en-US"/>
            </a:p>
          </p:txBody>
        </p:sp>
        <p:sp>
          <p:nvSpPr>
            <p:cNvPr id="48150" name="Line 49"/>
            <p:cNvSpPr>
              <a:spLocks noChangeShapeType="1"/>
            </p:cNvSpPr>
            <p:nvPr/>
          </p:nvSpPr>
          <p:spPr bwMode="auto">
            <a:xfrm flipV="1">
              <a:off x="4753" y="2629"/>
              <a:ext cx="242" cy="320"/>
            </a:xfrm>
            <a:prstGeom prst="line">
              <a:avLst/>
            </a:prstGeom>
            <a:noFill/>
            <a:ln w="9525">
              <a:solidFill>
                <a:schemeClr val="tx1"/>
              </a:solidFill>
              <a:round/>
              <a:headEnd/>
              <a:tailEnd type="triangle" w="med" len="med"/>
            </a:ln>
          </p:spPr>
          <p:txBody>
            <a:bodyPr/>
            <a:lstStyle/>
            <a:p>
              <a:endParaRPr lang="en-US"/>
            </a:p>
          </p:txBody>
        </p:sp>
        <p:sp>
          <p:nvSpPr>
            <p:cNvPr id="48151" name="Line 50"/>
            <p:cNvSpPr>
              <a:spLocks noChangeShapeType="1"/>
            </p:cNvSpPr>
            <p:nvPr/>
          </p:nvSpPr>
          <p:spPr bwMode="auto">
            <a:xfrm>
              <a:off x="4753" y="2949"/>
              <a:ext cx="242" cy="0"/>
            </a:xfrm>
            <a:prstGeom prst="line">
              <a:avLst/>
            </a:prstGeom>
            <a:noFill/>
            <a:ln w="9525">
              <a:solidFill>
                <a:schemeClr val="tx1"/>
              </a:solidFill>
              <a:round/>
              <a:headEnd/>
              <a:tailEnd type="triangle" w="med" len="med"/>
            </a:ln>
          </p:spPr>
          <p:txBody>
            <a:bodyPr/>
            <a:lstStyle/>
            <a:p>
              <a:endParaRPr lang="en-US"/>
            </a:p>
          </p:txBody>
        </p:sp>
        <p:sp>
          <p:nvSpPr>
            <p:cNvPr id="48152" name="Line 51"/>
            <p:cNvSpPr>
              <a:spLocks noChangeShapeType="1"/>
            </p:cNvSpPr>
            <p:nvPr/>
          </p:nvSpPr>
          <p:spPr bwMode="auto">
            <a:xfrm>
              <a:off x="4753" y="2949"/>
              <a:ext cx="242" cy="262"/>
            </a:xfrm>
            <a:prstGeom prst="line">
              <a:avLst/>
            </a:prstGeom>
            <a:noFill/>
            <a:ln w="9525">
              <a:solidFill>
                <a:schemeClr val="tx1"/>
              </a:solidFill>
              <a:round/>
              <a:headEnd/>
              <a:tailEnd type="triangle" w="med" len="med"/>
            </a:ln>
          </p:spPr>
          <p:txBody>
            <a:bodyPr/>
            <a:lstStyle/>
            <a:p>
              <a:endParaRPr lang="en-US"/>
            </a:p>
          </p:txBody>
        </p:sp>
      </p:grpSp>
      <p:sp>
        <p:nvSpPr>
          <p:cNvPr id="48158" name="Text Box 4"/>
          <p:cNvSpPr txBox="1">
            <a:spLocks noChangeArrowheads="1"/>
          </p:cNvSpPr>
          <p:nvPr/>
        </p:nvSpPr>
        <p:spPr bwMode="auto">
          <a:xfrm>
            <a:off x="457200" y="2286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a:t>LU 4</a:t>
            </a:r>
          </a:p>
        </p:txBody>
      </p:sp>
      <p:sp>
        <p:nvSpPr>
          <p:cNvPr id="26" name="Rectangle 43"/>
          <p:cNvSpPr>
            <a:spLocks noChangeArrowheads="1"/>
          </p:cNvSpPr>
          <p:nvPr/>
        </p:nvSpPr>
        <p:spPr bwMode="auto">
          <a:xfrm>
            <a:off x="7430802" y="1341250"/>
            <a:ext cx="1266995" cy="751968"/>
          </a:xfrm>
          <a:prstGeom prst="rect">
            <a:avLst/>
          </a:prstGeom>
          <a:solidFill>
            <a:schemeClr val="accent1"/>
          </a:solidFill>
          <a:ln w="9525">
            <a:solidFill>
              <a:schemeClr val="tx1"/>
            </a:solidFill>
            <a:miter lim="800000"/>
            <a:headEnd/>
            <a:tailEnd/>
          </a:ln>
        </p:spPr>
        <p:txBody>
          <a:bodyPr wrap="none" anchor="ctr"/>
          <a:lstStyle/>
          <a:p>
            <a:pPr algn="ctr"/>
            <a:r>
              <a:rPr lang="en-US" sz="1200" dirty="0" smtClean="0"/>
              <a:t>Assistant DEC</a:t>
            </a:r>
            <a:endParaRPr lang="en-US" sz="1200" dirty="0"/>
          </a:p>
        </p:txBody>
      </p:sp>
      <p:sp>
        <p:nvSpPr>
          <p:cNvPr id="27" name="Line 48"/>
          <p:cNvSpPr>
            <a:spLocks noChangeShapeType="1"/>
          </p:cNvSpPr>
          <p:nvPr/>
        </p:nvSpPr>
        <p:spPr bwMode="auto">
          <a:xfrm flipV="1">
            <a:off x="6885155" y="1928055"/>
            <a:ext cx="535101" cy="2532782"/>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6"/>
          <p:cNvSpPr>
            <a:spLocks noGrp="1" noChangeArrowheads="1"/>
          </p:cNvSpPr>
          <p:nvPr>
            <p:ph type="sldNum" sz="quarter" idx="12"/>
          </p:nvPr>
        </p:nvSpPr>
        <p:spPr>
          <a:ln/>
        </p:spPr>
        <p:txBody>
          <a:bodyPr/>
          <a:lstStyle/>
          <a:p>
            <a:pPr>
              <a:defRPr/>
            </a:pPr>
            <a:fld id="{465AE1C0-6E7F-455B-ABD3-D8FCA6D4D54A}" type="slidenum">
              <a:rPr lang="en-US"/>
              <a:pPr>
                <a:defRPr/>
              </a:pPr>
              <a:t>51</a:t>
            </a:fld>
            <a:endParaRPr lang="en-US"/>
          </a:p>
        </p:txBody>
      </p:sp>
      <p:sp>
        <p:nvSpPr>
          <p:cNvPr id="48133" name="Rectangle 3"/>
          <p:cNvSpPr>
            <a:spLocks noGrp="1" noChangeArrowheads="1"/>
          </p:cNvSpPr>
          <p:nvPr>
            <p:ph type="title"/>
          </p:nvPr>
        </p:nvSpPr>
        <p:spPr/>
        <p:txBody>
          <a:bodyPr/>
          <a:lstStyle/>
          <a:p>
            <a:pPr eaLnBrk="1" hangingPunct="1"/>
            <a:r>
              <a:rPr lang="en-US" dirty="0" smtClean="0">
                <a:solidFill>
                  <a:schemeClr val="accent2"/>
                </a:solidFill>
              </a:rPr>
              <a:t>LU4 Review</a:t>
            </a:r>
          </a:p>
        </p:txBody>
      </p:sp>
      <p:sp>
        <p:nvSpPr>
          <p:cNvPr id="48135" name="Rectangle 6"/>
          <p:cNvSpPr>
            <a:spLocks noChangeArrowheads="1"/>
          </p:cNvSpPr>
          <p:nvPr/>
        </p:nvSpPr>
        <p:spPr bwMode="auto">
          <a:xfrm>
            <a:off x="381000" y="1295400"/>
            <a:ext cx="8229600" cy="4953000"/>
          </a:xfrm>
          <a:prstGeom prst="rect">
            <a:avLst/>
          </a:prstGeom>
          <a:noFill/>
          <a:ln w="9525">
            <a:noFill/>
            <a:miter lim="800000"/>
            <a:headEnd/>
            <a:tailEnd/>
          </a:ln>
        </p:spPr>
        <p:txBody>
          <a:bodyPr/>
          <a:lstStyle/>
          <a:p>
            <a:pPr marL="457200" lvl="6" indent="-457200">
              <a:spcBef>
                <a:spcPct val="20000"/>
              </a:spcBef>
              <a:buAutoNum type="arabicPeriod" startAt="3"/>
              <a:tabLst>
                <a:tab pos="4227513" algn="l"/>
              </a:tabLst>
            </a:pPr>
            <a:r>
              <a:rPr lang="en-US" sz="2200" dirty="0" smtClean="0"/>
              <a:t>A </a:t>
            </a:r>
            <a:r>
              <a:rPr lang="en-US" sz="2200" dirty="0"/>
              <a:t>level 2 RRT (Rapid Response Team) responds within a </a:t>
            </a:r>
            <a:r>
              <a:rPr lang="en-US" sz="2200" dirty="0" smtClean="0"/>
              <a:t>few </a:t>
            </a:r>
            <a:r>
              <a:rPr lang="en-US" sz="2200" dirty="0"/>
              <a:t>hours and is prepared with 72 hour jump kits for a longer duration of service. </a:t>
            </a:r>
            <a:r>
              <a:rPr lang="en-US" sz="2200" dirty="0" smtClean="0"/>
              <a:t/>
            </a:r>
            <a:br>
              <a:rPr lang="en-US" sz="2200" dirty="0" smtClean="0"/>
            </a:br>
            <a:endParaRPr lang="en-US" sz="2200" dirty="0"/>
          </a:p>
          <a:p>
            <a:pPr marL="457200" lvl="6" indent="-457200">
              <a:spcBef>
                <a:spcPct val="20000"/>
              </a:spcBef>
              <a:buAutoNum type="arabicPeriod" startAt="3"/>
              <a:tabLst>
                <a:tab pos="4227513" algn="l"/>
              </a:tabLst>
            </a:pPr>
            <a:r>
              <a:rPr lang="en-US" sz="2200" dirty="0" smtClean="0"/>
              <a:t>An </a:t>
            </a:r>
            <a:r>
              <a:rPr lang="en-US" sz="2200" dirty="0"/>
              <a:t>ARES Mutual Assistance Team  (ARESMAT) is an ARES team willing and able to travel to another </a:t>
            </a:r>
            <a:r>
              <a:rPr lang="en-US" sz="2200" dirty="0" smtClean="0"/>
              <a:t>area.</a:t>
            </a:r>
            <a:br>
              <a:rPr lang="en-US" sz="2200" dirty="0" smtClean="0"/>
            </a:br>
            <a:endParaRPr lang="en-US" sz="2200" dirty="0" smtClean="0"/>
          </a:p>
          <a:p>
            <a:pPr marL="457200" lvl="6" indent="-457200">
              <a:spcBef>
                <a:spcPct val="20000"/>
              </a:spcBef>
              <a:buAutoNum type="arabicPeriod" startAt="3"/>
              <a:tabLst>
                <a:tab pos="4227513" algn="l"/>
              </a:tabLst>
            </a:pPr>
            <a:r>
              <a:rPr lang="en-US" sz="2200" dirty="0" smtClean="0"/>
              <a:t>A </a:t>
            </a:r>
            <a:r>
              <a:rPr lang="en-US" sz="2200" dirty="0"/>
              <a:t>REACT teams resources may include CB, Amateur Radio, GMRS, FRS, and MURS radio equipment</a:t>
            </a:r>
          </a:p>
          <a:p>
            <a:pPr marL="457200" lvl="4">
              <a:spcBef>
                <a:spcPct val="20000"/>
              </a:spcBef>
              <a:tabLst>
                <a:tab pos="4227513" algn="l"/>
              </a:tabLst>
            </a:pPr>
            <a:endParaRPr lang="en-US" sz="2200" dirty="0"/>
          </a:p>
        </p:txBody>
      </p:sp>
      <p:sp>
        <p:nvSpPr>
          <p:cNvPr id="48158" name="Text Box 4"/>
          <p:cNvSpPr txBox="1">
            <a:spLocks noChangeArrowheads="1"/>
          </p:cNvSpPr>
          <p:nvPr/>
        </p:nvSpPr>
        <p:spPr bwMode="auto">
          <a:xfrm>
            <a:off x="457200" y="228600"/>
            <a:ext cx="838200" cy="366713"/>
          </a:xfrm>
          <a:prstGeom prst="rect">
            <a:avLst/>
          </a:prstGeom>
          <a:solidFill>
            <a:srgbClr val="FFFF00"/>
          </a:solidFill>
          <a:ln w="9525">
            <a:noFill/>
            <a:miter lim="800000"/>
            <a:headEnd/>
            <a:tailEnd/>
          </a:ln>
        </p:spPr>
        <p:txBody>
          <a:bodyPr>
            <a:spAutoFit/>
          </a:bodyPr>
          <a:lstStyle/>
          <a:p>
            <a:pPr>
              <a:spcBef>
                <a:spcPct val="50000"/>
              </a:spcBef>
            </a:pPr>
            <a:r>
              <a:rPr lang="en-US" b="1"/>
              <a:t>LU 4</a:t>
            </a:r>
          </a:p>
        </p:txBody>
      </p:sp>
    </p:spTree>
    <p:extLst>
      <p:ext uri="{BB962C8B-B14F-4D97-AF65-F5344CB8AC3E}">
        <p14:creationId xmlns:p14="http://schemas.microsoft.com/office/powerpoint/2010/main" val="20713533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13F559DB-8B3F-4E66-B674-343608E33783}" type="slidenum">
              <a:rPr lang="en-US"/>
              <a:pPr>
                <a:defRPr/>
              </a:pPr>
              <a:t>52</a:t>
            </a:fld>
            <a:endParaRPr lang="en-US"/>
          </a:p>
        </p:txBody>
      </p:sp>
      <p:sp>
        <p:nvSpPr>
          <p:cNvPr id="137218" name="Rectangle 2"/>
          <p:cNvSpPr>
            <a:spLocks noGrp="1" noChangeArrowheads="1"/>
          </p:cNvSpPr>
          <p:nvPr>
            <p:ph type="title"/>
          </p:nvPr>
        </p:nvSpPr>
        <p:spPr/>
        <p:txBody>
          <a:bodyPr/>
          <a:lstStyle/>
          <a:p>
            <a:r>
              <a:rPr lang="en-US" sz="4000" smtClean="0">
                <a:solidFill>
                  <a:schemeClr val="accent2"/>
                </a:solidFill>
              </a:rPr>
              <a:t>Served Agency </a:t>
            </a:r>
            <a:br>
              <a:rPr lang="en-US" sz="4000" smtClean="0">
                <a:solidFill>
                  <a:schemeClr val="accent2"/>
                </a:solidFill>
              </a:rPr>
            </a:br>
            <a:r>
              <a:rPr lang="en-US" sz="4000" smtClean="0">
                <a:solidFill>
                  <a:schemeClr val="accent2"/>
                </a:solidFill>
              </a:rPr>
              <a:t>Communication Systems</a:t>
            </a:r>
          </a:p>
        </p:txBody>
      </p:sp>
      <p:sp>
        <p:nvSpPr>
          <p:cNvPr id="137219" name="Rectangle 3"/>
          <p:cNvSpPr>
            <a:spLocks noGrp="1" noChangeArrowheads="1"/>
          </p:cNvSpPr>
          <p:nvPr>
            <p:ph type="body" idx="1"/>
          </p:nvPr>
        </p:nvSpPr>
        <p:spPr>
          <a:xfrm>
            <a:off x="457200" y="1676400"/>
            <a:ext cx="8458200" cy="4525963"/>
          </a:xfrm>
        </p:spPr>
        <p:txBody>
          <a:bodyPr/>
          <a:lstStyle/>
          <a:p>
            <a:pPr>
              <a:lnSpc>
                <a:spcPct val="80000"/>
              </a:lnSpc>
            </a:pPr>
            <a:r>
              <a:rPr lang="en-US" sz="2400" dirty="0" smtClean="0"/>
              <a:t>Most Served Agencies may have their  </a:t>
            </a:r>
            <a:br>
              <a:rPr lang="en-US" sz="2400" dirty="0" smtClean="0"/>
            </a:br>
            <a:r>
              <a:rPr lang="en-US" sz="2400" dirty="0" smtClean="0"/>
              <a:t>own equipment ranging from modest to </a:t>
            </a:r>
            <a:br>
              <a:rPr lang="en-US" sz="2400" dirty="0" smtClean="0"/>
            </a:br>
            <a:r>
              <a:rPr lang="en-US" sz="2400" dirty="0" smtClean="0"/>
              <a:t>complex.</a:t>
            </a:r>
          </a:p>
          <a:p>
            <a:pPr>
              <a:lnSpc>
                <a:spcPct val="80000"/>
              </a:lnSpc>
            </a:pPr>
            <a:r>
              <a:rPr lang="en-US" sz="2400" dirty="0" smtClean="0"/>
              <a:t>You should work in advance with the served agency to determine if you will bring and operate your equipment or use theirs.</a:t>
            </a:r>
          </a:p>
          <a:p>
            <a:pPr>
              <a:lnSpc>
                <a:spcPct val="80000"/>
              </a:lnSpc>
            </a:pPr>
            <a:r>
              <a:rPr lang="en-US" sz="2400" dirty="0" smtClean="0"/>
              <a:t>Served Agency equipment may be quite different than Ham Radio Equipment.  You will need to understand how to operate it.</a:t>
            </a:r>
          </a:p>
          <a:p>
            <a:pPr>
              <a:lnSpc>
                <a:spcPct val="80000"/>
              </a:lnSpc>
            </a:pPr>
            <a:r>
              <a:rPr lang="en-US" sz="2400" dirty="0" smtClean="0"/>
              <a:t>Operating protocol and terminology may be different.  </a:t>
            </a:r>
            <a:r>
              <a:rPr lang="en-US" sz="2400" b="1" dirty="0" smtClean="0">
                <a:solidFill>
                  <a:srgbClr val="FF0000"/>
                </a:solidFill>
              </a:rPr>
              <a:t>Practice drills will help prepare you to use served agency radio equipment. </a:t>
            </a:r>
          </a:p>
          <a:p>
            <a:pPr>
              <a:lnSpc>
                <a:spcPct val="80000"/>
              </a:lnSpc>
            </a:pPr>
            <a:r>
              <a:rPr lang="en-US" sz="2400" b="1" dirty="0" smtClean="0">
                <a:solidFill>
                  <a:srgbClr val="FF0000"/>
                </a:solidFill>
              </a:rPr>
              <a:t>All communication needs to be succinct and professional – no casual conversations.</a:t>
            </a:r>
          </a:p>
        </p:txBody>
      </p:sp>
      <p:pic>
        <p:nvPicPr>
          <p:cNvPr id="137221" name="Picture 5" descr="SCR 188 operator at Station NYU Dobodura, New Guinea 1943">
            <a:hlinkClick r:id="rId2"/>
          </p:cNvPr>
          <p:cNvPicPr>
            <a:picLocks noChangeAspect="1" noChangeArrowheads="1"/>
          </p:cNvPicPr>
          <p:nvPr/>
        </p:nvPicPr>
        <p:blipFill>
          <a:blip r:embed="rId3" cstate="print"/>
          <a:srcRect/>
          <a:stretch>
            <a:fillRect/>
          </a:stretch>
        </p:blipFill>
        <p:spPr bwMode="auto">
          <a:xfrm>
            <a:off x="6858000" y="1371600"/>
            <a:ext cx="1600200" cy="1287463"/>
          </a:xfrm>
          <a:prstGeom prst="rect">
            <a:avLst/>
          </a:prstGeom>
          <a:noFill/>
        </p:spPr>
      </p:pic>
      <p:sp>
        <p:nvSpPr>
          <p:cNvPr id="137222" name="Text Box 4"/>
          <p:cNvSpPr txBox="1">
            <a:spLocks noChangeArrowheads="1"/>
          </p:cNvSpPr>
          <p:nvPr/>
        </p:nvSpPr>
        <p:spPr bwMode="auto">
          <a:xfrm>
            <a:off x="457200" y="228600"/>
            <a:ext cx="838200" cy="366713"/>
          </a:xfrm>
          <a:prstGeom prst="rect">
            <a:avLst/>
          </a:prstGeom>
          <a:solidFill>
            <a:srgbClr val="669900"/>
          </a:solidFill>
          <a:ln w="9525">
            <a:noFill/>
            <a:miter lim="800000"/>
            <a:headEnd/>
            <a:tailEnd/>
          </a:ln>
        </p:spPr>
        <p:txBody>
          <a:bodyPr>
            <a:spAutoFit/>
          </a:bodyPr>
          <a:lstStyle/>
          <a:p>
            <a:pPr>
              <a:spcBef>
                <a:spcPct val="50000"/>
              </a:spcBef>
            </a:pPr>
            <a:r>
              <a:rPr lang="en-US" b="1" dirty="0" smtClean="0">
                <a:solidFill>
                  <a:schemeClr val="bg1"/>
                </a:solidFill>
              </a:rPr>
              <a:t>LU 5a</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3C53A52C-FE94-41CC-982A-907EDF56AD7F}" type="slidenum">
              <a:rPr lang="en-US"/>
              <a:pPr>
                <a:defRPr/>
              </a:pPr>
              <a:t>53</a:t>
            </a:fld>
            <a:endParaRPr lang="en-US"/>
          </a:p>
        </p:txBody>
      </p:sp>
      <p:pic>
        <p:nvPicPr>
          <p:cNvPr id="139266" name="Picture 2" descr="312NEJCJN0L"/>
          <p:cNvPicPr>
            <a:picLocks noChangeAspect="1" noChangeArrowheads="1"/>
          </p:cNvPicPr>
          <p:nvPr/>
        </p:nvPicPr>
        <p:blipFill>
          <a:blip r:embed="rId2" cstate="print"/>
          <a:srcRect/>
          <a:stretch>
            <a:fillRect/>
          </a:stretch>
        </p:blipFill>
        <p:spPr bwMode="auto">
          <a:xfrm>
            <a:off x="6248400" y="3581400"/>
            <a:ext cx="2667000" cy="2667000"/>
          </a:xfrm>
          <a:prstGeom prst="rect">
            <a:avLst/>
          </a:prstGeom>
          <a:noFill/>
        </p:spPr>
      </p:pic>
      <p:sp>
        <p:nvSpPr>
          <p:cNvPr id="139267" name="Rectangle 3"/>
          <p:cNvSpPr>
            <a:spLocks noGrp="1" noChangeArrowheads="1"/>
          </p:cNvSpPr>
          <p:nvPr>
            <p:ph type="title"/>
          </p:nvPr>
        </p:nvSpPr>
        <p:spPr/>
        <p:txBody>
          <a:bodyPr/>
          <a:lstStyle/>
          <a:p>
            <a:r>
              <a:rPr lang="en-US" sz="4000" smtClean="0">
                <a:solidFill>
                  <a:schemeClr val="accent2"/>
                </a:solidFill>
              </a:rPr>
              <a:t>Served Agency </a:t>
            </a:r>
            <a:br>
              <a:rPr lang="en-US" sz="4000" smtClean="0">
                <a:solidFill>
                  <a:schemeClr val="accent2"/>
                </a:solidFill>
              </a:rPr>
            </a:br>
            <a:r>
              <a:rPr lang="en-US" sz="4000" smtClean="0">
                <a:solidFill>
                  <a:schemeClr val="accent2"/>
                </a:solidFill>
              </a:rPr>
              <a:t>Communication Systems</a:t>
            </a:r>
          </a:p>
        </p:txBody>
      </p:sp>
      <p:sp>
        <p:nvSpPr>
          <p:cNvPr id="139268" name="Rectangle 4"/>
          <p:cNvSpPr>
            <a:spLocks noGrp="1" noChangeArrowheads="1"/>
          </p:cNvSpPr>
          <p:nvPr>
            <p:ph type="body" idx="1"/>
          </p:nvPr>
        </p:nvSpPr>
        <p:spPr/>
        <p:txBody>
          <a:bodyPr/>
          <a:lstStyle/>
          <a:p>
            <a:pPr>
              <a:lnSpc>
                <a:spcPct val="80000"/>
              </a:lnSpc>
            </a:pPr>
            <a:r>
              <a:rPr lang="en-US" sz="2400" dirty="0" smtClean="0"/>
              <a:t>Potential Served Agency Systems</a:t>
            </a:r>
          </a:p>
          <a:p>
            <a:pPr lvl="1">
              <a:lnSpc>
                <a:spcPct val="80000"/>
              </a:lnSpc>
            </a:pPr>
            <a:r>
              <a:rPr lang="en-US" sz="2400" dirty="0" smtClean="0"/>
              <a:t>Medical Radio Systems</a:t>
            </a:r>
          </a:p>
          <a:p>
            <a:pPr lvl="2">
              <a:lnSpc>
                <a:spcPct val="80000"/>
              </a:lnSpc>
            </a:pPr>
            <a:r>
              <a:rPr lang="en-US" sz="2000" dirty="0" smtClean="0"/>
              <a:t>HEAR System</a:t>
            </a:r>
          </a:p>
          <a:p>
            <a:pPr lvl="2">
              <a:lnSpc>
                <a:spcPct val="80000"/>
              </a:lnSpc>
            </a:pPr>
            <a:r>
              <a:rPr lang="en-US" sz="2000" dirty="0" smtClean="0"/>
              <a:t>Newer Hospital Emergency Radios have 10 UHF </a:t>
            </a:r>
            <a:br>
              <a:rPr lang="en-US" sz="2000" dirty="0" smtClean="0"/>
            </a:br>
            <a:r>
              <a:rPr lang="en-US" sz="2000" dirty="0" smtClean="0"/>
              <a:t>duplex frequencies and 7 VHF simplex frequencies</a:t>
            </a:r>
          </a:p>
          <a:p>
            <a:pPr lvl="2">
              <a:lnSpc>
                <a:spcPct val="80000"/>
              </a:lnSpc>
            </a:pPr>
            <a:r>
              <a:rPr lang="en-US" sz="2000" dirty="0" smtClean="0">
                <a:solidFill>
                  <a:srgbClr val="0066FF"/>
                </a:solidFill>
              </a:rPr>
              <a:t>Amateur Radio installed at SHANDS</a:t>
            </a:r>
          </a:p>
          <a:p>
            <a:pPr lvl="1">
              <a:lnSpc>
                <a:spcPct val="80000"/>
              </a:lnSpc>
            </a:pPr>
            <a:r>
              <a:rPr lang="en-US" sz="2400" dirty="0" smtClean="0"/>
              <a:t>American Red Cross – </a:t>
            </a:r>
            <a:r>
              <a:rPr lang="en-US" sz="1600" i="1" dirty="0" smtClean="0"/>
              <a:t>National Freq 47.42 MHz</a:t>
            </a:r>
            <a:r>
              <a:rPr lang="en-US" sz="2400" dirty="0" smtClean="0"/>
              <a:t> </a:t>
            </a:r>
          </a:p>
          <a:p>
            <a:pPr lvl="2">
              <a:lnSpc>
                <a:spcPct val="80000"/>
              </a:lnSpc>
            </a:pPr>
            <a:r>
              <a:rPr lang="en-US" sz="2000" dirty="0" smtClean="0"/>
              <a:t>ECRV Vehicle as well as ERV vehicles</a:t>
            </a:r>
          </a:p>
          <a:p>
            <a:pPr lvl="2">
              <a:lnSpc>
                <a:spcPct val="80000"/>
              </a:lnSpc>
            </a:pPr>
            <a:r>
              <a:rPr lang="en-US" sz="2000" dirty="0" smtClean="0"/>
              <a:t>Chapter Radios </a:t>
            </a:r>
          </a:p>
          <a:p>
            <a:pPr lvl="1">
              <a:lnSpc>
                <a:spcPct val="80000"/>
              </a:lnSpc>
            </a:pPr>
            <a:r>
              <a:rPr lang="en-US" dirty="0" smtClean="0"/>
              <a:t>Police</a:t>
            </a:r>
            <a:r>
              <a:rPr lang="en-US" sz="1600" i="1" dirty="0" smtClean="0"/>
              <a:t/>
            </a:r>
            <a:br>
              <a:rPr lang="en-US" sz="1600" i="1" dirty="0" smtClean="0"/>
            </a:br>
            <a:r>
              <a:rPr lang="en-US" sz="2000" dirty="0" smtClean="0"/>
              <a:t>Public Safety groups moving to a new </a:t>
            </a:r>
            <a:br>
              <a:rPr lang="en-US" sz="2000" dirty="0" smtClean="0"/>
            </a:br>
            <a:r>
              <a:rPr lang="en-US" sz="2000" dirty="0" smtClean="0"/>
              <a:t>digital communications system, APCO-25</a:t>
            </a:r>
          </a:p>
          <a:p>
            <a:pPr lvl="1">
              <a:lnSpc>
                <a:spcPct val="80000"/>
              </a:lnSpc>
            </a:pPr>
            <a:r>
              <a:rPr lang="en-US" sz="2400" dirty="0" smtClean="0"/>
              <a:t>Emergency Management (EM)</a:t>
            </a:r>
          </a:p>
          <a:p>
            <a:pPr lvl="2">
              <a:lnSpc>
                <a:spcPct val="80000"/>
              </a:lnSpc>
            </a:pPr>
            <a:r>
              <a:rPr lang="en-US" sz="2000" dirty="0" smtClean="0"/>
              <a:t>Communications Trailer</a:t>
            </a:r>
          </a:p>
        </p:txBody>
      </p:sp>
      <p:sp>
        <p:nvSpPr>
          <p:cNvPr id="139269" name="Text Box 5"/>
          <p:cNvSpPr txBox="1">
            <a:spLocks noChangeArrowheads="1"/>
          </p:cNvSpPr>
          <p:nvPr/>
        </p:nvSpPr>
        <p:spPr bwMode="auto">
          <a:xfrm>
            <a:off x="457200" y="228600"/>
            <a:ext cx="838200" cy="366713"/>
          </a:xfrm>
          <a:prstGeom prst="rect">
            <a:avLst/>
          </a:prstGeom>
          <a:solidFill>
            <a:srgbClr val="FF9900"/>
          </a:solidFill>
          <a:ln w="9525">
            <a:noFill/>
            <a:miter lim="800000"/>
            <a:headEnd/>
            <a:tailEnd/>
          </a:ln>
          <a:effectLst/>
        </p:spPr>
        <p:txBody>
          <a:bodyPr>
            <a:spAutoFit/>
          </a:bodyPr>
          <a:lstStyle/>
          <a:p>
            <a:pPr>
              <a:spcBef>
                <a:spcPct val="50000"/>
              </a:spcBef>
            </a:pPr>
            <a:r>
              <a:rPr lang="en-US" b="1" dirty="0" smtClean="0"/>
              <a:t>LU 5a</a:t>
            </a:r>
            <a:endParaRPr lang="en-US" b="1" dirty="0"/>
          </a:p>
        </p:txBody>
      </p:sp>
      <p:pic>
        <p:nvPicPr>
          <p:cNvPr id="139270" name="Picture 6" descr="ECRV Emergency Communications Vehicle"/>
          <p:cNvPicPr>
            <a:picLocks noChangeAspect="1" noChangeArrowheads="1"/>
          </p:cNvPicPr>
          <p:nvPr/>
        </p:nvPicPr>
        <p:blipFill>
          <a:blip r:embed="rId3" cstate="print"/>
          <a:srcRect/>
          <a:stretch>
            <a:fillRect/>
          </a:stretch>
        </p:blipFill>
        <p:spPr bwMode="auto">
          <a:xfrm>
            <a:off x="7239000" y="3124200"/>
            <a:ext cx="1524000" cy="1085850"/>
          </a:xfrm>
          <a:prstGeom prst="rect">
            <a:avLst/>
          </a:prstGeom>
          <a:noFill/>
        </p:spPr>
      </p:pic>
      <p:pic>
        <p:nvPicPr>
          <p:cNvPr id="139271" name="Picture 7" descr="HF View, door closed"/>
          <p:cNvPicPr>
            <a:picLocks noChangeAspect="1" noChangeArrowheads="1"/>
          </p:cNvPicPr>
          <p:nvPr/>
        </p:nvPicPr>
        <p:blipFill>
          <a:blip r:embed="rId4" cstate="print"/>
          <a:srcRect/>
          <a:stretch>
            <a:fillRect/>
          </a:stretch>
        </p:blipFill>
        <p:spPr bwMode="auto">
          <a:xfrm>
            <a:off x="5715000" y="1524000"/>
            <a:ext cx="1447800" cy="11239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41C49BA0-62DA-48AC-A72D-20D43D4FE29B}" type="slidenum">
              <a:rPr lang="en-US"/>
              <a:pPr>
                <a:defRPr/>
              </a:pPr>
              <a:t>54</a:t>
            </a:fld>
            <a:endParaRPr lang="en-US"/>
          </a:p>
        </p:txBody>
      </p:sp>
      <p:sp>
        <p:nvSpPr>
          <p:cNvPr id="140290" name="Rectangle 2"/>
          <p:cNvSpPr>
            <a:spLocks noGrp="1" noChangeArrowheads="1"/>
          </p:cNvSpPr>
          <p:nvPr>
            <p:ph type="title"/>
          </p:nvPr>
        </p:nvSpPr>
        <p:spPr/>
        <p:txBody>
          <a:bodyPr/>
          <a:lstStyle/>
          <a:p>
            <a:r>
              <a:rPr lang="en-US" sz="4000" smtClean="0">
                <a:solidFill>
                  <a:schemeClr val="accent2"/>
                </a:solidFill>
              </a:rPr>
              <a:t>Communication Systems</a:t>
            </a:r>
          </a:p>
        </p:txBody>
      </p:sp>
      <p:sp>
        <p:nvSpPr>
          <p:cNvPr id="140291" name="Rectangle 3"/>
          <p:cNvSpPr>
            <a:spLocks noGrp="1" noChangeArrowheads="1"/>
          </p:cNvSpPr>
          <p:nvPr>
            <p:ph type="body" idx="1"/>
          </p:nvPr>
        </p:nvSpPr>
        <p:spPr/>
        <p:txBody>
          <a:bodyPr/>
          <a:lstStyle/>
          <a:p>
            <a:pPr lvl="1"/>
            <a:r>
              <a:rPr lang="en-US" sz="2400" smtClean="0"/>
              <a:t>There are three types of shared or multiple user radio systems you may encounter:</a:t>
            </a:r>
          </a:p>
          <a:p>
            <a:pPr lvl="2"/>
            <a:r>
              <a:rPr lang="en-US" sz="2200" b="1" smtClean="0"/>
              <a:t>Community (or city wide) repeaters</a:t>
            </a:r>
            <a:r>
              <a:rPr lang="en-US" sz="2200" smtClean="0"/>
              <a:t> where multiple using agencies share the same repeater frequencies.   The users are differentiated by CTCSS tones from the repeater.  You must press the monitor button on your radio to see if the frequency is in use by another agency before transmitting. </a:t>
            </a:r>
          </a:p>
          <a:p>
            <a:pPr lvl="2"/>
            <a:r>
              <a:rPr lang="en-US" sz="2200" b="1" smtClean="0"/>
              <a:t>Shared simplex frequencies</a:t>
            </a:r>
            <a:r>
              <a:rPr lang="en-US" sz="2200" smtClean="0"/>
              <a:t> which share the same concept of differentiating users by CTCSS tones except on simplex. Again press the monitor button to insure the frequency is not in use before transmitting. </a:t>
            </a:r>
          </a:p>
        </p:txBody>
      </p:sp>
      <p:sp>
        <p:nvSpPr>
          <p:cNvPr id="140293" name="Text Box 4"/>
          <p:cNvSpPr txBox="1">
            <a:spLocks noChangeArrowheads="1"/>
          </p:cNvSpPr>
          <p:nvPr/>
        </p:nvSpPr>
        <p:spPr bwMode="auto">
          <a:xfrm>
            <a:off x="457200" y="228600"/>
            <a:ext cx="838200" cy="366713"/>
          </a:xfrm>
          <a:prstGeom prst="rect">
            <a:avLst/>
          </a:prstGeom>
          <a:solidFill>
            <a:srgbClr val="669900"/>
          </a:solidFill>
          <a:ln w="9525">
            <a:noFill/>
            <a:miter lim="800000"/>
            <a:headEnd/>
            <a:tailEnd/>
          </a:ln>
        </p:spPr>
        <p:txBody>
          <a:bodyPr>
            <a:spAutoFit/>
          </a:bodyPr>
          <a:lstStyle/>
          <a:p>
            <a:pPr>
              <a:spcBef>
                <a:spcPct val="50000"/>
              </a:spcBef>
            </a:pPr>
            <a:r>
              <a:rPr lang="en-US" b="1" dirty="0" smtClean="0">
                <a:solidFill>
                  <a:schemeClr val="bg1"/>
                </a:solidFill>
              </a:rPr>
              <a:t>LU 5a</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2A9A8002-C2A2-43B1-83A8-020621440329}" type="slidenum">
              <a:rPr lang="en-US"/>
              <a:pPr>
                <a:defRPr/>
              </a:pPr>
              <a:t>55</a:t>
            </a:fld>
            <a:endParaRPr lang="en-US"/>
          </a:p>
        </p:txBody>
      </p:sp>
      <p:sp>
        <p:nvSpPr>
          <p:cNvPr id="141314" name="Rectangle 2"/>
          <p:cNvSpPr>
            <a:spLocks noGrp="1" noChangeArrowheads="1"/>
          </p:cNvSpPr>
          <p:nvPr>
            <p:ph type="title"/>
          </p:nvPr>
        </p:nvSpPr>
        <p:spPr/>
        <p:txBody>
          <a:bodyPr/>
          <a:lstStyle/>
          <a:p>
            <a:r>
              <a:rPr lang="en-US" sz="4000" smtClean="0">
                <a:solidFill>
                  <a:schemeClr val="accent2"/>
                </a:solidFill>
              </a:rPr>
              <a:t>Communication Systems</a:t>
            </a:r>
          </a:p>
        </p:txBody>
      </p:sp>
      <p:sp>
        <p:nvSpPr>
          <p:cNvPr id="141315" name="Rectangle 3"/>
          <p:cNvSpPr>
            <a:spLocks noGrp="1" noChangeArrowheads="1"/>
          </p:cNvSpPr>
          <p:nvPr>
            <p:ph type="body" idx="1"/>
          </p:nvPr>
        </p:nvSpPr>
        <p:spPr/>
        <p:txBody>
          <a:bodyPr/>
          <a:lstStyle/>
          <a:p>
            <a:pPr lvl="1"/>
            <a:r>
              <a:rPr lang="en-US" sz="2400" b="1" dirty="0" smtClean="0"/>
              <a:t>Trunked Radio Systems</a:t>
            </a:r>
          </a:p>
          <a:p>
            <a:pPr lvl="2"/>
            <a:r>
              <a:rPr lang="en-US" sz="2200" dirty="0" smtClean="0"/>
              <a:t>In a trunk radio system, all users share a pool of frequencies from five up to a maximum of twenty-eight. Users are assigned a "group id" and field radios are programmed to only pick-up transmissions for that group. A computer, called the "site controller", automatically assigns a frequency for users belonging to the same group to communicate with each other. This is done over a data channel called the "control channel", which carries data that tells field radios what frequency they are on. Trunk radio systems may have one or more control channels.</a:t>
            </a:r>
          </a:p>
        </p:txBody>
      </p:sp>
      <p:sp>
        <p:nvSpPr>
          <p:cNvPr id="141317" name="Text Box 4"/>
          <p:cNvSpPr txBox="1">
            <a:spLocks noChangeArrowheads="1"/>
          </p:cNvSpPr>
          <p:nvPr/>
        </p:nvSpPr>
        <p:spPr bwMode="auto">
          <a:xfrm>
            <a:off x="457200" y="228600"/>
            <a:ext cx="838200" cy="366713"/>
          </a:xfrm>
          <a:prstGeom prst="rect">
            <a:avLst/>
          </a:prstGeom>
          <a:solidFill>
            <a:srgbClr val="669900"/>
          </a:solidFill>
          <a:ln w="9525">
            <a:noFill/>
            <a:miter lim="800000"/>
            <a:headEnd/>
            <a:tailEnd/>
          </a:ln>
        </p:spPr>
        <p:txBody>
          <a:bodyPr>
            <a:spAutoFit/>
          </a:bodyPr>
          <a:lstStyle/>
          <a:p>
            <a:pPr>
              <a:spcBef>
                <a:spcPct val="50000"/>
              </a:spcBef>
            </a:pPr>
            <a:r>
              <a:rPr lang="en-US" b="1" dirty="0" smtClean="0">
                <a:solidFill>
                  <a:schemeClr val="bg1"/>
                </a:solidFill>
              </a:rPr>
              <a:t>LU 5a</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6AEBA303-9BBB-4BBE-9456-4D7F641AFB6E}" type="slidenum">
              <a:rPr lang="en-US"/>
              <a:pPr>
                <a:defRPr/>
              </a:pPr>
              <a:t>56</a:t>
            </a:fld>
            <a:endParaRPr lang="en-US"/>
          </a:p>
        </p:txBody>
      </p:sp>
      <p:sp>
        <p:nvSpPr>
          <p:cNvPr id="142338" name="Rectangle 2"/>
          <p:cNvSpPr>
            <a:spLocks noGrp="1" noChangeArrowheads="1"/>
          </p:cNvSpPr>
          <p:nvPr>
            <p:ph type="title"/>
          </p:nvPr>
        </p:nvSpPr>
        <p:spPr/>
        <p:txBody>
          <a:bodyPr/>
          <a:lstStyle/>
          <a:p>
            <a:r>
              <a:rPr lang="en-US" sz="4000" dirty="0" smtClean="0">
                <a:solidFill>
                  <a:schemeClr val="accent2"/>
                </a:solidFill>
              </a:rPr>
              <a:t>Communication Systems</a:t>
            </a:r>
          </a:p>
        </p:txBody>
      </p:sp>
      <p:sp>
        <p:nvSpPr>
          <p:cNvPr id="142339" name="Rectangle 3"/>
          <p:cNvSpPr>
            <a:spLocks noGrp="1" noChangeArrowheads="1"/>
          </p:cNvSpPr>
          <p:nvPr>
            <p:ph type="body" idx="1"/>
          </p:nvPr>
        </p:nvSpPr>
        <p:spPr/>
        <p:txBody>
          <a:bodyPr/>
          <a:lstStyle/>
          <a:p>
            <a:pPr marL="57150" indent="0">
              <a:buNone/>
            </a:pPr>
            <a:r>
              <a:rPr lang="en-US" sz="2800" dirty="0" smtClean="0"/>
              <a:t>Trunked Radio Systems</a:t>
            </a:r>
          </a:p>
          <a:p>
            <a:pPr lvl="1">
              <a:buFont typeface="Arial" pitchFamily="34" charset="0"/>
              <a:buChar char="•"/>
            </a:pPr>
            <a:r>
              <a:rPr lang="en-US" sz="1800" dirty="0" smtClean="0"/>
              <a:t>Since </a:t>
            </a:r>
            <a:r>
              <a:rPr lang="en-US" sz="1800" dirty="0"/>
              <a:t>communications on a Trunked System </a:t>
            </a:r>
            <a:r>
              <a:rPr lang="en-US" sz="1800" dirty="0" smtClean="0"/>
              <a:t>never stay</a:t>
            </a:r>
            <a:br>
              <a:rPr lang="en-US" sz="1800" dirty="0" smtClean="0"/>
            </a:br>
            <a:r>
              <a:rPr lang="en-US" sz="1800" dirty="0" smtClean="0"/>
              <a:t>on </a:t>
            </a:r>
            <a:r>
              <a:rPr lang="en-US" sz="1800" dirty="0"/>
              <a:t>one frequency, monitoring </a:t>
            </a:r>
            <a:r>
              <a:rPr lang="en-US" sz="1800" dirty="0" smtClean="0"/>
              <a:t>these</a:t>
            </a:r>
            <a:br>
              <a:rPr lang="en-US" sz="1800" dirty="0" smtClean="0"/>
            </a:br>
            <a:r>
              <a:rPr lang="en-US" sz="1800" dirty="0" smtClean="0"/>
              <a:t>communications </a:t>
            </a:r>
            <a:r>
              <a:rPr lang="en-US" sz="1800" dirty="0"/>
              <a:t>with a conventional </a:t>
            </a:r>
            <a:r>
              <a:rPr lang="en-US" sz="1800" dirty="0" smtClean="0"/>
              <a:t/>
            </a:r>
            <a:br>
              <a:rPr lang="en-US" sz="1800" dirty="0" smtClean="0"/>
            </a:br>
            <a:r>
              <a:rPr lang="en-US" sz="1800" dirty="0" smtClean="0"/>
              <a:t>scanner </a:t>
            </a:r>
            <a:r>
              <a:rPr lang="en-US" sz="1800" dirty="0"/>
              <a:t>is virtually impossible</a:t>
            </a:r>
            <a:r>
              <a:rPr lang="en-US" sz="1800" dirty="0" smtClean="0"/>
              <a:t>,</a:t>
            </a:r>
            <a:br>
              <a:rPr lang="en-US" sz="1800" dirty="0" smtClean="0"/>
            </a:br>
            <a:r>
              <a:rPr lang="en-US" sz="1800" dirty="0" smtClean="0"/>
              <a:t>especially in </a:t>
            </a:r>
            <a:r>
              <a:rPr lang="en-US" sz="1800" dirty="0"/>
              <a:t>large metro areas where </a:t>
            </a:r>
            <a:r>
              <a:rPr lang="en-US" sz="1800" dirty="0" smtClean="0"/>
              <a:t/>
            </a:r>
            <a:br>
              <a:rPr lang="en-US" sz="1800" dirty="0" smtClean="0"/>
            </a:br>
            <a:r>
              <a:rPr lang="en-US" sz="1800" dirty="0" smtClean="0"/>
              <a:t>a Trunked System </a:t>
            </a:r>
            <a:r>
              <a:rPr lang="en-US" sz="1800" dirty="0"/>
              <a:t>can have dozens </a:t>
            </a:r>
            <a:br>
              <a:rPr lang="en-US" sz="1800" dirty="0"/>
            </a:br>
            <a:r>
              <a:rPr lang="en-US" sz="1800" dirty="0"/>
              <a:t>and dozens of users. </a:t>
            </a:r>
          </a:p>
          <a:p>
            <a:pPr lvl="1">
              <a:buFont typeface="Arial" pitchFamily="34" charset="0"/>
              <a:buChar char="•"/>
            </a:pPr>
            <a:r>
              <a:rPr lang="en-US" sz="1800" dirty="0" smtClean="0"/>
              <a:t>Because Trunked Systems require  </a:t>
            </a:r>
            <a:br>
              <a:rPr lang="en-US" sz="1800" dirty="0" smtClean="0"/>
            </a:br>
            <a:r>
              <a:rPr lang="en-US" sz="1800" dirty="0" smtClean="0"/>
              <a:t>complex repeaters and radios in </a:t>
            </a:r>
            <a:br>
              <a:rPr lang="en-US" sz="1800" dirty="0" smtClean="0"/>
            </a:br>
            <a:r>
              <a:rPr lang="en-US" sz="1800" dirty="0" smtClean="0"/>
              <a:t>addition to designated/reserved </a:t>
            </a:r>
            <a:br>
              <a:rPr lang="en-US" sz="1800" dirty="0" smtClean="0"/>
            </a:br>
            <a:r>
              <a:rPr lang="en-US" sz="1800" dirty="0" smtClean="0"/>
              <a:t>frequencies they are not currently </a:t>
            </a:r>
            <a:br>
              <a:rPr lang="en-US" sz="1800" dirty="0" smtClean="0"/>
            </a:br>
            <a:r>
              <a:rPr lang="en-US" sz="1800" dirty="0" smtClean="0"/>
              <a:t>used for amateur radio communication</a:t>
            </a:r>
          </a:p>
          <a:p>
            <a:pPr lvl="1">
              <a:buFont typeface="Arial" pitchFamily="34" charset="0"/>
              <a:buChar char="•"/>
            </a:pPr>
            <a:r>
              <a:rPr lang="en-US" sz="1800" dirty="0" smtClean="0"/>
              <a:t>Trunked systems can prioritize users</a:t>
            </a:r>
            <a:br>
              <a:rPr lang="en-US" sz="1800" dirty="0" smtClean="0"/>
            </a:br>
            <a:r>
              <a:rPr lang="en-US" sz="1800" dirty="0" smtClean="0"/>
              <a:t>when there is a lot of  traffic</a:t>
            </a:r>
          </a:p>
          <a:p>
            <a:pPr lvl="2"/>
            <a:endParaRPr lang="en-US" sz="2000" dirty="0" smtClean="0"/>
          </a:p>
        </p:txBody>
      </p:sp>
      <p:pic>
        <p:nvPicPr>
          <p:cNvPr id="142341" name="Picture 5" descr="Image:Trunked 5ch central control.svg">
            <a:hlinkClick r:id="rId2"/>
          </p:cNvPr>
          <p:cNvPicPr>
            <a:picLocks noChangeAspect="1" noChangeArrowheads="1"/>
          </p:cNvPicPr>
          <p:nvPr/>
        </p:nvPicPr>
        <p:blipFill>
          <a:blip r:embed="rId3" cstate="print"/>
          <a:srcRect/>
          <a:stretch>
            <a:fillRect/>
          </a:stretch>
        </p:blipFill>
        <p:spPr bwMode="auto">
          <a:xfrm>
            <a:off x="5410200" y="1828800"/>
            <a:ext cx="3571876" cy="4755499"/>
          </a:xfrm>
          <a:prstGeom prst="rect">
            <a:avLst/>
          </a:prstGeom>
          <a:noFill/>
        </p:spPr>
      </p:pic>
      <p:sp>
        <p:nvSpPr>
          <p:cNvPr id="142342" name="Text Box 4"/>
          <p:cNvSpPr txBox="1">
            <a:spLocks noChangeArrowheads="1"/>
          </p:cNvSpPr>
          <p:nvPr/>
        </p:nvSpPr>
        <p:spPr bwMode="auto">
          <a:xfrm>
            <a:off x="457200" y="228600"/>
            <a:ext cx="838200" cy="366713"/>
          </a:xfrm>
          <a:prstGeom prst="rect">
            <a:avLst/>
          </a:prstGeom>
          <a:solidFill>
            <a:srgbClr val="669900"/>
          </a:solidFill>
          <a:ln w="9525">
            <a:noFill/>
            <a:miter lim="800000"/>
            <a:headEnd/>
            <a:tailEnd/>
          </a:ln>
        </p:spPr>
        <p:txBody>
          <a:bodyPr>
            <a:spAutoFit/>
          </a:bodyPr>
          <a:lstStyle/>
          <a:p>
            <a:pPr>
              <a:spcBef>
                <a:spcPct val="50000"/>
              </a:spcBef>
            </a:pPr>
            <a:r>
              <a:rPr lang="en-US" b="1" dirty="0" smtClean="0">
                <a:solidFill>
                  <a:schemeClr val="bg1"/>
                </a:solidFill>
              </a:rPr>
              <a:t>LU 5a</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E4BD2D66-CC55-45F2-B892-BD8A2E1A2C6D}" type="slidenum">
              <a:rPr lang="en-US"/>
              <a:pPr>
                <a:defRPr/>
              </a:pPr>
              <a:t>57</a:t>
            </a:fld>
            <a:endParaRPr lang="en-US"/>
          </a:p>
        </p:txBody>
      </p:sp>
      <p:sp>
        <p:nvSpPr>
          <p:cNvPr id="144386" name="Rectangle 2"/>
          <p:cNvSpPr>
            <a:spLocks noGrp="1" noChangeArrowheads="1"/>
          </p:cNvSpPr>
          <p:nvPr>
            <p:ph type="title"/>
          </p:nvPr>
        </p:nvSpPr>
        <p:spPr/>
        <p:txBody>
          <a:bodyPr/>
          <a:lstStyle/>
          <a:p>
            <a:r>
              <a:rPr lang="en-US" sz="4000" smtClean="0">
                <a:solidFill>
                  <a:schemeClr val="accent2"/>
                </a:solidFill>
              </a:rPr>
              <a:t>Served Agency </a:t>
            </a:r>
            <a:br>
              <a:rPr lang="en-US" sz="4000" smtClean="0">
                <a:solidFill>
                  <a:schemeClr val="accent2"/>
                </a:solidFill>
              </a:rPr>
            </a:br>
            <a:r>
              <a:rPr lang="en-US" sz="4000" smtClean="0">
                <a:solidFill>
                  <a:schemeClr val="accent2"/>
                </a:solidFill>
              </a:rPr>
              <a:t>Communication</a:t>
            </a:r>
          </a:p>
        </p:txBody>
      </p:sp>
      <p:sp>
        <p:nvSpPr>
          <p:cNvPr id="144387" name="Rectangle 3"/>
          <p:cNvSpPr>
            <a:spLocks noGrp="1" noChangeArrowheads="1"/>
          </p:cNvSpPr>
          <p:nvPr>
            <p:ph type="body" idx="1"/>
          </p:nvPr>
        </p:nvSpPr>
        <p:spPr/>
        <p:txBody>
          <a:bodyPr/>
          <a:lstStyle/>
          <a:p>
            <a:r>
              <a:rPr lang="en-US" sz="2400" smtClean="0"/>
              <a:t>Additional Communications Equipment you may be asked to operate</a:t>
            </a:r>
          </a:p>
          <a:p>
            <a:pPr lvl="1"/>
            <a:r>
              <a:rPr lang="en-US" sz="2400" smtClean="0"/>
              <a:t>Fax Machines</a:t>
            </a:r>
          </a:p>
          <a:p>
            <a:pPr lvl="1"/>
            <a:r>
              <a:rPr lang="en-US" sz="2400" smtClean="0"/>
              <a:t>Copiers</a:t>
            </a:r>
          </a:p>
          <a:p>
            <a:pPr lvl="1"/>
            <a:r>
              <a:rPr lang="en-US" sz="2400" smtClean="0"/>
              <a:t>Computer terminals – To send or forward messages via e-mail</a:t>
            </a:r>
          </a:p>
          <a:p>
            <a:pPr lvl="1">
              <a:buFontTx/>
              <a:buNone/>
            </a:pPr>
            <a:endParaRPr lang="en-US" sz="2400" smtClean="0"/>
          </a:p>
          <a:p>
            <a:pPr lvl="1"/>
            <a:endParaRPr lang="en-US" sz="2400" smtClean="0"/>
          </a:p>
        </p:txBody>
      </p:sp>
      <p:pic>
        <p:nvPicPr>
          <p:cNvPr id="144389" name="Picture 5" descr="PM_Com_01_070805"/>
          <p:cNvPicPr>
            <a:picLocks noChangeAspect="1" noChangeArrowheads="1"/>
          </p:cNvPicPr>
          <p:nvPr/>
        </p:nvPicPr>
        <p:blipFill>
          <a:blip r:embed="rId2" cstate="print"/>
          <a:srcRect/>
          <a:stretch>
            <a:fillRect/>
          </a:stretch>
        </p:blipFill>
        <p:spPr bwMode="auto">
          <a:xfrm>
            <a:off x="3048000" y="3962400"/>
            <a:ext cx="2714625" cy="1600200"/>
          </a:xfrm>
          <a:prstGeom prst="rect">
            <a:avLst/>
          </a:prstGeom>
          <a:noFill/>
        </p:spPr>
      </p:pic>
      <p:pic>
        <p:nvPicPr>
          <p:cNvPr id="144390" name="Picture 6" descr="HP 1040 Image">
            <a:hlinkClick r:id="rId3"/>
          </p:cNvPr>
          <p:cNvPicPr>
            <a:picLocks noChangeAspect="1" noChangeArrowheads="1"/>
          </p:cNvPicPr>
          <p:nvPr/>
        </p:nvPicPr>
        <p:blipFill>
          <a:blip r:embed="rId4" cstate="print"/>
          <a:srcRect/>
          <a:stretch>
            <a:fillRect/>
          </a:stretch>
        </p:blipFill>
        <p:spPr bwMode="auto">
          <a:xfrm>
            <a:off x="4419600" y="2286000"/>
            <a:ext cx="952500" cy="952500"/>
          </a:xfrm>
          <a:prstGeom prst="rect">
            <a:avLst/>
          </a:prstGeom>
          <a:noFill/>
        </p:spPr>
      </p:pic>
      <p:sp>
        <p:nvSpPr>
          <p:cNvPr id="144391" name="Text Box 4"/>
          <p:cNvSpPr txBox="1">
            <a:spLocks noChangeArrowheads="1"/>
          </p:cNvSpPr>
          <p:nvPr/>
        </p:nvSpPr>
        <p:spPr bwMode="auto">
          <a:xfrm>
            <a:off x="457200" y="228600"/>
            <a:ext cx="838200" cy="366713"/>
          </a:xfrm>
          <a:prstGeom prst="rect">
            <a:avLst/>
          </a:prstGeom>
          <a:solidFill>
            <a:srgbClr val="669900"/>
          </a:solidFill>
          <a:ln w="9525">
            <a:noFill/>
            <a:miter lim="800000"/>
            <a:headEnd/>
            <a:tailEnd/>
          </a:ln>
        </p:spPr>
        <p:txBody>
          <a:bodyPr>
            <a:spAutoFit/>
          </a:bodyPr>
          <a:lstStyle/>
          <a:p>
            <a:pPr>
              <a:spcBef>
                <a:spcPct val="50000"/>
              </a:spcBef>
            </a:pPr>
            <a:r>
              <a:rPr lang="en-US" b="1" dirty="0" smtClean="0">
                <a:solidFill>
                  <a:schemeClr val="bg1"/>
                </a:solidFill>
              </a:rPr>
              <a:t>LU 5a</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3C53A52C-FE94-41CC-982A-907EDF56AD7F}" type="slidenum">
              <a:rPr lang="en-US"/>
              <a:pPr>
                <a:defRPr/>
              </a:pPr>
              <a:t>58</a:t>
            </a:fld>
            <a:endParaRPr lang="en-US"/>
          </a:p>
        </p:txBody>
      </p:sp>
      <p:sp>
        <p:nvSpPr>
          <p:cNvPr id="139267" name="Rectangle 3"/>
          <p:cNvSpPr>
            <a:spLocks noGrp="1" noChangeArrowheads="1"/>
          </p:cNvSpPr>
          <p:nvPr>
            <p:ph type="title"/>
          </p:nvPr>
        </p:nvSpPr>
        <p:spPr/>
        <p:txBody>
          <a:bodyPr/>
          <a:lstStyle/>
          <a:p>
            <a:r>
              <a:rPr lang="en-US" sz="4000" dirty="0" smtClean="0">
                <a:solidFill>
                  <a:schemeClr val="accent2"/>
                </a:solidFill>
              </a:rPr>
              <a:t>Disaster Preparedness</a:t>
            </a:r>
            <a:r>
              <a:rPr lang="en-US" sz="4000" dirty="0">
                <a:solidFill>
                  <a:schemeClr val="accent2"/>
                </a:solidFill>
              </a:rPr>
              <a:t/>
            </a:r>
            <a:br>
              <a:rPr lang="en-US" sz="4000" dirty="0">
                <a:solidFill>
                  <a:schemeClr val="accent2"/>
                </a:solidFill>
              </a:rPr>
            </a:br>
            <a:endParaRPr lang="en-US" sz="4000" dirty="0" smtClean="0">
              <a:solidFill>
                <a:schemeClr val="accent2"/>
              </a:solidFill>
            </a:endParaRPr>
          </a:p>
        </p:txBody>
      </p:sp>
      <p:sp>
        <p:nvSpPr>
          <p:cNvPr id="139268" name="Rectangle 4"/>
          <p:cNvSpPr>
            <a:spLocks noGrp="1" noChangeArrowheads="1"/>
          </p:cNvSpPr>
          <p:nvPr>
            <p:ph type="body" idx="1"/>
          </p:nvPr>
        </p:nvSpPr>
        <p:spPr/>
        <p:txBody>
          <a:bodyPr/>
          <a:lstStyle/>
          <a:p>
            <a:pPr>
              <a:lnSpc>
                <a:spcPct val="90000"/>
              </a:lnSpc>
            </a:pPr>
            <a:r>
              <a:rPr lang="en-US" sz="2400" b="1" dirty="0">
                <a:solidFill>
                  <a:srgbClr val="FF0000"/>
                </a:solidFill>
              </a:rPr>
              <a:t>Neighborhood Watch Program</a:t>
            </a:r>
          </a:p>
          <a:p>
            <a:pPr>
              <a:lnSpc>
                <a:spcPct val="90000"/>
              </a:lnSpc>
            </a:pPr>
            <a:endParaRPr lang="en-US" sz="2400" b="1" dirty="0">
              <a:solidFill>
                <a:srgbClr val="FF0000"/>
              </a:solidFill>
            </a:endParaRPr>
          </a:p>
          <a:p>
            <a:pPr>
              <a:lnSpc>
                <a:spcPct val="90000"/>
              </a:lnSpc>
            </a:pPr>
            <a:r>
              <a:rPr lang="en-US" sz="2400" b="1" dirty="0" smtClean="0">
                <a:solidFill>
                  <a:srgbClr val="FF0000"/>
                </a:solidFill>
              </a:rPr>
              <a:t>Homeowners Association</a:t>
            </a:r>
          </a:p>
          <a:p>
            <a:pPr>
              <a:lnSpc>
                <a:spcPct val="90000"/>
              </a:lnSpc>
            </a:pPr>
            <a:endParaRPr lang="en-US" sz="2400" b="1" dirty="0" smtClean="0">
              <a:solidFill>
                <a:srgbClr val="FF0000"/>
              </a:solidFill>
            </a:endParaRPr>
          </a:p>
          <a:p>
            <a:pPr>
              <a:lnSpc>
                <a:spcPct val="90000"/>
              </a:lnSpc>
            </a:pPr>
            <a:r>
              <a:rPr lang="en-US" sz="2400" b="1" dirty="0" smtClean="0">
                <a:solidFill>
                  <a:srgbClr val="FF0000"/>
                </a:solidFill>
              </a:rPr>
              <a:t>Community </a:t>
            </a:r>
            <a:r>
              <a:rPr lang="en-US" sz="2400" b="1" dirty="0">
                <a:solidFill>
                  <a:srgbClr val="FF0000"/>
                </a:solidFill>
              </a:rPr>
              <a:t>Emergency Response Team (CERT)</a:t>
            </a:r>
          </a:p>
          <a:p>
            <a:pPr>
              <a:lnSpc>
                <a:spcPct val="90000"/>
              </a:lnSpc>
            </a:pPr>
            <a:endParaRPr lang="en-US" sz="2400" dirty="0"/>
          </a:p>
          <a:p>
            <a:pPr>
              <a:lnSpc>
                <a:spcPct val="90000"/>
              </a:lnSpc>
            </a:pPr>
            <a:r>
              <a:rPr lang="en-US" sz="2400" dirty="0"/>
              <a:t>Local Disaster Response Training</a:t>
            </a:r>
          </a:p>
          <a:p>
            <a:pPr>
              <a:lnSpc>
                <a:spcPct val="90000"/>
              </a:lnSpc>
            </a:pPr>
            <a:endParaRPr lang="en-US" sz="2400" dirty="0"/>
          </a:p>
          <a:p>
            <a:pPr>
              <a:lnSpc>
                <a:spcPct val="90000"/>
              </a:lnSpc>
            </a:pPr>
            <a:r>
              <a:rPr lang="en-US" sz="2400" dirty="0"/>
              <a:t>Preparedness classes</a:t>
            </a:r>
          </a:p>
          <a:p>
            <a:pPr>
              <a:lnSpc>
                <a:spcPct val="90000"/>
              </a:lnSpc>
            </a:pPr>
            <a:endParaRPr lang="en-US" sz="2400" dirty="0"/>
          </a:p>
          <a:p>
            <a:pPr>
              <a:lnSpc>
                <a:spcPct val="90000"/>
              </a:lnSpc>
            </a:pPr>
            <a:r>
              <a:rPr lang="en-US" sz="2400" dirty="0"/>
              <a:t>DHS/FEMA  </a:t>
            </a:r>
            <a:r>
              <a:rPr lang="en-US" sz="2400" dirty="0" smtClean="0"/>
              <a:t>ICS (IS-100) </a:t>
            </a:r>
            <a:r>
              <a:rPr lang="en-US" sz="2400" dirty="0"/>
              <a:t>&amp; </a:t>
            </a:r>
            <a:r>
              <a:rPr lang="en-US" sz="2400" dirty="0" smtClean="0"/>
              <a:t>NIMS (IS-700)</a:t>
            </a:r>
            <a:endParaRPr lang="en-US" sz="2400" dirty="0"/>
          </a:p>
          <a:p>
            <a:pPr marL="0" indent="0">
              <a:lnSpc>
                <a:spcPct val="90000"/>
              </a:lnSpc>
              <a:buNone/>
            </a:pPr>
            <a:endParaRPr lang="en-US" sz="2400" dirty="0"/>
          </a:p>
          <a:p>
            <a:pPr>
              <a:lnSpc>
                <a:spcPct val="80000"/>
              </a:lnSpc>
            </a:pPr>
            <a:endParaRPr lang="en-US" sz="2400" dirty="0" smtClean="0"/>
          </a:p>
          <a:p>
            <a:pPr>
              <a:lnSpc>
                <a:spcPct val="80000"/>
              </a:lnSpc>
            </a:pPr>
            <a:endParaRPr lang="en-US" sz="2000" dirty="0" smtClean="0"/>
          </a:p>
        </p:txBody>
      </p:sp>
      <p:sp>
        <p:nvSpPr>
          <p:cNvPr id="139269" name="Text Box 5"/>
          <p:cNvSpPr txBox="1">
            <a:spLocks noChangeArrowheads="1"/>
          </p:cNvSpPr>
          <p:nvPr/>
        </p:nvSpPr>
        <p:spPr bwMode="auto">
          <a:xfrm>
            <a:off x="457200" y="228600"/>
            <a:ext cx="838200" cy="366713"/>
          </a:xfrm>
          <a:prstGeom prst="rect">
            <a:avLst/>
          </a:prstGeom>
          <a:solidFill>
            <a:srgbClr val="FF9900"/>
          </a:solidFill>
          <a:ln w="9525">
            <a:noFill/>
            <a:miter lim="800000"/>
            <a:headEnd/>
            <a:tailEnd/>
          </a:ln>
          <a:effectLst/>
        </p:spPr>
        <p:txBody>
          <a:bodyPr>
            <a:spAutoFit/>
          </a:bodyPr>
          <a:lstStyle/>
          <a:p>
            <a:pPr>
              <a:spcBef>
                <a:spcPct val="50000"/>
              </a:spcBef>
            </a:pPr>
            <a:r>
              <a:rPr lang="en-US" b="1" dirty="0" smtClean="0"/>
              <a:t>LU 5b</a:t>
            </a:r>
            <a:endParaRPr lang="en-US" b="1" dirty="0"/>
          </a:p>
        </p:txBody>
      </p:sp>
    </p:spTree>
    <p:extLst>
      <p:ext uri="{BB962C8B-B14F-4D97-AF65-F5344CB8AC3E}">
        <p14:creationId xmlns:p14="http://schemas.microsoft.com/office/powerpoint/2010/main" val="165936717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3C53A52C-FE94-41CC-982A-907EDF56AD7F}" type="slidenum">
              <a:rPr lang="en-US"/>
              <a:pPr>
                <a:defRPr/>
              </a:pPr>
              <a:t>59</a:t>
            </a:fld>
            <a:endParaRPr lang="en-US"/>
          </a:p>
        </p:txBody>
      </p:sp>
      <p:sp>
        <p:nvSpPr>
          <p:cNvPr id="139267" name="Rectangle 3"/>
          <p:cNvSpPr>
            <a:spLocks noGrp="1" noChangeArrowheads="1"/>
          </p:cNvSpPr>
          <p:nvPr>
            <p:ph type="title"/>
          </p:nvPr>
        </p:nvSpPr>
        <p:spPr/>
        <p:txBody>
          <a:bodyPr/>
          <a:lstStyle/>
          <a:p>
            <a:r>
              <a:rPr lang="en-US" sz="4000" dirty="0">
                <a:solidFill>
                  <a:schemeClr val="accent2"/>
                </a:solidFill>
              </a:rPr>
              <a:t>Community Emergency </a:t>
            </a:r>
            <a:r>
              <a:rPr lang="en-US" sz="4000" dirty="0" smtClean="0">
                <a:solidFill>
                  <a:schemeClr val="accent2"/>
                </a:solidFill>
              </a:rPr>
              <a:t/>
            </a:r>
            <a:br>
              <a:rPr lang="en-US" sz="4000" dirty="0" smtClean="0">
                <a:solidFill>
                  <a:schemeClr val="accent2"/>
                </a:solidFill>
              </a:rPr>
            </a:br>
            <a:r>
              <a:rPr lang="en-US" sz="4000" dirty="0" smtClean="0">
                <a:solidFill>
                  <a:schemeClr val="accent2"/>
                </a:solidFill>
              </a:rPr>
              <a:t>Response </a:t>
            </a:r>
            <a:r>
              <a:rPr lang="en-US" sz="4000" dirty="0">
                <a:solidFill>
                  <a:schemeClr val="accent2"/>
                </a:solidFill>
              </a:rPr>
              <a:t>Teams (CERT)</a:t>
            </a:r>
            <a:endParaRPr lang="en-US" sz="4000" dirty="0" smtClean="0">
              <a:solidFill>
                <a:schemeClr val="accent2"/>
              </a:solidFill>
            </a:endParaRPr>
          </a:p>
        </p:txBody>
      </p:sp>
      <p:sp>
        <p:nvSpPr>
          <p:cNvPr id="139268" name="Rectangle 4"/>
          <p:cNvSpPr>
            <a:spLocks noGrp="1" noChangeArrowheads="1"/>
          </p:cNvSpPr>
          <p:nvPr>
            <p:ph type="body" idx="1"/>
          </p:nvPr>
        </p:nvSpPr>
        <p:spPr/>
        <p:txBody>
          <a:bodyPr/>
          <a:lstStyle/>
          <a:p>
            <a:pPr>
              <a:lnSpc>
                <a:spcPct val="90000"/>
              </a:lnSpc>
            </a:pPr>
            <a:endParaRPr lang="en-US" sz="2400" dirty="0" smtClean="0"/>
          </a:p>
          <a:p>
            <a:pPr>
              <a:lnSpc>
                <a:spcPct val="90000"/>
              </a:lnSpc>
            </a:pPr>
            <a:endParaRPr lang="en-US" sz="2400" dirty="0"/>
          </a:p>
          <a:p>
            <a:pPr>
              <a:lnSpc>
                <a:spcPct val="90000"/>
              </a:lnSpc>
            </a:pPr>
            <a:r>
              <a:rPr lang="en-US" sz="2400" dirty="0"/>
              <a:t>Trains in light search and rescue</a:t>
            </a:r>
          </a:p>
          <a:p>
            <a:pPr>
              <a:lnSpc>
                <a:spcPct val="90000"/>
              </a:lnSpc>
            </a:pPr>
            <a:endParaRPr lang="en-US" sz="2400" dirty="0"/>
          </a:p>
          <a:p>
            <a:pPr>
              <a:lnSpc>
                <a:spcPct val="90000"/>
              </a:lnSpc>
            </a:pPr>
            <a:r>
              <a:rPr lang="en-US" sz="2400" dirty="0"/>
              <a:t>IS-317 Introduction to CERT</a:t>
            </a:r>
          </a:p>
          <a:p>
            <a:pPr>
              <a:lnSpc>
                <a:spcPct val="90000"/>
              </a:lnSpc>
            </a:pPr>
            <a:endParaRPr lang="en-US" sz="2400" dirty="0"/>
          </a:p>
          <a:p>
            <a:pPr>
              <a:lnSpc>
                <a:spcPct val="90000"/>
              </a:lnSpc>
            </a:pPr>
            <a:r>
              <a:rPr lang="en-US" sz="2400" dirty="0"/>
              <a:t>Classroom </a:t>
            </a:r>
            <a:r>
              <a:rPr lang="en-US" sz="2400" dirty="0" smtClean="0"/>
              <a:t>training course taught by Emergency Management</a:t>
            </a:r>
          </a:p>
          <a:p>
            <a:pPr marL="0" indent="0">
              <a:lnSpc>
                <a:spcPct val="90000"/>
              </a:lnSpc>
              <a:buNone/>
            </a:pPr>
            <a:endParaRPr lang="en-US" sz="2400" dirty="0"/>
          </a:p>
          <a:p>
            <a:pPr>
              <a:lnSpc>
                <a:spcPct val="80000"/>
              </a:lnSpc>
            </a:pPr>
            <a:endParaRPr lang="en-US" sz="2400" dirty="0" smtClean="0"/>
          </a:p>
          <a:p>
            <a:pPr>
              <a:lnSpc>
                <a:spcPct val="80000"/>
              </a:lnSpc>
            </a:pPr>
            <a:endParaRPr lang="en-US" sz="2000" dirty="0" smtClean="0"/>
          </a:p>
        </p:txBody>
      </p:sp>
      <p:sp>
        <p:nvSpPr>
          <p:cNvPr id="139269" name="Text Box 5"/>
          <p:cNvSpPr txBox="1">
            <a:spLocks noChangeArrowheads="1"/>
          </p:cNvSpPr>
          <p:nvPr/>
        </p:nvSpPr>
        <p:spPr bwMode="auto">
          <a:xfrm>
            <a:off x="457200" y="228600"/>
            <a:ext cx="838200" cy="366713"/>
          </a:xfrm>
          <a:prstGeom prst="rect">
            <a:avLst/>
          </a:prstGeom>
          <a:solidFill>
            <a:srgbClr val="FF9900"/>
          </a:solidFill>
          <a:ln w="9525">
            <a:noFill/>
            <a:miter lim="800000"/>
            <a:headEnd/>
            <a:tailEnd/>
          </a:ln>
          <a:effectLst/>
        </p:spPr>
        <p:txBody>
          <a:bodyPr>
            <a:spAutoFit/>
          </a:bodyPr>
          <a:lstStyle/>
          <a:p>
            <a:pPr>
              <a:spcBef>
                <a:spcPct val="50000"/>
              </a:spcBef>
            </a:pPr>
            <a:r>
              <a:rPr lang="en-US" b="1" dirty="0" smtClean="0"/>
              <a:t>LU 5b</a:t>
            </a:r>
            <a:endParaRPr lang="en-US" b="1" dirty="0"/>
          </a:p>
        </p:txBody>
      </p:sp>
    </p:spTree>
    <p:extLst>
      <p:ext uri="{BB962C8B-B14F-4D97-AF65-F5344CB8AC3E}">
        <p14:creationId xmlns:p14="http://schemas.microsoft.com/office/powerpoint/2010/main" val="39378155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E9FD3534-1918-4B77-97B2-937C77C118E4}" type="slidenum">
              <a:rPr lang="en-US"/>
              <a:pPr>
                <a:defRPr/>
              </a:pPr>
              <a:t>6</a:t>
            </a:fld>
            <a:endParaRPr lang="en-US"/>
          </a:p>
        </p:txBody>
      </p:sp>
      <p:sp>
        <p:nvSpPr>
          <p:cNvPr id="7173" name="Rectangle 2"/>
          <p:cNvSpPr>
            <a:spLocks noGrp="1" noChangeArrowheads="1"/>
          </p:cNvSpPr>
          <p:nvPr>
            <p:ph type="title"/>
          </p:nvPr>
        </p:nvSpPr>
        <p:spPr/>
        <p:txBody>
          <a:bodyPr/>
          <a:lstStyle/>
          <a:p>
            <a:pPr algn="l" eaLnBrk="1" hangingPunct="1"/>
            <a:r>
              <a:rPr lang="en-US" sz="3200" b="1" smtClean="0">
                <a:solidFill>
                  <a:srgbClr val="0000FF"/>
                </a:solidFill>
              </a:rPr>
              <a:t>What Amateur Radio ECOMM is not</a:t>
            </a:r>
          </a:p>
        </p:txBody>
      </p:sp>
      <p:sp>
        <p:nvSpPr>
          <p:cNvPr id="7174" name="Rectangle 3"/>
          <p:cNvSpPr>
            <a:spLocks noGrp="1" noChangeArrowheads="1"/>
          </p:cNvSpPr>
          <p:nvPr>
            <p:ph type="body" idx="1"/>
          </p:nvPr>
        </p:nvSpPr>
        <p:spPr>
          <a:xfrm>
            <a:off x="457200" y="1600200"/>
            <a:ext cx="8229600" cy="4800600"/>
          </a:xfrm>
        </p:spPr>
        <p:txBody>
          <a:bodyPr/>
          <a:lstStyle/>
          <a:p>
            <a:pPr eaLnBrk="1" hangingPunct="1">
              <a:lnSpc>
                <a:spcPct val="90000"/>
              </a:lnSpc>
            </a:pPr>
            <a:r>
              <a:rPr lang="en-US" sz="2400" dirty="0" smtClean="0"/>
              <a:t>We are </a:t>
            </a:r>
            <a:r>
              <a:rPr lang="en-US" sz="2400" u="sng" dirty="0" smtClean="0"/>
              <a:t>not</a:t>
            </a:r>
            <a:r>
              <a:rPr lang="en-US" sz="2400" dirty="0" smtClean="0"/>
              <a:t> first responders, will </a:t>
            </a:r>
            <a:r>
              <a:rPr lang="en-US" sz="2400" u="sng" dirty="0" smtClean="0"/>
              <a:t>not</a:t>
            </a:r>
            <a:r>
              <a:rPr lang="en-US" sz="2400" dirty="0" smtClean="0"/>
              <a:t> be the first on scene</a:t>
            </a:r>
          </a:p>
          <a:p>
            <a:pPr eaLnBrk="1" hangingPunct="1">
              <a:lnSpc>
                <a:spcPct val="90000"/>
              </a:lnSpc>
            </a:pPr>
            <a:r>
              <a:rPr lang="en-US" sz="2400" dirty="0" smtClean="0"/>
              <a:t>We have </a:t>
            </a:r>
            <a:r>
              <a:rPr lang="en-US" sz="2400" u="sng" dirty="0" smtClean="0"/>
              <a:t>no authority</a:t>
            </a:r>
            <a:r>
              <a:rPr lang="en-US" sz="2400" dirty="0" smtClean="0"/>
              <a:t> and can not make decisions for others</a:t>
            </a:r>
          </a:p>
          <a:p>
            <a:pPr eaLnBrk="1" hangingPunct="1">
              <a:lnSpc>
                <a:spcPct val="90000"/>
              </a:lnSpc>
            </a:pPr>
            <a:r>
              <a:rPr lang="en-US" sz="2400" dirty="0" smtClean="0"/>
              <a:t>It is your decision if you can participate or not, especially if these decisions affect your own health and welfare</a:t>
            </a:r>
          </a:p>
          <a:p>
            <a:pPr eaLnBrk="1" hangingPunct="1">
              <a:lnSpc>
                <a:spcPct val="90000"/>
              </a:lnSpc>
            </a:pPr>
            <a:r>
              <a:rPr lang="en-US" sz="2400" dirty="0" smtClean="0"/>
              <a:t>You are </a:t>
            </a:r>
            <a:r>
              <a:rPr lang="en-US" sz="2400" u="sng" dirty="0" smtClean="0"/>
              <a:t>not</a:t>
            </a:r>
            <a:r>
              <a:rPr lang="en-US" sz="2400" dirty="0" smtClean="0"/>
              <a:t> in charge </a:t>
            </a:r>
          </a:p>
          <a:p>
            <a:pPr eaLnBrk="1" hangingPunct="1">
              <a:lnSpc>
                <a:spcPct val="90000"/>
              </a:lnSpc>
            </a:pPr>
            <a:r>
              <a:rPr lang="en-US" sz="2400" dirty="0" smtClean="0"/>
              <a:t>You are there to temporally fulfill the needs of a Served Agency who's communication system is unable to do it’s job</a:t>
            </a:r>
          </a:p>
          <a:p>
            <a:pPr eaLnBrk="1" hangingPunct="1">
              <a:lnSpc>
                <a:spcPct val="90000"/>
              </a:lnSpc>
            </a:pPr>
            <a:r>
              <a:rPr lang="en-US" sz="2400" dirty="0" smtClean="0"/>
              <a:t>It is </a:t>
            </a:r>
            <a:r>
              <a:rPr lang="en-US" sz="2400" u="sng" dirty="0" smtClean="0"/>
              <a:t>not</a:t>
            </a:r>
            <a:r>
              <a:rPr lang="en-US" sz="2400" dirty="0" smtClean="0"/>
              <a:t> your job to backfill another job when the agency is short of personnel.  Your job is communications.  You can however help in other areas if you are qualified and do not compromise your primary job of communications   </a:t>
            </a:r>
          </a:p>
        </p:txBody>
      </p:sp>
      <p:sp>
        <p:nvSpPr>
          <p:cNvPr id="7177" name="Text Box 10"/>
          <p:cNvSpPr txBox="1">
            <a:spLocks noChangeArrowheads="1"/>
          </p:cNvSpPr>
          <p:nvPr/>
        </p:nvSpPr>
        <p:spPr bwMode="auto">
          <a:xfrm>
            <a:off x="457200" y="228600"/>
            <a:ext cx="838200" cy="366713"/>
          </a:xfrm>
          <a:prstGeom prst="rect">
            <a:avLst/>
          </a:prstGeom>
          <a:solidFill>
            <a:srgbClr val="996633"/>
          </a:solidFill>
          <a:ln w="9525">
            <a:noFill/>
            <a:miter lim="800000"/>
            <a:headEnd/>
            <a:tailEnd/>
          </a:ln>
        </p:spPr>
        <p:txBody>
          <a:bodyPr>
            <a:spAutoFit/>
          </a:bodyPr>
          <a:lstStyle/>
          <a:p>
            <a:pPr>
              <a:spcBef>
                <a:spcPct val="50000"/>
              </a:spcBef>
            </a:pPr>
            <a:r>
              <a:rPr lang="en-US" b="1">
                <a:solidFill>
                  <a:schemeClr val="bg1"/>
                </a:solidFill>
              </a:rPr>
              <a:t>LU 1</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
          <p:cNvSpPr>
            <a:spLocks noGrp="1" noChangeArrowheads="1"/>
          </p:cNvSpPr>
          <p:nvPr>
            <p:ph type="sldNum" sz="quarter" idx="12"/>
          </p:nvPr>
        </p:nvSpPr>
        <p:spPr>
          <a:ln/>
        </p:spPr>
        <p:txBody>
          <a:bodyPr/>
          <a:lstStyle/>
          <a:p>
            <a:pPr>
              <a:defRPr/>
            </a:pPr>
            <a:fld id="{8C877B31-1C5E-44EA-8FBC-D6E62124FFCE}" type="slidenum">
              <a:rPr lang="en-US"/>
              <a:pPr>
                <a:defRPr/>
              </a:pPr>
              <a:t>60</a:t>
            </a:fld>
            <a:endParaRPr lang="en-US"/>
          </a:p>
        </p:txBody>
      </p:sp>
      <p:sp>
        <p:nvSpPr>
          <p:cNvPr id="145410" name="Rectangle 2"/>
          <p:cNvSpPr>
            <a:spLocks noGrp="1" noChangeArrowheads="1"/>
          </p:cNvSpPr>
          <p:nvPr>
            <p:ph type="title"/>
          </p:nvPr>
        </p:nvSpPr>
        <p:spPr>
          <a:xfrm>
            <a:off x="457200" y="304800"/>
            <a:ext cx="8229600" cy="1143000"/>
          </a:xfrm>
        </p:spPr>
        <p:txBody>
          <a:bodyPr/>
          <a:lstStyle/>
          <a:p>
            <a:r>
              <a:rPr lang="en-US" smtClean="0">
                <a:solidFill>
                  <a:schemeClr val="accent2"/>
                </a:solidFill>
              </a:rPr>
              <a:t>LU5 Review</a:t>
            </a:r>
            <a:r>
              <a:rPr lang="en-US" smtClean="0"/>
              <a:t> </a:t>
            </a:r>
          </a:p>
        </p:txBody>
      </p:sp>
      <p:sp>
        <p:nvSpPr>
          <p:cNvPr id="145411" name="Rectangle 3"/>
          <p:cNvSpPr>
            <a:spLocks noGrp="1" noChangeArrowheads="1"/>
          </p:cNvSpPr>
          <p:nvPr>
            <p:ph type="body" idx="1"/>
          </p:nvPr>
        </p:nvSpPr>
        <p:spPr>
          <a:xfrm>
            <a:off x="304800" y="1341438"/>
            <a:ext cx="8229600" cy="4525962"/>
          </a:xfrm>
          <a:noFill/>
        </p:spPr>
        <p:txBody>
          <a:bodyPr/>
          <a:lstStyle/>
          <a:p>
            <a:pPr marL="609600" indent="-609600">
              <a:lnSpc>
                <a:spcPct val="80000"/>
              </a:lnSpc>
              <a:buFontTx/>
              <a:buAutoNum type="arabicPeriod"/>
              <a:tabLst>
                <a:tab pos="6686550" algn="l"/>
              </a:tabLst>
            </a:pPr>
            <a:r>
              <a:rPr lang="en-US" sz="2400" b="1" i="1" dirty="0" smtClean="0">
                <a:solidFill>
                  <a:srgbClr val="FF0000"/>
                </a:solidFill>
              </a:rPr>
              <a:t>When </a:t>
            </a:r>
            <a:r>
              <a:rPr lang="en-US" sz="2400" b="1" i="1" dirty="0" err="1" smtClean="0">
                <a:solidFill>
                  <a:srgbClr val="FF0000"/>
                </a:solidFill>
              </a:rPr>
              <a:t>emcomm</a:t>
            </a:r>
            <a:r>
              <a:rPr lang="en-US" sz="2400" b="1" i="1" dirty="0" smtClean="0">
                <a:solidFill>
                  <a:srgbClr val="FF0000"/>
                </a:solidFill>
              </a:rPr>
              <a:t> members are called upon </a:t>
            </a:r>
            <a:r>
              <a:rPr lang="en-US" sz="2400" b="1" i="1" dirty="0">
                <a:solidFill>
                  <a:srgbClr val="FF0000"/>
                </a:solidFill>
              </a:rPr>
              <a:t/>
            </a:r>
            <a:br>
              <a:rPr lang="en-US" sz="2400" b="1" i="1" dirty="0">
                <a:solidFill>
                  <a:srgbClr val="FF0000"/>
                </a:solidFill>
              </a:rPr>
            </a:br>
            <a:r>
              <a:rPr lang="en-US" sz="2400" b="1" i="1" dirty="0" smtClean="0">
                <a:solidFill>
                  <a:srgbClr val="FF0000"/>
                </a:solidFill>
              </a:rPr>
              <a:t>to operate on public safety radio they </a:t>
            </a:r>
            <a:br>
              <a:rPr lang="en-US" sz="2400" b="1" i="1" dirty="0" smtClean="0">
                <a:solidFill>
                  <a:srgbClr val="FF0000"/>
                </a:solidFill>
              </a:rPr>
            </a:br>
            <a:r>
              <a:rPr lang="en-US" sz="2400" b="1" i="1" dirty="0" smtClean="0">
                <a:solidFill>
                  <a:srgbClr val="FF0000"/>
                </a:solidFill>
              </a:rPr>
              <a:t>may </a:t>
            </a:r>
            <a:r>
              <a:rPr lang="en-US" sz="2400" b="1" i="1" u="sng" dirty="0" smtClean="0">
                <a:solidFill>
                  <a:srgbClr val="FF0000"/>
                </a:solidFill>
              </a:rPr>
              <a:t>not</a:t>
            </a:r>
            <a:r>
              <a:rPr lang="en-US" sz="2400" b="1" i="1" dirty="0" smtClean="0">
                <a:solidFill>
                  <a:srgbClr val="FF0000"/>
                </a:solidFill>
              </a:rPr>
              <a:t> engage in casual conversations.</a:t>
            </a:r>
            <a:r>
              <a:rPr lang="en-US" sz="2400" i="1" dirty="0" smtClean="0"/>
              <a:t/>
            </a:r>
            <a:br>
              <a:rPr lang="en-US" sz="2400" i="1" dirty="0" smtClean="0"/>
            </a:br>
            <a:endParaRPr lang="en-US" sz="2400" i="1" dirty="0" smtClean="0"/>
          </a:p>
          <a:p>
            <a:pPr marL="609600" indent="-609600">
              <a:lnSpc>
                <a:spcPct val="80000"/>
              </a:lnSpc>
              <a:buFontTx/>
              <a:buAutoNum type="arabicPeriod"/>
            </a:pPr>
            <a:r>
              <a:rPr lang="en-US" sz="2400" i="1" dirty="0" smtClean="0"/>
              <a:t>Motorola’s trade marked name for CTCSS is </a:t>
            </a:r>
            <a:br>
              <a:rPr lang="en-US" sz="2400" i="1" dirty="0" smtClean="0"/>
            </a:br>
            <a:r>
              <a:rPr lang="en-US" sz="2400" i="1" dirty="0" smtClean="0"/>
              <a:t>PL or Private line</a:t>
            </a:r>
            <a:br>
              <a:rPr lang="en-US" sz="2400" i="1" dirty="0" smtClean="0"/>
            </a:br>
            <a:endParaRPr lang="en-US" sz="2400" i="1" dirty="0" smtClean="0"/>
          </a:p>
          <a:p>
            <a:pPr marL="609600" indent="-609600">
              <a:lnSpc>
                <a:spcPct val="80000"/>
              </a:lnSpc>
              <a:buFontTx/>
              <a:buAutoNum type="arabicPeriod"/>
            </a:pPr>
            <a:r>
              <a:rPr lang="en-US" sz="2400" i="1" dirty="0" smtClean="0"/>
              <a:t>The newer medical emergency medical </a:t>
            </a:r>
            <a:br>
              <a:rPr lang="en-US" sz="2400" i="1" dirty="0" smtClean="0"/>
            </a:br>
            <a:r>
              <a:rPr lang="en-US" sz="2400" i="1" dirty="0" smtClean="0"/>
              <a:t>radio service uses  10 UHF Duplex </a:t>
            </a:r>
            <a:br>
              <a:rPr lang="en-US" sz="2400" i="1" dirty="0" smtClean="0"/>
            </a:br>
            <a:r>
              <a:rPr lang="en-US" sz="2400" i="1" dirty="0" smtClean="0"/>
              <a:t>frequencies and 7 VHF simplex channels. </a:t>
            </a:r>
            <a:br>
              <a:rPr lang="en-US" sz="2400" i="1" dirty="0" smtClean="0"/>
            </a:br>
            <a:endParaRPr lang="en-US" sz="2400" i="1" dirty="0" smtClean="0"/>
          </a:p>
          <a:p>
            <a:pPr marL="609600" indent="-609600">
              <a:lnSpc>
                <a:spcPct val="80000"/>
              </a:lnSpc>
              <a:buFontTx/>
              <a:buAutoNum type="arabicPeriod"/>
            </a:pPr>
            <a:r>
              <a:rPr lang="en-US" sz="2400" i="1" dirty="0" smtClean="0"/>
              <a:t>Amateur Radio does not currently use </a:t>
            </a:r>
            <a:br>
              <a:rPr lang="en-US" sz="2400" i="1" dirty="0" smtClean="0"/>
            </a:br>
            <a:r>
              <a:rPr lang="en-US" sz="2400" i="1" dirty="0" smtClean="0"/>
              <a:t>(or allow) the Trunked Radio System </a:t>
            </a:r>
            <a:br>
              <a:rPr lang="en-US" sz="2400" i="1" dirty="0" smtClean="0"/>
            </a:br>
            <a:r>
              <a:rPr lang="en-US" sz="2400" i="1" dirty="0" smtClean="0"/>
              <a:t>format.</a:t>
            </a:r>
          </a:p>
          <a:p>
            <a:pPr marL="609600" indent="-609600">
              <a:lnSpc>
                <a:spcPct val="80000"/>
              </a:lnSpc>
              <a:buFontTx/>
              <a:buAutoNum type="arabicPeriod"/>
            </a:pPr>
            <a:endParaRPr lang="en-US" sz="2400" i="1" dirty="0" smtClean="0"/>
          </a:p>
          <a:p>
            <a:pPr marL="609600" indent="-609600">
              <a:lnSpc>
                <a:spcPct val="80000"/>
              </a:lnSpc>
              <a:buFontTx/>
              <a:buNone/>
            </a:pPr>
            <a:endParaRPr lang="en-US" sz="2400" dirty="0" smtClean="0"/>
          </a:p>
        </p:txBody>
      </p:sp>
      <p:pic>
        <p:nvPicPr>
          <p:cNvPr id="145413" name="Picture 5" descr="Motorola.com">
            <a:hlinkClick r:id="rId2"/>
          </p:cNvPr>
          <p:cNvPicPr>
            <a:picLocks noChangeAspect="1" noChangeArrowheads="1"/>
          </p:cNvPicPr>
          <p:nvPr/>
        </p:nvPicPr>
        <p:blipFill>
          <a:blip r:embed="rId3" cstate="print"/>
          <a:srcRect/>
          <a:stretch>
            <a:fillRect/>
          </a:stretch>
        </p:blipFill>
        <p:spPr bwMode="auto">
          <a:xfrm>
            <a:off x="7086600" y="2590800"/>
            <a:ext cx="457200" cy="457200"/>
          </a:xfrm>
          <a:prstGeom prst="rect">
            <a:avLst/>
          </a:prstGeom>
          <a:noFill/>
        </p:spPr>
      </p:pic>
      <p:pic>
        <p:nvPicPr>
          <p:cNvPr id="145414" name="Picture 6" descr="MCj04160100000[1]"/>
          <p:cNvPicPr>
            <a:picLocks noChangeAspect="1" noChangeArrowheads="1"/>
          </p:cNvPicPr>
          <p:nvPr/>
        </p:nvPicPr>
        <p:blipFill>
          <a:blip r:embed="rId4" cstate="print"/>
          <a:srcRect/>
          <a:stretch>
            <a:fillRect/>
          </a:stretch>
        </p:blipFill>
        <p:spPr bwMode="auto">
          <a:xfrm>
            <a:off x="7010400" y="3657600"/>
            <a:ext cx="1066800" cy="603250"/>
          </a:xfrm>
          <a:prstGeom prst="rect">
            <a:avLst/>
          </a:prstGeom>
          <a:noFill/>
        </p:spPr>
      </p:pic>
      <p:pic>
        <p:nvPicPr>
          <p:cNvPr id="145415" name="Picture 7" descr="MCj03349860000[1]"/>
          <p:cNvPicPr>
            <a:picLocks noChangeAspect="1" noChangeArrowheads="1"/>
          </p:cNvPicPr>
          <p:nvPr/>
        </p:nvPicPr>
        <p:blipFill>
          <a:blip r:embed="rId5" cstate="print"/>
          <a:srcRect/>
          <a:stretch>
            <a:fillRect/>
          </a:stretch>
        </p:blipFill>
        <p:spPr bwMode="auto">
          <a:xfrm>
            <a:off x="7315200" y="1066800"/>
            <a:ext cx="903288" cy="1143000"/>
          </a:xfrm>
          <a:prstGeom prst="rect">
            <a:avLst/>
          </a:prstGeom>
          <a:noFill/>
        </p:spPr>
      </p:pic>
      <p:grpSp>
        <p:nvGrpSpPr>
          <p:cNvPr id="145416" name="Group 8"/>
          <p:cNvGrpSpPr>
            <a:grpSpLocks/>
          </p:cNvGrpSpPr>
          <p:nvPr/>
        </p:nvGrpSpPr>
        <p:grpSpPr bwMode="auto">
          <a:xfrm>
            <a:off x="6934200" y="4648200"/>
            <a:ext cx="1295400" cy="1071563"/>
            <a:chOff x="3864" y="2796"/>
            <a:chExt cx="1140" cy="1143"/>
          </a:xfrm>
        </p:grpSpPr>
        <p:sp>
          <p:nvSpPr>
            <p:cNvPr id="145417" name="Freeform 9"/>
            <p:cNvSpPr>
              <a:spLocks/>
            </p:cNvSpPr>
            <p:nvPr/>
          </p:nvSpPr>
          <p:spPr bwMode="auto">
            <a:xfrm>
              <a:off x="4332" y="3386"/>
              <a:ext cx="100" cy="86"/>
            </a:xfrm>
            <a:custGeom>
              <a:avLst/>
              <a:gdLst/>
              <a:ahLst/>
              <a:cxnLst>
                <a:cxn ang="0">
                  <a:pos x="103" y="88"/>
                </a:cxn>
                <a:cxn ang="0">
                  <a:pos x="122" y="78"/>
                </a:cxn>
                <a:cxn ang="0">
                  <a:pos x="124" y="51"/>
                </a:cxn>
                <a:cxn ang="0">
                  <a:pos x="99" y="30"/>
                </a:cxn>
                <a:cxn ang="0">
                  <a:pos x="63" y="22"/>
                </a:cxn>
                <a:cxn ang="0">
                  <a:pos x="32" y="40"/>
                </a:cxn>
                <a:cxn ang="0">
                  <a:pos x="24" y="84"/>
                </a:cxn>
                <a:cxn ang="0">
                  <a:pos x="36" y="117"/>
                </a:cxn>
                <a:cxn ang="0">
                  <a:pos x="63" y="138"/>
                </a:cxn>
                <a:cxn ang="0">
                  <a:pos x="92" y="149"/>
                </a:cxn>
                <a:cxn ang="0">
                  <a:pos x="119" y="146"/>
                </a:cxn>
                <a:cxn ang="0">
                  <a:pos x="153" y="130"/>
                </a:cxn>
                <a:cxn ang="0">
                  <a:pos x="182" y="101"/>
                </a:cxn>
                <a:cxn ang="0">
                  <a:pos x="191" y="56"/>
                </a:cxn>
                <a:cxn ang="0">
                  <a:pos x="185" y="30"/>
                </a:cxn>
                <a:cxn ang="0">
                  <a:pos x="194" y="50"/>
                </a:cxn>
                <a:cxn ang="0">
                  <a:pos x="200" y="82"/>
                </a:cxn>
                <a:cxn ang="0">
                  <a:pos x="190" y="122"/>
                </a:cxn>
                <a:cxn ang="0">
                  <a:pos x="152" y="160"/>
                </a:cxn>
                <a:cxn ang="0">
                  <a:pos x="100" y="173"/>
                </a:cxn>
                <a:cxn ang="0">
                  <a:pos x="48" y="160"/>
                </a:cxn>
                <a:cxn ang="0">
                  <a:pos x="11" y="126"/>
                </a:cxn>
                <a:cxn ang="0">
                  <a:pos x="0" y="83"/>
                </a:cxn>
                <a:cxn ang="0">
                  <a:pos x="4" y="51"/>
                </a:cxn>
                <a:cxn ang="0">
                  <a:pos x="20" y="24"/>
                </a:cxn>
                <a:cxn ang="0">
                  <a:pos x="49" y="6"/>
                </a:cxn>
                <a:cxn ang="0">
                  <a:pos x="85" y="0"/>
                </a:cxn>
                <a:cxn ang="0">
                  <a:pos x="116" y="8"/>
                </a:cxn>
                <a:cxn ang="0">
                  <a:pos x="140" y="27"/>
                </a:cxn>
                <a:cxn ang="0">
                  <a:pos x="150" y="52"/>
                </a:cxn>
                <a:cxn ang="0">
                  <a:pos x="144" y="79"/>
                </a:cxn>
                <a:cxn ang="0">
                  <a:pos x="123" y="98"/>
                </a:cxn>
                <a:cxn ang="0">
                  <a:pos x="97" y="106"/>
                </a:cxn>
                <a:cxn ang="0">
                  <a:pos x="76" y="101"/>
                </a:cxn>
                <a:cxn ang="0">
                  <a:pos x="65" y="86"/>
                </a:cxn>
                <a:cxn ang="0">
                  <a:pos x="70" y="73"/>
                </a:cxn>
                <a:cxn ang="0">
                  <a:pos x="81" y="63"/>
                </a:cxn>
                <a:cxn ang="0">
                  <a:pos x="91" y="59"/>
                </a:cxn>
                <a:cxn ang="0">
                  <a:pos x="96" y="60"/>
                </a:cxn>
                <a:cxn ang="0">
                  <a:pos x="108" y="73"/>
                </a:cxn>
              </a:cxnLst>
              <a:rect l="0" t="0" r="r" b="b"/>
              <a:pathLst>
                <a:path w="200" h="173">
                  <a:moveTo>
                    <a:pt x="100" y="88"/>
                  </a:moveTo>
                  <a:lnTo>
                    <a:pt x="103" y="88"/>
                  </a:lnTo>
                  <a:lnTo>
                    <a:pt x="112" y="86"/>
                  </a:lnTo>
                  <a:lnTo>
                    <a:pt x="122" y="78"/>
                  </a:lnTo>
                  <a:lnTo>
                    <a:pt x="127" y="62"/>
                  </a:lnTo>
                  <a:lnTo>
                    <a:pt x="124" y="51"/>
                  </a:lnTo>
                  <a:lnTo>
                    <a:pt x="115" y="39"/>
                  </a:lnTo>
                  <a:lnTo>
                    <a:pt x="99" y="30"/>
                  </a:lnTo>
                  <a:lnTo>
                    <a:pt x="81" y="24"/>
                  </a:lnTo>
                  <a:lnTo>
                    <a:pt x="63" y="22"/>
                  </a:lnTo>
                  <a:lnTo>
                    <a:pt x="46" y="28"/>
                  </a:lnTo>
                  <a:lnTo>
                    <a:pt x="32" y="40"/>
                  </a:lnTo>
                  <a:lnTo>
                    <a:pt x="24" y="62"/>
                  </a:lnTo>
                  <a:lnTo>
                    <a:pt x="24" y="84"/>
                  </a:lnTo>
                  <a:lnTo>
                    <a:pt x="28" y="101"/>
                  </a:lnTo>
                  <a:lnTo>
                    <a:pt x="36" y="117"/>
                  </a:lnTo>
                  <a:lnTo>
                    <a:pt x="49" y="129"/>
                  </a:lnTo>
                  <a:lnTo>
                    <a:pt x="63" y="138"/>
                  </a:lnTo>
                  <a:lnTo>
                    <a:pt x="78" y="145"/>
                  </a:lnTo>
                  <a:lnTo>
                    <a:pt x="92" y="149"/>
                  </a:lnTo>
                  <a:lnTo>
                    <a:pt x="106" y="149"/>
                  </a:lnTo>
                  <a:lnTo>
                    <a:pt x="119" y="146"/>
                  </a:lnTo>
                  <a:lnTo>
                    <a:pt x="137" y="139"/>
                  </a:lnTo>
                  <a:lnTo>
                    <a:pt x="153" y="130"/>
                  </a:lnTo>
                  <a:lnTo>
                    <a:pt x="169" y="117"/>
                  </a:lnTo>
                  <a:lnTo>
                    <a:pt x="182" y="101"/>
                  </a:lnTo>
                  <a:lnTo>
                    <a:pt x="190" y="81"/>
                  </a:lnTo>
                  <a:lnTo>
                    <a:pt x="191" y="56"/>
                  </a:lnTo>
                  <a:lnTo>
                    <a:pt x="184" y="28"/>
                  </a:lnTo>
                  <a:lnTo>
                    <a:pt x="185" y="30"/>
                  </a:lnTo>
                  <a:lnTo>
                    <a:pt x="190" y="38"/>
                  </a:lnTo>
                  <a:lnTo>
                    <a:pt x="194" y="50"/>
                  </a:lnTo>
                  <a:lnTo>
                    <a:pt x="199" y="65"/>
                  </a:lnTo>
                  <a:lnTo>
                    <a:pt x="200" y="82"/>
                  </a:lnTo>
                  <a:lnTo>
                    <a:pt x="198" y="101"/>
                  </a:lnTo>
                  <a:lnTo>
                    <a:pt x="190" y="122"/>
                  </a:lnTo>
                  <a:lnTo>
                    <a:pt x="175" y="142"/>
                  </a:lnTo>
                  <a:lnTo>
                    <a:pt x="152" y="160"/>
                  </a:lnTo>
                  <a:lnTo>
                    <a:pt x="126" y="170"/>
                  </a:lnTo>
                  <a:lnTo>
                    <a:pt x="100" y="173"/>
                  </a:lnTo>
                  <a:lnTo>
                    <a:pt x="73" y="169"/>
                  </a:lnTo>
                  <a:lnTo>
                    <a:pt x="48" y="160"/>
                  </a:lnTo>
                  <a:lnTo>
                    <a:pt x="27" y="145"/>
                  </a:lnTo>
                  <a:lnTo>
                    <a:pt x="11" y="126"/>
                  </a:lnTo>
                  <a:lnTo>
                    <a:pt x="2" y="101"/>
                  </a:lnTo>
                  <a:lnTo>
                    <a:pt x="0" y="83"/>
                  </a:lnTo>
                  <a:lnTo>
                    <a:pt x="1" y="66"/>
                  </a:lnTo>
                  <a:lnTo>
                    <a:pt x="4" y="51"/>
                  </a:lnTo>
                  <a:lnTo>
                    <a:pt x="11" y="36"/>
                  </a:lnTo>
                  <a:lnTo>
                    <a:pt x="20" y="24"/>
                  </a:lnTo>
                  <a:lnTo>
                    <a:pt x="33" y="14"/>
                  </a:lnTo>
                  <a:lnTo>
                    <a:pt x="49" y="6"/>
                  </a:lnTo>
                  <a:lnTo>
                    <a:pt x="67" y="1"/>
                  </a:lnTo>
                  <a:lnTo>
                    <a:pt x="85" y="0"/>
                  </a:lnTo>
                  <a:lnTo>
                    <a:pt x="101" y="2"/>
                  </a:lnTo>
                  <a:lnTo>
                    <a:pt x="116" y="8"/>
                  </a:lnTo>
                  <a:lnTo>
                    <a:pt x="130" y="16"/>
                  </a:lnTo>
                  <a:lnTo>
                    <a:pt x="140" y="27"/>
                  </a:lnTo>
                  <a:lnTo>
                    <a:pt x="148" y="38"/>
                  </a:lnTo>
                  <a:lnTo>
                    <a:pt x="150" y="52"/>
                  </a:lnTo>
                  <a:lnTo>
                    <a:pt x="149" y="66"/>
                  </a:lnTo>
                  <a:lnTo>
                    <a:pt x="144" y="79"/>
                  </a:lnTo>
                  <a:lnTo>
                    <a:pt x="134" y="90"/>
                  </a:lnTo>
                  <a:lnTo>
                    <a:pt x="123" y="98"/>
                  </a:lnTo>
                  <a:lnTo>
                    <a:pt x="110" y="104"/>
                  </a:lnTo>
                  <a:lnTo>
                    <a:pt x="97" y="106"/>
                  </a:lnTo>
                  <a:lnTo>
                    <a:pt x="86" y="106"/>
                  </a:lnTo>
                  <a:lnTo>
                    <a:pt x="76" y="101"/>
                  </a:lnTo>
                  <a:lnTo>
                    <a:pt x="69" y="94"/>
                  </a:lnTo>
                  <a:lnTo>
                    <a:pt x="65" y="86"/>
                  </a:lnTo>
                  <a:lnTo>
                    <a:pt x="66" y="78"/>
                  </a:lnTo>
                  <a:lnTo>
                    <a:pt x="70" y="73"/>
                  </a:lnTo>
                  <a:lnTo>
                    <a:pt x="76" y="68"/>
                  </a:lnTo>
                  <a:lnTo>
                    <a:pt x="81" y="63"/>
                  </a:lnTo>
                  <a:lnTo>
                    <a:pt x="86" y="61"/>
                  </a:lnTo>
                  <a:lnTo>
                    <a:pt x="91" y="59"/>
                  </a:lnTo>
                  <a:lnTo>
                    <a:pt x="92" y="59"/>
                  </a:lnTo>
                  <a:lnTo>
                    <a:pt x="96" y="60"/>
                  </a:lnTo>
                  <a:lnTo>
                    <a:pt x="104" y="63"/>
                  </a:lnTo>
                  <a:lnTo>
                    <a:pt x="108" y="73"/>
                  </a:lnTo>
                  <a:lnTo>
                    <a:pt x="100" y="88"/>
                  </a:lnTo>
                  <a:close/>
                </a:path>
              </a:pathLst>
            </a:custGeom>
            <a:solidFill>
              <a:srgbClr val="93E800"/>
            </a:solidFill>
            <a:ln w="9525">
              <a:noFill/>
              <a:round/>
              <a:headEnd/>
              <a:tailEnd/>
            </a:ln>
          </p:spPr>
          <p:txBody>
            <a:bodyPr/>
            <a:lstStyle/>
            <a:p>
              <a:endParaRPr lang="en-US"/>
            </a:p>
          </p:txBody>
        </p:sp>
        <p:sp>
          <p:nvSpPr>
            <p:cNvPr id="145418" name="Freeform 10"/>
            <p:cNvSpPr>
              <a:spLocks/>
            </p:cNvSpPr>
            <p:nvPr/>
          </p:nvSpPr>
          <p:spPr bwMode="auto">
            <a:xfrm>
              <a:off x="4281" y="3357"/>
              <a:ext cx="52" cy="45"/>
            </a:xfrm>
            <a:custGeom>
              <a:avLst/>
              <a:gdLst/>
              <a:ahLst/>
              <a:cxnLst>
                <a:cxn ang="0">
                  <a:pos x="55" y="47"/>
                </a:cxn>
                <a:cxn ang="0">
                  <a:pos x="63" y="41"/>
                </a:cxn>
                <a:cxn ang="0">
                  <a:pos x="66" y="27"/>
                </a:cxn>
                <a:cxn ang="0">
                  <a:pos x="52" y="15"/>
                </a:cxn>
                <a:cxn ang="0">
                  <a:pos x="33" y="12"/>
                </a:cxn>
                <a:cxn ang="0">
                  <a:pos x="17" y="21"/>
                </a:cxn>
                <a:cxn ang="0">
                  <a:pos x="13" y="44"/>
                </a:cxn>
                <a:cxn ang="0">
                  <a:pos x="20" y="61"/>
                </a:cxn>
                <a:cxn ang="0">
                  <a:pos x="33" y="72"/>
                </a:cxn>
                <a:cxn ang="0">
                  <a:pos x="48" y="78"/>
                </a:cxn>
                <a:cxn ang="0">
                  <a:pos x="62" y="76"/>
                </a:cxn>
                <a:cxn ang="0">
                  <a:pos x="79" y="68"/>
                </a:cxn>
                <a:cxn ang="0">
                  <a:pos x="94" y="53"/>
                </a:cxn>
                <a:cxn ang="0">
                  <a:pos x="99" y="29"/>
                </a:cxn>
                <a:cxn ang="0">
                  <a:pos x="99" y="20"/>
                </a:cxn>
                <a:cxn ang="0">
                  <a:pos x="103" y="53"/>
                </a:cxn>
                <a:cxn ang="0">
                  <a:pos x="79" y="83"/>
                </a:cxn>
                <a:cxn ang="0">
                  <a:pos x="52" y="90"/>
                </a:cxn>
                <a:cxn ang="0">
                  <a:pos x="25" y="83"/>
                </a:cxn>
                <a:cxn ang="0">
                  <a:pos x="6" y="66"/>
                </a:cxn>
                <a:cxn ang="0">
                  <a:pos x="0" y="44"/>
                </a:cxn>
                <a:cxn ang="0">
                  <a:pos x="2" y="27"/>
                </a:cxn>
                <a:cxn ang="0">
                  <a:pos x="10" y="13"/>
                </a:cxn>
                <a:cxn ang="0">
                  <a:pos x="25" y="4"/>
                </a:cxn>
                <a:cxn ang="0">
                  <a:pos x="45" y="0"/>
                </a:cxn>
                <a:cxn ang="0">
                  <a:pos x="61" y="5"/>
                </a:cxn>
                <a:cxn ang="0">
                  <a:pos x="74" y="14"/>
                </a:cxn>
                <a:cxn ang="0">
                  <a:pos x="79" y="27"/>
                </a:cxn>
                <a:cxn ang="0">
                  <a:pos x="75" y="42"/>
                </a:cxn>
                <a:cxn ang="0">
                  <a:pos x="65" y="52"/>
                </a:cxn>
                <a:cxn ang="0">
                  <a:pos x="51" y="56"/>
                </a:cxn>
                <a:cxn ang="0">
                  <a:pos x="39" y="53"/>
                </a:cxn>
                <a:cxn ang="0">
                  <a:pos x="35" y="42"/>
                </a:cxn>
                <a:cxn ang="0">
                  <a:pos x="45" y="32"/>
                </a:cxn>
                <a:cxn ang="0">
                  <a:pos x="50" y="30"/>
                </a:cxn>
                <a:cxn ang="0">
                  <a:pos x="56" y="38"/>
                </a:cxn>
              </a:cxnLst>
              <a:rect l="0" t="0" r="r" b="b"/>
              <a:pathLst>
                <a:path w="104" h="90">
                  <a:moveTo>
                    <a:pt x="53" y="47"/>
                  </a:moveTo>
                  <a:lnTo>
                    <a:pt x="55" y="47"/>
                  </a:lnTo>
                  <a:lnTo>
                    <a:pt x="59" y="45"/>
                  </a:lnTo>
                  <a:lnTo>
                    <a:pt x="63" y="41"/>
                  </a:lnTo>
                  <a:lnTo>
                    <a:pt x="67" y="33"/>
                  </a:lnTo>
                  <a:lnTo>
                    <a:pt x="66" y="27"/>
                  </a:lnTo>
                  <a:lnTo>
                    <a:pt x="60" y="20"/>
                  </a:lnTo>
                  <a:lnTo>
                    <a:pt x="52" y="15"/>
                  </a:lnTo>
                  <a:lnTo>
                    <a:pt x="43" y="12"/>
                  </a:lnTo>
                  <a:lnTo>
                    <a:pt x="33" y="12"/>
                  </a:lnTo>
                  <a:lnTo>
                    <a:pt x="24" y="14"/>
                  </a:lnTo>
                  <a:lnTo>
                    <a:pt x="17" y="21"/>
                  </a:lnTo>
                  <a:lnTo>
                    <a:pt x="13" y="33"/>
                  </a:lnTo>
                  <a:lnTo>
                    <a:pt x="13" y="44"/>
                  </a:lnTo>
                  <a:lnTo>
                    <a:pt x="15" y="53"/>
                  </a:lnTo>
                  <a:lnTo>
                    <a:pt x="20" y="61"/>
                  </a:lnTo>
                  <a:lnTo>
                    <a:pt x="25" y="67"/>
                  </a:lnTo>
                  <a:lnTo>
                    <a:pt x="33" y="72"/>
                  </a:lnTo>
                  <a:lnTo>
                    <a:pt x="40" y="75"/>
                  </a:lnTo>
                  <a:lnTo>
                    <a:pt x="48" y="78"/>
                  </a:lnTo>
                  <a:lnTo>
                    <a:pt x="55" y="78"/>
                  </a:lnTo>
                  <a:lnTo>
                    <a:pt x="62" y="76"/>
                  </a:lnTo>
                  <a:lnTo>
                    <a:pt x="71" y="73"/>
                  </a:lnTo>
                  <a:lnTo>
                    <a:pt x="79" y="68"/>
                  </a:lnTo>
                  <a:lnTo>
                    <a:pt x="88" y="61"/>
                  </a:lnTo>
                  <a:lnTo>
                    <a:pt x="94" y="53"/>
                  </a:lnTo>
                  <a:lnTo>
                    <a:pt x="99" y="42"/>
                  </a:lnTo>
                  <a:lnTo>
                    <a:pt x="99" y="29"/>
                  </a:lnTo>
                  <a:lnTo>
                    <a:pt x="96" y="14"/>
                  </a:lnTo>
                  <a:lnTo>
                    <a:pt x="99" y="20"/>
                  </a:lnTo>
                  <a:lnTo>
                    <a:pt x="104" y="34"/>
                  </a:lnTo>
                  <a:lnTo>
                    <a:pt x="103" y="53"/>
                  </a:lnTo>
                  <a:lnTo>
                    <a:pt x="91" y="74"/>
                  </a:lnTo>
                  <a:lnTo>
                    <a:pt x="79" y="83"/>
                  </a:lnTo>
                  <a:lnTo>
                    <a:pt x="66" y="89"/>
                  </a:lnTo>
                  <a:lnTo>
                    <a:pt x="52" y="90"/>
                  </a:lnTo>
                  <a:lnTo>
                    <a:pt x="38" y="89"/>
                  </a:lnTo>
                  <a:lnTo>
                    <a:pt x="25" y="83"/>
                  </a:lnTo>
                  <a:lnTo>
                    <a:pt x="14" y="76"/>
                  </a:lnTo>
                  <a:lnTo>
                    <a:pt x="6" y="66"/>
                  </a:lnTo>
                  <a:lnTo>
                    <a:pt x="1" y="53"/>
                  </a:lnTo>
                  <a:lnTo>
                    <a:pt x="0" y="44"/>
                  </a:lnTo>
                  <a:lnTo>
                    <a:pt x="0" y="35"/>
                  </a:lnTo>
                  <a:lnTo>
                    <a:pt x="2" y="27"/>
                  </a:lnTo>
                  <a:lnTo>
                    <a:pt x="6" y="19"/>
                  </a:lnTo>
                  <a:lnTo>
                    <a:pt x="10" y="13"/>
                  </a:lnTo>
                  <a:lnTo>
                    <a:pt x="17" y="7"/>
                  </a:lnTo>
                  <a:lnTo>
                    <a:pt x="25" y="4"/>
                  </a:lnTo>
                  <a:lnTo>
                    <a:pt x="36" y="2"/>
                  </a:lnTo>
                  <a:lnTo>
                    <a:pt x="45" y="0"/>
                  </a:lnTo>
                  <a:lnTo>
                    <a:pt x="53" y="2"/>
                  </a:lnTo>
                  <a:lnTo>
                    <a:pt x="61" y="5"/>
                  </a:lnTo>
                  <a:lnTo>
                    <a:pt x="68" y="9"/>
                  </a:lnTo>
                  <a:lnTo>
                    <a:pt x="74" y="14"/>
                  </a:lnTo>
                  <a:lnTo>
                    <a:pt x="77" y="20"/>
                  </a:lnTo>
                  <a:lnTo>
                    <a:pt x="79" y="27"/>
                  </a:lnTo>
                  <a:lnTo>
                    <a:pt x="78" y="35"/>
                  </a:lnTo>
                  <a:lnTo>
                    <a:pt x="75" y="42"/>
                  </a:lnTo>
                  <a:lnTo>
                    <a:pt x="70" y="48"/>
                  </a:lnTo>
                  <a:lnTo>
                    <a:pt x="65" y="52"/>
                  </a:lnTo>
                  <a:lnTo>
                    <a:pt x="58" y="55"/>
                  </a:lnTo>
                  <a:lnTo>
                    <a:pt x="51" y="56"/>
                  </a:lnTo>
                  <a:lnTo>
                    <a:pt x="45" y="56"/>
                  </a:lnTo>
                  <a:lnTo>
                    <a:pt x="39" y="53"/>
                  </a:lnTo>
                  <a:lnTo>
                    <a:pt x="36" y="50"/>
                  </a:lnTo>
                  <a:lnTo>
                    <a:pt x="35" y="42"/>
                  </a:lnTo>
                  <a:lnTo>
                    <a:pt x="39" y="35"/>
                  </a:lnTo>
                  <a:lnTo>
                    <a:pt x="45" y="32"/>
                  </a:lnTo>
                  <a:lnTo>
                    <a:pt x="47" y="30"/>
                  </a:lnTo>
                  <a:lnTo>
                    <a:pt x="50" y="30"/>
                  </a:lnTo>
                  <a:lnTo>
                    <a:pt x="54" y="33"/>
                  </a:lnTo>
                  <a:lnTo>
                    <a:pt x="56" y="38"/>
                  </a:lnTo>
                  <a:lnTo>
                    <a:pt x="53" y="47"/>
                  </a:lnTo>
                  <a:close/>
                </a:path>
              </a:pathLst>
            </a:custGeom>
            <a:solidFill>
              <a:srgbClr val="93E800"/>
            </a:solidFill>
            <a:ln w="9525">
              <a:noFill/>
              <a:round/>
              <a:headEnd/>
              <a:tailEnd/>
            </a:ln>
          </p:spPr>
          <p:txBody>
            <a:bodyPr/>
            <a:lstStyle/>
            <a:p>
              <a:endParaRPr lang="en-US"/>
            </a:p>
          </p:txBody>
        </p:sp>
        <p:sp>
          <p:nvSpPr>
            <p:cNvPr id="145419" name="Freeform 11"/>
            <p:cNvSpPr>
              <a:spLocks/>
            </p:cNvSpPr>
            <p:nvPr/>
          </p:nvSpPr>
          <p:spPr bwMode="auto">
            <a:xfrm>
              <a:off x="4437" y="3242"/>
              <a:ext cx="100" cy="85"/>
            </a:xfrm>
            <a:custGeom>
              <a:avLst/>
              <a:gdLst/>
              <a:ahLst/>
              <a:cxnLst>
                <a:cxn ang="0">
                  <a:pos x="105" y="87"/>
                </a:cxn>
                <a:cxn ang="0">
                  <a:pos x="122" y="77"/>
                </a:cxn>
                <a:cxn ang="0">
                  <a:pos x="126" y="50"/>
                </a:cxn>
                <a:cxn ang="0">
                  <a:pos x="100" y="29"/>
                </a:cxn>
                <a:cxn ang="0">
                  <a:pos x="64" y="22"/>
                </a:cxn>
                <a:cxn ang="0">
                  <a:pos x="32" y="40"/>
                </a:cxn>
                <a:cxn ang="0">
                  <a:pos x="24" y="84"/>
                </a:cxn>
                <a:cxn ang="0">
                  <a:pos x="37" y="116"/>
                </a:cxn>
                <a:cxn ang="0">
                  <a:pos x="64" y="138"/>
                </a:cxn>
                <a:cxn ang="0">
                  <a:pos x="92" y="148"/>
                </a:cxn>
                <a:cxn ang="0">
                  <a:pos x="120" y="145"/>
                </a:cxn>
                <a:cxn ang="0">
                  <a:pos x="153" y="130"/>
                </a:cxn>
                <a:cxn ang="0">
                  <a:pos x="182" y="102"/>
                </a:cxn>
                <a:cxn ang="0">
                  <a:pos x="191" y="55"/>
                </a:cxn>
                <a:cxn ang="0">
                  <a:pos x="186" y="29"/>
                </a:cxn>
                <a:cxn ang="0">
                  <a:pos x="195" y="50"/>
                </a:cxn>
                <a:cxn ang="0">
                  <a:pos x="201" y="82"/>
                </a:cxn>
                <a:cxn ang="0">
                  <a:pos x="190" y="121"/>
                </a:cxn>
                <a:cxn ang="0">
                  <a:pos x="152" y="159"/>
                </a:cxn>
                <a:cxn ang="0">
                  <a:pos x="100" y="172"/>
                </a:cxn>
                <a:cxn ang="0">
                  <a:pos x="50" y="159"/>
                </a:cxn>
                <a:cxn ang="0">
                  <a:pos x="12" y="125"/>
                </a:cxn>
                <a:cxn ang="0">
                  <a:pos x="0" y="83"/>
                </a:cxn>
                <a:cxn ang="0">
                  <a:pos x="5" y="50"/>
                </a:cxn>
                <a:cxn ang="0">
                  <a:pos x="21" y="23"/>
                </a:cxn>
                <a:cxn ang="0">
                  <a:pos x="50" y="6"/>
                </a:cxn>
                <a:cxn ang="0">
                  <a:pos x="85" y="0"/>
                </a:cxn>
                <a:cxn ang="0">
                  <a:pos x="117" y="8"/>
                </a:cxn>
                <a:cxn ang="0">
                  <a:pos x="141" y="26"/>
                </a:cxn>
                <a:cxn ang="0">
                  <a:pos x="151" y="52"/>
                </a:cxn>
                <a:cxn ang="0">
                  <a:pos x="144" y="80"/>
                </a:cxn>
                <a:cxn ang="0">
                  <a:pos x="123" y="98"/>
                </a:cxn>
                <a:cxn ang="0">
                  <a:pos x="98" y="106"/>
                </a:cxn>
                <a:cxn ang="0">
                  <a:pos x="77" y="100"/>
                </a:cxn>
                <a:cxn ang="0">
                  <a:pos x="67" y="85"/>
                </a:cxn>
                <a:cxn ang="0">
                  <a:pos x="70" y="72"/>
                </a:cxn>
                <a:cxn ang="0">
                  <a:pos x="82" y="64"/>
                </a:cxn>
                <a:cxn ang="0">
                  <a:pos x="91" y="59"/>
                </a:cxn>
                <a:cxn ang="0">
                  <a:pos x="97" y="59"/>
                </a:cxn>
                <a:cxn ang="0">
                  <a:pos x="108" y="72"/>
                </a:cxn>
              </a:cxnLst>
              <a:rect l="0" t="0" r="r" b="b"/>
              <a:pathLst>
                <a:path w="201" h="172">
                  <a:moveTo>
                    <a:pt x="102" y="87"/>
                  </a:moveTo>
                  <a:lnTo>
                    <a:pt x="105" y="87"/>
                  </a:lnTo>
                  <a:lnTo>
                    <a:pt x="113" y="85"/>
                  </a:lnTo>
                  <a:lnTo>
                    <a:pt x="122" y="77"/>
                  </a:lnTo>
                  <a:lnTo>
                    <a:pt x="128" y="61"/>
                  </a:lnTo>
                  <a:lnTo>
                    <a:pt x="126" y="50"/>
                  </a:lnTo>
                  <a:lnTo>
                    <a:pt x="115" y="38"/>
                  </a:lnTo>
                  <a:lnTo>
                    <a:pt x="100" y="29"/>
                  </a:lnTo>
                  <a:lnTo>
                    <a:pt x="82" y="23"/>
                  </a:lnTo>
                  <a:lnTo>
                    <a:pt x="64" y="22"/>
                  </a:lnTo>
                  <a:lnTo>
                    <a:pt x="46" y="27"/>
                  </a:lnTo>
                  <a:lnTo>
                    <a:pt x="32" y="40"/>
                  </a:lnTo>
                  <a:lnTo>
                    <a:pt x="24" y="62"/>
                  </a:lnTo>
                  <a:lnTo>
                    <a:pt x="24" y="84"/>
                  </a:lnTo>
                  <a:lnTo>
                    <a:pt x="29" y="102"/>
                  </a:lnTo>
                  <a:lnTo>
                    <a:pt x="37" y="116"/>
                  </a:lnTo>
                  <a:lnTo>
                    <a:pt x="50" y="129"/>
                  </a:lnTo>
                  <a:lnTo>
                    <a:pt x="64" y="138"/>
                  </a:lnTo>
                  <a:lnTo>
                    <a:pt x="79" y="144"/>
                  </a:lnTo>
                  <a:lnTo>
                    <a:pt x="92" y="148"/>
                  </a:lnTo>
                  <a:lnTo>
                    <a:pt x="106" y="148"/>
                  </a:lnTo>
                  <a:lnTo>
                    <a:pt x="120" y="145"/>
                  </a:lnTo>
                  <a:lnTo>
                    <a:pt x="137" y="140"/>
                  </a:lnTo>
                  <a:lnTo>
                    <a:pt x="153" y="130"/>
                  </a:lnTo>
                  <a:lnTo>
                    <a:pt x="170" y="118"/>
                  </a:lnTo>
                  <a:lnTo>
                    <a:pt x="182" y="102"/>
                  </a:lnTo>
                  <a:lnTo>
                    <a:pt x="190" y="81"/>
                  </a:lnTo>
                  <a:lnTo>
                    <a:pt x="191" y="55"/>
                  </a:lnTo>
                  <a:lnTo>
                    <a:pt x="184" y="27"/>
                  </a:lnTo>
                  <a:lnTo>
                    <a:pt x="186" y="29"/>
                  </a:lnTo>
                  <a:lnTo>
                    <a:pt x="190" y="37"/>
                  </a:lnTo>
                  <a:lnTo>
                    <a:pt x="195" y="50"/>
                  </a:lnTo>
                  <a:lnTo>
                    <a:pt x="199" y="65"/>
                  </a:lnTo>
                  <a:lnTo>
                    <a:pt x="201" y="82"/>
                  </a:lnTo>
                  <a:lnTo>
                    <a:pt x="198" y="102"/>
                  </a:lnTo>
                  <a:lnTo>
                    <a:pt x="190" y="121"/>
                  </a:lnTo>
                  <a:lnTo>
                    <a:pt x="175" y="142"/>
                  </a:lnTo>
                  <a:lnTo>
                    <a:pt x="152" y="159"/>
                  </a:lnTo>
                  <a:lnTo>
                    <a:pt x="127" y="169"/>
                  </a:lnTo>
                  <a:lnTo>
                    <a:pt x="100" y="172"/>
                  </a:lnTo>
                  <a:lnTo>
                    <a:pt x="74" y="168"/>
                  </a:lnTo>
                  <a:lnTo>
                    <a:pt x="50" y="159"/>
                  </a:lnTo>
                  <a:lnTo>
                    <a:pt x="28" y="144"/>
                  </a:lnTo>
                  <a:lnTo>
                    <a:pt x="12" y="125"/>
                  </a:lnTo>
                  <a:lnTo>
                    <a:pt x="2" y="102"/>
                  </a:lnTo>
                  <a:lnTo>
                    <a:pt x="0" y="83"/>
                  </a:lnTo>
                  <a:lnTo>
                    <a:pt x="1" y="66"/>
                  </a:lnTo>
                  <a:lnTo>
                    <a:pt x="5" y="50"/>
                  </a:lnTo>
                  <a:lnTo>
                    <a:pt x="12" y="36"/>
                  </a:lnTo>
                  <a:lnTo>
                    <a:pt x="21" y="23"/>
                  </a:lnTo>
                  <a:lnTo>
                    <a:pt x="34" y="14"/>
                  </a:lnTo>
                  <a:lnTo>
                    <a:pt x="50" y="6"/>
                  </a:lnTo>
                  <a:lnTo>
                    <a:pt x="68" y="1"/>
                  </a:lnTo>
                  <a:lnTo>
                    <a:pt x="85" y="0"/>
                  </a:lnTo>
                  <a:lnTo>
                    <a:pt x="102" y="2"/>
                  </a:lnTo>
                  <a:lnTo>
                    <a:pt x="117" y="8"/>
                  </a:lnTo>
                  <a:lnTo>
                    <a:pt x="130" y="16"/>
                  </a:lnTo>
                  <a:lnTo>
                    <a:pt x="141" y="26"/>
                  </a:lnTo>
                  <a:lnTo>
                    <a:pt x="149" y="38"/>
                  </a:lnTo>
                  <a:lnTo>
                    <a:pt x="151" y="52"/>
                  </a:lnTo>
                  <a:lnTo>
                    <a:pt x="150" y="66"/>
                  </a:lnTo>
                  <a:lnTo>
                    <a:pt x="144" y="80"/>
                  </a:lnTo>
                  <a:lnTo>
                    <a:pt x="135" y="90"/>
                  </a:lnTo>
                  <a:lnTo>
                    <a:pt x="123" y="98"/>
                  </a:lnTo>
                  <a:lnTo>
                    <a:pt x="111" y="104"/>
                  </a:lnTo>
                  <a:lnTo>
                    <a:pt x="98" y="106"/>
                  </a:lnTo>
                  <a:lnTo>
                    <a:pt x="87" y="105"/>
                  </a:lnTo>
                  <a:lnTo>
                    <a:pt x="77" y="100"/>
                  </a:lnTo>
                  <a:lnTo>
                    <a:pt x="70" y="93"/>
                  </a:lnTo>
                  <a:lnTo>
                    <a:pt x="67" y="85"/>
                  </a:lnTo>
                  <a:lnTo>
                    <a:pt x="67" y="78"/>
                  </a:lnTo>
                  <a:lnTo>
                    <a:pt x="70" y="72"/>
                  </a:lnTo>
                  <a:lnTo>
                    <a:pt x="76" y="67"/>
                  </a:lnTo>
                  <a:lnTo>
                    <a:pt x="82" y="64"/>
                  </a:lnTo>
                  <a:lnTo>
                    <a:pt x="87" y="60"/>
                  </a:lnTo>
                  <a:lnTo>
                    <a:pt x="91" y="59"/>
                  </a:lnTo>
                  <a:lnTo>
                    <a:pt x="92" y="58"/>
                  </a:lnTo>
                  <a:lnTo>
                    <a:pt x="97" y="59"/>
                  </a:lnTo>
                  <a:lnTo>
                    <a:pt x="105" y="64"/>
                  </a:lnTo>
                  <a:lnTo>
                    <a:pt x="108" y="72"/>
                  </a:lnTo>
                  <a:lnTo>
                    <a:pt x="102" y="87"/>
                  </a:lnTo>
                  <a:close/>
                </a:path>
              </a:pathLst>
            </a:custGeom>
            <a:solidFill>
              <a:srgbClr val="93E800"/>
            </a:solidFill>
            <a:ln w="9525">
              <a:noFill/>
              <a:round/>
              <a:headEnd/>
              <a:tailEnd/>
            </a:ln>
          </p:spPr>
          <p:txBody>
            <a:bodyPr/>
            <a:lstStyle/>
            <a:p>
              <a:endParaRPr lang="en-US"/>
            </a:p>
          </p:txBody>
        </p:sp>
        <p:sp>
          <p:nvSpPr>
            <p:cNvPr id="145420" name="Freeform 12"/>
            <p:cNvSpPr>
              <a:spLocks/>
            </p:cNvSpPr>
            <p:nvPr/>
          </p:nvSpPr>
          <p:spPr bwMode="auto">
            <a:xfrm>
              <a:off x="4386" y="3213"/>
              <a:ext cx="52" cy="45"/>
            </a:xfrm>
            <a:custGeom>
              <a:avLst/>
              <a:gdLst/>
              <a:ahLst/>
              <a:cxnLst>
                <a:cxn ang="0">
                  <a:pos x="55" y="45"/>
                </a:cxn>
                <a:cxn ang="0">
                  <a:pos x="63" y="40"/>
                </a:cxn>
                <a:cxn ang="0">
                  <a:pos x="65" y="26"/>
                </a:cxn>
                <a:cxn ang="0">
                  <a:pos x="51" y="15"/>
                </a:cxn>
                <a:cxn ang="0">
                  <a:pos x="33" y="11"/>
                </a:cxn>
                <a:cxn ang="0">
                  <a:pos x="17" y="20"/>
                </a:cxn>
                <a:cxn ang="0">
                  <a:pos x="12" y="42"/>
                </a:cxn>
                <a:cxn ang="0">
                  <a:pos x="19" y="59"/>
                </a:cxn>
                <a:cxn ang="0">
                  <a:pos x="33" y="71"/>
                </a:cxn>
                <a:cxn ang="0">
                  <a:pos x="48" y="77"/>
                </a:cxn>
                <a:cxn ang="0">
                  <a:pos x="62" y="76"/>
                </a:cxn>
                <a:cxn ang="0">
                  <a:pos x="79" y="68"/>
                </a:cxn>
                <a:cxn ang="0">
                  <a:pos x="94" y="53"/>
                </a:cxn>
                <a:cxn ang="0">
                  <a:pos x="99" y="28"/>
                </a:cxn>
                <a:cxn ang="0">
                  <a:pos x="99" y="19"/>
                </a:cxn>
                <a:cxn ang="0">
                  <a:pos x="102" y="53"/>
                </a:cxn>
                <a:cxn ang="0">
                  <a:pos x="79" y="83"/>
                </a:cxn>
                <a:cxn ang="0">
                  <a:pos x="51" y="89"/>
                </a:cxn>
                <a:cxn ang="0">
                  <a:pos x="25" y="83"/>
                </a:cxn>
                <a:cxn ang="0">
                  <a:pos x="5" y="64"/>
                </a:cxn>
                <a:cxn ang="0">
                  <a:pos x="0" y="42"/>
                </a:cxn>
                <a:cxn ang="0">
                  <a:pos x="2" y="25"/>
                </a:cxn>
                <a:cxn ang="0">
                  <a:pos x="10" y="12"/>
                </a:cxn>
                <a:cxn ang="0">
                  <a:pos x="25" y="2"/>
                </a:cxn>
                <a:cxn ang="0">
                  <a:pos x="45" y="0"/>
                </a:cxn>
                <a:cxn ang="0">
                  <a:pos x="61" y="3"/>
                </a:cxn>
                <a:cxn ang="0">
                  <a:pos x="73" y="13"/>
                </a:cxn>
                <a:cxn ang="0">
                  <a:pos x="79" y="26"/>
                </a:cxn>
                <a:cxn ang="0">
                  <a:pos x="75" y="41"/>
                </a:cxn>
                <a:cxn ang="0">
                  <a:pos x="64" y="50"/>
                </a:cxn>
                <a:cxn ang="0">
                  <a:pos x="51" y="55"/>
                </a:cxn>
                <a:cxn ang="0">
                  <a:pos x="40" y="51"/>
                </a:cxn>
                <a:cxn ang="0">
                  <a:pos x="35" y="40"/>
                </a:cxn>
                <a:cxn ang="0">
                  <a:pos x="45" y="31"/>
                </a:cxn>
                <a:cxn ang="0">
                  <a:pos x="50" y="30"/>
                </a:cxn>
                <a:cxn ang="0">
                  <a:pos x="56" y="36"/>
                </a:cxn>
              </a:cxnLst>
              <a:rect l="0" t="0" r="r" b="b"/>
              <a:pathLst>
                <a:path w="103" h="89">
                  <a:moveTo>
                    <a:pt x="53" y="45"/>
                  </a:moveTo>
                  <a:lnTo>
                    <a:pt x="55" y="45"/>
                  </a:lnTo>
                  <a:lnTo>
                    <a:pt x="58" y="43"/>
                  </a:lnTo>
                  <a:lnTo>
                    <a:pt x="63" y="40"/>
                  </a:lnTo>
                  <a:lnTo>
                    <a:pt x="66" y="32"/>
                  </a:lnTo>
                  <a:lnTo>
                    <a:pt x="65" y="26"/>
                  </a:lnTo>
                  <a:lnTo>
                    <a:pt x="60" y="19"/>
                  </a:lnTo>
                  <a:lnTo>
                    <a:pt x="51" y="15"/>
                  </a:lnTo>
                  <a:lnTo>
                    <a:pt x="42" y="11"/>
                  </a:lnTo>
                  <a:lnTo>
                    <a:pt x="33" y="11"/>
                  </a:lnTo>
                  <a:lnTo>
                    <a:pt x="24" y="13"/>
                  </a:lnTo>
                  <a:lnTo>
                    <a:pt x="17" y="20"/>
                  </a:lnTo>
                  <a:lnTo>
                    <a:pt x="12" y="32"/>
                  </a:lnTo>
                  <a:lnTo>
                    <a:pt x="12" y="42"/>
                  </a:lnTo>
                  <a:lnTo>
                    <a:pt x="15" y="53"/>
                  </a:lnTo>
                  <a:lnTo>
                    <a:pt x="19" y="59"/>
                  </a:lnTo>
                  <a:lnTo>
                    <a:pt x="25" y="66"/>
                  </a:lnTo>
                  <a:lnTo>
                    <a:pt x="33" y="71"/>
                  </a:lnTo>
                  <a:lnTo>
                    <a:pt x="40" y="74"/>
                  </a:lnTo>
                  <a:lnTo>
                    <a:pt x="48" y="77"/>
                  </a:lnTo>
                  <a:lnTo>
                    <a:pt x="55" y="77"/>
                  </a:lnTo>
                  <a:lnTo>
                    <a:pt x="62" y="76"/>
                  </a:lnTo>
                  <a:lnTo>
                    <a:pt x="71" y="72"/>
                  </a:lnTo>
                  <a:lnTo>
                    <a:pt x="79" y="68"/>
                  </a:lnTo>
                  <a:lnTo>
                    <a:pt x="87" y="61"/>
                  </a:lnTo>
                  <a:lnTo>
                    <a:pt x="94" y="53"/>
                  </a:lnTo>
                  <a:lnTo>
                    <a:pt x="99" y="41"/>
                  </a:lnTo>
                  <a:lnTo>
                    <a:pt x="99" y="28"/>
                  </a:lnTo>
                  <a:lnTo>
                    <a:pt x="95" y="13"/>
                  </a:lnTo>
                  <a:lnTo>
                    <a:pt x="99" y="19"/>
                  </a:lnTo>
                  <a:lnTo>
                    <a:pt x="103" y="33"/>
                  </a:lnTo>
                  <a:lnTo>
                    <a:pt x="102" y="53"/>
                  </a:lnTo>
                  <a:lnTo>
                    <a:pt x="91" y="73"/>
                  </a:lnTo>
                  <a:lnTo>
                    <a:pt x="79" y="83"/>
                  </a:lnTo>
                  <a:lnTo>
                    <a:pt x="65" y="88"/>
                  </a:lnTo>
                  <a:lnTo>
                    <a:pt x="51" y="89"/>
                  </a:lnTo>
                  <a:lnTo>
                    <a:pt x="38" y="87"/>
                  </a:lnTo>
                  <a:lnTo>
                    <a:pt x="25" y="83"/>
                  </a:lnTo>
                  <a:lnTo>
                    <a:pt x="15" y="74"/>
                  </a:lnTo>
                  <a:lnTo>
                    <a:pt x="5" y="64"/>
                  </a:lnTo>
                  <a:lnTo>
                    <a:pt x="1" y="51"/>
                  </a:lnTo>
                  <a:lnTo>
                    <a:pt x="0" y="42"/>
                  </a:lnTo>
                  <a:lnTo>
                    <a:pt x="0" y="33"/>
                  </a:lnTo>
                  <a:lnTo>
                    <a:pt x="2" y="25"/>
                  </a:lnTo>
                  <a:lnTo>
                    <a:pt x="5" y="18"/>
                  </a:lnTo>
                  <a:lnTo>
                    <a:pt x="10" y="12"/>
                  </a:lnTo>
                  <a:lnTo>
                    <a:pt x="17" y="7"/>
                  </a:lnTo>
                  <a:lnTo>
                    <a:pt x="25" y="2"/>
                  </a:lnTo>
                  <a:lnTo>
                    <a:pt x="35" y="0"/>
                  </a:lnTo>
                  <a:lnTo>
                    <a:pt x="45" y="0"/>
                  </a:lnTo>
                  <a:lnTo>
                    <a:pt x="53" y="1"/>
                  </a:lnTo>
                  <a:lnTo>
                    <a:pt x="61" y="3"/>
                  </a:lnTo>
                  <a:lnTo>
                    <a:pt x="68" y="8"/>
                  </a:lnTo>
                  <a:lnTo>
                    <a:pt x="73" y="13"/>
                  </a:lnTo>
                  <a:lnTo>
                    <a:pt x="77" y="19"/>
                  </a:lnTo>
                  <a:lnTo>
                    <a:pt x="79" y="26"/>
                  </a:lnTo>
                  <a:lnTo>
                    <a:pt x="78" y="34"/>
                  </a:lnTo>
                  <a:lnTo>
                    <a:pt x="75" y="41"/>
                  </a:lnTo>
                  <a:lnTo>
                    <a:pt x="70" y="47"/>
                  </a:lnTo>
                  <a:lnTo>
                    <a:pt x="64" y="50"/>
                  </a:lnTo>
                  <a:lnTo>
                    <a:pt x="57" y="53"/>
                  </a:lnTo>
                  <a:lnTo>
                    <a:pt x="51" y="55"/>
                  </a:lnTo>
                  <a:lnTo>
                    <a:pt x="45" y="54"/>
                  </a:lnTo>
                  <a:lnTo>
                    <a:pt x="40" y="51"/>
                  </a:lnTo>
                  <a:lnTo>
                    <a:pt x="37" y="48"/>
                  </a:lnTo>
                  <a:lnTo>
                    <a:pt x="35" y="40"/>
                  </a:lnTo>
                  <a:lnTo>
                    <a:pt x="39" y="34"/>
                  </a:lnTo>
                  <a:lnTo>
                    <a:pt x="45" y="31"/>
                  </a:lnTo>
                  <a:lnTo>
                    <a:pt x="48" y="30"/>
                  </a:lnTo>
                  <a:lnTo>
                    <a:pt x="50" y="30"/>
                  </a:lnTo>
                  <a:lnTo>
                    <a:pt x="54" y="32"/>
                  </a:lnTo>
                  <a:lnTo>
                    <a:pt x="56" y="36"/>
                  </a:lnTo>
                  <a:lnTo>
                    <a:pt x="53" y="45"/>
                  </a:lnTo>
                  <a:close/>
                </a:path>
              </a:pathLst>
            </a:custGeom>
            <a:solidFill>
              <a:srgbClr val="93E800"/>
            </a:solidFill>
            <a:ln w="9525">
              <a:noFill/>
              <a:round/>
              <a:headEnd/>
              <a:tailEnd/>
            </a:ln>
          </p:spPr>
          <p:txBody>
            <a:bodyPr/>
            <a:lstStyle/>
            <a:p>
              <a:endParaRPr lang="en-US"/>
            </a:p>
          </p:txBody>
        </p:sp>
        <p:sp>
          <p:nvSpPr>
            <p:cNvPr id="145421" name="Freeform 13"/>
            <p:cNvSpPr>
              <a:spLocks/>
            </p:cNvSpPr>
            <p:nvPr/>
          </p:nvSpPr>
          <p:spPr bwMode="auto">
            <a:xfrm>
              <a:off x="4352" y="3298"/>
              <a:ext cx="71" cy="61"/>
            </a:xfrm>
            <a:custGeom>
              <a:avLst/>
              <a:gdLst/>
              <a:ahLst/>
              <a:cxnLst>
                <a:cxn ang="0">
                  <a:pos x="73" y="62"/>
                </a:cxn>
                <a:cxn ang="0">
                  <a:pos x="87" y="55"/>
                </a:cxn>
                <a:cxn ang="0">
                  <a:pos x="88" y="36"/>
                </a:cxn>
                <a:cxn ang="0">
                  <a:pos x="71" y="21"/>
                </a:cxn>
                <a:cxn ang="0">
                  <a:pos x="45" y="15"/>
                </a:cxn>
                <a:cxn ang="0">
                  <a:pos x="23" y="28"/>
                </a:cxn>
                <a:cxn ang="0">
                  <a:pos x="17" y="59"/>
                </a:cxn>
                <a:cxn ang="0">
                  <a:pos x="26" y="82"/>
                </a:cxn>
                <a:cxn ang="0">
                  <a:pos x="45" y="97"/>
                </a:cxn>
                <a:cxn ang="0">
                  <a:pos x="67" y="104"/>
                </a:cxn>
                <a:cxn ang="0">
                  <a:pos x="86" y="102"/>
                </a:cxn>
                <a:cxn ang="0">
                  <a:pos x="109" y="92"/>
                </a:cxn>
                <a:cxn ang="0">
                  <a:pos x="129" y="71"/>
                </a:cxn>
                <a:cxn ang="0">
                  <a:pos x="136" y="39"/>
                </a:cxn>
                <a:cxn ang="0">
                  <a:pos x="132" y="21"/>
                </a:cxn>
                <a:cxn ang="0">
                  <a:pos x="139" y="35"/>
                </a:cxn>
                <a:cxn ang="0">
                  <a:pos x="143" y="58"/>
                </a:cxn>
                <a:cxn ang="0">
                  <a:pos x="136" y="86"/>
                </a:cxn>
                <a:cxn ang="0">
                  <a:pos x="109" y="113"/>
                </a:cxn>
                <a:cxn ang="0">
                  <a:pos x="71" y="122"/>
                </a:cxn>
                <a:cxn ang="0">
                  <a:pos x="34" y="113"/>
                </a:cxn>
                <a:cxn ang="0">
                  <a:pos x="8" y="89"/>
                </a:cxn>
                <a:cxn ang="0">
                  <a:pos x="0" y="59"/>
                </a:cxn>
                <a:cxn ang="0">
                  <a:pos x="2" y="35"/>
                </a:cxn>
                <a:cxn ang="0">
                  <a:pos x="15" y="16"/>
                </a:cxn>
                <a:cxn ang="0">
                  <a:pos x="34" y="3"/>
                </a:cxn>
                <a:cxn ang="0">
                  <a:pos x="61" y="0"/>
                </a:cxn>
                <a:cxn ang="0">
                  <a:pos x="83" y="6"/>
                </a:cxn>
                <a:cxn ang="0">
                  <a:pos x="100" y="18"/>
                </a:cxn>
                <a:cxn ang="0">
                  <a:pos x="108" y="37"/>
                </a:cxn>
                <a:cxn ang="0">
                  <a:pos x="102" y="56"/>
                </a:cxn>
                <a:cxn ang="0">
                  <a:pos x="87" y="70"/>
                </a:cxn>
                <a:cxn ang="0">
                  <a:pos x="70" y="75"/>
                </a:cxn>
                <a:cxn ang="0">
                  <a:pos x="54" y="71"/>
                </a:cxn>
                <a:cxn ang="0">
                  <a:pos x="47" y="55"/>
                </a:cxn>
                <a:cxn ang="0">
                  <a:pos x="62" y="43"/>
                </a:cxn>
                <a:cxn ang="0">
                  <a:pos x="69" y="43"/>
                </a:cxn>
                <a:cxn ang="0">
                  <a:pos x="77" y="51"/>
                </a:cxn>
              </a:cxnLst>
              <a:rect l="0" t="0" r="r" b="b"/>
              <a:pathLst>
                <a:path w="143" h="122">
                  <a:moveTo>
                    <a:pt x="71" y="62"/>
                  </a:moveTo>
                  <a:lnTo>
                    <a:pt x="73" y="62"/>
                  </a:lnTo>
                  <a:lnTo>
                    <a:pt x="80" y="61"/>
                  </a:lnTo>
                  <a:lnTo>
                    <a:pt x="87" y="55"/>
                  </a:lnTo>
                  <a:lnTo>
                    <a:pt x="91" y="44"/>
                  </a:lnTo>
                  <a:lnTo>
                    <a:pt x="88" y="36"/>
                  </a:lnTo>
                  <a:lnTo>
                    <a:pt x="81" y="28"/>
                  </a:lnTo>
                  <a:lnTo>
                    <a:pt x="71" y="21"/>
                  </a:lnTo>
                  <a:lnTo>
                    <a:pt x="58" y="16"/>
                  </a:lnTo>
                  <a:lnTo>
                    <a:pt x="45" y="15"/>
                  </a:lnTo>
                  <a:lnTo>
                    <a:pt x="32" y="18"/>
                  </a:lnTo>
                  <a:lnTo>
                    <a:pt x="23" y="28"/>
                  </a:lnTo>
                  <a:lnTo>
                    <a:pt x="17" y="44"/>
                  </a:lnTo>
                  <a:lnTo>
                    <a:pt x="17" y="59"/>
                  </a:lnTo>
                  <a:lnTo>
                    <a:pt x="19" y="71"/>
                  </a:lnTo>
                  <a:lnTo>
                    <a:pt x="26" y="82"/>
                  </a:lnTo>
                  <a:lnTo>
                    <a:pt x="34" y="91"/>
                  </a:lnTo>
                  <a:lnTo>
                    <a:pt x="45" y="97"/>
                  </a:lnTo>
                  <a:lnTo>
                    <a:pt x="55" y="101"/>
                  </a:lnTo>
                  <a:lnTo>
                    <a:pt x="67" y="104"/>
                  </a:lnTo>
                  <a:lnTo>
                    <a:pt x="76" y="104"/>
                  </a:lnTo>
                  <a:lnTo>
                    <a:pt x="86" y="102"/>
                  </a:lnTo>
                  <a:lnTo>
                    <a:pt x="98" y="98"/>
                  </a:lnTo>
                  <a:lnTo>
                    <a:pt x="109" y="92"/>
                  </a:lnTo>
                  <a:lnTo>
                    <a:pt x="121" y="83"/>
                  </a:lnTo>
                  <a:lnTo>
                    <a:pt x="129" y="71"/>
                  </a:lnTo>
                  <a:lnTo>
                    <a:pt x="134" y="56"/>
                  </a:lnTo>
                  <a:lnTo>
                    <a:pt x="136" y="39"/>
                  </a:lnTo>
                  <a:lnTo>
                    <a:pt x="131" y="18"/>
                  </a:lnTo>
                  <a:lnTo>
                    <a:pt x="132" y="21"/>
                  </a:lnTo>
                  <a:lnTo>
                    <a:pt x="136" y="27"/>
                  </a:lnTo>
                  <a:lnTo>
                    <a:pt x="139" y="35"/>
                  </a:lnTo>
                  <a:lnTo>
                    <a:pt x="141" y="45"/>
                  </a:lnTo>
                  <a:lnTo>
                    <a:pt x="143" y="58"/>
                  </a:lnTo>
                  <a:lnTo>
                    <a:pt x="141" y="71"/>
                  </a:lnTo>
                  <a:lnTo>
                    <a:pt x="136" y="86"/>
                  </a:lnTo>
                  <a:lnTo>
                    <a:pt x="125" y="100"/>
                  </a:lnTo>
                  <a:lnTo>
                    <a:pt x="109" y="113"/>
                  </a:lnTo>
                  <a:lnTo>
                    <a:pt x="91" y="120"/>
                  </a:lnTo>
                  <a:lnTo>
                    <a:pt x="71" y="122"/>
                  </a:lnTo>
                  <a:lnTo>
                    <a:pt x="52" y="120"/>
                  </a:lnTo>
                  <a:lnTo>
                    <a:pt x="34" y="113"/>
                  </a:lnTo>
                  <a:lnTo>
                    <a:pt x="19" y="102"/>
                  </a:lnTo>
                  <a:lnTo>
                    <a:pt x="8" y="89"/>
                  </a:lnTo>
                  <a:lnTo>
                    <a:pt x="1" y="71"/>
                  </a:lnTo>
                  <a:lnTo>
                    <a:pt x="0" y="59"/>
                  </a:lnTo>
                  <a:lnTo>
                    <a:pt x="0" y="46"/>
                  </a:lnTo>
                  <a:lnTo>
                    <a:pt x="2" y="35"/>
                  </a:lnTo>
                  <a:lnTo>
                    <a:pt x="8" y="25"/>
                  </a:lnTo>
                  <a:lnTo>
                    <a:pt x="15" y="16"/>
                  </a:lnTo>
                  <a:lnTo>
                    <a:pt x="23" y="9"/>
                  </a:lnTo>
                  <a:lnTo>
                    <a:pt x="34" y="3"/>
                  </a:lnTo>
                  <a:lnTo>
                    <a:pt x="48" y="0"/>
                  </a:lnTo>
                  <a:lnTo>
                    <a:pt x="61" y="0"/>
                  </a:lnTo>
                  <a:lnTo>
                    <a:pt x="72" y="1"/>
                  </a:lnTo>
                  <a:lnTo>
                    <a:pt x="83" y="6"/>
                  </a:lnTo>
                  <a:lnTo>
                    <a:pt x="93" y="12"/>
                  </a:lnTo>
                  <a:lnTo>
                    <a:pt x="100" y="18"/>
                  </a:lnTo>
                  <a:lnTo>
                    <a:pt x="106" y="27"/>
                  </a:lnTo>
                  <a:lnTo>
                    <a:pt x="108" y="37"/>
                  </a:lnTo>
                  <a:lnTo>
                    <a:pt x="107" y="47"/>
                  </a:lnTo>
                  <a:lnTo>
                    <a:pt x="102" y="56"/>
                  </a:lnTo>
                  <a:lnTo>
                    <a:pt x="96" y="65"/>
                  </a:lnTo>
                  <a:lnTo>
                    <a:pt x="87" y="70"/>
                  </a:lnTo>
                  <a:lnTo>
                    <a:pt x="79" y="74"/>
                  </a:lnTo>
                  <a:lnTo>
                    <a:pt x="70" y="75"/>
                  </a:lnTo>
                  <a:lnTo>
                    <a:pt x="62" y="75"/>
                  </a:lnTo>
                  <a:lnTo>
                    <a:pt x="54" y="71"/>
                  </a:lnTo>
                  <a:lnTo>
                    <a:pt x="49" y="67"/>
                  </a:lnTo>
                  <a:lnTo>
                    <a:pt x="47" y="55"/>
                  </a:lnTo>
                  <a:lnTo>
                    <a:pt x="54" y="47"/>
                  </a:lnTo>
                  <a:lnTo>
                    <a:pt x="62" y="43"/>
                  </a:lnTo>
                  <a:lnTo>
                    <a:pt x="65" y="41"/>
                  </a:lnTo>
                  <a:lnTo>
                    <a:pt x="69" y="43"/>
                  </a:lnTo>
                  <a:lnTo>
                    <a:pt x="73" y="45"/>
                  </a:lnTo>
                  <a:lnTo>
                    <a:pt x="77" y="51"/>
                  </a:lnTo>
                  <a:lnTo>
                    <a:pt x="71" y="62"/>
                  </a:lnTo>
                  <a:close/>
                </a:path>
              </a:pathLst>
            </a:custGeom>
            <a:solidFill>
              <a:srgbClr val="93E800"/>
            </a:solidFill>
            <a:ln w="9525">
              <a:noFill/>
              <a:round/>
              <a:headEnd/>
              <a:tailEnd/>
            </a:ln>
          </p:spPr>
          <p:txBody>
            <a:bodyPr/>
            <a:lstStyle/>
            <a:p>
              <a:endParaRPr lang="en-US"/>
            </a:p>
          </p:txBody>
        </p:sp>
        <p:sp>
          <p:nvSpPr>
            <p:cNvPr id="145422" name="Freeform 14"/>
            <p:cNvSpPr>
              <a:spLocks/>
            </p:cNvSpPr>
            <p:nvPr/>
          </p:nvSpPr>
          <p:spPr bwMode="auto">
            <a:xfrm>
              <a:off x="4527" y="3364"/>
              <a:ext cx="71" cy="62"/>
            </a:xfrm>
            <a:custGeom>
              <a:avLst/>
              <a:gdLst/>
              <a:ahLst/>
              <a:cxnLst>
                <a:cxn ang="0">
                  <a:pos x="74" y="64"/>
                </a:cxn>
                <a:cxn ang="0">
                  <a:pos x="87" y="57"/>
                </a:cxn>
                <a:cxn ang="0">
                  <a:pos x="89" y="37"/>
                </a:cxn>
                <a:cxn ang="0">
                  <a:pos x="71" y="22"/>
                </a:cxn>
                <a:cxn ang="0">
                  <a:pos x="46" y="17"/>
                </a:cxn>
                <a:cxn ang="0">
                  <a:pos x="24" y="29"/>
                </a:cxn>
                <a:cxn ang="0">
                  <a:pos x="18" y="60"/>
                </a:cxn>
                <a:cxn ang="0">
                  <a:pos x="26" y="84"/>
                </a:cxn>
                <a:cxn ang="0">
                  <a:pos x="45" y="99"/>
                </a:cxn>
                <a:cxn ang="0">
                  <a:pos x="66" y="106"/>
                </a:cxn>
                <a:cxn ang="0">
                  <a:pos x="85" y="105"/>
                </a:cxn>
                <a:cxn ang="0">
                  <a:pos x="109" y="95"/>
                </a:cxn>
                <a:cxn ang="0">
                  <a:pos x="129" y="73"/>
                </a:cxn>
                <a:cxn ang="0">
                  <a:pos x="136" y="41"/>
                </a:cxn>
                <a:cxn ang="0">
                  <a:pos x="132" y="22"/>
                </a:cxn>
                <a:cxn ang="0">
                  <a:pos x="138" y="36"/>
                </a:cxn>
                <a:cxn ang="0">
                  <a:pos x="143" y="60"/>
                </a:cxn>
                <a:cxn ang="0">
                  <a:pos x="135" y="88"/>
                </a:cxn>
                <a:cxn ang="0">
                  <a:pos x="108" y="116"/>
                </a:cxn>
                <a:cxn ang="0">
                  <a:pos x="70" y="125"/>
                </a:cxn>
                <a:cxn ang="0">
                  <a:pos x="34" y="116"/>
                </a:cxn>
                <a:cxn ang="0">
                  <a:pos x="9" y="90"/>
                </a:cxn>
                <a:cxn ang="0">
                  <a:pos x="0" y="60"/>
                </a:cxn>
                <a:cxn ang="0">
                  <a:pos x="3" y="36"/>
                </a:cxn>
                <a:cxn ang="0">
                  <a:pos x="15" y="18"/>
                </a:cxn>
                <a:cxn ang="0">
                  <a:pos x="34" y="5"/>
                </a:cxn>
                <a:cxn ang="0">
                  <a:pos x="60" y="0"/>
                </a:cxn>
                <a:cxn ang="0">
                  <a:pos x="83" y="6"/>
                </a:cxn>
                <a:cxn ang="0">
                  <a:pos x="100" y="19"/>
                </a:cxn>
                <a:cxn ang="0">
                  <a:pos x="107" y="37"/>
                </a:cxn>
                <a:cxn ang="0">
                  <a:pos x="101" y="58"/>
                </a:cxn>
                <a:cxn ang="0">
                  <a:pos x="87" y="72"/>
                </a:cxn>
                <a:cxn ang="0">
                  <a:pos x="70" y="76"/>
                </a:cxn>
                <a:cxn ang="0">
                  <a:pos x="54" y="74"/>
                </a:cxn>
                <a:cxn ang="0">
                  <a:pos x="47" y="57"/>
                </a:cxn>
                <a:cxn ang="0">
                  <a:pos x="61" y="44"/>
                </a:cxn>
                <a:cxn ang="0">
                  <a:pos x="68" y="44"/>
                </a:cxn>
                <a:cxn ang="0">
                  <a:pos x="77" y="52"/>
                </a:cxn>
              </a:cxnLst>
              <a:rect l="0" t="0" r="r" b="b"/>
              <a:pathLst>
                <a:path w="143" h="125">
                  <a:moveTo>
                    <a:pt x="71" y="64"/>
                  </a:moveTo>
                  <a:lnTo>
                    <a:pt x="74" y="64"/>
                  </a:lnTo>
                  <a:lnTo>
                    <a:pt x="81" y="63"/>
                  </a:lnTo>
                  <a:lnTo>
                    <a:pt x="87" y="57"/>
                  </a:lnTo>
                  <a:lnTo>
                    <a:pt x="91" y="45"/>
                  </a:lnTo>
                  <a:lnTo>
                    <a:pt x="89" y="37"/>
                  </a:lnTo>
                  <a:lnTo>
                    <a:pt x="82" y="29"/>
                  </a:lnTo>
                  <a:lnTo>
                    <a:pt x="71" y="22"/>
                  </a:lnTo>
                  <a:lnTo>
                    <a:pt x="59" y="18"/>
                  </a:lnTo>
                  <a:lnTo>
                    <a:pt x="46" y="17"/>
                  </a:lnTo>
                  <a:lnTo>
                    <a:pt x="33" y="20"/>
                  </a:lnTo>
                  <a:lnTo>
                    <a:pt x="24" y="29"/>
                  </a:lnTo>
                  <a:lnTo>
                    <a:pt x="18" y="45"/>
                  </a:lnTo>
                  <a:lnTo>
                    <a:pt x="18" y="60"/>
                  </a:lnTo>
                  <a:lnTo>
                    <a:pt x="21" y="74"/>
                  </a:lnTo>
                  <a:lnTo>
                    <a:pt x="26" y="84"/>
                  </a:lnTo>
                  <a:lnTo>
                    <a:pt x="34" y="93"/>
                  </a:lnTo>
                  <a:lnTo>
                    <a:pt x="45" y="99"/>
                  </a:lnTo>
                  <a:lnTo>
                    <a:pt x="55" y="104"/>
                  </a:lnTo>
                  <a:lnTo>
                    <a:pt x="66" y="106"/>
                  </a:lnTo>
                  <a:lnTo>
                    <a:pt x="75" y="106"/>
                  </a:lnTo>
                  <a:lnTo>
                    <a:pt x="85" y="105"/>
                  </a:lnTo>
                  <a:lnTo>
                    <a:pt x="97" y="101"/>
                  </a:lnTo>
                  <a:lnTo>
                    <a:pt x="109" y="95"/>
                  </a:lnTo>
                  <a:lnTo>
                    <a:pt x="121" y="86"/>
                  </a:lnTo>
                  <a:lnTo>
                    <a:pt x="129" y="73"/>
                  </a:lnTo>
                  <a:lnTo>
                    <a:pt x="135" y="59"/>
                  </a:lnTo>
                  <a:lnTo>
                    <a:pt x="136" y="41"/>
                  </a:lnTo>
                  <a:lnTo>
                    <a:pt x="131" y="20"/>
                  </a:lnTo>
                  <a:lnTo>
                    <a:pt x="132" y="22"/>
                  </a:lnTo>
                  <a:lnTo>
                    <a:pt x="135" y="28"/>
                  </a:lnTo>
                  <a:lnTo>
                    <a:pt x="138" y="36"/>
                  </a:lnTo>
                  <a:lnTo>
                    <a:pt x="142" y="48"/>
                  </a:lnTo>
                  <a:lnTo>
                    <a:pt x="143" y="60"/>
                  </a:lnTo>
                  <a:lnTo>
                    <a:pt x="140" y="74"/>
                  </a:lnTo>
                  <a:lnTo>
                    <a:pt x="135" y="88"/>
                  </a:lnTo>
                  <a:lnTo>
                    <a:pt x="124" y="103"/>
                  </a:lnTo>
                  <a:lnTo>
                    <a:pt x="108" y="116"/>
                  </a:lnTo>
                  <a:lnTo>
                    <a:pt x="90" y="122"/>
                  </a:lnTo>
                  <a:lnTo>
                    <a:pt x="70" y="125"/>
                  </a:lnTo>
                  <a:lnTo>
                    <a:pt x="52" y="122"/>
                  </a:lnTo>
                  <a:lnTo>
                    <a:pt x="34" y="116"/>
                  </a:lnTo>
                  <a:lnTo>
                    <a:pt x="19" y="104"/>
                  </a:lnTo>
                  <a:lnTo>
                    <a:pt x="9" y="90"/>
                  </a:lnTo>
                  <a:lnTo>
                    <a:pt x="2" y="73"/>
                  </a:lnTo>
                  <a:lnTo>
                    <a:pt x="0" y="60"/>
                  </a:lnTo>
                  <a:lnTo>
                    <a:pt x="1" y="48"/>
                  </a:lnTo>
                  <a:lnTo>
                    <a:pt x="3" y="36"/>
                  </a:lnTo>
                  <a:lnTo>
                    <a:pt x="8" y="27"/>
                  </a:lnTo>
                  <a:lnTo>
                    <a:pt x="15" y="18"/>
                  </a:lnTo>
                  <a:lnTo>
                    <a:pt x="23" y="11"/>
                  </a:lnTo>
                  <a:lnTo>
                    <a:pt x="34" y="5"/>
                  </a:lnTo>
                  <a:lnTo>
                    <a:pt x="47" y="2"/>
                  </a:lnTo>
                  <a:lnTo>
                    <a:pt x="60" y="0"/>
                  </a:lnTo>
                  <a:lnTo>
                    <a:pt x="71" y="3"/>
                  </a:lnTo>
                  <a:lnTo>
                    <a:pt x="83" y="6"/>
                  </a:lnTo>
                  <a:lnTo>
                    <a:pt x="92" y="12"/>
                  </a:lnTo>
                  <a:lnTo>
                    <a:pt x="100" y="19"/>
                  </a:lnTo>
                  <a:lnTo>
                    <a:pt x="105" y="28"/>
                  </a:lnTo>
                  <a:lnTo>
                    <a:pt x="107" y="37"/>
                  </a:lnTo>
                  <a:lnTo>
                    <a:pt x="106" y="48"/>
                  </a:lnTo>
                  <a:lnTo>
                    <a:pt x="101" y="58"/>
                  </a:lnTo>
                  <a:lnTo>
                    <a:pt x="95" y="65"/>
                  </a:lnTo>
                  <a:lnTo>
                    <a:pt x="87" y="72"/>
                  </a:lnTo>
                  <a:lnTo>
                    <a:pt x="78" y="75"/>
                  </a:lnTo>
                  <a:lnTo>
                    <a:pt x="70" y="76"/>
                  </a:lnTo>
                  <a:lnTo>
                    <a:pt x="61" y="76"/>
                  </a:lnTo>
                  <a:lnTo>
                    <a:pt x="54" y="74"/>
                  </a:lnTo>
                  <a:lnTo>
                    <a:pt x="49" y="68"/>
                  </a:lnTo>
                  <a:lnTo>
                    <a:pt x="47" y="57"/>
                  </a:lnTo>
                  <a:lnTo>
                    <a:pt x="53" y="49"/>
                  </a:lnTo>
                  <a:lnTo>
                    <a:pt x="61" y="44"/>
                  </a:lnTo>
                  <a:lnTo>
                    <a:pt x="64" y="43"/>
                  </a:lnTo>
                  <a:lnTo>
                    <a:pt x="68" y="44"/>
                  </a:lnTo>
                  <a:lnTo>
                    <a:pt x="74" y="46"/>
                  </a:lnTo>
                  <a:lnTo>
                    <a:pt x="77" y="52"/>
                  </a:lnTo>
                  <a:lnTo>
                    <a:pt x="71" y="64"/>
                  </a:lnTo>
                  <a:close/>
                </a:path>
              </a:pathLst>
            </a:custGeom>
            <a:solidFill>
              <a:srgbClr val="93E800"/>
            </a:solidFill>
            <a:ln w="9525">
              <a:noFill/>
              <a:round/>
              <a:headEnd/>
              <a:tailEnd/>
            </a:ln>
          </p:spPr>
          <p:txBody>
            <a:bodyPr/>
            <a:lstStyle/>
            <a:p>
              <a:endParaRPr lang="en-US"/>
            </a:p>
          </p:txBody>
        </p:sp>
        <p:sp>
          <p:nvSpPr>
            <p:cNvPr id="145423" name="Freeform 15"/>
            <p:cNvSpPr>
              <a:spLocks/>
            </p:cNvSpPr>
            <p:nvPr/>
          </p:nvSpPr>
          <p:spPr bwMode="auto">
            <a:xfrm>
              <a:off x="4448" y="3159"/>
              <a:ext cx="71" cy="62"/>
            </a:xfrm>
            <a:custGeom>
              <a:avLst/>
              <a:gdLst/>
              <a:ahLst/>
              <a:cxnLst>
                <a:cxn ang="0">
                  <a:pos x="75" y="62"/>
                </a:cxn>
                <a:cxn ang="0">
                  <a:pos x="88" y="56"/>
                </a:cxn>
                <a:cxn ang="0">
                  <a:pos x="90" y="35"/>
                </a:cxn>
                <a:cxn ang="0">
                  <a:pos x="71" y="20"/>
                </a:cxn>
                <a:cxn ang="0">
                  <a:pos x="45" y="15"/>
                </a:cxn>
                <a:cxn ang="0">
                  <a:pos x="23" y="27"/>
                </a:cxn>
                <a:cxn ang="0">
                  <a:pos x="17" y="58"/>
                </a:cxn>
                <a:cxn ang="0">
                  <a:pos x="27" y="82"/>
                </a:cxn>
                <a:cxn ang="0">
                  <a:pos x="45" y="97"/>
                </a:cxn>
                <a:cxn ang="0">
                  <a:pos x="67" y="105"/>
                </a:cxn>
                <a:cxn ang="0">
                  <a:pos x="86" y="103"/>
                </a:cxn>
                <a:cxn ang="0">
                  <a:pos x="110" y="93"/>
                </a:cxn>
                <a:cxn ang="0">
                  <a:pos x="130" y="72"/>
                </a:cxn>
                <a:cxn ang="0">
                  <a:pos x="136" y="40"/>
                </a:cxn>
                <a:cxn ang="0">
                  <a:pos x="133" y="21"/>
                </a:cxn>
                <a:cxn ang="0">
                  <a:pos x="139" y="35"/>
                </a:cxn>
                <a:cxn ang="0">
                  <a:pos x="143" y="58"/>
                </a:cxn>
                <a:cxn ang="0">
                  <a:pos x="136" y="86"/>
                </a:cxn>
                <a:cxn ang="0">
                  <a:pos x="110" y="114"/>
                </a:cxn>
                <a:cxn ang="0">
                  <a:pos x="71" y="123"/>
                </a:cxn>
                <a:cxn ang="0">
                  <a:pos x="35" y="114"/>
                </a:cxn>
                <a:cxn ang="0">
                  <a:pos x="8" y="89"/>
                </a:cxn>
                <a:cxn ang="0">
                  <a:pos x="0" y="59"/>
                </a:cxn>
                <a:cxn ang="0">
                  <a:pos x="4" y="35"/>
                </a:cxn>
                <a:cxn ang="0">
                  <a:pos x="15" y="17"/>
                </a:cxn>
                <a:cxn ang="0">
                  <a:pos x="36" y="4"/>
                </a:cxn>
                <a:cxn ang="0">
                  <a:pos x="61" y="0"/>
                </a:cxn>
                <a:cxn ang="0">
                  <a:pos x="83" y="5"/>
                </a:cxn>
                <a:cxn ang="0">
                  <a:pos x="100" y="18"/>
                </a:cxn>
                <a:cxn ang="0">
                  <a:pos x="108" y="36"/>
                </a:cxn>
                <a:cxn ang="0">
                  <a:pos x="103" y="56"/>
                </a:cxn>
                <a:cxn ang="0">
                  <a:pos x="88" y="70"/>
                </a:cxn>
                <a:cxn ang="0">
                  <a:pos x="70" y="76"/>
                </a:cxn>
                <a:cxn ang="0">
                  <a:pos x="54" y="72"/>
                </a:cxn>
                <a:cxn ang="0">
                  <a:pos x="47" y="55"/>
                </a:cxn>
                <a:cxn ang="0">
                  <a:pos x="62" y="42"/>
                </a:cxn>
                <a:cxn ang="0">
                  <a:pos x="69" y="42"/>
                </a:cxn>
                <a:cxn ang="0">
                  <a:pos x="78" y="50"/>
                </a:cxn>
              </a:cxnLst>
              <a:rect l="0" t="0" r="r" b="b"/>
              <a:pathLst>
                <a:path w="143" h="123">
                  <a:moveTo>
                    <a:pt x="73" y="62"/>
                  </a:moveTo>
                  <a:lnTo>
                    <a:pt x="75" y="62"/>
                  </a:lnTo>
                  <a:lnTo>
                    <a:pt x="81" y="61"/>
                  </a:lnTo>
                  <a:lnTo>
                    <a:pt x="88" y="56"/>
                  </a:lnTo>
                  <a:lnTo>
                    <a:pt x="92" y="43"/>
                  </a:lnTo>
                  <a:lnTo>
                    <a:pt x="90" y="35"/>
                  </a:lnTo>
                  <a:lnTo>
                    <a:pt x="83" y="27"/>
                  </a:lnTo>
                  <a:lnTo>
                    <a:pt x="71" y="20"/>
                  </a:lnTo>
                  <a:lnTo>
                    <a:pt x="59" y="16"/>
                  </a:lnTo>
                  <a:lnTo>
                    <a:pt x="45" y="15"/>
                  </a:lnTo>
                  <a:lnTo>
                    <a:pt x="32" y="18"/>
                  </a:lnTo>
                  <a:lnTo>
                    <a:pt x="23" y="27"/>
                  </a:lnTo>
                  <a:lnTo>
                    <a:pt x="17" y="43"/>
                  </a:lnTo>
                  <a:lnTo>
                    <a:pt x="17" y="58"/>
                  </a:lnTo>
                  <a:lnTo>
                    <a:pt x="20" y="72"/>
                  </a:lnTo>
                  <a:lnTo>
                    <a:pt x="27" y="82"/>
                  </a:lnTo>
                  <a:lnTo>
                    <a:pt x="35" y="92"/>
                  </a:lnTo>
                  <a:lnTo>
                    <a:pt x="45" y="97"/>
                  </a:lnTo>
                  <a:lnTo>
                    <a:pt x="55" y="102"/>
                  </a:lnTo>
                  <a:lnTo>
                    <a:pt x="67" y="105"/>
                  </a:lnTo>
                  <a:lnTo>
                    <a:pt x="76" y="105"/>
                  </a:lnTo>
                  <a:lnTo>
                    <a:pt x="86" y="103"/>
                  </a:lnTo>
                  <a:lnTo>
                    <a:pt x="98" y="100"/>
                  </a:lnTo>
                  <a:lnTo>
                    <a:pt x="110" y="93"/>
                  </a:lnTo>
                  <a:lnTo>
                    <a:pt x="121" y="84"/>
                  </a:lnTo>
                  <a:lnTo>
                    <a:pt x="130" y="72"/>
                  </a:lnTo>
                  <a:lnTo>
                    <a:pt x="135" y="57"/>
                  </a:lnTo>
                  <a:lnTo>
                    <a:pt x="136" y="40"/>
                  </a:lnTo>
                  <a:lnTo>
                    <a:pt x="131" y="19"/>
                  </a:lnTo>
                  <a:lnTo>
                    <a:pt x="133" y="21"/>
                  </a:lnTo>
                  <a:lnTo>
                    <a:pt x="136" y="26"/>
                  </a:lnTo>
                  <a:lnTo>
                    <a:pt x="139" y="35"/>
                  </a:lnTo>
                  <a:lnTo>
                    <a:pt x="142" y="46"/>
                  </a:lnTo>
                  <a:lnTo>
                    <a:pt x="143" y="58"/>
                  </a:lnTo>
                  <a:lnTo>
                    <a:pt x="142" y="72"/>
                  </a:lnTo>
                  <a:lnTo>
                    <a:pt x="136" y="86"/>
                  </a:lnTo>
                  <a:lnTo>
                    <a:pt x="126" y="101"/>
                  </a:lnTo>
                  <a:lnTo>
                    <a:pt x="110" y="114"/>
                  </a:lnTo>
                  <a:lnTo>
                    <a:pt x="91" y="120"/>
                  </a:lnTo>
                  <a:lnTo>
                    <a:pt x="71" y="123"/>
                  </a:lnTo>
                  <a:lnTo>
                    <a:pt x="52" y="120"/>
                  </a:lnTo>
                  <a:lnTo>
                    <a:pt x="35" y="114"/>
                  </a:lnTo>
                  <a:lnTo>
                    <a:pt x="20" y="103"/>
                  </a:lnTo>
                  <a:lnTo>
                    <a:pt x="8" y="89"/>
                  </a:lnTo>
                  <a:lnTo>
                    <a:pt x="1" y="72"/>
                  </a:lnTo>
                  <a:lnTo>
                    <a:pt x="0" y="59"/>
                  </a:lnTo>
                  <a:lnTo>
                    <a:pt x="0" y="47"/>
                  </a:lnTo>
                  <a:lnTo>
                    <a:pt x="4" y="35"/>
                  </a:lnTo>
                  <a:lnTo>
                    <a:pt x="8" y="25"/>
                  </a:lnTo>
                  <a:lnTo>
                    <a:pt x="15" y="17"/>
                  </a:lnTo>
                  <a:lnTo>
                    <a:pt x="24" y="9"/>
                  </a:lnTo>
                  <a:lnTo>
                    <a:pt x="36" y="4"/>
                  </a:lnTo>
                  <a:lnTo>
                    <a:pt x="48" y="1"/>
                  </a:lnTo>
                  <a:lnTo>
                    <a:pt x="61" y="0"/>
                  </a:lnTo>
                  <a:lnTo>
                    <a:pt x="73" y="2"/>
                  </a:lnTo>
                  <a:lnTo>
                    <a:pt x="83" y="5"/>
                  </a:lnTo>
                  <a:lnTo>
                    <a:pt x="93" y="11"/>
                  </a:lnTo>
                  <a:lnTo>
                    <a:pt x="100" y="18"/>
                  </a:lnTo>
                  <a:lnTo>
                    <a:pt x="106" y="27"/>
                  </a:lnTo>
                  <a:lnTo>
                    <a:pt x="108" y="36"/>
                  </a:lnTo>
                  <a:lnTo>
                    <a:pt x="107" y="47"/>
                  </a:lnTo>
                  <a:lnTo>
                    <a:pt x="103" y="56"/>
                  </a:lnTo>
                  <a:lnTo>
                    <a:pt x="97" y="64"/>
                  </a:lnTo>
                  <a:lnTo>
                    <a:pt x="88" y="70"/>
                  </a:lnTo>
                  <a:lnTo>
                    <a:pt x="80" y="73"/>
                  </a:lnTo>
                  <a:lnTo>
                    <a:pt x="70" y="76"/>
                  </a:lnTo>
                  <a:lnTo>
                    <a:pt x="62" y="74"/>
                  </a:lnTo>
                  <a:lnTo>
                    <a:pt x="54" y="72"/>
                  </a:lnTo>
                  <a:lnTo>
                    <a:pt x="50" y="66"/>
                  </a:lnTo>
                  <a:lnTo>
                    <a:pt x="47" y="55"/>
                  </a:lnTo>
                  <a:lnTo>
                    <a:pt x="54" y="47"/>
                  </a:lnTo>
                  <a:lnTo>
                    <a:pt x="62" y="42"/>
                  </a:lnTo>
                  <a:lnTo>
                    <a:pt x="66" y="41"/>
                  </a:lnTo>
                  <a:lnTo>
                    <a:pt x="69" y="42"/>
                  </a:lnTo>
                  <a:lnTo>
                    <a:pt x="75" y="44"/>
                  </a:lnTo>
                  <a:lnTo>
                    <a:pt x="78" y="50"/>
                  </a:lnTo>
                  <a:lnTo>
                    <a:pt x="73" y="62"/>
                  </a:lnTo>
                  <a:close/>
                </a:path>
              </a:pathLst>
            </a:custGeom>
            <a:solidFill>
              <a:srgbClr val="93E800"/>
            </a:solidFill>
            <a:ln w="9525">
              <a:noFill/>
              <a:round/>
              <a:headEnd/>
              <a:tailEnd/>
            </a:ln>
          </p:spPr>
          <p:txBody>
            <a:bodyPr/>
            <a:lstStyle/>
            <a:p>
              <a:endParaRPr lang="en-US"/>
            </a:p>
          </p:txBody>
        </p:sp>
        <p:sp>
          <p:nvSpPr>
            <p:cNvPr id="145424" name="Freeform 16"/>
            <p:cNvSpPr>
              <a:spLocks/>
            </p:cNvSpPr>
            <p:nvPr/>
          </p:nvSpPr>
          <p:spPr bwMode="auto">
            <a:xfrm>
              <a:off x="4105" y="3290"/>
              <a:ext cx="52" cy="45"/>
            </a:xfrm>
            <a:custGeom>
              <a:avLst/>
              <a:gdLst/>
              <a:ahLst/>
              <a:cxnLst>
                <a:cxn ang="0">
                  <a:pos x="55" y="46"/>
                </a:cxn>
                <a:cxn ang="0">
                  <a:pos x="64" y="40"/>
                </a:cxn>
                <a:cxn ang="0">
                  <a:pos x="65" y="26"/>
                </a:cxn>
                <a:cxn ang="0">
                  <a:pos x="53" y="15"/>
                </a:cxn>
                <a:cxn ang="0">
                  <a:pos x="33" y="11"/>
                </a:cxn>
                <a:cxn ang="0">
                  <a:pos x="17" y="21"/>
                </a:cxn>
                <a:cxn ang="0">
                  <a:pos x="12" y="44"/>
                </a:cxn>
                <a:cxn ang="0">
                  <a:pos x="19" y="61"/>
                </a:cxn>
                <a:cxn ang="0">
                  <a:pos x="33" y="71"/>
                </a:cxn>
                <a:cxn ang="0">
                  <a:pos x="48" y="77"/>
                </a:cxn>
                <a:cxn ang="0">
                  <a:pos x="63" y="76"/>
                </a:cxn>
                <a:cxn ang="0">
                  <a:pos x="80" y="68"/>
                </a:cxn>
                <a:cxn ang="0">
                  <a:pos x="95" y="53"/>
                </a:cxn>
                <a:cxn ang="0">
                  <a:pos x="100" y="29"/>
                </a:cxn>
                <a:cxn ang="0">
                  <a:pos x="99" y="19"/>
                </a:cxn>
                <a:cxn ang="0">
                  <a:pos x="103" y="53"/>
                </a:cxn>
                <a:cxn ang="0">
                  <a:pos x="79" y="83"/>
                </a:cxn>
                <a:cxn ang="0">
                  <a:pos x="52" y="90"/>
                </a:cxn>
                <a:cxn ang="0">
                  <a:pos x="25" y="83"/>
                </a:cxn>
                <a:cxn ang="0">
                  <a:pos x="5" y="66"/>
                </a:cxn>
                <a:cxn ang="0">
                  <a:pos x="0" y="44"/>
                </a:cxn>
                <a:cxn ang="0">
                  <a:pos x="2" y="26"/>
                </a:cxn>
                <a:cxn ang="0">
                  <a:pos x="11" y="13"/>
                </a:cxn>
                <a:cxn ang="0">
                  <a:pos x="26" y="3"/>
                </a:cxn>
                <a:cxn ang="0">
                  <a:pos x="45" y="0"/>
                </a:cxn>
                <a:cxn ang="0">
                  <a:pos x="61" y="5"/>
                </a:cxn>
                <a:cxn ang="0">
                  <a:pos x="73" y="14"/>
                </a:cxn>
                <a:cxn ang="0">
                  <a:pos x="79" y="26"/>
                </a:cxn>
                <a:cxn ang="0">
                  <a:pos x="75" y="41"/>
                </a:cxn>
                <a:cxn ang="0">
                  <a:pos x="64" y="52"/>
                </a:cxn>
                <a:cxn ang="0">
                  <a:pos x="52" y="55"/>
                </a:cxn>
                <a:cxn ang="0">
                  <a:pos x="40" y="53"/>
                </a:cxn>
                <a:cxn ang="0">
                  <a:pos x="35" y="41"/>
                </a:cxn>
                <a:cxn ang="0">
                  <a:pos x="45" y="32"/>
                </a:cxn>
                <a:cxn ang="0">
                  <a:pos x="50" y="31"/>
                </a:cxn>
                <a:cxn ang="0">
                  <a:pos x="57" y="38"/>
                </a:cxn>
              </a:cxnLst>
              <a:rect l="0" t="0" r="r" b="b"/>
              <a:pathLst>
                <a:path w="103" h="90">
                  <a:moveTo>
                    <a:pt x="53" y="46"/>
                  </a:moveTo>
                  <a:lnTo>
                    <a:pt x="55" y="46"/>
                  </a:lnTo>
                  <a:lnTo>
                    <a:pt x="60" y="45"/>
                  </a:lnTo>
                  <a:lnTo>
                    <a:pt x="64" y="40"/>
                  </a:lnTo>
                  <a:lnTo>
                    <a:pt x="66" y="32"/>
                  </a:lnTo>
                  <a:lnTo>
                    <a:pt x="65" y="26"/>
                  </a:lnTo>
                  <a:lnTo>
                    <a:pt x="60" y="19"/>
                  </a:lnTo>
                  <a:lnTo>
                    <a:pt x="53" y="15"/>
                  </a:lnTo>
                  <a:lnTo>
                    <a:pt x="43" y="11"/>
                  </a:lnTo>
                  <a:lnTo>
                    <a:pt x="33" y="11"/>
                  </a:lnTo>
                  <a:lnTo>
                    <a:pt x="25" y="14"/>
                  </a:lnTo>
                  <a:lnTo>
                    <a:pt x="17" y="21"/>
                  </a:lnTo>
                  <a:lnTo>
                    <a:pt x="13" y="32"/>
                  </a:lnTo>
                  <a:lnTo>
                    <a:pt x="12" y="44"/>
                  </a:lnTo>
                  <a:lnTo>
                    <a:pt x="15" y="53"/>
                  </a:lnTo>
                  <a:lnTo>
                    <a:pt x="19" y="61"/>
                  </a:lnTo>
                  <a:lnTo>
                    <a:pt x="26" y="67"/>
                  </a:lnTo>
                  <a:lnTo>
                    <a:pt x="33" y="71"/>
                  </a:lnTo>
                  <a:lnTo>
                    <a:pt x="40" y="75"/>
                  </a:lnTo>
                  <a:lnTo>
                    <a:pt x="48" y="77"/>
                  </a:lnTo>
                  <a:lnTo>
                    <a:pt x="55" y="77"/>
                  </a:lnTo>
                  <a:lnTo>
                    <a:pt x="63" y="76"/>
                  </a:lnTo>
                  <a:lnTo>
                    <a:pt x="71" y="72"/>
                  </a:lnTo>
                  <a:lnTo>
                    <a:pt x="80" y="68"/>
                  </a:lnTo>
                  <a:lnTo>
                    <a:pt x="88" y="61"/>
                  </a:lnTo>
                  <a:lnTo>
                    <a:pt x="95" y="53"/>
                  </a:lnTo>
                  <a:lnTo>
                    <a:pt x="100" y="41"/>
                  </a:lnTo>
                  <a:lnTo>
                    <a:pt x="100" y="29"/>
                  </a:lnTo>
                  <a:lnTo>
                    <a:pt x="96" y="14"/>
                  </a:lnTo>
                  <a:lnTo>
                    <a:pt x="99" y="19"/>
                  </a:lnTo>
                  <a:lnTo>
                    <a:pt x="103" y="33"/>
                  </a:lnTo>
                  <a:lnTo>
                    <a:pt x="103" y="53"/>
                  </a:lnTo>
                  <a:lnTo>
                    <a:pt x="92" y="74"/>
                  </a:lnTo>
                  <a:lnTo>
                    <a:pt x="79" y="83"/>
                  </a:lnTo>
                  <a:lnTo>
                    <a:pt x="66" y="89"/>
                  </a:lnTo>
                  <a:lnTo>
                    <a:pt x="52" y="90"/>
                  </a:lnTo>
                  <a:lnTo>
                    <a:pt x="38" y="87"/>
                  </a:lnTo>
                  <a:lnTo>
                    <a:pt x="25" y="83"/>
                  </a:lnTo>
                  <a:lnTo>
                    <a:pt x="15" y="76"/>
                  </a:lnTo>
                  <a:lnTo>
                    <a:pt x="5" y="66"/>
                  </a:lnTo>
                  <a:lnTo>
                    <a:pt x="1" y="53"/>
                  </a:lnTo>
                  <a:lnTo>
                    <a:pt x="0" y="44"/>
                  </a:lnTo>
                  <a:lnTo>
                    <a:pt x="1" y="34"/>
                  </a:lnTo>
                  <a:lnTo>
                    <a:pt x="2" y="26"/>
                  </a:lnTo>
                  <a:lnTo>
                    <a:pt x="7" y="18"/>
                  </a:lnTo>
                  <a:lnTo>
                    <a:pt x="11" y="13"/>
                  </a:lnTo>
                  <a:lnTo>
                    <a:pt x="18" y="7"/>
                  </a:lnTo>
                  <a:lnTo>
                    <a:pt x="26" y="3"/>
                  </a:lnTo>
                  <a:lnTo>
                    <a:pt x="35" y="1"/>
                  </a:lnTo>
                  <a:lnTo>
                    <a:pt x="45" y="0"/>
                  </a:lnTo>
                  <a:lnTo>
                    <a:pt x="53" y="1"/>
                  </a:lnTo>
                  <a:lnTo>
                    <a:pt x="61" y="5"/>
                  </a:lnTo>
                  <a:lnTo>
                    <a:pt x="68" y="8"/>
                  </a:lnTo>
                  <a:lnTo>
                    <a:pt x="73" y="14"/>
                  </a:lnTo>
                  <a:lnTo>
                    <a:pt x="77" y="19"/>
                  </a:lnTo>
                  <a:lnTo>
                    <a:pt x="79" y="26"/>
                  </a:lnTo>
                  <a:lnTo>
                    <a:pt x="78" y="34"/>
                  </a:lnTo>
                  <a:lnTo>
                    <a:pt x="75" y="41"/>
                  </a:lnTo>
                  <a:lnTo>
                    <a:pt x="70" y="47"/>
                  </a:lnTo>
                  <a:lnTo>
                    <a:pt x="64" y="52"/>
                  </a:lnTo>
                  <a:lnTo>
                    <a:pt x="58" y="54"/>
                  </a:lnTo>
                  <a:lnTo>
                    <a:pt x="52" y="55"/>
                  </a:lnTo>
                  <a:lnTo>
                    <a:pt x="46" y="55"/>
                  </a:lnTo>
                  <a:lnTo>
                    <a:pt x="40" y="53"/>
                  </a:lnTo>
                  <a:lnTo>
                    <a:pt x="37" y="49"/>
                  </a:lnTo>
                  <a:lnTo>
                    <a:pt x="35" y="41"/>
                  </a:lnTo>
                  <a:lnTo>
                    <a:pt x="39" y="36"/>
                  </a:lnTo>
                  <a:lnTo>
                    <a:pt x="45" y="32"/>
                  </a:lnTo>
                  <a:lnTo>
                    <a:pt x="48" y="31"/>
                  </a:lnTo>
                  <a:lnTo>
                    <a:pt x="50" y="31"/>
                  </a:lnTo>
                  <a:lnTo>
                    <a:pt x="55" y="33"/>
                  </a:lnTo>
                  <a:lnTo>
                    <a:pt x="57" y="38"/>
                  </a:lnTo>
                  <a:lnTo>
                    <a:pt x="53" y="46"/>
                  </a:lnTo>
                  <a:close/>
                </a:path>
              </a:pathLst>
            </a:custGeom>
            <a:solidFill>
              <a:srgbClr val="93E800"/>
            </a:solidFill>
            <a:ln w="9525">
              <a:noFill/>
              <a:round/>
              <a:headEnd/>
              <a:tailEnd/>
            </a:ln>
          </p:spPr>
          <p:txBody>
            <a:bodyPr/>
            <a:lstStyle/>
            <a:p>
              <a:endParaRPr lang="en-US"/>
            </a:p>
          </p:txBody>
        </p:sp>
        <p:sp>
          <p:nvSpPr>
            <p:cNvPr id="145425" name="Freeform 17"/>
            <p:cNvSpPr>
              <a:spLocks/>
            </p:cNvSpPr>
            <p:nvPr/>
          </p:nvSpPr>
          <p:spPr bwMode="auto">
            <a:xfrm>
              <a:off x="4261" y="3174"/>
              <a:ext cx="101" cy="87"/>
            </a:xfrm>
            <a:custGeom>
              <a:avLst/>
              <a:gdLst/>
              <a:ahLst/>
              <a:cxnLst>
                <a:cxn ang="0">
                  <a:pos x="105" y="88"/>
                </a:cxn>
                <a:cxn ang="0">
                  <a:pos x="123" y="79"/>
                </a:cxn>
                <a:cxn ang="0">
                  <a:pos x="125" y="50"/>
                </a:cxn>
                <a:cxn ang="0">
                  <a:pos x="100" y="29"/>
                </a:cxn>
                <a:cxn ang="0">
                  <a:pos x="64" y="22"/>
                </a:cxn>
                <a:cxn ang="0">
                  <a:pos x="33" y="41"/>
                </a:cxn>
                <a:cxn ang="0">
                  <a:pos x="25" y="85"/>
                </a:cxn>
                <a:cxn ang="0">
                  <a:pos x="38" y="117"/>
                </a:cxn>
                <a:cxn ang="0">
                  <a:pos x="63" y="139"/>
                </a:cxn>
                <a:cxn ang="0">
                  <a:pos x="93" y="148"/>
                </a:cxn>
                <a:cxn ang="0">
                  <a:pos x="121" y="146"/>
                </a:cxn>
                <a:cxn ang="0">
                  <a:pos x="154" y="131"/>
                </a:cxn>
                <a:cxn ang="0">
                  <a:pos x="183" y="102"/>
                </a:cxn>
                <a:cxn ang="0">
                  <a:pos x="192" y="56"/>
                </a:cxn>
                <a:cxn ang="0">
                  <a:pos x="186" y="29"/>
                </a:cxn>
                <a:cxn ang="0">
                  <a:pos x="196" y="50"/>
                </a:cxn>
                <a:cxn ang="0">
                  <a:pos x="200" y="82"/>
                </a:cxn>
                <a:cxn ang="0">
                  <a:pos x="191" y="121"/>
                </a:cxn>
                <a:cxn ang="0">
                  <a:pos x="153" y="161"/>
                </a:cxn>
                <a:cxn ang="0">
                  <a:pos x="100" y="173"/>
                </a:cxn>
                <a:cxn ang="0">
                  <a:pos x="49" y="159"/>
                </a:cxn>
                <a:cxn ang="0">
                  <a:pos x="11" y="126"/>
                </a:cxn>
                <a:cxn ang="0">
                  <a:pos x="0" y="83"/>
                </a:cxn>
                <a:cxn ang="0">
                  <a:pos x="4" y="50"/>
                </a:cxn>
                <a:cxn ang="0">
                  <a:pos x="21" y="24"/>
                </a:cxn>
                <a:cxn ang="0">
                  <a:pos x="49" y="6"/>
                </a:cxn>
                <a:cxn ang="0">
                  <a:pos x="85" y="0"/>
                </a:cxn>
                <a:cxn ang="0">
                  <a:pos x="117" y="9"/>
                </a:cxn>
                <a:cxn ang="0">
                  <a:pos x="140" y="26"/>
                </a:cxn>
                <a:cxn ang="0">
                  <a:pos x="151" y="52"/>
                </a:cxn>
                <a:cxn ang="0">
                  <a:pos x="144" y="80"/>
                </a:cxn>
                <a:cxn ang="0">
                  <a:pos x="124" y="98"/>
                </a:cxn>
                <a:cxn ang="0">
                  <a:pos x="99" y="106"/>
                </a:cxn>
                <a:cxn ang="0">
                  <a:pos x="77" y="102"/>
                </a:cxn>
                <a:cxn ang="0">
                  <a:pos x="67" y="87"/>
                </a:cxn>
                <a:cxn ang="0">
                  <a:pos x="70" y="73"/>
                </a:cxn>
                <a:cxn ang="0">
                  <a:pos x="82" y="64"/>
                </a:cxn>
                <a:cxn ang="0">
                  <a:pos x="91" y="59"/>
                </a:cxn>
                <a:cxn ang="0">
                  <a:pos x="97" y="59"/>
                </a:cxn>
                <a:cxn ang="0">
                  <a:pos x="108" y="73"/>
                </a:cxn>
              </a:cxnLst>
              <a:rect l="0" t="0" r="r" b="b"/>
              <a:pathLst>
                <a:path w="200" h="173">
                  <a:moveTo>
                    <a:pt x="101" y="88"/>
                  </a:moveTo>
                  <a:lnTo>
                    <a:pt x="105" y="88"/>
                  </a:lnTo>
                  <a:lnTo>
                    <a:pt x="114" y="86"/>
                  </a:lnTo>
                  <a:lnTo>
                    <a:pt x="123" y="79"/>
                  </a:lnTo>
                  <a:lnTo>
                    <a:pt x="129" y="61"/>
                  </a:lnTo>
                  <a:lnTo>
                    <a:pt x="125" y="50"/>
                  </a:lnTo>
                  <a:lnTo>
                    <a:pt x="116" y="38"/>
                  </a:lnTo>
                  <a:lnTo>
                    <a:pt x="100" y="29"/>
                  </a:lnTo>
                  <a:lnTo>
                    <a:pt x="83" y="24"/>
                  </a:lnTo>
                  <a:lnTo>
                    <a:pt x="64" y="22"/>
                  </a:lnTo>
                  <a:lnTo>
                    <a:pt x="47" y="27"/>
                  </a:lnTo>
                  <a:lnTo>
                    <a:pt x="33" y="41"/>
                  </a:lnTo>
                  <a:lnTo>
                    <a:pt x="25" y="63"/>
                  </a:lnTo>
                  <a:lnTo>
                    <a:pt x="25" y="85"/>
                  </a:lnTo>
                  <a:lnTo>
                    <a:pt x="30" y="102"/>
                  </a:lnTo>
                  <a:lnTo>
                    <a:pt x="38" y="117"/>
                  </a:lnTo>
                  <a:lnTo>
                    <a:pt x="49" y="129"/>
                  </a:lnTo>
                  <a:lnTo>
                    <a:pt x="63" y="139"/>
                  </a:lnTo>
                  <a:lnTo>
                    <a:pt x="78" y="144"/>
                  </a:lnTo>
                  <a:lnTo>
                    <a:pt x="93" y="148"/>
                  </a:lnTo>
                  <a:lnTo>
                    <a:pt x="107" y="148"/>
                  </a:lnTo>
                  <a:lnTo>
                    <a:pt x="121" y="146"/>
                  </a:lnTo>
                  <a:lnTo>
                    <a:pt x="138" y="140"/>
                  </a:lnTo>
                  <a:lnTo>
                    <a:pt x="154" y="131"/>
                  </a:lnTo>
                  <a:lnTo>
                    <a:pt x="170" y="118"/>
                  </a:lnTo>
                  <a:lnTo>
                    <a:pt x="183" y="102"/>
                  </a:lnTo>
                  <a:lnTo>
                    <a:pt x="190" y="81"/>
                  </a:lnTo>
                  <a:lnTo>
                    <a:pt x="192" y="56"/>
                  </a:lnTo>
                  <a:lnTo>
                    <a:pt x="185" y="27"/>
                  </a:lnTo>
                  <a:lnTo>
                    <a:pt x="186" y="29"/>
                  </a:lnTo>
                  <a:lnTo>
                    <a:pt x="191" y="37"/>
                  </a:lnTo>
                  <a:lnTo>
                    <a:pt x="196" y="50"/>
                  </a:lnTo>
                  <a:lnTo>
                    <a:pt x="199" y="65"/>
                  </a:lnTo>
                  <a:lnTo>
                    <a:pt x="200" y="82"/>
                  </a:lnTo>
                  <a:lnTo>
                    <a:pt x="198" y="102"/>
                  </a:lnTo>
                  <a:lnTo>
                    <a:pt x="191" y="121"/>
                  </a:lnTo>
                  <a:lnTo>
                    <a:pt x="176" y="142"/>
                  </a:lnTo>
                  <a:lnTo>
                    <a:pt x="153" y="161"/>
                  </a:lnTo>
                  <a:lnTo>
                    <a:pt x="128" y="170"/>
                  </a:lnTo>
                  <a:lnTo>
                    <a:pt x="100" y="173"/>
                  </a:lnTo>
                  <a:lnTo>
                    <a:pt x="74" y="170"/>
                  </a:lnTo>
                  <a:lnTo>
                    <a:pt x="49" y="159"/>
                  </a:lnTo>
                  <a:lnTo>
                    <a:pt x="27" y="146"/>
                  </a:lnTo>
                  <a:lnTo>
                    <a:pt x="11" y="126"/>
                  </a:lnTo>
                  <a:lnTo>
                    <a:pt x="2" y="102"/>
                  </a:lnTo>
                  <a:lnTo>
                    <a:pt x="0" y="83"/>
                  </a:lnTo>
                  <a:lnTo>
                    <a:pt x="1" y="66"/>
                  </a:lnTo>
                  <a:lnTo>
                    <a:pt x="4" y="50"/>
                  </a:lnTo>
                  <a:lnTo>
                    <a:pt x="11" y="36"/>
                  </a:lnTo>
                  <a:lnTo>
                    <a:pt x="21" y="24"/>
                  </a:lnTo>
                  <a:lnTo>
                    <a:pt x="33" y="14"/>
                  </a:lnTo>
                  <a:lnTo>
                    <a:pt x="49" y="6"/>
                  </a:lnTo>
                  <a:lnTo>
                    <a:pt x="68" y="2"/>
                  </a:lnTo>
                  <a:lnTo>
                    <a:pt x="85" y="0"/>
                  </a:lnTo>
                  <a:lnTo>
                    <a:pt x="101" y="3"/>
                  </a:lnTo>
                  <a:lnTo>
                    <a:pt x="117" y="9"/>
                  </a:lnTo>
                  <a:lnTo>
                    <a:pt x="130" y="17"/>
                  </a:lnTo>
                  <a:lnTo>
                    <a:pt x="140" y="26"/>
                  </a:lnTo>
                  <a:lnTo>
                    <a:pt x="148" y="38"/>
                  </a:lnTo>
                  <a:lnTo>
                    <a:pt x="151" y="52"/>
                  </a:lnTo>
                  <a:lnTo>
                    <a:pt x="150" y="66"/>
                  </a:lnTo>
                  <a:lnTo>
                    <a:pt x="144" y="80"/>
                  </a:lnTo>
                  <a:lnTo>
                    <a:pt x="135" y="90"/>
                  </a:lnTo>
                  <a:lnTo>
                    <a:pt x="124" y="98"/>
                  </a:lnTo>
                  <a:lnTo>
                    <a:pt x="112" y="104"/>
                  </a:lnTo>
                  <a:lnTo>
                    <a:pt x="99" y="106"/>
                  </a:lnTo>
                  <a:lnTo>
                    <a:pt x="87" y="105"/>
                  </a:lnTo>
                  <a:lnTo>
                    <a:pt x="77" y="102"/>
                  </a:lnTo>
                  <a:lnTo>
                    <a:pt x="70" y="95"/>
                  </a:lnTo>
                  <a:lnTo>
                    <a:pt x="67" y="87"/>
                  </a:lnTo>
                  <a:lnTo>
                    <a:pt x="67" y="79"/>
                  </a:lnTo>
                  <a:lnTo>
                    <a:pt x="70" y="73"/>
                  </a:lnTo>
                  <a:lnTo>
                    <a:pt x="76" y="67"/>
                  </a:lnTo>
                  <a:lnTo>
                    <a:pt x="82" y="64"/>
                  </a:lnTo>
                  <a:lnTo>
                    <a:pt x="86" y="60"/>
                  </a:lnTo>
                  <a:lnTo>
                    <a:pt x="91" y="59"/>
                  </a:lnTo>
                  <a:lnTo>
                    <a:pt x="92" y="58"/>
                  </a:lnTo>
                  <a:lnTo>
                    <a:pt x="97" y="59"/>
                  </a:lnTo>
                  <a:lnTo>
                    <a:pt x="105" y="64"/>
                  </a:lnTo>
                  <a:lnTo>
                    <a:pt x="108" y="73"/>
                  </a:lnTo>
                  <a:lnTo>
                    <a:pt x="101" y="88"/>
                  </a:lnTo>
                  <a:close/>
                </a:path>
              </a:pathLst>
            </a:custGeom>
            <a:solidFill>
              <a:srgbClr val="93E800"/>
            </a:solidFill>
            <a:ln w="9525">
              <a:noFill/>
              <a:round/>
              <a:headEnd/>
              <a:tailEnd/>
            </a:ln>
          </p:spPr>
          <p:txBody>
            <a:bodyPr/>
            <a:lstStyle/>
            <a:p>
              <a:endParaRPr lang="en-US"/>
            </a:p>
          </p:txBody>
        </p:sp>
        <p:sp>
          <p:nvSpPr>
            <p:cNvPr id="145426" name="Freeform 18"/>
            <p:cNvSpPr>
              <a:spLocks/>
            </p:cNvSpPr>
            <p:nvPr/>
          </p:nvSpPr>
          <p:spPr bwMode="auto">
            <a:xfrm>
              <a:off x="4176" y="3231"/>
              <a:ext cx="72" cy="61"/>
            </a:xfrm>
            <a:custGeom>
              <a:avLst/>
              <a:gdLst/>
              <a:ahLst/>
              <a:cxnLst>
                <a:cxn ang="0">
                  <a:pos x="75" y="62"/>
                </a:cxn>
                <a:cxn ang="0">
                  <a:pos x="88" y="56"/>
                </a:cxn>
                <a:cxn ang="0">
                  <a:pos x="90" y="36"/>
                </a:cxn>
                <a:cxn ang="0">
                  <a:pos x="72" y="21"/>
                </a:cxn>
                <a:cxn ang="0">
                  <a:pos x="46" y="15"/>
                </a:cxn>
                <a:cxn ang="0">
                  <a:pos x="25" y="28"/>
                </a:cxn>
                <a:cxn ang="0">
                  <a:pos x="19" y="59"/>
                </a:cxn>
                <a:cxn ang="0">
                  <a:pos x="28" y="83"/>
                </a:cxn>
                <a:cxn ang="0">
                  <a:pos x="45" y="98"/>
                </a:cxn>
                <a:cxn ang="0">
                  <a:pos x="67" y="105"/>
                </a:cxn>
                <a:cxn ang="0">
                  <a:pos x="87" y="104"/>
                </a:cxn>
                <a:cxn ang="0">
                  <a:pos x="111" y="94"/>
                </a:cxn>
                <a:cxn ang="0">
                  <a:pos x="131" y="73"/>
                </a:cxn>
                <a:cxn ang="0">
                  <a:pos x="137" y="39"/>
                </a:cxn>
                <a:cxn ang="0">
                  <a:pos x="134" y="21"/>
                </a:cxn>
                <a:cxn ang="0">
                  <a:pos x="140" y="35"/>
                </a:cxn>
                <a:cxn ang="0">
                  <a:pos x="144" y="59"/>
                </a:cxn>
                <a:cxn ang="0">
                  <a:pos x="136" y="87"/>
                </a:cxn>
                <a:cxn ang="0">
                  <a:pos x="110" y="114"/>
                </a:cxn>
                <a:cxn ang="0">
                  <a:pos x="72" y="124"/>
                </a:cxn>
                <a:cxn ang="0">
                  <a:pos x="36" y="114"/>
                </a:cxn>
                <a:cxn ang="0">
                  <a:pos x="10" y="89"/>
                </a:cxn>
                <a:cxn ang="0">
                  <a:pos x="0" y="59"/>
                </a:cxn>
                <a:cxn ang="0">
                  <a:pos x="4" y="35"/>
                </a:cxn>
                <a:cxn ang="0">
                  <a:pos x="15" y="16"/>
                </a:cxn>
                <a:cxn ang="0">
                  <a:pos x="36" y="4"/>
                </a:cxn>
                <a:cxn ang="0">
                  <a:pos x="61" y="0"/>
                </a:cxn>
                <a:cxn ang="0">
                  <a:pos x="84" y="6"/>
                </a:cxn>
                <a:cxn ang="0">
                  <a:pos x="102" y="19"/>
                </a:cxn>
                <a:cxn ang="0">
                  <a:pos x="109" y="37"/>
                </a:cxn>
                <a:cxn ang="0">
                  <a:pos x="103" y="57"/>
                </a:cxn>
                <a:cxn ang="0">
                  <a:pos x="89" y="71"/>
                </a:cxn>
                <a:cxn ang="0">
                  <a:pos x="72" y="76"/>
                </a:cxn>
                <a:cxn ang="0">
                  <a:pos x="56" y="73"/>
                </a:cxn>
                <a:cxn ang="0">
                  <a:pos x="49" y="56"/>
                </a:cxn>
                <a:cxn ang="0">
                  <a:pos x="63" y="43"/>
                </a:cxn>
                <a:cxn ang="0">
                  <a:pos x="69" y="43"/>
                </a:cxn>
                <a:cxn ang="0">
                  <a:pos x="79" y="51"/>
                </a:cxn>
              </a:cxnLst>
              <a:rect l="0" t="0" r="r" b="b"/>
              <a:pathLst>
                <a:path w="144" h="124">
                  <a:moveTo>
                    <a:pt x="73" y="62"/>
                  </a:moveTo>
                  <a:lnTo>
                    <a:pt x="75" y="62"/>
                  </a:lnTo>
                  <a:lnTo>
                    <a:pt x="81" y="61"/>
                  </a:lnTo>
                  <a:lnTo>
                    <a:pt x="88" y="56"/>
                  </a:lnTo>
                  <a:lnTo>
                    <a:pt x="93" y="44"/>
                  </a:lnTo>
                  <a:lnTo>
                    <a:pt x="90" y="36"/>
                  </a:lnTo>
                  <a:lnTo>
                    <a:pt x="83" y="28"/>
                  </a:lnTo>
                  <a:lnTo>
                    <a:pt x="72" y="21"/>
                  </a:lnTo>
                  <a:lnTo>
                    <a:pt x="59" y="16"/>
                  </a:lnTo>
                  <a:lnTo>
                    <a:pt x="46" y="15"/>
                  </a:lnTo>
                  <a:lnTo>
                    <a:pt x="34" y="19"/>
                  </a:lnTo>
                  <a:lnTo>
                    <a:pt x="25" y="28"/>
                  </a:lnTo>
                  <a:lnTo>
                    <a:pt x="19" y="44"/>
                  </a:lnTo>
                  <a:lnTo>
                    <a:pt x="19" y="59"/>
                  </a:lnTo>
                  <a:lnTo>
                    <a:pt x="21" y="73"/>
                  </a:lnTo>
                  <a:lnTo>
                    <a:pt x="28" y="83"/>
                  </a:lnTo>
                  <a:lnTo>
                    <a:pt x="36" y="91"/>
                  </a:lnTo>
                  <a:lnTo>
                    <a:pt x="45" y="98"/>
                  </a:lnTo>
                  <a:lnTo>
                    <a:pt x="56" y="103"/>
                  </a:lnTo>
                  <a:lnTo>
                    <a:pt x="67" y="105"/>
                  </a:lnTo>
                  <a:lnTo>
                    <a:pt x="76" y="105"/>
                  </a:lnTo>
                  <a:lnTo>
                    <a:pt x="87" y="104"/>
                  </a:lnTo>
                  <a:lnTo>
                    <a:pt x="98" y="99"/>
                  </a:lnTo>
                  <a:lnTo>
                    <a:pt x="111" y="94"/>
                  </a:lnTo>
                  <a:lnTo>
                    <a:pt x="122" y="84"/>
                  </a:lnTo>
                  <a:lnTo>
                    <a:pt x="131" y="73"/>
                  </a:lnTo>
                  <a:lnTo>
                    <a:pt x="136" y="58"/>
                  </a:lnTo>
                  <a:lnTo>
                    <a:pt x="137" y="39"/>
                  </a:lnTo>
                  <a:lnTo>
                    <a:pt x="133" y="19"/>
                  </a:lnTo>
                  <a:lnTo>
                    <a:pt x="134" y="21"/>
                  </a:lnTo>
                  <a:lnTo>
                    <a:pt x="136" y="27"/>
                  </a:lnTo>
                  <a:lnTo>
                    <a:pt x="140" y="35"/>
                  </a:lnTo>
                  <a:lnTo>
                    <a:pt x="143" y="46"/>
                  </a:lnTo>
                  <a:lnTo>
                    <a:pt x="144" y="59"/>
                  </a:lnTo>
                  <a:lnTo>
                    <a:pt x="142" y="73"/>
                  </a:lnTo>
                  <a:lnTo>
                    <a:pt x="136" y="87"/>
                  </a:lnTo>
                  <a:lnTo>
                    <a:pt x="126" y="102"/>
                  </a:lnTo>
                  <a:lnTo>
                    <a:pt x="110" y="114"/>
                  </a:lnTo>
                  <a:lnTo>
                    <a:pt x="91" y="121"/>
                  </a:lnTo>
                  <a:lnTo>
                    <a:pt x="72" y="124"/>
                  </a:lnTo>
                  <a:lnTo>
                    <a:pt x="53" y="121"/>
                  </a:lnTo>
                  <a:lnTo>
                    <a:pt x="36" y="114"/>
                  </a:lnTo>
                  <a:lnTo>
                    <a:pt x="21" y="103"/>
                  </a:lnTo>
                  <a:lnTo>
                    <a:pt x="10" y="89"/>
                  </a:lnTo>
                  <a:lnTo>
                    <a:pt x="3" y="72"/>
                  </a:lnTo>
                  <a:lnTo>
                    <a:pt x="0" y="59"/>
                  </a:lnTo>
                  <a:lnTo>
                    <a:pt x="2" y="46"/>
                  </a:lnTo>
                  <a:lnTo>
                    <a:pt x="4" y="35"/>
                  </a:lnTo>
                  <a:lnTo>
                    <a:pt x="8" y="26"/>
                  </a:lnTo>
                  <a:lnTo>
                    <a:pt x="15" y="16"/>
                  </a:lnTo>
                  <a:lnTo>
                    <a:pt x="25" y="10"/>
                  </a:lnTo>
                  <a:lnTo>
                    <a:pt x="36" y="4"/>
                  </a:lnTo>
                  <a:lnTo>
                    <a:pt x="49" y="0"/>
                  </a:lnTo>
                  <a:lnTo>
                    <a:pt x="61" y="0"/>
                  </a:lnTo>
                  <a:lnTo>
                    <a:pt x="73" y="1"/>
                  </a:lnTo>
                  <a:lnTo>
                    <a:pt x="84" y="6"/>
                  </a:lnTo>
                  <a:lnTo>
                    <a:pt x="94" y="12"/>
                  </a:lnTo>
                  <a:lnTo>
                    <a:pt x="102" y="19"/>
                  </a:lnTo>
                  <a:lnTo>
                    <a:pt x="106" y="27"/>
                  </a:lnTo>
                  <a:lnTo>
                    <a:pt x="109" y="37"/>
                  </a:lnTo>
                  <a:lnTo>
                    <a:pt x="107" y="48"/>
                  </a:lnTo>
                  <a:lnTo>
                    <a:pt x="103" y="57"/>
                  </a:lnTo>
                  <a:lnTo>
                    <a:pt x="97" y="65"/>
                  </a:lnTo>
                  <a:lnTo>
                    <a:pt x="89" y="71"/>
                  </a:lnTo>
                  <a:lnTo>
                    <a:pt x="80" y="74"/>
                  </a:lnTo>
                  <a:lnTo>
                    <a:pt x="72" y="76"/>
                  </a:lnTo>
                  <a:lnTo>
                    <a:pt x="63" y="75"/>
                  </a:lnTo>
                  <a:lnTo>
                    <a:pt x="56" y="73"/>
                  </a:lnTo>
                  <a:lnTo>
                    <a:pt x="51" y="67"/>
                  </a:lnTo>
                  <a:lnTo>
                    <a:pt x="49" y="56"/>
                  </a:lnTo>
                  <a:lnTo>
                    <a:pt x="54" y="48"/>
                  </a:lnTo>
                  <a:lnTo>
                    <a:pt x="63" y="43"/>
                  </a:lnTo>
                  <a:lnTo>
                    <a:pt x="66" y="42"/>
                  </a:lnTo>
                  <a:lnTo>
                    <a:pt x="69" y="43"/>
                  </a:lnTo>
                  <a:lnTo>
                    <a:pt x="75" y="45"/>
                  </a:lnTo>
                  <a:lnTo>
                    <a:pt x="79" y="51"/>
                  </a:lnTo>
                  <a:lnTo>
                    <a:pt x="73" y="62"/>
                  </a:lnTo>
                  <a:close/>
                </a:path>
              </a:pathLst>
            </a:custGeom>
            <a:solidFill>
              <a:srgbClr val="93E800"/>
            </a:solidFill>
            <a:ln w="9525">
              <a:noFill/>
              <a:round/>
              <a:headEnd/>
              <a:tailEnd/>
            </a:ln>
          </p:spPr>
          <p:txBody>
            <a:bodyPr/>
            <a:lstStyle/>
            <a:p>
              <a:endParaRPr lang="en-US"/>
            </a:p>
          </p:txBody>
        </p:sp>
        <p:sp>
          <p:nvSpPr>
            <p:cNvPr id="145427" name="Freeform 19"/>
            <p:cNvSpPr>
              <a:spLocks/>
            </p:cNvSpPr>
            <p:nvPr/>
          </p:nvSpPr>
          <p:spPr bwMode="auto">
            <a:xfrm>
              <a:off x="4645" y="3338"/>
              <a:ext cx="41" cy="23"/>
            </a:xfrm>
            <a:custGeom>
              <a:avLst/>
              <a:gdLst/>
              <a:ahLst/>
              <a:cxnLst>
                <a:cxn ang="0">
                  <a:pos x="62" y="4"/>
                </a:cxn>
                <a:cxn ang="0">
                  <a:pos x="56" y="20"/>
                </a:cxn>
                <a:cxn ang="0">
                  <a:pos x="47" y="27"/>
                </a:cxn>
                <a:cxn ang="0">
                  <a:pos x="38" y="28"/>
                </a:cxn>
                <a:cxn ang="0">
                  <a:pos x="35" y="28"/>
                </a:cxn>
                <a:cxn ang="0">
                  <a:pos x="42" y="13"/>
                </a:cxn>
                <a:cxn ang="0">
                  <a:pos x="38" y="5"/>
                </a:cxn>
                <a:cxn ang="0">
                  <a:pos x="30" y="2"/>
                </a:cxn>
                <a:cxn ang="0">
                  <a:pos x="25" y="0"/>
                </a:cxn>
                <a:cxn ang="0">
                  <a:pos x="24" y="0"/>
                </a:cxn>
                <a:cxn ang="0">
                  <a:pos x="20" y="3"/>
                </a:cxn>
                <a:cxn ang="0">
                  <a:pos x="15" y="5"/>
                </a:cxn>
                <a:cxn ang="0">
                  <a:pos x="9" y="9"/>
                </a:cxn>
                <a:cxn ang="0">
                  <a:pos x="3" y="13"/>
                </a:cxn>
                <a:cxn ang="0">
                  <a:pos x="0" y="19"/>
                </a:cxn>
                <a:cxn ang="0">
                  <a:pos x="0" y="27"/>
                </a:cxn>
                <a:cxn ang="0">
                  <a:pos x="3" y="35"/>
                </a:cxn>
                <a:cxn ang="0">
                  <a:pos x="10" y="42"/>
                </a:cxn>
                <a:cxn ang="0">
                  <a:pos x="21" y="47"/>
                </a:cxn>
                <a:cxn ang="0">
                  <a:pos x="32" y="48"/>
                </a:cxn>
                <a:cxn ang="0">
                  <a:pos x="44" y="45"/>
                </a:cxn>
                <a:cxn ang="0">
                  <a:pos x="56" y="41"/>
                </a:cxn>
                <a:cxn ang="0">
                  <a:pos x="67" y="33"/>
                </a:cxn>
                <a:cxn ang="0">
                  <a:pos x="76" y="22"/>
                </a:cxn>
                <a:cxn ang="0">
                  <a:pos x="83" y="10"/>
                </a:cxn>
                <a:cxn ang="0">
                  <a:pos x="78" y="7"/>
                </a:cxn>
                <a:cxn ang="0">
                  <a:pos x="73" y="5"/>
                </a:cxn>
                <a:cxn ang="0">
                  <a:pos x="68" y="3"/>
                </a:cxn>
                <a:cxn ang="0">
                  <a:pos x="62" y="0"/>
                </a:cxn>
                <a:cxn ang="0">
                  <a:pos x="62" y="2"/>
                </a:cxn>
                <a:cxn ang="0">
                  <a:pos x="62" y="2"/>
                </a:cxn>
                <a:cxn ang="0">
                  <a:pos x="62" y="3"/>
                </a:cxn>
                <a:cxn ang="0">
                  <a:pos x="62" y="4"/>
                </a:cxn>
              </a:cxnLst>
              <a:rect l="0" t="0" r="r" b="b"/>
              <a:pathLst>
                <a:path w="83" h="48">
                  <a:moveTo>
                    <a:pt x="62" y="4"/>
                  </a:moveTo>
                  <a:lnTo>
                    <a:pt x="56" y="20"/>
                  </a:lnTo>
                  <a:lnTo>
                    <a:pt x="47" y="27"/>
                  </a:lnTo>
                  <a:lnTo>
                    <a:pt x="38" y="28"/>
                  </a:lnTo>
                  <a:lnTo>
                    <a:pt x="35" y="28"/>
                  </a:lnTo>
                  <a:lnTo>
                    <a:pt x="42" y="13"/>
                  </a:lnTo>
                  <a:lnTo>
                    <a:pt x="38" y="5"/>
                  </a:lnTo>
                  <a:lnTo>
                    <a:pt x="30" y="2"/>
                  </a:lnTo>
                  <a:lnTo>
                    <a:pt x="25" y="0"/>
                  </a:lnTo>
                  <a:lnTo>
                    <a:pt x="24" y="0"/>
                  </a:lnTo>
                  <a:lnTo>
                    <a:pt x="20" y="3"/>
                  </a:lnTo>
                  <a:lnTo>
                    <a:pt x="15" y="5"/>
                  </a:lnTo>
                  <a:lnTo>
                    <a:pt x="9" y="9"/>
                  </a:lnTo>
                  <a:lnTo>
                    <a:pt x="3" y="13"/>
                  </a:lnTo>
                  <a:lnTo>
                    <a:pt x="0" y="19"/>
                  </a:lnTo>
                  <a:lnTo>
                    <a:pt x="0" y="27"/>
                  </a:lnTo>
                  <a:lnTo>
                    <a:pt x="3" y="35"/>
                  </a:lnTo>
                  <a:lnTo>
                    <a:pt x="10" y="42"/>
                  </a:lnTo>
                  <a:lnTo>
                    <a:pt x="21" y="47"/>
                  </a:lnTo>
                  <a:lnTo>
                    <a:pt x="32" y="48"/>
                  </a:lnTo>
                  <a:lnTo>
                    <a:pt x="44" y="45"/>
                  </a:lnTo>
                  <a:lnTo>
                    <a:pt x="56" y="41"/>
                  </a:lnTo>
                  <a:lnTo>
                    <a:pt x="67" y="33"/>
                  </a:lnTo>
                  <a:lnTo>
                    <a:pt x="76" y="22"/>
                  </a:lnTo>
                  <a:lnTo>
                    <a:pt x="83" y="10"/>
                  </a:lnTo>
                  <a:lnTo>
                    <a:pt x="78" y="7"/>
                  </a:lnTo>
                  <a:lnTo>
                    <a:pt x="73" y="5"/>
                  </a:lnTo>
                  <a:lnTo>
                    <a:pt x="68" y="3"/>
                  </a:lnTo>
                  <a:lnTo>
                    <a:pt x="62" y="0"/>
                  </a:lnTo>
                  <a:lnTo>
                    <a:pt x="62" y="2"/>
                  </a:lnTo>
                  <a:lnTo>
                    <a:pt x="62" y="2"/>
                  </a:lnTo>
                  <a:lnTo>
                    <a:pt x="62" y="3"/>
                  </a:lnTo>
                  <a:lnTo>
                    <a:pt x="62" y="4"/>
                  </a:lnTo>
                  <a:close/>
                </a:path>
              </a:pathLst>
            </a:custGeom>
            <a:solidFill>
              <a:srgbClr val="93E800"/>
            </a:solidFill>
            <a:ln w="9525">
              <a:noFill/>
              <a:round/>
              <a:headEnd/>
              <a:tailEnd/>
            </a:ln>
          </p:spPr>
          <p:txBody>
            <a:bodyPr/>
            <a:lstStyle/>
            <a:p>
              <a:endParaRPr lang="en-US"/>
            </a:p>
          </p:txBody>
        </p:sp>
        <p:sp>
          <p:nvSpPr>
            <p:cNvPr id="145428" name="Freeform 20"/>
            <p:cNvSpPr>
              <a:spLocks/>
            </p:cNvSpPr>
            <p:nvPr/>
          </p:nvSpPr>
          <p:spPr bwMode="auto">
            <a:xfrm>
              <a:off x="4561" y="3280"/>
              <a:ext cx="52" cy="45"/>
            </a:xfrm>
            <a:custGeom>
              <a:avLst/>
              <a:gdLst/>
              <a:ahLst/>
              <a:cxnLst>
                <a:cxn ang="0">
                  <a:pos x="25" y="3"/>
                </a:cxn>
                <a:cxn ang="0">
                  <a:pos x="10" y="12"/>
                </a:cxn>
                <a:cxn ang="0">
                  <a:pos x="2" y="26"/>
                </a:cxn>
                <a:cxn ang="0">
                  <a:pos x="0" y="43"/>
                </a:cxn>
                <a:cxn ang="0">
                  <a:pos x="6" y="65"/>
                </a:cxn>
                <a:cxn ang="0">
                  <a:pos x="25" y="82"/>
                </a:cxn>
                <a:cxn ang="0">
                  <a:pos x="52" y="90"/>
                </a:cxn>
                <a:cxn ang="0">
                  <a:pos x="79" y="83"/>
                </a:cxn>
                <a:cxn ang="0">
                  <a:pos x="97" y="67"/>
                </a:cxn>
                <a:cxn ang="0">
                  <a:pos x="102" y="53"/>
                </a:cxn>
                <a:cxn ang="0">
                  <a:pos x="102" y="45"/>
                </a:cxn>
                <a:cxn ang="0">
                  <a:pos x="99" y="43"/>
                </a:cxn>
                <a:cxn ang="0">
                  <a:pos x="95" y="50"/>
                </a:cxn>
                <a:cxn ang="0">
                  <a:pos x="85" y="64"/>
                </a:cxn>
                <a:cxn ang="0">
                  <a:pos x="72" y="72"/>
                </a:cxn>
                <a:cxn ang="0">
                  <a:pos x="61" y="76"/>
                </a:cxn>
                <a:cxn ang="0">
                  <a:pos x="48" y="77"/>
                </a:cxn>
                <a:cxn ang="0">
                  <a:pos x="32" y="72"/>
                </a:cxn>
                <a:cxn ang="0">
                  <a:pos x="18" y="60"/>
                </a:cxn>
                <a:cxn ang="0">
                  <a:pos x="11" y="43"/>
                </a:cxn>
                <a:cxn ang="0">
                  <a:pos x="16" y="21"/>
                </a:cxn>
                <a:cxn ang="0">
                  <a:pos x="32" y="12"/>
                </a:cxn>
                <a:cxn ang="0">
                  <a:pos x="52" y="15"/>
                </a:cxn>
                <a:cxn ang="0">
                  <a:pos x="64" y="26"/>
                </a:cxn>
                <a:cxn ang="0">
                  <a:pos x="63" y="41"/>
                </a:cxn>
                <a:cxn ang="0">
                  <a:pos x="54" y="45"/>
                </a:cxn>
                <a:cxn ang="0">
                  <a:pos x="56" y="37"/>
                </a:cxn>
                <a:cxn ang="0">
                  <a:pos x="49" y="30"/>
                </a:cxn>
                <a:cxn ang="0">
                  <a:pos x="44" y="31"/>
                </a:cxn>
                <a:cxn ang="0">
                  <a:pos x="34" y="41"/>
                </a:cxn>
                <a:cxn ang="0">
                  <a:pos x="39" y="52"/>
                </a:cxn>
                <a:cxn ang="0">
                  <a:pos x="51" y="56"/>
                </a:cxn>
                <a:cxn ang="0">
                  <a:pos x="63" y="51"/>
                </a:cxn>
                <a:cxn ang="0">
                  <a:pos x="74" y="42"/>
                </a:cxn>
                <a:cxn ang="0">
                  <a:pos x="78" y="33"/>
                </a:cxn>
                <a:cxn ang="0">
                  <a:pos x="78" y="28"/>
                </a:cxn>
                <a:cxn ang="0">
                  <a:pos x="71" y="20"/>
                </a:cxn>
                <a:cxn ang="0">
                  <a:pos x="61" y="8"/>
                </a:cxn>
                <a:cxn ang="0">
                  <a:pos x="51" y="1"/>
                </a:cxn>
                <a:cxn ang="0">
                  <a:pos x="40" y="0"/>
                </a:cxn>
              </a:cxnLst>
              <a:rect l="0" t="0" r="r" b="b"/>
              <a:pathLst>
                <a:path w="104" h="90">
                  <a:moveTo>
                    <a:pt x="34" y="0"/>
                  </a:moveTo>
                  <a:lnTo>
                    <a:pt x="25" y="3"/>
                  </a:lnTo>
                  <a:lnTo>
                    <a:pt x="17" y="7"/>
                  </a:lnTo>
                  <a:lnTo>
                    <a:pt x="10" y="12"/>
                  </a:lnTo>
                  <a:lnTo>
                    <a:pt x="6" y="19"/>
                  </a:lnTo>
                  <a:lnTo>
                    <a:pt x="2" y="26"/>
                  </a:lnTo>
                  <a:lnTo>
                    <a:pt x="0" y="34"/>
                  </a:lnTo>
                  <a:lnTo>
                    <a:pt x="0" y="43"/>
                  </a:lnTo>
                  <a:lnTo>
                    <a:pt x="1" y="52"/>
                  </a:lnTo>
                  <a:lnTo>
                    <a:pt x="6" y="65"/>
                  </a:lnTo>
                  <a:lnTo>
                    <a:pt x="14" y="75"/>
                  </a:lnTo>
                  <a:lnTo>
                    <a:pt x="25" y="82"/>
                  </a:lnTo>
                  <a:lnTo>
                    <a:pt x="38" y="88"/>
                  </a:lnTo>
                  <a:lnTo>
                    <a:pt x="52" y="90"/>
                  </a:lnTo>
                  <a:lnTo>
                    <a:pt x="66" y="88"/>
                  </a:lnTo>
                  <a:lnTo>
                    <a:pt x="79" y="83"/>
                  </a:lnTo>
                  <a:lnTo>
                    <a:pt x="91" y="74"/>
                  </a:lnTo>
                  <a:lnTo>
                    <a:pt x="97" y="67"/>
                  </a:lnTo>
                  <a:lnTo>
                    <a:pt x="100" y="60"/>
                  </a:lnTo>
                  <a:lnTo>
                    <a:pt x="102" y="53"/>
                  </a:lnTo>
                  <a:lnTo>
                    <a:pt x="104" y="46"/>
                  </a:lnTo>
                  <a:lnTo>
                    <a:pt x="102" y="45"/>
                  </a:lnTo>
                  <a:lnTo>
                    <a:pt x="101" y="44"/>
                  </a:lnTo>
                  <a:lnTo>
                    <a:pt x="99" y="43"/>
                  </a:lnTo>
                  <a:lnTo>
                    <a:pt x="98" y="42"/>
                  </a:lnTo>
                  <a:lnTo>
                    <a:pt x="95" y="50"/>
                  </a:lnTo>
                  <a:lnTo>
                    <a:pt x="91" y="58"/>
                  </a:lnTo>
                  <a:lnTo>
                    <a:pt x="85" y="64"/>
                  </a:lnTo>
                  <a:lnTo>
                    <a:pt x="79" y="68"/>
                  </a:lnTo>
                  <a:lnTo>
                    <a:pt x="72" y="72"/>
                  </a:lnTo>
                  <a:lnTo>
                    <a:pt x="67" y="75"/>
                  </a:lnTo>
                  <a:lnTo>
                    <a:pt x="61" y="76"/>
                  </a:lnTo>
                  <a:lnTo>
                    <a:pt x="55" y="77"/>
                  </a:lnTo>
                  <a:lnTo>
                    <a:pt x="48" y="77"/>
                  </a:lnTo>
                  <a:lnTo>
                    <a:pt x="40" y="75"/>
                  </a:lnTo>
                  <a:lnTo>
                    <a:pt x="32" y="72"/>
                  </a:lnTo>
                  <a:lnTo>
                    <a:pt x="25" y="67"/>
                  </a:lnTo>
                  <a:lnTo>
                    <a:pt x="18" y="60"/>
                  </a:lnTo>
                  <a:lnTo>
                    <a:pt x="14" y="53"/>
                  </a:lnTo>
                  <a:lnTo>
                    <a:pt x="11" y="43"/>
                  </a:lnTo>
                  <a:lnTo>
                    <a:pt x="13" y="33"/>
                  </a:lnTo>
                  <a:lnTo>
                    <a:pt x="16" y="21"/>
                  </a:lnTo>
                  <a:lnTo>
                    <a:pt x="24" y="14"/>
                  </a:lnTo>
                  <a:lnTo>
                    <a:pt x="32" y="12"/>
                  </a:lnTo>
                  <a:lnTo>
                    <a:pt x="42" y="12"/>
                  </a:lnTo>
                  <a:lnTo>
                    <a:pt x="52" y="15"/>
                  </a:lnTo>
                  <a:lnTo>
                    <a:pt x="59" y="20"/>
                  </a:lnTo>
                  <a:lnTo>
                    <a:pt x="64" y="26"/>
                  </a:lnTo>
                  <a:lnTo>
                    <a:pt x="66" y="31"/>
                  </a:lnTo>
                  <a:lnTo>
                    <a:pt x="63" y="41"/>
                  </a:lnTo>
                  <a:lnTo>
                    <a:pt x="59" y="44"/>
                  </a:lnTo>
                  <a:lnTo>
                    <a:pt x="54" y="45"/>
                  </a:lnTo>
                  <a:lnTo>
                    <a:pt x="52" y="45"/>
                  </a:lnTo>
                  <a:lnTo>
                    <a:pt x="56" y="37"/>
                  </a:lnTo>
                  <a:lnTo>
                    <a:pt x="54" y="33"/>
                  </a:lnTo>
                  <a:lnTo>
                    <a:pt x="49" y="30"/>
                  </a:lnTo>
                  <a:lnTo>
                    <a:pt x="47" y="30"/>
                  </a:lnTo>
                  <a:lnTo>
                    <a:pt x="44" y="31"/>
                  </a:lnTo>
                  <a:lnTo>
                    <a:pt x="38" y="35"/>
                  </a:lnTo>
                  <a:lnTo>
                    <a:pt x="34" y="41"/>
                  </a:lnTo>
                  <a:lnTo>
                    <a:pt x="36" y="49"/>
                  </a:lnTo>
                  <a:lnTo>
                    <a:pt x="39" y="52"/>
                  </a:lnTo>
                  <a:lnTo>
                    <a:pt x="45" y="54"/>
                  </a:lnTo>
                  <a:lnTo>
                    <a:pt x="51" y="56"/>
                  </a:lnTo>
                  <a:lnTo>
                    <a:pt x="57" y="53"/>
                  </a:lnTo>
                  <a:lnTo>
                    <a:pt x="63" y="51"/>
                  </a:lnTo>
                  <a:lnTo>
                    <a:pt x="69" y="48"/>
                  </a:lnTo>
                  <a:lnTo>
                    <a:pt x="74" y="42"/>
                  </a:lnTo>
                  <a:lnTo>
                    <a:pt x="77" y="35"/>
                  </a:lnTo>
                  <a:lnTo>
                    <a:pt x="78" y="33"/>
                  </a:lnTo>
                  <a:lnTo>
                    <a:pt x="78" y="30"/>
                  </a:lnTo>
                  <a:lnTo>
                    <a:pt x="78" y="28"/>
                  </a:lnTo>
                  <a:lnTo>
                    <a:pt x="78" y="26"/>
                  </a:lnTo>
                  <a:lnTo>
                    <a:pt x="71" y="20"/>
                  </a:lnTo>
                  <a:lnTo>
                    <a:pt x="66" y="14"/>
                  </a:lnTo>
                  <a:lnTo>
                    <a:pt x="61" y="8"/>
                  </a:lnTo>
                  <a:lnTo>
                    <a:pt x="56" y="3"/>
                  </a:lnTo>
                  <a:lnTo>
                    <a:pt x="51" y="1"/>
                  </a:lnTo>
                  <a:lnTo>
                    <a:pt x="46" y="0"/>
                  </a:lnTo>
                  <a:lnTo>
                    <a:pt x="40" y="0"/>
                  </a:lnTo>
                  <a:lnTo>
                    <a:pt x="34" y="0"/>
                  </a:lnTo>
                  <a:close/>
                </a:path>
              </a:pathLst>
            </a:custGeom>
            <a:solidFill>
              <a:srgbClr val="93E800"/>
            </a:solidFill>
            <a:ln w="9525">
              <a:noFill/>
              <a:round/>
              <a:headEnd/>
              <a:tailEnd/>
            </a:ln>
          </p:spPr>
          <p:txBody>
            <a:bodyPr/>
            <a:lstStyle/>
            <a:p>
              <a:endParaRPr lang="en-US"/>
            </a:p>
          </p:txBody>
        </p:sp>
        <p:sp>
          <p:nvSpPr>
            <p:cNvPr id="145429" name="Freeform 21"/>
            <p:cNvSpPr>
              <a:spLocks/>
            </p:cNvSpPr>
            <p:nvPr/>
          </p:nvSpPr>
          <p:spPr bwMode="auto">
            <a:xfrm>
              <a:off x="4533" y="3103"/>
              <a:ext cx="82" cy="86"/>
            </a:xfrm>
            <a:custGeom>
              <a:avLst/>
              <a:gdLst/>
              <a:ahLst/>
              <a:cxnLst>
                <a:cxn ang="0">
                  <a:pos x="91" y="147"/>
                </a:cxn>
                <a:cxn ang="0">
                  <a:pos x="62" y="138"/>
                </a:cxn>
                <a:cxn ang="0">
                  <a:pos x="36" y="116"/>
                </a:cxn>
                <a:cxn ang="0">
                  <a:pos x="24" y="84"/>
                </a:cxn>
                <a:cxn ang="0">
                  <a:pos x="33" y="40"/>
                </a:cxn>
                <a:cxn ang="0">
                  <a:pos x="63" y="22"/>
                </a:cxn>
                <a:cxn ang="0">
                  <a:pos x="100" y="28"/>
                </a:cxn>
                <a:cxn ang="0">
                  <a:pos x="124" y="49"/>
                </a:cxn>
                <a:cxn ang="0">
                  <a:pos x="122" y="78"/>
                </a:cxn>
                <a:cxn ang="0">
                  <a:pos x="103" y="87"/>
                </a:cxn>
                <a:cxn ang="0">
                  <a:pos x="107" y="72"/>
                </a:cxn>
                <a:cxn ang="0">
                  <a:pos x="95" y="60"/>
                </a:cxn>
                <a:cxn ang="0">
                  <a:pos x="89" y="58"/>
                </a:cxn>
                <a:cxn ang="0">
                  <a:pos x="80" y="63"/>
                </a:cxn>
                <a:cxn ang="0">
                  <a:pos x="69" y="72"/>
                </a:cxn>
                <a:cxn ang="0">
                  <a:pos x="65" y="86"/>
                </a:cxn>
                <a:cxn ang="0">
                  <a:pos x="76" y="101"/>
                </a:cxn>
                <a:cxn ang="0">
                  <a:pos x="97" y="106"/>
                </a:cxn>
                <a:cxn ang="0">
                  <a:pos x="122" y="98"/>
                </a:cxn>
                <a:cxn ang="0">
                  <a:pos x="142" y="79"/>
                </a:cxn>
                <a:cxn ang="0">
                  <a:pos x="149" y="52"/>
                </a:cxn>
                <a:cxn ang="0">
                  <a:pos x="139" y="25"/>
                </a:cxn>
                <a:cxn ang="0">
                  <a:pos x="116" y="8"/>
                </a:cxn>
                <a:cxn ang="0">
                  <a:pos x="84" y="0"/>
                </a:cxn>
                <a:cxn ang="0">
                  <a:pos x="48" y="5"/>
                </a:cxn>
                <a:cxn ang="0">
                  <a:pos x="20" y="24"/>
                </a:cxn>
                <a:cxn ang="0">
                  <a:pos x="4" y="50"/>
                </a:cxn>
                <a:cxn ang="0">
                  <a:pos x="0" y="83"/>
                </a:cxn>
                <a:cxn ang="0">
                  <a:pos x="10" y="123"/>
                </a:cxn>
                <a:cxn ang="0">
                  <a:pos x="42" y="156"/>
                </a:cxn>
                <a:cxn ang="0">
                  <a:pos x="86" y="171"/>
                </a:cxn>
                <a:cxn ang="0">
                  <a:pos x="134" y="167"/>
                </a:cxn>
                <a:cxn ang="0">
                  <a:pos x="160" y="147"/>
                </a:cxn>
                <a:cxn ang="0">
                  <a:pos x="162" y="130"/>
                </a:cxn>
                <a:cxn ang="0">
                  <a:pos x="156" y="128"/>
                </a:cxn>
                <a:cxn ang="0">
                  <a:pos x="141" y="137"/>
                </a:cxn>
                <a:cxn ang="0">
                  <a:pos x="125" y="142"/>
                </a:cxn>
                <a:cxn ang="0">
                  <a:pos x="111" y="146"/>
                </a:cxn>
              </a:cxnLst>
              <a:rect l="0" t="0" r="r" b="b"/>
              <a:pathLst>
                <a:path w="163" h="172">
                  <a:moveTo>
                    <a:pt x="104" y="147"/>
                  </a:moveTo>
                  <a:lnTo>
                    <a:pt x="91" y="147"/>
                  </a:lnTo>
                  <a:lnTo>
                    <a:pt x="77" y="144"/>
                  </a:lnTo>
                  <a:lnTo>
                    <a:pt x="62" y="138"/>
                  </a:lnTo>
                  <a:lnTo>
                    <a:pt x="48" y="129"/>
                  </a:lnTo>
                  <a:lnTo>
                    <a:pt x="36" y="116"/>
                  </a:lnTo>
                  <a:lnTo>
                    <a:pt x="28" y="101"/>
                  </a:lnTo>
                  <a:lnTo>
                    <a:pt x="24" y="84"/>
                  </a:lnTo>
                  <a:lnTo>
                    <a:pt x="25" y="62"/>
                  </a:lnTo>
                  <a:lnTo>
                    <a:pt x="33" y="40"/>
                  </a:lnTo>
                  <a:lnTo>
                    <a:pt x="46" y="26"/>
                  </a:lnTo>
                  <a:lnTo>
                    <a:pt x="63" y="22"/>
                  </a:lnTo>
                  <a:lnTo>
                    <a:pt x="81" y="23"/>
                  </a:lnTo>
                  <a:lnTo>
                    <a:pt x="100" y="28"/>
                  </a:lnTo>
                  <a:lnTo>
                    <a:pt x="115" y="38"/>
                  </a:lnTo>
                  <a:lnTo>
                    <a:pt x="124" y="49"/>
                  </a:lnTo>
                  <a:lnTo>
                    <a:pt x="127" y="61"/>
                  </a:lnTo>
                  <a:lnTo>
                    <a:pt x="122" y="78"/>
                  </a:lnTo>
                  <a:lnTo>
                    <a:pt x="112" y="85"/>
                  </a:lnTo>
                  <a:lnTo>
                    <a:pt x="103" y="87"/>
                  </a:lnTo>
                  <a:lnTo>
                    <a:pt x="100" y="87"/>
                  </a:lnTo>
                  <a:lnTo>
                    <a:pt x="107" y="72"/>
                  </a:lnTo>
                  <a:lnTo>
                    <a:pt x="103" y="63"/>
                  </a:lnTo>
                  <a:lnTo>
                    <a:pt x="95" y="60"/>
                  </a:lnTo>
                  <a:lnTo>
                    <a:pt x="91" y="58"/>
                  </a:lnTo>
                  <a:lnTo>
                    <a:pt x="89" y="58"/>
                  </a:lnTo>
                  <a:lnTo>
                    <a:pt x="85" y="61"/>
                  </a:lnTo>
                  <a:lnTo>
                    <a:pt x="80" y="63"/>
                  </a:lnTo>
                  <a:lnTo>
                    <a:pt x="74" y="68"/>
                  </a:lnTo>
                  <a:lnTo>
                    <a:pt x="69" y="72"/>
                  </a:lnTo>
                  <a:lnTo>
                    <a:pt x="65" y="78"/>
                  </a:lnTo>
                  <a:lnTo>
                    <a:pt x="65" y="86"/>
                  </a:lnTo>
                  <a:lnTo>
                    <a:pt x="69" y="94"/>
                  </a:lnTo>
                  <a:lnTo>
                    <a:pt x="76" y="101"/>
                  </a:lnTo>
                  <a:lnTo>
                    <a:pt x="86" y="106"/>
                  </a:lnTo>
                  <a:lnTo>
                    <a:pt x="97" y="106"/>
                  </a:lnTo>
                  <a:lnTo>
                    <a:pt x="110" y="103"/>
                  </a:lnTo>
                  <a:lnTo>
                    <a:pt x="122" y="98"/>
                  </a:lnTo>
                  <a:lnTo>
                    <a:pt x="133" y="90"/>
                  </a:lnTo>
                  <a:lnTo>
                    <a:pt x="142" y="79"/>
                  </a:lnTo>
                  <a:lnTo>
                    <a:pt x="148" y="65"/>
                  </a:lnTo>
                  <a:lnTo>
                    <a:pt x="149" y="52"/>
                  </a:lnTo>
                  <a:lnTo>
                    <a:pt x="147" y="38"/>
                  </a:lnTo>
                  <a:lnTo>
                    <a:pt x="139" y="25"/>
                  </a:lnTo>
                  <a:lnTo>
                    <a:pt x="129" y="16"/>
                  </a:lnTo>
                  <a:lnTo>
                    <a:pt x="116" y="8"/>
                  </a:lnTo>
                  <a:lnTo>
                    <a:pt x="100" y="2"/>
                  </a:lnTo>
                  <a:lnTo>
                    <a:pt x="84" y="0"/>
                  </a:lnTo>
                  <a:lnTo>
                    <a:pt x="66" y="1"/>
                  </a:lnTo>
                  <a:lnTo>
                    <a:pt x="48" y="5"/>
                  </a:lnTo>
                  <a:lnTo>
                    <a:pt x="33" y="14"/>
                  </a:lnTo>
                  <a:lnTo>
                    <a:pt x="20" y="24"/>
                  </a:lnTo>
                  <a:lnTo>
                    <a:pt x="10" y="35"/>
                  </a:lnTo>
                  <a:lnTo>
                    <a:pt x="4" y="50"/>
                  </a:lnTo>
                  <a:lnTo>
                    <a:pt x="0" y="65"/>
                  </a:lnTo>
                  <a:lnTo>
                    <a:pt x="0" y="83"/>
                  </a:lnTo>
                  <a:lnTo>
                    <a:pt x="2" y="101"/>
                  </a:lnTo>
                  <a:lnTo>
                    <a:pt x="10" y="123"/>
                  </a:lnTo>
                  <a:lnTo>
                    <a:pt x="24" y="141"/>
                  </a:lnTo>
                  <a:lnTo>
                    <a:pt x="42" y="156"/>
                  </a:lnTo>
                  <a:lnTo>
                    <a:pt x="63" y="166"/>
                  </a:lnTo>
                  <a:lnTo>
                    <a:pt x="86" y="171"/>
                  </a:lnTo>
                  <a:lnTo>
                    <a:pt x="111" y="172"/>
                  </a:lnTo>
                  <a:lnTo>
                    <a:pt x="134" y="167"/>
                  </a:lnTo>
                  <a:lnTo>
                    <a:pt x="157" y="155"/>
                  </a:lnTo>
                  <a:lnTo>
                    <a:pt x="160" y="147"/>
                  </a:lnTo>
                  <a:lnTo>
                    <a:pt x="161" y="138"/>
                  </a:lnTo>
                  <a:lnTo>
                    <a:pt x="162" y="130"/>
                  </a:lnTo>
                  <a:lnTo>
                    <a:pt x="163" y="122"/>
                  </a:lnTo>
                  <a:lnTo>
                    <a:pt x="156" y="128"/>
                  </a:lnTo>
                  <a:lnTo>
                    <a:pt x="148" y="132"/>
                  </a:lnTo>
                  <a:lnTo>
                    <a:pt x="141" y="137"/>
                  </a:lnTo>
                  <a:lnTo>
                    <a:pt x="133" y="140"/>
                  </a:lnTo>
                  <a:lnTo>
                    <a:pt x="125" y="142"/>
                  </a:lnTo>
                  <a:lnTo>
                    <a:pt x="118" y="145"/>
                  </a:lnTo>
                  <a:lnTo>
                    <a:pt x="111" y="146"/>
                  </a:lnTo>
                  <a:lnTo>
                    <a:pt x="104" y="147"/>
                  </a:lnTo>
                  <a:close/>
                </a:path>
              </a:pathLst>
            </a:custGeom>
            <a:solidFill>
              <a:srgbClr val="93E800"/>
            </a:solidFill>
            <a:ln w="9525">
              <a:noFill/>
              <a:round/>
              <a:headEnd/>
              <a:tailEnd/>
            </a:ln>
          </p:spPr>
          <p:txBody>
            <a:bodyPr/>
            <a:lstStyle/>
            <a:p>
              <a:endParaRPr lang="en-US"/>
            </a:p>
          </p:txBody>
        </p:sp>
        <p:sp>
          <p:nvSpPr>
            <p:cNvPr id="145430" name="Freeform 22"/>
            <p:cNvSpPr>
              <a:spLocks/>
            </p:cNvSpPr>
            <p:nvPr/>
          </p:nvSpPr>
          <p:spPr bwMode="auto">
            <a:xfrm>
              <a:off x="4482" y="3081"/>
              <a:ext cx="52" cy="38"/>
            </a:xfrm>
            <a:custGeom>
              <a:avLst/>
              <a:gdLst/>
              <a:ahLst/>
              <a:cxnLst>
                <a:cxn ang="0">
                  <a:pos x="1" y="39"/>
                </a:cxn>
                <a:cxn ang="0">
                  <a:pos x="6" y="52"/>
                </a:cxn>
                <a:cxn ang="0">
                  <a:pos x="15" y="62"/>
                </a:cxn>
                <a:cxn ang="0">
                  <a:pos x="25" y="69"/>
                </a:cxn>
                <a:cxn ang="0">
                  <a:pos x="38" y="75"/>
                </a:cxn>
                <a:cxn ang="0">
                  <a:pos x="52" y="76"/>
                </a:cxn>
                <a:cxn ang="0">
                  <a:pos x="66" y="75"/>
                </a:cxn>
                <a:cxn ang="0">
                  <a:pos x="80" y="69"/>
                </a:cxn>
                <a:cxn ang="0">
                  <a:pos x="91" y="60"/>
                </a:cxn>
                <a:cxn ang="0">
                  <a:pos x="103" y="39"/>
                </a:cxn>
                <a:cxn ang="0">
                  <a:pos x="104" y="20"/>
                </a:cxn>
                <a:cxn ang="0">
                  <a:pos x="99" y="6"/>
                </a:cxn>
                <a:cxn ang="0">
                  <a:pos x="97" y="0"/>
                </a:cxn>
                <a:cxn ang="0">
                  <a:pos x="100" y="15"/>
                </a:cxn>
                <a:cxn ang="0">
                  <a:pos x="99" y="28"/>
                </a:cxn>
                <a:cxn ang="0">
                  <a:pos x="94" y="39"/>
                </a:cxn>
                <a:cxn ang="0">
                  <a:pos x="89" y="47"/>
                </a:cxn>
                <a:cxn ang="0">
                  <a:pos x="80" y="54"/>
                </a:cxn>
                <a:cxn ang="0">
                  <a:pos x="71" y="59"/>
                </a:cxn>
                <a:cxn ang="0">
                  <a:pos x="62" y="62"/>
                </a:cxn>
                <a:cxn ang="0">
                  <a:pos x="55" y="63"/>
                </a:cxn>
                <a:cxn ang="0">
                  <a:pos x="48" y="63"/>
                </a:cxn>
                <a:cxn ang="0">
                  <a:pos x="40" y="61"/>
                </a:cxn>
                <a:cxn ang="0">
                  <a:pos x="33" y="58"/>
                </a:cxn>
                <a:cxn ang="0">
                  <a:pos x="25" y="53"/>
                </a:cxn>
                <a:cxn ang="0">
                  <a:pos x="20" y="47"/>
                </a:cxn>
                <a:cxn ang="0">
                  <a:pos x="15" y="39"/>
                </a:cxn>
                <a:cxn ang="0">
                  <a:pos x="13" y="30"/>
                </a:cxn>
                <a:cxn ang="0">
                  <a:pos x="13" y="18"/>
                </a:cxn>
                <a:cxn ang="0">
                  <a:pos x="15" y="13"/>
                </a:cxn>
                <a:cxn ang="0">
                  <a:pos x="17" y="8"/>
                </a:cxn>
                <a:cxn ang="0">
                  <a:pos x="20" y="5"/>
                </a:cxn>
                <a:cxn ang="0">
                  <a:pos x="22" y="1"/>
                </a:cxn>
                <a:cxn ang="0">
                  <a:pos x="18" y="2"/>
                </a:cxn>
                <a:cxn ang="0">
                  <a:pos x="14" y="2"/>
                </a:cxn>
                <a:cxn ang="0">
                  <a:pos x="10" y="3"/>
                </a:cxn>
                <a:cxn ang="0">
                  <a:pos x="6" y="5"/>
                </a:cxn>
                <a:cxn ang="0">
                  <a:pos x="2" y="13"/>
                </a:cxn>
                <a:cxn ang="0">
                  <a:pos x="0" y="21"/>
                </a:cxn>
                <a:cxn ang="0">
                  <a:pos x="0" y="30"/>
                </a:cxn>
                <a:cxn ang="0">
                  <a:pos x="1" y="39"/>
                </a:cxn>
              </a:cxnLst>
              <a:rect l="0" t="0" r="r" b="b"/>
              <a:pathLst>
                <a:path w="104" h="76">
                  <a:moveTo>
                    <a:pt x="1" y="39"/>
                  </a:moveTo>
                  <a:lnTo>
                    <a:pt x="6" y="52"/>
                  </a:lnTo>
                  <a:lnTo>
                    <a:pt x="15" y="62"/>
                  </a:lnTo>
                  <a:lnTo>
                    <a:pt x="25" y="69"/>
                  </a:lnTo>
                  <a:lnTo>
                    <a:pt x="38" y="75"/>
                  </a:lnTo>
                  <a:lnTo>
                    <a:pt x="52" y="76"/>
                  </a:lnTo>
                  <a:lnTo>
                    <a:pt x="66" y="75"/>
                  </a:lnTo>
                  <a:lnTo>
                    <a:pt x="80" y="69"/>
                  </a:lnTo>
                  <a:lnTo>
                    <a:pt x="91" y="60"/>
                  </a:lnTo>
                  <a:lnTo>
                    <a:pt x="103" y="39"/>
                  </a:lnTo>
                  <a:lnTo>
                    <a:pt x="104" y="20"/>
                  </a:lnTo>
                  <a:lnTo>
                    <a:pt x="99" y="6"/>
                  </a:lnTo>
                  <a:lnTo>
                    <a:pt x="97" y="0"/>
                  </a:lnTo>
                  <a:lnTo>
                    <a:pt x="100" y="15"/>
                  </a:lnTo>
                  <a:lnTo>
                    <a:pt x="99" y="28"/>
                  </a:lnTo>
                  <a:lnTo>
                    <a:pt x="94" y="39"/>
                  </a:lnTo>
                  <a:lnTo>
                    <a:pt x="89" y="47"/>
                  </a:lnTo>
                  <a:lnTo>
                    <a:pt x="80" y="54"/>
                  </a:lnTo>
                  <a:lnTo>
                    <a:pt x="71" y="59"/>
                  </a:lnTo>
                  <a:lnTo>
                    <a:pt x="62" y="62"/>
                  </a:lnTo>
                  <a:lnTo>
                    <a:pt x="55" y="63"/>
                  </a:lnTo>
                  <a:lnTo>
                    <a:pt x="48" y="63"/>
                  </a:lnTo>
                  <a:lnTo>
                    <a:pt x="40" y="61"/>
                  </a:lnTo>
                  <a:lnTo>
                    <a:pt x="33" y="58"/>
                  </a:lnTo>
                  <a:lnTo>
                    <a:pt x="25" y="53"/>
                  </a:lnTo>
                  <a:lnTo>
                    <a:pt x="20" y="47"/>
                  </a:lnTo>
                  <a:lnTo>
                    <a:pt x="15" y="39"/>
                  </a:lnTo>
                  <a:lnTo>
                    <a:pt x="13" y="30"/>
                  </a:lnTo>
                  <a:lnTo>
                    <a:pt x="13" y="18"/>
                  </a:lnTo>
                  <a:lnTo>
                    <a:pt x="15" y="13"/>
                  </a:lnTo>
                  <a:lnTo>
                    <a:pt x="17" y="8"/>
                  </a:lnTo>
                  <a:lnTo>
                    <a:pt x="20" y="5"/>
                  </a:lnTo>
                  <a:lnTo>
                    <a:pt x="22" y="1"/>
                  </a:lnTo>
                  <a:lnTo>
                    <a:pt x="18" y="2"/>
                  </a:lnTo>
                  <a:lnTo>
                    <a:pt x="14" y="2"/>
                  </a:lnTo>
                  <a:lnTo>
                    <a:pt x="10" y="3"/>
                  </a:lnTo>
                  <a:lnTo>
                    <a:pt x="6" y="5"/>
                  </a:lnTo>
                  <a:lnTo>
                    <a:pt x="2" y="13"/>
                  </a:lnTo>
                  <a:lnTo>
                    <a:pt x="0" y="21"/>
                  </a:lnTo>
                  <a:lnTo>
                    <a:pt x="0" y="30"/>
                  </a:lnTo>
                  <a:lnTo>
                    <a:pt x="1" y="39"/>
                  </a:lnTo>
                  <a:close/>
                </a:path>
              </a:pathLst>
            </a:custGeom>
            <a:solidFill>
              <a:srgbClr val="93E800"/>
            </a:solidFill>
            <a:ln w="9525">
              <a:noFill/>
              <a:round/>
              <a:headEnd/>
              <a:tailEnd/>
            </a:ln>
          </p:spPr>
          <p:txBody>
            <a:bodyPr/>
            <a:lstStyle/>
            <a:p>
              <a:endParaRPr lang="en-US"/>
            </a:p>
          </p:txBody>
        </p:sp>
        <p:sp>
          <p:nvSpPr>
            <p:cNvPr id="145431" name="Freeform 23"/>
            <p:cNvSpPr>
              <a:spLocks/>
            </p:cNvSpPr>
            <p:nvPr/>
          </p:nvSpPr>
          <p:spPr bwMode="auto">
            <a:xfrm>
              <a:off x="4500" y="3078"/>
              <a:ext cx="22" cy="24"/>
            </a:xfrm>
            <a:custGeom>
              <a:avLst/>
              <a:gdLst/>
              <a:ahLst/>
              <a:cxnLst>
                <a:cxn ang="0">
                  <a:pos x="31" y="24"/>
                </a:cxn>
                <a:cxn ang="0">
                  <a:pos x="27" y="32"/>
                </a:cxn>
                <a:cxn ang="0">
                  <a:pos x="23" y="36"/>
                </a:cxn>
                <a:cxn ang="0">
                  <a:pos x="19" y="37"/>
                </a:cxn>
                <a:cxn ang="0">
                  <a:pos x="17" y="37"/>
                </a:cxn>
                <a:cxn ang="0">
                  <a:pos x="20" y="29"/>
                </a:cxn>
                <a:cxn ang="0">
                  <a:pos x="18" y="24"/>
                </a:cxn>
                <a:cxn ang="0">
                  <a:pos x="15" y="22"/>
                </a:cxn>
                <a:cxn ang="0">
                  <a:pos x="12" y="22"/>
                </a:cxn>
                <a:cxn ang="0">
                  <a:pos x="9" y="23"/>
                </a:cxn>
                <a:cxn ang="0">
                  <a:pos x="3" y="27"/>
                </a:cxn>
                <a:cxn ang="0">
                  <a:pos x="0" y="34"/>
                </a:cxn>
                <a:cxn ang="0">
                  <a:pos x="1" y="42"/>
                </a:cxn>
                <a:cxn ang="0">
                  <a:pos x="4" y="45"/>
                </a:cxn>
                <a:cxn ang="0">
                  <a:pos x="9" y="47"/>
                </a:cxn>
                <a:cxn ang="0">
                  <a:pos x="16" y="47"/>
                </a:cxn>
                <a:cxn ang="0">
                  <a:pos x="22" y="46"/>
                </a:cxn>
                <a:cxn ang="0">
                  <a:pos x="29" y="43"/>
                </a:cxn>
                <a:cxn ang="0">
                  <a:pos x="34" y="39"/>
                </a:cxn>
                <a:cxn ang="0">
                  <a:pos x="39" y="34"/>
                </a:cxn>
                <a:cxn ang="0">
                  <a:pos x="42" y="27"/>
                </a:cxn>
                <a:cxn ang="0">
                  <a:pos x="44" y="19"/>
                </a:cxn>
                <a:cxn ang="0">
                  <a:pos x="41" y="12"/>
                </a:cxn>
                <a:cxn ang="0">
                  <a:pos x="37" y="5"/>
                </a:cxn>
                <a:cxn ang="0">
                  <a:pos x="31" y="0"/>
                </a:cxn>
                <a:cxn ang="0">
                  <a:pos x="25" y="1"/>
                </a:cxn>
                <a:cxn ang="0">
                  <a:pos x="18" y="1"/>
                </a:cxn>
                <a:cxn ang="0">
                  <a:pos x="11" y="2"/>
                </a:cxn>
                <a:cxn ang="0">
                  <a:pos x="4" y="4"/>
                </a:cxn>
                <a:cxn ang="0">
                  <a:pos x="15" y="7"/>
                </a:cxn>
                <a:cxn ang="0">
                  <a:pos x="23" y="12"/>
                </a:cxn>
                <a:cxn ang="0">
                  <a:pos x="30" y="19"/>
                </a:cxn>
                <a:cxn ang="0">
                  <a:pos x="31" y="24"/>
                </a:cxn>
              </a:cxnLst>
              <a:rect l="0" t="0" r="r" b="b"/>
              <a:pathLst>
                <a:path w="44" h="47">
                  <a:moveTo>
                    <a:pt x="31" y="24"/>
                  </a:moveTo>
                  <a:lnTo>
                    <a:pt x="27" y="32"/>
                  </a:lnTo>
                  <a:lnTo>
                    <a:pt x="23" y="36"/>
                  </a:lnTo>
                  <a:lnTo>
                    <a:pt x="19" y="37"/>
                  </a:lnTo>
                  <a:lnTo>
                    <a:pt x="17" y="37"/>
                  </a:lnTo>
                  <a:lnTo>
                    <a:pt x="20" y="29"/>
                  </a:lnTo>
                  <a:lnTo>
                    <a:pt x="18" y="24"/>
                  </a:lnTo>
                  <a:lnTo>
                    <a:pt x="15" y="22"/>
                  </a:lnTo>
                  <a:lnTo>
                    <a:pt x="12" y="22"/>
                  </a:lnTo>
                  <a:lnTo>
                    <a:pt x="9" y="23"/>
                  </a:lnTo>
                  <a:lnTo>
                    <a:pt x="3" y="27"/>
                  </a:lnTo>
                  <a:lnTo>
                    <a:pt x="0" y="34"/>
                  </a:lnTo>
                  <a:lnTo>
                    <a:pt x="1" y="42"/>
                  </a:lnTo>
                  <a:lnTo>
                    <a:pt x="4" y="45"/>
                  </a:lnTo>
                  <a:lnTo>
                    <a:pt x="9" y="47"/>
                  </a:lnTo>
                  <a:lnTo>
                    <a:pt x="16" y="47"/>
                  </a:lnTo>
                  <a:lnTo>
                    <a:pt x="22" y="46"/>
                  </a:lnTo>
                  <a:lnTo>
                    <a:pt x="29" y="43"/>
                  </a:lnTo>
                  <a:lnTo>
                    <a:pt x="34" y="39"/>
                  </a:lnTo>
                  <a:lnTo>
                    <a:pt x="39" y="34"/>
                  </a:lnTo>
                  <a:lnTo>
                    <a:pt x="42" y="27"/>
                  </a:lnTo>
                  <a:lnTo>
                    <a:pt x="44" y="19"/>
                  </a:lnTo>
                  <a:lnTo>
                    <a:pt x="41" y="12"/>
                  </a:lnTo>
                  <a:lnTo>
                    <a:pt x="37" y="5"/>
                  </a:lnTo>
                  <a:lnTo>
                    <a:pt x="31" y="0"/>
                  </a:lnTo>
                  <a:lnTo>
                    <a:pt x="25" y="1"/>
                  </a:lnTo>
                  <a:lnTo>
                    <a:pt x="18" y="1"/>
                  </a:lnTo>
                  <a:lnTo>
                    <a:pt x="11" y="2"/>
                  </a:lnTo>
                  <a:lnTo>
                    <a:pt x="4" y="4"/>
                  </a:lnTo>
                  <a:lnTo>
                    <a:pt x="15" y="7"/>
                  </a:lnTo>
                  <a:lnTo>
                    <a:pt x="23" y="12"/>
                  </a:lnTo>
                  <a:lnTo>
                    <a:pt x="30" y="19"/>
                  </a:lnTo>
                  <a:lnTo>
                    <a:pt x="31" y="24"/>
                  </a:lnTo>
                  <a:close/>
                </a:path>
              </a:pathLst>
            </a:custGeom>
            <a:solidFill>
              <a:srgbClr val="93E800"/>
            </a:solidFill>
            <a:ln w="9525">
              <a:noFill/>
              <a:round/>
              <a:headEnd/>
              <a:tailEnd/>
            </a:ln>
          </p:spPr>
          <p:txBody>
            <a:bodyPr/>
            <a:lstStyle/>
            <a:p>
              <a:endParaRPr lang="en-US"/>
            </a:p>
          </p:txBody>
        </p:sp>
        <p:sp>
          <p:nvSpPr>
            <p:cNvPr id="145432" name="Freeform 24"/>
            <p:cNvSpPr>
              <a:spLocks/>
            </p:cNvSpPr>
            <p:nvPr/>
          </p:nvSpPr>
          <p:spPr bwMode="auto">
            <a:xfrm>
              <a:off x="4230" y="3169"/>
              <a:ext cx="33" cy="21"/>
            </a:xfrm>
            <a:custGeom>
              <a:avLst/>
              <a:gdLst/>
              <a:ahLst/>
              <a:cxnLst>
                <a:cxn ang="0">
                  <a:pos x="53" y="27"/>
                </a:cxn>
                <a:cxn ang="0">
                  <a:pos x="59" y="20"/>
                </a:cxn>
                <a:cxn ang="0">
                  <a:pos x="63" y="13"/>
                </a:cxn>
                <a:cxn ang="0">
                  <a:pos x="65" y="6"/>
                </a:cxn>
                <a:cxn ang="0">
                  <a:pos x="66" y="0"/>
                </a:cxn>
                <a:cxn ang="0">
                  <a:pos x="64" y="1"/>
                </a:cxn>
                <a:cxn ang="0">
                  <a:pos x="62" y="2"/>
                </a:cxn>
                <a:cxn ang="0">
                  <a:pos x="59" y="5"/>
                </a:cxn>
                <a:cxn ang="0">
                  <a:pos x="57" y="6"/>
                </a:cxn>
                <a:cxn ang="0">
                  <a:pos x="53" y="12"/>
                </a:cxn>
                <a:cxn ang="0">
                  <a:pos x="49" y="16"/>
                </a:cxn>
                <a:cxn ang="0">
                  <a:pos x="43" y="20"/>
                </a:cxn>
                <a:cxn ang="0">
                  <a:pos x="37" y="23"/>
                </a:cxn>
                <a:cxn ang="0">
                  <a:pos x="33" y="25"/>
                </a:cxn>
                <a:cxn ang="0">
                  <a:pos x="27" y="28"/>
                </a:cxn>
                <a:cxn ang="0">
                  <a:pos x="22" y="29"/>
                </a:cxn>
                <a:cxn ang="0">
                  <a:pos x="18" y="30"/>
                </a:cxn>
                <a:cxn ang="0">
                  <a:pos x="13" y="32"/>
                </a:cxn>
                <a:cxn ang="0">
                  <a:pos x="10" y="35"/>
                </a:cxn>
                <a:cxn ang="0">
                  <a:pos x="5" y="38"/>
                </a:cxn>
                <a:cxn ang="0">
                  <a:pos x="0" y="40"/>
                </a:cxn>
                <a:cxn ang="0">
                  <a:pos x="7" y="42"/>
                </a:cxn>
                <a:cxn ang="0">
                  <a:pos x="14" y="43"/>
                </a:cxn>
                <a:cxn ang="0">
                  <a:pos x="21" y="42"/>
                </a:cxn>
                <a:cxn ang="0">
                  <a:pos x="28" y="40"/>
                </a:cxn>
                <a:cxn ang="0">
                  <a:pos x="35" y="39"/>
                </a:cxn>
                <a:cxn ang="0">
                  <a:pos x="41" y="36"/>
                </a:cxn>
                <a:cxn ang="0">
                  <a:pos x="48" y="31"/>
                </a:cxn>
                <a:cxn ang="0">
                  <a:pos x="53" y="27"/>
                </a:cxn>
              </a:cxnLst>
              <a:rect l="0" t="0" r="r" b="b"/>
              <a:pathLst>
                <a:path w="66" h="43">
                  <a:moveTo>
                    <a:pt x="53" y="27"/>
                  </a:moveTo>
                  <a:lnTo>
                    <a:pt x="59" y="20"/>
                  </a:lnTo>
                  <a:lnTo>
                    <a:pt x="63" y="13"/>
                  </a:lnTo>
                  <a:lnTo>
                    <a:pt x="65" y="6"/>
                  </a:lnTo>
                  <a:lnTo>
                    <a:pt x="66" y="0"/>
                  </a:lnTo>
                  <a:lnTo>
                    <a:pt x="64" y="1"/>
                  </a:lnTo>
                  <a:lnTo>
                    <a:pt x="62" y="2"/>
                  </a:lnTo>
                  <a:lnTo>
                    <a:pt x="59" y="5"/>
                  </a:lnTo>
                  <a:lnTo>
                    <a:pt x="57" y="6"/>
                  </a:lnTo>
                  <a:lnTo>
                    <a:pt x="53" y="12"/>
                  </a:lnTo>
                  <a:lnTo>
                    <a:pt x="49" y="16"/>
                  </a:lnTo>
                  <a:lnTo>
                    <a:pt x="43" y="20"/>
                  </a:lnTo>
                  <a:lnTo>
                    <a:pt x="37" y="23"/>
                  </a:lnTo>
                  <a:lnTo>
                    <a:pt x="33" y="25"/>
                  </a:lnTo>
                  <a:lnTo>
                    <a:pt x="27" y="28"/>
                  </a:lnTo>
                  <a:lnTo>
                    <a:pt x="22" y="29"/>
                  </a:lnTo>
                  <a:lnTo>
                    <a:pt x="18" y="30"/>
                  </a:lnTo>
                  <a:lnTo>
                    <a:pt x="13" y="32"/>
                  </a:lnTo>
                  <a:lnTo>
                    <a:pt x="10" y="35"/>
                  </a:lnTo>
                  <a:lnTo>
                    <a:pt x="5" y="38"/>
                  </a:lnTo>
                  <a:lnTo>
                    <a:pt x="0" y="40"/>
                  </a:lnTo>
                  <a:lnTo>
                    <a:pt x="7" y="42"/>
                  </a:lnTo>
                  <a:lnTo>
                    <a:pt x="14" y="43"/>
                  </a:lnTo>
                  <a:lnTo>
                    <a:pt x="21" y="42"/>
                  </a:lnTo>
                  <a:lnTo>
                    <a:pt x="28" y="40"/>
                  </a:lnTo>
                  <a:lnTo>
                    <a:pt x="35" y="39"/>
                  </a:lnTo>
                  <a:lnTo>
                    <a:pt x="41" y="36"/>
                  </a:lnTo>
                  <a:lnTo>
                    <a:pt x="48" y="31"/>
                  </a:lnTo>
                  <a:lnTo>
                    <a:pt x="53" y="27"/>
                  </a:lnTo>
                  <a:close/>
                </a:path>
              </a:pathLst>
            </a:custGeom>
            <a:solidFill>
              <a:srgbClr val="93E800"/>
            </a:solidFill>
            <a:ln w="9525">
              <a:noFill/>
              <a:round/>
              <a:headEnd/>
              <a:tailEnd/>
            </a:ln>
          </p:spPr>
          <p:txBody>
            <a:bodyPr/>
            <a:lstStyle/>
            <a:p>
              <a:endParaRPr lang="en-US"/>
            </a:p>
          </p:txBody>
        </p:sp>
        <p:sp>
          <p:nvSpPr>
            <p:cNvPr id="145433" name="Freeform 25"/>
            <p:cNvSpPr>
              <a:spLocks/>
            </p:cNvSpPr>
            <p:nvPr/>
          </p:nvSpPr>
          <p:spPr bwMode="auto">
            <a:xfrm>
              <a:off x="4380" y="3091"/>
              <a:ext cx="76" cy="31"/>
            </a:xfrm>
            <a:custGeom>
              <a:avLst/>
              <a:gdLst/>
              <a:ahLst/>
              <a:cxnLst>
                <a:cxn ang="0">
                  <a:pos x="131" y="31"/>
                </a:cxn>
                <a:cxn ang="0">
                  <a:pos x="138" y="23"/>
                </a:cxn>
                <a:cxn ang="0">
                  <a:pos x="144" y="14"/>
                </a:cxn>
                <a:cxn ang="0">
                  <a:pos x="148" y="8"/>
                </a:cxn>
                <a:cxn ang="0">
                  <a:pos x="151" y="0"/>
                </a:cxn>
                <a:cxn ang="0">
                  <a:pos x="145" y="1"/>
                </a:cxn>
                <a:cxn ang="0">
                  <a:pos x="140" y="2"/>
                </a:cxn>
                <a:cxn ang="0">
                  <a:pos x="133" y="4"/>
                </a:cxn>
                <a:cxn ang="0">
                  <a:pos x="127" y="5"/>
                </a:cxn>
                <a:cxn ang="0">
                  <a:pos x="119" y="12"/>
                </a:cxn>
                <a:cxn ang="0">
                  <a:pos x="111" y="19"/>
                </a:cxn>
                <a:cxn ang="0">
                  <a:pos x="103" y="24"/>
                </a:cxn>
                <a:cxn ang="0">
                  <a:pos x="93" y="28"/>
                </a:cxn>
                <a:cxn ang="0">
                  <a:pos x="85" y="32"/>
                </a:cxn>
                <a:cxn ang="0">
                  <a:pos x="77" y="34"/>
                </a:cxn>
                <a:cxn ang="0">
                  <a:pos x="69" y="36"/>
                </a:cxn>
                <a:cxn ang="0">
                  <a:pos x="62" y="38"/>
                </a:cxn>
                <a:cxn ang="0">
                  <a:pos x="57" y="38"/>
                </a:cxn>
                <a:cxn ang="0">
                  <a:pos x="50" y="36"/>
                </a:cxn>
                <a:cxn ang="0">
                  <a:pos x="43" y="35"/>
                </a:cxn>
                <a:cxn ang="0">
                  <a:pos x="35" y="34"/>
                </a:cxn>
                <a:cxn ang="0">
                  <a:pos x="30" y="35"/>
                </a:cxn>
                <a:cxn ang="0">
                  <a:pos x="27" y="36"/>
                </a:cxn>
                <a:cxn ang="0">
                  <a:pos x="22" y="39"/>
                </a:cxn>
                <a:cxn ang="0">
                  <a:pos x="17" y="40"/>
                </a:cxn>
                <a:cxn ang="0">
                  <a:pos x="13" y="41"/>
                </a:cxn>
                <a:cxn ang="0">
                  <a:pos x="9" y="43"/>
                </a:cxn>
                <a:cxn ang="0">
                  <a:pos x="5" y="44"/>
                </a:cxn>
                <a:cxn ang="0">
                  <a:pos x="0" y="46"/>
                </a:cxn>
                <a:cxn ang="0">
                  <a:pos x="15" y="54"/>
                </a:cxn>
                <a:cxn ang="0">
                  <a:pos x="32" y="59"/>
                </a:cxn>
                <a:cxn ang="0">
                  <a:pos x="50" y="62"/>
                </a:cxn>
                <a:cxn ang="0">
                  <a:pos x="67" y="62"/>
                </a:cxn>
                <a:cxn ang="0">
                  <a:pos x="84" y="59"/>
                </a:cxn>
                <a:cxn ang="0">
                  <a:pos x="100" y="52"/>
                </a:cxn>
                <a:cxn ang="0">
                  <a:pos x="116" y="43"/>
                </a:cxn>
                <a:cxn ang="0">
                  <a:pos x="131" y="31"/>
                </a:cxn>
              </a:cxnLst>
              <a:rect l="0" t="0" r="r" b="b"/>
              <a:pathLst>
                <a:path w="151" h="62">
                  <a:moveTo>
                    <a:pt x="131" y="31"/>
                  </a:moveTo>
                  <a:lnTo>
                    <a:pt x="138" y="23"/>
                  </a:lnTo>
                  <a:lnTo>
                    <a:pt x="144" y="14"/>
                  </a:lnTo>
                  <a:lnTo>
                    <a:pt x="148" y="8"/>
                  </a:lnTo>
                  <a:lnTo>
                    <a:pt x="151" y="0"/>
                  </a:lnTo>
                  <a:lnTo>
                    <a:pt x="145" y="1"/>
                  </a:lnTo>
                  <a:lnTo>
                    <a:pt x="140" y="2"/>
                  </a:lnTo>
                  <a:lnTo>
                    <a:pt x="133" y="4"/>
                  </a:lnTo>
                  <a:lnTo>
                    <a:pt x="127" y="5"/>
                  </a:lnTo>
                  <a:lnTo>
                    <a:pt x="119" y="12"/>
                  </a:lnTo>
                  <a:lnTo>
                    <a:pt x="111" y="19"/>
                  </a:lnTo>
                  <a:lnTo>
                    <a:pt x="103" y="24"/>
                  </a:lnTo>
                  <a:lnTo>
                    <a:pt x="93" y="28"/>
                  </a:lnTo>
                  <a:lnTo>
                    <a:pt x="85" y="32"/>
                  </a:lnTo>
                  <a:lnTo>
                    <a:pt x="77" y="34"/>
                  </a:lnTo>
                  <a:lnTo>
                    <a:pt x="69" y="36"/>
                  </a:lnTo>
                  <a:lnTo>
                    <a:pt x="62" y="38"/>
                  </a:lnTo>
                  <a:lnTo>
                    <a:pt x="57" y="38"/>
                  </a:lnTo>
                  <a:lnTo>
                    <a:pt x="50" y="36"/>
                  </a:lnTo>
                  <a:lnTo>
                    <a:pt x="43" y="35"/>
                  </a:lnTo>
                  <a:lnTo>
                    <a:pt x="35" y="34"/>
                  </a:lnTo>
                  <a:lnTo>
                    <a:pt x="30" y="35"/>
                  </a:lnTo>
                  <a:lnTo>
                    <a:pt x="27" y="36"/>
                  </a:lnTo>
                  <a:lnTo>
                    <a:pt x="22" y="39"/>
                  </a:lnTo>
                  <a:lnTo>
                    <a:pt x="17" y="40"/>
                  </a:lnTo>
                  <a:lnTo>
                    <a:pt x="13" y="41"/>
                  </a:lnTo>
                  <a:lnTo>
                    <a:pt x="9" y="43"/>
                  </a:lnTo>
                  <a:lnTo>
                    <a:pt x="5" y="44"/>
                  </a:lnTo>
                  <a:lnTo>
                    <a:pt x="0" y="46"/>
                  </a:lnTo>
                  <a:lnTo>
                    <a:pt x="15" y="54"/>
                  </a:lnTo>
                  <a:lnTo>
                    <a:pt x="32" y="59"/>
                  </a:lnTo>
                  <a:lnTo>
                    <a:pt x="50" y="62"/>
                  </a:lnTo>
                  <a:lnTo>
                    <a:pt x="67" y="62"/>
                  </a:lnTo>
                  <a:lnTo>
                    <a:pt x="84" y="59"/>
                  </a:lnTo>
                  <a:lnTo>
                    <a:pt x="100" y="52"/>
                  </a:lnTo>
                  <a:lnTo>
                    <a:pt x="116" y="43"/>
                  </a:lnTo>
                  <a:lnTo>
                    <a:pt x="131" y="31"/>
                  </a:lnTo>
                  <a:close/>
                </a:path>
              </a:pathLst>
            </a:custGeom>
            <a:solidFill>
              <a:srgbClr val="93E800"/>
            </a:solidFill>
            <a:ln w="9525">
              <a:noFill/>
              <a:round/>
              <a:headEnd/>
              <a:tailEnd/>
            </a:ln>
          </p:spPr>
          <p:txBody>
            <a:bodyPr/>
            <a:lstStyle/>
            <a:p>
              <a:endParaRPr lang="en-US"/>
            </a:p>
          </p:txBody>
        </p:sp>
        <p:sp>
          <p:nvSpPr>
            <p:cNvPr id="145434" name="Freeform 26"/>
            <p:cNvSpPr>
              <a:spLocks/>
            </p:cNvSpPr>
            <p:nvPr/>
          </p:nvSpPr>
          <p:spPr bwMode="auto">
            <a:xfrm>
              <a:off x="4295" y="3129"/>
              <a:ext cx="48" cy="25"/>
            </a:xfrm>
            <a:custGeom>
              <a:avLst/>
              <a:gdLst/>
              <a:ahLst/>
              <a:cxnLst>
                <a:cxn ang="0">
                  <a:pos x="79" y="27"/>
                </a:cxn>
                <a:cxn ang="0">
                  <a:pos x="85" y="20"/>
                </a:cxn>
                <a:cxn ang="0">
                  <a:pos x="90" y="13"/>
                </a:cxn>
                <a:cxn ang="0">
                  <a:pos x="93" y="6"/>
                </a:cxn>
                <a:cxn ang="0">
                  <a:pos x="95" y="0"/>
                </a:cxn>
                <a:cxn ang="0">
                  <a:pos x="91" y="1"/>
                </a:cxn>
                <a:cxn ang="0">
                  <a:pos x="87" y="3"/>
                </a:cxn>
                <a:cxn ang="0">
                  <a:pos x="83" y="4"/>
                </a:cxn>
                <a:cxn ang="0">
                  <a:pos x="78" y="6"/>
                </a:cxn>
                <a:cxn ang="0">
                  <a:pos x="72" y="12"/>
                </a:cxn>
                <a:cxn ang="0">
                  <a:pos x="67" y="17"/>
                </a:cxn>
                <a:cxn ang="0">
                  <a:pos x="60" y="21"/>
                </a:cxn>
                <a:cxn ang="0">
                  <a:pos x="54" y="25"/>
                </a:cxn>
                <a:cxn ang="0">
                  <a:pos x="47" y="27"/>
                </a:cxn>
                <a:cxn ang="0">
                  <a:pos x="41" y="29"/>
                </a:cxn>
                <a:cxn ang="0">
                  <a:pos x="34" y="31"/>
                </a:cxn>
                <a:cxn ang="0">
                  <a:pos x="30" y="32"/>
                </a:cxn>
                <a:cxn ang="0">
                  <a:pos x="29" y="32"/>
                </a:cxn>
                <a:cxn ang="0">
                  <a:pos x="27" y="32"/>
                </a:cxn>
                <a:cxn ang="0">
                  <a:pos x="26" y="32"/>
                </a:cxn>
                <a:cxn ang="0">
                  <a:pos x="25" y="32"/>
                </a:cxn>
                <a:cxn ang="0">
                  <a:pos x="18" y="34"/>
                </a:cxn>
                <a:cxn ang="0">
                  <a:pos x="12" y="38"/>
                </a:cxn>
                <a:cxn ang="0">
                  <a:pos x="6" y="41"/>
                </a:cxn>
                <a:cxn ang="0">
                  <a:pos x="0" y="44"/>
                </a:cxn>
                <a:cxn ang="0">
                  <a:pos x="10" y="47"/>
                </a:cxn>
                <a:cxn ang="0">
                  <a:pos x="19" y="49"/>
                </a:cxn>
                <a:cxn ang="0">
                  <a:pos x="30" y="49"/>
                </a:cxn>
                <a:cxn ang="0">
                  <a:pos x="41" y="48"/>
                </a:cxn>
                <a:cxn ang="0">
                  <a:pos x="52" y="46"/>
                </a:cxn>
                <a:cxn ang="0">
                  <a:pos x="61" y="41"/>
                </a:cxn>
                <a:cxn ang="0">
                  <a:pos x="70" y="35"/>
                </a:cxn>
                <a:cxn ang="0">
                  <a:pos x="79" y="27"/>
                </a:cxn>
              </a:cxnLst>
              <a:rect l="0" t="0" r="r" b="b"/>
              <a:pathLst>
                <a:path w="95" h="49">
                  <a:moveTo>
                    <a:pt x="79" y="27"/>
                  </a:moveTo>
                  <a:lnTo>
                    <a:pt x="85" y="20"/>
                  </a:lnTo>
                  <a:lnTo>
                    <a:pt x="90" y="13"/>
                  </a:lnTo>
                  <a:lnTo>
                    <a:pt x="93" y="6"/>
                  </a:lnTo>
                  <a:lnTo>
                    <a:pt x="95" y="0"/>
                  </a:lnTo>
                  <a:lnTo>
                    <a:pt x="91" y="1"/>
                  </a:lnTo>
                  <a:lnTo>
                    <a:pt x="87" y="3"/>
                  </a:lnTo>
                  <a:lnTo>
                    <a:pt x="83" y="4"/>
                  </a:lnTo>
                  <a:lnTo>
                    <a:pt x="78" y="6"/>
                  </a:lnTo>
                  <a:lnTo>
                    <a:pt x="72" y="12"/>
                  </a:lnTo>
                  <a:lnTo>
                    <a:pt x="67" y="17"/>
                  </a:lnTo>
                  <a:lnTo>
                    <a:pt x="60" y="21"/>
                  </a:lnTo>
                  <a:lnTo>
                    <a:pt x="54" y="25"/>
                  </a:lnTo>
                  <a:lnTo>
                    <a:pt x="47" y="27"/>
                  </a:lnTo>
                  <a:lnTo>
                    <a:pt x="41" y="29"/>
                  </a:lnTo>
                  <a:lnTo>
                    <a:pt x="34" y="31"/>
                  </a:lnTo>
                  <a:lnTo>
                    <a:pt x="30" y="32"/>
                  </a:lnTo>
                  <a:lnTo>
                    <a:pt x="29" y="32"/>
                  </a:lnTo>
                  <a:lnTo>
                    <a:pt x="27" y="32"/>
                  </a:lnTo>
                  <a:lnTo>
                    <a:pt x="26" y="32"/>
                  </a:lnTo>
                  <a:lnTo>
                    <a:pt x="25" y="32"/>
                  </a:lnTo>
                  <a:lnTo>
                    <a:pt x="18" y="34"/>
                  </a:lnTo>
                  <a:lnTo>
                    <a:pt x="12" y="38"/>
                  </a:lnTo>
                  <a:lnTo>
                    <a:pt x="6" y="41"/>
                  </a:lnTo>
                  <a:lnTo>
                    <a:pt x="0" y="44"/>
                  </a:lnTo>
                  <a:lnTo>
                    <a:pt x="10" y="47"/>
                  </a:lnTo>
                  <a:lnTo>
                    <a:pt x="19" y="49"/>
                  </a:lnTo>
                  <a:lnTo>
                    <a:pt x="30" y="49"/>
                  </a:lnTo>
                  <a:lnTo>
                    <a:pt x="41" y="48"/>
                  </a:lnTo>
                  <a:lnTo>
                    <a:pt x="52" y="46"/>
                  </a:lnTo>
                  <a:lnTo>
                    <a:pt x="61" y="41"/>
                  </a:lnTo>
                  <a:lnTo>
                    <a:pt x="70" y="35"/>
                  </a:lnTo>
                  <a:lnTo>
                    <a:pt x="79" y="27"/>
                  </a:lnTo>
                  <a:close/>
                </a:path>
              </a:pathLst>
            </a:custGeom>
            <a:solidFill>
              <a:srgbClr val="93E800"/>
            </a:solidFill>
            <a:ln w="9525">
              <a:noFill/>
              <a:round/>
              <a:headEnd/>
              <a:tailEnd/>
            </a:ln>
          </p:spPr>
          <p:txBody>
            <a:bodyPr/>
            <a:lstStyle/>
            <a:p>
              <a:endParaRPr lang="en-US"/>
            </a:p>
          </p:txBody>
        </p:sp>
        <p:sp>
          <p:nvSpPr>
            <p:cNvPr id="145435" name="Freeform 27"/>
            <p:cNvSpPr>
              <a:spLocks/>
            </p:cNvSpPr>
            <p:nvPr/>
          </p:nvSpPr>
          <p:spPr bwMode="auto">
            <a:xfrm>
              <a:off x="4412" y="3613"/>
              <a:ext cx="76" cy="58"/>
            </a:xfrm>
            <a:custGeom>
              <a:avLst/>
              <a:gdLst/>
              <a:ahLst/>
              <a:cxnLst>
                <a:cxn ang="0">
                  <a:pos x="33" y="40"/>
                </a:cxn>
                <a:cxn ang="0">
                  <a:pos x="64" y="22"/>
                </a:cxn>
                <a:cxn ang="0">
                  <a:pos x="100" y="29"/>
                </a:cxn>
                <a:cxn ang="0">
                  <a:pos x="125" y="50"/>
                </a:cxn>
                <a:cxn ang="0">
                  <a:pos x="123" y="78"/>
                </a:cxn>
                <a:cxn ang="0">
                  <a:pos x="104" y="88"/>
                </a:cxn>
                <a:cxn ang="0">
                  <a:pos x="108" y="73"/>
                </a:cxn>
                <a:cxn ang="0">
                  <a:pos x="96" y="60"/>
                </a:cxn>
                <a:cxn ang="0">
                  <a:pos x="91" y="59"/>
                </a:cxn>
                <a:cxn ang="0">
                  <a:pos x="81" y="63"/>
                </a:cxn>
                <a:cxn ang="0">
                  <a:pos x="70" y="73"/>
                </a:cxn>
                <a:cxn ang="0">
                  <a:pos x="66" y="86"/>
                </a:cxn>
                <a:cxn ang="0">
                  <a:pos x="72" y="98"/>
                </a:cxn>
                <a:cxn ang="0">
                  <a:pos x="79" y="102"/>
                </a:cxn>
                <a:cxn ang="0">
                  <a:pos x="90" y="104"/>
                </a:cxn>
                <a:cxn ang="0">
                  <a:pos x="100" y="102"/>
                </a:cxn>
                <a:cxn ang="0">
                  <a:pos x="110" y="100"/>
                </a:cxn>
                <a:cxn ang="0">
                  <a:pos x="121" y="99"/>
                </a:cxn>
                <a:cxn ang="0">
                  <a:pos x="133" y="92"/>
                </a:cxn>
                <a:cxn ang="0">
                  <a:pos x="146" y="76"/>
                </a:cxn>
                <a:cxn ang="0">
                  <a:pos x="152" y="52"/>
                </a:cxn>
                <a:cxn ang="0">
                  <a:pos x="141" y="25"/>
                </a:cxn>
                <a:cxn ang="0">
                  <a:pos x="117" y="8"/>
                </a:cxn>
                <a:cxn ang="0">
                  <a:pos x="86" y="0"/>
                </a:cxn>
                <a:cxn ang="0">
                  <a:pos x="50" y="6"/>
                </a:cxn>
                <a:cxn ang="0">
                  <a:pos x="22" y="23"/>
                </a:cxn>
                <a:cxn ang="0">
                  <a:pos x="4" y="50"/>
                </a:cxn>
                <a:cxn ang="0">
                  <a:pos x="0" y="83"/>
                </a:cxn>
                <a:cxn ang="0">
                  <a:pos x="3" y="105"/>
                </a:cxn>
                <a:cxn ang="0">
                  <a:pos x="5" y="112"/>
                </a:cxn>
                <a:cxn ang="0">
                  <a:pos x="13" y="114"/>
                </a:cxn>
                <a:cxn ang="0">
                  <a:pos x="27" y="113"/>
                </a:cxn>
                <a:cxn ang="0">
                  <a:pos x="28" y="101"/>
                </a:cxn>
                <a:cxn ang="0">
                  <a:pos x="24" y="76"/>
                </a:cxn>
              </a:cxnLst>
              <a:rect l="0" t="0" r="r" b="b"/>
              <a:pathLst>
                <a:path w="152" h="115">
                  <a:moveTo>
                    <a:pt x="25" y="62"/>
                  </a:moveTo>
                  <a:lnTo>
                    <a:pt x="33" y="40"/>
                  </a:lnTo>
                  <a:lnTo>
                    <a:pt x="47" y="26"/>
                  </a:lnTo>
                  <a:lnTo>
                    <a:pt x="64" y="22"/>
                  </a:lnTo>
                  <a:lnTo>
                    <a:pt x="83" y="23"/>
                  </a:lnTo>
                  <a:lnTo>
                    <a:pt x="100" y="29"/>
                  </a:lnTo>
                  <a:lnTo>
                    <a:pt x="116" y="38"/>
                  </a:lnTo>
                  <a:lnTo>
                    <a:pt x="125" y="50"/>
                  </a:lnTo>
                  <a:lnTo>
                    <a:pt x="129" y="61"/>
                  </a:lnTo>
                  <a:lnTo>
                    <a:pt x="123" y="78"/>
                  </a:lnTo>
                  <a:lnTo>
                    <a:pt x="114" y="85"/>
                  </a:lnTo>
                  <a:lnTo>
                    <a:pt x="104" y="88"/>
                  </a:lnTo>
                  <a:lnTo>
                    <a:pt x="101" y="88"/>
                  </a:lnTo>
                  <a:lnTo>
                    <a:pt x="108" y="73"/>
                  </a:lnTo>
                  <a:lnTo>
                    <a:pt x="104" y="63"/>
                  </a:lnTo>
                  <a:lnTo>
                    <a:pt x="96" y="60"/>
                  </a:lnTo>
                  <a:lnTo>
                    <a:pt x="92" y="59"/>
                  </a:lnTo>
                  <a:lnTo>
                    <a:pt x="91" y="59"/>
                  </a:lnTo>
                  <a:lnTo>
                    <a:pt x="86" y="61"/>
                  </a:lnTo>
                  <a:lnTo>
                    <a:pt x="81" y="63"/>
                  </a:lnTo>
                  <a:lnTo>
                    <a:pt x="76" y="68"/>
                  </a:lnTo>
                  <a:lnTo>
                    <a:pt x="70" y="73"/>
                  </a:lnTo>
                  <a:lnTo>
                    <a:pt x="66" y="78"/>
                  </a:lnTo>
                  <a:lnTo>
                    <a:pt x="66" y="86"/>
                  </a:lnTo>
                  <a:lnTo>
                    <a:pt x="70" y="94"/>
                  </a:lnTo>
                  <a:lnTo>
                    <a:pt x="72" y="98"/>
                  </a:lnTo>
                  <a:lnTo>
                    <a:pt x="76" y="100"/>
                  </a:lnTo>
                  <a:lnTo>
                    <a:pt x="79" y="102"/>
                  </a:lnTo>
                  <a:lnTo>
                    <a:pt x="84" y="105"/>
                  </a:lnTo>
                  <a:lnTo>
                    <a:pt x="90" y="104"/>
                  </a:lnTo>
                  <a:lnTo>
                    <a:pt x="94" y="102"/>
                  </a:lnTo>
                  <a:lnTo>
                    <a:pt x="100" y="102"/>
                  </a:lnTo>
                  <a:lnTo>
                    <a:pt x="104" y="101"/>
                  </a:lnTo>
                  <a:lnTo>
                    <a:pt x="110" y="100"/>
                  </a:lnTo>
                  <a:lnTo>
                    <a:pt x="115" y="99"/>
                  </a:lnTo>
                  <a:lnTo>
                    <a:pt x="121" y="99"/>
                  </a:lnTo>
                  <a:lnTo>
                    <a:pt x="125" y="98"/>
                  </a:lnTo>
                  <a:lnTo>
                    <a:pt x="133" y="92"/>
                  </a:lnTo>
                  <a:lnTo>
                    <a:pt x="140" y="84"/>
                  </a:lnTo>
                  <a:lnTo>
                    <a:pt x="146" y="76"/>
                  </a:lnTo>
                  <a:lnTo>
                    <a:pt x="151" y="66"/>
                  </a:lnTo>
                  <a:lnTo>
                    <a:pt x="152" y="52"/>
                  </a:lnTo>
                  <a:lnTo>
                    <a:pt x="148" y="38"/>
                  </a:lnTo>
                  <a:lnTo>
                    <a:pt x="141" y="25"/>
                  </a:lnTo>
                  <a:lnTo>
                    <a:pt x="131" y="16"/>
                  </a:lnTo>
                  <a:lnTo>
                    <a:pt x="117" y="8"/>
                  </a:lnTo>
                  <a:lnTo>
                    <a:pt x="102" y="2"/>
                  </a:lnTo>
                  <a:lnTo>
                    <a:pt x="86" y="0"/>
                  </a:lnTo>
                  <a:lnTo>
                    <a:pt x="69" y="1"/>
                  </a:lnTo>
                  <a:lnTo>
                    <a:pt x="50" y="6"/>
                  </a:lnTo>
                  <a:lnTo>
                    <a:pt x="34" y="14"/>
                  </a:lnTo>
                  <a:lnTo>
                    <a:pt x="22" y="23"/>
                  </a:lnTo>
                  <a:lnTo>
                    <a:pt x="11" y="36"/>
                  </a:lnTo>
                  <a:lnTo>
                    <a:pt x="4" y="50"/>
                  </a:lnTo>
                  <a:lnTo>
                    <a:pt x="1" y="66"/>
                  </a:lnTo>
                  <a:lnTo>
                    <a:pt x="0" y="83"/>
                  </a:lnTo>
                  <a:lnTo>
                    <a:pt x="2" y="101"/>
                  </a:lnTo>
                  <a:lnTo>
                    <a:pt x="3" y="105"/>
                  </a:lnTo>
                  <a:lnTo>
                    <a:pt x="4" y="108"/>
                  </a:lnTo>
                  <a:lnTo>
                    <a:pt x="5" y="112"/>
                  </a:lnTo>
                  <a:lnTo>
                    <a:pt x="7" y="115"/>
                  </a:lnTo>
                  <a:lnTo>
                    <a:pt x="13" y="114"/>
                  </a:lnTo>
                  <a:lnTo>
                    <a:pt x="20" y="113"/>
                  </a:lnTo>
                  <a:lnTo>
                    <a:pt x="27" y="113"/>
                  </a:lnTo>
                  <a:lnTo>
                    <a:pt x="34" y="112"/>
                  </a:lnTo>
                  <a:lnTo>
                    <a:pt x="28" y="101"/>
                  </a:lnTo>
                  <a:lnTo>
                    <a:pt x="25" y="90"/>
                  </a:lnTo>
                  <a:lnTo>
                    <a:pt x="24" y="76"/>
                  </a:lnTo>
                  <a:lnTo>
                    <a:pt x="25" y="62"/>
                  </a:lnTo>
                  <a:close/>
                </a:path>
              </a:pathLst>
            </a:custGeom>
            <a:solidFill>
              <a:srgbClr val="93E800"/>
            </a:solidFill>
            <a:ln w="9525">
              <a:noFill/>
              <a:round/>
              <a:headEnd/>
              <a:tailEnd/>
            </a:ln>
          </p:spPr>
          <p:txBody>
            <a:bodyPr/>
            <a:lstStyle/>
            <a:p>
              <a:endParaRPr lang="en-US"/>
            </a:p>
          </p:txBody>
        </p:sp>
        <p:sp>
          <p:nvSpPr>
            <p:cNvPr id="145436" name="Freeform 28"/>
            <p:cNvSpPr>
              <a:spLocks/>
            </p:cNvSpPr>
            <p:nvPr/>
          </p:nvSpPr>
          <p:spPr bwMode="auto">
            <a:xfrm>
              <a:off x="4505" y="3627"/>
              <a:ext cx="8" cy="29"/>
            </a:xfrm>
            <a:custGeom>
              <a:avLst/>
              <a:gdLst/>
              <a:ahLst/>
              <a:cxnLst>
                <a:cxn ang="0">
                  <a:pos x="4" y="58"/>
                </a:cxn>
                <a:cxn ang="0">
                  <a:pos x="7" y="58"/>
                </a:cxn>
                <a:cxn ang="0">
                  <a:pos x="9" y="57"/>
                </a:cxn>
                <a:cxn ang="0">
                  <a:pos x="13" y="57"/>
                </a:cxn>
                <a:cxn ang="0">
                  <a:pos x="15" y="56"/>
                </a:cxn>
                <a:cxn ang="0">
                  <a:pos x="13" y="34"/>
                </a:cxn>
                <a:cxn ang="0">
                  <a:pos x="8" y="17"/>
                </a:cxn>
                <a:cxn ang="0">
                  <a:pos x="2" y="5"/>
                </a:cxn>
                <a:cxn ang="0">
                  <a:pos x="0" y="0"/>
                </a:cxn>
                <a:cxn ang="0">
                  <a:pos x="5" y="17"/>
                </a:cxn>
                <a:cxn ang="0">
                  <a:pos x="7" y="33"/>
                </a:cxn>
                <a:cxn ang="0">
                  <a:pos x="6" y="47"/>
                </a:cxn>
                <a:cxn ang="0">
                  <a:pos x="4" y="58"/>
                </a:cxn>
              </a:cxnLst>
              <a:rect l="0" t="0" r="r" b="b"/>
              <a:pathLst>
                <a:path w="15" h="58">
                  <a:moveTo>
                    <a:pt x="4" y="58"/>
                  </a:moveTo>
                  <a:lnTo>
                    <a:pt x="7" y="58"/>
                  </a:lnTo>
                  <a:lnTo>
                    <a:pt x="9" y="57"/>
                  </a:lnTo>
                  <a:lnTo>
                    <a:pt x="13" y="57"/>
                  </a:lnTo>
                  <a:lnTo>
                    <a:pt x="15" y="56"/>
                  </a:lnTo>
                  <a:lnTo>
                    <a:pt x="13" y="34"/>
                  </a:lnTo>
                  <a:lnTo>
                    <a:pt x="8" y="17"/>
                  </a:lnTo>
                  <a:lnTo>
                    <a:pt x="2" y="5"/>
                  </a:lnTo>
                  <a:lnTo>
                    <a:pt x="0" y="0"/>
                  </a:lnTo>
                  <a:lnTo>
                    <a:pt x="5" y="17"/>
                  </a:lnTo>
                  <a:lnTo>
                    <a:pt x="7" y="33"/>
                  </a:lnTo>
                  <a:lnTo>
                    <a:pt x="6" y="47"/>
                  </a:lnTo>
                  <a:lnTo>
                    <a:pt x="4" y="58"/>
                  </a:lnTo>
                  <a:close/>
                </a:path>
              </a:pathLst>
            </a:custGeom>
            <a:solidFill>
              <a:srgbClr val="93E800"/>
            </a:solidFill>
            <a:ln w="9525">
              <a:noFill/>
              <a:round/>
              <a:headEnd/>
              <a:tailEnd/>
            </a:ln>
          </p:spPr>
          <p:txBody>
            <a:bodyPr/>
            <a:lstStyle/>
            <a:p>
              <a:endParaRPr lang="en-US"/>
            </a:p>
          </p:txBody>
        </p:sp>
        <p:sp>
          <p:nvSpPr>
            <p:cNvPr id="145437" name="Freeform 29"/>
            <p:cNvSpPr>
              <a:spLocks/>
            </p:cNvSpPr>
            <p:nvPr/>
          </p:nvSpPr>
          <p:spPr bwMode="auto">
            <a:xfrm>
              <a:off x="4362" y="3585"/>
              <a:ext cx="51" cy="45"/>
            </a:xfrm>
            <a:custGeom>
              <a:avLst/>
              <a:gdLst/>
              <a:ahLst/>
              <a:cxnLst>
                <a:cxn ang="0">
                  <a:pos x="54" y="45"/>
                </a:cxn>
                <a:cxn ang="0">
                  <a:pos x="64" y="41"/>
                </a:cxn>
                <a:cxn ang="0">
                  <a:pos x="65" y="27"/>
                </a:cxn>
                <a:cxn ang="0">
                  <a:pos x="52" y="15"/>
                </a:cxn>
                <a:cxn ang="0">
                  <a:pos x="33" y="12"/>
                </a:cxn>
                <a:cxn ang="0">
                  <a:pos x="16" y="21"/>
                </a:cxn>
                <a:cxn ang="0">
                  <a:pos x="12" y="44"/>
                </a:cxn>
                <a:cxn ang="0">
                  <a:pos x="19" y="61"/>
                </a:cxn>
                <a:cxn ang="0">
                  <a:pos x="33" y="72"/>
                </a:cxn>
                <a:cxn ang="0">
                  <a:pos x="48" y="78"/>
                </a:cxn>
                <a:cxn ang="0">
                  <a:pos x="62" y="76"/>
                </a:cxn>
                <a:cxn ang="0">
                  <a:pos x="80" y="68"/>
                </a:cxn>
                <a:cxn ang="0">
                  <a:pos x="95" y="53"/>
                </a:cxn>
                <a:cxn ang="0">
                  <a:pos x="99" y="29"/>
                </a:cxn>
                <a:cxn ang="0">
                  <a:pos x="98" y="20"/>
                </a:cxn>
                <a:cxn ang="0">
                  <a:pos x="103" y="53"/>
                </a:cxn>
                <a:cxn ang="0">
                  <a:pos x="79" y="83"/>
                </a:cxn>
                <a:cxn ang="0">
                  <a:pos x="51" y="90"/>
                </a:cxn>
                <a:cxn ang="0">
                  <a:pos x="24" y="83"/>
                </a:cxn>
                <a:cxn ang="0">
                  <a:pos x="6" y="66"/>
                </a:cxn>
                <a:cxn ang="0">
                  <a:pos x="0" y="44"/>
                </a:cxn>
                <a:cxn ang="0">
                  <a:pos x="3" y="27"/>
                </a:cxn>
                <a:cxn ang="0">
                  <a:pos x="11" y="13"/>
                </a:cxn>
                <a:cxn ang="0">
                  <a:pos x="26" y="4"/>
                </a:cxn>
                <a:cxn ang="0">
                  <a:pos x="44" y="0"/>
                </a:cxn>
                <a:cxn ang="0">
                  <a:pos x="60" y="5"/>
                </a:cxn>
                <a:cxn ang="0">
                  <a:pos x="73" y="14"/>
                </a:cxn>
                <a:cxn ang="0">
                  <a:pos x="79" y="27"/>
                </a:cxn>
                <a:cxn ang="0">
                  <a:pos x="74" y="42"/>
                </a:cxn>
                <a:cxn ang="0">
                  <a:pos x="64" y="51"/>
                </a:cxn>
                <a:cxn ang="0">
                  <a:pos x="51" y="56"/>
                </a:cxn>
                <a:cxn ang="0">
                  <a:pos x="39" y="52"/>
                </a:cxn>
                <a:cxn ang="0">
                  <a:pos x="35" y="41"/>
                </a:cxn>
                <a:cxn ang="0">
                  <a:pos x="44" y="32"/>
                </a:cxn>
                <a:cxn ang="0">
                  <a:pos x="50" y="30"/>
                </a:cxn>
                <a:cxn ang="0">
                  <a:pos x="57" y="37"/>
                </a:cxn>
              </a:cxnLst>
              <a:rect l="0" t="0" r="r" b="b"/>
              <a:pathLst>
                <a:path w="103" h="90">
                  <a:moveTo>
                    <a:pt x="52" y="45"/>
                  </a:moveTo>
                  <a:lnTo>
                    <a:pt x="54" y="45"/>
                  </a:lnTo>
                  <a:lnTo>
                    <a:pt x="59" y="44"/>
                  </a:lnTo>
                  <a:lnTo>
                    <a:pt x="64" y="41"/>
                  </a:lnTo>
                  <a:lnTo>
                    <a:pt x="66" y="33"/>
                  </a:lnTo>
                  <a:lnTo>
                    <a:pt x="65" y="27"/>
                  </a:lnTo>
                  <a:lnTo>
                    <a:pt x="59" y="20"/>
                  </a:lnTo>
                  <a:lnTo>
                    <a:pt x="52" y="15"/>
                  </a:lnTo>
                  <a:lnTo>
                    <a:pt x="43" y="12"/>
                  </a:lnTo>
                  <a:lnTo>
                    <a:pt x="33" y="12"/>
                  </a:lnTo>
                  <a:lnTo>
                    <a:pt x="24" y="14"/>
                  </a:lnTo>
                  <a:lnTo>
                    <a:pt x="16" y="21"/>
                  </a:lnTo>
                  <a:lnTo>
                    <a:pt x="13" y="33"/>
                  </a:lnTo>
                  <a:lnTo>
                    <a:pt x="12" y="44"/>
                  </a:lnTo>
                  <a:lnTo>
                    <a:pt x="14" y="53"/>
                  </a:lnTo>
                  <a:lnTo>
                    <a:pt x="19" y="61"/>
                  </a:lnTo>
                  <a:lnTo>
                    <a:pt x="26" y="67"/>
                  </a:lnTo>
                  <a:lnTo>
                    <a:pt x="33" y="72"/>
                  </a:lnTo>
                  <a:lnTo>
                    <a:pt x="39" y="75"/>
                  </a:lnTo>
                  <a:lnTo>
                    <a:pt x="48" y="78"/>
                  </a:lnTo>
                  <a:lnTo>
                    <a:pt x="54" y="78"/>
                  </a:lnTo>
                  <a:lnTo>
                    <a:pt x="62" y="76"/>
                  </a:lnTo>
                  <a:lnTo>
                    <a:pt x="71" y="73"/>
                  </a:lnTo>
                  <a:lnTo>
                    <a:pt x="80" y="68"/>
                  </a:lnTo>
                  <a:lnTo>
                    <a:pt x="88" y="61"/>
                  </a:lnTo>
                  <a:lnTo>
                    <a:pt x="95" y="53"/>
                  </a:lnTo>
                  <a:lnTo>
                    <a:pt x="99" y="42"/>
                  </a:lnTo>
                  <a:lnTo>
                    <a:pt x="99" y="29"/>
                  </a:lnTo>
                  <a:lnTo>
                    <a:pt x="96" y="14"/>
                  </a:lnTo>
                  <a:lnTo>
                    <a:pt x="98" y="20"/>
                  </a:lnTo>
                  <a:lnTo>
                    <a:pt x="103" y="34"/>
                  </a:lnTo>
                  <a:lnTo>
                    <a:pt x="103" y="53"/>
                  </a:lnTo>
                  <a:lnTo>
                    <a:pt x="91" y="74"/>
                  </a:lnTo>
                  <a:lnTo>
                    <a:pt x="79" y="83"/>
                  </a:lnTo>
                  <a:lnTo>
                    <a:pt x="66" y="89"/>
                  </a:lnTo>
                  <a:lnTo>
                    <a:pt x="51" y="90"/>
                  </a:lnTo>
                  <a:lnTo>
                    <a:pt x="38" y="89"/>
                  </a:lnTo>
                  <a:lnTo>
                    <a:pt x="24" y="83"/>
                  </a:lnTo>
                  <a:lnTo>
                    <a:pt x="14" y="76"/>
                  </a:lnTo>
                  <a:lnTo>
                    <a:pt x="6" y="66"/>
                  </a:lnTo>
                  <a:lnTo>
                    <a:pt x="1" y="53"/>
                  </a:lnTo>
                  <a:lnTo>
                    <a:pt x="0" y="44"/>
                  </a:lnTo>
                  <a:lnTo>
                    <a:pt x="0" y="35"/>
                  </a:lnTo>
                  <a:lnTo>
                    <a:pt x="3" y="27"/>
                  </a:lnTo>
                  <a:lnTo>
                    <a:pt x="6" y="19"/>
                  </a:lnTo>
                  <a:lnTo>
                    <a:pt x="11" y="13"/>
                  </a:lnTo>
                  <a:lnTo>
                    <a:pt x="18" y="7"/>
                  </a:lnTo>
                  <a:lnTo>
                    <a:pt x="26" y="4"/>
                  </a:lnTo>
                  <a:lnTo>
                    <a:pt x="35" y="2"/>
                  </a:lnTo>
                  <a:lnTo>
                    <a:pt x="44" y="0"/>
                  </a:lnTo>
                  <a:lnTo>
                    <a:pt x="52" y="2"/>
                  </a:lnTo>
                  <a:lnTo>
                    <a:pt x="60" y="5"/>
                  </a:lnTo>
                  <a:lnTo>
                    <a:pt x="67" y="8"/>
                  </a:lnTo>
                  <a:lnTo>
                    <a:pt x="73" y="14"/>
                  </a:lnTo>
                  <a:lnTo>
                    <a:pt x="76" y="20"/>
                  </a:lnTo>
                  <a:lnTo>
                    <a:pt x="79" y="27"/>
                  </a:lnTo>
                  <a:lnTo>
                    <a:pt x="77" y="35"/>
                  </a:lnTo>
                  <a:lnTo>
                    <a:pt x="74" y="42"/>
                  </a:lnTo>
                  <a:lnTo>
                    <a:pt x="69" y="48"/>
                  </a:lnTo>
                  <a:lnTo>
                    <a:pt x="64" y="51"/>
                  </a:lnTo>
                  <a:lnTo>
                    <a:pt x="58" y="53"/>
                  </a:lnTo>
                  <a:lnTo>
                    <a:pt x="51" y="56"/>
                  </a:lnTo>
                  <a:lnTo>
                    <a:pt x="45" y="55"/>
                  </a:lnTo>
                  <a:lnTo>
                    <a:pt x="39" y="52"/>
                  </a:lnTo>
                  <a:lnTo>
                    <a:pt x="36" y="49"/>
                  </a:lnTo>
                  <a:lnTo>
                    <a:pt x="35" y="41"/>
                  </a:lnTo>
                  <a:lnTo>
                    <a:pt x="38" y="35"/>
                  </a:lnTo>
                  <a:lnTo>
                    <a:pt x="44" y="32"/>
                  </a:lnTo>
                  <a:lnTo>
                    <a:pt x="48" y="30"/>
                  </a:lnTo>
                  <a:lnTo>
                    <a:pt x="50" y="30"/>
                  </a:lnTo>
                  <a:lnTo>
                    <a:pt x="54" y="33"/>
                  </a:lnTo>
                  <a:lnTo>
                    <a:pt x="57" y="37"/>
                  </a:lnTo>
                  <a:lnTo>
                    <a:pt x="52" y="45"/>
                  </a:lnTo>
                  <a:close/>
                </a:path>
              </a:pathLst>
            </a:custGeom>
            <a:solidFill>
              <a:srgbClr val="93E800"/>
            </a:solidFill>
            <a:ln w="9525">
              <a:noFill/>
              <a:round/>
              <a:headEnd/>
              <a:tailEnd/>
            </a:ln>
          </p:spPr>
          <p:txBody>
            <a:bodyPr/>
            <a:lstStyle/>
            <a:p>
              <a:endParaRPr lang="en-US"/>
            </a:p>
          </p:txBody>
        </p:sp>
        <p:sp>
          <p:nvSpPr>
            <p:cNvPr id="145438" name="Freeform 30"/>
            <p:cNvSpPr>
              <a:spLocks/>
            </p:cNvSpPr>
            <p:nvPr/>
          </p:nvSpPr>
          <p:spPr bwMode="auto">
            <a:xfrm>
              <a:off x="4551" y="3219"/>
              <a:ext cx="15" cy="15"/>
            </a:xfrm>
            <a:custGeom>
              <a:avLst/>
              <a:gdLst/>
              <a:ahLst/>
              <a:cxnLst>
                <a:cxn ang="0">
                  <a:pos x="6" y="3"/>
                </a:cxn>
                <a:cxn ang="0">
                  <a:pos x="2" y="7"/>
                </a:cxn>
                <a:cxn ang="0">
                  <a:pos x="0" y="13"/>
                </a:cxn>
                <a:cxn ang="0">
                  <a:pos x="0" y="19"/>
                </a:cxn>
                <a:cxn ang="0">
                  <a:pos x="2" y="24"/>
                </a:cxn>
                <a:cxn ang="0">
                  <a:pos x="7" y="29"/>
                </a:cxn>
                <a:cxn ang="0">
                  <a:pos x="13" y="30"/>
                </a:cxn>
                <a:cxn ang="0">
                  <a:pos x="19" y="30"/>
                </a:cxn>
                <a:cxn ang="0">
                  <a:pos x="24" y="28"/>
                </a:cxn>
                <a:cxn ang="0">
                  <a:pos x="29" y="23"/>
                </a:cxn>
                <a:cxn ang="0">
                  <a:pos x="30" y="18"/>
                </a:cxn>
                <a:cxn ang="0">
                  <a:pos x="30" y="12"/>
                </a:cxn>
                <a:cxn ang="0">
                  <a:pos x="28" y="6"/>
                </a:cxn>
                <a:cxn ang="0">
                  <a:pos x="23" y="1"/>
                </a:cxn>
                <a:cxn ang="0">
                  <a:pos x="17" y="0"/>
                </a:cxn>
                <a:cxn ang="0">
                  <a:pos x="12" y="0"/>
                </a:cxn>
                <a:cxn ang="0">
                  <a:pos x="6" y="3"/>
                </a:cxn>
              </a:cxnLst>
              <a:rect l="0" t="0" r="r" b="b"/>
              <a:pathLst>
                <a:path w="30" h="30">
                  <a:moveTo>
                    <a:pt x="6" y="3"/>
                  </a:moveTo>
                  <a:lnTo>
                    <a:pt x="2" y="7"/>
                  </a:lnTo>
                  <a:lnTo>
                    <a:pt x="0" y="13"/>
                  </a:lnTo>
                  <a:lnTo>
                    <a:pt x="0" y="19"/>
                  </a:lnTo>
                  <a:lnTo>
                    <a:pt x="2" y="24"/>
                  </a:lnTo>
                  <a:lnTo>
                    <a:pt x="7" y="29"/>
                  </a:lnTo>
                  <a:lnTo>
                    <a:pt x="13" y="30"/>
                  </a:lnTo>
                  <a:lnTo>
                    <a:pt x="19" y="30"/>
                  </a:lnTo>
                  <a:lnTo>
                    <a:pt x="24" y="28"/>
                  </a:lnTo>
                  <a:lnTo>
                    <a:pt x="29" y="23"/>
                  </a:lnTo>
                  <a:lnTo>
                    <a:pt x="30" y="18"/>
                  </a:lnTo>
                  <a:lnTo>
                    <a:pt x="30" y="12"/>
                  </a:lnTo>
                  <a:lnTo>
                    <a:pt x="28" y="6"/>
                  </a:lnTo>
                  <a:lnTo>
                    <a:pt x="23" y="1"/>
                  </a:lnTo>
                  <a:lnTo>
                    <a:pt x="17" y="0"/>
                  </a:lnTo>
                  <a:lnTo>
                    <a:pt x="12" y="0"/>
                  </a:lnTo>
                  <a:lnTo>
                    <a:pt x="6" y="3"/>
                  </a:lnTo>
                  <a:close/>
                </a:path>
              </a:pathLst>
            </a:custGeom>
            <a:solidFill>
              <a:srgbClr val="93E800"/>
            </a:solidFill>
            <a:ln w="9525">
              <a:noFill/>
              <a:round/>
              <a:headEnd/>
              <a:tailEnd/>
            </a:ln>
          </p:spPr>
          <p:txBody>
            <a:bodyPr/>
            <a:lstStyle/>
            <a:p>
              <a:endParaRPr lang="en-US"/>
            </a:p>
          </p:txBody>
        </p:sp>
        <p:sp>
          <p:nvSpPr>
            <p:cNvPr id="145439" name="Freeform 31"/>
            <p:cNvSpPr>
              <a:spLocks/>
            </p:cNvSpPr>
            <p:nvPr/>
          </p:nvSpPr>
          <p:spPr bwMode="auto">
            <a:xfrm>
              <a:off x="4382" y="3153"/>
              <a:ext cx="15" cy="15"/>
            </a:xfrm>
            <a:custGeom>
              <a:avLst/>
              <a:gdLst/>
              <a:ahLst/>
              <a:cxnLst>
                <a:cxn ang="0">
                  <a:pos x="7" y="2"/>
                </a:cxn>
                <a:cxn ang="0">
                  <a:pos x="2" y="7"/>
                </a:cxn>
                <a:cxn ang="0">
                  <a:pos x="0" y="11"/>
                </a:cxn>
                <a:cxn ang="0">
                  <a:pos x="0" y="17"/>
                </a:cxn>
                <a:cxn ang="0">
                  <a:pos x="2" y="23"/>
                </a:cxn>
                <a:cxn ang="0">
                  <a:pos x="7" y="28"/>
                </a:cxn>
                <a:cxn ang="0">
                  <a:pos x="12" y="30"/>
                </a:cxn>
                <a:cxn ang="0">
                  <a:pos x="18" y="29"/>
                </a:cxn>
                <a:cxn ang="0">
                  <a:pos x="24" y="26"/>
                </a:cxn>
                <a:cxn ang="0">
                  <a:pos x="28" y="22"/>
                </a:cxn>
                <a:cxn ang="0">
                  <a:pos x="30" y="17"/>
                </a:cxn>
                <a:cxn ang="0">
                  <a:pos x="30" y="11"/>
                </a:cxn>
                <a:cxn ang="0">
                  <a:pos x="27" y="6"/>
                </a:cxn>
                <a:cxn ang="0">
                  <a:pos x="23" y="1"/>
                </a:cxn>
                <a:cxn ang="0">
                  <a:pos x="17" y="0"/>
                </a:cxn>
                <a:cxn ang="0">
                  <a:pos x="11" y="0"/>
                </a:cxn>
                <a:cxn ang="0">
                  <a:pos x="7" y="2"/>
                </a:cxn>
              </a:cxnLst>
              <a:rect l="0" t="0" r="r" b="b"/>
              <a:pathLst>
                <a:path w="30" h="30">
                  <a:moveTo>
                    <a:pt x="7" y="2"/>
                  </a:moveTo>
                  <a:lnTo>
                    <a:pt x="2" y="7"/>
                  </a:lnTo>
                  <a:lnTo>
                    <a:pt x="0" y="11"/>
                  </a:lnTo>
                  <a:lnTo>
                    <a:pt x="0" y="17"/>
                  </a:lnTo>
                  <a:lnTo>
                    <a:pt x="2" y="23"/>
                  </a:lnTo>
                  <a:lnTo>
                    <a:pt x="7" y="28"/>
                  </a:lnTo>
                  <a:lnTo>
                    <a:pt x="12" y="30"/>
                  </a:lnTo>
                  <a:lnTo>
                    <a:pt x="18" y="29"/>
                  </a:lnTo>
                  <a:lnTo>
                    <a:pt x="24" y="26"/>
                  </a:lnTo>
                  <a:lnTo>
                    <a:pt x="28" y="22"/>
                  </a:lnTo>
                  <a:lnTo>
                    <a:pt x="30" y="17"/>
                  </a:lnTo>
                  <a:lnTo>
                    <a:pt x="30" y="11"/>
                  </a:lnTo>
                  <a:lnTo>
                    <a:pt x="27" y="6"/>
                  </a:lnTo>
                  <a:lnTo>
                    <a:pt x="23" y="1"/>
                  </a:lnTo>
                  <a:lnTo>
                    <a:pt x="17" y="0"/>
                  </a:lnTo>
                  <a:lnTo>
                    <a:pt x="11" y="0"/>
                  </a:lnTo>
                  <a:lnTo>
                    <a:pt x="7" y="2"/>
                  </a:lnTo>
                  <a:close/>
                </a:path>
              </a:pathLst>
            </a:custGeom>
            <a:solidFill>
              <a:srgbClr val="93E800"/>
            </a:solidFill>
            <a:ln w="9525">
              <a:noFill/>
              <a:round/>
              <a:headEnd/>
              <a:tailEnd/>
            </a:ln>
          </p:spPr>
          <p:txBody>
            <a:bodyPr/>
            <a:lstStyle/>
            <a:p>
              <a:endParaRPr lang="en-US"/>
            </a:p>
          </p:txBody>
        </p:sp>
        <p:sp>
          <p:nvSpPr>
            <p:cNvPr id="145440" name="Freeform 32"/>
            <p:cNvSpPr>
              <a:spLocks/>
            </p:cNvSpPr>
            <p:nvPr/>
          </p:nvSpPr>
          <p:spPr bwMode="auto">
            <a:xfrm>
              <a:off x="4325" y="3632"/>
              <a:ext cx="15" cy="15"/>
            </a:xfrm>
            <a:custGeom>
              <a:avLst/>
              <a:gdLst/>
              <a:ahLst/>
              <a:cxnLst>
                <a:cxn ang="0">
                  <a:pos x="6" y="2"/>
                </a:cxn>
                <a:cxn ang="0">
                  <a:pos x="2" y="7"/>
                </a:cxn>
                <a:cxn ang="0">
                  <a:pos x="0" y="12"/>
                </a:cxn>
                <a:cxn ang="0">
                  <a:pos x="1" y="17"/>
                </a:cxn>
                <a:cxn ang="0">
                  <a:pos x="3" y="23"/>
                </a:cxn>
                <a:cxn ang="0">
                  <a:pos x="8" y="28"/>
                </a:cxn>
                <a:cxn ang="0">
                  <a:pos x="12" y="30"/>
                </a:cxn>
                <a:cxn ang="0">
                  <a:pos x="18" y="30"/>
                </a:cxn>
                <a:cxn ang="0">
                  <a:pos x="24" y="28"/>
                </a:cxn>
                <a:cxn ang="0">
                  <a:pos x="28" y="23"/>
                </a:cxn>
                <a:cxn ang="0">
                  <a:pos x="30" y="17"/>
                </a:cxn>
                <a:cxn ang="0">
                  <a:pos x="30" y="12"/>
                </a:cxn>
                <a:cxn ang="0">
                  <a:pos x="27" y="6"/>
                </a:cxn>
                <a:cxn ang="0">
                  <a:pos x="23" y="1"/>
                </a:cxn>
                <a:cxn ang="0">
                  <a:pos x="18" y="0"/>
                </a:cxn>
                <a:cxn ang="0">
                  <a:pos x="12" y="0"/>
                </a:cxn>
                <a:cxn ang="0">
                  <a:pos x="6" y="2"/>
                </a:cxn>
              </a:cxnLst>
              <a:rect l="0" t="0" r="r" b="b"/>
              <a:pathLst>
                <a:path w="30" h="30">
                  <a:moveTo>
                    <a:pt x="6" y="2"/>
                  </a:moveTo>
                  <a:lnTo>
                    <a:pt x="2" y="7"/>
                  </a:lnTo>
                  <a:lnTo>
                    <a:pt x="0" y="12"/>
                  </a:lnTo>
                  <a:lnTo>
                    <a:pt x="1" y="17"/>
                  </a:lnTo>
                  <a:lnTo>
                    <a:pt x="3" y="23"/>
                  </a:lnTo>
                  <a:lnTo>
                    <a:pt x="8" y="28"/>
                  </a:lnTo>
                  <a:lnTo>
                    <a:pt x="12" y="30"/>
                  </a:lnTo>
                  <a:lnTo>
                    <a:pt x="18" y="30"/>
                  </a:lnTo>
                  <a:lnTo>
                    <a:pt x="24" y="28"/>
                  </a:lnTo>
                  <a:lnTo>
                    <a:pt x="28" y="23"/>
                  </a:lnTo>
                  <a:lnTo>
                    <a:pt x="30" y="17"/>
                  </a:lnTo>
                  <a:lnTo>
                    <a:pt x="30" y="12"/>
                  </a:lnTo>
                  <a:lnTo>
                    <a:pt x="27" y="6"/>
                  </a:lnTo>
                  <a:lnTo>
                    <a:pt x="23" y="1"/>
                  </a:lnTo>
                  <a:lnTo>
                    <a:pt x="18" y="0"/>
                  </a:lnTo>
                  <a:lnTo>
                    <a:pt x="12" y="0"/>
                  </a:lnTo>
                  <a:lnTo>
                    <a:pt x="6" y="2"/>
                  </a:lnTo>
                  <a:close/>
                </a:path>
              </a:pathLst>
            </a:custGeom>
            <a:solidFill>
              <a:srgbClr val="93E800"/>
            </a:solidFill>
            <a:ln w="9525">
              <a:noFill/>
              <a:round/>
              <a:headEnd/>
              <a:tailEnd/>
            </a:ln>
          </p:spPr>
          <p:txBody>
            <a:bodyPr/>
            <a:lstStyle/>
            <a:p>
              <a:endParaRPr lang="en-US"/>
            </a:p>
          </p:txBody>
        </p:sp>
        <p:sp>
          <p:nvSpPr>
            <p:cNvPr id="145441" name="Freeform 33"/>
            <p:cNvSpPr>
              <a:spLocks/>
            </p:cNvSpPr>
            <p:nvPr/>
          </p:nvSpPr>
          <p:spPr bwMode="auto">
            <a:xfrm>
              <a:off x="4428" y="3660"/>
              <a:ext cx="42" cy="61"/>
            </a:xfrm>
            <a:custGeom>
              <a:avLst/>
              <a:gdLst/>
              <a:ahLst/>
              <a:cxnLst>
                <a:cxn ang="0">
                  <a:pos x="27" y="101"/>
                </a:cxn>
                <a:cxn ang="0">
                  <a:pos x="38" y="88"/>
                </a:cxn>
                <a:cxn ang="0">
                  <a:pos x="48" y="71"/>
                </a:cxn>
                <a:cxn ang="0">
                  <a:pos x="59" y="55"/>
                </a:cxn>
                <a:cxn ang="0">
                  <a:pos x="67" y="38"/>
                </a:cxn>
                <a:cxn ang="0">
                  <a:pos x="75" y="23"/>
                </a:cxn>
                <a:cxn ang="0">
                  <a:pos x="80" y="12"/>
                </a:cxn>
                <a:cxn ang="0">
                  <a:pos x="84" y="4"/>
                </a:cxn>
                <a:cxn ang="0">
                  <a:pos x="85" y="0"/>
                </a:cxn>
                <a:cxn ang="0">
                  <a:pos x="84" y="15"/>
                </a:cxn>
                <a:cxn ang="0">
                  <a:pos x="79" y="48"/>
                </a:cxn>
                <a:cxn ang="0">
                  <a:pos x="70" y="85"/>
                </a:cxn>
                <a:cxn ang="0">
                  <a:pos x="54" y="112"/>
                </a:cxn>
                <a:cxn ang="0">
                  <a:pos x="48" y="115"/>
                </a:cxn>
                <a:cxn ang="0">
                  <a:pos x="44" y="118"/>
                </a:cxn>
                <a:cxn ang="0">
                  <a:pos x="38" y="119"/>
                </a:cxn>
                <a:cxn ang="0">
                  <a:pos x="32" y="121"/>
                </a:cxn>
                <a:cxn ang="0">
                  <a:pos x="24" y="122"/>
                </a:cxn>
                <a:cxn ang="0">
                  <a:pos x="16" y="123"/>
                </a:cxn>
                <a:cxn ang="0">
                  <a:pos x="10" y="123"/>
                </a:cxn>
                <a:cxn ang="0">
                  <a:pos x="4" y="122"/>
                </a:cxn>
                <a:cxn ang="0">
                  <a:pos x="1" y="121"/>
                </a:cxn>
                <a:cxn ang="0">
                  <a:pos x="0" y="120"/>
                </a:cxn>
                <a:cxn ang="0">
                  <a:pos x="2" y="119"/>
                </a:cxn>
                <a:cxn ang="0">
                  <a:pos x="8" y="116"/>
                </a:cxn>
                <a:cxn ang="0">
                  <a:pos x="12" y="114"/>
                </a:cxn>
                <a:cxn ang="0">
                  <a:pos x="17" y="111"/>
                </a:cxn>
                <a:cxn ang="0">
                  <a:pos x="23" y="107"/>
                </a:cxn>
                <a:cxn ang="0">
                  <a:pos x="27" y="101"/>
                </a:cxn>
              </a:cxnLst>
              <a:rect l="0" t="0" r="r" b="b"/>
              <a:pathLst>
                <a:path w="85" h="123">
                  <a:moveTo>
                    <a:pt x="27" y="101"/>
                  </a:moveTo>
                  <a:lnTo>
                    <a:pt x="38" y="88"/>
                  </a:lnTo>
                  <a:lnTo>
                    <a:pt x="48" y="71"/>
                  </a:lnTo>
                  <a:lnTo>
                    <a:pt x="59" y="55"/>
                  </a:lnTo>
                  <a:lnTo>
                    <a:pt x="67" y="38"/>
                  </a:lnTo>
                  <a:lnTo>
                    <a:pt x="75" y="23"/>
                  </a:lnTo>
                  <a:lnTo>
                    <a:pt x="80" y="12"/>
                  </a:lnTo>
                  <a:lnTo>
                    <a:pt x="84" y="4"/>
                  </a:lnTo>
                  <a:lnTo>
                    <a:pt x="85" y="0"/>
                  </a:lnTo>
                  <a:lnTo>
                    <a:pt x="84" y="15"/>
                  </a:lnTo>
                  <a:lnTo>
                    <a:pt x="79" y="48"/>
                  </a:lnTo>
                  <a:lnTo>
                    <a:pt x="70" y="85"/>
                  </a:lnTo>
                  <a:lnTo>
                    <a:pt x="54" y="112"/>
                  </a:lnTo>
                  <a:lnTo>
                    <a:pt x="48" y="115"/>
                  </a:lnTo>
                  <a:lnTo>
                    <a:pt x="44" y="118"/>
                  </a:lnTo>
                  <a:lnTo>
                    <a:pt x="38" y="119"/>
                  </a:lnTo>
                  <a:lnTo>
                    <a:pt x="32" y="121"/>
                  </a:lnTo>
                  <a:lnTo>
                    <a:pt x="24" y="122"/>
                  </a:lnTo>
                  <a:lnTo>
                    <a:pt x="16" y="123"/>
                  </a:lnTo>
                  <a:lnTo>
                    <a:pt x="10" y="123"/>
                  </a:lnTo>
                  <a:lnTo>
                    <a:pt x="4" y="122"/>
                  </a:lnTo>
                  <a:lnTo>
                    <a:pt x="1" y="121"/>
                  </a:lnTo>
                  <a:lnTo>
                    <a:pt x="0" y="120"/>
                  </a:lnTo>
                  <a:lnTo>
                    <a:pt x="2" y="119"/>
                  </a:lnTo>
                  <a:lnTo>
                    <a:pt x="8" y="116"/>
                  </a:lnTo>
                  <a:lnTo>
                    <a:pt x="12" y="114"/>
                  </a:lnTo>
                  <a:lnTo>
                    <a:pt x="17" y="111"/>
                  </a:lnTo>
                  <a:lnTo>
                    <a:pt x="23" y="107"/>
                  </a:lnTo>
                  <a:lnTo>
                    <a:pt x="27" y="101"/>
                  </a:lnTo>
                  <a:close/>
                </a:path>
              </a:pathLst>
            </a:custGeom>
            <a:solidFill>
              <a:srgbClr val="0000BF"/>
            </a:solidFill>
            <a:ln w="9525">
              <a:noFill/>
              <a:round/>
              <a:headEnd/>
              <a:tailEnd/>
            </a:ln>
          </p:spPr>
          <p:txBody>
            <a:bodyPr/>
            <a:lstStyle/>
            <a:p>
              <a:endParaRPr lang="en-US"/>
            </a:p>
          </p:txBody>
        </p:sp>
        <p:sp>
          <p:nvSpPr>
            <p:cNvPr id="145442" name="Freeform 34"/>
            <p:cNvSpPr>
              <a:spLocks/>
            </p:cNvSpPr>
            <p:nvPr/>
          </p:nvSpPr>
          <p:spPr bwMode="auto">
            <a:xfrm>
              <a:off x="4167" y="3027"/>
              <a:ext cx="813" cy="226"/>
            </a:xfrm>
            <a:custGeom>
              <a:avLst/>
              <a:gdLst/>
              <a:ahLst/>
              <a:cxnLst>
                <a:cxn ang="0">
                  <a:pos x="15" y="378"/>
                </a:cxn>
                <a:cxn ang="0">
                  <a:pos x="46" y="371"/>
                </a:cxn>
                <a:cxn ang="0">
                  <a:pos x="102" y="356"/>
                </a:cxn>
                <a:cxn ang="0">
                  <a:pos x="182" y="336"/>
                </a:cxn>
                <a:cxn ang="0">
                  <a:pos x="281" y="312"/>
                </a:cxn>
                <a:cxn ang="0">
                  <a:pos x="396" y="284"/>
                </a:cxn>
                <a:cxn ang="0">
                  <a:pos x="522" y="253"/>
                </a:cxn>
                <a:cxn ang="0">
                  <a:pos x="655" y="220"/>
                </a:cxn>
                <a:cxn ang="0">
                  <a:pos x="794" y="186"/>
                </a:cxn>
                <a:cxn ang="0">
                  <a:pos x="933" y="153"/>
                </a:cxn>
                <a:cxn ang="0">
                  <a:pos x="1068" y="121"/>
                </a:cxn>
                <a:cxn ang="0">
                  <a:pos x="1196" y="90"/>
                </a:cxn>
                <a:cxn ang="0">
                  <a:pos x="1313" y="62"/>
                </a:cxn>
                <a:cxn ang="0">
                  <a:pos x="1417" y="38"/>
                </a:cxn>
                <a:cxn ang="0">
                  <a:pos x="1501" y="19"/>
                </a:cxn>
                <a:cxn ang="0">
                  <a:pos x="1564" y="7"/>
                </a:cxn>
                <a:cxn ang="0">
                  <a:pos x="1595" y="1"/>
                </a:cxn>
                <a:cxn ang="0">
                  <a:pos x="1610" y="0"/>
                </a:cxn>
                <a:cxn ang="0">
                  <a:pos x="1618" y="0"/>
                </a:cxn>
                <a:cxn ang="0">
                  <a:pos x="1623" y="2"/>
                </a:cxn>
                <a:cxn ang="0">
                  <a:pos x="1625" y="3"/>
                </a:cxn>
                <a:cxn ang="0">
                  <a:pos x="1625" y="4"/>
                </a:cxn>
                <a:cxn ang="0">
                  <a:pos x="1621" y="7"/>
                </a:cxn>
                <a:cxn ang="0">
                  <a:pos x="1599" y="16"/>
                </a:cxn>
                <a:cxn ang="0">
                  <a:pos x="1561" y="27"/>
                </a:cxn>
                <a:cxn ang="0">
                  <a:pos x="1509" y="44"/>
                </a:cxn>
                <a:cxn ang="0">
                  <a:pos x="1448" y="61"/>
                </a:cxn>
                <a:cxn ang="0">
                  <a:pos x="1379" y="80"/>
                </a:cxn>
                <a:cxn ang="0">
                  <a:pos x="1305" y="101"/>
                </a:cxn>
                <a:cxn ang="0">
                  <a:pos x="1231" y="123"/>
                </a:cxn>
                <a:cxn ang="0">
                  <a:pos x="1174" y="139"/>
                </a:cxn>
                <a:cxn ang="0">
                  <a:pos x="1121" y="155"/>
                </a:cxn>
                <a:cxn ang="0">
                  <a:pos x="1055" y="175"/>
                </a:cxn>
                <a:cxn ang="0">
                  <a:pos x="979" y="197"/>
                </a:cxn>
                <a:cxn ang="0">
                  <a:pos x="895" y="221"/>
                </a:cxn>
                <a:cxn ang="0">
                  <a:pos x="804" y="247"/>
                </a:cxn>
                <a:cxn ang="0">
                  <a:pos x="708" y="274"/>
                </a:cxn>
                <a:cxn ang="0">
                  <a:pos x="612" y="302"/>
                </a:cxn>
                <a:cxn ang="0">
                  <a:pos x="516" y="328"/>
                </a:cxn>
                <a:cxn ang="0">
                  <a:pos x="423" y="354"/>
                </a:cxn>
                <a:cxn ang="0">
                  <a:pos x="334" y="379"/>
                </a:cxn>
                <a:cxn ang="0">
                  <a:pos x="253" y="401"/>
                </a:cxn>
                <a:cxn ang="0">
                  <a:pos x="181" y="419"/>
                </a:cxn>
                <a:cxn ang="0">
                  <a:pos x="121" y="434"/>
                </a:cxn>
                <a:cxn ang="0">
                  <a:pos x="75" y="444"/>
                </a:cxn>
                <a:cxn ang="0">
                  <a:pos x="45" y="450"/>
                </a:cxn>
                <a:cxn ang="0">
                  <a:pos x="17" y="447"/>
                </a:cxn>
                <a:cxn ang="0">
                  <a:pos x="1" y="427"/>
                </a:cxn>
                <a:cxn ang="0">
                  <a:pos x="2" y="401"/>
                </a:cxn>
                <a:cxn ang="0">
                  <a:pos x="10" y="382"/>
                </a:cxn>
              </a:cxnLst>
              <a:rect l="0" t="0" r="r" b="b"/>
              <a:pathLst>
                <a:path w="1625" h="450">
                  <a:moveTo>
                    <a:pt x="11" y="379"/>
                  </a:moveTo>
                  <a:lnTo>
                    <a:pt x="15" y="378"/>
                  </a:lnTo>
                  <a:lnTo>
                    <a:pt x="26" y="375"/>
                  </a:lnTo>
                  <a:lnTo>
                    <a:pt x="46" y="371"/>
                  </a:lnTo>
                  <a:lnTo>
                    <a:pt x="71" y="364"/>
                  </a:lnTo>
                  <a:lnTo>
                    <a:pt x="102" y="356"/>
                  </a:lnTo>
                  <a:lnTo>
                    <a:pt x="139" y="346"/>
                  </a:lnTo>
                  <a:lnTo>
                    <a:pt x="182" y="336"/>
                  </a:lnTo>
                  <a:lnTo>
                    <a:pt x="229" y="325"/>
                  </a:lnTo>
                  <a:lnTo>
                    <a:pt x="281" y="312"/>
                  </a:lnTo>
                  <a:lnTo>
                    <a:pt x="336" y="298"/>
                  </a:lnTo>
                  <a:lnTo>
                    <a:pt x="396" y="284"/>
                  </a:lnTo>
                  <a:lnTo>
                    <a:pt x="457" y="268"/>
                  </a:lnTo>
                  <a:lnTo>
                    <a:pt x="522" y="253"/>
                  </a:lnTo>
                  <a:lnTo>
                    <a:pt x="587" y="237"/>
                  </a:lnTo>
                  <a:lnTo>
                    <a:pt x="655" y="220"/>
                  </a:lnTo>
                  <a:lnTo>
                    <a:pt x="724" y="204"/>
                  </a:lnTo>
                  <a:lnTo>
                    <a:pt x="794" y="186"/>
                  </a:lnTo>
                  <a:lnTo>
                    <a:pt x="864" y="169"/>
                  </a:lnTo>
                  <a:lnTo>
                    <a:pt x="933" y="153"/>
                  </a:lnTo>
                  <a:lnTo>
                    <a:pt x="1001" y="137"/>
                  </a:lnTo>
                  <a:lnTo>
                    <a:pt x="1068" y="121"/>
                  </a:lnTo>
                  <a:lnTo>
                    <a:pt x="1133" y="105"/>
                  </a:lnTo>
                  <a:lnTo>
                    <a:pt x="1196" y="90"/>
                  </a:lnTo>
                  <a:lnTo>
                    <a:pt x="1257" y="76"/>
                  </a:lnTo>
                  <a:lnTo>
                    <a:pt x="1313" y="62"/>
                  </a:lnTo>
                  <a:lnTo>
                    <a:pt x="1367" y="49"/>
                  </a:lnTo>
                  <a:lnTo>
                    <a:pt x="1417" y="38"/>
                  </a:lnTo>
                  <a:lnTo>
                    <a:pt x="1462" y="29"/>
                  </a:lnTo>
                  <a:lnTo>
                    <a:pt x="1501" y="19"/>
                  </a:lnTo>
                  <a:lnTo>
                    <a:pt x="1535" y="13"/>
                  </a:lnTo>
                  <a:lnTo>
                    <a:pt x="1564" y="7"/>
                  </a:lnTo>
                  <a:lnTo>
                    <a:pt x="1586" y="2"/>
                  </a:lnTo>
                  <a:lnTo>
                    <a:pt x="1595" y="1"/>
                  </a:lnTo>
                  <a:lnTo>
                    <a:pt x="1603" y="0"/>
                  </a:lnTo>
                  <a:lnTo>
                    <a:pt x="1610" y="0"/>
                  </a:lnTo>
                  <a:lnTo>
                    <a:pt x="1615" y="0"/>
                  </a:lnTo>
                  <a:lnTo>
                    <a:pt x="1618" y="0"/>
                  </a:lnTo>
                  <a:lnTo>
                    <a:pt x="1621" y="1"/>
                  </a:lnTo>
                  <a:lnTo>
                    <a:pt x="1623" y="2"/>
                  </a:lnTo>
                  <a:lnTo>
                    <a:pt x="1624" y="3"/>
                  </a:lnTo>
                  <a:lnTo>
                    <a:pt x="1625" y="3"/>
                  </a:lnTo>
                  <a:lnTo>
                    <a:pt x="1625" y="3"/>
                  </a:lnTo>
                  <a:lnTo>
                    <a:pt x="1625" y="4"/>
                  </a:lnTo>
                  <a:lnTo>
                    <a:pt x="1624" y="4"/>
                  </a:lnTo>
                  <a:lnTo>
                    <a:pt x="1621" y="7"/>
                  </a:lnTo>
                  <a:lnTo>
                    <a:pt x="1611" y="11"/>
                  </a:lnTo>
                  <a:lnTo>
                    <a:pt x="1599" y="16"/>
                  </a:lnTo>
                  <a:lnTo>
                    <a:pt x="1582" y="22"/>
                  </a:lnTo>
                  <a:lnTo>
                    <a:pt x="1561" y="27"/>
                  </a:lnTo>
                  <a:lnTo>
                    <a:pt x="1537" y="36"/>
                  </a:lnTo>
                  <a:lnTo>
                    <a:pt x="1509" y="44"/>
                  </a:lnTo>
                  <a:lnTo>
                    <a:pt x="1479" y="52"/>
                  </a:lnTo>
                  <a:lnTo>
                    <a:pt x="1448" y="61"/>
                  </a:lnTo>
                  <a:lnTo>
                    <a:pt x="1413" y="70"/>
                  </a:lnTo>
                  <a:lnTo>
                    <a:pt x="1379" y="80"/>
                  </a:lnTo>
                  <a:lnTo>
                    <a:pt x="1342" y="91"/>
                  </a:lnTo>
                  <a:lnTo>
                    <a:pt x="1305" y="101"/>
                  </a:lnTo>
                  <a:lnTo>
                    <a:pt x="1268" y="112"/>
                  </a:lnTo>
                  <a:lnTo>
                    <a:pt x="1231" y="123"/>
                  </a:lnTo>
                  <a:lnTo>
                    <a:pt x="1194" y="133"/>
                  </a:lnTo>
                  <a:lnTo>
                    <a:pt x="1174" y="139"/>
                  </a:lnTo>
                  <a:lnTo>
                    <a:pt x="1150" y="147"/>
                  </a:lnTo>
                  <a:lnTo>
                    <a:pt x="1121" y="155"/>
                  </a:lnTo>
                  <a:lnTo>
                    <a:pt x="1090" y="165"/>
                  </a:lnTo>
                  <a:lnTo>
                    <a:pt x="1055" y="175"/>
                  </a:lnTo>
                  <a:lnTo>
                    <a:pt x="1018" y="185"/>
                  </a:lnTo>
                  <a:lnTo>
                    <a:pt x="979" y="197"/>
                  </a:lnTo>
                  <a:lnTo>
                    <a:pt x="938" y="208"/>
                  </a:lnTo>
                  <a:lnTo>
                    <a:pt x="895" y="221"/>
                  </a:lnTo>
                  <a:lnTo>
                    <a:pt x="850" y="234"/>
                  </a:lnTo>
                  <a:lnTo>
                    <a:pt x="804" y="247"/>
                  </a:lnTo>
                  <a:lnTo>
                    <a:pt x="757" y="260"/>
                  </a:lnTo>
                  <a:lnTo>
                    <a:pt x="708" y="274"/>
                  </a:lnTo>
                  <a:lnTo>
                    <a:pt x="660" y="288"/>
                  </a:lnTo>
                  <a:lnTo>
                    <a:pt x="612" y="302"/>
                  </a:lnTo>
                  <a:lnTo>
                    <a:pt x="564" y="315"/>
                  </a:lnTo>
                  <a:lnTo>
                    <a:pt x="516" y="328"/>
                  </a:lnTo>
                  <a:lnTo>
                    <a:pt x="469" y="342"/>
                  </a:lnTo>
                  <a:lnTo>
                    <a:pt x="423" y="354"/>
                  </a:lnTo>
                  <a:lnTo>
                    <a:pt x="378" y="367"/>
                  </a:lnTo>
                  <a:lnTo>
                    <a:pt x="334" y="379"/>
                  </a:lnTo>
                  <a:lnTo>
                    <a:pt x="293" y="390"/>
                  </a:lnTo>
                  <a:lnTo>
                    <a:pt x="253" y="401"/>
                  </a:lnTo>
                  <a:lnTo>
                    <a:pt x="215" y="410"/>
                  </a:lnTo>
                  <a:lnTo>
                    <a:pt x="181" y="419"/>
                  </a:lnTo>
                  <a:lnTo>
                    <a:pt x="150" y="427"/>
                  </a:lnTo>
                  <a:lnTo>
                    <a:pt x="121" y="434"/>
                  </a:lnTo>
                  <a:lnTo>
                    <a:pt x="97" y="440"/>
                  </a:lnTo>
                  <a:lnTo>
                    <a:pt x="75" y="444"/>
                  </a:lnTo>
                  <a:lnTo>
                    <a:pt x="58" y="448"/>
                  </a:lnTo>
                  <a:lnTo>
                    <a:pt x="45" y="450"/>
                  </a:lnTo>
                  <a:lnTo>
                    <a:pt x="37" y="450"/>
                  </a:lnTo>
                  <a:lnTo>
                    <a:pt x="17" y="447"/>
                  </a:lnTo>
                  <a:lnTo>
                    <a:pt x="6" y="439"/>
                  </a:lnTo>
                  <a:lnTo>
                    <a:pt x="1" y="427"/>
                  </a:lnTo>
                  <a:lnTo>
                    <a:pt x="0" y="414"/>
                  </a:lnTo>
                  <a:lnTo>
                    <a:pt x="2" y="401"/>
                  </a:lnTo>
                  <a:lnTo>
                    <a:pt x="7" y="390"/>
                  </a:lnTo>
                  <a:lnTo>
                    <a:pt x="10" y="382"/>
                  </a:lnTo>
                  <a:lnTo>
                    <a:pt x="11" y="379"/>
                  </a:lnTo>
                  <a:close/>
                </a:path>
              </a:pathLst>
            </a:custGeom>
            <a:solidFill>
              <a:srgbClr val="0000BF"/>
            </a:solidFill>
            <a:ln w="9525">
              <a:noFill/>
              <a:round/>
              <a:headEnd/>
              <a:tailEnd/>
            </a:ln>
          </p:spPr>
          <p:txBody>
            <a:bodyPr/>
            <a:lstStyle/>
            <a:p>
              <a:endParaRPr lang="en-US"/>
            </a:p>
          </p:txBody>
        </p:sp>
        <p:sp>
          <p:nvSpPr>
            <p:cNvPr id="145443" name="Freeform 35"/>
            <p:cNvSpPr>
              <a:spLocks/>
            </p:cNvSpPr>
            <p:nvPr/>
          </p:nvSpPr>
          <p:spPr bwMode="auto">
            <a:xfrm>
              <a:off x="3864" y="3016"/>
              <a:ext cx="748" cy="410"/>
            </a:xfrm>
            <a:custGeom>
              <a:avLst/>
              <a:gdLst/>
              <a:ahLst/>
              <a:cxnLst>
                <a:cxn ang="0">
                  <a:pos x="116" y="68"/>
                </a:cxn>
                <a:cxn ang="0">
                  <a:pos x="328" y="192"/>
                </a:cxn>
                <a:cxn ang="0">
                  <a:pos x="511" y="300"/>
                </a:cxn>
                <a:cxn ang="0">
                  <a:pos x="670" y="395"/>
                </a:cxn>
                <a:cxn ang="0">
                  <a:pos x="805" y="474"/>
                </a:cxn>
                <a:cxn ang="0">
                  <a:pos x="919" y="542"/>
                </a:cxn>
                <a:cxn ang="0">
                  <a:pos x="1014" y="599"/>
                </a:cxn>
                <a:cxn ang="0">
                  <a:pos x="1091" y="645"/>
                </a:cxn>
                <a:cxn ang="0">
                  <a:pos x="1153" y="683"/>
                </a:cxn>
                <a:cxn ang="0">
                  <a:pos x="1203" y="713"/>
                </a:cxn>
                <a:cxn ang="0">
                  <a:pos x="1241" y="736"/>
                </a:cxn>
                <a:cxn ang="0">
                  <a:pos x="1269" y="753"/>
                </a:cxn>
                <a:cxn ang="0">
                  <a:pos x="1291" y="766"/>
                </a:cxn>
                <a:cxn ang="0">
                  <a:pos x="1309" y="775"/>
                </a:cxn>
                <a:cxn ang="0">
                  <a:pos x="1324" y="783"/>
                </a:cxn>
                <a:cxn ang="0">
                  <a:pos x="1337" y="789"/>
                </a:cxn>
                <a:cxn ang="0">
                  <a:pos x="1369" y="801"/>
                </a:cxn>
                <a:cxn ang="0">
                  <a:pos x="1410" y="815"/>
                </a:cxn>
                <a:cxn ang="0">
                  <a:pos x="1446" y="821"/>
                </a:cxn>
                <a:cxn ang="0">
                  <a:pos x="1471" y="820"/>
                </a:cxn>
                <a:cxn ang="0">
                  <a:pos x="1486" y="815"/>
                </a:cxn>
                <a:cxn ang="0">
                  <a:pos x="1492" y="810"/>
                </a:cxn>
                <a:cxn ang="0">
                  <a:pos x="1496" y="802"/>
                </a:cxn>
                <a:cxn ang="0">
                  <a:pos x="1493" y="789"/>
                </a:cxn>
                <a:cxn ang="0">
                  <a:pos x="1480" y="774"/>
                </a:cxn>
                <a:cxn ang="0">
                  <a:pos x="1456" y="755"/>
                </a:cxn>
                <a:cxn ang="0">
                  <a:pos x="1427" y="739"/>
                </a:cxn>
                <a:cxn ang="0">
                  <a:pos x="1383" y="714"/>
                </a:cxn>
                <a:cxn ang="0">
                  <a:pos x="1318" y="677"/>
                </a:cxn>
                <a:cxn ang="0">
                  <a:pos x="1234" y="631"/>
                </a:cxn>
                <a:cxn ang="0">
                  <a:pos x="1136" y="577"/>
                </a:cxn>
                <a:cxn ang="0">
                  <a:pos x="1026" y="517"/>
                </a:cxn>
                <a:cxn ang="0">
                  <a:pos x="909" y="452"/>
                </a:cxn>
                <a:cxn ang="0">
                  <a:pos x="786" y="386"/>
                </a:cxn>
                <a:cxn ang="0">
                  <a:pos x="661" y="319"/>
                </a:cxn>
                <a:cxn ang="0">
                  <a:pos x="538" y="253"/>
                </a:cxn>
                <a:cxn ang="0">
                  <a:pos x="420" y="192"/>
                </a:cxn>
                <a:cxn ang="0">
                  <a:pos x="310" y="136"/>
                </a:cxn>
                <a:cxn ang="0">
                  <a:pos x="211" y="86"/>
                </a:cxn>
                <a:cxn ang="0">
                  <a:pos x="127" y="47"/>
                </a:cxn>
                <a:cxn ang="0">
                  <a:pos x="60" y="18"/>
                </a:cxn>
                <a:cxn ang="0">
                  <a:pos x="14" y="2"/>
                </a:cxn>
              </a:cxnLst>
              <a:rect l="0" t="0" r="r" b="b"/>
              <a:pathLst>
                <a:path w="1496" h="821">
                  <a:moveTo>
                    <a:pt x="0" y="0"/>
                  </a:moveTo>
                  <a:lnTo>
                    <a:pt x="116" y="68"/>
                  </a:lnTo>
                  <a:lnTo>
                    <a:pt x="226" y="132"/>
                  </a:lnTo>
                  <a:lnTo>
                    <a:pt x="328" y="192"/>
                  </a:lnTo>
                  <a:lnTo>
                    <a:pt x="423" y="249"/>
                  </a:lnTo>
                  <a:lnTo>
                    <a:pt x="511" y="300"/>
                  </a:lnTo>
                  <a:lnTo>
                    <a:pt x="594" y="349"/>
                  </a:lnTo>
                  <a:lnTo>
                    <a:pt x="670" y="395"/>
                  </a:lnTo>
                  <a:lnTo>
                    <a:pt x="741" y="436"/>
                  </a:lnTo>
                  <a:lnTo>
                    <a:pt x="805" y="474"/>
                  </a:lnTo>
                  <a:lnTo>
                    <a:pt x="865" y="510"/>
                  </a:lnTo>
                  <a:lnTo>
                    <a:pt x="919" y="542"/>
                  </a:lnTo>
                  <a:lnTo>
                    <a:pt x="969" y="572"/>
                  </a:lnTo>
                  <a:lnTo>
                    <a:pt x="1014" y="599"/>
                  </a:lnTo>
                  <a:lnTo>
                    <a:pt x="1054" y="623"/>
                  </a:lnTo>
                  <a:lnTo>
                    <a:pt x="1091" y="645"/>
                  </a:lnTo>
                  <a:lnTo>
                    <a:pt x="1124" y="665"/>
                  </a:lnTo>
                  <a:lnTo>
                    <a:pt x="1153" y="683"/>
                  </a:lnTo>
                  <a:lnTo>
                    <a:pt x="1180" y="699"/>
                  </a:lnTo>
                  <a:lnTo>
                    <a:pt x="1203" y="713"/>
                  </a:lnTo>
                  <a:lnTo>
                    <a:pt x="1222" y="724"/>
                  </a:lnTo>
                  <a:lnTo>
                    <a:pt x="1241" y="736"/>
                  </a:lnTo>
                  <a:lnTo>
                    <a:pt x="1256" y="745"/>
                  </a:lnTo>
                  <a:lnTo>
                    <a:pt x="1269" y="753"/>
                  </a:lnTo>
                  <a:lnTo>
                    <a:pt x="1281" y="760"/>
                  </a:lnTo>
                  <a:lnTo>
                    <a:pt x="1291" y="766"/>
                  </a:lnTo>
                  <a:lnTo>
                    <a:pt x="1301" y="770"/>
                  </a:lnTo>
                  <a:lnTo>
                    <a:pt x="1309" y="775"/>
                  </a:lnTo>
                  <a:lnTo>
                    <a:pt x="1317" y="779"/>
                  </a:lnTo>
                  <a:lnTo>
                    <a:pt x="1324" y="783"/>
                  </a:lnTo>
                  <a:lnTo>
                    <a:pt x="1330" y="786"/>
                  </a:lnTo>
                  <a:lnTo>
                    <a:pt x="1337" y="789"/>
                  </a:lnTo>
                  <a:lnTo>
                    <a:pt x="1344" y="792"/>
                  </a:lnTo>
                  <a:lnTo>
                    <a:pt x="1369" y="801"/>
                  </a:lnTo>
                  <a:lnTo>
                    <a:pt x="1390" y="809"/>
                  </a:lnTo>
                  <a:lnTo>
                    <a:pt x="1410" y="815"/>
                  </a:lnTo>
                  <a:lnTo>
                    <a:pt x="1428" y="818"/>
                  </a:lnTo>
                  <a:lnTo>
                    <a:pt x="1446" y="821"/>
                  </a:lnTo>
                  <a:lnTo>
                    <a:pt x="1460" y="821"/>
                  </a:lnTo>
                  <a:lnTo>
                    <a:pt x="1471" y="820"/>
                  </a:lnTo>
                  <a:lnTo>
                    <a:pt x="1481" y="817"/>
                  </a:lnTo>
                  <a:lnTo>
                    <a:pt x="1486" y="815"/>
                  </a:lnTo>
                  <a:lnTo>
                    <a:pt x="1489" y="813"/>
                  </a:lnTo>
                  <a:lnTo>
                    <a:pt x="1492" y="810"/>
                  </a:lnTo>
                  <a:lnTo>
                    <a:pt x="1494" y="808"/>
                  </a:lnTo>
                  <a:lnTo>
                    <a:pt x="1496" y="802"/>
                  </a:lnTo>
                  <a:lnTo>
                    <a:pt x="1495" y="797"/>
                  </a:lnTo>
                  <a:lnTo>
                    <a:pt x="1493" y="789"/>
                  </a:lnTo>
                  <a:lnTo>
                    <a:pt x="1487" y="782"/>
                  </a:lnTo>
                  <a:lnTo>
                    <a:pt x="1480" y="774"/>
                  </a:lnTo>
                  <a:lnTo>
                    <a:pt x="1470" y="764"/>
                  </a:lnTo>
                  <a:lnTo>
                    <a:pt x="1456" y="755"/>
                  </a:lnTo>
                  <a:lnTo>
                    <a:pt x="1441" y="746"/>
                  </a:lnTo>
                  <a:lnTo>
                    <a:pt x="1427" y="739"/>
                  </a:lnTo>
                  <a:lnTo>
                    <a:pt x="1409" y="728"/>
                  </a:lnTo>
                  <a:lnTo>
                    <a:pt x="1383" y="714"/>
                  </a:lnTo>
                  <a:lnTo>
                    <a:pt x="1352" y="696"/>
                  </a:lnTo>
                  <a:lnTo>
                    <a:pt x="1318" y="677"/>
                  </a:lnTo>
                  <a:lnTo>
                    <a:pt x="1278" y="655"/>
                  </a:lnTo>
                  <a:lnTo>
                    <a:pt x="1234" y="631"/>
                  </a:lnTo>
                  <a:lnTo>
                    <a:pt x="1187" y="604"/>
                  </a:lnTo>
                  <a:lnTo>
                    <a:pt x="1136" y="577"/>
                  </a:lnTo>
                  <a:lnTo>
                    <a:pt x="1083" y="547"/>
                  </a:lnTo>
                  <a:lnTo>
                    <a:pt x="1026" y="517"/>
                  </a:lnTo>
                  <a:lnTo>
                    <a:pt x="968" y="485"/>
                  </a:lnTo>
                  <a:lnTo>
                    <a:pt x="909" y="452"/>
                  </a:lnTo>
                  <a:lnTo>
                    <a:pt x="848" y="419"/>
                  </a:lnTo>
                  <a:lnTo>
                    <a:pt x="786" y="386"/>
                  </a:lnTo>
                  <a:lnTo>
                    <a:pt x="723" y="352"/>
                  </a:lnTo>
                  <a:lnTo>
                    <a:pt x="661" y="319"/>
                  </a:lnTo>
                  <a:lnTo>
                    <a:pt x="599" y="285"/>
                  </a:lnTo>
                  <a:lnTo>
                    <a:pt x="538" y="253"/>
                  </a:lnTo>
                  <a:lnTo>
                    <a:pt x="478" y="222"/>
                  </a:lnTo>
                  <a:lnTo>
                    <a:pt x="420" y="192"/>
                  </a:lnTo>
                  <a:lnTo>
                    <a:pt x="364" y="163"/>
                  </a:lnTo>
                  <a:lnTo>
                    <a:pt x="310" y="136"/>
                  </a:lnTo>
                  <a:lnTo>
                    <a:pt x="259" y="110"/>
                  </a:lnTo>
                  <a:lnTo>
                    <a:pt x="211" y="86"/>
                  </a:lnTo>
                  <a:lnTo>
                    <a:pt x="167" y="65"/>
                  </a:lnTo>
                  <a:lnTo>
                    <a:pt x="127" y="47"/>
                  </a:lnTo>
                  <a:lnTo>
                    <a:pt x="91" y="31"/>
                  </a:lnTo>
                  <a:lnTo>
                    <a:pt x="60" y="18"/>
                  </a:lnTo>
                  <a:lnTo>
                    <a:pt x="35" y="8"/>
                  </a:lnTo>
                  <a:lnTo>
                    <a:pt x="14" y="2"/>
                  </a:lnTo>
                  <a:lnTo>
                    <a:pt x="0" y="0"/>
                  </a:lnTo>
                  <a:close/>
                </a:path>
              </a:pathLst>
            </a:custGeom>
            <a:solidFill>
              <a:srgbClr val="0000BF"/>
            </a:solidFill>
            <a:ln w="9525">
              <a:noFill/>
              <a:round/>
              <a:headEnd/>
              <a:tailEnd/>
            </a:ln>
          </p:spPr>
          <p:txBody>
            <a:bodyPr/>
            <a:lstStyle/>
            <a:p>
              <a:endParaRPr lang="en-US"/>
            </a:p>
          </p:txBody>
        </p:sp>
        <p:sp>
          <p:nvSpPr>
            <p:cNvPr id="145444" name="Freeform 36"/>
            <p:cNvSpPr>
              <a:spLocks/>
            </p:cNvSpPr>
            <p:nvPr/>
          </p:nvSpPr>
          <p:spPr bwMode="auto">
            <a:xfrm>
              <a:off x="4828" y="2998"/>
              <a:ext cx="176" cy="86"/>
            </a:xfrm>
            <a:custGeom>
              <a:avLst/>
              <a:gdLst/>
              <a:ahLst/>
              <a:cxnLst>
                <a:cxn ang="0">
                  <a:pos x="1" y="2"/>
                </a:cxn>
                <a:cxn ang="0">
                  <a:pos x="0" y="0"/>
                </a:cxn>
                <a:cxn ang="0">
                  <a:pos x="0" y="0"/>
                </a:cxn>
                <a:cxn ang="0">
                  <a:pos x="1" y="0"/>
                </a:cxn>
                <a:cxn ang="0">
                  <a:pos x="6" y="0"/>
                </a:cxn>
                <a:cxn ang="0">
                  <a:pos x="11" y="1"/>
                </a:cxn>
                <a:cxn ang="0">
                  <a:pos x="17" y="4"/>
                </a:cxn>
                <a:cxn ang="0">
                  <a:pos x="26" y="6"/>
                </a:cxn>
                <a:cxn ang="0">
                  <a:pos x="35" y="9"/>
                </a:cxn>
                <a:cxn ang="0">
                  <a:pos x="51" y="15"/>
                </a:cxn>
                <a:cxn ang="0">
                  <a:pos x="70" y="23"/>
                </a:cxn>
                <a:cxn ang="0">
                  <a:pos x="90" y="31"/>
                </a:cxn>
                <a:cxn ang="0">
                  <a:pos x="113" y="40"/>
                </a:cxn>
                <a:cxn ang="0">
                  <a:pos x="136" y="50"/>
                </a:cxn>
                <a:cxn ang="0">
                  <a:pos x="160" y="60"/>
                </a:cxn>
                <a:cxn ang="0">
                  <a:pos x="185" y="70"/>
                </a:cxn>
                <a:cxn ang="0">
                  <a:pos x="208" y="81"/>
                </a:cxn>
                <a:cxn ang="0">
                  <a:pos x="232" y="91"/>
                </a:cxn>
                <a:cxn ang="0">
                  <a:pos x="254" y="101"/>
                </a:cxn>
                <a:cxn ang="0">
                  <a:pos x="274" y="111"/>
                </a:cxn>
                <a:cxn ang="0">
                  <a:pos x="294" y="120"/>
                </a:cxn>
                <a:cxn ang="0">
                  <a:pos x="310" y="128"/>
                </a:cxn>
                <a:cxn ang="0">
                  <a:pos x="324" y="135"/>
                </a:cxn>
                <a:cxn ang="0">
                  <a:pos x="335" y="142"/>
                </a:cxn>
                <a:cxn ang="0">
                  <a:pos x="342" y="146"/>
                </a:cxn>
                <a:cxn ang="0">
                  <a:pos x="348" y="151"/>
                </a:cxn>
                <a:cxn ang="0">
                  <a:pos x="352" y="156"/>
                </a:cxn>
                <a:cxn ang="0">
                  <a:pos x="354" y="160"/>
                </a:cxn>
                <a:cxn ang="0">
                  <a:pos x="353" y="164"/>
                </a:cxn>
                <a:cxn ang="0">
                  <a:pos x="348" y="168"/>
                </a:cxn>
                <a:cxn ang="0">
                  <a:pos x="340" y="171"/>
                </a:cxn>
                <a:cxn ang="0">
                  <a:pos x="330" y="172"/>
                </a:cxn>
                <a:cxn ang="0">
                  <a:pos x="316" y="171"/>
                </a:cxn>
                <a:cxn ang="0">
                  <a:pos x="299" y="168"/>
                </a:cxn>
                <a:cxn ang="0">
                  <a:pos x="281" y="162"/>
                </a:cxn>
                <a:cxn ang="0">
                  <a:pos x="262" y="156"/>
                </a:cxn>
                <a:cxn ang="0">
                  <a:pos x="241" y="146"/>
                </a:cxn>
                <a:cxn ang="0">
                  <a:pos x="226" y="138"/>
                </a:cxn>
                <a:cxn ang="0">
                  <a:pos x="211" y="130"/>
                </a:cxn>
                <a:cxn ang="0">
                  <a:pos x="194" y="121"/>
                </a:cxn>
                <a:cxn ang="0">
                  <a:pos x="176" y="112"/>
                </a:cxn>
                <a:cxn ang="0">
                  <a:pos x="159" y="101"/>
                </a:cxn>
                <a:cxn ang="0">
                  <a:pos x="141" y="91"/>
                </a:cxn>
                <a:cxn ang="0">
                  <a:pos x="122" y="81"/>
                </a:cxn>
                <a:cxn ang="0">
                  <a:pos x="105" y="69"/>
                </a:cxn>
                <a:cxn ang="0">
                  <a:pos x="88" y="59"/>
                </a:cxn>
                <a:cxn ang="0">
                  <a:pos x="70" y="50"/>
                </a:cxn>
                <a:cxn ang="0">
                  <a:pos x="55" y="39"/>
                </a:cxn>
                <a:cxn ang="0">
                  <a:pos x="41" y="30"/>
                </a:cxn>
                <a:cxn ang="0">
                  <a:pos x="28" y="22"/>
                </a:cxn>
                <a:cxn ang="0">
                  <a:pos x="17" y="14"/>
                </a:cxn>
                <a:cxn ang="0">
                  <a:pos x="8" y="8"/>
                </a:cxn>
                <a:cxn ang="0">
                  <a:pos x="1" y="2"/>
                </a:cxn>
              </a:cxnLst>
              <a:rect l="0" t="0" r="r" b="b"/>
              <a:pathLst>
                <a:path w="354" h="172">
                  <a:moveTo>
                    <a:pt x="1" y="2"/>
                  </a:moveTo>
                  <a:lnTo>
                    <a:pt x="0" y="0"/>
                  </a:lnTo>
                  <a:lnTo>
                    <a:pt x="0" y="0"/>
                  </a:lnTo>
                  <a:lnTo>
                    <a:pt x="1" y="0"/>
                  </a:lnTo>
                  <a:lnTo>
                    <a:pt x="6" y="0"/>
                  </a:lnTo>
                  <a:lnTo>
                    <a:pt x="11" y="1"/>
                  </a:lnTo>
                  <a:lnTo>
                    <a:pt x="17" y="4"/>
                  </a:lnTo>
                  <a:lnTo>
                    <a:pt x="26" y="6"/>
                  </a:lnTo>
                  <a:lnTo>
                    <a:pt x="35" y="9"/>
                  </a:lnTo>
                  <a:lnTo>
                    <a:pt x="51" y="15"/>
                  </a:lnTo>
                  <a:lnTo>
                    <a:pt x="70" y="23"/>
                  </a:lnTo>
                  <a:lnTo>
                    <a:pt x="90" y="31"/>
                  </a:lnTo>
                  <a:lnTo>
                    <a:pt x="113" y="40"/>
                  </a:lnTo>
                  <a:lnTo>
                    <a:pt x="136" y="50"/>
                  </a:lnTo>
                  <a:lnTo>
                    <a:pt x="160" y="60"/>
                  </a:lnTo>
                  <a:lnTo>
                    <a:pt x="185" y="70"/>
                  </a:lnTo>
                  <a:lnTo>
                    <a:pt x="208" y="81"/>
                  </a:lnTo>
                  <a:lnTo>
                    <a:pt x="232" y="91"/>
                  </a:lnTo>
                  <a:lnTo>
                    <a:pt x="254" y="101"/>
                  </a:lnTo>
                  <a:lnTo>
                    <a:pt x="274" y="111"/>
                  </a:lnTo>
                  <a:lnTo>
                    <a:pt x="294" y="120"/>
                  </a:lnTo>
                  <a:lnTo>
                    <a:pt x="310" y="128"/>
                  </a:lnTo>
                  <a:lnTo>
                    <a:pt x="324" y="135"/>
                  </a:lnTo>
                  <a:lnTo>
                    <a:pt x="335" y="142"/>
                  </a:lnTo>
                  <a:lnTo>
                    <a:pt x="342" y="146"/>
                  </a:lnTo>
                  <a:lnTo>
                    <a:pt x="348" y="151"/>
                  </a:lnTo>
                  <a:lnTo>
                    <a:pt x="352" y="156"/>
                  </a:lnTo>
                  <a:lnTo>
                    <a:pt x="354" y="160"/>
                  </a:lnTo>
                  <a:lnTo>
                    <a:pt x="353" y="164"/>
                  </a:lnTo>
                  <a:lnTo>
                    <a:pt x="348" y="168"/>
                  </a:lnTo>
                  <a:lnTo>
                    <a:pt x="340" y="171"/>
                  </a:lnTo>
                  <a:lnTo>
                    <a:pt x="330" y="172"/>
                  </a:lnTo>
                  <a:lnTo>
                    <a:pt x="316" y="171"/>
                  </a:lnTo>
                  <a:lnTo>
                    <a:pt x="299" y="168"/>
                  </a:lnTo>
                  <a:lnTo>
                    <a:pt x="281" y="162"/>
                  </a:lnTo>
                  <a:lnTo>
                    <a:pt x="262" y="156"/>
                  </a:lnTo>
                  <a:lnTo>
                    <a:pt x="241" y="146"/>
                  </a:lnTo>
                  <a:lnTo>
                    <a:pt x="226" y="138"/>
                  </a:lnTo>
                  <a:lnTo>
                    <a:pt x="211" y="130"/>
                  </a:lnTo>
                  <a:lnTo>
                    <a:pt x="194" y="121"/>
                  </a:lnTo>
                  <a:lnTo>
                    <a:pt x="176" y="112"/>
                  </a:lnTo>
                  <a:lnTo>
                    <a:pt x="159" y="101"/>
                  </a:lnTo>
                  <a:lnTo>
                    <a:pt x="141" y="91"/>
                  </a:lnTo>
                  <a:lnTo>
                    <a:pt x="122" y="81"/>
                  </a:lnTo>
                  <a:lnTo>
                    <a:pt x="105" y="69"/>
                  </a:lnTo>
                  <a:lnTo>
                    <a:pt x="88" y="59"/>
                  </a:lnTo>
                  <a:lnTo>
                    <a:pt x="70" y="50"/>
                  </a:lnTo>
                  <a:lnTo>
                    <a:pt x="55" y="39"/>
                  </a:lnTo>
                  <a:lnTo>
                    <a:pt x="41" y="30"/>
                  </a:lnTo>
                  <a:lnTo>
                    <a:pt x="28" y="22"/>
                  </a:lnTo>
                  <a:lnTo>
                    <a:pt x="17" y="14"/>
                  </a:lnTo>
                  <a:lnTo>
                    <a:pt x="8" y="8"/>
                  </a:lnTo>
                  <a:lnTo>
                    <a:pt x="1" y="2"/>
                  </a:lnTo>
                  <a:close/>
                </a:path>
              </a:pathLst>
            </a:custGeom>
            <a:solidFill>
              <a:srgbClr val="0000BF"/>
            </a:solidFill>
            <a:ln w="9525">
              <a:noFill/>
              <a:round/>
              <a:headEnd/>
              <a:tailEnd/>
            </a:ln>
          </p:spPr>
          <p:txBody>
            <a:bodyPr/>
            <a:lstStyle/>
            <a:p>
              <a:endParaRPr lang="en-US"/>
            </a:p>
          </p:txBody>
        </p:sp>
        <p:sp>
          <p:nvSpPr>
            <p:cNvPr id="145445" name="Freeform 37"/>
            <p:cNvSpPr>
              <a:spLocks/>
            </p:cNvSpPr>
            <p:nvPr/>
          </p:nvSpPr>
          <p:spPr bwMode="auto">
            <a:xfrm>
              <a:off x="4760" y="3016"/>
              <a:ext cx="166" cy="95"/>
            </a:xfrm>
            <a:custGeom>
              <a:avLst/>
              <a:gdLst/>
              <a:ahLst/>
              <a:cxnLst>
                <a:cxn ang="0">
                  <a:pos x="43" y="8"/>
                </a:cxn>
                <a:cxn ang="0">
                  <a:pos x="46" y="9"/>
                </a:cxn>
                <a:cxn ang="0">
                  <a:pos x="54" y="13"/>
                </a:cxn>
                <a:cxn ang="0">
                  <a:pos x="67" y="20"/>
                </a:cxn>
                <a:cxn ang="0">
                  <a:pos x="84" y="28"/>
                </a:cxn>
                <a:cxn ang="0">
                  <a:pos x="104" y="37"/>
                </a:cxn>
                <a:cxn ang="0">
                  <a:pos x="127" y="48"/>
                </a:cxn>
                <a:cxn ang="0">
                  <a:pos x="151" y="61"/>
                </a:cxn>
                <a:cxn ang="0">
                  <a:pos x="177" y="74"/>
                </a:cxn>
                <a:cxn ang="0">
                  <a:pos x="202" y="87"/>
                </a:cxn>
                <a:cxn ang="0">
                  <a:pos x="227" y="101"/>
                </a:cxn>
                <a:cxn ang="0">
                  <a:pos x="251" y="116"/>
                </a:cxn>
                <a:cxn ang="0">
                  <a:pos x="274" y="130"/>
                </a:cxn>
                <a:cxn ang="0">
                  <a:pos x="294" y="144"/>
                </a:cxn>
                <a:cxn ang="0">
                  <a:pos x="311" y="158"/>
                </a:cxn>
                <a:cxn ang="0">
                  <a:pos x="324" y="169"/>
                </a:cxn>
                <a:cxn ang="0">
                  <a:pos x="332" y="181"/>
                </a:cxn>
                <a:cxn ang="0">
                  <a:pos x="333" y="188"/>
                </a:cxn>
                <a:cxn ang="0">
                  <a:pos x="327" y="190"/>
                </a:cxn>
                <a:cxn ang="0">
                  <a:pos x="316" y="188"/>
                </a:cxn>
                <a:cxn ang="0">
                  <a:pos x="297" y="181"/>
                </a:cxn>
                <a:cxn ang="0">
                  <a:pos x="276" y="172"/>
                </a:cxn>
                <a:cxn ang="0">
                  <a:pos x="250" y="159"/>
                </a:cxn>
                <a:cxn ang="0">
                  <a:pos x="221" y="144"/>
                </a:cxn>
                <a:cxn ang="0">
                  <a:pos x="191" y="128"/>
                </a:cxn>
                <a:cxn ang="0">
                  <a:pos x="160" y="111"/>
                </a:cxn>
                <a:cxn ang="0">
                  <a:pos x="130" y="92"/>
                </a:cxn>
                <a:cxn ang="0">
                  <a:pos x="102" y="75"/>
                </a:cxn>
                <a:cxn ang="0">
                  <a:pos x="74" y="59"/>
                </a:cxn>
                <a:cxn ang="0">
                  <a:pos x="51" y="44"/>
                </a:cxn>
                <a:cxn ang="0">
                  <a:pos x="30" y="31"/>
                </a:cxn>
                <a:cxn ang="0">
                  <a:pos x="16" y="21"/>
                </a:cxn>
                <a:cxn ang="0">
                  <a:pos x="7" y="14"/>
                </a:cxn>
                <a:cxn ang="0">
                  <a:pos x="0" y="6"/>
                </a:cxn>
                <a:cxn ang="0">
                  <a:pos x="0" y="2"/>
                </a:cxn>
                <a:cxn ang="0">
                  <a:pos x="6" y="0"/>
                </a:cxn>
                <a:cxn ang="0">
                  <a:pos x="14" y="1"/>
                </a:cxn>
                <a:cxn ang="0">
                  <a:pos x="24" y="3"/>
                </a:cxn>
                <a:cxn ang="0">
                  <a:pos x="34" y="6"/>
                </a:cxn>
                <a:cxn ang="0">
                  <a:pos x="41" y="7"/>
                </a:cxn>
                <a:cxn ang="0">
                  <a:pos x="43" y="8"/>
                </a:cxn>
              </a:cxnLst>
              <a:rect l="0" t="0" r="r" b="b"/>
              <a:pathLst>
                <a:path w="333" h="190">
                  <a:moveTo>
                    <a:pt x="43" y="8"/>
                  </a:moveTo>
                  <a:lnTo>
                    <a:pt x="46" y="9"/>
                  </a:lnTo>
                  <a:lnTo>
                    <a:pt x="54" y="13"/>
                  </a:lnTo>
                  <a:lnTo>
                    <a:pt x="67" y="20"/>
                  </a:lnTo>
                  <a:lnTo>
                    <a:pt x="84" y="28"/>
                  </a:lnTo>
                  <a:lnTo>
                    <a:pt x="104" y="37"/>
                  </a:lnTo>
                  <a:lnTo>
                    <a:pt x="127" y="48"/>
                  </a:lnTo>
                  <a:lnTo>
                    <a:pt x="151" y="61"/>
                  </a:lnTo>
                  <a:lnTo>
                    <a:pt x="177" y="74"/>
                  </a:lnTo>
                  <a:lnTo>
                    <a:pt x="202" y="87"/>
                  </a:lnTo>
                  <a:lnTo>
                    <a:pt x="227" y="101"/>
                  </a:lnTo>
                  <a:lnTo>
                    <a:pt x="251" y="116"/>
                  </a:lnTo>
                  <a:lnTo>
                    <a:pt x="274" y="130"/>
                  </a:lnTo>
                  <a:lnTo>
                    <a:pt x="294" y="144"/>
                  </a:lnTo>
                  <a:lnTo>
                    <a:pt x="311" y="158"/>
                  </a:lnTo>
                  <a:lnTo>
                    <a:pt x="324" y="169"/>
                  </a:lnTo>
                  <a:lnTo>
                    <a:pt x="332" y="181"/>
                  </a:lnTo>
                  <a:lnTo>
                    <a:pt x="333" y="188"/>
                  </a:lnTo>
                  <a:lnTo>
                    <a:pt x="327" y="190"/>
                  </a:lnTo>
                  <a:lnTo>
                    <a:pt x="316" y="188"/>
                  </a:lnTo>
                  <a:lnTo>
                    <a:pt x="297" y="181"/>
                  </a:lnTo>
                  <a:lnTo>
                    <a:pt x="276" y="172"/>
                  </a:lnTo>
                  <a:lnTo>
                    <a:pt x="250" y="159"/>
                  </a:lnTo>
                  <a:lnTo>
                    <a:pt x="221" y="144"/>
                  </a:lnTo>
                  <a:lnTo>
                    <a:pt x="191" y="128"/>
                  </a:lnTo>
                  <a:lnTo>
                    <a:pt x="160" y="111"/>
                  </a:lnTo>
                  <a:lnTo>
                    <a:pt x="130" y="92"/>
                  </a:lnTo>
                  <a:lnTo>
                    <a:pt x="102" y="75"/>
                  </a:lnTo>
                  <a:lnTo>
                    <a:pt x="74" y="59"/>
                  </a:lnTo>
                  <a:lnTo>
                    <a:pt x="51" y="44"/>
                  </a:lnTo>
                  <a:lnTo>
                    <a:pt x="30" y="31"/>
                  </a:lnTo>
                  <a:lnTo>
                    <a:pt x="16" y="21"/>
                  </a:lnTo>
                  <a:lnTo>
                    <a:pt x="7" y="14"/>
                  </a:lnTo>
                  <a:lnTo>
                    <a:pt x="0" y="6"/>
                  </a:lnTo>
                  <a:lnTo>
                    <a:pt x="0" y="2"/>
                  </a:lnTo>
                  <a:lnTo>
                    <a:pt x="6" y="0"/>
                  </a:lnTo>
                  <a:lnTo>
                    <a:pt x="14" y="1"/>
                  </a:lnTo>
                  <a:lnTo>
                    <a:pt x="24" y="3"/>
                  </a:lnTo>
                  <a:lnTo>
                    <a:pt x="34" y="6"/>
                  </a:lnTo>
                  <a:lnTo>
                    <a:pt x="41" y="7"/>
                  </a:lnTo>
                  <a:lnTo>
                    <a:pt x="43" y="8"/>
                  </a:lnTo>
                  <a:close/>
                </a:path>
              </a:pathLst>
            </a:custGeom>
            <a:solidFill>
              <a:srgbClr val="0000BF"/>
            </a:solidFill>
            <a:ln w="9525">
              <a:noFill/>
              <a:round/>
              <a:headEnd/>
              <a:tailEnd/>
            </a:ln>
          </p:spPr>
          <p:txBody>
            <a:bodyPr/>
            <a:lstStyle/>
            <a:p>
              <a:endParaRPr lang="en-US"/>
            </a:p>
          </p:txBody>
        </p:sp>
        <p:sp>
          <p:nvSpPr>
            <p:cNvPr id="145446" name="Freeform 38"/>
            <p:cNvSpPr>
              <a:spLocks/>
            </p:cNvSpPr>
            <p:nvPr/>
          </p:nvSpPr>
          <p:spPr bwMode="auto">
            <a:xfrm>
              <a:off x="4589" y="3004"/>
              <a:ext cx="353" cy="190"/>
            </a:xfrm>
            <a:custGeom>
              <a:avLst/>
              <a:gdLst/>
              <a:ahLst/>
              <a:cxnLst>
                <a:cxn ang="0">
                  <a:pos x="126" y="47"/>
                </a:cxn>
                <a:cxn ang="0">
                  <a:pos x="133" y="50"/>
                </a:cxn>
                <a:cxn ang="0">
                  <a:pos x="151" y="60"/>
                </a:cxn>
                <a:cxn ang="0">
                  <a:pos x="180" y="75"/>
                </a:cxn>
                <a:cxn ang="0">
                  <a:pos x="218" y="93"/>
                </a:cxn>
                <a:cxn ang="0">
                  <a:pos x="262" y="116"/>
                </a:cxn>
                <a:cxn ang="0">
                  <a:pos x="311" y="141"/>
                </a:cxn>
                <a:cxn ang="0">
                  <a:pos x="364" y="169"/>
                </a:cxn>
                <a:cxn ang="0">
                  <a:pos x="419" y="198"/>
                </a:cxn>
                <a:cxn ang="0">
                  <a:pos x="474" y="227"/>
                </a:cxn>
                <a:cxn ang="0">
                  <a:pos x="527" y="255"/>
                </a:cxn>
                <a:cxn ang="0">
                  <a:pos x="576" y="282"/>
                </a:cxn>
                <a:cxn ang="0">
                  <a:pos x="620" y="307"/>
                </a:cxn>
                <a:cxn ang="0">
                  <a:pos x="657" y="329"/>
                </a:cxn>
                <a:cxn ang="0">
                  <a:pos x="684" y="348"/>
                </a:cxn>
                <a:cxn ang="0">
                  <a:pos x="702" y="361"/>
                </a:cxn>
                <a:cxn ang="0">
                  <a:pos x="707" y="369"/>
                </a:cxn>
                <a:cxn ang="0">
                  <a:pos x="707" y="372"/>
                </a:cxn>
                <a:cxn ang="0">
                  <a:pos x="706" y="374"/>
                </a:cxn>
                <a:cxn ang="0">
                  <a:pos x="704" y="375"/>
                </a:cxn>
                <a:cxn ang="0">
                  <a:pos x="702" y="376"/>
                </a:cxn>
                <a:cxn ang="0">
                  <a:pos x="682" y="379"/>
                </a:cxn>
                <a:cxn ang="0">
                  <a:pos x="652" y="371"/>
                </a:cxn>
                <a:cxn ang="0">
                  <a:pos x="612" y="356"/>
                </a:cxn>
                <a:cxn ang="0">
                  <a:pos x="563" y="334"/>
                </a:cxn>
                <a:cxn ang="0">
                  <a:pos x="509" y="306"/>
                </a:cxn>
                <a:cxn ang="0">
                  <a:pos x="449" y="274"/>
                </a:cxn>
                <a:cxn ang="0">
                  <a:pos x="388" y="239"/>
                </a:cxn>
                <a:cxn ang="0">
                  <a:pos x="325" y="202"/>
                </a:cxn>
                <a:cxn ang="0">
                  <a:pos x="264" y="166"/>
                </a:cxn>
                <a:cxn ang="0">
                  <a:pos x="204" y="130"/>
                </a:cxn>
                <a:cxn ang="0">
                  <a:pos x="149" y="95"/>
                </a:cxn>
                <a:cxn ang="0">
                  <a:pos x="100" y="64"/>
                </a:cxn>
                <a:cxn ang="0">
                  <a:pos x="59" y="39"/>
                </a:cxn>
                <a:cxn ang="0">
                  <a:pos x="28" y="18"/>
                </a:cxn>
                <a:cxn ang="0">
                  <a:pos x="7" y="6"/>
                </a:cxn>
                <a:cxn ang="0">
                  <a:pos x="0" y="1"/>
                </a:cxn>
                <a:cxn ang="0">
                  <a:pos x="1" y="1"/>
                </a:cxn>
                <a:cxn ang="0">
                  <a:pos x="5" y="0"/>
                </a:cxn>
                <a:cxn ang="0">
                  <a:pos x="11" y="0"/>
                </a:cxn>
                <a:cxn ang="0">
                  <a:pos x="22" y="2"/>
                </a:cxn>
                <a:cxn ang="0">
                  <a:pos x="37" y="7"/>
                </a:cxn>
                <a:cxn ang="0">
                  <a:pos x="59" y="16"/>
                </a:cxn>
                <a:cxn ang="0">
                  <a:pos x="89" y="29"/>
                </a:cxn>
                <a:cxn ang="0">
                  <a:pos x="126" y="47"/>
                </a:cxn>
              </a:cxnLst>
              <a:rect l="0" t="0" r="r" b="b"/>
              <a:pathLst>
                <a:path w="707" h="379">
                  <a:moveTo>
                    <a:pt x="126" y="47"/>
                  </a:moveTo>
                  <a:lnTo>
                    <a:pt x="133" y="50"/>
                  </a:lnTo>
                  <a:lnTo>
                    <a:pt x="151" y="60"/>
                  </a:lnTo>
                  <a:lnTo>
                    <a:pt x="180" y="75"/>
                  </a:lnTo>
                  <a:lnTo>
                    <a:pt x="218" y="93"/>
                  </a:lnTo>
                  <a:lnTo>
                    <a:pt x="262" y="116"/>
                  </a:lnTo>
                  <a:lnTo>
                    <a:pt x="311" y="141"/>
                  </a:lnTo>
                  <a:lnTo>
                    <a:pt x="364" y="169"/>
                  </a:lnTo>
                  <a:lnTo>
                    <a:pt x="419" y="198"/>
                  </a:lnTo>
                  <a:lnTo>
                    <a:pt x="474" y="227"/>
                  </a:lnTo>
                  <a:lnTo>
                    <a:pt x="527" y="255"/>
                  </a:lnTo>
                  <a:lnTo>
                    <a:pt x="576" y="282"/>
                  </a:lnTo>
                  <a:lnTo>
                    <a:pt x="620" y="307"/>
                  </a:lnTo>
                  <a:lnTo>
                    <a:pt x="657" y="329"/>
                  </a:lnTo>
                  <a:lnTo>
                    <a:pt x="684" y="348"/>
                  </a:lnTo>
                  <a:lnTo>
                    <a:pt x="702" y="361"/>
                  </a:lnTo>
                  <a:lnTo>
                    <a:pt x="707" y="369"/>
                  </a:lnTo>
                  <a:lnTo>
                    <a:pt x="707" y="372"/>
                  </a:lnTo>
                  <a:lnTo>
                    <a:pt x="706" y="374"/>
                  </a:lnTo>
                  <a:lnTo>
                    <a:pt x="704" y="375"/>
                  </a:lnTo>
                  <a:lnTo>
                    <a:pt x="702" y="376"/>
                  </a:lnTo>
                  <a:lnTo>
                    <a:pt x="682" y="379"/>
                  </a:lnTo>
                  <a:lnTo>
                    <a:pt x="652" y="371"/>
                  </a:lnTo>
                  <a:lnTo>
                    <a:pt x="612" y="356"/>
                  </a:lnTo>
                  <a:lnTo>
                    <a:pt x="563" y="334"/>
                  </a:lnTo>
                  <a:lnTo>
                    <a:pt x="509" y="306"/>
                  </a:lnTo>
                  <a:lnTo>
                    <a:pt x="449" y="274"/>
                  </a:lnTo>
                  <a:lnTo>
                    <a:pt x="388" y="239"/>
                  </a:lnTo>
                  <a:lnTo>
                    <a:pt x="325" y="202"/>
                  </a:lnTo>
                  <a:lnTo>
                    <a:pt x="264" y="166"/>
                  </a:lnTo>
                  <a:lnTo>
                    <a:pt x="204" y="130"/>
                  </a:lnTo>
                  <a:lnTo>
                    <a:pt x="149" y="95"/>
                  </a:lnTo>
                  <a:lnTo>
                    <a:pt x="100" y="64"/>
                  </a:lnTo>
                  <a:lnTo>
                    <a:pt x="59" y="39"/>
                  </a:lnTo>
                  <a:lnTo>
                    <a:pt x="28" y="18"/>
                  </a:lnTo>
                  <a:lnTo>
                    <a:pt x="7" y="6"/>
                  </a:lnTo>
                  <a:lnTo>
                    <a:pt x="0" y="1"/>
                  </a:lnTo>
                  <a:lnTo>
                    <a:pt x="1" y="1"/>
                  </a:lnTo>
                  <a:lnTo>
                    <a:pt x="5" y="0"/>
                  </a:lnTo>
                  <a:lnTo>
                    <a:pt x="11" y="0"/>
                  </a:lnTo>
                  <a:lnTo>
                    <a:pt x="22" y="2"/>
                  </a:lnTo>
                  <a:lnTo>
                    <a:pt x="37" y="7"/>
                  </a:lnTo>
                  <a:lnTo>
                    <a:pt x="59" y="16"/>
                  </a:lnTo>
                  <a:lnTo>
                    <a:pt x="89" y="29"/>
                  </a:lnTo>
                  <a:lnTo>
                    <a:pt x="126" y="47"/>
                  </a:lnTo>
                  <a:close/>
                </a:path>
              </a:pathLst>
            </a:custGeom>
            <a:solidFill>
              <a:srgbClr val="0000BF"/>
            </a:solidFill>
            <a:ln w="9525">
              <a:noFill/>
              <a:round/>
              <a:headEnd/>
              <a:tailEnd/>
            </a:ln>
          </p:spPr>
          <p:txBody>
            <a:bodyPr/>
            <a:lstStyle/>
            <a:p>
              <a:endParaRPr lang="en-US"/>
            </a:p>
          </p:txBody>
        </p:sp>
        <p:sp>
          <p:nvSpPr>
            <p:cNvPr id="145447" name="Freeform 39"/>
            <p:cNvSpPr>
              <a:spLocks/>
            </p:cNvSpPr>
            <p:nvPr/>
          </p:nvSpPr>
          <p:spPr bwMode="auto">
            <a:xfrm>
              <a:off x="4029" y="2999"/>
              <a:ext cx="715" cy="376"/>
            </a:xfrm>
            <a:custGeom>
              <a:avLst/>
              <a:gdLst/>
              <a:ahLst/>
              <a:cxnLst>
                <a:cxn ang="0">
                  <a:pos x="3" y="3"/>
                </a:cxn>
                <a:cxn ang="0">
                  <a:pos x="32" y="18"/>
                </a:cxn>
                <a:cxn ang="0">
                  <a:pos x="86" y="48"/>
                </a:cxn>
                <a:cxn ang="0">
                  <a:pos x="162" y="89"/>
                </a:cxn>
                <a:cxn ang="0">
                  <a:pos x="254" y="140"/>
                </a:cxn>
                <a:cxn ang="0">
                  <a:pos x="361" y="198"/>
                </a:cxn>
                <a:cxn ang="0">
                  <a:pos x="478" y="262"/>
                </a:cxn>
                <a:cxn ang="0">
                  <a:pos x="601" y="330"/>
                </a:cxn>
                <a:cxn ang="0">
                  <a:pos x="725" y="398"/>
                </a:cxn>
                <a:cxn ang="0">
                  <a:pos x="850" y="466"/>
                </a:cxn>
                <a:cxn ang="0">
                  <a:pos x="968" y="530"/>
                </a:cxn>
                <a:cxn ang="0">
                  <a:pos x="1078" y="591"/>
                </a:cxn>
                <a:cxn ang="0">
                  <a:pos x="1175" y="644"/>
                </a:cxn>
                <a:cxn ang="0">
                  <a:pos x="1255" y="688"/>
                </a:cxn>
                <a:cxn ang="0">
                  <a:pos x="1315" y="721"/>
                </a:cxn>
                <a:cxn ang="0">
                  <a:pos x="1350" y="741"/>
                </a:cxn>
                <a:cxn ang="0">
                  <a:pos x="1366" y="749"/>
                </a:cxn>
                <a:cxn ang="0">
                  <a:pos x="1383" y="752"/>
                </a:cxn>
                <a:cxn ang="0">
                  <a:pos x="1399" y="751"/>
                </a:cxn>
                <a:cxn ang="0">
                  <a:pos x="1413" y="745"/>
                </a:cxn>
                <a:cxn ang="0">
                  <a:pos x="1427" y="730"/>
                </a:cxn>
                <a:cxn ang="0">
                  <a:pos x="1422" y="702"/>
                </a:cxn>
                <a:cxn ang="0">
                  <a:pos x="1398" y="681"/>
                </a:cxn>
                <a:cxn ang="0">
                  <a:pos x="1364" y="663"/>
                </a:cxn>
                <a:cxn ang="0">
                  <a:pos x="1308" y="633"/>
                </a:cxn>
                <a:cxn ang="0">
                  <a:pos x="1234" y="595"/>
                </a:cxn>
                <a:cxn ang="0">
                  <a:pos x="1147" y="549"/>
                </a:cxn>
                <a:cxn ang="0">
                  <a:pos x="1047" y="498"/>
                </a:cxn>
                <a:cxn ang="0">
                  <a:pos x="940" y="443"/>
                </a:cxn>
                <a:cxn ang="0">
                  <a:pos x="827" y="385"/>
                </a:cxn>
                <a:cxn ang="0">
                  <a:pos x="713" y="327"/>
                </a:cxn>
                <a:cxn ang="0">
                  <a:pos x="600" y="270"/>
                </a:cxn>
                <a:cxn ang="0">
                  <a:pos x="491" y="216"/>
                </a:cxn>
                <a:cxn ang="0">
                  <a:pos x="391" y="165"/>
                </a:cxn>
                <a:cxn ang="0">
                  <a:pos x="303" y="121"/>
                </a:cxn>
                <a:cxn ang="0">
                  <a:pos x="227" y="84"/>
                </a:cxn>
                <a:cxn ang="0">
                  <a:pos x="169" y="56"/>
                </a:cxn>
                <a:cxn ang="0">
                  <a:pos x="132" y="40"/>
                </a:cxn>
                <a:cxn ang="0">
                  <a:pos x="98" y="26"/>
                </a:cxn>
                <a:cxn ang="0">
                  <a:pos x="54" y="12"/>
                </a:cxn>
                <a:cxn ang="0">
                  <a:pos x="20" y="4"/>
                </a:cxn>
                <a:cxn ang="0">
                  <a:pos x="2" y="0"/>
                </a:cxn>
              </a:cxnLst>
              <a:rect l="0" t="0" r="r" b="b"/>
              <a:pathLst>
                <a:path w="1428" h="752">
                  <a:moveTo>
                    <a:pt x="0" y="0"/>
                  </a:moveTo>
                  <a:lnTo>
                    <a:pt x="3" y="3"/>
                  </a:lnTo>
                  <a:lnTo>
                    <a:pt x="15" y="9"/>
                  </a:lnTo>
                  <a:lnTo>
                    <a:pt x="32" y="18"/>
                  </a:lnTo>
                  <a:lnTo>
                    <a:pt x="56" y="32"/>
                  </a:lnTo>
                  <a:lnTo>
                    <a:pt x="86" y="48"/>
                  </a:lnTo>
                  <a:lnTo>
                    <a:pt x="122" y="67"/>
                  </a:lnTo>
                  <a:lnTo>
                    <a:pt x="162" y="89"/>
                  </a:lnTo>
                  <a:lnTo>
                    <a:pt x="206" y="113"/>
                  </a:lnTo>
                  <a:lnTo>
                    <a:pt x="254" y="140"/>
                  </a:lnTo>
                  <a:lnTo>
                    <a:pt x="306" y="169"/>
                  </a:lnTo>
                  <a:lnTo>
                    <a:pt x="361" y="198"/>
                  </a:lnTo>
                  <a:lnTo>
                    <a:pt x="419" y="230"/>
                  </a:lnTo>
                  <a:lnTo>
                    <a:pt x="478" y="262"/>
                  </a:lnTo>
                  <a:lnTo>
                    <a:pt x="539" y="295"/>
                  </a:lnTo>
                  <a:lnTo>
                    <a:pt x="601" y="330"/>
                  </a:lnTo>
                  <a:lnTo>
                    <a:pt x="663" y="363"/>
                  </a:lnTo>
                  <a:lnTo>
                    <a:pt x="725" y="398"/>
                  </a:lnTo>
                  <a:lnTo>
                    <a:pt x="789" y="432"/>
                  </a:lnTo>
                  <a:lnTo>
                    <a:pt x="850" y="466"/>
                  </a:lnTo>
                  <a:lnTo>
                    <a:pt x="910" y="499"/>
                  </a:lnTo>
                  <a:lnTo>
                    <a:pt x="968" y="530"/>
                  </a:lnTo>
                  <a:lnTo>
                    <a:pt x="1025" y="561"/>
                  </a:lnTo>
                  <a:lnTo>
                    <a:pt x="1078" y="591"/>
                  </a:lnTo>
                  <a:lnTo>
                    <a:pt x="1129" y="619"/>
                  </a:lnTo>
                  <a:lnTo>
                    <a:pt x="1175" y="644"/>
                  </a:lnTo>
                  <a:lnTo>
                    <a:pt x="1217" y="667"/>
                  </a:lnTo>
                  <a:lnTo>
                    <a:pt x="1255" y="688"/>
                  </a:lnTo>
                  <a:lnTo>
                    <a:pt x="1287" y="706"/>
                  </a:lnTo>
                  <a:lnTo>
                    <a:pt x="1315" y="721"/>
                  </a:lnTo>
                  <a:lnTo>
                    <a:pt x="1336" y="733"/>
                  </a:lnTo>
                  <a:lnTo>
                    <a:pt x="1350" y="741"/>
                  </a:lnTo>
                  <a:lnTo>
                    <a:pt x="1358" y="745"/>
                  </a:lnTo>
                  <a:lnTo>
                    <a:pt x="1366" y="749"/>
                  </a:lnTo>
                  <a:lnTo>
                    <a:pt x="1375" y="752"/>
                  </a:lnTo>
                  <a:lnTo>
                    <a:pt x="1383" y="752"/>
                  </a:lnTo>
                  <a:lnTo>
                    <a:pt x="1391" y="752"/>
                  </a:lnTo>
                  <a:lnTo>
                    <a:pt x="1399" y="751"/>
                  </a:lnTo>
                  <a:lnTo>
                    <a:pt x="1406" y="749"/>
                  </a:lnTo>
                  <a:lnTo>
                    <a:pt x="1413" y="745"/>
                  </a:lnTo>
                  <a:lnTo>
                    <a:pt x="1419" y="741"/>
                  </a:lnTo>
                  <a:lnTo>
                    <a:pt x="1427" y="730"/>
                  </a:lnTo>
                  <a:lnTo>
                    <a:pt x="1428" y="717"/>
                  </a:lnTo>
                  <a:lnTo>
                    <a:pt x="1422" y="702"/>
                  </a:lnTo>
                  <a:lnTo>
                    <a:pt x="1406" y="687"/>
                  </a:lnTo>
                  <a:lnTo>
                    <a:pt x="1398" y="681"/>
                  </a:lnTo>
                  <a:lnTo>
                    <a:pt x="1383" y="673"/>
                  </a:lnTo>
                  <a:lnTo>
                    <a:pt x="1364" y="663"/>
                  </a:lnTo>
                  <a:lnTo>
                    <a:pt x="1338" y="649"/>
                  </a:lnTo>
                  <a:lnTo>
                    <a:pt x="1308" y="633"/>
                  </a:lnTo>
                  <a:lnTo>
                    <a:pt x="1274" y="614"/>
                  </a:lnTo>
                  <a:lnTo>
                    <a:pt x="1234" y="595"/>
                  </a:lnTo>
                  <a:lnTo>
                    <a:pt x="1192" y="572"/>
                  </a:lnTo>
                  <a:lnTo>
                    <a:pt x="1147" y="549"/>
                  </a:lnTo>
                  <a:lnTo>
                    <a:pt x="1099" y="523"/>
                  </a:lnTo>
                  <a:lnTo>
                    <a:pt x="1047" y="498"/>
                  </a:lnTo>
                  <a:lnTo>
                    <a:pt x="995" y="470"/>
                  </a:lnTo>
                  <a:lnTo>
                    <a:pt x="940" y="443"/>
                  </a:lnTo>
                  <a:lnTo>
                    <a:pt x="884" y="414"/>
                  </a:lnTo>
                  <a:lnTo>
                    <a:pt x="827" y="385"/>
                  </a:lnTo>
                  <a:lnTo>
                    <a:pt x="770" y="356"/>
                  </a:lnTo>
                  <a:lnTo>
                    <a:pt x="713" y="327"/>
                  </a:lnTo>
                  <a:lnTo>
                    <a:pt x="656" y="299"/>
                  </a:lnTo>
                  <a:lnTo>
                    <a:pt x="600" y="270"/>
                  </a:lnTo>
                  <a:lnTo>
                    <a:pt x="546" y="242"/>
                  </a:lnTo>
                  <a:lnTo>
                    <a:pt x="491" y="216"/>
                  </a:lnTo>
                  <a:lnTo>
                    <a:pt x="441" y="190"/>
                  </a:lnTo>
                  <a:lnTo>
                    <a:pt x="391" y="165"/>
                  </a:lnTo>
                  <a:lnTo>
                    <a:pt x="345" y="142"/>
                  </a:lnTo>
                  <a:lnTo>
                    <a:pt x="303" y="121"/>
                  </a:lnTo>
                  <a:lnTo>
                    <a:pt x="262" y="102"/>
                  </a:lnTo>
                  <a:lnTo>
                    <a:pt x="227" y="84"/>
                  </a:lnTo>
                  <a:lnTo>
                    <a:pt x="195" y="70"/>
                  </a:lnTo>
                  <a:lnTo>
                    <a:pt x="169" y="56"/>
                  </a:lnTo>
                  <a:lnTo>
                    <a:pt x="148" y="47"/>
                  </a:lnTo>
                  <a:lnTo>
                    <a:pt x="132" y="40"/>
                  </a:lnTo>
                  <a:lnTo>
                    <a:pt x="123" y="35"/>
                  </a:lnTo>
                  <a:lnTo>
                    <a:pt x="98" y="26"/>
                  </a:lnTo>
                  <a:lnTo>
                    <a:pt x="74" y="18"/>
                  </a:lnTo>
                  <a:lnTo>
                    <a:pt x="54" y="12"/>
                  </a:lnTo>
                  <a:lnTo>
                    <a:pt x="35" y="7"/>
                  </a:lnTo>
                  <a:lnTo>
                    <a:pt x="20" y="4"/>
                  </a:lnTo>
                  <a:lnTo>
                    <a:pt x="9" y="2"/>
                  </a:lnTo>
                  <a:lnTo>
                    <a:pt x="2" y="0"/>
                  </a:lnTo>
                  <a:lnTo>
                    <a:pt x="0" y="0"/>
                  </a:lnTo>
                  <a:close/>
                </a:path>
              </a:pathLst>
            </a:custGeom>
            <a:solidFill>
              <a:srgbClr val="0000BF"/>
            </a:solidFill>
            <a:ln w="9525">
              <a:noFill/>
              <a:round/>
              <a:headEnd/>
              <a:tailEnd/>
            </a:ln>
          </p:spPr>
          <p:txBody>
            <a:bodyPr/>
            <a:lstStyle/>
            <a:p>
              <a:endParaRPr lang="en-US"/>
            </a:p>
          </p:txBody>
        </p:sp>
        <p:sp>
          <p:nvSpPr>
            <p:cNvPr id="145448" name="Freeform 40"/>
            <p:cNvSpPr>
              <a:spLocks/>
            </p:cNvSpPr>
            <p:nvPr/>
          </p:nvSpPr>
          <p:spPr bwMode="auto">
            <a:xfrm>
              <a:off x="4428" y="2985"/>
              <a:ext cx="466" cy="278"/>
            </a:xfrm>
            <a:custGeom>
              <a:avLst/>
              <a:gdLst/>
              <a:ahLst/>
              <a:cxnLst>
                <a:cxn ang="0">
                  <a:pos x="2" y="1"/>
                </a:cxn>
                <a:cxn ang="0">
                  <a:pos x="22" y="10"/>
                </a:cxn>
                <a:cxn ang="0">
                  <a:pos x="56" y="29"/>
                </a:cxn>
                <a:cxn ang="0">
                  <a:pos x="106" y="53"/>
                </a:cxn>
                <a:cxn ang="0">
                  <a:pos x="167" y="84"/>
                </a:cxn>
                <a:cxn ang="0">
                  <a:pos x="237" y="121"/>
                </a:cxn>
                <a:cxn ang="0">
                  <a:pos x="314" y="160"/>
                </a:cxn>
                <a:cxn ang="0">
                  <a:pos x="396" y="201"/>
                </a:cxn>
                <a:cxn ang="0">
                  <a:pos x="479" y="245"/>
                </a:cxn>
                <a:cxn ang="0">
                  <a:pos x="562" y="289"/>
                </a:cxn>
                <a:cxn ang="0">
                  <a:pos x="640" y="331"/>
                </a:cxn>
                <a:cxn ang="0">
                  <a:pos x="715" y="372"/>
                </a:cxn>
                <a:cxn ang="0">
                  <a:pos x="781" y="410"/>
                </a:cxn>
                <a:cxn ang="0">
                  <a:pos x="836" y="442"/>
                </a:cxn>
                <a:cxn ang="0">
                  <a:pos x="878" y="470"/>
                </a:cxn>
                <a:cxn ang="0">
                  <a:pos x="905" y="490"/>
                </a:cxn>
                <a:cxn ang="0">
                  <a:pos x="920" y="509"/>
                </a:cxn>
                <a:cxn ang="0">
                  <a:pos x="931" y="528"/>
                </a:cxn>
                <a:cxn ang="0">
                  <a:pos x="933" y="544"/>
                </a:cxn>
                <a:cxn ang="0">
                  <a:pos x="924" y="554"/>
                </a:cxn>
                <a:cxn ang="0">
                  <a:pos x="909" y="555"/>
                </a:cxn>
                <a:cxn ang="0">
                  <a:pos x="894" y="551"/>
                </a:cxn>
                <a:cxn ang="0">
                  <a:pos x="876" y="544"/>
                </a:cxn>
                <a:cxn ang="0">
                  <a:pos x="857" y="534"/>
                </a:cxn>
                <a:cxn ang="0">
                  <a:pos x="838" y="524"/>
                </a:cxn>
                <a:cxn ang="0">
                  <a:pos x="811" y="508"/>
                </a:cxn>
                <a:cxn ang="0">
                  <a:pos x="770" y="485"/>
                </a:cxn>
                <a:cxn ang="0">
                  <a:pos x="719" y="455"/>
                </a:cxn>
                <a:cxn ang="0">
                  <a:pos x="659" y="421"/>
                </a:cxn>
                <a:cxn ang="0">
                  <a:pos x="592" y="382"/>
                </a:cxn>
                <a:cxn ang="0">
                  <a:pos x="522" y="341"/>
                </a:cxn>
                <a:cxn ang="0">
                  <a:pos x="448" y="298"/>
                </a:cxn>
                <a:cxn ang="0">
                  <a:pos x="373" y="253"/>
                </a:cxn>
                <a:cxn ang="0">
                  <a:pos x="300" y="209"/>
                </a:cxn>
                <a:cxn ang="0">
                  <a:pos x="230" y="167"/>
                </a:cxn>
                <a:cxn ang="0">
                  <a:pos x="167" y="126"/>
                </a:cxn>
                <a:cxn ang="0">
                  <a:pos x="109" y="88"/>
                </a:cxn>
                <a:cxn ang="0">
                  <a:pos x="63" y="56"/>
                </a:cxn>
                <a:cxn ang="0">
                  <a:pos x="27" y="29"/>
                </a:cxn>
                <a:cxn ang="0">
                  <a:pos x="6" y="8"/>
                </a:cxn>
              </a:cxnLst>
              <a:rect l="0" t="0" r="r" b="b"/>
              <a:pathLst>
                <a:path w="933" h="555">
                  <a:moveTo>
                    <a:pt x="0" y="0"/>
                  </a:moveTo>
                  <a:lnTo>
                    <a:pt x="2" y="1"/>
                  </a:lnTo>
                  <a:lnTo>
                    <a:pt x="9" y="4"/>
                  </a:lnTo>
                  <a:lnTo>
                    <a:pt x="22" y="10"/>
                  </a:lnTo>
                  <a:lnTo>
                    <a:pt x="37" y="18"/>
                  </a:lnTo>
                  <a:lnTo>
                    <a:pt x="56" y="29"/>
                  </a:lnTo>
                  <a:lnTo>
                    <a:pt x="79" y="40"/>
                  </a:lnTo>
                  <a:lnTo>
                    <a:pt x="106" y="53"/>
                  </a:lnTo>
                  <a:lnTo>
                    <a:pt x="136" y="68"/>
                  </a:lnTo>
                  <a:lnTo>
                    <a:pt x="167" y="84"/>
                  </a:lnTo>
                  <a:lnTo>
                    <a:pt x="201" y="102"/>
                  </a:lnTo>
                  <a:lnTo>
                    <a:pt x="237" y="121"/>
                  </a:lnTo>
                  <a:lnTo>
                    <a:pt x="275" y="139"/>
                  </a:lnTo>
                  <a:lnTo>
                    <a:pt x="314" y="160"/>
                  </a:lnTo>
                  <a:lnTo>
                    <a:pt x="355" y="181"/>
                  </a:lnTo>
                  <a:lnTo>
                    <a:pt x="396" y="201"/>
                  </a:lnTo>
                  <a:lnTo>
                    <a:pt x="437" y="223"/>
                  </a:lnTo>
                  <a:lnTo>
                    <a:pt x="479" y="245"/>
                  </a:lnTo>
                  <a:lnTo>
                    <a:pt x="520" y="267"/>
                  </a:lnTo>
                  <a:lnTo>
                    <a:pt x="562" y="289"/>
                  </a:lnTo>
                  <a:lnTo>
                    <a:pt x="602" y="311"/>
                  </a:lnTo>
                  <a:lnTo>
                    <a:pt x="640" y="331"/>
                  </a:lnTo>
                  <a:lnTo>
                    <a:pt x="678" y="352"/>
                  </a:lnTo>
                  <a:lnTo>
                    <a:pt x="715" y="372"/>
                  </a:lnTo>
                  <a:lnTo>
                    <a:pt x="749" y="391"/>
                  </a:lnTo>
                  <a:lnTo>
                    <a:pt x="781" y="410"/>
                  </a:lnTo>
                  <a:lnTo>
                    <a:pt x="810" y="427"/>
                  </a:lnTo>
                  <a:lnTo>
                    <a:pt x="836" y="442"/>
                  </a:lnTo>
                  <a:lnTo>
                    <a:pt x="859" y="457"/>
                  </a:lnTo>
                  <a:lnTo>
                    <a:pt x="878" y="470"/>
                  </a:lnTo>
                  <a:lnTo>
                    <a:pt x="894" y="481"/>
                  </a:lnTo>
                  <a:lnTo>
                    <a:pt x="905" y="490"/>
                  </a:lnTo>
                  <a:lnTo>
                    <a:pt x="912" y="497"/>
                  </a:lnTo>
                  <a:lnTo>
                    <a:pt x="920" y="509"/>
                  </a:lnTo>
                  <a:lnTo>
                    <a:pt x="926" y="519"/>
                  </a:lnTo>
                  <a:lnTo>
                    <a:pt x="931" y="528"/>
                  </a:lnTo>
                  <a:lnTo>
                    <a:pt x="933" y="536"/>
                  </a:lnTo>
                  <a:lnTo>
                    <a:pt x="933" y="544"/>
                  </a:lnTo>
                  <a:lnTo>
                    <a:pt x="929" y="550"/>
                  </a:lnTo>
                  <a:lnTo>
                    <a:pt x="924" y="554"/>
                  </a:lnTo>
                  <a:lnTo>
                    <a:pt x="916" y="555"/>
                  </a:lnTo>
                  <a:lnTo>
                    <a:pt x="909" y="555"/>
                  </a:lnTo>
                  <a:lnTo>
                    <a:pt x="902" y="554"/>
                  </a:lnTo>
                  <a:lnTo>
                    <a:pt x="894" y="551"/>
                  </a:lnTo>
                  <a:lnTo>
                    <a:pt x="886" y="548"/>
                  </a:lnTo>
                  <a:lnTo>
                    <a:pt x="876" y="544"/>
                  </a:lnTo>
                  <a:lnTo>
                    <a:pt x="867" y="540"/>
                  </a:lnTo>
                  <a:lnTo>
                    <a:pt x="857" y="534"/>
                  </a:lnTo>
                  <a:lnTo>
                    <a:pt x="846" y="528"/>
                  </a:lnTo>
                  <a:lnTo>
                    <a:pt x="838" y="524"/>
                  </a:lnTo>
                  <a:lnTo>
                    <a:pt x="826" y="517"/>
                  </a:lnTo>
                  <a:lnTo>
                    <a:pt x="811" y="508"/>
                  </a:lnTo>
                  <a:lnTo>
                    <a:pt x="791" y="497"/>
                  </a:lnTo>
                  <a:lnTo>
                    <a:pt x="770" y="485"/>
                  </a:lnTo>
                  <a:lnTo>
                    <a:pt x="745" y="471"/>
                  </a:lnTo>
                  <a:lnTo>
                    <a:pt x="719" y="455"/>
                  </a:lnTo>
                  <a:lnTo>
                    <a:pt x="690" y="438"/>
                  </a:lnTo>
                  <a:lnTo>
                    <a:pt x="659" y="421"/>
                  </a:lnTo>
                  <a:lnTo>
                    <a:pt x="626" y="402"/>
                  </a:lnTo>
                  <a:lnTo>
                    <a:pt x="592" y="382"/>
                  </a:lnTo>
                  <a:lnTo>
                    <a:pt x="557" y="363"/>
                  </a:lnTo>
                  <a:lnTo>
                    <a:pt x="522" y="341"/>
                  </a:lnTo>
                  <a:lnTo>
                    <a:pt x="485" y="320"/>
                  </a:lnTo>
                  <a:lnTo>
                    <a:pt x="448" y="298"/>
                  </a:lnTo>
                  <a:lnTo>
                    <a:pt x="410" y="276"/>
                  </a:lnTo>
                  <a:lnTo>
                    <a:pt x="373" y="253"/>
                  </a:lnTo>
                  <a:lnTo>
                    <a:pt x="336" y="231"/>
                  </a:lnTo>
                  <a:lnTo>
                    <a:pt x="300" y="209"/>
                  </a:lnTo>
                  <a:lnTo>
                    <a:pt x="265" y="187"/>
                  </a:lnTo>
                  <a:lnTo>
                    <a:pt x="230" y="167"/>
                  </a:lnTo>
                  <a:lnTo>
                    <a:pt x="198" y="146"/>
                  </a:lnTo>
                  <a:lnTo>
                    <a:pt x="167" y="126"/>
                  </a:lnTo>
                  <a:lnTo>
                    <a:pt x="137" y="107"/>
                  </a:lnTo>
                  <a:lnTo>
                    <a:pt x="109" y="88"/>
                  </a:lnTo>
                  <a:lnTo>
                    <a:pt x="85" y="72"/>
                  </a:lnTo>
                  <a:lnTo>
                    <a:pt x="63" y="56"/>
                  </a:lnTo>
                  <a:lnTo>
                    <a:pt x="44" y="41"/>
                  </a:lnTo>
                  <a:lnTo>
                    <a:pt x="27" y="29"/>
                  </a:lnTo>
                  <a:lnTo>
                    <a:pt x="15" y="17"/>
                  </a:lnTo>
                  <a:lnTo>
                    <a:pt x="6" y="8"/>
                  </a:lnTo>
                  <a:lnTo>
                    <a:pt x="0" y="0"/>
                  </a:lnTo>
                  <a:close/>
                </a:path>
              </a:pathLst>
            </a:custGeom>
            <a:solidFill>
              <a:srgbClr val="0000BF"/>
            </a:solidFill>
            <a:ln w="9525">
              <a:noFill/>
              <a:round/>
              <a:headEnd/>
              <a:tailEnd/>
            </a:ln>
          </p:spPr>
          <p:txBody>
            <a:bodyPr/>
            <a:lstStyle/>
            <a:p>
              <a:endParaRPr lang="en-US"/>
            </a:p>
          </p:txBody>
        </p:sp>
        <p:sp>
          <p:nvSpPr>
            <p:cNvPr id="145449" name="Freeform 41"/>
            <p:cNvSpPr>
              <a:spLocks/>
            </p:cNvSpPr>
            <p:nvPr/>
          </p:nvSpPr>
          <p:spPr bwMode="auto">
            <a:xfrm>
              <a:off x="4258" y="2996"/>
              <a:ext cx="551" cy="307"/>
            </a:xfrm>
            <a:custGeom>
              <a:avLst/>
              <a:gdLst/>
              <a:ahLst/>
              <a:cxnLst>
                <a:cxn ang="0">
                  <a:pos x="3" y="1"/>
                </a:cxn>
                <a:cxn ang="0">
                  <a:pos x="26" y="14"/>
                </a:cxn>
                <a:cxn ang="0">
                  <a:pos x="71" y="35"/>
                </a:cxn>
                <a:cxn ang="0">
                  <a:pos x="134" y="68"/>
                </a:cxn>
                <a:cxn ang="0">
                  <a:pos x="211" y="107"/>
                </a:cxn>
                <a:cxn ang="0">
                  <a:pos x="298" y="152"/>
                </a:cxn>
                <a:cxn ang="0">
                  <a:pos x="394" y="200"/>
                </a:cxn>
                <a:cxn ang="0">
                  <a:pos x="495" y="253"/>
                </a:cxn>
                <a:cxn ang="0">
                  <a:pos x="598" y="306"/>
                </a:cxn>
                <a:cxn ang="0">
                  <a:pos x="698" y="359"/>
                </a:cxn>
                <a:cxn ang="0">
                  <a:pos x="795" y="410"/>
                </a:cxn>
                <a:cxn ang="0">
                  <a:pos x="883" y="457"/>
                </a:cxn>
                <a:cxn ang="0">
                  <a:pos x="961" y="499"/>
                </a:cxn>
                <a:cxn ang="0">
                  <a:pos x="1024" y="536"/>
                </a:cxn>
                <a:cxn ang="0">
                  <a:pos x="1070" y="564"/>
                </a:cxn>
                <a:cxn ang="0">
                  <a:pos x="1095" y="582"/>
                </a:cxn>
                <a:cxn ang="0">
                  <a:pos x="1101" y="600"/>
                </a:cxn>
                <a:cxn ang="0">
                  <a:pos x="1085" y="612"/>
                </a:cxn>
                <a:cxn ang="0">
                  <a:pos x="1046" y="609"/>
                </a:cxn>
                <a:cxn ang="0">
                  <a:pos x="985" y="588"/>
                </a:cxn>
                <a:cxn ang="0">
                  <a:pos x="932" y="566"/>
                </a:cxn>
                <a:cxn ang="0">
                  <a:pos x="896" y="548"/>
                </a:cxn>
                <a:cxn ang="0">
                  <a:pos x="847" y="521"/>
                </a:cxn>
                <a:cxn ang="0">
                  <a:pos x="787" y="488"/>
                </a:cxn>
                <a:cxn ang="0">
                  <a:pos x="718" y="449"/>
                </a:cxn>
                <a:cxn ang="0">
                  <a:pos x="643" y="406"/>
                </a:cxn>
                <a:cxn ang="0">
                  <a:pos x="563" y="360"/>
                </a:cxn>
                <a:cxn ang="0">
                  <a:pos x="483" y="312"/>
                </a:cxn>
                <a:cxn ang="0">
                  <a:pos x="401" y="263"/>
                </a:cxn>
                <a:cxn ang="0">
                  <a:pos x="321" y="215"/>
                </a:cxn>
                <a:cxn ang="0">
                  <a:pos x="245" y="169"/>
                </a:cxn>
                <a:cxn ang="0">
                  <a:pos x="176" y="125"/>
                </a:cxn>
                <a:cxn ang="0">
                  <a:pos x="115" y="86"/>
                </a:cxn>
                <a:cxn ang="0">
                  <a:pos x="66" y="53"/>
                </a:cxn>
                <a:cxn ang="0">
                  <a:pos x="28" y="25"/>
                </a:cxn>
                <a:cxn ang="0">
                  <a:pos x="5" y="5"/>
                </a:cxn>
              </a:cxnLst>
              <a:rect l="0" t="0" r="r" b="b"/>
              <a:pathLst>
                <a:path w="1101" h="612">
                  <a:moveTo>
                    <a:pt x="0" y="0"/>
                  </a:moveTo>
                  <a:lnTo>
                    <a:pt x="3" y="1"/>
                  </a:lnTo>
                  <a:lnTo>
                    <a:pt x="13" y="5"/>
                  </a:lnTo>
                  <a:lnTo>
                    <a:pt x="26" y="14"/>
                  </a:lnTo>
                  <a:lnTo>
                    <a:pt x="47" y="24"/>
                  </a:lnTo>
                  <a:lnTo>
                    <a:pt x="71" y="35"/>
                  </a:lnTo>
                  <a:lnTo>
                    <a:pt x="100" y="50"/>
                  </a:lnTo>
                  <a:lnTo>
                    <a:pt x="134" y="68"/>
                  </a:lnTo>
                  <a:lnTo>
                    <a:pt x="170" y="86"/>
                  </a:lnTo>
                  <a:lnTo>
                    <a:pt x="211" y="107"/>
                  </a:lnTo>
                  <a:lnTo>
                    <a:pt x="253" y="129"/>
                  </a:lnTo>
                  <a:lnTo>
                    <a:pt x="298" y="152"/>
                  </a:lnTo>
                  <a:lnTo>
                    <a:pt x="346" y="176"/>
                  </a:lnTo>
                  <a:lnTo>
                    <a:pt x="394" y="200"/>
                  </a:lnTo>
                  <a:lnTo>
                    <a:pt x="445" y="227"/>
                  </a:lnTo>
                  <a:lnTo>
                    <a:pt x="495" y="253"/>
                  </a:lnTo>
                  <a:lnTo>
                    <a:pt x="546" y="279"/>
                  </a:lnTo>
                  <a:lnTo>
                    <a:pt x="598" y="306"/>
                  </a:lnTo>
                  <a:lnTo>
                    <a:pt x="648" y="332"/>
                  </a:lnTo>
                  <a:lnTo>
                    <a:pt x="698" y="359"/>
                  </a:lnTo>
                  <a:lnTo>
                    <a:pt x="748" y="384"/>
                  </a:lnTo>
                  <a:lnTo>
                    <a:pt x="795" y="410"/>
                  </a:lnTo>
                  <a:lnTo>
                    <a:pt x="841" y="434"/>
                  </a:lnTo>
                  <a:lnTo>
                    <a:pt x="883" y="457"/>
                  </a:lnTo>
                  <a:lnTo>
                    <a:pt x="924" y="479"/>
                  </a:lnTo>
                  <a:lnTo>
                    <a:pt x="961" y="499"/>
                  </a:lnTo>
                  <a:lnTo>
                    <a:pt x="995" y="519"/>
                  </a:lnTo>
                  <a:lnTo>
                    <a:pt x="1024" y="536"/>
                  </a:lnTo>
                  <a:lnTo>
                    <a:pt x="1049" y="551"/>
                  </a:lnTo>
                  <a:lnTo>
                    <a:pt x="1070" y="564"/>
                  </a:lnTo>
                  <a:lnTo>
                    <a:pt x="1086" y="574"/>
                  </a:lnTo>
                  <a:lnTo>
                    <a:pt x="1095" y="582"/>
                  </a:lnTo>
                  <a:lnTo>
                    <a:pt x="1100" y="587"/>
                  </a:lnTo>
                  <a:lnTo>
                    <a:pt x="1101" y="600"/>
                  </a:lnTo>
                  <a:lnTo>
                    <a:pt x="1095" y="608"/>
                  </a:lnTo>
                  <a:lnTo>
                    <a:pt x="1085" y="612"/>
                  </a:lnTo>
                  <a:lnTo>
                    <a:pt x="1069" y="612"/>
                  </a:lnTo>
                  <a:lnTo>
                    <a:pt x="1046" y="609"/>
                  </a:lnTo>
                  <a:lnTo>
                    <a:pt x="1018" y="601"/>
                  </a:lnTo>
                  <a:lnTo>
                    <a:pt x="985" y="588"/>
                  </a:lnTo>
                  <a:lnTo>
                    <a:pt x="945" y="572"/>
                  </a:lnTo>
                  <a:lnTo>
                    <a:pt x="932" y="566"/>
                  </a:lnTo>
                  <a:lnTo>
                    <a:pt x="916" y="558"/>
                  </a:lnTo>
                  <a:lnTo>
                    <a:pt x="896" y="548"/>
                  </a:lnTo>
                  <a:lnTo>
                    <a:pt x="872" y="535"/>
                  </a:lnTo>
                  <a:lnTo>
                    <a:pt x="847" y="521"/>
                  </a:lnTo>
                  <a:lnTo>
                    <a:pt x="818" y="505"/>
                  </a:lnTo>
                  <a:lnTo>
                    <a:pt x="787" y="488"/>
                  </a:lnTo>
                  <a:lnTo>
                    <a:pt x="753" y="469"/>
                  </a:lnTo>
                  <a:lnTo>
                    <a:pt x="718" y="449"/>
                  </a:lnTo>
                  <a:lnTo>
                    <a:pt x="681" y="428"/>
                  </a:lnTo>
                  <a:lnTo>
                    <a:pt x="643" y="406"/>
                  </a:lnTo>
                  <a:lnTo>
                    <a:pt x="604" y="383"/>
                  </a:lnTo>
                  <a:lnTo>
                    <a:pt x="563" y="360"/>
                  </a:lnTo>
                  <a:lnTo>
                    <a:pt x="523" y="336"/>
                  </a:lnTo>
                  <a:lnTo>
                    <a:pt x="483" y="312"/>
                  </a:lnTo>
                  <a:lnTo>
                    <a:pt x="441" y="288"/>
                  </a:lnTo>
                  <a:lnTo>
                    <a:pt x="401" y="263"/>
                  </a:lnTo>
                  <a:lnTo>
                    <a:pt x="360" y="239"/>
                  </a:lnTo>
                  <a:lnTo>
                    <a:pt x="321" y="215"/>
                  </a:lnTo>
                  <a:lnTo>
                    <a:pt x="282" y="192"/>
                  </a:lnTo>
                  <a:lnTo>
                    <a:pt x="245" y="169"/>
                  </a:lnTo>
                  <a:lnTo>
                    <a:pt x="210" y="146"/>
                  </a:lnTo>
                  <a:lnTo>
                    <a:pt x="176" y="125"/>
                  </a:lnTo>
                  <a:lnTo>
                    <a:pt x="145" y="104"/>
                  </a:lnTo>
                  <a:lnTo>
                    <a:pt x="115" y="86"/>
                  </a:lnTo>
                  <a:lnTo>
                    <a:pt x="89" y="69"/>
                  </a:lnTo>
                  <a:lnTo>
                    <a:pt x="66" y="53"/>
                  </a:lnTo>
                  <a:lnTo>
                    <a:pt x="45" y="38"/>
                  </a:lnTo>
                  <a:lnTo>
                    <a:pt x="28" y="25"/>
                  </a:lnTo>
                  <a:lnTo>
                    <a:pt x="15" y="15"/>
                  </a:lnTo>
                  <a:lnTo>
                    <a:pt x="5" y="5"/>
                  </a:lnTo>
                  <a:lnTo>
                    <a:pt x="0" y="0"/>
                  </a:lnTo>
                  <a:close/>
                </a:path>
              </a:pathLst>
            </a:custGeom>
            <a:solidFill>
              <a:srgbClr val="0000BF"/>
            </a:solidFill>
            <a:ln w="9525">
              <a:noFill/>
              <a:round/>
              <a:headEnd/>
              <a:tailEnd/>
            </a:ln>
          </p:spPr>
          <p:txBody>
            <a:bodyPr/>
            <a:lstStyle/>
            <a:p>
              <a:endParaRPr lang="en-US"/>
            </a:p>
          </p:txBody>
        </p:sp>
        <p:sp>
          <p:nvSpPr>
            <p:cNvPr id="145450" name="Freeform 42"/>
            <p:cNvSpPr>
              <a:spLocks/>
            </p:cNvSpPr>
            <p:nvPr/>
          </p:nvSpPr>
          <p:spPr bwMode="auto">
            <a:xfrm>
              <a:off x="4272" y="3120"/>
              <a:ext cx="321" cy="579"/>
            </a:xfrm>
            <a:custGeom>
              <a:avLst/>
              <a:gdLst/>
              <a:ahLst/>
              <a:cxnLst>
                <a:cxn ang="0">
                  <a:pos x="495" y="26"/>
                </a:cxn>
                <a:cxn ang="0">
                  <a:pos x="490" y="31"/>
                </a:cxn>
                <a:cxn ang="0">
                  <a:pos x="475" y="45"/>
                </a:cxn>
                <a:cxn ang="0">
                  <a:pos x="453" y="66"/>
                </a:cxn>
                <a:cxn ang="0">
                  <a:pos x="425" y="94"/>
                </a:cxn>
                <a:cxn ang="0">
                  <a:pos x="390" y="127"/>
                </a:cxn>
                <a:cxn ang="0">
                  <a:pos x="352" y="164"/>
                </a:cxn>
                <a:cxn ang="0">
                  <a:pos x="311" y="205"/>
                </a:cxn>
                <a:cxn ang="0">
                  <a:pos x="268" y="246"/>
                </a:cxn>
                <a:cxn ang="0">
                  <a:pos x="223" y="288"/>
                </a:cxn>
                <a:cxn ang="0">
                  <a:pos x="180" y="329"/>
                </a:cxn>
                <a:cxn ang="0">
                  <a:pos x="139" y="367"/>
                </a:cxn>
                <a:cxn ang="0">
                  <a:pos x="101" y="403"/>
                </a:cxn>
                <a:cxn ang="0">
                  <a:pos x="67" y="433"/>
                </a:cxn>
                <a:cxn ang="0">
                  <a:pos x="40" y="457"/>
                </a:cxn>
                <a:cxn ang="0">
                  <a:pos x="18" y="474"/>
                </a:cxn>
                <a:cxn ang="0">
                  <a:pos x="5" y="483"/>
                </a:cxn>
                <a:cxn ang="0">
                  <a:pos x="0" y="492"/>
                </a:cxn>
                <a:cxn ang="0">
                  <a:pos x="1" y="512"/>
                </a:cxn>
                <a:cxn ang="0">
                  <a:pos x="5" y="539"/>
                </a:cxn>
                <a:cxn ang="0">
                  <a:pos x="16" y="573"/>
                </a:cxn>
                <a:cxn ang="0">
                  <a:pos x="29" y="612"/>
                </a:cxn>
                <a:cxn ang="0">
                  <a:pos x="47" y="655"/>
                </a:cxn>
                <a:cxn ang="0">
                  <a:pos x="65" y="701"/>
                </a:cxn>
                <a:cxn ang="0">
                  <a:pos x="86" y="747"/>
                </a:cxn>
                <a:cxn ang="0">
                  <a:pos x="107" y="794"/>
                </a:cxn>
                <a:cxn ang="0">
                  <a:pos x="126" y="839"/>
                </a:cxn>
                <a:cxn ang="0">
                  <a:pos x="146" y="881"/>
                </a:cxn>
                <a:cxn ang="0">
                  <a:pos x="164" y="917"/>
                </a:cxn>
                <a:cxn ang="0">
                  <a:pos x="179" y="950"/>
                </a:cxn>
                <a:cxn ang="0">
                  <a:pos x="191" y="974"/>
                </a:cxn>
                <a:cxn ang="0">
                  <a:pos x="199" y="989"/>
                </a:cxn>
                <a:cxn ang="0">
                  <a:pos x="201" y="995"/>
                </a:cxn>
                <a:cxn ang="0">
                  <a:pos x="178" y="1150"/>
                </a:cxn>
                <a:cxn ang="0">
                  <a:pos x="201" y="1158"/>
                </a:cxn>
                <a:cxn ang="0">
                  <a:pos x="232" y="988"/>
                </a:cxn>
                <a:cxn ang="0">
                  <a:pos x="36" y="498"/>
                </a:cxn>
                <a:cxn ang="0">
                  <a:pos x="641" y="0"/>
                </a:cxn>
                <a:cxn ang="0">
                  <a:pos x="495" y="26"/>
                </a:cxn>
              </a:cxnLst>
              <a:rect l="0" t="0" r="r" b="b"/>
              <a:pathLst>
                <a:path w="641" h="1158">
                  <a:moveTo>
                    <a:pt x="495" y="26"/>
                  </a:moveTo>
                  <a:lnTo>
                    <a:pt x="490" y="31"/>
                  </a:lnTo>
                  <a:lnTo>
                    <a:pt x="475" y="45"/>
                  </a:lnTo>
                  <a:lnTo>
                    <a:pt x="453" y="66"/>
                  </a:lnTo>
                  <a:lnTo>
                    <a:pt x="425" y="94"/>
                  </a:lnTo>
                  <a:lnTo>
                    <a:pt x="390" y="127"/>
                  </a:lnTo>
                  <a:lnTo>
                    <a:pt x="352" y="164"/>
                  </a:lnTo>
                  <a:lnTo>
                    <a:pt x="311" y="205"/>
                  </a:lnTo>
                  <a:lnTo>
                    <a:pt x="268" y="246"/>
                  </a:lnTo>
                  <a:lnTo>
                    <a:pt x="223" y="288"/>
                  </a:lnTo>
                  <a:lnTo>
                    <a:pt x="180" y="329"/>
                  </a:lnTo>
                  <a:lnTo>
                    <a:pt x="139" y="367"/>
                  </a:lnTo>
                  <a:lnTo>
                    <a:pt x="101" y="403"/>
                  </a:lnTo>
                  <a:lnTo>
                    <a:pt x="67" y="433"/>
                  </a:lnTo>
                  <a:lnTo>
                    <a:pt x="40" y="457"/>
                  </a:lnTo>
                  <a:lnTo>
                    <a:pt x="18" y="474"/>
                  </a:lnTo>
                  <a:lnTo>
                    <a:pt x="5" y="483"/>
                  </a:lnTo>
                  <a:lnTo>
                    <a:pt x="0" y="492"/>
                  </a:lnTo>
                  <a:lnTo>
                    <a:pt x="1" y="512"/>
                  </a:lnTo>
                  <a:lnTo>
                    <a:pt x="5" y="539"/>
                  </a:lnTo>
                  <a:lnTo>
                    <a:pt x="16" y="573"/>
                  </a:lnTo>
                  <a:lnTo>
                    <a:pt x="29" y="612"/>
                  </a:lnTo>
                  <a:lnTo>
                    <a:pt x="47" y="655"/>
                  </a:lnTo>
                  <a:lnTo>
                    <a:pt x="65" y="701"/>
                  </a:lnTo>
                  <a:lnTo>
                    <a:pt x="86" y="747"/>
                  </a:lnTo>
                  <a:lnTo>
                    <a:pt x="107" y="794"/>
                  </a:lnTo>
                  <a:lnTo>
                    <a:pt x="126" y="839"/>
                  </a:lnTo>
                  <a:lnTo>
                    <a:pt x="146" y="881"/>
                  </a:lnTo>
                  <a:lnTo>
                    <a:pt x="164" y="917"/>
                  </a:lnTo>
                  <a:lnTo>
                    <a:pt x="179" y="950"/>
                  </a:lnTo>
                  <a:lnTo>
                    <a:pt x="191" y="974"/>
                  </a:lnTo>
                  <a:lnTo>
                    <a:pt x="199" y="989"/>
                  </a:lnTo>
                  <a:lnTo>
                    <a:pt x="201" y="995"/>
                  </a:lnTo>
                  <a:lnTo>
                    <a:pt x="178" y="1150"/>
                  </a:lnTo>
                  <a:lnTo>
                    <a:pt x="201" y="1158"/>
                  </a:lnTo>
                  <a:lnTo>
                    <a:pt x="232" y="988"/>
                  </a:lnTo>
                  <a:lnTo>
                    <a:pt x="36" y="498"/>
                  </a:lnTo>
                  <a:lnTo>
                    <a:pt x="641" y="0"/>
                  </a:lnTo>
                  <a:lnTo>
                    <a:pt x="495" y="26"/>
                  </a:lnTo>
                  <a:close/>
                </a:path>
              </a:pathLst>
            </a:custGeom>
            <a:solidFill>
              <a:srgbClr val="0000BF"/>
            </a:solidFill>
            <a:ln w="9525">
              <a:noFill/>
              <a:round/>
              <a:headEnd/>
              <a:tailEnd/>
            </a:ln>
          </p:spPr>
          <p:txBody>
            <a:bodyPr/>
            <a:lstStyle/>
            <a:p>
              <a:endParaRPr lang="en-US"/>
            </a:p>
          </p:txBody>
        </p:sp>
        <p:sp>
          <p:nvSpPr>
            <p:cNvPr id="145451" name="Freeform 43"/>
            <p:cNvSpPr>
              <a:spLocks/>
            </p:cNvSpPr>
            <p:nvPr/>
          </p:nvSpPr>
          <p:spPr bwMode="auto">
            <a:xfrm>
              <a:off x="4390" y="3295"/>
              <a:ext cx="122" cy="111"/>
            </a:xfrm>
            <a:custGeom>
              <a:avLst/>
              <a:gdLst/>
              <a:ahLst/>
              <a:cxnLst>
                <a:cxn ang="0">
                  <a:pos x="230" y="1"/>
                </a:cxn>
                <a:cxn ang="0">
                  <a:pos x="231" y="1"/>
                </a:cxn>
                <a:cxn ang="0">
                  <a:pos x="234" y="0"/>
                </a:cxn>
                <a:cxn ang="0">
                  <a:pos x="237" y="0"/>
                </a:cxn>
                <a:cxn ang="0">
                  <a:pos x="239" y="1"/>
                </a:cxn>
                <a:cxn ang="0">
                  <a:pos x="242" y="3"/>
                </a:cxn>
                <a:cxn ang="0">
                  <a:pos x="243" y="5"/>
                </a:cxn>
                <a:cxn ang="0">
                  <a:pos x="242" y="11"/>
                </a:cxn>
                <a:cxn ang="0">
                  <a:pos x="237" y="18"/>
                </a:cxn>
                <a:cxn ang="0">
                  <a:pos x="230" y="28"/>
                </a:cxn>
                <a:cxn ang="0">
                  <a:pos x="218" y="42"/>
                </a:cxn>
                <a:cxn ang="0">
                  <a:pos x="200" y="58"/>
                </a:cxn>
                <a:cxn ang="0">
                  <a:pos x="177" y="80"/>
                </a:cxn>
                <a:cxn ang="0">
                  <a:pos x="147" y="105"/>
                </a:cxn>
                <a:cxn ang="0">
                  <a:pos x="110" y="136"/>
                </a:cxn>
                <a:cxn ang="0">
                  <a:pos x="66" y="172"/>
                </a:cxn>
                <a:cxn ang="0">
                  <a:pos x="13" y="214"/>
                </a:cxn>
                <a:cxn ang="0">
                  <a:pos x="2" y="221"/>
                </a:cxn>
                <a:cxn ang="0">
                  <a:pos x="0" y="221"/>
                </a:cxn>
                <a:cxn ang="0">
                  <a:pos x="2" y="217"/>
                </a:cxn>
                <a:cxn ang="0">
                  <a:pos x="9" y="206"/>
                </a:cxn>
                <a:cxn ang="0">
                  <a:pos x="22" y="193"/>
                </a:cxn>
                <a:cxn ang="0">
                  <a:pos x="37" y="174"/>
                </a:cxn>
                <a:cxn ang="0">
                  <a:pos x="55" y="155"/>
                </a:cxn>
                <a:cxn ang="0">
                  <a:pos x="76" y="134"/>
                </a:cxn>
                <a:cxn ang="0">
                  <a:pos x="98" y="111"/>
                </a:cxn>
                <a:cxn ang="0">
                  <a:pos x="121" y="89"/>
                </a:cxn>
                <a:cxn ang="0">
                  <a:pos x="144" y="67"/>
                </a:cxn>
                <a:cxn ang="0">
                  <a:pos x="166" y="47"/>
                </a:cxn>
                <a:cxn ang="0">
                  <a:pos x="185" y="30"/>
                </a:cxn>
                <a:cxn ang="0">
                  <a:pos x="204" y="16"/>
                </a:cxn>
                <a:cxn ang="0">
                  <a:pos x="219" y="6"/>
                </a:cxn>
                <a:cxn ang="0">
                  <a:pos x="230" y="1"/>
                </a:cxn>
              </a:cxnLst>
              <a:rect l="0" t="0" r="r" b="b"/>
              <a:pathLst>
                <a:path w="243" h="221">
                  <a:moveTo>
                    <a:pt x="230" y="1"/>
                  </a:moveTo>
                  <a:lnTo>
                    <a:pt x="231" y="1"/>
                  </a:lnTo>
                  <a:lnTo>
                    <a:pt x="234" y="0"/>
                  </a:lnTo>
                  <a:lnTo>
                    <a:pt x="237" y="0"/>
                  </a:lnTo>
                  <a:lnTo>
                    <a:pt x="239" y="1"/>
                  </a:lnTo>
                  <a:lnTo>
                    <a:pt x="242" y="3"/>
                  </a:lnTo>
                  <a:lnTo>
                    <a:pt x="243" y="5"/>
                  </a:lnTo>
                  <a:lnTo>
                    <a:pt x="242" y="11"/>
                  </a:lnTo>
                  <a:lnTo>
                    <a:pt x="237" y="18"/>
                  </a:lnTo>
                  <a:lnTo>
                    <a:pt x="230" y="28"/>
                  </a:lnTo>
                  <a:lnTo>
                    <a:pt x="218" y="42"/>
                  </a:lnTo>
                  <a:lnTo>
                    <a:pt x="200" y="58"/>
                  </a:lnTo>
                  <a:lnTo>
                    <a:pt x="177" y="80"/>
                  </a:lnTo>
                  <a:lnTo>
                    <a:pt x="147" y="105"/>
                  </a:lnTo>
                  <a:lnTo>
                    <a:pt x="110" y="136"/>
                  </a:lnTo>
                  <a:lnTo>
                    <a:pt x="66" y="172"/>
                  </a:lnTo>
                  <a:lnTo>
                    <a:pt x="13" y="214"/>
                  </a:lnTo>
                  <a:lnTo>
                    <a:pt x="2" y="221"/>
                  </a:lnTo>
                  <a:lnTo>
                    <a:pt x="0" y="221"/>
                  </a:lnTo>
                  <a:lnTo>
                    <a:pt x="2" y="217"/>
                  </a:lnTo>
                  <a:lnTo>
                    <a:pt x="9" y="206"/>
                  </a:lnTo>
                  <a:lnTo>
                    <a:pt x="22" y="193"/>
                  </a:lnTo>
                  <a:lnTo>
                    <a:pt x="37" y="174"/>
                  </a:lnTo>
                  <a:lnTo>
                    <a:pt x="55" y="155"/>
                  </a:lnTo>
                  <a:lnTo>
                    <a:pt x="76" y="134"/>
                  </a:lnTo>
                  <a:lnTo>
                    <a:pt x="98" y="111"/>
                  </a:lnTo>
                  <a:lnTo>
                    <a:pt x="121" y="89"/>
                  </a:lnTo>
                  <a:lnTo>
                    <a:pt x="144" y="67"/>
                  </a:lnTo>
                  <a:lnTo>
                    <a:pt x="166" y="47"/>
                  </a:lnTo>
                  <a:lnTo>
                    <a:pt x="185" y="30"/>
                  </a:lnTo>
                  <a:lnTo>
                    <a:pt x="204" y="16"/>
                  </a:lnTo>
                  <a:lnTo>
                    <a:pt x="219" y="6"/>
                  </a:lnTo>
                  <a:lnTo>
                    <a:pt x="230" y="1"/>
                  </a:lnTo>
                  <a:close/>
                </a:path>
              </a:pathLst>
            </a:custGeom>
            <a:solidFill>
              <a:srgbClr val="0000BF"/>
            </a:solidFill>
            <a:ln w="9525">
              <a:noFill/>
              <a:round/>
              <a:headEnd/>
              <a:tailEnd/>
            </a:ln>
          </p:spPr>
          <p:txBody>
            <a:bodyPr/>
            <a:lstStyle/>
            <a:p>
              <a:endParaRPr lang="en-US"/>
            </a:p>
          </p:txBody>
        </p:sp>
        <p:sp>
          <p:nvSpPr>
            <p:cNvPr id="145452" name="Freeform 44"/>
            <p:cNvSpPr>
              <a:spLocks/>
            </p:cNvSpPr>
            <p:nvPr/>
          </p:nvSpPr>
          <p:spPr bwMode="auto">
            <a:xfrm>
              <a:off x="4393" y="3413"/>
              <a:ext cx="29" cy="225"/>
            </a:xfrm>
            <a:custGeom>
              <a:avLst/>
              <a:gdLst/>
              <a:ahLst/>
              <a:cxnLst>
                <a:cxn ang="0">
                  <a:pos x="4" y="0"/>
                </a:cxn>
                <a:cxn ang="0">
                  <a:pos x="3" y="4"/>
                </a:cxn>
                <a:cxn ang="0">
                  <a:pos x="2" y="16"/>
                </a:cxn>
                <a:cxn ang="0">
                  <a:pos x="0" y="41"/>
                </a:cxn>
                <a:cxn ang="0">
                  <a:pos x="2" y="80"/>
                </a:cxn>
                <a:cxn ang="0">
                  <a:pos x="6" y="137"/>
                </a:cxn>
                <a:cxn ang="0">
                  <a:pos x="17" y="217"/>
                </a:cxn>
                <a:cxn ang="0">
                  <a:pos x="34" y="319"/>
                </a:cxn>
                <a:cxn ang="0">
                  <a:pos x="59" y="451"/>
                </a:cxn>
                <a:cxn ang="0">
                  <a:pos x="59" y="434"/>
                </a:cxn>
                <a:cxn ang="0">
                  <a:pos x="58" y="391"/>
                </a:cxn>
                <a:cxn ang="0">
                  <a:pos x="55" y="327"/>
                </a:cxn>
                <a:cxn ang="0">
                  <a:pos x="51" y="254"/>
                </a:cxn>
                <a:cxn ang="0">
                  <a:pos x="44" y="175"/>
                </a:cxn>
                <a:cxn ang="0">
                  <a:pos x="34" y="103"/>
                </a:cxn>
                <a:cxn ang="0">
                  <a:pos x="21" y="41"/>
                </a:cxn>
                <a:cxn ang="0">
                  <a:pos x="4" y="0"/>
                </a:cxn>
              </a:cxnLst>
              <a:rect l="0" t="0" r="r" b="b"/>
              <a:pathLst>
                <a:path w="59" h="451">
                  <a:moveTo>
                    <a:pt x="4" y="0"/>
                  </a:moveTo>
                  <a:lnTo>
                    <a:pt x="3" y="4"/>
                  </a:lnTo>
                  <a:lnTo>
                    <a:pt x="2" y="16"/>
                  </a:lnTo>
                  <a:lnTo>
                    <a:pt x="0" y="41"/>
                  </a:lnTo>
                  <a:lnTo>
                    <a:pt x="2" y="80"/>
                  </a:lnTo>
                  <a:lnTo>
                    <a:pt x="6" y="137"/>
                  </a:lnTo>
                  <a:lnTo>
                    <a:pt x="17" y="217"/>
                  </a:lnTo>
                  <a:lnTo>
                    <a:pt x="34" y="319"/>
                  </a:lnTo>
                  <a:lnTo>
                    <a:pt x="59" y="451"/>
                  </a:lnTo>
                  <a:lnTo>
                    <a:pt x="59" y="434"/>
                  </a:lnTo>
                  <a:lnTo>
                    <a:pt x="58" y="391"/>
                  </a:lnTo>
                  <a:lnTo>
                    <a:pt x="55" y="327"/>
                  </a:lnTo>
                  <a:lnTo>
                    <a:pt x="51" y="254"/>
                  </a:lnTo>
                  <a:lnTo>
                    <a:pt x="44" y="175"/>
                  </a:lnTo>
                  <a:lnTo>
                    <a:pt x="34" y="103"/>
                  </a:lnTo>
                  <a:lnTo>
                    <a:pt x="21" y="41"/>
                  </a:lnTo>
                  <a:lnTo>
                    <a:pt x="4" y="0"/>
                  </a:lnTo>
                  <a:close/>
                </a:path>
              </a:pathLst>
            </a:custGeom>
            <a:solidFill>
              <a:srgbClr val="0000BF"/>
            </a:solidFill>
            <a:ln w="9525">
              <a:noFill/>
              <a:round/>
              <a:headEnd/>
              <a:tailEnd/>
            </a:ln>
          </p:spPr>
          <p:txBody>
            <a:bodyPr/>
            <a:lstStyle/>
            <a:p>
              <a:endParaRPr lang="en-US"/>
            </a:p>
          </p:txBody>
        </p:sp>
        <p:sp>
          <p:nvSpPr>
            <p:cNvPr id="145453" name="Freeform 45"/>
            <p:cNvSpPr>
              <a:spLocks/>
            </p:cNvSpPr>
            <p:nvPr/>
          </p:nvSpPr>
          <p:spPr bwMode="auto">
            <a:xfrm>
              <a:off x="4394" y="3662"/>
              <a:ext cx="25" cy="61"/>
            </a:xfrm>
            <a:custGeom>
              <a:avLst/>
              <a:gdLst/>
              <a:ahLst/>
              <a:cxnLst>
                <a:cxn ang="0">
                  <a:pos x="47" y="0"/>
                </a:cxn>
                <a:cxn ang="0">
                  <a:pos x="46" y="3"/>
                </a:cxn>
                <a:cxn ang="0">
                  <a:pos x="43" y="14"/>
                </a:cxn>
                <a:cxn ang="0">
                  <a:pos x="37" y="28"/>
                </a:cxn>
                <a:cxn ang="0">
                  <a:pos x="30" y="46"/>
                </a:cxn>
                <a:cxn ang="0">
                  <a:pos x="23" y="65"/>
                </a:cxn>
                <a:cxn ang="0">
                  <a:pos x="15" y="85"/>
                </a:cxn>
                <a:cxn ang="0">
                  <a:pos x="8" y="102"/>
                </a:cxn>
                <a:cxn ang="0">
                  <a:pos x="1" y="116"/>
                </a:cxn>
                <a:cxn ang="0">
                  <a:pos x="0" y="123"/>
                </a:cxn>
                <a:cxn ang="0">
                  <a:pos x="5" y="122"/>
                </a:cxn>
                <a:cxn ang="0">
                  <a:pos x="13" y="113"/>
                </a:cxn>
                <a:cxn ang="0">
                  <a:pos x="24" y="98"/>
                </a:cxn>
                <a:cxn ang="0">
                  <a:pos x="36" y="78"/>
                </a:cxn>
                <a:cxn ang="0">
                  <a:pos x="44" y="54"/>
                </a:cxn>
                <a:cxn ang="0">
                  <a:pos x="48" y="27"/>
                </a:cxn>
                <a:cxn ang="0">
                  <a:pos x="47" y="0"/>
                </a:cxn>
              </a:cxnLst>
              <a:rect l="0" t="0" r="r" b="b"/>
              <a:pathLst>
                <a:path w="48" h="123">
                  <a:moveTo>
                    <a:pt x="47" y="0"/>
                  </a:moveTo>
                  <a:lnTo>
                    <a:pt x="46" y="3"/>
                  </a:lnTo>
                  <a:lnTo>
                    <a:pt x="43" y="14"/>
                  </a:lnTo>
                  <a:lnTo>
                    <a:pt x="37" y="28"/>
                  </a:lnTo>
                  <a:lnTo>
                    <a:pt x="30" y="46"/>
                  </a:lnTo>
                  <a:lnTo>
                    <a:pt x="23" y="65"/>
                  </a:lnTo>
                  <a:lnTo>
                    <a:pt x="15" y="85"/>
                  </a:lnTo>
                  <a:lnTo>
                    <a:pt x="8" y="102"/>
                  </a:lnTo>
                  <a:lnTo>
                    <a:pt x="1" y="116"/>
                  </a:lnTo>
                  <a:lnTo>
                    <a:pt x="0" y="123"/>
                  </a:lnTo>
                  <a:lnTo>
                    <a:pt x="5" y="122"/>
                  </a:lnTo>
                  <a:lnTo>
                    <a:pt x="13" y="113"/>
                  </a:lnTo>
                  <a:lnTo>
                    <a:pt x="24" y="98"/>
                  </a:lnTo>
                  <a:lnTo>
                    <a:pt x="36" y="78"/>
                  </a:lnTo>
                  <a:lnTo>
                    <a:pt x="44" y="54"/>
                  </a:lnTo>
                  <a:lnTo>
                    <a:pt x="48" y="27"/>
                  </a:lnTo>
                  <a:lnTo>
                    <a:pt x="47" y="0"/>
                  </a:lnTo>
                  <a:close/>
                </a:path>
              </a:pathLst>
            </a:custGeom>
            <a:solidFill>
              <a:srgbClr val="0000BF"/>
            </a:solidFill>
            <a:ln w="9525">
              <a:noFill/>
              <a:round/>
              <a:headEnd/>
              <a:tailEnd/>
            </a:ln>
          </p:spPr>
          <p:txBody>
            <a:bodyPr/>
            <a:lstStyle/>
            <a:p>
              <a:endParaRPr lang="en-US"/>
            </a:p>
          </p:txBody>
        </p:sp>
        <p:sp>
          <p:nvSpPr>
            <p:cNvPr id="145454" name="Freeform 46"/>
            <p:cNvSpPr>
              <a:spLocks/>
            </p:cNvSpPr>
            <p:nvPr/>
          </p:nvSpPr>
          <p:spPr bwMode="auto">
            <a:xfrm>
              <a:off x="4513" y="3200"/>
              <a:ext cx="21" cy="99"/>
            </a:xfrm>
            <a:custGeom>
              <a:avLst/>
              <a:gdLst/>
              <a:ahLst/>
              <a:cxnLst>
                <a:cxn ang="0">
                  <a:pos x="33" y="0"/>
                </a:cxn>
                <a:cxn ang="0">
                  <a:pos x="35" y="5"/>
                </a:cxn>
                <a:cxn ang="0">
                  <a:pos x="38" y="19"/>
                </a:cxn>
                <a:cxn ang="0">
                  <a:pos x="40" y="41"/>
                </a:cxn>
                <a:cxn ang="0">
                  <a:pos x="43" y="67"/>
                </a:cxn>
                <a:cxn ang="0">
                  <a:pos x="42" y="97"/>
                </a:cxn>
                <a:cxn ang="0">
                  <a:pos x="37" y="130"/>
                </a:cxn>
                <a:cxn ang="0">
                  <a:pos x="27" y="164"/>
                </a:cxn>
                <a:cxn ang="0">
                  <a:pos x="8" y="197"/>
                </a:cxn>
                <a:cxn ang="0">
                  <a:pos x="2" y="197"/>
                </a:cxn>
                <a:cxn ang="0">
                  <a:pos x="0" y="180"/>
                </a:cxn>
                <a:cxn ang="0">
                  <a:pos x="1" y="151"/>
                </a:cxn>
                <a:cxn ang="0">
                  <a:pos x="5" y="114"/>
                </a:cxn>
                <a:cxn ang="0">
                  <a:pos x="10" y="76"/>
                </a:cxn>
                <a:cxn ang="0">
                  <a:pos x="17" y="42"/>
                </a:cxn>
                <a:cxn ang="0">
                  <a:pos x="25" y="14"/>
                </a:cxn>
                <a:cxn ang="0">
                  <a:pos x="33" y="0"/>
                </a:cxn>
              </a:cxnLst>
              <a:rect l="0" t="0" r="r" b="b"/>
              <a:pathLst>
                <a:path w="43" h="197">
                  <a:moveTo>
                    <a:pt x="33" y="0"/>
                  </a:moveTo>
                  <a:lnTo>
                    <a:pt x="35" y="5"/>
                  </a:lnTo>
                  <a:lnTo>
                    <a:pt x="38" y="19"/>
                  </a:lnTo>
                  <a:lnTo>
                    <a:pt x="40" y="41"/>
                  </a:lnTo>
                  <a:lnTo>
                    <a:pt x="43" y="67"/>
                  </a:lnTo>
                  <a:lnTo>
                    <a:pt x="42" y="97"/>
                  </a:lnTo>
                  <a:lnTo>
                    <a:pt x="37" y="130"/>
                  </a:lnTo>
                  <a:lnTo>
                    <a:pt x="27" y="164"/>
                  </a:lnTo>
                  <a:lnTo>
                    <a:pt x="8" y="197"/>
                  </a:lnTo>
                  <a:lnTo>
                    <a:pt x="2" y="197"/>
                  </a:lnTo>
                  <a:lnTo>
                    <a:pt x="0" y="180"/>
                  </a:lnTo>
                  <a:lnTo>
                    <a:pt x="1" y="151"/>
                  </a:lnTo>
                  <a:lnTo>
                    <a:pt x="5" y="114"/>
                  </a:lnTo>
                  <a:lnTo>
                    <a:pt x="10" y="76"/>
                  </a:lnTo>
                  <a:lnTo>
                    <a:pt x="17" y="42"/>
                  </a:lnTo>
                  <a:lnTo>
                    <a:pt x="25" y="14"/>
                  </a:lnTo>
                  <a:lnTo>
                    <a:pt x="33" y="0"/>
                  </a:lnTo>
                  <a:close/>
                </a:path>
              </a:pathLst>
            </a:custGeom>
            <a:solidFill>
              <a:srgbClr val="0000BF"/>
            </a:solidFill>
            <a:ln w="9525">
              <a:noFill/>
              <a:round/>
              <a:headEnd/>
              <a:tailEnd/>
            </a:ln>
          </p:spPr>
          <p:txBody>
            <a:bodyPr/>
            <a:lstStyle/>
            <a:p>
              <a:endParaRPr lang="en-US"/>
            </a:p>
          </p:txBody>
        </p:sp>
        <p:sp>
          <p:nvSpPr>
            <p:cNvPr id="145455" name="Freeform 47"/>
            <p:cNvSpPr>
              <a:spLocks/>
            </p:cNvSpPr>
            <p:nvPr/>
          </p:nvSpPr>
          <p:spPr bwMode="auto">
            <a:xfrm>
              <a:off x="4368" y="3216"/>
              <a:ext cx="121" cy="25"/>
            </a:xfrm>
            <a:custGeom>
              <a:avLst/>
              <a:gdLst/>
              <a:ahLst/>
              <a:cxnLst>
                <a:cxn ang="0">
                  <a:pos x="242" y="22"/>
                </a:cxn>
                <a:cxn ang="0">
                  <a:pos x="240" y="22"/>
                </a:cxn>
                <a:cxn ang="0">
                  <a:pos x="233" y="24"/>
                </a:cxn>
                <a:cxn ang="0">
                  <a:pos x="223" y="26"/>
                </a:cxn>
                <a:cxn ang="0">
                  <a:pos x="208" y="28"/>
                </a:cxn>
                <a:cxn ang="0">
                  <a:pos x="192" y="32"/>
                </a:cxn>
                <a:cxn ang="0">
                  <a:pos x="172" y="34"/>
                </a:cxn>
                <a:cxn ang="0">
                  <a:pos x="153" y="37"/>
                </a:cxn>
                <a:cxn ang="0">
                  <a:pos x="132" y="41"/>
                </a:cxn>
                <a:cxn ang="0">
                  <a:pos x="110" y="43"/>
                </a:cxn>
                <a:cxn ang="0">
                  <a:pos x="89" y="47"/>
                </a:cxn>
                <a:cxn ang="0">
                  <a:pos x="68" y="49"/>
                </a:cxn>
                <a:cxn ang="0">
                  <a:pos x="50" y="50"/>
                </a:cxn>
                <a:cxn ang="0">
                  <a:pos x="34" y="51"/>
                </a:cxn>
                <a:cxn ang="0">
                  <a:pos x="20" y="51"/>
                </a:cxn>
                <a:cxn ang="0">
                  <a:pos x="10" y="50"/>
                </a:cxn>
                <a:cxn ang="0">
                  <a:pos x="3" y="48"/>
                </a:cxn>
                <a:cxn ang="0">
                  <a:pos x="0" y="44"/>
                </a:cxn>
                <a:cxn ang="0">
                  <a:pos x="3" y="40"/>
                </a:cxn>
                <a:cxn ang="0">
                  <a:pos x="10" y="35"/>
                </a:cxn>
                <a:cxn ang="0">
                  <a:pos x="20" y="29"/>
                </a:cxn>
                <a:cxn ang="0">
                  <a:pos x="34" y="24"/>
                </a:cxn>
                <a:cxn ang="0">
                  <a:pos x="50" y="18"/>
                </a:cxn>
                <a:cxn ang="0">
                  <a:pos x="67" y="13"/>
                </a:cxn>
                <a:cxn ang="0">
                  <a:pos x="87" y="9"/>
                </a:cxn>
                <a:cxn ang="0">
                  <a:pos x="108" y="5"/>
                </a:cxn>
                <a:cxn ang="0">
                  <a:pos x="129" y="3"/>
                </a:cxn>
                <a:cxn ang="0">
                  <a:pos x="150" y="0"/>
                </a:cxn>
                <a:cxn ang="0">
                  <a:pos x="172" y="2"/>
                </a:cxn>
                <a:cxn ang="0">
                  <a:pos x="192" y="3"/>
                </a:cxn>
                <a:cxn ang="0">
                  <a:pos x="211" y="7"/>
                </a:cxn>
                <a:cxn ang="0">
                  <a:pos x="227" y="13"/>
                </a:cxn>
                <a:cxn ang="0">
                  <a:pos x="242" y="22"/>
                </a:cxn>
              </a:cxnLst>
              <a:rect l="0" t="0" r="r" b="b"/>
              <a:pathLst>
                <a:path w="242" h="51">
                  <a:moveTo>
                    <a:pt x="242" y="22"/>
                  </a:moveTo>
                  <a:lnTo>
                    <a:pt x="240" y="22"/>
                  </a:lnTo>
                  <a:lnTo>
                    <a:pt x="233" y="24"/>
                  </a:lnTo>
                  <a:lnTo>
                    <a:pt x="223" y="26"/>
                  </a:lnTo>
                  <a:lnTo>
                    <a:pt x="208" y="28"/>
                  </a:lnTo>
                  <a:lnTo>
                    <a:pt x="192" y="32"/>
                  </a:lnTo>
                  <a:lnTo>
                    <a:pt x="172" y="34"/>
                  </a:lnTo>
                  <a:lnTo>
                    <a:pt x="153" y="37"/>
                  </a:lnTo>
                  <a:lnTo>
                    <a:pt x="132" y="41"/>
                  </a:lnTo>
                  <a:lnTo>
                    <a:pt x="110" y="43"/>
                  </a:lnTo>
                  <a:lnTo>
                    <a:pt x="89" y="47"/>
                  </a:lnTo>
                  <a:lnTo>
                    <a:pt x="68" y="49"/>
                  </a:lnTo>
                  <a:lnTo>
                    <a:pt x="50" y="50"/>
                  </a:lnTo>
                  <a:lnTo>
                    <a:pt x="34" y="51"/>
                  </a:lnTo>
                  <a:lnTo>
                    <a:pt x="20" y="51"/>
                  </a:lnTo>
                  <a:lnTo>
                    <a:pt x="10" y="50"/>
                  </a:lnTo>
                  <a:lnTo>
                    <a:pt x="3" y="48"/>
                  </a:lnTo>
                  <a:lnTo>
                    <a:pt x="0" y="44"/>
                  </a:lnTo>
                  <a:lnTo>
                    <a:pt x="3" y="40"/>
                  </a:lnTo>
                  <a:lnTo>
                    <a:pt x="10" y="35"/>
                  </a:lnTo>
                  <a:lnTo>
                    <a:pt x="20" y="29"/>
                  </a:lnTo>
                  <a:lnTo>
                    <a:pt x="34" y="24"/>
                  </a:lnTo>
                  <a:lnTo>
                    <a:pt x="50" y="18"/>
                  </a:lnTo>
                  <a:lnTo>
                    <a:pt x="67" y="13"/>
                  </a:lnTo>
                  <a:lnTo>
                    <a:pt x="87" y="9"/>
                  </a:lnTo>
                  <a:lnTo>
                    <a:pt x="108" y="5"/>
                  </a:lnTo>
                  <a:lnTo>
                    <a:pt x="129" y="3"/>
                  </a:lnTo>
                  <a:lnTo>
                    <a:pt x="150" y="0"/>
                  </a:lnTo>
                  <a:lnTo>
                    <a:pt x="172" y="2"/>
                  </a:lnTo>
                  <a:lnTo>
                    <a:pt x="192" y="3"/>
                  </a:lnTo>
                  <a:lnTo>
                    <a:pt x="211" y="7"/>
                  </a:lnTo>
                  <a:lnTo>
                    <a:pt x="227" y="13"/>
                  </a:lnTo>
                  <a:lnTo>
                    <a:pt x="242" y="22"/>
                  </a:lnTo>
                  <a:close/>
                </a:path>
              </a:pathLst>
            </a:custGeom>
            <a:solidFill>
              <a:srgbClr val="0000BF"/>
            </a:solidFill>
            <a:ln w="9525">
              <a:noFill/>
              <a:round/>
              <a:headEnd/>
              <a:tailEnd/>
            </a:ln>
          </p:spPr>
          <p:txBody>
            <a:bodyPr/>
            <a:lstStyle/>
            <a:p>
              <a:endParaRPr lang="en-US"/>
            </a:p>
          </p:txBody>
        </p:sp>
        <p:sp>
          <p:nvSpPr>
            <p:cNvPr id="145456" name="Freeform 48"/>
            <p:cNvSpPr>
              <a:spLocks/>
            </p:cNvSpPr>
            <p:nvPr/>
          </p:nvSpPr>
          <p:spPr bwMode="auto">
            <a:xfrm>
              <a:off x="4348" y="3398"/>
              <a:ext cx="38" cy="128"/>
            </a:xfrm>
            <a:custGeom>
              <a:avLst/>
              <a:gdLst/>
              <a:ahLst/>
              <a:cxnLst>
                <a:cxn ang="0">
                  <a:pos x="77" y="0"/>
                </a:cxn>
                <a:cxn ang="0">
                  <a:pos x="73" y="8"/>
                </a:cxn>
                <a:cxn ang="0">
                  <a:pos x="65" y="29"/>
                </a:cxn>
                <a:cxn ang="0">
                  <a:pos x="53" y="58"/>
                </a:cxn>
                <a:cxn ang="0">
                  <a:pos x="39" y="92"/>
                </a:cxn>
                <a:cxn ang="0">
                  <a:pos x="24" y="129"/>
                </a:cxn>
                <a:cxn ang="0">
                  <a:pos x="11" y="161"/>
                </a:cxn>
                <a:cxn ang="0">
                  <a:pos x="3" y="188"/>
                </a:cxn>
                <a:cxn ang="0">
                  <a:pos x="0" y="203"/>
                </a:cxn>
                <a:cxn ang="0">
                  <a:pos x="3" y="221"/>
                </a:cxn>
                <a:cxn ang="0">
                  <a:pos x="12" y="239"/>
                </a:cxn>
                <a:cxn ang="0">
                  <a:pos x="20" y="251"/>
                </a:cxn>
                <a:cxn ang="0">
                  <a:pos x="24" y="257"/>
                </a:cxn>
                <a:cxn ang="0">
                  <a:pos x="77" y="0"/>
                </a:cxn>
              </a:cxnLst>
              <a:rect l="0" t="0" r="r" b="b"/>
              <a:pathLst>
                <a:path w="77" h="257">
                  <a:moveTo>
                    <a:pt x="77" y="0"/>
                  </a:moveTo>
                  <a:lnTo>
                    <a:pt x="73" y="8"/>
                  </a:lnTo>
                  <a:lnTo>
                    <a:pt x="65" y="29"/>
                  </a:lnTo>
                  <a:lnTo>
                    <a:pt x="53" y="58"/>
                  </a:lnTo>
                  <a:lnTo>
                    <a:pt x="39" y="92"/>
                  </a:lnTo>
                  <a:lnTo>
                    <a:pt x="24" y="129"/>
                  </a:lnTo>
                  <a:lnTo>
                    <a:pt x="11" y="161"/>
                  </a:lnTo>
                  <a:lnTo>
                    <a:pt x="3" y="188"/>
                  </a:lnTo>
                  <a:lnTo>
                    <a:pt x="0" y="203"/>
                  </a:lnTo>
                  <a:lnTo>
                    <a:pt x="3" y="221"/>
                  </a:lnTo>
                  <a:lnTo>
                    <a:pt x="12" y="239"/>
                  </a:lnTo>
                  <a:lnTo>
                    <a:pt x="20" y="251"/>
                  </a:lnTo>
                  <a:lnTo>
                    <a:pt x="24" y="257"/>
                  </a:lnTo>
                  <a:lnTo>
                    <a:pt x="77" y="0"/>
                  </a:lnTo>
                  <a:close/>
                </a:path>
              </a:pathLst>
            </a:custGeom>
            <a:solidFill>
              <a:srgbClr val="0000BF"/>
            </a:solidFill>
            <a:ln w="9525">
              <a:noFill/>
              <a:round/>
              <a:headEnd/>
              <a:tailEnd/>
            </a:ln>
          </p:spPr>
          <p:txBody>
            <a:bodyPr/>
            <a:lstStyle/>
            <a:p>
              <a:endParaRPr lang="en-US"/>
            </a:p>
          </p:txBody>
        </p:sp>
        <p:sp>
          <p:nvSpPr>
            <p:cNvPr id="145457" name="Freeform 49"/>
            <p:cNvSpPr>
              <a:spLocks/>
            </p:cNvSpPr>
            <p:nvPr/>
          </p:nvSpPr>
          <p:spPr bwMode="auto">
            <a:xfrm>
              <a:off x="4305" y="3375"/>
              <a:ext cx="101" cy="108"/>
            </a:xfrm>
            <a:custGeom>
              <a:avLst/>
              <a:gdLst/>
              <a:ahLst/>
              <a:cxnLst>
                <a:cxn ang="0">
                  <a:pos x="31" y="0"/>
                </a:cxn>
                <a:cxn ang="0">
                  <a:pos x="203" y="218"/>
                </a:cxn>
                <a:cxn ang="0">
                  <a:pos x="0" y="39"/>
                </a:cxn>
                <a:cxn ang="0">
                  <a:pos x="31" y="0"/>
                </a:cxn>
              </a:cxnLst>
              <a:rect l="0" t="0" r="r" b="b"/>
              <a:pathLst>
                <a:path w="203" h="218">
                  <a:moveTo>
                    <a:pt x="31" y="0"/>
                  </a:moveTo>
                  <a:lnTo>
                    <a:pt x="203" y="218"/>
                  </a:lnTo>
                  <a:lnTo>
                    <a:pt x="0" y="39"/>
                  </a:lnTo>
                  <a:lnTo>
                    <a:pt x="31" y="0"/>
                  </a:lnTo>
                  <a:close/>
                </a:path>
              </a:pathLst>
            </a:custGeom>
            <a:solidFill>
              <a:srgbClr val="0000BF"/>
            </a:solidFill>
            <a:ln w="9525">
              <a:noFill/>
              <a:round/>
              <a:headEnd/>
              <a:tailEnd/>
            </a:ln>
          </p:spPr>
          <p:txBody>
            <a:bodyPr/>
            <a:lstStyle/>
            <a:p>
              <a:endParaRPr lang="en-US"/>
            </a:p>
          </p:txBody>
        </p:sp>
        <p:sp>
          <p:nvSpPr>
            <p:cNvPr id="145458" name="Freeform 50"/>
            <p:cNvSpPr>
              <a:spLocks/>
            </p:cNvSpPr>
            <p:nvPr/>
          </p:nvSpPr>
          <p:spPr bwMode="auto">
            <a:xfrm>
              <a:off x="4269" y="3418"/>
              <a:ext cx="77" cy="97"/>
            </a:xfrm>
            <a:custGeom>
              <a:avLst/>
              <a:gdLst/>
              <a:ahLst/>
              <a:cxnLst>
                <a:cxn ang="0">
                  <a:pos x="0" y="0"/>
                </a:cxn>
                <a:cxn ang="0">
                  <a:pos x="154" y="194"/>
                </a:cxn>
                <a:cxn ang="0">
                  <a:pos x="36" y="79"/>
                </a:cxn>
                <a:cxn ang="0">
                  <a:pos x="0" y="0"/>
                </a:cxn>
              </a:cxnLst>
              <a:rect l="0" t="0" r="r" b="b"/>
              <a:pathLst>
                <a:path w="154" h="194">
                  <a:moveTo>
                    <a:pt x="0" y="0"/>
                  </a:moveTo>
                  <a:lnTo>
                    <a:pt x="154" y="194"/>
                  </a:lnTo>
                  <a:lnTo>
                    <a:pt x="36" y="79"/>
                  </a:lnTo>
                  <a:lnTo>
                    <a:pt x="0" y="0"/>
                  </a:lnTo>
                  <a:close/>
                </a:path>
              </a:pathLst>
            </a:custGeom>
            <a:solidFill>
              <a:srgbClr val="0000BF"/>
            </a:solidFill>
            <a:ln w="9525">
              <a:noFill/>
              <a:round/>
              <a:headEnd/>
              <a:tailEnd/>
            </a:ln>
          </p:spPr>
          <p:txBody>
            <a:bodyPr/>
            <a:lstStyle/>
            <a:p>
              <a:endParaRPr lang="en-US"/>
            </a:p>
          </p:txBody>
        </p:sp>
        <p:sp>
          <p:nvSpPr>
            <p:cNvPr id="145459" name="Freeform 51"/>
            <p:cNvSpPr>
              <a:spLocks/>
            </p:cNvSpPr>
            <p:nvPr/>
          </p:nvSpPr>
          <p:spPr bwMode="auto">
            <a:xfrm>
              <a:off x="4343" y="3519"/>
              <a:ext cx="8" cy="80"/>
            </a:xfrm>
            <a:custGeom>
              <a:avLst/>
              <a:gdLst/>
              <a:ahLst/>
              <a:cxnLst>
                <a:cxn ang="0">
                  <a:pos x="18" y="0"/>
                </a:cxn>
                <a:cxn ang="0">
                  <a:pos x="15" y="17"/>
                </a:cxn>
                <a:cxn ang="0">
                  <a:pos x="9" y="56"/>
                </a:cxn>
                <a:cxn ang="0">
                  <a:pos x="3" y="98"/>
                </a:cxn>
                <a:cxn ang="0">
                  <a:pos x="0" y="123"/>
                </a:cxn>
                <a:cxn ang="0">
                  <a:pos x="3" y="136"/>
                </a:cxn>
                <a:cxn ang="0">
                  <a:pos x="9" y="149"/>
                </a:cxn>
                <a:cxn ang="0">
                  <a:pos x="15" y="158"/>
                </a:cxn>
                <a:cxn ang="0">
                  <a:pos x="18" y="161"/>
                </a:cxn>
                <a:cxn ang="0">
                  <a:pos x="18" y="0"/>
                </a:cxn>
              </a:cxnLst>
              <a:rect l="0" t="0" r="r" b="b"/>
              <a:pathLst>
                <a:path w="18" h="161">
                  <a:moveTo>
                    <a:pt x="18" y="0"/>
                  </a:moveTo>
                  <a:lnTo>
                    <a:pt x="15" y="17"/>
                  </a:lnTo>
                  <a:lnTo>
                    <a:pt x="9" y="56"/>
                  </a:lnTo>
                  <a:lnTo>
                    <a:pt x="3" y="98"/>
                  </a:lnTo>
                  <a:lnTo>
                    <a:pt x="0" y="123"/>
                  </a:lnTo>
                  <a:lnTo>
                    <a:pt x="3" y="136"/>
                  </a:lnTo>
                  <a:lnTo>
                    <a:pt x="9" y="149"/>
                  </a:lnTo>
                  <a:lnTo>
                    <a:pt x="15" y="158"/>
                  </a:lnTo>
                  <a:lnTo>
                    <a:pt x="18" y="161"/>
                  </a:lnTo>
                  <a:lnTo>
                    <a:pt x="18" y="0"/>
                  </a:lnTo>
                  <a:close/>
                </a:path>
              </a:pathLst>
            </a:custGeom>
            <a:solidFill>
              <a:srgbClr val="0000BF"/>
            </a:solidFill>
            <a:ln w="9525">
              <a:noFill/>
              <a:round/>
              <a:headEnd/>
              <a:tailEnd/>
            </a:ln>
          </p:spPr>
          <p:txBody>
            <a:bodyPr/>
            <a:lstStyle/>
            <a:p>
              <a:endParaRPr lang="en-US"/>
            </a:p>
          </p:txBody>
        </p:sp>
        <p:sp>
          <p:nvSpPr>
            <p:cNvPr id="145460" name="Freeform 52"/>
            <p:cNvSpPr>
              <a:spLocks/>
            </p:cNvSpPr>
            <p:nvPr/>
          </p:nvSpPr>
          <p:spPr bwMode="auto">
            <a:xfrm>
              <a:off x="4309" y="3516"/>
              <a:ext cx="64" cy="73"/>
            </a:xfrm>
            <a:custGeom>
              <a:avLst/>
              <a:gdLst/>
              <a:ahLst/>
              <a:cxnLst>
                <a:cxn ang="0">
                  <a:pos x="0" y="0"/>
                </a:cxn>
                <a:cxn ang="0">
                  <a:pos x="128" y="145"/>
                </a:cxn>
                <a:cxn ang="0">
                  <a:pos x="26" y="55"/>
                </a:cxn>
                <a:cxn ang="0">
                  <a:pos x="0" y="0"/>
                </a:cxn>
              </a:cxnLst>
              <a:rect l="0" t="0" r="r" b="b"/>
              <a:pathLst>
                <a:path w="128" h="145">
                  <a:moveTo>
                    <a:pt x="0" y="0"/>
                  </a:moveTo>
                  <a:lnTo>
                    <a:pt x="128" y="145"/>
                  </a:lnTo>
                  <a:lnTo>
                    <a:pt x="26" y="55"/>
                  </a:lnTo>
                  <a:lnTo>
                    <a:pt x="0" y="0"/>
                  </a:lnTo>
                  <a:close/>
                </a:path>
              </a:pathLst>
            </a:custGeom>
            <a:solidFill>
              <a:srgbClr val="0000BF"/>
            </a:solidFill>
            <a:ln w="9525">
              <a:noFill/>
              <a:round/>
              <a:headEnd/>
              <a:tailEnd/>
            </a:ln>
          </p:spPr>
          <p:txBody>
            <a:bodyPr/>
            <a:lstStyle/>
            <a:p>
              <a:endParaRPr lang="en-US"/>
            </a:p>
          </p:txBody>
        </p:sp>
        <p:sp>
          <p:nvSpPr>
            <p:cNvPr id="145461" name="Freeform 53"/>
            <p:cNvSpPr>
              <a:spLocks/>
            </p:cNvSpPr>
            <p:nvPr/>
          </p:nvSpPr>
          <p:spPr bwMode="auto">
            <a:xfrm>
              <a:off x="4348" y="3510"/>
              <a:ext cx="70" cy="63"/>
            </a:xfrm>
            <a:custGeom>
              <a:avLst/>
              <a:gdLst/>
              <a:ahLst/>
              <a:cxnLst>
                <a:cxn ang="0">
                  <a:pos x="0" y="0"/>
                </a:cxn>
                <a:cxn ang="0">
                  <a:pos x="140" y="124"/>
                </a:cxn>
                <a:cxn ang="0">
                  <a:pos x="16" y="54"/>
                </a:cxn>
                <a:cxn ang="0">
                  <a:pos x="0" y="0"/>
                </a:cxn>
              </a:cxnLst>
              <a:rect l="0" t="0" r="r" b="b"/>
              <a:pathLst>
                <a:path w="140" h="124">
                  <a:moveTo>
                    <a:pt x="0" y="0"/>
                  </a:moveTo>
                  <a:lnTo>
                    <a:pt x="140" y="124"/>
                  </a:lnTo>
                  <a:lnTo>
                    <a:pt x="16" y="54"/>
                  </a:lnTo>
                  <a:lnTo>
                    <a:pt x="0" y="0"/>
                  </a:lnTo>
                  <a:close/>
                </a:path>
              </a:pathLst>
            </a:custGeom>
            <a:solidFill>
              <a:srgbClr val="0000BF"/>
            </a:solidFill>
            <a:ln w="9525">
              <a:noFill/>
              <a:round/>
              <a:headEnd/>
              <a:tailEnd/>
            </a:ln>
          </p:spPr>
          <p:txBody>
            <a:bodyPr/>
            <a:lstStyle/>
            <a:p>
              <a:endParaRPr lang="en-US"/>
            </a:p>
          </p:txBody>
        </p:sp>
        <p:sp>
          <p:nvSpPr>
            <p:cNvPr id="145462" name="Freeform 54"/>
            <p:cNvSpPr>
              <a:spLocks/>
            </p:cNvSpPr>
            <p:nvPr/>
          </p:nvSpPr>
          <p:spPr bwMode="auto">
            <a:xfrm>
              <a:off x="4379" y="3483"/>
              <a:ext cx="35" cy="109"/>
            </a:xfrm>
            <a:custGeom>
              <a:avLst/>
              <a:gdLst/>
              <a:ahLst/>
              <a:cxnLst>
                <a:cxn ang="0">
                  <a:pos x="53" y="0"/>
                </a:cxn>
                <a:cxn ang="0">
                  <a:pos x="0" y="217"/>
                </a:cxn>
                <a:cxn ang="0">
                  <a:pos x="69" y="46"/>
                </a:cxn>
                <a:cxn ang="0">
                  <a:pos x="53" y="0"/>
                </a:cxn>
              </a:cxnLst>
              <a:rect l="0" t="0" r="r" b="b"/>
              <a:pathLst>
                <a:path w="69" h="217">
                  <a:moveTo>
                    <a:pt x="53" y="0"/>
                  </a:moveTo>
                  <a:lnTo>
                    <a:pt x="0" y="217"/>
                  </a:lnTo>
                  <a:lnTo>
                    <a:pt x="69" y="46"/>
                  </a:lnTo>
                  <a:lnTo>
                    <a:pt x="53" y="0"/>
                  </a:lnTo>
                  <a:close/>
                </a:path>
              </a:pathLst>
            </a:custGeom>
            <a:solidFill>
              <a:srgbClr val="0000BF"/>
            </a:solidFill>
            <a:ln w="9525">
              <a:noFill/>
              <a:round/>
              <a:headEnd/>
              <a:tailEnd/>
            </a:ln>
          </p:spPr>
          <p:txBody>
            <a:bodyPr/>
            <a:lstStyle/>
            <a:p>
              <a:endParaRPr lang="en-US"/>
            </a:p>
          </p:txBody>
        </p:sp>
        <p:sp>
          <p:nvSpPr>
            <p:cNvPr id="145463" name="Freeform 55"/>
            <p:cNvSpPr>
              <a:spLocks/>
            </p:cNvSpPr>
            <p:nvPr/>
          </p:nvSpPr>
          <p:spPr bwMode="auto">
            <a:xfrm>
              <a:off x="4313" y="3332"/>
              <a:ext cx="151" cy="58"/>
            </a:xfrm>
            <a:custGeom>
              <a:avLst/>
              <a:gdLst/>
              <a:ahLst/>
              <a:cxnLst>
                <a:cxn ang="0">
                  <a:pos x="15" y="85"/>
                </a:cxn>
                <a:cxn ang="0">
                  <a:pos x="302" y="0"/>
                </a:cxn>
                <a:cxn ang="0">
                  <a:pos x="248" y="38"/>
                </a:cxn>
                <a:cxn ang="0">
                  <a:pos x="0" y="116"/>
                </a:cxn>
                <a:cxn ang="0">
                  <a:pos x="15" y="85"/>
                </a:cxn>
              </a:cxnLst>
              <a:rect l="0" t="0" r="r" b="b"/>
              <a:pathLst>
                <a:path w="302" h="116">
                  <a:moveTo>
                    <a:pt x="15" y="85"/>
                  </a:moveTo>
                  <a:lnTo>
                    <a:pt x="302" y="0"/>
                  </a:lnTo>
                  <a:lnTo>
                    <a:pt x="248" y="38"/>
                  </a:lnTo>
                  <a:lnTo>
                    <a:pt x="0" y="116"/>
                  </a:lnTo>
                  <a:lnTo>
                    <a:pt x="15" y="85"/>
                  </a:lnTo>
                  <a:close/>
                </a:path>
              </a:pathLst>
            </a:custGeom>
            <a:solidFill>
              <a:srgbClr val="0000BF"/>
            </a:solidFill>
            <a:ln w="9525">
              <a:noFill/>
              <a:round/>
              <a:headEnd/>
              <a:tailEnd/>
            </a:ln>
          </p:spPr>
          <p:txBody>
            <a:bodyPr/>
            <a:lstStyle/>
            <a:p>
              <a:endParaRPr lang="en-US"/>
            </a:p>
          </p:txBody>
        </p:sp>
        <p:sp>
          <p:nvSpPr>
            <p:cNvPr id="145464" name="Freeform 56"/>
            <p:cNvSpPr>
              <a:spLocks/>
            </p:cNvSpPr>
            <p:nvPr/>
          </p:nvSpPr>
          <p:spPr bwMode="auto">
            <a:xfrm>
              <a:off x="4386" y="3317"/>
              <a:ext cx="23" cy="81"/>
            </a:xfrm>
            <a:custGeom>
              <a:avLst/>
              <a:gdLst/>
              <a:ahLst/>
              <a:cxnLst>
                <a:cxn ang="0">
                  <a:pos x="0" y="161"/>
                </a:cxn>
                <a:cxn ang="0">
                  <a:pos x="7" y="0"/>
                </a:cxn>
                <a:cxn ang="0">
                  <a:pos x="46" y="130"/>
                </a:cxn>
                <a:cxn ang="0">
                  <a:pos x="0" y="161"/>
                </a:cxn>
              </a:cxnLst>
              <a:rect l="0" t="0" r="r" b="b"/>
              <a:pathLst>
                <a:path w="46" h="161">
                  <a:moveTo>
                    <a:pt x="0" y="161"/>
                  </a:moveTo>
                  <a:lnTo>
                    <a:pt x="7" y="0"/>
                  </a:lnTo>
                  <a:lnTo>
                    <a:pt x="46" y="130"/>
                  </a:lnTo>
                  <a:lnTo>
                    <a:pt x="0" y="161"/>
                  </a:lnTo>
                  <a:close/>
                </a:path>
              </a:pathLst>
            </a:custGeom>
            <a:solidFill>
              <a:srgbClr val="0000BF"/>
            </a:solidFill>
            <a:ln w="9525">
              <a:noFill/>
              <a:round/>
              <a:headEnd/>
              <a:tailEnd/>
            </a:ln>
          </p:spPr>
          <p:txBody>
            <a:bodyPr/>
            <a:lstStyle/>
            <a:p>
              <a:endParaRPr lang="en-US"/>
            </a:p>
          </p:txBody>
        </p:sp>
        <p:sp>
          <p:nvSpPr>
            <p:cNvPr id="145465" name="Freeform 57"/>
            <p:cNvSpPr>
              <a:spLocks/>
            </p:cNvSpPr>
            <p:nvPr/>
          </p:nvSpPr>
          <p:spPr bwMode="auto">
            <a:xfrm>
              <a:off x="4316" y="3290"/>
              <a:ext cx="20" cy="85"/>
            </a:xfrm>
            <a:custGeom>
              <a:avLst/>
              <a:gdLst/>
              <a:ahLst/>
              <a:cxnLst>
                <a:cxn ang="0">
                  <a:pos x="39" y="0"/>
                </a:cxn>
                <a:cxn ang="0">
                  <a:pos x="8" y="169"/>
                </a:cxn>
                <a:cxn ang="0">
                  <a:pos x="0" y="47"/>
                </a:cxn>
                <a:cxn ang="0">
                  <a:pos x="39" y="0"/>
                </a:cxn>
              </a:cxnLst>
              <a:rect l="0" t="0" r="r" b="b"/>
              <a:pathLst>
                <a:path w="39" h="169">
                  <a:moveTo>
                    <a:pt x="39" y="0"/>
                  </a:moveTo>
                  <a:lnTo>
                    <a:pt x="8" y="169"/>
                  </a:lnTo>
                  <a:lnTo>
                    <a:pt x="0" y="47"/>
                  </a:lnTo>
                  <a:lnTo>
                    <a:pt x="39" y="0"/>
                  </a:lnTo>
                  <a:close/>
                </a:path>
              </a:pathLst>
            </a:custGeom>
            <a:solidFill>
              <a:srgbClr val="0000BF"/>
            </a:solidFill>
            <a:ln w="9525">
              <a:noFill/>
              <a:round/>
              <a:headEnd/>
              <a:tailEnd/>
            </a:ln>
          </p:spPr>
          <p:txBody>
            <a:bodyPr/>
            <a:lstStyle/>
            <a:p>
              <a:endParaRPr lang="en-US"/>
            </a:p>
          </p:txBody>
        </p:sp>
        <p:sp>
          <p:nvSpPr>
            <p:cNvPr id="145466" name="Freeform 58"/>
            <p:cNvSpPr>
              <a:spLocks/>
            </p:cNvSpPr>
            <p:nvPr/>
          </p:nvSpPr>
          <p:spPr bwMode="auto">
            <a:xfrm>
              <a:off x="4274" y="3321"/>
              <a:ext cx="100" cy="27"/>
            </a:xfrm>
            <a:custGeom>
              <a:avLst/>
              <a:gdLst/>
              <a:ahLst/>
              <a:cxnLst>
                <a:cxn ang="0">
                  <a:pos x="202" y="0"/>
                </a:cxn>
                <a:cxn ang="0">
                  <a:pos x="0" y="53"/>
                </a:cxn>
                <a:cxn ang="0">
                  <a:pos x="171" y="31"/>
                </a:cxn>
                <a:cxn ang="0">
                  <a:pos x="202" y="0"/>
                </a:cxn>
              </a:cxnLst>
              <a:rect l="0" t="0" r="r" b="b"/>
              <a:pathLst>
                <a:path w="202" h="53">
                  <a:moveTo>
                    <a:pt x="202" y="0"/>
                  </a:moveTo>
                  <a:lnTo>
                    <a:pt x="0" y="53"/>
                  </a:lnTo>
                  <a:lnTo>
                    <a:pt x="171" y="31"/>
                  </a:lnTo>
                  <a:lnTo>
                    <a:pt x="202" y="0"/>
                  </a:lnTo>
                  <a:close/>
                </a:path>
              </a:pathLst>
            </a:custGeom>
            <a:solidFill>
              <a:srgbClr val="0000BF"/>
            </a:solidFill>
            <a:ln w="9525">
              <a:noFill/>
              <a:round/>
              <a:headEnd/>
              <a:tailEnd/>
            </a:ln>
          </p:spPr>
          <p:txBody>
            <a:bodyPr/>
            <a:lstStyle/>
            <a:p>
              <a:endParaRPr lang="en-US"/>
            </a:p>
          </p:txBody>
        </p:sp>
        <p:sp>
          <p:nvSpPr>
            <p:cNvPr id="145467" name="Freeform 59"/>
            <p:cNvSpPr>
              <a:spLocks/>
            </p:cNvSpPr>
            <p:nvPr/>
          </p:nvSpPr>
          <p:spPr bwMode="auto">
            <a:xfrm>
              <a:off x="4259" y="3247"/>
              <a:ext cx="117" cy="476"/>
            </a:xfrm>
            <a:custGeom>
              <a:avLst/>
              <a:gdLst/>
              <a:ahLst/>
              <a:cxnLst>
                <a:cxn ang="0">
                  <a:pos x="201" y="55"/>
                </a:cxn>
                <a:cxn ang="0">
                  <a:pos x="195" y="61"/>
                </a:cxn>
                <a:cxn ang="0">
                  <a:pos x="177" y="78"/>
                </a:cxn>
                <a:cxn ang="0">
                  <a:pos x="153" y="103"/>
                </a:cxn>
                <a:cxn ang="0">
                  <a:pos x="126" y="134"/>
                </a:cxn>
                <a:cxn ang="0">
                  <a:pos x="97" y="169"/>
                </a:cxn>
                <a:cxn ang="0">
                  <a:pos x="69" y="204"/>
                </a:cxn>
                <a:cxn ang="0">
                  <a:pos x="47" y="238"/>
                </a:cxn>
                <a:cxn ang="0">
                  <a:pos x="33" y="267"/>
                </a:cxn>
                <a:cxn ang="0">
                  <a:pos x="32" y="284"/>
                </a:cxn>
                <a:cxn ang="0">
                  <a:pos x="36" y="309"/>
                </a:cxn>
                <a:cxn ang="0">
                  <a:pos x="44" y="342"/>
                </a:cxn>
                <a:cxn ang="0">
                  <a:pos x="55" y="378"/>
                </a:cxn>
                <a:cxn ang="0">
                  <a:pos x="69" y="420"/>
                </a:cxn>
                <a:cxn ang="0">
                  <a:pos x="86" y="464"/>
                </a:cxn>
                <a:cxn ang="0">
                  <a:pos x="105" y="508"/>
                </a:cxn>
                <a:cxn ang="0">
                  <a:pos x="126" y="555"/>
                </a:cxn>
                <a:cxn ang="0">
                  <a:pos x="145" y="601"/>
                </a:cxn>
                <a:cxn ang="0">
                  <a:pos x="165" y="643"/>
                </a:cxn>
                <a:cxn ang="0">
                  <a:pos x="183" y="683"/>
                </a:cxn>
                <a:cxn ang="0">
                  <a:pos x="199" y="718"/>
                </a:cxn>
                <a:cxn ang="0">
                  <a:pos x="213" y="748"/>
                </a:cxn>
                <a:cxn ang="0">
                  <a:pos x="225" y="771"/>
                </a:cxn>
                <a:cxn ang="0">
                  <a:pos x="232" y="786"/>
                </a:cxn>
                <a:cxn ang="0">
                  <a:pos x="234" y="791"/>
                </a:cxn>
                <a:cxn ang="0">
                  <a:pos x="235" y="953"/>
                </a:cxn>
                <a:cxn ang="0">
                  <a:pos x="211" y="799"/>
                </a:cxn>
                <a:cxn ang="0">
                  <a:pos x="209" y="794"/>
                </a:cxn>
                <a:cxn ang="0">
                  <a:pos x="203" y="780"/>
                </a:cxn>
                <a:cxn ang="0">
                  <a:pos x="194" y="759"/>
                </a:cxn>
                <a:cxn ang="0">
                  <a:pos x="182" y="731"/>
                </a:cxn>
                <a:cxn ang="0">
                  <a:pos x="167" y="698"/>
                </a:cxn>
                <a:cxn ang="0">
                  <a:pos x="151" y="660"/>
                </a:cxn>
                <a:cxn ang="0">
                  <a:pos x="134" y="620"/>
                </a:cxn>
                <a:cxn ang="0">
                  <a:pos x="115" y="578"/>
                </a:cxn>
                <a:cxn ang="0">
                  <a:pos x="97" y="534"/>
                </a:cxn>
                <a:cxn ang="0">
                  <a:pos x="78" y="491"/>
                </a:cxn>
                <a:cxn ang="0">
                  <a:pos x="61" y="450"/>
                </a:cxn>
                <a:cxn ang="0">
                  <a:pos x="45" y="411"/>
                </a:cxn>
                <a:cxn ang="0">
                  <a:pos x="30" y="375"/>
                </a:cxn>
                <a:cxn ang="0">
                  <a:pos x="19" y="345"/>
                </a:cxn>
                <a:cxn ang="0">
                  <a:pos x="8" y="321"/>
                </a:cxn>
                <a:cxn ang="0">
                  <a:pos x="2" y="304"/>
                </a:cxn>
                <a:cxn ang="0">
                  <a:pos x="0" y="272"/>
                </a:cxn>
                <a:cxn ang="0">
                  <a:pos x="10" y="233"/>
                </a:cxn>
                <a:cxn ang="0">
                  <a:pos x="30" y="190"/>
                </a:cxn>
                <a:cxn ang="0">
                  <a:pos x="54" y="143"/>
                </a:cxn>
                <a:cxn ang="0">
                  <a:pos x="83" y="100"/>
                </a:cxn>
                <a:cxn ang="0">
                  <a:pos x="111" y="61"/>
                </a:cxn>
                <a:cxn ang="0">
                  <a:pos x="135" y="29"/>
                </a:cxn>
                <a:cxn ang="0">
                  <a:pos x="153" y="9"/>
                </a:cxn>
                <a:cxn ang="0">
                  <a:pos x="167" y="0"/>
                </a:cxn>
                <a:cxn ang="0">
                  <a:pos x="177" y="0"/>
                </a:cxn>
                <a:cxn ang="0">
                  <a:pos x="186" y="6"/>
                </a:cxn>
                <a:cxn ang="0">
                  <a:pos x="191" y="17"/>
                </a:cxn>
                <a:cxn ang="0">
                  <a:pos x="196" y="29"/>
                </a:cxn>
                <a:cxn ang="0">
                  <a:pos x="198" y="42"/>
                </a:cxn>
                <a:cxn ang="0">
                  <a:pos x="201" y="51"/>
                </a:cxn>
                <a:cxn ang="0">
                  <a:pos x="201" y="55"/>
                </a:cxn>
              </a:cxnLst>
              <a:rect l="0" t="0" r="r" b="b"/>
              <a:pathLst>
                <a:path w="235" h="953">
                  <a:moveTo>
                    <a:pt x="201" y="55"/>
                  </a:moveTo>
                  <a:lnTo>
                    <a:pt x="195" y="61"/>
                  </a:lnTo>
                  <a:lnTo>
                    <a:pt x="177" y="78"/>
                  </a:lnTo>
                  <a:lnTo>
                    <a:pt x="153" y="103"/>
                  </a:lnTo>
                  <a:lnTo>
                    <a:pt x="126" y="134"/>
                  </a:lnTo>
                  <a:lnTo>
                    <a:pt x="97" y="169"/>
                  </a:lnTo>
                  <a:lnTo>
                    <a:pt x="69" y="204"/>
                  </a:lnTo>
                  <a:lnTo>
                    <a:pt x="47" y="238"/>
                  </a:lnTo>
                  <a:lnTo>
                    <a:pt x="33" y="267"/>
                  </a:lnTo>
                  <a:lnTo>
                    <a:pt x="32" y="284"/>
                  </a:lnTo>
                  <a:lnTo>
                    <a:pt x="36" y="309"/>
                  </a:lnTo>
                  <a:lnTo>
                    <a:pt x="44" y="342"/>
                  </a:lnTo>
                  <a:lnTo>
                    <a:pt x="55" y="378"/>
                  </a:lnTo>
                  <a:lnTo>
                    <a:pt x="69" y="420"/>
                  </a:lnTo>
                  <a:lnTo>
                    <a:pt x="86" y="464"/>
                  </a:lnTo>
                  <a:lnTo>
                    <a:pt x="105" y="508"/>
                  </a:lnTo>
                  <a:lnTo>
                    <a:pt x="126" y="555"/>
                  </a:lnTo>
                  <a:lnTo>
                    <a:pt x="145" y="601"/>
                  </a:lnTo>
                  <a:lnTo>
                    <a:pt x="165" y="643"/>
                  </a:lnTo>
                  <a:lnTo>
                    <a:pt x="183" y="683"/>
                  </a:lnTo>
                  <a:lnTo>
                    <a:pt x="199" y="718"/>
                  </a:lnTo>
                  <a:lnTo>
                    <a:pt x="213" y="748"/>
                  </a:lnTo>
                  <a:lnTo>
                    <a:pt x="225" y="771"/>
                  </a:lnTo>
                  <a:lnTo>
                    <a:pt x="232" y="786"/>
                  </a:lnTo>
                  <a:lnTo>
                    <a:pt x="234" y="791"/>
                  </a:lnTo>
                  <a:lnTo>
                    <a:pt x="235" y="953"/>
                  </a:lnTo>
                  <a:lnTo>
                    <a:pt x="211" y="799"/>
                  </a:lnTo>
                  <a:lnTo>
                    <a:pt x="209" y="794"/>
                  </a:lnTo>
                  <a:lnTo>
                    <a:pt x="203" y="780"/>
                  </a:lnTo>
                  <a:lnTo>
                    <a:pt x="194" y="759"/>
                  </a:lnTo>
                  <a:lnTo>
                    <a:pt x="182" y="731"/>
                  </a:lnTo>
                  <a:lnTo>
                    <a:pt x="167" y="698"/>
                  </a:lnTo>
                  <a:lnTo>
                    <a:pt x="151" y="660"/>
                  </a:lnTo>
                  <a:lnTo>
                    <a:pt x="134" y="620"/>
                  </a:lnTo>
                  <a:lnTo>
                    <a:pt x="115" y="578"/>
                  </a:lnTo>
                  <a:lnTo>
                    <a:pt x="97" y="534"/>
                  </a:lnTo>
                  <a:lnTo>
                    <a:pt x="78" y="491"/>
                  </a:lnTo>
                  <a:lnTo>
                    <a:pt x="61" y="450"/>
                  </a:lnTo>
                  <a:lnTo>
                    <a:pt x="45" y="411"/>
                  </a:lnTo>
                  <a:lnTo>
                    <a:pt x="30" y="375"/>
                  </a:lnTo>
                  <a:lnTo>
                    <a:pt x="19" y="345"/>
                  </a:lnTo>
                  <a:lnTo>
                    <a:pt x="8" y="321"/>
                  </a:lnTo>
                  <a:lnTo>
                    <a:pt x="2" y="304"/>
                  </a:lnTo>
                  <a:lnTo>
                    <a:pt x="0" y="272"/>
                  </a:lnTo>
                  <a:lnTo>
                    <a:pt x="10" y="233"/>
                  </a:lnTo>
                  <a:lnTo>
                    <a:pt x="30" y="190"/>
                  </a:lnTo>
                  <a:lnTo>
                    <a:pt x="54" y="143"/>
                  </a:lnTo>
                  <a:lnTo>
                    <a:pt x="83" y="100"/>
                  </a:lnTo>
                  <a:lnTo>
                    <a:pt x="111" y="61"/>
                  </a:lnTo>
                  <a:lnTo>
                    <a:pt x="135" y="29"/>
                  </a:lnTo>
                  <a:lnTo>
                    <a:pt x="153" y="9"/>
                  </a:lnTo>
                  <a:lnTo>
                    <a:pt x="167" y="0"/>
                  </a:lnTo>
                  <a:lnTo>
                    <a:pt x="177" y="0"/>
                  </a:lnTo>
                  <a:lnTo>
                    <a:pt x="186" y="6"/>
                  </a:lnTo>
                  <a:lnTo>
                    <a:pt x="191" y="17"/>
                  </a:lnTo>
                  <a:lnTo>
                    <a:pt x="196" y="29"/>
                  </a:lnTo>
                  <a:lnTo>
                    <a:pt x="198" y="42"/>
                  </a:lnTo>
                  <a:lnTo>
                    <a:pt x="201" y="51"/>
                  </a:lnTo>
                  <a:lnTo>
                    <a:pt x="201" y="55"/>
                  </a:lnTo>
                  <a:close/>
                </a:path>
              </a:pathLst>
            </a:custGeom>
            <a:solidFill>
              <a:srgbClr val="0000BF"/>
            </a:solidFill>
            <a:ln w="9525">
              <a:noFill/>
              <a:round/>
              <a:headEnd/>
              <a:tailEnd/>
            </a:ln>
          </p:spPr>
          <p:txBody>
            <a:bodyPr/>
            <a:lstStyle/>
            <a:p>
              <a:endParaRPr lang="en-US"/>
            </a:p>
          </p:txBody>
        </p:sp>
        <p:sp>
          <p:nvSpPr>
            <p:cNvPr id="145468" name="Freeform 60"/>
            <p:cNvSpPr>
              <a:spLocks/>
            </p:cNvSpPr>
            <p:nvPr/>
          </p:nvSpPr>
          <p:spPr bwMode="auto">
            <a:xfrm>
              <a:off x="4366" y="3236"/>
              <a:ext cx="157" cy="75"/>
            </a:xfrm>
            <a:custGeom>
              <a:avLst/>
              <a:gdLst/>
              <a:ahLst/>
              <a:cxnLst>
                <a:cxn ang="0">
                  <a:pos x="294" y="93"/>
                </a:cxn>
                <a:cxn ang="0">
                  <a:pos x="282" y="94"/>
                </a:cxn>
                <a:cxn ang="0">
                  <a:pos x="260" y="96"/>
                </a:cxn>
                <a:cxn ang="0">
                  <a:pos x="231" y="100"/>
                </a:cxn>
                <a:cxn ang="0">
                  <a:pos x="200" y="103"/>
                </a:cxn>
                <a:cxn ang="0">
                  <a:pos x="169" y="107"/>
                </a:cxn>
                <a:cxn ang="0">
                  <a:pos x="140" y="109"/>
                </a:cxn>
                <a:cxn ang="0">
                  <a:pos x="118" y="110"/>
                </a:cxn>
                <a:cxn ang="0">
                  <a:pos x="98" y="106"/>
                </a:cxn>
                <a:cxn ang="0">
                  <a:pos x="71" y="76"/>
                </a:cxn>
                <a:cxn ang="0">
                  <a:pos x="45" y="34"/>
                </a:cxn>
                <a:cxn ang="0">
                  <a:pos x="29" y="4"/>
                </a:cxn>
                <a:cxn ang="0">
                  <a:pos x="25" y="0"/>
                </a:cxn>
                <a:cxn ang="0">
                  <a:pos x="15" y="0"/>
                </a:cxn>
                <a:cxn ang="0">
                  <a:pos x="4" y="4"/>
                </a:cxn>
                <a:cxn ang="0">
                  <a:pos x="2" y="16"/>
                </a:cxn>
                <a:cxn ang="0">
                  <a:pos x="13" y="39"/>
                </a:cxn>
                <a:cxn ang="0">
                  <a:pos x="26" y="71"/>
                </a:cxn>
                <a:cxn ang="0">
                  <a:pos x="37" y="104"/>
                </a:cxn>
                <a:cxn ang="0">
                  <a:pos x="53" y="132"/>
                </a:cxn>
                <a:cxn ang="0">
                  <a:pos x="72" y="145"/>
                </a:cxn>
                <a:cxn ang="0">
                  <a:pos x="95" y="149"/>
                </a:cxn>
                <a:cxn ang="0">
                  <a:pos x="127" y="151"/>
                </a:cxn>
                <a:cxn ang="0">
                  <a:pos x="163" y="148"/>
                </a:cxn>
                <a:cxn ang="0">
                  <a:pos x="202" y="145"/>
                </a:cxn>
                <a:cxn ang="0">
                  <a:pos x="238" y="140"/>
                </a:cxn>
                <a:cxn ang="0">
                  <a:pos x="270" y="134"/>
                </a:cxn>
                <a:cxn ang="0">
                  <a:pos x="293" y="129"/>
                </a:cxn>
                <a:cxn ang="0">
                  <a:pos x="310" y="119"/>
                </a:cxn>
                <a:cxn ang="0">
                  <a:pos x="313" y="108"/>
                </a:cxn>
                <a:cxn ang="0">
                  <a:pos x="306" y="99"/>
                </a:cxn>
                <a:cxn ang="0">
                  <a:pos x="297" y="94"/>
                </a:cxn>
              </a:cxnLst>
              <a:rect l="0" t="0" r="r" b="b"/>
              <a:pathLst>
                <a:path w="314" h="151">
                  <a:moveTo>
                    <a:pt x="295" y="93"/>
                  </a:moveTo>
                  <a:lnTo>
                    <a:pt x="294" y="93"/>
                  </a:lnTo>
                  <a:lnTo>
                    <a:pt x="288" y="94"/>
                  </a:lnTo>
                  <a:lnTo>
                    <a:pt x="282" y="94"/>
                  </a:lnTo>
                  <a:lnTo>
                    <a:pt x="271" y="95"/>
                  </a:lnTo>
                  <a:lnTo>
                    <a:pt x="260" y="96"/>
                  </a:lnTo>
                  <a:lnTo>
                    <a:pt x="246" y="99"/>
                  </a:lnTo>
                  <a:lnTo>
                    <a:pt x="231" y="100"/>
                  </a:lnTo>
                  <a:lnTo>
                    <a:pt x="216" y="101"/>
                  </a:lnTo>
                  <a:lnTo>
                    <a:pt x="200" y="103"/>
                  </a:lnTo>
                  <a:lnTo>
                    <a:pt x="184" y="104"/>
                  </a:lnTo>
                  <a:lnTo>
                    <a:pt x="169" y="107"/>
                  </a:lnTo>
                  <a:lnTo>
                    <a:pt x="154" y="108"/>
                  </a:lnTo>
                  <a:lnTo>
                    <a:pt x="140" y="109"/>
                  </a:lnTo>
                  <a:lnTo>
                    <a:pt x="128" y="109"/>
                  </a:lnTo>
                  <a:lnTo>
                    <a:pt x="118" y="110"/>
                  </a:lnTo>
                  <a:lnTo>
                    <a:pt x="111" y="110"/>
                  </a:lnTo>
                  <a:lnTo>
                    <a:pt x="98" y="106"/>
                  </a:lnTo>
                  <a:lnTo>
                    <a:pt x="85" y="93"/>
                  </a:lnTo>
                  <a:lnTo>
                    <a:pt x="71" y="76"/>
                  </a:lnTo>
                  <a:lnTo>
                    <a:pt x="57" y="55"/>
                  </a:lnTo>
                  <a:lnTo>
                    <a:pt x="45" y="34"/>
                  </a:lnTo>
                  <a:lnTo>
                    <a:pt x="36" y="17"/>
                  </a:lnTo>
                  <a:lnTo>
                    <a:pt x="29" y="4"/>
                  </a:lnTo>
                  <a:lnTo>
                    <a:pt x="27" y="0"/>
                  </a:lnTo>
                  <a:lnTo>
                    <a:pt x="25" y="0"/>
                  </a:lnTo>
                  <a:lnTo>
                    <a:pt x="21" y="0"/>
                  </a:lnTo>
                  <a:lnTo>
                    <a:pt x="15" y="0"/>
                  </a:lnTo>
                  <a:lnTo>
                    <a:pt x="9" y="1"/>
                  </a:lnTo>
                  <a:lnTo>
                    <a:pt x="4" y="4"/>
                  </a:lnTo>
                  <a:lnTo>
                    <a:pt x="0" y="9"/>
                  </a:lnTo>
                  <a:lnTo>
                    <a:pt x="2" y="16"/>
                  </a:lnTo>
                  <a:lnTo>
                    <a:pt x="6" y="26"/>
                  </a:lnTo>
                  <a:lnTo>
                    <a:pt x="13" y="39"/>
                  </a:lnTo>
                  <a:lnTo>
                    <a:pt x="20" y="54"/>
                  </a:lnTo>
                  <a:lnTo>
                    <a:pt x="26" y="71"/>
                  </a:lnTo>
                  <a:lnTo>
                    <a:pt x="32" y="87"/>
                  </a:lnTo>
                  <a:lnTo>
                    <a:pt x="37" y="104"/>
                  </a:lnTo>
                  <a:lnTo>
                    <a:pt x="44" y="119"/>
                  </a:lnTo>
                  <a:lnTo>
                    <a:pt x="53" y="132"/>
                  </a:lnTo>
                  <a:lnTo>
                    <a:pt x="64" y="141"/>
                  </a:lnTo>
                  <a:lnTo>
                    <a:pt x="72" y="145"/>
                  </a:lnTo>
                  <a:lnTo>
                    <a:pt x="82" y="147"/>
                  </a:lnTo>
                  <a:lnTo>
                    <a:pt x="95" y="149"/>
                  </a:lnTo>
                  <a:lnTo>
                    <a:pt x="110" y="149"/>
                  </a:lnTo>
                  <a:lnTo>
                    <a:pt x="127" y="151"/>
                  </a:lnTo>
                  <a:lnTo>
                    <a:pt x="144" y="149"/>
                  </a:lnTo>
                  <a:lnTo>
                    <a:pt x="163" y="148"/>
                  </a:lnTo>
                  <a:lnTo>
                    <a:pt x="183" y="147"/>
                  </a:lnTo>
                  <a:lnTo>
                    <a:pt x="202" y="145"/>
                  </a:lnTo>
                  <a:lnTo>
                    <a:pt x="221" y="142"/>
                  </a:lnTo>
                  <a:lnTo>
                    <a:pt x="238" y="140"/>
                  </a:lnTo>
                  <a:lnTo>
                    <a:pt x="255" y="138"/>
                  </a:lnTo>
                  <a:lnTo>
                    <a:pt x="270" y="134"/>
                  </a:lnTo>
                  <a:lnTo>
                    <a:pt x="283" y="131"/>
                  </a:lnTo>
                  <a:lnTo>
                    <a:pt x="293" y="129"/>
                  </a:lnTo>
                  <a:lnTo>
                    <a:pt x="301" y="125"/>
                  </a:lnTo>
                  <a:lnTo>
                    <a:pt x="310" y="119"/>
                  </a:lnTo>
                  <a:lnTo>
                    <a:pt x="314" y="114"/>
                  </a:lnTo>
                  <a:lnTo>
                    <a:pt x="313" y="108"/>
                  </a:lnTo>
                  <a:lnTo>
                    <a:pt x="310" y="103"/>
                  </a:lnTo>
                  <a:lnTo>
                    <a:pt x="306" y="99"/>
                  </a:lnTo>
                  <a:lnTo>
                    <a:pt x="301" y="95"/>
                  </a:lnTo>
                  <a:lnTo>
                    <a:pt x="297" y="94"/>
                  </a:lnTo>
                  <a:lnTo>
                    <a:pt x="295" y="93"/>
                  </a:lnTo>
                  <a:close/>
                </a:path>
              </a:pathLst>
            </a:custGeom>
            <a:solidFill>
              <a:srgbClr val="0000BF"/>
            </a:solidFill>
            <a:ln w="9525">
              <a:noFill/>
              <a:round/>
              <a:headEnd/>
              <a:tailEnd/>
            </a:ln>
          </p:spPr>
          <p:txBody>
            <a:bodyPr/>
            <a:lstStyle/>
            <a:p>
              <a:endParaRPr lang="en-US"/>
            </a:p>
          </p:txBody>
        </p:sp>
        <p:sp>
          <p:nvSpPr>
            <p:cNvPr id="145469" name="Freeform 61"/>
            <p:cNvSpPr>
              <a:spLocks/>
            </p:cNvSpPr>
            <p:nvPr/>
          </p:nvSpPr>
          <p:spPr bwMode="auto">
            <a:xfrm>
              <a:off x="4574" y="2856"/>
              <a:ext cx="199" cy="94"/>
            </a:xfrm>
            <a:custGeom>
              <a:avLst/>
              <a:gdLst/>
              <a:ahLst/>
              <a:cxnLst>
                <a:cxn ang="0">
                  <a:pos x="0" y="177"/>
                </a:cxn>
                <a:cxn ang="0">
                  <a:pos x="144" y="32"/>
                </a:cxn>
                <a:cxn ang="0">
                  <a:pos x="198" y="113"/>
                </a:cxn>
                <a:cxn ang="0">
                  <a:pos x="399" y="0"/>
                </a:cxn>
                <a:cxn ang="0">
                  <a:pos x="195" y="188"/>
                </a:cxn>
                <a:cxn ang="0">
                  <a:pos x="141" y="99"/>
                </a:cxn>
                <a:cxn ang="0">
                  <a:pos x="0" y="177"/>
                </a:cxn>
              </a:cxnLst>
              <a:rect l="0" t="0" r="r" b="b"/>
              <a:pathLst>
                <a:path w="399" h="188">
                  <a:moveTo>
                    <a:pt x="0" y="177"/>
                  </a:moveTo>
                  <a:lnTo>
                    <a:pt x="144" y="32"/>
                  </a:lnTo>
                  <a:lnTo>
                    <a:pt x="198" y="113"/>
                  </a:lnTo>
                  <a:lnTo>
                    <a:pt x="399" y="0"/>
                  </a:lnTo>
                  <a:lnTo>
                    <a:pt x="195" y="188"/>
                  </a:lnTo>
                  <a:lnTo>
                    <a:pt x="141" y="99"/>
                  </a:lnTo>
                  <a:lnTo>
                    <a:pt x="0" y="177"/>
                  </a:lnTo>
                  <a:close/>
                </a:path>
              </a:pathLst>
            </a:custGeom>
            <a:solidFill>
              <a:srgbClr val="FFC100"/>
            </a:solidFill>
            <a:ln w="9525">
              <a:noFill/>
              <a:round/>
              <a:headEnd/>
              <a:tailEnd/>
            </a:ln>
          </p:spPr>
          <p:txBody>
            <a:bodyPr/>
            <a:lstStyle/>
            <a:p>
              <a:endParaRPr lang="en-US"/>
            </a:p>
          </p:txBody>
        </p:sp>
        <p:sp>
          <p:nvSpPr>
            <p:cNvPr id="145470" name="Freeform 62"/>
            <p:cNvSpPr>
              <a:spLocks/>
            </p:cNvSpPr>
            <p:nvPr/>
          </p:nvSpPr>
          <p:spPr bwMode="auto">
            <a:xfrm>
              <a:off x="4385" y="2796"/>
              <a:ext cx="109" cy="131"/>
            </a:xfrm>
            <a:custGeom>
              <a:avLst/>
              <a:gdLst/>
              <a:ahLst/>
              <a:cxnLst>
                <a:cxn ang="0">
                  <a:pos x="160" y="261"/>
                </a:cxn>
                <a:cxn ang="0">
                  <a:pos x="219" y="106"/>
                </a:cxn>
                <a:cxn ang="0">
                  <a:pos x="53" y="142"/>
                </a:cxn>
                <a:cxn ang="0">
                  <a:pos x="0" y="0"/>
                </a:cxn>
                <a:cxn ang="0">
                  <a:pos x="5" y="198"/>
                </a:cxn>
                <a:cxn ang="0">
                  <a:pos x="156" y="162"/>
                </a:cxn>
                <a:cxn ang="0">
                  <a:pos x="160" y="261"/>
                </a:cxn>
              </a:cxnLst>
              <a:rect l="0" t="0" r="r" b="b"/>
              <a:pathLst>
                <a:path w="219" h="261">
                  <a:moveTo>
                    <a:pt x="160" y="261"/>
                  </a:moveTo>
                  <a:lnTo>
                    <a:pt x="219" y="106"/>
                  </a:lnTo>
                  <a:lnTo>
                    <a:pt x="53" y="142"/>
                  </a:lnTo>
                  <a:lnTo>
                    <a:pt x="0" y="0"/>
                  </a:lnTo>
                  <a:lnTo>
                    <a:pt x="5" y="198"/>
                  </a:lnTo>
                  <a:lnTo>
                    <a:pt x="156" y="162"/>
                  </a:lnTo>
                  <a:lnTo>
                    <a:pt x="160" y="261"/>
                  </a:lnTo>
                  <a:close/>
                </a:path>
              </a:pathLst>
            </a:custGeom>
            <a:solidFill>
              <a:srgbClr val="FFC100"/>
            </a:solidFill>
            <a:ln w="9525">
              <a:noFill/>
              <a:round/>
              <a:headEnd/>
              <a:tailEnd/>
            </a:ln>
          </p:spPr>
          <p:txBody>
            <a:bodyPr/>
            <a:lstStyle/>
            <a:p>
              <a:endParaRPr lang="en-US"/>
            </a:p>
          </p:txBody>
        </p:sp>
        <p:sp>
          <p:nvSpPr>
            <p:cNvPr id="145471" name="Freeform 63"/>
            <p:cNvSpPr>
              <a:spLocks/>
            </p:cNvSpPr>
            <p:nvPr/>
          </p:nvSpPr>
          <p:spPr bwMode="auto">
            <a:xfrm>
              <a:off x="4090" y="2884"/>
              <a:ext cx="253" cy="80"/>
            </a:xfrm>
            <a:custGeom>
              <a:avLst/>
              <a:gdLst/>
              <a:ahLst/>
              <a:cxnLst>
                <a:cxn ang="0">
                  <a:pos x="505" y="148"/>
                </a:cxn>
                <a:cxn ang="0">
                  <a:pos x="286" y="0"/>
                </a:cxn>
                <a:cxn ang="0">
                  <a:pos x="265" y="110"/>
                </a:cxn>
                <a:cxn ang="0">
                  <a:pos x="0" y="58"/>
                </a:cxn>
                <a:cxn ang="0">
                  <a:pos x="300" y="159"/>
                </a:cxn>
                <a:cxn ang="0">
                  <a:pos x="324" y="77"/>
                </a:cxn>
                <a:cxn ang="0">
                  <a:pos x="505" y="148"/>
                </a:cxn>
              </a:cxnLst>
              <a:rect l="0" t="0" r="r" b="b"/>
              <a:pathLst>
                <a:path w="505" h="159">
                  <a:moveTo>
                    <a:pt x="505" y="148"/>
                  </a:moveTo>
                  <a:lnTo>
                    <a:pt x="286" y="0"/>
                  </a:lnTo>
                  <a:lnTo>
                    <a:pt x="265" y="110"/>
                  </a:lnTo>
                  <a:lnTo>
                    <a:pt x="0" y="58"/>
                  </a:lnTo>
                  <a:lnTo>
                    <a:pt x="300" y="159"/>
                  </a:lnTo>
                  <a:lnTo>
                    <a:pt x="324" y="77"/>
                  </a:lnTo>
                  <a:lnTo>
                    <a:pt x="505" y="148"/>
                  </a:lnTo>
                  <a:close/>
                </a:path>
              </a:pathLst>
            </a:custGeom>
            <a:solidFill>
              <a:srgbClr val="FFC100"/>
            </a:solidFill>
            <a:ln w="9525">
              <a:noFill/>
              <a:round/>
              <a:headEnd/>
              <a:tailEnd/>
            </a:ln>
          </p:spPr>
          <p:txBody>
            <a:bodyPr/>
            <a:lstStyle/>
            <a:p>
              <a:endParaRPr lang="en-US"/>
            </a:p>
          </p:txBody>
        </p:sp>
        <p:pic>
          <p:nvPicPr>
            <p:cNvPr id="145472" name="Picture 64" descr="MCHH01553_0000[1]"/>
            <p:cNvPicPr>
              <a:picLocks noChangeAspect="1" noChangeArrowheads="1"/>
            </p:cNvPicPr>
            <p:nvPr/>
          </p:nvPicPr>
          <p:blipFill>
            <a:blip r:embed="rId6" cstate="print"/>
            <a:srcRect/>
            <a:stretch>
              <a:fillRect/>
            </a:stretch>
          </p:blipFill>
          <p:spPr bwMode="auto">
            <a:xfrm>
              <a:off x="3984" y="3456"/>
              <a:ext cx="768" cy="483"/>
            </a:xfrm>
            <a:prstGeom prst="rect">
              <a:avLst/>
            </a:prstGeom>
            <a:noFill/>
          </p:spPr>
        </p:pic>
      </p:grpSp>
      <p:sp>
        <p:nvSpPr>
          <p:cNvPr id="145473" name="Text Box 4"/>
          <p:cNvSpPr txBox="1">
            <a:spLocks noChangeArrowheads="1"/>
          </p:cNvSpPr>
          <p:nvPr/>
        </p:nvSpPr>
        <p:spPr bwMode="auto">
          <a:xfrm>
            <a:off x="457200" y="228600"/>
            <a:ext cx="838200" cy="366713"/>
          </a:xfrm>
          <a:prstGeom prst="rect">
            <a:avLst/>
          </a:prstGeom>
          <a:solidFill>
            <a:srgbClr val="669900"/>
          </a:solidFill>
          <a:ln w="9525">
            <a:noFill/>
            <a:miter lim="800000"/>
            <a:headEnd/>
            <a:tailEnd/>
          </a:ln>
        </p:spPr>
        <p:txBody>
          <a:bodyPr>
            <a:spAutoFit/>
          </a:bodyPr>
          <a:lstStyle/>
          <a:p>
            <a:pPr>
              <a:spcBef>
                <a:spcPct val="50000"/>
              </a:spcBef>
            </a:pPr>
            <a:r>
              <a:rPr lang="en-US" b="1" dirty="0" smtClean="0">
                <a:solidFill>
                  <a:schemeClr val="bg1"/>
                </a:solidFill>
              </a:rPr>
              <a:t>LU 5a</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B61381EA-0B4A-46B0-8220-887FCAD46466}" type="slidenum">
              <a:rPr lang="en-US"/>
              <a:pPr>
                <a:defRPr/>
              </a:pPr>
              <a:t>61</a:t>
            </a:fld>
            <a:endParaRPr lang="en-US"/>
          </a:p>
        </p:txBody>
      </p:sp>
      <p:sp>
        <p:nvSpPr>
          <p:cNvPr id="53253" name="Rectangle 2"/>
          <p:cNvSpPr>
            <a:spLocks noGrp="1" noChangeArrowheads="1"/>
          </p:cNvSpPr>
          <p:nvPr>
            <p:ph type="title"/>
          </p:nvPr>
        </p:nvSpPr>
        <p:spPr/>
        <p:txBody>
          <a:bodyPr/>
          <a:lstStyle/>
          <a:p>
            <a:pPr eaLnBrk="1" hangingPunct="1"/>
            <a:r>
              <a:rPr lang="en-US" smtClean="0">
                <a:solidFill>
                  <a:schemeClr val="accent2"/>
                </a:solidFill>
              </a:rPr>
              <a:t>LU5 Review</a:t>
            </a:r>
            <a:r>
              <a:rPr lang="en-US" smtClean="0"/>
              <a:t> </a:t>
            </a:r>
          </a:p>
        </p:txBody>
      </p:sp>
      <p:sp>
        <p:nvSpPr>
          <p:cNvPr id="53254" name="Rectangle 3"/>
          <p:cNvSpPr>
            <a:spLocks noGrp="1" noChangeArrowheads="1"/>
          </p:cNvSpPr>
          <p:nvPr>
            <p:ph type="body" sz="half" idx="1"/>
          </p:nvPr>
        </p:nvSpPr>
        <p:spPr>
          <a:xfrm>
            <a:off x="457200" y="1600200"/>
            <a:ext cx="8229600" cy="4648200"/>
          </a:xfrm>
          <a:noFill/>
        </p:spPr>
        <p:txBody>
          <a:bodyPr/>
          <a:lstStyle/>
          <a:p>
            <a:pPr marL="457200" indent="-457200" eaLnBrk="1" hangingPunct="1">
              <a:buFontTx/>
              <a:buNone/>
            </a:pPr>
            <a:r>
              <a:rPr lang="en-US" sz="2400" dirty="0"/>
              <a:t>5.</a:t>
            </a:r>
            <a:r>
              <a:rPr lang="en-US" sz="4000" dirty="0"/>
              <a:t> </a:t>
            </a:r>
            <a:r>
              <a:rPr lang="en-US" sz="2400" b="1" dirty="0" smtClean="0">
                <a:solidFill>
                  <a:srgbClr val="FF0000"/>
                </a:solidFill>
              </a:rPr>
              <a:t>When EMMCOMM teams work with Served Agencies  the Served Agency must provide training if Amateur Radio operators are to be used effectively.</a:t>
            </a:r>
            <a:br>
              <a:rPr lang="en-US" sz="2400" b="1" dirty="0" smtClean="0">
                <a:solidFill>
                  <a:srgbClr val="FF0000"/>
                </a:solidFill>
              </a:rPr>
            </a:br>
            <a:endParaRPr lang="en-US" sz="2400" b="1" dirty="0" smtClean="0">
              <a:solidFill>
                <a:srgbClr val="FF0000"/>
              </a:solidFill>
            </a:endParaRPr>
          </a:p>
          <a:p>
            <a:pPr marL="457200" lvl="1" indent="-457200" eaLnBrk="1" hangingPunct="1">
              <a:buNone/>
            </a:pPr>
            <a:r>
              <a:rPr lang="en-US" sz="2400" dirty="0" smtClean="0"/>
              <a:t>6.	</a:t>
            </a:r>
            <a:r>
              <a:rPr lang="en-US" sz="2400" b="1" dirty="0" smtClean="0">
                <a:solidFill>
                  <a:srgbClr val="FF0000"/>
                </a:solidFill>
              </a:rPr>
              <a:t>Amateurs might contact Neighborhood Watch, Homeowners Association, and CERT Teams for community preparedness efforts</a:t>
            </a:r>
            <a:r>
              <a:rPr lang="en-US" b="1" dirty="0" smtClean="0">
                <a:solidFill>
                  <a:srgbClr val="FF0000"/>
                </a:solidFill>
              </a:rPr>
              <a:t>.</a:t>
            </a:r>
            <a:br>
              <a:rPr lang="en-US" b="1" dirty="0" smtClean="0">
                <a:solidFill>
                  <a:srgbClr val="FF0000"/>
                </a:solidFill>
              </a:rPr>
            </a:br>
            <a:endParaRPr lang="en-US" b="1" dirty="0">
              <a:solidFill>
                <a:srgbClr val="FF0000"/>
              </a:solidFill>
            </a:endParaRPr>
          </a:p>
          <a:p>
            <a:pPr marL="457200" lvl="1" indent="-457200" eaLnBrk="1" hangingPunct="1">
              <a:buNone/>
            </a:pPr>
            <a:r>
              <a:rPr lang="en-US" sz="2400" dirty="0" smtClean="0"/>
              <a:t>7.</a:t>
            </a:r>
            <a:r>
              <a:rPr lang="en-US" sz="2400" dirty="0"/>
              <a:t>	</a:t>
            </a:r>
            <a:r>
              <a:rPr lang="en-US" sz="2400" b="1" dirty="0" smtClean="0">
                <a:solidFill>
                  <a:srgbClr val="FF0000"/>
                </a:solidFill>
              </a:rPr>
              <a:t>CERT </a:t>
            </a:r>
            <a:r>
              <a:rPr lang="en-US" sz="2400" b="1" dirty="0">
                <a:solidFill>
                  <a:srgbClr val="FF0000"/>
                </a:solidFill>
              </a:rPr>
              <a:t>is a volunteer program of trained people operating in teams under ICS protocols.</a:t>
            </a:r>
          </a:p>
          <a:p>
            <a:pPr marL="457200" indent="-457200" eaLnBrk="1" hangingPunct="1">
              <a:buFontTx/>
              <a:buNone/>
            </a:pPr>
            <a:endParaRPr lang="en-US" sz="2400" b="1" dirty="0" smtClean="0">
              <a:solidFill>
                <a:srgbClr val="FF0000"/>
              </a:solidFill>
            </a:endParaRPr>
          </a:p>
          <a:p>
            <a:pPr marL="1676400" lvl="3" indent="-304800" eaLnBrk="1" hangingPunct="1">
              <a:buFontTx/>
              <a:buNone/>
            </a:pPr>
            <a:r>
              <a:rPr lang="en-US" sz="2800" b="1" dirty="0" smtClean="0">
                <a:solidFill>
                  <a:srgbClr val="FF0000"/>
                </a:solidFill>
              </a:rPr>
              <a:t>    </a:t>
            </a:r>
            <a:endParaRPr lang="en-US" sz="1800" i="1" dirty="0" smtClean="0">
              <a:solidFill>
                <a:srgbClr val="FF0000"/>
              </a:solidFill>
            </a:endParaRPr>
          </a:p>
        </p:txBody>
      </p:sp>
      <p:pic>
        <p:nvPicPr>
          <p:cNvPr id="53257" name="Picture 10" descr="MCj04260540000[1]"/>
          <p:cNvPicPr>
            <a:picLocks noChangeAspect="1" noChangeArrowheads="1"/>
          </p:cNvPicPr>
          <p:nvPr/>
        </p:nvPicPr>
        <p:blipFill>
          <a:blip r:embed="rId2" cstate="print"/>
          <a:srcRect/>
          <a:stretch>
            <a:fillRect/>
          </a:stretch>
        </p:blipFill>
        <p:spPr bwMode="auto">
          <a:xfrm>
            <a:off x="6934200" y="277495"/>
            <a:ext cx="1841500" cy="1606550"/>
          </a:xfrm>
          <a:prstGeom prst="rect">
            <a:avLst/>
          </a:prstGeom>
          <a:noFill/>
          <a:ln w="9525">
            <a:noFill/>
            <a:miter lim="800000"/>
            <a:headEnd/>
            <a:tailEnd/>
          </a:ln>
        </p:spPr>
      </p:pic>
      <p:sp>
        <p:nvSpPr>
          <p:cNvPr id="53260" name="Text Box 4"/>
          <p:cNvSpPr txBox="1">
            <a:spLocks noChangeArrowheads="1"/>
          </p:cNvSpPr>
          <p:nvPr/>
        </p:nvSpPr>
        <p:spPr bwMode="auto">
          <a:xfrm>
            <a:off x="457200" y="228600"/>
            <a:ext cx="1371600" cy="369332"/>
          </a:xfrm>
          <a:prstGeom prst="rect">
            <a:avLst/>
          </a:prstGeom>
          <a:solidFill>
            <a:srgbClr val="669900"/>
          </a:solidFill>
          <a:ln w="9525">
            <a:noFill/>
            <a:miter lim="800000"/>
            <a:headEnd/>
            <a:tailEnd/>
          </a:ln>
        </p:spPr>
        <p:txBody>
          <a:bodyPr wrap="square">
            <a:spAutoFit/>
          </a:bodyPr>
          <a:lstStyle/>
          <a:p>
            <a:pPr>
              <a:spcBef>
                <a:spcPct val="50000"/>
              </a:spcBef>
            </a:pPr>
            <a:r>
              <a:rPr lang="en-US" b="1" dirty="0" smtClean="0">
                <a:solidFill>
                  <a:schemeClr val="bg1"/>
                </a:solidFill>
              </a:rPr>
              <a:t>LU 5a &amp;5b</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F8DC0D6C-10F7-4BF1-ADAF-CC2D6447A039}" type="slidenum">
              <a:rPr lang="en-US"/>
              <a:pPr>
                <a:defRPr/>
              </a:pPr>
              <a:t>62</a:t>
            </a:fld>
            <a:endParaRPr lang="en-US"/>
          </a:p>
        </p:txBody>
      </p:sp>
      <p:sp>
        <p:nvSpPr>
          <p:cNvPr id="54277" name="Rectangle 2"/>
          <p:cNvSpPr>
            <a:spLocks noGrp="1" noChangeArrowheads="1"/>
          </p:cNvSpPr>
          <p:nvPr>
            <p:ph type="title"/>
          </p:nvPr>
        </p:nvSpPr>
        <p:spPr/>
        <p:txBody>
          <a:bodyPr/>
          <a:lstStyle/>
          <a:p>
            <a:pPr eaLnBrk="1" hangingPunct="1"/>
            <a:r>
              <a:rPr lang="en-US" sz="4000" smtClean="0">
                <a:solidFill>
                  <a:srgbClr val="0000FF"/>
                </a:solidFill>
              </a:rPr>
              <a:t>Basic Communication Skills</a:t>
            </a:r>
          </a:p>
        </p:txBody>
      </p:sp>
      <p:sp>
        <p:nvSpPr>
          <p:cNvPr id="54278" name="Rectangle 3"/>
          <p:cNvSpPr>
            <a:spLocks noGrp="1" noChangeArrowheads="1"/>
          </p:cNvSpPr>
          <p:nvPr>
            <p:ph type="body" idx="1"/>
          </p:nvPr>
        </p:nvSpPr>
        <p:spPr/>
        <p:txBody>
          <a:bodyPr/>
          <a:lstStyle/>
          <a:p>
            <a:pPr eaLnBrk="1" hangingPunct="1">
              <a:buFontTx/>
              <a:buNone/>
            </a:pPr>
            <a:r>
              <a:rPr lang="en-US" sz="2400" dirty="0" smtClean="0"/>
              <a:t>The job of an Emergency Communicator is to get the </a:t>
            </a:r>
            <a:br>
              <a:rPr lang="en-US" sz="2400" dirty="0" smtClean="0"/>
            </a:br>
            <a:r>
              <a:rPr lang="en-US" sz="2400" dirty="0" smtClean="0"/>
              <a:t>message through to an intended recipient quickly and accurately. Your ability to do this may be limited by:</a:t>
            </a:r>
          </a:p>
          <a:p>
            <a:pPr lvl="2" eaLnBrk="1" hangingPunct="1"/>
            <a:r>
              <a:rPr lang="en-US" sz="1800" dirty="0" smtClean="0"/>
              <a:t>Operator Skills </a:t>
            </a:r>
          </a:p>
          <a:p>
            <a:pPr lvl="2" eaLnBrk="1" hangingPunct="1"/>
            <a:r>
              <a:rPr lang="en-US" sz="1800" dirty="0" smtClean="0"/>
              <a:t>Communication method</a:t>
            </a:r>
          </a:p>
          <a:p>
            <a:pPr lvl="2" eaLnBrk="1" hangingPunct="1"/>
            <a:r>
              <a:rPr lang="en-US" sz="1800" dirty="0" smtClean="0"/>
              <a:t>Noise –Electrical in the transmission path and acoustical at the receive and transmit site when voice is used.</a:t>
            </a:r>
          </a:p>
          <a:p>
            <a:pPr eaLnBrk="1" hangingPunct="1">
              <a:buFontTx/>
              <a:buNone/>
            </a:pPr>
            <a:r>
              <a:rPr lang="en-US" sz="2400" dirty="0" smtClean="0"/>
              <a:t>Important skills for a communicator are:</a:t>
            </a:r>
          </a:p>
          <a:p>
            <a:pPr lvl="2" eaLnBrk="1" hangingPunct="1"/>
            <a:r>
              <a:rPr lang="en-US" sz="1800" dirty="0" smtClean="0"/>
              <a:t>Listen - Tune out distractions (use a headset if possible) and when unsure of what you heard ask that it to be repeated. </a:t>
            </a:r>
          </a:p>
          <a:p>
            <a:pPr lvl="2" eaLnBrk="1" hangingPunct="1"/>
            <a:r>
              <a:rPr lang="en-US" sz="1800" dirty="0" smtClean="0"/>
              <a:t>Be sure the message you copy is correct, ask for a </a:t>
            </a:r>
          </a:p>
          <a:p>
            <a:pPr lvl="2" eaLnBrk="1" hangingPunct="1">
              <a:buNone/>
            </a:pPr>
            <a:r>
              <a:rPr lang="en-US" sz="1800" dirty="0" smtClean="0"/>
              <a:t>	read-back to be sure.		</a:t>
            </a:r>
          </a:p>
        </p:txBody>
      </p:sp>
      <p:sp>
        <p:nvSpPr>
          <p:cNvPr id="54279" name="Text Box 4"/>
          <p:cNvSpPr txBox="1">
            <a:spLocks noChangeArrowheads="1"/>
          </p:cNvSpPr>
          <p:nvPr/>
        </p:nvSpPr>
        <p:spPr bwMode="auto">
          <a:xfrm>
            <a:off x="457200" y="228600"/>
            <a:ext cx="838200" cy="366713"/>
          </a:xfrm>
          <a:prstGeom prst="rect">
            <a:avLst/>
          </a:prstGeom>
          <a:solidFill>
            <a:schemeClr val="accent2"/>
          </a:solidFill>
          <a:ln w="9525">
            <a:noFill/>
            <a:miter lim="800000"/>
            <a:headEnd/>
            <a:tailEnd/>
          </a:ln>
        </p:spPr>
        <p:txBody>
          <a:bodyPr>
            <a:spAutoFit/>
          </a:bodyPr>
          <a:lstStyle/>
          <a:p>
            <a:pPr>
              <a:spcBef>
                <a:spcPct val="50000"/>
              </a:spcBef>
            </a:pPr>
            <a:r>
              <a:rPr lang="en-US" b="1">
                <a:solidFill>
                  <a:schemeClr val="bg1"/>
                </a:solidFill>
              </a:rPr>
              <a:t>LU 6</a:t>
            </a:r>
          </a:p>
        </p:txBody>
      </p:sp>
      <p:pic>
        <p:nvPicPr>
          <p:cNvPr id="54281" name="Picture 9" descr="MCj04123960000[1]"/>
          <p:cNvPicPr>
            <a:picLocks noChangeAspect="1" noChangeArrowheads="1"/>
          </p:cNvPicPr>
          <p:nvPr/>
        </p:nvPicPr>
        <p:blipFill>
          <a:blip r:embed="rId2" cstate="print"/>
          <a:srcRect/>
          <a:stretch>
            <a:fillRect/>
          </a:stretch>
        </p:blipFill>
        <p:spPr bwMode="auto">
          <a:xfrm>
            <a:off x="7162800" y="4876800"/>
            <a:ext cx="1501775" cy="128746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859C1491-1D13-493A-8B64-695F009BB9B0}" type="slidenum">
              <a:rPr lang="en-US"/>
              <a:pPr>
                <a:defRPr/>
              </a:pPr>
              <a:t>63</a:t>
            </a:fld>
            <a:endParaRPr lang="en-US"/>
          </a:p>
        </p:txBody>
      </p:sp>
      <p:sp>
        <p:nvSpPr>
          <p:cNvPr id="55301" name="Rectangle 2"/>
          <p:cNvSpPr>
            <a:spLocks noGrp="1" noChangeArrowheads="1"/>
          </p:cNvSpPr>
          <p:nvPr>
            <p:ph type="title"/>
          </p:nvPr>
        </p:nvSpPr>
        <p:spPr/>
        <p:txBody>
          <a:bodyPr/>
          <a:lstStyle/>
          <a:p>
            <a:pPr eaLnBrk="1" hangingPunct="1"/>
            <a:r>
              <a:rPr lang="en-US" sz="4000" smtClean="0">
                <a:solidFill>
                  <a:srgbClr val="0000FF"/>
                </a:solidFill>
              </a:rPr>
              <a:t>Use Good Microphone Technique</a:t>
            </a:r>
          </a:p>
        </p:txBody>
      </p:sp>
      <p:sp>
        <p:nvSpPr>
          <p:cNvPr id="55302" name="Rectangle 3"/>
          <p:cNvSpPr>
            <a:spLocks noGrp="1" noChangeArrowheads="1"/>
          </p:cNvSpPr>
          <p:nvPr>
            <p:ph type="body" idx="1"/>
          </p:nvPr>
        </p:nvSpPr>
        <p:spPr>
          <a:xfrm>
            <a:off x="457200" y="1447800"/>
            <a:ext cx="8229600" cy="4525963"/>
          </a:xfrm>
        </p:spPr>
        <p:txBody>
          <a:bodyPr/>
          <a:lstStyle/>
          <a:p>
            <a:pPr eaLnBrk="1" hangingPunct="1">
              <a:lnSpc>
                <a:spcPct val="90000"/>
              </a:lnSpc>
              <a:buFontTx/>
              <a:buNone/>
            </a:pPr>
            <a:endParaRPr lang="en-US" sz="1800" dirty="0" smtClean="0"/>
          </a:p>
          <a:p>
            <a:pPr lvl="1" eaLnBrk="1" hangingPunct="1">
              <a:lnSpc>
                <a:spcPct val="90000"/>
              </a:lnSpc>
            </a:pPr>
            <a:r>
              <a:rPr lang="en-US" sz="2000" b="1" dirty="0" smtClean="0">
                <a:solidFill>
                  <a:srgbClr val="FF0000"/>
                </a:solidFill>
              </a:rPr>
              <a:t>Speak across the microphone not into it </a:t>
            </a:r>
            <a:r>
              <a:rPr lang="en-US" sz="2000" dirty="0" smtClean="0"/>
              <a:t>(unless you use a desk mike)</a:t>
            </a:r>
          </a:p>
          <a:p>
            <a:pPr lvl="1" eaLnBrk="1" hangingPunct="1">
              <a:lnSpc>
                <a:spcPct val="90000"/>
              </a:lnSpc>
            </a:pPr>
            <a:r>
              <a:rPr lang="en-US" sz="2000" dirty="0" smtClean="0"/>
              <a:t>Use your normal clear, calm voice.  Do not raise you voice or shout</a:t>
            </a:r>
          </a:p>
          <a:p>
            <a:pPr lvl="1" eaLnBrk="1" hangingPunct="1">
              <a:lnSpc>
                <a:spcPct val="90000"/>
              </a:lnSpc>
            </a:pPr>
            <a:r>
              <a:rPr lang="en-US" sz="2000" dirty="0" smtClean="0"/>
              <a:t>Determine the voice level and microphone gain that works best for you </a:t>
            </a:r>
          </a:p>
          <a:p>
            <a:pPr lvl="1" eaLnBrk="1" hangingPunct="1">
              <a:lnSpc>
                <a:spcPct val="90000"/>
              </a:lnSpc>
            </a:pPr>
            <a:r>
              <a:rPr lang="en-US" sz="2000" dirty="0" smtClean="0"/>
              <a:t>Wait a second or two after keying the Microphone before speaking to allow the repeater to come up</a:t>
            </a:r>
          </a:p>
          <a:p>
            <a:pPr lvl="1" eaLnBrk="1" hangingPunct="1">
              <a:lnSpc>
                <a:spcPct val="90000"/>
              </a:lnSpc>
            </a:pPr>
            <a:r>
              <a:rPr lang="en-US" sz="2000" dirty="0" smtClean="0"/>
              <a:t>VOX is </a:t>
            </a:r>
            <a:r>
              <a:rPr lang="en-US" sz="2000" b="1" u="sng" dirty="0" smtClean="0">
                <a:solidFill>
                  <a:srgbClr val="FF0000"/>
                </a:solidFill>
              </a:rPr>
              <a:t>not recommended</a:t>
            </a:r>
            <a:r>
              <a:rPr lang="en-US" sz="2000" dirty="0" smtClean="0"/>
              <a:t> for emergency communication </a:t>
            </a:r>
          </a:p>
          <a:p>
            <a:pPr lvl="1" eaLnBrk="1" hangingPunct="1">
              <a:lnSpc>
                <a:spcPct val="90000"/>
              </a:lnSpc>
            </a:pPr>
            <a:r>
              <a:rPr lang="en-US" sz="2000" dirty="0" smtClean="0"/>
              <a:t>Pause between transmissions to allow for emergency traffic </a:t>
            </a:r>
          </a:p>
          <a:p>
            <a:pPr lvl="1" eaLnBrk="1" hangingPunct="1">
              <a:lnSpc>
                <a:spcPct val="90000"/>
              </a:lnSpc>
            </a:pPr>
            <a:r>
              <a:rPr lang="en-US" sz="2000" dirty="0" smtClean="0"/>
              <a:t>Remember if using a repeater most have a 3 minute time out, but  try to limit your transmissions to one minute then break to  check for emergency traffic</a:t>
            </a:r>
          </a:p>
          <a:p>
            <a:pPr lvl="2" eaLnBrk="1" hangingPunct="1">
              <a:lnSpc>
                <a:spcPct val="90000"/>
              </a:lnSpc>
            </a:pPr>
            <a:endParaRPr lang="en-US" sz="1800" dirty="0" smtClean="0"/>
          </a:p>
        </p:txBody>
      </p:sp>
      <p:sp>
        <p:nvSpPr>
          <p:cNvPr id="55305" name="Text Box 4"/>
          <p:cNvSpPr txBox="1">
            <a:spLocks noChangeArrowheads="1"/>
          </p:cNvSpPr>
          <p:nvPr/>
        </p:nvSpPr>
        <p:spPr bwMode="auto">
          <a:xfrm>
            <a:off x="457200" y="228600"/>
            <a:ext cx="838200" cy="366713"/>
          </a:xfrm>
          <a:prstGeom prst="rect">
            <a:avLst/>
          </a:prstGeom>
          <a:solidFill>
            <a:schemeClr val="accent2"/>
          </a:solidFill>
          <a:ln w="9525">
            <a:noFill/>
            <a:miter lim="800000"/>
            <a:headEnd/>
            <a:tailEnd/>
          </a:ln>
        </p:spPr>
        <p:txBody>
          <a:bodyPr>
            <a:spAutoFit/>
          </a:bodyPr>
          <a:lstStyle/>
          <a:p>
            <a:pPr>
              <a:spcBef>
                <a:spcPct val="50000"/>
              </a:spcBef>
            </a:pPr>
            <a:r>
              <a:rPr lang="en-US" b="1">
                <a:solidFill>
                  <a:schemeClr val="bg1"/>
                </a:solidFill>
              </a:rPr>
              <a:t>LU 6</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A76CD9B0-6CBD-4A4F-A9FD-6131C083D224}" type="slidenum">
              <a:rPr lang="en-US"/>
              <a:pPr>
                <a:defRPr/>
              </a:pPr>
              <a:t>64</a:t>
            </a:fld>
            <a:endParaRPr lang="en-US"/>
          </a:p>
        </p:txBody>
      </p:sp>
      <p:sp>
        <p:nvSpPr>
          <p:cNvPr id="56325" name="Rectangle 2"/>
          <p:cNvSpPr>
            <a:spLocks noGrp="1" noChangeArrowheads="1"/>
          </p:cNvSpPr>
          <p:nvPr>
            <p:ph type="title"/>
          </p:nvPr>
        </p:nvSpPr>
        <p:spPr/>
        <p:txBody>
          <a:bodyPr/>
          <a:lstStyle/>
          <a:p>
            <a:pPr eaLnBrk="1" hangingPunct="1"/>
            <a:r>
              <a:rPr lang="en-US" sz="4000" smtClean="0">
                <a:solidFill>
                  <a:srgbClr val="0000FF"/>
                </a:solidFill>
              </a:rPr>
              <a:t>Use Plain Language</a:t>
            </a:r>
          </a:p>
        </p:txBody>
      </p:sp>
      <p:sp>
        <p:nvSpPr>
          <p:cNvPr id="56326" name="Rectangle 3"/>
          <p:cNvSpPr>
            <a:spLocks noGrp="1" noChangeArrowheads="1"/>
          </p:cNvSpPr>
          <p:nvPr>
            <p:ph type="body" idx="1"/>
          </p:nvPr>
        </p:nvSpPr>
        <p:spPr/>
        <p:txBody>
          <a:bodyPr/>
          <a:lstStyle/>
          <a:p>
            <a:pPr eaLnBrk="1" hangingPunct="1">
              <a:lnSpc>
                <a:spcPct val="90000"/>
              </a:lnSpc>
            </a:pPr>
            <a:r>
              <a:rPr lang="en-US" sz="2400" dirty="0" smtClean="0"/>
              <a:t>Do not use slang or jargon (technical slang) </a:t>
            </a:r>
          </a:p>
          <a:p>
            <a:pPr eaLnBrk="1" hangingPunct="1">
              <a:lnSpc>
                <a:spcPct val="90000"/>
              </a:lnSpc>
            </a:pPr>
            <a:r>
              <a:rPr lang="en-US" sz="2400" dirty="0" smtClean="0"/>
              <a:t>Do not use Q signals in voice transmissions</a:t>
            </a:r>
          </a:p>
          <a:p>
            <a:pPr eaLnBrk="1" hangingPunct="1">
              <a:lnSpc>
                <a:spcPct val="90000"/>
              </a:lnSpc>
            </a:pPr>
            <a:r>
              <a:rPr lang="en-US" sz="2400" dirty="0" smtClean="0"/>
              <a:t>Use simple language; “big words” may not be understood by all</a:t>
            </a:r>
          </a:p>
          <a:p>
            <a:pPr eaLnBrk="1" hangingPunct="1">
              <a:lnSpc>
                <a:spcPct val="90000"/>
              </a:lnSpc>
            </a:pPr>
            <a:r>
              <a:rPr lang="en-US" sz="2400" dirty="0" smtClean="0"/>
              <a:t>Avoid words and phrases that carry strong emotion </a:t>
            </a:r>
          </a:p>
          <a:p>
            <a:pPr eaLnBrk="1" hangingPunct="1">
              <a:lnSpc>
                <a:spcPct val="90000"/>
              </a:lnSpc>
              <a:buFontTx/>
              <a:buNone/>
            </a:pPr>
            <a:r>
              <a:rPr lang="en-US" sz="2400" b="1" dirty="0" smtClean="0">
                <a:solidFill>
                  <a:srgbClr val="0000FF"/>
                </a:solidFill>
              </a:rPr>
              <a:t>Use Proper Phonetics:</a:t>
            </a:r>
            <a:r>
              <a:rPr lang="en-US" sz="2000" dirty="0" smtClean="0"/>
              <a:t> </a:t>
            </a:r>
          </a:p>
          <a:p>
            <a:pPr eaLnBrk="1" hangingPunct="1">
              <a:lnSpc>
                <a:spcPct val="90000"/>
              </a:lnSpc>
              <a:buNone/>
            </a:pPr>
            <a:r>
              <a:rPr lang="en-US" altLang="ja-JP" sz="1600" b="1" dirty="0" smtClean="0">
                <a:ea typeface="ＭＳ Ｐゴシック" charset="-128"/>
              </a:rPr>
              <a:t>A-	</a:t>
            </a:r>
            <a:r>
              <a:rPr lang="en-US" altLang="ja-JP" sz="1600" b="1" i="1" dirty="0" smtClean="0">
                <a:ea typeface="ＭＳ Ｐゴシック" charset="-128"/>
              </a:rPr>
              <a:t>Alpha	</a:t>
            </a:r>
            <a:r>
              <a:rPr lang="en-US" altLang="ja-JP" sz="1600" b="1" dirty="0" smtClean="0">
                <a:ea typeface="ＭＳ Ｐゴシック" charset="-128"/>
              </a:rPr>
              <a:t> 	I-  </a:t>
            </a:r>
            <a:r>
              <a:rPr lang="en-US" altLang="ja-JP" sz="1600" b="1" i="1" dirty="0" smtClean="0">
                <a:ea typeface="ＭＳ Ｐゴシック" charset="-128"/>
              </a:rPr>
              <a:t>India</a:t>
            </a:r>
            <a:r>
              <a:rPr lang="en-US" altLang="ja-JP" sz="1600" b="1" dirty="0" smtClean="0">
                <a:ea typeface="ＭＳ Ｐゴシック" charset="-128"/>
              </a:rPr>
              <a:t>		Q-  </a:t>
            </a:r>
            <a:r>
              <a:rPr lang="en-US" altLang="ja-JP" sz="1600" b="1" i="1" dirty="0" smtClean="0">
                <a:ea typeface="ＭＳ Ｐゴシック" charset="-128"/>
              </a:rPr>
              <a:t>Quebec	</a:t>
            </a:r>
            <a:r>
              <a:rPr lang="en-US" altLang="ja-JP" sz="1600" b="1" dirty="0">
                <a:ea typeface="ＭＳ Ｐゴシック" charset="-128"/>
              </a:rPr>
              <a:t>Y- </a:t>
            </a:r>
            <a:r>
              <a:rPr lang="en-US" altLang="ja-JP" sz="1600" b="1" i="1" dirty="0">
                <a:ea typeface="ＭＳ Ｐゴシック" charset="-128"/>
              </a:rPr>
              <a:t>Yankee</a:t>
            </a:r>
            <a:endParaRPr lang="en-US" altLang="ja-JP" sz="1600" b="1" dirty="0">
              <a:ea typeface="ＭＳ Ｐゴシック" charset="-128"/>
            </a:endParaRPr>
          </a:p>
          <a:p>
            <a:pPr eaLnBrk="1" hangingPunct="1">
              <a:lnSpc>
                <a:spcPct val="90000"/>
              </a:lnSpc>
              <a:buFontTx/>
              <a:buNone/>
            </a:pPr>
            <a:r>
              <a:rPr lang="en-US" altLang="ja-JP" sz="1600" b="1" dirty="0" smtClean="0">
                <a:ea typeface="ＭＳ Ｐゴシック" charset="-128"/>
              </a:rPr>
              <a:t>B-	</a:t>
            </a:r>
            <a:r>
              <a:rPr lang="en-US" altLang="ja-JP" sz="1600" b="1" i="1" dirty="0" smtClean="0">
                <a:ea typeface="ＭＳ Ｐゴシック" charset="-128"/>
              </a:rPr>
              <a:t>Bravo           	</a:t>
            </a:r>
            <a:r>
              <a:rPr lang="en-US" altLang="ja-JP" sz="1600" b="1" dirty="0" smtClean="0">
                <a:ea typeface="ＭＳ Ｐゴシック" charset="-128"/>
              </a:rPr>
              <a:t>J-  </a:t>
            </a:r>
            <a:r>
              <a:rPr lang="en-US" altLang="ja-JP" sz="1600" b="1" i="1" dirty="0" smtClean="0">
                <a:ea typeface="ＭＳ Ｐゴシック" charset="-128"/>
              </a:rPr>
              <a:t>Juliet </a:t>
            </a:r>
            <a:r>
              <a:rPr lang="en-US" altLang="ja-JP" sz="1600" b="1" dirty="0" smtClean="0">
                <a:ea typeface="ＭＳ Ｐゴシック" charset="-128"/>
              </a:rPr>
              <a:t>		R-  </a:t>
            </a:r>
            <a:r>
              <a:rPr lang="en-US" altLang="ja-JP" sz="1600" b="1" i="1" dirty="0" smtClean="0">
                <a:ea typeface="ＭＳ Ｐゴシック" charset="-128"/>
              </a:rPr>
              <a:t>Romeo 	</a:t>
            </a:r>
            <a:r>
              <a:rPr lang="en-US" altLang="ja-JP" sz="1600" b="1" dirty="0" smtClean="0">
                <a:ea typeface="ＭＳ Ｐゴシック" charset="-128"/>
              </a:rPr>
              <a:t>Z-  </a:t>
            </a:r>
            <a:r>
              <a:rPr lang="en-US" altLang="ja-JP" sz="1600" b="1" i="1" dirty="0">
                <a:ea typeface="ＭＳ Ｐゴシック" charset="-128"/>
              </a:rPr>
              <a:t>Zulu</a:t>
            </a:r>
            <a:endParaRPr lang="en-US" altLang="ja-JP" sz="1600" b="1" i="1" dirty="0" smtClean="0">
              <a:ea typeface="ＭＳ Ｐゴシック" charset="-128"/>
            </a:endParaRPr>
          </a:p>
          <a:p>
            <a:pPr eaLnBrk="1" hangingPunct="1">
              <a:lnSpc>
                <a:spcPct val="90000"/>
              </a:lnSpc>
              <a:buFontTx/>
              <a:buNone/>
            </a:pPr>
            <a:r>
              <a:rPr lang="en-US" altLang="ja-JP" sz="1600" b="1" dirty="0" smtClean="0">
                <a:ea typeface="ＭＳ Ｐゴシック" charset="-128"/>
              </a:rPr>
              <a:t>C-	</a:t>
            </a:r>
            <a:r>
              <a:rPr lang="en-US" altLang="ja-JP" sz="1600" b="1" i="1" dirty="0" smtClean="0">
                <a:ea typeface="ＭＳ Ｐゴシック" charset="-128"/>
              </a:rPr>
              <a:t>Charlie	</a:t>
            </a:r>
            <a:r>
              <a:rPr lang="en-US" altLang="ja-JP" sz="1600" b="1" dirty="0" smtClean="0">
                <a:ea typeface="ＭＳ Ｐゴシック" charset="-128"/>
              </a:rPr>
              <a:t>K-  </a:t>
            </a:r>
            <a:r>
              <a:rPr lang="en-US" altLang="ja-JP" sz="1600" b="1" i="1" dirty="0" smtClean="0">
                <a:ea typeface="ＭＳ Ｐゴシック" charset="-128"/>
              </a:rPr>
              <a:t>Kilo </a:t>
            </a:r>
            <a:r>
              <a:rPr lang="en-US" altLang="ja-JP" sz="1600" b="1" dirty="0" smtClean="0">
                <a:ea typeface="ＭＳ Ｐゴシック" charset="-128"/>
              </a:rPr>
              <a:t>	 	</a:t>
            </a:r>
            <a:r>
              <a:rPr lang="en-US" altLang="ja-JP" sz="1600" b="1" dirty="0">
                <a:ea typeface="ＭＳ Ｐゴシック" charset="-128"/>
              </a:rPr>
              <a:t>S-  </a:t>
            </a:r>
            <a:r>
              <a:rPr lang="en-US" altLang="ja-JP" sz="1600" b="1" i="1" dirty="0" smtClean="0">
                <a:ea typeface="ＭＳ Ｐゴシック" charset="-128"/>
              </a:rPr>
              <a:t>Sierra</a:t>
            </a:r>
            <a:r>
              <a:rPr lang="en-US" altLang="ja-JP" sz="1600" b="1" dirty="0" smtClean="0">
                <a:ea typeface="ＭＳ Ｐゴシック" charset="-128"/>
              </a:rPr>
              <a:t>	</a:t>
            </a:r>
            <a:r>
              <a:rPr lang="en-US" altLang="ja-JP" sz="1600" b="1" i="1" dirty="0" smtClean="0">
                <a:ea typeface="ＭＳ Ｐゴシック" charset="-128"/>
              </a:rPr>
              <a:t>	</a:t>
            </a:r>
            <a:endParaRPr lang="en-US" altLang="ja-JP" sz="1600" b="1" dirty="0" smtClean="0">
              <a:ea typeface="ＭＳ Ｐゴシック" charset="-128"/>
            </a:endParaRPr>
          </a:p>
          <a:p>
            <a:pPr eaLnBrk="1" hangingPunct="1">
              <a:lnSpc>
                <a:spcPct val="90000"/>
              </a:lnSpc>
              <a:buNone/>
            </a:pPr>
            <a:r>
              <a:rPr lang="en-US" altLang="ja-JP" sz="1600" b="1" dirty="0" smtClean="0">
                <a:ea typeface="ＭＳ Ｐゴシック" charset="-128"/>
              </a:rPr>
              <a:t>D-	</a:t>
            </a:r>
            <a:r>
              <a:rPr lang="en-US" altLang="ja-JP" sz="1600" b="1" i="1" dirty="0" smtClean="0">
                <a:ea typeface="ＭＳ Ｐゴシック" charset="-128"/>
              </a:rPr>
              <a:t>Delta</a:t>
            </a:r>
            <a:r>
              <a:rPr lang="en-US" altLang="ja-JP" sz="1600" b="1" dirty="0" smtClean="0">
                <a:ea typeface="ＭＳ Ｐゴシック" charset="-128"/>
              </a:rPr>
              <a:t> 		L-  </a:t>
            </a:r>
            <a:r>
              <a:rPr lang="en-US" altLang="ja-JP" sz="1600" b="1" i="1" dirty="0" smtClean="0">
                <a:ea typeface="ＭＳ Ｐゴシック" charset="-128"/>
              </a:rPr>
              <a:t>Lima</a:t>
            </a:r>
            <a:r>
              <a:rPr lang="en-US" altLang="ja-JP" sz="1600" b="1" dirty="0" smtClean="0">
                <a:ea typeface="ＭＳ Ｐゴシック" charset="-128"/>
              </a:rPr>
              <a:t>		</a:t>
            </a:r>
            <a:r>
              <a:rPr lang="en-US" altLang="ja-JP" sz="1600" b="1" dirty="0">
                <a:ea typeface="ＭＳ Ｐゴシック" charset="-128"/>
              </a:rPr>
              <a:t>T-  </a:t>
            </a:r>
            <a:r>
              <a:rPr lang="en-US" altLang="ja-JP" sz="1600" b="1" i="1" dirty="0">
                <a:ea typeface="ＭＳ Ｐゴシック" charset="-128"/>
              </a:rPr>
              <a:t>Tango</a:t>
            </a:r>
            <a:endParaRPr lang="en-US" altLang="ja-JP" sz="1600" b="1" dirty="0">
              <a:ea typeface="ＭＳ Ｐゴシック" charset="-128"/>
            </a:endParaRPr>
          </a:p>
          <a:p>
            <a:pPr eaLnBrk="1" hangingPunct="1">
              <a:lnSpc>
                <a:spcPct val="90000"/>
              </a:lnSpc>
              <a:buFontTx/>
              <a:buNone/>
            </a:pPr>
            <a:r>
              <a:rPr lang="en-US" altLang="ja-JP" sz="1600" b="1" dirty="0" smtClean="0">
                <a:ea typeface="ＭＳ Ｐゴシック" charset="-128"/>
              </a:rPr>
              <a:t>E-	</a:t>
            </a:r>
            <a:r>
              <a:rPr lang="en-US" altLang="ja-JP" sz="1600" b="1" i="1" dirty="0" smtClean="0">
                <a:ea typeface="ＭＳ Ｐゴシック" charset="-128"/>
              </a:rPr>
              <a:t>Echo</a:t>
            </a:r>
            <a:r>
              <a:rPr lang="en-US" altLang="ja-JP" sz="1600" b="1" dirty="0" smtClean="0">
                <a:ea typeface="ＭＳ Ｐゴシック" charset="-128"/>
              </a:rPr>
              <a:t>		M-  </a:t>
            </a:r>
            <a:r>
              <a:rPr lang="en-US" altLang="ja-JP" sz="1600" b="1" i="1" dirty="0" smtClean="0">
                <a:ea typeface="ＭＳ Ｐゴシック" charset="-128"/>
              </a:rPr>
              <a:t>Mike</a:t>
            </a:r>
            <a:r>
              <a:rPr lang="en-US" altLang="ja-JP" sz="1600" b="1" dirty="0" smtClean="0">
                <a:ea typeface="ＭＳ Ｐゴシック" charset="-128"/>
              </a:rPr>
              <a:t>		U-  </a:t>
            </a:r>
            <a:r>
              <a:rPr lang="en-US" altLang="ja-JP" sz="1600" b="1" i="1" dirty="0">
                <a:ea typeface="ＭＳ Ｐゴシック" charset="-128"/>
              </a:rPr>
              <a:t>Uniform </a:t>
            </a:r>
            <a:endParaRPr lang="en-US" altLang="ja-JP" sz="1600" b="1" i="1" dirty="0" smtClean="0">
              <a:ea typeface="ＭＳ Ｐゴシック" charset="-128"/>
            </a:endParaRPr>
          </a:p>
          <a:p>
            <a:pPr eaLnBrk="1" hangingPunct="1">
              <a:lnSpc>
                <a:spcPct val="90000"/>
              </a:lnSpc>
              <a:buFontTx/>
              <a:buNone/>
            </a:pPr>
            <a:r>
              <a:rPr lang="en-US" altLang="ja-JP" sz="1600" b="1" dirty="0" smtClean="0">
                <a:ea typeface="ＭＳ Ｐゴシック" charset="-128"/>
              </a:rPr>
              <a:t>F-	</a:t>
            </a:r>
            <a:r>
              <a:rPr lang="en-US" altLang="ja-JP" sz="1600" b="1" i="1" dirty="0" smtClean="0">
                <a:ea typeface="ＭＳ Ｐゴシック" charset="-128"/>
              </a:rPr>
              <a:t>Foxtrot </a:t>
            </a:r>
            <a:r>
              <a:rPr lang="en-US" altLang="ja-JP" sz="1600" b="1" dirty="0" smtClean="0">
                <a:ea typeface="ＭＳ Ｐゴシック" charset="-128"/>
              </a:rPr>
              <a:t>	N-  </a:t>
            </a:r>
            <a:r>
              <a:rPr lang="en-US" altLang="ja-JP" sz="1600" b="1" i="1" dirty="0" smtClean="0">
                <a:ea typeface="ＭＳ Ｐゴシック" charset="-128"/>
              </a:rPr>
              <a:t>November</a:t>
            </a:r>
            <a:r>
              <a:rPr lang="en-US" altLang="ja-JP" sz="1600" b="1" dirty="0" smtClean="0">
                <a:ea typeface="ＭＳ Ｐゴシック" charset="-128"/>
              </a:rPr>
              <a:t>	V-  </a:t>
            </a:r>
            <a:r>
              <a:rPr lang="en-US" altLang="ja-JP" sz="1600" b="1" i="1" dirty="0">
                <a:ea typeface="ＭＳ Ｐゴシック" charset="-128"/>
              </a:rPr>
              <a:t>Victor</a:t>
            </a:r>
            <a:endParaRPr lang="en-US" altLang="ja-JP" sz="1600" b="1" dirty="0" smtClean="0">
              <a:ea typeface="ＭＳ Ｐゴシック" charset="-128"/>
            </a:endParaRPr>
          </a:p>
          <a:p>
            <a:pPr eaLnBrk="1" hangingPunct="1">
              <a:lnSpc>
                <a:spcPct val="90000"/>
              </a:lnSpc>
              <a:buFontTx/>
              <a:buNone/>
            </a:pPr>
            <a:r>
              <a:rPr lang="en-US" altLang="ja-JP" sz="1600" b="1" dirty="0" smtClean="0">
                <a:ea typeface="ＭＳ Ｐゴシック" charset="-128"/>
              </a:rPr>
              <a:t>G-	</a:t>
            </a:r>
            <a:r>
              <a:rPr lang="en-US" altLang="ja-JP" sz="1600" b="1" i="1" dirty="0" smtClean="0">
                <a:ea typeface="ＭＳ Ｐゴシック" charset="-128"/>
              </a:rPr>
              <a:t>Golf	</a:t>
            </a:r>
            <a:r>
              <a:rPr lang="en-US" altLang="ja-JP" sz="1600" b="1" dirty="0" smtClean="0">
                <a:ea typeface="ＭＳ Ｐゴシック" charset="-128"/>
              </a:rPr>
              <a:t>	O-  </a:t>
            </a:r>
            <a:r>
              <a:rPr lang="en-US" altLang="ja-JP" sz="1600" b="1" i="1" dirty="0" smtClean="0">
                <a:ea typeface="ＭＳ Ｐゴシック" charset="-128"/>
              </a:rPr>
              <a:t>Oscar	</a:t>
            </a:r>
            <a:r>
              <a:rPr lang="en-US" altLang="ja-JP" sz="1600" b="1" dirty="0" smtClean="0">
                <a:ea typeface="ＭＳ Ｐゴシック" charset="-128"/>
              </a:rPr>
              <a:t>W- </a:t>
            </a:r>
            <a:r>
              <a:rPr lang="en-US" altLang="ja-JP" sz="1600" b="1" i="1" dirty="0">
                <a:ea typeface="ＭＳ Ｐゴシック" charset="-128"/>
              </a:rPr>
              <a:t>Whiskey</a:t>
            </a:r>
            <a:endParaRPr lang="en-US" altLang="ja-JP" sz="1600" b="1" dirty="0" smtClean="0">
              <a:ea typeface="ＭＳ Ｐゴシック" charset="-128"/>
            </a:endParaRPr>
          </a:p>
          <a:p>
            <a:pPr eaLnBrk="1" hangingPunct="1">
              <a:lnSpc>
                <a:spcPct val="90000"/>
              </a:lnSpc>
              <a:buFontTx/>
              <a:buNone/>
            </a:pPr>
            <a:r>
              <a:rPr lang="en-US" altLang="ja-JP" sz="1600" b="1" dirty="0" smtClean="0">
                <a:ea typeface="ＭＳ Ｐゴシック" charset="-128"/>
              </a:rPr>
              <a:t>H-	</a:t>
            </a:r>
            <a:r>
              <a:rPr lang="en-US" altLang="ja-JP" sz="1600" b="1" i="1" dirty="0" smtClean="0">
                <a:ea typeface="ＭＳ Ｐゴシック" charset="-128"/>
              </a:rPr>
              <a:t>Hotel		</a:t>
            </a:r>
            <a:r>
              <a:rPr lang="en-US" altLang="ja-JP" sz="1600" b="1" dirty="0" smtClean="0">
                <a:ea typeface="ＭＳ Ｐゴシック" charset="-128"/>
              </a:rPr>
              <a:t>P-  </a:t>
            </a:r>
            <a:r>
              <a:rPr lang="en-US" altLang="ja-JP" sz="1600" b="1" i="1" dirty="0" smtClean="0">
                <a:ea typeface="ＭＳ Ｐゴシック" charset="-128"/>
              </a:rPr>
              <a:t>Papa</a:t>
            </a:r>
            <a:r>
              <a:rPr lang="en-US" altLang="ja-JP" sz="1600" b="1" dirty="0" smtClean="0">
                <a:ea typeface="ＭＳ Ｐゴシック" charset="-128"/>
              </a:rPr>
              <a:t> 		</a:t>
            </a:r>
            <a:r>
              <a:rPr lang="en-US" altLang="ja-JP" sz="1600" b="1" i="1" dirty="0" smtClean="0">
                <a:ea typeface="ＭＳ Ｐゴシック" charset="-128"/>
              </a:rPr>
              <a:t>X-  </a:t>
            </a:r>
            <a:r>
              <a:rPr lang="en-US" altLang="ja-JP" sz="1600" b="1" i="1" dirty="0">
                <a:ea typeface="ＭＳ Ｐゴシック" charset="-128"/>
              </a:rPr>
              <a:t>X-ray </a:t>
            </a:r>
            <a:endParaRPr lang="en-US" altLang="ja-JP" sz="1600" dirty="0" smtClean="0">
              <a:ea typeface="ＭＳ Ｐゴシック" charset="-128"/>
            </a:endParaRPr>
          </a:p>
        </p:txBody>
      </p:sp>
      <p:sp>
        <p:nvSpPr>
          <p:cNvPr id="56329" name="Text Box 4"/>
          <p:cNvSpPr txBox="1">
            <a:spLocks noChangeArrowheads="1"/>
          </p:cNvSpPr>
          <p:nvPr/>
        </p:nvSpPr>
        <p:spPr bwMode="auto">
          <a:xfrm>
            <a:off x="457200" y="228600"/>
            <a:ext cx="838200" cy="366713"/>
          </a:xfrm>
          <a:prstGeom prst="rect">
            <a:avLst/>
          </a:prstGeom>
          <a:solidFill>
            <a:schemeClr val="accent2"/>
          </a:solidFill>
          <a:ln w="9525">
            <a:noFill/>
            <a:miter lim="800000"/>
            <a:headEnd/>
            <a:tailEnd/>
          </a:ln>
        </p:spPr>
        <p:txBody>
          <a:bodyPr>
            <a:spAutoFit/>
          </a:bodyPr>
          <a:lstStyle/>
          <a:p>
            <a:pPr>
              <a:spcBef>
                <a:spcPct val="50000"/>
              </a:spcBef>
            </a:pPr>
            <a:r>
              <a:rPr lang="en-US" b="1">
                <a:solidFill>
                  <a:schemeClr val="bg1"/>
                </a:solidFill>
              </a:rPr>
              <a:t>LU 6</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E92E0782-AFFE-4674-83D1-921C619F0751}" type="slidenum">
              <a:rPr lang="en-US"/>
              <a:pPr>
                <a:defRPr/>
              </a:pPr>
              <a:t>65</a:t>
            </a:fld>
            <a:endParaRPr lang="en-US"/>
          </a:p>
        </p:txBody>
      </p:sp>
      <p:sp>
        <p:nvSpPr>
          <p:cNvPr id="57349" name="Rectangle 2"/>
          <p:cNvSpPr>
            <a:spLocks noGrp="1" noChangeArrowheads="1"/>
          </p:cNvSpPr>
          <p:nvPr>
            <p:ph type="title"/>
          </p:nvPr>
        </p:nvSpPr>
        <p:spPr/>
        <p:txBody>
          <a:bodyPr/>
          <a:lstStyle/>
          <a:p>
            <a:pPr eaLnBrk="1" hangingPunct="1"/>
            <a:r>
              <a:rPr lang="en-US" sz="4000" smtClean="0">
                <a:solidFill>
                  <a:srgbClr val="0000FF"/>
                </a:solidFill>
              </a:rPr>
              <a:t>Use Pro-words  </a:t>
            </a:r>
          </a:p>
        </p:txBody>
      </p:sp>
      <p:sp>
        <p:nvSpPr>
          <p:cNvPr id="57350" name="Rectangle 3"/>
          <p:cNvSpPr>
            <a:spLocks noGrp="1" noChangeArrowheads="1"/>
          </p:cNvSpPr>
          <p:nvPr>
            <p:ph type="body" idx="1"/>
          </p:nvPr>
        </p:nvSpPr>
        <p:spPr/>
        <p:txBody>
          <a:bodyPr/>
          <a:lstStyle/>
          <a:p>
            <a:pPr eaLnBrk="1" hangingPunct="1">
              <a:buFontTx/>
              <a:buNone/>
            </a:pPr>
            <a:r>
              <a:rPr lang="en-US" sz="2400" dirty="0" smtClean="0"/>
              <a:t> 	</a:t>
            </a:r>
            <a:r>
              <a:rPr lang="en-US" sz="2400" b="1" i="1" dirty="0" smtClean="0">
                <a:solidFill>
                  <a:srgbClr val="009900"/>
                </a:solidFill>
              </a:rPr>
              <a:t>Clear</a:t>
            </a:r>
            <a:r>
              <a:rPr lang="en-US" sz="2400" dirty="0" smtClean="0"/>
              <a:t>- end of contact</a:t>
            </a:r>
          </a:p>
          <a:p>
            <a:pPr eaLnBrk="1" hangingPunct="1">
              <a:buFontTx/>
              <a:buNone/>
            </a:pPr>
            <a:r>
              <a:rPr lang="en-US" sz="2400" dirty="0" smtClean="0"/>
              <a:t>	</a:t>
            </a:r>
            <a:r>
              <a:rPr lang="en-US" sz="2400" b="1" i="1" dirty="0" smtClean="0">
                <a:solidFill>
                  <a:srgbClr val="009900"/>
                </a:solidFill>
              </a:rPr>
              <a:t>Over</a:t>
            </a:r>
            <a:r>
              <a:rPr lang="en-US" sz="2400" dirty="0" smtClean="0"/>
              <a:t>- used to let a specific station know when to </a:t>
            </a:r>
            <a:br>
              <a:rPr lang="en-US" sz="2400" dirty="0" smtClean="0"/>
            </a:br>
            <a:r>
              <a:rPr lang="en-US" sz="2400" dirty="0" smtClean="0"/>
              <a:t>	    respond </a:t>
            </a:r>
          </a:p>
          <a:p>
            <a:pPr eaLnBrk="1" hangingPunct="1">
              <a:buFontTx/>
              <a:buNone/>
            </a:pPr>
            <a:r>
              <a:rPr lang="en-US" sz="2400" dirty="0" smtClean="0"/>
              <a:t>	</a:t>
            </a:r>
            <a:r>
              <a:rPr lang="en-US" sz="2400" b="1" i="1" dirty="0" smtClean="0">
                <a:solidFill>
                  <a:srgbClr val="009900"/>
                </a:solidFill>
              </a:rPr>
              <a:t>Go ahead</a:t>
            </a:r>
            <a:r>
              <a:rPr lang="en-US" sz="2400" i="1" dirty="0" smtClean="0"/>
              <a:t>-</a:t>
            </a:r>
            <a:r>
              <a:rPr lang="en-US" sz="2400" dirty="0" smtClean="0"/>
              <a:t> Used to indicate that a station(s) may </a:t>
            </a:r>
            <a:br>
              <a:rPr lang="en-US" sz="2400" dirty="0" smtClean="0"/>
            </a:br>
            <a:r>
              <a:rPr lang="en-US" sz="2400" dirty="0" smtClean="0"/>
              <a:t>                   respond</a:t>
            </a:r>
          </a:p>
          <a:p>
            <a:pPr eaLnBrk="1" hangingPunct="1">
              <a:buFontTx/>
              <a:buNone/>
            </a:pPr>
            <a:r>
              <a:rPr lang="en-US" sz="2400" dirty="0" smtClean="0"/>
              <a:t>	</a:t>
            </a:r>
            <a:r>
              <a:rPr lang="en-US" sz="2400" b="1" i="1" dirty="0" smtClean="0">
                <a:solidFill>
                  <a:srgbClr val="009900"/>
                </a:solidFill>
              </a:rPr>
              <a:t>Out</a:t>
            </a:r>
            <a:r>
              <a:rPr lang="en-US" sz="2400" dirty="0" smtClean="0"/>
              <a:t>- Leaving the air, will not be listening </a:t>
            </a:r>
          </a:p>
          <a:p>
            <a:pPr eaLnBrk="1" hangingPunct="1">
              <a:buFontTx/>
              <a:buNone/>
            </a:pPr>
            <a:r>
              <a:rPr lang="en-US" sz="2400" dirty="0" smtClean="0"/>
              <a:t>	</a:t>
            </a:r>
            <a:r>
              <a:rPr lang="en-US" sz="2400" b="1" i="1" dirty="0" smtClean="0">
                <a:solidFill>
                  <a:srgbClr val="009900"/>
                </a:solidFill>
              </a:rPr>
              <a:t>Stand by</a:t>
            </a:r>
            <a:r>
              <a:rPr lang="en-US" sz="2400" dirty="0" smtClean="0"/>
              <a:t>- A temporary interruption of the contact</a:t>
            </a:r>
          </a:p>
          <a:p>
            <a:pPr eaLnBrk="1" hangingPunct="1">
              <a:buFontTx/>
              <a:buNone/>
            </a:pPr>
            <a:r>
              <a:rPr lang="en-US" sz="2400" dirty="0" smtClean="0"/>
              <a:t>	</a:t>
            </a:r>
            <a:r>
              <a:rPr lang="en-US" sz="2400" b="1" i="1" dirty="0" smtClean="0">
                <a:solidFill>
                  <a:srgbClr val="009900"/>
                </a:solidFill>
              </a:rPr>
              <a:t>Roger</a:t>
            </a:r>
            <a:r>
              <a:rPr lang="en-US" sz="2400" dirty="0" smtClean="0"/>
              <a:t>- Indicated the transmission has been received</a:t>
            </a:r>
            <a:br>
              <a:rPr lang="en-US" sz="2400" dirty="0" smtClean="0"/>
            </a:br>
            <a:r>
              <a:rPr lang="en-US" sz="2400" dirty="0" smtClean="0"/>
              <a:t>             correctly and in full</a:t>
            </a:r>
          </a:p>
          <a:p>
            <a:pPr eaLnBrk="1" hangingPunct="1">
              <a:buFontTx/>
              <a:buNone/>
            </a:pPr>
            <a:r>
              <a:rPr lang="en-US" sz="2400" dirty="0" smtClean="0"/>
              <a:t> </a:t>
            </a:r>
            <a:r>
              <a:rPr lang="en-US" sz="1600" dirty="0" smtClean="0"/>
              <a:t>  </a:t>
            </a:r>
          </a:p>
        </p:txBody>
      </p:sp>
      <p:sp>
        <p:nvSpPr>
          <p:cNvPr id="57353" name="Text Box 4"/>
          <p:cNvSpPr txBox="1">
            <a:spLocks noChangeArrowheads="1"/>
          </p:cNvSpPr>
          <p:nvPr/>
        </p:nvSpPr>
        <p:spPr bwMode="auto">
          <a:xfrm>
            <a:off x="457200" y="228600"/>
            <a:ext cx="838200" cy="366713"/>
          </a:xfrm>
          <a:prstGeom prst="rect">
            <a:avLst/>
          </a:prstGeom>
          <a:solidFill>
            <a:schemeClr val="accent2"/>
          </a:solidFill>
          <a:ln w="9525">
            <a:noFill/>
            <a:miter lim="800000"/>
            <a:headEnd/>
            <a:tailEnd/>
          </a:ln>
        </p:spPr>
        <p:txBody>
          <a:bodyPr>
            <a:spAutoFit/>
          </a:bodyPr>
          <a:lstStyle/>
          <a:p>
            <a:pPr>
              <a:spcBef>
                <a:spcPct val="50000"/>
              </a:spcBef>
            </a:pPr>
            <a:r>
              <a:rPr lang="en-US" b="1">
                <a:solidFill>
                  <a:schemeClr val="bg1"/>
                </a:solidFill>
              </a:rPr>
              <a:t>LU 6</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8E329AAD-E57E-4FFA-9957-BF14EAE25FD3}" type="slidenum">
              <a:rPr lang="en-US"/>
              <a:pPr>
                <a:defRPr/>
              </a:pPr>
              <a:t>66</a:t>
            </a:fld>
            <a:endParaRPr lang="en-US"/>
          </a:p>
        </p:txBody>
      </p:sp>
      <p:sp>
        <p:nvSpPr>
          <p:cNvPr id="58373" name="Rectangle 2"/>
          <p:cNvSpPr>
            <a:spLocks noGrp="1" noChangeArrowheads="1"/>
          </p:cNvSpPr>
          <p:nvPr>
            <p:ph type="title"/>
          </p:nvPr>
        </p:nvSpPr>
        <p:spPr/>
        <p:txBody>
          <a:bodyPr/>
          <a:lstStyle/>
          <a:p>
            <a:pPr eaLnBrk="1" hangingPunct="1"/>
            <a:r>
              <a:rPr lang="en-US" sz="4000" smtClean="0">
                <a:solidFill>
                  <a:srgbClr val="0000FF"/>
                </a:solidFill>
              </a:rPr>
              <a:t>Using Tactical Calls</a:t>
            </a:r>
          </a:p>
        </p:txBody>
      </p:sp>
      <p:sp>
        <p:nvSpPr>
          <p:cNvPr id="58374" name="Rectangle 3"/>
          <p:cNvSpPr>
            <a:spLocks noGrp="1" noChangeArrowheads="1"/>
          </p:cNvSpPr>
          <p:nvPr>
            <p:ph type="body" idx="1"/>
          </p:nvPr>
        </p:nvSpPr>
        <p:spPr>
          <a:xfrm>
            <a:off x="457200" y="1066800"/>
            <a:ext cx="8229600" cy="4525963"/>
          </a:xfrm>
        </p:spPr>
        <p:txBody>
          <a:bodyPr/>
          <a:lstStyle/>
          <a:p>
            <a:pPr eaLnBrk="1" hangingPunct="1">
              <a:lnSpc>
                <a:spcPct val="90000"/>
              </a:lnSpc>
              <a:buFontTx/>
              <a:buNone/>
            </a:pPr>
            <a:r>
              <a:rPr lang="en-US" sz="2400" dirty="0" smtClean="0"/>
              <a:t> </a:t>
            </a:r>
            <a:endParaRPr lang="en-US" sz="1600" dirty="0" smtClean="0"/>
          </a:p>
          <a:p>
            <a:pPr eaLnBrk="1" hangingPunct="1">
              <a:lnSpc>
                <a:spcPct val="90000"/>
              </a:lnSpc>
            </a:pPr>
            <a:r>
              <a:rPr lang="en-US" sz="2400" dirty="0" smtClean="0"/>
              <a:t>You do not need to know called stations FCC call sign</a:t>
            </a:r>
          </a:p>
          <a:p>
            <a:pPr eaLnBrk="1" hangingPunct="1">
              <a:lnSpc>
                <a:spcPct val="90000"/>
              </a:lnSpc>
            </a:pPr>
            <a:r>
              <a:rPr lang="en-US" sz="2400" dirty="0" smtClean="0"/>
              <a:t>Makes the function/station location you are calling clear</a:t>
            </a:r>
          </a:p>
          <a:p>
            <a:pPr eaLnBrk="1" hangingPunct="1">
              <a:lnSpc>
                <a:spcPct val="90000"/>
              </a:lnSpc>
            </a:pPr>
            <a:r>
              <a:rPr lang="en-US" sz="2400" dirty="0" smtClean="0"/>
              <a:t>Avoids confusion during shift changes </a:t>
            </a:r>
          </a:p>
          <a:p>
            <a:pPr eaLnBrk="1" hangingPunct="1">
              <a:lnSpc>
                <a:spcPct val="90000"/>
              </a:lnSpc>
            </a:pPr>
            <a:r>
              <a:rPr lang="en-US" sz="2400" dirty="0" smtClean="0"/>
              <a:t>Use tactical call signs for public service and emergency events</a:t>
            </a:r>
          </a:p>
          <a:p>
            <a:pPr eaLnBrk="1" hangingPunct="1">
              <a:lnSpc>
                <a:spcPct val="90000"/>
              </a:lnSpc>
            </a:pPr>
            <a:r>
              <a:rPr lang="en-US" sz="2400" b="1" dirty="0" smtClean="0">
                <a:solidFill>
                  <a:srgbClr val="FF0000"/>
                </a:solidFill>
              </a:rPr>
              <a:t>You still need to identify with your FCC call sign every 10 minutes</a:t>
            </a:r>
          </a:p>
          <a:p>
            <a:pPr eaLnBrk="1" hangingPunct="1">
              <a:lnSpc>
                <a:spcPct val="90000"/>
              </a:lnSpc>
            </a:pPr>
            <a:r>
              <a:rPr lang="en-US" sz="2400" b="1" dirty="0" smtClean="0">
                <a:solidFill>
                  <a:srgbClr val="FF0000"/>
                </a:solidFill>
              </a:rPr>
              <a:t>Identifying at the end of each transmission will indicate the end of transmission and insure you meet the FCC identification rule </a:t>
            </a:r>
          </a:p>
        </p:txBody>
      </p:sp>
      <p:sp>
        <p:nvSpPr>
          <p:cNvPr id="58377" name="Text Box 4"/>
          <p:cNvSpPr txBox="1">
            <a:spLocks noChangeArrowheads="1"/>
          </p:cNvSpPr>
          <p:nvPr/>
        </p:nvSpPr>
        <p:spPr bwMode="auto">
          <a:xfrm>
            <a:off x="457200" y="228600"/>
            <a:ext cx="838200" cy="366713"/>
          </a:xfrm>
          <a:prstGeom prst="rect">
            <a:avLst/>
          </a:prstGeom>
          <a:solidFill>
            <a:schemeClr val="accent2"/>
          </a:solidFill>
          <a:ln w="9525">
            <a:noFill/>
            <a:miter lim="800000"/>
            <a:headEnd/>
            <a:tailEnd/>
          </a:ln>
        </p:spPr>
        <p:txBody>
          <a:bodyPr>
            <a:spAutoFit/>
          </a:bodyPr>
          <a:lstStyle/>
          <a:p>
            <a:pPr>
              <a:spcBef>
                <a:spcPct val="50000"/>
              </a:spcBef>
            </a:pPr>
            <a:r>
              <a:rPr lang="en-US" b="1">
                <a:solidFill>
                  <a:schemeClr val="bg1"/>
                </a:solidFill>
              </a:rPr>
              <a:t>LU 6</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9AED7F61-4A5A-4218-B24F-C5E7D12642EE}" type="slidenum">
              <a:rPr lang="en-US"/>
              <a:pPr>
                <a:defRPr/>
              </a:pPr>
              <a:t>67</a:t>
            </a:fld>
            <a:endParaRPr lang="en-US"/>
          </a:p>
        </p:txBody>
      </p:sp>
      <p:sp>
        <p:nvSpPr>
          <p:cNvPr id="59397" name="Rectangle 2"/>
          <p:cNvSpPr>
            <a:spLocks noGrp="1" noChangeArrowheads="1"/>
          </p:cNvSpPr>
          <p:nvPr>
            <p:ph type="title"/>
          </p:nvPr>
        </p:nvSpPr>
        <p:spPr/>
        <p:txBody>
          <a:bodyPr/>
          <a:lstStyle/>
          <a:p>
            <a:pPr eaLnBrk="1" hangingPunct="1"/>
            <a:r>
              <a:rPr lang="en-US" sz="4000" smtClean="0">
                <a:solidFill>
                  <a:srgbClr val="0000FF"/>
                </a:solidFill>
              </a:rPr>
              <a:t>LU6 Review</a:t>
            </a:r>
          </a:p>
        </p:txBody>
      </p:sp>
      <p:sp>
        <p:nvSpPr>
          <p:cNvPr id="59398" name="Rectangle 3"/>
          <p:cNvSpPr>
            <a:spLocks noGrp="1" noChangeArrowheads="1"/>
          </p:cNvSpPr>
          <p:nvPr>
            <p:ph type="body" idx="1"/>
          </p:nvPr>
        </p:nvSpPr>
        <p:spPr/>
        <p:txBody>
          <a:bodyPr/>
          <a:lstStyle/>
          <a:p>
            <a:pPr marL="609600" indent="-609600" eaLnBrk="1" hangingPunct="1">
              <a:buFontTx/>
              <a:buAutoNum type="arabicPeriod"/>
            </a:pPr>
            <a:r>
              <a:rPr lang="en-US" sz="2400" dirty="0" smtClean="0"/>
              <a:t>In emergency communication listening is 50% or greater, </a:t>
            </a:r>
            <a:r>
              <a:rPr lang="en-US" sz="2400" b="1" u="sng" dirty="0" smtClean="0">
                <a:solidFill>
                  <a:srgbClr val="4D4D4D"/>
                </a:solidFill>
              </a:rPr>
              <a:t>not 10%</a:t>
            </a:r>
          </a:p>
          <a:p>
            <a:pPr marL="609600" indent="-609600" eaLnBrk="1" hangingPunct="1">
              <a:buFontTx/>
              <a:buAutoNum type="arabicPeriod"/>
            </a:pPr>
            <a:r>
              <a:rPr lang="en-US" sz="2400" b="1" dirty="0" smtClean="0">
                <a:solidFill>
                  <a:srgbClr val="FF0000"/>
                </a:solidFill>
              </a:rPr>
              <a:t>When transmitting, talk across the microphone rather than directly into it</a:t>
            </a:r>
          </a:p>
          <a:p>
            <a:pPr marL="609600" indent="-609600" eaLnBrk="1" hangingPunct="1">
              <a:buFontTx/>
              <a:buAutoNum type="arabicPeriod"/>
            </a:pPr>
            <a:r>
              <a:rPr lang="en-US" sz="2400" dirty="0" smtClean="0"/>
              <a:t>In emergency communications </a:t>
            </a:r>
            <a:r>
              <a:rPr lang="en-US" sz="2400" b="1" dirty="0" smtClean="0">
                <a:solidFill>
                  <a:srgbClr val="4D4D4D"/>
                </a:solidFill>
              </a:rPr>
              <a:t>never use 10 codes on Amateur Radio</a:t>
            </a:r>
          </a:p>
          <a:p>
            <a:pPr marL="609600" indent="-609600" eaLnBrk="1" hangingPunct="1">
              <a:buFontTx/>
              <a:buAutoNum type="arabicPeriod"/>
            </a:pPr>
            <a:r>
              <a:rPr lang="en-US" sz="2400" b="1" dirty="0" smtClean="0">
                <a:solidFill>
                  <a:srgbClr val="FF0000"/>
                </a:solidFill>
              </a:rPr>
              <a:t>On a tactical net it is still necessary to identify with your call sign at a minimum of every 10 minutes and at the end of your last transmission. </a:t>
            </a:r>
          </a:p>
          <a:p>
            <a:pPr marL="609600" indent="-609600" eaLnBrk="1" hangingPunct="1">
              <a:buFontTx/>
              <a:buAutoNum type="arabicPeriod"/>
            </a:pPr>
            <a:r>
              <a:rPr lang="en-US" sz="2400" dirty="0" smtClean="0"/>
              <a:t>Giving your call sign is the most effective way to end an exchange on a tactical net.</a:t>
            </a:r>
          </a:p>
        </p:txBody>
      </p:sp>
      <p:sp>
        <p:nvSpPr>
          <p:cNvPr id="59401" name="Text Box 4"/>
          <p:cNvSpPr txBox="1">
            <a:spLocks noChangeArrowheads="1"/>
          </p:cNvSpPr>
          <p:nvPr/>
        </p:nvSpPr>
        <p:spPr bwMode="auto">
          <a:xfrm>
            <a:off x="457200" y="228600"/>
            <a:ext cx="838200" cy="366713"/>
          </a:xfrm>
          <a:prstGeom prst="rect">
            <a:avLst/>
          </a:prstGeom>
          <a:solidFill>
            <a:schemeClr val="accent2"/>
          </a:solidFill>
          <a:ln w="9525">
            <a:noFill/>
            <a:miter lim="800000"/>
            <a:headEnd/>
            <a:tailEnd/>
          </a:ln>
        </p:spPr>
        <p:txBody>
          <a:bodyPr>
            <a:spAutoFit/>
          </a:bodyPr>
          <a:lstStyle/>
          <a:p>
            <a:pPr>
              <a:spcBef>
                <a:spcPct val="50000"/>
              </a:spcBef>
            </a:pPr>
            <a:r>
              <a:rPr lang="en-US" b="1">
                <a:solidFill>
                  <a:schemeClr val="bg1"/>
                </a:solidFill>
              </a:rPr>
              <a:t>LU 6</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1769CA2A-769C-4615-8168-C1AE2AA2F0D4}" type="slidenum">
              <a:rPr lang="en-US"/>
              <a:pPr>
                <a:defRPr/>
              </a:pPr>
              <a:t>68</a:t>
            </a:fld>
            <a:endParaRPr lang="en-US"/>
          </a:p>
        </p:txBody>
      </p:sp>
      <p:sp>
        <p:nvSpPr>
          <p:cNvPr id="60421" name="Rectangle 2"/>
          <p:cNvSpPr>
            <a:spLocks noGrp="1" noChangeArrowheads="1"/>
          </p:cNvSpPr>
          <p:nvPr>
            <p:ph type="title"/>
          </p:nvPr>
        </p:nvSpPr>
        <p:spPr>
          <a:xfrm>
            <a:off x="457200" y="304800"/>
            <a:ext cx="8229600" cy="1143000"/>
          </a:xfrm>
        </p:spPr>
        <p:txBody>
          <a:bodyPr/>
          <a:lstStyle/>
          <a:p>
            <a:pPr algn="l" eaLnBrk="1" hangingPunct="1"/>
            <a:r>
              <a:rPr lang="en-US" sz="4000" dirty="0" smtClean="0">
                <a:solidFill>
                  <a:srgbClr val="0000FF"/>
                </a:solidFill>
              </a:rPr>
              <a:t>       </a:t>
            </a:r>
            <a:r>
              <a:rPr lang="en-US" sz="3600" dirty="0" smtClean="0">
                <a:solidFill>
                  <a:srgbClr val="0000FF"/>
                </a:solidFill>
              </a:rPr>
              <a:t>Introduction to Emergency Nets</a:t>
            </a:r>
            <a:r>
              <a:rPr lang="en-US" sz="4000" dirty="0" smtClean="0">
                <a:solidFill>
                  <a:srgbClr val="0000FF"/>
                </a:solidFill>
              </a:rPr>
              <a:t/>
            </a:r>
            <a:br>
              <a:rPr lang="en-US" sz="4000" dirty="0" smtClean="0">
                <a:solidFill>
                  <a:srgbClr val="0000FF"/>
                </a:solidFill>
              </a:rPr>
            </a:br>
            <a:r>
              <a:rPr lang="en-US" sz="2800" dirty="0" smtClean="0">
                <a:solidFill>
                  <a:srgbClr val="FF6600"/>
                </a:solidFill>
              </a:rPr>
              <a:t>Information: </a:t>
            </a:r>
          </a:p>
        </p:txBody>
      </p:sp>
      <p:sp>
        <p:nvSpPr>
          <p:cNvPr id="60422" name="Rectangle 3"/>
          <p:cNvSpPr>
            <a:spLocks noGrp="1" noChangeArrowheads="1"/>
          </p:cNvSpPr>
          <p:nvPr>
            <p:ph type="body" idx="1"/>
          </p:nvPr>
        </p:nvSpPr>
        <p:spPr/>
        <p:txBody>
          <a:bodyPr/>
          <a:lstStyle/>
          <a:p>
            <a:pPr eaLnBrk="1" hangingPunct="1"/>
            <a:r>
              <a:rPr lang="en-US" sz="2400" dirty="0" smtClean="0"/>
              <a:t>The Purpose of any net is to provide a</a:t>
            </a:r>
            <a:br>
              <a:rPr lang="en-US" sz="2400" dirty="0" smtClean="0"/>
            </a:br>
            <a:r>
              <a:rPr lang="en-US" sz="2400" dirty="0" smtClean="0"/>
              <a:t>means for orderly communication within </a:t>
            </a:r>
            <a:br>
              <a:rPr lang="en-US" sz="2400" dirty="0" smtClean="0"/>
            </a:br>
            <a:r>
              <a:rPr lang="en-US" sz="2400" dirty="0" smtClean="0"/>
              <a:t>a group of stations</a:t>
            </a:r>
            <a:br>
              <a:rPr lang="en-US" sz="2400" dirty="0" smtClean="0"/>
            </a:br>
            <a:endParaRPr lang="en-US" sz="2400" dirty="0" smtClean="0"/>
          </a:p>
          <a:p>
            <a:pPr eaLnBrk="1" hangingPunct="1"/>
            <a:r>
              <a:rPr lang="en-US" sz="2400" dirty="0" smtClean="0"/>
              <a:t>An emergency net is a group of stations </a:t>
            </a:r>
            <a:br>
              <a:rPr lang="en-US" sz="2400" dirty="0" smtClean="0"/>
            </a:br>
            <a:r>
              <a:rPr lang="en-US" sz="2400" dirty="0" smtClean="0"/>
              <a:t>who provide communication to one or more </a:t>
            </a:r>
            <a:br>
              <a:rPr lang="en-US" sz="2400" dirty="0" smtClean="0"/>
            </a:br>
            <a:r>
              <a:rPr lang="en-US" sz="2400" dirty="0" smtClean="0"/>
              <a:t>Served Agencies or the General public in a communications emergency.  </a:t>
            </a:r>
          </a:p>
        </p:txBody>
      </p:sp>
      <p:pic>
        <p:nvPicPr>
          <p:cNvPr id="60424" name="Picture 5" descr="MCBD05515_0000[1]"/>
          <p:cNvPicPr>
            <a:picLocks noChangeAspect="1" noChangeArrowheads="1"/>
          </p:cNvPicPr>
          <p:nvPr/>
        </p:nvPicPr>
        <p:blipFill>
          <a:blip r:embed="rId2" cstate="print"/>
          <a:srcRect/>
          <a:stretch>
            <a:fillRect/>
          </a:stretch>
        </p:blipFill>
        <p:spPr bwMode="auto">
          <a:xfrm>
            <a:off x="6705600" y="1143000"/>
            <a:ext cx="1417638" cy="1524000"/>
          </a:xfrm>
          <a:prstGeom prst="rect">
            <a:avLst/>
          </a:prstGeom>
          <a:noFill/>
          <a:ln w="9525">
            <a:noFill/>
            <a:miter lim="800000"/>
            <a:headEnd/>
            <a:tailEnd/>
          </a:ln>
        </p:spPr>
      </p:pic>
      <p:pic>
        <p:nvPicPr>
          <p:cNvPr id="60425" name="Picture 6" descr="MCj01605580000[1]"/>
          <p:cNvPicPr>
            <a:picLocks noChangeAspect="1" noChangeArrowheads="1"/>
          </p:cNvPicPr>
          <p:nvPr/>
        </p:nvPicPr>
        <p:blipFill>
          <a:blip r:embed="rId3" cstate="print"/>
          <a:srcRect/>
          <a:stretch>
            <a:fillRect/>
          </a:stretch>
        </p:blipFill>
        <p:spPr bwMode="auto">
          <a:xfrm>
            <a:off x="6751638" y="3063875"/>
            <a:ext cx="1554162" cy="2041525"/>
          </a:xfrm>
          <a:prstGeom prst="rect">
            <a:avLst/>
          </a:prstGeom>
          <a:noFill/>
          <a:ln w="9525">
            <a:noFill/>
            <a:miter lim="800000"/>
            <a:headEnd/>
            <a:tailEnd/>
          </a:ln>
        </p:spPr>
      </p:pic>
      <p:sp>
        <p:nvSpPr>
          <p:cNvPr id="60427" name="Text Box 4"/>
          <p:cNvSpPr txBox="1">
            <a:spLocks noChangeArrowheads="1"/>
          </p:cNvSpPr>
          <p:nvPr/>
        </p:nvSpPr>
        <p:spPr bwMode="auto">
          <a:xfrm>
            <a:off x="457200" y="228600"/>
            <a:ext cx="838200" cy="366713"/>
          </a:xfrm>
          <a:prstGeom prst="rect">
            <a:avLst/>
          </a:prstGeom>
          <a:solidFill>
            <a:srgbClr val="FF33CC"/>
          </a:solidFill>
          <a:ln w="9525">
            <a:noFill/>
            <a:miter lim="800000"/>
            <a:headEnd/>
            <a:tailEnd/>
          </a:ln>
        </p:spPr>
        <p:txBody>
          <a:bodyPr>
            <a:spAutoFit/>
          </a:bodyPr>
          <a:lstStyle/>
          <a:p>
            <a:pPr>
              <a:spcBef>
                <a:spcPct val="50000"/>
              </a:spcBef>
            </a:pPr>
            <a:r>
              <a:rPr lang="en-US" b="1" dirty="0" smtClean="0">
                <a:solidFill>
                  <a:schemeClr val="bg1"/>
                </a:solidFill>
              </a:rPr>
              <a:t>LU 7a</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A7587DE0-24CC-46DF-A47C-40F450C10701}" type="slidenum">
              <a:rPr lang="en-US"/>
              <a:pPr>
                <a:defRPr/>
              </a:pPr>
              <a:t>69</a:t>
            </a:fld>
            <a:endParaRPr lang="en-US"/>
          </a:p>
        </p:txBody>
      </p:sp>
      <p:sp>
        <p:nvSpPr>
          <p:cNvPr id="61445" name="Rectangle 2"/>
          <p:cNvSpPr>
            <a:spLocks noGrp="1" noChangeArrowheads="1"/>
          </p:cNvSpPr>
          <p:nvPr>
            <p:ph type="title"/>
          </p:nvPr>
        </p:nvSpPr>
        <p:spPr>
          <a:xfrm>
            <a:off x="457200" y="304800"/>
            <a:ext cx="8229600" cy="1143000"/>
          </a:xfrm>
        </p:spPr>
        <p:txBody>
          <a:bodyPr/>
          <a:lstStyle/>
          <a:p>
            <a:pPr algn="l" eaLnBrk="1" hangingPunct="1"/>
            <a:r>
              <a:rPr lang="en-US" sz="4000" dirty="0" smtClean="0">
                <a:solidFill>
                  <a:srgbClr val="0000FF"/>
                </a:solidFill>
              </a:rPr>
              <a:t>       </a:t>
            </a:r>
            <a:r>
              <a:rPr lang="en-US" sz="3600" dirty="0" smtClean="0">
                <a:solidFill>
                  <a:srgbClr val="0000FF"/>
                </a:solidFill>
              </a:rPr>
              <a:t>Introduction to Emergency Nets</a:t>
            </a:r>
            <a:r>
              <a:rPr lang="en-US" sz="4000" dirty="0" smtClean="0">
                <a:solidFill>
                  <a:srgbClr val="0000FF"/>
                </a:solidFill>
              </a:rPr>
              <a:t/>
            </a:r>
            <a:br>
              <a:rPr lang="en-US" sz="4000" dirty="0" smtClean="0">
                <a:solidFill>
                  <a:srgbClr val="0000FF"/>
                </a:solidFill>
              </a:rPr>
            </a:br>
            <a:r>
              <a:rPr lang="en-US" sz="2800" dirty="0" smtClean="0">
                <a:solidFill>
                  <a:srgbClr val="FF6600"/>
                </a:solidFill>
              </a:rPr>
              <a:t>Information: </a:t>
            </a:r>
          </a:p>
        </p:txBody>
      </p:sp>
      <p:sp>
        <p:nvSpPr>
          <p:cNvPr id="61446" name="Rectangle 3"/>
          <p:cNvSpPr>
            <a:spLocks noGrp="1" noChangeArrowheads="1"/>
          </p:cNvSpPr>
          <p:nvPr>
            <p:ph type="body" idx="1"/>
          </p:nvPr>
        </p:nvSpPr>
        <p:spPr/>
        <p:txBody>
          <a:bodyPr/>
          <a:lstStyle/>
          <a:p>
            <a:pPr eaLnBrk="1" hangingPunct="1"/>
            <a:r>
              <a:rPr lang="en-US" sz="2400" dirty="0" smtClean="0"/>
              <a:t>A formal or directed net is one with a </a:t>
            </a:r>
            <a:br>
              <a:rPr lang="en-US" sz="2400" dirty="0" smtClean="0"/>
            </a:br>
            <a:r>
              <a:rPr lang="en-US" sz="2400" dirty="0" smtClean="0"/>
              <a:t>NCS (Net Control Station) who organizes </a:t>
            </a:r>
            <a:br>
              <a:rPr lang="en-US" sz="2400" dirty="0" smtClean="0"/>
            </a:br>
            <a:r>
              <a:rPr lang="en-US" sz="2400" dirty="0" smtClean="0"/>
              <a:t>and controls all communication on the net.  </a:t>
            </a:r>
            <a:br>
              <a:rPr lang="en-US" sz="2400" dirty="0" smtClean="0"/>
            </a:br>
            <a:r>
              <a:rPr lang="en-US" sz="2400" dirty="0" smtClean="0"/>
              <a:t>To send a message you must ask permission   </a:t>
            </a:r>
            <a:br>
              <a:rPr lang="en-US" sz="2400" dirty="0" smtClean="0"/>
            </a:br>
            <a:r>
              <a:rPr lang="en-US" sz="2400" dirty="0" smtClean="0"/>
              <a:t>from the NCS. Then NCS will authorize message transfer in an orderly fashion, frequently on another frequency, based on message priority. </a:t>
            </a:r>
            <a:br>
              <a:rPr lang="en-US" sz="2400" dirty="0" smtClean="0"/>
            </a:br>
            <a:r>
              <a:rPr lang="en-US" sz="2400" dirty="0" smtClean="0"/>
              <a:t/>
            </a:r>
            <a:br>
              <a:rPr lang="en-US" sz="2400" dirty="0" smtClean="0"/>
            </a:br>
            <a:r>
              <a:rPr lang="en-US" sz="2400" b="1" dirty="0" smtClean="0">
                <a:solidFill>
                  <a:srgbClr val="FF0000"/>
                </a:solidFill>
              </a:rPr>
              <a:t>Directed Nets are the best format when there </a:t>
            </a:r>
            <a:br>
              <a:rPr lang="en-US" sz="2400" b="1" dirty="0" smtClean="0">
                <a:solidFill>
                  <a:srgbClr val="FF0000"/>
                </a:solidFill>
              </a:rPr>
            </a:br>
            <a:r>
              <a:rPr lang="en-US" sz="2400" b="1" dirty="0" smtClean="0">
                <a:solidFill>
                  <a:srgbClr val="FF0000"/>
                </a:solidFill>
              </a:rPr>
              <a:t>are a large number of stations and/or a lot of </a:t>
            </a:r>
            <a:br>
              <a:rPr lang="en-US" sz="2400" b="1" dirty="0" smtClean="0">
                <a:solidFill>
                  <a:srgbClr val="FF0000"/>
                </a:solidFill>
              </a:rPr>
            </a:br>
            <a:r>
              <a:rPr lang="en-US" sz="2400" b="1" dirty="0" smtClean="0">
                <a:solidFill>
                  <a:srgbClr val="FF0000"/>
                </a:solidFill>
              </a:rPr>
              <a:t>traffic. </a:t>
            </a:r>
          </a:p>
          <a:p>
            <a:pPr eaLnBrk="1" hangingPunct="1">
              <a:buFontTx/>
              <a:buNone/>
            </a:pPr>
            <a:endParaRPr lang="en-US" sz="2400" dirty="0" smtClean="0"/>
          </a:p>
        </p:txBody>
      </p:sp>
      <p:pic>
        <p:nvPicPr>
          <p:cNvPr id="61448" name="Picture 5" descr="MCBD07122_0000[1]"/>
          <p:cNvPicPr>
            <a:picLocks noChangeAspect="1" noChangeArrowheads="1"/>
          </p:cNvPicPr>
          <p:nvPr/>
        </p:nvPicPr>
        <p:blipFill>
          <a:blip r:embed="rId3" cstate="print"/>
          <a:srcRect/>
          <a:stretch>
            <a:fillRect/>
          </a:stretch>
        </p:blipFill>
        <p:spPr bwMode="auto">
          <a:xfrm>
            <a:off x="7543800" y="1295400"/>
            <a:ext cx="1295400" cy="2209800"/>
          </a:xfrm>
          <a:prstGeom prst="rect">
            <a:avLst/>
          </a:prstGeom>
          <a:noFill/>
          <a:ln w="9525">
            <a:noFill/>
            <a:miter lim="800000"/>
            <a:headEnd/>
            <a:tailEnd/>
          </a:ln>
        </p:spPr>
      </p:pic>
      <p:sp>
        <p:nvSpPr>
          <p:cNvPr id="61451" name="Text Box 4"/>
          <p:cNvSpPr txBox="1">
            <a:spLocks noChangeArrowheads="1"/>
          </p:cNvSpPr>
          <p:nvPr/>
        </p:nvSpPr>
        <p:spPr bwMode="auto">
          <a:xfrm>
            <a:off x="457200" y="228600"/>
            <a:ext cx="838200" cy="366713"/>
          </a:xfrm>
          <a:prstGeom prst="rect">
            <a:avLst/>
          </a:prstGeom>
          <a:solidFill>
            <a:srgbClr val="FF33CC"/>
          </a:solidFill>
          <a:ln w="9525">
            <a:noFill/>
            <a:miter lim="800000"/>
            <a:headEnd/>
            <a:tailEnd/>
          </a:ln>
        </p:spPr>
        <p:txBody>
          <a:bodyPr>
            <a:spAutoFit/>
          </a:bodyPr>
          <a:lstStyle/>
          <a:p>
            <a:pPr>
              <a:spcBef>
                <a:spcPct val="50000"/>
              </a:spcBef>
            </a:pPr>
            <a:r>
              <a:rPr lang="en-US" b="1" dirty="0" smtClean="0">
                <a:solidFill>
                  <a:schemeClr val="bg1"/>
                </a:solidFill>
              </a:rPr>
              <a:t>LU 7a</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53F6E2C3-0A67-49B5-A716-68B916F02AF8}" type="slidenum">
              <a:rPr lang="en-US"/>
              <a:pPr>
                <a:defRPr/>
              </a:pPr>
              <a:t>7</a:t>
            </a:fld>
            <a:endParaRPr lang="en-US"/>
          </a:p>
        </p:txBody>
      </p:sp>
      <p:sp>
        <p:nvSpPr>
          <p:cNvPr id="8197" name="Rectangle 2"/>
          <p:cNvSpPr>
            <a:spLocks noGrp="1" noChangeArrowheads="1"/>
          </p:cNvSpPr>
          <p:nvPr>
            <p:ph type="title"/>
          </p:nvPr>
        </p:nvSpPr>
        <p:spPr/>
        <p:txBody>
          <a:bodyPr/>
          <a:lstStyle/>
          <a:p>
            <a:pPr algn="l" eaLnBrk="1" hangingPunct="1"/>
            <a:r>
              <a:rPr lang="en-US" sz="3200" b="1" smtClean="0">
                <a:solidFill>
                  <a:srgbClr val="0000FF"/>
                </a:solidFill>
              </a:rPr>
              <a:t>Day to Day versus Emergency Comm.</a:t>
            </a:r>
          </a:p>
        </p:txBody>
      </p:sp>
      <p:sp>
        <p:nvSpPr>
          <p:cNvPr id="8198" name="Rectangle 3"/>
          <p:cNvSpPr>
            <a:spLocks noGrp="1" noChangeArrowheads="1"/>
          </p:cNvSpPr>
          <p:nvPr>
            <p:ph type="body" idx="1"/>
          </p:nvPr>
        </p:nvSpPr>
        <p:spPr>
          <a:xfrm>
            <a:off x="457200" y="1600200"/>
            <a:ext cx="8229600" cy="4800600"/>
          </a:xfrm>
        </p:spPr>
        <p:txBody>
          <a:bodyPr/>
          <a:lstStyle/>
          <a:p>
            <a:pPr eaLnBrk="1" hangingPunct="1"/>
            <a:r>
              <a:rPr lang="en-US" sz="2400" smtClean="0"/>
              <a:t>In day to day communications there is no pressure to get a message through and no one’s life is dependent on your getting a message through</a:t>
            </a:r>
          </a:p>
          <a:p>
            <a:pPr eaLnBrk="1" hangingPunct="1"/>
            <a:r>
              <a:rPr lang="en-US" sz="2400" smtClean="0"/>
              <a:t>Emergency communication can involve </a:t>
            </a:r>
            <a:br>
              <a:rPr lang="en-US" sz="2400" smtClean="0"/>
            </a:br>
            <a:r>
              <a:rPr lang="en-US" sz="2400" smtClean="0"/>
              <a:t>non-Amateurs and Amateur operators working together </a:t>
            </a:r>
          </a:p>
          <a:p>
            <a:pPr eaLnBrk="1" hangingPunct="1"/>
            <a:r>
              <a:rPr lang="en-US" sz="2400" smtClean="0"/>
              <a:t>Emergency operations occur in real time and </a:t>
            </a:r>
            <a:br>
              <a:rPr lang="en-US" sz="2400" smtClean="0"/>
            </a:br>
            <a:r>
              <a:rPr lang="en-US" sz="2400" smtClean="0"/>
              <a:t>can not be put off to a more convenient time</a:t>
            </a:r>
          </a:p>
          <a:p>
            <a:pPr eaLnBrk="1" hangingPunct="1"/>
            <a:r>
              <a:rPr lang="en-US" sz="2400" smtClean="0"/>
              <a:t>Emergency communications must be staffed and set up quickly with little or no warning</a:t>
            </a:r>
          </a:p>
          <a:p>
            <a:pPr eaLnBrk="1" hangingPunct="1"/>
            <a:r>
              <a:rPr lang="en-US" sz="2400" smtClean="0"/>
              <a:t>Following net protocol and giving short, concise  messages is imperative </a:t>
            </a:r>
          </a:p>
          <a:p>
            <a:pPr eaLnBrk="1" hangingPunct="1"/>
            <a:endParaRPr lang="en-US" sz="2400" smtClean="0"/>
          </a:p>
        </p:txBody>
      </p:sp>
      <p:pic>
        <p:nvPicPr>
          <p:cNvPr id="8199" name="Picture 4" descr="MCPE01475_0000[1]"/>
          <p:cNvPicPr>
            <a:picLocks noChangeAspect="1" noChangeArrowheads="1"/>
          </p:cNvPicPr>
          <p:nvPr/>
        </p:nvPicPr>
        <p:blipFill>
          <a:blip r:embed="rId2" cstate="print"/>
          <a:srcRect/>
          <a:stretch>
            <a:fillRect/>
          </a:stretch>
        </p:blipFill>
        <p:spPr bwMode="auto">
          <a:xfrm>
            <a:off x="7239000" y="3505200"/>
            <a:ext cx="860425" cy="1008063"/>
          </a:xfrm>
          <a:prstGeom prst="rect">
            <a:avLst/>
          </a:prstGeom>
          <a:noFill/>
          <a:ln w="9525">
            <a:noFill/>
            <a:miter lim="800000"/>
            <a:headEnd/>
            <a:tailEnd/>
          </a:ln>
        </p:spPr>
      </p:pic>
      <p:pic>
        <p:nvPicPr>
          <p:cNvPr id="8200" name="Picture 5" descr="MCj01984890000[1]"/>
          <p:cNvPicPr>
            <a:picLocks noChangeAspect="1" noChangeArrowheads="1"/>
          </p:cNvPicPr>
          <p:nvPr/>
        </p:nvPicPr>
        <p:blipFill>
          <a:blip r:embed="rId3" cstate="print"/>
          <a:srcRect/>
          <a:stretch>
            <a:fillRect/>
          </a:stretch>
        </p:blipFill>
        <p:spPr bwMode="auto">
          <a:xfrm>
            <a:off x="6553200" y="2362200"/>
            <a:ext cx="1143000" cy="765175"/>
          </a:xfrm>
          <a:prstGeom prst="rect">
            <a:avLst/>
          </a:prstGeom>
          <a:noFill/>
          <a:ln w="9525">
            <a:noFill/>
            <a:miter lim="800000"/>
            <a:headEnd/>
            <a:tailEnd/>
          </a:ln>
        </p:spPr>
      </p:pic>
      <p:sp>
        <p:nvSpPr>
          <p:cNvPr id="8201" name="Text Box 6"/>
          <p:cNvSpPr txBox="1">
            <a:spLocks noChangeArrowheads="1"/>
          </p:cNvSpPr>
          <p:nvPr/>
        </p:nvSpPr>
        <p:spPr bwMode="auto">
          <a:xfrm>
            <a:off x="457200" y="228600"/>
            <a:ext cx="838200" cy="366713"/>
          </a:xfrm>
          <a:prstGeom prst="rect">
            <a:avLst/>
          </a:prstGeom>
          <a:solidFill>
            <a:srgbClr val="996633"/>
          </a:solidFill>
          <a:ln w="9525">
            <a:noFill/>
            <a:miter lim="800000"/>
            <a:headEnd/>
            <a:tailEnd/>
          </a:ln>
        </p:spPr>
        <p:txBody>
          <a:bodyPr>
            <a:spAutoFit/>
          </a:bodyPr>
          <a:lstStyle/>
          <a:p>
            <a:pPr>
              <a:spcBef>
                <a:spcPct val="50000"/>
              </a:spcBef>
            </a:pPr>
            <a:r>
              <a:rPr lang="en-US" b="1">
                <a:solidFill>
                  <a:schemeClr val="bg1"/>
                </a:solidFill>
              </a:rPr>
              <a:t>LU 1</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9D9E7A07-DFC9-4870-9B65-580EE4CF4BC1}" type="slidenum">
              <a:rPr lang="en-US"/>
              <a:pPr>
                <a:defRPr/>
              </a:pPr>
              <a:t>70</a:t>
            </a:fld>
            <a:endParaRPr lang="en-US"/>
          </a:p>
        </p:txBody>
      </p:sp>
      <p:sp>
        <p:nvSpPr>
          <p:cNvPr id="62469" name="Rectangle 2"/>
          <p:cNvSpPr>
            <a:spLocks noGrp="1" noChangeArrowheads="1"/>
          </p:cNvSpPr>
          <p:nvPr>
            <p:ph type="body" idx="1"/>
          </p:nvPr>
        </p:nvSpPr>
        <p:spPr/>
        <p:txBody>
          <a:bodyPr/>
          <a:lstStyle/>
          <a:p>
            <a:pPr eaLnBrk="1" hangingPunct="1"/>
            <a:r>
              <a:rPr lang="en-US" sz="2400" b="1" dirty="0" smtClean="0">
                <a:solidFill>
                  <a:srgbClr val="FF0000"/>
                </a:solidFill>
              </a:rPr>
              <a:t>On Open (Informal) Nets, the NCS is optional </a:t>
            </a:r>
            <a:r>
              <a:rPr lang="en-US" sz="2400" dirty="0" smtClean="0"/>
              <a:t/>
            </a:r>
            <a:br>
              <a:rPr lang="en-US" sz="2400" dirty="0" smtClean="0"/>
            </a:br>
            <a:r>
              <a:rPr lang="en-US" sz="2400" dirty="0" smtClean="0"/>
              <a:t>allowing stations to call each other directly.  The </a:t>
            </a:r>
            <a:br>
              <a:rPr lang="en-US" sz="2400" dirty="0" smtClean="0"/>
            </a:br>
            <a:r>
              <a:rPr lang="en-US" sz="2400" dirty="0" smtClean="0"/>
              <a:t>NCS, if there is one, steps in only if necessary </a:t>
            </a:r>
            <a:br>
              <a:rPr lang="en-US" sz="2400" dirty="0" smtClean="0"/>
            </a:br>
            <a:r>
              <a:rPr lang="en-US" sz="2400" dirty="0" smtClean="0"/>
              <a:t>when there is a large amount of traffic or </a:t>
            </a:r>
            <a:br>
              <a:rPr lang="en-US" sz="2400" dirty="0" smtClean="0"/>
            </a:br>
            <a:r>
              <a:rPr lang="en-US" sz="2400" dirty="0" smtClean="0"/>
              <a:t>problems arise. Open Nets are usually used </a:t>
            </a:r>
            <a:br>
              <a:rPr lang="en-US" sz="2400" dirty="0" smtClean="0"/>
            </a:br>
            <a:r>
              <a:rPr lang="en-US" sz="2400" dirty="0" smtClean="0"/>
              <a:t>when there is little traffic and only a few </a:t>
            </a:r>
            <a:br>
              <a:rPr lang="en-US" sz="2400" dirty="0" smtClean="0"/>
            </a:br>
            <a:r>
              <a:rPr lang="en-US" sz="2400" dirty="0" smtClean="0"/>
              <a:t>operators.  </a:t>
            </a:r>
            <a:br>
              <a:rPr lang="en-US" sz="2400" dirty="0" smtClean="0"/>
            </a:br>
            <a:endParaRPr lang="en-US" sz="2400" dirty="0" smtClean="0"/>
          </a:p>
          <a:p>
            <a:pPr eaLnBrk="1" hangingPunct="1"/>
            <a:r>
              <a:rPr lang="en-US" sz="2400" dirty="0" smtClean="0"/>
              <a:t>Most of the local ARES / RACES activities will </a:t>
            </a:r>
            <a:br>
              <a:rPr lang="en-US" sz="2400" dirty="0" smtClean="0"/>
            </a:br>
            <a:r>
              <a:rPr lang="en-US" sz="2400" dirty="0" smtClean="0"/>
              <a:t>use formal nets. </a:t>
            </a:r>
          </a:p>
        </p:txBody>
      </p:sp>
      <p:sp>
        <p:nvSpPr>
          <p:cNvPr id="62471" name="Rectangle 4"/>
          <p:cNvSpPr>
            <a:spLocks noChangeArrowheads="1"/>
          </p:cNvSpPr>
          <p:nvPr/>
        </p:nvSpPr>
        <p:spPr bwMode="auto">
          <a:xfrm>
            <a:off x="457200" y="228600"/>
            <a:ext cx="8229600" cy="1143000"/>
          </a:xfrm>
          <a:prstGeom prst="rect">
            <a:avLst/>
          </a:prstGeom>
          <a:noFill/>
          <a:ln w="9525">
            <a:noFill/>
            <a:miter lim="800000"/>
            <a:headEnd/>
            <a:tailEnd/>
          </a:ln>
        </p:spPr>
        <p:txBody>
          <a:bodyPr anchor="ctr"/>
          <a:lstStyle/>
          <a:p>
            <a:r>
              <a:rPr lang="en-US" sz="4000" dirty="0">
                <a:solidFill>
                  <a:srgbClr val="0000FF"/>
                </a:solidFill>
              </a:rPr>
              <a:t>       </a:t>
            </a:r>
            <a:r>
              <a:rPr lang="en-US" sz="3600" dirty="0">
                <a:solidFill>
                  <a:srgbClr val="0000FF"/>
                </a:solidFill>
              </a:rPr>
              <a:t>Introduction to Emergency Nets</a:t>
            </a:r>
            <a:r>
              <a:rPr lang="en-US" sz="4000" dirty="0">
                <a:solidFill>
                  <a:srgbClr val="0000FF"/>
                </a:solidFill>
              </a:rPr>
              <a:t/>
            </a:r>
            <a:br>
              <a:rPr lang="en-US" sz="4000" dirty="0">
                <a:solidFill>
                  <a:srgbClr val="0000FF"/>
                </a:solidFill>
              </a:rPr>
            </a:br>
            <a:r>
              <a:rPr lang="en-US" sz="2800" dirty="0">
                <a:solidFill>
                  <a:srgbClr val="FF6600"/>
                </a:solidFill>
              </a:rPr>
              <a:t>Information: </a:t>
            </a:r>
          </a:p>
        </p:txBody>
      </p:sp>
      <p:pic>
        <p:nvPicPr>
          <p:cNvPr id="62472" name="Picture 5" descr="MCBD07174_0000[1]"/>
          <p:cNvPicPr>
            <a:picLocks noChangeAspect="1" noChangeArrowheads="1"/>
          </p:cNvPicPr>
          <p:nvPr/>
        </p:nvPicPr>
        <p:blipFill>
          <a:blip r:embed="rId2" cstate="print"/>
          <a:srcRect/>
          <a:stretch>
            <a:fillRect/>
          </a:stretch>
        </p:blipFill>
        <p:spPr bwMode="auto">
          <a:xfrm>
            <a:off x="7683500" y="1455738"/>
            <a:ext cx="1279525" cy="1593850"/>
          </a:xfrm>
          <a:prstGeom prst="rect">
            <a:avLst/>
          </a:prstGeom>
          <a:noFill/>
          <a:ln w="9525">
            <a:noFill/>
            <a:miter lim="800000"/>
            <a:headEnd/>
            <a:tailEnd/>
          </a:ln>
        </p:spPr>
      </p:pic>
      <p:sp>
        <p:nvSpPr>
          <p:cNvPr id="62474" name="Text Box 4"/>
          <p:cNvSpPr txBox="1">
            <a:spLocks noChangeArrowheads="1"/>
          </p:cNvSpPr>
          <p:nvPr/>
        </p:nvSpPr>
        <p:spPr bwMode="auto">
          <a:xfrm>
            <a:off x="457200" y="228600"/>
            <a:ext cx="838200" cy="366713"/>
          </a:xfrm>
          <a:prstGeom prst="rect">
            <a:avLst/>
          </a:prstGeom>
          <a:solidFill>
            <a:srgbClr val="FF33CC"/>
          </a:solidFill>
          <a:ln w="9525">
            <a:noFill/>
            <a:miter lim="800000"/>
            <a:headEnd/>
            <a:tailEnd/>
          </a:ln>
        </p:spPr>
        <p:txBody>
          <a:bodyPr>
            <a:spAutoFit/>
          </a:bodyPr>
          <a:lstStyle/>
          <a:p>
            <a:pPr>
              <a:spcBef>
                <a:spcPct val="50000"/>
              </a:spcBef>
            </a:pPr>
            <a:r>
              <a:rPr lang="en-US" b="1" dirty="0" smtClean="0">
                <a:solidFill>
                  <a:schemeClr val="bg1"/>
                </a:solidFill>
              </a:rPr>
              <a:t>LU 7b</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AF958698-D19A-45AA-ABD9-25CFE54602A8}" type="slidenum">
              <a:rPr lang="en-US"/>
              <a:pPr>
                <a:defRPr/>
              </a:pPr>
              <a:t>71</a:t>
            </a:fld>
            <a:endParaRPr lang="en-US"/>
          </a:p>
        </p:txBody>
      </p:sp>
      <p:sp>
        <p:nvSpPr>
          <p:cNvPr id="63493" name="Rectangle 2"/>
          <p:cNvSpPr>
            <a:spLocks noGrp="1" noChangeArrowheads="1"/>
          </p:cNvSpPr>
          <p:nvPr>
            <p:ph type="body" idx="1"/>
          </p:nvPr>
        </p:nvSpPr>
        <p:spPr/>
        <p:txBody>
          <a:bodyPr/>
          <a:lstStyle/>
          <a:p>
            <a:pPr eaLnBrk="1" hangingPunct="1">
              <a:lnSpc>
                <a:spcPct val="90000"/>
              </a:lnSpc>
            </a:pPr>
            <a:r>
              <a:rPr lang="en-US" sz="2400" b="1" dirty="0" smtClean="0">
                <a:solidFill>
                  <a:srgbClr val="006600"/>
                </a:solidFill>
              </a:rPr>
              <a:t>Traffic Net</a:t>
            </a:r>
            <a:r>
              <a:rPr lang="en-US" sz="2400" dirty="0" smtClean="0"/>
              <a:t> – Handles formal written traffic in a </a:t>
            </a:r>
            <a:br>
              <a:rPr lang="en-US" sz="2400" dirty="0" smtClean="0"/>
            </a:br>
            <a:r>
              <a:rPr lang="en-US" sz="2400" dirty="0" smtClean="0"/>
              <a:t>specified (ARRL) format.  Traffic Nets operated </a:t>
            </a:r>
            <a:br>
              <a:rPr lang="en-US" sz="2400" dirty="0" smtClean="0"/>
            </a:br>
            <a:r>
              <a:rPr lang="en-US" sz="2400" dirty="0" smtClean="0"/>
              <a:t>by the National Traffic System (NTS) are excellent examples of how an ARES / RACES formal traffic net should operate.  </a:t>
            </a:r>
          </a:p>
          <a:p>
            <a:pPr eaLnBrk="1" hangingPunct="1">
              <a:lnSpc>
                <a:spcPct val="90000"/>
              </a:lnSpc>
            </a:pPr>
            <a:r>
              <a:rPr lang="en-US" sz="2400" b="1" dirty="0" smtClean="0">
                <a:solidFill>
                  <a:srgbClr val="006600"/>
                </a:solidFill>
              </a:rPr>
              <a:t>Tactical Nets</a:t>
            </a:r>
            <a:r>
              <a:rPr lang="en-US" sz="2400" dirty="0" smtClean="0"/>
              <a:t> </a:t>
            </a:r>
            <a:r>
              <a:rPr lang="en-US" sz="2400" b="1" dirty="0" smtClean="0">
                <a:solidFill>
                  <a:srgbClr val="FF0000"/>
                </a:solidFill>
              </a:rPr>
              <a:t>are used for real time coordination </a:t>
            </a:r>
            <a:br>
              <a:rPr lang="en-US" sz="2400" b="1" dirty="0" smtClean="0">
                <a:solidFill>
                  <a:srgbClr val="FF0000"/>
                </a:solidFill>
              </a:rPr>
            </a:br>
            <a:r>
              <a:rPr lang="en-US" sz="2400" b="1" dirty="0" smtClean="0">
                <a:solidFill>
                  <a:srgbClr val="FF0000"/>
                </a:solidFill>
              </a:rPr>
              <a:t>of activities related to the emergency.  A tactical </a:t>
            </a:r>
            <a:br>
              <a:rPr lang="en-US" sz="2400" b="1" dirty="0" smtClean="0">
                <a:solidFill>
                  <a:srgbClr val="FF0000"/>
                </a:solidFill>
              </a:rPr>
            </a:br>
            <a:r>
              <a:rPr lang="en-US" sz="2400" b="1" dirty="0" smtClean="0">
                <a:solidFill>
                  <a:srgbClr val="FF0000"/>
                </a:solidFill>
              </a:rPr>
              <a:t>net usually has an NCS but may be directed or open. </a:t>
            </a:r>
          </a:p>
          <a:p>
            <a:pPr eaLnBrk="1" hangingPunct="1">
              <a:lnSpc>
                <a:spcPct val="90000"/>
              </a:lnSpc>
            </a:pPr>
            <a:r>
              <a:rPr lang="en-US" sz="2400" b="1" dirty="0" smtClean="0">
                <a:solidFill>
                  <a:srgbClr val="006600"/>
                </a:solidFill>
              </a:rPr>
              <a:t>Resource or Logistics Nets</a:t>
            </a:r>
            <a:r>
              <a:rPr lang="en-US" sz="2400" dirty="0" smtClean="0"/>
              <a:t> may be needed to </a:t>
            </a:r>
            <a:br>
              <a:rPr lang="en-US" sz="2400" dirty="0" smtClean="0"/>
            </a:br>
            <a:r>
              <a:rPr lang="en-US" sz="2400" dirty="0" smtClean="0"/>
              <a:t>acquire resources (food, water and other </a:t>
            </a:r>
            <a:br>
              <a:rPr lang="en-US" sz="2400" dirty="0" smtClean="0"/>
            </a:br>
            <a:r>
              <a:rPr lang="en-US" sz="2400" dirty="0" smtClean="0"/>
              <a:t>supplies), accept volunteer check-ins and hand </a:t>
            </a:r>
            <a:br>
              <a:rPr lang="en-US" sz="2400" dirty="0" smtClean="0"/>
            </a:br>
            <a:r>
              <a:rPr lang="en-US" sz="2400" dirty="0" smtClean="0"/>
              <a:t>out assignments.  This is usually a directed net.  </a:t>
            </a:r>
          </a:p>
        </p:txBody>
      </p:sp>
      <p:sp>
        <p:nvSpPr>
          <p:cNvPr id="63495" name="Rectangle 4"/>
          <p:cNvSpPr>
            <a:spLocks noGrp="1" noChangeArrowheads="1"/>
          </p:cNvSpPr>
          <p:nvPr>
            <p:ph type="title"/>
          </p:nvPr>
        </p:nvSpPr>
        <p:spPr>
          <a:xfrm>
            <a:off x="457200" y="228600"/>
            <a:ext cx="8229600" cy="1143000"/>
          </a:xfrm>
          <a:noFill/>
        </p:spPr>
        <p:txBody>
          <a:bodyPr/>
          <a:lstStyle/>
          <a:p>
            <a:pPr algn="l" eaLnBrk="1" hangingPunct="1"/>
            <a:r>
              <a:rPr lang="en-US" dirty="0" smtClean="0"/>
              <a:t>       </a:t>
            </a:r>
            <a:r>
              <a:rPr lang="en-US" sz="3600" dirty="0" smtClean="0">
                <a:solidFill>
                  <a:schemeClr val="accent2"/>
                </a:solidFill>
              </a:rPr>
              <a:t>Introduction to Emergency Nets</a:t>
            </a:r>
            <a:br>
              <a:rPr lang="en-US" sz="3600" dirty="0" smtClean="0">
                <a:solidFill>
                  <a:schemeClr val="accent2"/>
                </a:solidFill>
              </a:rPr>
            </a:br>
            <a:r>
              <a:rPr lang="en-US" sz="2800" dirty="0" smtClean="0">
                <a:solidFill>
                  <a:srgbClr val="FF6600"/>
                </a:solidFill>
              </a:rPr>
              <a:t>Types of Nets:</a:t>
            </a:r>
            <a:r>
              <a:rPr lang="en-US" dirty="0" smtClean="0"/>
              <a:t> </a:t>
            </a:r>
          </a:p>
        </p:txBody>
      </p:sp>
      <p:pic>
        <p:nvPicPr>
          <p:cNvPr id="63496" name="Picture 5" descr="MCBD20256_0000[1]"/>
          <p:cNvPicPr>
            <a:picLocks noChangeAspect="1" noChangeArrowheads="1"/>
          </p:cNvPicPr>
          <p:nvPr/>
        </p:nvPicPr>
        <p:blipFill>
          <a:blip r:embed="rId2" cstate="print"/>
          <a:srcRect/>
          <a:stretch>
            <a:fillRect/>
          </a:stretch>
        </p:blipFill>
        <p:spPr bwMode="auto">
          <a:xfrm>
            <a:off x="7543800" y="1371600"/>
            <a:ext cx="1219200" cy="952500"/>
          </a:xfrm>
          <a:prstGeom prst="rect">
            <a:avLst/>
          </a:prstGeom>
          <a:noFill/>
          <a:ln w="9525">
            <a:noFill/>
            <a:miter lim="800000"/>
            <a:headEnd/>
            <a:tailEnd/>
          </a:ln>
        </p:spPr>
      </p:pic>
      <p:pic>
        <p:nvPicPr>
          <p:cNvPr id="63497" name="Picture 6" descr="MCj00787450000[1]"/>
          <p:cNvPicPr>
            <a:picLocks noChangeAspect="1" noChangeArrowheads="1"/>
          </p:cNvPicPr>
          <p:nvPr/>
        </p:nvPicPr>
        <p:blipFill>
          <a:blip r:embed="rId3" cstate="print"/>
          <a:srcRect/>
          <a:stretch>
            <a:fillRect/>
          </a:stretch>
        </p:blipFill>
        <p:spPr bwMode="auto">
          <a:xfrm>
            <a:off x="7924800" y="2743200"/>
            <a:ext cx="1066800" cy="1063625"/>
          </a:xfrm>
          <a:prstGeom prst="rect">
            <a:avLst/>
          </a:prstGeom>
          <a:noFill/>
          <a:ln w="9525">
            <a:noFill/>
            <a:miter lim="800000"/>
            <a:headEnd/>
            <a:tailEnd/>
          </a:ln>
        </p:spPr>
      </p:pic>
      <p:pic>
        <p:nvPicPr>
          <p:cNvPr id="63498" name="Picture 7" descr="MCj00900550000[1]"/>
          <p:cNvPicPr>
            <a:picLocks noChangeAspect="1" noChangeArrowheads="1"/>
          </p:cNvPicPr>
          <p:nvPr/>
        </p:nvPicPr>
        <p:blipFill>
          <a:blip r:embed="rId4" cstate="print"/>
          <a:srcRect/>
          <a:stretch>
            <a:fillRect/>
          </a:stretch>
        </p:blipFill>
        <p:spPr bwMode="auto">
          <a:xfrm>
            <a:off x="7315200" y="4648200"/>
            <a:ext cx="1066800" cy="947738"/>
          </a:xfrm>
          <a:prstGeom prst="rect">
            <a:avLst/>
          </a:prstGeom>
          <a:noFill/>
          <a:ln w="9525">
            <a:noFill/>
            <a:miter lim="800000"/>
            <a:headEnd/>
            <a:tailEnd/>
          </a:ln>
        </p:spPr>
      </p:pic>
      <p:sp>
        <p:nvSpPr>
          <p:cNvPr id="63500" name="Text Box 4"/>
          <p:cNvSpPr txBox="1">
            <a:spLocks noChangeArrowheads="1"/>
          </p:cNvSpPr>
          <p:nvPr/>
        </p:nvSpPr>
        <p:spPr bwMode="auto">
          <a:xfrm>
            <a:off x="457200" y="228600"/>
            <a:ext cx="1066800" cy="369332"/>
          </a:xfrm>
          <a:prstGeom prst="rect">
            <a:avLst/>
          </a:prstGeom>
          <a:solidFill>
            <a:srgbClr val="FF33CC"/>
          </a:solidFill>
          <a:ln w="9525">
            <a:noFill/>
            <a:miter lim="800000"/>
            <a:headEnd/>
            <a:tailEnd/>
          </a:ln>
        </p:spPr>
        <p:txBody>
          <a:bodyPr wrap="square">
            <a:spAutoFit/>
          </a:bodyPr>
          <a:lstStyle/>
          <a:p>
            <a:pPr>
              <a:spcBef>
                <a:spcPct val="50000"/>
              </a:spcBef>
            </a:pPr>
            <a:r>
              <a:rPr lang="en-US" b="1" dirty="0" smtClean="0">
                <a:solidFill>
                  <a:schemeClr val="bg1"/>
                </a:solidFill>
              </a:rPr>
              <a:t>LU 7a/b</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7EA6E36F-6B85-4587-9C42-AB80BE4B1B48}" type="slidenum">
              <a:rPr lang="en-US"/>
              <a:pPr>
                <a:defRPr/>
              </a:pPr>
              <a:t>72</a:t>
            </a:fld>
            <a:endParaRPr lang="en-US"/>
          </a:p>
        </p:txBody>
      </p:sp>
      <p:sp>
        <p:nvSpPr>
          <p:cNvPr id="64517" name="Rectangle 2"/>
          <p:cNvSpPr>
            <a:spLocks noGrp="1" noChangeArrowheads="1"/>
          </p:cNvSpPr>
          <p:nvPr>
            <p:ph type="body" idx="1"/>
          </p:nvPr>
        </p:nvSpPr>
        <p:spPr/>
        <p:txBody>
          <a:bodyPr/>
          <a:lstStyle/>
          <a:p>
            <a:pPr eaLnBrk="1" hangingPunct="1"/>
            <a:r>
              <a:rPr lang="en-US" sz="2400" b="1" dirty="0" smtClean="0">
                <a:solidFill>
                  <a:srgbClr val="006600"/>
                </a:solidFill>
              </a:rPr>
              <a:t>Information Nets</a:t>
            </a:r>
            <a:r>
              <a:rPr lang="en-US" sz="2400" dirty="0" smtClean="0"/>
              <a:t>  are usually Open Nets used </a:t>
            </a:r>
            <a:br>
              <a:rPr lang="en-US" sz="2400" dirty="0" smtClean="0"/>
            </a:br>
            <a:r>
              <a:rPr lang="en-US" sz="2400" dirty="0" smtClean="0"/>
              <a:t>to collect and share information on a developing </a:t>
            </a:r>
            <a:br>
              <a:rPr lang="en-US" sz="2400" dirty="0" smtClean="0"/>
            </a:br>
            <a:r>
              <a:rPr lang="en-US" sz="2400" dirty="0" smtClean="0"/>
              <a:t>situation without overly restricting the use of the frequency by others.  Net members send updated </a:t>
            </a:r>
            <a:br>
              <a:rPr lang="en-US" sz="2400" dirty="0" smtClean="0"/>
            </a:br>
            <a:r>
              <a:rPr lang="en-US" sz="2400" dirty="0" smtClean="0"/>
              <a:t>local information as needed and bulletins from </a:t>
            </a:r>
            <a:br>
              <a:rPr lang="en-US" sz="2400" dirty="0" smtClean="0"/>
            </a:br>
            <a:r>
              <a:rPr lang="en-US" sz="2400" dirty="0" smtClean="0"/>
              <a:t>Served Agencies.  </a:t>
            </a:r>
          </a:p>
          <a:p>
            <a:pPr eaLnBrk="1" hangingPunct="1">
              <a:buFontTx/>
              <a:buNone/>
            </a:pPr>
            <a:r>
              <a:rPr lang="en-US" sz="2400" dirty="0" smtClean="0"/>
              <a:t>	</a:t>
            </a:r>
            <a:br>
              <a:rPr lang="en-US" sz="2400" dirty="0" smtClean="0"/>
            </a:br>
            <a:r>
              <a:rPr lang="en-US" sz="2400" dirty="0" smtClean="0"/>
              <a:t>A good example of an Information Net is a</a:t>
            </a:r>
            <a:br>
              <a:rPr lang="en-US" sz="2400" dirty="0" smtClean="0"/>
            </a:br>
            <a:r>
              <a:rPr lang="en-US" sz="2400" dirty="0" smtClean="0"/>
              <a:t>SKYWARN weather net activated during </a:t>
            </a:r>
            <a:br>
              <a:rPr lang="en-US" sz="2400" dirty="0" smtClean="0"/>
            </a:br>
            <a:r>
              <a:rPr lang="en-US" sz="2400" dirty="0" smtClean="0"/>
              <a:t>a severe storm. </a:t>
            </a:r>
          </a:p>
        </p:txBody>
      </p:sp>
      <p:sp>
        <p:nvSpPr>
          <p:cNvPr id="64519" name="Rectangle 4"/>
          <p:cNvSpPr>
            <a:spLocks noChangeArrowheads="1"/>
          </p:cNvSpPr>
          <p:nvPr/>
        </p:nvSpPr>
        <p:spPr bwMode="auto">
          <a:xfrm>
            <a:off x="457200" y="228600"/>
            <a:ext cx="8229600" cy="1143000"/>
          </a:xfrm>
          <a:prstGeom prst="rect">
            <a:avLst/>
          </a:prstGeom>
          <a:noFill/>
          <a:ln w="9525">
            <a:noFill/>
            <a:miter lim="800000"/>
            <a:headEnd/>
            <a:tailEnd/>
          </a:ln>
        </p:spPr>
        <p:txBody>
          <a:bodyPr anchor="ctr"/>
          <a:lstStyle/>
          <a:p>
            <a:r>
              <a:rPr lang="en-US" sz="4400" dirty="0">
                <a:solidFill>
                  <a:schemeClr val="tx2"/>
                </a:solidFill>
              </a:rPr>
              <a:t>       </a:t>
            </a:r>
            <a:r>
              <a:rPr lang="en-US" sz="3600" dirty="0">
                <a:solidFill>
                  <a:schemeClr val="accent2"/>
                </a:solidFill>
              </a:rPr>
              <a:t>Introduction to Emergency Nets</a:t>
            </a:r>
            <a:br>
              <a:rPr lang="en-US" sz="3600" dirty="0">
                <a:solidFill>
                  <a:schemeClr val="accent2"/>
                </a:solidFill>
              </a:rPr>
            </a:br>
            <a:r>
              <a:rPr lang="en-US" sz="2800" dirty="0">
                <a:solidFill>
                  <a:srgbClr val="FF6600"/>
                </a:solidFill>
              </a:rPr>
              <a:t>Types of Nets:</a:t>
            </a:r>
            <a:r>
              <a:rPr lang="en-US" sz="4400" dirty="0">
                <a:solidFill>
                  <a:schemeClr val="tx2"/>
                </a:solidFill>
              </a:rPr>
              <a:t> </a:t>
            </a:r>
          </a:p>
        </p:txBody>
      </p:sp>
      <p:pic>
        <p:nvPicPr>
          <p:cNvPr id="64520" name="Picture 5" descr="MCj03710180000[1]"/>
          <p:cNvPicPr>
            <a:picLocks noChangeAspect="1" noChangeArrowheads="1"/>
          </p:cNvPicPr>
          <p:nvPr/>
        </p:nvPicPr>
        <p:blipFill>
          <a:blip r:embed="rId2" cstate="print"/>
          <a:srcRect/>
          <a:stretch>
            <a:fillRect/>
          </a:stretch>
        </p:blipFill>
        <p:spPr bwMode="auto">
          <a:xfrm>
            <a:off x="6699250" y="3590925"/>
            <a:ext cx="1849438" cy="1963738"/>
          </a:xfrm>
          <a:prstGeom prst="rect">
            <a:avLst/>
          </a:prstGeom>
          <a:noFill/>
          <a:ln w="9525">
            <a:noFill/>
            <a:miter lim="800000"/>
            <a:headEnd/>
            <a:tailEnd/>
          </a:ln>
        </p:spPr>
      </p:pic>
      <p:pic>
        <p:nvPicPr>
          <p:cNvPr id="64521" name="Picture 6" descr="MCj01051900000[1]"/>
          <p:cNvPicPr>
            <a:picLocks noChangeAspect="1" noChangeArrowheads="1"/>
          </p:cNvPicPr>
          <p:nvPr/>
        </p:nvPicPr>
        <p:blipFill>
          <a:blip r:embed="rId3" cstate="print"/>
          <a:srcRect/>
          <a:stretch>
            <a:fillRect/>
          </a:stretch>
        </p:blipFill>
        <p:spPr bwMode="auto">
          <a:xfrm>
            <a:off x="7543800" y="1524000"/>
            <a:ext cx="1373188" cy="1349375"/>
          </a:xfrm>
          <a:prstGeom prst="rect">
            <a:avLst/>
          </a:prstGeom>
          <a:noFill/>
          <a:ln w="9525">
            <a:noFill/>
            <a:miter lim="800000"/>
            <a:headEnd/>
            <a:tailEnd/>
          </a:ln>
        </p:spPr>
      </p:pic>
      <p:sp>
        <p:nvSpPr>
          <p:cNvPr id="64523" name="Text Box 4"/>
          <p:cNvSpPr txBox="1">
            <a:spLocks noChangeArrowheads="1"/>
          </p:cNvSpPr>
          <p:nvPr/>
        </p:nvSpPr>
        <p:spPr bwMode="auto">
          <a:xfrm>
            <a:off x="457200" y="228600"/>
            <a:ext cx="838200" cy="366713"/>
          </a:xfrm>
          <a:prstGeom prst="rect">
            <a:avLst/>
          </a:prstGeom>
          <a:solidFill>
            <a:srgbClr val="FF33CC"/>
          </a:solidFill>
          <a:ln w="9525">
            <a:noFill/>
            <a:miter lim="800000"/>
            <a:headEnd/>
            <a:tailEnd/>
          </a:ln>
        </p:spPr>
        <p:txBody>
          <a:bodyPr>
            <a:spAutoFit/>
          </a:bodyPr>
          <a:lstStyle/>
          <a:p>
            <a:pPr>
              <a:spcBef>
                <a:spcPct val="50000"/>
              </a:spcBef>
            </a:pPr>
            <a:r>
              <a:rPr lang="en-US" b="1" dirty="0">
                <a:solidFill>
                  <a:schemeClr val="bg1"/>
                </a:solidFill>
              </a:rPr>
              <a:t>LU 7</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AAE1D88C-D535-4239-B6D6-C9BEC43F1E5A}" type="slidenum">
              <a:rPr lang="en-US"/>
              <a:pPr>
                <a:defRPr/>
              </a:pPr>
              <a:t>73</a:t>
            </a:fld>
            <a:endParaRPr lang="en-US"/>
          </a:p>
        </p:txBody>
      </p:sp>
      <p:sp>
        <p:nvSpPr>
          <p:cNvPr id="65541" name="Rectangle 2"/>
          <p:cNvSpPr>
            <a:spLocks noGrp="1" noChangeArrowheads="1"/>
          </p:cNvSpPr>
          <p:nvPr>
            <p:ph type="body" idx="1"/>
          </p:nvPr>
        </p:nvSpPr>
        <p:spPr>
          <a:xfrm>
            <a:off x="457200" y="1646238"/>
            <a:ext cx="8229600" cy="4525962"/>
          </a:xfrm>
        </p:spPr>
        <p:txBody>
          <a:bodyPr/>
          <a:lstStyle/>
          <a:p>
            <a:pPr eaLnBrk="1" hangingPunct="1">
              <a:lnSpc>
                <a:spcPct val="80000"/>
              </a:lnSpc>
            </a:pPr>
            <a:r>
              <a:rPr lang="en-US" sz="2400" dirty="0" smtClean="0"/>
              <a:t>You need to “check in” to a net:</a:t>
            </a:r>
          </a:p>
          <a:p>
            <a:pPr lvl="1" eaLnBrk="1" hangingPunct="1">
              <a:lnSpc>
                <a:spcPct val="80000"/>
              </a:lnSpc>
            </a:pPr>
            <a:r>
              <a:rPr lang="en-US" sz="1800" dirty="0" smtClean="0"/>
              <a:t>When you first join the net </a:t>
            </a:r>
          </a:p>
          <a:p>
            <a:pPr lvl="1" eaLnBrk="1" hangingPunct="1">
              <a:lnSpc>
                <a:spcPct val="80000"/>
              </a:lnSpc>
            </a:pPr>
            <a:r>
              <a:rPr lang="en-US" sz="1800" dirty="0" smtClean="0"/>
              <a:t>When you have messages, questions or information to send</a:t>
            </a:r>
          </a:p>
          <a:p>
            <a:pPr eaLnBrk="1" hangingPunct="1">
              <a:lnSpc>
                <a:spcPct val="80000"/>
              </a:lnSpc>
            </a:pPr>
            <a:r>
              <a:rPr lang="en-US" sz="2400" dirty="0" smtClean="0"/>
              <a:t>To become part of a directed net wait for NCS to ask for “check-ins” and listen to any specific instructions such as “check-ins with emergency traffic only” </a:t>
            </a:r>
          </a:p>
          <a:p>
            <a:pPr eaLnBrk="1" hangingPunct="1">
              <a:lnSpc>
                <a:spcPct val="80000"/>
              </a:lnSpc>
            </a:pPr>
            <a:r>
              <a:rPr lang="en-US" sz="2400" dirty="0" smtClean="0"/>
              <a:t>At the appropriate time (or when directed) check in with:</a:t>
            </a:r>
          </a:p>
          <a:p>
            <a:pPr lvl="1" eaLnBrk="1" hangingPunct="1">
              <a:lnSpc>
                <a:spcPct val="80000"/>
              </a:lnSpc>
            </a:pPr>
            <a:r>
              <a:rPr lang="en-US" sz="1800" dirty="0" smtClean="0"/>
              <a:t> Your call sign only</a:t>
            </a:r>
          </a:p>
          <a:p>
            <a:pPr lvl="1" eaLnBrk="1" hangingPunct="1">
              <a:lnSpc>
                <a:spcPct val="80000"/>
              </a:lnSpc>
            </a:pPr>
            <a:r>
              <a:rPr lang="en-US" sz="1800" dirty="0" smtClean="0"/>
              <a:t> Your call sign followed by “with traffic” </a:t>
            </a:r>
          </a:p>
          <a:p>
            <a:pPr lvl="1" eaLnBrk="1" hangingPunct="1">
              <a:lnSpc>
                <a:spcPct val="80000"/>
              </a:lnSpc>
            </a:pPr>
            <a:r>
              <a:rPr lang="en-US" sz="1800" dirty="0" smtClean="0"/>
              <a:t> Your call sign followed by “with Priority Traffic”</a:t>
            </a:r>
          </a:p>
          <a:p>
            <a:pPr lvl="1" eaLnBrk="1" hangingPunct="1">
              <a:lnSpc>
                <a:spcPct val="80000"/>
              </a:lnSpc>
            </a:pPr>
            <a:r>
              <a:rPr lang="en-US" sz="1800" dirty="0" smtClean="0"/>
              <a:t> Your call sign followed by “with emergency Traffic” </a:t>
            </a:r>
          </a:p>
          <a:p>
            <a:pPr lvl="1" eaLnBrk="1" hangingPunct="1">
              <a:lnSpc>
                <a:spcPct val="80000"/>
              </a:lnSpc>
              <a:buFontTx/>
              <a:buNone/>
            </a:pPr>
            <a:r>
              <a:rPr lang="en-US" sz="1800" dirty="0" smtClean="0"/>
              <a:t>Then wait for NCS to respond before offering more</a:t>
            </a:r>
          </a:p>
          <a:p>
            <a:pPr lvl="1" eaLnBrk="1" hangingPunct="1">
              <a:lnSpc>
                <a:spcPct val="80000"/>
              </a:lnSpc>
              <a:buFontTx/>
              <a:buNone/>
            </a:pPr>
            <a:r>
              <a:rPr lang="en-US" sz="1800" dirty="0" smtClean="0"/>
              <a:t>information</a:t>
            </a:r>
            <a:br>
              <a:rPr lang="en-US" sz="1800" dirty="0" smtClean="0"/>
            </a:br>
            <a:endParaRPr lang="en-US" sz="1800" dirty="0" smtClean="0"/>
          </a:p>
        </p:txBody>
      </p:sp>
      <p:sp>
        <p:nvSpPr>
          <p:cNvPr id="65543" name="Rectangle 4"/>
          <p:cNvSpPr>
            <a:spLocks noChangeArrowheads="1"/>
          </p:cNvSpPr>
          <p:nvPr/>
        </p:nvSpPr>
        <p:spPr bwMode="auto">
          <a:xfrm>
            <a:off x="457200" y="228600"/>
            <a:ext cx="8229600" cy="1143000"/>
          </a:xfrm>
          <a:prstGeom prst="rect">
            <a:avLst/>
          </a:prstGeom>
          <a:noFill/>
          <a:ln w="9525">
            <a:noFill/>
            <a:miter lim="800000"/>
            <a:headEnd/>
            <a:tailEnd/>
          </a:ln>
        </p:spPr>
        <p:txBody>
          <a:bodyPr anchor="ctr"/>
          <a:lstStyle/>
          <a:p>
            <a:r>
              <a:rPr lang="en-US" sz="4400">
                <a:solidFill>
                  <a:schemeClr val="tx2"/>
                </a:solidFill>
              </a:rPr>
              <a:t>       </a:t>
            </a:r>
            <a:r>
              <a:rPr lang="en-US" sz="3600">
                <a:solidFill>
                  <a:schemeClr val="accent2"/>
                </a:solidFill>
              </a:rPr>
              <a:t>Introduction to Emergency Nets</a:t>
            </a:r>
            <a:br>
              <a:rPr lang="en-US" sz="3600">
                <a:solidFill>
                  <a:schemeClr val="accent2"/>
                </a:solidFill>
              </a:rPr>
            </a:br>
            <a:r>
              <a:rPr lang="en-US" sz="2800">
                <a:solidFill>
                  <a:srgbClr val="FF6600"/>
                </a:solidFill>
              </a:rPr>
              <a:t>Checking into an Emergency Net</a:t>
            </a:r>
            <a:r>
              <a:rPr lang="en-US" sz="4400">
                <a:solidFill>
                  <a:schemeClr val="tx2"/>
                </a:solidFill>
              </a:rPr>
              <a:t> </a:t>
            </a:r>
          </a:p>
        </p:txBody>
      </p:sp>
      <p:pic>
        <p:nvPicPr>
          <p:cNvPr id="65544" name="Picture 7" descr="MCj02406590000[1]"/>
          <p:cNvPicPr>
            <a:picLocks noChangeAspect="1" noChangeArrowheads="1"/>
          </p:cNvPicPr>
          <p:nvPr/>
        </p:nvPicPr>
        <p:blipFill>
          <a:blip r:embed="rId2" cstate="print"/>
          <a:srcRect/>
          <a:stretch>
            <a:fillRect/>
          </a:stretch>
        </p:blipFill>
        <p:spPr bwMode="auto">
          <a:xfrm>
            <a:off x="6934200" y="4154488"/>
            <a:ext cx="1828800" cy="1479550"/>
          </a:xfrm>
          <a:prstGeom prst="rect">
            <a:avLst/>
          </a:prstGeom>
          <a:noFill/>
          <a:ln w="9525">
            <a:noFill/>
            <a:miter lim="800000"/>
            <a:headEnd/>
            <a:tailEnd/>
          </a:ln>
        </p:spPr>
      </p:pic>
      <p:sp>
        <p:nvSpPr>
          <p:cNvPr id="65546" name="Text Box 4"/>
          <p:cNvSpPr txBox="1">
            <a:spLocks noChangeArrowheads="1"/>
          </p:cNvSpPr>
          <p:nvPr/>
        </p:nvSpPr>
        <p:spPr bwMode="auto">
          <a:xfrm>
            <a:off x="457200" y="228600"/>
            <a:ext cx="838200" cy="366713"/>
          </a:xfrm>
          <a:prstGeom prst="rect">
            <a:avLst/>
          </a:prstGeom>
          <a:solidFill>
            <a:srgbClr val="FF33CC"/>
          </a:solidFill>
          <a:ln w="9525">
            <a:noFill/>
            <a:miter lim="800000"/>
            <a:headEnd/>
            <a:tailEnd/>
          </a:ln>
        </p:spPr>
        <p:txBody>
          <a:bodyPr>
            <a:spAutoFit/>
          </a:bodyPr>
          <a:lstStyle/>
          <a:p>
            <a:pPr>
              <a:spcBef>
                <a:spcPct val="50000"/>
              </a:spcBef>
            </a:pPr>
            <a:r>
              <a:rPr lang="en-US" b="1" dirty="0">
                <a:solidFill>
                  <a:schemeClr val="bg1"/>
                </a:solidFill>
              </a:rPr>
              <a:t>LU 7</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D9F90A99-88A2-43DD-BC49-2DAA35472D27}" type="slidenum">
              <a:rPr lang="en-US"/>
              <a:pPr>
                <a:defRPr/>
              </a:pPr>
              <a:t>74</a:t>
            </a:fld>
            <a:endParaRPr lang="en-US"/>
          </a:p>
        </p:txBody>
      </p:sp>
      <p:sp>
        <p:nvSpPr>
          <p:cNvPr id="66565" name="Rectangle 2"/>
          <p:cNvSpPr>
            <a:spLocks noGrp="1" noChangeArrowheads="1"/>
          </p:cNvSpPr>
          <p:nvPr>
            <p:ph type="body" idx="1"/>
          </p:nvPr>
        </p:nvSpPr>
        <p:spPr/>
        <p:txBody>
          <a:bodyPr/>
          <a:lstStyle/>
          <a:p>
            <a:pPr eaLnBrk="1" hangingPunct="1"/>
            <a:r>
              <a:rPr lang="en-US" sz="2400" dirty="0" smtClean="0"/>
              <a:t>If there is a long time and NCS has not asked for</a:t>
            </a:r>
            <a:br>
              <a:rPr lang="en-US" sz="2400" dirty="0" smtClean="0"/>
            </a:br>
            <a:r>
              <a:rPr lang="en-US" sz="2400" dirty="0" smtClean="0"/>
              <a:t>check-ins and you have traffic or information you </a:t>
            </a:r>
            <a:br>
              <a:rPr lang="en-US" sz="2400" dirty="0" smtClean="0"/>
            </a:br>
            <a:r>
              <a:rPr lang="en-US" sz="2400" dirty="0" smtClean="0"/>
              <a:t>may briefly call NCS when there is a break in </a:t>
            </a:r>
            <a:br>
              <a:rPr lang="en-US" sz="2400" dirty="0" smtClean="0"/>
            </a:br>
            <a:r>
              <a:rPr lang="en-US" sz="2400" dirty="0" smtClean="0"/>
              <a:t>activity by stating your call sign </a:t>
            </a:r>
          </a:p>
          <a:p>
            <a:pPr eaLnBrk="1" hangingPunct="1"/>
            <a:endParaRPr lang="en-US" sz="2400" dirty="0" smtClean="0"/>
          </a:p>
          <a:p>
            <a:pPr eaLnBrk="1" hangingPunct="1"/>
            <a:r>
              <a:rPr lang="en-US" sz="2400" dirty="0" smtClean="0"/>
              <a:t>If you have emergency traffic do not wait to be </a:t>
            </a:r>
            <a:br>
              <a:rPr lang="en-US" sz="2400" dirty="0" smtClean="0"/>
            </a:br>
            <a:r>
              <a:rPr lang="en-US" sz="2400" dirty="0" smtClean="0"/>
              <a:t>called. Call Net Control as soon as there is                      a break in the conversation </a:t>
            </a:r>
          </a:p>
        </p:txBody>
      </p:sp>
      <p:sp>
        <p:nvSpPr>
          <p:cNvPr id="66567" name="Rectangle 4"/>
          <p:cNvSpPr>
            <a:spLocks noChangeArrowheads="1"/>
          </p:cNvSpPr>
          <p:nvPr/>
        </p:nvSpPr>
        <p:spPr bwMode="auto">
          <a:xfrm>
            <a:off x="457200" y="228600"/>
            <a:ext cx="8229600" cy="1143000"/>
          </a:xfrm>
          <a:prstGeom prst="rect">
            <a:avLst/>
          </a:prstGeom>
          <a:noFill/>
          <a:ln w="9525">
            <a:noFill/>
            <a:miter lim="800000"/>
            <a:headEnd/>
            <a:tailEnd/>
          </a:ln>
        </p:spPr>
        <p:txBody>
          <a:bodyPr anchor="ctr"/>
          <a:lstStyle/>
          <a:p>
            <a:r>
              <a:rPr lang="en-US" sz="4400">
                <a:solidFill>
                  <a:schemeClr val="tx2"/>
                </a:solidFill>
              </a:rPr>
              <a:t>       </a:t>
            </a:r>
            <a:r>
              <a:rPr lang="en-US" sz="3600">
                <a:solidFill>
                  <a:schemeClr val="accent2"/>
                </a:solidFill>
              </a:rPr>
              <a:t>Introduction to Emergency Nets</a:t>
            </a:r>
            <a:br>
              <a:rPr lang="en-US" sz="3600">
                <a:solidFill>
                  <a:schemeClr val="accent2"/>
                </a:solidFill>
              </a:rPr>
            </a:br>
            <a:r>
              <a:rPr lang="en-US" sz="2800">
                <a:solidFill>
                  <a:srgbClr val="FF6600"/>
                </a:solidFill>
              </a:rPr>
              <a:t>Checking into an Emergency Net</a:t>
            </a:r>
            <a:r>
              <a:rPr lang="en-US" sz="4400">
                <a:solidFill>
                  <a:schemeClr val="tx2"/>
                </a:solidFill>
              </a:rPr>
              <a:t> </a:t>
            </a:r>
          </a:p>
        </p:txBody>
      </p:sp>
      <p:pic>
        <p:nvPicPr>
          <p:cNvPr id="66568" name="Picture 5" descr="MCBD10689_0000[1]"/>
          <p:cNvPicPr>
            <a:picLocks noChangeAspect="1" noChangeArrowheads="1"/>
          </p:cNvPicPr>
          <p:nvPr/>
        </p:nvPicPr>
        <p:blipFill>
          <a:blip r:embed="rId2" cstate="print"/>
          <a:srcRect/>
          <a:stretch>
            <a:fillRect/>
          </a:stretch>
        </p:blipFill>
        <p:spPr bwMode="auto">
          <a:xfrm>
            <a:off x="7391400" y="1524000"/>
            <a:ext cx="1524000" cy="1519238"/>
          </a:xfrm>
          <a:prstGeom prst="rect">
            <a:avLst/>
          </a:prstGeom>
          <a:noFill/>
          <a:ln w="9525">
            <a:noFill/>
            <a:miter lim="800000"/>
            <a:headEnd/>
            <a:tailEnd/>
          </a:ln>
        </p:spPr>
      </p:pic>
      <p:sp>
        <p:nvSpPr>
          <p:cNvPr id="66571" name="Text Box 4"/>
          <p:cNvSpPr txBox="1">
            <a:spLocks noChangeArrowheads="1"/>
          </p:cNvSpPr>
          <p:nvPr/>
        </p:nvSpPr>
        <p:spPr bwMode="auto">
          <a:xfrm>
            <a:off x="457200" y="228600"/>
            <a:ext cx="838200" cy="366713"/>
          </a:xfrm>
          <a:prstGeom prst="rect">
            <a:avLst/>
          </a:prstGeom>
          <a:solidFill>
            <a:srgbClr val="FF33CC"/>
          </a:solidFill>
          <a:ln w="9525">
            <a:noFill/>
            <a:miter lim="800000"/>
            <a:headEnd/>
            <a:tailEnd/>
          </a:ln>
        </p:spPr>
        <p:txBody>
          <a:bodyPr>
            <a:spAutoFit/>
          </a:bodyPr>
          <a:lstStyle/>
          <a:p>
            <a:pPr>
              <a:spcBef>
                <a:spcPct val="50000"/>
              </a:spcBef>
            </a:pPr>
            <a:r>
              <a:rPr lang="en-US" b="1" dirty="0">
                <a:solidFill>
                  <a:schemeClr val="bg1"/>
                </a:solidFill>
              </a:rPr>
              <a:t>LU 7</a:t>
            </a:r>
          </a:p>
        </p:txBody>
      </p:sp>
      <p:pic>
        <p:nvPicPr>
          <p:cNvPr id="66572" name="Picture 12" descr="MCIN00474_0000[1]"/>
          <p:cNvPicPr>
            <a:picLocks noChangeAspect="1" noChangeArrowheads="1"/>
          </p:cNvPicPr>
          <p:nvPr/>
        </p:nvPicPr>
        <p:blipFill>
          <a:blip r:embed="rId3" cstate="print"/>
          <a:srcRect/>
          <a:stretch>
            <a:fillRect/>
          </a:stretch>
        </p:blipFill>
        <p:spPr bwMode="auto">
          <a:xfrm>
            <a:off x="6099810" y="4267200"/>
            <a:ext cx="2057400" cy="185102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7145E5FD-9E7F-4342-B34C-09BC26BD08A6}" type="slidenum">
              <a:rPr lang="en-US"/>
              <a:pPr>
                <a:defRPr/>
              </a:pPr>
              <a:t>75</a:t>
            </a:fld>
            <a:endParaRPr lang="en-US"/>
          </a:p>
        </p:txBody>
      </p:sp>
      <p:sp>
        <p:nvSpPr>
          <p:cNvPr id="67589" name="Rectangle 2"/>
          <p:cNvSpPr>
            <a:spLocks noGrp="1" noChangeArrowheads="1"/>
          </p:cNvSpPr>
          <p:nvPr>
            <p:ph type="body" idx="1"/>
          </p:nvPr>
        </p:nvSpPr>
        <p:spPr/>
        <p:txBody>
          <a:bodyPr/>
          <a:lstStyle/>
          <a:p>
            <a:pPr eaLnBrk="1" hangingPunct="1"/>
            <a:r>
              <a:rPr lang="en-US" sz="2400" dirty="0" smtClean="0"/>
              <a:t>If you are not part of the organization, do not </a:t>
            </a:r>
            <a:br>
              <a:rPr lang="en-US" sz="2400" dirty="0" smtClean="0"/>
            </a:br>
            <a:r>
              <a:rPr lang="en-US" sz="2400" dirty="0" smtClean="0"/>
              <a:t>just check in and offer to assist.  Listen for a </a:t>
            </a:r>
            <a:br>
              <a:rPr lang="en-US" sz="2400" dirty="0" smtClean="0"/>
            </a:br>
            <a:r>
              <a:rPr lang="en-US" sz="2400" dirty="0" smtClean="0"/>
              <a:t>while to understand the situation, what may </a:t>
            </a:r>
            <a:br>
              <a:rPr lang="en-US" sz="2400" dirty="0" smtClean="0"/>
            </a:br>
            <a:r>
              <a:rPr lang="en-US" sz="2400" dirty="0" smtClean="0"/>
              <a:t>be needed and what you might offer the </a:t>
            </a:r>
            <a:br>
              <a:rPr lang="en-US" sz="2400" dirty="0" smtClean="0"/>
            </a:br>
            <a:r>
              <a:rPr lang="en-US" sz="2400" dirty="0" smtClean="0"/>
              <a:t>organization.</a:t>
            </a:r>
          </a:p>
          <a:p>
            <a:pPr eaLnBrk="1" hangingPunct="1"/>
            <a:r>
              <a:rPr lang="en-US" sz="2400" dirty="0" smtClean="0"/>
              <a:t>If you feel there is a need and something you </a:t>
            </a:r>
            <a:br>
              <a:rPr lang="en-US" sz="2400" dirty="0" smtClean="0"/>
            </a:br>
            <a:r>
              <a:rPr lang="en-US" sz="2400" dirty="0" smtClean="0"/>
              <a:t>can offer to meet that need, you can check-in </a:t>
            </a:r>
            <a:br>
              <a:rPr lang="en-US" sz="2400" dirty="0" smtClean="0"/>
            </a:br>
            <a:r>
              <a:rPr lang="en-US" sz="2400" dirty="0" smtClean="0"/>
              <a:t>briefly and ask NCS if there is a resource net </a:t>
            </a:r>
            <a:br>
              <a:rPr lang="en-US" sz="2400" dirty="0" smtClean="0"/>
            </a:br>
            <a:r>
              <a:rPr lang="en-US" sz="2400" dirty="0" smtClean="0"/>
              <a:t>in operation, and go there.  If there is no </a:t>
            </a:r>
            <a:br>
              <a:rPr lang="en-US" sz="2400" dirty="0" smtClean="0"/>
            </a:br>
            <a:r>
              <a:rPr lang="en-US" sz="2400" dirty="0" smtClean="0"/>
              <a:t>resource net in operation make a brief offer of </a:t>
            </a:r>
            <a:br>
              <a:rPr lang="en-US" sz="2400" dirty="0" smtClean="0"/>
            </a:br>
            <a:r>
              <a:rPr lang="en-US" sz="2400" dirty="0" smtClean="0"/>
              <a:t>assistance to NCS.   </a:t>
            </a:r>
          </a:p>
        </p:txBody>
      </p:sp>
      <p:sp>
        <p:nvSpPr>
          <p:cNvPr id="67591" name="Rectangle 4"/>
          <p:cNvSpPr>
            <a:spLocks noChangeArrowheads="1"/>
          </p:cNvSpPr>
          <p:nvPr/>
        </p:nvSpPr>
        <p:spPr bwMode="auto">
          <a:xfrm>
            <a:off x="457200" y="228600"/>
            <a:ext cx="8229600" cy="1143000"/>
          </a:xfrm>
          <a:prstGeom prst="rect">
            <a:avLst/>
          </a:prstGeom>
          <a:noFill/>
          <a:ln w="9525">
            <a:noFill/>
            <a:miter lim="800000"/>
            <a:headEnd/>
            <a:tailEnd/>
          </a:ln>
        </p:spPr>
        <p:txBody>
          <a:bodyPr anchor="ctr"/>
          <a:lstStyle/>
          <a:p>
            <a:r>
              <a:rPr lang="en-US" sz="3600">
                <a:solidFill>
                  <a:schemeClr val="tx2"/>
                </a:solidFill>
              </a:rPr>
              <a:t>       </a:t>
            </a:r>
            <a:r>
              <a:rPr lang="en-US" sz="3600">
                <a:solidFill>
                  <a:schemeClr val="accent2"/>
                </a:solidFill>
              </a:rPr>
              <a:t>Introduction to Emergency Nets</a:t>
            </a:r>
            <a:br>
              <a:rPr lang="en-US" sz="3600">
                <a:solidFill>
                  <a:schemeClr val="accent2"/>
                </a:solidFill>
              </a:rPr>
            </a:br>
            <a:r>
              <a:rPr lang="en-US" sz="2800">
                <a:solidFill>
                  <a:srgbClr val="FF6600"/>
                </a:solidFill>
              </a:rPr>
              <a:t>Checking into an Emergency Net</a:t>
            </a:r>
            <a:r>
              <a:rPr lang="en-US" sz="4400">
                <a:solidFill>
                  <a:schemeClr val="tx2"/>
                </a:solidFill>
              </a:rPr>
              <a:t> </a:t>
            </a:r>
          </a:p>
        </p:txBody>
      </p:sp>
      <p:pic>
        <p:nvPicPr>
          <p:cNvPr id="67592" name="Picture 5" descr="MCj02505310000[1]"/>
          <p:cNvPicPr>
            <a:picLocks noChangeAspect="1" noChangeArrowheads="1"/>
          </p:cNvPicPr>
          <p:nvPr/>
        </p:nvPicPr>
        <p:blipFill>
          <a:blip r:embed="rId2" cstate="print"/>
          <a:srcRect/>
          <a:stretch>
            <a:fillRect/>
          </a:stretch>
        </p:blipFill>
        <p:spPr bwMode="auto">
          <a:xfrm>
            <a:off x="7467600" y="1828800"/>
            <a:ext cx="1098550" cy="1295400"/>
          </a:xfrm>
          <a:prstGeom prst="rect">
            <a:avLst/>
          </a:prstGeom>
          <a:noFill/>
          <a:ln w="9525">
            <a:noFill/>
            <a:miter lim="800000"/>
            <a:headEnd/>
            <a:tailEnd/>
          </a:ln>
        </p:spPr>
      </p:pic>
      <p:pic>
        <p:nvPicPr>
          <p:cNvPr id="67593" name="Picture 6" descr="MCj00890480000[1]"/>
          <p:cNvPicPr>
            <a:picLocks noChangeAspect="1" noChangeArrowheads="1"/>
          </p:cNvPicPr>
          <p:nvPr/>
        </p:nvPicPr>
        <p:blipFill>
          <a:blip r:embed="rId3" cstate="print"/>
          <a:srcRect/>
          <a:stretch>
            <a:fillRect/>
          </a:stretch>
        </p:blipFill>
        <p:spPr bwMode="auto">
          <a:xfrm>
            <a:off x="7607300" y="3808413"/>
            <a:ext cx="1031875" cy="1816100"/>
          </a:xfrm>
          <a:prstGeom prst="rect">
            <a:avLst/>
          </a:prstGeom>
          <a:noFill/>
          <a:ln w="9525">
            <a:noFill/>
            <a:miter lim="800000"/>
            <a:headEnd/>
            <a:tailEnd/>
          </a:ln>
        </p:spPr>
      </p:pic>
      <p:sp>
        <p:nvSpPr>
          <p:cNvPr id="67595" name="Text Box 4"/>
          <p:cNvSpPr txBox="1">
            <a:spLocks noChangeArrowheads="1"/>
          </p:cNvSpPr>
          <p:nvPr/>
        </p:nvSpPr>
        <p:spPr bwMode="auto">
          <a:xfrm>
            <a:off x="457200" y="228600"/>
            <a:ext cx="838200" cy="366713"/>
          </a:xfrm>
          <a:prstGeom prst="rect">
            <a:avLst/>
          </a:prstGeom>
          <a:solidFill>
            <a:srgbClr val="FF33CC"/>
          </a:solidFill>
          <a:ln w="9525">
            <a:noFill/>
            <a:miter lim="800000"/>
            <a:headEnd/>
            <a:tailEnd/>
          </a:ln>
        </p:spPr>
        <p:txBody>
          <a:bodyPr>
            <a:spAutoFit/>
          </a:bodyPr>
          <a:lstStyle/>
          <a:p>
            <a:pPr>
              <a:spcBef>
                <a:spcPct val="50000"/>
              </a:spcBef>
            </a:pPr>
            <a:r>
              <a:rPr lang="en-US" b="1" dirty="0">
                <a:solidFill>
                  <a:schemeClr val="bg1"/>
                </a:solidFill>
              </a:rPr>
              <a:t>LU 7</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48AA36AE-166E-4BB5-884D-EA77AF1240D9}" type="slidenum">
              <a:rPr lang="en-US"/>
              <a:pPr>
                <a:defRPr/>
              </a:pPr>
              <a:t>76</a:t>
            </a:fld>
            <a:endParaRPr lang="en-US"/>
          </a:p>
        </p:txBody>
      </p:sp>
      <p:sp>
        <p:nvSpPr>
          <p:cNvPr id="68613" name="Rectangle 2"/>
          <p:cNvSpPr>
            <a:spLocks noGrp="1" noChangeArrowheads="1"/>
          </p:cNvSpPr>
          <p:nvPr>
            <p:ph type="body" idx="1"/>
          </p:nvPr>
        </p:nvSpPr>
        <p:spPr/>
        <p:txBody>
          <a:bodyPr/>
          <a:lstStyle/>
          <a:p>
            <a:pPr eaLnBrk="1" hangingPunct="1"/>
            <a:r>
              <a:rPr lang="en-US" sz="2400" dirty="0" smtClean="0"/>
              <a:t>Do not be too surprised if you receive the “cold Shoulder” when checking into a net where you </a:t>
            </a:r>
            <a:br>
              <a:rPr lang="en-US" sz="2400" dirty="0" smtClean="0"/>
            </a:br>
            <a:r>
              <a:rPr lang="en-US" sz="2400" dirty="0" smtClean="0"/>
              <a:t>are not a member.  The NCS on that net does </a:t>
            </a:r>
            <a:br>
              <a:rPr lang="en-US" sz="2400" dirty="0" smtClean="0"/>
            </a:br>
            <a:r>
              <a:rPr lang="en-US" sz="2400" dirty="0" smtClean="0"/>
              <a:t>not know your technical skills or your ability to </a:t>
            </a:r>
            <a:br>
              <a:rPr lang="en-US" sz="2400" dirty="0" smtClean="0"/>
            </a:br>
            <a:r>
              <a:rPr lang="en-US" sz="2400" dirty="0" smtClean="0"/>
              <a:t>work with their team.  If you have a specific skill </a:t>
            </a:r>
            <a:br>
              <a:rPr lang="en-US" sz="2400" dirty="0" smtClean="0"/>
            </a:br>
            <a:r>
              <a:rPr lang="en-US" sz="2400" dirty="0" smtClean="0"/>
              <a:t>you feel may be useful to their operation be sure </a:t>
            </a:r>
            <a:br>
              <a:rPr lang="en-US" sz="2400" dirty="0" smtClean="0"/>
            </a:br>
            <a:r>
              <a:rPr lang="en-US" sz="2400" dirty="0" smtClean="0"/>
              <a:t>to mention it. </a:t>
            </a:r>
          </a:p>
          <a:p>
            <a:pPr eaLnBrk="1" hangingPunct="1"/>
            <a:endParaRPr lang="en-US" sz="2400" dirty="0" smtClean="0"/>
          </a:p>
          <a:p>
            <a:pPr eaLnBrk="1" hangingPunct="1"/>
            <a:r>
              <a:rPr lang="en-US" sz="2400" dirty="0" smtClean="0"/>
              <a:t>If offered a menial task, take it, The NCS will get to know you and you could be freeing up a needed member of their team.</a:t>
            </a:r>
          </a:p>
        </p:txBody>
      </p:sp>
      <p:sp>
        <p:nvSpPr>
          <p:cNvPr id="68615" name="Rectangle 4"/>
          <p:cNvSpPr>
            <a:spLocks noChangeArrowheads="1"/>
          </p:cNvSpPr>
          <p:nvPr/>
        </p:nvSpPr>
        <p:spPr bwMode="auto">
          <a:xfrm>
            <a:off x="457200" y="228600"/>
            <a:ext cx="8229600" cy="1143000"/>
          </a:xfrm>
          <a:prstGeom prst="rect">
            <a:avLst/>
          </a:prstGeom>
          <a:noFill/>
          <a:ln w="9525">
            <a:noFill/>
            <a:miter lim="800000"/>
            <a:headEnd/>
            <a:tailEnd/>
          </a:ln>
        </p:spPr>
        <p:txBody>
          <a:bodyPr anchor="ctr"/>
          <a:lstStyle/>
          <a:p>
            <a:r>
              <a:rPr lang="en-US" sz="4400">
                <a:solidFill>
                  <a:schemeClr val="tx2"/>
                </a:solidFill>
              </a:rPr>
              <a:t>       </a:t>
            </a:r>
            <a:r>
              <a:rPr lang="en-US" sz="3600">
                <a:solidFill>
                  <a:schemeClr val="accent2"/>
                </a:solidFill>
              </a:rPr>
              <a:t>Introduction to Emergency Nets</a:t>
            </a:r>
            <a:br>
              <a:rPr lang="en-US" sz="3600">
                <a:solidFill>
                  <a:schemeClr val="accent2"/>
                </a:solidFill>
              </a:rPr>
            </a:br>
            <a:r>
              <a:rPr lang="en-US" sz="2800">
                <a:solidFill>
                  <a:srgbClr val="FF6600"/>
                </a:solidFill>
              </a:rPr>
              <a:t>Checking into an Emergency Net</a:t>
            </a:r>
            <a:r>
              <a:rPr lang="en-US" sz="4400">
                <a:solidFill>
                  <a:schemeClr val="tx2"/>
                </a:solidFill>
              </a:rPr>
              <a:t> </a:t>
            </a:r>
          </a:p>
        </p:txBody>
      </p:sp>
      <p:pic>
        <p:nvPicPr>
          <p:cNvPr id="68616" name="Picture 5" descr="MCj04238440000[1]"/>
          <p:cNvPicPr>
            <a:picLocks noChangeAspect="1" noChangeArrowheads="1"/>
          </p:cNvPicPr>
          <p:nvPr/>
        </p:nvPicPr>
        <p:blipFill>
          <a:blip r:embed="rId2" cstate="print"/>
          <a:srcRect/>
          <a:stretch>
            <a:fillRect/>
          </a:stretch>
        </p:blipFill>
        <p:spPr bwMode="auto">
          <a:xfrm>
            <a:off x="7467600" y="1676400"/>
            <a:ext cx="1360488" cy="1316038"/>
          </a:xfrm>
          <a:prstGeom prst="rect">
            <a:avLst/>
          </a:prstGeom>
          <a:noFill/>
          <a:ln w="9525">
            <a:noFill/>
            <a:miter lim="800000"/>
            <a:headEnd/>
            <a:tailEnd/>
          </a:ln>
        </p:spPr>
      </p:pic>
      <p:sp>
        <p:nvSpPr>
          <p:cNvPr id="68618" name="Text Box 4"/>
          <p:cNvSpPr txBox="1">
            <a:spLocks noChangeArrowheads="1"/>
          </p:cNvSpPr>
          <p:nvPr/>
        </p:nvSpPr>
        <p:spPr bwMode="auto">
          <a:xfrm>
            <a:off x="457200" y="228600"/>
            <a:ext cx="838200" cy="366713"/>
          </a:xfrm>
          <a:prstGeom prst="rect">
            <a:avLst/>
          </a:prstGeom>
          <a:solidFill>
            <a:srgbClr val="FF33CC"/>
          </a:solidFill>
          <a:ln w="9525">
            <a:noFill/>
            <a:miter lim="800000"/>
            <a:headEnd/>
            <a:tailEnd/>
          </a:ln>
        </p:spPr>
        <p:txBody>
          <a:bodyPr>
            <a:spAutoFit/>
          </a:bodyPr>
          <a:lstStyle/>
          <a:p>
            <a:pPr>
              <a:spcBef>
                <a:spcPct val="50000"/>
              </a:spcBef>
            </a:pPr>
            <a:r>
              <a:rPr lang="en-US" b="1" dirty="0">
                <a:solidFill>
                  <a:schemeClr val="bg1"/>
                </a:solidFill>
              </a:rPr>
              <a:t>LU 7</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6F023C96-FB44-4F81-A642-4483788D8E2C}" type="slidenum">
              <a:rPr lang="en-US"/>
              <a:pPr>
                <a:defRPr/>
              </a:pPr>
              <a:t>77</a:t>
            </a:fld>
            <a:endParaRPr lang="en-US"/>
          </a:p>
        </p:txBody>
      </p:sp>
      <p:sp>
        <p:nvSpPr>
          <p:cNvPr id="69637" name="Rectangle 2"/>
          <p:cNvSpPr>
            <a:spLocks noGrp="1" noChangeArrowheads="1"/>
          </p:cNvSpPr>
          <p:nvPr>
            <p:ph type="body" idx="1"/>
          </p:nvPr>
        </p:nvSpPr>
        <p:spPr>
          <a:xfrm>
            <a:off x="457200" y="1600200"/>
            <a:ext cx="8229600" cy="4648200"/>
          </a:xfrm>
        </p:spPr>
        <p:txBody>
          <a:bodyPr/>
          <a:lstStyle/>
          <a:p>
            <a:pPr eaLnBrk="1" hangingPunct="1"/>
            <a:r>
              <a:rPr lang="en-US" sz="2400" dirty="0" smtClean="0"/>
              <a:t>When Checking into a net, tell the NCS you </a:t>
            </a:r>
            <a:br>
              <a:rPr lang="en-US" sz="2400" dirty="0" smtClean="0"/>
            </a:br>
            <a:r>
              <a:rPr lang="en-US" sz="2400" dirty="0" smtClean="0"/>
              <a:t>have traffic to pass. They will usually ask you to </a:t>
            </a:r>
            <a:br>
              <a:rPr lang="en-US" sz="2400" dirty="0" smtClean="0"/>
            </a:br>
            <a:r>
              <a:rPr lang="en-US" sz="2400" dirty="0" smtClean="0"/>
              <a:t>“list your traffic” with it’s destination and priority.  </a:t>
            </a:r>
          </a:p>
          <a:p>
            <a:pPr eaLnBrk="1" hangingPunct="1"/>
            <a:r>
              <a:rPr lang="en-US" sz="2400" dirty="0" smtClean="0"/>
              <a:t>You will not send your traffic until NCS tells you to </a:t>
            </a:r>
            <a:br>
              <a:rPr lang="en-US" sz="2400" dirty="0" smtClean="0"/>
            </a:br>
            <a:r>
              <a:rPr lang="en-US" sz="2400" dirty="0" smtClean="0"/>
              <a:t>do so, more than likely on a different frequency.  Normally, NCS will tell the receiving station to contact the sending traffic station for traffic.  </a:t>
            </a:r>
          </a:p>
          <a:p>
            <a:pPr eaLnBrk="1" hangingPunct="1"/>
            <a:r>
              <a:rPr lang="en-US" sz="2400" dirty="0" smtClean="0"/>
              <a:t>If you went to another frequency after passing your traffic, return to the net frequency and tell NCS you have passed your traffic so they can remove it from their list.</a:t>
            </a:r>
          </a:p>
          <a:p>
            <a:pPr eaLnBrk="1" hangingPunct="1"/>
            <a:r>
              <a:rPr lang="en-US" sz="2400" dirty="0" smtClean="0"/>
              <a:t>If using Tactical calls be sure to also add your call at the end of your transmission.  </a:t>
            </a:r>
          </a:p>
        </p:txBody>
      </p:sp>
      <p:sp>
        <p:nvSpPr>
          <p:cNvPr id="69638" name="Text Box 3"/>
          <p:cNvSpPr txBox="1">
            <a:spLocks noChangeArrowheads="1"/>
          </p:cNvSpPr>
          <p:nvPr/>
        </p:nvSpPr>
        <p:spPr bwMode="auto">
          <a:xfrm>
            <a:off x="457200" y="228600"/>
            <a:ext cx="838200" cy="366713"/>
          </a:xfrm>
          <a:prstGeom prst="rect">
            <a:avLst/>
          </a:prstGeom>
          <a:solidFill>
            <a:srgbClr val="FF33CC"/>
          </a:solidFill>
          <a:ln w="9525">
            <a:noFill/>
            <a:miter lim="800000"/>
            <a:headEnd/>
            <a:tailEnd/>
          </a:ln>
        </p:spPr>
        <p:txBody>
          <a:bodyPr>
            <a:spAutoFit/>
          </a:bodyPr>
          <a:lstStyle/>
          <a:p>
            <a:pPr>
              <a:spcBef>
                <a:spcPct val="50000"/>
              </a:spcBef>
            </a:pPr>
            <a:r>
              <a:rPr lang="en-US" b="1" dirty="0"/>
              <a:t>LU 7</a:t>
            </a:r>
          </a:p>
        </p:txBody>
      </p:sp>
      <p:sp>
        <p:nvSpPr>
          <p:cNvPr id="69639" name="Rectangle 4"/>
          <p:cNvSpPr>
            <a:spLocks noChangeArrowheads="1"/>
          </p:cNvSpPr>
          <p:nvPr/>
        </p:nvSpPr>
        <p:spPr bwMode="auto">
          <a:xfrm>
            <a:off x="457200" y="228600"/>
            <a:ext cx="8229600" cy="1143000"/>
          </a:xfrm>
          <a:prstGeom prst="rect">
            <a:avLst/>
          </a:prstGeom>
          <a:noFill/>
          <a:ln w="9525">
            <a:noFill/>
            <a:miter lim="800000"/>
            <a:headEnd/>
            <a:tailEnd/>
          </a:ln>
        </p:spPr>
        <p:txBody>
          <a:bodyPr anchor="ctr"/>
          <a:lstStyle/>
          <a:p>
            <a:r>
              <a:rPr lang="en-US" sz="4400">
                <a:solidFill>
                  <a:schemeClr val="tx2"/>
                </a:solidFill>
              </a:rPr>
              <a:t>       </a:t>
            </a:r>
            <a:r>
              <a:rPr lang="en-US" sz="3600">
                <a:solidFill>
                  <a:schemeClr val="accent2"/>
                </a:solidFill>
              </a:rPr>
              <a:t>Introduction to Emergency Nets</a:t>
            </a:r>
            <a:r>
              <a:rPr lang="en-US" sz="2400">
                <a:solidFill>
                  <a:schemeClr val="accent2"/>
                </a:solidFill>
              </a:rPr>
              <a:t/>
            </a:r>
            <a:br>
              <a:rPr lang="en-US" sz="2400">
                <a:solidFill>
                  <a:schemeClr val="accent2"/>
                </a:solidFill>
              </a:rPr>
            </a:br>
            <a:r>
              <a:rPr lang="en-US" sz="2400">
                <a:solidFill>
                  <a:srgbClr val="FF6600"/>
                </a:solidFill>
              </a:rPr>
              <a:t>Passing Messages</a:t>
            </a:r>
            <a:r>
              <a:rPr lang="en-US" sz="4400">
                <a:solidFill>
                  <a:schemeClr val="tx2"/>
                </a:solidFill>
              </a:rPr>
              <a:t> </a:t>
            </a:r>
          </a:p>
        </p:txBody>
      </p:sp>
      <p:pic>
        <p:nvPicPr>
          <p:cNvPr id="69640" name="Picture 5" descr="MCj04298170000[1]"/>
          <p:cNvPicPr>
            <a:picLocks noChangeAspect="1" noChangeArrowheads="1"/>
          </p:cNvPicPr>
          <p:nvPr/>
        </p:nvPicPr>
        <p:blipFill>
          <a:blip r:embed="rId2" cstate="print"/>
          <a:srcRect/>
          <a:stretch>
            <a:fillRect/>
          </a:stretch>
        </p:blipFill>
        <p:spPr bwMode="auto">
          <a:xfrm>
            <a:off x="7835900" y="2593975"/>
            <a:ext cx="927100" cy="977900"/>
          </a:xfrm>
          <a:prstGeom prst="rect">
            <a:avLst/>
          </a:prstGeom>
          <a:noFill/>
          <a:ln w="9525">
            <a:noFill/>
            <a:miter lim="800000"/>
            <a:headEnd/>
            <a:tailEnd/>
          </a:ln>
        </p:spPr>
      </p:pic>
      <p:pic>
        <p:nvPicPr>
          <p:cNvPr id="69641" name="Picture 6" descr="MCj01396150000[1]"/>
          <p:cNvPicPr>
            <a:picLocks noChangeAspect="1" noChangeArrowheads="1"/>
          </p:cNvPicPr>
          <p:nvPr/>
        </p:nvPicPr>
        <p:blipFill>
          <a:blip r:embed="rId3" cstate="print"/>
          <a:srcRect/>
          <a:stretch>
            <a:fillRect/>
          </a:stretch>
        </p:blipFill>
        <p:spPr bwMode="auto">
          <a:xfrm>
            <a:off x="7683500" y="1303338"/>
            <a:ext cx="1182688" cy="11160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4BF5DCC6-1121-44D9-9A0A-04BB2E48485B}" type="slidenum">
              <a:rPr lang="en-US"/>
              <a:pPr>
                <a:defRPr/>
              </a:pPr>
              <a:t>78</a:t>
            </a:fld>
            <a:endParaRPr lang="en-US"/>
          </a:p>
        </p:txBody>
      </p:sp>
      <p:sp>
        <p:nvSpPr>
          <p:cNvPr id="70661" name="Rectangle 2"/>
          <p:cNvSpPr>
            <a:spLocks noGrp="1" noChangeArrowheads="1"/>
          </p:cNvSpPr>
          <p:nvPr>
            <p:ph type="body" idx="1"/>
          </p:nvPr>
        </p:nvSpPr>
        <p:spPr/>
        <p:txBody>
          <a:bodyPr/>
          <a:lstStyle/>
          <a:p>
            <a:pPr eaLnBrk="1" hangingPunct="1"/>
            <a:r>
              <a:rPr lang="en-US" sz="2400" dirty="0" smtClean="0"/>
              <a:t>If the net is in progress and you have emergency traffic to send, you may have to “break” into the net </a:t>
            </a:r>
          </a:p>
          <a:p>
            <a:pPr lvl="1" eaLnBrk="1" hangingPunct="1"/>
            <a:r>
              <a:rPr lang="en-US" sz="2000" dirty="0" smtClean="0"/>
              <a:t>Wait for a pause between transmissions and </a:t>
            </a:r>
            <a:br>
              <a:rPr lang="en-US" sz="2000" dirty="0" smtClean="0"/>
            </a:br>
            <a:r>
              <a:rPr lang="en-US" sz="2000" dirty="0" smtClean="0"/>
              <a:t>simply say ”break &lt;your call&gt;” and wait for NCS </a:t>
            </a:r>
            <a:br>
              <a:rPr lang="en-US" sz="2000" dirty="0" smtClean="0"/>
            </a:br>
            <a:r>
              <a:rPr lang="en-US" sz="2000" dirty="0" smtClean="0"/>
              <a:t>to respond by saying “&lt;your call&gt; go with your </a:t>
            </a:r>
            <a:br>
              <a:rPr lang="en-US" sz="2000" dirty="0" smtClean="0"/>
            </a:br>
            <a:r>
              <a:rPr lang="en-US" sz="2000" dirty="0" smtClean="0"/>
              <a:t>traffic” </a:t>
            </a:r>
          </a:p>
          <a:p>
            <a:pPr lvl="1" eaLnBrk="1" hangingPunct="1"/>
            <a:r>
              <a:rPr lang="en-US" sz="2000" dirty="0" smtClean="0"/>
              <a:t>You would reply “&lt;your call&gt; with emergency traffic”</a:t>
            </a:r>
          </a:p>
        </p:txBody>
      </p:sp>
      <p:sp>
        <p:nvSpPr>
          <p:cNvPr id="70662" name="Text Box 3"/>
          <p:cNvSpPr txBox="1">
            <a:spLocks noChangeArrowheads="1"/>
          </p:cNvSpPr>
          <p:nvPr/>
        </p:nvSpPr>
        <p:spPr bwMode="auto">
          <a:xfrm>
            <a:off x="457200" y="228600"/>
            <a:ext cx="838200" cy="366713"/>
          </a:xfrm>
          <a:prstGeom prst="rect">
            <a:avLst/>
          </a:prstGeom>
          <a:solidFill>
            <a:srgbClr val="FF33CC"/>
          </a:solidFill>
          <a:ln w="9525">
            <a:noFill/>
            <a:miter lim="800000"/>
            <a:headEnd/>
            <a:tailEnd/>
          </a:ln>
        </p:spPr>
        <p:txBody>
          <a:bodyPr>
            <a:spAutoFit/>
          </a:bodyPr>
          <a:lstStyle/>
          <a:p>
            <a:pPr>
              <a:spcBef>
                <a:spcPct val="50000"/>
              </a:spcBef>
            </a:pPr>
            <a:r>
              <a:rPr lang="en-US" b="1" dirty="0"/>
              <a:t>LU 7</a:t>
            </a:r>
          </a:p>
        </p:txBody>
      </p:sp>
      <p:sp>
        <p:nvSpPr>
          <p:cNvPr id="70663" name="Rectangle 4"/>
          <p:cNvSpPr>
            <a:spLocks noChangeArrowheads="1"/>
          </p:cNvSpPr>
          <p:nvPr/>
        </p:nvSpPr>
        <p:spPr bwMode="auto">
          <a:xfrm>
            <a:off x="457200" y="228600"/>
            <a:ext cx="8229600" cy="1143000"/>
          </a:xfrm>
          <a:prstGeom prst="rect">
            <a:avLst/>
          </a:prstGeom>
          <a:noFill/>
          <a:ln w="9525">
            <a:noFill/>
            <a:miter lim="800000"/>
            <a:headEnd/>
            <a:tailEnd/>
          </a:ln>
        </p:spPr>
        <p:txBody>
          <a:bodyPr anchor="ctr"/>
          <a:lstStyle/>
          <a:p>
            <a:r>
              <a:rPr lang="en-US" sz="4400">
                <a:solidFill>
                  <a:schemeClr val="tx2"/>
                </a:solidFill>
              </a:rPr>
              <a:t>       </a:t>
            </a:r>
            <a:r>
              <a:rPr lang="en-US" sz="3600">
                <a:solidFill>
                  <a:schemeClr val="accent2"/>
                </a:solidFill>
              </a:rPr>
              <a:t>Introduction to Emergency Nets</a:t>
            </a:r>
            <a:br>
              <a:rPr lang="en-US" sz="3600">
                <a:solidFill>
                  <a:schemeClr val="accent2"/>
                </a:solidFill>
              </a:rPr>
            </a:br>
            <a:r>
              <a:rPr lang="en-US" sz="3600">
                <a:solidFill>
                  <a:srgbClr val="FF6600"/>
                </a:solidFill>
              </a:rPr>
              <a:t>“</a:t>
            </a:r>
            <a:r>
              <a:rPr lang="en-US" sz="2800">
                <a:solidFill>
                  <a:srgbClr val="FF6600"/>
                </a:solidFill>
              </a:rPr>
              <a:t>Breaking” into the net</a:t>
            </a:r>
            <a:r>
              <a:rPr lang="en-US" sz="4400">
                <a:solidFill>
                  <a:schemeClr val="tx2"/>
                </a:solidFill>
              </a:rPr>
              <a:t> </a:t>
            </a:r>
          </a:p>
        </p:txBody>
      </p:sp>
      <p:pic>
        <p:nvPicPr>
          <p:cNvPr id="70664" name="Picture 5" descr="MCj00980450000[1]"/>
          <p:cNvPicPr>
            <a:picLocks noChangeAspect="1" noChangeArrowheads="1"/>
          </p:cNvPicPr>
          <p:nvPr/>
        </p:nvPicPr>
        <p:blipFill>
          <a:blip r:embed="rId2" cstate="print"/>
          <a:srcRect/>
          <a:stretch>
            <a:fillRect/>
          </a:stretch>
        </p:blipFill>
        <p:spPr bwMode="auto">
          <a:xfrm>
            <a:off x="7010400" y="2057400"/>
            <a:ext cx="1579563" cy="17970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055F1512-50BA-4ECE-85A3-38779575AD96}" type="slidenum">
              <a:rPr lang="en-US"/>
              <a:pPr>
                <a:defRPr/>
              </a:pPr>
              <a:t>79</a:t>
            </a:fld>
            <a:endParaRPr lang="en-US"/>
          </a:p>
        </p:txBody>
      </p:sp>
      <p:sp>
        <p:nvSpPr>
          <p:cNvPr id="71685" name="Rectangle 2"/>
          <p:cNvSpPr>
            <a:spLocks noGrp="1" noChangeArrowheads="1"/>
          </p:cNvSpPr>
          <p:nvPr>
            <p:ph type="body" idx="1"/>
          </p:nvPr>
        </p:nvSpPr>
        <p:spPr/>
        <p:txBody>
          <a:bodyPr/>
          <a:lstStyle/>
          <a:p>
            <a:pPr eaLnBrk="1" hangingPunct="1"/>
            <a:r>
              <a:rPr lang="en-US" sz="2400" dirty="0" smtClean="0"/>
              <a:t>Always let NCS know you are leaving the net, </a:t>
            </a:r>
            <a:br>
              <a:rPr lang="en-US" sz="2400" dirty="0" smtClean="0"/>
            </a:br>
            <a:r>
              <a:rPr lang="en-US" sz="2400" dirty="0" smtClean="0"/>
              <a:t>even if it is for a few minutes.  If you do not </a:t>
            </a:r>
            <a:br>
              <a:rPr lang="en-US" sz="2400" dirty="0" smtClean="0"/>
            </a:br>
            <a:r>
              <a:rPr lang="en-US" sz="2400" dirty="0" smtClean="0"/>
              <a:t>respond NCS may become concerned </a:t>
            </a:r>
            <a:br>
              <a:rPr lang="en-US" sz="2400" dirty="0" smtClean="0"/>
            </a:br>
            <a:r>
              <a:rPr lang="en-US" sz="2400" dirty="0" smtClean="0"/>
              <a:t>and be forced to use valuable resources to </a:t>
            </a:r>
            <a:br>
              <a:rPr lang="en-US" sz="2400" dirty="0" smtClean="0"/>
            </a:br>
            <a:r>
              <a:rPr lang="en-US" sz="2400" dirty="0" smtClean="0"/>
              <a:t>check on you.</a:t>
            </a:r>
          </a:p>
          <a:p>
            <a:pPr eaLnBrk="1" hangingPunct="1"/>
            <a:r>
              <a:rPr lang="en-US" sz="2400" dirty="0" smtClean="0"/>
              <a:t>There are three reasons for leaving a net:</a:t>
            </a:r>
          </a:p>
          <a:p>
            <a:pPr lvl="1" eaLnBrk="1" hangingPunct="1"/>
            <a:r>
              <a:rPr lang="en-US" sz="2000" dirty="0" smtClean="0"/>
              <a:t>The location of your station is closing</a:t>
            </a:r>
          </a:p>
          <a:p>
            <a:pPr lvl="1" eaLnBrk="1" hangingPunct="1"/>
            <a:r>
              <a:rPr lang="en-US" sz="2000" dirty="0" smtClean="0"/>
              <a:t>You need a break and there is no relief operator</a:t>
            </a:r>
          </a:p>
          <a:p>
            <a:pPr lvl="1" eaLnBrk="1" hangingPunct="1"/>
            <a:r>
              <a:rPr lang="en-US" sz="2000" dirty="0" smtClean="0"/>
              <a:t>You have turned the station over to another operator (be sure to tell NCS the new operator’s name and call).</a:t>
            </a:r>
          </a:p>
        </p:txBody>
      </p:sp>
      <p:sp>
        <p:nvSpPr>
          <p:cNvPr id="71686" name="Text Box 3"/>
          <p:cNvSpPr txBox="1">
            <a:spLocks noChangeArrowheads="1"/>
          </p:cNvSpPr>
          <p:nvPr/>
        </p:nvSpPr>
        <p:spPr bwMode="auto">
          <a:xfrm>
            <a:off x="457200" y="228600"/>
            <a:ext cx="838200" cy="366713"/>
          </a:xfrm>
          <a:prstGeom prst="rect">
            <a:avLst/>
          </a:prstGeom>
          <a:solidFill>
            <a:srgbClr val="FF33CC"/>
          </a:solidFill>
          <a:ln w="9525">
            <a:noFill/>
            <a:miter lim="800000"/>
            <a:headEnd/>
            <a:tailEnd/>
          </a:ln>
        </p:spPr>
        <p:txBody>
          <a:bodyPr>
            <a:spAutoFit/>
          </a:bodyPr>
          <a:lstStyle/>
          <a:p>
            <a:pPr>
              <a:spcBef>
                <a:spcPct val="50000"/>
              </a:spcBef>
            </a:pPr>
            <a:r>
              <a:rPr lang="en-US" b="1" dirty="0"/>
              <a:t>LU 7</a:t>
            </a:r>
          </a:p>
        </p:txBody>
      </p:sp>
      <p:sp>
        <p:nvSpPr>
          <p:cNvPr id="71687" name="Rectangle 4"/>
          <p:cNvSpPr>
            <a:spLocks noChangeArrowheads="1"/>
          </p:cNvSpPr>
          <p:nvPr/>
        </p:nvSpPr>
        <p:spPr bwMode="auto">
          <a:xfrm>
            <a:off x="457200" y="228600"/>
            <a:ext cx="8229600" cy="1143000"/>
          </a:xfrm>
          <a:prstGeom prst="rect">
            <a:avLst/>
          </a:prstGeom>
          <a:noFill/>
          <a:ln w="9525">
            <a:noFill/>
            <a:miter lim="800000"/>
            <a:headEnd/>
            <a:tailEnd/>
          </a:ln>
        </p:spPr>
        <p:txBody>
          <a:bodyPr anchor="ctr"/>
          <a:lstStyle/>
          <a:p>
            <a:r>
              <a:rPr lang="en-US" sz="4400">
                <a:solidFill>
                  <a:schemeClr val="tx2"/>
                </a:solidFill>
              </a:rPr>
              <a:t>       </a:t>
            </a:r>
            <a:r>
              <a:rPr lang="en-US" sz="3600">
                <a:solidFill>
                  <a:schemeClr val="accent2"/>
                </a:solidFill>
              </a:rPr>
              <a:t>Introduction to Emergency Nets</a:t>
            </a:r>
            <a:br>
              <a:rPr lang="en-US" sz="3600">
                <a:solidFill>
                  <a:schemeClr val="accent2"/>
                </a:solidFill>
              </a:rPr>
            </a:br>
            <a:r>
              <a:rPr lang="en-US" sz="2800">
                <a:solidFill>
                  <a:srgbClr val="FF6600"/>
                </a:solidFill>
              </a:rPr>
              <a:t>Checking out of an emergency net</a:t>
            </a:r>
            <a:r>
              <a:rPr lang="en-US" sz="4400">
                <a:solidFill>
                  <a:schemeClr val="tx2"/>
                </a:solidFill>
              </a:rPr>
              <a:t> </a:t>
            </a:r>
          </a:p>
        </p:txBody>
      </p:sp>
      <p:pic>
        <p:nvPicPr>
          <p:cNvPr id="71688" name="Picture 5" descr="MCj04325580000[1]"/>
          <p:cNvPicPr>
            <a:picLocks noChangeAspect="1" noChangeArrowheads="1"/>
          </p:cNvPicPr>
          <p:nvPr/>
        </p:nvPicPr>
        <p:blipFill>
          <a:blip r:embed="rId2" cstate="print"/>
          <a:srcRect/>
          <a:stretch>
            <a:fillRect/>
          </a:stretch>
        </p:blipFill>
        <p:spPr bwMode="auto">
          <a:xfrm>
            <a:off x="7315200" y="1676400"/>
            <a:ext cx="1082675" cy="1082675"/>
          </a:xfrm>
          <a:prstGeom prst="rect">
            <a:avLst/>
          </a:prstGeom>
          <a:noFill/>
          <a:ln w="9525">
            <a:noFill/>
            <a:miter lim="800000"/>
            <a:headEnd/>
            <a:tailEnd/>
          </a:ln>
        </p:spPr>
      </p:pic>
      <p:pic>
        <p:nvPicPr>
          <p:cNvPr id="71689" name="Picture 6" descr="MCBL00551_0000[1]"/>
          <p:cNvPicPr>
            <a:picLocks noChangeAspect="1" noChangeArrowheads="1"/>
          </p:cNvPicPr>
          <p:nvPr/>
        </p:nvPicPr>
        <p:blipFill>
          <a:blip r:embed="rId3" cstate="print"/>
          <a:srcRect/>
          <a:stretch>
            <a:fillRect/>
          </a:stretch>
        </p:blipFill>
        <p:spPr bwMode="auto">
          <a:xfrm>
            <a:off x="7304088" y="3808413"/>
            <a:ext cx="684212" cy="8524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7" descr="cellular system"/>
          <p:cNvPicPr>
            <a:picLocks noChangeAspect="1" noChangeArrowheads="1"/>
          </p:cNvPicPr>
          <p:nvPr/>
        </p:nvPicPr>
        <p:blipFill>
          <a:blip r:embed="rId2" cstate="print"/>
          <a:srcRect/>
          <a:stretch>
            <a:fillRect/>
          </a:stretch>
        </p:blipFill>
        <p:spPr bwMode="auto">
          <a:xfrm>
            <a:off x="5410200" y="3129153"/>
            <a:ext cx="3733800" cy="3043047"/>
          </a:xfrm>
          <a:prstGeom prst="rect">
            <a:avLst/>
          </a:prstGeom>
          <a:noFill/>
          <a:ln w="9525">
            <a:noFill/>
            <a:miter lim="800000"/>
            <a:headEnd/>
            <a:tailEnd/>
          </a:ln>
        </p:spPr>
      </p:pic>
      <p:sp>
        <p:nvSpPr>
          <p:cNvPr id="6" name="Rectangle 6"/>
          <p:cNvSpPr>
            <a:spLocks noGrp="1" noChangeArrowheads="1"/>
          </p:cNvSpPr>
          <p:nvPr>
            <p:ph type="sldNum" sz="quarter" idx="12"/>
          </p:nvPr>
        </p:nvSpPr>
        <p:spPr>
          <a:ln/>
        </p:spPr>
        <p:txBody>
          <a:bodyPr/>
          <a:lstStyle/>
          <a:p>
            <a:pPr>
              <a:defRPr/>
            </a:pPr>
            <a:fld id="{F685C1A8-9558-4EAA-9C80-F7759ED33F6B}" type="slidenum">
              <a:rPr lang="en-US"/>
              <a:pPr>
                <a:defRPr/>
              </a:pPr>
              <a:t>8</a:t>
            </a:fld>
            <a:endParaRPr lang="en-US"/>
          </a:p>
        </p:txBody>
      </p:sp>
      <p:sp>
        <p:nvSpPr>
          <p:cNvPr id="9221" name="Rectangle 3"/>
          <p:cNvSpPr>
            <a:spLocks noGrp="1" noChangeArrowheads="1"/>
          </p:cNvSpPr>
          <p:nvPr>
            <p:ph type="body" idx="1"/>
          </p:nvPr>
        </p:nvSpPr>
        <p:spPr>
          <a:xfrm>
            <a:off x="457200" y="1600200"/>
            <a:ext cx="8229600" cy="4800600"/>
          </a:xfrm>
        </p:spPr>
        <p:txBody>
          <a:bodyPr/>
          <a:lstStyle/>
          <a:p>
            <a:pPr eaLnBrk="1" hangingPunct="1"/>
            <a:r>
              <a:rPr lang="en-US" sz="2400" dirty="0" smtClean="0"/>
              <a:t>Unlike home operations, emergency stations must be portable and easy to set up quickly</a:t>
            </a:r>
          </a:p>
          <a:p>
            <a:pPr eaLnBrk="1" hangingPunct="1"/>
            <a:r>
              <a:rPr lang="en-US" sz="2400" dirty="0" smtClean="0"/>
              <a:t>Emergency operation may carry over several hours to several days</a:t>
            </a:r>
          </a:p>
          <a:p>
            <a:pPr eaLnBrk="1" hangingPunct="1"/>
            <a:r>
              <a:rPr lang="en-US" sz="2400" dirty="0" smtClean="0"/>
              <a:t>Emergency communicators may need to interact </a:t>
            </a:r>
            <a:r>
              <a:rPr lang="en-US" sz="2400" dirty="0"/>
              <a:t/>
            </a:r>
            <a:br>
              <a:rPr lang="en-US" sz="2400" dirty="0"/>
            </a:br>
            <a:r>
              <a:rPr lang="en-US" sz="2400" dirty="0" smtClean="0"/>
              <a:t>with several organizations simultaneously </a:t>
            </a:r>
          </a:p>
          <a:p>
            <a:pPr eaLnBrk="1" hangingPunct="1"/>
            <a:r>
              <a:rPr lang="en-US" sz="2400" dirty="0" smtClean="0"/>
              <a:t>Emergency communication fills in where </a:t>
            </a:r>
            <a:br>
              <a:rPr lang="en-US" sz="2400" dirty="0" smtClean="0"/>
            </a:br>
            <a:r>
              <a:rPr lang="en-US" sz="2400" dirty="0" smtClean="0"/>
              <a:t>commercial systems fail from not having </a:t>
            </a:r>
            <a:br>
              <a:rPr lang="en-US" sz="2400" dirty="0" smtClean="0"/>
            </a:br>
            <a:r>
              <a:rPr lang="en-US" sz="2400" dirty="0" smtClean="0"/>
              <a:t>enough reserve capacity.  Amateur radio</a:t>
            </a:r>
            <a:br>
              <a:rPr lang="en-US" sz="2400" dirty="0" smtClean="0"/>
            </a:br>
            <a:r>
              <a:rPr lang="en-US" sz="2400" dirty="0"/>
              <a:t>operator skill</a:t>
            </a:r>
            <a:r>
              <a:rPr lang="en-US" sz="2400" dirty="0" smtClean="0"/>
              <a:t>, equipment, and</a:t>
            </a:r>
            <a:r>
              <a:rPr lang="en-US" sz="2400" dirty="0"/>
              <a:t/>
            </a:r>
            <a:br>
              <a:rPr lang="en-US" sz="2400" dirty="0"/>
            </a:br>
            <a:r>
              <a:rPr lang="en-US" sz="2400" dirty="0"/>
              <a:t>knowledge can create </a:t>
            </a:r>
            <a:r>
              <a:rPr lang="en-US" sz="2400" dirty="0" smtClean="0"/>
              <a:t>additional</a:t>
            </a:r>
            <a:br>
              <a:rPr lang="en-US" sz="2400" dirty="0" smtClean="0"/>
            </a:br>
            <a:r>
              <a:rPr lang="en-US" sz="2400" dirty="0" smtClean="0"/>
              <a:t>communications capacity in a very short time </a:t>
            </a:r>
          </a:p>
        </p:txBody>
      </p:sp>
      <p:sp>
        <p:nvSpPr>
          <p:cNvPr id="9222" name="Rectangle 4"/>
          <p:cNvSpPr>
            <a:spLocks noChangeArrowheads="1"/>
          </p:cNvSpPr>
          <p:nvPr/>
        </p:nvSpPr>
        <p:spPr bwMode="auto">
          <a:xfrm>
            <a:off x="533400" y="457200"/>
            <a:ext cx="8229600" cy="1143000"/>
          </a:xfrm>
          <a:prstGeom prst="rect">
            <a:avLst/>
          </a:prstGeom>
          <a:noFill/>
          <a:ln w="9525">
            <a:noFill/>
            <a:miter lim="800000"/>
            <a:headEnd/>
            <a:tailEnd/>
          </a:ln>
        </p:spPr>
        <p:txBody>
          <a:bodyPr anchor="ctr"/>
          <a:lstStyle/>
          <a:p>
            <a:r>
              <a:rPr lang="en-US" sz="3200" b="1" dirty="0">
                <a:solidFill>
                  <a:srgbClr val="0000FF"/>
                </a:solidFill>
              </a:rPr>
              <a:t>Day to Day versus Emergency Comm.</a:t>
            </a:r>
          </a:p>
        </p:txBody>
      </p:sp>
      <p:sp>
        <p:nvSpPr>
          <p:cNvPr id="9226" name="Text Box 6"/>
          <p:cNvSpPr txBox="1">
            <a:spLocks noChangeArrowheads="1"/>
          </p:cNvSpPr>
          <p:nvPr/>
        </p:nvSpPr>
        <p:spPr bwMode="auto">
          <a:xfrm>
            <a:off x="609600" y="381000"/>
            <a:ext cx="838200" cy="366713"/>
          </a:xfrm>
          <a:prstGeom prst="rect">
            <a:avLst/>
          </a:prstGeom>
          <a:solidFill>
            <a:srgbClr val="996633"/>
          </a:solidFill>
          <a:ln w="9525">
            <a:noFill/>
            <a:miter lim="800000"/>
            <a:headEnd/>
            <a:tailEnd/>
          </a:ln>
        </p:spPr>
        <p:txBody>
          <a:bodyPr>
            <a:spAutoFit/>
          </a:bodyPr>
          <a:lstStyle/>
          <a:p>
            <a:pPr>
              <a:spcBef>
                <a:spcPct val="50000"/>
              </a:spcBef>
            </a:pPr>
            <a:r>
              <a:rPr lang="en-US" b="1">
                <a:solidFill>
                  <a:schemeClr val="bg1"/>
                </a:solidFill>
              </a:rPr>
              <a:t>LU 1</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27307995-7712-408B-943A-908B63B057E9}" type="slidenum">
              <a:rPr lang="en-US"/>
              <a:pPr>
                <a:defRPr/>
              </a:pPr>
              <a:t>80</a:t>
            </a:fld>
            <a:endParaRPr lang="en-US"/>
          </a:p>
        </p:txBody>
      </p:sp>
      <p:sp>
        <p:nvSpPr>
          <p:cNvPr id="72709" name="Rectangle 2"/>
          <p:cNvSpPr>
            <a:spLocks noGrp="1" noChangeArrowheads="1"/>
          </p:cNvSpPr>
          <p:nvPr>
            <p:ph type="body" idx="1"/>
          </p:nvPr>
        </p:nvSpPr>
        <p:spPr/>
        <p:txBody>
          <a:bodyPr/>
          <a:lstStyle/>
          <a:p>
            <a:pPr eaLnBrk="1" hangingPunct="1"/>
            <a:r>
              <a:rPr lang="en-US" sz="2400" dirty="0" smtClean="0"/>
              <a:t>If you are asked to shut down or move your </a:t>
            </a:r>
            <a:br>
              <a:rPr lang="en-US" sz="2400" dirty="0" smtClean="0"/>
            </a:br>
            <a:r>
              <a:rPr lang="en-US" sz="2400" dirty="0" smtClean="0"/>
              <a:t>station by someone in authority, do so </a:t>
            </a:r>
            <a:br>
              <a:rPr lang="en-US" sz="2400" dirty="0" smtClean="0"/>
            </a:br>
            <a:r>
              <a:rPr lang="en-US" sz="2400" dirty="0" smtClean="0"/>
              <a:t>immediately. Do not wait to notify NCS.</a:t>
            </a:r>
            <a:br>
              <a:rPr lang="en-US" sz="2400" dirty="0" smtClean="0"/>
            </a:br>
            <a:r>
              <a:rPr lang="en-US" sz="2400" dirty="0" smtClean="0"/>
              <a:t>There is usually a good reason for such </a:t>
            </a:r>
            <a:br>
              <a:rPr lang="en-US" sz="2400" dirty="0" smtClean="0"/>
            </a:br>
            <a:r>
              <a:rPr lang="en-US" sz="2400" dirty="0" smtClean="0"/>
              <a:t>a request, such as you could be in danger </a:t>
            </a:r>
            <a:br>
              <a:rPr lang="en-US" sz="2400" dirty="0" smtClean="0"/>
            </a:br>
            <a:r>
              <a:rPr lang="en-US" sz="2400" dirty="0" smtClean="0"/>
              <a:t>or there may be explosive vapors that </a:t>
            </a:r>
            <a:br>
              <a:rPr lang="en-US" sz="2400" dirty="0" smtClean="0"/>
            </a:br>
            <a:r>
              <a:rPr lang="en-US" sz="2400" dirty="0" smtClean="0"/>
              <a:t>could trigger with RF energy.</a:t>
            </a:r>
          </a:p>
          <a:p>
            <a:pPr eaLnBrk="1" hangingPunct="1"/>
            <a:r>
              <a:rPr lang="en-US" sz="2400" dirty="0" smtClean="0"/>
              <a:t>As soon as you have moved or given </a:t>
            </a:r>
            <a:br>
              <a:rPr lang="en-US" sz="2400" dirty="0" smtClean="0"/>
            </a:br>
            <a:r>
              <a:rPr lang="en-US" sz="2400" dirty="0" smtClean="0"/>
              <a:t>permission to transmit and can do it </a:t>
            </a:r>
            <a:br>
              <a:rPr lang="en-US" sz="2400" dirty="0" smtClean="0"/>
            </a:br>
            <a:r>
              <a:rPr lang="en-US" sz="2400" dirty="0" smtClean="0"/>
              <a:t>safely, let NCS know what happened </a:t>
            </a:r>
            <a:br>
              <a:rPr lang="en-US" sz="2400" dirty="0" smtClean="0"/>
            </a:br>
            <a:r>
              <a:rPr lang="en-US" sz="2400" dirty="0" smtClean="0"/>
              <a:t>and your current status.</a:t>
            </a:r>
          </a:p>
        </p:txBody>
      </p:sp>
      <p:sp>
        <p:nvSpPr>
          <p:cNvPr id="72710" name="Text Box 3"/>
          <p:cNvSpPr txBox="1">
            <a:spLocks noChangeArrowheads="1"/>
          </p:cNvSpPr>
          <p:nvPr/>
        </p:nvSpPr>
        <p:spPr bwMode="auto">
          <a:xfrm>
            <a:off x="457200" y="228600"/>
            <a:ext cx="838200" cy="366713"/>
          </a:xfrm>
          <a:prstGeom prst="rect">
            <a:avLst/>
          </a:prstGeom>
          <a:solidFill>
            <a:srgbClr val="FF33CC"/>
          </a:solidFill>
          <a:ln w="9525">
            <a:noFill/>
            <a:miter lim="800000"/>
            <a:headEnd/>
            <a:tailEnd/>
          </a:ln>
        </p:spPr>
        <p:txBody>
          <a:bodyPr>
            <a:spAutoFit/>
          </a:bodyPr>
          <a:lstStyle/>
          <a:p>
            <a:pPr>
              <a:spcBef>
                <a:spcPct val="50000"/>
              </a:spcBef>
            </a:pPr>
            <a:r>
              <a:rPr lang="en-US" b="1" dirty="0"/>
              <a:t>LU 7</a:t>
            </a:r>
          </a:p>
        </p:txBody>
      </p:sp>
      <p:sp>
        <p:nvSpPr>
          <p:cNvPr id="72711" name="Rectangle 4"/>
          <p:cNvSpPr>
            <a:spLocks noChangeArrowheads="1"/>
          </p:cNvSpPr>
          <p:nvPr/>
        </p:nvSpPr>
        <p:spPr bwMode="auto">
          <a:xfrm>
            <a:off x="457200" y="228600"/>
            <a:ext cx="8229600" cy="1143000"/>
          </a:xfrm>
          <a:prstGeom prst="rect">
            <a:avLst/>
          </a:prstGeom>
          <a:noFill/>
          <a:ln w="9525">
            <a:noFill/>
            <a:miter lim="800000"/>
            <a:headEnd/>
            <a:tailEnd/>
          </a:ln>
        </p:spPr>
        <p:txBody>
          <a:bodyPr anchor="ctr"/>
          <a:lstStyle/>
          <a:p>
            <a:r>
              <a:rPr lang="en-US" sz="4400">
                <a:solidFill>
                  <a:schemeClr val="tx2"/>
                </a:solidFill>
              </a:rPr>
              <a:t>       </a:t>
            </a:r>
            <a:r>
              <a:rPr lang="en-US" sz="3600">
                <a:solidFill>
                  <a:schemeClr val="accent2"/>
                </a:solidFill>
              </a:rPr>
              <a:t>Introduction to Emergency Nets</a:t>
            </a:r>
            <a:br>
              <a:rPr lang="en-US" sz="3600">
                <a:solidFill>
                  <a:schemeClr val="accent2"/>
                </a:solidFill>
              </a:rPr>
            </a:br>
            <a:r>
              <a:rPr lang="en-US" sz="3600">
                <a:solidFill>
                  <a:schemeClr val="accent2"/>
                </a:solidFill>
              </a:rPr>
              <a:t> </a:t>
            </a:r>
            <a:r>
              <a:rPr lang="en-US" sz="2800">
                <a:solidFill>
                  <a:srgbClr val="FF6600"/>
                </a:solidFill>
              </a:rPr>
              <a:t>Checking out of an Emergency Net</a:t>
            </a:r>
            <a:r>
              <a:rPr lang="en-US" sz="4400">
                <a:solidFill>
                  <a:schemeClr val="tx2"/>
                </a:solidFill>
              </a:rPr>
              <a:t> </a:t>
            </a:r>
          </a:p>
        </p:txBody>
      </p:sp>
      <p:pic>
        <p:nvPicPr>
          <p:cNvPr id="72712" name="Picture 5" descr="MCj04343910000[1]"/>
          <p:cNvPicPr>
            <a:picLocks noChangeAspect="1" noChangeArrowheads="1"/>
          </p:cNvPicPr>
          <p:nvPr/>
        </p:nvPicPr>
        <p:blipFill>
          <a:blip r:embed="rId2" cstate="print"/>
          <a:srcRect/>
          <a:stretch>
            <a:fillRect/>
          </a:stretch>
        </p:blipFill>
        <p:spPr bwMode="auto">
          <a:xfrm>
            <a:off x="7086600" y="1981200"/>
            <a:ext cx="1406525" cy="1431925"/>
          </a:xfrm>
          <a:prstGeom prst="rect">
            <a:avLst/>
          </a:prstGeom>
          <a:noFill/>
          <a:ln w="9525">
            <a:noFill/>
            <a:miter lim="800000"/>
            <a:headEnd/>
            <a:tailEnd/>
          </a:ln>
        </p:spPr>
      </p:pic>
      <p:pic>
        <p:nvPicPr>
          <p:cNvPr id="72713" name="Picture 6" descr="MCj04298110000[1]"/>
          <p:cNvPicPr>
            <a:picLocks noChangeAspect="1" noChangeArrowheads="1"/>
          </p:cNvPicPr>
          <p:nvPr/>
        </p:nvPicPr>
        <p:blipFill>
          <a:blip r:embed="rId3" cstate="print"/>
          <a:srcRect/>
          <a:stretch>
            <a:fillRect/>
          </a:stretch>
        </p:blipFill>
        <p:spPr bwMode="auto">
          <a:xfrm>
            <a:off x="7162800" y="4267200"/>
            <a:ext cx="1235075" cy="14287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6"/>
          <p:cNvSpPr>
            <a:spLocks noGrp="1" noChangeArrowheads="1"/>
          </p:cNvSpPr>
          <p:nvPr>
            <p:ph type="sldNum" sz="quarter" idx="12"/>
          </p:nvPr>
        </p:nvSpPr>
        <p:spPr>
          <a:ln/>
        </p:spPr>
        <p:txBody>
          <a:bodyPr/>
          <a:lstStyle/>
          <a:p>
            <a:pPr>
              <a:defRPr/>
            </a:pPr>
            <a:fld id="{2CCB52A4-4956-4443-A379-3D09A76647EC}" type="slidenum">
              <a:rPr lang="en-US"/>
              <a:pPr>
                <a:defRPr/>
              </a:pPr>
              <a:t>81</a:t>
            </a:fld>
            <a:endParaRPr lang="en-US"/>
          </a:p>
        </p:txBody>
      </p:sp>
      <p:sp>
        <p:nvSpPr>
          <p:cNvPr id="73733" name="Rectangle 2"/>
          <p:cNvSpPr>
            <a:spLocks noGrp="1" noChangeArrowheads="1"/>
          </p:cNvSpPr>
          <p:nvPr>
            <p:ph type="body" idx="1"/>
          </p:nvPr>
        </p:nvSpPr>
        <p:spPr/>
        <p:txBody>
          <a:bodyPr/>
          <a:lstStyle/>
          <a:p>
            <a:pPr eaLnBrk="1" hangingPunct="1"/>
            <a:r>
              <a:rPr lang="en-US" sz="2400" dirty="0" smtClean="0"/>
              <a:t>Network systems are often Layered for greater</a:t>
            </a:r>
            <a:br>
              <a:rPr lang="en-US" sz="2400" dirty="0" smtClean="0"/>
            </a:br>
            <a:r>
              <a:rPr lang="en-US" sz="2400" dirty="0" smtClean="0"/>
              <a:t>operating efficiency. These Levels could be:</a:t>
            </a:r>
          </a:p>
          <a:p>
            <a:pPr lvl="2" eaLnBrk="1" hangingPunct="1"/>
            <a:r>
              <a:rPr lang="en-US" sz="1800" dirty="0" smtClean="0"/>
              <a:t>By Area (LOCAL, County, National)</a:t>
            </a:r>
          </a:p>
          <a:p>
            <a:pPr lvl="2" eaLnBrk="1" hangingPunct="1"/>
            <a:r>
              <a:rPr lang="en-US" sz="1800" dirty="0" smtClean="0"/>
              <a:t>By Function (Command, Traffic, Logistics, </a:t>
            </a:r>
            <a:r>
              <a:rPr lang="en-US" sz="1800" dirty="0" err="1" smtClean="0"/>
              <a:t>etc</a:t>
            </a:r>
            <a:r>
              <a:rPr lang="en-US" sz="1800" dirty="0" smtClean="0"/>
              <a:t>) </a:t>
            </a:r>
          </a:p>
          <a:p>
            <a:pPr lvl="2" eaLnBrk="1" hangingPunct="1"/>
            <a:r>
              <a:rPr lang="en-US" sz="1800" dirty="0" smtClean="0"/>
              <a:t>By communication medium (UHF, VHF, HF, Packet,</a:t>
            </a:r>
            <a:br>
              <a:rPr lang="en-US" sz="1800" dirty="0" smtClean="0"/>
            </a:br>
            <a:r>
              <a:rPr lang="en-US" sz="1800" dirty="0" smtClean="0"/>
              <a:t> ATV)</a:t>
            </a:r>
          </a:p>
          <a:p>
            <a:pPr eaLnBrk="1" hangingPunct="1"/>
            <a:r>
              <a:rPr lang="en-US" sz="2400" dirty="0" smtClean="0"/>
              <a:t>Nets do not have to be voice nets.  They can </a:t>
            </a:r>
            <a:br>
              <a:rPr lang="en-US" sz="2400" dirty="0" smtClean="0"/>
            </a:br>
            <a:r>
              <a:rPr lang="en-US" sz="2400" dirty="0" smtClean="0"/>
              <a:t>be CW, Packet, PACTOR, AMTOR, and more.  </a:t>
            </a:r>
            <a:br>
              <a:rPr lang="en-US" sz="2400" dirty="0" smtClean="0"/>
            </a:br>
            <a:r>
              <a:rPr lang="en-US" sz="2400" dirty="0" smtClean="0"/>
              <a:t>Many in the </a:t>
            </a:r>
            <a:r>
              <a:rPr lang="en-US" sz="2400" dirty="0" err="1" smtClean="0"/>
              <a:t>Emcomm</a:t>
            </a:r>
            <a:r>
              <a:rPr lang="en-US" sz="2400" dirty="0" smtClean="0"/>
              <a:t> community are </a:t>
            </a:r>
            <a:br>
              <a:rPr lang="en-US" sz="2400" dirty="0" smtClean="0"/>
            </a:br>
            <a:r>
              <a:rPr lang="en-US" sz="2400" dirty="0" smtClean="0"/>
              <a:t>experimenting with HF,VHF PSK31 </a:t>
            </a:r>
            <a:br>
              <a:rPr lang="en-US" sz="2400" dirty="0" smtClean="0"/>
            </a:br>
            <a:r>
              <a:rPr lang="en-US" sz="2400" dirty="0" smtClean="0"/>
              <a:t>and WinLink-2000.  </a:t>
            </a:r>
          </a:p>
        </p:txBody>
      </p:sp>
      <p:sp>
        <p:nvSpPr>
          <p:cNvPr id="73734" name="Text Box 3"/>
          <p:cNvSpPr txBox="1">
            <a:spLocks noChangeArrowheads="1"/>
          </p:cNvSpPr>
          <p:nvPr/>
        </p:nvSpPr>
        <p:spPr bwMode="auto">
          <a:xfrm>
            <a:off x="457200" y="228600"/>
            <a:ext cx="838200" cy="366713"/>
          </a:xfrm>
          <a:prstGeom prst="rect">
            <a:avLst/>
          </a:prstGeom>
          <a:solidFill>
            <a:srgbClr val="FF33CC"/>
          </a:solidFill>
          <a:ln w="9525">
            <a:noFill/>
            <a:miter lim="800000"/>
            <a:headEnd/>
            <a:tailEnd/>
          </a:ln>
        </p:spPr>
        <p:txBody>
          <a:bodyPr>
            <a:spAutoFit/>
          </a:bodyPr>
          <a:lstStyle/>
          <a:p>
            <a:pPr>
              <a:spcBef>
                <a:spcPct val="50000"/>
              </a:spcBef>
            </a:pPr>
            <a:r>
              <a:rPr lang="en-US" b="1" dirty="0"/>
              <a:t>LU 7</a:t>
            </a:r>
          </a:p>
        </p:txBody>
      </p:sp>
      <p:sp>
        <p:nvSpPr>
          <p:cNvPr id="73735" name="Rectangle 4"/>
          <p:cNvSpPr>
            <a:spLocks noChangeArrowheads="1"/>
          </p:cNvSpPr>
          <p:nvPr/>
        </p:nvSpPr>
        <p:spPr bwMode="auto">
          <a:xfrm>
            <a:off x="457200" y="228600"/>
            <a:ext cx="8229600" cy="1143000"/>
          </a:xfrm>
          <a:prstGeom prst="rect">
            <a:avLst/>
          </a:prstGeom>
          <a:noFill/>
          <a:ln w="9525">
            <a:noFill/>
            <a:miter lim="800000"/>
            <a:headEnd/>
            <a:tailEnd/>
          </a:ln>
        </p:spPr>
        <p:txBody>
          <a:bodyPr anchor="ctr"/>
          <a:lstStyle/>
          <a:p>
            <a:r>
              <a:rPr lang="en-US" sz="4400">
                <a:solidFill>
                  <a:schemeClr val="tx2"/>
                </a:solidFill>
              </a:rPr>
              <a:t>       </a:t>
            </a:r>
            <a:r>
              <a:rPr lang="en-US" sz="3600">
                <a:solidFill>
                  <a:schemeClr val="accent2"/>
                </a:solidFill>
              </a:rPr>
              <a:t>Introduction to Emergency Nets</a:t>
            </a:r>
            <a:br>
              <a:rPr lang="en-US" sz="3600">
                <a:solidFill>
                  <a:schemeClr val="accent2"/>
                </a:solidFill>
              </a:rPr>
            </a:br>
            <a:r>
              <a:rPr lang="en-US" sz="2800">
                <a:solidFill>
                  <a:srgbClr val="FF6600"/>
                </a:solidFill>
              </a:rPr>
              <a:t>Levels of Nets</a:t>
            </a:r>
            <a:r>
              <a:rPr lang="en-US" sz="4400">
                <a:solidFill>
                  <a:schemeClr val="tx2"/>
                </a:solidFill>
              </a:rPr>
              <a:t> </a:t>
            </a:r>
          </a:p>
        </p:txBody>
      </p:sp>
      <p:grpSp>
        <p:nvGrpSpPr>
          <p:cNvPr id="73736" name="Group 5"/>
          <p:cNvGrpSpPr>
            <a:grpSpLocks/>
          </p:cNvGrpSpPr>
          <p:nvPr/>
        </p:nvGrpSpPr>
        <p:grpSpPr bwMode="auto">
          <a:xfrm>
            <a:off x="7380288" y="2062163"/>
            <a:ext cx="1517650" cy="1366837"/>
            <a:chOff x="4649" y="1299"/>
            <a:chExt cx="583" cy="382"/>
          </a:xfrm>
        </p:grpSpPr>
        <p:sp>
          <p:nvSpPr>
            <p:cNvPr id="73819" name="Rectangle 6"/>
            <p:cNvSpPr>
              <a:spLocks noChangeArrowheads="1"/>
            </p:cNvSpPr>
            <p:nvPr/>
          </p:nvSpPr>
          <p:spPr bwMode="auto">
            <a:xfrm>
              <a:off x="4656" y="1299"/>
              <a:ext cx="576" cy="77"/>
            </a:xfrm>
            <a:prstGeom prst="rect">
              <a:avLst/>
            </a:prstGeom>
            <a:solidFill>
              <a:schemeClr val="accent1"/>
            </a:solidFill>
            <a:ln w="9525">
              <a:solidFill>
                <a:schemeClr val="tx1"/>
              </a:solidFill>
              <a:miter lim="800000"/>
              <a:headEnd/>
              <a:tailEnd/>
            </a:ln>
          </p:spPr>
          <p:txBody>
            <a:bodyPr wrap="none" anchor="ctr"/>
            <a:lstStyle/>
            <a:p>
              <a:pPr algn="ctr"/>
              <a:r>
                <a:rPr lang="en-US" sz="1200" dirty="0"/>
                <a:t>VHF NET</a:t>
              </a:r>
            </a:p>
          </p:txBody>
        </p:sp>
        <p:sp>
          <p:nvSpPr>
            <p:cNvPr id="73820" name="Rectangle 7"/>
            <p:cNvSpPr>
              <a:spLocks noChangeArrowheads="1"/>
            </p:cNvSpPr>
            <p:nvPr/>
          </p:nvSpPr>
          <p:spPr bwMode="auto">
            <a:xfrm>
              <a:off x="4656" y="1395"/>
              <a:ext cx="576" cy="77"/>
            </a:xfrm>
            <a:prstGeom prst="rect">
              <a:avLst/>
            </a:prstGeom>
            <a:solidFill>
              <a:srgbClr val="00FF00"/>
            </a:solidFill>
            <a:ln w="9525">
              <a:solidFill>
                <a:schemeClr val="tx1"/>
              </a:solidFill>
              <a:miter lim="800000"/>
              <a:headEnd/>
              <a:tailEnd/>
            </a:ln>
          </p:spPr>
          <p:txBody>
            <a:bodyPr wrap="none" anchor="ctr"/>
            <a:lstStyle/>
            <a:p>
              <a:pPr algn="ctr"/>
              <a:r>
                <a:rPr lang="en-US" sz="1200" dirty="0"/>
                <a:t>UHF NET</a:t>
              </a:r>
            </a:p>
          </p:txBody>
        </p:sp>
        <p:sp>
          <p:nvSpPr>
            <p:cNvPr id="73821" name="Rectangle 8"/>
            <p:cNvSpPr>
              <a:spLocks noChangeArrowheads="1"/>
            </p:cNvSpPr>
            <p:nvPr/>
          </p:nvSpPr>
          <p:spPr bwMode="auto">
            <a:xfrm>
              <a:off x="4656" y="1498"/>
              <a:ext cx="576" cy="76"/>
            </a:xfrm>
            <a:prstGeom prst="rect">
              <a:avLst/>
            </a:prstGeom>
            <a:solidFill>
              <a:srgbClr val="FF33CC"/>
            </a:solidFill>
            <a:ln w="9525">
              <a:solidFill>
                <a:schemeClr val="tx1"/>
              </a:solidFill>
              <a:miter lim="800000"/>
              <a:headEnd/>
              <a:tailEnd/>
            </a:ln>
          </p:spPr>
          <p:txBody>
            <a:bodyPr wrap="none" anchor="ctr"/>
            <a:lstStyle/>
            <a:p>
              <a:pPr algn="ctr"/>
              <a:r>
                <a:rPr lang="en-US" sz="1200"/>
                <a:t>HF NET</a:t>
              </a:r>
            </a:p>
          </p:txBody>
        </p:sp>
        <p:sp>
          <p:nvSpPr>
            <p:cNvPr id="73822" name="Rectangle 9"/>
            <p:cNvSpPr>
              <a:spLocks noChangeArrowheads="1"/>
            </p:cNvSpPr>
            <p:nvPr/>
          </p:nvSpPr>
          <p:spPr bwMode="auto">
            <a:xfrm>
              <a:off x="4649" y="1586"/>
              <a:ext cx="574" cy="95"/>
            </a:xfrm>
            <a:prstGeom prst="rect">
              <a:avLst/>
            </a:prstGeom>
            <a:solidFill>
              <a:srgbClr val="F70718"/>
            </a:solidFill>
            <a:ln w="9525">
              <a:solidFill>
                <a:schemeClr val="tx1"/>
              </a:solidFill>
              <a:miter lim="800000"/>
              <a:headEnd/>
              <a:tailEnd/>
            </a:ln>
          </p:spPr>
          <p:txBody>
            <a:bodyPr wrap="none" anchor="ctr"/>
            <a:lstStyle/>
            <a:p>
              <a:pPr algn="ctr"/>
              <a:r>
                <a:rPr lang="en-US" sz="1200" dirty="0"/>
                <a:t>PACKET NET</a:t>
              </a:r>
            </a:p>
          </p:txBody>
        </p:sp>
      </p:grpSp>
      <p:grpSp>
        <p:nvGrpSpPr>
          <p:cNvPr id="73737" name="Group 10"/>
          <p:cNvGrpSpPr>
            <a:grpSpLocks/>
          </p:cNvGrpSpPr>
          <p:nvPr/>
        </p:nvGrpSpPr>
        <p:grpSpPr bwMode="auto">
          <a:xfrm>
            <a:off x="7380288" y="3884613"/>
            <a:ext cx="1517650" cy="1271587"/>
            <a:chOff x="3358" y="2303"/>
            <a:chExt cx="1578" cy="1471"/>
          </a:xfrm>
        </p:grpSpPr>
        <p:pic>
          <p:nvPicPr>
            <p:cNvPr id="73738" name="Picture 11" descr="MCj02927740000[1]"/>
            <p:cNvPicPr>
              <a:picLocks noChangeAspect="1" noChangeArrowheads="1"/>
            </p:cNvPicPr>
            <p:nvPr/>
          </p:nvPicPr>
          <p:blipFill>
            <a:blip r:embed="rId2" cstate="print"/>
            <a:srcRect/>
            <a:stretch>
              <a:fillRect/>
            </a:stretch>
          </p:blipFill>
          <p:spPr bwMode="auto">
            <a:xfrm>
              <a:off x="4171" y="2641"/>
              <a:ext cx="765" cy="535"/>
            </a:xfrm>
            <a:prstGeom prst="rect">
              <a:avLst/>
            </a:prstGeom>
            <a:noFill/>
            <a:ln w="9525">
              <a:noFill/>
              <a:miter lim="800000"/>
              <a:headEnd/>
              <a:tailEnd/>
            </a:ln>
          </p:spPr>
        </p:pic>
        <p:grpSp>
          <p:nvGrpSpPr>
            <p:cNvPr id="73739" name="Group 12"/>
            <p:cNvGrpSpPr>
              <a:grpSpLocks/>
            </p:cNvGrpSpPr>
            <p:nvPr/>
          </p:nvGrpSpPr>
          <p:grpSpPr bwMode="auto">
            <a:xfrm>
              <a:off x="3645" y="2303"/>
              <a:ext cx="430" cy="717"/>
              <a:chOff x="2612" y="2286"/>
              <a:chExt cx="991" cy="1150"/>
            </a:xfrm>
          </p:grpSpPr>
          <p:sp>
            <p:nvSpPr>
              <p:cNvPr id="73790" name="AutoShape 13"/>
              <p:cNvSpPr>
                <a:spLocks noChangeAspect="1" noChangeArrowheads="1" noTextEdit="1"/>
              </p:cNvSpPr>
              <p:nvPr/>
            </p:nvSpPr>
            <p:spPr bwMode="auto">
              <a:xfrm>
                <a:off x="2612" y="2286"/>
                <a:ext cx="991" cy="1150"/>
              </a:xfrm>
              <a:prstGeom prst="rect">
                <a:avLst/>
              </a:prstGeom>
              <a:noFill/>
              <a:ln w="9525">
                <a:noFill/>
                <a:miter lim="800000"/>
                <a:headEnd/>
                <a:tailEnd/>
              </a:ln>
            </p:spPr>
            <p:txBody>
              <a:bodyPr/>
              <a:lstStyle/>
              <a:p>
                <a:endParaRPr lang="en-US"/>
              </a:p>
            </p:txBody>
          </p:sp>
          <p:sp>
            <p:nvSpPr>
              <p:cNvPr id="73791" name="Freeform 14"/>
              <p:cNvSpPr>
                <a:spLocks/>
              </p:cNvSpPr>
              <p:nvPr/>
            </p:nvSpPr>
            <p:spPr bwMode="auto">
              <a:xfrm>
                <a:off x="2895" y="2390"/>
                <a:ext cx="475" cy="232"/>
              </a:xfrm>
              <a:custGeom>
                <a:avLst/>
                <a:gdLst>
                  <a:gd name="T0" fmla="*/ 792 w 952"/>
                  <a:gd name="T1" fmla="*/ 0 h 465"/>
                  <a:gd name="T2" fmla="*/ 952 w 952"/>
                  <a:gd name="T3" fmla="*/ 0 h 465"/>
                  <a:gd name="T4" fmla="*/ 952 w 952"/>
                  <a:gd name="T5" fmla="*/ 458 h 465"/>
                  <a:gd name="T6" fmla="*/ 0 w 952"/>
                  <a:gd name="T7" fmla="*/ 465 h 465"/>
                  <a:gd name="T8" fmla="*/ 0 w 952"/>
                  <a:gd name="T9" fmla="*/ 78 h 465"/>
                  <a:gd name="T10" fmla="*/ 103 w 952"/>
                  <a:gd name="T11" fmla="*/ 78 h 465"/>
                  <a:gd name="T12" fmla="*/ 103 w 952"/>
                  <a:gd name="T13" fmla="*/ 32 h 465"/>
                  <a:gd name="T14" fmla="*/ 176 w 952"/>
                  <a:gd name="T15" fmla="*/ 32 h 465"/>
                  <a:gd name="T16" fmla="*/ 741 w 952"/>
                  <a:gd name="T17" fmla="*/ 32 h 465"/>
                  <a:gd name="T18" fmla="*/ 792 w 952"/>
                  <a:gd name="T19" fmla="*/ 0 h 4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2"/>
                  <a:gd name="T31" fmla="*/ 0 h 465"/>
                  <a:gd name="T32" fmla="*/ 952 w 952"/>
                  <a:gd name="T33" fmla="*/ 465 h 4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2" h="465">
                    <a:moveTo>
                      <a:pt x="792" y="0"/>
                    </a:moveTo>
                    <a:lnTo>
                      <a:pt x="952" y="0"/>
                    </a:lnTo>
                    <a:lnTo>
                      <a:pt x="952" y="458"/>
                    </a:lnTo>
                    <a:lnTo>
                      <a:pt x="0" y="465"/>
                    </a:lnTo>
                    <a:lnTo>
                      <a:pt x="0" y="78"/>
                    </a:lnTo>
                    <a:lnTo>
                      <a:pt x="103" y="78"/>
                    </a:lnTo>
                    <a:lnTo>
                      <a:pt x="103" y="32"/>
                    </a:lnTo>
                    <a:lnTo>
                      <a:pt x="176" y="32"/>
                    </a:lnTo>
                    <a:lnTo>
                      <a:pt x="741" y="32"/>
                    </a:lnTo>
                    <a:lnTo>
                      <a:pt x="792" y="0"/>
                    </a:lnTo>
                    <a:close/>
                  </a:path>
                </a:pathLst>
              </a:custGeom>
              <a:solidFill>
                <a:srgbClr val="001919"/>
              </a:solidFill>
              <a:ln w="9525">
                <a:noFill/>
                <a:round/>
                <a:headEnd/>
                <a:tailEnd/>
              </a:ln>
            </p:spPr>
            <p:txBody>
              <a:bodyPr/>
              <a:lstStyle/>
              <a:p>
                <a:endParaRPr lang="en-US"/>
              </a:p>
            </p:txBody>
          </p:sp>
          <p:sp>
            <p:nvSpPr>
              <p:cNvPr id="73792" name="Rectangle 15"/>
              <p:cNvSpPr>
                <a:spLocks noChangeArrowheads="1"/>
              </p:cNvSpPr>
              <p:nvPr/>
            </p:nvSpPr>
            <p:spPr bwMode="auto">
              <a:xfrm>
                <a:off x="2906" y="2480"/>
                <a:ext cx="371" cy="31"/>
              </a:xfrm>
              <a:prstGeom prst="rect">
                <a:avLst/>
              </a:prstGeom>
              <a:solidFill>
                <a:srgbClr val="354747"/>
              </a:solidFill>
              <a:ln w="9525">
                <a:noFill/>
                <a:miter lim="800000"/>
                <a:headEnd/>
                <a:tailEnd/>
              </a:ln>
            </p:spPr>
            <p:txBody>
              <a:bodyPr/>
              <a:lstStyle/>
              <a:p>
                <a:endParaRPr lang="en-US"/>
              </a:p>
            </p:txBody>
          </p:sp>
          <p:sp>
            <p:nvSpPr>
              <p:cNvPr id="73793" name="Freeform 16"/>
              <p:cNvSpPr>
                <a:spLocks/>
              </p:cNvSpPr>
              <p:nvPr/>
            </p:nvSpPr>
            <p:spPr bwMode="auto">
              <a:xfrm>
                <a:off x="3039" y="3006"/>
                <a:ext cx="320" cy="430"/>
              </a:xfrm>
              <a:custGeom>
                <a:avLst/>
                <a:gdLst>
                  <a:gd name="T0" fmla="*/ 33 w 640"/>
                  <a:gd name="T1" fmla="*/ 50 h 861"/>
                  <a:gd name="T2" fmla="*/ 9 w 640"/>
                  <a:gd name="T3" fmla="*/ 132 h 861"/>
                  <a:gd name="T4" fmla="*/ 0 w 640"/>
                  <a:gd name="T5" fmla="*/ 315 h 861"/>
                  <a:gd name="T6" fmla="*/ 20 w 640"/>
                  <a:gd name="T7" fmla="*/ 497 h 861"/>
                  <a:gd name="T8" fmla="*/ 20 w 640"/>
                  <a:gd name="T9" fmla="*/ 861 h 861"/>
                  <a:gd name="T10" fmla="*/ 556 w 640"/>
                  <a:gd name="T11" fmla="*/ 854 h 861"/>
                  <a:gd name="T12" fmla="*/ 556 w 640"/>
                  <a:gd name="T13" fmla="*/ 598 h 861"/>
                  <a:gd name="T14" fmla="*/ 640 w 640"/>
                  <a:gd name="T15" fmla="*/ 413 h 861"/>
                  <a:gd name="T16" fmla="*/ 640 w 640"/>
                  <a:gd name="T17" fmla="*/ 285 h 861"/>
                  <a:gd name="T18" fmla="*/ 640 w 640"/>
                  <a:gd name="T19" fmla="*/ 128 h 861"/>
                  <a:gd name="T20" fmla="*/ 556 w 640"/>
                  <a:gd name="T21" fmla="*/ 0 h 861"/>
                  <a:gd name="T22" fmla="*/ 33 w 640"/>
                  <a:gd name="T23" fmla="*/ 50 h 8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0"/>
                  <a:gd name="T37" fmla="*/ 0 h 861"/>
                  <a:gd name="T38" fmla="*/ 640 w 640"/>
                  <a:gd name="T39" fmla="*/ 861 h 8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0" h="861">
                    <a:moveTo>
                      <a:pt x="33" y="50"/>
                    </a:moveTo>
                    <a:lnTo>
                      <a:pt x="9" y="132"/>
                    </a:lnTo>
                    <a:lnTo>
                      <a:pt x="0" y="315"/>
                    </a:lnTo>
                    <a:lnTo>
                      <a:pt x="20" y="497"/>
                    </a:lnTo>
                    <a:lnTo>
                      <a:pt x="20" y="861"/>
                    </a:lnTo>
                    <a:lnTo>
                      <a:pt x="556" y="854"/>
                    </a:lnTo>
                    <a:lnTo>
                      <a:pt x="556" y="598"/>
                    </a:lnTo>
                    <a:lnTo>
                      <a:pt x="640" y="413"/>
                    </a:lnTo>
                    <a:lnTo>
                      <a:pt x="640" y="285"/>
                    </a:lnTo>
                    <a:lnTo>
                      <a:pt x="640" y="128"/>
                    </a:lnTo>
                    <a:lnTo>
                      <a:pt x="556" y="0"/>
                    </a:lnTo>
                    <a:lnTo>
                      <a:pt x="33" y="50"/>
                    </a:lnTo>
                    <a:close/>
                  </a:path>
                </a:pathLst>
              </a:custGeom>
              <a:solidFill>
                <a:srgbClr val="000016"/>
              </a:solidFill>
              <a:ln w="9525">
                <a:noFill/>
                <a:round/>
                <a:headEnd/>
                <a:tailEnd/>
              </a:ln>
            </p:spPr>
            <p:txBody>
              <a:bodyPr/>
              <a:lstStyle/>
              <a:p>
                <a:endParaRPr lang="en-US"/>
              </a:p>
            </p:txBody>
          </p:sp>
          <p:sp>
            <p:nvSpPr>
              <p:cNvPr id="73794" name="Freeform 17"/>
              <p:cNvSpPr>
                <a:spLocks/>
              </p:cNvSpPr>
              <p:nvPr/>
            </p:nvSpPr>
            <p:spPr bwMode="auto">
              <a:xfrm>
                <a:off x="3214" y="2336"/>
                <a:ext cx="98" cy="83"/>
              </a:xfrm>
              <a:custGeom>
                <a:avLst/>
                <a:gdLst>
                  <a:gd name="T0" fmla="*/ 197 w 197"/>
                  <a:gd name="T1" fmla="*/ 145 h 165"/>
                  <a:gd name="T2" fmla="*/ 197 w 197"/>
                  <a:gd name="T3" fmla="*/ 117 h 165"/>
                  <a:gd name="T4" fmla="*/ 195 w 197"/>
                  <a:gd name="T5" fmla="*/ 92 h 165"/>
                  <a:gd name="T6" fmla="*/ 193 w 197"/>
                  <a:gd name="T7" fmla="*/ 72 h 165"/>
                  <a:gd name="T8" fmla="*/ 188 w 197"/>
                  <a:gd name="T9" fmla="*/ 54 h 165"/>
                  <a:gd name="T10" fmla="*/ 184 w 197"/>
                  <a:gd name="T11" fmla="*/ 41 h 165"/>
                  <a:gd name="T12" fmla="*/ 176 w 197"/>
                  <a:gd name="T13" fmla="*/ 29 h 165"/>
                  <a:gd name="T14" fmla="*/ 167 w 197"/>
                  <a:gd name="T15" fmla="*/ 21 h 165"/>
                  <a:gd name="T16" fmla="*/ 157 w 197"/>
                  <a:gd name="T17" fmla="*/ 14 h 165"/>
                  <a:gd name="T18" fmla="*/ 146 w 197"/>
                  <a:gd name="T19" fmla="*/ 9 h 165"/>
                  <a:gd name="T20" fmla="*/ 131 w 197"/>
                  <a:gd name="T21" fmla="*/ 6 h 165"/>
                  <a:gd name="T22" fmla="*/ 114 w 197"/>
                  <a:gd name="T23" fmla="*/ 4 h 165"/>
                  <a:gd name="T24" fmla="*/ 97 w 197"/>
                  <a:gd name="T25" fmla="*/ 3 h 165"/>
                  <a:gd name="T26" fmla="*/ 76 w 197"/>
                  <a:gd name="T27" fmla="*/ 3 h 165"/>
                  <a:gd name="T28" fmla="*/ 53 w 197"/>
                  <a:gd name="T29" fmla="*/ 1 h 165"/>
                  <a:gd name="T30" fmla="*/ 28 w 197"/>
                  <a:gd name="T31" fmla="*/ 1 h 165"/>
                  <a:gd name="T32" fmla="*/ 0 w 197"/>
                  <a:gd name="T33" fmla="*/ 0 h 165"/>
                  <a:gd name="T34" fmla="*/ 14 w 197"/>
                  <a:gd name="T35" fmla="*/ 41 h 165"/>
                  <a:gd name="T36" fmla="*/ 59 w 197"/>
                  <a:gd name="T37" fmla="*/ 43 h 165"/>
                  <a:gd name="T38" fmla="*/ 94 w 197"/>
                  <a:gd name="T39" fmla="*/ 44 h 165"/>
                  <a:gd name="T40" fmla="*/ 119 w 197"/>
                  <a:gd name="T41" fmla="*/ 47 h 165"/>
                  <a:gd name="T42" fmla="*/ 138 w 197"/>
                  <a:gd name="T43" fmla="*/ 54 h 165"/>
                  <a:gd name="T44" fmla="*/ 149 w 197"/>
                  <a:gd name="T45" fmla="*/ 68 h 165"/>
                  <a:gd name="T46" fmla="*/ 155 w 197"/>
                  <a:gd name="T47" fmla="*/ 90 h 165"/>
                  <a:gd name="T48" fmla="*/ 157 w 197"/>
                  <a:gd name="T49" fmla="*/ 121 h 165"/>
                  <a:gd name="T50" fmla="*/ 158 w 197"/>
                  <a:gd name="T51" fmla="*/ 165 h 165"/>
                  <a:gd name="T52" fmla="*/ 197 w 197"/>
                  <a:gd name="T53" fmla="*/ 145 h 1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97"/>
                  <a:gd name="T82" fmla="*/ 0 h 165"/>
                  <a:gd name="T83" fmla="*/ 197 w 197"/>
                  <a:gd name="T84" fmla="*/ 165 h 16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97" h="165">
                    <a:moveTo>
                      <a:pt x="197" y="145"/>
                    </a:moveTo>
                    <a:lnTo>
                      <a:pt x="197" y="117"/>
                    </a:lnTo>
                    <a:lnTo>
                      <a:pt x="195" y="92"/>
                    </a:lnTo>
                    <a:lnTo>
                      <a:pt x="193" y="72"/>
                    </a:lnTo>
                    <a:lnTo>
                      <a:pt x="188" y="54"/>
                    </a:lnTo>
                    <a:lnTo>
                      <a:pt x="184" y="41"/>
                    </a:lnTo>
                    <a:lnTo>
                      <a:pt x="176" y="29"/>
                    </a:lnTo>
                    <a:lnTo>
                      <a:pt x="167" y="21"/>
                    </a:lnTo>
                    <a:lnTo>
                      <a:pt x="157" y="14"/>
                    </a:lnTo>
                    <a:lnTo>
                      <a:pt x="146" y="9"/>
                    </a:lnTo>
                    <a:lnTo>
                      <a:pt x="131" y="6"/>
                    </a:lnTo>
                    <a:lnTo>
                      <a:pt x="114" y="4"/>
                    </a:lnTo>
                    <a:lnTo>
                      <a:pt x="97" y="3"/>
                    </a:lnTo>
                    <a:lnTo>
                      <a:pt x="76" y="3"/>
                    </a:lnTo>
                    <a:lnTo>
                      <a:pt x="53" y="1"/>
                    </a:lnTo>
                    <a:lnTo>
                      <a:pt x="28" y="1"/>
                    </a:lnTo>
                    <a:lnTo>
                      <a:pt x="0" y="0"/>
                    </a:lnTo>
                    <a:lnTo>
                      <a:pt x="14" y="41"/>
                    </a:lnTo>
                    <a:lnTo>
                      <a:pt x="59" y="43"/>
                    </a:lnTo>
                    <a:lnTo>
                      <a:pt x="94" y="44"/>
                    </a:lnTo>
                    <a:lnTo>
                      <a:pt x="119" y="47"/>
                    </a:lnTo>
                    <a:lnTo>
                      <a:pt x="138" y="54"/>
                    </a:lnTo>
                    <a:lnTo>
                      <a:pt x="149" y="68"/>
                    </a:lnTo>
                    <a:lnTo>
                      <a:pt x="155" y="90"/>
                    </a:lnTo>
                    <a:lnTo>
                      <a:pt x="157" y="121"/>
                    </a:lnTo>
                    <a:lnTo>
                      <a:pt x="158" y="165"/>
                    </a:lnTo>
                    <a:lnTo>
                      <a:pt x="197" y="145"/>
                    </a:lnTo>
                    <a:close/>
                  </a:path>
                </a:pathLst>
              </a:custGeom>
              <a:solidFill>
                <a:srgbClr val="001919"/>
              </a:solidFill>
              <a:ln w="9525">
                <a:noFill/>
                <a:round/>
                <a:headEnd/>
                <a:tailEnd/>
              </a:ln>
            </p:spPr>
            <p:txBody>
              <a:bodyPr/>
              <a:lstStyle/>
              <a:p>
                <a:endParaRPr lang="en-US"/>
              </a:p>
            </p:txBody>
          </p:sp>
          <p:sp>
            <p:nvSpPr>
              <p:cNvPr id="73795" name="Freeform 18"/>
              <p:cNvSpPr>
                <a:spLocks/>
              </p:cNvSpPr>
              <p:nvPr/>
            </p:nvSpPr>
            <p:spPr bwMode="auto">
              <a:xfrm>
                <a:off x="2875" y="2314"/>
                <a:ext cx="286" cy="68"/>
              </a:xfrm>
              <a:custGeom>
                <a:avLst/>
                <a:gdLst>
                  <a:gd name="T0" fmla="*/ 393 w 574"/>
                  <a:gd name="T1" fmla="*/ 17 h 135"/>
                  <a:gd name="T2" fmla="*/ 362 w 574"/>
                  <a:gd name="T3" fmla="*/ 14 h 135"/>
                  <a:gd name="T4" fmla="*/ 330 w 574"/>
                  <a:gd name="T5" fmla="*/ 12 h 135"/>
                  <a:gd name="T6" fmla="*/ 295 w 574"/>
                  <a:gd name="T7" fmla="*/ 9 h 135"/>
                  <a:gd name="T8" fmla="*/ 259 w 574"/>
                  <a:gd name="T9" fmla="*/ 6 h 135"/>
                  <a:gd name="T10" fmla="*/ 224 w 574"/>
                  <a:gd name="T11" fmla="*/ 4 h 135"/>
                  <a:gd name="T12" fmla="*/ 188 w 574"/>
                  <a:gd name="T13" fmla="*/ 2 h 135"/>
                  <a:gd name="T14" fmla="*/ 153 w 574"/>
                  <a:gd name="T15" fmla="*/ 0 h 135"/>
                  <a:gd name="T16" fmla="*/ 121 w 574"/>
                  <a:gd name="T17" fmla="*/ 2 h 135"/>
                  <a:gd name="T18" fmla="*/ 91 w 574"/>
                  <a:gd name="T19" fmla="*/ 4 h 135"/>
                  <a:gd name="T20" fmla="*/ 65 w 574"/>
                  <a:gd name="T21" fmla="*/ 9 h 135"/>
                  <a:gd name="T22" fmla="*/ 40 w 574"/>
                  <a:gd name="T23" fmla="*/ 15 h 135"/>
                  <a:gd name="T24" fmla="*/ 22 w 574"/>
                  <a:gd name="T25" fmla="*/ 26 h 135"/>
                  <a:gd name="T26" fmla="*/ 8 w 574"/>
                  <a:gd name="T27" fmla="*/ 40 h 135"/>
                  <a:gd name="T28" fmla="*/ 1 w 574"/>
                  <a:gd name="T29" fmla="*/ 57 h 135"/>
                  <a:gd name="T30" fmla="*/ 0 w 574"/>
                  <a:gd name="T31" fmla="*/ 78 h 135"/>
                  <a:gd name="T32" fmla="*/ 6 w 574"/>
                  <a:gd name="T33" fmla="*/ 103 h 135"/>
                  <a:gd name="T34" fmla="*/ 72 w 574"/>
                  <a:gd name="T35" fmla="*/ 135 h 135"/>
                  <a:gd name="T36" fmla="*/ 157 w 574"/>
                  <a:gd name="T37" fmla="*/ 135 h 135"/>
                  <a:gd name="T38" fmla="*/ 574 w 574"/>
                  <a:gd name="T39" fmla="*/ 135 h 135"/>
                  <a:gd name="T40" fmla="*/ 574 w 574"/>
                  <a:gd name="T41" fmla="*/ 36 h 135"/>
                  <a:gd name="T42" fmla="*/ 393 w 574"/>
                  <a:gd name="T43" fmla="*/ 17 h 1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4"/>
                  <a:gd name="T67" fmla="*/ 0 h 135"/>
                  <a:gd name="T68" fmla="*/ 574 w 574"/>
                  <a:gd name="T69" fmla="*/ 135 h 1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4" h="135">
                    <a:moveTo>
                      <a:pt x="393" y="17"/>
                    </a:moveTo>
                    <a:lnTo>
                      <a:pt x="362" y="14"/>
                    </a:lnTo>
                    <a:lnTo>
                      <a:pt x="330" y="12"/>
                    </a:lnTo>
                    <a:lnTo>
                      <a:pt x="295" y="9"/>
                    </a:lnTo>
                    <a:lnTo>
                      <a:pt x="259" y="6"/>
                    </a:lnTo>
                    <a:lnTo>
                      <a:pt x="224" y="4"/>
                    </a:lnTo>
                    <a:lnTo>
                      <a:pt x="188" y="2"/>
                    </a:lnTo>
                    <a:lnTo>
                      <a:pt x="153" y="0"/>
                    </a:lnTo>
                    <a:lnTo>
                      <a:pt x="121" y="2"/>
                    </a:lnTo>
                    <a:lnTo>
                      <a:pt x="91" y="4"/>
                    </a:lnTo>
                    <a:lnTo>
                      <a:pt x="65" y="9"/>
                    </a:lnTo>
                    <a:lnTo>
                      <a:pt x="40" y="15"/>
                    </a:lnTo>
                    <a:lnTo>
                      <a:pt x="22" y="26"/>
                    </a:lnTo>
                    <a:lnTo>
                      <a:pt x="8" y="40"/>
                    </a:lnTo>
                    <a:lnTo>
                      <a:pt x="1" y="57"/>
                    </a:lnTo>
                    <a:lnTo>
                      <a:pt x="0" y="78"/>
                    </a:lnTo>
                    <a:lnTo>
                      <a:pt x="6" y="103"/>
                    </a:lnTo>
                    <a:lnTo>
                      <a:pt x="72" y="135"/>
                    </a:lnTo>
                    <a:lnTo>
                      <a:pt x="157" y="135"/>
                    </a:lnTo>
                    <a:lnTo>
                      <a:pt x="574" y="135"/>
                    </a:lnTo>
                    <a:lnTo>
                      <a:pt x="574" y="36"/>
                    </a:lnTo>
                    <a:lnTo>
                      <a:pt x="393" y="17"/>
                    </a:lnTo>
                    <a:close/>
                  </a:path>
                </a:pathLst>
              </a:custGeom>
              <a:solidFill>
                <a:srgbClr val="5E5B5B"/>
              </a:solidFill>
              <a:ln w="9525">
                <a:noFill/>
                <a:round/>
                <a:headEnd/>
                <a:tailEnd/>
              </a:ln>
            </p:spPr>
            <p:txBody>
              <a:bodyPr/>
              <a:lstStyle/>
              <a:p>
                <a:endParaRPr lang="en-US"/>
              </a:p>
            </p:txBody>
          </p:sp>
          <p:sp>
            <p:nvSpPr>
              <p:cNvPr id="73796" name="Freeform 19"/>
              <p:cNvSpPr>
                <a:spLocks/>
              </p:cNvSpPr>
              <p:nvPr/>
            </p:nvSpPr>
            <p:spPr bwMode="auto">
              <a:xfrm>
                <a:off x="2660" y="2461"/>
                <a:ext cx="238" cy="134"/>
              </a:xfrm>
              <a:custGeom>
                <a:avLst/>
                <a:gdLst>
                  <a:gd name="T0" fmla="*/ 161 w 476"/>
                  <a:gd name="T1" fmla="*/ 79 h 269"/>
                  <a:gd name="T2" fmla="*/ 476 w 476"/>
                  <a:gd name="T3" fmla="*/ 90 h 269"/>
                  <a:gd name="T4" fmla="*/ 476 w 476"/>
                  <a:gd name="T5" fmla="*/ 217 h 269"/>
                  <a:gd name="T6" fmla="*/ 157 w 476"/>
                  <a:gd name="T7" fmla="*/ 210 h 269"/>
                  <a:gd name="T8" fmla="*/ 112 w 476"/>
                  <a:gd name="T9" fmla="*/ 254 h 269"/>
                  <a:gd name="T10" fmla="*/ 0 w 476"/>
                  <a:gd name="T11" fmla="*/ 269 h 269"/>
                  <a:gd name="T12" fmla="*/ 0 w 476"/>
                  <a:gd name="T13" fmla="*/ 0 h 269"/>
                  <a:gd name="T14" fmla="*/ 91 w 476"/>
                  <a:gd name="T15" fmla="*/ 7 h 269"/>
                  <a:gd name="T16" fmla="*/ 161 w 476"/>
                  <a:gd name="T17" fmla="*/ 79 h 2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6"/>
                  <a:gd name="T28" fmla="*/ 0 h 269"/>
                  <a:gd name="T29" fmla="*/ 476 w 476"/>
                  <a:gd name="T30" fmla="*/ 269 h 2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6" h="269">
                    <a:moveTo>
                      <a:pt x="161" y="79"/>
                    </a:moveTo>
                    <a:lnTo>
                      <a:pt x="476" y="90"/>
                    </a:lnTo>
                    <a:lnTo>
                      <a:pt x="476" y="217"/>
                    </a:lnTo>
                    <a:lnTo>
                      <a:pt x="157" y="210"/>
                    </a:lnTo>
                    <a:lnTo>
                      <a:pt x="112" y="254"/>
                    </a:lnTo>
                    <a:lnTo>
                      <a:pt x="0" y="269"/>
                    </a:lnTo>
                    <a:lnTo>
                      <a:pt x="0" y="0"/>
                    </a:lnTo>
                    <a:lnTo>
                      <a:pt x="91" y="7"/>
                    </a:lnTo>
                    <a:lnTo>
                      <a:pt x="161" y="79"/>
                    </a:lnTo>
                    <a:close/>
                  </a:path>
                </a:pathLst>
              </a:custGeom>
              <a:solidFill>
                <a:srgbClr val="001919"/>
              </a:solidFill>
              <a:ln w="9525">
                <a:noFill/>
                <a:round/>
                <a:headEnd/>
                <a:tailEnd/>
              </a:ln>
            </p:spPr>
            <p:txBody>
              <a:bodyPr/>
              <a:lstStyle/>
              <a:p>
                <a:endParaRPr lang="en-US"/>
              </a:p>
            </p:txBody>
          </p:sp>
          <p:sp>
            <p:nvSpPr>
              <p:cNvPr id="73797" name="Freeform 20"/>
              <p:cNvSpPr>
                <a:spLocks/>
              </p:cNvSpPr>
              <p:nvPr/>
            </p:nvSpPr>
            <p:spPr bwMode="auto">
              <a:xfrm>
                <a:off x="2759" y="2481"/>
                <a:ext cx="111" cy="152"/>
              </a:xfrm>
              <a:custGeom>
                <a:avLst/>
                <a:gdLst>
                  <a:gd name="T0" fmla="*/ 210 w 222"/>
                  <a:gd name="T1" fmla="*/ 303 h 303"/>
                  <a:gd name="T2" fmla="*/ 222 w 222"/>
                  <a:gd name="T3" fmla="*/ 182 h 303"/>
                  <a:gd name="T4" fmla="*/ 189 w 222"/>
                  <a:gd name="T5" fmla="*/ 124 h 303"/>
                  <a:gd name="T6" fmla="*/ 183 w 222"/>
                  <a:gd name="T7" fmla="*/ 73 h 303"/>
                  <a:gd name="T8" fmla="*/ 169 w 222"/>
                  <a:gd name="T9" fmla="*/ 53 h 303"/>
                  <a:gd name="T10" fmla="*/ 145 w 222"/>
                  <a:gd name="T11" fmla="*/ 3 h 303"/>
                  <a:gd name="T12" fmla="*/ 103 w 222"/>
                  <a:gd name="T13" fmla="*/ 0 h 303"/>
                  <a:gd name="T14" fmla="*/ 101 w 222"/>
                  <a:gd name="T15" fmla="*/ 30 h 303"/>
                  <a:gd name="T16" fmla="*/ 83 w 222"/>
                  <a:gd name="T17" fmla="*/ 8 h 303"/>
                  <a:gd name="T18" fmla="*/ 54 w 222"/>
                  <a:gd name="T19" fmla="*/ 15 h 303"/>
                  <a:gd name="T20" fmla="*/ 63 w 222"/>
                  <a:gd name="T21" fmla="*/ 51 h 303"/>
                  <a:gd name="T22" fmla="*/ 60 w 222"/>
                  <a:gd name="T23" fmla="*/ 91 h 303"/>
                  <a:gd name="T24" fmla="*/ 47 w 222"/>
                  <a:gd name="T25" fmla="*/ 57 h 303"/>
                  <a:gd name="T26" fmla="*/ 26 w 222"/>
                  <a:gd name="T27" fmla="*/ 28 h 303"/>
                  <a:gd name="T28" fmla="*/ 0 w 222"/>
                  <a:gd name="T29" fmla="*/ 37 h 303"/>
                  <a:gd name="T30" fmla="*/ 0 w 222"/>
                  <a:gd name="T31" fmla="*/ 69 h 303"/>
                  <a:gd name="T32" fmla="*/ 25 w 222"/>
                  <a:gd name="T33" fmla="*/ 114 h 303"/>
                  <a:gd name="T34" fmla="*/ 24 w 222"/>
                  <a:gd name="T35" fmla="*/ 138 h 303"/>
                  <a:gd name="T36" fmla="*/ 25 w 222"/>
                  <a:gd name="T37" fmla="*/ 162 h 303"/>
                  <a:gd name="T38" fmla="*/ 28 w 222"/>
                  <a:gd name="T39" fmla="*/ 185 h 303"/>
                  <a:gd name="T40" fmla="*/ 33 w 222"/>
                  <a:gd name="T41" fmla="*/ 208 h 303"/>
                  <a:gd name="T42" fmla="*/ 40 w 222"/>
                  <a:gd name="T43" fmla="*/ 230 h 303"/>
                  <a:gd name="T44" fmla="*/ 47 w 222"/>
                  <a:gd name="T45" fmla="*/ 253 h 303"/>
                  <a:gd name="T46" fmla="*/ 55 w 222"/>
                  <a:gd name="T47" fmla="*/ 275 h 303"/>
                  <a:gd name="T48" fmla="*/ 63 w 222"/>
                  <a:gd name="T49" fmla="*/ 298 h 303"/>
                  <a:gd name="T50" fmla="*/ 114 w 222"/>
                  <a:gd name="T51" fmla="*/ 291 h 303"/>
                  <a:gd name="T52" fmla="*/ 210 w 222"/>
                  <a:gd name="T53" fmla="*/ 303 h 3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2"/>
                  <a:gd name="T82" fmla="*/ 0 h 303"/>
                  <a:gd name="T83" fmla="*/ 222 w 222"/>
                  <a:gd name="T84" fmla="*/ 303 h 3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2" h="303">
                    <a:moveTo>
                      <a:pt x="210" y="303"/>
                    </a:moveTo>
                    <a:lnTo>
                      <a:pt x="222" y="182"/>
                    </a:lnTo>
                    <a:lnTo>
                      <a:pt x="189" y="124"/>
                    </a:lnTo>
                    <a:lnTo>
                      <a:pt x="183" y="73"/>
                    </a:lnTo>
                    <a:lnTo>
                      <a:pt x="169" y="53"/>
                    </a:lnTo>
                    <a:lnTo>
                      <a:pt x="145" y="3"/>
                    </a:lnTo>
                    <a:lnTo>
                      <a:pt x="103" y="0"/>
                    </a:lnTo>
                    <a:lnTo>
                      <a:pt x="101" y="30"/>
                    </a:lnTo>
                    <a:lnTo>
                      <a:pt x="83" y="8"/>
                    </a:lnTo>
                    <a:lnTo>
                      <a:pt x="54" y="15"/>
                    </a:lnTo>
                    <a:lnTo>
                      <a:pt x="63" y="51"/>
                    </a:lnTo>
                    <a:lnTo>
                      <a:pt x="60" y="91"/>
                    </a:lnTo>
                    <a:lnTo>
                      <a:pt x="47" y="57"/>
                    </a:lnTo>
                    <a:lnTo>
                      <a:pt x="26" y="28"/>
                    </a:lnTo>
                    <a:lnTo>
                      <a:pt x="0" y="37"/>
                    </a:lnTo>
                    <a:lnTo>
                      <a:pt x="0" y="69"/>
                    </a:lnTo>
                    <a:lnTo>
                      <a:pt x="25" y="114"/>
                    </a:lnTo>
                    <a:lnTo>
                      <a:pt x="24" y="138"/>
                    </a:lnTo>
                    <a:lnTo>
                      <a:pt x="25" y="162"/>
                    </a:lnTo>
                    <a:lnTo>
                      <a:pt x="28" y="185"/>
                    </a:lnTo>
                    <a:lnTo>
                      <a:pt x="33" y="208"/>
                    </a:lnTo>
                    <a:lnTo>
                      <a:pt x="40" y="230"/>
                    </a:lnTo>
                    <a:lnTo>
                      <a:pt x="47" y="253"/>
                    </a:lnTo>
                    <a:lnTo>
                      <a:pt x="55" y="275"/>
                    </a:lnTo>
                    <a:lnTo>
                      <a:pt x="63" y="298"/>
                    </a:lnTo>
                    <a:lnTo>
                      <a:pt x="114" y="291"/>
                    </a:lnTo>
                    <a:lnTo>
                      <a:pt x="210" y="303"/>
                    </a:lnTo>
                    <a:close/>
                  </a:path>
                </a:pathLst>
              </a:custGeom>
              <a:solidFill>
                <a:srgbClr val="722B0A"/>
              </a:solidFill>
              <a:ln w="9525">
                <a:noFill/>
                <a:round/>
                <a:headEnd/>
                <a:tailEnd/>
              </a:ln>
            </p:spPr>
            <p:txBody>
              <a:bodyPr/>
              <a:lstStyle/>
              <a:p>
                <a:endParaRPr lang="en-US"/>
              </a:p>
            </p:txBody>
          </p:sp>
          <p:sp>
            <p:nvSpPr>
              <p:cNvPr id="73798" name="Freeform 21"/>
              <p:cNvSpPr>
                <a:spLocks/>
              </p:cNvSpPr>
              <p:nvPr/>
            </p:nvSpPr>
            <p:spPr bwMode="auto">
              <a:xfrm>
                <a:off x="2786" y="2579"/>
                <a:ext cx="408" cy="344"/>
              </a:xfrm>
              <a:custGeom>
                <a:avLst/>
                <a:gdLst>
                  <a:gd name="T0" fmla="*/ 444 w 816"/>
                  <a:gd name="T1" fmla="*/ 119 h 688"/>
                  <a:gd name="T2" fmla="*/ 485 w 816"/>
                  <a:gd name="T3" fmla="*/ 65 h 688"/>
                  <a:gd name="T4" fmla="*/ 556 w 816"/>
                  <a:gd name="T5" fmla="*/ 0 h 688"/>
                  <a:gd name="T6" fmla="*/ 623 w 816"/>
                  <a:gd name="T7" fmla="*/ 29 h 688"/>
                  <a:gd name="T8" fmla="*/ 656 w 816"/>
                  <a:gd name="T9" fmla="*/ 79 h 688"/>
                  <a:gd name="T10" fmla="*/ 750 w 816"/>
                  <a:gd name="T11" fmla="*/ 125 h 688"/>
                  <a:gd name="T12" fmla="*/ 816 w 816"/>
                  <a:gd name="T13" fmla="*/ 264 h 688"/>
                  <a:gd name="T14" fmla="*/ 803 w 816"/>
                  <a:gd name="T15" fmla="*/ 361 h 688"/>
                  <a:gd name="T16" fmla="*/ 663 w 816"/>
                  <a:gd name="T17" fmla="*/ 432 h 688"/>
                  <a:gd name="T18" fmla="*/ 545 w 816"/>
                  <a:gd name="T19" fmla="*/ 580 h 688"/>
                  <a:gd name="T20" fmla="*/ 469 w 816"/>
                  <a:gd name="T21" fmla="*/ 641 h 688"/>
                  <a:gd name="T22" fmla="*/ 372 w 816"/>
                  <a:gd name="T23" fmla="*/ 680 h 688"/>
                  <a:gd name="T24" fmla="*/ 344 w 816"/>
                  <a:gd name="T25" fmla="*/ 684 h 688"/>
                  <a:gd name="T26" fmla="*/ 321 w 816"/>
                  <a:gd name="T27" fmla="*/ 686 h 688"/>
                  <a:gd name="T28" fmla="*/ 302 w 816"/>
                  <a:gd name="T29" fmla="*/ 688 h 688"/>
                  <a:gd name="T30" fmla="*/ 284 w 816"/>
                  <a:gd name="T31" fmla="*/ 688 h 688"/>
                  <a:gd name="T32" fmla="*/ 267 w 816"/>
                  <a:gd name="T33" fmla="*/ 687 h 688"/>
                  <a:gd name="T34" fmla="*/ 251 w 816"/>
                  <a:gd name="T35" fmla="*/ 683 h 688"/>
                  <a:gd name="T36" fmla="*/ 231 w 816"/>
                  <a:gd name="T37" fmla="*/ 677 h 688"/>
                  <a:gd name="T38" fmla="*/ 211 w 816"/>
                  <a:gd name="T39" fmla="*/ 668 h 688"/>
                  <a:gd name="T40" fmla="*/ 189 w 816"/>
                  <a:gd name="T41" fmla="*/ 658 h 688"/>
                  <a:gd name="T42" fmla="*/ 166 w 816"/>
                  <a:gd name="T43" fmla="*/ 649 h 688"/>
                  <a:gd name="T44" fmla="*/ 145 w 816"/>
                  <a:gd name="T45" fmla="*/ 639 h 688"/>
                  <a:gd name="T46" fmla="*/ 125 w 816"/>
                  <a:gd name="T47" fmla="*/ 624 h 688"/>
                  <a:gd name="T48" fmla="*/ 106 w 816"/>
                  <a:gd name="T49" fmla="*/ 603 h 688"/>
                  <a:gd name="T50" fmla="*/ 90 w 816"/>
                  <a:gd name="T51" fmla="*/ 573 h 688"/>
                  <a:gd name="T52" fmla="*/ 75 w 816"/>
                  <a:gd name="T53" fmla="*/ 533 h 688"/>
                  <a:gd name="T54" fmla="*/ 63 w 816"/>
                  <a:gd name="T55" fmla="*/ 480 h 688"/>
                  <a:gd name="T56" fmla="*/ 19 w 816"/>
                  <a:gd name="T57" fmla="*/ 324 h 688"/>
                  <a:gd name="T58" fmla="*/ 23 w 816"/>
                  <a:gd name="T59" fmla="*/ 267 h 688"/>
                  <a:gd name="T60" fmla="*/ 15 w 816"/>
                  <a:gd name="T61" fmla="*/ 199 h 688"/>
                  <a:gd name="T62" fmla="*/ 0 w 816"/>
                  <a:gd name="T63" fmla="*/ 94 h 688"/>
                  <a:gd name="T64" fmla="*/ 95 w 816"/>
                  <a:gd name="T65" fmla="*/ 71 h 688"/>
                  <a:gd name="T66" fmla="*/ 167 w 816"/>
                  <a:gd name="T67" fmla="*/ 75 h 688"/>
                  <a:gd name="T68" fmla="*/ 189 w 816"/>
                  <a:gd name="T69" fmla="*/ 157 h 688"/>
                  <a:gd name="T70" fmla="*/ 206 w 816"/>
                  <a:gd name="T71" fmla="*/ 215 h 688"/>
                  <a:gd name="T72" fmla="*/ 240 w 816"/>
                  <a:gd name="T73" fmla="*/ 261 h 688"/>
                  <a:gd name="T74" fmla="*/ 269 w 816"/>
                  <a:gd name="T75" fmla="*/ 322 h 688"/>
                  <a:gd name="T76" fmla="*/ 314 w 816"/>
                  <a:gd name="T77" fmla="*/ 344 h 688"/>
                  <a:gd name="T78" fmla="*/ 322 w 816"/>
                  <a:gd name="T79" fmla="*/ 239 h 688"/>
                  <a:gd name="T80" fmla="*/ 378 w 816"/>
                  <a:gd name="T81" fmla="*/ 223 h 688"/>
                  <a:gd name="T82" fmla="*/ 398 w 816"/>
                  <a:gd name="T83" fmla="*/ 173 h 688"/>
                  <a:gd name="T84" fmla="*/ 444 w 816"/>
                  <a:gd name="T85" fmla="*/ 119 h 6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16"/>
                  <a:gd name="T130" fmla="*/ 0 h 688"/>
                  <a:gd name="T131" fmla="*/ 816 w 816"/>
                  <a:gd name="T132" fmla="*/ 688 h 6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16" h="688">
                    <a:moveTo>
                      <a:pt x="444" y="119"/>
                    </a:moveTo>
                    <a:lnTo>
                      <a:pt x="485" y="65"/>
                    </a:lnTo>
                    <a:lnTo>
                      <a:pt x="556" y="0"/>
                    </a:lnTo>
                    <a:lnTo>
                      <a:pt x="623" y="29"/>
                    </a:lnTo>
                    <a:lnTo>
                      <a:pt x="656" y="79"/>
                    </a:lnTo>
                    <a:lnTo>
                      <a:pt x="750" y="125"/>
                    </a:lnTo>
                    <a:lnTo>
                      <a:pt x="816" y="264"/>
                    </a:lnTo>
                    <a:lnTo>
                      <a:pt x="803" y="361"/>
                    </a:lnTo>
                    <a:lnTo>
                      <a:pt x="663" y="432"/>
                    </a:lnTo>
                    <a:lnTo>
                      <a:pt x="545" y="580"/>
                    </a:lnTo>
                    <a:lnTo>
                      <a:pt x="469" y="641"/>
                    </a:lnTo>
                    <a:lnTo>
                      <a:pt x="372" y="680"/>
                    </a:lnTo>
                    <a:lnTo>
                      <a:pt x="344" y="684"/>
                    </a:lnTo>
                    <a:lnTo>
                      <a:pt x="321" y="686"/>
                    </a:lnTo>
                    <a:lnTo>
                      <a:pt x="302" y="688"/>
                    </a:lnTo>
                    <a:lnTo>
                      <a:pt x="284" y="688"/>
                    </a:lnTo>
                    <a:lnTo>
                      <a:pt x="267" y="687"/>
                    </a:lnTo>
                    <a:lnTo>
                      <a:pt x="251" y="683"/>
                    </a:lnTo>
                    <a:lnTo>
                      <a:pt x="231" y="677"/>
                    </a:lnTo>
                    <a:lnTo>
                      <a:pt x="211" y="668"/>
                    </a:lnTo>
                    <a:lnTo>
                      <a:pt x="189" y="658"/>
                    </a:lnTo>
                    <a:lnTo>
                      <a:pt x="166" y="649"/>
                    </a:lnTo>
                    <a:lnTo>
                      <a:pt x="145" y="639"/>
                    </a:lnTo>
                    <a:lnTo>
                      <a:pt x="125" y="624"/>
                    </a:lnTo>
                    <a:lnTo>
                      <a:pt x="106" y="603"/>
                    </a:lnTo>
                    <a:lnTo>
                      <a:pt x="90" y="573"/>
                    </a:lnTo>
                    <a:lnTo>
                      <a:pt x="75" y="533"/>
                    </a:lnTo>
                    <a:lnTo>
                      <a:pt x="63" y="480"/>
                    </a:lnTo>
                    <a:lnTo>
                      <a:pt x="19" y="324"/>
                    </a:lnTo>
                    <a:lnTo>
                      <a:pt x="23" y="267"/>
                    </a:lnTo>
                    <a:lnTo>
                      <a:pt x="15" y="199"/>
                    </a:lnTo>
                    <a:lnTo>
                      <a:pt x="0" y="94"/>
                    </a:lnTo>
                    <a:lnTo>
                      <a:pt x="95" y="71"/>
                    </a:lnTo>
                    <a:lnTo>
                      <a:pt x="167" y="75"/>
                    </a:lnTo>
                    <a:lnTo>
                      <a:pt x="189" y="157"/>
                    </a:lnTo>
                    <a:lnTo>
                      <a:pt x="206" y="215"/>
                    </a:lnTo>
                    <a:lnTo>
                      <a:pt x="240" y="261"/>
                    </a:lnTo>
                    <a:lnTo>
                      <a:pt x="269" y="322"/>
                    </a:lnTo>
                    <a:lnTo>
                      <a:pt x="314" y="344"/>
                    </a:lnTo>
                    <a:lnTo>
                      <a:pt x="322" y="239"/>
                    </a:lnTo>
                    <a:lnTo>
                      <a:pt x="378" y="223"/>
                    </a:lnTo>
                    <a:lnTo>
                      <a:pt x="398" y="173"/>
                    </a:lnTo>
                    <a:lnTo>
                      <a:pt x="444" y="119"/>
                    </a:lnTo>
                    <a:close/>
                  </a:path>
                </a:pathLst>
              </a:custGeom>
              <a:solidFill>
                <a:srgbClr val="143F3F"/>
              </a:solidFill>
              <a:ln w="9525">
                <a:noFill/>
                <a:round/>
                <a:headEnd/>
                <a:tailEnd/>
              </a:ln>
            </p:spPr>
            <p:txBody>
              <a:bodyPr/>
              <a:lstStyle/>
              <a:p>
                <a:endParaRPr lang="en-US"/>
              </a:p>
            </p:txBody>
          </p:sp>
          <p:sp>
            <p:nvSpPr>
              <p:cNvPr id="73799" name="Freeform 22"/>
              <p:cNvSpPr>
                <a:spLocks/>
              </p:cNvSpPr>
              <p:nvPr/>
            </p:nvSpPr>
            <p:spPr bwMode="auto">
              <a:xfrm>
                <a:off x="2969" y="2526"/>
                <a:ext cx="408" cy="521"/>
              </a:xfrm>
              <a:custGeom>
                <a:avLst/>
                <a:gdLst>
                  <a:gd name="T0" fmla="*/ 407 w 815"/>
                  <a:gd name="T1" fmla="*/ 11 h 1040"/>
                  <a:gd name="T2" fmla="*/ 493 w 815"/>
                  <a:gd name="T3" fmla="*/ 71 h 1040"/>
                  <a:gd name="T4" fmla="*/ 601 w 815"/>
                  <a:gd name="T5" fmla="*/ 163 h 1040"/>
                  <a:gd name="T6" fmla="*/ 650 w 815"/>
                  <a:gd name="T7" fmla="*/ 250 h 1040"/>
                  <a:gd name="T8" fmla="*/ 682 w 815"/>
                  <a:gd name="T9" fmla="*/ 372 h 1040"/>
                  <a:gd name="T10" fmla="*/ 724 w 815"/>
                  <a:gd name="T11" fmla="*/ 524 h 1040"/>
                  <a:gd name="T12" fmla="*/ 775 w 815"/>
                  <a:gd name="T13" fmla="*/ 628 h 1040"/>
                  <a:gd name="T14" fmla="*/ 776 w 815"/>
                  <a:gd name="T15" fmla="*/ 645 h 1040"/>
                  <a:gd name="T16" fmla="*/ 781 w 815"/>
                  <a:gd name="T17" fmla="*/ 663 h 1040"/>
                  <a:gd name="T18" fmla="*/ 785 w 815"/>
                  <a:gd name="T19" fmla="*/ 684 h 1040"/>
                  <a:gd name="T20" fmla="*/ 791 w 815"/>
                  <a:gd name="T21" fmla="*/ 705 h 1040"/>
                  <a:gd name="T22" fmla="*/ 798 w 815"/>
                  <a:gd name="T23" fmla="*/ 725 h 1040"/>
                  <a:gd name="T24" fmla="*/ 804 w 815"/>
                  <a:gd name="T25" fmla="*/ 747 h 1040"/>
                  <a:gd name="T26" fmla="*/ 810 w 815"/>
                  <a:gd name="T27" fmla="*/ 770 h 1040"/>
                  <a:gd name="T28" fmla="*/ 813 w 815"/>
                  <a:gd name="T29" fmla="*/ 792 h 1040"/>
                  <a:gd name="T30" fmla="*/ 815 w 815"/>
                  <a:gd name="T31" fmla="*/ 837 h 1040"/>
                  <a:gd name="T32" fmla="*/ 813 w 815"/>
                  <a:gd name="T33" fmla="*/ 880 h 1040"/>
                  <a:gd name="T34" fmla="*/ 810 w 815"/>
                  <a:gd name="T35" fmla="*/ 921 h 1040"/>
                  <a:gd name="T36" fmla="*/ 808 w 815"/>
                  <a:gd name="T37" fmla="*/ 957 h 1040"/>
                  <a:gd name="T38" fmla="*/ 753 w 815"/>
                  <a:gd name="T39" fmla="*/ 1023 h 1040"/>
                  <a:gd name="T40" fmla="*/ 659 w 815"/>
                  <a:gd name="T41" fmla="*/ 1040 h 1040"/>
                  <a:gd name="T42" fmla="*/ 400 w 815"/>
                  <a:gd name="T43" fmla="*/ 1040 h 1040"/>
                  <a:gd name="T44" fmla="*/ 221 w 815"/>
                  <a:gd name="T45" fmla="*/ 1037 h 1040"/>
                  <a:gd name="T46" fmla="*/ 82 w 815"/>
                  <a:gd name="T47" fmla="*/ 1001 h 1040"/>
                  <a:gd name="T48" fmla="*/ 27 w 815"/>
                  <a:gd name="T49" fmla="*/ 961 h 1040"/>
                  <a:gd name="T50" fmla="*/ 0 w 815"/>
                  <a:gd name="T51" fmla="*/ 851 h 1040"/>
                  <a:gd name="T52" fmla="*/ 35 w 815"/>
                  <a:gd name="T53" fmla="*/ 638 h 1040"/>
                  <a:gd name="T54" fmla="*/ 5 w 815"/>
                  <a:gd name="T55" fmla="*/ 289 h 1040"/>
                  <a:gd name="T56" fmla="*/ 7 w 815"/>
                  <a:gd name="T57" fmla="*/ 261 h 1040"/>
                  <a:gd name="T58" fmla="*/ 13 w 815"/>
                  <a:gd name="T59" fmla="*/ 235 h 1040"/>
                  <a:gd name="T60" fmla="*/ 22 w 815"/>
                  <a:gd name="T61" fmla="*/ 210 h 1040"/>
                  <a:gd name="T62" fmla="*/ 35 w 815"/>
                  <a:gd name="T63" fmla="*/ 188 h 1040"/>
                  <a:gd name="T64" fmla="*/ 50 w 815"/>
                  <a:gd name="T65" fmla="*/ 168 h 1040"/>
                  <a:gd name="T66" fmla="*/ 66 w 815"/>
                  <a:gd name="T67" fmla="*/ 149 h 1040"/>
                  <a:gd name="T68" fmla="*/ 84 w 815"/>
                  <a:gd name="T69" fmla="*/ 132 h 1040"/>
                  <a:gd name="T70" fmla="*/ 103 w 815"/>
                  <a:gd name="T71" fmla="*/ 116 h 1040"/>
                  <a:gd name="T72" fmla="*/ 122 w 815"/>
                  <a:gd name="T73" fmla="*/ 102 h 1040"/>
                  <a:gd name="T74" fmla="*/ 142 w 815"/>
                  <a:gd name="T75" fmla="*/ 89 h 1040"/>
                  <a:gd name="T76" fmla="*/ 160 w 815"/>
                  <a:gd name="T77" fmla="*/ 79 h 1040"/>
                  <a:gd name="T78" fmla="*/ 177 w 815"/>
                  <a:gd name="T79" fmla="*/ 69 h 1040"/>
                  <a:gd name="T80" fmla="*/ 194 w 815"/>
                  <a:gd name="T81" fmla="*/ 61 h 1040"/>
                  <a:gd name="T82" fmla="*/ 206 w 815"/>
                  <a:gd name="T83" fmla="*/ 54 h 1040"/>
                  <a:gd name="T84" fmla="*/ 218 w 815"/>
                  <a:gd name="T85" fmla="*/ 48 h 1040"/>
                  <a:gd name="T86" fmla="*/ 226 w 815"/>
                  <a:gd name="T87" fmla="*/ 43 h 1040"/>
                  <a:gd name="T88" fmla="*/ 294 w 815"/>
                  <a:gd name="T89" fmla="*/ 0 h 1040"/>
                  <a:gd name="T90" fmla="*/ 407 w 815"/>
                  <a:gd name="T91" fmla="*/ 11 h 10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5"/>
                  <a:gd name="T139" fmla="*/ 0 h 1040"/>
                  <a:gd name="T140" fmla="*/ 815 w 815"/>
                  <a:gd name="T141" fmla="*/ 1040 h 10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5" h="1040">
                    <a:moveTo>
                      <a:pt x="407" y="11"/>
                    </a:moveTo>
                    <a:lnTo>
                      <a:pt x="493" y="71"/>
                    </a:lnTo>
                    <a:lnTo>
                      <a:pt x="601" y="163"/>
                    </a:lnTo>
                    <a:lnTo>
                      <a:pt x="650" y="250"/>
                    </a:lnTo>
                    <a:lnTo>
                      <a:pt x="682" y="372"/>
                    </a:lnTo>
                    <a:lnTo>
                      <a:pt x="724" y="524"/>
                    </a:lnTo>
                    <a:lnTo>
                      <a:pt x="775" y="628"/>
                    </a:lnTo>
                    <a:lnTo>
                      <a:pt x="776" y="645"/>
                    </a:lnTo>
                    <a:lnTo>
                      <a:pt x="781" y="663"/>
                    </a:lnTo>
                    <a:lnTo>
                      <a:pt x="785" y="684"/>
                    </a:lnTo>
                    <a:lnTo>
                      <a:pt x="791" y="705"/>
                    </a:lnTo>
                    <a:lnTo>
                      <a:pt x="798" y="725"/>
                    </a:lnTo>
                    <a:lnTo>
                      <a:pt x="804" y="747"/>
                    </a:lnTo>
                    <a:lnTo>
                      <a:pt x="810" y="770"/>
                    </a:lnTo>
                    <a:lnTo>
                      <a:pt x="813" y="792"/>
                    </a:lnTo>
                    <a:lnTo>
                      <a:pt x="815" y="837"/>
                    </a:lnTo>
                    <a:lnTo>
                      <a:pt x="813" y="880"/>
                    </a:lnTo>
                    <a:lnTo>
                      <a:pt x="810" y="921"/>
                    </a:lnTo>
                    <a:lnTo>
                      <a:pt x="808" y="957"/>
                    </a:lnTo>
                    <a:lnTo>
                      <a:pt x="753" y="1023"/>
                    </a:lnTo>
                    <a:lnTo>
                      <a:pt x="659" y="1040"/>
                    </a:lnTo>
                    <a:lnTo>
                      <a:pt x="400" y="1040"/>
                    </a:lnTo>
                    <a:lnTo>
                      <a:pt x="221" y="1037"/>
                    </a:lnTo>
                    <a:lnTo>
                      <a:pt x="82" y="1001"/>
                    </a:lnTo>
                    <a:lnTo>
                      <a:pt x="27" y="961"/>
                    </a:lnTo>
                    <a:lnTo>
                      <a:pt x="0" y="851"/>
                    </a:lnTo>
                    <a:lnTo>
                      <a:pt x="35" y="638"/>
                    </a:lnTo>
                    <a:lnTo>
                      <a:pt x="5" y="289"/>
                    </a:lnTo>
                    <a:lnTo>
                      <a:pt x="7" y="261"/>
                    </a:lnTo>
                    <a:lnTo>
                      <a:pt x="13" y="235"/>
                    </a:lnTo>
                    <a:lnTo>
                      <a:pt x="22" y="210"/>
                    </a:lnTo>
                    <a:lnTo>
                      <a:pt x="35" y="188"/>
                    </a:lnTo>
                    <a:lnTo>
                      <a:pt x="50" y="168"/>
                    </a:lnTo>
                    <a:lnTo>
                      <a:pt x="66" y="149"/>
                    </a:lnTo>
                    <a:lnTo>
                      <a:pt x="84" y="132"/>
                    </a:lnTo>
                    <a:lnTo>
                      <a:pt x="103" y="116"/>
                    </a:lnTo>
                    <a:lnTo>
                      <a:pt x="122" y="102"/>
                    </a:lnTo>
                    <a:lnTo>
                      <a:pt x="142" y="89"/>
                    </a:lnTo>
                    <a:lnTo>
                      <a:pt x="160" y="79"/>
                    </a:lnTo>
                    <a:lnTo>
                      <a:pt x="177" y="69"/>
                    </a:lnTo>
                    <a:lnTo>
                      <a:pt x="194" y="61"/>
                    </a:lnTo>
                    <a:lnTo>
                      <a:pt x="206" y="54"/>
                    </a:lnTo>
                    <a:lnTo>
                      <a:pt x="218" y="48"/>
                    </a:lnTo>
                    <a:lnTo>
                      <a:pt x="226" y="43"/>
                    </a:lnTo>
                    <a:lnTo>
                      <a:pt x="294" y="0"/>
                    </a:lnTo>
                    <a:lnTo>
                      <a:pt x="407" y="11"/>
                    </a:lnTo>
                    <a:close/>
                  </a:path>
                </a:pathLst>
              </a:custGeom>
              <a:solidFill>
                <a:srgbClr val="143F3F"/>
              </a:solidFill>
              <a:ln w="9525">
                <a:noFill/>
                <a:round/>
                <a:headEnd/>
                <a:tailEnd/>
              </a:ln>
            </p:spPr>
            <p:txBody>
              <a:bodyPr/>
              <a:lstStyle/>
              <a:p>
                <a:endParaRPr lang="en-US"/>
              </a:p>
            </p:txBody>
          </p:sp>
          <p:sp>
            <p:nvSpPr>
              <p:cNvPr id="73800" name="Freeform 23"/>
              <p:cNvSpPr>
                <a:spLocks/>
              </p:cNvSpPr>
              <p:nvPr/>
            </p:nvSpPr>
            <p:spPr bwMode="auto">
              <a:xfrm>
                <a:off x="2981" y="2379"/>
                <a:ext cx="171" cy="182"/>
              </a:xfrm>
              <a:custGeom>
                <a:avLst/>
                <a:gdLst>
                  <a:gd name="T0" fmla="*/ 86 w 343"/>
                  <a:gd name="T1" fmla="*/ 0 h 363"/>
                  <a:gd name="T2" fmla="*/ 67 w 343"/>
                  <a:gd name="T3" fmla="*/ 17 h 363"/>
                  <a:gd name="T4" fmla="*/ 50 w 343"/>
                  <a:gd name="T5" fmla="*/ 42 h 363"/>
                  <a:gd name="T6" fmla="*/ 55 w 343"/>
                  <a:gd name="T7" fmla="*/ 68 h 363"/>
                  <a:gd name="T8" fmla="*/ 22 w 343"/>
                  <a:gd name="T9" fmla="*/ 113 h 363"/>
                  <a:gd name="T10" fmla="*/ 0 w 343"/>
                  <a:gd name="T11" fmla="*/ 129 h 363"/>
                  <a:gd name="T12" fmla="*/ 2 w 343"/>
                  <a:gd name="T13" fmla="*/ 152 h 363"/>
                  <a:gd name="T14" fmla="*/ 22 w 343"/>
                  <a:gd name="T15" fmla="*/ 163 h 363"/>
                  <a:gd name="T16" fmla="*/ 8 w 343"/>
                  <a:gd name="T17" fmla="*/ 197 h 363"/>
                  <a:gd name="T18" fmla="*/ 10 w 343"/>
                  <a:gd name="T19" fmla="*/ 211 h 363"/>
                  <a:gd name="T20" fmla="*/ 5 w 343"/>
                  <a:gd name="T21" fmla="*/ 224 h 363"/>
                  <a:gd name="T22" fmla="*/ 10 w 343"/>
                  <a:gd name="T23" fmla="*/ 242 h 363"/>
                  <a:gd name="T24" fmla="*/ 14 w 343"/>
                  <a:gd name="T25" fmla="*/ 258 h 363"/>
                  <a:gd name="T26" fmla="*/ 8 w 343"/>
                  <a:gd name="T27" fmla="*/ 269 h 363"/>
                  <a:gd name="T28" fmla="*/ 6 w 343"/>
                  <a:gd name="T29" fmla="*/ 279 h 363"/>
                  <a:gd name="T30" fmla="*/ 6 w 343"/>
                  <a:gd name="T31" fmla="*/ 287 h 363"/>
                  <a:gd name="T32" fmla="*/ 9 w 343"/>
                  <a:gd name="T33" fmla="*/ 292 h 363"/>
                  <a:gd name="T34" fmla="*/ 15 w 343"/>
                  <a:gd name="T35" fmla="*/ 298 h 363"/>
                  <a:gd name="T36" fmla="*/ 22 w 343"/>
                  <a:gd name="T37" fmla="*/ 303 h 363"/>
                  <a:gd name="T38" fmla="*/ 31 w 343"/>
                  <a:gd name="T39" fmla="*/ 307 h 363"/>
                  <a:gd name="T40" fmla="*/ 43 w 343"/>
                  <a:gd name="T41" fmla="*/ 312 h 363"/>
                  <a:gd name="T42" fmla="*/ 75 w 343"/>
                  <a:gd name="T43" fmla="*/ 314 h 363"/>
                  <a:gd name="T44" fmla="*/ 97 w 343"/>
                  <a:gd name="T45" fmla="*/ 326 h 363"/>
                  <a:gd name="T46" fmla="*/ 112 w 343"/>
                  <a:gd name="T47" fmla="*/ 363 h 363"/>
                  <a:gd name="T48" fmla="*/ 285 w 343"/>
                  <a:gd name="T49" fmla="*/ 290 h 363"/>
                  <a:gd name="T50" fmla="*/ 343 w 343"/>
                  <a:gd name="T51" fmla="*/ 258 h 363"/>
                  <a:gd name="T52" fmla="*/ 273 w 343"/>
                  <a:gd name="T53" fmla="*/ 68 h 363"/>
                  <a:gd name="T54" fmla="*/ 144 w 343"/>
                  <a:gd name="T55" fmla="*/ 3 h 363"/>
                  <a:gd name="T56" fmla="*/ 86 w 343"/>
                  <a:gd name="T57" fmla="*/ 0 h 3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3"/>
                  <a:gd name="T88" fmla="*/ 0 h 363"/>
                  <a:gd name="T89" fmla="*/ 343 w 343"/>
                  <a:gd name="T90" fmla="*/ 363 h 3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3" h="363">
                    <a:moveTo>
                      <a:pt x="86" y="0"/>
                    </a:moveTo>
                    <a:lnTo>
                      <a:pt x="67" y="17"/>
                    </a:lnTo>
                    <a:lnTo>
                      <a:pt x="50" y="42"/>
                    </a:lnTo>
                    <a:lnTo>
                      <a:pt x="55" y="68"/>
                    </a:lnTo>
                    <a:lnTo>
                      <a:pt x="22" y="113"/>
                    </a:lnTo>
                    <a:lnTo>
                      <a:pt x="0" y="129"/>
                    </a:lnTo>
                    <a:lnTo>
                      <a:pt x="2" y="152"/>
                    </a:lnTo>
                    <a:lnTo>
                      <a:pt x="22" y="163"/>
                    </a:lnTo>
                    <a:lnTo>
                      <a:pt x="8" y="197"/>
                    </a:lnTo>
                    <a:lnTo>
                      <a:pt x="10" y="211"/>
                    </a:lnTo>
                    <a:lnTo>
                      <a:pt x="5" y="224"/>
                    </a:lnTo>
                    <a:lnTo>
                      <a:pt x="10" y="242"/>
                    </a:lnTo>
                    <a:lnTo>
                      <a:pt x="14" y="258"/>
                    </a:lnTo>
                    <a:lnTo>
                      <a:pt x="8" y="269"/>
                    </a:lnTo>
                    <a:lnTo>
                      <a:pt x="6" y="279"/>
                    </a:lnTo>
                    <a:lnTo>
                      <a:pt x="6" y="287"/>
                    </a:lnTo>
                    <a:lnTo>
                      <a:pt x="9" y="292"/>
                    </a:lnTo>
                    <a:lnTo>
                      <a:pt x="15" y="298"/>
                    </a:lnTo>
                    <a:lnTo>
                      <a:pt x="22" y="303"/>
                    </a:lnTo>
                    <a:lnTo>
                      <a:pt x="31" y="307"/>
                    </a:lnTo>
                    <a:lnTo>
                      <a:pt x="43" y="312"/>
                    </a:lnTo>
                    <a:lnTo>
                      <a:pt x="75" y="314"/>
                    </a:lnTo>
                    <a:lnTo>
                      <a:pt x="97" y="326"/>
                    </a:lnTo>
                    <a:lnTo>
                      <a:pt x="112" y="363"/>
                    </a:lnTo>
                    <a:lnTo>
                      <a:pt x="285" y="290"/>
                    </a:lnTo>
                    <a:lnTo>
                      <a:pt x="343" y="258"/>
                    </a:lnTo>
                    <a:lnTo>
                      <a:pt x="273" y="68"/>
                    </a:lnTo>
                    <a:lnTo>
                      <a:pt x="144" y="3"/>
                    </a:lnTo>
                    <a:lnTo>
                      <a:pt x="86" y="0"/>
                    </a:lnTo>
                    <a:close/>
                  </a:path>
                </a:pathLst>
              </a:custGeom>
              <a:solidFill>
                <a:srgbClr val="722B0A"/>
              </a:solidFill>
              <a:ln w="9525">
                <a:noFill/>
                <a:round/>
                <a:headEnd/>
                <a:tailEnd/>
              </a:ln>
            </p:spPr>
            <p:txBody>
              <a:bodyPr/>
              <a:lstStyle/>
              <a:p>
                <a:endParaRPr lang="en-US"/>
              </a:p>
            </p:txBody>
          </p:sp>
          <p:sp>
            <p:nvSpPr>
              <p:cNvPr id="73801" name="Freeform 24"/>
              <p:cNvSpPr>
                <a:spLocks/>
              </p:cNvSpPr>
              <p:nvPr/>
            </p:nvSpPr>
            <p:spPr bwMode="auto">
              <a:xfrm>
                <a:off x="3028" y="2319"/>
                <a:ext cx="184" cy="212"/>
              </a:xfrm>
              <a:custGeom>
                <a:avLst/>
                <a:gdLst>
                  <a:gd name="T0" fmla="*/ 64 w 367"/>
                  <a:gd name="T1" fmla="*/ 18 h 423"/>
                  <a:gd name="T2" fmla="*/ 34 w 367"/>
                  <a:gd name="T3" fmla="*/ 21 h 423"/>
                  <a:gd name="T4" fmla="*/ 15 w 367"/>
                  <a:gd name="T5" fmla="*/ 27 h 423"/>
                  <a:gd name="T6" fmla="*/ 3 w 367"/>
                  <a:gd name="T7" fmla="*/ 37 h 423"/>
                  <a:gd name="T8" fmla="*/ 0 w 367"/>
                  <a:gd name="T9" fmla="*/ 51 h 423"/>
                  <a:gd name="T10" fmla="*/ 3 w 367"/>
                  <a:gd name="T11" fmla="*/ 67 h 423"/>
                  <a:gd name="T12" fmla="*/ 11 w 367"/>
                  <a:gd name="T13" fmla="*/ 85 h 423"/>
                  <a:gd name="T14" fmla="*/ 24 w 367"/>
                  <a:gd name="T15" fmla="*/ 105 h 423"/>
                  <a:gd name="T16" fmla="*/ 39 w 367"/>
                  <a:gd name="T17" fmla="*/ 127 h 423"/>
                  <a:gd name="T18" fmla="*/ 39 w 367"/>
                  <a:gd name="T19" fmla="*/ 153 h 423"/>
                  <a:gd name="T20" fmla="*/ 42 w 367"/>
                  <a:gd name="T21" fmla="*/ 174 h 423"/>
                  <a:gd name="T22" fmla="*/ 49 w 367"/>
                  <a:gd name="T23" fmla="*/ 196 h 423"/>
                  <a:gd name="T24" fmla="*/ 58 w 367"/>
                  <a:gd name="T25" fmla="*/ 221 h 423"/>
                  <a:gd name="T26" fmla="*/ 38 w 367"/>
                  <a:gd name="T27" fmla="*/ 263 h 423"/>
                  <a:gd name="T28" fmla="*/ 46 w 367"/>
                  <a:gd name="T29" fmla="*/ 294 h 423"/>
                  <a:gd name="T30" fmla="*/ 93 w 367"/>
                  <a:gd name="T31" fmla="*/ 272 h 423"/>
                  <a:gd name="T32" fmla="*/ 132 w 367"/>
                  <a:gd name="T33" fmla="*/ 272 h 423"/>
                  <a:gd name="T34" fmla="*/ 154 w 367"/>
                  <a:gd name="T35" fmla="*/ 303 h 423"/>
                  <a:gd name="T36" fmla="*/ 144 w 367"/>
                  <a:gd name="T37" fmla="*/ 344 h 423"/>
                  <a:gd name="T38" fmla="*/ 160 w 367"/>
                  <a:gd name="T39" fmla="*/ 372 h 423"/>
                  <a:gd name="T40" fmla="*/ 189 w 367"/>
                  <a:gd name="T41" fmla="*/ 395 h 423"/>
                  <a:gd name="T42" fmla="*/ 247 w 367"/>
                  <a:gd name="T43" fmla="*/ 407 h 423"/>
                  <a:gd name="T44" fmla="*/ 277 w 367"/>
                  <a:gd name="T45" fmla="*/ 423 h 423"/>
                  <a:gd name="T46" fmla="*/ 314 w 367"/>
                  <a:gd name="T47" fmla="*/ 412 h 423"/>
                  <a:gd name="T48" fmla="*/ 342 w 367"/>
                  <a:gd name="T49" fmla="*/ 372 h 423"/>
                  <a:gd name="T50" fmla="*/ 342 w 367"/>
                  <a:gd name="T51" fmla="*/ 311 h 423"/>
                  <a:gd name="T52" fmla="*/ 367 w 367"/>
                  <a:gd name="T53" fmla="*/ 254 h 423"/>
                  <a:gd name="T54" fmla="*/ 329 w 367"/>
                  <a:gd name="T55" fmla="*/ 80 h 423"/>
                  <a:gd name="T56" fmla="*/ 99 w 367"/>
                  <a:gd name="T57" fmla="*/ 0 h 423"/>
                  <a:gd name="T58" fmla="*/ 64 w 367"/>
                  <a:gd name="T59" fmla="*/ 18 h 4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7"/>
                  <a:gd name="T91" fmla="*/ 0 h 423"/>
                  <a:gd name="T92" fmla="*/ 367 w 367"/>
                  <a:gd name="T93" fmla="*/ 423 h 4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7" h="423">
                    <a:moveTo>
                      <a:pt x="64" y="18"/>
                    </a:moveTo>
                    <a:lnTo>
                      <a:pt x="34" y="21"/>
                    </a:lnTo>
                    <a:lnTo>
                      <a:pt x="15" y="27"/>
                    </a:lnTo>
                    <a:lnTo>
                      <a:pt x="3" y="37"/>
                    </a:lnTo>
                    <a:lnTo>
                      <a:pt x="0" y="51"/>
                    </a:lnTo>
                    <a:lnTo>
                      <a:pt x="3" y="67"/>
                    </a:lnTo>
                    <a:lnTo>
                      <a:pt x="11" y="85"/>
                    </a:lnTo>
                    <a:lnTo>
                      <a:pt x="24" y="105"/>
                    </a:lnTo>
                    <a:lnTo>
                      <a:pt x="39" y="127"/>
                    </a:lnTo>
                    <a:lnTo>
                      <a:pt x="39" y="153"/>
                    </a:lnTo>
                    <a:lnTo>
                      <a:pt x="42" y="174"/>
                    </a:lnTo>
                    <a:lnTo>
                      <a:pt x="49" y="196"/>
                    </a:lnTo>
                    <a:lnTo>
                      <a:pt x="58" y="221"/>
                    </a:lnTo>
                    <a:lnTo>
                      <a:pt x="38" y="263"/>
                    </a:lnTo>
                    <a:lnTo>
                      <a:pt x="46" y="294"/>
                    </a:lnTo>
                    <a:lnTo>
                      <a:pt x="93" y="272"/>
                    </a:lnTo>
                    <a:lnTo>
                      <a:pt x="132" y="272"/>
                    </a:lnTo>
                    <a:lnTo>
                      <a:pt x="154" y="303"/>
                    </a:lnTo>
                    <a:lnTo>
                      <a:pt x="144" y="344"/>
                    </a:lnTo>
                    <a:lnTo>
                      <a:pt x="160" y="372"/>
                    </a:lnTo>
                    <a:lnTo>
                      <a:pt x="189" y="395"/>
                    </a:lnTo>
                    <a:lnTo>
                      <a:pt x="247" y="407"/>
                    </a:lnTo>
                    <a:lnTo>
                      <a:pt x="277" y="423"/>
                    </a:lnTo>
                    <a:lnTo>
                      <a:pt x="314" y="412"/>
                    </a:lnTo>
                    <a:lnTo>
                      <a:pt x="342" y="372"/>
                    </a:lnTo>
                    <a:lnTo>
                      <a:pt x="342" y="311"/>
                    </a:lnTo>
                    <a:lnTo>
                      <a:pt x="367" y="254"/>
                    </a:lnTo>
                    <a:lnTo>
                      <a:pt x="329" y="80"/>
                    </a:lnTo>
                    <a:lnTo>
                      <a:pt x="99" y="0"/>
                    </a:lnTo>
                    <a:lnTo>
                      <a:pt x="64" y="18"/>
                    </a:lnTo>
                    <a:close/>
                  </a:path>
                </a:pathLst>
              </a:custGeom>
              <a:solidFill>
                <a:srgbClr val="1C0000"/>
              </a:solidFill>
              <a:ln w="9525">
                <a:noFill/>
                <a:round/>
                <a:headEnd/>
                <a:tailEnd/>
              </a:ln>
            </p:spPr>
            <p:txBody>
              <a:bodyPr/>
              <a:lstStyle/>
              <a:p>
                <a:endParaRPr lang="en-US"/>
              </a:p>
            </p:txBody>
          </p:sp>
          <p:sp>
            <p:nvSpPr>
              <p:cNvPr id="73802" name="Freeform 25"/>
              <p:cNvSpPr>
                <a:spLocks/>
              </p:cNvSpPr>
              <p:nvPr/>
            </p:nvSpPr>
            <p:spPr bwMode="auto">
              <a:xfrm>
                <a:off x="3021" y="2352"/>
                <a:ext cx="90" cy="46"/>
              </a:xfrm>
              <a:custGeom>
                <a:avLst/>
                <a:gdLst>
                  <a:gd name="T0" fmla="*/ 3 w 179"/>
                  <a:gd name="T1" fmla="*/ 29 h 92"/>
                  <a:gd name="T2" fmla="*/ 17 w 179"/>
                  <a:gd name="T3" fmla="*/ 0 h 92"/>
                  <a:gd name="T4" fmla="*/ 129 w 179"/>
                  <a:gd name="T5" fmla="*/ 48 h 92"/>
                  <a:gd name="T6" fmla="*/ 179 w 179"/>
                  <a:gd name="T7" fmla="*/ 92 h 92"/>
                  <a:gd name="T8" fmla="*/ 117 w 179"/>
                  <a:gd name="T9" fmla="*/ 91 h 92"/>
                  <a:gd name="T10" fmla="*/ 42 w 179"/>
                  <a:gd name="T11" fmla="*/ 71 h 92"/>
                  <a:gd name="T12" fmla="*/ 0 w 179"/>
                  <a:gd name="T13" fmla="*/ 50 h 92"/>
                  <a:gd name="T14" fmla="*/ 3 w 179"/>
                  <a:gd name="T15" fmla="*/ 29 h 92"/>
                  <a:gd name="T16" fmla="*/ 0 60000 65536"/>
                  <a:gd name="T17" fmla="*/ 0 60000 65536"/>
                  <a:gd name="T18" fmla="*/ 0 60000 65536"/>
                  <a:gd name="T19" fmla="*/ 0 60000 65536"/>
                  <a:gd name="T20" fmla="*/ 0 60000 65536"/>
                  <a:gd name="T21" fmla="*/ 0 60000 65536"/>
                  <a:gd name="T22" fmla="*/ 0 60000 65536"/>
                  <a:gd name="T23" fmla="*/ 0 60000 65536"/>
                  <a:gd name="T24" fmla="*/ 0 w 179"/>
                  <a:gd name="T25" fmla="*/ 0 h 92"/>
                  <a:gd name="T26" fmla="*/ 179 w 179"/>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 h="92">
                    <a:moveTo>
                      <a:pt x="3" y="29"/>
                    </a:moveTo>
                    <a:lnTo>
                      <a:pt x="17" y="0"/>
                    </a:lnTo>
                    <a:lnTo>
                      <a:pt x="129" y="48"/>
                    </a:lnTo>
                    <a:lnTo>
                      <a:pt x="179" y="92"/>
                    </a:lnTo>
                    <a:lnTo>
                      <a:pt x="117" y="91"/>
                    </a:lnTo>
                    <a:lnTo>
                      <a:pt x="42" y="71"/>
                    </a:lnTo>
                    <a:lnTo>
                      <a:pt x="0" y="50"/>
                    </a:lnTo>
                    <a:lnTo>
                      <a:pt x="3" y="29"/>
                    </a:lnTo>
                    <a:close/>
                  </a:path>
                </a:pathLst>
              </a:custGeom>
              <a:solidFill>
                <a:srgbClr val="669999"/>
              </a:solidFill>
              <a:ln w="9525">
                <a:noFill/>
                <a:round/>
                <a:headEnd/>
                <a:tailEnd/>
              </a:ln>
            </p:spPr>
            <p:txBody>
              <a:bodyPr/>
              <a:lstStyle/>
              <a:p>
                <a:endParaRPr lang="en-US"/>
              </a:p>
            </p:txBody>
          </p:sp>
          <p:sp>
            <p:nvSpPr>
              <p:cNvPr id="73803" name="Freeform 26"/>
              <p:cNvSpPr>
                <a:spLocks/>
              </p:cNvSpPr>
              <p:nvPr/>
            </p:nvSpPr>
            <p:spPr bwMode="auto">
              <a:xfrm>
                <a:off x="3046" y="2286"/>
                <a:ext cx="217" cy="210"/>
              </a:xfrm>
              <a:custGeom>
                <a:avLst/>
                <a:gdLst>
                  <a:gd name="T0" fmla="*/ 0 w 435"/>
                  <a:gd name="T1" fmla="*/ 82 h 419"/>
                  <a:gd name="T2" fmla="*/ 51 w 435"/>
                  <a:gd name="T3" fmla="*/ 143 h 419"/>
                  <a:gd name="T4" fmla="*/ 118 w 435"/>
                  <a:gd name="T5" fmla="*/ 230 h 419"/>
                  <a:gd name="T6" fmla="*/ 174 w 435"/>
                  <a:gd name="T7" fmla="*/ 270 h 419"/>
                  <a:gd name="T8" fmla="*/ 224 w 435"/>
                  <a:gd name="T9" fmla="*/ 309 h 419"/>
                  <a:gd name="T10" fmla="*/ 239 w 435"/>
                  <a:gd name="T11" fmla="*/ 317 h 419"/>
                  <a:gd name="T12" fmla="*/ 254 w 435"/>
                  <a:gd name="T13" fmla="*/ 327 h 419"/>
                  <a:gd name="T14" fmla="*/ 268 w 435"/>
                  <a:gd name="T15" fmla="*/ 336 h 419"/>
                  <a:gd name="T16" fmla="*/ 281 w 435"/>
                  <a:gd name="T17" fmla="*/ 347 h 419"/>
                  <a:gd name="T18" fmla="*/ 294 w 435"/>
                  <a:gd name="T19" fmla="*/ 357 h 419"/>
                  <a:gd name="T20" fmla="*/ 307 w 435"/>
                  <a:gd name="T21" fmla="*/ 366 h 419"/>
                  <a:gd name="T22" fmla="*/ 319 w 435"/>
                  <a:gd name="T23" fmla="*/ 377 h 419"/>
                  <a:gd name="T24" fmla="*/ 332 w 435"/>
                  <a:gd name="T25" fmla="*/ 386 h 419"/>
                  <a:gd name="T26" fmla="*/ 344 w 435"/>
                  <a:gd name="T27" fmla="*/ 394 h 419"/>
                  <a:gd name="T28" fmla="*/ 356 w 435"/>
                  <a:gd name="T29" fmla="*/ 402 h 419"/>
                  <a:gd name="T30" fmla="*/ 369 w 435"/>
                  <a:gd name="T31" fmla="*/ 408 h 419"/>
                  <a:gd name="T32" fmla="*/ 382 w 435"/>
                  <a:gd name="T33" fmla="*/ 414 h 419"/>
                  <a:gd name="T34" fmla="*/ 394 w 435"/>
                  <a:gd name="T35" fmla="*/ 417 h 419"/>
                  <a:gd name="T36" fmla="*/ 407 w 435"/>
                  <a:gd name="T37" fmla="*/ 419 h 419"/>
                  <a:gd name="T38" fmla="*/ 421 w 435"/>
                  <a:gd name="T39" fmla="*/ 419 h 419"/>
                  <a:gd name="T40" fmla="*/ 435 w 435"/>
                  <a:gd name="T41" fmla="*/ 417 h 419"/>
                  <a:gd name="T42" fmla="*/ 408 w 435"/>
                  <a:gd name="T43" fmla="*/ 379 h 419"/>
                  <a:gd name="T44" fmla="*/ 330 w 435"/>
                  <a:gd name="T45" fmla="*/ 292 h 419"/>
                  <a:gd name="T46" fmla="*/ 360 w 435"/>
                  <a:gd name="T47" fmla="*/ 267 h 419"/>
                  <a:gd name="T48" fmla="*/ 371 w 435"/>
                  <a:gd name="T49" fmla="*/ 224 h 419"/>
                  <a:gd name="T50" fmla="*/ 373 w 435"/>
                  <a:gd name="T51" fmla="*/ 187 h 419"/>
                  <a:gd name="T52" fmla="*/ 367 w 435"/>
                  <a:gd name="T53" fmla="*/ 156 h 419"/>
                  <a:gd name="T54" fmla="*/ 353 w 435"/>
                  <a:gd name="T55" fmla="*/ 128 h 419"/>
                  <a:gd name="T56" fmla="*/ 332 w 435"/>
                  <a:gd name="T57" fmla="*/ 103 h 419"/>
                  <a:gd name="T58" fmla="*/ 307 w 435"/>
                  <a:gd name="T59" fmla="*/ 78 h 419"/>
                  <a:gd name="T60" fmla="*/ 276 w 435"/>
                  <a:gd name="T61" fmla="*/ 54 h 419"/>
                  <a:gd name="T62" fmla="*/ 241 w 435"/>
                  <a:gd name="T63" fmla="*/ 28 h 419"/>
                  <a:gd name="T64" fmla="*/ 155 w 435"/>
                  <a:gd name="T65" fmla="*/ 0 h 419"/>
                  <a:gd name="T66" fmla="*/ 125 w 435"/>
                  <a:gd name="T67" fmla="*/ 1 h 419"/>
                  <a:gd name="T68" fmla="*/ 101 w 435"/>
                  <a:gd name="T69" fmla="*/ 5 h 419"/>
                  <a:gd name="T70" fmla="*/ 80 w 435"/>
                  <a:gd name="T71" fmla="*/ 8 h 419"/>
                  <a:gd name="T72" fmla="*/ 63 w 435"/>
                  <a:gd name="T73" fmla="*/ 15 h 419"/>
                  <a:gd name="T74" fmla="*/ 48 w 435"/>
                  <a:gd name="T75" fmla="*/ 25 h 419"/>
                  <a:gd name="T76" fmla="*/ 33 w 435"/>
                  <a:gd name="T77" fmla="*/ 39 h 419"/>
                  <a:gd name="T78" fmla="*/ 18 w 435"/>
                  <a:gd name="T79" fmla="*/ 58 h 419"/>
                  <a:gd name="T80" fmla="*/ 0 w 435"/>
                  <a:gd name="T81" fmla="*/ 82 h 4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5"/>
                  <a:gd name="T124" fmla="*/ 0 h 419"/>
                  <a:gd name="T125" fmla="*/ 435 w 435"/>
                  <a:gd name="T126" fmla="*/ 419 h 41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5" h="419">
                    <a:moveTo>
                      <a:pt x="0" y="82"/>
                    </a:moveTo>
                    <a:lnTo>
                      <a:pt x="51" y="143"/>
                    </a:lnTo>
                    <a:lnTo>
                      <a:pt x="118" y="230"/>
                    </a:lnTo>
                    <a:lnTo>
                      <a:pt x="174" y="270"/>
                    </a:lnTo>
                    <a:lnTo>
                      <a:pt x="224" y="309"/>
                    </a:lnTo>
                    <a:lnTo>
                      <a:pt x="239" y="317"/>
                    </a:lnTo>
                    <a:lnTo>
                      <a:pt x="254" y="327"/>
                    </a:lnTo>
                    <a:lnTo>
                      <a:pt x="268" y="336"/>
                    </a:lnTo>
                    <a:lnTo>
                      <a:pt x="281" y="347"/>
                    </a:lnTo>
                    <a:lnTo>
                      <a:pt x="294" y="357"/>
                    </a:lnTo>
                    <a:lnTo>
                      <a:pt x="307" y="366"/>
                    </a:lnTo>
                    <a:lnTo>
                      <a:pt x="319" y="377"/>
                    </a:lnTo>
                    <a:lnTo>
                      <a:pt x="332" y="386"/>
                    </a:lnTo>
                    <a:lnTo>
                      <a:pt x="344" y="394"/>
                    </a:lnTo>
                    <a:lnTo>
                      <a:pt x="356" y="402"/>
                    </a:lnTo>
                    <a:lnTo>
                      <a:pt x="369" y="408"/>
                    </a:lnTo>
                    <a:lnTo>
                      <a:pt x="382" y="414"/>
                    </a:lnTo>
                    <a:lnTo>
                      <a:pt x="394" y="417"/>
                    </a:lnTo>
                    <a:lnTo>
                      <a:pt x="407" y="419"/>
                    </a:lnTo>
                    <a:lnTo>
                      <a:pt x="421" y="419"/>
                    </a:lnTo>
                    <a:lnTo>
                      <a:pt x="435" y="417"/>
                    </a:lnTo>
                    <a:lnTo>
                      <a:pt x="408" y="379"/>
                    </a:lnTo>
                    <a:lnTo>
                      <a:pt x="330" y="292"/>
                    </a:lnTo>
                    <a:lnTo>
                      <a:pt x="360" y="267"/>
                    </a:lnTo>
                    <a:lnTo>
                      <a:pt x="371" y="224"/>
                    </a:lnTo>
                    <a:lnTo>
                      <a:pt x="373" y="187"/>
                    </a:lnTo>
                    <a:lnTo>
                      <a:pt x="367" y="156"/>
                    </a:lnTo>
                    <a:lnTo>
                      <a:pt x="353" y="128"/>
                    </a:lnTo>
                    <a:lnTo>
                      <a:pt x="332" y="103"/>
                    </a:lnTo>
                    <a:lnTo>
                      <a:pt x="307" y="78"/>
                    </a:lnTo>
                    <a:lnTo>
                      <a:pt x="276" y="54"/>
                    </a:lnTo>
                    <a:lnTo>
                      <a:pt x="241" y="28"/>
                    </a:lnTo>
                    <a:lnTo>
                      <a:pt x="155" y="0"/>
                    </a:lnTo>
                    <a:lnTo>
                      <a:pt x="125" y="1"/>
                    </a:lnTo>
                    <a:lnTo>
                      <a:pt x="101" y="5"/>
                    </a:lnTo>
                    <a:lnTo>
                      <a:pt x="80" y="8"/>
                    </a:lnTo>
                    <a:lnTo>
                      <a:pt x="63" y="15"/>
                    </a:lnTo>
                    <a:lnTo>
                      <a:pt x="48" y="25"/>
                    </a:lnTo>
                    <a:lnTo>
                      <a:pt x="33" y="39"/>
                    </a:lnTo>
                    <a:lnTo>
                      <a:pt x="18" y="58"/>
                    </a:lnTo>
                    <a:lnTo>
                      <a:pt x="0" y="82"/>
                    </a:lnTo>
                    <a:close/>
                  </a:path>
                </a:pathLst>
              </a:custGeom>
              <a:solidFill>
                <a:srgbClr val="A81630"/>
              </a:solidFill>
              <a:ln w="9525">
                <a:noFill/>
                <a:round/>
                <a:headEnd/>
                <a:tailEnd/>
              </a:ln>
            </p:spPr>
            <p:txBody>
              <a:bodyPr/>
              <a:lstStyle/>
              <a:p>
                <a:endParaRPr lang="en-US"/>
              </a:p>
            </p:txBody>
          </p:sp>
          <p:sp>
            <p:nvSpPr>
              <p:cNvPr id="73804" name="Freeform 27"/>
              <p:cNvSpPr>
                <a:spLocks/>
              </p:cNvSpPr>
              <p:nvPr/>
            </p:nvSpPr>
            <p:spPr bwMode="auto">
              <a:xfrm>
                <a:off x="2981" y="2382"/>
                <a:ext cx="67" cy="144"/>
              </a:xfrm>
              <a:custGeom>
                <a:avLst/>
                <a:gdLst>
                  <a:gd name="T0" fmla="*/ 80 w 136"/>
                  <a:gd name="T1" fmla="*/ 0 h 287"/>
                  <a:gd name="T2" fmla="*/ 68 w 136"/>
                  <a:gd name="T3" fmla="*/ 17 h 287"/>
                  <a:gd name="T4" fmla="*/ 58 w 136"/>
                  <a:gd name="T5" fmla="*/ 32 h 287"/>
                  <a:gd name="T6" fmla="*/ 58 w 136"/>
                  <a:gd name="T7" fmla="*/ 40 h 287"/>
                  <a:gd name="T8" fmla="*/ 91 w 136"/>
                  <a:gd name="T9" fmla="*/ 65 h 287"/>
                  <a:gd name="T10" fmla="*/ 106 w 136"/>
                  <a:gd name="T11" fmla="*/ 90 h 287"/>
                  <a:gd name="T12" fmla="*/ 63 w 136"/>
                  <a:gd name="T13" fmla="*/ 113 h 287"/>
                  <a:gd name="T14" fmla="*/ 63 w 136"/>
                  <a:gd name="T15" fmla="*/ 94 h 287"/>
                  <a:gd name="T16" fmla="*/ 47 w 136"/>
                  <a:gd name="T17" fmla="*/ 79 h 287"/>
                  <a:gd name="T18" fmla="*/ 24 w 136"/>
                  <a:gd name="T19" fmla="*/ 108 h 287"/>
                  <a:gd name="T20" fmla="*/ 15 w 136"/>
                  <a:gd name="T21" fmla="*/ 115 h 287"/>
                  <a:gd name="T22" fmla="*/ 7 w 136"/>
                  <a:gd name="T23" fmla="*/ 120 h 287"/>
                  <a:gd name="T24" fmla="*/ 2 w 136"/>
                  <a:gd name="T25" fmla="*/ 125 h 287"/>
                  <a:gd name="T26" fmla="*/ 0 w 136"/>
                  <a:gd name="T27" fmla="*/ 129 h 287"/>
                  <a:gd name="T28" fmla="*/ 2 w 136"/>
                  <a:gd name="T29" fmla="*/ 134 h 287"/>
                  <a:gd name="T30" fmla="*/ 7 w 136"/>
                  <a:gd name="T31" fmla="*/ 138 h 287"/>
                  <a:gd name="T32" fmla="*/ 15 w 136"/>
                  <a:gd name="T33" fmla="*/ 141 h 287"/>
                  <a:gd name="T34" fmla="*/ 28 w 136"/>
                  <a:gd name="T35" fmla="*/ 144 h 287"/>
                  <a:gd name="T36" fmla="*/ 47 w 136"/>
                  <a:gd name="T37" fmla="*/ 143 h 287"/>
                  <a:gd name="T38" fmla="*/ 36 w 136"/>
                  <a:gd name="T39" fmla="*/ 166 h 287"/>
                  <a:gd name="T40" fmla="*/ 16 w 136"/>
                  <a:gd name="T41" fmla="*/ 182 h 287"/>
                  <a:gd name="T42" fmla="*/ 36 w 136"/>
                  <a:gd name="T43" fmla="*/ 203 h 287"/>
                  <a:gd name="T44" fmla="*/ 43 w 136"/>
                  <a:gd name="T45" fmla="*/ 223 h 287"/>
                  <a:gd name="T46" fmla="*/ 16 w 136"/>
                  <a:gd name="T47" fmla="*/ 206 h 287"/>
                  <a:gd name="T48" fmla="*/ 8 w 136"/>
                  <a:gd name="T49" fmla="*/ 219 h 287"/>
                  <a:gd name="T50" fmla="*/ 20 w 136"/>
                  <a:gd name="T51" fmla="*/ 239 h 287"/>
                  <a:gd name="T52" fmla="*/ 13 w 136"/>
                  <a:gd name="T53" fmla="*/ 259 h 287"/>
                  <a:gd name="T54" fmla="*/ 10 w 136"/>
                  <a:gd name="T55" fmla="*/ 274 h 287"/>
                  <a:gd name="T56" fmla="*/ 15 w 136"/>
                  <a:gd name="T57" fmla="*/ 284 h 287"/>
                  <a:gd name="T58" fmla="*/ 31 w 136"/>
                  <a:gd name="T59" fmla="*/ 287 h 287"/>
                  <a:gd name="T60" fmla="*/ 61 w 136"/>
                  <a:gd name="T61" fmla="*/ 285 h 287"/>
                  <a:gd name="T62" fmla="*/ 103 w 136"/>
                  <a:gd name="T63" fmla="*/ 253 h 287"/>
                  <a:gd name="T64" fmla="*/ 136 w 136"/>
                  <a:gd name="T65" fmla="*/ 233 h 287"/>
                  <a:gd name="T66" fmla="*/ 122 w 136"/>
                  <a:gd name="T67" fmla="*/ 206 h 287"/>
                  <a:gd name="T68" fmla="*/ 113 w 136"/>
                  <a:gd name="T69" fmla="*/ 189 h 287"/>
                  <a:gd name="T70" fmla="*/ 106 w 136"/>
                  <a:gd name="T71" fmla="*/ 177 h 287"/>
                  <a:gd name="T72" fmla="*/ 103 w 136"/>
                  <a:gd name="T73" fmla="*/ 165 h 287"/>
                  <a:gd name="T74" fmla="*/ 103 w 136"/>
                  <a:gd name="T75" fmla="*/ 156 h 287"/>
                  <a:gd name="T76" fmla="*/ 106 w 136"/>
                  <a:gd name="T77" fmla="*/ 146 h 287"/>
                  <a:gd name="T78" fmla="*/ 113 w 136"/>
                  <a:gd name="T79" fmla="*/ 136 h 287"/>
                  <a:gd name="T80" fmla="*/ 122 w 136"/>
                  <a:gd name="T81" fmla="*/ 126 h 287"/>
                  <a:gd name="T82" fmla="*/ 136 w 136"/>
                  <a:gd name="T83" fmla="*/ 113 h 287"/>
                  <a:gd name="T84" fmla="*/ 136 w 136"/>
                  <a:gd name="T85" fmla="*/ 68 h 287"/>
                  <a:gd name="T86" fmla="*/ 116 w 136"/>
                  <a:gd name="T87" fmla="*/ 14 h 287"/>
                  <a:gd name="T88" fmla="*/ 80 w 136"/>
                  <a:gd name="T89" fmla="*/ 0 h 28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6"/>
                  <a:gd name="T136" fmla="*/ 0 h 287"/>
                  <a:gd name="T137" fmla="*/ 136 w 136"/>
                  <a:gd name="T138" fmla="*/ 287 h 28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6" h="287">
                    <a:moveTo>
                      <a:pt x="80" y="0"/>
                    </a:moveTo>
                    <a:lnTo>
                      <a:pt x="68" y="17"/>
                    </a:lnTo>
                    <a:lnTo>
                      <a:pt x="58" y="32"/>
                    </a:lnTo>
                    <a:lnTo>
                      <a:pt x="58" y="40"/>
                    </a:lnTo>
                    <a:lnTo>
                      <a:pt x="91" y="65"/>
                    </a:lnTo>
                    <a:lnTo>
                      <a:pt x="106" y="90"/>
                    </a:lnTo>
                    <a:lnTo>
                      <a:pt x="63" y="113"/>
                    </a:lnTo>
                    <a:lnTo>
                      <a:pt x="63" y="94"/>
                    </a:lnTo>
                    <a:lnTo>
                      <a:pt x="47" y="79"/>
                    </a:lnTo>
                    <a:lnTo>
                      <a:pt x="24" y="108"/>
                    </a:lnTo>
                    <a:lnTo>
                      <a:pt x="15" y="115"/>
                    </a:lnTo>
                    <a:lnTo>
                      <a:pt x="7" y="120"/>
                    </a:lnTo>
                    <a:lnTo>
                      <a:pt x="2" y="125"/>
                    </a:lnTo>
                    <a:lnTo>
                      <a:pt x="0" y="129"/>
                    </a:lnTo>
                    <a:lnTo>
                      <a:pt x="2" y="134"/>
                    </a:lnTo>
                    <a:lnTo>
                      <a:pt x="7" y="138"/>
                    </a:lnTo>
                    <a:lnTo>
                      <a:pt x="15" y="141"/>
                    </a:lnTo>
                    <a:lnTo>
                      <a:pt x="28" y="144"/>
                    </a:lnTo>
                    <a:lnTo>
                      <a:pt x="47" y="143"/>
                    </a:lnTo>
                    <a:lnTo>
                      <a:pt x="36" y="166"/>
                    </a:lnTo>
                    <a:lnTo>
                      <a:pt x="16" y="182"/>
                    </a:lnTo>
                    <a:lnTo>
                      <a:pt x="36" y="203"/>
                    </a:lnTo>
                    <a:lnTo>
                      <a:pt x="43" y="223"/>
                    </a:lnTo>
                    <a:lnTo>
                      <a:pt x="16" y="206"/>
                    </a:lnTo>
                    <a:lnTo>
                      <a:pt x="8" y="219"/>
                    </a:lnTo>
                    <a:lnTo>
                      <a:pt x="20" y="239"/>
                    </a:lnTo>
                    <a:lnTo>
                      <a:pt x="13" y="259"/>
                    </a:lnTo>
                    <a:lnTo>
                      <a:pt x="10" y="274"/>
                    </a:lnTo>
                    <a:lnTo>
                      <a:pt x="15" y="284"/>
                    </a:lnTo>
                    <a:lnTo>
                      <a:pt x="31" y="287"/>
                    </a:lnTo>
                    <a:lnTo>
                      <a:pt x="61" y="285"/>
                    </a:lnTo>
                    <a:lnTo>
                      <a:pt x="103" y="253"/>
                    </a:lnTo>
                    <a:lnTo>
                      <a:pt x="136" y="233"/>
                    </a:lnTo>
                    <a:lnTo>
                      <a:pt x="122" y="206"/>
                    </a:lnTo>
                    <a:lnTo>
                      <a:pt x="113" y="189"/>
                    </a:lnTo>
                    <a:lnTo>
                      <a:pt x="106" y="177"/>
                    </a:lnTo>
                    <a:lnTo>
                      <a:pt x="103" y="165"/>
                    </a:lnTo>
                    <a:lnTo>
                      <a:pt x="103" y="156"/>
                    </a:lnTo>
                    <a:lnTo>
                      <a:pt x="106" y="146"/>
                    </a:lnTo>
                    <a:lnTo>
                      <a:pt x="113" y="136"/>
                    </a:lnTo>
                    <a:lnTo>
                      <a:pt x="122" y="126"/>
                    </a:lnTo>
                    <a:lnTo>
                      <a:pt x="136" y="113"/>
                    </a:lnTo>
                    <a:lnTo>
                      <a:pt x="136" y="68"/>
                    </a:lnTo>
                    <a:lnTo>
                      <a:pt x="116" y="14"/>
                    </a:lnTo>
                    <a:lnTo>
                      <a:pt x="80" y="0"/>
                    </a:lnTo>
                    <a:close/>
                  </a:path>
                </a:pathLst>
              </a:custGeom>
              <a:solidFill>
                <a:srgbClr val="DB683A"/>
              </a:solidFill>
              <a:ln w="9525">
                <a:noFill/>
                <a:round/>
                <a:headEnd/>
                <a:tailEnd/>
              </a:ln>
            </p:spPr>
            <p:txBody>
              <a:bodyPr/>
              <a:lstStyle/>
              <a:p>
                <a:endParaRPr lang="en-US"/>
              </a:p>
            </p:txBody>
          </p:sp>
          <p:sp>
            <p:nvSpPr>
              <p:cNvPr id="73805" name="Freeform 28"/>
              <p:cNvSpPr>
                <a:spLocks/>
              </p:cNvSpPr>
              <p:nvPr/>
            </p:nvSpPr>
            <p:spPr bwMode="auto">
              <a:xfrm>
                <a:off x="3060" y="2469"/>
                <a:ext cx="41" cy="28"/>
              </a:xfrm>
              <a:custGeom>
                <a:avLst/>
                <a:gdLst>
                  <a:gd name="T0" fmla="*/ 20 w 83"/>
                  <a:gd name="T1" fmla="*/ 0 h 57"/>
                  <a:gd name="T2" fmla="*/ 0 w 83"/>
                  <a:gd name="T3" fmla="*/ 32 h 57"/>
                  <a:gd name="T4" fmla="*/ 0 w 83"/>
                  <a:gd name="T5" fmla="*/ 51 h 57"/>
                  <a:gd name="T6" fmla="*/ 20 w 83"/>
                  <a:gd name="T7" fmla="*/ 57 h 57"/>
                  <a:gd name="T8" fmla="*/ 41 w 83"/>
                  <a:gd name="T9" fmla="*/ 49 h 57"/>
                  <a:gd name="T10" fmla="*/ 61 w 83"/>
                  <a:gd name="T11" fmla="*/ 40 h 57"/>
                  <a:gd name="T12" fmla="*/ 83 w 83"/>
                  <a:gd name="T13" fmla="*/ 23 h 57"/>
                  <a:gd name="T14" fmla="*/ 61 w 83"/>
                  <a:gd name="T15" fmla="*/ 8 h 57"/>
                  <a:gd name="T16" fmla="*/ 53 w 83"/>
                  <a:gd name="T17" fmla="*/ 29 h 57"/>
                  <a:gd name="T18" fmla="*/ 24 w 83"/>
                  <a:gd name="T19" fmla="*/ 29 h 57"/>
                  <a:gd name="T20" fmla="*/ 33 w 83"/>
                  <a:gd name="T21" fmla="*/ 8 h 57"/>
                  <a:gd name="T22" fmla="*/ 20 w 83"/>
                  <a:gd name="T23" fmla="*/ 0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3"/>
                  <a:gd name="T37" fmla="*/ 0 h 57"/>
                  <a:gd name="T38" fmla="*/ 83 w 83"/>
                  <a:gd name="T39" fmla="*/ 57 h 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3" h="57">
                    <a:moveTo>
                      <a:pt x="20" y="0"/>
                    </a:moveTo>
                    <a:lnTo>
                      <a:pt x="0" y="32"/>
                    </a:lnTo>
                    <a:lnTo>
                      <a:pt x="0" y="51"/>
                    </a:lnTo>
                    <a:lnTo>
                      <a:pt x="20" y="57"/>
                    </a:lnTo>
                    <a:lnTo>
                      <a:pt x="41" y="49"/>
                    </a:lnTo>
                    <a:lnTo>
                      <a:pt x="61" y="40"/>
                    </a:lnTo>
                    <a:lnTo>
                      <a:pt x="83" y="23"/>
                    </a:lnTo>
                    <a:lnTo>
                      <a:pt x="61" y="8"/>
                    </a:lnTo>
                    <a:lnTo>
                      <a:pt x="53" y="29"/>
                    </a:lnTo>
                    <a:lnTo>
                      <a:pt x="24" y="29"/>
                    </a:lnTo>
                    <a:lnTo>
                      <a:pt x="33" y="8"/>
                    </a:lnTo>
                    <a:lnTo>
                      <a:pt x="20" y="0"/>
                    </a:lnTo>
                    <a:close/>
                  </a:path>
                </a:pathLst>
              </a:custGeom>
              <a:solidFill>
                <a:srgbClr val="DB683A"/>
              </a:solidFill>
              <a:ln w="9525">
                <a:noFill/>
                <a:round/>
                <a:headEnd/>
                <a:tailEnd/>
              </a:ln>
            </p:spPr>
            <p:txBody>
              <a:bodyPr/>
              <a:lstStyle/>
              <a:p>
                <a:endParaRPr lang="en-US"/>
              </a:p>
            </p:txBody>
          </p:sp>
          <p:sp>
            <p:nvSpPr>
              <p:cNvPr id="73806" name="Freeform 29"/>
              <p:cNvSpPr>
                <a:spLocks/>
              </p:cNvSpPr>
              <p:nvPr/>
            </p:nvSpPr>
            <p:spPr bwMode="auto">
              <a:xfrm>
                <a:off x="3089" y="2611"/>
                <a:ext cx="210" cy="126"/>
              </a:xfrm>
              <a:custGeom>
                <a:avLst/>
                <a:gdLst>
                  <a:gd name="T0" fmla="*/ 94 w 419"/>
                  <a:gd name="T1" fmla="*/ 16 h 252"/>
                  <a:gd name="T2" fmla="*/ 170 w 419"/>
                  <a:gd name="T3" fmla="*/ 0 h 252"/>
                  <a:gd name="T4" fmla="*/ 283 w 419"/>
                  <a:gd name="T5" fmla="*/ 0 h 252"/>
                  <a:gd name="T6" fmla="*/ 343 w 419"/>
                  <a:gd name="T7" fmla="*/ 22 h 252"/>
                  <a:gd name="T8" fmla="*/ 369 w 419"/>
                  <a:gd name="T9" fmla="*/ 54 h 252"/>
                  <a:gd name="T10" fmla="*/ 289 w 419"/>
                  <a:gd name="T11" fmla="*/ 38 h 252"/>
                  <a:gd name="T12" fmla="*/ 251 w 419"/>
                  <a:gd name="T13" fmla="*/ 60 h 252"/>
                  <a:gd name="T14" fmla="*/ 343 w 419"/>
                  <a:gd name="T15" fmla="*/ 60 h 252"/>
                  <a:gd name="T16" fmla="*/ 402 w 419"/>
                  <a:gd name="T17" fmla="*/ 86 h 252"/>
                  <a:gd name="T18" fmla="*/ 419 w 419"/>
                  <a:gd name="T19" fmla="*/ 146 h 252"/>
                  <a:gd name="T20" fmla="*/ 364 w 419"/>
                  <a:gd name="T21" fmla="*/ 140 h 252"/>
                  <a:gd name="T22" fmla="*/ 229 w 419"/>
                  <a:gd name="T23" fmla="*/ 198 h 252"/>
                  <a:gd name="T24" fmla="*/ 106 w 419"/>
                  <a:gd name="T25" fmla="*/ 252 h 252"/>
                  <a:gd name="T26" fmla="*/ 143 w 419"/>
                  <a:gd name="T27" fmla="*/ 204 h 252"/>
                  <a:gd name="T28" fmla="*/ 261 w 419"/>
                  <a:gd name="T29" fmla="*/ 152 h 252"/>
                  <a:gd name="T30" fmla="*/ 348 w 419"/>
                  <a:gd name="T31" fmla="*/ 108 h 252"/>
                  <a:gd name="T32" fmla="*/ 267 w 419"/>
                  <a:gd name="T33" fmla="*/ 108 h 252"/>
                  <a:gd name="T34" fmla="*/ 143 w 419"/>
                  <a:gd name="T35" fmla="*/ 152 h 252"/>
                  <a:gd name="T36" fmla="*/ 143 w 419"/>
                  <a:gd name="T37" fmla="*/ 119 h 252"/>
                  <a:gd name="T38" fmla="*/ 208 w 419"/>
                  <a:gd name="T39" fmla="*/ 81 h 252"/>
                  <a:gd name="T40" fmla="*/ 208 w 419"/>
                  <a:gd name="T41" fmla="*/ 54 h 252"/>
                  <a:gd name="T42" fmla="*/ 164 w 419"/>
                  <a:gd name="T43" fmla="*/ 70 h 252"/>
                  <a:gd name="T44" fmla="*/ 106 w 419"/>
                  <a:gd name="T45" fmla="*/ 86 h 252"/>
                  <a:gd name="T46" fmla="*/ 84 w 419"/>
                  <a:gd name="T47" fmla="*/ 54 h 252"/>
                  <a:gd name="T48" fmla="*/ 63 w 419"/>
                  <a:gd name="T49" fmla="*/ 86 h 252"/>
                  <a:gd name="T50" fmla="*/ 0 w 419"/>
                  <a:gd name="T51" fmla="*/ 124 h 252"/>
                  <a:gd name="T52" fmla="*/ 38 w 419"/>
                  <a:gd name="T53" fmla="*/ 64 h 252"/>
                  <a:gd name="T54" fmla="*/ 94 w 419"/>
                  <a:gd name="T55" fmla="*/ 16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19"/>
                  <a:gd name="T85" fmla="*/ 0 h 252"/>
                  <a:gd name="T86" fmla="*/ 419 w 419"/>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19" h="252">
                    <a:moveTo>
                      <a:pt x="94" y="16"/>
                    </a:moveTo>
                    <a:lnTo>
                      <a:pt x="170" y="0"/>
                    </a:lnTo>
                    <a:lnTo>
                      <a:pt x="283" y="0"/>
                    </a:lnTo>
                    <a:lnTo>
                      <a:pt x="343" y="22"/>
                    </a:lnTo>
                    <a:lnTo>
                      <a:pt x="369" y="54"/>
                    </a:lnTo>
                    <a:lnTo>
                      <a:pt x="289" y="38"/>
                    </a:lnTo>
                    <a:lnTo>
                      <a:pt x="251" y="60"/>
                    </a:lnTo>
                    <a:lnTo>
                      <a:pt x="343" y="60"/>
                    </a:lnTo>
                    <a:lnTo>
                      <a:pt x="402" y="86"/>
                    </a:lnTo>
                    <a:lnTo>
                      <a:pt x="419" y="146"/>
                    </a:lnTo>
                    <a:lnTo>
                      <a:pt x="364" y="140"/>
                    </a:lnTo>
                    <a:lnTo>
                      <a:pt x="229" y="198"/>
                    </a:lnTo>
                    <a:lnTo>
                      <a:pt x="106" y="252"/>
                    </a:lnTo>
                    <a:lnTo>
                      <a:pt x="143" y="204"/>
                    </a:lnTo>
                    <a:lnTo>
                      <a:pt x="261" y="152"/>
                    </a:lnTo>
                    <a:lnTo>
                      <a:pt x="348" y="108"/>
                    </a:lnTo>
                    <a:lnTo>
                      <a:pt x="267" y="108"/>
                    </a:lnTo>
                    <a:lnTo>
                      <a:pt x="143" y="152"/>
                    </a:lnTo>
                    <a:lnTo>
                      <a:pt x="143" y="119"/>
                    </a:lnTo>
                    <a:lnTo>
                      <a:pt x="208" y="81"/>
                    </a:lnTo>
                    <a:lnTo>
                      <a:pt x="208" y="54"/>
                    </a:lnTo>
                    <a:lnTo>
                      <a:pt x="164" y="70"/>
                    </a:lnTo>
                    <a:lnTo>
                      <a:pt x="106" y="86"/>
                    </a:lnTo>
                    <a:lnTo>
                      <a:pt x="84" y="54"/>
                    </a:lnTo>
                    <a:lnTo>
                      <a:pt x="63" y="86"/>
                    </a:lnTo>
                    <a:lnTo>
                      <a:pt x="0" y="124"/>
                    </a:lnTo>
                    <a:lnTo>
                      <a:pt x="38" y="64"/>
                    </a:lnTo>
                    <a:lnTo>
                      <a:pt x="94" y="16"/>
                    </a:lnTo>
                    <a:close/>
                  </a:path>
                </a:pathLst>
              </a:custGeom>
              <a:solidFill>
                <a:srgbClr val="6B7C5E"/>
              </a:solidFill>
              <a:ln w="9525">
                <a:noFill/>
                <a:round/>
                <a:headEnd/>
                <a:tailEnd/>
              </a:ln>
            </p:spPr>
            <p:txBody>
              <a:bodyPr/>
              <a:lstStyle/>
              <a:p>
                <a:endParaRPr lang="en-US"/>
              </a:p>
            </p:txBody>
          </p:sp>
          <p:sp>
            <p:nvSpPr>
              <p:cNvPr id="73807" name="Freeform 30"/>
              <p:cNvSpPr>
                <a:spLocks/>
              </p:cNvSpPr>
              <p:nvPr/>
            </p:nvSpPr>
            <p:spPr bwMode="auto">
              <a:xfrm>
                <a:off x="3129" y="2851"/>
                <a:ext cx="233" cy="154"/>
              </a:xfrm>
              <a:custGeom>
                <a:avLst/>
                <a:gdLst>
                  <a:gd name="T0" fmla="*/ 135 w 468"/>
                  <a:gd name="T1" fmla="*/ 163 h 309"/>
                  <a:gd name="T2" fmla="*/ 217 w 468"/>
                  <a:gd name="T3" fmla="*/ 207 h 309"/>
                  <a:gd name="T4" fmla="*/ 329 w 468"/>
                  <a:gd name="T5" fmla="*/ 207 h 309"/>
                  <a:gd name="T6" fmla="*/ 281 w 468"/>
                  <a:gd name="T7" fmla="*/ 136 h 309"/>
                  <a:gd name="T8" fmla="*/ 200 w 468"/>
                  <a:gd name="T9" fmla="*/ 92 h 309"/>
                  <a:gd name="T10" fmla="*/ 104 w 468"/>
                  <a:gd name="T11" fmla="*/ 65 h 309"/>
                  <a:gd name="T12" fmla="*/ 44 w 468"/>
                  <a:gd name="T13" fmla="*/ 0 h 309"/>
                  <a:gd name="T14" fmla="*/ 114 w 468"/>
                  <a:gd name="T15" fmla="*/ 27 h 309"/>
                  <a:gd name="T16" fmla="*/ 281 w 468"/>
                  <a:gd name="T17" fmla="*/ 65 h 309"/>
                  <a:gd name="T18" fmla="*/ 389 w 468"/>
                  <a:gd name="T19" fmla="*/ 92 h 309"/>
                  <a:gd name="T20" fmla="*/ 468 w 468"/>
                  <a:gd name="T21" fmla="*/ 81 h 309"/>
                  <a:gd name="T22" fmla="*/ 468 w 468"/>
                  <a:gd name="T23" fmla="*/ 119 h 309"/>
                  <a:gd name="T24" fmla="*/ 378 w 468"/>
                  <a:gd name="T25" fmla="*/ 130 h 309"/>
                  <a:gd name="T26" fmla="*/ 378 w 468"/>
                  <a:gd name="T27" fmla="*/ 157 h 309"/>
                  <a:gd name="T28" fmla="*/ 456 w 468"/>
                  <a:gd name="T29" fmla="*/ 172 h 309"/>
                  <a:gd name="T30" fmla="*/ 454 w 468"/>
                  <a:gd name="T31" fmla="*/ 255 h 309"/>
                  <a:gd name="T32" fmla="*/ 367 w 468"/>
                  <a:gd name="T33" fmla="*/ 309 h 309"/>
                  <a:gd name="T34" fmla="*/ 173 w 468"/>
                  <a:gd name="T35" fmla="*/ 287 h 309"/>
                  <a:gd name="T36" fmla="*/ 0 w 468"/>
                  <a:gd name="T37" fmla="*/ 152 h 309"/>
                  <a:gd name="T38" fmla="*/ 135 w 468"/>
                  <a:gd name="T39" fmla="*/ 163 h 3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8"/>
                  <a:gd name="T61" fmla="*/ 0 h 309"/>
                  <a:gd name="T62" fmla="*/ 468 w 468"/>
                  <a:gd name="T63" fmla="*/ 309 h 3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8" h="309">
                    <a:moveTo>
                      <a:pt x="135" y="163"/>
                    </a:moveTo>
                    <a:lnTo>
                      <a:pt x="217" y="207"/>
                    </a:lnTo>
                    <a:lnTo>
                      <a:pt x="329" y="207"/>
                    </a:lnTo>
                    <a:lnTo>
                      <a:pt x="281" y="136"/>
                    </a:lnTo>
                    <a:lnTo>
                      <a:pt x="200" y="92"/>
                    </a:lnTo>
                    <a:lnTo>
                      <a:pt x="104" y="65"/>
                    </a:lnTo>
                    <a:lnTo>
                      <a:pt x="44" y="0"/>
                    </a:lnTo>
                    <a:lnTo>
                      <a:pt x="114" y="27"/>
                    </a:lnTo>
                    <a:lnTo>
                      <a:pt x="281" y="65"/>
                    </a:lnTo>
                    <a:lnTo>
                      <a:pt x="389" y="92"/>
                    </a:lnTo>
                    <a:lnTo>
                      <a:pt x="468" y="81"/>
                    </a:lnTo>
                    <a:lnTo>
                      <a:pt x="468" y="119"/>
                    </a:lnTo>
                    <a:lnTo>
                      <a:pt x="378" y="130"/>
                    </a:lnTo>
                    <a:lnTo>
                      <a:pt x="378" y="157"/>
                    </a:lnTo>
                    <a:lnTo>
                      <a:pt x="456" y="172"/>
                    </a:lnTo>
                    <a:lnTo>
                      <a:pt x="454" y="255"/>
                    </a:lnTo>
                    <a:lnTo>
                      <a:pt x="367" y="309"/>
                    </a:lnTo>
                    <a:lnTo>
                      <a:pt x="173" y="287"/>
                    </a:lnTo>
                    <a:lnTo>
                      <a:pt x="0" y="152"/>
                    </a:lnTo>
                    <a:lnTo>
                      <a:pt x="135" y="163"/>
                    </a:lnTo>
                    <a:close/>
                  </a:path>
                </a:pathLst>
              </a:custGeom>
              <a:solidFill>
                <a:srgbClr val="6B7C5E"/>
              </a:solidFill>
              <a:ln w="9525">
                <a:noFill/>
                <a:round/>
                <a:headEnd/>
                <a:tailEnd/>
              </a:ln>
            </p:spPr>
            <p:txBody>
              <a:bodyPr/>
              <a:lstStyle/>
              <a:p>
                <a:endParaRPr lang="en-US"/>
              </a:p>
            </p:txBody>
          </p:sp>
          <p:sp>
            <p:nvSpPr>
              <p:cNvPr id="73808" name="Freeform 31"/>
              <p:cNvSpPr>
                <a:spLocks/>
              </p:cNvSpPr>
              <p:nvPr/>
            </p:nvSpPr>
            <p:spPr bwMode="auto">
              <a:xfrm>
                <a:off x="3175" y="2702"/>
                <a:ext cx="152" cy="124"/>
              </a:xfrm>
              <a:custGeom>
                <a:avLst/>
                <a:gdLst>
                  <a:gd name="T0" fmla="*/ 0 w 304"/>
                  <a:gd name="T1" fmla="*/ 73 h 249"/>
                  <a:gd name="T2" fmla="*/ 127 w 304"/>
                  <a:gd name="T3" fmla="*/ 21 h 249"/>
                  <a:gd name="T4" fmla="*/ 213 w 304"/>
                  <a:gd name="T5" fmla="*/ 0 h 249"/>
                  <a:gd name="T6" fmla="*/ 250 w 304"/>
                  <a:gd name="T7" fmla="*/ 7 h 249"/>
                  <a:gd name="T8" fmla="*/ 287 w 304"/>
                  <a:gd name="T9" fmla="*/ 53 h 249"/>
                  <a:gd name="T10" fmla="*/ 301 w 304"/>
                  <a:gd name="T11" fmla="*/ 115 h 249"/>
                  <a:gd name="T12" fmla="*/ 304 w 304"/>
                  <a:gd name="T13" fmla="*/ 197 h 249"/>
                  <a:gd name="T14" fmla="*/ 197 w 304"/>
                  <a:gd name="T15" fmla="*/ 218 h 249"/>
                  <a:gd name="T16" fmla="*/ 136 w 304"/>
                  <a:gd name="T17" fmla="*/ 249 h 249"/>
                  <a:gd name="T18" fmla="*/ 77 w 304"/>
                  <a:gd name="T19" fmla="*/ 237 h 249"/>
                  <a:gd name="T20" fmla="*/ 137 w 304"/>
                  <a:gd name="T21" fmla="*/ 217 h 249"/>
                  <a:gd name="T22" fmla="*/ 250 w 304"/>
                  <a:gd name="T23" fmla="*/ 173 h 249"/>
                  <a:gd name="T24" fmla="*/ 183 w 304"/>
                  <a:gd name="T25" fmla="*/ 176 h 249"/>
                  <a:gd name="T26" fmla="*/ 23 w 304"/>
                  <a:gd name="T27" fmla="*/ 150 h 249"/>
                  <a:gd name="T28" fmla="*/ 0 w 304"/>
                  <a:gd name="T29" fmla="*/ 128 h 249"/>
                  <a:gd name="T30" fmla="*/ 181 w 304"/>
                  <a:gd name="T31" fmla="*/ 164 h 249"/>
                  <a:gd name="T32" fmla="*/ 239 w 304"/>
                  <a:gd name="T33" fmla="*/ 120 h 249"/>
                  <a:gd name="T34" fmla="*/ 222 w 304"/>
                  <a:gd name="T35" fmla="*/ 62 h 249"/>
                  <a:gd name="T36" fmla="*/ 95 w 304"/>
                  <a:gd name="T37" fmla="*/ 69 h 249"/>
                  <a:gd name="T38" fmla="*/ 0 w 304"/>
                  <a:gd name="T39" fmla="*/ 73 h 2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4"/>
                  <a:gd name="T61" fmla="*/ 0 h 249"/>
                  <a:gd name="T62" fmla="*/ 304 w 304"/>
                  <a:gd name="T63" fmla="*/ 249 h 2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4" h="249">
                    <a:moveTo>
                      <a:pt x="0" y="73"/>
                    </a:moveTo>
                    <a:lnTo>
                      <a:pt x="127" y="21"/>
                    </a:lnTo>
                    <a:lnTo>
                      <a:pt x="213" y="0"/>
                    </a:lnTo>
                    <a:lnTo>
                      <a:pt x="250" y="7"/>
                    </a:lnTo>
                    <a:lnTo>
                      <a:pt x="287" y="53"/>
                    </a:lnTo>
                    <a:lnTo>
                      <a:pt x="301" y="115"/>
                    </a:lnTo>
                    <a:lnTo>
                      <a:pt x="304" y="197"/>
                    </a:lnTo>
                    <a:lnTo>
                      <a:pt x="197" y="218"/>
                    </a:lnTo>
                    <a:lnTo>
                      <a:pt x="136" y="249"/>
                    </a:lnTo>
                    <a:lnTo>
                      <a:pt x="77" y="237"/>
                    </a:lnTo>
                    <a:lnTo>
                      <a:pt x="137" y="217"/>
                    </a:lnTo>
                    <a:lnTo>
                      <a:pt x="250" y="173"/>
                    </a:lnTo>
                    <a:lnTo>
                      <a:pt x="183" y="176"/>
                    </a:lnTo>
                    <a:lnTo>
                      <a:pt x="23" y="150"/>
                    </a:lnTo>
                    <a:lnTo>
                      <a:pt x="0" y="128"/>
                    </a:lnTo>
                    <a:lnTo>
                      <a:pt x="181" y="164"/>
                    </a:lnTo>
                    <a:lnTo>
                      <a:pt x="239" y="120"/>
                    </a:lnTo>
                    <a:lnTo>
                      <a:pt x="222" y="62"/>
                    </a:lnTo>
                    <a:lnTo>
                      <a:pt x="95" y="69"/>
                    </a:lnTo>
                    <a:lnTo>
                      <a:pt x="0" y="73"/>
                    </a:lnTo>
                    <a:close/>
                  </a:path>
                </a:pathLst>
              </a:custGeom>
              <a:solidFill>
                <a:srgbClr val="6B7C5E"/>
              </a:solidFill>
              <a:ln w="9525">
                <a:noFill/>
                <a:round/>
                <a:headEnd/>
                <a:tailEnd/>
              </a:ln>
            </p:spPr>
            <p:txBody>
              <a:bodyPr/>
              <a:lstStyle/>
              <a:p>
                <a:endParaRPr lang="en-US"/>
              </a:p>
            </p:txBody>
          </p:sp>
          <p:sp>
            <p:nvSpPr>
              <p:cNvPr id="73809" name="Freeform 32"/>
              <p:cNvSpPr>
                <a:spLocks/>
              </p:cNvSpPr>
              <p:nvPr/>
            </p:nvSpPr>
            <p:spPr bwMode="auto">
              <a:xfrm>
                <a:off x="2765" y="2485"/>
                <a:ext cx="87" cy="107"/>
              </a:xfrm>
              <a:custGeom>
                <a:avLst/>
                <a:gdLst>
                  <a:gd name="T0" fmla="*/ 132 w 174"/>
                  <a:gd name="T1" fmla="*/ 5 h 213"/>
                  <a:gd name="T2" fmla="*/ 152 w 174"/>
                  <a:gd name="T3" fmla="*/ 65 h 213"/>
                  <a:gd name="T4" fmla="*/ 170 w 174"/>
                  <a:gd name="T5" fmla="*/ 90 h 213"/>
                  <a:gd name="T6" fmla="*/ 174 w 174"/>
                  <a:gd name="T7" fmla="*/ 148 h 213"/>
                  <a:gd name="T8" fmla="*/ 171 w 174"/>
                  <a:gd name="T9" fmla="*/ 174 h 213"/>
                  <a:gd name="T10" fmla="*/ 165 w 174"/>
                  <a:gd name="T11" fmla="*/ 193 h 213"/>
                  <a:gd name="T12" fmla="*/ 159 w 174"/>
                  <a:gd name="T13" fmla="*/ 207 h 213"/>
                  <a:gd name="T14" fmla="*/ 152 w 174"/>
                  <a:gd name="T15" fmla="*/ 213 h 213"/>
                  <a:gd name="T16" fmla="*/ 147 w 174"/>
                  <a:gd name="T17" fmla="*/ 212 h 213"/>
                  <a:gd name="T18" fmla="*/ 142 w 174"/>
                  <a:gd name="T19" fmla="*/ 203 h 213"/>
                  <a:gd name="T20" fmla="*/ 140 w 174"/>
                  <a:gd name="T21" fmla="*/ 186 h 213"/>
                  <a:gd name="T22" fmla="*/ 141 w 174"/>
                  <a:gd name="T23" fmla="*/ 162 h 213"/>
                  <a:gd name="T24" fmla="*/ 120 w 174"/>
                  <a:gd name="T25" fmla="*/ 108 h 213"/>
                  <a:gd name="T26" fmla="*/ 91 w 174"/>
                  <a:gd name="T27" fmla="*/ 132 h 213"/>
                  <a:gd name="T28" fmla="*/ 89 w 174"/>
                  <a:gd name="T29" fmla="*/ 168 h 213"/>
                  <a:gd name="T30" fmla="*/ 73 w 174"/>
                  <a:gd name="T31" fmla="*/ 126 h 213"/>
                  <a:gd name="T32" fmla="*/ 53 w 174"/>
                  <a:gd name="T33" fmla="*/ 132 h 213"/>
                  <a:gd name="T34" fmla="*/ 25 w 174"/>
                  <a:gd name="T35" fmla="*/ 129 h 213"/>
                  <a:gd name="T36" fmla="*/ 23 w 174"/>
                  <a:gd name="T37" fmla="*/ 96 h 213"/>
                  <a:gd name="T38" fmla="*/ 10 w 174"/>
                  <a:gd name="T39" fmla="*/ 62 h 213"/>
                  <a:gd name="T40" fmla="*/ 1 w 174"/>
                  <a:gd name="T41" fmla="*/ 39 h 213"/>
                  <a:gd name="T42" fmla="*/ 0 w 174"/>
                  <a:gd name="T43" fmla="*/ 26 h 213"/>
                  <a:gd name="T44" fmla="*/ 4 w 174"/>
                  <a:gd name="T45" fmla="*/ 23 h 213"/>
                  <a:gd name="T46" fmla="*/ 12 w 174"/>
                  <a:gd name="T47" fmla="*/ 27 h 213"/>
                  <a:gd name="T48" fmla="*/ 25 w 174"/>
                  <a:gd name="T49" fmla="*/ 39 h 213"/>
                  <a:gd name="T50" fmla="*/ 39 w 174"/>
                  <a:gd name="T51" fmla="*/ 56 h 213"/>
                  <a:gd name="T52" fmla="*/ 58 w 174"/>
                  <a:gd name="T53" fmla="*/ 77 h 213"/>
                  <a:gd name="T54" fmla="*/ 63 w 174"/>
                  <a:gd name="T55" fmla="*/ 55 h 213"/>
                  <a:gd name="T56" fmla="*/ 54 w 174"/>
                  <a:gd name="T57" fmla="*/ 5 h 213"/>
                  <a:gd name="T58" fmla="*/ 78 w 174"/>
                  <a:gd name="T59" fmla="*/ 1 h 213"/>
                  <a:gd name="T60" fmla="*/ 84 w 174"/>
                  <a:gd name="T61" fmla="*/ 31 h 213"/>
                  <a:gd name="T62" fmla="*/ 101 w 174"/>
                  <a:gd name="T63" fmla="*/ 64 h 213"/>
                  <a:gd name="T64" fmla="*/ 103 w 174"/>
                  <a:gd name="T65" fmla="*/ 35 h 213"/>
                  <a:gd name="T66" fmla="*/ 106 w 174"/>
                  <a:gd name="T67" fmla="*/ 0 h 213"/>
                  <a:gd name="T68" fmla="*/ 132 w 174"/>
                  <a:gd name="T69" fmla="*/ 5 h 2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4"/>
                  <a:gd name="T106" fmla="*/ 0 h 213"/>
                  <a:gd name="T107" fmla="*/ 174 w 174"/>
                  <a:gd name="T108" fmla="*/ 213 h 2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4" h="213">
                    <a:moveTo>
                      <a:pt x="132" y="5"/>
                    </a:moveTo>
                    <a:lnTo>
                      <a:pt x="152" y="65"/>
                    </a:lnTo>
                    <a:lnTo>
                      <a:pt x="170" y="90"/>
                    </a:lnTo>
                    <a:lnTo>
                      <a:pt x="174" y="148"/>
                    </a:lnTo>
                    <a:lnTo>
                      <a:pt x="171" y="174"/>
                    </a:lnTo>
                    <a:lnTo>
                      <a:pt x="165" y="193"/>
                    </a:lnTo>
                    <a:lnTo>
                      <a:pt x="159" y="207"/>
                    </a:lnTo>
                    <a:lnTo>
                      <a:pt x="152" y="213"/>
                    </a:lnTo>
                    <a:lnTo>
                      <a:pt x="147" y="212"/>
                    </a:lnTo>
                    <a:lnTo>
                      <a:pt x="142" y="203"/>
                    </a:lnTo>
                    <a:lnTo>
                      <a:pt x="140" y="186"/>
                    </a:lnTo>
                    <a:lnTo>
                      <a:pt x="141" y="162"/>
                    </a:lnTo>
                    <a:lnTo>
                      <a:pt x="120" y="108"/>
                    </a:lnTo>
                    <a:lnTo>
                      <a:pt x="91" y="132"/>
                    </a:lnTo>
                    <a:lnTo>
                      <a:pt x="89" y="168"/>
                    </a:lnTo>
                    <a:lnTo>
                      <a:pt x="73" y="126"/>
                    </a:lnTo>
                    <a:lnTo>
                      <a:pt x="53" y="132"/>
                    </a:lnTo>
                    <a:lnTo>
                      <a:pt x="25" y="129"/>
                    </a:lnTo>
                    <a:lnTo>
                      <a:pt x="23" y="96"/>
                    </a:lnTo>
                    <a:lnTo>
                      <a:pt x="10" y="62"/>
                    </a:lnTo>
                    <a:lnTo>
                      <a:pt x="1" y="39"/>
                    </a:lnTo>
                    <a:lnTo>
                      <a:pt x="0" y="26"/>
                    </a:lnTo>
                    <a:lnTo>
                      <a:pt x="4" y="23"/>
                    </a:lnTo>
                    <a:lnTo>
                      <a:pt x="12" y="27"/>
                    </a:lnTo>
                    <a:lnTo>
                      <a:pt x="25" y="39"/>
                    </a:lnTo>
                    <a:lnTo>
                      <a:pt x="39" y="56"/>
                    </a:lnTo>
                    <a:lnTo>
                      <a:pt x="58" y="77"/>
                    </a:lnTo>
                    <a:lnTo>
                      <a:pt x="63" y="55"/>
                    </a:lnTo>
                    <a:lnTo>
                      <a:pt x="54" y="5"/>
                    </a:lnTo>
                    <a:lnTo>
                      <a:pt x="78" y="1"/>
                    </a:lnTo>
                    <a:lnTo>
                      <a:pt x="84" y="31"/>
                    </a:lnTo>
                    <a:lnTo>
                      <a:pt x="101" y="64"/>
                    </a:lnTo>
                    <a:lnTo>
                      <a:pt x="103" y="35"/>
                    </a:lnTo>
                    <a:lnTo>
                      <a:pt x="106" y="0"/>
                    </a:lnTo>
                    <a:lnTo>
                      <a:pt x="132" y="5"/>
                    </a:lnTo>
                    <a:close/>
                  </a:path>
                </a:pathLst>
              </a:custGeom>
              <a:solidFill>
                <a:srgbClr val="DB683A"/>
              </a:solidFill>
              <a:ln w="9525">
                <a:noFill/>
                <a:round/>
                <a:headEnd/>
                <a:tailEnd/>
              </a:ln>
            </p:spPr>
            <p:txBody>
              <a:bodyPr/>
              <a:lstStyle/>
              <a:p>
                <a:endParaRPr lang="en-US"/>
              </a:p>
            </p:txBody>
          </p:sp>
          <p:sp>
            <p:nvSpPr>
              <p:cNvPr id="73810" name="Freeform 33"/>
              <p:cNvSpPr>
                <a:spLocks/>
              </p:cNvSpPr>
              <p:nvPr/>
            </p:nvSpPr>
            <p:spPr bwMode="auto">
              <a:xfrm>
                <a:off x="2804" y="2620"/>
                <a:ext cx="107" cy="270"/>
              </a:xfrm>
              <a:custGeom>
                <a:avLst/>
                <a:gdLst>
                  <a:gd name="T0" fmla="*/ 0 w 215"/>
                  <a:gd name="T1" fmla="*/ 22 h 542"/>
                  <a:gd name="T2" fmla="*/ 103 w 215"/>
                  <a:gd name="T3" fmla="*/ 0 h 542"/>
                  <a:gd name="T4" fmla="*/ 41 w 215"/>
                  <a:gd name="T5" fmla="*/ 37 h 542"/>
                  <a:gd name="T6" fmla="*/ 41 w 215"/>
                  <a:gd name="T7" fmla="*/ 99 h 542"/>
                  <a:gd name="T8" fmla="*/ 84 w 215"/>
                  <a:gd name="T9" fmla="*/ 106 h 542"/>
                  <a:gd name="T10" fmla="*/ 96 w 215"/>
                  <a:gd name="T11" fmla="*/ 150 h 542"/>
                  <a:gd name="T12" fmla="*/ 84 w 215"/>
                  <a:gd name="T13" fmla="*/ 197 h 542"/>
                  <a:gd name="T14" fmla="*/ 61 w 215"/>
                  <a:gd name="T15" fmla="*/ 259 h 542"/>
                  <a:gd name="T16" fmla="*/ 62 w 215"/>
                  <a:gd name="T17" fmla="*/ 296 h 542"/>
                  <a:gd name="T18" fmla="*/ 64 w 215"/>
                  <a:gd name="T19" fmla="*/ 319 h 542"/>
                  <a:gd name="T20" fmla="*/ 70 w 215"/>
                  <a:gd name="T21" fmla="*/ 333 h 542"/>
                  <a:gd name="T22" fmla="*/ 79 w 215"/>
                  <a:gd name="T23" fmla="*/ 337 h 542"/>
                  <a:gd name="T24" fmla="*/ 92 w 215"/>
                  <a:gd name="T25" fmla="*/ 333 h 542"/>
                  <a:gd name="T26" fmla="*/ 110 w 215"/>
                  <a:gd name="T27" fmla="*/ 325 h 542"/>
                  <a:gd name="T28" fmla="*/ 134 w 215"/>
                  <a:gd name="T29" fmla="*/ 312 h 542"/>
                  <a:gd name="T30" fmla="*/ 164 w 215"/>
                  <a:gd name="T31" fmla="*/ 297 h 542"/>
                  <a:gd name="T32" fmla="*/ 184 w 215"/>
                  <a:gd name="T33" fmla="*/ 336 h 542"/>
                  <a:gd name="T34" fmla="*/ 158 w 215"/>
                  <a:gd name="T35" fmla="*/ 429 h 542"/>
                  <a:gd name="T36" fmla="*/ 158 w 215"/>
                  <a:gd name="T37" fmla="*/ 485 h 542"/>
                  <a:gd name="T38" fmla="*/ 215 w 215"/>
                  <a:gd name="T39" fmla="*/ 454 h 542"/>
                  <a:gd name="T40" fmla="*/ 215 w 215"/>
                  <a:gd name="T41" fmla="*/ 516 h 542"/>
                  <a:gd name="T42" fmla="*/ 140 w 215"/>
                  <a:gd name="T43" fmla="*/ 542 h 542"/>
                  <a:gd name="T44" fmla="*/ 123 w 215"/>
                  <a:gd name="T45" fmla="*/ 523 h 542"/>
                  <a:gd name="T46" fmla="*/ 103 w 215"/>
                  <a:gd name="T47" fmla="*/ 498 h 542"/>
                  <a:gd name="T48" fmla="*/ 84 w 215"/>
                  <a:gd name="T49" fmla="*/ 467 h 542"/>
                  <a:gd name="T50" fmla="*/ 64 w 215"/>
                  <a:gd name="T51" fmla="*/ 429 h 542"/>
                  <a:gd name="T52" fmla="*/ 48 w 215"/>
                  <a:gd name="T53" fmla="*/ 385 h 542"/>
                  <a:gd name="T54" fmla="*/ 34 w 215"/>
                  <a:gd name="T55" fmla="*/ 334 h 542"/>
                  <a:gd name="T56" fmla="*/ 25 w 215"/>
                  <a:gd name="T57" fmla="*/ 278 h 542"/>
                  <a:gd name="T58" fmla="*/ 21 w 215"/>
                  <a:gd name="T59" fmla="*/ 213 h 542"/>
                  <a:gd name="T60" fmla="*/ 6 w 215"/>
                  <a:gd name="T61" fmla="*/ 130 h 542"/>
                  <a:gd name="T62" fmla="*/ 0 w 215"/>
                  <a:gd name="T63" fmla="*/ 22 h 5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5"/>
                  <a:gd name="T97" fmla="*/ 0 h 542"/>
                  <a:gd name="T98" fmla="*/ 215 w 215"/>
                  <a:gd name="T99" fmla="*/ 542 h 54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5" h="542">
                    <a:moveTo>
                      <a:pt x="0" y="22"/>
                    </a:moveTo>
                    <a:lnTo>
                      <a:pt x="103" y="0"/>
                    </a:lnTo>
                    <a:lnTo>
                      <a:pt x="41" y="37"/>
                    </a:lnTo>
                    <a:lnTo>
                      <a:pt x="41" y="99"/>
                    </a:lnTo>
                    <a:lnTo>
                      <a:pt x="84" y="106"/>
                    </a:lnTo>
                    <a:lnTo>
                      <a:pt x="96" y="150"/>
                    </a:lnTo>
                    <a:lnTo>
                      <a:pt x="84" y="197"/>
                    </a:lnTo>
                    <a:lnTo>
                      <a:pt x="61" y="259"/>
                    </a:lnTo>
                    <a:lnTo>
                      <a:pt x="62" y="296"/>
                    </a:lnTo>
                    <a:lnTo>
                      <a:pt x="64" y="319"/>
                    </a:lnTo>
                    <a:lnTo>
                      <a:pt x="70" y="333"/>
                    </a:lnTo>
                    <a:lnTo>
                      <a:pt x="79" y="337"/>
                    </a:lnTo>
                    <a:lnTo>
                      <a:pt x="92" y="333"/>
                    </a:lnTo>
                    <a:lnTo>
                      <a:pt x="110" y="325"/>
                    </a:lnTo>
                    <a:lnTo>
                      <a:pt x="134" y="312"/>
                    </a:lnTo>
                    <a:lnTo>
                      <a:pt x="164" y="297"/>
                    </a:lnTo>
                    <a:lnTo>
                      <a:pt x="184" y="336"/>
                    </a:lnTo>
                    <a:lnTo>
                      <a:pt x="158" y="429"/>
                    </a:lnTo>
                    <a:lnTo>
                      <a:pt x="158" y="485"/>
                    </a:lnTo>
                    <a:lnTo>
                      <a:pt x="215" y="454"/>
                    </a:lnTo>
                    <a:lnTo>
                      <a:pt x="215" y="516"/>
                    </a:lnTo>
                    <a:lnTo>
                      <a:pt x="140" y="542"/>
                    </a:lnTo>
                    <a:lnTo>
                      <a:pt x="123" y="523"/>
                    </a:lnTo>
                    <a:lnTo>
                      <a:pt x="103" y="498"/>
                    </a:lnTo>
                    <a:lnTo>
                      <a:pt x="84" y="467"/>
                    </a:lnTo>
                    <a:lnTo>
                      <a:pt x="64" y="429"/>
                    </a:lnTo>
                    <a:lnTo>
                      <a:pt x="48" y="385"/>
                    </a:lnTo>
                    <a:lnTo>
                      <a:pt x="34" y="334"/>
                    </a:lnTo>
                    <a:lnTo>
                      <a:pt x="25" y="278"/>
                    </a:lnTo>
                    <a:lnTo>
                      <a:pt x="21" y="213"/>
                    </a:lnTo>
                    <a:lnTo>
                      <a:pt x="6" y="130"/>
                    </a:lnTo>
                    <a:lnTo>
                      <a:pt x="0" y="22"/>
                    </a:lnTo>
                    <a:close/>
                  </a:path>
                </a:pathLst>
              </a:custGeom>
              <a:solidFill>
                <a:srgbClr val="6B7C5E"/>
              </a:solidFill>
              <a:ln w="9525">
                <a:noFill/>
                <a:round/>
                <a:headEnd/>
                <a:tailEnd/>
              </a:ln>
            </p:spPr>
            <p:txBody>
              <a:bodyPr/>
              <a:lstStyle/>
              <a:p>
                <a:endParaRPr lang="en-US"/>
              </a:p>
            </p:txBody>
          </p:sp>
          <p:sp>
            <p:nvSpPr>
              <p:cNvPr id="73811" name="Freeform 34"/>
              <p:cNvSpPr>
                <a:spLocks/>
              </p:cNvSpPr>
              <p:nvPr/>
            </p:nvSpPr>
            <p:spPr bwMode="auto">
              <a:xfrm>
                <a:off x="2993" y="2541"/>
                <a:ext cx="165" cy="128"/>
              </a:xfrm>
              <a:custGeom>
                <a:avLst/>
                <a:gdLst>
                  <a:gd name="T0" fmla="*/ 262 w 332"/>
                  <a:gd name="T1" fmla="*/ 0 h 256"/>
                  <a:gd name="T2" fmla="*/ 102 w 332"/>
                  <a:gd name="T3" fmla="*/ 45 h 256"/>
                  <a:gd name="T4" fmla="*/ 31 w 332"/>
                  <a:gd name="T5" fmla="*/ 99 h 256"/>
                  <a:gd name="T6" fmla="*/ 0 w 332"/>
                  <a:gd name="T7" fmla="*/ 139 h 256"/>
                  <a:gd name="T8" fmla="*/ 85 w 332"/>
                  <a:gd name="T9" fmla="*/ 139 h 256"/>
                  <a:gd name="T10" fmla="*/ 133 w 332"/>
                  <a:gd name="T11" fmla="*/ 201 h 256"/>
                  <a:gd name="T12" fmla="*/ 140 w 332"/>
                  <a:gd name="T13" fmla="*/ 256 h 256"/>
                  <a:gd name="T14" fmla="*/ 171 w 332"/>
                  <a:gd name="T15" fmla="*/ 201 h 256"/>
                  <a:gd name="T16" fmla="*/ 171 w 332"/>
                  <a:gd name="T17" fmla="*/ 139 h 256"/>
                  <a:gd name="T18" fmla="*/ 202 w 332"/>
                  <a:gd name="T19" fmla="*/ 84 h 256"/>
                  <a:gd name="T20" fmla="*/ 262 w 332"/>
                  <a:gd name="T21" fmla="*/ 76 h 256"/>
                  <a:gd name="T22" fmla="*/ 332 w 332"/>
                  <a:gd name="T23" fmla="*/ 22 h 256"/>
                  <a:gd name="T24" fmla="*/ 262 w 332"/>
                  <a:gd name="T25" fmla="*/ 0 h 2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2"/>
                  <a:gd name="T40" fmla="*/ 0 h 256"/>
                  <a:gd name="T41" fmla="*/ 332 w 332"/>
                  <a:gd name="T42" fmla="*/ 256 h 2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2" h="256">
                    <a:moveTo>
                      <a:pt x="262" y="0"/>
                    </a:moveTo>
                    <a:lnTo>
                      <a:pt x="102" y="45"/>
                    </a:lnTo>
                    <a:lnTo>
                      <a:pt x="31" y="99"/>
                    </a:lnTo>
                    <a:lnTo>
                      <a:pt x="0" y="139"/>
                    </a:lnTo>
                    <a:lnTo>
                      <a:pt x="85" y="139"/>
                    </a:lnTo>
                    <a:lnTo>
                      <a:pt x="133" y="201"/>
                    </a:lnTo>
                    <a:lnTo>
                      <a:pt x="140" y="256"/>
                    </a:lnTo>
                    <a:lnTo>
                      <a:pt x="171" y="201"/>
                    </a:lnTo>
                    <a:lnTo>
                      <a:pt x="171" y="139"/>
                    </a:lnTo>
                    <a:lnTo>
                      <a:pt x="202" y="84"/>
                    </a:lnTo>
                    <a:lnTo>
                      <a:pt x="262" y="76"/>
                    </a:lnTo>
                    <a:lnTo>
                      <a:pt x="332" y="22"/>
                    </a:lnTo>
                    <a:lnTo>
                      <a:pt x="262" y="0"/>
                    </a:lnTo>
                    <a:close/>
                  </a:path>
                </a:pathLst>
              </a:custGeom>
              <a:solidFill>
                <a:srgbClr val="7F707F"/>
              </a:solidFill>
              <a:ln w="9525">
                <a:noFill/>
                <a:round/>
                <a:headEnd/>
                <a:tailEnd/>
              </a:ln>
            </p:spPr>
            <p:txBody>
              <a:bodyPr/>
              <a:lstStyle/>
              <a:p>
                <a:endParaRPr lang="en-US"/>
              </a:p>
            </p:txBody>
          </p:sp>
          <p:sp>
            <p:nvSpPr>
              <p:cNvPr id="73812" name="Freeform 35"/>
              <p:cNvSpPr>
                <a:spLocks/>
              </p:cNvSpPr>
              <p:nvPr/>
            </p:nvSpPr>
            <p:spPr bwMode="auto">
              <a:xfrm>
                <a:off x="2948" y="2625"/>
                <a:ext cx="57" cy="128"/>
              </a:xfrm>
              <a:custGeom>
                <a:avLst/>
                <a:gdLst>
                  <a:gd name="T0" fmla="*/ 75 w 116"/>
                  <a:gd name="T1" fmla="*/ 0 h 256"/>
                  <a:gd name="T2" fmla="*/ 44 w 116"/>
                  <a:gd name="T3" fmla="*/ 78 h 256"/>
                  <a:gd name="T4" fmla="*/ 35 w 116"/>
                  <a:gd name="T5" fmla="*/ 117 h 256"/>
                  <a:gd name="T6" fmla="*/ 6 w 116"/>
                  <a:gd name="T7" fmla="*/ 132 h 256"/>
                  <a:gd name="T8" fmla="*/ 0 w 116"/>
                  <a:gd name="T9" fmla="*/ 176 h 256"/>
                  <a:gd name="T10" fmla="*/ 26 w 116"/>
                  <a:gd name="T11" fmla="*/ 200 h 256"/>
                  <a:gd name="T12" fmla="*/ 56 w 116"/>
                  <a:gd name="T13" fmla="*/ 211 h 256"/>
                  <a:gd name="T14" fmla="*/ 75 w 116"/>
                  <a:gd name="T15" fmla="*/ 256 h 256"/>
                  <a:gd name="T16" fmla="*/ 116 w 116"/>
                  <a:gd name="T17" fmla="*/ 256 h 256"/>
                  <a:gd name="T18" fmla="*/ 105 w 116"/>
                  <a:gd name="T19" fmla="*/ 215 h 256"/>
                  <a:gd name="T20" fmla="*/ 65 w 116"/>
                  <a:gd name="T21" fmla="*/ 160 h 256"/>
                  <a:gd name="T22" fmla="*/ 116 w 116"/>
                  <a:gd name="T23" fmla="*/ 153 h 256"/>
                  <a:gd name="T24" fmla="*/ 116 w 116"/>
                  <a:gd name="T25" fmla="*/ 108 h 256"/>
                  <a:gd name="T26" fmla="*/ 80 w 116"/>
                  <a:gd name="T27" fmla="*/ 87 h 256"/>
                  <a:gd name="T28" fmla="*/ 97 w 116"/>
                  <a:gd name="T29" fmla="*/ 33 h 256"/>
                  <a:gd name="T30" fmla="*/ 93 w 116"/>
                  <a:gd name="T31" fmla="*/ 29 h 256"/>
                  <a:gd name="T32" fmla="*/ 82 w 116"/>
                  <a:gd name="T33" fmla="*/ 17 h 256"/>
                  <a:gd name="T34" fmla="*/ 74 w 116"/>
                  <a:gd name="T35" fmla="*/ 5 h 256"/>
                  <a:gd name="T36" fmla="*/ 75 w 116"/>
                  <a:gd name="T37" fmla="*/ 0 h 2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256"/>
                  <a:gd name="T59" fmla="*/ 116 w 116"/>
                  <a:gd name="T60" fmla="*/ 256 h 2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256">
                    <a:moveTo>
                      <a:pt x="75" y="0"/>
                    </a:moveTo>
                    <a:lnTo>
                      <a:pt x="44" y="78"/>
                    </a:lnTo>
                    <a:lnTo>
                      <a:pt x="35" y="117"/>
                    </a:lnTo>
                    <a:lnTo>
                      <a:pt x="6" y="132"/>
                    </a:lnTo>
                    <a:lnTo>
                      <a:pt x="0" y="176"/>
                    </a:lnTo>
                    <a:lnTo>
                      <a:pt x="26" y="200"/>
                    </a:lnTo>
                    <a:lnTo>
                      <a:pt x="56" y="211"/>
                    </a:lnTo>
                    <a:lnTo>
                      <a:pt x="75" y="256"/>
                    </a:lnTo>
                    <a:lnTo>
                      <a:pt x="116" y="256"/>
                    </a:lnTo>
                    <a:lnTo>
                      <a:pt x="105" y="215"/>
                    </a:lnTo>
                    <a:lnTo>
                      <a:pt x="65" y="160"/>
                    </a:lnTo>
                    <a:lnTo>
                      <a:pt x="116" y="153"/>
                    </a:lnTo>
                    <a:lnTo>
                      <a:pt x="116" y="108"/>
                    </a:lnTo>
                    <a:lnTo>
                      <a:pt x="80" y="87"/>
                    </a:lnTo>
                    <a:lnTo>
                      <a:pt x="97" y="33"/>
                    </a:lnTo>
                    <a:lnTo>
                      <a:pt x="93" y="29"/>
                    </a:lnTo>
                    <a:lnTo>
                      <a:pt x="82" y="17"/>
                    </a:lnTo>
                    <a:lnTo>
                      <a:pt x="74" y="5"/>
                    </a:lnTo>
                    <a:lnTo>
                      <a:pt x="75" y="0"/>
                    </a:lnTo>
                    <a:close/>
                  </a:path>
                </a:pathLst>
              </a:custGeom>
              <a:solidFill>
                <a:srgbClr val="7F707F"/>
              </a:solidFill>
              <a:ln w="9525">
                <a:noFill/>
                <a:round/>
                <a:headEnd/>
                <a:tailEnd/>
              </a:ln>
            </p:spPr>
            <p:txBody>
              <a:bodyPr/>
              <a:lstStyle/>
              <a:p>
                <a:endParaRPr lang="en-US"/>
              </a:p>
            </p:txBody>
          </p:sp>
          <p:sp>
            <p:nvSpPr>
              <p:cNvPr id="73813" name="Freeform 36"/>
              <p:cNvSpPr>
                <a:spLocks/>
              </p:cNvSpPr>
              <p:nvPr/>
            </p:nvSpPr>
            <p:spPr bwMode="auto">
              <a:xfrm>
                <a:off x="3046" y="2286"/>
                <a:ext cx="165" cy="112"/>
              </a:xfrm>
              <a:custGeom>
                <a:avLst/>
                <a:gdLst>
                  <a:gd name="T0" fmla="*/ 0 w 330"/>
                  <a:gd name="T1" fmla="*/ 70 h 225"/>
                  <a:gd name="T2" fmla="*/ 44 w 330"/>
                  <a:gd name="T3" fmla="*/ 25 h 225"/>
                  <a:gd name="T4" fmla="*/ 99 w 330"/>
                  <a:gd name="T5" fmla="*/ 0 h 225"/>
                  <a:gd name="T6" fmla="*/ 186 w 330"/>
                  <a:gd name="T7" fmla="*/ 0 h 225"/>
                  <a:gd name="T8" fmla="*/ 265 w 330"/>
                  <a:gd name="T9" fmla="*/ 45 h 225"/>
                  <a:gd name="T10" fmla="*/ 321 w 330"/>
                  <a:gd name="T11" fmla="*/ 81 h 225"/>
                  <a:gd name="T12" fmla="*/ 330 w 330"/>
                  <a:gd name="T13" fmla="*/ 120 h 225"/>
                  <a:gd name="T14" fmla="*/ 291 w 330"/>
                  <a:gd name="T15" fmla="*/ 120 h 225"/>
                  <a:gd name="T16" fmla="*/ 226 w 330"/>
                  <a:gd name="T17" fmla="*/ 81 h 225"/>
                  <a:gd name="T18" fmla="*/ 157 w 330"/>
                  <a:gd name="T19" fmla="*/ 75 h 225"/>
                  <a:gd name="T20" fmla="*/ 157 w 330"/>
                  <a:gd name="T21" fmla="*/ 115 h 225"/>
                  <a:gd name="T22" fmla="*/ 216 w 330"/>
                  <a:gd name="T23" fmla="*/ 186 h 225"/>
                  <a:gd name="T24" fmla="*/ 201 w 330"/>
                  <a:gd name="T25" fmla="*/ 225 h 225"/>
                  <a:gd name="T26" fmla="*/ 147 w 330"/>
                  <a:gd name="T27" fmla="*/ 195 h 225"/>
                  <a:gd name="T28" fmla="*/ 80 w 330"/>
                  <a:gd name="T29" fmla="*/ 145 h 225"/>
                  <a:gd name="T30" fmla="*/ 31 w 330"/>
                  <a:gd name="T31" fmla="*/ 115 h 225"/>
                  <a:gd name="T32" fmla="*/ 0 w 330"/>
                  <a:gd name="T33" fmla="*/ 70 h 2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0"/>
                  <a:gd name="T52" fmla="*/ 0 h 225"/>
                  <a:gd name="T53" fmla="*/ 330 w 330"/>
                  <a:gd name="T54" fmla="*/ 225 h 2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0" h="225">
                    <a:moveTo>
                      <a:pt x="0" y="70"/>
                    </a:moveTo>
                    <a:lnTo>
                      <a:pt x="44" y="25"/>
                    </a:lnTo>
                    <a:lnTo>
                      <a:pt x="99" y="0"/>
                    </a:lnTo>
                    <a:lnTo>
                      <a:pt x="186" y="0"/>
                    </a:lnTo>
                    <a:lnTo>
                      <a:pt x="265" y="45"/>
                    </a:lnTo>
                    <a:lnTo>
                      <a:pt x="321" y="81"/>
                    </a:lnTo>
                    <a:lnTo>
                      <a:pt x="330" y="120"/>
                    </a:lnTo>
                    <a:lnTo>
                      <a:pt x="291" y="120"/>
                    </a:lnTo>
                    <a:lnTo>
                      <a:pt x="226" y="81"/>
                    </a:lnTo>
                    <a:lnTo>
                      <a:pt x="157" y="75"/>
                    </a:lnTo>
                    <a:lnTo>
                      <a:pt x="157" y="115"/>
                    </a:lnTo>
                    <a:lnTo>
                      <a:pt x="216" y="186"/>
                    </a:lnTo>
                    <a:lnTo>
                      <a:pt x="201" y="225"/>
                    </a:lnTo>
                    <a:lnTo>
                      <a:pt x="147" y="195"/>
                    </a:lnTo>
                    <a:lnTo>
                      <a:pt x="80" y="145"/>
                    </a:lnTo>
                    <a:lnTo>
                      <a:pt x="31" y="115"/>
                    </a:lnTo>
                    <a:lnTo>
                      <a:pt x="0" y="70"/>
                    </a:lnTo>
                    <a:close/>
                  </a:path>
                </a:pathLst>
              </a:custGeom>
              <a:solidFill>
                <a:srgbClr val="FF3311"/>
              </a:solidFill>
              <a:ln w="9525">
                <a:noFill/>
                <a:round/>
                <a:headEnd/>
                <a:tailEnd/>
              </a:ln>
            </p:spPr>
            <p:txBody>
              <a:bodyPr/>
              <a:lstStyle/>
              <a:p>
                <a:endParaRPr lang="en-US"/>
              </a:p>
            </p:txBody>
          </p:sp>
          <p:sp>
            <p:nvSpPr>
              <p:cNvPr id="73814" name="Rectangle 37"/>
              <p:cNvSpPr>
                <a:spLocks noChangeArrowheads="1"/>
              </p:cNvSpPr>
              <p:nvPr/>
            </p:nvSpPr>
            <p:spPr bwMode="auto">
              <a:xfrm>
                <a:off x="3266" y="2442"/>
                <a:ext cx="71" cy="24"/>
              </a:xfrm>
              <a:prstGeom prst="rect">
                <a:avLst/>
              </a:prstGeom>
              <a:solidFill>
                <a:srgbClr val="354747"/>
              </a:solidFill>
              <a:ln w="9525">
                <a:noFill/>
                <a:miter lim="800000"/>
                <a:headEnd/>
                <a:tailEnd/>
              </a:ln>
            </p:spPr>
            <p:txBody>
              <a:bodyPr/>
              <a:lstStyle/>
              <a:p>
                <a:endParaRPr lang="en-US"/>
              </a:p>
            </p:txBody>
          </p:sp>
          <p:sp>
            <p:nvSpPr>
              <p:cNvPr id="73815" name="Rectangle 38"/>
              <p:cNvSpPr>
                <a:spLocks noChangeArrowheads="1"/>
              </p:cNvSpPr>
              <p:nvPr/>
            </p:nvSpPr>
            <p:spPr bwMode="auto">
              <a:xfrm>
                <a:off x="3320" y="2478"/>
                <a:ext cx="11" cy="127"/>
              </a:xfrm>
              <a:prstGeom prst="rect">
                <a:avLst/>
              </a:prstGeom>
              <a:solidFill>
                <a:srgbClr val="354747"/>
              </a:solidFill>
              <a:ln w="9525">
                <a:noFill/>
                <a:miter lim="800000"/>
                <a:headEnd/>
                <a:tailEnd/>
              </a:ln>
            </p:spPr>
            <p:txBody>
              <a:bodyPr/>
              <a:lstStyle/>
              <a:p>
                <a:endParaRPr lang="en-US"/>
              </a:p>
            </p:txBody>
          </p:sp>
          <p:sp>
            <p:nvSpPr>
              <p:cNvPr id="73816" name="Rectangle 39"/>
              <p:cNvSpPr>
                <a:spLocks noChangeArrowheads="1"/>
              </p:cNvSpPr>
              <p:nvPr/>
            </p:nvSpPr>
            <p:spPr bwMode="auto">
              <a:xfrm>
                <a:off x="3290" y="2386"/>
                <a:ext cx="77" cy="11"/>
              </a:xfrm>
              <a:prstGeom prst="rect">
                <a:avLst/>
              </a:prstGeom>
              <a:solidFill>
                <a:srgbClr val="354747"/>
              </a:solidFill>
              <a:ln w="9525">
                <a:noFill/>
                <a:miter lim="800000"/>
                <a:headEnd/>
                <a:tailEnd/>
              </a:ln>
            </p:spPr>
            <p:txBody>
              <a:bodyPr/>
              <a:lstStyle/>
              <a:p>
                <a:endParaRPr lang="en-US"/>
              </a:p>
            </p:txBody>
          </p:sp>
          <p:sp>
            <p:nvSpPr>
              <p:cNvPr id="73817" name="Rectangle 40"/>
              <p:cNvSpPr>
                <a:spLocks noChangeArrowheads="1"/>
              </p:cNvSpPr>
              <p:nvPr/>
            </p:nvSpPr>
            <p:spPr bwMode="auto">
              <a:xfrm>
                <a:off x="2919" y="2433"/>
                <a:ext cx="31" cy="25"/>
              </a:xfrm>
              <a:prstGeom prst="rect">
                <a:avLst/>
              </a:prstGeom>
              <a:solidFill>
                <a:srgbClr val="354747"/>
              </a:solidFill>
              <a:ln w="9525">
                <a:noFill/>
                <a:miter lim="800000"/>
                <a:headEnd/>
                <a:tailEnd/>
              </a:ln>
            </p:spPr>
            <p:txBody>
              <a:bodyPr/>
              <a:lstStyle/>
              <a:p>
                <a:endParaRPr lang="en-US"/>
              </a:p>
            </p:txBody>
          </p:sp>
          <p:sp>
            <p:nvSpPr>
              <p:cNvPr id="73818" name="Rectangle 41"/>
              <p:cNvSpPr>
                <a:spLocks noChangeArrowheads="1"/>
              </p:cNvSpPr>
              <p:nvPr/>
            </p:nvSpPr>
            <p:spPr bwMode="auto">
              <a:xfrm>
                <a:off x="2898" y="2486"/>
                <a:ext cx="13" cy="125"/>
              </a:xfrm>
              <a:prstGeom prst="rect">
                <a:avLst/>
              </a:prstGeom>
              <a:solidFill>
                <a:srgbClr val="354747"/>
              </a:solidFill>
              <a:ln w="9525">
                <a:noFill/>
                <a:miter lim="800000"/>
                <a:headEnd/>
                <a:tailEnd/>
              </a:ln>
            </p:spPr>
            <p:txBody>
              <a:bodyPr/>
              <a:lstStyle/>
              <a:p>
                <a:endParaRPr lang="en-US"/>
              </a:p>
            </p:txBody>
          </p:sp>
        </p:grpSp>
        <p:grpSp>
          <p:nvGrpSpPr>
            <p:cNvPr id="73740" name="Group 42"/>
            <p:cNvGrpSpPr>
              <a:grpSpLocks/>
            </p:cNvGrpSpPr>
            <p:nvPr/>
          </p:nvGrpSpPr>
          <p:grpSpPr bwMode="auto">
            <a:xfrm>
              <a:off x="3358" y="2973"/>
              <a:ext cx="431" cy="526"/>
              <a:chOff x="1066" y="2548"/>
              <a:chExt cx="1026" cy="1143"/>
            </a:xfrm>
          </p:grpSpPr>
          <p:sp>
            <p:nvSpPr>
              <p:cNvPr id="73742" name="AutoShape 43"/>
              <p:cNvSpPr>
                <a:spLocks noChangeAspect="1" noChangeArrowheads="1" noTextEdit="1"/>
              </p:cNvSpPr>
              <p:nvPr/>
            </p:nvSpPr>
            <p:spPr bwMode="auto">
              <a:xfrm>
                <a:off x="1066" y="2548"/>
                <a:ext cx="1026" cy="1143"/>
              </a:xfrm>
              <a:prstGeom prst="rect">
                <a:avLst/>
              </a:prstGeom>
              <a:noFill/>
              <a:ln w="9525">
                <a:noFill/>
                <a:miter lim="800000"/>
                <a:headEnd/>
                <a:tailEnd/>
              </a:ln>
            </p:spPr>
            <p:txBody>
              <a:bodyPr/>
              <a:lstStyle/>
              <a:p>
                <a:endParaRPr lang="en-US"/>
              </a:p>
            </p:txBody>
          </p:sp>
          <p:sp>
            <p:nvSpPr>
              <p:cNvPr id="73743" name="Freeform 44"/>
              <p:cNvSpPr>
                <a:spLocks/>
              </p:cNvSpPr>
              <p:nvPr/>
            </p:nvSpPr>
            <p:spPr bwMode="auto">
              <a:xfrm>
                <a:off x="1190" y="2550"/>
                <a:ext cx="858" cy="1139"/>
              </a:xfrm>
              <a:custGeom>
                <a:avLst/>
                <a:gdLst>
                  <a:gd name="T0" fmla="*/ 1058 w 1714"/>
                  <a:gd name="T1" fmla="*/ 30 h 2278"/>
                  <a:gd name="T2" fmla="*/ 1094 w 1714"/>
                  <a:gd name="T3" fmla="*/ 49 h 2278"/>
                  <a:gd name="T4" fmla="*/ 1088 w 1714"/>
                  <a:gd name="T5" fmla="*/ 70 h 2278"/>
                  <a:gd name="T6" fmla="*/ 1124 w 1714"/>
                  <a:gd name="T7" fmla="*/ 106 h 2278"/>
                  <a:gd name="T8" fmla="*/ 1228 w 1714"/>
                  <a:gd name="T9" fmla="*/ 187 h 2278"/>
                  <a:gd name="T10" fmla="*/ 1245 w 1714"/>
                  <a:gd name="T11" fmla="*/ 312 h 2278"/>
                  <a:gd name="T12" fmla="*/ 1263 w 1714"/>
                  <a:gd name="T13" fmla="*/ 490 h 2278"/>
                  <a:gd name="T14" fmla="*/ 1319 w 1714"/>
                  <a:gd name="T15" fmla="*/ 542 h 2278"/>
                  <a:gd name="T16" fmla="*/ 1280 w 1714"/>
                  <a:gd name="T17" fmla="*/ 626 h 2278"/>
                  <a:gd name="T18" fmla="*/ 1208 w 1714"/>
                  <a:gd name="T19" fmla="*/ 646 h 2278"/>
                  <a:gd name="T20" fmla="*/ 1174 w 1714"/>
                  <a:gd name="T21" fmla="*/ 646 h 2278"/>
                  <a:gd name="T22" fmla="*/ 1165 w 1714"/>
                  <a:gd name="T23" fmla="*/ 677 h 2278"/>
                  <a:gd name="T24" fmla="*/ 1262 w 1714"/>
                  <a:gd name="T25" fmla="*/ 715 h 2278"/>
                  <a:gd name="T26" fmla="*/ 1369 w 1714"/>
                  <a:gd name="T27" fmla="*/ 778 h 2278"/>
                  <a:gd name="T28" fmla="*/ 1490 w 1714"/>
                  <a:gd name="T29" fmla="*/ 898 h 2278"/>
                  <a:gd name="T30" fmla="*/ 1631 w 1714"/>
                  <a:gd name="T31" fmla="*/ 1112 h 2278"/>
                  <a:gd name="T32" fmla="*/ 1713 w 1714"/>
                  <a:gd name="T33" fmla="*/ 1418 h 2278"/>
                  <a:gd name="T34" fmla="*/ 1679 w 1714"/>
                  <a:gd name="T35" fmla="*/ 1560 h 2278"/>
                  <a:gd name="T36" fmla="*/ 1598 w 1714"/>
                  <a:gd name="T37" fmla="*/ 1596 h 2278"/>
                  <a:gd name="T38" fmla="*/ 1675 w 1714"/>
                  <a:gd name="T39" fmla="*/ 1986 h 2278"/>
                  <a:gd name="T40" fmla="*/ 1688 w 1714"/>
                  <a:gd name="T41" fmla="*/ 2196 h 2278"/>
                  <a:gd name="T42" fmla="*/ 1625 w 1714"/>
                  <a:gd name="T43" fmla="*/ 2266 h 2278"/>
                  <a:gd name="T44" fmla="*/ 1511 w 1714"/>
                  <a:gd name="T45" fmla="*/ 2267 h 2278"/>
                  <a:gd name="T46" fmla="*/ 1346 w 1714"/>
                  <a:gd name="T47" fmla="*/ 2268 h 2278"/>
                  <a:gd name="T48" fmla="*/ 1181 w 1714"/>
                  <a:gd name="T49" fmla="*/ 2271 h 2278"/>
                  <a:gd name="T50" fmla="*/ 1017 w 1714"/>
                  <a:gd name="T51" fmla="*/ 2274 h 2278"/>
                  <a:gd name="T52" fmla="*/ 852 w 1714"/>
                  <a:gd name="T53" fmla="*/ 2278 h 2278"/>
                  <a:gd name="T54" fmla="*/ 710 w 1714"/>
                  <a:gd name="T55" fmla="*/ 2278 h 2278"/>
                  <a:gd name="T56" fmla="*/ 544 w 1714"/>
                  <a:gd name="T57" fmla="*/ 2276 h 2278"/>
                  <a:gd name="T58" fmla="*/ 377 w 1714"/>
                  <a:gd name="T59" fmla="*/ 2273 h 2278"/>
                  <a:gd name="T60" fmla="*/ 212 w 1714"/>
                  <a:gd name="T61" fmla="*/ 2272 h 2278"/>
                  <a:gd name="T62" fmla="*/ 62 w 1714"/>
                  <a:gd name="T63" fmla="*/ 2265 h 2278"/>
                  <a:gd name="T64" fmla="*/ 25 w 1714"/>
                  <a:gd name="T65" fmla="*/ 2197 h 2278"/>
                  <a:gd name="T66" fmla="*/ 125 w 1714"/>
                  <a:gd name="T67" fmla="*/ 1855 h 2278"/>
                  <a:gd name="T68" fmla="*/ 193 w 1714"/>
                  <a:gd name="T69" fmla="*/ 1669 h 2278"/>
                  <a:gd name="T70" fmla="*/ 178 w 1714"/>
                  <a:gd name="T71" fmla="*/ 1618 h 2278"/>
                  <a:gd name="T72" fmla="*/ 91 w 1714"/>
                  <a:gd name="T73" fmla="*/ 1584 h 2278"/>
                  <a:gd name="T74" fmla="*/ 14 w 1714"/>
                  <a:gd name="T75" fmla="*/ 1534 h 2278"/>
                  <a:gd name="T76" fmla="*/ 25 w 1714"/>
                  <a:gd name="T77" fmla="*/ 1269 h 2278"/>
                  <a:gd name="T78" fmla="*/ 113 w 1714"/>
                  <a:gd name="T79" fmla="*/ 1031 h 2278"/>
                  <a:gd name="T80" fmla="*/ 231 w 1714"/>
                  <a:gd name="T81" fmla="*/ 862 h 2278"/>
                  <a:gd name="T82" fmla="*/ 387 w 1714"/>
                  <a:gd name="T83" fmla="*/ 723 h 2278"/>
                  <a:gd name="T84" fmla="*/ 478 w 1714"/>
                  <a:gd name="T85" fmla="*/ 679 h 2278"/>
                  <a:gd name="T86" fmla="*/ 468 w 1714"/>
                  <a:gd name="T87" fmla="*/ 628 h 2278"/>
                  <a:gd name="T88" fmla="*/ 441 w 1714"/>
                  <a:gd name="T89" fmla="*/ 609 h 2278"/>
                  <a:gd name="T90" fmla="*/ 395 w 1714"/>
                  <a:gd name="T91" fmla="*/ 610 h 2278"/>
                  <a:gd name="T92" fmla="*/ 351 w 1714"/>
                  <a:gd name="T93" fmla="*/ 536 h 2278"/>
                  <a:gd name="T94" fmla="*/ 406 w 1714"/>
                  <a:gd name="T95" fmla="*/ 473 h 2278"/>
                  <a:gd name="T96" fmla="*/ 457 w 1714"/>
                  <a:gd name="T97" fmla="*/ 479 h 2278"/>
                  <a:gd name="T98" fmla="*/ 449 w 1714"/>
                  <a:gd name="T99" fmla="*/ 369 h 2278"/>
                  <a:gd name="T100" fmla="*/ 456 w 1714"/>
                  <a:gd name="T101" fmla="*/ 199 h 2278"/>
                  <a:gd name="T102" fmla="*/ 501 w 1714"/>
                  <a:gd name="T103" fmla="*/ 126 h 2278"/>
                  <a:gd name="T104" fmla="*/ 570 w 1714"/>
                  <a:gd name="T105" fmla="*/ 137 h 2278"/>
                  <a:gd name="T106" fmla="*/ 640 w 1714"/>
                  <a:gd name="T107" fmla="*/ 50 h 2278"/>
                  <a:gd name="T108" fmla="*/ 737 w 1714"/>
                  <a:gd name="T109" fmla="*/ 19 h 2278"/>
                  <a:gd name="T110" fmla="*/ 833 w 1714"/>
                  <a:gd name="T111" fmla="*/ 1 h 2278"/>
                  <a:gd name="T112" fmla="*/ 920 w 1714"/>
                  <a:gd name="T113" fmla="*/ 2 h 2278"/>
                  <a:gd name="T114" fmla="*/ 1002 w 1714"/>
                  <a:gd name="T115" fmla="*/ 19 h 227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14"/>
                  <a:gd name="T175" fmla="*/ 0 h 2278"/>
                  <a:gd name="T176" fmla="*/ 1714 w 1714"/>
                  <a:gd name="T177" fmla="*/ 2278 h 227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14" h="2278">
                    <a:moveTo>
                      <a:pt x="1013" y="23"/>
                    </a:moveTo>
                    <a:lnTo>
                      <a:pt x="1020" y="25"/>
                    </a:lnTo>
                    <a:lnTo>
                      <a:pt x="1027" y="26"/>
                    </a:lnTo>
                    <a:lnTo>
                      <a:pt x="1035" y="27"/>
                    </a:lnTo>
                    <a:lnTo>
                      <a:pt x="1042" y="27"/>
                    </a:lnTo>
                    <a:lnTo>
                      <a:pt x="1050" y="28"/>
                    </a:lnTo>
                    <a:lnTo>
                      <a:pt x="1058" y="30"/>
                    </a:lnTo>
                    <a:lnTo>
                      <a:pt x="1066" y="31"/>
                    </a:lnTo>
                    <a:lnTo>
                      <a:pt x="1073" y="33"/>
                    </a:lnTo>
                    <a:lnTo>
                      <a:pt x="1076" y="36"/>
                    </a:lnTo>
                    <a:lnTo>
                      <a:pt x="1081" y="40"/>
                    </a:lnTo>
                    <a:lnTo>
                      <a:pt x="1084" y="43"/>
                    </a:lnTo>
                    <a:lnTo>
                      <a:pt x="1089" y="46"/>
                    </a:lnTo>
                    <a:lnTo>
                      <a:pt x="1094" y="49"/>
                    </a:lnTo>
                    <a:lnTo>
                      <a:pt x="1098" y="51"/>
                    </a:lnTo>
                    <a:lnTo>
                      <a:pt x="1103" y="55"/>
                    </a:lnTo>
                    <a:lnTo>
                      <a:pt x="1107" y="58"/>
                    </a:lnTo>
                    <a:lnTo>
                      <a:pt x="1103" y="62"/>
                    </a:lnTo>
                    <a:lnTo>
                      <a:pt x="1098" y="65"/>
                    </a:lnTo>
                    <a:lnTo>
                      <a:pt x="1093" y="68"/>
                    </a:lnTo>
                    <a:lnTo>
                      <a:pt x="1088" y="70"/>
                    </a:lnTo>
                    <a:lnTo>
                      <a:pt x="1082" y="72"/>
                    </a:lnTo>
                    <a:lnTo>
                      <a:pt x="1076" y="74"/>
                    </a:lnTo>
                    <a:lnTo>
                      <a:pt x="1072" y="78"/>
                    </a:lnTo>
                    <a:lnTo>
                      <a:pt x="1067" y="81"/>
                    </a:lnTo>
                    <a:lnTo>
                      <a:pt x="1087" y="88"/>
                    </a:lnTo>
                    <a:lnTo>
                      <a:pt x="1105" y="96"/>
                    </a:lnTo>
                    <a:lnTo>
                      <a:pt x="1124" y="106"/>
                    </a:lnTo>
                    <a:lnTo>
                      <a:pt x="1142" y="115"/>
                    </a:lnTo>
                    <a:lnTo>
                      <a:pt x="1159" y="125"/>
                    </a:lnTo>
                    <a:lnTo>
                      <a:pt x="1177" y="137"/>
                    </a:lnTo>
                    <a:lnTo>
                      <a:pt x="1194" y="149"/>
                    </a:lnTo>
                    <a:lnTo>
                      <a:pt x="1211" y="162"/>
                    </a:lnTo>
                    <a:lnTo>
                      <a:pt x="1221" y="174"/>
                    </a:lnTo>
                    <a:lnTo>
                      <a:pt x="1228" y="187"/>
                    </a:lnTo>
                    <a:lnTo>
                      <a:pt x="1235" y="200"/>
                    </a:lnTo>
                    <a:lnTo>
                      <a:pt x="1245" y="213"/>
                    </a:lnTo>
                    <a:lnTo>
                      <a:pt x="1247" y="231"/>
                    </a:lnTo>
                    <a:lnTo>
                      <a:pt x="1250" y="248"/>
                    </a:lnTo>
                    <a:lnTo>
                      <a:pt x="1251" y="267"/>
                    </a:lnTo>
                    <a:lnTo>
                      <a:pt x="1250" y="285"/>
                    </a:lnTo>
                    <a:lnTo>
                      <a:pt x="1245" y="312"/>
                    </a:lnTo>
                    <a:lnTo>
                      <a:pt x="1238" y="338"/>
                    </a:lnTo>
                    <a:lnTo>
                      <a:pt x="1231" y="365"/>
                    </a:lnTo>
                    <a:lnTo>
                      <a:pt x="1226" y="391"/>
                    </a:lnTo>
                    <a:lnTo>
                      <a:pt x="1226" y="490"/>
                    </a:lnTo>
                    <a:lnTo>
                      <a:pt x="1238" y="490"/>
                    </a:lnTo>
                    <a:lnTo>
                      <a:pt x="1250" y="489"/>
                    </a:lnTo>
                    <a:lnTo>
                      <a:pt x="1263" y="490"/>
                    </a:lnTo>
                    <a:lnTo>
                      <a:pt x="1276" y="491"/>
                    </a:lnTo>
                    <a:lnTo>
                      <a:pt x="1287" y="494"/>
                    </a:lnTo>
                    <a:lnTo>
                      <a:pt x="1297" y="498"/>
                    </a:lnTo>
                    <a:lnTo>
                      <a:pt x="1306" y="506"/>
                    </a:lnTo>
                    <a:lnTo>
                      <a:pt x="1312" y="516"/>
                    </a:lnTo>
                    <a:lnTo>
                      <a:pt x="1318" y="528"/>
                    </a:lnTo>
                    <a:lnTo>
                      <a:pt x="1319" y="542"/>
                    </a:lnTo>
                    <a:lnTo>
                      <a:pt x="1319" y="556"/>
                    </a:lnTo>
                    <a:lnTo>
                      <a:pt x="1316" y="570"/>
                    </a:lnTo>
                    <a:lnTo>
                      <a:pt x="1311" y="582"/>
                    </a:lnTo>
                    <a:lnTo>
                      <a:pt x="1304" y="595"/>
                    </a:lnTo>
                    <a:lnTo>
                      <a:pt x="1297" y="608"/>
                    </a:lnTo>
                    <a:lnTo>
                      <a:pt x="1288" y="618"/>
                    </a:lnTo>
                    <a:lnTo>
                      <a:pt x="1280" y="626"/>
                    </a:lnTo>
                    <a:lnTo>
                      <a:pt x="1271" y="633"/>
                    </a:lnTo>
                    <a:lnTo>
                      <a:pt x="1262" y="640"/>
                    </a:lnTo>
                    <a:lnTo>
                      <a:pt x="1251" y="645"/>
                    </a:lnTo>
                    <a:lnTo>
                      <a:pt x="1241" y="648"/>
                    </a:lnTo>
                    <a:lnTo>
                      <a:pt x="1230" y="649"/>
                    </a:lnTo>
                    <a:lnTo>
                      <a:pt x="1218" y="648"/>
                    </a:lnTo>
                    <a:lnTo>
                      <a:pt x="1208" y="646"/>
                    </a:lnTo>
                    <a:lnTo>
                      <a:pt x="1202" y="643"/>
                    </a:lnTo>
                    <a:lnTo>
                      <a:pt x="1197" y="640"/>
                    </a:lnTo>
                    <a:lnTo>
                      <a:pt x="1193" y="635"/>
                    </a:lnTo>
                    <a:lnTo>
                      <a:pt x="1189" y="631"/>
                    </a:lnTo>
                    <a:lnTo>
                      <a:pt x="1185" y="635"/>
                    </a:lnTo>
                    <a:lnTo>
                      <a:pt x="1179" y="641"/>
                    </a:lnTo>
                    <a:lnTo>
                      <a:pt x="1174" y="646"/>
                    </a:lnTo>
                    <a:lnTo>
                      <a:pt x="1170" y="651"/>
                    </a:lnTo>
                    <a:lnTo>
                      <a:pt x="1165" y="656"/>
                    </a:lnTo>
                    <a:lnTo>
                      <a:pt x="1160" y="662"/>
                    </a:lnTo>
                    <a:lnTo>
                      <a:pt x="1156" y="666"/>
                    </a:lnTo>
                    <a:lnTo>
                      <a:pt x="1150" y="672"/>
                    </a:lnTo>
                    <a:lnTo>
                      <a:pt x="1157" y="674"/>
                    </a:lnTo>
                    <a:lnTo>
                      <a:pt x="1165" y="677"/>
                    </a:lnTo>
                    <a:lnTo>
                      <a:pt x="1172" y="678"/>
                    </a:lnTo>
                    <a:lnTo>
                      <a:pt x="1179" y="680"/>
                    </a:lnTo>
                    <a:lnTo>
                      <a:pt x="1196" y="686"/>
                    </a:lnTo>
                    <a:lnTo>
                      <a:pt x="1212" y="693"/>
                    </a:lnTo>
                    <a:lnTo>
                      <a:pt x="1228" y="700"/>
                    </a:lnTo>
                    <a:lnTo>
                      <a:pt x="1246" y="707"/>
                    </a:lnTo>
                    <a:lnTo>
                      <a:pt x="1262" y="715"/>
                    </a:lnTo>
                    <a:lnTo>
                      <a:pt x="1277" y="723"/>
                    </a:lnTo>
                    <a:lnTo>
                      <a:pt x="1293" y="731"/>
                    </a:lnTo>
                    <a:lnTo>
                      <a:pt x="1309" y="739"/>
                    </a:lnTo>
                    <a:lnTo>
                      <a:pt x="1324" y="748"/>
                    </a:lnTo>
                    <a:lnTo>
                      <a:pt x="1339" y="759"/>
                    </a:lnTo>
                    <a:lnTo>
                      <a:pt x="1354" y="768"/>
                    </a:lnTo>
                    <a:lnTo>
                      <a:pt x="1369" y="778"/>
                    </a:lnTo>
                    <a:lnTo>
                      <a:pt x="1384" y="790"/>
                    </a:lnTo>
                    <a:lnTo>
                      <a:pt x="1399" y="801"/>
                    </a:lnTo>
                    <a:lnTo>
                      <a:pt x="1413" y="813"/>
                    </a:lnTo>
                    <a:lnTo>
                      <a:pt x="1426" y="825"/>
                    </a:lnTo>
                    <a:lnTo>
                      <a:pt x="1449" y="848"/>
                    </a:lnTo>
                    <a:lnTo>
                      <a:pt x="1470" y="874"/>
                    </a:lnTo>
                    <a:lnTo>
                      <a:pt x="1490" y="898"/>
                    </a:lnTo>
                    <a:lnTo>
                      <a:pt x="1508" y="924"/>
                    </a:lnTo>
                    <a:lnTo>
                      <a:pt x="1527" y="950"/>
                    </a:lnTo>
                    <a:lnTo>
                      <a:pt x="1544" y="976"/>
                    </a:lnTo>
                    <a:lnTo>
                      <a:pt x="1561" y="1003"/>
                    </a:lnTo>
                    <a:lnTo>
                      <a:pt x="1578" y="1028"/>
                    </a:lnTo>
                    <a:lnTo>
                      <a:pt x="1606" y="1069"/>
                    </a:lnTo>
                    <a:lnTo>
                      <a:pt x="1631" y="1112"/>
                    </a:lnTo>
                    <a:lnTo>
                      <a:pt x="1653" y="1157"/>
                    </a:lnTo>
                    <a:lnTo>
                      <a:pt x="1673" y="1202"/>
                    </a:lnTo>
                    <a:lnTo>
                      <a:pt x="1688" y="1249"/>
                    </a:lnTo>
                    <a:lnTo>
                      <a:pt x="1699" y="1298"/>
                    </a:lnTo>
                    <a:lnTo>
                      <a:pt x="1707" y="1348"/>
                    </a:lnTo>
                    <a:lnTo>
                      <a:pt x="1712" y="1399"/>
                    </a:lnTo>
                    <a:lnTo>
                      <a:pt x="1713" y="1418"/>
                    </a:lnTo>
                    <a:lnTo>
                      <a:pt x="1714" y="1438"/>
                    </a:lnTo>
                    <a:lnTo>
                      <a:pt x="1712" y="1458"/>
                    </a:lnTo>
                    <a:lnTo>
                      <a:pt x="1709" y="1477"/>
                    </a:lnTo>
                    <a:lnTo>
                      <a:pt x="1705" y="1500"/>
                    </a:lnTo>
                    <a:lnTo>
                      <a:pt x="1703" y="1524"/>
                    </a:lnTo>
                    <a:lnTo>
                      <a:pt x="1695" y="1546"/>
                    </a:lnTo>
                    <a:lnTo>
                      <a:pt x="1679" y="1560"/>
                    </a:lnTo>
                    <a:lnTo>
                      <a:pt x="1667" y="1565"/>
                    </a:lnTo>
                    <a:lnTo>
                      <a:pt x="1654" y="1570"/>
                    </a:lnTo>
                    <a:lnTo>
                      <a:pt x="1643" y="1575"/>
                    </a:lnTo>
                    <a:lnTo>
                      <a:pt x="1631" y="1581"/>
                    </a:lnTo>
                    <a:lnTo>
                      <a:pt x="1620" y="1585"/>
                    </a:lnTo>
                    <a:lnTo>
                      <a:pt x="1610" y="1591"/>
                    </a:lnTo>
                    <a:lnTo>
                      <a:pt x="1598" y="1596"/>
                    </a:lnTo>
                    <a:lnTo>
                      <a:pt x="1587" y="1602"/>
                    </a:lnTo>
                    <a:lnTo>
                      <a:pt x="1601" y="1665"/>
                    </a:lnTo>
                    <a:lnTo>
                      <a:pt x="1616" y="1729"/>
                    </a:lnTo>
                    <a:lnTo>
                      <a:pt x="1633" y="1793"/>
                    </a:lnTo>
                    <a:lnTo>
                      <a:pt x="1648" y="1857"/>
                    </a:lnTo>
                    <a:lnTo>
                      <a:pt x="1663" y="1922"/>
                    </a:lnTo>
                    <a:lnTo>
                      <a:pt x="1675" y="1986"/>
                    </a:lnTo>
                    <a:lnTo>
                      <a:pt x="1687" y="2051"/>
                    </a:lnTo>
                    <a:lnTo>
                      <a:pt x="1696" y="2116"/>
                    </a:lnTo>
                    <a:lnTo>
                      <a:pt x="1698" y="2131"/>
                    </a:lnTo>
                    <a:lnTo>
                      <a:pt x="1702" y="2146"/>
                    </a:lnTo>
                    <a:lnTo>
                      <a:pt x="1701" y="2161"/>
                    </a:lnTo>
                    <a:lnTo>
                      <a:pt x="1692" y="2175"/>
                    </a:lnTo>
                    <a:lnTo>
                      <a:pt x="1688" y="2196"/>
                    </a:lnTo>
                    <a:lnTo>
                      <a:pt x="1681" y="2215"/>
                    </a:lnTo>
                    <a:lnTo>
                      <a:pt x="1673" y="2236"/>
                    </a:lnTo>
                    <a:lnTo>
                      <a:pt x="1664" y="2256"/>
                    </a:lnTo>
                    <a:lnTo>
                      <a:pt x="1654" y="2260"/>
                    </a:lnTo>
                    <a:lnTo>
                      <a:pt x="1644" y="2263"/>
                    </a:lnTo>
                    <a:lnTo>
                      <a:pt x="1635" y="2265"/>
                    </a:lnTo>
                    <a:lnTo>
                      <a:pt x="1625" y="2266"/>
                    </a:lnTo>
                    <a:lnTo>
                      <a:pt x="1613" y="2267"/>
                    </a:lnTo>
                    <a:lnTo>
                      <a:pt x="1603" y="2267"/>
                    </a:lnTo>
                    <a:lnTo>
                      <a:pt x="1591" y="2267"/>
                    </a:lnTo>
                    <a:lnTo>
                      <a:pt x="1581" y="2267"/>
                    </a:lnTo>
                    <a:lnTo>
                      <a:pt x="1558" y="2267"/>
                    </a:lnTo>
                    <a:lnTo>
                      <a:pt x="1534" y="2267"/>
                    </a:lnTo>
                    <a:lnTo>
                      <a:pt x="1511" y="2267"/>
                    </a:lnTo>
                    <a:lnTo>
                      <a:pt x="1487" y="2267"/>
                    </a:lnTo>
                    <a:lnTo>
                      <a:pt x="1463" y="2267"/>
                    </a:lnTo>
                    <a:lnTo>
                      <a:pt x="1440" y="2267"/>
                    </a:lnTo>
                    <a:lnTo>
                      <a:pt x="1416" y="2268"/>
                    </a:lnTo>
                    <a:lnTo>
                      <a:pt x="1393" y="2268"/>
                    </a:lnTo>
                    <a:lnTo>
                      <a:pt x="1370" y="2268"/>
                    </a:lnTo>
                    <a:lnTo>
                      <a:pt x="1346" y="2268"/>
                    </a:lnTo>
                    <a:lnTo>
                      <a:pt x="1323" y="2269"/>
                    </a:lnTo>
                    <a:lnTo>
                      <a:pt x="1300" y="2269"/>
                    </a:lnTo>
                    <a:lnTo>
                      <a:pt x="1276" y="2269"/>
                    </a:lnTo>
                    <a:lnTo>
                      <a:pt x="1253" y="2269"/>
                    </a:lnTo>
                    <a:lnTo>
                      <a:pt x="1228" y="2271"/>
                    </a:lnTo>
                    <a:lnTo>
                      <a:pt x="1205" y="2271"/>
                    </a:lnTo>
                    <a:lnTo>
                      <a:pt x="1181" y="2271"/>
                    </a:lnTo>
                    <a:lnTo>
                      <a:pt x="1158" y="2272"/>
                    </a:lnTo>
                    <a:lnTo>
                      <a:pt x="1135" y="2272"/>
                    </a:lnTo>
                    <a:lnTo>
                      <a:pt x="1111" y="2272"/>
                    </a:lnTo>
                    <a:lnTo>
                      <a:pt x="1088" y="2273"/>
                    </a:lnTo>
                    <a:lnTo>
                      <a:pt x="1064" y="2273"/>
                    </a:lnTo>
                    <a:lnTo>
                      <a:pt x="1041" y="2274"/>
                    </a:lnTo>
                    <a:lnTo>
                      <a:pt x="1017" y="2274"/>
                    </a:lnTo>
                    <a:lnTo>
                      <a:pt x="993" y="2274"/>
                    </a:lnTo>
                    <a:lnTo>
                      <a:pt x="970" y="2275"/>
                    </a:lnTo>
                    <a:lnTo>
                      <a:pt x="946" y="2275"/>
                    </a:lnTo>
                    <a:lnTo>
                      <a:pt x="923" y="2275"/>
                    </a:lnTo>
                    <a:lnTo>
                      <a:pt x="899" y="2276"/>
                    </a:lnTo>
                    <a:lnTo>
                      <a:pt x="876" y="2276"/>
                    </a:lnTo>
                    <a:lnTo>
                      <a:pt x="852" y="2278"/>
                    </a:lnTo>
                    <a:lnTo>
                      <a:pt x="829" y="2278"/>
                    </a:lnTo>
                    <a:lnTo>
                      <a:pt x="830" y="2276"/>
                    </a:lnTo>
                    <a:lnTo>
                      <a:pt x="806" y="2276"/>
                    </a:lnTo>
                    <a:lnTo>
                      <a:pt x="783" y="2278"/>
                    </a:lnTo>
                    <a:lnTo>
                      <a:pt x="759" y="2278"/>
                    </a:lnTo>
                    <a:lnTo>
                      <a:pt x="734" y="2278"/>
                    </a:lnTo>
                    <a:lnTo>
                      <a:pt x="710" y="2278"/>
                    </a:lnTo>
                    <a:lnTo>
                      <a:pt x="687" y="2278"/>
                    </a:lnTo>
                    <a:lnTo>
                      <a:pt x="663" y="2278"/>
                    </a:lnTo>
                    <a:lnTo>
                      <a:pt x="639" y="2278"/>
                    </a:lnTo>
                    <a:lnTo>
                      <a:pt x="616" y="2276"/>
                    </a:lnTo>
                    <a:lnTo>
                      <a:pt x="592" y="2276"/>
                    </a:lnTo>
                    <a:lnTo>
                      <a:pt x="567" y="2276"/>
                    </a:lnTo>
                    <a:lnTo>
                      <a:pt x="544" y="2276"/>
                    </a:lnTo>
                    <a:lnTo>
                      <a:pt x="520" y="2275"/>
                    </a:lnTo>
                    <a:lnTo>
                      <a:pt x="496" y="2275"/>
                    </a:lnTo>
                    <a:lnTo>
                      <a:pt x="473" y="2275"/>
                    </a:lnTo>
                    <a:lnTo>
                      <a:pt x="449" y="2274"/>
                    </a:lnTo>
                    <a:lnTo>
                      <a:pt x="425" y="2274"/>
                    </a:lnTo>
                    <a:lnTo>
                      <a:pt x="402" y="2274"/>
                    </a:lnTo>
                    <a:lnTo>
                      <a:pt x="377" y="2273"/>
                    </a:lnTo>
                    <a:lnTo>
                      <a:pt x="354" y="2273"/>
                    </a:lnTo>
                    <a:lnTo>
                      <a:pt x="330" y="2273"/>
                    </a:lnTo>
                    <a:lnTo>
                      <a:pt x="306" y="2273"/>
                    </a:lnTo>
                    <a:lnTo>
                      <a:pt x="283" y="2272"/>
                    </a:lnTo>
                    <a:lnTo>
                      <a:pt x="259" y="2272"/>
                    </a:lnTo>
                    <a:lnTo>
                      <a:pt x="235" y="2272"/>
                    </a:lnTo>
                    <a:lnTo>
                      <a:pt x="212" y="2272"/>
                    </a:lnTo>
                    <a:lnTo>
                      <a:pt x="187" y="2272"/>
                    </a:lnTo>
                    <a:lnTo>
                      <a:pt x="164" y="2273"/>
                    </a:lnTo>
                    <a:lnTo>
                      <a:pt x="140" y="2273"/>
                    </a:lnTo>
                    <a:lnTo>
                      <a:pt x="116" y="2273"/>
                    </a:lnTo>
                    <a:lnTo>
                      <a:pt x="93" y="2273"/>
                    </a:lnTo>
                    <a:lnTo>
                      <a:pt x="69" y="2274"/>
                    </a:lnTo>
                    <a:lnTo>
                      <a:pt x="62" y="2265"/>
                    </a:lnTo>
                    <a:lnTo>
                      <a:pt x="56" y="2256"/>
                    </a:lnTo>
                    <a:lnTo>
                      <a:pt x="50" y="2246"/>
                    </a:lnTo>
                    <a:lnTo>
                      <a:pt x="45" y="2236"/>
                    </a:lnTo>
                    <a:lnTo>
                      <a:pt x="40" y="2227"/>
                    </a:lnTo>
                    <a:lnTo>
                      <a:pt x="35" y="2217"/>
                    </a:lnTo>
                    <a:lnTo>
                      <a:pt x="30" y="2206"/>
                    </a:lnTo>
                    <a:lnTo>
                      <a:pt x="25" y="2197"/>
                    </a:lnTo>
                    <a:lnTo>
                      <a:pt x="40" y="2149"/>
                    </a:lnTo>
                    <a:lnTo>
                      <a:pt x="55" y="2100"/>
                    </a:lnTo>
                    <a:lnTo>
                      <a:pt x="70" y="2052"/>
                    </a:lnTo>
                    <a:lnTo>
                      <a:pt x="84" y="2002"/>
                    </a:lnTo>
                    <a:lnTo>
                      <a:pt x="98" y="1953"/>
                    </a:lnTo>
                    <a:lnTo>
                      <a:pt x="111" y="1904"/>
                    </a:lnTo>
                    <a:lnTo>
                      <a:pt x="125" y="1855"/>
                    </a:lnTo>
                    <a:lnTo>
                      <a:pt x="139" y="1805"/>
                    </a:lnTo>
                    <a:lnTo>
                      <a:pt x="146" y="1782"/>
                    </a:lnTo>
                    <a:lnTo>
                      <a:pt x="154" y="1759"/>
                    </a:lnTo>
                    <a:lnTo>
                      <a:pt x="163" y="1736"/>
                    </a:lnTo>
                    <a:lnTo>
                      <a:pt x="174" y="1714"/>
                    </a:lnTo>
                    <a:lnTo>
                      <a:pt x="183" y="1691"/>
                    </a:lnTo>
                    <a:lnTo>
                      <a:pt x="193" y="1669"/>
                    </a:lnTo>
                    <a:lnTo>
                      <a:pt x="202" y="1648"/>
                    </a:lnTo>
                    <a:lnTo>
                      <a:pt x="212" y="1625"/>
                    </a:lnTo>
                    <a:lnTo>
                      <a:pt x="207" y="1622"/>
                    </a:lnTo>
                    <a:lnTo>
                      <a:pt x="201" y="1622"/>
                    </a:lnTo>
                    <a:lnTo>
                      <a:pt x="197" y="1621"/>
                    </a:lnTo>
                    <a:lnTo>
                      <a:pt x="191" y="1621"/>
                    </a:lnTo>
                    <a:lnTo>
                      <a:pt x="178" y="1618"/>
                    </a:lnTo>
                    <a:lnTo>
                      <a:pt x="166" y="1614"/>
                    </a:lnTo>
                    <a:lnTo>
                      <a:pt x="153" y="1611"/>
                    </a:lnTo>
                    <a:lnTo>
                      <a:pt x="140" y="1606"/>
                    </a:lnTo>
                    <a:lnTo>
                      <a:pt x="128" y="1602"/>
                    </a:lnTo>
                    <a:lnTo>
                      <a:pt x="115" y="1596"/>
                    </a:lnTo>
                    <a:lnTo>
                      <a:pt x="103" y="1591"/>
                    </a:lnTo>
                    <a:lnTo>
                      <a:pt x="91" y="1584"/>
                    </a:lnTo>
                    <a:lnTo>
                      <a:pt x="79" y="1579"/>
                    </a:lnTo>
                    <a:lnTo>
                      <a:pt x="68" y="1572"/>
                    </a:lnTo>
                    <a:lnTo>
                      <a:pt x="56" y="1565"/>
                    </a:lnTo>
                    <a:lnTo>
                      <a:pt x="45" y="1558"/>
                    </a:lnTo>
                    <a:lnTo>
                      <a:pt x="34" y="1550"/>
                    </a:lnTo>
                    <a:lnTo>
                      <a:pt x="24" y="1542"/>
                    </a:lnTo>
                    <a:lnTo>
                      <a:pt x="14" y="1534"/>
                    </a:lnTo>
                    <a:lnTo>
                      <a:pt x="3" y="1524"/>
                    </a:lnTo>
                    <a:lnTo>
                      <a:pt x="0" y="1478"/>
                    </a:lnTo>
                    <a:lnTo>
                      <a:pt x="2" y="1433"/>
                    </a:lnTo>
                    <a:lnTo>
                      <a:pt x="7" y="1387"/>
                    </a:lnTo>
                    <a:lnTo>
                      <a:pt x="12" y="1342"/>
                    </a:lnTo>
                    <a:lnTo>
                      <a:pt x="18" y="1306"/>
                    </a:lnTo>
                    <a:lnTo>
                      <a:pt x="25" y="1269"/>
                    </a:lnTo>
                    <a:lnTo>
                      <a:pt x="33" y="1233"/>
                    </a:lnTo>
                    <a:lnTo>
                      <a:pt x="43" y="1196"/>
                    </a:lnTo>
                    <a:lnTo>
                      <a:pt x="55" y="1162"/>
                    </a:lnTo>
                    <a:lnTo>
                      <a:pt x="69" y="1126"/>
                    </a:lnTo>
                    <a:lnTo>
                      <a:pt x="83" y="1091"/>
                    </a:lnTo>
                    <a:lnTo>
                      <a:pt x="99" y="1058"/>
                    </a:lnTo>
                    <a:lnTo>
                      <a:pt x="113" y="1031"/>
                    </a:lnTo>
                    <a:lnTo>
                      <a:pt x="126" y="1006"/>
                    </a:lnTo>
                    <a:lnTo>
                      <a:pt x="141" y="981"/>
                    </a:lnTo>
                    <a:lnTo>
                      <a:pt x="159" y="957"/>
                    </a:lnTo>
                    <a:lnTo>
                      <a:pt x="175" y="932"/>
                    </a:lnTo>
                    <a:lnTo>
                      <a:pt x="193" y="908"/>
                    </a:lnTo>
                    <a:lnTo>
                      <a:pt x="212" y="885"/>
                    </a:lnTo>
                    <a:lnTo>
                      <a:pt x="231" y="862"/>
                    </a:lnTo>
                    <a:lnTo>
                      <a:pt x="252" y="840"/>
                    </a:lnTo>
                    <a:lnTo>
                      <a:pt x="273" y="818"/>
                    </a:lnTo>
                    <a:lnTo>
                      <a:pt x="295" y="798"/>
                    </a:lnTo>
                    <a:lnTo>
                      <a:pt x="316" y="778"/>
                    </a:lnTo>
                    <a:lnTo>
                      <a:pt x="339" y="759"/>
                    </a:lnTo>
                    <a:lnTo>
                      <a:pt x="362" y="740"/>
                    </a:lnTo>
                    <a:lnTo>
                      <a:pt x="387" y="723"/>
                    </a:lnTo>
                    <a:lnTo>
                      <a:pt x="412" y="707"/>
                    </a:lnTo>
                    <a:lnTo>
                      <a:pt x="422" y="701"/>
                    </a:lnTo>
                    <a:lnTo>
                      <a:pt x="433" y="695"/>
                    </a:lnTo>
                    <a:lnTo>
                      <a:pt x="443" y="691"/>
                    </a:lnTo>
                    <a:lnTo>
                      <a:pt x="455" y="686"/>
                    </a:lnTo>
                    <a:lnTo>
                      <a:pt x="466" y="683"/>
                    </a:lnTo>
                    <a:lnTo>
                      <a:pt x="478" y="679"/>
                    </a:lnTo>
                    <a:lnTo>
                      <a:pt x="489" y="676"/>
                    </a:lnTo>
                    <a:lnTo>
                      <a:pt x="501" y="672"/>
                    </a:lnTo>
                    <a:lnTo>
                      <a:pt x="493" y="664"/>
                    </a:lnTo>
                    <a:lnTo>
                      <a:pt x="486" y="656"/>
                    </a:lnTo>
                    <a:lnTo>
                      <a:pt x="480" y="647"/>
                    </a:lnTo>
                    <a:lnTo>
                      <a:pt x="474" y="638"/>
                    </a:lnTo>
                    <a:lnTo>
                      <a:pt x="468" y="628"/>
                    </a:lnTo>
                    <a:lnTo>
                      <a:pt x="465" y="619"/>
                    </a:lnTo>
                    <a:lnTo>
                      <a:pt x="461" y="609"/>
                    </a:lnTo>
                    <a:lnTo>
                      <a:pt x="458" y="598"/>
                    </a:lnTo>
                    <a:lnTo>
                      <a:pt x="455" y="602"/>
                    </a:lnTo>
                    <a:lnTo>
                      <a:pt x="450" y="605"/>
                    </a:lnTo>
                    <a:lnTo>
                      <a:pt x="445" y="607"/>
                    </a:lnTo>
                    <a:lnTo>
                      <a:pt x="441" y="609"/>
                    </a:lnTo>
                    <a:lnTo>
                      <a:pt x="436" y="610"/>
                    </a:lnTo>
                    <a:lnTo>
                      <a:pt x="432" y="610"/>
                    </a:lnTo>
                    <a:lnTo>
                      <a:pt x="426" y="611"/>
                    </a:lnTo>
                    <a:lnTo>
                      <a:pt x="421" y="612"/>
                    </a:lnTo>
                    <a:lnTo>
                      <a:pt x="412" y="613"/>
                    </a:lnTo>
                    <a:lnTo>
                      <a:pt x="403" y="613"/>
                    </a:lnTo>
                    <a:lnTo>
                      <a:pt x="395" y="610"/>
                    </a:lnTo>
                    <a:lnTo>
                      <a:pt x="387" y="607"/>
                    </a:lnTo>
                    <a:lnTo>
                      <a:pt x="379" y="601"/>
                    </a:lnTo>
                    <a:lnTo>
                      <a:pt x="372" y="594"/>
                    </a:lnTo>
                    <a:lnTo>
                      <a:pt x="365" y="587"/>
                    </a:lnTo>
                    <a:lnTo>
                      <a:pt x="359" y="579"/>
                    </a:lnTo>
                    <a:lnTo>
                      <a:pt x="352" y="558"/>
                    </a:lnTo>
                    <a:lnTo>
                      <a:pt x="351" y="536"/>
                    </a:lnTo>
                    <a:lnTo>
                      <a:pt x="357" y="516"/>
                    </a:lnTo>
                    <a:lnTo>
                      <a:pt x="368" y="497"/>
                    </a:lnTo>
                    <a:lnTo>
                      <a:pt x="375" y="490"/>
                    </a:lnTo>
                    <a:lnTo>
                      <a:pt x="382" y="484"/>
                    </a:lnTo>
                    <a:lnTo>
                      <a:pt x="389" y="480"/>
                    </a:lnTo>
                    <a:lnTo>
                      <a:pt x="398" y="475"/>
                    </a:lnTo>
                    <a:lnTo>
                      <a:pt x="406" y="473"/>
                    </a:lnTo>
                    <a:lnTo>
                      <a:pt x="415" y="471"/>
                    </a:lnTo>
                    <a:lnTo>
                      <a:pt x="425" y="472"/>
                    </a:lnTo>
                    <a:lnTo>
                      <a:pt x="435" y="473"/>
                    </a:lnTo>
                    <a:lnTo>
                      <a:pt x="441" y="474"/>
                    </a:lnTo>
                    <a:lnTo>
                      <a:pt x="445" y="475"/>
                    </a:lnTo>
                    <a:lnTo>
                      <a:pt x="451" y="478"/>
                    </a:lnTo>
                    <a:lnTo>
                      <a:pt x="457" y="479"/>
                    </a:lnTo>
                    <a:lnTo>
                      <a:pt x="458" y="468"/>
                    </a:lnTo>
                    <a:lnTo>
                      <a:pt x="459" y="458"/>
                    </a:lnTo>
                    <a:lnTo>
                      <a:pt x="460" y="448"/>
                    </a:lnTo>
                    <a:lnTo>
                      <a:pt x="463" y="437"/>
                    </a:lnTo>
                    <a:lnTo>
                      <a:pt x="456" y="415"/>
                    </a:lnTo>
                    <a:lnTo>
                      <a:pt x="452" y="392"/>
                    </a:lnTo>
                    <a:lnTo>
                      <a:pt x="449" y="369"/>
                    </a:lnTo>
                    <a:lnTo>
                      <a:pt x="443" y="347"/>
                    </a:lnTo>
                    <a:lnTo>
                      <a:pt x="435" y="322"/>
                    </a:lnTo>
                    <a:lnTo>
                      <a:pt x="432" y="297"/>
                    </a:lnTo>
                    <a:lnTo>
                      <a:pt x="433" y="271"/>
                    </a:lnTo>
                    <a:lnTo>
                      <a:pt x="438" y="246"/>
                    </a:lnTo>
                    <a:lnTo>
                      <a:pt x="445" y="222"/>
                    </a:lnTo>
                    <a:lnTo>
                      <a:pt x="456" y="199"/>
                    </a:lnTo>
                    <a:lnTo>
                      <a:pt x="466" y="175"/>
                    </a:lnTo>
                    <a:lnTo>
                      <a:pt x="476" y="153"/>
                    </a:lnTo>
                    <a:lnTo>
                      <a:pt x="480" y="146"/>
                    </a:lnTo>
                    <a:lnTo>
                      <a:pt x="482" y="140"/>
                    </a:lnTo>
                    <a:lnTo>
                      <a:pt x="486" y="133"/>
                    </a:lnTo>
                    <a:lnTo>
                      <a:pt x="490" y="127"/>
                    </a:lnTo>
                    <a:lnTo>
                      <a:pt x="501" y="126"/>
                    </a:lnTo>
                    <a:lnTo>
                      <a:pt x="510" y="126"/>
                    </a:lnTo>
                    <a:lnTo>
                      <a:pt x="520" y="126"/>
                    </a:lnTo>
                    <a:lnTo>
                      <a:pt x="531" y="127"/>
                    </a:lnTo>
                    <a:lnTo>
                      <a:pt x="540" y="130"/>
                    </a:lnTo>
                    <a:lnTo>
                      <a:pt x="550" y="132"/>
                    </a:lnTo>
                    <a:lnTo>
                      <a:pt x="559" y="134"/>
                    </a:lnTo>
                    <a:lnTo>
                      <a:pt x="570" y="137"/>
                    </a:lnTo>
                    <a:lnTo>
                      <a:pt x="573" y="115"/>
                    </a:lnTo>
                    <a:lnTo>
                      <a:pt x="575" y="92"/>
                    </a:lnTo>
                    <a:lnTo>
                      <a:pt x="581" y="71"/>
                    </a:lnTo>
                    <a:lnTo>
                      <a:pt x="597" y="61"/>
                    </a:lnTo>
                    <a:lnTo>
                      <a:pt x="611" y="57"/>
                    </a:lnTo>
                    <a:lnTo>
                      <a:pt x="626" y="54"/>
                    </a:lnTo>
                    <a:lnTo>
                      <a:pt x="640" y="50"/>
                    </a:lnTo>
                    <a:lnTo>
                      <a:pt x="654" y="46"/>
                    </a:lnTo>
                    <a:lnTo>
                      <a:pt x="668" y="41"/>
                    </a:lnTo>
                    <a:lnTo>
                      <a:pt x="681" y="36"/>
                    </a:lnTo>
                    <a:lnTo>
                      <a:pt x="695" y="32"/>
                    </a:lnTo>
                    <a:lnTo>
                      <a:pt x="709" y="27"/>
                    </a:lnTo>
                    <a:lnTo>
                      <a:pt x="723" y="24"/>
                    </a:lnTo>
                    <a:lnTo>
                      <a:pt x="737" y="19"/>
                    </a:lnTo>
                    <a:lnTo>
                      <a:pt x="751" y="16"/>
                    </a:lnTo>
                    <a:lnTo>
                      <a:pt x="764" y="12"/>
                    </a:lnTo>
                    <a:lnTo>
                      <a:pt x="778" y="9"/>
                    </a:lnTo>
                    <a:lnTo>
                      <a:pt x="792" y="5"/>
                    </a:lnTo>
                    <a:lnTo>
                      <a:pt x="807" y="3"/>
                    </a:lnTo>
                    <a:lnTo>
                      <a:pt x="821" y="2"/>
                    </a:lnTo>
                    <a:lnTo>
                      <a:pt x="833" y="1"/>
                    </a:lnTo>
                    <a:lnTo>
                      <a:pt x="845" y="0"/>
                    </a:lnTo>
                    <a:lnTo>
                      <a:pt x="858" y="0"/>
                    </a:lnTo>
                    <a:lnTo>
                      <a:pt x="870" y="0"/>
                    </a:lnTo>
                    <a:lnTo>
                      <a:pt x="883" y="0"/>
                    </a:lnTo>
                    <a:lnTo>
                      <a:pt x="894" y="1"/>
                    </a:lnTo>
                    <a:lnTo>
                      <a:pt x="907" y="1"/>
                    </a:lnTo>
                    <a:lnTo>
                      <a:pt x="920" y="2"/>
                    </a:lnTo>
                    <a:lnTo>
                      <a:pt x="931" y="4"/>
                    </a:lnTo>
                    <a:lnTo>
                      <a:pt x="944" y="5"/>
                    </a:lnTo>
                    <a:lnTo>
                      <a:pt x="955" y="8"/>
                    </a:lnTo>
                    <a:lnTo>
                      <a:pt x="967" y="10"/>
                    </a:lnTo>
                    <a:lnTo>
                      <a:pt x="980" y="13"/>
                    </a:lnTo>
                    <a:lnTo>
                      <a:pt x="991" y="16"/>
                    </a:lnTo>
                    <a:lnTo>
                      <a:pt x="1002" y="19"/>
                    </a:lnTo>
                    <a:lnTo>
                      <a:pt x="1013" y="23"/>
                    </a:lnTo>
                    <a:close/>
                  </a:path>
                </a:pathLst>
              </a:custGeom>
              <a:solidFill>
                <a:srgbClr val="000000"/>
              </a:solidFill>
              <a:ln w="9525">
                <a:noFill/>
                <a:round/>
                <a:headEnd/>
                <a:tailEnd/>
              </a:ln>
            </p:spPr>
            <p:txBody>
              <a:bodyPr/>
              <a:lstStyle/>
              <a:p>
                <a:endParaRPr lang="en-US"/>
              </a:p>
            </p:txBody>
          </p:sp>
          <p:sp>
            <p:nvSpPr>
              <p:cNvPr id="73744" name="Freeform 45"/>
              <p:cNvSpPr>
                <a:spLocks/>
              </p:cNvSpPr>
              <p:nvPr/>
            </p:nvSpPr>
            <p:spPr bwMode="auto">
              <a:xfrm>
                <a:off x="1434" y="2661"/>
                <a:ext cx="354" cy="347"/>
              </a:xfrm>
              <a:custGeom>
                <a:avLst/>
                <a:gdLst>
                  <a:gd name="T0" fmla="*/ 458 w 708"/>
                  <a:gd name="T1" fmla="*/ 95 h 692"/>
                  <a:gd name="T2" fmla="*/ 477 w 708"/>
                  <a:gd name="T3" fmla="*/ 113 h 692"/>
                  <a:gd name="T4" fmla="*/ 498 w 708"/>
                  <a:gd name="T5" fmla="*/ 125 h 692"/>
                  <a:gd name="T6" fmla="*/ 497 w 708"/>
                  <a:gd name="T7" fmla="*/ 89 h 692"/>
                  <a:gd name="T8" fmla="*/ 480 w 708"/>
                  <a:gd name="T9" fmla="*/ 57 h 692"/>
                  <a:gd name="T10" fmla="*/ 481 w 708"/>
                  <a:gd name="T11" fmla="*/ 38 h 692"/>
                  <a:gd name="T12" fmla="*/ 531 w 708"/>
                  <a:gd name="T13" fmla="*/ 54 h 692"/>
                  <a:gd name="T14" fmla="*/ 576 w 708"/>
                  <a:gd name="T15" fmla="*/ 82 h 692"/>
                  <a:gd name="T16" fmla="*/ 587 w 708"/>
                  <a:gd name="T17" fmla="*/ 45 h 692"/>
                  <a:gd name="T18" fmla="*/ 576 w 708"/>
                  <a:gd name="T19" fmla="*/ 4 h 692"/>
                  <a:gd name="T20" fmla="*/ 600 w 708"/>
                  <a:gd name="T21" fmla="*/ 8 h 692"/>
                  <a:gd name="T22" fmla="*/ 620 w 708"/>
                  <a:gd name="T23" fmla="*/ 17 h 692"/>
                  <a:gd name="T24" fmla="*/ 650 w 708"/>
                  <a:gd name="T25" fmla="*/ 32 h 692"/>
                  <a:gd name="T26" fmla="*/ 682 w 708"/>
                  <a:gd name="T27" fmla="*/ 51 h 692"/>
                  <a:gd name="T28" fmla="*/ 708 w 708"/>
                  <a:gd name="T29" fmla="*/ 76 h 692"/>
                  <a:gd name="T30" fmla="*/ 692 w 708"/>
                  <a:gd name="T31" fmla="*/ 310 h 692"/>
                  <a:gd name="T32" fmla="*/ 645 w 708"/>
                  <a:gd name="T33" fmla="*/ 429 h 692"/>
                  <a:gd name="T34" fmla="*/ 578 w 708"/>
                  <a:gd name="T35" fmla="*/ 487 h 692"/>
                  <a:gd name="T36" fmla="*/ 535 w 708"/>
                  <a:gd name="T37" fmla="*/ 560 h 692"/>
                  <a:gd name="T38" fmla="*/ 527 w 708"/>
                  <a:gd name="T39" fmla="*/ 608 h 692"/>
                  <a:gd name="T40" fmla="*/ 506 w 708"/>
                  <a:gd name="T41" fmla="*/ 651 h 692"/>
                  <a:gd name="T42" fmla="*/ 462 w 708"/>
                  <a:gd name="T43" fmla="*/ 675 h 692"/>
                  <a:gd name="T44" fmla="*/ 407 w 708"/>
                  <a:gd name="T45" fmla="*/ 687 h 692"/>
                  <a:gd name="T46" fmla="*/ 351 w 708"/>
                  <a:gd name="T47" fmla="*/ 692 h 692"/>
                  <a:gd name="T48" fmla="*/ 305 w 708"/>
                  <a:gd name="T49" fmla="*/ 689 h 692"/>
                  <a:gd name="T50" fmla="*/ 266 w 708"/>
                  <a:gd name="T51" fmla="*/ 679 h 692"/>
                  <a:gd name="T52" fmla="*/ 224 w 708"/>
                  <a:gd name="T53" fmla="*/ 672 h 692"/>
                  <a:gd name="T54" fmla="*/ 193 w 708"/>
                  <a:gd name="T55" fmla="*/ 607 h 692"/>
                  <a:gd name="T56" fmla="*/ 173 w 708"/>
                  <a:gd name="T57" fmla="*/ 537 h 692"/>
                  <a:gd name="T58" fmla="*/ 143 w 708"/>
                  <a:gd name="T59" fmla="*/ 470 h 692"/>
                  <a:gd name="T60" fmla="*/ 85 w 708"/>
                  <a:gd name="T61" fmla="*/ 432 h 692"/>
                  <a:gd name="T62" fmla="*/ 26 w 708"/>
                  <a:gd name="T63" fmla="*/ 390 h 692"/>
                  <a:gd name="T64" fmla="*/ 1 w 708"/>
                  <a:gd name="T65" fmla="*/ 254 h 692"/>
                  <a:gd name="T66" fmla="*/ 16 w 708"/>
                  <a:gd name="T67" fmla="*/ 116 h 692"/>
                  <a:gd name="T68" fmla="*/ 33 w 708"/>
                  <a:gd name="T69" fmla="*/ 54 h 692"/>
                  <a:gd name="T70" fmla="*/ 50 w 708"/>
                  <a:gd name="T71" fmla="*/ 36 h 692"/>
                  <a:gd name="T72" fmla="*/ 69 w 708"/>
                  <a:gd name="T73" fmla="*/ 21 h 692"/>
                  <a:gd name="T74" fmla="*/ 92 w 708"/>
                  <a:gd name="T75" fmla="*/ 8 h 692"/>
                  <a:gd name="T76" fmla="*/ 120 w 708"/>
                  <a:gd name="T77" fmla="*/ 0 h 692"/>
                  <a:gd name="T78" fmla="*/ 152 w 708"/>
                  <a:gd name="T79" fmla="*/ 2 h 692"/>
                  <a:gd name="T80" fmla="*/ 199 w 708"/>
                  <a:gd name="T81" fmla="*/ 8 h 692"/>
                  <a:gd name="T82" fmla="*/ 253 w 708"/>
                  <a:gd name="T83" fmla="*/ 19 h 692"/>
                  <a:gd name="T84" fmla="*/ 306 w 708"/>
                  <a:gd name="T85" fmla="*/ 36 h 692"/>
                  <a:gd name="T86" fmla="*/ 358 w 708"/>
                  <a:gd name="T87" fmla="*/ 54 h 692"/>
                  <a:gd name="T88" fmla="*/ 409 w 708"/>
                  <a:gd name="T89" fmla="*/ 74 h 6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08"/>
                  <a:gd name="T136" fmla="*/ 0 h 692"/>
                  <a:gd name="T137" fmla="*/ 708 w 708"/>
                  <a:gd name="T138" fmla="*/ 692 h 6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08" h="692">
                    <a:moveTo>
                      <a:pt x="443" y="86"/>
                    </a:moveTo>
                    <a:lnTo>
                      <a:pt x="451" y="90"/>
                    </a:lnTo>
                    <a:lnTo>
                      <a:pt x="458" y="95"/>
                    </a:lnTo>
                    <a:lnTo>
                      <a:pt x="464" y="101"/>
                    </a:lnTo>
                    <a:lnTo>
                      <a:pt x="471" y="107"/>
                    </a:lnTo>
                    <a:lnTo>
                      <a:pt x="477" y="113"/>
                    </a:lnTo>
                    <a:lnTo>
                      <a:pt x="483" y="118"/>
                    </a:lnTo>
                    <a:lnTo>
                      <a:pt x="490" y="122"/>
                    </a:lnTo>
                    <a:lnTo>
                      <a:pt x="498" y="125"/>
                    </a:lnTo>
                    <a:lnTo>
                      <a:pt x="501" y="113"/>
                    </a:lnTo>
                    <a:lnTo>
                      <a:pt x="500" y="100"/>
                    </a:lnTo>
                    <a:lnTo>
                      <a:pt x="497" y="89"/>
                    </a:lnTo>
                    <a:lnTo>
                      <a:pt x="493" y="78"/>
                    </a:lnTo>
                    <a:lnTo>
                      <a:pt x="487" y="68"/>
                    </a:lnTo>
                    <a:lnTo>
                      <a:pt x="480" y="57"/>
                    </a:lnTo>
                    <a:lnTo>
                      <a:pt x="472" y="48"/>
                    </a:lnTo>
                    <a:lnTo>
                      <a:pt x="464" y="39"/>
                    </a:lnTo>
                    <a:lnTo>
                      <a:pt x="481" y="38"/>
                    </a:lnTo>
                    <a:lnTo>
                      <a:pt x="498" y="40"/>
                    </a:lnTo>
                    <a:lnTo>
                      <a:pt x="515" y="46"/>
                    </a:lnTo>
                    <a:lnTo>
                      <a:pt x="531" y="54"/>
                    </a:lnTo>
                    <a:lnTo>
                      <a:pt x="546" y="62"/>
                    </a:lnTo>
                    <a:lnTo>
                      <a:pt x="561" y="72"/>
                    </a:lnTo>
                    <a:lnTo>
                      <a:pt x="576" y="82"/>
                    </a:lnTo>
                    <a:lnTo>
                      <a:pt x="591" y="90"/>
                    </a:lnTo>
                    <a:lnTo>
                      <a:pt x="589" y="68"/>
                    </a:lnTo>
                    <a:lnTo>
                      <a:pt x="587" y="45"/>
                    </a:lnTo>
                    <a:lnTo>
                      <a:pt x="580" y="23"/>
                    </a:lnTo>
                    <a:lnTo>
                      <a:pt x="568" y="4"/>
                    </a:lnTo>
                    <a:lnTo>
                      <a:pt x="576" y="4"/>
                    </a:lnTo>
                    <a:lnTo>
                      <a:pt x="584" y="4"/>
                    </a:lnTo>
                    <a:lnTo>
                      <a:pt x="592" y="6"/>
                    </a:lnTo>
                    <a:lnTo>
                      <a:pt x="600" y="8"/>
                    </a:lnTo>
                    <a:lnTo>
                      <a:pt x="607" y="10"/>
                    </a:lnTo>
                    <a:lnTo>
                      <a:pt x="614" y="14"/>
                    </a:lnTo>
                    <a:lnTo>
                      <a:pt x="620" y="17"/>
                    </a:lnTo>
                    <a:lnTo>
                      <a:pt x="627" y="21"/>
                    </a:lnTo>
                    <a:lnTo>
                      <a:pt x="639" y="26"/>
                    </a:lnTo>
                    <a:lnTo>
                      <a:pt x="650" y="32"/>
                    </a:lnTo>
                    <a:lnTo>
                      <a:pt x="661" y="38"/>
                    </a:lnTo>
                    <a:lnTo>
                      <a:pt x="671" y="44"/>
                    </a:lnTo>
                    <a:lnTo>
                      <a:pt x="682" y="51"/>
                    </a:lnTo>
                    <a:lnTo>
                      <a:pt x="692" y="57"/>
                    </a:lnTo>
                    <a:lnTo>
                      <a:pt x="700" y="66"/>
                    </a:lnTo>
                    <a:lnTo>
                      <a:pt x="708" y="76"/>
                    </a:lnTo>
                    <a:lnTo>
                      <a:pt x="702" y="154"/>
                    </a:lnTo>
                    <a:lnTo>
                      <a:pt x="699" y="233"/>
                    </a:lnTo>
                    <a:lnTo>
                      <a:pt x="692" y="310"/>
                    </a:lnTo>
                    <a:lnTo>
                      <a:pt x="675" y="382"/>
                    </a:lnTo>
                    <a:lnTo>
                      <a:pt x="662" y="408"/>
                    </a:lnTo>
                    <a:lnTo>
                      <a:pt x="645" y="429"/>
                    </a:lnTo>
                    <a:lnTo>
                      <a:pt x="623" y="449"/>
                    </a:lnTo>
                    <a:lnTo>
                      <a:pt x="600" y="467"/>
                    </a:lnTo>
                    <a:lnTo>
                      <a:pt x="578" y="487"/>
                    </a:lnTo>
                    <a:lnTo>
                      <a:pt x="558" y="508"/>
                    </a:lnTo>
                    <a:lnTo>
                      <a:pt x="543" y="532"/>
                    </a:lnTo>
                    <a:lnTo>
                      <a:pt x="535" y="560"/>
                    </a:lnTo>
                    <a:lnTo>
                      <a:pt x="533" y="576"/>
                    </a:lnTo>
                    <a:lnTo>
                      <a:pt x="531" y="592"/>
                    </a:lnTo>
                    <a:lnTo>
                      <a:pt x="527" y="608"/>
                    </a:lnTo>
                    <a:lnTo>
                      <a:pt x="523" y="624"/>
                    </a:lnTo>
                    <a:lnTo>
                      <a:pt x="516" y="638"/>
                    </a:lnTo>
                    <a:lnTo>
                      <a:pt x="506" y="651"/>
                    </a:lnTo>
                    <a:lnTo>
                      <a:pt x="494" y="661"/>
                    </a:lnTo>
                    <a:lnTo>
                      <a:pt x="479" y="669"/>
                    </a:lnTo>
                    <a:lnTo>
                      <a:pt x="462" y="675"/>
                    </a:lnTo>
                    <a:lnTo>
                      <a:pt x="444" y="680"/>
                    </a:lnTo>
                    <a:lnTo>
                      <a:pt x="426" y="684"/>
                    </a:lnTo>
                    <a:lnTo>
                      <a:pt x="407" y="687"/>
                    </a:lnTo>
                    <a:lnTo>
                      <a:pt x="389" y="691"/>
                    </a:lnTo>
                    <a:lnTo>
                      <a:pt x="371" y="692"/>
                    </a:lnTo>
                    <a:lnTo>
                      <a:pt x="351" y="692"/>
                    </a:lnTo>
                    <a:lnTo>
                      <a:pt x="333" y="692"/>
                    </a:lnTo>
                    <a:lnTo>
                      <a:pt x="319" y="691"/>
                    </a:lnTo>
                    <a:lnTo>
                      <a:pt x="305" y="689"/>
                    </a:lnTo>
                    <a:lnTo>
                      <a:pt x="291" y="686"/>
                    </a:lnTo>
                    <a:lnTo>
                      <a:pt x="278" y="683"/>
                    </a:lnTo>
                    <a:lnTo>
                      <a:pt x="266" y="679"/>
                    </a:lnTo>
                    <a:lnTo>
                      <a:pt x="252" y="676"/>
                    </a:lnTo>
                    <a:lnTo>
                      <a:pt x="238" y="674"/>
                    </a:lnTo>
                    <a:lnTo>
                      <a:pt x="224" y="672"/>
                    </a:lnTo>
                    <a:lnTo>
                      <a:pt x="212" y="652"/>
                    </a:lnTo>
                    <a:lnTo>
                      <a:pt x="202" y="629"/>
                    </a:lnTo>
                    <a:lnTo>
                      <a:pt x="193" y="607"/>
                    </a:lnTo>
                    <a:lnTo>
                      <a:pt x="186" y="584"/>
                    </a:lnTo>
                    <a:lnTo>
                      <a:pt x="179" y="560"/>
                    </a:lnTo>
                    <a:lnTo>
                      <a:pt x="173" y="537"/>
                    </a:lnTo>
                    <a:lnTo>
                      <a:pt x="164" y="514"/>
                    </a:lnTo>
                    <a:lnTo>
                      <a:pt x="155" y="492"/>
                    </a:lnTo>
                    <a:lnTo>
                      <a:pt x="143" y="470"/>
                    </a:lnTo>
                    <a:lnTo>
                      <a:pt x="125" y="455"/>
                    </a:lnTo>
                    <a:lnTo>
                      <a:pt x="106" y="442"/>
                    </a:lnTo>
                    <a:lnTo>
                      <a:pt x="85" y="432"/>
                    </a:lnTo>
                    <a:lnTo>
                      <a:pt x="63" y="420"/>
                    </a:lnTo>
                    <a:lnTo>
                      <a:pt x="44" y="408"/>
                    </a:lnTo>
                    <a:lnTo>
                      <a:pt x="26" y="390"/>
                    </a:lnTo>
                    <a:lnTo>
                      <a:pt x="14" y="368"/>
                    </a:lnTo>
                    <a:lnTo>
                      <a:pt x="0" y="312"/>
                    </a:lnTo>
                    <a:lnTo>
                      <a:pt x="1" y="254"/>
                    </a:lnTo>
                    <a:lnTo>
                      <a:pt x="8" y="194"/>
                    </a:lnTo>
                    <a:lnTo>
                      <a:pt x="15" y="137"/>
                    </a:lnTo>
                    <a:lnTo>
                      <a:pt x="16" y="116"/>
                    </a:lnTo>
                    <a:lnTo>
                      <a:pt x="17" y="93"/>
                    </a:lnTo>
                    <a:lnTo>
                      <a:pt x="22" y="72"/>
                    </a:lnTo>
                    <a:lnTo>
                      <a:pt x="33" y="54"/>
                    </a:lnTo>
                    <a:lnTo>
                      <a:pt x="39" y="48"/>
                    </a:lnTo>
                    <a:lnTo>
                      <a:pt x="45" y="41"/>
                    </a:lnTo>
                    <a:lnTo>
                      <a:pt x="50" y="36"/>
                    </a:lnTo>
                    <a:lnTo>
                      <a:pt x="56" y="30"/>
                    </a:lnTo>
                    <a:lnTo>
                      <a:pt x="62" y="24"/>
                    </a:lnTo>
                    <a:lnTo>
                      <a:pt x="69" y="21"/>
                    </a:lnTo>
                    <a:lnTo>
                      <a:pt x="77" y="17"/>
                    </a:lnTo>
                    <a:lnTo>
                      <a:pt x="85" y="15"/>
                    </a:lnTo>
                    <a:lnTo>
                      <a:pt x="92" y="8"/>
                    </a:lnTo>
                    <a:lnTo>
                      <a:pt x="100" y="3"/>
                    </a:lnTo>
                    <a:lnTo>
                      <a:pt x="109" y="1"/>
                    </a:lnTo>
                    <a:lnTo>
                      <a:pt x="120" y="0"/>
                    </a:lnTo>
                    <a:lnTo>
                      <a:pt x="131" y="0"/>
                    </a:lnTo>
                    <a:lnTo>
                      <a:pt x="141" y="1"/>
                    </a:lnTo>
                    <a:lnTo>
                      <a:pt x="152" y="2"/>
                    </a:lnTo>
                    <a:lnTo>
                      <a:pt x="161" y="3"/>
                    </a:lnTo>
                    <a:lnTo>
                      <a:pt x="179" y="6"/>
                    </a:lnTo>
                    <a:lnTo>
                      <a:pt x="199" y="8"/>
                    </a:lnTo>
                    <a:lnTo>
                      <a:pt x="217" y="11"/>
                    </a:lnTo>
                    <a:lnTo>
                      <a:pt x="235" y="16"/>
                    </a:lnTo>
                    <a:lnTo>
                      <a:pt x="253" y="19"/>
                    </a:lnTo>
                    <a:lnTo>
                      <a:pt x="270" y="25"/>
                    </a:lnTo>
                    <a:lnTo>
                      <a:pt x="289" y="30"/>
                    </a:lnTo>
                    <a:lnTo>
                      <a:pt x="306" y="36"/>
                    </a:lnTo>
                    <a:lnTo>
                      <a:pt x="323" y="41"/>
                    </a:lnTo>
                    <a:lnTo>
                      <a:pt x="341" y="48"/>
                    </a:lnTo>
                    <a:lnTo>
                      <a:pt x="358" y="54"/>
                    </a:lnTo>
                    <a:lnTo>
                      <a:pt x="375" y="61"/>
                    </a:lnTo>
                    <a:lnTo>
                      <a:pt x="392" y="67"/>
                    </a:lnTo>
                    <a:lnTo>
                      <a:pt x="409" y="74"/>
                    </a:lnTo>
                    <a:lnTo>
                      <a:pt x="426" y="80"/>
                    </a:lnTo>
                    <a:lnTo>
                      <a:pt x="443" y="86"/>
                    </a:lnTo>
                    <a:close/>
                  </a:path>
                </a:pathLst>
              </a:custGeom>
              <a:solidFill>
                <a:srgbClr val="FFFFFF"/>
              </a:solidFill>
              <a:ln w="9525">
                <a:noFill/>
                <a:round/>
                <a:headEnd/>
                <a:tailEnd/>
              </a:ln>
            </p:spPr>
            <p:txBody>
              <a:bodyPr/>
              <a:lstStyle/>
              <a:p>
                <a:endParaRPr lang="en-US"/>
              </a:p>
            </p:txBody>
          </p:sp>
          <p:sp>
            <p:nvSpPr>
              <p:cNvPr id="73745" name="Freeform 46"/>
              <p:cNvSpPr>
                <a:spLocks/>
              </p:cNvSpPr>
              <p:nvPr/>
            </p:nvSpPr>
            <p:spPr bwMode="auto">
              <a:xfrm>
                <a:off x="1466" y="2750"/>
                <a:ext cx="305" cy="139"/>
              </a:xfrm>
              <a:custGeom>
                <a:avLst/>
                <a:gdLst>
                  <a:gd name="T0" fmla="*/ 256 w 612"/>
                  <a:gd name="T1" fmla="*/ 103 h 278"/>
                  <a:gd name="T2" fmla="*/ 277 w 612"/>
                  <a:gd name="T3" fmla="*/ 159 h 278"/>
                  <a:gd name="T4" fmla="*/ 302 w 612"/>
                  <a:gd name="T5" fmla="*/ 159 h 278"/>
                  <a:gd name="T6" fmla="*/ 326 w 612"/>
                  <a:gd name="T7" fmla="*/ 163 h 278"/>
                  <a:gd name="T8" fmla="*/ 344 w 612"/>
                  <a:gd name="T9" fmla="*/ 133 h 278"/>
                  <a:gd name="T10" fmla="*/ 363 w 612"/>
                  <a:gd name="T11" fmla="*/ 84 h 278"/>
                  <a:gd name="T12" fmla="*/ 385 w 612"/>
                  <a:gd name="T13" fmla="*/ 37 h 278"/>
                  <a:gd name="T14" fmla="*/ 425 w 612"/>
                  <a:gd name="T15" fmla="*/ 22 h 278"/>
                  <a:gd name="T16" fmla="*/ 468 w 612"/>
                  <a:gd name="T17" fmla="*/ 12 h 278"/>
                  <a:gd name="T18" fmla="*/ 511 w 612"/>
                  <a:gd name="T19" fmla="*/ 6 h 278"/>
                  <a:gd name="T20" fmla="*/ 555 w 612"/>
                  <a:gd name="T21" fmla="*/ 7 h 278"/>
                  <a:gd name="T22" fmla="*/ 598 w 612"/>
                  <a:gd name="T23" fmla="*/ 14 h 278"/>
                  <a:gd name="T24" fmla="*/ 600 w 612"/>
                  <a:gd name="T25" fmla="*/ 22 h 278"/>
                  <a:gd name="T26" fmla="*/ 583 w 612"/>
                  <a:gd name="T27" fmla="*/ 31 h 278"/>
                  <a:gd name="T28" fmla="*/ 566 w 612"/>
                  <a:gd name="T29" fmla="*/ 38 h 278"/>
                  <a:gd name="T30" fmla="*/ 502 w 612"/>
                  <a:gd name="T31" fmla="*/ 49 h 278"/>
                  <a:gd name="T32" fmla="*/ 439 w 612"/>
                  <a:gd name="T33" fmla="*/ 53 h 278"/>
                  <a:gd name="T34" fmla="*/ 386 w 612"/>
                  <a:gd name="T35" fmla="*/ 85 h 278"/>
                  <a:gd name="T36" fmla="*/ 364 w 612"/>
                  <a:gd name="T37" fmla="*/ 176 h 278"/>
                  <a:gd name="T38" fmla="*/ 386 w 612"/>
                  <a:gd name="T39" fmla="*/ 193 h 278"/>
                  <a:gd name="T40" fmla="*/ 429 w 612"/>
                  <a:gd name="T41" fmla="*/ 188 h 278"/>
                  <a:gd name="T42" fmla="*/ 485 w 612"/>
                  <a:gd name="T43" fmla="*/ 183 h 278"/>
                  <a:gd name="T44" fmla="*/ 537 w 612"/>
                  <a:gd name="T45" fmla="*/ 188 h 278"/>
                  <a:gd name="T46" fmla="*/ 530 w 612"/>
                  <a:gd name="T47" fmla="*/ 203 h 278"/>
                  <a:gd name="T48" fmla="*/ 514 w 612"/>
                  <a:gd name="T49" fmla="*/ 231 h 278"/>
                  <a:gd name="T50" fmla="*/ 484 w 612"/>
                  <a:gd name="T51" fmla="*/ 257 h 278"/>
                  <a:gd name="T52" fmla="*/ 448 w 612"/>
                  <a:gd name="T53" fmla="*/ 271 h 278"/>
                  <a:gd name="T54" fmla="*/ 422 w 612"/>
                  <a:gd name="T55" fmla="*/ 269 h 278"/>
                  <a:gd name="T56" fmla="*/ 396 w 612"/>
                  <a:gd name="T57" fmla="*/ 254 h 278"/>
                  <a:gd name="T58" fmla="*/ 378 w 612"/>
                  <a:gd name="T59" fmla="*/ 228 h 278"/>
                  <a:gd name="T60" fmla="*/ 361 w 612"/>
                  <a:gd name="T61" fmla="*/ 202 h 278"/>
                  <a:gd name="T62" fmla="*/ 347 w 612"/>
                  <a:gd name="T63" fmla="*/ 256 h 278"/>
                  <a:gd name="T64" fmla="*/ 320 w 612"/>
                  <a:gd name="T65" fmla="*/ 278 h 278"/>
                  <a:gd name="T66" fmla="*/ 287 w 612"/>
                  <a:gd name="T67" fmla="*/ 278 h 278"/>
                  <a:gd name="T68" fmla="*/ 255 w 612"/>
                  <a:gd name="T69" fmla="*/ 272 h 278"/>
                  <a:gd name="T70" fmla="*/ 243 w 612"/>
                  <a:gd name="T71" fmla="*/ 218 h 278"/>
                  <a:gd name="T72" fmla="*/ 226 w 612"/>
                  <a:gd name="T73" fmla="*/ 206 h 278"/>
                  <a:gd name="T74" fmla="*/ 215 w 612"/>
                  <a:gd name="T75" fmla="*/ 227 h 278"/>
                  <a:gd name="T76" fmla="*/ 204 w 612"/>
                  <a:gd name="T77" fmla="*/ 247 h 278"/>
                  <a:gd name="T78" fmla="*/ 171 w 612"/>
                  <a:gd name="T79" fmla="*/ 267 h 278"/>
                  <a:gd name="T80" fmla="*/ 133 w 612"/>
                  <a:gd name="T81" fmla="*/ 275 h 278"/>
                  <a:gd name="T82" fmla="*/ 93 w 612"/>
                  <a:gd name="T83" fmla="*/ 266 h 278"/>
                  <a:gd name="T84" fmla="*/ 66 w 612"/>
                  <a:gd name="T85" fmla="*/ 241 h 278"/>
                  <a:gd name="T86" fmla="*/ 45 w 612"/>
                  <a:gd name="T87" fmla="*/ 208 h 278"/>
                  <a:gd name="T88" fmla="*/ 80 w 612"/>
                  <a:gd name="T89" fmla="*/ 194 h 278"/>
                  <a:gd name="T90" fmla="*/ 142 w 612"/>
                  <a:gd name="T91" fmla="*/ 191 h 278"/>
                  <a:gd name="T92" fmla="*/ 203 w 612"/>
                  <a:gd name="T93" fmla="*/ 202 h 278"/>
                  <a:gd name="T94" fmla="*/ 227 w 612"/>
                  <a:gd name="T95" fmla="*/ 180 h 278"/>
                  <a:gd name="T96" fmla="*/ 229 w 612"/>
                  <a:gd name="T97" fmla="*/ 119 h 278"/>
                  <a:gd name="T98" fmla="*/ 210 w 612"/>
                  <a:gd name="T99" fmla="*/ 61 h 278"/>
                  <a:gd name="T100" fmla="*/ 174 w 612"/>
                  <a:gd name="T101" fmla="*/ 54 h 278"/>
                  <a:gd name="T102" fmla="*/ 139 w 612"/>
                  <a:gd name="T103" fmla="*/ 49 h 278"/>
                  <a:gd name="T104" fmla="*/ 104 w 612"/>
                  <a:gd name="T105" fmla="*/ 42 h 278"/>
                  <a:gd name="T106" fmla="*/ 68 w 612"/>
                  <a:gd name="T107" fmla="*/ 35 h 278"/>
                  <a:gd name="T108" fmla="*/ 32 w 612"/>
                  <a:gd name="T109" fmla="*/ 29 h 278"/>
                  <a:gd name="T110" fmla="*/ 8 w 612"/>
                  <a:gd name="T111" fmla="*/ 14 h 278"/>
                  <a:gd name="T112" fmla="*/ 31 w 612"/>
                  <a:gd name="T113" fmla="*/ 1 h 278"/>
                  <a:gd name="T114" fmla="*/ 80 w 612"/>
                  <a:gd name="T115" fmla="*/ 3 h 278"/>
                  <a:gd name="T116" fmla="*/ 128 w 612"/>
                  <a:gd name="T117" fmla="*/ 11 h 278"/>
                  <a:gd name="T118" fmla="*/ 172 w 612"/>
                  <a:gd name="T119" fmla="*/ 20 h 278"/>
                  <a:gd name="T120" fmla="*/ 214 w 612"/>
                  <a:gd name="T121" fmla="*/ 35 h 2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2"/>
                  <a:gd name="T184" fmla="*/ 0 h 278"/>
                  <a:gd name="T185" fmla="*/ 612 w 612"/>
                  <a:gd name="T186" fmla="*/ 278 h 27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2" h="278">
                    <a:moveTo>
                      <a:pt x="242" y="46"/>
                    </a:moveTo>
                    <a:lnTo>
                      <a:pt x="250" y="75"/>
                    </a:lnTo>
                    <a:lnTo>
                      <a:pt x="256" y="103"/>
                    </a:lnTo>
                    <a:lnTo>
                      <a:pt x="260" y="132"/>
                    </a:lnTo>
                    <a:lnTo>
                      <a:pt x="268" y="160"/>
                    </a:lnTo>
                    <a:lnTo>
                      <a:pt x="277" y="159"/>
                    </a:lnTo>
                    <a:lnTo>
                      <a:pt x="285" y="158"/>
                    </a:lnTo>
                    <a:lnTo>
                      <a:pt x="294" y="158"/>
                    </a:lnTo>
                    <a:lnTo>
                      <a:pt x="302" y="159"/>
                    </a:lnTo>
                    <a:lnTo>
                      <a:pt x="310" y="160"/>
                    </a:lnTo>
                    <a:lnTo>
                      <a:pt x="318" y="161"/>
                    </a:lnTo>
                    <a:lnTo>
                      <a:pt x="326" y="163"/>
                    </a:lnTo>
                    <a:lnTo>
                      <a:pt x="334" y="165"/>
                    </a:lnTo>
                    <a:lnTo>
                      <a:pt x="339" y="149"/>
                    </a:lnTo>
                    <a:lnTo>
                      <a:pt x="344" y="133"/>
                    </a:lnTo>
                    <a:lnTo>
                      <a:pt x="350" y="117"/>
                    </a:lnTo>
                    <a:lnTo>
                      <a:pt x="356" y="100"/>
                    </a:lnTo>
                    <a:lnTo>
                      <a:pt x="363" y="84"/>
                    </a:lnTo>
                    <a:lnTo>
                      <a:pt x="370" y="68"/>
                    </a:lnTo>
                    <a:lnTo>
                      <a:pt x="377" y="53"/>
                    </a:lnTo>
                    <a:lnTo>
                      <a:pt x="385" y="37"/>
                    </a:lnTo>
                    <a:lnTo>
                      <a:pt x="399" y="31"/>
                    </a:lnTo>
                    <a:lnTo>
                      <a:pt x="411" y="27"/>
                    </a:lnTo>
                    <a:lnTo>
                      <a:pt x="425" y="22"/>
                    </a:lnTo>
                    <a:lnTo>
                      <a:pt x="440" y="17"/>
                    </a:lnTo>
                    <a:lnTo>
                      <a:pt x="454" y="14"/>
                    </a:lnTo>
                    <a:lnTo>
                      <a:pt x="468" y="12"/>
                    </a:lnTo>
                    <a:lnTo>
                      <a:pt x="483" y="9"/>
                    </a:lnTo>
                    <a:lnTo>
                      <a:pt x="496" y="7"/>
                    </a:lnTo>
                    <a:lnTo>
                      <a:pt x="511" y="6"/>
                    </a:lnTo>
                    <a:lnTo>
                      <a:pt x="526" y="6"/>
                    </a:lnTo>
                    <a:lnTo>
                      <a:pt x="540" y="6"/>
                    </a:lnTo>
                    <a:lnTo>
                      <a:pt x="555" y="7"/>
                    </a:lnTo>
                    <a:lnTo>
                      <a:pt x="569" y="8"/>
                    </a:lnTo>
                    <a:lnTo>
                      <a:pt x="584" y="11"/>
                    </a:lnTo>
                    <a:lnTo>
                      <a:pt x="598" y="14"/>
                    </a:lnTo>
                    <a:lnTo>
                      <a:pt x="612" y="19"/>
                    </a:lnTo>
                    <a:lnTo>
                      <a:pt x="606" y="20"/>
                    </a:lnTo>
                    <a:lnTo>
                      <a:pt x="600" y="22"/>
                    </a:lnTo>
                    <a:lnTo>
                      <a:pt x="594" y="26"/>
                    </a:lnTo>
                    <a:lnTo>
                      <a:pt x="589" y="28"/>
                    </a:lnTo>
                    <a:lnTo>
                      <a:pt x="583" y="31"/>
                    </a:lnTo>
                    <a:lnTo>
                      <a:pt x="577" y="34"/>
                    </a:lnTo>
                    <a:lnTo>
                      <a:pt x="571" y="37"/>
                    </a:lnTo>
                    <a:lnTo>
                      <a:pt x="566" y="38"/>
                    </a:lnTo>
                    <a:lnTo>
                      <a:pt x="545" y="43"/>
                    </a:lnTo>
                    <a:lnTo>
                      <a:pt x="524" y="46"/>
                    </a:lnTo>
                    <a:lnTo>
                      <a:pt x="502" y="49"/>
                    </a:lnTo>
                    <a:lnTo>
                      <a:pt x="481" y="51"/>
                    </a:lnTo>
                    <a:lnTo>
                      <a:pt x="461" y="52"/>
                    </a:lnTo>
                    <a:lnTo>
                      <a:pt x="439" y="53"/>
                    </a:lnTo>
                    <a:lnTo>
                      <a:pt x="418" y="56"/>
                    </a:lnTo>
                    <a:lnTo>
                      <a:pt x="397" y="57"/>
                    </a:lnTo>
                    <a:lnTo>
                      <a:pt x="386" y="85"/>
                    </a:lnTo>
                    <a:lnTo>
                      <a:pt x="376" y="114"/>
                    </a:lnTo>
                    <a:lnTo>
                      <a:pt x="369" y="144"/>
                    </a:lnTo>
                    <a:lnTo>
                      <a:pt x="364" y="176"/>
                    </a:lnTo>
                    <a:lnTo>
                      <a:pt x="371" y="182"/>
                    </a:lnTo>
                    <a:lnTo>
                      <a:pt x="378" y="188"/>
                    </a:lnTo>
                    <a:lnTo>
                      <a:pt x="386" y="193"/>
                    </a:lnTo>
                    <a:lnTo>
                      <a:pt x="394" y="194"/>
                    </a:lnTo>
                    <a:lnTo>
                      <a:pt x="411" y="190"/>
                    </a:lnTo>
                    <a:lnTo>
                      <a:pt x="429" y="188"/>
                    </a:lnTo>
                    <a:lnTo>
                      <a:pt x="447" y="186"/>
                    </a:lnTo>
                    <a:lnTo>
                      <a:pt x="465" y="183"/>
                    </a:lnTo>
                    <a:lnTo>
                      <a:pt x="485" y="183"/>
                    </a:lnTo>
                    <a:lnTo>
                      <a:pt x="502" y="183"/>
                    </a:lnTo>
                    <a:lnTo>
                      <a:pt x="521" y="184"/>
                    </a:lnTo>
                    <a:lnTo>
                      <a:pt x="537" y="188"/>
                    </a:lnTo>
                    <a:lnTo>
                      <a:pt x="537" y="195"/>
                    </a:lnTo>
                    <a:lnTo>
                      <a:pt x="533" y="199"/>
                    </a:lnTo>
                    <a:lnTo>
                      <a:pt x="530" y="203"/>
                    </a:lnTo>
                    <a:lnTo>
                      <a:pt x="526" y="209"/>
                    </a:lnTo>
                    <a:lnTo>
                      <a:pt x="521" y="220"/>
                    </a:lnTo>
                    <a:lnTo>
                      <a:pt x="514" y="231"/>
                    </a:lnTo>
                    <a:lnTo>
                      <a:pt x="505" y="240"/>
                    </a:lnTo>
                    <a:lnTo>
                      <a:pt x="495" y="249"/>
                    </a:lnTo>
                    <a:lnTo>
                      <a:pt x="484" y="257"/>
                    </a:lnTo>
                    <a:lnTo>
                      <a:pt x="472" y="263"/>
                    </a:lnTo>
                    <a:lnTo>
                      <a:pt x="461" y="267"/>
                    </a:lnTo>
                    <a:lnTo>
                      <a:pt x="448" y="271"/>
                    </a:lnTo>
                    <a:lnTo>
                      <a:pt x="439" y="271"/>
                    </a:lnTo>
                    <a:lnTo>
                      <a:pt x="430" y="271"/>
                    </a:lnTo>
                    <a:lnTo>
                      <a:pt x="422" y="269"/>
                    </a:lnTo>
                    <a:lnTo>
                      <a:pt x="412" y="265"/>
                    </a:lnTo>
                    <a:lnTo>
                      <a:pt x="403" y="259"/>
                    </a:lnTo>
                    <a:lnTo>
                      <a:pt x="396" y="254"/>
                    </a:lnTo>
                    <a:lnTo>
                      <a:pt x="388" y="247"/>
                    </a:lnTo>
                    <a:lnTo>
                      <a:pt x="382" y="239"/>
                    </a:lnTo>
                    <a:lnTo>
                      <a:pt x="378" y="228"/>
                    </a:lnTo>
                    <a:lnTo>
                      <a:pt x="376" y="218"/>
                    </a:lnTo>
                    <a:lnTo>
                      <a:pt x="370" y="209"/>
                    </a:lnTo>
                    <a:lnTo>
                      <a:pt x="361" y="202"/>
                    </a:lnTo>
                    <a:lnTo>
                      <a:pt x="356" y="220"/>
                    </a:lnTo>
                    <a:lnTo>
                      <a:pt x="351" y="239"/>
                    </a:lnTo>
                    <a:lnTo>
                      <a:pt x="347" y="256"/>
                    </a:lnTo>
                    <a:lnTo>
                      <a:pt x="342" y="274"/>
                    </a:lnTo>
                    <a:lnTo>
                      <a:pt x="332" y="277"/>
                    </a:lnTo>
                    <a:lnTo>
                      <a:pt x="320" y="278"/>
                    </a:lnTo>
                    <a:lnTo>
                      <a:pt x="309" y="278"/>
                    </a:lnTo>
                    <a:lnTo>
                      <a:pt x="297" y="278"/>
                    </a:lnTo>
                    <a:lnTo>
                      <a:pt x="287" y="278"/>
                    </a:lnTo>
                    <a:lnTo>
                      <a:pt x="275" y="277"/>
                    </a:lnTo>
                    <a:lnTo>
                      <a:pt x="265" y="274"/>
                    </a:lnTo>
                    <a:lnTo>
                      <a:pt x="255" y="272"/>
                    </a:lnTo>
                    <a:lnTo>
                      <a:pt x="248" y="255"/>
                    </a:lnTo>
                    <a:lnTo>
                      <a:pt x="244" y="236"/>
                    </a:lnTo>
                    <a:lnTo>
                      <a:pt x="243" y="218"/>
                    </a:lnTo>
                    <a:lnTo>
                      <a:pt x="240" y="198"/>
                    </a:lnTo>
                    <a:lnTo>
                      <a:pt x="232" y="202"/>
                    </a:lnTo>
                    <a:lnTo>
                      <a:pt x="226" y="206"/>
                    </a:lnTo>
                    <a:lnTo>
                      <a:pt x="222" y="212"/>
                    </a:lnTo>
                    <a:lnTo>
                      <a:pt x="219" y="219"/>
                    </a:lnTo>
                    <a:lnTo>
                      <a:pt x="215" y="227"/>
                    </a:lnTo>
                    <a:lnTo>
                      <a:pt x="213" y="234"/>
                    </a:lnTo>
                    <a:lnTo>
                      <a:pt x="209" y="241"/>
                    </a:lnTo>
                    <a:lnTo>
                      <a:pt x="204" y="247"/>
                    </a:lnTo>
                    <a:lnTo>
                      <a:pt x="194" y="255"/>
                    </a:lnTo>
                    <a:lnTo>
                      <a:pt x="182" y="262"/>
                    </a:lnTo>
                    <a:lnTo>
                      <a:pt x="171" y="267"/>
                    </a:lnTo>
                    <a:lnTo>
                      <a:pt x="158" y="271"/>
                    </a:lnTo>
                    <a:lnTo>
                      <a:pt x="145" y="274"/>
                    </a:lnTo>
                    <a:lnTo>
                      <a:pt x="133" y="275"/>
                    </a:lnTo>
                    <a:lnTo>
                      <a:pt x="120" y="274"/>
                    </a:lnTo>
                    <a:lnTo>
                      <a:pt x="106" y="272"/>
                    </a:lnTo>
                    <a:lnTo>
                      <a:pt x="93" y="266"/>
                    </a:lnTo>
                    <a:lnTo>
                      <a:pt x="83" y="259"/>
                    </a:lnTo>
                    <a:lnTo>
                      <a:pt x="74" y="250"/>
                    </a:lnTo>
                    <a:lnTo>
                      <a:pt x="66" y="241"/>
                    </a:lnTo>
                    <a:lnTo>
                      <a:pt x="58" y="229"/>
                    </a:lnTo>
                    <a:lnTo>
                      <a:pt x="52" y="219"/>
                    </a:lnTo>
                    <a:lnTo>
                      <a:pt x="45" y="208"/>
                    </a:lnTo>
                    <a:lnTo>
                      <a:pt x="39" y="197"/>
                    </a:lnTo>
                    <a:lnTo>
                      <a:pt x="59" y="196"/>
                    </a:lnTo>
                    <a:lnTo>
                      <a:pt x="80" y="194"/>
                    </a:lnTo>
                    <a:lnTo>
                      <a:pt x="100" y="193"/>
                    </a:lnTo>
                    <a:lnTo>
                      <a:pt x="121" y="191"/>
                    </a:lnTo>
                    <a:lnTo>
                      <a:pt x="142" y="191"/>
                    </a:lnTo>
                    <a:lnTo>
                      <a:pt x="163" y="193"/>
                    </a:lnTo>
                    <a:lnTo>
                      <a:pt x="183" y="196"/>
                    </a:lnTo>
                    <a:lnTo>
                      <a:pt x="203" y="202"/>
                    </a:lnTo>
                    <a:lnTo>
                      <a:pt x="210" y="195"/>
                    </a:lnTo>
                    <a:lnTo>
                      <a:pt x="218" y="187"/>
                    </a:lnTo>
                    <a:lnTo>
                      <a:pt x="227" y="180"/>
                    </a:lnTo>
                    <a:lnTo>
                      <a:pt x="236" y="175"/>
                    </a:lnTo>
                    <a:lnTo>
                      <a:pt x="234" y="148"/>
                    </a:lnTo>
                    <a:lnTo>
                      <a:pt x="229" y="119"/>
                    </a:lnTo>
                    <a:lnTo>
                      <a:pt x="225" y="91"/>
                    </a:lnTo>
                    <a:lnTo>
                      <a:pt x="221" y="64"/>
                    </a:lnTo>
                    <a:lnTo>
                      <a:pt x="210" y="61"/>
                    </a:lnTo>
                    <a:lnTo>
                      <a:pt x="198" y="59"/>
                    </a:lnTo>
                    <a:lnTo>
                      <a:pt x="187" y="57"/>
                    </a:lnTo>
                    <a:lnTo>
                      <a:pt x="174" y="54"/>
                    </a:lnTo>
                    <a:lnTo>
                      <a:pt x="163" y="52"/>
                    </a:lnTo>
                    <a:lnTo>
                      <a:pt x="151" y="50"/>
                    </a:lnTo>
                    <a:lnTo>
                      <a:pt x="139" y="49"/>
                    </a:lnTo>
                    <a:lnTo>
                      <a:pt x="127" y="46"/>
                    </a:lnTo>
                    <a:lnTo>
                      <a:pt x="115" y="44"/>
                    </a:lnTo>
                    <a:lnTo>
                      <a:pt x="104" y="42"/>
                    </a:lnTo>
                    <a:lnTo>
                      <a:pt x="92" y="39"/>
                    </a:lnTo>
                    <a:lnTo>
                      <a:pt x="80" y="37"/>
                    </a:lnTo>
                    <a:lnTo>
                      <a:pt x="68" y="35"/>
                    </a:lnTo>
                    <a:lnTo>
                      <a:pt x="57" y="32"/>
                    </a:lnTo>
                    <a:lnTo>
                      <a:pt x="44" y="31"/>
                    </a:lnTo>
                    <a:lnTo>
                      <a:pt x="32" y="29"/>
                    </a:lnTo>
                    <a:lnTo>
                      <a:pt x="23" y="26"/>
                    </a:lnTo>
                    <a:lnTo>
                      <a:pt x="16" y="21"/>
                    </a:lnTo>
                    <a:lnTo>
                      <a:pt x="8" y="14"/>
                    </a:lnTo>
                    <a:lnTo>
                      <a:pt x="0" y="8"/>
                    </a:lnTo>
                    <a:lnTo>
                      <a:pt x="15" y="4"/>
                    </a:lnTo>
                    <a:lnTo>
                      <a:pt x="31" y="1"/>
                    </a:lnTo>
                    <a:lnTo>
                      <a:pt x="47" y="0"/>
                    </a:lnTo>
                    <a:lnTo>
                      <a:pt x="63" y="0"/>
                    </a:lnTo>
                    <a:lnTo>
                      <a:pt x="80" y="3"/>
                    </a:lnTo>
                    <a:lnTo>
                      <a:pt x="96" y="5"/>
                    </a:lnTo>
                    <a:lnTo>
                      <a:pt x="112" y="8"/>
                    </a:lnTo>
                    <a:lnTo>
                      <a:pt x="128" y="11"/>
                    </a:lnTo>
                    <a:lnTo>
                      <a:pt x="143" y="13"/>
                    </a:lnTo>
                    <a:lnTo>
                      <a:pt x="158" y="16"/>
                    </a:lnTo>
                    <a:lnTo>
                      <a:pt x="172" y="20"/>
                    </a:lnTo>
                    <a:lnTo>
                      <a:pt x="187" y="24"/>
                    </a:lnTo>
                    <a:lnTo>
                      <a:pt x="201" y="30"/>
                    </a:lnTo>
                    <a:lnTo>
                      <a:pt x="214" y="35"/>
                    </a:lnTo>
                    <a:lnTo>
                      <a:pt x="228" y="41"/>
                    </a:lnTo>
                    <a:lnTo>
                      <a:pt x="242" y="46"/>
                    </a:lnTo>
                    <a:close/>
                  </a:path>
                </a:pathLst>
              </a:custGeom>
              <a:solidFill>
                <a:srgbClr val="000000"/>
              </a:solidFill>
              <a:ln w="9525">
                <a:noFill/>
                <a:round/>
                <a:headEnd/>
                <a:tailEnd/>
              </a:ln>
            </p:spPr>
            <p:txBody>
              <a:bodyPr/>
              <a:lstStyle/>
              <a:p>
                <a:endParaRPr lang="en-US"/>
              </a:p>
            </p:txBody>
          </p:sp>
          <p:sp>
            <p:nvSpPr>
              <p:cNvPr id="73746" name="Freeform 47"/>
              <p:cNvSpPr>
                <a:spLocks/>
              </p:cNvSpPr>
              <p:nvPr/>
            </p:nvSpPr>
            <p:spPr bwMode="auto">
              <a:xfrm>
                <a:off x="1376" y="2801"/>
                <a:ext cx="41" cy="38"/>
              </a:xfrm>
              <a:custGeom>
                <a:avLst/>
                <a:gdLst>
                  <a:gd name="T0" fmla="*/ 80 w 81"/>
                  <a:gd name="T1" fmla="*/ 7 h 76"/>
                  <a:gd name="T2" fmla="*/ 81 w 81"/>
                  <a:gd name="T3" fmla="*/ 23 h 76"/>
                  <a:gd name="T4" fmla="*/ 80 w 81"/>
                  <a:gd name="T5" fmla="*/ 39 h 76"/>
                  <a:gd name="T6" fmla="*/ 79 w 81"/>
                  <a:gd name="T7" fmla="*/ 55 h 76"/>
                  <a:gd name="T8" fmla="*/ 79 w 81"/>
                  <a:gd name="T9" fmla="*/ 70 h 76"/>
                  <a:gd name="T10" fmla="*/ 75 w 81"/>
                  <a:gd name="T11" fmla="*/ 72 h 76"/>
                  <a:gd name="T12" fmla="*/ 69 w 81"/>
                  <a:gd name="T13" fmla="*/ 73 h 76"/>
                  <a:gd name="T14" fmla="*/ 63 w 81"/>
                  <a:gd name="T15" fmla="*/ 75 h 76"/>
                  <a:gd name="T16" fmla="*/ 57 w 81"/>
                  <a:gd name="T17" fmla="*/ 76 h 76"/>
                  <a:gd name="T18" fmla="*/ 51 w 81"/>
                  <a:gd name="T19" fmla="*/ 76 h 76"/>
                  <a:gd name="T20" fmla="*/ 46 w 81"/>
                  <a:gd name="T21" fmla="*/ 76 h 76"/>
                  <a:gd name="T22" fmla="*/ 41 w 81"/>
                  <a:gd name="T23" fmla="*/ 76 h 76"/>
                  <a:gd name="T24" fmla="*/ 35 w 81"/>
                  <a:gd name="T25" fmla="*/ 75 h 76"/>
                  <a:gd name="T26" fmla="*/ 28 w 81"/>
                  <a:gd name="T27" fmla="*/ 71 h 76"/>
                  <a:gd name="T28" fmla="*/ 20 w 81"/>
                  <a:gd name="T29" fmla="*/ 68 h 76"/>
                  <a:gd name="T30" fmla="*/ 15 w 81"/>
                  <a:gd name="T31" fmla="*/ 62 h 76"/>
                  <a:gd name="T32" fmla="*/ 9 w 81"/>
                  <a:gd name="T33" fmla="*/ 55 h 76"/>
                  <a:gd name="T34" fmla="*/ 4 w 81"/>
                  <a:gd name="T35" fmla="*/ 48 h 76"/>
                  <a:gd name="T36" fmla="*/ 1 w 81"/>
                  <a:gd name="T37" fmla="*/ 40 h 76"/>
                  <a:gd name="T38" fmla="*/ 0 w 81"/>
                  <a:gd name="T39" fmla="*/ 33 h 76"/>
                  <a:gd name="T40" fmla="*/ 1 w 81"/>
                  <a:gd name="T41" fmla="*/ 25 h 76"/>
                  <a:gd name="T42" fmla="*/ 4 w 81"/>
                  <a:gd name="T43" fmla="*/ 18 h 76"/>
                  <a:gd name="T44" fmla="*/ 8 w 81"/>
                  <a:gd name="T45" fmla="*/ 12 h 76"/>
                  <a:gd name="T46" fmla="*/ 13 w 81"/>
                  <a:gd name="T47" fmla="*/ 8 h 76"/>
                  <a:gd name="T48" fmla="*/ 20 w 81"/>
                  <a:gd name="T49" fmla="*/ 4 h 76"/>
                  <a:gd name="T50" fmla="*/ 27 w 81"/>
                  <a:gd name="T51" fmla="*/ 2 h 76"/>
                  <a:gd name="T52" fmla="*/ 34 w 81"/>
                  <a:gd name="T53" fmla="*/ 1 h 76"/>
                  <a:gd name="T54" fmla="*/ 42 w 81"/>
                  <a:gd name="T55" fmla="*/ 0 h 76"/>
                  <a:gd name="T56" fmla="*/ 49 w 81"/>
                  <a:gd name="T57" fmla="*/ 0 h 76"/>
                  <a:gd name="T58" fmla="*/ 57 w 81"/>
                  <a:gd name="T59" fmla="*/ 1 h 76"/>
                  <a:gd name="T60" fmla="*/ 65 w 81"/>
                  <a:gd name="T61" fmla="*/ 1 h 76"/>
                  <a:gd name="T62" fmla="*/ 73 w 81"/>
                  <a:gd name="T63" fmla="*/ 3 h 76"/>
                  <a:gd name="T64" fmla="*/ 80 w 81"/>
                  <a:gd name="T65" fmla="*/ 7 h 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76"/>
                  <a:gd name="T101" fmla="*/ 81 w 81"/>
                  <a:gd name="T102" fmla="*/ 76 h 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76">
                    <a:moveTo>
                      <a:pt x="80" y="7"/>
                    </a:moveTo>
                    <a:lnTo>
                      <a:pt x="81" y="23"/>
                    </a:lnTo>
                    <a:lnTo>
                      <a:pt x="80" y="39"/>
                    </a:lnTo>
                    <a:lnTo>
                      <a:pt x="79" y="55"/>
                    </a:lnTo>
                    <a:lnTo>
                      <a:pt x="79" y="70"/>
                    </a:lnTo>
                    <a:lnTo>
                      <a:pt x="75" y="72"/>
                    </a:lnTo>
                    <a:lnTo>
                      <a:pt x="69" y="73"/>
                    </a:lnTo>
                    <a:lnTo>
                      <a:pt x="63" y="75"/>
                    </a:lnTo>
                    <a:lnTo>
                      <a:pt x="57" y="76"/>
                    </a:lnTo>
                    <a:lnTo>
                      <a:pt x="51" y="76"/>
                    </a:lnTo>
                    <a:lnTo>
                      <a:pt x="46" y="76"/>
                    </a:lnTo>
                    <a:lnTo>
                      <a:pt x="41" y="76"/>
                    </a:lnTo>
                    <a:lnTo>
                      <a:pt x="35" y="75"/>
                    </a:lnTo>
                    <a:lnTo>
                      <a:pt x="28" y="71"/>
                    </a:lnTo>
                    <a:lnTo>
                      <a:pt x="20" y="68"/>
                    </a:lnTo>
                    <a:lnTo>
                      <a:pt x="15" y="62"/>
                    </a:lnTo>
                    <a:lnTo>
                      <a:pt x="9" y="55"/>
                    </a:lnTo>
                    <a:lnTo>
                      <a:pt x="4" y="48"/>
                    </a:lnTo>
                    <a:lnTo>
                      <a:pt x="1" y="40"/>
                    </a:lnTo>
                    <a:lnTo>
                      <a:pt x="0" y="33"/>
                    </a:lnTo>
                    <a:lnTo>
                      <a:pt x="1" y="25"/>
                    </a:lnTo>
                    <a:lnTo>
                      <a:pt x="4" y="18"/>
                    </a:lnTo>
                    <a:lnTo>
                      <a:pt x="8" y="12"/>
                    </a:lnTo>
                    <a:lnTo>
                      <a:pt x="13" y="8"/>
                    </a:lnTo>
                    <a:lnTo>
                      <a:pt x="20" y="4"/>
                    </a:lnTo>
                    <a:lnTo>
                      <a:pt x="27" y="2"/>
                    </a:lnTo>
                    <a:lnTo>
                      <a:pt x="34" y="1"/>
                    </a:lnTo>
                    <a:lnTo>
                      <a:pt x="42" y="0"/>
                    </a:lnTo>
                    <a:lnTo>
                      <a:pt x="49" y="0"/>
                    </a:lnTo>
                    <a:lnTo>
                      <a:pt x="57" y="1"/>
                    </a:lnTo>
                    <a:lnTo>
                      <a:pt x="65" y="1"/>
                    </a:lnTo>
                    <a:lnTo>
                      <a:pt x="73" y="3"/>
                    </a:lnTo>
                    <a:lnTo>
                      <a:pt x="80" y="7"/>
                    </a:lnTo>
                    <a:close/>
                  </a:path>
                </a:pathLst>
              </a:custGeom>
              <a:solidFill>
                <a:srgbClr val="FFFFFF"/>
              </a:solidFill>
              <a:ln w="9525">
                <a:noFill/>
                <a:round/>
                <a:headEnd/>
                <a:tailEnd/>
              </a:ln>
            </p:spPr>
            <p:txBody>
              <a:bodyPr/>
              <a:lstStyle/>
              <a:p>
                <a:endParaRPr lang="en-US"/>
              </a:p>
            </p:txBody>
          </p:sp>
          <p:sp>
            <p:nvSpPr>
              <p:cNvPr id="73747" name="Freeform 48"/>
              <p:cNvSpPr>
                <a:spLocks/>
              </p:cNvSpPr>
              <p:nvPr/>
            </p:nvSpPr>
            <p:spPr bwMode="auto">
              <a:xfrm>
                <a:off x="1796" y="2810"/>
                <a:ext cx="40" cy="47"/>
              </a:xfrm>
              <a:custGeom>
                <a:avLst/>
                <a:gdLst>
                  <a:gd name="T0" fmla="*/ 76 w 80"/>
                  <a:gd name="T1" fmla="*/ 20 h 93"/>
                  <a:gd name="T2" fmla="*/ 80 w 80"/>
                  <a:gd name="T3" fmla="*/ 32 h 93"/>
                  <a:gd name="T4" fmla="*/ 78 w 80"/>
                  <a:gd name="T5" fmla="*/ 46 h 93"/>
                  <a:gd name="T6" fmla="*/ 74 w 80"/>
                  <a:gd name="T7" fmla="*/ 58 h 93"/>
                  <a:gd name="T8" fmla="*/ 68 w 80"/>
                  <a:gd name="T9" fmla="*/ 69 h 93"/>
                  <a:gd name="T10" fmla="*/ 61 w 80"/>
                  <a:gd name="T11" fmla="*/ 77 h 93"/>
                  <a:gd name="T12" fmla="*/ 54 w 80"/>
                  <a:gd name="T13" fmla="*/ 83 h 93"/>
                  <a:gd name="T14" fmla="*/ 45 w 80"/>
                  <a:gd name="T15" fmla="*/ 89 h 93"/>
                  <a:gd name="T16" fmla="*/ 37 w 80"/>
                  <a:gd name="T17" fmla="*/ 93 h 93"/>
                  <a:gd name="T18" fmla="*/ 32 w 80"/>
                  <a:gd name="T19" fmla="*/ 91 h 93"/>
                  <a:gd name="T20" fmla="*/ 28 w 80"/>
                  <a:gd name="T21" fmla="*/ 90 h 93"/>
                  <a:gd name="T22" fmla="*/ 23 w 80"/>
                  <a:gd name="T23" fmla="*/ 88 h 93"/>
                  <a:gd name="T24" fmla="*/ 19 w 80"/>
                  <a:gd name="T25" fmla="*/ 85 h 93"/>
                  <a:gd name="T26" fmla="*/ 14 w 80"/>
                  <a:gd name="T27" fmla="*/ 83 h 93"/>
                  <a:gd name="T28" fmla="*/ 9 w 80"/>
                  <a:gd name="T29" fmla="*/ 81 h 93"/>
                  <a:gd name="T30" fmla="*/ 5 w 80"/>
                  <a:gd name="T31" fmla="*/ 78 h 93"/>
                  <a:gd name="T32" fmla="*/ 0 w 80"/>
                  <a:gd name="T33" fmla="*/ 75 h 93"/>
                  <a:gd name="T34" fmla="*/ 4 w 80"/>
                  <a:gd name="T35" fmla="*/ 59 h 93"/>
                  <a:gd name="T36" fmla="*/ 5 w 80"/>
                  <a:gd name="T37" fmla="*/ 41 h 93"/>
                  <a:gd name="T38" fmla="*/ 5 w 80"/>
                  <a:gd name="T39" fmla="*/ 25 h 93"/>
                  <a:gd name="T40" fmla="*/ 6 w 80"/>
                  <a:gd name="T41" fmla="*/ 9 h 93"/>
                  <a:gd name="T42" fmla="*/ 13 w 80"/>
                  <a:gd name="T43" fmla="*/ 3 h 93"/>
                  <a:gd name="T44" fmla="*/ 21 w 80"/>
                  <a:gd name="T45" fmla="*/ 0 h 93"/>
                  <a:gd name="T46" fmla="*/ 29 w 80"/>
                  <a:gd name="T47" fmla="*/ 0 h 93"/>
                  <a:gd name="T48" fmla="*/ 37 w 80"/>
                  <a:gd name="T49" fmla="*/ 0 h 93"/>
                  <a:gd name="T50" fmla="*/ 45 w 80"/>
                  <a:gd name="T51" fmla="*/ 2 h 93"/>
                  <a:gd name="T52" fmla="*/ 53 w 80"/>
                  <a:gd name="T53" fmla="*/ 5 h 93"/>
                  <a:gd name="T54" fmla="*/ 61 w 80"/>
                  <a:gd name="T55" fmla="*/ 8 h 93"/>
                  <a:gd name="T56" fmla="*/ 69 w 80"/>
                  <a:gd name="T57" fmla="*/ 10 h 93"/>
                  <a:gd name="T58" fmla="*/ 76 w 80"/>
                  <a:gd name="T59" fmla="*/ 20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0"/>
                  <a:gd name="T91" fmla="*/ 0 h 93"/>
                  <a:gd name="T92" fmla="*/ 80 w 80"/>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0" h="93">
                    <a:moveTo>
                      <a:pt x="76" y="20"/>
                    </a:moveTo>
                    <a:lnTo>
                      <a:pt x="80" y="32"/>
                    </a:lnTo>
                    <a:lnTo>
                      <a:pt x="78" y="46"/>
                    </a:lnTo>
                    <a:lnTo>
                      <a:pt x="74" y="58"/>
                    </a:lnTo>
                    <a:lnTo>
                      <a:pt x="68" y="69"/>
                    </a:lnTo>
                    <a:lnTo>
                      <a:pt x="61" y="77"/>
                    </a:lnTo>
                    <a:lnTo>
                      <a:pt x="54" y="83"/>
                    </a:lnTo>
                    <a:lnTo>
                      <a:pt x="45" y="89"/>
                    </a:lnTo>
                    <a:lnTo>
                      <a:pt x="37" y="93"/>
                    </a:lnTo>
                    <a:lnTo>
                      <a:pt x="32" y="91"/>
                    </a:lnTo>
                    <a:lnTo>
                      <a:pt x="28" y="90"/>
                    </a:lnTo>
                    <a:lnTo>
                      <a:pt x="23" y="88"/>
                    </a:lnTo>
                    <a:lnTo>
                      <a:pt x="19" y="85"/>
                    </a:lnTo>
                    <a:lnTo>
                      <a:pt x="14" y="83"/>
                    </a:lnTo>
                    <a:lnTo>
                      <a:pt x="9" y="81"/>
                    </a:lnTo>
                    <a:lnTo>
                      <a:pt x="5" y="78"/>
                    </a:lnTo>
                    <a:lnTo>
                      <a:pt x="0" y="75"/>
                    </a:lnTo>
                    <a:lnTo>
                      <a:pt x="4" y="59"/>
                    </a:lnTo>
                    <a:lnTo>
                      <a:pt x="5" y="41"/>
                    </a:lnTo>
                    <a:lnTo>
                      <a:pt x="5" y="25"/>
                    </a:lnTo>
                    <a:lnTo>
                      <a:pt x="6" y="9"/>
                    </a:lnTo>
                    <a:lnTo>
                      <a:pt x="13" y="3"/>
                    </a:lnTo>
                    <a:lnTo>
                      <a:pt x="21" y="0"/>
                    </a:lnTo>
                    <a:lnTo>
                      <a:pt x="29" y="0"/>
                    </a:lnTo>
                    <a:lnTo>
                      <a:pt x="37" y="0"/>
                    </a:lnTo>
                    <a:lnTo>
                      <a:pt x="45" y="2"/>
                    </a:lnTo>
                    <a:lnTo>
                      <a:pt x="53" y="5"/>
                    </a:lnTo>
                    <a:lnTo>
                      <a:pt x="61" y="8"/>
                    </a:lnTo>
                    <a:lnTo>
                      <a:pt x="69" y="10"/>
                    </a:lnTo>
                    <a:lnTo>
                      <a:pt x="76" y="20"/>
                    </a:lnTo>
                    <a:close/>
                  </a:path>
                </a:pathLst>
              </a:custGeom>
              <a:solidFill>
                <a:srgbClr val="FFFFFF"/>
              </a:solidFill>
              <a:ln w="9525">
                <a:noFill/>
                <a:round/>
                <a:headEnd/>
                <a:tailEnd/>
              </a:ln>
            </p:spPr>
            <p:txBody>
              <a:bodyPr/>
              <a:lstStyle/>
              <a:p>
                <a:endParaRPr lang="en-US"/>
              </a:p>
            </p:txBody>
          </p:sp>
          <p:sp>
            <p:nvSpPr>
              <p:cNvPr id="73748" name="Freeform 49"/>
              <p:cNvSpPr>
                <a:spLocks/>
              </p:cNvSpPr>
              <p:nvPr/>
            </p:nvSpPr>
            <p:spPr bwMode="auto">
              <a:xfrm>
                <a:off x="1671" y="2803"/>
                <a:ext cx="62" cy="25"/>
              </a:xfrm>
              <a:custGeom>
                <a:avLst/>
                <a:gdLst>
                  <a:gd name="T0" fmla="*/ 126 w 126"/>
                  <a:gd name="T1" fmla="*/ 0 h 51"/>
                  <a:gd name="T2" fmla="*/ 122 w 126"/>
                  <a:gd name="T3" fmla="*/ 8 h 51"/>
                  <a:gd name="T4" fmla="*/ 118 w 126"/>
                  <a:gd name="T5" fmla="*/ 15 h 51"/>
                  <a:gd name="T6" fmla="*/ 113 w 126"/>
                  <a:gd name="T7" fmla="*/ 21 h 51"/>
                  <a:gd name="T8" fmla="*/ 106 w 126"/>
                  <a:gd name="T9" fmla="*/ 26 h 51"/>
                  <a:gd name="T10" fmla="*/ 100 w 126"/>
                  <a:gd name="T11" fmla="*/ 30 h 51"/>
                  <a:gd name="T12" fmla="*/ 93 w 126"/>
                  <a:gd name="T13" fmla="*/ 35 h 51"/>
                  <a:gd name="T14" fmla="*/ 86 w 126"/>
                  <a:gd name="T15" fmla="*/ 38 h 51"/>
                  <a:gd name="T16" fmla="*/ 80 w 126"/>
                  <a:gd name="T17" fmla="*/ 40 h 51"/>
                  <a:gd name="T18" fmla="*/ 74 w 126"/>
                  <a:gd name="T19" fmla="*/ 43 h 51"/>
                  <a:gd name="T20" fmla="*/ 69 w 126"/>
                  <a:gd name="T21" fmla="*/ 44 h 51"/>
                  <a:gd name="T22" fmla="*/ 63 w 126"/>
                  <a:gd name="T23" fmla="*/ 46 h 51"/>
                  <a:gd name="T24" fmla="*/ 58 w 126"/>
                  <a:gd name="T25" fmla="*/ 49 h 51"/>
                  <a:gd name="T26" fmla="*/ 52 w 126"/>
                  <a:gd name="T27" fmla="*/ 50 h 51"/>
                  <a:gd name="T28" fmla="*/ 46 w 126"/>
                  <a:gd name="T29" fmla="*/ 51 h 51"/>
                  <a:gd name="T30" fmla="*/ 40 w 126"/>
                  <a:gd name="T31" fmla="*/ 50 h 51"/>
                  <a:gd name="T32" fmla="*/ 35 w 126"/>
                  <a:gd name="T33" fmla="*/ 49 h 51"/>
                  <a:gd name="T34" fmla="*/ 29 w 126"/>
                  <a:gd name="T35" fmla="*/ 46 h 51"/>
                  <a:gd name="T36" fmla="*/ 24 w 126"/>
                  <a:gd name="T37" fmla="*/ 43 h 51"/>
                  <a:gd name="T38" fmla="*/ 20 w 126"/>
                  <a:gd name="T39" fmla="*/ 38 h 51"/>
                  <a:gd name="T40" fmla="*/ 16 w 126"/>
                  <a:gd name="T41" fmla="*/ 34 h 51"/>
                  <a:gd name="T42" fmla="*/ 12 w 126"/>
                  <a:gd name="T43" fmla="*/ 29 h 51"/>
                  <a:gd name="T44" fmla="*/ 8 w 126"/>
                  <a:gd name="T45" fmla="*/ 24 h 51"/>
                  <a:gd name="T46" fmla="*/ 4 w 126"/>
                  <a:gd name="T47" fmla="*/ 20 h 51"/>
                  <a:gd name="T48" fmla="*/ 0 w 126"/>
                  <a:gd name="T49" fmla="*/ 16 h 51"/>
                  <a:gd name="T50" fmla="*/ 1 w 126"/>
                  <a:gd name="T51" fmla="*/ 15 h 51"/>
                  <a:gd name="T52" fmla="*/ 1 w 126"/>
                  <a:gd name="T53" fmla="*/ 12 h 51"/>
                  <a:gd name="T54" fmla="*/ 2 w 126"/>
                  <a:gd name="T55" fmla="*/ 11 h 51"/>
                  <a:gd name="T56" fmla="*/ 4 w 126"/>
                  <a:gd name="T57" fmla="*/ 11 h 51"/>
                  <a:gd name="T58" fmla="*/ 19 w 126"/>
                  <a:gd name="T59" fmla="*/ 15 h 51"/>
                  <a:gd name="T60" fmla="*/ 35 w 126"/>
                  <a:gd name="T61" fmla="*/ 17 h 51"/>
                  <a:gd name="T62" fmla="*/ 50 w 126"/>
                  <a:gd name="T63" fmla="*/ 16 h 51"/>
                  <a:gd name="T64" fmla="*/ 65 w 126"/>
                  <a:gd name="T65" fmla="*/ 14 h 51"/>
                  <a:gd name="T66" fmla="*/ 80 w 126"/>
                  <a:gd name="T67" fmla="*/ 9 h 51"/>
                  <a:gd name="T68" fmla="*/ 95 w 126"/>
                  <a:gd name="T69" fmla="*/ 6 h 51"/>
                  <a:gd name="T70" fmla="*/ 111 w 126"/>
                  <a:gd name="T71" fmla="*/ 2 h 51"/>
                  <a:gd name="T72" fmla="*/ 126 w 126"/>
                  <a:gd name="T73" fmla="*/ 0 h 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6"/>
                  <a:gd name="T112" fmla="*/ 0 h 51"/>
                  <a:gd name="T113" fmla="*/ 126 w 126"/>
                  <a:gd name="T114" fmla="*/ 51 h 5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6" h="51">
                    <a:moveTo>
                      <a:pt x="126" y="0"/>
                    </a:moveTo>
                    <a:lnTo>
                      <a:pt x="122" y="8"/>
                    </a:lnTo>
                    <a:lnTo>
                      <a:pt x="118" y="15"/>
                    </a:lnTo>
                    <a:lnTo>
                      <a:pt x="113" y="21"/>
                    </a:lnTo>
                    <a:lnTo>
                      <a:pt x="106" y="26"/>
                    </a:lnTo>
                    <a:lnTo>
                      <a:pt x="100" y="30"/>
                    </a:lnTo>
                    <a:lnTo>
                      <a:pt x="93" y="35"/>
                    </a:lnTo>
                    <a:lnTo>
                      <a:pt x="86" y="38"/>
                    </a:lnTo>
                    <a:lnTo>
                      <a:pt x="80" y="40"/>
                    </a:lnTo>
                    <a:lnTo>
                      <a:pt x="74" y="43"/>
                    </a:lnTo>
                    <a:lnTo>
                      <a:pt x="69" y="44"/>
                    </a:lnTo>
                    <a:lnTo>
                      <a:pt x="63" y="46"/>
                    </a:lnTo>
                    <a:lnTo>
                      <a:pt x="58" y="49"/>
                    </a:lnTo>
                    <a:lnTo>
                      <a:pt x="52" y="50"/>
                    </a:lnTo>
                    <a:lnTo>
                      <a:pt x="46" y="51"/>
                    </a:lnTo>
                    <a:lnTo>
                      <a:pt x="40" y="50"/>
                    </a:lnTo>
                    <a:lnTo>
                      <a:pt x="35" y="49"/>
                    </a:lnTo>
                    <a:lnTo>
                      <a:pt x="29" y="46"/>
                    </a:lnTo>
                    <a:lnTo>
                      <a:pt x="24" y="43"/>
                    </a:lnTo>
                    <a:lnTo>
                      <a:pt x="20" y="38"/>
                    </a:lnTo>
                    <a:lnTo>
                      <a:pt x="16" y="34"/>
                    </a:lnTo>
                    <a:lnTo>
                      <a:pt x="12" y="29"/>
                    </a:lnTo>
                    <a:lnTo>
                      <a:pt x="8" y="24"/>
                    </a:lnTo>
                    <a:lnTo>
                      <a:pt x="4" y="20"/>
                    </a:lnTo>
                    <a:lnTo>
                      <a:pt x="0" y="16"/>
                    </a:lnTo>
                    <a:lnTo>
                      <a:pt x="1" y="15"/>
                    </a:lnTo>
                    <a:lnTo>
                      <a:pt x="1" y="12"/>
                    </a:lnTo>
                    <a:lnTo>
                      <a:pt x="2" y="11"/>
                    </a:lnTo>
                    <a:lnTo>
                      <a:pt x="4" y="11"/>
                    </a:lnTo>
                    <a:lnTo>
                      <a:pt x="19" y="15"/>
                    </a:lnTo>
                    <a:lnTo>
                      <a:pt x="35" y="17"/>
                    </a:lnTo>
                    <a:lnTo>
                      <a:pt x="50" y="16"/>
                    </a:lnTo>
                    <a:lnTo>
                      <a:pt x="65" y="14"/>
                    </a:lnTo>
                    <a:lnTo>
                      <a:pt x="80" y="9"/>
                    </a:lnTo>
                    <a:lnTo>
                      <a:pt x="95" y="6"/>
                    </a:lnTo>
                    <a:lnTo>
                      <a:pt x="111" y="2"/>
                    </a:lnTo>
                    <a:lnTo>
                      <a:pt x="126" y="0"/>
                    </a:lnTo>
                    <a:close/>
                  </a:path>
                </a:pathLst>
              </a:custGeom>
              <a:solidFill>
                <a:srgbClr val="000000"/>
              </a:solidFill>
              <a:ln w="9525">
                <a:noFill/>
                <a:round/>
                <a:headEnd/>
                <a:tailEnd/>
              </a:ln>
            </p:spPr>
            <p:txBody>
              <a:bodyPr/>
              <a:lstStyle/>
              <a:p>
                <a:endParaRPr lang="en-US"/>
              </a:p>
            </p:txBody>
          </p:sp>
          <p:sp>
            <p:nvSpPr>
              <p:cNvPr id="73749" name="Freeform 50"/>
              <p:cNvSpPr>
                <a:spLocks/>
              </p:cNvSpPr>
              <p:nvPr/>
            </p:nvSpPr>
            <p:spPr bwMode="auto">
              <a:xfrm>
                <a:off x="1393" y="2808"/>
                <a:ext cx="21" cy="21"/>
              </a:xfrm>
              <a:custGeom>
                <a:avLst/>
                <a:gdLst>
                  <a:gd name="T0" fmla="*/ 30 w 42"/>
                  <a:gd name="T1" fmla="*/ 0 h 41"/>
                  <a:gd name="T2" fmla="*/ 33 w 42"/>
                  <a:gd name="T3" fmla="*/ 6 h 41"/>
                  <a:gd name="T4" fmla="*/ 38 w 42"/>
                  <a:gd name="T5" fmla="*/ 12 h 41"/>
                  <a:gd name="T6" fmla="*/ 42 w 42"/>
                  <a:gd name="T7" fmla="*/ 18 h 41"/>
                  <a:gd name="T8" fmla="*/ 40 w 42"/>
                  <a:gd name="T9" fmla="*/ 26 h 41"/>
                  <a:gd name="T10" fmla="*/ 33 w 42"/>
                  <a:gd name="T11" fmla="*/ 32 h 41"/>
                  <a:gd name="T12" fmla="*/ 27 w 42"/>
                  <a:gd name="T13" fmla="*/ 38 h 41"/>
                  <a:gd name="T14" fmla="*/ 20 w 42"/>
                  <a:gd name="T15" fmla="*/ 41 h 41"/>
                  <a:gd name="T16" fmla="*/ 13 w 42"/>
                  <a:gd name="T17" fmla="*/ 38 h 41"/>
                  <a:gd name="T18" fmla="*/ 16 w 42"/>
                  <a:gd name="T19" fmla="*/ 35 h 41"/>
                  <a:gd name="T20" fmla="*/ 20 w 42"/>
                  <a:gd name="T21" fmla="*/ 32 h 41"/>
                  <a:gd name="T22" fmla="*/ 23 w 42"/>
                  <a:gd name="T23" fmla="*/ 31 h 41"/>
                  <a:gd name="T24" fmla="*/ 28 w 42"/>
                  <a:gd name="T25" fmla="*/ 29 h 41"/>
                  <a:gd name="T26" fmla="*/ 29 w 42"/>
                  <a:gd name="T27" fmla="*/ 21 h 41"/>
                  <a:gd name="T28" fmla="*/ 24 w 42"/>
                  <a:gd name="T29" fmla="*/ 17 h 41"/>
                  <a:gd name="T30" fmla="*/ 17 w 42"/>
                  <a:gd name="T31" fmla="*/ 12 h 41"/>
                  <a:gd name="T32" fmla="*/ 12 w 42"/>
                  <a:gd name="T33" fmla="*/ 8 h 41"/>
                  <a:gd name="T34" fmla="*/ 8 w 42"/>
                  <a:gd name="T35" fmla="*/ 9 h 41"/>
                  <a:gd name="T36" fmla="*/ 7 w 42"/>
                  <a:gd name="T37" fmla="*/ 11 h 41"/>
                  <a:gd name="T38" fmla="*/ 5 w 42"/>
                  <a:gd name="T39" fmla="*/ 13 h 41"/>
                  <a:gd name="T40" fmla="*/ 1 w 42"/>
                  <a:gd name="T41" fmla="*/ 13 h 41"/>
                  <a:gd name="T42" fmla="*/ 0 w 42"/>
                  <a:gd name="T43" fmla="*/ 11 h 41"/>
                  <a:gd name="T44" fmla="*/ 0 w 42"/>
                  <a:gd name="T45" fmla="*/ 8 h 41"/>
                  <a:gd name="T46" fmla="*/ 1 w 42"/>
                  <a:gd name="T47" fmla="*/ 5 h 41"/>
                  <a:gd name="T48" fmla="*/ 4 w 42"/>
                  <a:gd name="T49" fmla="*/ 3 h 41"/>
                  <a:gd name="T50" fmla="*/ 8 w 42"/>
                  <a:gd name="T51" fmla="*/ 0 h 41"/>
                  <a:gd name="T52" fmla="*/ 15 w 42"/>
                  <a:gd name="T53" fmla="*/ 0 h 41"/>
                  <a:gd name="T54" fmla="*/ 23 w 42"/>
                  <a:gd name="T55" fmla="*/ 0 h 41"/>
                  <a:gd name="T56" fmla="*/ 30 w 42"/>
                  <a:gd name="T57" fmla="*/ 0 h 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
                  <a:gd name="T88" fmla="*/ 0 h 41"/>
                  <a:gd name="T89" fmla="*/ 42 w 42"/>
                  <a:gd name="T90" fmla="*/ 41 h 4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 h="41">
                    <a:moveTo>
                      <a:pt x="30" y="0"/>
                    </a:moveTo>
                    <a:lnTo>
                      <a:pt x="33" y="6"/>
                    </a:lnTo>
                    <a:lnTo>
                      <a:pt x="38" y="12"/>
                    </a:lnTo>
                    <a:lnTo>
                      <a:pt x="42" y="18"/>
                    </a:lnTo>
                    <a:lnTo>
                      <a:pt x="40" y="26"/>
                    </a:lnTo>
                    <a:lnTo>
                      <a:pt x="33" y="32"/>
                    </a:lnTo>
                    <a:lnTo>
                      <a:pt x="27" y="38"/>
                    </a:lnTo>
                    <a:lnTo>
                      <a:pt x="20" y="41"/>
                    </a:lnTo>
                    <a:lnTo>
                      <a:pt x="13" y="38"/>
                    </a:lnTo>
                    <a:lnTo>
                      <a:pt x="16" y="35"/>
                    </a:lnTo>
                    <a:lnTo>
                      <a:pt x="20" y="32"/>
                    </a:lnTo>
                    <a:lnTo>
                      <a:pt x="23" y="31"/>
                    </a:lnTo>
                    <a:lnTo>
                      <a:pt x="28" y="29"/>
                    </a:lnTo>
                    <a:lnTo>
                      <a:pt x="29" y="21"/>
                    </a:lnTo>
                    <a:lnTo>
                      <a:pt x="24" y="17"/>
                    </a:lnTo>
                    <a:lnTo>
                      <a:pt x="17" y="12"/>
                    </a:lnTo>
                    <a:lnTo>
                      <a:pt x="12" y="8"/>
                    </a:lnTo>
                    <a:lnTo>
                      <a:pt x="8" y="9"/>
                    </a:lnTo>
                    <a:lnTo>
                      <a:pt x="7" y="11"/>
                    </a:lnTo>
                    <a:lnTo>
                      <a:pt x="5" y="13"/>
                    </a:lnTo>
                    <a:lnTo>
                      <a:pt x="1" y="13"/>
                    </a:lnTo>
                    <a:lnTo>
                      <a:pt x="0" y="11"/>
                    </a:lnTo>
                    <a:lnTo>
                      <a:pt x="0" y="8"/>
                    </a:lnTo>
                    <a:lnTo>
                      <a:pt x="1" y="5"/>
                    </a:lnTo>
                    <a:lnTo>
                      <a:pt x="4" y="3"/>
                    </a:lnTo>
                    <a:lnTo>
                      <a:pt x="8" y="0"/>
                    </a:lnTo>
                    <a:lnTo>
                      <a:pt x="15" y="0"/>
                    </a:lnTo>
                    <a:lnTo>
                      <a:pt x="23" y="0"/>
                    </a:lnTo>
                    <a:lnTo>
                      <a:pt x="30" y="0"/>
                    </a:lnTo>
                    <a:close/>
                  </a:path>
                </a:pathLst>
              </a:custGeom>
              <a:solidFill>
                <a:srgbClr val="000000"/>
              </a:solidFill>
              <a:ln w="9525">
                <a:noFill/>
                <a:round/>
                <a:headEnd/>
                <a:tailEnd/>
              </a:ln>
            </p:spPr>
            <p:txBody>
              <a:bodyPr/>
              <a:lstStyle/>
              <a:p>
                <a:endParaRPr lang="en-US"/>
              </a:p>
            </p:txBody>
          </p:sp>
          <p:sp>
            <p:nvSpPr>
              <p:cNvPr id="73750" name="Freeform 51"/>
              <p:cNvSpPr>
                <a:spLocks/>
              </p:cNvSpPr>
              <p:nvPr/>
            </p:nvSpPr>
            <p:spPr bwMode="auto">
              <a:xfrm>
                <a:off x="1497" y="2809"/>
                <a:ext cx="60" cy="18"/>
              </a:xfrm>
              <a:custGeom>
                <a:avLst/>
                <a:gdLst>
                  <a:gd name="T0" fmla="*/ 102 w 120"/>
                  <a:gd name="T1" fmla="*/ 2 h 37"/>
                  <a:gd name="T2" fmla="*/ 120 w 120"/>
                  <a:gd name="T3" fmla="*/ 0 h 37"/>
                  <a:gd name="T4" fmla="*/ 117 w 120"/>
                  <a:gd name="T5" fmla="*/ 10 h 37"/>
                  <a:gd name="T6" fmla="*/ 111 w 120"/>
                  <a:gd name="T7" fmla="*/ 17 h 37"/>
                  <a:gd name="T8" fmla="*/ 102 w 120"/>
                  <a:gd name="T9" fmla="*/ 23 h 37"/>
                  <a:gd name="T10" fmla="*/ 93 w 120"/>
                  <a:gd name="T11" fmla="*/ 28 h 37"/>
                  <a:gd name="T12" fmla="*/ 83 w 120"/>
                  <a:gd name="T13" fmla="*/ 33 h 37"/>
                  <a:gd name="T14" fmla="*/ 73 w 120"/>
                  <a:gd name="T15" fmla="*/ 35 h 37"/>
                  <a:gd name="T16" fmla="*/ 63 w 120"/>
                  <a:gd name="T17" fmla="*/ 37 h 37"/>
                  <a:gd name="T18" fmla="*/ 51 w 120"/>
                  <a:gd name="T19" fmla="*/ 37 h 37"/>
                  <a:gd name="T20" fmla="*/ 41 w 120"/>
                  <a:gd name="T21" fmla="*/ 35 h 37"/>
                  <a:gd name="T22" fmla="*/ 30 w 120"/>
                  <a:gd name="T23" fmla="*/ 33 h 37"/>
                  <a:gd name="T24" fmla="*/ 21 w 120"/>
                  <a:gd name="T25" fmla="*/ 28 h 37"/>
                  <a:gd name="T26" fmla="*/ 13 w 120"/>
                  <a:gd name="T27" fmla="*/ 22 h 37"/>
                  <a:gd name="T28" fmla="*/ 9 w 120"/>
                  <a:gd name="T29" fmla="*/ 17 h 37"/>
                  <a:gd name="T30" fmla="*/ 5 w 120"/>
                  <a:gd name="T31" fmla="*/ 11 h 37"/>
                  <a:gd name="T32" fmla="*/ 3 w 120"/>
                  <a:gd name="T33" fmla="*/ 5 h 37"/>
                  <a:gd name="T34" fmla="*/ 0 w 120"/>
                  <a:gd name="T35" fmla="*/ 0 h 37"/>
                  <a:gd name="T36" fmla="*/ 13 w 120"/>
                  <a:gd name="T37" fmla="*/ 0 h 37"/>
                  <a:gd name="T38" fmla="*/ 26 w 120"/>
                  <a:gd name="T39" fmla="*/ 1 h 37"/>
                  <a:gd name="T40" fmla="*/ 40 w 120"/>
                  <a:gd name="T41" fmla="*/ 2 h 37"/>
                  <a:gd name="T42" fmla="*/ 52 w 120"/>
                  <a:gd name="T43" fmla="*/ 4 h 37"/>
                  <a:gd name="T44" fmla="*/ 65 w 120"/>
                  <a:gd name="T45" fmla="*/ 5 h 37"/>
                  <a:gd name="T46" fmla="*/ 78 w 120"/>
                  <a:gd name="T47" fmla="*/ 5 h 37"/>
                  <a:gd name="T48" fmla="*/ 90 w 120"/>
                  <a:gd name="T49" fmla="*/ 4 h 37"/>
                  <a:gd name="T50" fmla="*/ 102 w 120"/>
                  <a:gd name="T51" fmla="*/ 2 h 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37"/>
                  <a:gd name="T80" fmla="*/ 120 w 120"/>
                  <a:gd name="T81" fmla="*/ 37 h 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37">
                    <a:moveTo>
                      <a:pt x="102" y="2"/>
                    </a:moveTo>
                    <a:lnTo>
                      <a:pt x="120" y="0"/>
                    </a:lnTo>
                    <a:lnTo>
                      <a:pt x="117" y="10"/>
                    </a:lnTo>
                    <a:lnTo>
                      <a:pt x="111" y="17"/>
                    </a:lnTo>
                    <a:lnTo>
                      <a:pt x="102" y="23"/>
                    </a:lnTo>
                    <a:lnTo>
                      <a:pt x="93" y="28"/>
                    </a:lnTo>
                    <a:lnTo>
                      <a:pt x="83" y="33"/>
                    </a:lnTo>
                    <a:lnTo>
                      <a:pt x="73" y="35"/>
                    </a:lnTo>
                    <a:lnTo>
                      <a:pt x="63" y="37"/>
                    </a:lnTo>
                    <a:lnTo>
                      <a:pt x="51" y="37"/>
                    </a:lnTo>
                    <a:lnTo>
                      <a:pt x="41" y="35"/>
                    </a:lnTo>
                    <a:lnTo>
                      <a:pt x="30" y="33"/>
                    </a:lnTo>
                    <a:lnTo>
                      <a:pt x="21" y="28"/>
                    </a:lnTo>
                    <a:lnTo>
                      <a:pt x="13" y="22"/>
                    </a:lnTo>
                    <a:lnTo>
                      <a:pt x="9" y="17"/>
                    </a:lnTo>
                    <a:lnTo>
                      <a:pt x="5" y="11"/>
                    </a:lnTo>
                    <a:lnTo>
                      <a:pt x="3" y="5"/>
                    </a:lnTo>
                    <a:lnTo>
                      <a:pt x="0" y="0"/>
                    </a:lnTo>
                    <a:lnTo>
                      <a:pt x="13" y="0"/>
                    </a:lnTo>
                    <a:lnTo>
                      <a:pt x="26" y="1"/>
                    </a:lnTo>
                    <a:lnTo>
                      <a:pt x="40" y="2"/>
                    </a:lnTo>
                    <a:lnTo>
                      <a:pt x="52" y="4"/>
                    </a:lnTo>
                    <a:lnTo>
                      <a:pt x="65" y="5"/>
                    </a:lnTo>
                    <a:lnTo>
                      <a:pt x="78" y="5"/>
                    </a:lnTo>
                    <a:lnTo>
                      <a:pt x="90" y="4"/>
                    </a:lnTo>
                    <a:lnTo>
                      <a:pt x="102" y="2"/>
                    </a:lnTo>
                    <a:close/>
                  </a:path>
                </a:pathLst>
              </a:custGeom>
              <a:solidFill>
                <a:srgbClr val="000000"/>
              </a:solidFill>
              <a:ln w="9525">
                <a:noFill/>
                <a:round/>
                <a:headEnd/>
                <a:tailEnd/>
              </a:ln>
            </p:spPr>
            <p:txBody>
              <a:bodyPr/>
              <a:lstStyle/>
              <a:p>
                <a:endParaRPr lang="en-US"/>
              </a:p>
            </p:txBody>
          </p:sp>
          <p:sp>
            <p:nvSpPr>
              <p:cNvPr id="73751" name="Freeform 52"/>
              <p:cNvSpPr>
                <a:spLocks/>
              </p:cNvSpPr>
              <p:nvPr/>
            </p:nvSpPr>
            <p:spPr bwMode="auto">
              <a:xfrm>
                <a:off x="1803" y="2822"/>
                <a:ext cx="24" cy="25"/>
              </a:xfrm>
              <a:custGeom>
                <a:avLst/>
                <a:gdLst>
                  <a:gd name="T0" fmla="*/ 47 w 47"/>
                  <a:gd name="T1" fmla="*/ 8 h 51"/>
                  <a:gd name="T2" fmla="*/ 44 w 47"/>
                  <a:gd name="T3" fmla="*/ 13 h 51"/>
                  <a:gd name="T4" fmla="*/ 39 w 47"/>
                  <a:gd name="T5" fmla="*/ 15 h 51"/>
                  <a:gd name="T6" fmla="*/ 33 w 47"/>
                  <a:gd name="T7" fmla="*/ 17 h 51"/>
                  <a:gd name="T8" fmla="*/ 29 w 47"/>
                  <a:gd name="T9" fmla="*/ 20 h 51"/>
                  <a:gd name="T10" fmla="*/ 24 w 47"/>
                  <a:gd name="T11" fmla="*/ 22 h 51"/>
                  <a:gd name="T12" fmla="*/ 21 w 47"/>
                  <a:gd name="T13" fmla="*/ 24 h 51"/>
                  <a:gd name="T14" fmla="*/ 21 w 47"/>
                  <a:gd name="T15" fmla="*/ 29 h 51"/>
                  <a:gd name="T16" fmla="*/ 24 w 47"/>
                  <a:gd name="T17" fmla="*/ 35 h 51"/>
                  <a:gd name="T18" fmla="*/ 28 w 47"/>
                  <a:gd name="T19" fmla="*/ 37 h 51"/>
                  <a:gd name="T20" fmla="*/ 30 w 47"/>
                  <a:gd name="T21" fmla="*/ 39 h 51"/>
                  <a:gd name="T22" fmla="*/ 33 w 47"/>
                  <a:gd name="T23" fmla="*/ 41 h 51"/>
                  <a:gd name="T24" fmla="*/ 36 w 47"/>
                  <a:gd name="T25" fmla="*/ 44 h 51"/>
                  <a:gd name="T26" fmla="*/ 32 w 47"/>
                  <a:gd name="T27" fmla="*/ 46 h 51"/>
                  <a:gd name="T28" fmla="*/ 28 w 47"/>
                  <a:gd name="T29" fmla="*/ 50 h 51"/>
                  <a:gd name="T30" fmla="*/ 23 w 47"/>
                  <a:gd name="T31" fmla="*/ 51 h 51"/>
                  <a:gd name="T32" fmla="*/ 18 w 47"/>
                  <a:gd name="T33" fmla="*/ 50 h 51"/>
                  <a:gd name="T34" fmla="*/ 14 w 47"/>
                  <a:gd name="T35" fmla="*/ 47 h 51"/>
                  <a:gd name="T36" fmla="*/ 9 w 47"/>
                  <a:gd name="T37" fmla="*/ 46 h 51"/>
                  <a:gd name="T38" fmla="*/ 5 w 47"/>
                  <a:gd name="T39" fmla="*/ 45 h 51"/>
                  <a:gd name="T40" fmla="*/ 0 w 47"/>
                  <a:gd name="T41" fmla="*/ 44 h 51"/>
                  <a:gd name="T42" fmla="*/ 1 w 47"/>
                  <a:gd name="T43" fmla="*/ 37 h 51"/>
                  <a:gd name="T44" fmla="*/ 0 w 47"/>
                  <a:gd name="T45" fmla="*/ 29 h 51"/>
                  <a:gd name="T46" fmla="*/ 1 w 47"/>
                  <a:gd name="T47" fmla="*/ 22 h 51"/>
                  <a:gd name="T48" fmla="*/ 6 w 47"/>
                  <a:gd name="T49" fmla="*/ 16 h 51"/>
                  <a:gd name="T50" fmla="*/ 9 w 47"/>
                  <a:gd name="T51" fmla="*/ 10 h 51"/>
                  <a:gd name="T52" fmla="*/ 15 w 47"/>
                  <a:gd name="T53" fmla="*/ 6 h 51"/>
                  <a:gd name="T54" fmla="*/ 21 w 47"/>
                  <a:gd name="T55" fmla="*/ 3 h 51"/>
                  <a:gd name="T56" fmla="*/ 26 w 47"/>
                  <a:gd name="T57" fmla="*/ 0 h 51"/>
                  <a:gd name="T58" fmla="*/ 32 w 47"/>
                  <a:gd name="T59" fmla="*/ 0 h 51"/>
                  <a:gd name="T60" fmla="*/ 37 w 47"/>
                  <a:gd name="T61" fmla="*/ 2 h 51"/>
                  <a:gd name="T62" fmla="*/ 43 w 47"/>
                  <a:gd name="T63" fmla="*/ 5 h 51"/>
                  <a:gd name="T64" fmla="*/ 47 w 47"/>
                  <a:gd name="T65" fmla="*/ 8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51"/>
                  <a:gd name="T101" fmla="*/ 47 w 47"/>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51">
                    <a:moveTo>
                      <a:pt x="47" y="8"/>
                    </a:moveTo>
                    <a:lnTo>
                      <a:pt x="44" y="13"/>
                    </a:lnTo>
                    <a:lnTo>
                      <a:pt x="39" y="15"/>
                    </a:lnTo>
                    <a:lnTo>
                      <a:pt x="33" y="17"/>
                    </a:lnTo>
                    <a:lnTo>
                      <a:pt x="29" y="20"/>
                    </a:lnTo>
                    <a:lnTo>
                      <a:pt x="24" y="22"/>
                    </a:lnTo>
                    <a:lnTo>
                      <a:pt x="21" y="24"/>
                    </a:lnTo>
                    <a:lnTo>
                      <a:pt x="21" y="29"/>
                    </a:lnTo>
                    <a:lnTo>
                      <a:pt x="24" y="35"/>
                    </a:lnTo>
                    <a:lnTo>
                      <a:pt x="28" y="37"/>
                    </a:lnTo>
                    <a:lnTo>
                      <a:pt x="30" y="39"/>
                    </a:lnTo>
                    <a:lnTo>
                      <a:pt x="33" y="41"/>
                    </a:lnTo>
                    <a:lnTo>
                      <a:pt x="36" y="44"/>
                    </a:lnTo>
                    <a:lnTo>
                      <a:pt x="32" y="46"/>
                    </a:lnTo>
                    <a:lnTo>
                      <a:pt x="28" y="50"/>
                    </a:lnTo>
                    <a:lnTo>
                      <a:pt x="23" y="51"/>
                    </a:lnTo>
                    <a:lnTo>
                      <a:pt x="18" y="50"/>
                    </a:lnTo>
                    <a:lnTo>
                      <a:pt x="14" y="47"/>
                    </a:lnTo>
                    <a:lnTo>
                      <a:pt x="9" y="46"/>
                    </a:lnTo>
                    <a:lnTo>
                      <a:pt x="5" y="45"/>
                    </a:lnTo>
                    <a:lnTo>
                      <a:pt x="0" y="44"/>
                    </a:lnTo>
                    <a:lnTo>
                      <a:pt x="1" y="37"/>
                    </a:lnTo>
                    <a:lnTo>
                      <a:pt x="0" y="29"/>
                    </a:lnTo>
                    <a:lnTo>
                      <a:pt x="1" y="22"/>
                    </a:lnTo>
                    <a:lnTo>
                      <a:pt x="6" y="16"/>
                    </a:lnTo>
                    <a:lnTo>
                      <a:pt x="9" y="10"/>
                    </a:lnTo>
                    <a:lnTo>
                      <a:pt x="15" y="6"/>
                    </a:lnTo>
                    <a:lnTo>
                      <a:pt x="21" y="3"/>
                    </a:lnTo>
                    <a:lnTo>
                      <a:pt x="26" y="0"/>
                    </a:lnTo>
                    <a:lnTo>
                      <a:pt x="32" y="0"/>
                    </a:lnTo>
                    <a:lnTo>
                      <a:pt x="37" y="2"/>
                    </a:lnTo>
                    <a:lnTo>
                      <a:pt x="43" y="5"/>
                    </a:lnTo>
                    <a:lnTo>
                      <a:pt x="47" y="8"/>
                    </a:lnTo>
                    <a:close/>
                  </a:path>
                </a:pathLst>
              </a:custGeom>
              <a:solidFill>
                <a:srgbClr val="000000"/>
              </a:solidFill>
              <a:ln w="9525">
                <a:noFill/>
                <a:round/>
                <a:headEnd/>
                <a:tailEnd/>
              </a:ln>
            </p:spPr>
            <p:txBody>
              <a:bodyPr/>
              <a:lstStyle/>
              <a:p>
                <a:endParaRPr lang="en-US"/>
              </a:p>
            </p:txBody>
          </p:sp>
          <p:sp>
            <p:nvSpPr>
              <p:cNvPr id="73752" name="Freeform 53"/>
              <p:cNvSpPr>
                <a:spLocks/>
              </p:cNvSpPr>
              <p:nvPr/>
            </p:nvSpPr>
            <p:spPr bwMode="auto">
              <a:xfrm>
                <a:off x="1601" y="2842"/>
                <a:ext cx="29" cy="33"/>
              </a:xfrm>
              <a:custGeom>
                <a:avLst/>
                <a:gdLst>
                  <a:gd name="T0" fmla="*/ 58 w 58"/>
                  <a:gd name="T1" fmla="*/ 8 h 67"/>
                  <a:gd name="T2" fmla="*/ 57 w 58"/>
                  <a:gd name="T3" fmla="*/ 22 h 67"/>
                  <a:gd name="T4" fmla="*/ 56 w 58"/>
                  <a:gd name="T5" fmla="*/ 36 h 67"/>
                  <a:gd name="T6" fmla="*/ 54 w 58"/>
                  <a:gd name="T7" fmla="*/ 50 h 67"/>
                  <a:gd name="T8" fmla="*/ 52 w 58"/>
                  <a:gd name="T9" fmla="*/ 64 h 67"/>
                  <a:gd name="T10" fmla="*/ 46 w 58"/>
                  <a:gd name="T11" fmla="*/ 64 h 67"/>
                  <a:gd name="T12" fmla="*/ 40 w 58"/>
                  <a:gd name="T13" fmla="*/ 65 h 67"/>
                  <a:gd name="T14" fmla="*/ 33 w 58"/>
                  <a:gd name="T15" fmla="*/ 65 h 67"/>
                  <a:gd name="T16" fmla="*/ 27 w 58"/>
                  <a:gd name="T17" fmla="*/ 65 h 67"/>
                  <a:gd name="T18" fmla="*/ 22 w 58"/>
                  <a:gd name="T19" fmla="*/ 66 h 67"/>
                  <a:gd name="T20" fmla="*/ 16 w 58"/>
                  <a:gd name="T21" fmla="*/ 66 h 67"/>
                  <a:gd name="T22" fmla="*/ 10 w 58"/>
                  <a:gd name="T23" fmla="*/ 67 h 67"/>
                  <a:gd name="T24" fmla="*/ 4 w 58"/>
                  <a:gd name="T25" fmla="*/ 67 h 67"/>
                  <a:gd name="T26" fmla="*/ 4 w 58"/>
                  <a:gd name="T27" fmla="*/ 51 h 67"/>
                  <a:gd name="T28" fmla="*/ 3 w 58"/>
                  <a:gd name="T29" fmla="*/ 34 h 67"/>
                  <a:gd name="T30" fmla="*/ 1 w 58"/>
                  <a:gd name="T31" fmla="*/ 18 h 67"/>
                  <a:gd name="T32" fmla="*/ 0 w 58"/>
                  <a:gd name="T33" fmla="*/ 1 h 67"/>
                  <a:gd name="T34" fmla="*/ 7 w 58"/>
                  <a:gd name="T35" fmla="*/ 0 h 67"/>
                  <a:gd name="T36" fmla="*/ 14 w 58"/>
                  <a:gd name="T37" fmla="*/ 0 h 67"/>
                  <a:gd name="T38" fmla="*/ 22 w 58"/>
                  <a:gd name="T39" fmla="*/ 0 h 67"/>
                  <a:gd name="T40" fmla="*/ 30 w 58"/>
                  <a:gd name="T41" fmla="*/ 0 h 67"/>
                  <a:gd name="T42" fmla="*/ 37 w 58"/>
                  <a:gd name="T43" fmla="*/ 1 h 67"/>
                  <a:gd name="T44" fmla="*/ 45 w 58"/>
                  <a:gd name="T45" fmla="*/ 4 h 67"/>
                  <a:gd name="T46" fmla="*/ 52 w 58"/>
                  <a:gd name="T47" fmla="*/ 6 h 67"/>
                  <a:gd name="T48" fmla="*/ 58 w 58"/>
                  <a:gd name="T49" fmla="*/ 8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
                  <a:gd name="T76" fmla="*/ 0 h 67"/>
                  <a:gd name="T77" fmla="*/ 58 w 58"/>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 h="67">
                    <a:moveTo>
                      <a:pt x="58" y="8"/>
                    </a:moveTo>
                    <a:lnTo>
                      <a:pt x="57" y="22"/>
                    </a:lnTo>
                    <a:lnTo>
                      <a:pt x="56" y="36"/>
                    </a:lnTo>
                    <a:lnTo>
                      <a:pt x="54" y="50"/>
                    </a:lnTo>
                    <a:lnTo>
                      <a:pt x="52" y="64"/>
                    </a:lnTo>
                    <a:lnTo>
                      <a:pt x="46" y="64"/>
                    </a:lnTo>
                    <a:lnTo>
                      <a:pt x="40" y="65"/>
                    </a:lnTo>
                    <a:lnTo>
                      <a:pt x="33" y="65"/>
                    </a:lnTo>
                    <a:lnTo>
                      <a:pt x="27" y="65"/>
                    </a:lnTo>
                    <a:lnTo>
                      <a:pt x="22" y="66"/>
                    </a:lnTo>
                    <a:lnTo>
                      <a:pt x="16" y="66"/>
                    </a:lnTo>
                    <a:lnTo>
                      <a:pt x="10" y="67"/>
                    </a:lnTo>
                    <a:lnTo>
                      <a:pt x="4" y="67"/>
                    </a:lnTo>
                    <a:lnTo>
                      <a:pt x="4" y="51"/>
                    </a:lnTo>
                    <a:lnTo>
                      <a:pt x="3" y="34"/>
                    </a:lnTo>
                    <a:lnTo>
                      <a:pt x="1" y="18"/>
                    </a:lnTo>
                    <a:lnTo>
                      <a:pt x="0" y="1"/>
                    </a:lnTo>
                    <a:lnTo>
                      <a:pt x="7" y="0"/>
                    </a:lnTo>
                    <a:lnTo>
                      <a:pt x="14" y="0"/>
                    </a:lnTo>
                    <a:lnTo>
                      <a:pt x="22" y="0"/>
                    </a:lnTo>
                    <a:lnTo>
                      <a:pt x="30" y="0"/>
                    </a:lnTo>
                    <a:lnTo>
                      <a:pt x="37" y="1"/>
                    </a:lnTo>
                    <a:lnTo>
                      <a:pt x="45" y="4"/>
                    </a:lnTo>
                    <a:lnTo>
                      <a:pt x="52" y="6"/>
                    </a:lnTo>
                    <a:lnTo>
                      <a:pt x="58" y="8"/>
                    </a:lnTo>
                    <a:close/>
                  </a:path>
                </a:pathLst>
              </a:custGeom>
              <a:solidFill>
                <a:srgbClr val="FFFFFF"/>
              </a:solidFill>
              <a:ln w="9525">
                <a:noFill/>
                <a:round/>
                <a:headEnd/>
                <a:tailEnd/>
              </a:ln>
            </p:spPr>
            <p:txBody>
              <a:bodyPr/>
              <a:lstStyle/>
              <a:p>
                <a:endParaRPr lang="en-US"/>
              </a:p>
            </p:txBody>
          </p:sp>
          <p:sp>
            <p:nvSpPr>
              <p:cNvPr id="73753" name="Freeform 54"/>
              <p:cNvSpPr>
                <a:spLocks/>
              </p:cNvSpPr>
              <p:nvPr/>
            </p:nvSpPr>
            <p:spPr bwMode="auto">
              <a:xfrm>
                <a:off x="1668" y="2854"/>
                <a:ext cx="47" cy="17"/>
              </a:xfrm>
              <a:custGeom>
                <a:avLst/>
                <a:gdLst>
                  <a:gd name="T0" fmla="*/ 55 w 95"/>
                  <a:gd name="T1" fmla="*/ 33 h 33"/>
                  <a:gd name="T2" fmla="*/ 47 w 95"/>
                  <a:gd name="T3" fmla="*/ 33 h 33"/>
                  <a:gd name="T4" fmla="*/ 38 w 95"/>
                  <a:gd name="T5" fmla="*/ 33 h 33"/>
                  <a:gd name="T6" fmla="*/ 32 w 95"/>
                  <a:gd name="T7" fmla="*/ 31 h 33"/>
                  <a:gd name="T8" fmla="*/ 25 w 95"/>
                  <a:gd name="T9" fmla="*/ 28 h 33"/>
                  <a:gd name="T10" fmla="*/ 18 w 95"/>
                  <a:gd name="T11" fmla="*/ 25 h 33"/>
                  <a:gd name="T12" fmla="*/ 11 w 95"/>
                  <a:gd name="T13" fmla="*/ 20 h 33"/>
                  <a:gd name="T14" fmla="*/ 5 w 95"/>
                  <a:gd name="T15" fmla="*/ 16 h 33"/>
                  <a:gd name="T16" fmla="*/ 0 w 95"/>
                  <a:gd name="T17" fmla="*/ 9 h 33"/>
                  <a:gd name="T18" fmla="*/ 12 w 95"/>
                  <a:gd name="T19" fmla="*/ 7 h 33"/>
                  <a:gd name="T20" fmla="*/ 24 w 95"/>
                  <a:gd name="T21" fmla="*/ 5 h 33"/>
                  <a:gd name="T22" fmla="*/ 35 w 95"/>
                  <a:gd name="T23" fmla="*/ 5 h 33"/>
                  <a:gd name="T24" fmla="*/ 48 w 95"/>
                  <a:gd name="T25" fmla="*/ 4 h 33"/>
                  <a:gd name="T26" fmla="*/ 60 w 95"/>
                  <a:gd name="T27" fmla="*/ 4 h 33"/>
                  <a:gd name="T28" fmla="*/ 72 w 95"/>
                  <a:gd name="T29" fmla="*/ 3 h 33"/>
                  <a:gd name="T30" fmla="*/ 83 w 95"/>
                  <a:gd name="T31" fmla="*/ 2 h 33"/>
                  <a:gd name="T32" fmla="*/ 95 w 95"/>
                  <a:gd name="T33" fmla="*/ 0 h 33"/>
                  <a:gd name="T34" fmla="*/ 93 w 95"/>
                  <a:gd name="T35" fmla="*/ 5 h 33"/>
                  <a:gd name="T36" fmla="*/ 88 w 95"/>
                  <a:gd name="T37" fmla="*/ 12 h 33"/>
                  <a:gd name="T38" fmla="*/ 83 w 95"/>
                  <a:gd name="T39" fmla="*/ 17 h 33"/>
                  <a:gd name="T40" fmla="*/ 79 w 95"/>
                  <a:gd name="T41" fmla="*/ 22 h 33"/>
                  <a:gd name="T42" fmla="*/ 73 w 95"/>
                  <a:gd name="T43" fmla="*/ 26 h 33"/>
                  <a:gd name="T44" fmla="*/ 67 w 95"/>
                  <a:gd name="T45" fmla="*/ 30 h 33"/>
                  <a:gd name="T46" fmla="*/ 60 w 95"/>
                  <a:gd name="T47" fmla="*/ 32 h 33"/>
                  <a:gd name="T48" fmla="*/ 55 w 95"/>
                  <a:gd name="T49" fmla="*/ 33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5"/>
                  <a:gd name="T76" fmla="*/ 0 h 33"/>
                  <a:gd name="T77" fmla="*/ 95 w 95"/>
                  <a:gd name="T78" fmla="*/ 33 h 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5" h="33">
                    <a:moveTo>
                      <a:pt x="55" y="33"/>
                    </a:moveTo>
                    <a:lnTo>
                      <a:pt x="47" y="33"/>
                    </a:lnTo>
                    <a:lnTo>
                      <a:pt x="38" y="33"/>
                    </a:lnTo>
                    <a:lnTo>
                      <a:pt x="32" y="31"/>
                    </a:lnTo>
                    <a:lnTo>
                      <a:pt x="25" y="28"/>
                    </a:lnTo>
                    <a:lnTo>
                      <a:pt x="18" y="25"/>
                    </a:lnTo>
                    <a:lnTo>
                      <a:pt x="11" y="20"/>
                    </a:lnTo>
                    <a:lnTo>
                      <a:pt x="5" y="16"/>
                    </a:lnTo>
                    <a:lnTo>
                      <a:pt x="0" y="9"/>
                    </a:lnTo>
                    <a:lnTo>
                      <a:pt x="12" y="7"/>
                    </a:lnTo>
                    <a:lnTo>
                      <a:pt x="24" y="5"/>
                    </a:lnTo>
                    <a:lnTo>
                      <a:pt x="35" y="5"/>
                    </a:lnTo>
                    <a:lnTo>
                      <a:pt x="48" y="4"/>
                    </a:lnTo>
                    <a:lnTo>
                      <a:pt x="60" y="4"/>
                    </a:lnTo>
                    <a:lnTo>
                      <a:pt x="72" y="3"/>
                    </a:lnTo>
                    <a:lnTo>
                      <a:pt x="83" y="2"/>
                    </a:lnTo>
                    <a:lnTo>
                      <a:pt x="95" y="0"/>
                    </a:lnTo>
                    <a:lnTo>
                      <a:pt x="93" y="5"/>
                    </a:lnTo>
                    <a:lnTo>
                      <a:pt x="88" y="12"/>
                    </a:lnTo>
                    <a:lnTo>
                      <a:pt x="83" y="17"/>
                    </a:lnTo>
                    <a:lnTo>
                      <a:pt x="79" y="22"/>
                    </a:lnTo>
                    <a:lnTo>
                      <a:pt x="73" y="26"/>
                    </a:lnTo>
                    <a:lnTo>
                      <a:pt x="67" y="30"/>
                    </a:lnTo>
                    <a:lnTo>
                      <a:pt x="60" y="32"/>
                    </a:lnTo>
                    <a:lnTo>
                      <a:pt x="55" y="33"/>
                    </a:lnTo>
                    <a:close/>
                  </a:path>
                </a:pathLst>
              </a:custGeom>
              <a:solidFill>
                <a:srgbClr val="FFFFFF"/>
              </a:solidFill>
              <a:ln w="9525">
                <a:noFill/>
                <a:round/>
                <a:headEnd/>
                <a:tailEnd/>
              </a:ln>
            </p:spPr>
            <p:txBody>
              <a:bodyPr/>
              <a:lstStyle/>
              <a:p>
                <a:endParaRPr lang="en-US"/>
              </a:p>
            </p:txBody>
          </p:sp>
          <p:sp>
            <p:nvSpPr>
              <p:cNvPr id="73754" name="Freeform 55"/>
              <p:cNvSpPr>
                <a:spLocks/>
              </p:cNvSpPr>
              <p:nvPr/>
            </p:nvSpPr>
            <p:spPr bwMode="auto">
              <a:xfrm>
                <a:off x="1505" y="2858"/>
                <a:ext cx="57" cy="19"/>
              </a:xfrm>
              <a:custGeom>
                <a:avLst/>
                <a:gdLst>
                  <a:gd name="T0" fmla="*/ 114 w 114"/>
                  <a:gd name="T1" fmla="*/ 12 h 39"/>
                  <a:gd name="T2" fmla="*/ 108 w 114"/>
                  <a:gd name="T3" fmla="*/ 18 h 39"/>
                  <a:gd name="T4" fmla="*/ 101 w 114"/>
                  <a:gd name="T5" fmla="*/ 23 h 39"/>
                  <a:gd name="T6" fmla="*/ 95 w 114"/>
                  <a:gd name="T7" fmla="*/ 26 h 39"/>
                  <a:gd name="T8" fmla="*/ 88 w 114"/>
                  <a:gd name="T9" fmla="*/ 30 h 39"/>
                  <a:gd name="T10" fmla="*/ 80 w 114"/>
                  <a:gd name="T11" fmla="*/ 32 h 39"/>
                  <a:gd name="T12" fmla="*/ 73 w 114"/>
                  <a:gd name="T13" fmla="*/ 34 h 39"/>
                  <a:gd name="T14" fmla="*/ 66 w 114"/>
                  <a:gd name="T15" fmla="*/ 36 h 39"/>
                  <a:gd name="T16" fmla="*/ 59 w 114"/>
                  <a:gd name="T17" fmla="*/ 39 h 39"/>
                  <a:gd name="T18" fmla="*/ 51 w 114"/>
                  <a:gd name="T19" fmla="*/ 35 h 39"/>
                  <a:gd name="T20" fmla="*/ 43 w 114"/>
                  <a:gd name="T21" fmla="*/ 32 h 39"/>
                  <a:gd name="T22" fmla="*/ 35 w 114"/>
                  <a:gd name="T23" fmla="*/ 27 h 39"/>
                  <a:gd name="T24" fmla="*/ 27 w 114"/>
                  <a:gd name="T25" fmla="*/ 23 h 39"/>
                  <a:gd name="T26" fmla="*/ 19 w 114"/>
                  <a:gd name="T27" fmla="*/ 18 h 39"/>
                  <a:gd name="T28" fmla="*/ 12 w 114"/>
                  <a:gd name="T29" fmla="*/ 12 h 39"/>
                  <a:gd name="T30" fmla="*/ 5 w 114"/>
                  <a:gd name="T31" fmla="*/ 6 h 39"/>
                  <a:gd name="T32" fmla="*/ 0 w 114"/>
                  <a:gd name="T33" fmla="*/ 0 h 39"/>
                  <a:gd name="T34" fmla="*/ 13 w 114"/>
                  <a:gd name="T35" fmla="*/ 1 h 39"/>
                  <a:gd name="T36" fmla="*/ 28 w 114"/>
                  <a:gd name="T37" fmla="*/ 2 h 39"/>
                  <a:gd name="T38" fmla="*/ 42 w 114"/>
                  <a:gd name="T39" fmla="*/ 2 h 39"/>
                  <a:gd name="T40" fmla="*/ 57 w 114"/>
                  <a:gd name="T41" fmla="*/ 2 h 39"/>
                  <a:gd name="T42" fmla="*/ 72 w 114"/>
                  <a:gd name="T43" fmla="*/ 3 h 39"/>
                  <a:gd name="T44" fmla="*/ 86 w 114"/>
                  <a:gd name="T45" fmla="*/ 4 h 39"/>
                  <a:gd name="T46" fmla="*/ 100 w 114"/>
                  <a:gd name="T47" fmla="*/ 8 h 39"/>
                  <a:gd name="T48" fmla="*/ 114 w 114"/>
                  <a:gd name="T49" fmla="*/ 12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4"/>
                  <a:gd name="T76" fmla="*/ 0 h 39"/>
                  <a:gd name="T77" fmla="*/ 114 w 114"/>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4" h="39">
                    <a:moveTo>
                      <a:pt x="114" y="12"/>
                    </a:moveTo>
                    <a:lnTo>
                      <a:pt x="108" y="18"/>
                    </a:lnTo>
                    <a:lnTo>
                      <a:pt x="101" y="23"/>
                    </a:lnTo>
                    <a:lnTo>
                      <a:pt x="95" y="26"/>
                    </a:lnTo>
                    <a:lnTo>
                      <a:pt x="88" y="30"/>
                    </a:lnTo>
                    <a:lnTo>
                      <a:pt x="80" y="32"/>
                    </a:lnTo>
                    <a:lnTo>
                      <a:pt x="73" y="34"/>
                    </a:lnTo>
                    <a:lnTo>
                      <a:pt x="66" y="36"/>
                    </a:lnTo>
                    <a:lnTo>
                      <a:pt x="59" y="39"/>
                    </a:lnTo>
                    <a:lnTo>
                      <a:pt x="51" y="35"/>
                    </a:lnTo>
                    <a:lnTo>
                      <a:pt x="43" y="32"/>
                    </a:lnTo>
                    <a:lnTo>
                      <a:pt x="35" y="27"/>
                    </a:lnTo>
                    <a:lnTo>
                      <a:pt x="27" y="23"/>
                    </a:lnTo>
                    <a:lnTo>
                      <a:pt x="19" y="18"/>
                    </a:lnTo>
                    <a:lnTo>
                      <a:pt x="12" y="12"/>
                    </a:lnTo>
                    <a:lnTo>
                      <a:pt x="5" y="6"/>
                    </a:lnTo>
                    <a:lnTo>
                      <a:pt x="0" y="0"/>
                    </a:lnTo>
                    <a:lnTo>
                      <a:pt x="13" y="1"/>
                    </a:lnTo>
                    <a:lnTo>
                      <a:pt x="28" y="2"/>
                    </a:lnTo>
                    <a:lnTo>
                      <a:pt x="42" y="2"/>
                    </a:lnTo>
                    <a:lnTo>
                      <a:pt x="57" y="2"/>
                    </a:lnTo>
                    <a:lnTo>
                      <a:pt x="72" y="3"/>
                    </a:lnTo>
                    <a:lnTo>
                      <a:pt x="86" y="4"/>
                    </a:lnTo>
                    <a:lnTo>
                      <a:pt x="100" y="8"/>
                    </a:lnTo>
                    <a:lnTo>
                      <a:pt x="114" y="12"/>
                    </a:lnTo>
                    <a:close/>
                  </a:path>
                </a:pathLst>
              </a:custGeom>
              <a:solidFill>
                <a:srgbClr val="FFFFFF"/>
              </a:solidFill>
              <a:ln w="9525">
                <a:noFill/>
                <a:round/>
                <a:headEnd/>
                <a:tailEnd/>
              </a:ln>
            </p:spPr>
            <p:txBody>
              <a:bodyPr/>
              <a:lstStyle/>
              <a:p>
                <a:endParaRPr lang="en-US"/>
              </a:p>
            </p:txBody>
          </p:sp>
          <p:sp>
            <p:nvSpPr>
              <p:cNvPr id="73755" name="Freeform 56"/>
              <p:cNvSpPr>
                <a:spLocks/>
              </p:cNvSpPr>
              <p:nvPr/>
            </p:nvSpPr>
            <p:spPr bwMode="auto">
              <a:xfrm>
                <a:off x="1570" y="2922"/>
                <a:ext cx="86" cy="41"/>
              </a:xfrm>
              <a:custGeom>
                <a:avLst/>
                <a:gdLst>
                  <a:gd name="T0" fmla="*/ 161 w 171"/>
                  <a:gd name="T1" fmla="*/ 41 h 83"/>
                  <a:gd name="T2" fmla="*/ 171 w 171"/>
                  <a:gd name="T3" fmla="*/ 71 h 83"/>
                  <a:gd name="T4" fmla="*/ 160 w 171"/>
                  <a:gd name="T5" fmla="*/ 75 h 83"/>
                  <a:gd name="T6" fmla="*/ 148 w 171"/>
                  <a:gd name="T7" fmla="*/ 79 h 83"/>
                  <a:gd name="T8" fmla="*/ 135 w 171"/>
                  <a:gd name="T9" fmla="*/ 81 h 83"/>
                  <a:gd name="T10" fmla="*/ 122 w 171"/>
                  <a:gd name="T11" fmla="*/ 82 h 83"/>
                  <a:gd name="T12" fmla="*/ 109 w 171"/>
                  <a:gd name="T13" fmla="*/ 82 h 83"/>
                  <a:gd name="T14" fmla="*/ 95 w 171"/>
                  <a:gd name="T15" fmla="*/ 82 h 83"/>
                  <a:gd name="T16" fmla="*/ 81 w 171"/>
                  <a:gd name="T17" fmla="*/ 82 h 83"/>
                  <a:gd name="T18" fmla="*/ 68 w 171"/>
                  <a:gd name="T19" fmla="*/ 83 h 83"/>
                  <a:gd name="T20" fmla="*/ 59 w 171"/>
                  <a:gd name="T21" fmla="*/ 80 h 83"/>
                  <a:gd name="T22" fmla="*/ 51 w 171"/>
                  <a:gd name="T23" fmla="*/ 78 h 83"/>
                  <a:gd name="T24" fmla="*/ 42 w 171"/>
                  <a:gd name="T25" fmla="*/ 76 h 83"/>
                  <a:gd name="T26" fmla="*/ 34 w 171"/>
                  <a:gd name="T27" fmla="*/ 74 h 83"/>
                  <a:gd name="T28" fmla="*/ 25 w 171"/>
                  <a:gd name="T29" fmla="*/ 73 h 83"/>
                  <a:gd name="T30" fmla="*/ 17 w 171"/>
                  <a:gd name="T31" fmla="*/ 72 h 83"/>
                  <a:gd name="T32" fmla="*/ 8 w 171"/>
                  <a:gd name="T33" fmla="*/ 71 h 83"/>
                  <a:gd name="T34" fmla="*/ 0 w 171"/>
                  <a:gd name="T35" fmla="*/ 68 h 83"/>
                  <a:gd name="T36" fmla="*/ 4 w 171"/>
                  <a:gd name="T37" fmla="*/ 55 h 83"/>
                  <a:gd name="T38" fmla="*/ 11 w 171"/>
                  <a:gd name="T39" fmla="*/ 43 h 83"/>
                  <a:gd name="T40" fmla="*/ 20 w 171"/>
                  <a:gd name="T41" fmla="*/ 33 h 83"/>
                  <a:gd name="T42" fmla="*/ 31 w 171"/>
                  <a:gd name="T43" fmla="*/ 23 h 83"/>
                  <a:gd name="T44" fmla="*/ 42 w 171"/>
                  <a:gd name="T45" fmla="*/ 15 h 83"/>
                  <a:gd name="T46" fmla="*/ 55 w 171"/>
                  <a:gd name="T47" fmla="*/ 10 h 83"/>
                  <a:gd name="T48" fmla="*/ 69 w 171"/>
                  <a:gd name="T49" fmla="*/ 5 h 83"/>
                  <a:gd name="T50" fmla="*/ 81 w 171"/>
                  <a:gd name="T51" fmla="*/ 2 h 83"/>
                  <a:gd name="T52" fmla="*/ 94 w 171"/>
                  <a:gd name="T53" fmla="*/ 0 h 83"/>
                  <a:gd name="T54" fmla="*/ 106 w 171"/>
                  <a:gd name="T55" fmla="*/ 0 h 83"/>
                  <a:gd name="T56" fmla="*/ 117 w 171"/>
                  <a:gd name="T57" fmla="*/ 4 h 83"/>
                  <a:gd name="T58" fmla="*/ 129 w 171"/>
                  <a:gd name="T59" fmla="*/ 8 h 83"/>
                  <a:gd name="T60" fmla="*/ 138 w 171"/>
                  <a:gd name="T61" fmla="*/ 14 h 83"/>
                  <a:gd name="T62" fmla="*/ 147 w 171"/>
                  <a:gd name="T63" fmla="*/ 22 h 83"/>
                  <a:gd name="T64" fmla="*/ 154 w 171"/>
                  <a:gd name="T65" fmla="*/ 30 h 83"/>
                  <a:gd name="T66" fmla="*/ 161 w 171"/>
                  <a:gd name="T67" fmla="*/ 41 h 8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1"/>
                  <a:gd name="T103" fmla="*/ 0 h 83"/>
                  <a:gd name="T104" fmla="*/ 171 w 171"/>
                  <a:gd name="T105" fmla="*/ 83 h 8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1" h="83">
                    <a:moveTo>
                      <a:pt x="161" y="41"/>
                    </a:moveTo>
                    <a:lnTo>
                      <a:pt x="171" y="71"/>
                    </a:lnTo>
                    <a:lnTo>
                      <a:pt x="160" y="75"/>
                    </a:lnTo>
                    <a:lnTo>
                      <a:pt x="148" y="79"/>
                    </a:lnTo>
                    <a:lnTo>
                      <a:pt x="135" y="81"/>
                    </a:lnTo>
                    <a:lnTo>
                      <a:pt x="122" y="82"/>
                    </a:lnTo>
                    <a:lnTo>
                      <a:pt x="109" y="82"/>
                    </a:lnTo>
                    <a:lnTo>
                      <a:pt x="95" y="82"/>
                    </a:lnTo>
                    <a:lnTo>
                      <a:pt x="81" y="82"/>
                    </a:lnTo>
                    <a:lnTo>
                      <a:pt x="68" y="83"/>
                    </a:lnTo>
                    <a:lnTo>
                      <a:pt x="59" y="80"/>
                    </a:lnTo>
                    <a:lnTo>
                      <a:pt x="51" y="78"/>
                    </a:lnTo>
                    <a:lnTo>
                      <a:pt x="42" y="76"/>
                    </a:lnTo>
                    <a:lnTo>
                      <a:pt x="34" y="74"/>
                    </a:lnTo>
                    <a:lnTo>
                      <a:pt x="25" y="73"/>
                    </a:lnTo>
                    <a:lnTo>
                      <a:pt x="17" y="72"/>
                    </a:lnTo>
                    <a:lnTo>
                      <a:pt x="8" y="71"/>
                    </a:lnTo>
                    <a:lnTo>
                      <a:pt x="0" y="68"/>
                    </a:lnTo>
                    <a:lnTo>
                      <a:pt x="4" y="55"/>
                    </a:lnTo>
                    <a:lnTo>
                      <a:pt x="11" y="43"/>
                    </a:lnTo>
                    <a:lnTo>
                      <a:pt x="20" y="33"/>
                    </a:lnTo>
                    <a:lnTo>
                      <a:pt x="31" y="23"/>
                    </a:lnTo>
                    <a:lnTo>
                      <a:pt x="42" y="15"/>
                    </a:lnTo>
                    <a:lnTo>
                      <a:pt x="55" y="10"/>
                    </a:lnTo>
                    <a:lnTo>
                      <a:pt x="69" y="5"/>
                    </a:lnTo>
                    <a:lnTo>
                      <a:pt x="81" y="2"/>
                    </a:lnTo>
                    <a:lnTo>
                      <a:pt x="94" y="0"/>
                    </a:lnTo>
                    <a:lnTo>
                      <a:pt x="106" y="0"/>
                    </a:lnTo>
                    <a:lnTo>
                      <a:pt x="117" y="4"/>
                    </a:lnTo>
                    <a:lnTo>
                      <a:pt x="129" y="8"/>
                    </a:lnTo>
                    <a:lnTo>
                      <a:pt x="138" y="14"/>
                    </a:lnTo>
                    <a:lnTo>
                      <a:pt x="147" y="22"/>
                    </a:lnTo>
                    <a:lnTo>
                      <a:pt x="154" y="30"/>
                    </a:lnTo>
                    <a:lnTo>
                      <a:pt x="161" y="41"/>
                    </a:lnTo>
                    <a:close/>
                  </a:path>
                </a:pathLst>
              </a:custGeom>
              <a:solidFill>
                <a:srgbClr val="000000"/>
              </a:solidFill>
              <a:ln w="9525">
                <a:noFill/>
                <a:round/>
                <a:headEnd/>
                <a:tailEnd/>
              </a:ln>
            </p:spPr>
            <p:txBody>
              <a:bodyPr/>
              <a:lstStyle/>
              <a:p>
                <a:endParaRPr lang="en-US"/>
              </a:p>
            </p:txBody>
          </p:sp>
          <p:sp>
            <p:nvSpPr>
              <p:cNvPr id="73756" name="Freeform 57"/>
              <p:cNvSpPr>
                <a:spLocks/>
              </p:cNvSpPr>
              <p:nvPr/>
            </p:nvSpPr>
            <p:spPr bwMode="auto">
              <a:xfrm>
                <a:off x="1592" y="2936"/>
                <a:ext cx="42" cy="12"/>
              </a:xfrm>
              <a:custGeom>
                <a:avLst/>
                <a:gdLst>
                  <a:gd name="T0" fmla="*/ 78 w 85"/>
                  <a:gd name="T1" fmla="*/ 12 h 25"/>
                  <a:gd name="T2" fmla="*/ 80 w 85"/>
                  <a:gd name="T3" fmla="*/ 14 h 25"/>
                  <a:gd name="T4" fmla="*/ 83 w 85"/>
                  <a:gd name="T5" fmla="*/ 17 h 25"/>
                  <a:gd name="T6" fmla="*/ 85 w 85"/>
                  <a:gd name="T7" fmla="*/ 21 h 25"/>
                  <a:gd name="T8" fmla="*/ 85 w 85"/>
                  <a:gd name="T9" fmla="*/ 25 h 25"/>
                  <a:gd name="T10" fmla="*/ 75 w 85"/>
                  <a:gd name="T11" fmla="*/ 24 h 25"/>
                  <a:gd name="T12" fmla="*/ 66 w 85"/>
                  <a:gd name="T13" fmla="*/ 23 h 25"/>
                  <a:gd name="T14" fmla="*/ 56 w 85"/>
                  <a:gd name="T15" fmla="*/ 23 h 25"/>
                  <a:gd name="T16" fmla="*/ 45 w 85"/>
                  <a:gd name="T17" fmla="*/ 22 h 25"/>
                  <a:gd name="T18" fmla="*/ 34 w 85"/>
                  <a:gd name="T19" fmla="*/ 22 h 25"/>
                  <a:gd name="T20" fmla="*/ 22 w 85"/>
                  <a:gd name="T21" fmla="*/ 22 h 25"/>
                  <a:gd name="T22" fmla="*/ 12 w 85"/>
                  <a:gd name="T23" fmla="*/ 22 h 25"/>
                  <a:gd name="T24" fmla="*/ 0 w 85"/>
                  <a:gd name="T25" fmla="*/ 22 h 25"/>
                  <a:gd name="T26" fmla="*/ 6 w 85"/>
                  <a:gd name="T27" fmla="*/ 16 h 25"/>
                  <a:gd name="T28" fmla="*/ 12 w 85"/>
                  <a:gd name="T29" fmla="*/ 12 h 25"/>
                  <a:gd name="T30" fmla="*/ 18 w 85"/>
                  <a:gd name="T31" fmla="*/ 7 h 25"/>
                  <a:gd name="T32" fmla="*/ 25 w 85"/>
                  <a:gd name="T33" fmla="*/ 4 h 25"/>
                  <a:gd name="T34" fmla="*/ 32 w 85"/>
                  <a:gd name="T35" fmla="*/ 1 h 25"/>
                  <a:gd name="T36" fmla="*/ 40 w 85"/>
                  <a:gd name="T37" fmla="*/ 0 h 25"/>
                  <a:gd name="T38" fmla="*/ 48 w 85"/>
                  <a:gd name="T39" fmla="*/ 0 h 25"/>
                  <a:gd name="T40" fmla="*/ 56 w 85"/>
                  <a:gd name="T41" fmla="*/ 1 h 25"/>
                  <a:gd name="T42" fmla="*/ 62 w 85"/>
                  <a:gd name="T43" fmla="*/ 4 h 25"/>
                  <a:gd name="T44" fmla="*/ 67 w 85"/>
                  <a:gd name="T45" fmla="*/ 6 h 25"/>
                  <a:gd name="T46" fmla="*/ 72 w 85"/>
                  <a:gd name="T47" fmla="*/ 8 h 25"/>
                  <a:gd name="T48" fmla="*/ 78 w 85"/>
                  <a:gd name="T49" fmla="*/ 12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25"/>
                  <a:gd name="T77" fmla="*/ 85 w 85"/>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25">
                    <a:moveTo>
                      <a:pt x="78" y="12"/>
                    </a:moveTo>
                    <a:lnTo>
                      <a:pt x="80" y="14"/>
                    </a:lnTo>
                    <a:lnTo>
                      <a:pt x="83" y="17"/>
                    </a:lnTo>
                    <a:lnTo>
                      <a:pt x="85" y="21"/>
                    </a:lnTo>
                    <a:lnTo>
                      <a:pt x="85" y="25"/>
                    </a:lnTo>
                    <a:lnTo>
                      <a:pt x="75" y="24"/>
                    </a:lnTo>
                    <a:lnTo>
                      <a:pt x="66" y="23"/>
                    </a:lnTo>
                    <a:lnTo>
                      <a:pt x="56" y="23"/>
                    </a:lnTo>
                    <a:lnTo>
                      <a:pt x="45" y="22"/>
                    </a:lnTo>
                    <a:lnTo>
                      <a:pt x="34" y="22"/>
                    </a:lnTo>
                    <a:lnTo>
                      <a:pt x="22" y="22"/>
                    </a:lnTo>
                    <a:lnTo>
                      <a:pt x="12" y="22"/>
                    </a:lnTo>
                    <a:lnTo>
                      <a:pt x="0" y="22"/>
                    </a:lnTo>
                    <a:lnTo>
                      <a:pt x="6" y="16"/>
                    </a:lnTo>
                    <a:lnTo>
                      <a:pt x="12" y="12"/>
                    </a:lnTo>
                    <a:lnTo>
                      <a:pt x="18" y="7"/>
                    </a:lnTo>
                    <a:lnTo>
                      <a:pt x="25" y="4"/>
                    </a:lnTo>
                    <a:lnTo>
                      <a:pt x="32" y="1"/>
                    </a:lnTo>
                    <a:lnTo>
                      <a:pt x="40" y="0"/>
                    </a:lnTo>
                    <a:lnTo>
                      <a:pt x="48" y="0"/>
                    </a:lnTo>
                    <a:lnTo>
                      <a:pt x="56" y="1"/>
                    </a:lnTo>
                    <a:lnTo>
                      <a:pt x="62" y="4"/>
                    </a:lnTo>
                    <a:lnTo>
                      <a:pt x="67" y="6"/>
                    </a:lnTo>
                    <a:lnTo>
                      <a:pt x="72" y="8"/>
                    </a:lnTo>
                    <a:lnTo>
                      <a:pt x="78" y="12"/>
                    </a:lnTo>
                    <a:close/>
                  </a:path>
                </a:pathLst>
              </a:custGeom>
              <a:solidFill>
                <a:srgbClr val="FFFFFF"/>
              </a:solidFill>
              <a:ln w="9525">
                <a:noFill/>
                <a:round/>
                <a:headEnd/>
                <a:tailEnd/>
              </a:ln>
            </p:spPr>
            <p:txBody>
              <a:bodyPr/>
              <a:lstStyle/>
              <a:p>
                <a:endParaRPr lang="en-US"/>
              </a:p>
            </p:txBody>
          </p:sp>
          <p:sp>
            <p:nvSpPr>
              <p:cNvPr id="73757" name="Freeform 58"/>
              <p:cNvSpPr>
                <a:spLocks/>
              </p:cNvSpPr>
              <p:nvPr/>
            </p:nvSpPr>
            <p:spPr bwMode="auto">
              <a:xfrm>
                <a:off x="1589" y="3026"/>
                <a:ext cx="45" cy="54"/>
              </a:xfrm>
              <a:custGeom>
                <a:avLst/>
                <a:gdLst>
                  <a:gd name="T0" fmla="*/ 64 w 91"/>
                  <a:gd name="T1" fmla="*/ 15 h 108"/>
                  <a:gd name="T2" fmla="*/ 71 w 91"/>
                  <a:gd name="T3" fmla="*/ 23 h 108"/>
                  <a:gd name="T4" fmla="*/ 80 w 91"/>
                  <a:gd name="T5" fmla="*/ 30 h 108"/>
                  <a:gd name="T6" fmla="*/ 87 w 91"/>
                  <a:gd name="T7" fmla="*/ 37 h 108"/>
                  <a:gd name="T8" fmla="*/ 91 w 91"/>
                  <a:gd name="T9" fmla="*/ 46 h 108"/>
                  <a:gd name="T10" fmla="*/ 81 w 91"/>
                  <a:gd name="T11" fmla="*/ 61 h 108"/>
                  <a:gd name="T12" fmla="*/ 73 w 91"/>
                  <a:gd name="T13" fmla="*/ 76 h 108"/>
                  <a:gd name="T14" fmla="*/ 65 w 91"/>
                  <a:gd name="T15" fmla="*/ 92 h 108"/>
                  <a:gd name="T16" fmla="*/ 61 w 91"/>
                  <a:gd name="T17" fmla="*/ 108 h 108"/>
                  <a:gd name="T18" fmla="*/ 31 w 91"/>
                  <a:gd name="T19" fmla="*/ 108 h 108"/>
                  <a:gd name="T20" fmla="*/ 21 w 91"/>
                  <a:gd name="T21" fmla="*/ 91 h 108"/>
                  <a:gd name="T22" fmla="*/ 15 w 91"/>
                  <a:gd name="T23" fmla="*/ 72 h 108"/>
                  <a:gd name="T24" fmla="*/ 9 w 91"/>
                  <a:gd name="T25" fmla="*/ 54 h 108"/>
                  <a:gd name="T26" fmla="*/ 0 w 91"/>
                  <a:gd name="T27" fmla="*/ 38 h 108"/>
                  <a:gd name="T28" fmla="*/ 5 w 91"/>
                  <a:gd name="T29" fmla="*/ 33 h 108"/>
                  <a:gd name="T30" fmla="*/ 11 w 91"/>
                  <a:gd name="T31" fmla="*/ 30 h 108"/>
                  <a:gd name="T32" fmla="*/ 17 w 91"/>
                  <a:gd name="T33" fmla="*/ 25 h 108"/>
                  <a:gd name="T34" fmla="*/ 23 w 91"/>
                  <a:gd name="T35" fmla="*/ 22 h 108"/>
                  <a:gd name="T36" fmla="*/ 28 w 91"/>
                  <a:gd name="T37" fmla="*/ 17 h 108"/>
                  <a:gd name="T38" fmla="*/ 33 w 91"/>
                  <a:gd name="T39" fmla="*/ 13 h 108"/>
                  <a:gd name="T40" fmla="*/ 38 w 91"/>
                  <a:gd name="T41" fmla="*/ 8 h 108"/>
                  <a:gd name="T42" fmla="*/ 42 w 91"/>
                  <a:gd name="T43" fmla="*/ 2 h 108"/>
                  <a:gd name="T44" fmla="*/ 50 w 91"/>
                  <a:gd name="T45" fmla="*/ 0 h 108"/>
                  <a:gd name="T46" fmla="*/ 56 w 91"/>
                  <a:gd name="T47" fmla="*/ 3 h 108"/>
                  <a:gd name="T48" fmla="*/ 59 w 91"/>
                  <a:gd name="T49" fmla="*/ 8 h 108"/>
                  <a:gd name="T50" fmla="*/ 64 w 91"/>
                  <a:gd name="T51" fmla="*/ 15 h 1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1"/>
                  <a:gd name="T79" fmla="*/ 0 h 108"/>
                  <a:gd name="T80" fmla="*/ 91 w 91"/>
                  <a:gd name="T81" fmla="*/ 108 h 1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1" h="108">
                    <a:moveTo>
                      <a:pt x="64" y="15"/>
                    </a:moveTo>
                    <a:lnTo>
                      <a:pt x="71" y="23"/>
                    </a:lnTo>
                    <a:lnTo>
                      <a:pt x="80" y="30"/>
                    </a:lnTo>
                    <a:lnTo>
                      <a:pt x="87" y="37"/>
                    </a:lnTo>
                    <a:lnTo>
                      <a:pt x="91" y="46"/>
                    </a:lnTo>
                    <a:lnTo>
                      <a:pt x="81" y="61"/>
                    </a:lnTo>
                    <a:lnTo>
                      <a:pt x="73" y="76"/>
                    </a:lnTo>
                    <a:lnTo>
                      <a:pt x="65" y="92"/>
                    </a:lnTo>
                    <a:lnTo>
                      <a:pt x="61" y="108"/>
                    </a:lnTo>
                    <a:lnTo>
                      <a:pt x="31" y="108"/>
                    </a:lnTo>
                    <a:lnTo>
                      <a:pt x="21" y="91"/>
                    </a:lnTo>
                    <a:lnTo>
                      <a:pt x="15" y="72"/>
                    </a:lnTo>
                    <a:lnTo>
                      <a:pt x="9" y="54"/>
                    </a:lnTo>
                    <a:lnTo>
                      <a:pt x="0" y="38"/>
                    </a:lnTo>
                    <a:lnTo>
                      <a:pt x="5" y="33"/>
                    </a:lnTo>
                    <a:lnTo>
                      <a:pt x="11" y="30"/>
                    </a:lnTo>
                    <a:lnTo>
                      <a:pt x="17" y="25"/>
                    </a:lnTo>
                    <a:lnTo>
                      <a:pt x="23" y="22"/>
                    </a:lnTo>
                    <a:lnTo>
                      <a:pt x="28" y="17"/>
                    </a:lnTo>
                    <a:lnTo>
                      <a:pt x="33" y="13"/>
                    </a:lnTo>
                    <a:lnTo>
                      <a:pt x="38" y="8"/>
                    </a:lnTo>
                    <a:lnTo>
                      <a:pt x="42" y="2"/>
                    </a:lnTo>
                    <a:lnTo>
                      <a:pt x="50" y="0"/>
                    </a:lnTo>
                    <a:lnTo>
                      <a:pt x="56" y="3"/>
                    </a:lnTo>
                    <a:lnTo>
                      <a:pt x="59" y="8"/>
                    </a:lnTo>
                    <a:lnTo>
                      <a:pt x="64" y="15"/>
                    </a:lnTo>
                    <a:close/>
                  </a:path>
                </a:pathLst>
              </a:custGeom>
              <a:solidFill>
                <a:srgbClr val="3F3F3F"/>
              </a:solidFill>
              <a:ln w="9525">
                <a:noFill/>
                <a:round/>
                <a:headEnd/>
                <a:tailEnd/>
              </a:ln>
            </p:spPr>
            <p:txBody>
              <a:bodyPr/>
              <a:lstStyle/>
              <a:p>
                <a:endParaRPr lang="en-US"/>
              </a:p>
            </p:txBody>
          </p:sp>
          <p:sp>
            <p:nvSpPr>
              <p:cNvPr id="73758" name="Freeform 59"/>
              <p:cNvSpPr>
                <a:spLocks/>
              </p:cNvSpPr>
              <p:nvPr/>
            </p:nvSpPr>
            <p:spPr bwMode="auto">
              <a:xfrm>
                <a:off x="1642" y="3002"/>
                <a:ext cx="53" cy="53"/>
              </a:xfrm>
              <a:custGeom>
                <a:avLst/>
                <a:gdLst>
                  <a:gd name="T0" fmla="*/ 74 w 105"/>
                  <a:gd name="T1" fmla="*/ 106 h 106"/>
                  <a:gd name="T2" fmla="*/ 65 w 105"/>
                  <a:gd name="T3" fmla="*/ 98 h 106"/>
                  <a:gd name="T4" fmla="*/ 56 w 105"/>
                  <a:gd name="T5" fmla="*/ 89 h 106"/>
                  <a:gd name="T6" fmla="*/ 47 w 105"/>
                  <a:gd name="T7" fmla="*/ 81 h 106"/>
                  <a:gd name="T8" fmla="*/ 38 w 105"/>
                  <a:gd name="T9" fmla="*/ 73 h 106"/>
                  <a:gd name="T10" fmla="*/ 27 w 105"/>
                  <a:gd name="T11" fmla="*/ 66 h 106"/>
                  <a:gd name="T12" fmla="*/ 18 w 105"/>
                  <a:gd name="T13" fmla="*/ 58 h 106"/>
                  <a:gd name="T14" fmla="*/ 9 w 105"/>
                  <a:gd name="T15" fmla="*/ 50 h 106"/>
                  <a:gd name="T16" fmla="*/ 0 w 105"/>
                  <a:gd name="T17" fmla="*/ 42 h 106"/>
                  <a:gd name="T18" fmla="*/ 14 w 105"/>
                  <a:gd name="T19" fmla="*/ 41 h 106"/>
                  <a:gd name="T20" fmla="*/ 28 w 105"/>
                  <a:gd name="T21" fmla="*/ 39 h 106"/>
                  <a:gd name="T22" fmla="*/ 43 w 105"/>
                  <a:gd name="T23" fmla="*/ 35 h 106"/>
                  <a:gd name="T24" fmla="*/ 56 w 105"/>
                  <a:gd name="T25" fmla="*/ 31 h 106"/>
                  <a:gd name="T26" fmla="*/ 70 w 105"/>
                  <a:gd name="T27" fmla="*/ 25 h 106"/>
                  <a:gd name="T28" fmla="*/ 82 w 105"/>
                  <a:gd name="T29" fmla="*/ 17 h 106"/>
                  <a:gd name="T30" fmla="*/ 94 w 105"/>
                  <a:gd name="T31" fmla="*/ 9 h 106"/>
                  <a:gd name="T32" fmla="*/ 105 w 105"/>
                  <a:gd name="T33" fmla="*/ 0 h 106"/>
                  <a:gd name="T34" fmla="*/ 99 w 105"/>
                  <a:gd name="T35" fmla="*/ 26 h 106"/>
                  <a:gd name="T36" fmla="*/ 90 w 105"/>
                  <a:gd name="T37" fmla="*/ 53 h 106"/>
                  <a:gd name="T38" fmla="*/ 82 w 105"/>
                  <a:gd name="T39" fmla="*/ 79 h 106"/>
                  <a:gd name="T40" fmla="*/ 74 w 105"/>
                  <a:gd name="T41" fmla="*/ 106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
                  <a:gd name="T64" fmla="*/ 0 h 106"/>
                  <a:gd name="T65" fmla="*/ 105 w 105"/>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 h="106">
                    <a:moveTo>
                      <a:pt x="74" y="106"/>
                    </a:moveTo>
                    <a:lnTo>
                      <a:pt x="65" y="98"/>
                    </a:lnTo>
                    <a:lnTo>
                      <a:pt x="56" y="89"/>
                    </a:lnTo>
                    <a:lnTo>
                      <a:pt x="47" y="81"/>
                    </a:lnTo>
                    <a:lnTo>
                      <a:pt x="38" y="73"/>
                    </a:lnTo>
                    <a:lnTo>
                      <a:pt x="27" y="66"/>
                    </a:lnTo>
                    <a:lnTo>
                      <a:pt x="18" y="58"/>
                    </a:lnTo>
                    <a:lnTo>
                      <a:pt x="9" y="50"/>
                    </a:lnTo>
                    <a:lnTo>
                      <a:pt x="0" y="42"/>
                    </a:lnTo>
                    <a:lnTo>
                      <a:pt x="14" y="41"/>
                    </a:lnTo>
                    <a:lnTo>
                      <a:pt x="28" y="39"/>
                    </a:lnTo>
                    <a:lnTo>
                      <a:pt x="43" y="35"/>
                    </a:lnTo>
                    <a:lnTo>
                      <a:pt x="56" y="31"/>
                    </a:lnTo>
                    <a:lnTo>
                      <a:pt x="70" y="25"/>
                    </a:lnTo>
                    <a:lnTo>
                      <a:pt x="82" y="17"/>
                    </a:lnTo>
                    <a:lnTo>
                      <a:pt x="94" y="9"/>
                    </a:lnTo>
                    <a:lnTo>
                      <a:pt x="105" y="0"/>
                    </a:lnTo>
                    <a:lnTo>
                      <a:pt x="99" y="26"/>
                    </a:lnTo>
                    <a:lnTo>
                      <a:pt x="90" y="53"/>
                    </a:lnTo>
                    <a:lnTo>
                      <a:pt x="82" y="79"/>
                    </a:lnTo>
                    <a:lnTo>
                      <a:pt x="74" y="106"/>
                    </a:lnTo>
                    <a:close/>
                  </a:path>
                </a:pathLst>
              </a:custGeom>
              <a:solidFill>
                <a:srgbClr val="BFDDBF"/>
              </a:solidFill>
              <a:ln w="9525">
                <a:noFill/>
                <a:round/>
                <a:headEnd/>
                <a:tailEnd/>
              </a:ln>
            </p:spPr>
            <p:txBody>
              <a:bodyPr/>
              <a:lstStyle/>
              <a:p>
                <a:endParaRPr lang="en-US"/>
              </a:p>
            </p:txBody>
          </p:sp>
          <p:sp>
            <p:nvSpPr>
              <p:cNvPr id="73759" name="Freeform 60"/>
              <p:cNvSpPr>
                <a:spLocks/>
              </p:cNvSpPr>
              <p:nvPr/>
            </p:nvSpPr>
            <p:spPr bwMode="auto">
              <a:xfrm>
                <a:off x="1546" y="3016"/>
                <a:ext cx="51" cy="35"/>
              </a:xfrm>
              <a:custGeom>
                <a:avLst/>
                <a:gdLst>
                  <a:gd name="T0" fmla="*/ 103 w 103"/>
                  <a:gd name="T1" fmla="*/ 23 h 72"/>
                  <a:gd name="T2" fmla="*/ 92 w 103"/>
                  <a:gd name="T3" fmla="*/ 28 h 72"/>
                  <a:gd name="T4" fmla="*/ 81 w 103"/>
                  <a:gd name="T5" fmla="*/ 34 h 72"/>
                  <a:gd name="T6" fmla="*/ 71 w 103"/>
                  <a:gd name="T7" fmla="*/ 38 h 72"/>
                  <a:gd name="T8" fmla="*/ 60 w 103"/>
                  <a:gd name="T9" fmla="*/ 44 h 72"/>
                  <a:gd name="T10" fmla="*/ 50 w 103"/>
                  <a:gd name="T11" fmla="*/ 50 h 72"/>
                  <a:gd name="T12" fmla="*/ 40 w 103"/>
                  <a:gd name="T13" fmla="*/ 57 h 72"/>
                  <a:gd name="T14" fmla="*/ 29 w 103"/>
                  <a:gd name="T15" fmla="*/ 63 h 72"/>
                  <a:gd name="T16" fmla="*/ 20 w 103"/>
                  <a:gd name="T17" fmla="*/ 72 h 72"/>
                  <a:gd name="T18" fmla="*/ 14 w 103"/>
                  <a:gd name="T19" fmla="*/ 53 h 72"/>
                  <a:gd name="T20" fmla="*/ 10 w 103"/>
                  <a:gd name="T21" fmla="*/ 36 h 72"/>
                  <a:gd name="T22" fmla="*/ 5 w 103"/>
                  <a:gd name="T23" fmla="*/ 19 h 72"/>
                  <a:gd name="T24" fmla="*/ 0 w 103"/>
                  <a:gd name="T25" fmla="*/ 0 h 72"/>
                  <a:gd name="T26" fmla="*/ 13 w 103"/>
                  <a:gd name="T27" fmla="*/ 4 h 72"/>
                  <a:gd name="T28" fmla="*/ 25 w 103"/>
                  <a:gd name="T29" fmla="*/ 7 h 72"/>
                  <a:gd name="T30" fmla="*/ 37 w 103"/>
                  <a:gd name="T31" fmla="*/ 10 h 72"/>
                  <a:gd name="T32" fmla="*/ 50 w 103"/>
                  <a:gd name="T33" fmla="*/ 14 h 72"/>
                  <a:gd name="T34" fmla="*/ 63 w 103"/>
                  <a:gd name="T35" fmla="*/ 16 h 72"/>
                  <a:gd name="T36" fmla="*/ 76 w 103"/>
                  <a:gd name="T37" fmla="*/ 20 h 72"/>
                  <a:gd name="T38" fmla="*/ 89 w 103"/>
                  <a:gd name="T39" fmla="*/ 22 h 72"/>
                  <a:gd name="T40" fmla="*/ 103 w 103"/>
                  <a:gd name="T41" fmla="*/ 23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3"/>
                  <a:gd name="T64" fmla="*/ 0 h 72"/>
                  <a:gd name="T65" fmla="*/ 103 w 103"/>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3" h="72">
                    <a:moveTo>
                      <a:pt x="103" y="23"/>
                    </a:moveTo>
                    <a:lnTo>
                      <a:pt x="92" y="28"/>
                    </a:lnTo>
                    <a:lnTo>
                      <a:pt x="81" y="34"/>
                    </a:lnTo>
                    <a:lnTo>
                      <a:pt x="71" y="38"/>
                    </a:lnTo>
                    <a:lnTo>
                      <a:pt x="60" y="44"/>
                    </a:lnTo>
                    <a:lnTo>
                      <a:pt x="50" y="50"/>
                    </a:lnTo>
                    <a:lnTo>
                      <a:pt x="40" y="57"/>
                    </a:lnTo>
                    <a:lnTo>
                      <a:pt x="29" y="63"/>
                    </a:lnTo>
                    <a:lnTo>
                      <a:pt x="20" y="72"/>
                    </a:lnTo>
                    <a:lnTo>
                      <a:pt x="14" y="53"/>
                    </a:lnTo>
                    <a:lnTo>
                      <a:pt x="10" y="36"/>
                    </a:lnTo>
                    <a:lnTo>
                      <a:pt x="5" y="19"/>
                    </a:lnTo>
                    <a:lnTo>
                      <a:pt x="0" y="0"/>
                    </a:lnTo>
                    <a:lnTo>
                      <a:pt x="13" y="4"/>
                    </a:lnTo>
                    <a:lnTo>
                      <a:pt x="25" y="7"/>
                    </a:lnTo>
                    <a:lnTo>
                      <a:pt x="37" y="10"/>
                    </a:lnTo>
                    <a:lnTo>
                      <a:pt x="50" y="14"/>
                    </a:lnTo>
                    <a:lnTo>
                      <a:pt x="63" y="16"/>
                    </a:lnTo>
                    <a:lnTo>
                      <a:pt x="76" y="20"/>
                    </a:lnTo>
                    <a:lnTo>
                      <a:pt x="89" y="22"/>
                    </a:lnTo>
                    <a:lnTo>
                      <a:pt x="103" y="23"/>
                    </a:lnTo>
                    <a:close/>
                  </a:path>
                </a:pathLst>
              </a:custGeom>
              <a:solidFill>
                <a:srgbClr val="BFDDBF"/>
              </a:solidFill>
              <a:ln w="9525">
                <a:noFill/>
                <a:round/>
                <a:headEnd/>
                <a:tailEnd/>
              </a:ln>
            </p:spPr>
            <p:txBody>
              <a:bodyPr/>
              <a:lstStyle/>
              <a:p>
                <a:endParaRPr lang="en-US"/>
              </a:p>
            </p:txBody>
          </p:sp>
          <p:sp>
            <p:nvSpPr>
              <p:cNvPr id="73760" name="Freeform 61"/>
              <p:cNvSpPr>
                <a:spLocks/>
              </p:cNvSpPr>
              <p:nvPr/>
            </p:nvSpPr>
            <p:spPr bwMode="auto">
              <a:xfrm>
                <a:off x="1561" y="3056"/>
                <a:ext cx="30" cy="33"/>
              </a:xfrm>
              <a:custGeom>
                <a:avLst/>
                <a:gdLst>
                  <a:gd name="T0" fmla="*/ 60 w 60"/>
                  <a:gd name="T1" fmla="*/ 62 h 65"/>
                  <a:gd name="T2" fmla="*/ 56 w 60"/>
                  <a:gd name="T3" fmla="*/ 64 h 65"/>
                  <a:gd name="T4" fmla="*/ 51 w 60"/>
                  <a:gd name="T5" fmla="*/ 65 h 65"/>
                  <a:gd name="T6" fmla="*/ 45 w 60"/>
                  <a:gd name="T7" fmla="*/ 65 h 65"/>
                  <a:gd name="T8" fmla="*/ 41 w 60"/>
                  <a:gd name="T9" fmla="*/ 65 h 65"/>
                  <a:gd name="T10" fmla="*/ 35 w 60"/>
                  <a:gd name="T11" fmla="*/ 65 h 65"/>
                  <a:gd name="T12" fmla="*/ 29 w 60"/>
                  <a:gd name="T13" fmla="*/ 65 h 65"/>
                  <a:gd name="T14" fmla="*/ 24 w 60"/>
                  <a:gd name="T15" fmla="*/ 65 h 65"/>
                  <a:gd name="T16" fmla="*/ 19 w 60"/>
                  <a:gd name="T17" fmla="*/ 65 h 65"/>
                  <a:gd name="T18" fmla="*/ 13 w 60"/>
                  <a:gd name="T19" fmla="*/ 55 h 65"/>
                  <a:gd name="T20" fmla="*/ 8 w 60"/>
                  <a:gd name="T21" fmla="*/ 44 h 65"/>
                  <a:gd name="T22" fmla="*/ 4 w 60"/>
                  <a:gd name="T23" fmla="*/ 32 h 65"/>
                  <a:gd name="T24" fmla="*/ 0 w 60"/>
                  <a:gd name="T25" fmla="*/ 20 h 65"/>
                  <a:gd name="T26" fmla="*/ 28 w 60"/>
                  <a:gd name="T27" fmla="*/ 0 h 65"/>
                  <a:gd name="T28" fmla="*/ 37 w 60"/>
                  <a:gd name="T29" fmla="*/ 15 h 65"/>
                  <a:gd name="T30" fmla="*/ 45 w 60"/>
                  <a:gd name="T31" fmla="*/ 31 h 65"/>
                  <a:gd name="T32" fmla="*/ 53 w 60"/>
                  <a:gd name="T33" fmla="*/ 46 h 65"/>
                  <a:gd name="T34" fmla="*/ 60 w 60"/>
                  <a:gd name="T35" fmla="*/ 62 h 6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65"/>
                  <a:gd name="T56" fmla="*/ 60 w 60"/>
                  <a:gd name="T57" fmla="*/ 65 h 6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65">
                    <a:moveTo>
                      <a:pt x="60" y="62"/>
                    </a:moveTo>
                    <a:lnTo>
                      <a:pt x="56" y="64"/>
                    </a:lnTo>
                    <a:lnTo>
                      <a:pt x="51" y="65"/>
                    </a:lnTo>
                    <a:lnTo>
                      <a:pt x="45" y="65"/>
                    </a:lnTo>
                    <a:lnTo>
                      <a:pt x="41" y="65"/>
                    </a:lnTo>
                    <a:lnTo>
                      <a:pt x="35" y="65"/>
                    </a:lnTo>
                    <a:lnTo>
                      <a:pt x="29" y="65"/>
                    </a:lnTo>
                    <a:lnTo>
                      <a:pt x="24" y="65"/>
                    </a:lnTo>
                    <a:lnTo>
                      <a:pt x="19" y="65"/>
                    </a:lnTo>
                    <a:lnTo>
                      <a:pt x="13" y="55"/>
                    </a:lnTo>
                    <a:lnTo>
                      <a:pt x="8" y="44"/>
                    </a:lnTo>
                    <a:lnTo>
                      <a:pt x="4" y="32"/>
                    </a:lnTo>
                    <a:lnTo>
                      <a:pt x="0" y="20"/>
                    </a:lnTo>
                    <a:lnTo>
                      <a:pt x="28" y="0"/>
                    </a:lnTo>
                    <a:lnTo>
                      <a:pt x="37" y="15"/>
                    </a:lnTo>
                    <a:lnTo>
                      <a:pt x="45" y="31"/>
                    </a:lnTo>
                    <a:lnTo>
                      <a:pt x="53" y="46"/>
                    </a:lnTo>
                    <a:lnTo>
                      <a:pt x="60" y="62"/>
                    </a:lnTo>
                    <a:close/>
                  </a:path>
                </a:pathLst>
              </a:custGeom>
              <a:solidFill>
                <a:srgbClr val="BFDDBF"/>
              </a:solidFill>
              <a:ln w="9525">
                <a:noFill/>
                <a:round/>
                <a:headEnd/>
                <a:tailEnd/>
              </a:ln>
            </p:spPr>
            <p:txBody>
              <a:bodyPr/>
              <a:lstStyle/>
              <a:p>
                <a:endParaRPr lang="en-US"/>
              </a:p>
            </p:txBody>
          </p:sp>
          <p:sp>
            <p:nvSpPr>
              <p:cNvPr id="73761" name="Freeform 62"/>
              <p:cNvSpPr>
                <a:spLocks/>
              </p:cNvSpPr>
              <p:nvPr/>
            </p:nvSpPr>
            <p:spPr bwMode="auto">
              <a:xfrm>
                <a:off x="1633" y="3056"/>
                <a:ext cx="40" cy="34"/>
              </a:xfrm>
              <a:custGeom>
                <a:avLst/>
                <a:gdLst>
                  <a:gd name="T0" fmla="*/ 74 w 81"/>
                  <a:gd name="T1" fmla="*/ 69 h 69"/>
                  <a:gd name="T2" fmla="*/ 65 w 81"/>
                  <a:gd name="T3" fmla="*/ 68 h 69"/>
                  <a:gd name="T4" fmla="*/ 55 w 81"/>
                  <a:gd name="T5" fmla="*/ 68 h 69"/>
                  <a:gd name="T6" fmla="*/ 46 w 81"/>
                  <a:gd name="T7" fmla="*/ 67 h 69"/>
                  <a:gd name="T8" fmla="*/ 37 w 81"/>
                  <a:gd name="T9" fmla="*/ 67 h 69"/>
                  <a:gd name="T10" fmla="*/ 29 w 81"/>
                  <a:gd name="T11" fmla="*/ 65 h 69"/>
                  <a:gd name="T12" fmla="*/ 20 w 81"/>
                  <a:gd name="T13" fmla="*/ 65 h 69"/>
                  <a:gd name="T14" fmla="*/ 9 w 81"/>
                  <a:gd name="T15" fmla="*/ 65 h 69"/>
                  <a:gd name="T16" fmla="*/ 0 w 81"/>
                  <a:gd name="T17" fmla="*/ 65 h 69"/>
                  <a:gd name="T18" fmla="*/ 6 w 81"/>
                  <a:gd name="T19" fmla="*/ 48 h 69"/>
                  <a:gd name="T20" fmla="*/ 12 w 81"/>
                  <a:gd name="T21" fmla="*/ 32 h 69"/>
                  <a:gd name="T22" fmla="*/ 19 w 81"/>
                  <a:gd name="T23" fmla="*/ 15 h 69"/>
                  <a:gd name="T24" fmla="*/ 29 w 81"/>
                  <a:gd name="T25" fmla="*/ 0 h 69"/>
                  <a:gd name="T26" fmla="*/ 81 w 81"/>
                  <a:gd name="T27" fmla="*/ 39 h 69"/>
                  <a:gd name="T28" fmla="*/ 74 w 81"/>
                  <a:gd name="T29" fmla="*/ 69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69"/>
                  <a:gd name="T47" fmla="*/ 81 w 81"/>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69">
                    <a:moveTo>
                      <a:pt x="74" y="69"/>
                    </a:moveTo>
                    <a:lnTo>
                      <a:pt x="65" y="68"/>
                    </a:lnTo>
                    <a:lnTo>
                      <a:pt x="55" y="68"/>
                    </a:lnTo>
                    <a:lnTo>
                      <a:pt x="46" y="67"/>
                    </a:lnTo>
                    <a:lnTo>
                      <a:pt x="37" y="67"/>
                    </a:lnTo>
                    <a:lnTo>
                      <a:pt x="29" y="65"/>
                    </a:lnTo>
                    <a:lnTo>
                      <a:pt x="20" y="65"/>
                    </a:lnTo>
                    <a:lnTo>
                      <a:pt x="9" y="65"/>
                    </a:lnTo>
                    <a:lnTo>
                      <a:pt x="0" y="65"/>
                    </a:lnTo>
                    <a:lnTo>
                      <a:pt x="6" y="48"/>
                    </a:lnTo>
                    <a:lnTo>
                      <a:pt x="12" y="32"/>
                    </a:lnTo>
                    <a:lnTo>
                      <a:pt x="19" y="15"/>
                    </a:lnTo>
                    <a:lnTo>
                      <a:pt x="29" y="0"/>
                    </a:lnTo>
                    <a:lnTo>
                      <a:pt x="81" y="39"/>
                    </a:lnTo>
                    <a:lnTo>
                      <a:pt x="74" y="69"/>
                    </a:lnTo>
                    <a:close/>
                  </a:path>
                </a:pathLst>
              </a:custGeom>
              <a:solidFill>
                <a:srgbClr val="BFDDBF"/>
              </a:solidFill>
              <a:ln w="9525">
                <a:noFill/>
                <a:round/>
                <a:headEnd/>
                <a:tailEnd/>
              </a:ln>
            </p:spPr>
            <p:txBody>
              <a:bodyPr/>
              <a:lstStyle/>
              <a:p>
                <a:endParaRPr lang="en-US"/>
              </a:p>
            </p:txBody>
          </p:sp>
          <p:sp>
            <p:nvSpPr>
              <p:cNvPr id="73762" name="Freeform 63"/>
              <p:cNvSpPr>
                <a:spLocks/>
              </p:cNvSpPr>
              <p:nvPr/>
            </p:nvSpPr>
            <p:spPr bwMode="auto">
              <a:xfrm>
                <a:off x="1584" y="3173"/>
                <a:ext cx="93" cy="130"/>
              </a:xfrm>
              <a:custGeom>
                <a:avLst/>
                <a:gdLst>
                  <a:gd name="T0" fmla="*/ 169 w 188"/>
                  <a:gd name="T1" fmla="*/ 7 h 259"/>
                  <a:gd name="T2" fmla="*/ 178 w 188"/>
                  <a:gd name="T3" fmla="*/ 64 h 259"/>
                  <a:gd name="T4" fmla="*/ 183 w 188"/>
                  <a:gd name="T5" fmla="*/ 123 h 259"/>
                  <a:gd name="T6" fmla="*/ 187 w 188"/>
                  <a:gd name="T7" fmla="*/ 182 h 259"/>
                  <a:gd name="T8" fmla="*/ 188 w 188"/>
                  <a:gd name="T9" fmla="*/ 240 h 259"/>
                  <a:gd name="T10" fmla="*/ 179 w 188"/>
                  <a:gd name="T11" fmla="*/ 244 h 259"/>
                  <a:gd name="T12" fmla="*/ 169 w 188"/>
                  <a:gd name="T13" fmla="*/ 247 h 259"/>
                  <a:gd name="T14" fmla="*/ 160 w 188"/>
                  <a:gd name="T15" fmla="*/ 250 h 259"/>
                  <a:gd name="T16" fmla="*/ 150 w 188"/>
                  <a:gd name="T17" fmla="*/ 251 h 259"/>
                  <a:gd name="T18" fmla="*/ 141 w 188"/>
                  <a:gd name="T19" fmla="*/ 253 h 259"/>
                  <a:gd name="T20" fmla="*/ 130 w 188"/>
                  <a:gd name="T21" fmla="*/ 254 h 259"/>
                  <a:gd name="T22" fmla="*/ 121 w 188"/>
                  <a:gd name="T23" fmla="*/ 256 h 259"/>
                  <a:gd name="T24" fmla="*/ 111 w 188"/>
                  <a:gd name="T25" fmla="*/ 258 h 259"/>
                  <a:gd name="T26" fmla="*/ 97 w 188"/>
                  <a:gd name="T27" fmla="*/ 259 h 259"/>
                  <a:gd name="T28" fmla="*/ 83 w 188"/>
                  <a:gd name="T29" fmla="*/ 259 h 259"/>
                  <a:gd name="T30" fmla="*/ 68 w 188"/>
                  <a:gd name="T31" fmla="*/ 258 h 259"/>
                  <a:gd name="T32" fmla="*/ 54 w 188"/>
                  <a:gd name="T33" fmla="*/ 256 h 259"/>
                  <a:gd name="T34" fmla="*/ 41 w 188"/>
                  <a:gd name="T35" fmla="*/ 255 h 259"/>
                  <a:gd name="T36" fmla="*/ 27 w 188"/>
                  <a:gd name="T37" fmla="*/ 253 h 259"/>
                  <a:gd name="T38" fmla="*/ 13 w 188"/>
                  <a:gd name="T39" fmla="*/ 252 h 259"/>
                  <a:gd name="T40" fmla="*/ 0 w 188"/>
                  <a:gd name="T41" fmla="*/ 251 h 259"/>
                  <a:gd name="T42" fmla="*/ 4 w 188"/>
                  <a:gd name="T43" fmla="*/ 193 h 259"/>
                  <a:gd name="T44" fmla="*/ 8 w 188"/>
                  <a:gd name="T45" fmla="*/ 137 h 259"/>
                  <a:gd name="T46" fmla="*/ 15 w 188"/>
                  <a:gd name="T47" fmla="*/ 79 h 259"/>
                  <a:gd name="T48" fmla="*/ 20 w 188"/>
                  <a:gd name="T49" fmla="*/ 23 h 259"/>
                  <a:gd name="T50" fmla="*/ 36 w 188"/>
                  <a:gd name="T51" fmla="*/ 13 h 259"/>
                  <a:gd name="T52" fmla="*/ 53 w 188"/>
                  <a:gd name="T53" fmla="*/ 7 h 259"/>
                  <a:gd name="T54" fmla="*/ 72 w 188"/>
                  <a:gd name="T55" fmla="*/ 2 h 259"/>
                  <a:gd name="T56" fmla="*/ 91 w 188"/>
                  <a:gd name="T57" fmla="*/ 0 h 259"/>
                  <a:gd name="T58" fmla="*/ 111 w 188"/>
                  <a:gd name="T59" fmla="*/ 0 h 259"/>
                  <a:gd name="T60" fmla="*/ 130 w 188"/>
                  <a:gd name="T61" fmla="*/ 1 h 259"/>
                  <a:gd name="T62" fmla="*/ 151 w 188"/>
                  <a:gd name="T63" fmla="*/ 3 h 259"/>
                  <a:gd name="T64" fmla="*/ 169 w 188"/>
                  <a:gd name="T65" fmla="*/ 7 h 2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259"/>
                  <a:gd name="T101" fmla="*/ 188 w 188"/>
                  <a:gd name="T102" fmla="*/ 259 h 2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259">
                    <a:moveTo>
                      <a:pt x="169" y="7"/>
                    </a:moveTo>
                    <a:lnTo>
                      <a:pt x="178" y="64"/>
                    </a:lnTo>
                    <a:lnTo>
                      <a:pt x="183" y="123"/>
                    </a:lnTo>
                    <a:lnTo>
                      <a:pt x="187" y="182"/>
                    </a:lnTo>
                    <a:lnTo>
                      <a:pt x="188" y="240"/>
                    </a:lnTo>
                    <a:lnTo>
                      <a:pt x="179" y="244"/>
                    </a:lnTo>
                    <a:lnTo>
                      <a:pt x="169" y="247"/>
                    </a:lnTo>
                    <a:lnTo>
                      <a:pt x="160" y="250"/>
                    </a:lnTo>
                    <a:lnTo>
                      <a:pt x="150" y="251"/>
                    </a:lnTo>
                    <a:lnTo>
                      <a:pt x="141" y="253"/>
                    </a:lnTo>
                    <a:lnTo>
                      <a:pt x="130" y="254"/>
                    </a:lnTo>
                    <a:lnTo>
                      <a:pt x="121" y="256"/>
                    </a:lnTo>
                    <a:lnTo>
                      <a:pt x="111" y="258"/>
                    </a:lnTo>
                    <a:lnTo>
                      <a:pt x="97" y="259"/>
                    </a:lnTo>
                    <a:lnTo>
                      <a:pt x="83" y="259"/>
                    </a:lnTo>
                    <a:lnTo>
                      <a:pt x="68" y="258"/>
                    </a:lnTo>
                    <a:lnTo>
                      <a:pt x="54" y="256"/>
                    </a:lnTo>
                    <a:lnTo>
                      <a:pt x="41" y="255"/>
                    </a:lnTo>
                    <a:lnTo>
                      <a:pt x="27" y="253"/>
                    </a:lnTo>
                    <a:lnTo>
                      <a:pt x="13" y="252"/>
                    </a:lnTo>
                    <a:lnTo>
                      <a:pt x="0" y="251"/>
                    </a:lnTo>
                    <a:lnTo>
                      <a:pt x="4" y="193"/>
                    </a:lnTo>
                    <a:lnTo>
                      <a:pt x="8" y="137"/>
                    </a:lnTo>
                    <a:lnTo>
                      <a:pt x="15" y="79"/>
                    </a:lnTo>
                    <a:lnTo>
                      <a:pt x="20" y="23"/>
                    </a:lnTo>
                    <a:lnTo>
                      <a:pt x="36" y="13"/>
                    </a:lnTo>
                    <a:lnTo>
                      <a:pt x="53" y="7"/>
                    </a:lnTo>
                    <a:lnTo>
                      <a:pt x="72" y="2"/>
                    </a:lnTo>
                    <a:lnTo>
                      <a:pt x="91" y="0"/>
                    </a:lnTo>
                    <a:lnTo>
                      <a:pt x="111" y="0"/>
                    </a:lnTo>
                    <a:lnTo>
                      <a:pt x="130" y="1"/>
                    </a:lnTo>
                    <a:lnTo>
                      <a:pt x="151" y="3"/>
                    </a:lnTo>
                    <a:lnTo>
                      <a:pt x="169" y="7"/>
                    </a:lnTo>
                    <a:close/>
                  </a:path>
                </a:pathLst>
              </a:custGeom>
              <a:solidFill>
                <a:srgbClr val="BFBFBF"/>
              </a:solidFill>
              <a:ln w="9525">
                <a:noFill/>
                <a:round/>
                <a:headEnd/>
                <a:tailEnd/>
              </a:ln>
            </p:spPr>
            <p:txBody>
              <a:bodyPr/>
              <a:lstStyle/>
              <a:p>
                <a:endParaRPr lang="en-US"/>
              </a:p>
            </p:txBody>
          </p:sp>
          <p:sp>
            <p:nvSpPr>
              <p:cNvPr id="73763" name="Freeform 64"/>
              <p:cNvSpPr>
                <a:spLocks/>
              </p:cNvSpPr>
              <p:nvPr/>
            </p:nvSpPr>
            <p:spPr bwMode="auto">
              <a:xfrm>
                <a:off x="1384" y="2899"/>
                <a:ext cx="75" cy="347"/>
              </a:xfrm>
              <a:custGeom>
                <a:avLst/>
                <a:gdLst>
                  <a:gd name="T0" fmla="*/ 136 w 150"/>
                  <a:gd name="T1" fmla="*/ 18 h 695"/>
                  <a:gd name="T2" fmla="*/ 117 w 150"/>
                  <a:gd name="T3" fmla="*/ 53 h 695"/>
                  <a:gd name="T4" fmla="*/ 99 w 150"/>
                  <a:gd name="T5" fmla="*/ 89 h 695"/>
                  <a:gd name="T6" fmla="*/ 78 w 150"/>
                  <a:gd name="T7" fmla="*/ 124 h 695"/>
                  <a:gd name="T8" fmla="*/ 60 w 150"/>
                  <a:gd name="T9" fmla="*/ 150 h 695"/>
                  <a:gd name="T10" fmla="*/ 63 w 150"/>
                  <a:gd name="T11" fmla="*/ 165 h 695"/>
                  <a:gd name="T12" fmla="*/ 77 w 150"/>
                  <a:gd name="T13" fmla="*/ 178 h 695"/>
                  <a:gd name="T14" fmla="*/ 93 w 150"/>
                  <a:gd name="T15" fmla="*/ 190 h 695"/>
                  <a:gd name="T16" fmla="*/ 104 w 150"/>
                  <a:gd name="T17" fmla="*/ 201 h 695"/>
                  <a:gd name="T18" fmla="*/ 118 w 150"/>
                  <a:gd name="T19" fmla="*/ 209 h 695"/>
                  <a:gd name="T20" fmla="*/ 131 w 150"/>
                  <a:gd name="T21" fmla="*/ 218 h 695"/>
                  <a:gd name="T22" fmla="*/ 144 w 150"/>
                  <a:gd name="T23" fmla="*/ 226 h 695"/>
                  <a:gd name="T24" fmla="*/ 138 w 150"/>
                  <a:gd name="T25" fmla="*/ 239 h 695"/>
                  <a:gd name="T26" fmla="*/ 111 w 150"/>
                  <a:gd name="T27" fmla="*/ 256 h 695"/>
                  <a:gd name="T28" fmla="*/ 89 w 150"/>
                  <a:gd name="T29" fmla="*/ 277 h 695"/>
                  <a:gd name="T30" fmla="*/ 78 w 150"/>
                  <a:gd name="T31" fmla="*/ 302 h 695"/>
                  <a:gd name="T32" fmla="*/ 84 w 150"/>
                  <a:gd name="T33" fmla="*/ 327 h 695"/>
                  <a:gd name="T34" fmla="*/ 94 w 150"/>
                  <a:gd name="T35" fmla="*/ 346 h 695"/>
                  <a:gd name="T36" fmla="*/ 108 w 150"/>
                  <a:gd name="T37" fmla="*/ 364 h 695"/>
                  <a:gd name="T38" fmla="*/ 123 w 150"/>
                  <a:gd name="T39" fmla="*/ 382 h 695"/>
                  <a:gd name="T40" fmla="*/ 126 w 150"/>
                  <a:gd name="T41" fmla="*/ 392 h 695"/>
                  <a:gd name="T42" fmla="*/ 117 w 150"/>
                  <a:gd name="T43" fmla="*/ 394 h 695"/>
                  <a:gd name="T44" fmla="*/ 118 w 150"/>
                  <a:gd name="T45" fmla="*/ 469 h 695"/>
                  <a:gd name="T46" fmla="*/ 121 w 150"/>
                  <a:gd name="T47" fmla="*/ 619 h 695"/>
                  <a:gd name="T48" fmla="*/ 111 w 150"/>
                  <a:gd name="T49" fmla="*/ 687 h 695"/>
                  <a:gd name="T50" fmla="*/ 81 w 150"/>
                  <a:gd name="T51" fmla="*/ 661 h 695"/>
                  <a:gd name="T52" fmla="*/ 55 w 150"/>
                  <a:gd name="T53" fmla="*/ 630 h 695"/>
                  <a:gd name="T54" fmla="*/ 26 w 150"/>
                  <a:gd name="T55" fmla="*/ 604 h 695"/>
                  <a:gd name="T56" fmla="*/ 24 w 150"/>
                  <a:gd name="T57" fmla="*/ 557 h 695"/>
                  <a:gd name="T58" fmla="*/ 43 w 150"/>
                  <a:gd name="T59" fmla="*/ 477 h 695"/>
                  <a:gd name="T60" fmla="*/ 51 w 150"/>
                  <a:gd name="T61" fmla="*/ 393 h 695"/>
                  <a:gd name="T62" fmla="*/ 53 w 150"/>
                  <a:gd name="T63" fmla="*/ 309 h 695"/>
                  <a:gd name="T64" fmla="*/ 48 w 150"/>
                  <a:gd name="T65" fmla="*/ 242 h 695"/>
                  <a:gd name="T66" fmla="*/ 42 w 150"/>
                  <a:gd name="T67" fmla="*/ 189 h 695"/>
                  <a:gd name="T68" fmla="*/ 31 w 150"/>
                  <a:gd name="T69" fmla="*/ 139 h 695"/>
                  <a:gd name="T70" fmla="*/ 12 w 150"/>
                  <a:gd name="T71" fmla="*/ 90 h 695"/>
                  <a:gd name="T72" fmla="*/ 16 w 150"/>
                  <a:gd name="T73" fmla="*/ 53 h 695"/>
                  <a:gd name="T74" fmla="*/ 50 w 150"/>
                  <a:gd name="T75" fmla="*/ 33 h 695"/>
                  <a:gd name="T76" fmla="*/ 87 w 150"/>
                  <a:gd name="T77" fmla="*/ 16 h 695"/>
                  <a:gd name="T78" fmla="*/ 126 w 150"/>
                  <a:gd name="T79" fmla="*/ 5 h 6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0"/>
                  <a:gd name="T121" fmla="*/ 0 h 695"/>
                  <a:gd name="T122" fmla="*/ 150 w 150"/>
                  <a:gd name="T123" fmla="*/ 695 h 6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0" h="695">
                    <a:moveTo>
                      <a:pt x="146" y="0"/>
                    </a:moveTo>
                    <a:lnTo>
                      <a:pt x="136" y="18"/>
                    </a:lnTo>
                    <a:lnTo>
                      <a:pt x="126" y="35"/>
                    </a:lnTo>
                    <a:lnTo>
                      <a:pt x="117" y="53"/>
                    </a:lnTo>
                    <a:lnTo>
                      <a:pt x="108" y="71"/>
                    </a:lnTo>
                    <a:lnTo>
                      <a:pt x="99" y="89"/>
                    </a:lnTo>
                    <a:lnTo>
                      <a:pt x="88" y="106"/>
                    </a:lnTo>
                    <a:lnTo>
                      <a:pt x="78" y="124"/>
                    </a:lnTo>
                    <a:lnTo>
                      <a:pt x="65" y="140"/>
                    </a:lnTo>
                    <a:lnTo>
                      <a:pt x="60" y="150"/>
                    </a:lnTo>
                    <a:lnTo>
                      <a:pt x="58" y="158"/>
                    </a:lnTo>
                    <a:lnTo>
                      <a:pt x="63" y="165"/>
                    </a:lnTo>
                    <a:lnTo>
                      <a:pt x="69" y="172"/>
                    </a:lnTo>
                    <a:lnTo>
                      <a:pt x="77" y="178"/>
                    </a:lnTo>
                    <a:lnTo>
                      <a:pt x="85" y="183"/>
                    </a:lnTo>
                    <a:lnTo>
                      <a:pt x="93" y="190"/>
                    </a:lnTo>
                    <a:lnTo>
                      <a:pt x="98" y="197"/>
                    </a:lnTo>
                    <a:lnTo>
                      <a:pt x="104" y="201"/>
                    </a:lnTo>
                    <a:lnTo>
                      <a:pt x="111" y="204"/>
                    </a:lnTo>
                    <a:lnTo>
                      <a:pt x="118" y="209"/>
                    </a:lnTo>
                    <a:lnTo>
                      <a:pt x="124" y="213"/>
                    </a:lnTo>
                    <a:lnTo>
                      <a:pt x="131" y="218"/>
                    </a:lnTo>
                    <a:lnTo>
                      <a:pt x="138" y="221"/>
                    </a:lnTo>
                    <a:lnTo>
                      <a:pt x="144" y="226"/>
                    </a:lnTo>
                    <a:lnTo>
                      <a:pt x="150" y="231"/>
                    </a:lnTo>
                    <a:lnTo>
                      <a:pt x="138" y="239"/>
                    </a:lnTo>
                    <a:lnTo>
                      <a:pt x="125" y="247"/>
                    </a:lnTo>
                    <a:lnTo>
                      <a:pt x="111" y="256"/>
                    </a:lnTo>
                    <a:lnTo>
                      <a:pt x="100" y="265"/>
                    </a:lnTo>
                    <a:lnTo>
                      <a:pt x="89" y="277"/>
                    </a:lnTo>
                    <a:lnTo>
                      <a:pt x="81" y="288"/>
                    </a:lnTo>
                    <a:lnTo>
                      <a:pt x="78" y="302"/>
                    </a:lnTo>
                    <a:lnTo>
                      <a:pt x="80" y="317"/>
                    </a:lnTo>
                    <a:lnTo>
                      <a:pt x="84" y="327"/>
                    </a:lnTo>
                    <a:lnTo>
                      <a:pt x="88" y="337"/>
                    </a:lnTo>
                    <a:lnTo>
                      <a:pt x="94" y="346"/>
                    </a:lnTo>
                    <a:lnTo>
                      <a:pt x="101" y="355"/>
                    </a:lnTo>
                    <a:lnTo>
                      <a:pt x="108" y="364"/>
                    </a:lnTo>
                    <a:lnTo>
                      <a:pt x="116" y="372"/>
                    </a:lnTo>
                    <a:lnTo>
                      <a:pt x="123" y="382"/>
                    </a:lnTo>
                    <a:lnTo>
                      <a:pt x="130" y="390"/>
                    </a:lnTo>
                    <a:lnTo>
                      <a:pt x="126" y="392"/>
                    </a:lnTo>
                    <a:lnTo>
                      <a:pt x="122" y="393"/>
                    </a:lnTo>
                    <a:lnTo>
                      <a:pt x="117" y="394"/>
                    </a:lnTo>
                    <a:lnTo>
                      <a:pt x="112" y="394"/>
                    </a:lnTo>
                    <a:lnTo>
                      <a:pt x="118" y="469"/>
                    </a:lnTo>
                    <a:lnTo>
                      <a:pt x="119" y="544"/>
                    </a:lnTo>
                    <a:lnTo>
                      <a:pt x="121" y="619"/>
                    </a:lnTo>
                    <a:lnTo>
                      <a:pt x="130" y="695"/>
                    </a:lnTo>
                    <a:lnTo>
                      <a:pt x="111" y="687"/>
                    </a:lnTo>
                    <a:lnTo>
                      <a:pt x="95" y="675"/>
                    </a:lnTo>
                    <a:lnTo>
                      <a:pt x="81" y="661"/>
                    </a:lnTo>
                    <a:lnTo>
                      <a:pt x="68" y="645"/>
                    </a:lnTo>
                    <a:lnTo>
                      <a:pt x="55" y="630"/>
                    </a:lnTo>
                    <a:lnTo>
                      <a:pt x="41" y="616"/>
                    </a:lnTo>
                    <a:lnTo>
                      <a:pt x="26" y="604"/>
                    </a:lnTo>
                    <a:lnTo>
                      <a:pt x="8" y="593"/>
                    </a:lnTo>
                    <a:lnTo>
                      <a:pt x="24" y="557"/>
                    </a:lnTo>
                    <a:lnTo>
                      <a:pt x="35" y="519"/>
                    </a:lnTo>
                    <a:lnTo>
                      <a:pt x="43" y="477"/>
                    </a:lnTo>
                    <a:lnTo>
                      <a:pt x="49" y="436"/>
                    </a:lnTo>
                    <a:lnTo>
                      <a:pt x="51" y="393"/>
                    </a:lnTo>
                    <a:lnTo>
                      <a:pt x="53" y="350"/>
                    </a:lnTo>
                    <a:lnTo>
                      <a:pt x="53" y="309"/>
                    </a:lnTo>
                    <a:lnTo>
                      <a:pt x="50" y="269"/>
                    </a:lnTo>
                    <a:lnTo>
                      <a:pt x="48" y="242"/>
                    </a:lnTo>
                    <a:lnTo>
                      <a:pt x="46" y="216"/>
                    </a:lnTo>
                    <a:lnTo>
                      <a:pt x="42" y="189"/>
                    </a:lnTo>
                    <a:lnTo>
                      <a:pt x="38" y="164"/>
                    </a:lnTo>
                    <a:lnTo>
                      <a:pt x="31" y="139"/>
                    </a:lnTo>
                    <a:lnTo>
                      <a:pt x="23" y="113"/>
                    </a:lnTo>
                    <a:lnTo>
                      <a:pt x="12" y="90"/>
                    </a:lnTo>
                    <a:lnTo>
                      <a:pt x="0" y="67"/>
                    </a:lnTo>
                    <a:lnTo>
                      <a:pt x="16" y="53"/>
                    </a:lnTo>
                    <a:lnTo>
                      <a:pt x="33" y="42"/>
                    </a:lnTo>
                    <a:lnTo>
                      <a:pt x="50" y="33"/>
                    </a:lnTo>
                    <a:lnTo>
                      <a:pt x="69" y="23"/>
                    </a:lnTo>
                    <a:lnTo>
                      <a:pt x="87" y="16"/>
                    </a:lnTo>
                    <a:lnTo>
                      <a:pt x="107" y="11"/>
                    </a:lnTo>
                    <a:lnTo>
                      <a:pt x="126" y="5"/>
                    </a:lnTo>
                    <a:lnTo>
                      <a:pt x="146" y="0"/>
                    </a:lnTo>
                    <a:close/>
                  </a:path>
                </a:pathLst>
              </a:custGeom>
              <a:solidFill>
                <a:srgbClr val="3F9E3F"/>
              </a:solidFill>
              <a:ln w="9525">
                <a:noFill/>
                <a:round/>
                <a:headEnd/>
                <a:tailEnd/>
              </a:ln>
            </p:spPr>
            <p:txBody>
              <a:bodyPr/>
              <a:lstStyle/>
              <a:p>
                <a:endParaRPr lang="en-US"/>
              </a:p>
            </p:txBody>
          </p:sp>
          <p:sp>
            <p:nvSpPr>
              <p:cNvPr id="73764" name="Freeform 65"/>
              <p:cNvSpPr>
                <a:spLocks/>
              </p:cNvSpPr>
              <p:nvPr/>
            </p:nvSpPr>
            <p:spPr bwMode="auto">
              <a:xfrm>
                <a:off x="1433" y="2902"/>
                <a:ext cx="116" cy="193"/>
              </a:xfrm>
              <a:custGeom>
                <a:avLst/>
                <a:gdLst>
                  <a:gd name="T0" fmla="*/ 142 w 232"/>
                  <a:gd name="T1" fmla="*/ 67 h 387"/>
                  <a:gd name="T2" fmla="*/ 156 w 232"/>
                  <a:gd name="T3" fmla="*/ 107 h 387"/>
                  <a:gd name="T4" fmla="*/ 171 w 232"/>
                  <a:gd name="T5" fmla="*/ 146 h 387"/>
                  <a:gd name="T6" fmla="*/ 185 w 232"/>
                  <a:gd name="T7" fmla="*/ 187 h 387"/>
                  <a:gd name="T8" fmla="*/ 200 w 232"/>
                  <a:gd name="T9" fmla="*/ 227 h 387"/>
                  <a:gd name="T10" fmla="*/ 209 w 232"/>
                  <a:gd name="T11" fmla="*/ 268 h 387"/>
                  <a:gd name="T12" fmla="*/ 215 w 232"/>
                  <a:gd name="T13" fmla="*/ 312 h 387"/>
                  <a:gd name="T14" fmla="*/ 224 w 232"/>
                  <a:gd name="T15" fmla="*/ 354 h 387"/>
                  <a:gd name="T16" fmla="*/ 216 w 232"/>
                  <a:gd name="T17" fmla="*/ 376 h 387"/>
                  <a:gd name="T18" fmla="*/ 183 w 232"/>
                  <a:gd name="T19" fmla="*/ 377 h 387"/>
                  <a:gd name="T20" fmla="*/ 148 w 232"/>
                  <a:gd name="T21" fmla="*/ 378 h 387"/>
                  <a:gd name="T22" fmla="*/ 115 w 232"/>
                  <a:gd name="T23" fmla="*/ 382 h 387"/>
                  <a:gd name="T24" fmla="*/ 87 w 232"/>
                  <a:gd name="T25" fmla="*/ 387 h 387"/>
                  <a:gd name="T26" fmla="*/ 73 w 232"/>
                  <a:gd name="T27" fmla="*/ 382 h 387"/>
                  <a:gd name="T28" fmla="*/ 65 w 232"/>
                  <a:gd name="T29" fmla="*/ 370 h 387"/>
                  <a:gd name="T30" fmla="*/ 58 w 232"/>
                  <a:gd name="T31" fmla="*/ 355 h 387"/>
                  <a:gd name="T32" fmla="*/ 49 w 232"/>
                  <a:gd name="T33" fmla="*/ 342 h 387"/>
                  <a:gd name="T34" fmla="*/ 39 w 232"/>
                  <a:gd name="T35" fmla="*/ 329 h 387"/>
                  <a:gd name="T36" fmla="*/ 28 w 232"/>
                  <a:gd name="T37" fmla="*/ 317 h 387"/>
                  <a:gd name="T38" fmla="*/ 20 w 232"/>
                  <a:gd name="T39" fmla="*/ 303 h 387"/>
                  <a:gd name="T40" fmla="*/ 26 w 232"/>
                  <a:gd name="T41" fmla="*/ 288 h 387"/>
                  <a:gd name="T42" fmla="*/ 47 w 232"/>
                  <a:gd name="T43" fmla="*/ 273 h 387"/>
                  <a:gd name="T44" fmla="*/ 65 w 232"/>
                  <a:gd name="T45" fmla="*/ 257 h 387"/>
                  <a:gd name="T46" fmla="*/ 80 w 232"/>
                  <a:gd name="T47" fmla="*/ 237 h 387"/>
                  <a:gd name="T48" fmla="*/ 76 w 232"/>
                  <a:gd name="T49" fmla="*/ 213 h 387"/>
                  <a:gd name="T50" fmla="*/ 57 w 232"/>
                  <a:gd name="T51" fmla="*/ 190 h 387"/>
                  <a:gd name="T52" fmla="*/ 36 w 232"/>
                  <a:gd name="T53" fmla="*/ 168 h 387"/>
                  <a:gd name="T54" fmla="*/ 12 w 232"/>
                  <a:gd name="T55" fmla="*/ 151 h 387"/>
                  <a:gd name="T56" fmla="*/ 9 w 232"/>
                  <a:gd name="T57" fmla="*/ 127 h 387"/>
                  <a:gd name="T58" fmla="*/ 28 w 232"/>
                  <a:gd name="T59" fmla="*/ 91 h 387"/>
                  <a:gd name="T60" fmla="*/ 47 w 232"/>
                  <a:gd name="T61" fmla="*/ 54 h 387"/>
                  <a:gd name="T62" fmla="*/ 64 w 232"/>
                  <a:gd name="T63" fmla="*/ 19 h 387"/>
                  <a:gd name="T64" fmla="*/ 82 w 232"/>
                  <a:gd name="T65" fmla="*/ 1 h 387"/>
                  <a:gd name="T66" fmla="*/ 101 w 232"/>
                  <a:gd name="T67" fmla="*/ 9 h 387"/>
                  <a:gd name="T68" fmla="*/ 117 w 232"/>
                  <a:gd name="T69" fmla="*/ 23 h 387"/>
                  <a:gd name="T70" fmla="*/ 130 w 232"/>
                  <a:gd name="T71" fmla="*/ 39 h 3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2"/>
                  <a:gd name="T109" fmla="*/ 0 h 387"/>
                  <a:gd name="T110" fmla="*/ 232 w 232"/>
                  <a:gd name="T111" fmla="*/ 387 h 3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2" h="387">
                    <a:moveTo>
                      <a:pt x="134" y="47"/>
                    </a:moveTo>
                    <a:lnTo>
                      <a:pt x="142" y="67"/>
                    </a:lnTo>
                    <a:lnTo>
                      <a:pt x="149" y="86"/>
                    </a:lnTo>
                    <a:lnTo>
                      <a:pt x="156" y="107"/>
                    </a:lnTo>
                    <a:lnTo>
                      <a:pt x="164" y="127"/>
                    </a:lnTo>
                    <a:lnTo>
                      <a:pt x="171" y="146"/>
                    </a:lnTo>
                    <a:lnTo>
                      <a:pt x="178" y="166"/>
                    </a:lnTo>
                    <a:lnTo>
                      <a:pt x="185" y="187"/>
                    </a:lnTo>
                    <a:lnTo>
                      <a:pt x="193" y="206"/>
                    </a:lnTo>
                    <a:lnTo>
                      <a:pt x="200" y="227"/>
                    </a:lnTo>
                    <a:lnTo>
                      <a:pt x="206" y="248"/>
                    </a:lnTo>
                    <a:lnTo>
                      <a:pt x="209" y="268"/>
                    </a:lnTo>
                    <a:lnTo>
                      <a:pt x="211" y="290"/>
                    </a:lnTo>
                    <a:lnTo>
                      <a:pt x="215" y="312"/>
                    </a:lnTo>
                    <a:lnTo>
                      <a:pt x="218" y="333"/>
                    </a:lnTo>
                    <a:lnTo>
                      <a:pt x="224" y="354"/>
                    </a:lnTo>
                    <a:lnTo>
                      <a:pt x="232" y="374"/>
                    </a:lnTo>
                    <a:lnTo>
                      <a:pt x="216" y="376"/>
                    </a:lnTo>
                    <a:lnTo>
                      <a:pt x="199" y="377"/>
                    </a:lnTo>
                    <a:lnTo>
                      <a:pt x="183" y="377"/>
                    </a:lnTo>
                    <a:lnTo>
                      <a:pt x="165" y="378"/>
                    </a:lnTo>
                    <a:lnTo>
                      <a:pt x="148" y="378"/>
                    </a:lnTo>
                    <a:lnTo>
                      <a:pt x="132" y="380"/>
                    </a:lnTo>
                    <a:lnTo>
                      <a:pt x="115" y="382"/>
                    </a:lnTo>
                    <a:lnTo>
                      <a:pt x="99" y="386"/>
                    </a:lnTo>
                    <a:lnTo>
                      <a:pt x="87" y="387"/>
                    </a:lnTo>
                    <a:lnTo>
                      <a:pt x="79" y="386"/>
                    </a:lnTo>
                    <a:lnTo>
                      <a:pt x="73" y="382"/>
                    </a:lnTo>
                    <a:lnTo>
                      <a:pt x="69" y="377"/>
                    </a:lnTo>
                    <a:lnTo>
                      <a:pt x="65" y="370"/>
                    </a:lnTo>
                    <a:lnTo>
                      <a:pt x="62" y="362"/>
                    </a:lnTo>
                    <a:lnTo>
                      <a:pt x="58" y="355"/>
                    </a:lnTo>
                    <a:lnTo>
                      <a:pt x="54" y="348"/>
                    </a:lnTo>
                    <a:lnTo>
                      <a:pt x="49" y="342"/>
                    </a:lnTo>
                    <a:lnTo>
                      <a:pt x="43" y="335"/>
                    </a:lnTo>
                    <a:lnTo>
                      <a:pt x="39" y="329"/>
                    </a:lnTo>
                    <a:lnTo>
                      <a:pt x="33" y="323"/>
                    </a:lnTo>
                    <a:lnTo>
                      <a:pt x="28" y="317"/>
                    </a:lnTo>
                    <a:lnTo>
                      <a:pt x="24" y="310"/>
                    </a:lnTo>
                    <a:lnTo>
                      <a:pt x="20" y="303"/>
                    </a:lnTo>
                    <a:lnTo>
                      <a:pt x="16" y="296"/>
                    </a:lnTo>
                    <a:lnTo>
                      <a:pt x="26" y="288"/>
                    </a:lnTo>
                    <a:lnTo>
                      <a:pt x="36" y="281"/>
                    </a:lnTo>
                    <a:lnTo>
                      <a:pt x="47" y="273"/>
                    </a:lnTo>
                    <a:lnTo>
                      <a:pt x="56" y="265"/>
                    </a:lnTo>
                    <a:lnTo>
                      <a:pt x="65" y="257"/>
                    </a:lnTo>
                    <a:lnTo>
                      <a:pt x="73" y="248"/>
                    </a:lnTo>
                    <a:lnTo>
                      <a:pt x="80" y="237"/>
                    </a:lnTo>
                    <a:lnTo>
                      <a:pt x="85" y="225"/>
                    </a:lnTo>
                    <a:lnTo>
                      <a:pt x="76" y="213"/>
                    </a:lnTo>
                    <a:lnTo>
                      <a:pt x="66" y="200"/>
                    </a:lnTo>
                    <a:lnTo>
                      <a:pt x="57" y="190"/>
                    </a:lnTo>
                    <a:lnTo>
                      <a:pt x="47" y="179"/>
                    </a:lnTo>
                    <a:lnTo>
                      <a:pt x="36" y="168"/>
                    </a:lnTo>
                    <a:lnTo>
                      <a:pt x="25" y="159"/>
                    </a:lnTo>
                    <a:lnTo>
                      <a:pt x="12" y="151"/>
                    </a:lnTo>
                    <a:lnTo>
                      <a:pt x="0" y="144"/>
                    </a:lnTo>
                    <a:lnTo>
                      <a:pt x="9" y="127"/>
                    </a:lnTo>
                    <a:lnTo>
                      <a:pt x="18" y="108"/>
                    </a:lnTo>
                    <a:lnTo>
                      <a:pt x="28" y="91"/>
                    </a:lnTo>
                    <a:lnTo>
                      <a:pt x="38" y="73"/>
                    </a:lnTo>
                    <a:lnTo>
                      <a:pt x="47" y="54"/>
                    </a:lnTo>
                    <a:lnTo>
                      <a:pt x="55" y="36"/>
                    </a:lnTo>
                    <a:lnTo>
                      <a:pt x="64" y="19"/>
                    </a:lnTo>
                    <a:lnTo>
                      <a:pt x="72" y="0"/>
                    </a:lnTo>
                    <a:lnTo>
                      <a:pt x="82" y="1"/>
                    </a:lnTo>
                    <a:lnTo>
                      <a:pt x="92" y="5"/>
                    </a:lnTo>
                    <a:lnTo>
                      <a:pt x="101" y="9"/>
                    </a:lnTo>
                    <a:lnTo>
                      <a:pt x="110" y="15"/>
                    </a:lnTo>
                    <a:lnTo>
                      <a:pt x="117" y="23"/>
                    </a:lnTo>
                    <a:lnTo>
                      <a:pt x="124" y="30"/>
                    </a:lnTo>
                    <a:lnTo>
                      <a:pt x="130" y="39"/>
                    </a:lnTo>
                    <a:lnTo>
                      <a:pt x="134" y="47"/>
                    </a:lnTo>
                    <a:close/>
                  </a:path>
                </a:pathLst>
              </a:custGeom>
              <a:solidFill>
                <a:srgbClr val="3F9E3F"/>
              </a:solidFill>
              <a:ln w="9525">
                <a:noFill/>
                <a:round/>
                <a:headEnd/>
                <a:tailEnd/>
              </a:ln>
            </p:spPr>
            <p:txBody>
              <a:bodyPr/>
              <a:lstStyle/>
              <a:p>
                <a:endParaRPr lang="en-US"/>
              </a:p>
            </p:txBody>
          </p:sp>
          <p:sp>
            <p:nvSpPr>
              <p:cNvPr id="73765" name="Freeform 66"/>
              <p:cNvSpPr>
                <a:spLocks/>
              </p:cNvSpPr>
              <p:nvPr/>
            </p:nvSpPr>
            <p:spPr bwMode="auto">
              <a:xfrm>
                <a:off x="1688" y="2902"/>
                <a:ext cx="93" cy="195"/>
              </a:xfrm>
              <a:custGeom>
                <a:avLst/>
                <a:gdLst>
                  <a:gd name="T0" fmla="*/ 140 w 184"/>
                  <a:gd name="T1" fmla="*/ 14 h 390"/>
                  <a:gd name="T2" fmla="*/ 145 w 184"/>
                  <a:gd name="T3" fmla="*/ 33 h 390"/>
                  <a:gd name="T4" fmla="*/ 149 w 184"/>
                  <a:gd name="T5" fmla="*/ 51 h 390"/>
                  <a:gd name="T6" fmla="*/ 155 w 184"/>
                  <a:gd name="T7" fmla="*/ 69 h 390"/>
                  <a:gd name="T8" fmla="*/ 161 w 184"/>
                  <a:gd name="T9" fmla="*/ 87 h 390"/>
                  <a:gd name="T10" fmla="*/ 167 w 184"/>
                  <a:gd name="T11" fmla="*/ 105 h 390"/>
                  <a:gd name="T12" fmla="*/ 173 w 184"/>
                  <a:gd name="T13" fmla="*/ 122 h 390"/>
                  <a:gd name="T14" fmla="*/ 178 w 184"/>
                  <a:gd name="T15" fmla="*/ 141 h 390"/>
                  <a:gd name="T16" fmla="*/ 184 w 184"/>
                  <a:gd name="T17" fmla="*/ 158 h 390"/>
                  <a:gd name="T18" fmla="*/ 173 w 184"/>
                  <a:gd name="T19" fmla="*/ 167 h 390"/>
                  <a:gd name="T20" fmla="*/ 161 w 184"/>
                  <a:gd name="T21" fmla="*/ 176 h 390"/>
                  <a:gd name="T22" fmla="*/ 149 w 184"/>
                  <a:gd name="T23" fmla="*/ 185 h 390"/>
                  <a:gd name="T24" fmla="*/ 138 w 184"/>
                  <a:gd name="T25" fmla="*/ 194 h 390"/>
                  <a:gd name="T26" fmla="*/ 126 w 184"/>
                  <a:gd name="T27" fmla="*/ 203 h 390"/>
                  <a:gd name="T28" fmla="*/ 115 w 184"/>
                  <a:gd name="T29" fmla="*/ 213 h 390"/>
                  <a:gd name="T30" fmla="*/ 105 w 184"/>
                  <a:gd name="T31" fmla="*/ 223 h 390"/>
                  <a:gd name="T32" fmla="*/ 93 w 184"/>
                  <a:gd name="T33" fmla="*/ 233 h 390"/>
                  <a:gd name="T34" fmla="*/ 100 w 184"/>
                  <a:gd name="T35" fmla="*/ 248 h 390"/>
                  <a:gd name="T36" fmla="*/ 109 w 184"/>
                  <a:gd name="T37" fmla="*/ 261 h 390"/>
                  <a:gd name="T38" fmla="*/ 121 w 184"/>
                  <a:gd name="T39" fmla="*/ 271 h 390"/>
                  <a:gd name="T40" fmla="*/ 132 w 184"/>
                  <a:gd name="T41" fmla="*/ 279 h 390"/>
                  <a:gd name="T42" fmla="*/ 146 w 184"/>
                  <a:gd name="T43" fmla="*/ 288 h 390"/>
                  <a:gd name="T44" fmla="*/ 159 w 184"/>
                  <a:gd name="T45" fmla="*/ 297 h 390"/>
                  <a:gd name="T46" fmla="*/ 171 w 184"/>
                  <a:gd name="T47" fmla="*/ 308 h 390"/>
                  <a:gd name="T48" fmla="*/ 182 w 184"/>
                  <a:gd name="T49" fmla="*/ 319 h 390"/>
                  <a:gd name="T50" fmla="*/ 174 w 184"/>
                  <a:gd name="T51" fmla="*/ 328 h 390"/>
                  <a:gd name="T52" fmla="*/ 167 w 184"/>
                  <a:gd name="T53" fmla="*/ 337 h 390"/>
                  <a:gd name="T54" fmla="*/ 159 w 184"/>
                  <a:gd name="T55" fmla="*/ 346 h 390"/>
                  <a:gd name="T56" fmla="*/ 151 w 184"/>
                  <a:gd name="T57" fmla="*/ 354 h 390"/>
                  <a:gd name="T58" fmla="*/ 141 w 184"/>
                  <a:gd name="T59" fmla="*/ 363 h 390"/>
                  <a:gd name="T60" fmla="*/ 133 w 184"/>
                  <a:gd name="T61" fmla="*/ 372 h 390"/>
                  <a:gd name="T62" fmla="*/ 126 w 184"/>
                  <a:gd name="T63" fmla="*/ 380 h 390"/>
                  <a:gd name="T64" fmla="*/ 118 w 184"/>
                  <a:gd name="T65" fmla="*/ 390 h 390"/>
                  <a:gd name="T66" fmla="*/ 103 w 184"/>
                  <a:gd name="T67" fmla="*/ 388 h 390"/>
                  <a:gd name="T68" fmla="*/ 90 w 184"/>
                  <a:gd name="T69" fmla="*/ 388 h 390"/>
                  <a:gd name="T70" fmla="*/ 75 w 184"/>
                  <a:gd name="T71" fmla="*/ 387 h 390"/>
                  <a:gd name="T72" fmla="*/ 60 w 184"/>
                  <a:gd name="T73" fmla="*/ 385 h 390"/>
                  <a:gd name="T74" fmla="*/ 45 w 184"/>
                  <a:gd name="T75" fmla="*/ 384 h 390"/>
                  <a:gd name="T76" fmla="*/ 31 w 184"/>
                  <a:gd name="T77" fmla="*/ 383 h 390"/>
                  <a:gd name="T78" fmla="*/ 15 w 184"/>
                  <a:gd name="T79" fmla="*/ 380 h 390"/>
                  <a:gd name="T80" fmla="*/ 0 w 184"/>
                  <a:gd name="T81" fmla="*/ 379 h 390"/>
                  <a:gd name="T82" fmla="*/ 7 w 184"/>
                  <a:gd name="T83" fmla="*/ 350 h 390"/>
                  <a:gd name="T84" fmla="*/ 12 w 184"/>
                  <a:gd name="T85" fmla="*/ 323 h 390"/>
                  <a:gd name="T86" fmla="*/ 18 w 184"/>
                  <a:gd name="T87" fmla="*/ 294 h 390"/>
                  <a:gd name="T88" fmla="*/ 24 w 184"/>
                  <a:gd name="T89" fmla="*/ 264 h 390"/>
                  <a:gd name="T90" fmla="*/ 30 w 184"/>
                  <a:gd name="T91" fmla="*/ 235 h 390"/>
                  <a:gd name="T92" fmla="*/ 35 w 184"/>
                  <a:gd name="T93" fmla="*/ 206 h 390"/>
                  <a:gd name="T94" fmla="*/ 41 w 184"/>
                  <a:gd name="T95" fmla="*/ 179 h 390"/>
                  <a:gd name="T96" fmla="*/ 48 w 184"/>
                  <a:gd name="T97" fmla="*/ 150 h 390"/>
                  <a:gd name="T98" fmla="*/ 53 w 184"/>
                  <a:gd name="T99" fmla="*/ 130 h 390"/>
                  <a:gd name="T100" fmla="*/ 56 w 184"/>
                  <a:gd name="T101" fmla="*/ 110 h 390"/>
                  <a:gd name="T102" fmla="*/ 61 w 184"/>
                  <a:gd name="T103" fmla="*/ 88 h 390"/>
                  <a:gd name="T104" fmla="*/ 65 w 184"/>
                  <a:gd name="T105" fmla="*/ 68 h 390"/>
                  <a:gd name="T106" fmla="*/ 72 w 184"/>
                  <a:gd name="T107" fmla="*/ 49 h 390"/>
                  <a:gd name="T108" fmla="*/ 83 w 184"/>
                  <a:gd name="T109" fmla="*/ 30 h 390"/>
                  <a:gd name="T110" fmla="*/ 97 w 184"/>
                  <a:gd name="T111" fmla="*/ 14 h 390"/>
                  <a:gd name="T112" fmla="*/ 114 w 184"/>
                  <a:gd name="T113" fmla="*/ 0 h 390"/>
                  <a:gd name="T114" fmla="*/ 120 w 184"/>
                  <a:gd name="T115" fmla="*/ 6 h 390"/>
                  <a:gd name="T116" fmla="*/ 125 w 184"/>
                  <a:gd name="T117" fmla="*/ 8 h 390"/>
                  <a:gd name="T118" fmla="*/ 133 w 184"/>
                  <a:gd name="T119" fmla="*/ 12 h 390"/>
                  <a:gd name="T120" fmla="*/ 140 w 184"/>
                  <a:gd name="T121" fmla="*/ 14 h 39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4"/>
                  <a:gd name="T184" fmla="*/ 0 h 390"/>
                  <a:gd name="T185" fmla="*/ 184 w 184"/>
                  <a:gd name="T186" fmla="*/ 390 h 39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4" h="390">
                    <a:moveTo>
                      <a:pt x="140" y="14"/>
                    </a:moveTo>
                    <a:lnTo>
                      <a:pt x="145" y="33"/>
                    </a:lnTo>
                    <a:lnTo>
                      <a:pt x="149" y="51"/>
                    </a:lnTo>
                    <a:lnTo>
                      <a:pt x="155" y="69"/>
                    </a:lnTo>
                    <a:lnTo>
                      <a:pt x="161" y="87"/>
                    </a:lnTo>
                    <a:lnTo>
                      <a:pt x="167" y="105"/>
                    </a:lnTo>
                    <a:lnTo>
                      <a:pt x="173" y="122"/>
                    </a:lnTo>
                    <a:lnTo>
                      <a:pt x="178" y="141"/>
                    </a:lnTo>
                    <a:lnTo>
                      <a:pt x="184" y="158"/>
                    </a:lnTo>
                    <a:lnTo>
                      <a:pt x="173" y="167"/>
                    </a:lnTo>
                    <a:lnTo>
                      <a:pt x="161" y="176"/>
                    </a:lnTo>
                    <a:lnTo>
                      <a:pt x="149" y="185"/>
                    </a:lnTo>
                    <a:lnTo>
                      <a:pt x="138" y="194"/>
                    </a:lnTo>
                    <a:lnTo>
                      <a:pt x="126" y="203"/>
                    </a:lnTo>
                    <a:lnTo>
                      <a:pt x="115" y="213"/>
                    </a:lnTo>
                    <a:lnTo>
                      <a:pt x="105" y="223"/>
                    </a:lnTo>
                    <a:lnTo>
                      <a:pt x="93" y="233"/>
                    </a:lnTo>
                    <a:lnTo>
                      <a:pt x="100" y="248"/>
                    </a:lnTo>
                    <a:lnTo>
                      <a:pt x="109" y="261"/>
                    </a:lnTo>
                    <a:lnTo>
                      <a:pt x="121" y="271"/>
                    </a:lnTo>
                    <a:lnTo>
                      <a:pt x="132" y="279"/>
                    </a:lnTo>
                    <a:lnTo>
                      <a:pt x="146" y="288"/>
                    </a:lnTo>
                    <a:lnTo>
                      <a:pt x="159" y="297"/>
                    </a:lnTo>
                    <a:lnTo>
                      <a:pt x="171" y="308"/>
                    </a:lnTo>
                    <a:lnTo>
                      <a:pt x="182" y="319"/>
                    </a:lnTo>
                    <a:lnTo>
                      <a:pt x="174" y="328"/>
                    </a:lnTo>
                    <a:lnTo>
                      <a:pt x="167" y="337"/>
                    </a:lnTo>
                    <a:lnTo>
                      <a:pt x="159" y="346"/>
                    </a:lnTo>
                    <a:lnTo>
                      <a:pt x="151" y="354"/>
                    </a:lnTo>
                    <a:lnTo>
                      <a:pt x="141" y="363"/>
                    </a:lnTo>
                    <a:lnTo>
                      <a:pt x="133" y="372"/>
                    </a:lnTo>
                    <a:lnTo>
                      <a:pt x="126" y="380"/>
                    </a:lnTo>
                    <a:lnTo>
                      <a:pt x="118" y="390"/>
                    </a:lnTo>
                    <a:lnTo>
                      <a:pt x="103" y="388"/>
                    </a:lnTo>
                    <a:lnTo>
                      <a:pt x="90" y="388"/>
                    </a:lnTo>
                    <a:lnTo>
                      <a:pt x="75" y="387"/>
                    </a:lnTo>
                    <a:lnTo>
                      <a:pt x="60" y="385"/>
                    </a:lnTo>
                    <a:lnTo>
                      <a:pt x="45" y="384"/>
                    </a:lnTo>
                    <a:lnTo>
                      <a:pt x="31" y="383"/>
                    </a:lnTo>
                    <a:lnTo>
                      <a:pt x="15" y="380"/>
                    </a:lnTo>
                    <a:lnTo>
                      <a:pt x="0" y="379"/>
                    </a:lnTo>
                    <a:lnTo>
                      <a:pt x="7" y="350"/>
                    </a:lnTo>
                    <a:lnTo>
                      <a:pt x="12" y="323"/>
                    </a:lnTo>
                    <a:lnTo>
                      <a:pt x="18" y="294"/>
                    </a:lnTo>
                    <a:lnTo>
                      <a:pt x="24" y="264"/>
                    </a:lnTo>
                    <a:lnTo>
                      <a:pt x="30" y="235"/>
                    </a:lnTo>
                    <a:lnTo>
                      <a:pt x="35" y="206"/>
                    </a:lnTo>
                    <a:lnTo>
                      <a:pt x="41" y="179"/>
                    </a:lnTo>
                    <a:lnTo>
                      <a:pt x="48" y="150"/>
                    </a:lnTo>
                    <a:lnTo>
                      <a:pt x="53" y="130"/>
                    </a:lnTo>
                    <a:lnTo>
                      <a:pt x="56" y="110"/>
                    </a:lnTo>
                    <a:lnTo>
                      <a:pt x="61" y="88"/>
                    </a:lnTo>
                    <a:lnTo>
                      <a:pt x="65" y="68"/>
                    </a:lnTo>
                    <a:lnTo>
                      <a:pt x="72" y="49"/>
                    </a:lnTo>
                    <a:lnTo>
                      <a:pt x="83" y="30"/>
                    </a:lnTo>
                    <a:lnTo>
                      <a:pt x="97" y="14"/>
                    </a:lnTo>
                    <a:lnTo>
                      <a:pt x="114" y="0"/>
                    </a:lnTo>
                    <a:lnTo>
                      <a:pt x="120" y="6"/>
                    </a:lnTo>
                    <a:lnTo>
                      <a:pt x="125" y="8"/>
                    </a:lnTo>
                    <a:lnTo>
                      <a:pt x="133" y="12"/>
                    </a:lnTo>
                    <a:lnTo>
                      <a:pt x="140" y="14"/>
                    </a:lnTo>
                    <a:close/>
                  </a:path>
                </a:pathLst>
              </a:custGeom>
              <a:solidFill>
                <a:srgbClr val="3F9E3F"/>
              </a:solidFill>
              <a:ln w="9525">
                <a:noFill/>
                <a:round/>
                <a:headEnd/>
                <a:tailEnd/>
              </a:ln>
            </p:spPr>
            <p:txBody>
              <a:bodyPr/>
              <a:lstStyle/>
              <a:p>
                <a:endParaRPr lang="en-US"/>
              </a:p>
            </p:txBody>
          </p:sp>
          <p:sp>
            <p:nvSpPr>
              <p:cNvPr id="73766" name="Freeform 67"/>
              <p:cNvSpPr>
                <a:spLocks/>
              </p:cNvSpPr>
              <p:nvPr/>
            </p:nvSpPr>
            <p:spPr bwMode="auto">
              <a:xfrm>
                <a:off x="1755" y="2917"/>
                <a:ext cx="97" cy="300"/>
              </a:xfrm>
              <a:custGeom>
                <a:avLst/>
                <a:gdLst>
                  <a:gd name="T0" fmla="*/ 126 w 194"/>
                  <a:gd name="T1" fmla="*/ 38 h 600"/>
                  <a:gd name="T2" fmla="*/ 145 w 194"/>
                  <a:gd name="T3" fmla="*/ 51 h 600"/>
                  <a:gd name="T4" fmla="*/ 165 w 194"/>
                  <a:gd name="T5" fmla="*/ 65 h 600"/>
                  <a:gd name="T6" fmla="*/ 183 w 194"/>
                  <a:gd name="T7" fmla="*/ 79 h 600"/>
                  <a:gd name="T8" fmla="*/ 188 w 194"/>
                  <a:gd name="T9" fmla="*/ 102 h 600"/>
                  <a:gd name="T10" fmla="*/ 178 w 194"/>
                  <a:gd name="T11" fmla="*/ 138 h 600"/>
                  <a:gd name="T12" fmla="*/ 170 w 194"/>
                  <a:gd name="T13" fmla="*/ 207 h 600"/>
                  <a:gd name="T14" fmla="*/ 162 w 194"/>
                  <a:gd name="T15" fmla="*/ 310 h 600"/>
                  <a:gd name="T16" fmla="*/ 152 w 194"/>
                  <a:gd name="T17" fmla="*/ 421 h 600"/>
                  <a:gd name="T18" fmla="*/ 152 w 194"/>
                  <a:gd name="T19" fmla="*/ 540 h 600"/>
                  <a:gd name="T20" fmla="*/ 150 w 194"/>
                  <a:gd name="T21" fmla="*/ 597 h 600"/>
                  <a:gd name="T22" fmla="*/ 136 w 194"/>
                  <a:gd name="T23" fmla="*/ 590 h 600"/>
                  <a:gd name="T24" fmla="*/ 121 w 194"/>
                  <a:gd name="T25" fmla="*/ 583 h 600"/>
                  <a:gd name="T26" fmla="*/ 106 w 194"/>
                  <a:gd name="T27" fmla="*/ 577 h 600"/>
                  <a:gd name="T28" fmla="*/ 104 w 194"/>
                  <a:gd name="T29" fmla="*/ 524 h 600"/>
                  <a:gd name="T30" fmla="*/ 103 w 194"/>
                  <a:gd name="T31" fmla="*/ 425 h 600"/>
                  <a:gd name="T32" fmla="*/ 96 w 194"/>
                  <a:gd name="T33" fmla="*/ 372 h 600"/>
                  <a:gd name="T34" fmla="*/ 75 w 194"/>
                  <a:gd name="T35" fmla="*/ 370 h 600"/>
                  <a:gd name="T36" fmla="*/ 54 w 194"/>
                  <a:gd name="T37" fmla="*/ 369 h 600"/>
                  <a:gd name="T38" fmla="*/ 34 w 194"/>
                  <a:gd name="T39" fmla="*/ 366 h 600"/>
                  <a:gd name="T40" fmla="*/ 30 w 194"/>
                  <a:gd name="T41" fmla="*/ 355 h 600"/>
                  <a:gd name="T42" fmla="*/ 49 w 194"/>
                  <a:gd name="T43" fmla="*/ 334 h 600"/>
                  <a:gd name="T44" fmla="*/ 65 w 194"/>
                  <a:gd name="T45" fmla="*/ 313 h 600"/>
                  <a:gd name="T46" fmla="*/ 75 w 194"/>
                  <a:gd name="T47" fmla="*/ 289 h 600"/>
                  <a:gd name="T48" fmla="*/ 73 w 194"/>
                  <a:gd name="T49" fmla="*/ 266 h 600"/>
                  <a:gd name="T50" fmla="*/ 53 w 194"/>
                  <a:gd name="T51" fmla="*/ 248 h 600"/>
                  <a:gd name="T52" fmla="*/ 37 w 194"/>
                  <a:gd name="T53" fmla="*/ 237 h 600"/>
                  <a:gd name="T54" fmla="*/ 27 w 194"/>
                  <a:gd name="T55" fmla="*/ 229 h 600"/>
                  <a:gd name="T56" fmla="*/ 16 w 194"/>
                  <a:gd name="T57" fmla="*/ 222 h 600"/>
                  <a:gd name="T58" fmla="*/ 6 w 194"/>
                  <a:gd name="T59" fmla="*/ 214 h 600"/>
                  <a:gd name="T60" fmla="*/ 11 w 194"/>
                  <a:gd name="T61" fmla="*/ 202 h 600"/>
                  <a:gd name="T62" fmla="*/ 34 w 194"/>
                  <a:gd name="T63" fmla="*/ 182 h 600"/>
                  <a:gd name="T64" fmla="*/ 56 w 194"/>
                  <a:gd name="T65" fmla="*/ 163 h 600"/>
                  <a:gd name="T66" fmla="*/ 76 w 194"/>
                  <a:gd name="T67" fmla="*/ 143 h 600"/>
                  <a:gd name="T68" fmla="*/ 84 w 194"/>
                  <a:gd name="T69" fmla="*/ 117 h 600"/>
                  <a:gd name="T70" fmla="*/ 78 w 194"/>
                  <a:gd name="T71" fmla="*/ 82 h 600"/>
                  <a:gd name="T72" fmla="*/ 66 w 194"/>
                  <a:gd name="T73" fmla="*/ 50 h 600"/>
                  <a:gd name="T74" fmla="*/ 53 w 194"/>
                  <a:gd name="T75" fmla="*/ 16 h 600"/>
                  <a:gd name="T76" fmla="*/ 56 w 194"/>
                  <a:gd name="T77" fmla="*/ 5 h 600"/>
                  <a:gd name="T78" fmla="*/ 72 w 194"/>
                  <a:gd name="T79" fmla="*/ 13 h 600"/>
                  <a:gd name="T80" fmla="*/ 89 w 194"/>
                  <a:gd name="T81" fmla="*/ 21 h 600"/>
                  <a:gd name="T82" fmla="*/ 106 w 194"/>
                  <a:gd name="T83" fmla="*/ 29 h 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4"/>
                  <a:gd name="T127" fmla="*/ 0 h 600"/>
                  <a:gd name="T128" fmla="*/ 194 w 194"/>
                  <a:gd name="T129" fmla="*/ 600 h 60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4" h="600">
                    <a:moveTo>
                      <a:pt x="116" y="32"/>
                    </a:moveTo>
                    <a:lnTo>
                      <a:pt x="126" y="38"/>
                    </a:lnTo>
                    <a:lnTo>
                      <a:pt x="136" y="44"/>
                    </a:lnTo>
                    <a:lnTo>
                      <a:pt x="145" y="51"/>
                    </a:lnTo>
                    <a:lnTo>
                      <a:pt x="155" y="58"/>
                    </a:lnTo>
                    <a:lnTo>
                      <a:pt x="165" y="65"/>
                    </a:lnTo>
                    <a:lnTo>
                      <a:pt x="174" y="73"/>
                    </a:lnTo>
                    <a:lnTo>
                      <a:pt x="183" y="79"/>
                    </a:lnTo>
                    <a:lnTo>
                      <a:pt x="194" y="85"/>
                    </a:lnTo>
                    <a:lnTo>
                      <a:pt x="188" y="102"/>
                    </a:lnTo>
                    <a:lnTo>
                      <a:pt x="182" y="120"/>
                    </a:lnTo>
                    <a:lnTo>
                      <a:pt x="178" y="138"/>
                    </a:lnTo>
                    <a:lnTo>
                      <a:pt x="174" y="158"/>
                    </a:lnTo>
                    <a:lnTo>
                      <a:pt x="170" y="207"/>
                    </a:lnTo>
                    <a:lnTo>
                      <a:pt x="166" y="259"/>
                    </a:lnTo>
                    <a:lnTo>
                      <a:pt x="162" y="310"/>
                    </a:lnTo>
                    <a:lnTo>
                      <a:pt x="157" y="362"/>
                    </a:lnTo>
                    <a:lnTo>
                      <a:pt x="152" y="421"/>
                    </a:lnTo>
                    <a:lnTo>
                      <a:pt x="151" y="480"/>
                    </a:lnTo>
                    <a:lnTo>
                      <a:pt x="152" y="540"/>
                    </a:lnTo>
                    <a:lnTo>
                      <a:pt x="157" y="600"/>
                    </a:lnTo>
                    <a:lnTo>
                      <a:pt x="150" y="597"/>
                    </a:lnTo>
                    <a:lnTo>
                      <a:pt x="143" y="593"/>
                    </a:lnTo>
                    <a:lnTo>
                      <a:pt x="136" y="590"/>
                    </a:lnTo>
                    <a:lnTo>
                      <a:pt x="128" y="586"/>
                    </a:lnTo>
                    <a:lnTo>
                      <a:pt x="121" y="583"/>
                    </a:lnTo>
                    <a:lnTo>
                      <a:pt x="114" y="579"/>
                    </a:lnTo>
                    <a:lnTo>
                      <a:pt x="106" y="577"/>
                    </a:lnTo>
                    <a:lnTo>
                      <a:pt x="99" y="574"/>
                    </a:lnTo>
                    <a:lnTo>
                      <a:pt x="104" y="524"/>
                    </a:lnTo>
                    <a:lnTo>
                      <a:pt x="104" y="475"/>
                    </a:lnTo>
                    <a:lnTo>
                      <a:pt x="103" y="425"/>
                    </a:lnTo>
                    <a:lnTo>
                      <a:pt x="105" y="376"/>
                    </a:lnTo>
                    <a:lnTo>
                      <a:pt x="96" y="372"/>
                    </a:lnTo>
                    <a:lnTo>
                      <a:pt x="86" y="370"/>
                    </a:lnTo>
                    <a:lnTo>
                      <a:pt x="75" y="370"/>
                    </a:lnTo>
                    <a:lnTo>
                      <a:pt x="65" y="369"/>
                    </a:lnTo>
                    <a:lnTo>
                      <a:pt x="54" y="369"/>
                    </a:lnTo>
                    <a:lnTo>
                      <a:pt x="44" y="368"/>
                    </a:lnTo>
                    <a:lnTo>
                      <a:pt x="34" y="366"/>
                    </a:lnTo>
                    <a:lnTo>
                      <a:pt x="23" y="365"/>
                    </a:lnTo>
                    <a:lnTo>
                      <a:pt x="30" y="355"/>
                    </a:lnTo>
                    <a:lnTo>
                      <a:pt x="40" y="345"/>
                    </a:lnTo>
                    <a:lnTo>
                      <a:pt x="49" y="334"/>
                    </a:lnTo>
                    <a:lnTo>
                      <a:pt x="57" y="324"/>
                    </a:lnTo>
                    <a:lnTo>
                      <a:pt x="65" y="313"/>
                    </a:lnTo>
                    <a:lnTo>
                      <a:pt x="72" y="302"/>
                    </a:lnTo>
                    <a:lnTo>
                      <a:pt x="75" y="289"/>
                    </a:lnTo>
                    <a:lnTo>
                      <a:pt x="76" y="277"/>
                    </a:lnTo>
                    <a:lnTo>
                      <a:pt x="73" y="266"/>
                    </a:lnTo>
                    <a:lnTo>
                      <a:pt x="64" y="257"/>
                    </a:lnTo>
                    <a:lnTo>
                      <a:pt x="53" y="248"/>
                    </a:lnTo>
                    <a:lnTo>
                      <a:pt x="43" y="241"/>
                    </a:lnTo>
                    <a:lnTo>
                      <a:pt x="37" y="237"/>
                    </a:lnTo>
                    <a:lnTo>
                      <a:pt x="31" y="234"/>
                    </a:lnTo>
                    <a:lnTo>
                      <a:pt x="27" y="229"/>
                    </a:lnTo>
                    <a:lnTo>
                      <a:pt x="21" y="226"/>
                    </a:lnTo>
                    <a:lnTo>
                      <a:pt x="16" y="222"/>
                    </a:lnTo>
                    <a:lnTo>
                      <a:pt x="11" y="218"/>
                    </a:lnTo>
                    <a:lnTo>
                      <a:pt x="6" y="214"/>
                    </a:lnTo>
                    <a:lnTo>
                      <a:pt x="0" y="211"/>
                    </a:lnTo>
                    <a:lnTo>
                      <a:pt x="11" y="202"/>
                    </a:lnTo>
                    <a:lnTo>
                      <a:pt x="22" y="193"/>
                    </a:lnTo>
                    <a:lnTo>
                      <a:pt x="34" y="182"/>
                    </a:lnTo>
                    <a:lnTo>
                      <a:pt x="44" y="173"/>
                    </a:lnTo>
                    <a:lnTo>
                      <a:pt x="56" y="163"/>
                    </a:lnTo>
                    <a:lnTo>
                      <a:pt x="66" y="153"/>
                    </a:lnTo>
                    <a:lnTo>
                      <a:pt x="76" y="143"/>
                    </a:lnTo>
                    <a:lnTo>
                      <a:pt x="87" y="134"/>
                    </a:lnTo>
                    <a:lnTo>
                      <a:pt x="84" y="117"/>
                    </a:lnTo>
                    <a:lnTo>
                      <a:pt x="82" y="99"/>
                    </a:lnTo>
                    <a:lnTo>
                      <a:pt x="78" y="82"/>
                    </a:lnTo>
                    <a:lnTo>
                      <a:pt x="72" y="66"/>
                    </a:lnTo>
                    <a:lnTo>
                      <a:pt x="66" y="50"/>
                    </a:lnTo>
                    <a:lnTo>
                      <a:pt x="60" y="32"/>
                    </a:lnTo>
                    <a:lnTo>
                      <a:pt x="53" y="16"/>
                    </a:lnTo>
                    <a:lnTo>
                      <a:pt x="48" y="0"/>
                    </a:lnTo>
                    <a:lnTo>
                      <a:pt x="56" y="5"/>
                    </a:lnTo>
                    <a:lnTo>
                      <a:pt x="64" y="8"/>
                    </a:lnTo>
                    <a:lnTo>
                      <a:pt x="72" y="13"/>
                    </a:lnTo>
                    <a:lnTo>
                      <a:pt x="81" y="16"/>
                    </a:lnTo>
                    <a:lnTo>
                      <a:pt x="89" y="21"/>
                    </a:lnTo>
                    <a:lnTo>
                      <a:pt x="98" y="24"/>
                    </a:lnTo>
                    <a:lnTo>
                      <a:pt x="106" y="29"/>
                    </a:lnTo>
                    <a:lnTo>
                      <a:pt x="116" y="32"/>
                    </a:lnTo>
                    <a:close/>
                  </a:path>
                </a:pathLst>
              </a:custGeom>
              <a:solidFill>
                <a:srgbClr val="3F9E3F"/>
              </a:solidFill>
              <a:ln w="9525">
                <a:noFill/>
                <a:round/>
                <a:headEnd/>
                <a:tailEnd/>
              </a:ln>
            </p:spPr>
            <p:txBody>
              <a:bodyPr/>
              <a:lstStyle/>
              <a:p>
                <a:endParaRPr lang="en-US"/>
              </a:p>
            </p:txBody>
          </p:sp>
          <p:sp>
            <p:nvSpPr>
              <p:cNvPr id="73767" name="Freeform 68"/>
              <p:cNvSpPr>
                <a:spLocks/>
              </p:cNvSpPr>
              <p:nvPr/>
            </p:nvSpPr>
            <p:spPr bwMode="auto">
              <a:xfrm>
                <a:off x="1239" y="2944"/>
                <a:ext cx="148" cy="241"/>
              </a:xfrm>
              <a:custGeom>
                <a:avLst/>
                <a:gdLst>
                  <a:gd name="T0" fmla="*/ 295 w 298"/>
                  <a:gd name="T1" fmla="*/ 308 h 482"/>
                  <a:gd name="T2" fmla="*/ 293 w 298"/>
                  <a:gd name="T3" fmla="*/ 331 h 482"/>
                  <a:gd name="T4" fmla="*/ 292 w 298"/>
                  <a:gd name="T5" fmla="*/ 353 h 482"/>
                  <a:gd name="T6" fmla="*/ 289 w 298"/>
                  <a:gd name="T7" fmla="*/ 376 h 482"/>
                  <a:gd name="T8" fmla="*/ 286 w 298"/>
                  <a:gd name="T9" fmla="*/ 398 h 482"/>
                  <a:gd name="T10" fmla="*/ 281 w 298"/>
                  <a:gd name="T11" fmla="*/ 420 h 482"/>
                  <a:gd name="T12" fmla="*/ 277 w 298"/>
                  <a:gd name="T13" fmla="*/ 440 h 482"/>
                  <a:gd name="T14" fmla="*/ 271 w 298"/>
                  <a:gd name="T15" fmla="*/ 461 h 482"/>
                  <a:gd name="T16" fmla="*/ 265 w 298"/>
                  <a:gd name="T17" fmla="*/ 482 h 482"/>
                  <a:gd name="T18" fmla="*/ 250 w 298"/>
                  <a:gd name="T19" fmla="*/ 474 h 482"/>
                  <a:gd name="T20" fmla="*/ 235 w 298"/>
                  <a:gd name="T21" fmla="*/ 467 h 482"/>
                  <a:gd name="T22" fmla="*/ 219 w 298"/>
                  <a:gd name="T23" fmla="*/ 460 h 482"/>
                  <a:gd name="T24" fmla="*/ 203 w 298"/>
                  <a:gd name="T25" fmla="*/ 454 h 482"/>
                  <a:gd name="T26" fmla="*/ 187 w 298"/>
                  <a:gd name="T27" fmla="*/ 448 h 482"/>
                  <a:gd name="T28" fmla="*/ 171 w 298"/>
                  <a:gd name="T29" fmla="*/ 444 h 482"/>
                  <a:gd name="T30" fmla="*/ 154 w 298"/>
                  <a:gd name="T31" fmla="*/ 440 h 482"/>
                  <a:gd name="T32" fmla="*/ 137 w 298"/>
                  <a:gd name="T33" fmla="*/ 436 h 482"/>
                  <a:gd name="T34" fmla="*/ 120 w 298"/>
                  <a:gd name="T35" fmla="*/ 433 h 482"/>
                  <a:gd name="T36" fmla="*/ 103 w 298"/>
                  <a:gd name="T37" fmla="*/ 430 h 482"/>
                  <a:gd name="T38" fmla="*/ 86 w 298"/>
                  <a:gd name="T39" fmla="*/ 429 h 482"/>
                  <a:gd name="T40" fmla="*/ 68 w 298"/>
                  <a:gd name="T41" fmla="*/ 428 h 482"/>
                  <a:gd name="T42" fmla="*/ 51 w 298"/>
                  <a:gd name="T43" fmla="*/ 426 h 482"/>
                  <a:gd name="T44" fmla="*/ 34 w 298"/>
                  <a:gd name="T45" fmla="*/ 426 h 482"/>
                  <a:gd name="T46" fmla="*/ 18 w 298"/>
                  <a:gd name="T47" fmla="*/ 426 h 482"/>
                  <a:gd name="T48" fmla="*/ 0 w 298"/>
                  <a:gd name="T49" fmla="*/ 428 h 482"/>
                  <a:gd name="T50" fmla="*/ 6 w 298"/>
                  <a:gd name="T51" fmla="*/ 408 h 482"/>
                  <a:gd name="T52" fmla="*/ 12 w 298"/>
                  <a:gd name="T53" fmla="*/ 387 h 482"/>
                  <a:gd name="T54" fmla="*/ 20 w 298"/>
                  <a:gd name="T55" fmla="*/ 369 h 482"/>
                  <a:gd name="T56" fmla="*/ 28 w 298"/>
                  <a:gd name="T57" fmla="*/ 349 h 482"/>
                  <a:gd name="T58" fmla="*/ 36 w 298"/>
                  <a:gd name="T59" fmla="*/ 330 h 482"/>
                  <a:gd name="T60" fmla="*/ 45 w 298"/>
                  <a:gd name="T61" fmla="*/ 311 h 482"/>
                  <a:gd name="T62" fmla="*/ 53 w 298"/>
                  <a:gd name="T63" fmla="*/ 292 h 482"/>
                  <a:gd name="T64" fmla="*/ 61 w 298"/>
                  <a:gd name="T65" fmla="*/ 273 h 482"/>
                  <a:gd name="T66" fmla="*/ 70 w 298"/>
                  <a:gd name="T67" fmla="*/ 254 h 482"/>
                  <a:gd name="T68" fmla="*/ 79 w 298"/>
                  <a:gd name="T69" fmla="*/ 234 h 482"/>
                  <a:gd name="T70" fmla="*/ 89 w 298"/>
                  <a:gd name="T71" fmla="*/ 216 h 482"/>
                  <a:gd name="T72" fmla="*/ 99 w 298"/>
                  <a:gd name="T73" fmla="*/ 197 h 482"/>
                  <a:gd name="T74" fmla="*/ 111 w 298"/>
                  <a:gd name="T75" fmla="*/ 179 h 482"/>
                  <a:gd name="T76" fmla="*/ 124 w 298"/>
                  <a:gd name="T77" fmla="*/ 162 h 482"/>
                  <a:gd name="T78" fmla="*/ 136 w 298"/>
                  <a:gd name="T79" fmla="*/ 144 h 482"/>
                  <a:gd name="T80" fmla="*/ 149 w 298"/>
                  <a:gd name="T81" fmla="*/ 127 h 482"/>
                  <a:gd name="T82" fmla="*/ 163 w 298"/>
                  <a:gd name="T83" fmla="*/ 111 h 482"/>
                  <a:gd name="T84" fmla="*/ 177 w 298"/>
                  <a:gd name="T85" fmla="*/ 95 h 482"/>
                  <a:gd name="T86" fmla="*/ 192 w 298"/>
                  <a:gd name="T87" fmla="*/ 79 h 482"/>
                  <a:gd name="T88" fmla="*/ 205 w 298"/>
                  <a:gd name="T89" fmla="*/ 63 h 482"/>
                  <a:gd name="T90" fmla="*/ 220 w 298"/>
                  <a:gd name="T91" fmla="*/ 46 h 482"/>
                  <a:gd name="T92" fmla="*/ 235 w 298"/>
                  <a:gd name="T93" fmla="*/ 31 h 482"/>
                  <a:gd name="T94" fmla="*/ 251 w 298"/>
                  <a:gd name="T95" fmla="*/ 15 h 482"/>
                  <a:gd name="T96" fmla="*/ 266 w 298"/>
                  <a:gd name="T97" fmla="*/ 0 h 482"/>
                  <a:gd name="T98" fmla="*/ 276 w 298"/>
                  <a:gd name="T99" fmla="*/ 37 h 482"/>
                  <a:gd name="T100" fmla="*/ 283 w 298"/>
                  <a:gd name="T101" fmla="*/ 74 h 482"/>
                  <a:gd name="T102" fmla="*/ 288 w 298"/>
                  <a:gd name="T103" fmla="*/ 112 h 482"/>
                  <a:gd name="T104" fmla="*/ 293 w 298"/>
                  <a:gd name="T105" fmla="*/ 151 h 482"/>
                  <a:gd name="T106" fmla="*/ 296 w 298"/>
                  <a:gd name="T107" fmla="*/ 190 h 482"/>
                  <a:gd name="T108" fmla="*/ 298 w 298"/>
                  <a:gd name="T109" fmla="*/ 230 h 482"/>
                  <a:gd name="T110" fmla="*/ 298 w 298"/>
                  <a:gd name="T111" fmla="*/ 269 h 482"/>
                  <a:gd name="T112" fmla="*/ 295 w 298"/>
                  <a:gd name="T113" fmla="*/ 308 h 4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8"/>
                  <a:gd name="T172" fmla="*/ 0 h 482"/>
                  <a:gd name="T173" fmla="*/ 298 w 298"/>
                  <a:gd name="T174" fmla="*/ 482 h 4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8" h="482">
                    <a:moveTo>
                      <a:pt x="295" y="308"/>
                    </a:moveTo>
                    <a:lnTo>
                      <a:pt x="293" y="331"/>
                    </a:lnTo>
                    <a:lnTo>
                      <a:pt x="292" y="353"/>
                    </a:lnTo>
                    <a:lnTo>
                      <a:pt x="289" y="376"/>
                    </a:lnTo>
                    <a:lnTo>
                      <a:pt x="286" y="398"/>
                    </a:lnTo>
                    <a:lnTo>
                      <a:pt x="281" y="420"/>
                    </a:lnTo>
                    <a:lnTo>
                      <a:pt x="277" y="440"/>
                    </a:lnTo>
                    <a:lnTo>
                      <a:pt x="271" y="461"/>
                    </a:lnTo>
                    <a:lnTo>
                      <a:pt x="265" y="482"/>
                    </a:lnTo>
                    <a:lnTo>
                      <a:pt x="250" y="474"/>
                    </a:lnTo>
                    <a:lnTo>
                      <a:pt x="235" y="467"/>
                    </a:lnTo>
                    <a:lnTo>
                      <a:pt x="219" y="460"/>
                    </a:lnTo>
                    <a:lnTo>
                      <a:pt x="203" y="454"/>
                    </a:lnTo>
                    <a:lnTo>
                      <a:pt x="187" y="448"/>
                    </a:lnTo>
                    <a:lnTo>
                      <a:pt x="171" y="444"/>
                    </a:lnTo>
                    <a:lnTo>
                      <a:pt x="154" y="440"/>
                    </a:lnTo>
                    <a:lnTo>
                      <a:pt x="137" y="436"/>
                    </a:lnTo>
                    <a:lnTo>
                      <a:pt x="120" y="433"/>
                    </a:lnTo>
                    <a:lnTo>
                      <a:pt x="103" y="430"/>
                    </a:lnTo>
                    <a:lnTo>
                      <a:pt x="86" y="429"/>
                    </a:lnTo>
                    <a:lnTo>
                      <a:pt x="68" y="428"/>
                    </a:lnTo>
                    <a:lnTo>
                      <a:pt x="51" y="426"/>
                    </a:lnTo>
                    <a:lnTo>
                      <a:pt x="34" y="426"/>
                    </a:lnTo>
                    <a:lnTo>
                      <a:pt x="18" y="426"/>
                    </a:lnTo>
                    <a:lnTo>
                      <a:pt x="0" y="428"/>
                    </a:lnTo>
                    <a:lnTo>
                      <a:pt x="6" y="408"/>
                    </a:lnTo>
                    <a:lnTo>
                      <a:pt x="12" y="387"/>
                    </a:lnTo>
                    <a:lnTo>
                      <a:pt x="20" y="369"/>
                    </a:lnTo>
                    <a:lnTo>
                      <a:pt x="28" y="349"/>
                    </a:lnTo>
                    <a:lnTo>
                      <a:pt x="36" y="330"/>
                    </a:lnTo>
                    <a:lnTo>
                      <a:pt x="45" y="311"/>
                    </a:lnTo>
                    <a:lnTo>
                      <a:pt x="53" y="292"/>
                    </a:lnTo>
                    <a:lnTo>
                      <a:pt x="61" y="273"/>
                    </a:lnTo>
                    <a:lnTo>
                      <a:pt x="70" y="254"/>
                    </a:lnTo>
                    <a:lnTo>
                      <a:pt x="79" y="234"/>
                    </a:lnTo>
                    <a:lnTo>
                      <a:pt x="89" y="216"/>
                    </a:lnTo>
                    <a:lnTo>
                      <a:pt x="99" y="197"/>
                    </a:lnTo>
                    <a:lnTo>
                      <a:pt x="111" y="179"/>
                    </a:lnTo>
                    <a:lnTo>
                      <a:pt x="124" y="162"/>
                    </a:lnTo>
                    <a:lnTo>
                      <a:pt x="136" y="144"/>
                    </a:lnTo>
                    <a:lnTo>
                      <a:pt x="149" y="127"/>
                    </a:lnTo>
                    <a:lnTo>
                      <a:pt x="163" y="111"/>
                    </a:lnTo>
                    <a:lnTo>
                      <a:pt x="177" y="95"/>
                    </a:lnTo>
                    <a:lnTo>
                      <a:pt x="192" y="79"/>
                    </a:lnTo>
                    <a:lnTo>
                      <a:pt x="205" y="63"/>
                    </a:lnTo>
                    <a:lnTo>
                      <a:pt x="220" y="46"/>
                    </a:lnTo>
                    <a:lnTo>
                      <a:pt x="235" y="31"/>
                    </a:lnTo>
                    <a:lnTo>
                      <a:pt x="251" y="15"/>
                    </a:lnTo>
                    <a:lnTo>
                      <a:pt x="266" y="0"/>
                    </a:lnTo>
                    <a:lnTo>
                      <a:pt x="276" y="37"/>
                    </a:lnTo>
                    <a:lnTo>
                      <a:pt x="283" y="74"/>
                    </a:lnTo>
                    <a:lnTo>
                      <a:pt x="288" y="112"/>
                    </a:lnTo>
                    <a:lnTo>
                      <a:pt x="293" y="151"/>
                    </a:lnTo>
                    <a:lnTo>
                      <a:pt x="296" y="190"/>
                    </a:lnTo>
                    <a:lnTo>
                      <a:pt x="298" y="230"/>
                    </a:lnTo>
                    <a:lnTo>
                      <a:pt x="298" y="269"/>
                    </a:lnTo>
                    <a:lnTo>
                      <a:pt x="295" y="308"/>
                    </a:lnTo>
                    <a:close/>
                  </a:path>
                </a:pathLst>
              </a:custGeom>
              <a:solidFill>
                <a:srgbClr val="3F9E3F"/>
              </a:solidFill>
              <a:ln w="9525">
                <a:noFill/>
                <a:round/>
                <a:headEnd/>
                <a:tailEnd/>
              </a:ln>
            </p:spPr>
            <p:txBody>
              <a:bodyPr/>
              <a:lstStyle/>
              <a:p>
                <a:endParaRPr lang="en-US"/>
              </a:p>
            </p:txBody>
          </p:sp>
          <p:sp>
            <p:nvSpPr>
              <p:cNvPr id="73768" name="Freeform 69"/>
              <p:cNvSpPr>
                <a:spLocks/>
              </p:cNvSpPr>
              <p:nvPr/>
            </p:nvSpPr>
            <p:spPr bwMode="auto">
              <a:xfrm>
                <a:off x="1848" y="2969"/>
                <a:ext cx="150" cy="234"/>
              </a:xfrm>
              <a:custGeom>
                <a:avLst/>
                <a:gdLst>
                  <a:gd name="T0" fmla="*/ 181 w 299"/>
                  <a:gd name="T1" fmla="*/ 185 h 469"/>
                  <a:gd name="T2" fmla="*/ 196 w 299"/>
                  <a:gd name="T3" fmla="*/ 211 h 469"/>
                  <a:gd name="T4" fmla="*/ 212 w 299"/>
                  <a:gd name="T5" fmla="*/ 235 h 469"/>
                  <a:gd name="T6" fmla="*/ 228 w 299"/>
                  <a:gd name="T7" fmla="*/ 259 h 469"/>
                  <a:gd name="T8" fmla="*/ 244 w 299"/>
                  <a:gd name="T9" fmla="*/ 283 h 469"/>
                  <a:gd name="T10" fmla="*/ 260 w 299"/>
                  <a:gd name="T11" fmla="*/ 308 h 469"/>
                  <a:gd name="T12" fmla="*/ 275 w 299"/>
                  <a:gd name="T13" fmla="*/ 334 h 469"/>
                  <a:gd name="T14" fmla="*/ 289 w 299"/>
                  <a:gd name="T15" fmla="*/ 359 h 469"/>
                  <a:gd name="T16" fmla="*/ 299 w 299"/>
                  <a:gd name="T17" fmla="*/ 386 h 469"/>
                  <a:gd name="T18" fmla="*/ 280 w 299"/>
                  <a:gd name="T19" fmla="*/ 386 h 469"/>
                  <a:gd name="T20" fmla="*/ 261 w 299"/>
                  <a:gd name="T21" fmla="*/ 387 h 469"/>
                  <a:gd name="T22" fmla="*/ 243 w 299"/>
                  <a:gd name="T23" fmla="*/ 389 h 469"/>
                  <a:gd name="T24" fmla="*/ 224 w 299"/>
                  <a:gd name="T25" fmla="*/ 393 h 469"/>
                  <a:gd name="T26" fmla="*/ 206 w 299"/>
                  <a:gd name="T27" fmla="*/ 396 h 469"/>
                  <a:gd name="T28" fmla="*/ 187 w 299"/>
                  <a:gd name="T29" fmla="*/ 401 h 469"/>
                  <a:gd name="T30" fmla="*/ 170 w 299"/>
                  <a:gd name="T31" fmla="*/ 405 h 469"/>
                  <a:gd name="T32" fmla="*/ 153 w 299"/>
                  <a:gd name="T33" fmla="*/ 411 h 469"/>
                  <a:gd name="T34" fmla="*/ 134 w 299"/>
                  <a:gd name="T35" fmla="*/ 417 h 469"/>
                  <a:gd name="T36" fmla="*/ 117 w 299"/>
                  <a:gd name="T37" fmla="*/ 424 h 469"/>
                  <a:gd name="T38" fmla="*/ 101 w 299"/>
                  <a:gd name="T39" fmla="*/ 431 h 469"/>
                  <a:gd name="T40" fmla="*/ 84 w 299"/>
                  <a:gd name="T41" fmla="*/ 437 h 469"/>
                  <a:gd name="T42" fmla="*/ 67 w 299"/>
                  <a:gd name="T43" fmla="*/ 446 h 469"/>
                  <a:gd name="T44" fmla="*/ 50 w 299"/>
                  <a:gd name="T45" fmla="*/ 452 h 469"/>
                  <a:gd name="T46" fmla="*/ 33 w 299"/>
                  <a:gd name="T47" fmla="*/ 461 h 469"/>
                  <a:gd name="T48" fmla="*/ 17 w 299"/>
                  <a:gd name="T49" fmla="*/ 469 h 469"/>
                  <a:gd name="T50" fmla="*/ 3 w 299"/>
                  <a:gd name="T51" fmla="*/ 414 h 469"/>
                  <a:gd name="T52" fmla="*/ 0 w 299"/>
                  <a:gd name="T53" fmla="*/ 356 h 469"/>
                  <a:gd name="T54" fmla="*/ 2 w 299"/>
                  <a:gd name="T55" fmla="*/ 296 h 469"/>
                  <a:gd name="T56" fmla="*/ 8 w 299"/>
                  <a:gd name="T57" fmla="*/ 237 h 469"/>
                  <a:gd name="T58" fmla="*/ 12 w 299"/>
                  <a:gd name="T59" fmla="*/ 186 h 469"/>
                  <a:gd name="T60" fmla="*/ 15 w 299"/>
                  <a:gd name="T61" fmla="*/ 135 h 469"/>
                  <a:gd name="T62" fmla="*/ 18 w 299"/>
                  <a:gd name="T63" fmla="*/ 82 h 469"/>
                  <a:gd name="T64" fmla="*/ 23 w 299"/>
                  <a:gd name="T65" fmla="*/ 31 h 469"/>
                  <a:gd name="T66" fmla="*/ 24 w 299"/>
                  <a:gd name="T67" fmla="*/ 22 h 469"/>
                  <a:gd name="T68" fmla="*/ 26 w 299"/>
                  <a:gd name="T69" fmla="*/ 15 h 469"/>
                  <a:gd name="T70" fmla="*/ 29 w 299"/>
                  <a:gd name="T71" fmla="*/ 7 h 469"/>
                  <a:gd name="T72" fmla="*/ 31 w 299"/>
                  <a:gd name="T73" fmla="*/ 0 h 469"/>
                  <a:gd name="T74" fmla="*/ 54 w 299"/>
                  <a:gd name="T75" fmla="*/ 19 h 469"/>
                  <a:gd name="T76" fmla="*/ 76 w 299"/>
                  <a:gd name="T77" fmla="*/ 40 h 469"/>
                  <a:gd name="T78" fmla="*/ 96 w 299"/>
                  <a:gd name="T79" fmla="*/ 62 h 469"/>
                  <a:gd name="T80" fmla="*/ 116 w 299"/>
                  <a:gd name="T81" fmla="*/ 85 h 469"/>
                  <a:gd name="T82" fmla="*/ 133 w 299"/>
                  <a:gd name="T83" fmla="*/ 109 h 469"/>
                  <a:gd name="T84" fmla="*/ 151 w 299"/>
                  <a:gd name="T85" fmla="*/ 135 h 469"/>
                  <a:gd name="T86" fmla="*/ 166 w 299"/>
                  <a:gd name="T87" fmla="*/ 160 h 469"/>
                  <a:gd name="T88" fmla="*/ 181 w 299"/>
                  <a:gd name="T89" fmla="*/ 185 h 4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99"/>
                  <a:gd name="T136" fmla="*/ 0 h 469"/>
                  <a:gd name="T137" fmla="*/ 299 w 299"/>
                  <a:gd name="T138" fmla="*/ 469 h 46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99" h="469">
                    <a:moveTo>
                      <a:pt x="181" y="185"/>
                    </a:moveTo>
                    <a:lnTo>
                      <a:pt x="196" y="211"/>
                    </a:lnTo>
                    <a:lnTo>
                      <a:pt x="212" y="235"/>
                    </a:lnTo>
                    <a:lnTo>
                      <a:pt x="228" y="259"/>
                    </a:lnTo>
                    <a:lnTo>
                      <a:pt x="244" y="283"/>
                    </a:lnTo>
                    <a:lnTo>
                      <a:pt x="260" y="308"/>
                    </a:lnTo>
                    <a:lnTo>
                      <a:pt x="275" y="334"/>
                    </a:lnTo>
                    <a:lnTo>
                      <a:pt x="289" y="359"/>
                    </a:lnTo>
                    <a:lnTo>
                      <a:pt x="299" y="386"/>
                    </a:lnTo>
                    <a:lnTo>
                      <a:pt x="280" y="386"/>
                    </a:lnTo>
                    <a:lnTo>
                      <a:pt x="261" y="387"/>
                    </a:lnTo>
                    <a:lnTo>
                      <a:pt x="243" y="389"/>
                    </a:lnTo>
                    <a:lnTo>
                      <a:pt x="224" y="393"/>
                    </a:lnTo>
                    <a:lnTo>
                      <a:pt x="206" y="396"/>
                    </a:lnTo>
                    <a:lnTo>
                      <a:pt x="187" y="401"/>
                    </a:lnTo>
                    <a:lnTo>
                      <a:pt x="170" y="405"/>
                    </a:lnTo>
                    <a:lnTo>
                      <a:pt x="153" y="411"/>
                    </a:lnTo>
                    <a:lnTo>
                      <a:pt x="134" y="417"/>
                    </a:lnTo>
                    <a:lnTo>
                      <a:pt x="117" y="424"/>
                    </a:lnTo>
                    <a:lnTo>
                      <a:pt x="101" y="431"/>
                    </a:lnTo>
                    <a:lnTo>
                      <a:pt x="84" y="437"/>
                    </a:lnTo>
                    <a:lnTo>
                      <a:pt x="67" y="446"/>
                    </a:lnTo>
                    <a:lnTo>
                      <a:pt x="50" y="452"/>
                    </a:lnTo>
                    <a:lnTo>
                      <a:pt x="33" y="461"/>
                    </a:lnTo>
                    <a:lnTo>
                      <a:pt x="17" y="469"/>
                    </a:lnTo>
                    <a:lnTo>
                      <a:pt x="3" y="414"/>
                    </a:lnTo>
                    <a:lnTo>
                      <a:pt x="0" y="356"/>
                    </a:lnTo>
                    <a:lnTo>
                      <a:pt x="2" y="296"/>
                    </a:lnTo>
                    <a:lnTo>
                      <a:pt x="8" y="237"/>
                    </a:lnTo>
                    <a:lnTo>
                      <a:pt x="12" y="186"/>
                    </a:lnTo>
                    <a:lnTo>
                      <a:pt x="15" y="135"/>
                    </a:lnTo>
                    <a:lnTo>
                      <a:pt x="18" y="82"/>
                    </a:lnTo>
                    <a:lnTo>
                      <a:pt x="23" y="31"/>
                    </a:lnTo>
                    <a:lnTo>
                      <a:pt x="24" y="22"/>
                    </a:lnTo>
                    <a:lnTo>
                      <a:pt x="26" y="15"/>
                    </a:lnTo>
                    <a:lnTo>
                      <a:pt x="29" y="7"/>
                    </a:lnTo>
                    <a:lnTo>
                      <a:pt x="31" y="0"/>
                    </a:lnTo>
                    <a:lnTo>
                      <a:pt x="54" y="19"/>
                    </a:lnTo>
                    <a:lnTo>
                      <a:pt x="76" y="40"/>
                    </a:lnTo>
                    <a:lnTo>
                      <a:pt x="96" y="62"/>
                    </a:lnTo>
                    <a:lnTo>
                      <a:pt x="116" y="85"/>
                    </a:lnTo>
                    <a:lnTo>
                      <a:pt x="133" y="109"/>
                    </a:lnTo>
                    <a:lnTo>
                      <a:pt x="151" y="135"/>
                    </a:lnTo>
                    <a:lnTo>
                      <a:pt x="166" y="160"/>
                    </a:lnTo>
                    <a:lnTo>
                      <a:pt x="181" y="185"/>
                    </a:lnTo>
                    <a:close/>
                  </a:path>
                </a:pathLst>
              </a:custGeom>
              <a:solidFill>
                <a:srgbClr val="3F9E3F"/>
              </a:solidFill>
              <a:ln w="9525">
                <a:noFill/>
                <a:round/>
                <a:headEnd/>
                <a:tailEnd/>
              </a:ln>
            </p:spPr>
            <p:txBody>
              <a:bodyPr/>
              <a:lstStyle/>
              <a:p>
                <a:endParaRPr lang="en-US"/>
              </a:p>
            </p:txBody>
          </p:sp>
          <p:sp>
            <p:nvSpPr>
              <p:cNvPr id="73769" name="Freeform 70"/>
              <p:cNvSpPr>
                <a:spLocks/>
              </p:cNvSpPr>
              <p:nvPr/>
            </p:nvSpPr>
            <p:spPr bwMode="auto">
              <a:xfrm>
                <a:off x="1214" y="3171"/>
                <a:ext cx="181" cy="175"/>
              </a:xfrm>
              <a:custGeom>
                <a:avLst/>
                <a:gdLst>
                  <a:gd name="T0" fmla="*/ 106 w 362"/>
                  <a:gd name="T1" fmla="*/ 4 h 350"/>
                  <a:gd name="T2" fmla="*/ 143 w 362"/>
                  <a:gd name="T3" fmla="*/ 9 h 350"/>
                  <a:gd name="T4" fmla="*/ 180 w 362"/>
                  <a:gd name="T5" fmla="*/ 17 h 350"/>
                  <a:gd name="T6" fmla="*/ 215 w 362"/>
                  <a:gd name="T7" fmla="*/ 28 h 350"/>
                  <a:gd name="T8" fmla="*/ 250 w 362"/>
                  <a:gd name="T9" fmla="*/ 42 h 350"/>
                  <a:gd name="T10" fmla="*/ 283 w 362"/>
                  <a:gd name="T11" fmla="*/ 59 h 350"/>
                  <a:gd name="T12" fmla="*/ 315 w 362"/>
                  <a:gd name="T13" fmla="*/ 77 h 350"/>
                  <a:gd name="T14" fmla="*/ 347 w 362"/>
                  <a:gd name="T15" fmla="*/ 98 h 350"/>
                  <a:gd name="T16" fmla="*/ 353 w 362"/>
                  <a:gd name="T17" fmla="*/ 107 h 350"/>
                  <a:gd name="T18" fmla="*/ 336 w 362"/>
                  <a:gd name="T19" fmla="*/ 104 h 350"/>
                  <a:gd name="T20" fmla="*/ 318 w 362"/>
                  <a:gd name="T21" fmla="*/ 100 h 350"/>
                  <a:gd name="T22" fmla="*/ 300 w 362"/>
                  <a:gd name="T23" fmla="*/ 99 h 350"/>
                  <a:gd name="T24" fmla="*/ 269 w 362"/>
                  <a:gd name="T25" fmla="*/ 104 h 350"/>
                  <a:gd name="T26" fmla="*/ 235 w 362"/>
                  <a:gd name="T27" fmla="*/ 129 h 350"/>
                  <a:gd name="T28" fmla="*/ 212 w 362"/>
                  <a:gd name="T29" fmla="*/ 168 h 350"/>
                  <a:gd name="T30" fmla="*/ 198 w 362"/>
                  <a:gd name="T31" fmla="*/ 212 h 350"/>
                  <a:gd name="T32" fmla="*/ 189 w 362"/>
                  <a:gd name="T33" fmla="*/ 248 h 350"/>
                  <a:gd name="T34" fmla="*/ 188 w 362"/>
                  <a:gd name="T35" fmla="*/ 280 h 350"/>
                  <a:gd name="T36" fmla="*/ 195 w 362"/>
                  <a:gd name="T37" fmla="*/ 311 h 350"/>
                  <a:gd name="T38" fmla="*/ 208 w 362"/>
                  <a:gd name="T39" fmla="*/ 339 h 350"/>
                  <a:gd name="T40" fmla="*/ 204 w 362"/>
                  <a:gd name="T41" fmla="*/ 350 h 350"/>
                  <a:gd name="T42" fmla="*/ 175 w 362"/>
                  <a:gd name="T43" fmla="*/ 346 h 350"/>
                  <a:gd name="T44" fmla="*/ 147 w 362"/>
                  <a:gd name="T45" fmla="*/ 338 h 350"/>
                  <a:gd name="T46" fmla="*/ 121 w 362"/>
                  <a:gd name="T47" fmla="*/ 327 h 350"/>
                  <a:gd name="T48" fmla="*/ 96 w 362"/>
                  <a:gd name="T49" fmla="*/ 316 h 350"/>
                  <a:gd name="T50" fmla="*/ 71 w 362"/>
                  <a:gd name="T51" fmla="*/ 303 h 350"/>
                  <a:gd name="T52" fmla="*/ 47 w 362"/>
                  <a:gd name="T53" fmla="*/ 290 h 350"/>
                  <a:gd name="T54" fmla="*/ 23 w 362"/>
                  <a:gd name="T55" fmla="*/ 278 h 350"/>
                  <a:gd name="T56" fmla="*/ 3 w 362"/>
                  <a:gd name="T57" fmla="*/ 263 h 350"/>
                  <a:gd name="T58" fmla="*/ 1 w 362"/>
                  <a:gd name="T59" fmla="*/ 235 h 350"/>
                  <a:gd name="T60" fmla="*/ 5 w 362"/>
                  <a:gd name="T61" fmla="*/ 194 h 350"/>
                  <a:gd name="T62" fmla="*/ 13 w 362"/>
                  <a:gd name="T63" fmla="*/ 139 h 350"/>
                  <a:gd name="T64" fmla="*/ 24 w 362"/>
                  <a:gd name="T65" fmla="*/ 84 h 350"/>
                  <a:gd name="T66" fmla="*/ 36 w 362"/>
                  <a:gd name="T67" fmla="*/ 30 h 350"/>
                  <a:gd name="T68" fmla="*/ 47 w 362"/>
                  <a:gd name="T69" fmla="*/ 1 h 350"/>
                  <a:gd name="T70" fmla="*/ 59 w 362"/>
                  <a:gd name="T71" fmla="*/ 0 h 350"/>
                  <a:gd name="T72" fmla="*/ 70 w 362"/>
                  <a:gd name="T73" fmla="*/ 0 h 350"/>
                  <a:gd name="T74" fmla="*/ 82 w 362"/>
                  <a:gd name="T75" fmla="*/ 0 h 350"/>
                  <a:gd name="T76" fmla="*/ 87 w 362"/>
                  <a:gd name="T77" fmla="*/ 2 h 3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2"/>
                  <a:gd name="T118" fmla="*/ 0 h 350"/>
                  <a:gd name="T119" fmla="*/ 362 w 362"/>
                  <a:gd name="T120" fmla="*/ 350 h 3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2" h="350">
                    <a:moveTo>
                      <a:pt x="87" y="2"/>
                    </a:moveTo>
                    <a:lnTo>
                      <a:pt x="106" y="4"/>
                    </a:lnTo>
                    <a:lnTo>
                      <a:pt x="124" y="6"/>
                    </a:lnTo>
                    <a:lnTo>
                      <a:pt x="143" y="9"/>
                    </a:lnTo>
                    <a:lnTo>
                      <a:pt x="161" y="13"/>
                    </a:lnTo>
                    <a:lnTo>
                      <a:pt x="180" y="17"/>
                    </a:lnTo>
                    <a:lnTo>
                      <a:pt x="197" y="22"/>
                    </a:lnTo>
                    <a:lnTo>
                      <a:pt x="215" y="28"/>
                    </a:lnTo>
                    <a:lnTo>
                      <a:pt x="233" y="35"/>
                    </a:lnTo>
                    <a:lnTo>
                      <a:pt x="250" y="42"/>
                    </a:lnTo>
                    <a:lnTo>
                      <a:pt x="266" y="50"/>
                    </a:lnTo>
                    <a:lnTo>
                      <a:pt x="283" y="59"/>
                    </a:lnTo>
                    <a:lnTo>
                      <a:pt x="299" y="67"/>
                    </a:lnTo>
                    <a:lnTo>
                      <a:pt x="315" y="77"/>
                    </a:lnTo>
                    <a:lnTo>
                      <a:pt x="332" y="88"/>
                    </a:lnTo>
                    <a:lnTo>
                      <a:pt x="347" y="98"/>
                    </a:lnTo>
                    <a:lnTo>
                      <a:pt x="362" y="109"/>
                    </a:lnTo>
                    <a:lnTo>
                      <a:pt x="353" y="107"/>
                    </a:lnTo>
                    <a:lnTo>
                      <a:pt x="344" y="106"/>
                    </a:lnTo>
                    <a:lnTo>
                      <a:pt x="336" y="104"/>
                    </a:lnTo>
                    <a:lnTo>
                      <a:pt x="327" y="103"/>
                    </a:lnTo>
                    <a:lnTo>
                      <a:pt x="318" y="100"/>
                    </a:lnTo>
                    <a:lnTo>
                      <a:pt x="310" y="99"/>
                    </a:lnTo>
                    <a:lnTo>
                      <a:pt x="300" y="99"/>
                    </a:lnTo>
                    <a:lnTo>
                      <a:pt x="292" y="99"/>
                    </a:lnTo>
                    <a:lnTo>
                      <a:pt x="269" y="104"/>
                    </a:lnTo>
                    <a:lnTo>
                      <a:pt x="250" y="114"/>
                    </a:lnTo>
                    <a:lnTo>
                      <a:pt x="235" y="129"/>
                    </a:lnTo>
                    <a:lnTo>
                      <a:pt x="222" y="147"/>
                    </a:lnTo>
                    <a:lnTo>
                      <a:pt x="212" y="168"/>
                    </a:lnTo>
                    <a:lnTo>
                      <a:pt x="204" y="190"/>
                    </a:lnTo>
                    <a:lnTo>
                      <a:pt x="198" y="212"/>
                    </a:lnTo>
                    <a:lnTo>
                      <a:pt x="192" y="233"/>
                    </a:lnTo>
                    <a:lnTo>
                      <a:pt x="189" y="248"/>
                    </a:lnTo>
                    <a:lnTo>
                      <a:pt x="188" y="264"/>
                    </a:lnTo>
                    <a:lnTo>
                      <a:pt x="188" y="280"/>
                    </a:lnTo>
                    <a:lnTo>
                      <a:pt x="190" y="296"/>
                    </a:lnTo>
                    <a:lnTo>
                      <a:pt x="195" y="311"/>
                    </a:lnTo>
                    <a:lnTo>
                      <a:pt x="200" y="326"/>
                    </a:lnTo>
                    <a:lnTo>
                      <a:pt x="208" y="339"/>
                    </a:lnTo>
                    <a:lnTo>
                      <a:pt x="219" y="350"/>
                    </a:lnTo>
                    <a:lnTo>
                      <a:pt x="204" y="350"/>
                    </a:lnTo>
                    <a:lnTo>
                      <a:pt x="189" y="348"/>
                    </a:lnTo>
                    <a:lnTo>
                      <a:pt x="175" y="346"/>
                    </a:lnTo>
                    <a:lnTo>
                      <a:pt x="161" y="342"/>
                    </a:lnTo>
                    <a:lnTo>
                      <a:pt x="147" y="338"/>
                    </a:lnTo>
                    <a:lnTo>
                      <a:pt x="135" y="333"/>
                    </a:lnTo>
                    <a:lnTo>
                      <a:pt x="121" y="327"/>
                    </a:lnTo>
                    <a:lnTo>
                      <a:pt x="108" y="321"/>
                    </a:lnTo>
                    <a:lnTo>
                      <a:pt x="96" y="316"/>
                    </a:lnTo>
                    <a:lnTo>
                      <a:pt x="84" y="310"/>
                    </a:lnTo>
                    <a:lnTo>
                      <a:pt x="71" y="303"/>
                    </a:lnTo>
                    <a:lnTo>
                      <a:pt x="59" y="297"/>
                    </a:lnTo>
                    <a:lnTo>
                      <a:pt x="47" y="290"/>
                    </a:lnTo>
                    <a:lnTo>
                      <a:pt x="34" y="285"/>
                    </a:lnTo>
                    <a:lnTo>
                      <a:pt x="23" y="278"/>
                    </a:lnTo>
                    <a:lnTo>
                      <a:pt x="11" y="272"/>
                    </a:lnTo>
                    <a:lnTo>
                      <a:pt x="3" y="263"/>
                    </a:lnTo>
                    <a:lnTo>
                      <a:pt x="0" y="250"/>
                    </a:lnTo>
                    <a:lnTo>
                      <a:pt x="1" y="235"/>
                    </a:lnTo>
                    <a:lnTo>
                      <a:pt x="2" y="221"/>
                    </a:lnTo>
                    <a:lnTo>
                      <a:pt x="5" y="194"/>
                    </a:lnTo>
                    <a:lnTo>
                      <a:pt x="8" y="166"/>
                    </a:lnTo>
                    <a:lnTo>
                      <a:pt x="13" y="139"/>
                    </a:lnTo>
                    <a:lnTo>
                      <a:pt x="18" y="112"/>
                    </a:lnTo>
                    <a:lnTo>
                      <a:pt x="24" y="84"/>
                    </a:lnTo>
                    <a:lnTo>
                      <a:pt x="30" y="58"/>
                    </a:lnTo>
                    <a:lnTo>
                      <a:pt x="36" y="30"/>
                    </a:lnTo>
                    <a:lnTo>
                      <a:pt x="41" y="2"/>
                    </a:lnTo>
                    <a:lnTo>
                      <a:pt x="47" y="1"/>
                    </a:lnTo>
                    <a:lnTo>
                      <a:pt x="52" y="0"/>
                    </a:lnTo>
                    <a:lnTo>
                      <a:pt x="59" y="0"/>
                    </a:lnTo>
                    <a:lnTo>
                      <a:pt x="64" y="0"/>
                    </a:lnTo>
                    <a:lnTo>
                      <a:pt x="70" y="0"/>
                    </a:lnTo>
                    <a:lnTo>
                      <a:pt x="76" y="0"/>
                    </a:lnTo>
                    <a:lnTo>
                      <a:pt x="82" y="0"/>
                    </a:lnTo>
                    <a:lnTo>
                      <a:pt x="87" y="0"/>
                    </a:lnTo>
                    <a:lnTo>
                      <a:pt x="87" y="2"/>
                    </a:lnTo>
                    <a:close/>
                  </a:path>
                </a:pathLst>
              </a:custGeom>
              <a:solidFill>
                <a:srgbClr val="3F9E3F"/>
              </a:solidFill>
              <a:ln w="9525">
                <a:noFill/>
                <a:round/>
                <a:headEnd/>
                <a:tailEnd/>
              </a:ln>
            </p:spPr>
            <p:txBody>
              <a:bodyPr/>
              <a:lstStyle/>
              <a:p>
                <a:endParaRPr lang="en-US"/>
              </a:p>
            </p:txBody>
          </p:sp>
          <p:sp>
            <p:nvSpPr>
              <p:cNvPr id="73770" name="Freeform 71"/>
              <p:cNvSpPr>
                <a:spLocks/>
              </p:cNvSpPr>
              <p:nvPr/>
            </p:nvSpPr>
            <p:spPr bwMode="auto">
              <a:xfrm>
                <a:off x="1850" y="3174"/>
                <a:ext cx="169" cy="174"/>
              </a:xfrm>
              <a:custGeom>
                <a:avLst/>
                <a:gdLst>
                  <a:gd name="T0" fmla="*/ 305 w 340"/>
                  <a:gd name="T1" fmla="*/ 0 h 348"/>
                  <a:gd name="T2" fmla="*/ 315 w 340"/>
                  <a:gd name="T3" fmla="*/ 33 h 348"/>
                  <a:gd name="T4" fmla="*/ 323 w 340"/>
                  <a:gd name="T5" fmla="*/ 67 h 348"/>
                  <a:gd name="T6" fmla="*/ 328 w 340"/>
                  <a:gd name="T7" fmla="*/ 101 h 348"/>
                  <a:gd name="T8" fmla="*/ 333 w 340"/>
                  <a:gd name="T9" fmla="*/ 137 h 348"/>
                  <a:gd name="T10" fmla="*/ 336 w 340"/>
                  <a:gd name="T11" fmla="*/ 173 h 348"/>
                  <a:gd name="T12" fmla="*/ 339 w 340"/>
                  <a:gd name="T13" fmla="*/ 209 h 348"/>
                  <a:gd name="T14" fmla="*/ 340 w 340"/>
                  <a:gd name="T15" fmla="*/ 246 h 348"/>
                  <a:gd name="T16" fmla="*/ 340 w 340"/>
                  <a:gd name="T17" fmla="*/ 284 h 348"/>
                  <a:gd name="T18" fmla="*/ 319 w 340"/>
                  <a:gd name="T19" fmla="*/ 291 h 348"/>
                  <a:gd name="T20" fmla="*/ 300 w 340"/>
                  <a:gd name="T21" fmla="*/ 299 h 348"/>
                  <a:gd name="T22" fmla="*/ 280 w 340"/>
                  <a:gd name="T23" fmla="*/ 307 h 348"/>
                  <a:gd name="T24" fmla="*/ 260 w 340"/>
                  <a:gd name="T25" fmla="*/ 317 h 348"/>
                  <a:gd name="T26" fmla="*/ 240 w 340"/>
                  <a:gd name="T27" fmla="*/ 325 h 348"/>
                  <a:gd name="T28" fmla="*/ 219 w 340"/>
                  <a:gd name="T29" fmla="*/ 330 h 348"/>
                  <a:gd name="T30" fmla="*/ 198 w 340"/>
                  <a:gd name="T31" fmla="*/ 336 h 348"/>
                  <a:gd name="T32" fmla="*/ 176 w 340"/>
                  <a:gd name="T33" fmla="*/ 338 h 348"/>
                  <a:gd name="T34" fmla="*/ 64 w 340"/>
                  <a:gd name="T35" fmla="*/ 348 h 348"/>
                  <a:gd name="T36" fmla="*/ 69 w 340"/>
                  <a:gd name="T37" fmla="*/ 343 h 348"/>
                  <a:gd name="T38" fmla="*/ 75 w 340"/>
                  <a:gd name="T39" fmla="*/ 338 h 348"/>
                  <a:gd name="T40" fmla="*/ 81 w 340"/>
                  <a:gd name="T41" fmla="*/ 333 h 348"/>
                  <a:gd name="T42" fmla="*/ 85 w 340"/>
                  <a:gd name="T43" fmla="*/ 327 h 348"/>
                  <a:gd name="T44" fmla="*/ 90 w 340"/>
                  <a:gd name="T45" fmla="*/ 321 h 348"/>
                  <a:gd name="T46" fmla="*/ 95 w 340"/>
                  <a:gd name="T47" fmla="*/ 315 h 348"/>
                  <a:gd name="T48" fmla="*/ 98 w 340"/>
                  <a:gd name="T49" fmla="*/ 311 h 348"/>
                  <a:gd name="T50" fmla="*/ 102 w 340"/>
                  <a:gd name="T51" fmla="*/ 305 h 348"/>
                  <a:gd name="T52" fmla="*/ 107 w 340"/>
                  <a:gd name="T53" fmla="*/ 296 h 348"/>
                  <a:gd name="T54" fmla="*/ 111 w 340"/>
                  <a:gd name="T55" fmla="*/ 285 h 348"/>
                  <a:gd name="T56" fmla="*/ 113 w 340"/>
                  <a:gd name="T57" fmla="*/ 275 h 348"/>
                  <a:gd name="T58" fmla="*/ 113 w 340"/>
                  <a:gd name="T59" fmla="*/ 264 h 348"/>
                  <a:gd name="T60" fmla="*/ 107 w 340"/>
                  <a:gd name="T61" fmla="*/ 239 h 348"/>
                  <a:gd name="T62" fmla="*/ 99 w 340"/>
                  <a:gd name="T63" fmla="*/ 216 h 348"/>
                  <a:gd name="T64" fmla="*/ 88 w 340"/>
                  <a:gd name="T65" fmla="*/ 194 h 348"/>
                  <a:gd name="T66" fmla="*/ 74 w 340"/>
                  <a:gd name="T67" fmla="*/ 174 h 348"/>
                  <a:gd name="T68" fmla="*/ 58 w 340"/>
                  <a:gd name="T69" fmla="*/ 154 h 348"/>
                  <a:gd name="T70" fmla="*/ 39 w 340"/>
                  <a:gd name="T71" fmla="*/ 137 h 348"/>
                  <a:gd name="T72" fmla="*/ 21 w 340"/>
                  <a:gd name="T73" fmla="*/ 121 h 348"/>
                  <a:gd name="T74" fmla="*/ 0 w 340"/>
                  <a:gd name="T75" fmla="*/ 106 h 348"/>
                  <a:gd name="T76" fmla="*/ 11 w 340"/>
                  <a:gd name="T77" fmla="*/ 100 h 348"/>
                  <a:gd name="T78" fmla="*/ 22 w 340"/>
                  <a:gd name="T79" fmla="*/ 94 h 348"/>
                  <a:gd name="T80" fmla="*/ 32 w 340"/>
                  <a:gd name="T81" fmla="*/ 89 h 348"/>
                  <a:gd name="T82" fmla="*/ 44 w 340"/>
                  <a:gd name="T83" fmla="*/ 84 h 348"/>
                  <a:gd name="T84" fmla="*/ 55 w 340"/>
                  <a:gd name="T85" fmla="*/ 78 h 348"/>
                  <a:gd name="T86" fmla="*/ 67 w 340"/>
                  <a:gd name="T87" fmla="*/ 74 h 348"/>
                  <a:gd name="T88" fmla="*/ 77 w 340"/>
                  <a:gd name="T89" fmla="*/ 69 h 348"/>
                  <a:gd name="T90" fmla="*/ 89 w 340"/>
                  <a:gd name="T91" fmla="*/ 63 h 348"/>
                  <a:gd name="T92" fmla="*/ 102 w 340"/>
                  <a:gd name="T93" fmla="*/ 57 h 348"/>
                  <a:gd name="T94" fmla="*/ 114 w 340"/>
                  <a:gd name="T95" fmla="*/ 52 h 348"/>
                  <a:gd name="T96" fmla="*/ 128 w 340"/>
                  <a:gd name="T97" fmla="*/ 46 h 348"/>
                  <a:gd name="T98" fmla="*/ 141 w 340"/>
                  <a:gd name="T99" fmla="*/ 41 h 348"/>
                  <a:gd name="T100" fmla="*/ 153 w 340"/>
                  <a:gd name="T101" fmla="*/ 36 h 348"/>
                  <a:gd name="T102" fmla="*/ 167 w 340"/>
                  <a:gd name="T103" fmla="*/ 31 h 348"/>
                  <a:gd name="T104" fmla="*/ 181 w 340"/>
                  <a:gd name="T105" fmla="*/ 27 h 348"/>
                  <a:gd name="T106" fmla="*/ 194 w 340"/>
                  <a:gd name="T107" fmla="*/ 23 h 348"/>
                  <a:gd name="T108" fmla="*/ 207 w 340"/>
                  <a:gd name="T109" fmla="*/ 19 h 348"/>
                  <a:gd name="T110" fmla="*/ 221 w 340"/>
                  <a:gd name="T111" fmla="*/ 16 h 348"/>
                  <a:gd name="T112" fmla="*/ 235 w 340"/>
                  <a:gd name="T113" fmla="*/ 12 h 348"/>
                  <a:gd name="T114" fmla="*/ 249 w 340"/>
                  <a:gd name="T115" fmla="*/ 9 h 348"/>
                  <a:gd name="T116" fmla="*/ 263 w 340"/>
                  <a:gd name="T117" fmla="*/ 7 h 348"/>
                  <a:gd name="T118" fmla="*/ 277 w 340"/>
                  <a:gd name="T119" fmla="*/ 4 h 348"/>
                  <a:gd name="T120" fmla="*/ 292 w 340"/>
                  <a:gd name="T121" fmla="*/ 2 h 348"/>
                  <a:gd name="T122" fmla="*/ 305 w 340"/>
                  <a:gd name="T123" fmla="*/ 0 h 3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0"/>
                  <a:gd name="T187" fmla="*/ 0 h 348"/>
                  <a:gd name="T188" fmla="*/ 340 w 340"/>
                  <a:gd name="T189" fmla="*/ 348 h 34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0" h="348">
                    <a:moveTo>
                      <a:pt x="305" y="0"/>
                    </a:moveTo>
                    <a:lnTo>
                      <a:pt x="315" y="33"/>
                    </a:lnTo>
                    <a:lnTo>
                      <a:pt x="323" y="67"/>
                    </a:lnTo>
                    <a:lnTo>
                      <a:pt x="328" y="101"/>
                    </a:lnTo>
                    <a:lnTo>
                      <a:pt x="333" y="137"/>
                    </a:lnTo>
                    <a:lnTo>
                      <a:pt x="336" y="173"/>
                    </a:lnTo>
                    <a:lnTo>
                      <a:pt x="339" y="209"/>
                    </a:lnTo>
                    <a:lnTo>
                      <a:pt x="340" y="246"/>
                    </a:lnTo>
                    <a:lnTo>
                      <a:pt x="340" y="284"/>
                    </a:lnTo>
                    <a:lnTo>
                      <a:pt x="319" y="291"/>
                    </a:lnTo>
                    <a:lnTo>
                      <a:pt x="300" y="299"/>
                    </a:lnTo>
                    <a:lnTo>
                      <a:pt x="280" y="307"/>
                    </a:lnTo>
                    <a:lnTo>
                      <a:pt x="260" y="317"/>
                    </a:lnTo>
                    <a:lnTo>
                      <a:pt x="240" y="325"/>
                    </a:lnTo>
                    <a:lnTo>
                      <a:pt x="219" y="330"/>
                    </a:lnTo>
                    <a:lnTo>
                      <a:pt x="198" y="336"/>
                    </a:lnTo>
                    <a:lnTo>
                      <a:pt x="176" y="338"/>
                    </a:lnTo>
                    <a:lnTo>
                      <a:pt x="64" y="348"/>
                    </a:lnTo>
                    <a:lnTo>
                      <a:pt x="69" y="343"/>
                    </a:lnTo>
                    <a:lnTo>
                      <a:pt x="75" y="338"/>
                    </a:lnTo>
                    <a:lnTo>
                      <a:pt x="81" y="333"/>
                    </a:lnTo>
                    <a:lnTo>
                      <a:pt x="85" y="327"/>
                    </a:lnTo>
                    <a:lnTo>
                      <a:pt x="90" y="321"/>
                    </a:lnTo>
                    <a:lnTo>
                      <a:pt x="95" y="315"/>
                    </a:lnTo>
                    <a:lnTo>
                      <a:pt x="98" y="311"/>
                    </a:lnTo>
                    <a:lnTo>
                      <a:pt x="102" y="305"/>
                    </a:lnTo>
                    <a:lnTo>
                      <a:pt x="107" y="296"/>
                    </a:lnTo>
                    <a:lnTo>
                      <a:pt x="111" y="285"/>
                    </a:lnTo>
                    <a:lnTo>
                      <a:pt x="113" y="275"/>
                    </a:lnTo>
                    <a:lnTo>
                      <a:pt x="113" y="264"/>
                    </a:lnTo>
                    <a:lnTo>
                      <a:pt x="107" y="239"/>
                    </a:lnTo>
                    <a:lnTo>
                      <a:pt x="99" y="216"/>
                    </a:lnTo>
                    <a:lnTo>
                      <a:pt x="88" y="194"/>
                    </a:lnTo>
                    <a:lnTo>
                      <a:pt x="74" y="174"/>
                    </a:lnTo>
                    <a:lnTo>
                      <a:pt x="58" y="154"/>
                    </a:lnTo>
                    <a:lnTo>
                      <a:pt x="39" y="137"/>
                    </a:lnTo>
                    <a:lnTo>
                      <a:pt x="21" y="121"/>
                    </a:lnTo>
                    <a:lnTo>
                      <a:pt x="0" y="106"/>
                    </a:lnTo>
                    <a:lnTo>
                      <a:pt x="11" y="100"/>
                    </a:lnTo>
                    <a:lnTo>
                      <a:pt x="22" y="94"/>
                    </a:lnTo>
                    <a:lnTo>
                      <a:pt x="32" y="89"/>
                    </a:lnTo>
                    <a:lnTo>
                      <a:pt x="44" y="84"/>
                    </a:lnTo>
                    <a:lnTo>
                      <a:pt x="55" y="78"/>
                    </a:lnTo>
                    <a:lnTo>
                      <a:pt x="67" y="74"/>
                    </a:lnTo>
                    <a:lnTo>
                      <a:pt x="77" y="69"/>
                    </a:lnTo>
                    <a:lnTo>
                      <a:pt x="89" y="63"/>
                    </a:lnTo>
                    <a:lnTo>
                      <a:pt x="102" y="57"/>
                    </a:lnTo>
                    <a:lnTo>
                      <a:pt x="114" y="52"/>
                    </a:lnTo>
                    <a:lnTo>
                      <a:pt x="128" y="46"/>
                    </a:lnTo>
                    <a:lnTo>
                      <a:pt x="141" y="41"/>
                    </a:lnTo>
                    <a:lnTo>
                      <a:pt x="153" y="36"/>
                    </a:lnTo>
                    <a:lnTo>
                      <a:pt x="167" y="31"/>
                    </a:lnTo>
                    <a:lnTo>
                      <a:pt x="181" y="27"/>
                    </a:lnTo>
                    <a:lnTo>
                      <a:pt x="194" y="23"/>
                    </a:lnTo>
                    <a:lnTo>
                      <a:pt x="207" y="19"/>
                    </a:lnTo>
                    <a:lnTo>
                      <a:pt x="221" y="16"/>
                    </a:lnTo>
                    <a:lnTo>
                      <a:pt x="235" y="12"/>
                    </a:lnTo>
                    <a:lnTo>
                      <a:pt x="249" y="9"/>
                    </a:lnTo>
                    <a:lnTo>
                      <a:pt x="263" y="7"/>
                    </a:lnTo>
                    <a:lnTo>
                      <a:pt x="277" y="4"/>
                    </a:lnTo>
                    <a:lnTo>
                      <a:pt x="292" y="2"/>
                    </a:lnTo>
                    <a:lnTo>
                      <a:pt x="305" y="0"/>
                    </a:lnTo>
                    <a:close/>
                  </a:path>
                </a:pathLst>
              </a:custGeom>
              <a:solidFill>
                <a:srgbClr val="3F9E3F"/>
              </a:solidFill>
              <a:ln w="9525">
                <a:noFill/>
                <a:round/>
                <a:headEnd/>
                <a:tailEnd/>
              </a:ln>
            </p:spPr>
            <p:txBody>
              <a:bodyPr/>
              <a:lstStyle/>
              <a:p>
                <a:endParaRPr lang="en-US"/>
              </a:p>
            </p:txBody>
          </p:sp>
          <p:sp>
            <p:nvSpPr>
              <p:cNvPr id="73771" name="Freeform 72"/>
              <p:cNvSpPr>
                <a:spLocks/>
              </p:cNvSpPr>
              <p:nvPr/>
            </p:nvSpPr>
            <p:spPr bwMode="auto">
              <a:xfrm>
                <a:off x="1738" y="3206"/>
                <a:ext cx="149" cy="139"/>
              </a:xfrm>
              <a:custGeom>
                <a:avLst/>
                <a:gdLst>
                  <a:gd name="T0" fmla="*/ 67 w 297"/>
                  <a:gd name="T1" fmla="*/ 8 h 278"/>
                  <a:gd name="T2" fmla="*/ 105 w 297"/>
                  <a:gd name="T3" fmla="*/ 21 h 278"/>
                  <a:gd name="T4" fmla="*/ 144 w 297"/>
                  <a:gd name="T5" fmla="*/ 37 h 278"/>
                  <a:gd name="T6" fmla="*/ 211 w 297"/>
                  <a:gd name="T7" fmla="*/ 68 h 278"/>
                  <a:gd name="T8" fmla="*/ 267 w 297"/>
                  <a:gd name="T9" fmla="*/ 117 h 278"/>
                  <a:gd name="T10" fmla="*/ 295 w 297"/>
                  <a:gd name="T11" fmla="*/ 175 h 278"/>
                  <a:gd name="T12" fmla="*/ 294 w 297"/>
                  <a:gd name="T13" fmla="*/ 218 h 278"/>
                  <a:gd name="T14" fmla="*/ 273 w 297"/>
                  <a:gd name="T15" fmla="*/ 254 h 278"/>
                  <a:gd name="T16" fmla="*/ 223 w 297"/>
                  <a:gd name="T17" fmla="*/ 276 h 278"/>
                  <a:gd name="T18" fmla="*/ 157 w 297"/>
                  <a:gd name="T19" fmla="*/ 277 h 278"/>
                  <a:gd name="T20" fmla="*/ 91 w 297"/>
                  <a:gd name="T21" fmla="*/ 271 h 278"/>
                  <a:gd name="T22" fmla="*/ 70 w 297"/>
                  <a:gd name="T23" fmla="*/ 266 h 278"/>
                  <a:gd name="T24" fmla="*/ 51 w 297"/>
                  <a:gd name="T25" fmla="*/ 259 h 278"/>
                  <a:gd name="T26" fmla="*/ 36 w 297"/>
                  <a:gd name="T27" fmla="*/ 251 h 278"/>
                  <a:gd name="T28" fmla="*/ 40 w 297"/>
                  <a:gd name="T29" fmla="*/ 241 h 278"/>
                  <a:gd name="T30" fmla="*/ 78 w 297"/>
                  <a:gd name="T31" fmla="*/ 238 h 278"/>
                  <a:gd name="T32" fmla="*/ 116 w 297"/>
                  <a:gd name="T33" fmla="*/ 238 h 278"/>
                  <a:gd name="T34" fmla="*/ 144 w 297"/>
                  <a:gd name="T35" fmla="*/ 234 h 278"/>
                  <a:gd name="T36" fmla="*/ 150 w 297"/>
                  <a:gd name="T37" fmla="*/ 221 h 278"/>
                  <a:gd name="T38" fmla="*/ 112 w 297"/>
                  <a:gd name="T39" fmla="*/ 212 h 278"/>
                  <a:gd name="T40" fmla="*/ 74 w 297"/>
                  <a:gd name="T41" fmla="*/ 204 h 278"/>
                  <a:gd name="T42" fmla="*/ 45 w 297"/>
                  <a:gd name="T43" fmla="*/ 193 h 278"/>
                  <a:gd name="T44" fmla="*/ 26 w 297"/>
                  <a:gd name="T45" fmla="*/ 188 h 278"/>
                  <a:gd name="T46" fmla="*/ 13 w 297"/>
                  <a:gd name="T47" fmla="*/ 178 h 278"/>
                  <a:gd name="T48" fmla="*/ 10 w 297"/>
                  <a:gd name="T49" fmla="*/ 165 h 278"/>
                  <a:gd name="T50" fmla="*/ 31 w 297"/>
                  <a:gd name="T51" fmla="*/ 162 h 278"/>
                  <a:gd name="T52" fmla="*/ 81 w 297"/>
                  <a:gd name="T53" fmla="*/ 167 h 278"/>
                  <a:gd name="T54" fmla="*/ 130 w 297"/>
                  <a:gd name="T55" fmla="*/ 175 h 278"/>
                  <a:gd name="T56" fmla="*/ 159 w 297"/>
                  <a:gd name="T57" fmla="*/ 167 h 278"/>
                  <a:gd name="T58" fmla="*/ 142 w 297"/>
                  <a:gd name="T59" fmla="*/ 145 h 278"/>
                  <a:gd name="T60" fmla="*/ 87 w 297"/>
                  <a:gd name="T61" fmla="*/ 127 h 278"/>
                  <a:gd name="T62" fmla="*/ 33 w 297"/>
                  <a:gd name="T63" fmla="*/ 107 h 278"/>
                  <a:gd name="T64" fmla="*/ 6 w 297"/>
                  <a:gd name="T65" fmla="*/ 95 h 278"/>
                  <a:gd name="T66" fmla="*/ 0 w 297"/>
                  <a:gd name="T67" fmla="*/ 74 h 278"/>
                  <a:gd name="T68" fmla="*/ 59 w 297"/>
                  <a:gd name="T69" fmla="*/ 86 h 278"/>
                  <a:gd name="T70" fmla="*/ 117 w 297"/>
                  <a:gd name="T71" fmla="*/ 101 h 278"/>
                  <a:gd name="T72" fmla="*/ 157 w 297"/>
                  <a:gd name="T73" fmla="*/ 103 h 278"/>
                  <a:gd name="T74" fmla="*/ 172 w 297"/>
                  <a:gd name="T75" fmla="*/ 90 h 278"/>
                  <a:gd name="T76" fmla="*/ 122 w 297"/>
                  <a:gd name="T77" fmla="*/ 67 h 278"/>
                  <a:gd name="T78" fmla="*/ 73 w 297"/>
                  <a:gd name="T79" fmla="*/ 44 h 278"/>
                  <a:gd name="T80" fmla="*/ 33 w 297"/>
                  <a:gd name="T81" fmla="*/ 22 h 278"/>
                  <a:gd name="T82" fmla="*/ 24 w 297"/>
                  <a:gd name="T83" fmla="*/ 1 h 278"/>
                  <a:gd name="T84" fmla="*/ 37 w 297"/>
                  <a:gd name="T85" fmla="*/ 1 h 2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7"/>
                  <a:gd name="T130" fmla="*/ 0 h 278"/>
                  <a:gd name="T131" fmla="*/ 297 w 297"/>
                  <a:gd name="T132" fmla="*/ 278 h 27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7" h="278">
                    <a:moveTo>
                      <a:pt x="40" y="5"/>
                    </a:moveTo>
                    <a:lnTo>
                      <a:pt x="53" y="6"/>
                    </a:lnTo>
                    <a:lnTo>
                      <a:pt x="67" y="8"/>
                    </a:lnTo>
                    <a:lnTo>
                      <a:pt x="79" y="12"/>
                    </a:lnTo>
                    <a:lnTo>
                      <a:pt x="92" y="15"/>
                    </a:lnTo>
                    <a:lnTo>
                      <a:pt x="105" y="21"/>
                    </a:lnTo>
                    <a:lnTo>
                      <a:pt x="117" y="27"/>
                    </a:lnTo>
                    <a:lnTo>
                      <a:pt x="131" y="31"/>
                    </a:lnTo>
                    <a:lnTo>
                      <a:pt x="144" y="37"/>
                    </a:lnTo>
                    <a:lnTo>
                      <a:pt x="167" y="46"/>
                    </a:lnTo>
                    <a:lnTo>
                      <a:pt x="189" y="57"/>
                    </a:lnTo>
                    <a:lnTo>
                      <a:pt x="211" y="68"/>
                    </a:lnTo>
                    <a:lnTo>
                      <a:pt x="231" y="83"/>
                    </a:lnTo>
                    <a:lnTo>
                      <a:pt x="250" y="99"/>
                    </a:lnTo>
                    <a:lnTo>
                      <a:pt x="267" y="117"/>
                    </a:lnTo>
                    <a:lnTo>
                      <a:pt x="281" y="137"/>
                    </a:lnTo>
                    <a:lnTo>
                      <a:pt x="291" y="160"/>
                    </a:lnTo>
                    <a:lnTo>
                      <a:pt x="295" y="175"/>
                    </a:lnTo>
                    <a:lnTo>
                      <a:pt x="297" y="189"/>
                    </a:lnTo>
                    <a:lnTo>
                      <a:pt x="296" y="204"/>
                    </a:lnTo>
                    <a:lnTo>
                      <a:pt x="294" y="218"/>
                    </a:lnTo>
                    <a:lnTo>
                      <a:pt x="289" y="231"/>
                    </a:lnTo>
                    <a:lnTo>
                      <a:pt x="282" y="243"/>
                    </a:lnTo>
                    <a:lnTo>
                      <a:pt x="273" y="254"/>
                    </a:lnTo>
                    <a:lnTo>
                      <a:pt x="261" y="262"/>
                    </a:lnTo>
                    <a:lnTo>
                      <a:pt x="243" y="271"/>
                    </a:lnTo>
                    <a:lnTo>
                      <a:pt x="223" y="276"/>
                    </a:lnTo>
                    <a:lnTo>
                      <a:pt x="201" y="278"/>
                    </a:lnTo>
                    <a:lnTo>
                      <a:pt x="180" y="278"/>
                    </a:lnTo>
                    <a:lnTo>
                      <a:pt x="157" y="277"/>
                    </a:lnTo>
                    <a:lnTo>
                      <a:pt x="135" y="276"/>
                    </a:lnTo>
                    <a:lnTo>
                      <a:pt x="113" y="273"/>
                    </a:lnTo>
                    <a:lnTo>
                      <a:pt x="91" y="271"/>
                    </a:lnTo>
                    <a:lnTo>
                      <a:pt x="84" y="270"/>
                    </a:lnTo>
                    <a:lnTo>
                      <a:pt x="77" y="269"/>
                    </a:lnTo>
                    <a:lnTo>
                      <a:pt x="70" y="266"/>
                    </a:lnTo>
                    <a:lnTo>
                      <a:pt x="63" y="264"/>
                    </a:lnTo>
                    <a:lnTo>
                      <a:pt x="56" y="262"/>
                    </a:lnTo>
                    <a:lnTo>
                      <a:pt x="51" y="259"/>
                    </a:lnTo>
                    <a:lnTo>
                      <a:pt x="44" y="257"/>
                    </a:lnTo>
                    <a:lnTo>
                      <a:pt x="37" y="255"/>
                    </a:lnTo>
                    <a:lnTo>
                      <a:pt x="36" y="251"/>
                    </a:lnTo>
                    <a:lnTo>
                      <a:pt x="37" y="248"/>
                    </a:lnTo>
                    <a:lnTo>
                      <a:pt x="39" y="244"/>
                    </a:lnTo>
                    <a:lnTo>
                      <a:pt x="40" y="241"/>
                    </a:lnTo>
                    <a:lnTo>
                      <a:pt x="53" y="240"/>
                    </a:lnTo>
                    <a:lnTo>
                      <a:pt x="64" y="239"/>
                    </a:lnTo>
                    <a:lnTo>
                      <a:pt x="78" y="238"/>
                    </a:lnTo>
                    <a:lnTo>
                      <a:pt x="91" y="238"/>
                    </a:lnTo>
                    <a:lnTo>
                      <a:pt x="104" y="238"/>
                    </a:lnTo>
                    <a:lnTo>
                      <a:pt x="116" y="238"/>
                    </a:lnTo>
                    <a:lnTo>
                      <a:pt x="129" y="238"/>
                    </a:lnTo>
                    <a:lnTo>
                      <a:pt x="142" y="238"/>
                    </a:lnTo>
                    <a:lnTo>
                      <a:pt x="144" y="234"/>
                    </a:lnTo>
                    <a:lnTo>
                      <a:pt x="146" y="229"/>
                    </a:lnTo>
                    <a:lnTo>
                      <a:pt x="149" y="226"/>
                    </a:lnTo>
                    <a:lnTo>
                      <a:pt x="150" y="221"/>
                    </a:lnTo>
                    <a:lnTo>
                      <a:pt x="137" y="218"/>
                    </a:lnTo>
                    <a:lnTo>
                      <a:pt x="124" y="215"/>
                    </a:lnTo>
                    <a:lnTo>
                      <a:pt x="112" y="212"/>
                    </a:lnTo>
                    <a:lnTo>
                      <a:pt x="99" y="210"/>
                    </a:lnTo>
                    <a:lnTo>
                      <a:pt x="86" y="206"/>
                    </a:lnTo>
                    <a:lnTo>
                      <a:pt x="74" y="204"/>
                    </a:lnTo>
                    <a:lnTo>
                      <a:pt x="62" y="200"/>
                    </a:lnTo>
                    <a:lnTo>
                      <a:pt x="51" y="195"/>
                    </a:lnTo>
                    <a:lnTo>
                      <a:pt x="45" y="193"/>
                    </a:lnTo>
                    <a:lnTo>
                      <a:pt x="38" y="190"/>
                    </a:lnTo>
                    <a:lnTo>
                      <a:pt x="32" y="189"/>
                    </a:lnTo>
                    <a:lnTo>
                      <a:pt x="26" y="188"/>
                    </a:lnTo>
                    <a:lnTo>
                      <a:pt x="21" y="186"/>
                    </a:lnTo>
                    <a:lnTo>
                      <a:pt x="16" y="182"/>
                    </a:lnTo>
                    <a:lnTo>
                      <a:pt x="13" y="178"/>
                    </a:lnTo>
                    <a:lnTo>
                      <a:pt x="10" y="171"/>
                    </a:lnTo>
                    <a:lnTo>
                      <a:pt x="10" y="168"/>
                    </a:lnTo>
                    <a:lnTo>
                      <a:pt x="10" y="165"/>
                    </a:lnTo>
                    <a:lnTo>
                      <a:pt x="11" y="162"/>
                    </a:lnTo>
                    <a:lnTo>
                      <a:pt x="14" y="160"/>
                    </a:lnTo>
                    <a:lnTo>
                      <a:pt x="31" y="162"/>
                    </a:lnTo>
                    <a:lnTo>
                      <a:pt x="47" y="164"/>
                    </a:lnTo>
                    <a:lnTo>
                      <a:pt x="64" y="165"/>
                    </a:lnTo>
                    <a:lnTo>
                      <a:pt x="81" y="167"/>
                    </a:lnTo>
                    <a:lnTo>
                      <a:pt x="97" y="170"/>
                    </a:lnTo>
                    <a:lnTo>
                      <a:pt x="114" y="172"/>
                    </a:lnTo>
                    <a:lnTo>
                      <a:pt x="130" y="175"/>
                    </a:lnTo>
                    <a:lnTo>
                      <a:pt x="147" y="180"/>
                    </a:lnTo>
                    <a:lnTo>
                      <a:pt x="153" y="173"/>
                    </a:lnTo>
                    <a:lnTo>
                      <a:pt x="159" y="167"/>
                    </a:lnTo>
                    <a:lnTo>
                      <a:pt x="161" y="159"/>
                    </a:lnTo>
                    <a:lnTo>
                      <a:pt x="159" y="151"/>
                    </a:lnTo>
                    <a:lnTo>
                      <a:pt x="142" y="145"/>
                    </a:lnTo>
                    <a:lnTo>
                      <a:pt x="123" y="139"/>
                    </a:lnTo>
                    <a:lnTo>
                      <a:pt x="105" y="133"/>
                    </a:lnTo>
                    <a:lnTo>
                      <a:pt x="87" y="127"/>
                    </a:lnTo>
                    <a:lnTo>
                      <a:pt x="69" y="121"/>
                    </a:lnTo>
                    <a:lnTo>
                      <a:pt x="51" y="114"/>
                    </a:lnTo>
                    <a:lnTo>
                      <a:pt x="33" y="107"/>
                    </a:lnTo>
                    <a:lnTo>
                      <a:pt x="16" y="101"/>
                    </a:lnTo>
                    <a:lnTo>
                      <a:pt x="10" y="98"/>
                    </a:lnTo>
                    <a:lnTo>
                      <a:pt x="6" y="95"/>
                    </a:lnTo>
                    <a:lnTo>
                      <a:pt x="2" y="91"/>
                    </a:lnTo>
                    <a:lnTo>
                      <a:pt x="0" y="87"/>
                    </a:lnTo>
                    <a:lnTo>
                      <a:pt x="0" y="74"/>
                    </a:lnTo>
                    <a:lnTo>
                      <a:pt x="20" y="77"/>
                    </a:lnTo>
                    <a:lnTo>
                      <a:pt x="39" y="82"/>
                    </a:lnTo>
                    <a:lnTo>
                      <a:pt x="59" y="86"/>
                    </a:lnTo>
                    <a:lnTo>
                      <a:pt x="78" y="91"/>
                    </a:lnTo>
                    <a:lnTo>
                      <a:pt x="98" y="96"/>
                    </a:lnTo>
                    <a:lnTo>
                      <a:pt x="117" y="101"/>
                    </a:lnTo>
                    <a:lnTo>
                      <a:pt x="137" y="105"/>
                    </a:lnTo>
                    <a:lnTo>
                      <a:pt x="157" y="109"/>
                    </a:lnTo>
                    <a:lnTo>
                      <a:pt x="157" y="103"/>
                    </a:lnTo>
                    <a:lnTo>
                      <a:pt x="161" y="98"/>
                    </a:lnTo>
                    <a:lnTo>
                      <a:pt x="167" y="95"/>
                    </a:lnTo>
                    <a:lnTo>
                      <a:pt x="172" y="90"/>
                    </a:lnTo>
                    <a:lnTo>
                      <a:pt x="155" y="82"/>
                    </a:lnTo>
                    <a:lnTo>
                      <a:pt x="138" y="74"/>
                    </a:lnTo>
                    <a:lnTo>
                      <a:pt x="122" y="67"/>
                    </a:lnTo>
                    <a:lnTo>
                      <a:pt x="105" y="59"/>
                    </a:lnTo>
                    <a:lnTo>
                      <a:pt x="89" y="52"/>
                    </a:lnTo>
                    <a:lnTo>
                      <a:pt x="73" y="44"/>
                    </a:lnTo>
                    <a:lnTo>
                      <a:pt x="56" y="36"/>
                    </a:lnTo>
                    <a:lnTo>
                      <a:pt x="40" y="27"/>
                    </a:lnTo>
                    <a:lnTo>
                      <a:pt x="33" y="22"/>
                    </a:lnTo>
                    <a:lnTo>
                      <a:pt x="28" y="18"/>
                    </a:lnTo>
                    <a:lnTo>
                      <a:pt x="24" y="11"/>
                    </a:lnTo>
                    <a:lnTo>
                      <a:pt x="24" y="1"/>
                    </a:lnTo>
                    <a:lnTo>
                      <a:pt x="29" y="1"/>
                    </a:lnTo>
                    <a:lnTo>
                      <a:pt x="33" y="0"/>
                    </a:lnTo>
                    <a:lnTo>
                      <a:pt x="37" y="1"/>
                    </a:lnTo>
                    <a:lnTo>
                      <a:pt x="40" y="5"/>
                    </a:lnTo>
                    <a:close/>
                  </a:path>
                </a:pathLst>
              </a:custGeom>
              <a:solidFill>
                <a:srgbClr val="FFFFFF"/>
              </a:solidFill>
              <a:ln w="9525">
                <a:noFill/>
                <a:round/>
                <a:headEnd/>
                <a:tailEnd/>
              </a:ln>
            </p:spPr>
            <p:txBody>
              <a:bodyPr/>
              <a:lstStyle/>
              <a:p>
                <a:endParaRPr lang="en-US"/>
              </a:p>
            </p:txBody>
          </p:sp>
          <p:sp>
            <p:nvSpPr>
              <p:cNvPr id="73772" name="Freeform 73"/>
              <p:cNvSpPr>
                <a:spLocks/>
              </p:cNvSpPr>
              <p:nvPr/>
            </p:nvSpPr>
            <p:spPr bwMode="auto">
              <a:xfrm>
                <a:off x="1322" y="3233"/>
                <a:ext cx="160" cy="148"/>
              </a:xfrm>
              <a:custGeom>
                <a:avLst/>
                <a:gdLst>
                  <a:gd name="T0" fmla="*/ 195 w 319"/>
                  <a:gd name="T1" fmla="*/ 31 h 297"/>
                  <a:gd name="T2" fmla="*/ 210 w 319"/>
                  <a:gd name="T3" fmla="*/ 35 h 297"/>
                  <a:gd name="T4" fmla="*/ 224 w 319"/>
                  <a:gd name="T5" fmla="*/ 41 h 297"/>
                  <a:gd name="T6" fmla="*/ 257 w 319"/>
                  <a:gd name="T7" fmla="*/ 54 h 297"/>
                  <a:gd name="T8" fmla="*/ 288 w 319"/>
                  <a:gd name="T9" fmla="*/ 73 h 297"/>
                  <a:gd name="T10" fmla="*/ 311 w 319"/>
                  <a:gd name="T11" fmla="*/ 95 h 297"/>
                  <a:gd name="T12" fmla="*/ 319 w 319"/>
                  <a:gd name="T13" fmla="*/ 112 h 297"/>
                  <a:gd name="T14" fmla="*/ 306 w 319"/>
                  <a:gd name="T15" fmla="*/ 114 h 297"/>
                  <a:gd name="T16" fmla="*/ 292 w 319"/>
                  <a:gd name="T17" fmla="*/ 111 h 297"/>
                  <a:gd name="T18" fmla="*/ 266 w 319"/>
                  <a:gd name="T19" fmla="*/ 102 h 297"/>
                  <a:gd name="T20" fmla="*/ 218 w 319"/>
                  <a:gd name="T21" fmla="*/ 83 h 297"/>
                  <a:gd name="T22" fmla="*/ 170 w 319"/>
                  <a:gd name="T23" fmla="*/ 68 h 297"/>
                  <a:gd name="T24" fmla="*/ 175 w 319"/>
                  <a:gd name="T25" fmla="*/ 98 h 297"/>
                  <a:gd name="T26" fmla="*/ 218 w 319"/>
                  <a:gd name="T27" fmla="*/ 124 h 297"/>
                  <a:gd name="T28" fmla="*/ 262 w 319"/>
                  <a:gd name="T29" fmla="*/ 149 h 297"/>
                  <a:gd name="T30" fmla="*/ 295 w 319"/>
                  <a:gd name="T31" fmla="*/ 173 h 297"/>
                  <a:gd name="T32" fmla="*/ 304 w 319"/>
                  <a:gd name="T33" fmla="*/ 195 h 297"/>
                  <a:gd name="T34" fmla="*/ 293 w 319"/>
                  <a:gd name="T35" fmla="*/ 198 h 297"/>
                  <a:gd name="T36" fmla="*/ 236 w 319"/>
                  <a:gd name="T37" fmla="*/ 170 h 297"/>
                  <a:gd name="T38" fmla="*/ 180 w 319"/>
                  <a:gd name="T39" fmla="*/ 142 h 297"/>
                  <a:gd name="T40" fmla="*/ 143 w 319"/>
                  <a:gd name="T41" fmla="*/ 134 h 297"/>
                  <a:gd name="T42" fmla="*/ 150 w 319"/>
                  <a:gd name="T43" fmla="*/ 163 h 297"/>
                  <a:gd name="T44" fmla="*/ 203 w 319"/>
                  <a:gd name="T45" fmla="*/ 195 h 297"/>
                  <a:gd name="T46" fmla="*/ 253 w 319"/>
                  <a:gd name="T47" fmla="*/ 229 h 297"/>
                  <a:gd name="T48" fmla="*/ 284 w 319"/>
                  <a:gd name="T49" fmla="*/ 257 h 297"/>
                  <a:gd name="T50" fmla="*/ 278 w 319"/>
                  <a:gd name="T51" fmla="*/ 265 h 297"/>
                  <a:gd name="T52" fmla="*/ 220 w 319"/>
                  <a:gd name="T53" fmla="*/ 244 h 297"/>
                  <a:gd name="T54" fmla="*/ 166 w 319"/>
                  <a:gd name="T55" fmla="*/ 212 h 297"/>
                  <a:gd name="T56" fmla="*/ 129 w 319"/>
                  <a:gd name="T57" fmla="*/ 219 h 297"/>
                  <a:gd name="T58" fmla="*/ 159 w 319"/>
                  <a:gd name="T59" fmla="*/ 242 h 297"/>
                  <a:gd name="T60" fmla="*/ 188 w 319"/>
                  <a:gd name="T61" fmla="*/ 264 h 297"/>
                  <a:gd name="T62" fmla="*/ 205 w 319"/>
                  <a:gd name="T63" fmla="*/ 297 h 297"/>
                  <a:gd name="T64" fmla="*/ 136 w 319"/>
                  <a:gd name="T65" fmla="*/ 273 h 297"/>
                  <a:gd name="T66" fmla="*/ 74 w 319"/>
                  <a:gd name="T67" fmla="*/ 235 h 297"/>
                  <a:gd name="T68" fmla="*/ 23 w 319"/>
                  <a:gd name="T69" fmla="*/ 201 h 297"/>
                  <a:gd name="T70" fmla="*/ 4 w 319"/>
                  <a:gd name="T71" fmla="*/ 170 h 297"/>
                  <a:gd name="T72" fmla="*/ 0 w 319"/>
                  <a:gd name="T73" fmla="*/ 134 h 297"/>
                  <a:gd name="T74" fmla="*/ 15 w 319"/>
                  <a:gd name="T75" fmla="*/ 77 h 297"/>
                  <a:gd name="T76" fmla="*/ 33 w 319"/>
                  <a:gd name="T77" fmla="*/ 30 h 297"/>
                  <a:gd name="T78" fmla="*/ 46 w 319"/>
                  <a:gd name="T79" fmla="*/ 14 h 297"/>
                  <a:gd name="T80" fmla="*/ 64 w 319"/>
                  <a:gd name="T81" fmla="*/ 3 h 297"/>
                  <a:gd name="T82" fmla="*/ 99 w 319"/>
                  <a:gd name="T83" fmla="*/ 6 h 297"/>
                  <a:gd name="T84" fmla="*/ 143 w 319"/>
                  <a:gd name="T85" fmla="*/ 16 h 297"/>
                  <a:gd name="T86" fmla="*/ 185 w 319"/>
                  <a:gd name="T87" fmla="*/ 28 h 2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9"/>
                  <a:gd name="T133" fmla="*/ 0 h 297"/>
                  <a:gd name="T134" fmla="*/ 319 w 319"/>
                  <a:gd name="T135" fmla="*/ 297 h 29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9" h="297">
                    <a:moveTo>
                      <a:pt x="185" y="28"/>
                    </a:moveTo>
                    <a:lnTo>
                      <a:pt x="189" y="29"/>
                    </a:lnTo>
                    <a:lnTo>
                      <a:pt x="195" y="31"/>
                    </a:lnTo>
                    <a:lnTo>
                      <a:pt x="200" y="33"/>
                    </a:lnTo>
                    <a:lnTo>
                      <a:pt x="204" y="34"/>
                    </a:lnTo>
                    <a:lnTo>
                      <a:pt x="210" y="35"/>
                    </a:lnTo>
                    <a:lnTo>
                      <a:pt x="215" y="37"/>
                    </a:lnTo>
                    <a:lnTo>
                      <a:pt x="219" y="38"/>
                    </a:lnTo>
                    <a:lnTo>
                      <a:pt x="224" y="41"/>
                    </a:lnTo>
                    <a:lnTo>
                      <a:pt x="234" y="45"/>
                    </a:lnTo>
                    <a:lnTo>
                      <a:pt x="246" y="50"/>
                    </a:lnTo>
                    <a:lnTo>
                      <a:pt x="257" y="54"/>
                    </a:lnTo>
                    <a:lnTo>
                      <a:pt x="268" y="60"/>
                    </a:lnTo>
                    <a:lnTo>
                      <a:pt x="278" y="66"/>
                    </a:lnTo>
                    <a:lnTo>
                      <a:pt x="288" y="73"/>
                    </a:lnTo>
                    <a:lnTo>
                      <a:pt x="298" y="81"/>
                    </a:lnTo>
                    <a:lnTo>
                      <a:pt x="307" y="90"/>
                    </a:lnTo>
                    <a:lnTo>
                      <a:pt x="311" y="95"/>
                    </a:lnTo>
                    <a:lnTo>
                      <a:pt x="317" y="99"/>
                    </a:lnTo>
                    <a:lnTo>
                      <a:pt x="319" y="105"/>
                    </a:lnTo>
                    <a:lnTo>
                      <a:pt x="319" y="112"/>
                    </a:lnTo>
                    <a:lnTo>
                      <a:pt x="315" y="114"/>
                    </a:lnTo>
                    <a:lnTo>
                      <a:pt x="310" y="114"/>
                    </a:lnTo>
                    <a:lnTo>
                      <a:pt x="306" y="114"/>
                    </a:lnTo>
                    <a:lnTo>
                      <a:pt x="301" y="114"/>
                    </a:lnTo>
                    <a:lnTo>
                      <a:pt x="296" y="113"/>
                    </a:lnTo>
                    <a:lnTo>
                      <a:pt x="292" y="111"/>
                    </a:lnTo>
                    <a:lnTo>
                      <a:pt x="287" y="110"/>
                    </a:lnTo>
                    <a:lnTo>
                      <a:pt x="283" y="107"/>
                    </a:lnTo>
                    <a:lnTo>
                      <a:pt x="266" y="102"/>
                    </a:lnTo>
                    <a:lnTo>
                      <a:pt x="250" y="95"/>
                    </a:lnTo>
                    <a:lnTo>
                      <a:pt x="234" y="89"/>
                    </a:lnTo>
                    <a:lnTo>
                      <a:pt x="218" y="83"/>
                    </a:lnTo>
                    <a:lnTo>
                      <a:pt x="202" y="77"/>
                    </a:lnTo>
                    <a:lnTo>
                      <a:pt x="186" y="72"/>
                    </a:lnTo>
                    <a:lnTo>
                      <a:pt x="170" y="68"/>
                    </a:lnTo>
                    <a:lnTo>
                      <a:pt x="154" y="66"/>
                    </a:lnTo>
                    <a:lnTo>
                      <a:pt x="162" y="89"/>
                    </a:lnTo>
                    <a:lnTo>
                      <a:pt x="175" y="98"/>
                    </a:lnTo>
                    <a:lnTo>
                      <a:pt x="189" y="106"/>
                    </a:lnTo>
                    <a:lnTo>
                      <a:pt x="204" y="114"/>
                    </a:lnTo>
                    <a:lnTo>
                      <a:pt x="218" y="124"/>
                    </a:lnTo>
                    <a:lnTo>
                      <a:pt x="233" y="132"/>
                    </a:lnTo>
                    <a:lnTo>
                      <a:pt x="247" y="140"/>
                    </a:lnTo>
                    <a:lnTo>
                      <a:pt x="262" y="149"/>
                    </a:lnTo>
                    <a:lnTo>
                      <a:pt x="276" y="158"/>
                    </a:lnTo>
                    <a:lnTo>
                      <a:pt x="286" y="165"/>
                    </a:lnTo>
                    <a:lnTo>
                      <a:pt x="295" y="173"/>
                    </a:lnTo>
                    <a:lnTo>
                      <a:pt x="302" y="181"/>
                    </a:lnTo>
                    <a:lnTo>
                      <a:pt x="308" y="191"/>
                    </a:lnTo>
                    <a:lnTo>
                      <a:pt x="304" y="195"/>
                    </a:lnTo>
                    <a:lnTo>
                      <a:pt x="301" y="196"/>
                    </a:lnTo>
                    <a:lnTo>
                      <a:pt x="296" y="197"/>
                    </a:lnTo>
                    <a:lnTo>
                      <a:pt x="293" y="198"/>
                    </a:lnTo>
                    <a:lnTo>
                      <a:pt x="274" y="188"/>
                    </a:lnTo>
                    <a:lnTo>
                      <a:pt x="256" y="179"/>
                    </a:lnTo>
                    <a:lnTo>
                      <a:pt x="236" y="170"/>
                    </a:lnTo>
                    <a:lnTo>
                      <a:pt x="218" y="159"/>
                    </a:lnTo>
                    <a:lnTo>
                      <a:pt x="198" y="151"/>
                    </a:lnTo>
                    <a:lnTo>
                      <a:pt x="180" y="142"/>
                    </a:lnTo>
                    <a:lnTo>
                      <a:pt x="160" y="133"/>
                    </a:lnTo>
                    <a:lnTo>
                      <a:pt x="142" y="125"/>
                    </a:lnTo>
                    <a:lnTo>
                      <a:pt x="143" y="134"/>
                    </a:lnTo>
                    <a:lnTo>
                      <a:pt x="146" y="143"/>
                    </a:lnTo>
                    <a:lnTo>
                      <a:pt x="148" y="153"/>
                    </a:lnTo>
                    <a:lnTo>
                      <a:pt x="150" y="163"/>
                    </a:lnTo>
                    <a:lnTo>
                      <a:pt x="169" y="173"/>
                    </a:lnTo>
                    <a:lnTo>
                      <a:pt x="186" y="183"/>
                    </a:lnTo>
                    <a:lnTo>
                      <a:pt x="203" y="195"/>
                    </a:lnTo>
                    <a:lnTo>
                      <a:pt x="219" y="206"/>
                    </a:lnTo>
                    <a:lnTo>
                      <a:pt x="236" y="218"/>
                    </a:lnTo>
                    <a:lnTo>
                      <a:pt x="253" y="229"/>
                    </a:lnTo>
                    <a:lnTo>
                      <a:pt x="269" y="242"/>
                    </a:lnTo>
                    <a:lnTo>
                      <a:pt x="285" y="254"/>
                    </a:lnTo>
                    <a:lnTo>
                      <a:pt x="284" y="257"/>
                    </a:lnTo>
                    <a:lnTo>
                      <a:pt x="284" y="262"/>
                    </a:lnTo>
                    <a:lnTo>
                      <a:pt x="281" y="264"/>
                    </a:lnTo>
                    <a:lnTo>
                      <a:pt x="278" y="265"/>
                    </a:lnTo>
                    <a:lnTo>
                      <a:pt x="257" y="261"/>
                    </a:lnTo>
                    <a:lnTo>
                      <a:pt x="239" y="254"/>
                    </a:lnTo>
                    <a:lnTo>
                      <a:pt x="220" y="244"/>
                    </a:lnTo>
                    <a:lnTo>
                      <a:pt x="202" y="234"/>
                    </a:lnTo>
                    <a:lnTo>
                      <a:pt x="184" y="224"/>
                    </a:lnTo>
                    <a:lnTo>
                      <a:pt x="166" y="212"/>
                    </a:lnTo>
                    <a:lnTo>
                      <a:pt x="148" y="202"/>
                    </a:lnTo>
                    <a:lnTo>
                      <a:pt x="129" y="193"/>
                    </a:lnTo>
                    <a:lnTo>
                      <a:pt x="129" y="219"/>
                    </a:lnTo>
                    <a:lnTo>
                      <a:pt x="139" y="227"/>
                    </a:lnTo>
                    <a:lnTo>
                      <a:pt x="149" y="235"/>
                    </a:lnTo>
                    <a:lnTo>
                      <a:pt x="159" y="242"/>
                    </a:lnTo>
                    <a:lnTo>
                      <a:pt x="170" y="249"/>
                    </a:lnTo>
                    <a:lnTo>
                      <a:pt x="179" y="256"/>
                    </a:lnTo>
                    <a:lnTo>
                      <a:pt x="188" y="264"/>
                    </a:lnTo>
                    <a:lnTo>
                      <a:pt x="197" y="272"/>
                    </a:lnTo>
                    <a:lnTo>
                      <a:pt x="205" y="282"/>
                    </a:lnTo>
                    <a:lnTo>
                      <a:pt x="205" y="297"/>
                    </a:lnTo>
                    <a:lnTo>
                      <a:pt x="181" y="292"/>
                    </a:lnTo>
                    <a:lnTo>
                      <a:pt x="159" y="282"/>
                    </a:lnTo>
                    <a:lnTo>
                      <a:pt x="136" y="273"/>
                    </a:lnTo>
                    <a:lnTo>
                      <a:pt x="116" y="262"/>
                    </a:lnTo>
                    <a:lnTo>
                      <a:pt x="95" y="249"/>
                    </a:lnTo>
                    <a:lnTo>
                      <a:pt x="74" y="235"/>
                    </a:lnTo>
                    <a:lnTo>
                      <a:pt x="53" y="223"/>
                    </a:lnTo>
                    <a:lnTo>
                      <a:pt x="34" y="209"/>
                    </a:lnTo>
                    <a:lnTo>
                      <a:pt x="23" y="201"/>
                    </a:lnTo>
                    <a:lnTo>
                      <a:pt x="15" y="191"/>
                    </a:lnTo>
                    <a:lnTo>
                      <a:pt x="8" y="181"/>
                    </a:lnTo>
                    <a:lnTo>
                      <a:pt x="4" y="170"/>
                    </a:lnTo>
                    <a:lnTo>
                      <a:pt x="0" y="158"/>
                    </a:lnTo>
                    <a:lnTo>
                      <a:pt x="0" y="145"/>
                    </a:lnTo>
                    <a:lnTo>
                      <a:pt x="0" y="134"/>
                    </a:lnTo>
                    <a:lnTo>
                      <a:pt x="4" y="121"/>
                    </a:lnTo>
                    <a:lnTo>
                      <a:pt x="10" y="99"/>
                    </a:lnTo>
                    <a:lnTo>
                      <a:pt x="15" y="77"/>
                    </a:lnTo>
                    <a:lnTo>
                      <a:pt x="21" y="57"/>
                    </a:lnTo>
                    <a:lnTo>
                      <a:pt x="29" y="36"/>
                    </a:lnTo>
                    <a:lnTo>
                      <a:pt x="33" y="30"/>
                    </a:lnTo>
                    <a:lnTo>
                      <a:pt x="37" y="24"/>
                    </a:lnTo>
                    <a:lnTo>
                      <a:pt x="42" y="20"/>
                    </a:lnTo>
                    <a:lnTo>
                      <a:pt x="46" y="14"/>
                    </a:lnTo>
                    <a:lnTo>
                      <a:pt x="52" y="11"/>
                    </a:lnTo>
                    <a:lnTo>
                      <a:pt x="58" y="6"/>
                    </a:lnTo>
                    <a:lnTo>
                      <a:pt x="64" y="3"/>
                    </a:lnTo>
                    <a:lnTo>
                      <a:pt x="70" y="0"/>
                    </a:lnTo>
                    <a:lnTo>
                      <a:pt x="84" y="3"/>
                    </a:lnTo>
                    <a:lnTo>
                      <a:pt x="99" y="6"/>
                    </a:lnTo>
                    <a:lnTo>
                      <a:pt x="114" y="10"/>
                    </a:lnTo>
                    <a:lnTo>
                      <a:pt x="128" y="12"/>
                    </a:lnTo>
                    <a:lnTo>
                      <a:pt x="143" y="16"/>
                    </a:lnTo>
                    <a:lnTo>
                      <a:pt x="157" y="20"/>
                    </a:lnTo>
                    <a:lnTo>
                      <a:pt x="171" y="23"/>
                    </a:lnTo>
                    <a:lnTo>
                      <a:pt x="185" y="28"/>
                    </a:lnTo>
                    <a:close/>
                  </a:path>
                </a:pathLst>
              </a:custGeom>
              <a:solidFill>
                <a:srgbClr val="FFFFFF"/>
              </a:solidFill>
              <a:ln w="9525">
                <a:noFill/>
                <a:round/>
                <a:headEnd/>
                <a:tailEnd/>
              </a:ln>
            </p:spPr>
            <p:txBody>
              <a:bodyPr/>
              <a:lstStyle/>
              <a:p>
                <a:endParaRPr lang="en-US"/>
              </a:p>
            </p:txBody>
          </p:sp>
          <p:sp>
            <p:nvSpPr>
              <p:cNvPr id="73773" name="Freeform 74"/>
              <p:cNvSpPr>
                <a:spLocks/>
              </p:cNvSpPr>
              <p:nvPr/>
            </p:nvSpPr>
            <p:spPr bwMode="auto">
              <a:xfrm>
                <a:off x="1583" y="3307"/>
                <a:ext cx="97" cy="146"/>
              </a:xfrm>
              <a:custGeom>
                <a:avLst/>
                <a:gdLst>
                  <a:gd name="T0" fmla="*/ 183 w 195"/>
                  <a:gd name="T1" fmla="*/ 254 h 292"/>
                  <a:gd name="T2" fmla="*/ 187 w 195"/>
                  <a:gd name="T3" fmla="*/ 258 h 292"/>
                  <a:gd name="T4" fmla="*/ 176 w 195"/>
                  <a:gd name="T5" fmla="*/ 264 h 292"/>
                  <a:gd name="T6" fmla="*/ 166 w 195"/>
                  <a:gd name="T7" fmla="*/ 269 h 292"/>
                  <a:gd name="T8" fmla="*/ 154 w 195"/>
                  <a:gd name="T9" fmla="*/ 274 h 292"/>
                  <a:gd name="T10" fmla="*/ 143 w 195"/>
                  <a:gd name="T11" fmla="*/ 277 h 292"/>
                  <a:gd name="T12" fmla="*/ 131 w 195"/>
                  <a:gd name="T13" fmla="*/ 282 h 292"/>
                  <a:gd name="T14" fmla="*/ 121 w 195"/>
                  <a:gd name="T15" fmla="*/ 284 h 292"/>
                  <a:gd name="T16" fmla="*/ 109 w 195"/>
                  <a:gd name="T17" fmla="*/ 288 h 292"/>
                  <a:gd name="T18" fmla="*/ 98 w 195"/>
                  <a:gd name="T19" fmla="*/ 290 h 292"/>
                  <a:gd name="T20" fmla="*/ 89 w 195"/>
                  <a:gd name="T21" fmla="*/ 291 h 292"/>
                  <a:gd name="T22" fmla="*/ 80 w 195"/>
                  <a:gd name="T23" fmla="*/ 292 h 292"/>
                  <a:gd name="T24" fmla="*/ 69 w 195"/>
                  <a:gd name="T25" fmla="*/ 291 h 292"/>
                  <a:gd name="T26" fmla="*/ 59 w 195"/>
                  <a:gd name="T27" fmla="*/ 290 h 292"/>
                  <a:gd name="T28" fmla="*/ 48 w 195"/>
                  <a:gd name="T29" fmla="*/ 287 h 292"/>
                  <a:gd name="T30" fmla="*/ 40 w 195"/>
                  <a:gd name="T31" fmla="*/ 282 h 292"/>
                  <a:gd name="T32" fmla="*/ 33 w 195"/>
                  <a:gd name="T33" fmla="*/ 276 h 292"/>
                  <a:gd name="T34" fmla="*/ 30 w 195"/>
                  <a:gd name="T35" fmla="*/ 267 h 292"/>
                  <a:gd name="T36" fmla="*/ 15 w 195"/>
                  <a:gd name="T37" fmla="*/ 204 h 292"/>
                  <a:gd name="T38" fmla="*/ 7 w 195"/>
                  <a:gd name="T39" fmla="*/ 140 h 292"/>
                  <a:gd name="T40" fmla="*/ 4 w 195"/>
                  <a:gd name="T41" fmla="*/ 75 h 292"/>
                  <a:gd name="T42" fmla="*/ 0 w 195"/>
                  <a:gd name="T43" fmla="*/ 10 h 292"/>
                  <a:gd name="T44" fmla="*/ 12 w 195"/>
                  <a:gd name="T45" fmla="*/ 13 h 292"/>
                  <a:gd name="T46" fmla="*/ 24 w 195"/>
                  <a:gd name="T47" fmla="*/ 14 h 292"/>
                  <a:gd name="T48" fmla="*/ 36 w 195"/>
                  <a:gd name="T49" fmla="*/ 16 h 292"/>
                  <a:gd name="T50" fmla="*/ 48 w 195"/>
                  <a:gd name="T51" fmla="*/ 17 h 292"/>
                  <a:gd name="T52" fmla="*/ 61 w 195"/>
                  <a:gd name="T53" fmla="*/ 18 h 292"/>
                  <a:gd name="T54" fmla="*/ 74 w 195"/>
                  <a:gd name="T55" fmla="*/ 19 h 292"/>
                  <a:gd name="T56" fmla="*/ 86 w 195"/>
                  <a:gd name="T57" fmla="*/ 19 h 292"/>
                  <a:gd name="T58" fmla="*/ 99 w 195"/>
                  <a:gd name="T59" fmla="*/ 19 h 292"/>
                  <a:gd name="T60" fmla="*/ 111 w 195"/>
                  <a:gd name="T61" fmla="*/ 19 h 292"/>
                  <a:gd name="T62" fmla="*/ 123 w 195"/>
                  <a:gd name="T63" fmla="*/ 18 h 292"/>
                  <a:gd name="T64" fmla="*/ 136 w 195"/>
                  <a:gd name="T65" fmla="*/ 17 h 292"/>
                  <a:gd name="T66" fmla="*/ 147 w 195"/>
                  <a:gd name="T67" fmla="*/ 15 h 292"/>
                  <a:gd name="T68" fmla="*/ 160 w 195"/>
                  <a:gd name="T69" fmla="*/ 13 h 292"/>
                  <a:gd name="T70" fmla="*/ 172 w 195"/>
                  <a:gd name="T71" fmla="*/ 9 h 292"/>
                  <a:gd name="T72" fmla="*/ 182 w 195"/>
                  <a:gd name="T73" fmla="*/ 4 h 292"/>
                  <a:gd name="T74" fmla="*/ 194 w 195"/>
                  <a:gd name="T75" fmla="*/ 0 h 292"/>
                  <a:gd name="T76" fmla="*/ 195 w 195"/>
                  <a:gd name="T77" fmla="*/ 62 h 292"/>
                  <a:gd name="T78" fmla="*/ 190 w 195"/>
                  <a:gd name="T79" fmla="*/ 125 h 292"/>
                  <a:gd name="T80" fmla="*/ 185 w 195"/>
                  <a:gd name="T81" fmla="*/ 190 h 292"/>
                  <a:gd name="T82" fmla="*/ 183 w 195"/>
                  <a:gd name="T83" fmla="*/ 254 h 2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5"/>
                  <a:gd name="T127" fmla="*/ 0 h 292"/>
                  <a:gd name="T128" fmla="*/ 195 w 195"/>
                  <a:gd name="T129" fmla="*/ 292 h 29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5" h="292">
                    <a:moveTo>
                      <a:pt x="183" y="254"/>
                    </a:moveTo>
                    <a:lnTo>
                      <a:pt x="187" y="258"/>
                    </a:lnTo>
                    <a:lnTo>
                      <a:pt x="176" y="264"/>
                    </a:lnTo>
                    <a:lnTo>
                      <a:pt x="166" y="269"/>
                    </a:lnTo>
                    <a:lnTo>
                      <a:pt x="154" y="274"/>
                    </a:lnTo>
                    <a:lnTo>
                      <a:pt x="143" y="277"/>
                    </a:lnTo>
                    <a:lnTo>
                      <a:pt x="131" y="282"/>
                    </a:lnTo>
                    <a:lnTo>
                      <a:pt x="121" y="284"/>
                    </a:lnTo>
                    <a:lnTo>
                      <a:pt x="109" y="288"/>
                    </a:lnTo>
                    <a:lnTo>
                      <a:pt x="98" y="290"/>
                    </a:lnTo>
                    <a:lnTo>
                      <a:pt x="89" y="291"/>
                    </a:lnTo>
                    <a:lnTo>
                      <a:pt x="80" y="292"/>
                    </a:lnTo>
                    <a:lnTo>
                      <a:pt x="69" y="291"/>
                    </a:lnTo>
                    <a:lnTo>
                      <a:pt x="59" y="290"/>
                    </a:lnTo>
                    <a:lnTo>
                      <a:pt x="48" y="287"/>
                    </a:lnTo>
                    <a:lnTo>
                      <a:pt x="40" y="282"/>
                    </a:lnTo>
                    <a:lnTo>
                      <a:pt x="33" y="276"/>
                    </a:lnTo>
                    <a:lnTo>
                      <a:pt x="30" y="267"/>
                    </a:lnTo>
                    <a:lnTo>
                      <a:pt x="15" y="204"/>
                    </a:lnTo>
                    <a:lnTo>
                      <a:pt x="7" y="140"/>
                    </a:lnTo>
                    <a:lnTo>
                      <a:pt x="4" y="75"/>
                    </a:lnTo>
                    <a:lnTo>
                      <a:pt x="0" y="10"/>
                    </a:lnTo>
                    <a:lnTo>
                      <a:pt x="12" y="13"/>
                    </a:lnTo>
                    <a:lnTo>
                      <a:pt x="24" y="14"/>
                    </a:lnTo>
                    <a:lnTo>
                      <a:pt x="36" y="16"/>
                    </a:lnTo>
                    <a:lnTo>
                      <a:pt x="48" y="17"/>
                    </a:lnTo>
                    <a:lnTo>
                      <a:pt x="61" y="18"/>
                    </a:lnTo>
                    <a:lnTo>
                      <a:pt x="74" y="19"/>
                    </a:lnTo>
                    <a:lnTo>
                      <a:pt x="86" y="19"/>
                    </a:lnTo>
                    <a:lnTo>
                      <a:pt x="99" y="19"/>
                    </a:lnTo>
                    <a:lnTo>
                      <a:pt x="111" y="19"/>
                    </a:lnTo>
                    <a:lnTo>
                      <a:pt x="123" y="18"/>
                    </a:lnTo>
                    <a:lnTo>
                      <a:pt x="136" y="17"/>
                    </a:lnTo>
                    <a:lnTo>
                      <a:pt x="147" y="15"/>
                    </a:lnTo>
                    <a:lnTo>
                      <a:pt x="160" y="13"/>
                    </a:lnTo>
                    <a:lnTo>
                      <a:pt x="172" y="9"/>
                    </a:lnTo>
                    <a:lnTo>
                      <a:pt x="182" y="4"/>
                    </a:lnTo>
                    <a:lnTo>
                      <a:pt x="194" y="0"/>
                    </a:lnTo>
                    <a:lnTo>
                      <a:pt x="195" y="62"/>
                    </a:lnTo>
                    <a:lnTo>
                      <a:pt x="190" y="125"/>
                    </a:lnTo>
                    <a:lnTo>
                      <a:pt x="185" y="190"/>
                    </a:lnTo>
                    <a:lnTo>
                      <a:pt x="183" y="254"/>
                    </a:lnTo>
                    <a:close/>
                  </a:path>
                </a:pathLst>
              </a:custGeom>
              <a:solidFill>
                <a:srgbClr val="7F7F7F"/>
              </a:solidFill>
              <a:ln w="9525">
                <a:noFill/>
                <a:round/>
                <a:headEnd/>
                <a:tailEnd/>
              </a:ln>
            </p:spPr>
            <p:txBody>
              <a:bodyPr/>
              <a:lstStyle/>
              <a:p>
                <a:endParaRPr lang="en-US"/>
              </a:p>
            </p:txBody>
          </p:sp>
          <p:sp>
            <p:nvSpPr>
              <p:cNvPr id="73774" name="Freeform 75"/>
              <p:cNvSpPr>
                <a:spLocks/>
              </p:cNvSpPr>
              <p:nvPr/>
            </p:nvSpPr>
            <p:spPr bwMode="auto">
              <a:xfrm>
                <a:off x="1691" y="3359"/>
                <a:ext cx="328" cy="281"/>
              </a:xfrm>
              <a:custGeom>
                <a:avLst/>
                <a:gdLst>
                  <a:gd name="T0" fmla="*/ 301 w 658"/>
                  <a:gd name="T1" fmla="*/ 7 h 561"/>
                  <a:gd name="T2" fmla="*/ 322 w 658"/>
                  <a:gd name="T3" fmla="*/ 11 h 561"/>
                  <a:gd name="T4" fmla="*/ 342 w 658"/>
                  <a:gd name="T5" fmla="*/ 18 h 561"/>
                  <a:gd name="T6" fmla="*/ 363 w 658"/>
                  <a:gd name="T7" fmla="*/ 24 h 561"/>
                  <a:gd name="T8" fmla="*/ 391 w 658"/>
                  <a:gd name="T9" fmla="*/ 26 h 561"/>
                  <a:gd name="T10" fmla="*/ 429 w 658"/>
                  <a:gd name="T11" fmla="*/ 25 h 561"/>
                  <a:gd name="T12" fmla="*/ 466 w 658"/>
                  <a:gd name="T13" fmla="*/ 20 h 561"/>
                  <a:gd name="T14" fmla="*/ 504 w 658"/>
                  <a:gd name="T15" fmla="*/ 13 h 561"/>
                  <a:gd name="T16" fmla="*/ 528 w 658"/>
                  <a:gd name="T17" fmla="*/ 7 h 561"/>
                  <a:gd name="T18" fmla="*/ 542 w 658"/>
                  <a:gd name="T19" fmla="*/ 2 h 561"/>
                  <a:gd name="T20" fmla="*/ 558 w 658"/>
                  <a:gd name="T21" fmla="*/ 69 h 561"/>
                  <a:gd name="T22" fmla="*/ 583 w 658"/>
                  <a:gd name="T23" fmla="*/ 205 h 561"/>
                  <a:gd name="T24" fmla="*/ 615 w 658"/>
                  <a:gd name="T25" fmla="*/ 339 h 561"/>
                  <a:gd name="T26" fmla="*/ 645 w 658"/>
                  <a:gd name="T27" fmla="*/ 474 h 561"/>
                  <a:gd name="T28" fmla="*/ 633 w 658"/>
                  <a:gd name="T29" fmla="*/ 544 h 561"/>
                  <a:gd name="T30" fmla="*/ 581 w 658"/>
                  <a:gd name="T31" fmla="*/ 548 h 561"/>
                  <a:gd name="T32" fmla="*/ 529 w 658"/>
                  <a:gd name="T33" fmla="*/ 550 h 561"/>
                  <a:gd name="T34" fmla="*/ 477 w 658"/>
                  <a:gd name="T35" fmla="*/ 552 h 561"/>
                  <a:gd name="T36" fmla="*/ 425 w 658"/>
                  <a:gd name="T37" fmla="*/ 555 h 561"/>
                  <a:gd name="T38" fmla="*/ 373 w 658"/>
                  <a:gd name="T39" fmla="*/ 557 h 561"/>
                  <a:gd name="T40" fmla="*/ 322 w 658"/>
                  <a:gd name="T41" fmla="*/ 558 h 561"/>
                  <a:gd name="T42" fmla="*/ 270 w 658"/>
                  <a:gd name="T43" fmla="*/ 559 h 561"/>
                  <a:gd name="T44" fmla="*/ 238 w 658"/>
                  <a:gd name="T45" fmla="*/ 546 h 561"/>
                  <a:gd name="T46" fmla="*/ 219 w 658"/>
                  <a:gd name="T47" fmla="*/ 518 h 561"/>
                  <a:gd name="T48" fmla="*/ 198 w 658"/>
                  <a:gd name="T49" fmla="*/ 491 h 561"/>
                  <a:gd name="T50" fmla="*/ 177 w 658"/>
                  <a:gd name="T51" fmla="*/ 467 h 561"/>
                  <a:gd name="T52" fmla="*/ 145 w 658"/>
                  <a:gd name="T53" fmla="*/ 440 h 561"/>
                  <a:gd name="T54" fmla="*/ 104 w 658"/>
                  <a:gd name="T55" fmla="*/ 413 h 561"/>
                  <a:gd name="T56" fmla="*/ 61 w 658"/>
                  <a:gd name="T57" fmla="*/ 389 h 561"/>
                  <a:gd name="T58" fmla="*/ 20 w 658"/>
                  <a:gd name="T59" fmla="*/ 362 h 561"/>
                  <a:gd name="T60" fmla="*/ 13 w 658"/>
                  <a:gd name="T61" fmla="*/ 345 h 561"/>
                  <a:gd name="T62" fmla="*/ 40 w 658"/>
                  <a:gd name="T63" fmla="*/ 344 h 561"/>
                  <a:gd name="T64" fmla="*/ 67 w 658"/>
                  <a:gd name="T65" fmla="*/ 343 h 561"/>
                  <a:gd name="T66" fmla="*/ 95 w 658"/>
                  <a:gd name="T67" fmla="*/ 339 h 561"/>
                  <a:gd name="T68" fmla="*/ 117 w 658"/>
                  <a:gd name="T69" fmla="*/ 336 h 561"/>
                  <a:gd name="T70" fmla="*/ 137 w 658"/>
                  <a:gd name="T71" fmla="*/ 334 h 561"/>
                  <a:gd name="T72" fmla="*/ 158 w 658"/>
                  <a:gd name="T73" fmla="*/ 330 h 561"/>
                  <a:gd name="T74" fmla="*/ 177 w 658"/>
                  <a:gd name="T75" fmla="*/ 326 h 561"/>
                  <a:gd name="T76" fmla="*/ 185 w 658"/>
                  <a:gd name="T77" fmla="*/ 300 h 561"/>
                  <a:gd name="T78" fmla="*/ 181 w 658"/>
                  <a:gd name="T79" fmla="*/ 255 h 561"/>
                  <a:gd name="T80" fmla="*/ 177 w 658"/>
                  <a:gd name="T81" fmla="*/ 203 h 561"/>
                  <a:gd name="T82" fmla="*/ 181 w 658"/>
                  <a:gd name="T83" fmla="*/ 145 h 561"/>
                  <a:gd name="T84" fmla="*/ 194 w 658"/>
                  <a:gd name="T85" fmla="*/ 86 h 561"/>
                  <a:gd name="T86" fmla="*/ 208 w 658"/>
                  <a:gd name="T87" fmla="*/ 28 h 561"/>
                  <a:gd name="T88" fmla="*/ 223 w 658"/>
                  <a:gd name="T89" fmla="*/ 0 h 561"/>
                  <a:gd name="T90" fmla="*/ 242 w 658"/>
                  <a:gd name="T91" fmla="*/ 1 h 561"/>
                  <a:gd name="T92" fmla="*/ 261 w 658"/>
                  <a:gd name="T93" fmla="*/ 3 h 561"/>
                  <a:gd name="T94" fmla="*/ 280 w 658"/>
                  <a:gd name="T95" fmla="*/ 5 h 5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58"/>
                  <a:gd name="T145" fmla="*/ 0 h 561"/>
                  <a:gd name="T146" fmla="*/ 658 w 658"/>
                  <a:gd name="T147" fmla="*/ 561 h 5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58" h="561">
                    <a:moveTo>
                      <a:pt x="291" y="5"/>
                    </a:moveTo>
                    <a:lnTo>
                      <a:pt x="301" y="7"/>
                    </a:lnTo>
                    <a:lnTo>
                      <a:pt x="311" y="8"/>
                    </a:lnTo>
                    <a:lnTo>
                      <a:pt x="322" y="11"/>
                    </a:lnTo>
                    <a:lnTo>
                      <a:pt x="332" y="15"/>
                    </a:lnTo>
                    <a:lnTo>
                      <a:pt x="342" y="18"/>
                    </a:lnTo>
                    <a:lnTo>
                      <a:pt x="353" y="20"/>
                    </a:lnTo>
                    <a:lnTo>
                      <a:pt x="363" y="24"/>
                    </a:lnTo>
                    <a:lnTo>
                      <a:pt x="373" y="25"/>
                    </a:lnTo>
                    <a:lnTo>
                      <a:pt x="391" y="26"/>
                    </a:lnTo>
                    <a:lnTo>
                      <a:pt x="409" y="26"/>
                    </a:lnTo>
                    <a:lnTo>
                      <a:pt x="429" y="25"/>
                    </a:lnTo>
                    <a:lnTo>
                      <a:pt x="447" y="24"/>
                    </a:lnTo>
                    <a:lnTo>
                      <a:pt x="466" y="20"/>
                    </a:lnTo>
                    <a:lnTo>
                      <a:pt x="485" y="18"/>
                    </a:lnTo>
                    <a:lnTo>
                      <a:pt x="504" y="13"/>
                    </a:lnTo>
                    <a:lnTo>
                      <a:pt x="521" y="9"/>
                    </a:lnTo>
                    <a:lnTo>
                      <a:pt x="528" y="7"/>
                    </a:lnTo>
                    <a:lnTo>
                      <a:pt x="535" y="4"/>
                    </a:lnTo>
                    <a:lnTo>
                      <a:pt x="542" y="2"/>
                    </a:lnTo>
                    <a:lnTo>
                      <a:pt x="549" y="0"/>
                    </a:lnTo>
                    <a:lnTo>
                      <a:pt x="558" y="69"/>
                    </a:lnTo>
                    <a:lnTo>
                      <a:pt x="569" y="137"/>
                    </a:lnTo>
                    <a:lnTo>
                      <a:pt x="583" y="205"/>
                    </a:lnTo>
                    <a:lnTo>
                      <a:pt x="599" y="271"/>
                    </a:lnTo>
                    <a:lnTo>
                      <a:pt x="615" y="339"/>
                    </a:lnTo>
                    <a:lnTo>
                      <a:pt x="630" y="406"/>
                    </a:lnTo>
                    <a:lnTo>
                      <a:pt x="645" y="474"/>
                    </a:lnTo>
                    <a:lnTo>
                      <a:pt x="658" y="542"/>
                    </a:lnTo>
                    <a:lnTo>
                      <a:pt x="633" y="544"/>
                    </a:lnTo>
                    <a:lnTo>
                      <a:pt x="606" y="546"/>
                    </a:lnTo>
                    <a:lnTo>
                      <a:pt x="581" y="548"/>
                    </a:lnTo>
                    <a:lnTo>
                      <a:pt x="554" y="549"/>
                    </a:lnTo>
                    <a:lnTo>
                      <a:pt x="529" y="550"/>
                    </a:lnTo>
                    <a:lnTo>
                      <a:pt x="502" y="551"/>
                    </a:lnTo>
                    <a:lnTo>
                      <a:pt x="477" y="552"/>
                    </a:lnTo>
                    <a:lnTo>
                      <a:pt x="451" y="554"/>
                    </a:lnTo>
                    <a:lnTo>
                      <a:pt x="425" y="555"/>
                    </a:lnTo>
                    <a:lnTo>
                      <a:pt x="399" y="556"/>
                    </a:lnTo>
                    <a:lnTo>
                      <a:pt x="373" y="557"/>
                    </a:lnTo>
                    <a:lnTo>
                      <a:pt x="347" y="557"/>
                    </a:lnTo>
                    <a:lnTo>
                      <a:pt x="322" y="558"/>
                    </a:lnTo>
                    <a:lnTo>
                      <a:pt x="296" y="559"/>
                    </a:lnTo>
                    <a:lnTo>
                      <a:pt x="270" y="559"/>
                    </a:lnTo>
                    <a:lnTo>
                      <a:pt x="245" y="561"/>
                    </a:lnTo>
                    <a:lnTo>
                      <a:pt x="238" y="546"/>
                    </a:lnTo>
                    <a:lnTo>
                      <a:pt x="228" y="531"/>
                    </a:lnTo>
                    <a:lnTo>
                      <a:pt x="219" y="518"/>
                    </a:lnTo>
                    <a:lnTo>
                      <a:pt x="210" y="504"/>
                    </a:lnTo>
                    <a:lnTo>
                      <a:pt x="198" y="491"/>
                    </a:lnTo>
                    <a:lnTo>
                      <a:pt x="188" y="480"/>
                    </a:lnTo>
                    <a:lnTo>
                      <a:pt x="177" y="467"/>
                    </a:lnTo>
                    <a:lnTo>
                      <a:pt x="165" y="456"/>
                    </a:lnTo>
                    <a:lnTo>
                      <a:pt x="145" y="440"/>
                    </a:lnTo>
                    <a:lnTo>
                      <a:pt x="125" y="426"/>
                    </a:lnTo>
                    <a:lnTo>
                      <a:pt x="104" y="413"/>
                    </a:lnTo>
                    <a:lnTo>
                      <a:pt x="83" y="400"/>
                    </a:lnTo>
                    <a:lnTo>
                      <a:pt x="61" y="389"/>
                    </a:lnTo>
                    <a:lnTo>
                      <a:pt x="41" y="376"/>
                    </a:lnTo>
                    <a:lnTo>
                      <a:pt x="20" y="362"/>
                    </a:lnTo>
                    <a:lnTo>
                      <a:pt x="0" y="346"/>
                    </a:lnTo>
                    <a:lnTo>
                      <a:pt x="13" y="345"/>
                    </a:lnTo>
                    <a:lnTo>
                      <a:pt x="27" y="345"/>
                    </a:lnTo>
                    <a:lnTo>
                      <a:pt x="40" y="344"/>
                    </a:lnTo>
                    <a:lnTo>
                      <a:pt x="53" y="343"/>
                    </a:lnTo>
                    <a:lnTo>
                      <a:pt x="67" y="343"/>
                    </a:lnTo>
                    <a:lnTo>
                      <a:pt x="81" y="341"/>
                    </a:lnTo>
                    <a:lnTo>
                      <a:pt x="95" y="339"/>
                    </a:lnTo>
                    <a:lnTo>
                      <a:pt x="107" y="337"/>
                    </a:lnTo>
                    <a:lnTo>
                      <a:pt x="117" y="336"/>
                    </a:lnTo>
                    <a:lnTo>
                      <a:pt x="127" y="335"/>
                    </a:lnTo>
                    <a:lnTo>
                      <a:pt x="137" y="334"/>
                    </a:lnTo>
                    <a:lnTo>
                      <a:pt x="148" y="332"/>
                    </a:lnTo>
                    <a:lnTo>
                      <a:pt x="158" y="330"/>
                    </a:lnTo>
                    <a:lnTo>
                      <a:pt x="167" y="328"/>
                    </a:lnTo>
                    <a:lnTo>
                      <a:pt x="177" y="326"/>
                    </a:lnTo>
                    <a:lnTo>
                      <a:pt x="185" y="321"/>
                    </a:lnTo>
                    <a:lnTo>
                      <a:pt x="185" y="300"/>
                    </a:lnTo>
                    <a:lnTo>
                      <a:pt x="183" y="277"/>
                    </a:lnTo>
                    <a:lnTo>
                      <a:pt x="181" y="255"/>
                    </a:lnTo>
                    <a:lnTo>
                      <a:pt x="179" y="235"/>
                    </a:lnTo>
                    <a:lnTo>
                      <a:pt x="177" y="203"/>
                    </a:lnTo>
                    <a:lnTo>
                      <a:pt x="178" y="174"/>
                    </a:lnTo>
                    <a:lnTo>
                      <a:pt x="181" y="145"/>
                    </a:lnTo>
                    <a:lnTo>
                      <a:pt x="187" y="115"/>
                    </a:lnTo>
                    <a:lnTo>
                      <a:pt x="194" y="86"/>
                    </a:lnTo>
                    <a:lnTo>
                      <a:pt x="201" y="57"/>
                    </a:lnTo>
                    <a:lnTo>
                      <a:pt x="208" y="28"/>
                    </a:lnTo>
                    <a:lnTo>
                      <a:pt x="212" y="0"/>
                    </a:lnTo>
                    <a:lnTo>
                      <a:pt x="223" y="0"/>
                    </a:lnTo>
                    <a:lnTo>
                      <a:pt x="233" y="0"/>
                    </a:lnTo>
                    <a:lnTo>
                      <a:pt x="242" y="1"/>
                    </a:lnTo>
                    <a:lnTo>
                      <a:pt x="251" y="2"/>
                    </a:lnTo>
                    <a:lnTo>
                      <a:pt x="261" y="3"/>
                    </a:lnTo>
                    <a:lnTo>
                      <a:pt x="270" y="4"/>
                    </a:lnTo>
                    <a:lnTo>
                      <a:pt x="280" y="5"/>
                    </a:lnTo>
                    <a:lnTo>
                      <a:pt x="291" y="5"/>
                    </a:lnTo>
                    <a:close/>
                  </a:path>
                </a:pathLst>
              </a:custGeom>
              <a:solidFill>
                <a:srgbClr val="7F7F7F"/>
              </a:solidFill>
              <a:ln w="9525">
                <a:noFill/>
                <a:round/>
                <a:headEnd/>
                <a:tailEnd/>
              </a:ln>
            </p:spPr>
            <p:txBody>
              <a:bodyPr/>
              <a:lstStyle/>
              <a:p>
                <a:endParaRPr lang="en-US"/>
              </a:p>
            </p:txBody>
          </p:sp>
          <p:sp>
            <p:nvSpPr>
              <p:cNvPr id="73775" name="Freeform 76"/>
              <p:cNvSpPr>
                <a:spLocks/>
              </p:cNvSpPr>
              <p:nvPr/>
            </p:nvSpPr>
            <p:spPr bwMode="auto">
              <a:xfrm>
                <a:off x="1228" y="3363"/>
                <a:ext cx="565" cy="279"/>
              </a:xfrm>
              <a:custGeom>
                <a:avLst/>
                <a:gdLst>
                  <a:gd name="T0" fmla="*/ 283 w 1128"/>
                  <a:gd name="T1" fmla="*/ 26 h 557"/>
                  <a:gd name="T2" fmla="*/ 339 w 1128"/>
                  <a:gd name="T3" fmla="*/ 56 h 557"/>
                  <a:gd name="T4" fmla="*/ 406 w 1128"/>
                  <a:gd name="T5" fmla="*/ 62 h 557"/>
                  <a:gd name="T6" fmla="*/ 423 w 1128"/>
                  <a:gd name="T7" fmla="*/ 48 h 557"/>
                  <a:gd name="T8" fmla="*/ 427 w 1128"/>
                  <a:gd name="T9" fmla="*/ 23 h 557"/>
                  <a:gd name="T10" fmla="*/ 441 w 1128"/>
                  <a:gd name="T11" fmla="*/ 27 h 557"/>
                  <a:gd name="T12" fmla="*/ 456 w 1128"/>
                  <a:gd name="T13" fmla="*/ 34 h 557"/>
                  <a:gd name="T14" fmla="*/ 451 w 1128"/>
                  <a:gd name="T15" fmla="*/ 124 h 557"/>
                  <a:gd name="T16" fmla="*/ 451 w 1128"/>
                  <a:gd name="T17" fmla="*/ 231 h 557"/>
                  <a:gd name="T18" fmla="*/ 459 w 1128"/>
                  <a:gd name="T19" fmla="*/ 274 h 557"/>
                  <a:gd name="T20" fmla="*/ 512 w 1128"/>
                  <a:gd name="T21" fmla="*/ 285 h 557"/>
                  <a:gd name="T22" fmla="*/ 565 w 1128"/>
                  <a:gd name="T23" fmla="*/ 297 h 557"/>
                  <a:gd name="T24" fmla="*/ 619 w 1128"/>
                  <a:gd name="T25" fmla="*/ 308 h 557"/>
                  <a:gd name="T26" fmla="*/ 672 w 1128"/>
                  <a:gd name="T27" fmla="*/ 318 h 557"/>
                  <a:gd name="T28" fmla="*/ 726 w 1128"/>
                  <a:gd name="T29" fmla="*/ 326 h 557"/>
                  <a:gd name="T30" fmla="*/ 754 w 1128"/>
                  <a:gd name="T31" fmla="*/ 324 h 557"/>
                  <a:gd name="T32" fmla="*/ 771 w 1128"/>
                  <a:gd name="T33" fmla="*/ 324 h 557"/>
                  <a:gd name="T34" fmla="*/ 787 w 1128"/>
                  <a:gd name="T35" fmla="*/ 326 h 557"/>
                  <a:gd name="T36" fmla="*/ 784 w 1128"/>
                  <a:gd name="T37" fmla="*/ 407 h 557"/>
                  <a:gd name="T38" fmla="*/ 771 w 1128"/>
                  <a:gd name="T39" fmla="*/ 442 h 557"/>
                  <a:gd name="T40" fmla="*/ 748 w 1128"/>
                  <a:gd name="T41" fmla="*/ 456 h 557"/>
                  <a:gd name="T42" fmla="*/ 727 w 1128"/>
                  <a:gd name="T43" fmla="*/ 473 h 557"/>
                  <a:gd name="T44" fmla="*/ 703 w 1128"/>
                  <a:gd name="T45" fmla="*/ 504 h 557"/>
                  <a:gd name="T46" fmla="*/ 729 w 1128"/>
                  <a:gd name="T47" fmla="*/ 515 h 557"/>
                  <a:gd name="T48" fmla="*/ 778 w 1128"/>
                  <a:gd name="T49" fmla="*/ 515 h 557"/>
                  <a:gd name="T50" fmla="*/ 829 w 1128"/>
                  <a:gd name="T51" fmla="*/ 515 h 557"/>
                  <a:gd name="T52" fmla="*/ 878 w 1128"/>
                  <a:gd name="T53" fmla="*/ 515 h 557"/>
                  <a:gd name="T54" fmla="*/ 928 w 1128"/>
                  <a:gd name="T55" fmla="*/ 513 h 557"/>
                  <a:gd name="T56" fmla="*/ 952 w 1128"/>
                  <a:gd name="T57" fmla="*/ 498 h 557"/>
                  <a:gd name="T58" fmla="*/ 916 w 1128"/>
                  <a:gd name="T59" fmla="*/ 465 h 557"/>
                  <a:gd name="T60" fmla="*/ 877 w 1128"/>
                  <a:gd name="T61" fmla="*/ 435 h 557"/>
                  <a:gd name="T62" fmla="*/ 853 w 1128"/>
                  <a:gd name="T63" fmla="*/ 421 h 557"/>
                  <a:gd name="T64" fmla="*/ 844 w 1128"/>
                  <a:gd name="T65" fmla="*/ 400 h 557"/>
                  <a:gd name="T66" fmla="*/ 841 w 1128"/>
                  <a:gd name="T67" fmla="*/ 331 h 557"/>
                  <a:gd name="T68" fmla="*/ 856 w 1128"/>
                  <a:gd name="T69" fmla="*/ 333 h 557"/>
                  <a:gd name="T70" fmla="*/ 870 w 1128"/>
                  <a:gd name="T71" fmla="*/ 333 h 557"/>
                  <a:gd name="T72" fmla="*/ 888 w 1128"/>
                  <a:gd name="T73" fmla="*/ 354 h 557"/>
                  <a:gd name="T74" fmla="*/ 926 w 1128"/>
                  <a:gd name="T75" fmla="*/ 395 h 557"/>
                  <a:gd name="T76" fmla="*/ 969 w 1128"/>
                  <a:gd name="T77" fmla="*/ 425 h 557"/>
                  <a:gd name="T78" fmla="*/ 1017 w 1128"/>
                  <a:gd name="T79" fmla="*/ 451 h 557"/>
                  <a:gd name="T80" fmla="*/ 1061 w 1128"/>
                  <a:gd name="T81" fmla="*/ 480 h 557"/>
                  <a:gd name="T82" fmla="*/ 1102 w 1128"/>
                  <a:gd name="T83" fmla="*/ 519 h 557"/>
                  <a:gd name="T84" fmla="*/ 1124 w 1128"/>
                  <a:gd name="T85" fmla="*/ 542 h 557"/>
                  <a:gd name="T86" fmla="*/ 1061 w 1128"/>
                  <a:gd name="T87" fmla="*/ 554 h 557"/>
                  <a:gd name="T88" fmla="*/ 962 w 1128"/>
                  <a:gd name="T89" fmla="*/ 556 h 557"/>
                  <a:gd name="T90" fmla="*/ 863 w 1128"/>
                  <a:gd name="T91" fmla="*/ 557 h 557"/>
                  <a:gd name="T92" fmla="*/ 763 w 1128"/>
                  <a:gd name="T93" fmla="*/ 557 h 557"/>
                  <a:gd name="T94" fmla="*/ 664 w 1128"/>
                  <a:gd name="T95" fmla="*/ 556 h 557"/>
                  <a:gd name="T96" fmla="*/ 562 w 1128"/>
                  <a:gd name="T97" fmla="*/ 554 h 557"/>
                  <a:gd name="T98" fmla="*/ 449 w 1128"/>
                  <a:gd name="T99" fmla="*/ 549 h 557"/>
                  <a:gd name="T100" fmla="*/ 337 w 1128"/>
                  <a:gd name="T101" fmla="*/ 543 h 557"/>
                  <a:gd name="T102" fmla="*/ 224 w 1128"/>
                  <a:gd name="T103" fmla="*/ 539 h 557"/>
                  <a:gd name="T104" fmla="*/ 113 w 1128"/>
                  <a:gd name="T105" fmla="*/ 535 h 557"/>
                  <a:gd name="T106" fmla="*/ 0 w 1128"/>
                  <a:gd name="T107" fmla="*/ 533 h 557"/>
                  <a:gd name="T108" fmla="*/ 25 w 1128"/>
                  <a:gd name="T109" fmla="*/ 491 h 557"/>
                  <a:gd name="T110" fmla="*/ 56 w 1128"/>
                  <a:gd name="T111" fmla="*/ 409 h 557"/>
                  <a:gd name="T112" fmla="*/ 84 w 1128"/>
                  <a:gd name="T113" fmla="*/ 304 h 557"/>
                  <a:gd name="T114" fmla="*/ 107 w 1128"/>
                  <a:gd name="T115" fmla="*/ 197 h 557"/>
                  <a:gd name="T116" fmla="*/ 130 w 1128"/>
                  <a:gd name="T117" fmla="*/ 123 h 557"/>
                  <a:gd name="T118" fmla="*/ 157 w 1128"/>
                  <a:gd name="T119" fmla="*/ 50 h 557"/>
                  <a:gd name="T120" fmla="*/ 246 w 1128"/>
                  <a:gd name="T121" fmla="*/ 1 h 5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28"/>
                  <a:gd name="T184" fmla="*/ 0 h 557"/>
                  <a:gd name="T185" fmla="*/ 1128 w 1128"/>
                  <a:gd name="T186" fmla="*/ 557 h 55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28" h="557">
                    <a:moveTo>
                      <a:pt x="246" y="1"/>
                    </a:moveTo>
                    <a:lnTo>
                      <a:pt x="265" y="14"/>
                    </a:lnTo>
                    <a:lnTo>
                      <a:pt x="283" y="26"/>
                    </a:lnTo>
                    <a:lnTo>
                      <a:pt x="301" y="38"/>
                    </a:lnTo>
                    <a:lnTo>
                      <a:pt x="320" y="48"/>
                    </a:lnTo>
                    <a:lnTo>
                      <a:pt x="339" y="56"/>
                    </a:lnTo>
                    <a:lnTo>
                      <a:pt x="360" y="62"/>
                    </a:lnTo>
                    <a:lnTo>
                      <a:pt x="382" y="64"/>
                    </a:lnTo>
                    <a:lnTo>
                      <a:pt x="406" y="62"/>
                    </a:lnTo>
                    <a:lnTo>
                      <a:pt x="413" y="60"/>
                    </a:lnTo>
                    <a:lnTo>
                      <a:pt x="419" y="54"/>
                    </a:lnTo>
                    <a:lnTo>
                      <a:pt x="423" y="48"/>
                    </a:lnTo>
                    <a:lnTo>
                      <a:pt x="428" y="41"/>
                    </a:lnTo>
                    <a:lnTo>
                      <a:pt x="423" y="22"/>
                    </a:lnTo>
                    <a:lnTo>
                      <a:pt x="427" y="23"/>
                    </a:lnTo>
                    <a:lnTo>
                      <a:pt x="430" y="24"/>
                    </a:lnTo>
                    <a:lnTo>
                      <a:pt x="435" y="25"/>
                    </a:lnTo>
                    <a:lnTo>
                      <a:pt x="441" y="27"/>
                    </a:lnTo>
                    <a:lnTo>
                      <a:pt x="445" y="30"/>
                    </a:lnTo>
                    <a:lnTo>
                      <a:pt x="450" y="32"/>
                    </a:lnTo>
                    <a:lnTo>
                      <a:pt x="456" y="34"/>
                    </a:lnTo>
                    <a:lnTo>
                      <a:pt x="460" y="35"/>
                    </a:lnTo>
                    <a:lnTo>
                      <a:pt x="456" y="78"/>
                    </a:lnTo>
                    <a:lnTo>
                      <a:pt x="451" y="124"/>
                    </a:lnTo>
                    <a:lnTo>
                      <a:pt x="449" y="170"/>
                    </a:lnTo>
                    <a:lnTo>
                      <a:pt x="450" y="216"/>
                    </a:lnTo>
                    <a:lnTo>
                      <a:pt x="451" y="231"/>
                    </a:lnTo>
                    <a:lnTo>
                      <a:pt x="453" y="246"/>
                    </a:lnTo>
                    <a:lnTo>
                      <a:pt x="456" y="260"/>
                    </a:lnTo>
                    <a:lnTo>
                      <a:pt x="459" y="274"/>
                    </a:lnTo>
                    <a:lnTo>
                      <a:pt x="476" y="277"/>
                    </a:lnTo>
                    <a:lnTo>
                      <a:pt x="495" y="282"/>
                    </a:lnTo>
                    <a:lnTo>
                      <a:pt x="512" y="285"/>
                    </a:lnTo>
                    <a:lnTo>
                      <a:pt x="531" y="290"/>
                    </a:lnTo>
                    <a:lnTo>
                      <a:pt x="548" y="293"/>
                    </a:lnTo>
                    <a:lnTo>
                      <a:pt x="565" y="297"/>
                    </a:lnTo>
                    <a:lnTo>
                      <a:pt x="584" y="301"/>
                    </a:lnTo>
                    <a:lnTo>
                      <a:pt x="601" y="305"/>
                    </a:lnTo>
                    <a:lnTo>
                      <a:pt x="619" y="308"/>
                    </a:lnTo>
                    <a:lnTo>
                      <a:pt x="637" y="312"/>
                    </a:lnTo>
                    <a:lnTo>
                      <a:pt x="655" y="315"/>
                    </a:lnTo>
                    <a:lnTo>
                      <a:pt x="672" y="318"/>
                    </a:lnTo>
                    <a:lnTo>
                      <a:pt x="691" y="321"/>
                    </a:lnTo>
                    <a:lnTo>
                      <a:pt x="709" y="323"/>
                    </a:lnTo>
                    <a:lnTo>
                      <a:pt x="726" y="326"/>
                    </a:lnTo>
                    <a:lnTo>
                      <a:pt x="745" y="328"/>
                    </a:lnTo>
                    <a:lnTo>
                      <a:pt x="749" y="326"/>
                    </a:lnTo>
                    <a:lnTo>
                      <a:pt x="754" y="324"/>
                    </a:lnTo>
                    <a:lnTo>
                      <a:pt x="760" y="324"/>
                    </a:lnTo>
                    <a:lnTo>
                      <a:pt x="765" y="324"/>
                    </a:lnTo>
                    <a:lnTo>
                      <a:pt x="771" y="324"/>
                    </a:lnTo>
                    <a:lnTo>
                      <a:pt x="777" y="326"/>
                    </a:lnTo>
                    <a:lnTo>
                      <a:pt x="782" y="326"/>
                    </a:lnTo>
                    <a:lnTo>
                      <a:pt x="787" y="326"/>
                    </a:lnTo>
                    <a:lnTo>
                      <a:pt x="785" y="351"/>
                    </a:lnTo>
                    <a:lnTo>
                      <a:pt x="784" y="379"/>
                    </a:lnTo>
                    <a:lnTo>
                      <a:pt x="784" y="407"/>
                    </a:lnTo>
                    <a:lnTo>
                      <a:pt x="786" y="435"/>
                    </a:lnTo>
                    <a:lnTo>
                      <a:pt x="778" y="438"/>
                    </a:lnTo>
                    <a:lnTo>
                      <a:pt x="771" y="442"/>
                    </a:lnTo>
                    <a:lnTo>
                      <a:pt x="763" y="447"/>
                    </a:lnTo>
                    <a:lnTo>
                      <a:pt x="755" y="451"/>
                    </a:lnTo>
                    <a:lnTo>
                      <a:pt x="748" y="456"/>
                    </a:lnTo>
                    <a:lnTo>
                      <a:pt x="741" y="462"/>
                    </a:lnTo>
                    <a:lnTo>
                      <a:pt x="734" y="467"/>
                    </a:lnTo>
                    <a:lnTo>
                      <a:pt x="727" y="473"/>
                    </a:lnTo>
                    <a:lnTo>
                      <a:pt x="719" y="483"/>
                    </a:lnTo>
                    <a:lnTo>
                      <a:pt x="711" y="494"/>
                    </a:lnTo>
                    <a:lnTo>
                      <a:pt x="703" y="504"/>
                    </a:lnTo>
                    <a:lnTo>
                      <a:pt x="695" y="516"/>
                    </a:lnTo>
                    <a:lnTo>
                      <a:pt x="711" y="516"/>
                    </a:lnTo>
                    <a:lnTo>
                      <a:pt x="729" y="515"/>
                    </a:lnTo>
                    <a:lnTo>
                      <a:pt x="745" y="515"/>
                    </a:lnTo>
                    <a:lnTo>
                      <a:pt x="762" y="515"/>
                    </a:lnTo>
                    <a:lnTo>
                      <a:pt x="778" y="515"/>
                    </a:lnTo>
                    <a:lnTo>
                      <a:pt x="795" y="515"/>
                    </a:lnTo>
                    <a:lnTo>
                      <a:pt x="812" y="515"/>
                    </a:lnTo>
                    <a:lnTo>
                      <a:pt x="829" y="515"/>
                    </a:lnTo>
                    <a:lnTo>
                      <a:pt x="845" y="515"/>
                    </a:lnTo>
                    <a:lnTo>
                      <a:pt x="861" y="515"/>
                    </a:lnTo>
                    <a:lnTo>
                      <a:pt x="878" y="515"/>
                    </a:lnTo>
                    <a:lnTo>
                      <a:pt x="894" y="515"/>
                    </a:lnTo>
                    <a:lnTo>
                      <a:pt x="912" y="513"/>
                    </a:lnTo>
                    <a:lnTo>
                      <a:pt x="928" y="513"/>
                    </a:lnTo>
                    <a:lnTo>
                      <a:pt x="945" y="512"/>
                    </a:lnTo>
                    <a:lnTo>
                      <a:pt x="961" y="511"/>
                    </a:lnTo>
                    <a:lnTo>
                      <a:pt x="952" y="498"/>
                    </a:lnTo>
                    <a:lnTo>
                      <a:pt x="941" y="487"/>
                    </a:lnTo>
                    <a:lnTo>
                      <a:pt x="929" y="475"/>
                    </a:lnTo>
                    <a:lnTo>
                      <a:pt x="916" y="465"/>
                    </a:lnTo>
                    <a:lnTo>
                      <a:pt x="904" y="455"/>
                    </a:lnTo>
                    <a:lnTo>
                      <a:pt x="891" y="444"/>
                    </a:lnTo>
                    <a:lnTo>
                      <a:pt x="877" y="435"/>
                    </a:lnTo>
                    <a:lnTo>
                      <a:pt x="865" y="427"/>
                    </a:lnTo>
                    <a:lnTo>
                      <a:pt x="859" y="424"/>
                    </a:lnTo>
                    <a:lnTo>
                      <a:pt x="853" y="421"/>
                    </a:lnTo>
                    <a:lnTo>
                      <a:pt x="846" y="421"/>
                    </a:lnTo>
                    <a:lnTo>
                      <a:pt x="840" y="424"/>
                    </a:lnTo>
                    <a:lnTo>
                      <a:pt x="844" y="400"/>
                    </a:lnTo>
                    <a:lnTo>
                      <a:pt x="843" y="376"/>
                    </a:lnTo>
                    <a:lnTo>
                      <a:pt x="841" y="353"/>
                    </a:lnTo>
                    <a:lnTo>
                      <a:pt x="841" y="331"/>
                    </a:lnTo>
                    <a:lnTo>
                      <a:pt x="846" y="333"/>
                    </a:lnTo>
                    <a:lnTo>
                      <a:pt x="851" y="333"/>
                    </a:lnTo>
                    <a:lnTo>
                      <a:pt x="856" y="333"/>
                    </a:lnTo>
                    <a:lnTo>
                      <a:pt x="861" y="331"/>
                    </a:lnTo>
                    <a:lnTo>
                      <a:pt x="867" y="331"/>
                    </a:lnTo>
                    <a:lnTo>
                      <a:pt x="870" y="333"/>
                    </a:lnTo>
                    <a:lnTo>
                      <a:pt x="875" y="335"/>
                    </a:lnTo>
                    <a:lnTo>
                      <a:pt x="877" y="338"/>
                    </a:lnTo>
                    <a:lnTo>
                      <a:pt x="888" y="354"/>
                    </a:lnTo>
                    <a:lnTo>
                      <a:pt x="899" y="369"/>
                    </a:lnTo>
                    <a:lnTo>
                      <a:pt x="912" y="383"/>
                    </a:lnTo>
                    <a:lnTo>
                      <a:pt x="926" y="395"/>
                    </a:lnTo>
                    <a:lnTo>
                      <a:pt x="939" y="405"/>
                    </a:lnTo>
                    <a:lnTo>
                      <a:pt x="954" y="415"/>
                    </a:lnTo>
                    <a:lnTo>
                      <a:pt x="969" y="425"/>
                    </a:lnTo>
                    <a:lnTo>
                      <a:pt x="985" y="434"/>
                    </a:lnTo>
                    <a:lnTo>
                      <a:pt x="1000" y="442"/>
                    </a:lnTo>
                    <a:lnTo>
                      <a:pt x="1017" y="451"/>
                    </a:lnTo>
                    <a:lnTo>
                      <a:pt x="1031" y="460"/>
                    </a:lnTo>
                    <a:lnTo>
                      <a:pt x="1046" y="470"/>
                    </a:lnTo>
                    <a:lnTo>
                      <a:pt x="1061" y="480"/>
                    </a:lnTo>
                    <a:lnTo>
                      <a:pt x="1075" y="491"/>
                    </a:lnTo>
                    <a:lnTo>
                      <a:pt x="1089" y="504"/>
                    </a:lnTo>
                    <a:lnTo>
                      <a:pt x="1102" y="519"/>
                    </a:lnTo>
                    <a:lnTo>
                      <a:pt x="1110" y="527"/>
                    </a:lnTo>
                    <a:lnTo>
                      <a:pt x="1117" y="534"/>
                    </a:lnTo>
                    <a:lnTo>
                      <a:pt x="1124" y="542"/>
                    </a:lnTo>
                    <a:lnTo>
                      <a:pt x="1128" y="553"/>
                    </a:lnTo>
                    <a:lnTo>
                      <a:pt x="1095" y="554"/>
                    </a:lnTo>
                    <a:lnTo>
                      <a:pt x="1061" y="554"/>
                    </a:lnTo>
                    <a:lnTo>
                      <a:pt x="1028" y="555"/>
                    </a:lnTo>
                    <a:lnTo>
                      <a:pt x="996" y="555"/>
                    </a:lnTo>
                    <a:lnTo>
                      <a:pt x="962" y="556"/>
                    </a:lnTo>
                    <a:lnTo>
                      <a:pt x="929" y="556"/>
                    </a:lnTo>
                    <a:lnTo>
                      <a:pt x="896" y="556"/>
                    </a:lnTo>
                    <a:lnTo>
                      <a:pt x="863" y="557"/>
                    </a:lnTo>
                    <a:lnTo>
                      <a:pt x="830" y="557"/>
                    </a:lnTo>
                    <a:lnTo>
                      <a:pt x="797" y="557"/>
                    </a:lnTo>
                    <a:lnTo>
                      <a:pt x="763" y="557"/>
                    </a:lnTo>
                    <a:lnTo>
                      <a:pt x="731" y="557"/>
                    </a:lnTo>
                    <a:lnTo>
                      <a:pt x="698" y="557"/>
                    </a:lnTo>
                    <a:lnTo>
                      <a:pt x="664" y="556"/>
                    </a:lnTo>
                    <a:lnTo>
                      <a:pt x="632" y="556"/>
                    </a:lnTo>
                    <a:lnTo>
                      <a:pt x="599" y="555"/>
                    </a:lnTo>
                    <a:lnTo>
                      <a:pt x="562" y="554"/>
                    </a:lnTo>
                    <a:lnTo>
                      <a:pt x="524" y="553"/>
                    </a:lnTo>
                    <a:lnTo>
                      <a:pt x="487" y="550"/>
                    </a:lnTo>
                    <a:lnTo>
                      <a:pt x="449" y="549"/>
                    </a:lnTo>
                    <a:lnTo>
                      <a:pt x="412" y="547"/>
                    </a:lnTo>
                    <a:lnTo>
                      <a:pt x="374" y="546"/>
                    </a:lnTo>
                    <a:lnTo>
                      <a:pt x="337" y="543"/>
                    </a:lnTo>
                    <a:lnTo>
                      <a:pt x="299" y="542"/>
                    </a:lnTo>
                    <a:lnTo>
                      <a:pt x="262" y="541"/>
                    </a:lnTo>
                    <a:lnTo>
                      <a:pt x="224" y="539"/>
                    </a:lnTo>
                    <a:lnTo>
                      <a:pt x="187" y="538"/>
                    </a:lnTo>
                    <a:lnTo>
                      <a:pt x="149" y="536"/>
                    </a:lnTo>
                    <a:lnTo>
                      <a:pt x="113" y="535"/>
                    </a:lnTo>
                    <a:lnTo>
                      <a:pt x="75" y="534"/>
                    </a:lnTo>
                    <a:lnTo>
                      <a:pt x="38" y="533"/>
                    </a:lnTo>
                    <a:lnTo>
                      <a:pt x="0" y="533"/>
                    </a:lnTo>
                    <a:lnTo>
                      <a:pt x="9" y="519"/>
                    </a:lnTo>
                    <a:lnTo>
                      <a:pt x="17" y="505"/>
                    </a:lnTo>
                    <a:lnTo>
                      <a:pt x="25" y="491"/>
                    </a:lnTo>
                    <a:lnTo>
                      <a:pt x="32" y="476"/>
                    </a:lnTo>
                    <a:lnTo>
                      <a:pt x="45" y="443"/>
                    </a:lnTo>
                    <a:lnTo>
                      <a:pt x="56" y="409"/>
                    </a:lnTo>
                    <a:lnTo>
                      <a:pt x="67" y="374"/>
                    </a:lnTo>
                    <a:lnTo>
                      <a:pt x="76" y="339"/>
                    </a:lnTo>
                    <a:lnTo>
                      <a:pt x="84" y="304"/>
                    </a:lnTo>
                    <a:lnTo>
                      <a:pt x="92" y="268"/>
                    </a:lnTo>
                    <a:lnTo>
                      <a:pt x="99" y="232"/>
                    </a:lnTo>
                    <a:lnTo>
                      <a:pt x="107" y="197"/>
                    </a:lnTo>
                    <a:lnTo>
                      <a:pt x="114" y="171"/>
                    </a:lnTo>
                    <a:lnTo>
                      <a:pt x="122" y="147"/>
                    </a:lnTo>
                    <a:lnTo>
                      <a:pt x="130" y="123"/>
                    </a:lnTo>
                    <a:lnTo>
                      <a:pt x="139" y="99"/>
                    </a:lnTo>
                    <a:lnTo>
                      <a:pt x="148" y="75"/>
                    </a:lnTo>
                    <a:lnTo>
                      <a:pt x="157" y="50"/>
                    </a:lnTo>
                    <a:lnTo>
                      <a:pt x="164" y="25"/>
                    </a:lnTo>
                    <a:lnTo>
                      <a:pt x="170" y="0"/>
                    </a:lnTo>
                    <a:lnTo>
                      <a:pt x="246" y="1"/>
                    </a:lnTo>
                    <a:close/>
                  </a:path>
                </a:pathLst>
              </a:custGeom>
              <a:solidFill>
                <a:srgbClr val="7F7F7F"/>
              </a:solidFill>
              <a:ln w="9525">
                <a:noFill/>
                <a:round/>
                <a:headEnd/>
                <a:tailEnd/>
              </a:ln>
            </p:spPr>
            <p:txBody>
              <a:bodyPr/>
              <a:lstStyle/>
              <a:p>
                <a:endParaRPr lang="en-US"/>
              </a:p>
            </p:txBody>
          </p:sp>
          <p:sp>
            <p:nvSpPr>
              <p:cNvPr id="73776" name="Freeform 77"/>
              <p:cNvSpPr>
                <a:spLocks/>
              </p:cNvSpPr>
              <p:nvPr/>
            </p:nvSpPr>
            <p:spPr bwMode="auto">
              <a:xfrm>
                <a:off x="1465" y="3111"/>
                <a:ext cx="326" cy="399"/>
              </a:xfrm>
              <a:custGeom>
                <a:avLst/>
                <a:gdLst>
                  <a:gd name="T0" fmla="*/ 493 w 653"/>
                  <a:gd name="T1" fmla="*/ 12 h 797"/>
                  <a:gd name="T2" fmla="*/ 561 w 653"/>
                  <a:gd name="T3" fmla="*/ 20 h 797"/>
                  <a:gd name="T4" fmla="*/ 626 w 653"/>
                  <a:gd name="T5" fmla="*/ 16 h 797"/>
                  <a:gd name="T6" fmla="*/ 646 w 653"/>
                  <a:gd name="T7" fmla="*/ 133 h 797"/>
                  <a:gd name="T8" fmla="*/ 607 w 653"/>
                  <a:gd name="T9" fmla="*/ 166 h 797"/>
                  <a:gd name="T10" fmla="*/ 556 w 653"/>
                  <a:gd name="T11" fmla="*/ 178 h 797"/>
                  <a:gd name="T12" fmla="*/ 560 w 653"/>
                  <a:gd name="T13" fmla="*/ 225 h 797"/>
                  <a:gd name="T14" fmla="*/ 591 w 653"/>
                  <a:gd name="T15" fmla="*/ 248 h 797"/>
                  <a:gd name="T16" fmla="*/ 568 w 653"/>
                  <a:gd name="T17" fmla="*/ 241 h 797"/>
                  <a:gd name="T18" fmla="*/ 532 w 653"/>
                  <a:gd name="T19" fmla="*/ 253 h 797"/>
                  <a:gd name="T20" fmla="*/ 537 w 653"/>
                  <a:gd name="T21" fmla="*/ 294 h 797"/>
                  <a:gd name="T22" fmla="*/ 571 w 653"/>
                  <a:gd name="T23" fmla="*/ 323 h 797"/>
                  <a:gd name="T24" fmla="*/ 558 w 653"/>
                  <a:gd name="T25" fmla="*/ 325 h 797"/>
                  <a:gd name="T26" fmla="*/ 537 w 653"/>
                  <a:gd name="T27" fmla="*/ 341 h 797"/>
                  <a:gd name="T28" fmla="*/ 544 w 653"/>
                  <a:gd name="T29" fmla="*/ 376 h 797"/>
                  <a:gd name="T30" fmla="*/ 573 w 653"/>
                  <a:gd name="T31" fmla="*/ 403 h 797"/>
                  <a:gd name="T32" fmla="*/ 561 w 653"/>
                  <a:gd name="T33" fmla="*/ 424 h 797"/>
                  <a:gd name="T34" fmla="*/ 560 w 653"/>
                  <a:gd name="T35" fmla="*/ 447 h 797"/>
                  <a:gd name="T36" fmla="*/ 587 w 653"/>
                  <a:gd name="T37" fmla="*/ 475 h 797"/>
                  <a:gd name="T38" fmla="*/ 629 w 653"/>
                  <a:gd name="T39" fmla="*/ 491 h 797"/>
                  <a:gd name="T40" fmla="*/ 598 w 653"/>
                  <a:gd name="T41" fmla="*/ 616 h 797"/>
                  <a:gd name="T42" fmla="*/ 596 w 653"/>
                  <a:gd name="T43" fmla="*/ 781 h 797"/>
                  <a:gd name="T44" fmla="*/ 487 w 653"/>
                  <a:gd name="T45" fmla="*/ 795 h 797"/>
                  <a:gd name="T46" fmla="*/ 410 w 653"/>
                  <a:gd name="T47" fmla="*/ 785 h 797"/>
                  <a:gd name="T48" fmla="*/ 457 w 653"/>
                  <a:gd name="T49" fmla="*/ 762 h 797"/>
                  <a:gd name="T50" fmla="*/ 527 w 653"/>
                  <a:gd name="T51" fmla="*/ 714 h 797"/>
                  <a:gd name="T52" fmla="*/ 547 w 653"/>
                  <a:gd name="T53" fmla="*/ 535 h 797"/>
                  <a:gd name="T54" fmla="*/ 519 w 653"/>
                  <a:gd name="T55" fmla="*/ 363 h 797"/>
                  <a:gd name="T56" fmla="*/ 473 w 653"/>
                  <a:gd name="T57" fmla="*/ 357 h 797"/>
                  <a:gd name="T58" fmla="*/ 432 w 653"/>
                  <a:gd name="T59" fmla="*/ 115 h 797"/>
                  <a:gd name="T60" fmla="*/ 336 w 653"/>
                  <a:gd name="T61" fmla="*/ 92 h 797"/>
                  <a:gd name="T62" fmla="*/ 264 w 653"/>
                  <a:gd name="T63" fmla="*/ 113 h 797"/>
                  <a:gd name="T64" fmla="*/ 227 w 653"/>
                  <a:gd name="T65" fmla="*/ 136 h 797"/>
                  <a:gd name="T66" fmla="*/ 195 w 653"/>
                  <a:gd name="T67" fmla="*/ 353 h 797"/>
                  <a:gd name="T68" fmla="*/ 154 w 653"/>
                  <a:gd name="T69" fmla="*/ 357 h 797"/>
                  <a:gd name="T70" fmla="*/ 121 w 653"/>
                  <a:gd name="T71" fmla="*/ 425 h 797"/>
                  <a:gd name="T72" fmla="*/ 140 w 653"/>
                  <a:gd name="T73" fmla="*/ 649 h 797"/>
                  <a:gd name="T74" fmla="*/ 170 w 653"/>
                  <a:gd name="T75" fmla="*/ 747 h 797"/>
                  <a:gd name="T76" fmla="*/ 223 w 653"/>
                  <a:gd name="T77" fmla="*/ 762 h 797"/>
                  <a:gd name="T78" fmla="*/ 271 w 653"/>
                  <a:gd name="T79" fmla="*/ 773 h 797"/>
                  <a:gd name="T80" fmla="*/ 312 w 653"/>
                  <a:gd name="T81" fmla="*/ 775 h 797"/>
                  <a:gd name="T82" fmla="*/ 261 w 653"/>
                  <a:gd name="T83" fmla="*/ 786 h 797"/>
                  <a:gd name="T84" fmla="*/ 169 w 653"/>
                  <a:gd name="T85" fmla="*/ 766 h 797"/>
                  <a:gd name="T86" fmla="*/ 77 w 653"/>
                  <a:gd name="T87" fmla="*/ 750 h 797"/>
                  <a:gd name="T88" fmla="*/ 13 w 653"/>
                  <a:gd name="T89" fmla="*/ 642 h 797"/>
                  <a:gd name="T90" fmla="*/ 24 w 653"/>
                  <a:gd name="T91" fmla="*/ 502 h 797"/>
                  <a:gd name="T92" fmla="*/ 0 w 653"/>
                  <a:gd name="T93" fmla="*/ 464 h 797"/>
                  <a:gd name="T94" fmla="*/ 28 w 653"/>
                  <a:gd name="T95" fmla="*/ 459 h 797"/>
                  <a:gd name="T96" fmla="*/ 37 w 653"/>
                  <a:gd name="T97" fmla="*/ 405 h 797"/>
                  <a:gd name="T98" fmla="*/ 28 w 653"/>
                  <a:gd name="T99" fmla="*/ 385 h 797"/>
                  <a:gd name="T100" fmla="*/ 51 w 653"/>
                  <a:gd name="T101" fmla="*/ 379 h 797"/>
                  <a:gd name="T102" fmla="*/ 56 w 653"/>
                  <a:gd name="T103" fmla="*/ 338 h 797"/>
                  <a:gd name="T104" fmla="*/ 28 w 653"/>
                  <a:gd name="T105" fmla="*/ 308 h 797"/>
                  <a:gd name="T106" fmla="*/ 2 w 653"/>
                  <a:gd name="T107" fmla="*/ 80 h 797"/>
                  <a:gd name="T108" fmla="*/ 39 w 653"/>
                  <a:gd name="T109" fmla="*/ 0 h 797"/>
                  <a:gd name="T110" fmla="*/ 104 w 653"/>
                  <a:gd name="T111" fmla="*/ 3 h 797"/>
                  <a:gd name="T112" fmla="*/ 218 w 653"/>
                  <a:gd name="T113" fmla="*/ 1 h 797"/>
                  <a:gd name="T114" fmla="*/ 327 w 653"/>
                  <a:gd name="T115" fmla="*/ 1 h 797"/>
                  <a:gd name="T116" fmla="*/ 440 w 653"/>
                  <a:gd name="T117" fmla="*/ 6 h 79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53"/>
                  <a:gd name="T178" fmla="*/ 0 h 797"/>
                  <a:gd name="T179" fmla="*/ 653 w 653"/>
                  <a:gd name="T180" fmla="*/ 797 h 79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53" h="797">
                    <a:moveTo>
                      <a:pt x="440" y="6"/>
                    </a:moveTo>
                    <a:lnTo>
                      <a:pt x="453" y="7"/>
                    </a:lnTo>
                    <a:lnTo>
                      <a:pt x="466" y="8"/>
                    </a:lnTo>
                    <a:lnTo>
                      <a:pt x="480" y="10"/>
                    </a:lnTo>
                    <a:lnTo>
                      <a:pt x="493" y="12"/>
                    </a:lnTo>
                    <a:lnTo>
                      <a:pt x="507" y="14"/>
                    </a:lnTo>
                    <a:lnTo>
                      <a:pt x="520" y="15"/>
                    </a:lnTo>
                    <a:lnTo>
                      <a:pt x="533" y="16"/>
                    </a:lnTo>
                    <a:lnTo>
                      <a:pt x="547" y="19"/>
                    </a:lnTo>
                    <a:lnTo>
                      <a:pt x="561" y="20"/>
                    </a:lnTo>
                    <a:lnTo>
                      <a:pt x="573" y="20"/>
                    </a:lnTo>
                    <a:lnTo>
                      <a:pt x="587" y="20"/>
                    </a:lnTo>
                    <a:lnTo>
                      <a:pt x="600" y="20"/>
                    </a:lnTo>
                    <a:lnTo>
                      <a:pt x="614" y="19"/>
                    </a:lnTo>
                    <a:lnTo>
                      <a:pt x="626" y="16"/>
                    </a:lnTo>
                    <a:lnTo>
                      <a:pt x="640" y="14"/>
                    </a:lnTo>
                    <a:lnTo>
                      <a:pt x="653" y="11"/>
                    </a:lnTo>
                    <a:lnTo>
                      <a:pt x="647" y="51"/>
                    </a:lnTo>
                    <a:lnTo>
                      <a:pt x="646" y="91"/>
                    </a:lnTo>
                    <a:lnTo>
                      <a:pt x="646" y="133"/>
                    </a:lnTo>
                    <a:lnTo>
                      <a:pt x="646" y="173"/>
                    </a:lnTo>
                    <a:lnTo>
                      <a:pt x="636" y="171"/>
                    </a:lnTo>
                    <a:lnTo>
                      <a:pt x="626" y="170"/>
                    </a:lnTo>
                    <a:lnTo>
                      <a:pt x="616" y="167"/>
                    </a:lnTo>
                    <a:lnTo>
                      <a:pt x="607" y="166"/>
                    </a:lnTo>
                    <a:lnTo>
                      <a:pt x="596" y="166"/>
                    </a:lnTo>
                    <a:lnTo>
                      <a:pt x="586" y="166"/>
                    </a:lnTo>
                    <a:lnTo>
                      <a:pt x="577" y="167"/>
                    </a:lnTo>
                    <a:lnTo>
                      <a:pt x="567" y="171"/>
                    </a:lnTo>
                    <a:lnTo>
                      <a:pt x="556" y="178"/>
                    </a:lnTo>
                    <a:lnTo>
                      <a:pt x="552" y="188"/>
                    </a:lnTo>
                    <a:lnTo>
                      <a:pt x="552" y="200"/>
                    </a:lnTo>
                    <a:lnTo>
                      <a:pt x="554" y="211"/>
                    </a:lnTo>
                    <a:lnTo>
                      <a:pt x="556" y="218"/>
                    </a:lnTo>
                    <a:lnTo>
                      <a:pt x="560" y="225"/>
                    </a:lnTo>
                    <a:lnTo>
                      <a:pt x="565" y="231"/>
                    </a:lnTo>
                    <a:lnTo>
                      <a:pt x="571" y="235"/>
                    </a:lnTo>
                    <a:lnTo>
                      <a:pt x="577" y="240"/>
                    </a:lnTo>
                    <a:lnTo>
                      <a:pt x="584" y="244"/>
                    </a:lnTo>
                    <a:lnTo>
                      <a:pt x="591" y="248"/>
                    </a:lnTo>
                    <a:lnTo>
                      <a:pt x="598" y="250"/>
                    </a:lnTo>
                    <a:lnTo>
                      <a:pt x="591" y="247"/>
                    </a:lnTo>
                    <a:lnTo>
                      <a:pt x="583" y="244"/>
                    </a:lnTo>
                    <a:lnTo>
                      <a:pt x="576" y="242"/>
                    </a:lnTo>
                    <a:lnTo>
                      <a:pt x="568" y="241"/>
                    </a:lnTo>
                    <a:lnTo>
                      <a:pt x="560" y="240"/>
                    </a:lnTo>
                    <a:lnTo>
                      <a:pt x="553" y="241"/>
                    </a:lnTo>
                    <a:lnTo>
                      <a:pt x="545" y="243"/>
                    </a:lnTo>
                    <a:lnTo>
                      <a:pt x="538" y="247"/>
                    </a:lnTo>
                    <a:lnTo>
                      <a:pt x="532" y="253"/>
                    </a:lnTo>
                    <a:lnTo>
                      <a:pt x="529" y="259"/>
                    </a:lnTo>
                    <a:lnTo>
                      <a:pt x="527" y="269"/>
                    </a:lnTo>
                    <a:lnTo>
                      <a:pt x="529" y="278"/>
                    </a:lnTo>
                    <a:lnTo>
                      <a:pt x="532" y="286"/>
                    </a:lnTo>
                    <a:lnTo>
                      <a:pt x="537" y="294"/>
                    </a:lnTo>
                    <a:lnTo>
                      <a:pt x="542" y="301"/>
                    </a:lnTo>
                    <a:lnTo>
                      <a:pt x="548" y="307"/>
                    </a:lnTo>
                    <a:lnTo>
                      <a:pt x="556" y="312"/>
                    </a:lnTo>
                    <a:lnTo>
                      <a:pt x="563" y="318"/>
                    </a:lnTo>
                    <a:lnTo>
                      <a:pt x="571" y="323"/>
                    </a:lnTo>
                    <a:lnTo>
                      <a:pt x="578" y="326"/>
                    </a:lnTo>
                    <a:lnTo>
                      <a:pt x="573" y="325"/>
                    </a:lnTo>
                    <a:lnTo>
                      <a:pt x="569" y="324"/>
                    </a:lnTo>
                    <a:lnTo>
                      <a:pt x="564" y="324"/>
                    </a:lnTo>
                    <a:lnTo>
                      <a:pt x="558" y="325"/>
                    </a:lnTo>
                    <a:lnTo>
                      <a:pt x="554" y="326"/>
                    </a:lnTo>
                    <a:lnTo>
                      <a:pt x="548" y="329"/>
                    </a:lnTo>
                    <a:lnTo>
                      <a:pt x="544" y="332"/>
                    </a:lnTo>
                    <a:lnTo>
                      <a:pt x="540" y="335"/>
                    </a:lnTo>
                    <a:lnTo>
                      <a:pt x="537" y="341"/>
                    </a:lnTo>
                    <a:lnTo>
                      <a:pt x="534" y="348"/>
                    </a:lnTo>
                    <a:lnTo>
                      <a:pt x="533" y="355"/>
                    </a:lnTo>
                    <a:lnTo>
                      <a:pt x="535" y="362"/>
                    </a:lnTo>
                    <a:lnTo>
                      <a:pt x="540" y="369"/>
                    </a:lnTo>
                    <a:lnTo>
                      <a:pt x="544" y="376"/>
                    </a:lnTo>
                    <a:lnTo>
                      <a:pt x="549" y="383"/>
                    </a:lnTo>
                    <a:lnTo>
                      <a:pt x="554" y="388"/>
                    </a:lnTo>
                    <a:lnTo>
                      <a:pt x="560" y="394"/>
                    </a:lnTo>
                    <a:lnTo>
                      <a:pt x="567" y="399"/>
                    </a:lnTo>
                    <a:lnTo>
                      <a:pt x="573" y="403"/>
                    </a:lnTo>
                    <a:lnTo>
                      <a:pt x="580" y="408"/>
                    </a:lnTo>
                    <a:lnTo>
                      <a:pt x="575" y="410"/>
                    </a:lnTo>
                    <a:lnTo>
                      <a:pt x="570" y="415"/>
                    </a:lnTo>
                    <a:lnTo>
                      <a:pt x="565" y="421"/>
                    </a:lnTo>
                    <a:lnTo>
                      <a:pt x="561" y="424"/>
                    </a:lnTo>
                    <a:lnTo>
                      <a:pt x="558" y="428"/>
                    </a:lnTo>
                    <a:lnTo>
                      <a:pt x="557" y="431"/>
                    </a:lnTo>
                    <a:lnTo>
                      <a:pt x="557" y="434"/>
                    </a:lnTo>
                    <a:lnTo>
                      <a:pt x="557" y="439"/>
                    </a:lnTo>
                    <a:lnTo>
                      <a:pt x="560" y="447"/>
                    </a:lnTo>
                    <a:lnTo>
                      <a:pt x="563" y="453"/>
                    </a:lnTo>
                    <a:lnTo>
                      <a:pt x="568" y="460"/>
                    </a:lnTo>
                    <a:lnTo>
                      <a:pt x="572" y="464"/>
                    </a:lnTo>
                    <a:lnTo>
                      <a:pt x="579" y="470"/>
                    </a:lnTo>
                    <a:lnTo>
                      <a:pt x="587" y="475"/>
                    </a:lnTo>
                    <a:lnTo>
                      <a:pt x="595" y="479"/>
                    </a:lnTo>
                    <a:lnTo>
                      <a:pt x="603" y="483"/>
                    </a:lnTo>
                    <a:lnTo>
                      <a:pt x="611" y="485"/>
                    </a:lnTo>
                    <a:lnTo>
                      <a:pt x="620" y="489"/>
                    </a:lnTo>
                    <a:lnTo>
                      <a:pt x="629" y="491"/>
                    </a:lnTo>
                    <a:lnTo>
                      <a:pt x="637" y="493"/>
                    </a:lnTo>
                    <a:lnTo>
                      <a:pt x="625" y="523"/>
                    </a:lnTo>
                    <a:lnTo>
                      <a:pt x="615" y="553"/>
                    </a:lnTo>
                    <a:lnTo>
                      <a:pt x="606" y="584"/>
                    </a:lnTo>
                    <a:lnTo>
                      <a:pt x="598" y="616"/>
                    </a:lnTo>
                    <a:lnTo>
                      <a:pt x="592" y="649"/>
                    </a:lnTo>
                    <a:lnTo>
                      <a:pt x="588" y="682"/>
                    </a:lnTo>
                    <a:lnTo>
                      <a:pt x="587" y="715"/>
                    </a:lnTo>
                    <a:lnTo>
                      <a:pt x="590" y="749"/>
                    </a:lnTo>
                    <a:lnTo>
                      <a:pt x="596" y="781"/>
                    </a:lnTo>
                    <a:lnTo>
                      <a:pt x="576" y="787"/>
                    </a:lnTo>
                    <a:lnTo>
                      <a:pt x="554" y="790"/>
                    </a:lnTo>
                    <a:lnTo>
                      <a:pt x="532" y="793"/>
                    </a:lnTo>
                    <a:lnTo>
                      <a:pt x="510" y="794"/>
                    </a:lnTo>
                    <a:lnTo>
                      <a:pt x="487" y="795"/>
                    </a:lnTo>
                    <a:lnTo>
                      <a:pt x="464" y="796"/>
                    </a:lnTo>
                    <a:lnTo>
                      <a:pt x="441" y="796"/>
                    </a:lnTo>
                    <a:lnTo>
                      <a:pt x="418" y="797"/>
                    </a:lnTo>
                    <a:lnTo>
                      <a:pt x="413" y="791"/>
                    </a:lnTo>
                    <a:lnTo>
                      <a:pt x="410" y="785"/>
                    </a:lnTo>
                    <a:lnTo>
                      <a:pt x="408" y="778"/>
                    </a:lnTo>
                    <a:lnTo>
                      <a:pt x="404" y="771"/>
                    </a:lnTo>
                    <a:lnTo>
                      <a:pt x="421" y="768"/>
                    </a:lnTo>
                    <a:lnTo>
                      <a:pt x="440" y="765"/>
                    </a:lnTo>
                    <a:lnTo>
                      <a:pt x="457" y="762"/>
                    </a:lnTo>
                    <a:lnTo>
                      <a:pt x="473" y="756"/>
                    </a:lnTo>
                    <a:lnTo>
                      <a:pt x="489" y="749"/>
                    </a:lnTo>
                    <a:lnTo>
                      <a:pt x="504" y="740"/>
                    </a:lnTo>
                    <a:lnTo>
                      <a:pt x="517" y="728"/>
                    </a:lnTo>
                    <a:lnTo>
                      <a:pt x="527" y="714"/>
                    </a:lnTo>
                    <a:lnTo>
                      <a:pt x="538" y="686"/>
                    </a:lnTo>
                    <a:lnTo>
                      <a:pt x="541" y="654"/>
                    </a:lnTo>
                    <a:lnTo>
                      <a:pt x="542" y="621"/>
                    </a:lnTo>
                    <a:lnTo>
                      <a:pt x="544" y="589"/>
                    </a:lnTo>
                    <a:lnTo>
                      <a:pt x="547" y="535"/>
                    </a:lnTo>
                    <a:lnTo>
                      <a:pt x="546" y="479"/>
                    </a:lnTo>
                    <a:lnTo>
                      <a:pt x="541" y="424"/>
                    </a:lnTo>
                    <a:lnTo>
                      <a:pt x="537" y="370"/>
                    </a:lnTo>
                    <a:lnTo>
                      <a:pt x="527" y="367"/>
                    </a:lnTo>
                    <a:lnTo>
                      <a:pt x="519" y="363"/>
                    </a:lnTo>
                    <a:lnTo>
                      <a:pt x="510" y="361"/>
                    </a:lnTo>
                    <a:lnTo>
                      <a:pt x="501" y="360"/>
                    </a:lnTo>
                    <a:lnTo>
                      <a:pt x="492" y="358"/>
                    </a:lnTo>
                    <a:lnTo>
                      <a:pt x="482" y="357"/>
                    </a:lnTo>
                    <a:lnTo>
                      <a:pt x="473" y="357"/>
                    </a:lnTo>
                    <a:lnTo>
                      <a:pt x="464" y="356"/>
                    </a:lnTo>
                    <a:lnTo>
                      <a:pt x="459" y="295"/>
                    </a:lnTo>
                    <a:lnTo>
                      <a:pt x="456" y="234"/>
                    </a:lnTo>
                    <a:lnTo>
                      <a:pt x="448" y="174"/>
                    </a:lnTo>
                    <a:lnTo>
                      <a:pt x="432" y="115"/>
                    </a:lnTo>
                    <a:lnTo>
                      <a:pt x="416" y="105"/>
                    </a:lnTo>
                    <a:lnTo>
                      <a:pt x="397" y="98"/>
                    </a:lnTo>
                    <a:lnTo>
                      <a:pt x="378" y="95"/>
                    </a:lnTo>
                    <a:lnTo>
                      <a:pt x="357" y="92"/>
                    </a:lnTo>
                    <a:lnTo>
                      <a:pt x="336" y="92"/>
                    </a:lnTo>
                    <a:lnTo>
                      <a:pt x="317" y="95"/>
                    </a:lnTo>
                    <a:lnTo>
                      <a:pt x="297" y="99"/>
                    </a:lnTo>
                    <a:lnTo>
                      <a:pt x="280" y="106"/>
                    </a:lnTo>
                    <a:lnTo>
                      <a:pt x="272" y="110"/>
                    </a:lnTo>
                    <a:lnTo>
                      <a:pt x="264" y="113"/>
                    </a:lnTo>
                    <a:lnTo>
                      <a:pt x="256" y="117"/>
                    </a:lnTo>
                    <a:lnTo>
                      <a:pt x="249" y="121"/>
                    </a:lnTo>
                    <a:lnTo>
                      <a:pt x="241" y="126"/>
                    </a:lnTo>
                    <a:lnTo>
                      <a:pt x="234" y="130"/>
                    </a:lnTo>
                    <a:lnTo>
                      <a:pt x="227" y="136"/>
                    </a:lnTo>
                    <a:lnTo>
                      <a:pt x="221" y="143"/>
                    </a:lnTo>
                    <a:lnTo>
                      <a:pt x="215" y="196"/>
                    </a:lnTo>
                    <a:lnTo>
                      <a:pt x="210" y="248"/>
                    </a:lnTo>
                    <a:lnTo>
                      <a:pt x="203" y="301"/>
                    </a:lnTo>
                    <a:lnTo>
                      <a:pt x="195" y="353"/>
                    </a:lnTo>
                    <a:lnTo>
                      <a:pt x="188" y="355"/>
                    </a:lnTo>
                    <a:lnTo>
                      <a:pt x="180" y="357"/>
                    </a:lnTo>
                    <a:lnTo>
                      <a:pt x="170" y="357"/>
                    </a:lnTo>
                    <a:lnTo>
                      <a:pt x="162" y="357"/>
                    </a:lnTo>
                    <a:lnTo>
                      <a:pt x="154" y="357"/>
                    </a:lnTo>
                    <a:lnTo>
                      <a:pt x="146" y="358"/>
                    </a:lnTo>
                    <a:lnTo>
                      <a:pt x="139" y="362"/>
                    </a:lnTo>
                    <a:lnTo>
                      <a:pt x="135" y="367"/>
                    </a:lnTo>
                    <a:lnTo>
                      <a:pt x="123" y="394"/>
                    </a:lnTo>
                    <a:lnTo>
                      <a:pt x="121" y="425"/>
                    </a:lnTo>
                    <a:lnTo>
                      <a:pt x="122" y="459"/>
                    </a:lnTo>
                    <a:lnTo>
                      <a:pt x="122" y="491"/>
                    </a:lnTo>
                    <a:lnTo>
                      <a:pt x="123" y="544"/>
                    </a:lnTo>
                    <a:lnTo>
                      <a:pt x="131" y="596"/>
                    </a:lnTo>
                    <a:lnTo>
                      <a:pt x="140" y="649"/>
                    </a:lnTo>
                    <a:lnTo>
                      <a:pt x="147" y="702"/>
                    </a:lnTo>
                    <a:lnTo>
                      <a:pt x="149" y="714"/>
                    </a:lnTo>
                    <a:lnTo>
                      <a:pt x="152" y="727"/>
                    </a:lnTo>
                    <a:lnTo>
                      <a:pt x="159" y="737"/>
                    </a:lnTo>
                    <a:lnTo>
                      <a:pt x="170" y="747"/>
                    </a:lnTo>
                    <a:lnTo>
                      <a:pt x="181" y="751"/>
                    </a:lnTo>
                    <a:lnTo>
                      <a:pt x="190" y="755"/>
                    </a:lnTo>
                    <a:lnTo>
                      <a:pt x="202" y="757"/>
                    </a:lnTo>
                    <a:lnTo>
                      <a:pt x="212" y="759"/>
                    </a:lnTo>
                    <a:lnTo>
                      <a:pt x="223" y="762"/>
                    </a:lnTo>
                    <a:lnTo>
                      <a:pt x="234" y="763"/>
                    </a:lnTo>
                    <a:lnTo>
                      <a:pt x="245" y="765"/>
                    </a:lnTo>
                    <a:lnTo>
                      <a:pt x="256" y="768"/>
                    </a:lnTo>
                    <a:lnTo>
                      <a:pt x="263" y="771"/>
                    </a:lnTo>
                    <a:lnTo>
                      <a:pt x="271" y="773"/>
                    </a:lnTo>
                    <a:lnTo>
                      <a:pt x="279" y="774"/>
                    </a:lnTo>
                    <a:lnTo>
                      <a:pt x="287" y="775"/>
                    </a:lnTo>
                    <a:lnTo>
                      <a:pt x="295" y="775"/>
                    </a:lnTo>
                    <a:lnTo>
                      <a:pt x="303" y="775"/>
                    </a:lnTo>
                    <a:lnTo>
                      <a:pt x="312" y="775"/>
                    </a:lnTo>
                    <a:lnTo>
                      <a:pt x="320" y="774"/>
                    </a:lnTo>
                    <a:lnTo>
                      <a:pt x="317" y="795"/>
                    </a:lnTo>
                    <a:lnTo>
                      <a:pt x="298" y="793"/>
                    </a:lnTo>
                    <a:lnTo>
                      <a:pt x="280" y="789"/>
                    </a:lnTo>
                    <a:lnTo>
                      <a:pt x="261" y="786"/>
                    </a:lnTo>
                    <a:lnTo>
                      <a:pt x="243" y="782"/>
                    </a:lnTo>
                    <a:lnTo>
                      <a:pt x="225" y="778"/>
                    </a:lnTo>
                    <a:lnTo>
                      <a:pt x="206" y="774"/>
                    </a:lnTo>
                    <a:lnTo>
                      <a:pt x="188" y="770"/>
                    </a:lnTo>
                    <a:lnTo>
                      <a:pt x="169" y="766"/>
                    </a:lnTo>
                    <a:lnTo>
                      <a:pt x="151" y="763"/>
                    </a:lnTo>
                    <a:lnTo>
                      <a:pt x="132" y="759"/>
                    </a:lnTo>
                    <a:lnTo>
                      <a:pt x="114" y="756"/>
                    </a:lnTo>
                    <a:lnTo>
                      <a:pt x="96" y="752"/>
                    </a:lnTo>
                    <a:lnTo>
                      <a:pt x="77" y="750"/>
                    </a:lnTo>
                    <a:lnTo>
                      <a:pt x="59" y="748"/>
                    </a:lnTo>
                    <a:lnTo>
                      <a:pt x="40" y="745"/>
                    </a:lnTo>
                    <a:lnTo>
                      <a:pt x="22" y="744"/>
                    </a:lnTo>
                    <a:lnTo>
                      <a:pt x="14" y="694"/>
                    </a:lnTo>
                    <a:lnTo>
                      <a:pt x="13" y="642"/>
                    </a:lnTo>
                    <a:lnTo>
                      <a:pt x="14" y="591"/>
                    </a:lnTo>
                    <a:lnTo>
                      <a:pt x="15" y="540"/>
                    </a:lnTo>
                    <a:lnTo>
                      <a:pt x="17" y="528"/>
                    </a:lnTo>
                    <a:lnTo>
                      <a:pt x="21" y="515"/>
                    </a:lnTo>
                    <a:lnTo>
                      <a:pt x="24" y="502"/>
                    </a:lnTo>
                    <a:lnTo>
                      <a:pt x="22" y="490"/>
                    </a:lnTo>
                    <a:lnTo>
                      <a:pt x="17" y="483"/>
                    </a:lnTo>
                    <a:lnTo>
                      <a:pt x="12" y="477"/>
                    </a:lnTo>
                    <a:lnTo>
                      <a:pt x="5" y="471"/>
                    </a:lnTo>
                    <a:lnTo>
                      <a:pt x="0" y="464"/>
                    </a:lnTo>
                    <a:lnTo>
                      <a:pt x="3" y="463"/>
                    </a:lnTo>
                    <a:lnTo>
                      <a:pt x="9" y="464"/>
                    </a:lnTo>
                    <a:lnTo>
                      <a:pt x="14" y="464"/>
                    </a:lnTo>
                    <a:lnTo>
                      <a:pt x="17" y="461"/>
                    </a:lnTo>
                    <a:lnTo>
                      <a:pt x="28" y="459"/>
                    </a:lnTo>
                    <a:lnTo>
                      <a:pt x="37" y="454"/>
                    </a:lnTo>
                    <a:lnTo>
                      <a:pt x="43" y="446"/>
                    </a:lnTo>
                    <a:lnTo>
                      <a:pt x="46" y="437"/>
                    </a:lnTo>
                    <a:lnTo>
                      <a:pt x="44" y="421"/>
                    </a:lnTo>
                    <a:lnTo>
                      <a:pt x="37" y="405"/>
                    </a:lnTo>
                    <a:lnTo>
                      <a:pt x="26" y="392"/>
                    </a:lnTo>
                    <a:lnTo>
                      <a:pt x="14" y="380"/>
                    </a:lnTo>
                    <a:lnTo>
                      <a:pt x="18" y="381"/>
                    </a:lnTo>
                    <a:lnTo>
                      <a:pt x="23" y="383"/>
                    </a:lnTo>
                    <a:lnTo>
                      <a:pt x="28" y="385"/>
                    </a:lnTo>
                    <a:lnTo>
                      <a:pt x="32" y="386"/>
                    </a:lnTo>
                    <a:lnTo>
                      <a:pt x="37" y="386"/>
                    </a:lnTo>
                    <a:lnTo>
                      <a:pt x="41" y="385"/>
                    </a:lnTo>
                    <a:lnTo>
                      <a:pt x="46" y="384"/>
                    </a:lnTo>
                    <a:lnTo>
                      <a:pt x="51" y="379"/>
                    </a:lnTo>
                    <a:lnTo>
                      <a:pt x="56" y="371"/>
                    </a:lnTo>
                    <a:lnTo>
                      <a:pt x="61" y="363"/>
                    </a:lnTo>
                    <a:lnTo>
                      <a:pt x="62" y="354"/>
                    </a:lnTo>
                    <a:lnTo>
                      <a:pt x="60" y="345"/>
                    </a:lnTo>
                    <a:lnTo>
                      <a:pt x="56" y="338"/>
                    </a:lnTo>
                    <a:lnTo>
                      <a:pt x="52" y="331"/>
                    </a:lnTo>
                    <a:lnTo>
                      <a:pt x="46" y="324"/>
                    </a:lnTo>
                    <a:lnTo>
                      <a:pt x="40" y="318"/>
                    </a:lnTo>
                    <a:lnTo>
                      <a:pt x="35" y="312"/>
                    </a:lnTo>
                    <a:lnTo>
                      <a:pt x="28" y="308"/>
                    </a:lnTo>
                    <a:lnTo>
                      <a:pt x="21" y="303"/>
                    </a:lnTo>
                    <a:lnTo>
                      <a:pt x="14" y="299"/>
                    </a:lnTo>
                    <a:lnTo>
                      <a:pt x="15" y="224"/>
                    </a:lnTo>
                    <a:lnTo>
                      <a:pt x="9" y="151"/>
                    </a:lnTo>
                    <a:lnTo>
                      <a:pt x="2" y="80"/>
                    </a:lnTo>
                    <a:lnTo>
                      <a:pt x="1" y="8"/>
                    </a:lnTo>
                    <a:lnTo>
                      <a:pt x="9" y="4"/>
                    </a:lnTo>
                    <a:lnTo>
                      <a:pt x="18" y="1"/>
                    </a:lnTo>
                    <a:lnTo>
                      <a:pt x="29" y="0"/>
                    </a:lnTo>
                    <a:lnTo>
                      <a:pt x="39" y="0"/>
                    </a:lnTo>
                    <a:lnTo>
                      <a:pt x="50" y="0"/>
                    </a:lnTo>
                    <a:lnTo>
                      <a:pt x="60" y="1"/>
                    </a:lnTo>
                    <a:lnTo>
                      <a:pt x="70" y="3"/>
                    </a:lnTo>
                    <a:lnTo>
                      <a:pt x="79" y="3"/>
                    </a:lnTo>
                    <a:lnTo>
                      <a:pt x="104" y="3"/>
                    </a:lnTo>
                    <a:lnTo>
                      <a:pt x="127" y="3"/>
                    </a:lnTo>
                    <a:lnTo>
                      <a:pt x="151" y="1"/>
                    </a:lnTo>
                    <a:lnTo>
                      <a:pt x="173" y="1"/>
                    </a:lnTo>
                    <a:lnTo>
                      <a:pt x="196" y="1"/>
                    </a:lnTo>
                    <a:lnTo>
                      <a:pt x="218" y="1"/>
                    </a:lnTo>
                    <a:lnTo>
                      <a:pt x="240" y="1"/>
                    </a:lnTo>
                    <a:lnTo>
                      <a:pt x="261" y="0"/>
                    </a:lnTo>
                    <a:lnTo>
                      <a:pt x="283" y="1"/>
                    </a:lnTo>
                    <a:lnTo>
                      <a:pt x="305" y="1"/>
                    </a:lnTo>
                    <a:lnTo>
                      <a:pt x="327" y="1"/>
                    </a:lnTo>
                    <a:lnTo>
                      <a:pt x="349" y="1"/>
                    </a:lnTo>
                    <a:lnTo>
                      <a:pt x="371" y="3"/>
                    </a:lnTo>
                    <a:lnTo>
                      <a:pt x="394" y="4"/>
                    </a:lnTo>
                    <a:lnTo>
                      <a:pt x="417" y="5"/>
                    </a:lnTo>
                    <a:lnTo>
                      <a:pt x="440" y="6"/>
                    </a:lnTo>
                    <a:close/>
                  </a:path>
                </a:pathLst>
              </a:custGeom>
              <a:solidFill>
                <a:srgbClr val="FFFFFF"/>
              </a:solidFill>
              <a:ln w="9525">
                <a:noFill/>
                <a:round/>
                <a:headEnd/>
                <a:tailEnd/>
              </a:ln>
            </p:spPr>
            <p:txBody>
              <a:bodyPr/>
              <a:lstStyle/>
              <a:p>
                <a:endParaRPr lang="en-US"/>
              </a:p>
            </p:txBody>
          </p:sp>
          <p:sp>
            <p:nvSpPr>
              <p:cNvPr id="73777" name="Freeform 78"/>
              <p:cNvSpPr>
                <a:spLocks/>
              </p:cNvSpPr>
              <p:nvPr/>
            </p:nvSpPr>
            <p:spPr bwMode="auto">
              <a:xfrm>
                <a:off x="1652" y="3306"/>
                <a:ext cx="65" cy="175"/>
              </a:xfrm>
              <a:custGeom>
                <a:avLst/>
                <a:gdLst>
                  <a:gd name="T0" fmla="*/ 130 w 130"/>
                  <a:gd name="T1" fmla="*/ 0 h 349"/>
                  <a:gd name="T2" fmla="*/ 128 w 130"/>
                  <a:gd name="T3" fmla="*/ 62 h 349"/>
                  <a:gd name="T4" fmla="*/ 128 w 130"/>
                  <a:gd name="T5" fmla="*/ 126 h 349"/>
                  <a:gd name="T6" fmla="*/ 127 w 130"/>
                  <a:gd name="T7" fmla="*/ 193 h 349"/>
                  <a:gd name="T8" fmla="*/ 122 w 130"/>
                  <a:gd name="T9" fmla="*/ 257 h 349"/>
                  <a:gd name="T10" fmla="*/ 120 w 130"/>
                  <a:gd name="T11" fmla="*/ 274 h 349"/>
                  <a:gd name="T12" fmla="*/ 118 w 130"/>
                  <a:gd name="T13" fmla="*/ 291 h 349"/>
                  <a:gd name="T14" fmla="*/ 115 w 130"/>
                  <a:gd name="T15" fmla="*/ 309 h 349"/>
                  <a:gd name="T16" fmla="*/ 111 w 130"/>
                  <a:gd name="T17" fmla="*/ 327 h 349"/>
                  <a:gd name="T18" fmla="*/ 99 w 130"/>
                  <a:gd name="T19" fmla="*/ 333 h 349"/>
                  <a:gd name="T20" fmla="*/ 88 w 130"/>
                  <a:gd name="T21" fmla="*/ 337 h 349"/>
                  <a:gd name="T22" fmla="*/ 76 w 130"/>
                  <a:gd name="T23" fmla="*/ 342 h 349"/>
                  <a:gd name="T24" fmla="*/ 64 w 130"/>
                  <a:gd name="T25" fmla="*/ 344 h 349"/>
                  <a:gd name="T26" fmla="*/ 52 w 130"/>
                  <a:gd name="T27" fmla="*/ 346 h 349"/>
                  <a:gd name="T28" fmla="*/ 39 w 130"/>
                  <a:gd name="T29" fmla="*/ 348 h 349"/>
                  <a:gd name="T30" fmla="*/ 28 w 130"/>
                  <a:gd name="T31" fmla="*/ 349 h 349"/>
                  <a:gd name="T32" fmla="*/ 15 w 130"/>
                  <a:gd name="T33" fmla="*/ 348 h 349"/>
                  <a:gd name="T34" fmla="*/ 9 w 130"/>
                  <a:gd name="T35" fmla="*/ 345 h 349"/>
                  <a:gd name="T36" fmla="*/ 6 w 130"/>
                  <a:gd name="T37" fmla="*/ 338 h 349"/>
                  <a:gd name="T38" fmla="*/ 3 w 130"/>
                  <a:gd name="T39" fmla="*/ 329 h 349"/>
                  <a:gd name="T40" fmla="*/ 0 w 130"/>
                  <a:gd name="T41" fmla="*/ 322 h 349"/>
                  <a:gd name="T42" fmla="*/ 11 w 130"/>
                  <a:gd name="T43" fmla="*/ 321 h 349"/>
                  <a:gd name="T44" fmla="*/ 21 w 130"/>
                  <a:gd name="T45" fmla="*/ 319 h 349"/>
                  <a:gd name="T46" fmla="*/ 32 w 130"/>
                  <a:gd name="T47" fmla="*/ 315 h 349"/>
                  <a:gd name="T48" fmla="*/ 42 w 130"/>
                  <a:gd name="T49" fmla="*/ 311 h 349"/>
                  <a:gd name="T50" fmla="*/ 52 w 130"/>
                  <a:gd name="T51" fmla="*/ 306 h 349"/>
                  <a:gd name="T52" fmla="*/ 60 w 130"/>
                  <a:gd name="T53" fmla="*/ 299 h 349"/>
                  <a:gd name="T54" fmla="*/ 67 w 130"/>
                  <a:gd name="T55" fmla="*/ 292 h 349"/>
                  <a:gd name="T56" fmla="*/ 73 w 130"/>
                  <a:gd name="T57" fmla="*/ 284 h 349"/>
                  <a:gd name="T58" fmla="*/ 87 w 130"/>
                  <a:gd name="T59" fmla="*/ 246 h 349"/>
                  <a:gd name="T60" fmla="*/ 92 w 130"/>
                  <a:gd name="T61" fmla="*/ 205 h 349"/>
                  <a:gd name="T62" fmla="*/ 94 w 130"/>
                  <a:gd name="T63" fmla="*/ 162 h 349"/>
                  <a:gd name="T64" fmla="*/ 96 w 130"/>
                  <a:gd name="T65" fmla="*/ 121 h 349"/>
                  <a:gd name="T66" fmla="*/ 98 w 130"/>
                  <a:gd name="T67" fmla="*/ 92 h 349"/>
                  <a:gd name="T68" fmla="*/ 98 w 130"/>
                  <a:gd name="T69" fmla="*/ 63 h 349"/>
                  <a:gd name="T70" fmla="*/ 96 w 130"/>
                  <a:gd name="T71" fmla="*/ 33 h 349"/>
                  <a:gd name="T72" fmla="*/ 94 w 130"/>
                  <a:gd name="T73" fmla="*/ 3 h 349"/>
                  <a:gd name="T74" fmla="*/ 98 w 130"/>
                  <a:gd name="T75" fmla="*/ 3 h 349"/>
                  <a:gd name="T76" fmla="*/ 103 w 130"/>
                  <a:gd name="T77" fmla="*/ 2 h 349"/>
                  <a:gd name="T78" fmla="*/ 107 w 130"/>
                  <a:gd name="T79" fmla="*/ 2 h 349"/>
                  <a:gd name="T80" fmla="*/ 112 w 130"/>
                  <a:gd name="T81" fmla="*/ 1 h 349"/>
                  <a:gd name="T82" fmla="*/ 117 w 130"/>
                  <a:gd name="T83" fmla="*/ 1 h 349"/>
                  <a:gd name="T84" fmla="*/ 121 w 130"/>
                  <a:gd name="T85" fmla="*/ 1 h 349"/>
                  <a:gd name="T86" fmla="*/ 126 w 130"/>
                  <a:gd name="T87" fmla="*/ 0 h 349"/>
                  <a:gd name="T88" fmla="*/ 130 w 130"/>
                  <a:gd name="T89" fmla="*/ 0 h 34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0"/>
                  <a:gd name="T136" fmla="*/ 0 h 349"/>
                  <a:gd name="T137" fmla="*/ 130 w 130"/>
                  <a:gd name="T138" fmla="*/ 349 h 34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0" h="349">
                    <a:moveTo>
                      <a:pt x="130" y="0"/>
                    </a:moveTo>
                    <a:lnTo>
                      <a:pt x="128" y="62"/>
                    </a:lnTo>
                    <a:lnTo>
                      <a:pt x="128" y="126"/>
                    </a:lnTo>
                    <a:lnTo>
                      <a:pt x="127" y="193"/>
                    </a:lnTo>
                    <a:lnTo>
                      <a:pt x="122" y="257"/>
                    </a:lnTo>
                    <a:lnTo>
                      <a:pt x="120" y="274"/>
                    </a:lnTo>
                    <a:lnTo>
                      <a:pt x="118" y="291"/>
                    </a:lnTo>
                    <a:lnTo>
                      <a:pt x="115" y="309"/>
                    </a:lnTo>
                    <a:lnTo>
                      <a:pt x="111" y="327"/>
                    </a:lnTo>
                    <a:lnTo>
                      <a:pt x="99" y="333"/>
                    </a:lnTo>
                    <a:lnTo>
                      <a:pt x="88" y="337"/>
                    </a:lnTo>
                    <a:lnTo>
                      <a:pt x="76" y="342"/>
                    </a:lnTo>
                    <a:lnTo>
                      <a:pt x="64" y="344"/>
                    </a:lnTo>
                    <a:lnTo>
                      <a:pt x="52" y="346"/>
                    </a:lnTo>
                    <a:lnTo>
                      <a:pt x="39" y="348"/>
                    </a:lnTo>
                    <a:lnTo>
                      <a:pt x="28" y="349"/>
                    </a:lnTo>
                    <a:lnTo>
                      <a:pt x="15" y="348"/>
                    </a:lnTo>
                    <a:lnTo>
                      <a:pt x="9" y="345"/>
                    </a:lnTo>
                    <a:lnTo>
                      <a:pt x="6" y="338"/>
                    </a:lnTo>
                    <a:lnTo>
                      <a:pt x="3" y="329"/>
                    </a:lnTo>
                    <a:lnTo>
                      <a:pt x="0" y="322"/>
                    </a:lnTo>
                    <a:lnTo>
                      <a:pt x="11" y="321"/>
                    </a:lnTo>
                    <a:lnTo>
                      <a:pt x="21" y="319"/>
                    </a:lnTo>
                    <a:lnTo>
                      <a:pt x="32" y="315"/>
                    </a:lnTo>
                    <a:lnTo>
                      <a:pt x="42" y="311"/>
                    </a:lnTo>
                    <a:lnTo>
                      <a:pt x="52" y="306"/>
                    </a:lnTo>
                    <a:lnTo>
                      <a:pt x="60" y="299"/>
                    </a:lnTo>
                    <a:lnTo>
                      <a:pt x="67" y="292"/>
                    </a:lnTo>
                    <a:lnTo>
                      <a:pt x="73" y="284"/>
                    </a:lnTo>
                    <a:lnTo>
                      <a:pt x="87" y="246"/>
                    </a:lnTo>
                    <a:lnTo>
                      <a:pt x="92" y="205"/>
                    </a:lnTo>
                    <a:lnTo>
                      <a:pt x="94" y="162"/>
                    </a:lnTo>
                    <a:lnTo>
                      <a:pt x="96" y="121"/>
                    </a:lnTo>
                    <a:lnTo>
                      <a:pt x="98" y="92"/>
                    </a:lnTo>
                    <a:lnTo>
                      <a:pt x="98" y="63"/>
                    </a:lnTo>
                    <a:lnTo>
                      <a:pt x="96" y="33"/>
                    </a:lnTo>
                    <a:lnTo>
                      <a:pt x="94" y="3"/>
                    </a:lnTo>
                    <a:lnTo>
                      <a:pt x="98" y="3"/>
                    </a:lnTo>
                    <a:lnTo>
                      <a:pt x="103" y="2"/>
                    </a:lnTo>
                    <a:lnTo>
                      <a:pt x="107" y="2"/>
                    </a:lnTo>
                    <a:lnTo>
                      <a:pt x="112" y="1"/>
                    </a:lnTo>
                    <a:lnTo>
                      <a:pt x="117" y="1"/>
                    </a:lnTo>
                    <a:lnTo>
                      <a:pt x="121" y="1"/>
                    </a:lnTo>
                    <a:lnTo>
                      <a:pt x="126" y="0"/>
                    </a:lnTo>
                    <a:lnTo>
                      <a:pt x="130" y="0"/>
                    </a:lnTo>
                    <a:close/>
                  </a:path>
                </a:pathLst>
              </a:custGeom>
              <a:solidFill>
                <a:srgbClr val="FFFFFF"/>
              </a:solidFill>
              <a:ln w="9525">
                <a:noFill/>
                <a:round/>
                <a:headEnd/>
                <a:tailEnd/>
              </a:ln>
            </p:spPr>
            <p:txBody>
              <a:bodyPr/>
              <a:lstStyle/>
              <a:p>
                <a:endParaRPr lang="en-US"/>
              </a:p>
            </p:txBody>
          </p:sp>
          <p:sp>
            <p:nvSpPr>
              <p:cNvPr id="73778" name="Freeform 79"/>
              <p:cNvSpPr>
                <a:spLocks/>
              </p:cNvSpPr>
              <p:nvPr/>
            </p:nvSpPr>
            <p:spPr bwMode="auto">
              <a:xfrm>
                <a:off x="1545" y="3308"/>
                <a:ext cx="94" cy="173"/>
              </a:xfrm>
              <a:custGeom>
                <a:avLst/>
                <a:gdLst>
                  <a:gd name="T0" fmla="*/ 35 w 189"/>
                  <a:gd name="T1" fmla="*/ 0 h 347"/>
                  <a:gd name="T2" fmla="*/ 40 w 189"/>
                  <a:gd name="T3" fmla="*/ 37 h 347"/>
                  <a:gd name="T4" fmla="*/ 45 w 189"/>
                  <a:gd name="T5" fmla="*/ 75 h 347"/>
                  <a:gd name="T6" fmla="*/ 50 w 189"/>
                  <a:gd name="T7" fmla="*/ 112 h 347"/>
                  <a:gd name="T8" fmla="*/ 54 w 189"/>
                  <a:gd name="T9" fmla="*/ 149 h 347"/>
                  <a:gd name="T10" fmla="*/ 59 w 189"/>
                  <a:gd name="T11" fmla="*/ 186 h 347"/>
                  <a:gd name="T12" fmla="*/ 66 w 189"/>
                  <a:gd name="T13" fmla="*/ 222 h 347"/>
                  <a:gd name="T14" fmla="*/ 73 w 189"/>
                  <a:gd name="T15" fmla="*/ 259 h 347"/>
                  <a:gd name="T16" fmla="*/ 82 w 189"/>
                  <a:gd name="T17" fmla="*/ 296 h 347"/>
                  <a:gd name="T18" fmla="*/ 93 w 189"/>
                  <a:gd name="T19" fmla="*/ 303 h 347"/>
                  <a:gd name="T20" fmla="*/ 105 w 189"/>
                  <a:gd name="T21" fmla="*/ 308 h 347"/>
                  <a:gd name="T22" fmla="*/ 118 w 189"/>
                  <a:gd name="T23" fmla="*/ 312 h 347"/>
                  <a:gd name="T24" fmla="*/ 130 w 189"/>
                  <a:gd name="T25" fmla="*/ 316 h 347"/>
                  <a:gd name="T26" fmla="*/ 143 w 189"/>
                  <a:gd name="T27" fmla="*/ 318 h 347"/>
                  <a:gd name="T28" fmla="*/ 156 w 189"/>
                  <a:gd name="T29" fmla="*/ 320 h 347"/>
                  <a:gd name="T30" fmla="*/ 169 w 189"/>
                  <a:gd name="T31" fmla="*/ 320 h 347"/>
                  <a:gd name="T32" fmla="*/ 182 w 189"/>
                  <a:gd name="T33" fmla="*/ 320 h 347"/>
                  <a:gd name="T34" fmla="*/ 184 w 189"/>
                  <a:gd name="T35" fmla="*/ 326 h 347"/>
                  <a:gd name="T36" fmla="*/ 185 w 189"/>
                  <a:gd name="T37" fmla="*/ 333 h 347"/>
                  <a:gd name="T38" fmla="*/ 187 w 189"/>
                  <a:gd name="T39" fmla="*/ 340 h 347"/>
                  <a:gd name="T40" fmla="*/ 189 w 189"/>
                  <a:gd name="T41" fmla="*/ 347 h 347"/>
                  <a:gd name="T42" fmla="*/ 168 w 189"/>
                  <a:gd name="T43" fmla="*/ 346 h 347"/>
                  <a:gd name="T44" fmla="*/ 149 w 189"/>
                  <a:gd name="T45" fmla="*/ 343 h 347"/>
                  <a:gd name="T46" fmla="*/ 129 w 189"/>
                  <a:gd name="T47" fmla="*/ 342 h 347"/>
                  <a:gd name="T48" fmla="*/ 108 w 189"/>
                  <a:gd name="T49" fmla="*/ 340 h 347"/>
                  <a:gd name="T50" fmla="*/ 89 w 189"/>
                  <a:gd name="T51" fmla="*/ 338 h 347"/>
                  <a:gd name="T52" fmla="*/ 69 w 189"/>
                  <a:gd name="T53" fmla="*/ 334 h 347"/>
                  <a:gd name="T54" fmla="*/ 51 w 189"/>
                  <a:gd name="T55" fmla="*/ 331 h 347"/>
                  <a:gd name="T56" fmla="*/ 31 w 189"/>
                  <a:gd name="T57" fmla="*/ 327 h 347"/>
                  <a:gd name="T58" fmla="*/ 21 w 189"/>
                  <a:gd name="T59" fmla="*/ 295 h 347"/>
                  <a:gd name="T60" fmla="*/ 15 w 189"/>
                  <a:gd name="T61" fmla="*/ 263 h 347"/>
                  <a:gd name="T62" fmla="*/ 13 w 189"/>
                  <a:gd name="T63" fmla="*/ 229 h 347"/>
                  <a:gd name="T64" fmla="*/ 13 w 189"/>
                  <a:gd name="T65" fmla="*/ 196 h 347"/>
                  <a:gd name="T66" fmla="*/ 13 w 189"/>
                  <a:gd name="T67" fmla="*/ 163 h 347"/>
                  <a:gd name="T68" fmla="*/ 12 w 189"/>
                  <a:gd name="T69" fmla="*/ 129 h 347"/>
                  <a:gd name="T70" fmla="*/ 8 w 189"/>
                  <a:gd name="T71" fmla="*/ 96 h 347"/>
                  <a:gd name="T72" fmla="*/ 0 w 189"/>
                  <a:gd name="T73" fmla="*/ 62 h 347"/>
                  <a:gd name="T74" fmla="*/ 0 w 189"/>
                  <a:gd name="T75" fmla="*/ 5 h 347"/>
                  <a:gd name="T76" fmla="*/ 5 w 189"/>
                  <a:gd name="T77" fmla="*/ 4 h 347"/>
                  <a:gd name="T78" fmla="*/ 9 w 189"/>
                  <a:gd name="T79" fmla="*/ 2 h 347"/>
                  <a:gd name="T80" fmla="*/ 14 w 189"/>
                  <a:gd name="T81" fmla="*/ 2 h 347"/>
                  <a:gd name="T82" fmla="*/ 17 w 189"/>
                  <a:gd name="T83" fmla="*/ 1 h 347"/>
                  <a:gd name="T84" fmla="*/ 22 w 189"/>
                  <a:gd name="T85" fmla="*/ 1 h 347"/>
                  <a:gd name="T86" fmla="*/ 27 w 189"/>
                  <a:gd name="T87" fmla="*/ 1 h 347"/>
                  <a:gd name="T88" fmla="*/ 31 w 189"/>
                  <a:gd name="T89" fmla="*/ 0 h 347"/>
                  <a:gd name="T90" fmla="*/ 35 w 189"/>
                  <a:gd name="T91" fmla="*/ 0 h 3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9"/>
                  <a:gd name="T139" fmla="*/ 0 h 347"/>
                  <a:gd name="T140" fmla="*/ 189 w 189"/>
                  <a:gd name="T141" fmla="*/ 347 h 3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9" h="347">
                    <a:moveTo>
                      <a:pt x="35" y="0"/>
                    </a:moveTo>
                    <a:lnTo>
                      <a:pt x="40" y="37"/>
                    </a:lnTo>
                    <a:lnTo>
                      <a:pt x="45" y="75"/>
                    </a:lnTo>
                    <a:lnTo>
                      <a:pt x="50" y="112"/>
                    </a:lnTo>
                    <a:lnTo>
                      <a:pt x="54" y="149"/>
                    </a:lnTo>
                    <a:lnTo>
                      <a:pt x="59" y="186"/>
                    </a:lnTo>
                    <a:lnTo>
                      <a:pt x="66" y="222"/>
                    </a:lnTo>
                    <a:lnTo>
                      <a:pt x="73" y="259"/>
                    </a:lnTo>
                    <a:lnTo>
                      <a:pt x="82" y="296"/>
                    </a:lnTo>
                    <a:lnTo>
                      <a:pt x="93" y="303"/>
                    </a:lnTo>
                    <a:lnTo>
                      <a:pt x="105" y="308"/>
                    </a:lnTo>
                    <a:lnTo>
                      <a:pt x="118" y="312"/>
                    </a:lnTo>
                    <a:lnTo>
                      <a:pt x="130" y="316"/>
                    </a:lnTo>
                    <a:lnTo>
                      <a:pt x="143" y="318"/>
                    </a:lnTo>
                    <a:lnTo>
                      <a:pt x="156" y="320"/>
                    </a:lnTo>
                    <a:lnTo>
                      <a:pt x="169" y="320"/>
                    </a:lnTo>
                    <a:lnTo>
                      <a:pt x="182" y="320"/>
                    </a:lnTo>
                    <a:lnTo>
                      <a:pt x="184" y="326"/>
                    </a:lnTo>
                    <a:lnTo>
                      <a:pt x="185" y="333"/>
                    </a:lnTo>
                    <a:lnTo>
                      <a:pt x="187" y="340"/>
                    </a:lnTo>
                    <a:lnTo>
                      <a:pt x="189" y="347"/>
                    </a:lnTo>
                    <a:lnTo>
                      <a:pt x="168" y="346"/>
                    </a:lnTo>
                    <a:lnTo>
                      <a:pt x="149" y="343"/>
                    </a:lnTo>
                    <a:lnTo>
                      <a:pt x="129" y="342"/>
                    </a:lnTo>
                    <a:lnTo>
                      <a:pt x="108" y="340"/>
                    </a:lnTo>
                    <a:lnTo>
                      <a:pt x="89" y="338"/>
                    </a:lnTo>
                    <a:lnTo>
                      <a:pt x="69" y="334"/>
                    </a:lnTo>
                    <a:lnTo>
                      <a:pt x="51" y="331"/>
                    </a:lnTo>
                    <a:lnTo>
                      <a:pt x="31" y="327"/>
                    </a:lnTo>
                    <a:lnTo>
                      <a:pt x="21" y="295"/>
                    </a:lnTo>
                    <a:lnTo>
                      <a:pt x="15" y="263"/>
                    </a:lnTo>
                    <a:lnTo>
                      <a:pt x="13" y="229"/>
                    </a:lnTo>
                    <a:lnTo>
                      <a:pt x="13" y="196"/>
                    </a:lnTo>
                    <a:lnTo>
                      <a:pt x="13" y="163"/>
                    </a:lnTo>
                    <a:lnTo>
                      <a:pt x="12" y="129"/>
                    </a:lnTo>
                    <a:lnTo>
                      <a:pt x="8" y="96"/>
                    </a:lnTo>
                    <a:lnTo>
                      <a:pt x="0" y="62"/>
                    </a:lnTo>
                    <a:lnTo>
                      <a:pt x="0" y="5"/>
                    </a:lnTo>
                    <a:lnTo>
                      <a:pt x="5" y="4"/>
                    </a:lnTo>
                    <a:lnTo>
                      <a:pt x="9" y="2"/>
                    </a:lnTo>
                    <a:lnTo>
                      <a:pt x="14" y="2"/>
                    </a:lnTo>
                    <a:lnTo>
                      <a:pt x="17" y="1"/>
                    </a:lnTo>
                    <a:lnTo>
                      <a:pt x="22" y="1"/>
                    </a:lnTo>
                    <a:lnTo>
                      <a:pt x="27" y="1"/>
                    </a:lnTo>
                    <a:lnTo>
                      <a:pt x="31" y="0"/>
                    </a:lnTo>
                    <a:lnTo>
                      <a:pt x="35" y="0"/>
                    </a:lnTo>
                    <a:close/>
                  </a:path>
                </a:pathLst>
              </a:custGeom>
              <a:solidFill>
                <a:srgbClr val="FFFFFF"/>
              </a:solidFill>
              <a:ln w="9525">
                <a:noFill/>
                <a:round/>
                <a:headEnd/>
                <a:tailEnd/>
              </a:ln>
            </p:spPr>
            <p:txBody>
              <a:bodyPr/>
              <a:lstStyle/>
              <a:p>
                <a:endParaRPr lang="en-US"/>
              </a:p>
            </p:txBody>
          </p:sp>
          <p:sp>
            <p:nvSpPr>
              <p:cNvPr id="73779" name="Freeform 80"/>
              <p:cNvSpPr>
                <a:spLocks/>
              </p:cNvSpPr>
              <p:nvPr/>
            </p:nvSpPr>
            <p:spPr bwMode="auto">
              <a:xfrm>
                <a:off x="1648" y="3500"/>
                <a:ext cx="4" cy="8"/>
              </a:xfrm>
              <a:custGeom>
                <a:avLst/>
                <a:gdLst>
                  <a:gd name="T0" fmla="*/ 9 w 9"/>
                  <a:gd name="T1" fmla="*/ 7 h 16"/>
                  <a:gd name="T2" fmla="*/ 8 w 9"/>
                  <a:gd name="T3" fmla="*/ 16 h 16"/>
                  <a:gd name="T4" fmla="*/ 6 w 9"/>
                  <a:gd name="T5" fmla="*/ 16 h 16"/>
                  <a:gd name="T6" fmla="*/ 3 w 9"/>
                  <a:gd name="T7" fmla="*/ 16 h 16"/>
                  <a:gd name="T8" fmla="*/ 2 w 9"/>
                  <a:gd name="T9" fmla="*/ 15 h 16"/>
                  <a:gd name="T10" fmla="*/ 0 w 9"/>
                  <a:gd name="T11" fmla="*/ 12 h 16"/>
                  <a:gd name="T12" fmla="*/ 0 w 9"/>
                  <a:gd name="T13" fmla="*/ 0 h 16"/>
                  <a:gd name="T14" fmla="*/ 3 w 9"/>
                  <a:gd name="T15" fmla="*/ 0 h 16"/>
                  <a:gd name="T16" fmla="*/ 6 w 9"/>
                  <a:gd name="T17" fmla="*/ 1 h 16"/>
                  <a:gd name="T18" fmla="*/ 8 w 9"/>
                  <a:gd name="T19" fmla="*/ 3 h 16"/>
                  <a:gd name="T20" fmla="*/ 9 w 9"/>
                  <a:gd name="T21" fmla="*/ 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6"/>
                  <a:gd name="T35" fmla="*/ 9 w 9"/>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6">
                    <a:moveTo>
                      <a:pt x="9" y="7"/>
                    </a:moveTo>
                    <a:lnTo>
                      <a:pt x="8" y="16"/>
                    </a:lnTo>
                    <a:lnTo>
                      <a:pt x="6" y="16"/>
                    </a:lnTo>
                    <a:lnTo>
                      <a:pt x="3" y="16"/>
                    </a:lnTo>
                    <a:lnTo>
                      <a:pt x="2" y="15"/>
                    </a:lnTo>
                    <a:lnTo>
                      <a:pt x="0" y="12"/>
                    </a:lnTo>
                    <a:lnTo>
                      <a:pt x="0" y="0"/>
                    </a:lnTo>
                    <a:lnTo>
                      <a:pt x="3" y="0"/>
                    </a:lnTo>
                    <a:lnTo>
                      <a:pt x="6" y="1"/>
                    </a:lnTo>
                    <a:lnTo>
                      <a:pt x="8" y="3"/>
                    </a:lnTo>
                    <a:lnTo>
                      <a:pt x="9" y="7"/>
                    </a:lnTo>
                    <a:close/>
                  </a:path>
                </a:pathLst>
              </a:custGeom>
              <a:solidFill>
                <a:srgbClr val="FFFFFF"/>
              </a:solidFill>
              <a:ln w="9525">
                <a:noFill/>
                <a:round/>
                <a:headEnd/>
                <a:tailEnd/>
              </a:ln>
            </p:spPr>
            <p:txBody>
              <a:bodyPr/>
              <a:lstStyle/>
              <a:p>
                <a:endParaRPr lang="en-US"/>
              </a:p>
            </p:txBody>
          </p:sp>
          <p:sp>
            <p:nvSpPr>
              <p:cNvPr id="73780" name="Freeform 81"/>
              <p:cNvSpPr>
                <a:spLocks/>
              </p:cNvSpPr>
              <p:nvPr/>
            </p:nvSpPr>
            <p:spPr bwMode="auto">
              <a:xfrm>
                <a:off x="1818" y="3646"/>
                <a:ext cx="201" cy="22"/>
              </a:xfrm>
              <a:custGeom>
                <a:avLst/>
                <a:gdLst>
                  <a:gd name="T0" fmla="*/ 402 w 402"/>
                  <a:gd name="T1" fmla="*/ 0 h 44"/>
                  <a:gd name="T2" fmla="*/ 398 w 402"/>
                  <a:gd name="T3" fmla="*/ 11 h 44"/>
                  <a:gd name="T4" fmla="*/ 395 w 402"/>
                  <a:gd name="T5" fmla="*/ 22 h 44"/>
                  <a:gd name="T6" fmla="*/ 391 w 402"/>
                  <a:gd name="T7" fmla="*/ 32 h 44"/>
                  <a:gd name="T8" fmla="*/ 388 w 402"/>
                  <a:gd name="T9" fmla="*/ 44 h 44"/>
                  <a:gd name="T10" fmla="*/ 364 w 402"/>
                  <a:gd name="T11" fmla="*/ 44 h 44"/>
                  <a:gd name="T12" fmla="*/ 340 w 402"/>
                  <a:gd name="T13" fmla="*/ 44 h 44"/>
                  <a:gd name="T14" fmla="*/ 315 w 402"/>
                  <a:gd name="T15" fmla="*/ 43 h 44"/>
                  <a:gd name="T16" fmla="*/ 291 w 402"/>
                  <a:gd name="T17" fmla="*/ 43 h 44"/>
                  <a:gd name="T18" fmla="*/ 267 w 402"/>
                  <a:gd name="T19" fmla="*/ 43 h 44"/>
                  <a:gd name="T20" fmla="*/ 243 w 402"/>
                  <a:gd name="T21" fmla="*/ 43 h 44"/>
                  <a:gd name="T22" fmla="*/ 219 w 402"/>
                  <a:gd name="T23" fmla="*/ 44 h 44"/>
                  <a:gd name="T24" fmla="*/ 194 w 402"/>
                  <a:gd name="T25" fmla="*/ 44 h 44"/>
                  <a:gd name="T26" fmla="*/ 170 w 402"/>
                  <a:gd name="T27" fmla="*/ 44 h 44"/>
                  <a:gd name="T28" fmla="*/ 146 w 402"/>
                  <a:gd name="T29" fmla="*/ 44 h 44"/>
                  <a:gd name="T30" fmla="*/ 122 w 402"/>
                  <a:gd name="T31" fmla="*/ 44 h 44"/>
                  <a:gd name="T32" fmla="*/ 98 w 402"/>
                  <a:gd name="T33" fmla="*/ 43 h 44"/>
                  <a:gd name="T34" fmla="*/ 72 w 402"/>
                  <a:gd name="T35" fmla="*/ 43 h 44"/>
                  <a:gd name="T36" fmla="*/ 48 w 402"/>
                  <a:gd name="T37" fmla="*/ 42 h 44"/>
                  <a:gd name="T38" fmla="*/ 24 w 402"/>
                  <a:gd name="T39" fmla="*/ 42 h 44"/>
                  <a:gd name="T40" fmla="*/ 0 w 402"/>
                  <a:gd name="T41" fmla="*/ 40 h 44"/>
                  <a:gd name="T42" fmla="*/ 0 w 402"/>
                  <a:gd name="T43" fmla="*/ 28 h 44"/>
                  <a:gd name="T44" fmla="*/ 25 w 402"/>
                  <a:gd name="T45" fmla="*/ 26 h 44"/>
                  <a:gd name="T46" fmla="*/ 51 w 402"/>
                  <a:gd name="T47" fmla="*/ 24 h 44"/>
                  <a:gd name="T48" fmla="*/ 76 w 402"/>
                  <a:gd name="T49" fmla="*/ 23 h 44"/>
                  <a:gd name="T50" fmla="*/ 101 w 402"/>
                  <a:gd name="T51" fmla="*/ 21 h 44"/>
                  <a:gd name="T52" fmla="*/ 125 w 402"/>
                  <a:gd name="T53" fmla="*/ 20 h 44"/>
                  <a:gd name="T54" fmla="*/ 151 w 402"/>
                  <a:gd name="T55" fmla="*/ 19 h 44"/>
                  <a:gd name="T56" fmla="*/ 176 w 402"/>
                  <a:gd name="T57" fmla="*/ 19 h 44"/>
                  <a:gd name="T58" fmla="*/ 201 w 402"/>
                  <a:gd name="T59" fmla="*/ 17 h 44"/>
                  <a:gd name="T60" fmla="*/ 227 w 402"/>
                  <a:gd name="T61" fmla="*/ 16 h 44"/>
                  <a:gd name="T62" fmla="*/ 251 w 402"/>
                  <a:gd name="T63" fmla="*/ 14 h 44"/>
                  <a:gd name="T64" fmla="*/ 276 w 402"/>
                  <a:gd name="T65" fmla="*/ 13 h 44"/>
                  <a:gd name="T66" fmla="*/ 302 w 402"/>
                  <a:gd name="T67" fmla="*/ 12 h 44"/>
                  <a:gd name="T68" fmla="*/ 327 w 402"/>
                  <a:gd name="T69" fmla="*/ 9 h 44"/>
                  <a:gd name="T70" fmla="*/ 351 w 402"/>
                  <a:gd name="T71" fmla="*/ 7 h 44"/>
                  <a:gd name="T72" fmla="*/ 376 w 402"/>
                  <a:gd name="T73" fmla="*/ 4 h 44"/>
                  <a:gd name="T74" fmla="*/ 402 w 402"/>
                  <a:gd name="T75" fmla="*/ 0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2"/>
                  <a:gd name="T115" fmla="*/ 0 h 44"/>
                  <a:gd name="T116" fmla="*/ 402 w 402"/>
                  <a:gd name="T117" fmla="*/ 44 h 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2" h="44">
                    <a:moveTo>
                      <a:pt x="402" y="0"/>
                    </a:moveTo>
                    <a:lnTo>
                      <a:pt x="398" y="11"/>
                    </a:lnTo>
                    <a:lnTo>
                      <a:pt x="395" y="22"/>
                    </a:lnTo>
                    <a:lnTo>
                      <a:pt x="391" y="32"/>
                    </a:lnTo>
                    <a:lnTo>
                      <a:pt x="388" y="44"/>
                    </a:lnTo>
                    <a:lnTo>
                      <a:pt x="364" y="44"/>
                    </a:lnTo>
                    <a:lnTo>
                      <a:pt x="340" y="44"/>
                    </a:lnTo>
                    <a:lnTo>
                      <a:pt x="315" y="43"/>
                    </a:lnTo>
                    <a:lnTo>
                      <a:pt x="291" y="43"/>
                    </a:lnTo>
                    <a:lnTo>
                      <a:pt x="267" y="43"/>
                    </a:lnTo>
                    <a:lnTo>
                      <a:pt x="243" y="43"/>
                    </a:lnTo>
                    <a:lnTo>
                      <a:pt x="219" y="44"/>
                    </a:lnTo>
                    <a:lnTo>
                      <a:pt x="194" y="44"/>
                    </a:lnTo>
                    <a:lnTo>
                      <a:pt x="170" y="44"/>
                    </a:lnTo>
                    <a:lnTo>
                      <a:pt x="146" y="44"/>
                    </a:lnTo>
                    <a:lnTo>
                      <a:pt x="122" y="44"/>
                    </a:lnTo>
                    <a:lnTo>
                      <a:pt x="98" y="43"/>
                    </a:lnTo>
                    <a:lnTo>
                      <a:pt x="72" y="43"/>
                    </a:lnTo>
                    <a:lnTo>
                      <a:pt x="48" y="42"/>
                    </a:lnTo>
                    <a:lnTo>
                      <a:pt x="24" y="42"/>
                    </a:lnTo>
                    <a:lnTo>
                      <a:pt x="0" y="40"/>
                    </a:lnTo>
                    <a:lnTo>
                      <a:pt x="0" y="28"/>
                    </a:lnTo>
                    <a:lnTo>
                      <a:pt x="25" y="26"/>
                    </a:lnTo>
                    <a:lnTo>
                      <a:pt x="51" y="24"/>
                    </a:lnTo>
                    <a:lnTo>
                      <a:pt x="76" y="23"/>
                    </a:lnTo>
                    <a:lnTo>
                      <a:pt x="101" y="21"/>
                    </a:lnTo>
                    <a:lnTo>
                      <a:pt x="125" y="20"/>
                    </a:lnTo>
                    <a:lnTo>
                      <a:pt x="151" y="19"/>
                    </a:lnTo>
                    <a:lnTo>
                      <a:pt x="176" y="19"/>
                    </a:lnTo>
                    <a:lnTo>
                      <a:pt x="201" y="17"/>
                    </a:lnTo>
                    <a:lnTo>
                      <a:pt x="227" y="16"/>
                    </a:lnTo>
                    <a:lnTo>
                      <a:pt x="251" y="14"/>
                    </a:lnTo>
                    <a:lnTo>
                      <a:pt x="276" y="13"/>
                    </a:lnTo>
                    <a:lnTo>
                      <a:pt x="302" y="12"/>
                    </a:lnTo>
                    <a:lnTo>
                      <a:pt x="327" y="9"/>
                    </a:lnTo>
                    <a:lnTo>
                      <a:pt x="351" y="7"/>
                    </a:lnTo>
                    <a:lnTo>
                      <a:pt x="376" y="4"/>
                    </a:lnTo>
                    <a:lnTo>
                      <a:pt x="402" y="0"/>
                    </a:lnTo>
                    <a:close/>
                  </a:path>
                </a:pathLst>
              </a:custGeom>
              <a:solidFill>
                <a:srgbClr val="3F3F3F"/>
              </a:solidFill>
              <a:ln w="9525">
                <a:noFill/>
                <a:round/>
                <a:headEnd/>
                <a:tailEnd/>
              </a:ln>
            </p:spPr>
            <p:txBody>
              <a:bodyPr/>
              <a:lstStyle/>
              <a:p>
                <a:endParaRPr lang="en-US"/>
              </a:p>
            </p:txBody>
          </p:sp>
          <p:sp>
            <p:nvSpPr>
              <p:cNvPr id="73781" name="Freeform 82"/>
              <p:cNvSpPr>
                <a:spLocks/>
              </p:cNvSpPr>
              <p:nvPr/>
            </p:nvSpPr>
            <p:spPr bwMode="auto">
              <a:xfrm>
                <a:off x="1223" y="3648"/>
                <a:ext cx="578" cy="24"/>
              </a:xfrm>
              <a:custGeom>
                <a:avLst/>
                <a:gdLst>
                  <a:gd name="T0" fmla="*/ 294 w 1156"/>
                  <a:gd name="T1" fmla="*/ 18 h 48"/>
                  <a:gd name="T2" fmla="*/ 340 w 1156"/>
                  <a:gd name="T3" fmla="*/ 19 h 48"/>
                  <a:gd name="T4" fmla="*/ 386 w 1156"/>
                  <a:gd name="T5" fmla="*/ 20 h 48"/>
                  <a:gd name="T6" fmla="*/ 433 w 1156"/>
                  <a:gd name="T7" fmla="*/ 23 h 48"/>
                  <a:gd name="T8" fmla="*/ 479 w 1156"/>
                  <a:gd name="T9" fmla="*/ 24 h 48"/>
                  <a:gd name="T10" fmla="*/ 525 w 1156"/>
                  <a:gd name="T11" fmla="*/ 25 h 48"/>
                  <a:gd name="T12" fmla="*/ 572 w 1156"/>
                  <a:gd name="T13" fmla="*/ 26 h 48"/>
                  <a:gd name="T14" fmla="*/ 619 w 1156"/>
                  <a:gd name="T15" fmla="*/ 27 h 48"/>
                  <a:gd name="T16" fmla="*/ 674 w 1156"/>
                  <a:gd name="T17" fmla="*/ 27 h 48"/>
                  <a:gd name="T18" fmla="*/ 738 w 1156"/>
                  <a:gd name="T19" fmla="*/ 27 h 48"/>
                  <a:gd name="T20" fmla="*/ 802 w 1156"/>
                  <a:gd name="T21" fmla="*/ 27 h 48"/>
                  <a:gd name="T22" fmla="*/ 866 w 1156"/>
                  <a:gd name="T23" fmla="*/ 27 h 48"/>
                  <a:gd name="T24" fmla="*/ 931 w 1156"/>
                  <a:gd name="T25" fmla="*/ 27 h 48"/>
                  <a:gd name="T26" fmla="*/ 994 w 1156"/>
                  <a:gd name="T27" fmla="*/ 26 h 48"/>
                  <a:gd name="T28" fmla="*/ 1059 w 1156"/>
                  <a:gd name="T29" fmla="*/ 24 h 48"/>
                  <a:gd name="T30" fmla="*/ 1122 w 1156"/>
                  <a:gd name="T31" fmla="*/ 22 h 48"/>
                  <a:gd name="T32" fmla="*/ 1156 w 1156"/>
                  <a:gd name="T33" fmla="*/ 38 h 48"/>
                  <a:gd name="T34" fmla="*/ 1086 w 1156"/>
                  <a:gd name="T35" fmla="*/ 41 h 48"/>
                  <a:gd name="T36" fmla="*/ 1015 w 1156"/>
                  <a:gd name="T37" fmla="*/ 43 h 48"/>
                  <a:gd name="T38" fmla="*/ 945 w 1156"/>
                  <a:gd name="T39" fmla="*/ 45 h 48"/>
                  <a:gd name="T40" fmla="*/ 874 w 1156"/>
                  <a:gd name="T41" fmla="*/ 46 h 48"/>
                  <a:gd name="T42" fmla="*/ 803 w 1156"/>
                  <a:gd name="T43" fmla="*/ 47 h 48"/>
                  <a:gd name="T44" fmla="*/ 733 w 1156"/>
                  <a:gd name="T45" fmla="*/ 48 h 48"/>
                  <a:gd name="T46" fmla="*/ 662 w 1156"/>
                  <a:gd name="T47" fmla="*/ 48 h 48"/>
                  <a:gd name="T48" fmla="*/ 591 w 1156"/>
                  <a:gd name="T49" fmla="*/ 48 h 48"/>
                  <a:gd name="T50" fmla="*/ 521 w 1156"/>
                  <a:gd name="T51" fmla="*/ 48 h 48"/>
                  <a:gd name="T52" fmla="*/ 451 w 1156"/>
                  <a:gd name="T53" fmla="*/ 47 h 48"/>
                  <a:gd name="T54" fmla="*/ 379 w 1156"/>
                  <a:gd name="T55" fmla="*/ 47 h 48"/>
                  <a:gd name="T56" fmla="*/ 309 w 1156"/>
                  <a:gd name="T57" fmla="*/ 47 h 48"/>
                  <a:gd name="T58" fmla="*/ 238 w 1156"/>
                  <a:gd name="T59" fmla="*/ 46 h 48"/>
                  <a:gd name="T60" fmla="*/ 167 w 1156"/>
                  <a:gd name="T61" fmla="*/ 46 h 48"/>
                  <a:gd name="T62" fmla="*/ 96 w 1156"/>
                  <a:gd name="T63" fmla="*/ 46 h 48"/>
                  <a:gd name="T64" fmla="*/ 26 w 1156"/>
                  <a:gd name="T65" fmla="*/ 46 h 48"/>
                  <a:gd name="T66" fmla="*/ 14 w 1156"/>
                  <a:gd name="T67" fmla="*/ 25 h 48"/>
                  <a:gd name="T68" fmla="*/ 0 w 1156"/>
                  <a:gd name="T69" fmla="*/ 3 h 48"/>
                  <a:gd name="T70" fmla="*/ 35 w 1156"/>
                  <a:gd name="T71" fmla="*/ 1 h 48"/>
                  <a:gd name="T72" fmla="*/ 68 w 1156"/>
                  <a:gd name="T73" fmla="*/ 1 h 48"/>
                  <a:gd name="T74" fmla="*/ 102 w 1156"/>
                  <a:gd name="T75" fmla="*/ 2 h 48"/>
                  <a:gd name="T76" fmla="*/ 136 w 1156"/>
                  <a:gd name="T77" fmla="*/ 5 h 48"/>
                  <a:gd name="T78" fmla="*/ 170 w 1156"/>
                  <a:gd name="T79" fmla="*/ 9 h 48"/>
                  <a:gd name="T80" fmla="*/ 203 w 1156"/>
                  <a:gd name="T81" fmla="*/ 12 h 48"/>
                  <a:gd name="T82" fmla="*/ 236 w 1156"/>
                  <a:gd name="T83" fmla="*/ 16 h 48"/>
                  <a:gd name="T84" fmla="*/ 271 w 1156"/>
                  <a:gd name="T85" fmla="*/ 17 h 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56"/>
                  <a:gd name="T130" fmla="*/ 0 h 48"/>
                  <a:gd name="T131" fmla="*/ 1156 w 1156"/>
                  <a:gd name="T132" fmla="*/ 48 h 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56" h="48">
                    <a:moveTo>
                      <a:pt x="271" y="17"/>
                    </a:moveTo>
                    <a:lnTo>
                      <a:pt x="294" y="18"/>
                    </a:lnTo>
                    <a:lnTo>
                      <a:pt x="317" y="18"/>
                    </a:lnTo>
                    <a:lnTo>
                      <a:pt x="340" y="19"/>
                    </a:lnTo>
                    <a:lnTo>
                      <a:pt x="363" y="20"/>
                    </a:lnTo>
                    <a:lnTo>
                      <a:pt x="386" y="20"/>
                    </a:lnTo>
                    <a:lnTo>
                      <a:pt x="409" y="22"/>
                    </a:lnTo>
                    <a:lnTo>
                      <a:pt x="433" y="23"/>
                    </a:lnTo>
                    <a:lnTo>
                      <a:pt x="456" y="23"/>
                    </a:lnTo>
                    <a:lnTo>
                      <a:pt x="479" y="24"/>
                    </a:lnTo>
                    <a:lnTo>
                      <a:pt x="502" y="25"/>
                    </a:lnTo>
                    <a:lnTo>
                      <a:pt x="525" y="25"/>
                    </a:lnTo>
                    <a:lnTo>
                      <a:pt x="548" y="26"/>
                    </a:lnTo>
                    <a:lnTo>
                      <a:pt x="572" y="26"/>
                    </a:lnTo>
                    <a:lnTo>
                      <a:pt x="596" y="26"/>
                    </a:lnTo>
                    <a:lnTo>
                      <a:pt x="619" y="27"/>
                    </a:lnTo>
                    <a:lnTo>
                      <a:pt x="642" y="27"/>
                    </a:lnTo>
                    <a:lnTo>
                      <a:pt x="674" y="27"/>
                    </a:lnTo>
                    <a:lnTo>
                      <a:pt x="706" y="27"/>
                    </a:lnTo>
                    <a:lnTo>
                      <a:pt x="738" y="27"/>
                    </a:lnTo>
                    <a:lnTo>
                      <a:pt x="771" y="27"/>
                    </a:lnTo>
                    <a:lnTo>
                      <a:pt x="802" y="27"/>
                    </a:lnTo>
                    <a:lnTo>
                      <a:pt x="834" y="27"/>
                    </a:lnTo>
                    <a:lnTo>
                      <a:pt x="866" y="27"/>
                    </a:lnTo>
                    <a:lnTo>
                      <a:pt x="899" y="27"/>
                    </a:lnTo>
                    <a:lnTo>
                      <a:pt x="931" y="27"/>
                    </a:lnTo>
                    <a:lnTo>
                      <a:pt x="962" y="26"/>
                    </a:lnTo>
                    <a:lnTo>
                      <a:pt x="994" y="26"/>
                    </a:lnTo>
                    <a:lnTo>
                      <a:pt x="1026" y="25"/>
                    </a:lnTo>
                    <a:lnTo>
                      <a:pt x="1059" y="24"/>
                    </a:lnTo>
                    <a:lnTo>
                      <a:pt x="1090" y="23"/>
                    </a:lnTo>
                    <a:lnTo>
                      <a:pt x="1122" y="22"/>
                    </a:lnTo>
                    <a:lnTo>
                      <a:pt x="1154" y="20"/>
                    </a:lnTo>
                    <a:lnTo>
                      <a:pt x="1156" y="38"/>
                    </a:lnTo>
                    <a:lnTo>
                      <a:pt x="1121" y="39"/>
                    </a:lnTo>
                    <a:lnTo>
                      <a:pt x="1086" y="41"/>
                    </a:lnTo>
                    <a:lnTo>
                      <a:pt x="1051" y="42"/>
                    </a:lnTo>
                    <a:lnTo>
                      <a:pt x="1015" y="43"/>
                    </a:lnTo>
                    <a:lnTo>
                      <a:pt x="980" y="43"/>
                    </a:lnTo>
                    <a:lnTo>
                      <a:pt x="945" y="45"/>
                    </a:lnTo>
                    <a:lnTo>
                      <a:pt x="909" y="46"/>
                    </a:lnTo>
                    <a:lnTo>
                      <a:pt x="874" y="46"/>
                    </a:lnTo>
                    <a:lnTo>
                      <a:pt x="839" y="47"/>
                    </a:lnTo>
                    <a:lnTo>
                      <a:pt x="803" y="47"/>
                    </a:lnTo>
                    <a:lnTo>
                      <a:pt x="768" y="47"/>
                    </a:lnTo>
                    <a:lnTo>
                      <a:pt x="733" y="48"/>
                    </a:lnTo>
                    <a:lnTo>
                      <a:pt x="697" y="48"/>
                    </a:lnTo>
                    <a:lnTo>
                      <a:pt x="662" y="48"/>
                    </a:lnTo>
                    <a:lnTo>
                      <a:pt x="627" y="48"/>
                    </a:lnTo>
                    <a:lnTo>
                      <a:pt x="591" y="48"/>
                    </a:lnTo>
                    <a:lnTo>
                      <a:pt x="557" y="48"/>
                    </a:lnTo>
                    <a:lnTo>
                      <a:pt x="521" y="48"/>
                    </a:lnTo>
                    <a:lnTo>
                      <a:pt x="485" y="47"/>
                    </a:lnTo>
                    <a:lnTo>
                      <a:pt x="451" y="47"/>
                    </a:lnTo>
                    <a:lnTo>
                      <a:pt x="415" y="47"/>
                    </a:lnTo>
                    <a:lnTo>
                      <a:pt x="379" y="47"/>
                    </a:lnTo>
                    <a:lnTo>
                      <a:pt x="345" y="47"/>
                    </a:lnTo>
                    <a:lnTo>
                      <a:pt x="309" y="47"/>
                    </a:lnTo>
                    <a:lnTo>
                      <a:pt x="273" y="46"/>
                    </a:lnTo>
                    <a:lnTo>
                      <a:pt x="238" y="46"/>
                    </a:lnTo>
                    <a:lnTo>
                      <a:pt x="203" y="46"/>
                    </a:lnTo>
                    <a:lnTo>
                      <a:pt x="167" y="46"/>
                    </a:lnTo>
                    <a:lnTo>
                      <a:pt x="132" y="46"/>
                    </a:lnTo>
                    <a:lnTo>
                      <a:pt x="96" y="46"/>
                    </a:lnTo>
                    <a:lnTo>
                      <a:pt x="61" y="46"/>
                    </a:lnTo>
                    <a:lnTo>
                      <a:pt x="26" y="46"/>
                    </a:lnTo>
                    <a:lnTo>
                      <a:pt x="20" y="36"/>
                    </a:lnTo>
                    <a:lnTo>
                      <a:pt x="14" y="25"/>
                    </a:lnTo>
                    <a:lnTo>
                      <a:pt x="7" y="13"/>
                    </a:lnTo>
                    <a:lnTo>
                      <a:pt x="0" y="3"/>
                    </a:lnTo>
                    <a:lnTo>
                      <a:pt x="18" y="1"/>
                    </a:lnTo>
                    <a:lnTo>
                      <a:pt x="35" y="1"/>
                    </a:lnTo>
                    <a:lnTo>
                      <a:pt x="51" y="0"/>
                    </a:lnTo>
                    <a:lnTo>
                      <a:pt x="68" y="1"/>
                    </a:lnTo>
                    <a:lnTo>
                      <a:pt x="86" y="1"/>
                    </a:lnTo>
                    <a:lnTo>
                      <a:pt x="102" y="2"/>
                    </a:lnTo>
                    <a:lnTo>
                      <a:pt x="119" y="3"/>
                    </a:lnTo>
                    <a:lnTo>
                      <a:pt x="136" y="5"/>
                    </a:lnTo>
                    <a:lnTo>
                      <a:pt x="152" y="7"/>
                    </a:lnTo>
                    <a:lnTo>
                      <a:pt x="170" y="9"/>
                    </a:lnTo>
                    <a:lnTo>
                      <a:pt x="186" y="11"/>
                    </a:lnTo>
                    <a:lnTo>
                      <a:pt x="203" y="12"/>
                    </a:lnTo>
                    <a:lnTo>
                      <a:pt x="220" y="15"/>
                    </a:lnTo>
                    <a:lnTo>
                      <a:pt x="236" y="16"/>
                    </a:lnTo>
                    <a:lnTo>
                      <a:pt x="254" y="17"/>
                    </a:lnTo>
                    <a:lnTo>
                      <a:pt x="271" y="17"/>
                    </a:lnTo>
                    <a:close/>
                  </a:path>
                </a:pathLst>
              </a:custGeom>
              <a:solidFill>
                <a:srgbClr val="3F3F3F"/>
              </a:solidFill>
              <a:ln w="9525">
                <a:noFill/>
                <a:round/>
                <a:headEnd/>
                <a:tailEnd/>
              </a:ln>
            </p:spPr>
            <p:txBody>
              <a:bodyPr/>
              <a:lstStyle/>
              <a:p>
                <a:endParaRPr lang="en-US"/>
              </a:p>
            </p:txBody>
          </p:sp>
          <p:sp>
            <p:nvSpPr>
              <p:cNvPr id="73782" name="Freeform 83"/>
              <p:cNvSpPr>
                <a:spLocks/>
              </p:cNvSpPr>
              <p:nvPr/>
            </p:nvSpPr>
            <p:spPr bwMode="auto">
              <a:xfrm>
                <a:off x="1601" y="3195"/>
                <a:ext cx="21" cy="19"/>
              </a:xfrm>
              <a:custGeom>
                <a:avLst/>
                <a:gdLst>
                  <a:gd name="T0" fmla="*/ 22 w 42"/>
                  <a:gd name="T1" fmla="*/ 38 h 38"/>
                  <a:gd name="T2" fmla="*/ 30 w 42"/>
                  <a:gd name="T3" fmla="*/ 37 h 38"/>
                  <a:gd name="T4" fmla="*/ 37 w 42"/>
                  <a:gd name="T5" fmla="*/ 33 h 38"/>
                  <a:gd name="T6" fmla="*/ 41 w 42"/>
                  <a:gd name="T7" fmla="*/ 27 h 38"/>
                  <a:gd name="T8" fmla="*/ 42 w 42"/>
                  <a:gd name="T9" fmla="*/ 19 h 38"/>
                  <a:gd name="T10" fmla="*/ 41 w 42"/>
                  <a:gd name="T11" fmla="*/ 12 h 38"/>
                  <a:gd name="T12" fmla="*/ 37 w 42"/>
                  <a:gd name="T13" fmla="*/ 6 h 38"/>
                  <a:gd name="T14" fmla="*/ 30 w 42"/>
                  <a:gd name="T15" fmla="*/ 2 h 38"/>
                  <a:gd name="T16" fmla="*/ 22 w 42"/>
                  <a:gd name="T17" fmla="*/ 0 h 38"/>
                  <a:gd name="T18" fmla="*/ 12 w 42"/>
                  <a:gd name="T19" fmla="*/ 2 h 38"/>
                  <a:gd name="T20" fmla="*/ 6 w 42"/>
                  <a:gd name="T21" fmla="*/ 6 h 38"/>
                  <a:gd name="T22" fmla="*/ 1 w 42"/>
                  <a:gd name="T23" fmla="*/ 12 h 38"/>
                  <a:gd name="T24" fmla="*/ 0 w 42"/>
                  <a:gd name="T25" fmla="*/ 19 h 38"/>
                  <a:gd name="T26" fmla="*/ 1 w 42"/>
                  <a:gd name="T27" fmla="*/ 27 h 38"/>
                  <a:gd name="T28" fmla="*/ 6 w 42"/>
                  <a:gd name="T29" fmla="*/ 33 h 38"/>
                  <a:gd name="T30" fmla="*/ 12 w 42"/>
                  <a:gd name="T31" fmla="*/ 37 h 38"/>
                  <a:gd name="T32" fmla="*/ 22 w 42"/>
                  <a:gd name="T33" fmla="*/ 3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38"/>
                  <a:gd name="T53" fmla="*/ 42 w 42"/>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38">
                    <a:moveTo>
                      <a:pt x="22" y="38"/>
                    </a:moveTo>
                    <a:lnTo>
                      <a:pt x="30" y="37"/>
                    </a:lnTo>
                    <a:lnTo>
                      <a:pt x="37" y="33"/>
                    </a:lnTo>
                    <a:lnTo>
                      <a:pt x="41" y="27"/>
                    </a:lnTo>
                    <a:lnTo>
                      <a:pt x="42" y="19"/>
                    </a:lnTo>
                    <a:lnTo>
                      <a:pt x="41" y="12"/>
                    </a:lnTo>
                    <a:lnTo>
                      <a:pt x="37" y="6"/>
                    </a:lnTo>
                    <a:lnTo>
                      <a:pt x="30" y="2"/>
                    </a:lnTo>
                    <a:lnTo>
                      <a:pt x="22" y="0"/>
                    </a:lnTo>
                    <a:lnTo>
                      <a:pt x="12" y="2"/>
                    </a:lnTo>
                    <a:lnTo>
                      <a:pt x="6" y="6"/>
                    </a:lnTo>
                    <a:lnTo>
                      <a:pt x="1" y="12"/>
                    </a:lnTo>
                    <a:lnTo>
                      <a:pt x="0" y="19"/>
                    </a:lnTo>
                    <a:lnTo>
                      <a:pt x="1" y="27"/>
                    </a:lnTo>
                    <a:lnTo>
                      <a:pt x="6" y="33"/>
                    </a:lnTo>
                    <a:lnTo>
                      <a:pt x="12" y="37"/>
                    </a:lnTo>
                    <a:lnTo>
                      <a:pt x="22" y="38"/>
                    </a:lnTo>
                    <a:close/>
                  </a:path>
                </a:pathLst>
              </a:custGeom>
              <a:solidFill>
                <a:srgbClr val="000000"/>
              </a:solidFill>
              <a:ln w="9525">
                <a:noFill/>
                <a:round/>
                <a:headEnd/>
                <a:tailEnd/>
              </a:ln>
            </p:spPr>
            <p:txBody>
              <a:bodyPr/>
              <a:lstStyle/>
              <a:p>
                <a:endParaRPr lang="en-US"/>
              </a:p>
            </p:txBody>
          </p:sp>
          <p:sp>
            <p:nvSpPr>
              <p:cNvPr id="73783" name="Freeform 84"/>
              <p:cNvSpPr>
                <a:spLocks/>
              </p:cNvSpPr>
              <p:nvPr/>
            </p:nvSpPr>
            <p:spPr bwMode="auto">
              <a:xfrm>
                <a:off x="1596" y="3225"/>
                <a:ext cx="21" cy="20"/>
              </a:xfrm>
              <a:custGeom>
                <a:avLst/>
                <a:gdLst>
                  <a:gd name="T0" fmla="*/ 20 w 41"/>
                  <a:gd name="T1" fmla="*/ 39 h 39"/>
                  <a:gd name="T2" fmla="*/ 28 w 41"/>
                  <a:gd name="T3" fmla="*/ 38 h 39"/>
                  <a:gd name="T4" fmla="*/ 35 w 41"/>
                  <a:gd name="T5" fmla="*/ 34 h 39"/>
                  <a:gd name="T6" fmla="*/ 40 w 41"/>
                  <a:gd name="T7" fmla="*/ 28 h 39"/>
                  <a:gd name="T8" fmla="*/ 41 w 41"/>
                  <a:gd name="T9" fmla="*/ 20 h 39"/>
                  <a:gd name="T10" fmla="*/ 40 w 41"/>
                  <a:gd name="T11" fmla="*/ 13 h 39"/>
                  <a:gd name="T12" fmla="*/ 35 w 41"/>
                  <a:gd name="T13" fmla="*/ 6 h 39"/>
                  <a:gd name="T14" fmla="*/ 28 w 41"/>
                  <a:gd name="T15" fmla="*/ 1 h 39"/>
                  <a:gd name="T16" fmla="*/ 20 w 41"/>
                  <a:gd name="T17" fmla="*/ 0 h 39"/>
                  <a:gd name="T18" fmla="*/ 12 w 41"/>
                  <a:gd name="T19" fmla="*/ 1 h 39"/>
                  <a:gd name="T20" fmla="*/ 5 w 41"/>
                  <a:gd name="T21" fmla="*/ 6 h 39"/>
                  <a:gd name="T22" fmla="*/ 1 w 41"/>
                  <a:gd name="T23" fmla="*/ 13 h 39"/>
                  <a:gd name="T24" fmla="*/ 0 w 41"/>
                  <a:gd name="T25" fmla="*/ 20 h 39"/>
                  <a:gd name="T26" fmla="*/ 1 w 41"/>
                  <a:gd name="T27" fmla="*/ 28 h 39"/>
                  <a:gd name="T28" fmla="*/ 5 w 41"/>
                  <a:gd name="T29" fmla="*/ 34 h 39"/>
                  <a:gd name="T30" fmla="*/ 12 w 41"/>
                  <a:gd name="T31" fmla="*/ 38 h 39"/>
                  <a:gd name="T32" fmla="*/ 20 w 41"/>
                  <a:gd name="T33" fmla="*/ 39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39"/>
                  <a:gd name="T53" fmla="*/ 41 w 41"/>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39">
                    <a:moveTo>
                      <a:pt x="20" y="39"/>
                    </a:moveTo>
                    <a:lnTo>
                      <a:pt x="28" y="38"/>
                    </a:lnTo>
                    <a:lnTo>
                      <a:pt x="35" y="34"/>
                    </a:lnTo>
                    <a:lnTo>
                      <a:pt x="40" y="28"/>
                    </a:lnTo>
                    <a:lnTo>
                      <a:pt x="41" y="20"/>
                    </a:lnTo>
                    <a:lnTo>
                      <a:pt x="40" y="13"/>
                    </a:lnTo>
                    <a:lnTo>
                      <a:pt x="35" y="6"/>
                    </a:lnTo>
                    <a:lnTo>
                      <a:pt x="28" y="1"/>
                    </a:lnTo>
                    <a:lnTo>
                      <a:pt x="20" y="0"/>
                    </a:lnTo>
                    <a:lnTo>
                      <a:pt x="12" y="1"/>
                    </a:lnTo>
                    <a:lnTo>
                      <a:pt x="5" y="6"/>
                    </a:lnTo>
                    <a:lnTo>
                      <a:pt x="1" y="13"/>
                    </a:lnTo>
                    <a:lnTo>
                      <a:pt x="0" y="20"/>
                    </a:lnTo>
                    <a:lnTo>
                      <a:pt x="1" y="28"/>
                    </a:lnTo>
                    <a:lnTo>
                      <a:pt x="5" y="34"/>
                    </a:lnTo>
                    <a:lnTo>
                      <a:pt x="12" y="38"/>
                    </a:lnTo>
                    <a:lnTo>
                      <a:pt x="20" y="39"/>
                    </a:lnTo>
                    <a:close/>
                  </a:path>
                </a:pathLst>
              </a:custGeom>
              <a:solidFill>
                <a:srgbClr val="000000"/>
              </a:solidFill>
              <a:ln w="9525">
                <a:noFill/>
                <a:round/>
                <a:headEnd/>
                <a:tailEnd/>
              </a:ln>
            </p:spPr>
            <p:txBody>
              <a:bodyPr/>
              <a:lstStyle/>
              <a:p>
                <a:endParaRPr lang="en-US"/>
              </a:p>
            </p:txBody>
          </p:sp>
          <p:sp>
            <p:nvSpPr>
              <p:cNvPr id="73784" name="Freeform 85"/>
              <p:cNvSpPr>
                <a:spLocks/>
              </p:cNvSpPr>
              <p:nvPr/>
            </p:nvSpPr>
            <p:spPr bwMode="auto">
              <a:xfrm>
                <a:off x="1639" y="3193"/>
                <a:ext cx="21" cy="19"/>
              </a:xfrm>
              <a:custGeom>
                <a:avLst/>
                <a:gdLst>
                  <a:gd name="T0" fmla="*/ 21 w 41"/>
                  <a:gd name="T1" fmla="*/ 38 h 38"/>
                  <a:gd name="T2" fmla="*/ 29 w 41"/>
                  <a:gd name="T3" fmla="*/ 37 h 38"/>
                  <a:gd name="T4" fmla="*/ 36 w 41"/>
                  <a:gd name="T5" fmla="*/ 32 h 38"/>
                  <a:gd name="T6" fmla="*/ 40 w 41"/>
                  <a:gd name="T7" fmla="*/ 26 h 38"/>
                  <a:gd name="T8" fmla="*/ 41 w 41"/>
                  <a:gd name="T9" fmla="*/ 18 h 38"/>
                  <a:gd name="T10" fmla="*/ 40 w 41"/>
                  <a:gd name="T11" fmla="*/ 12 h 38"/>
                  <a:gd name="T12" fmla="*/ 36 w 41"/>
                  <a:gd name="T13" fmla="*/ 6 h 38"/>
                  <a:gd name="T14" fmla="*/ 29 w 41"/>
                  <a:gd name="T15" fmla="*/ 1 h 38"/>
                  <a:gd name="T16" fmla="*/ 21 w 41"/>
                  <a:gd name="T17" fmla="*/ 0 h 38"/>
                  <a:gd name="T18" fmla="*/ 13 w 41"/>
                  <a:gd name="T19" fmla="*/ 1 h 38"/>
                  <a:gd name="T20" fmla="*/ 6 w 41"/>
                  <a:gd name="T21" fmla="*/ 6 h 38"/>
                  <a:gd name="T22" fmla="*/ 1 w 41"/>
                  <a:gd name="T23" fmla="*/ 12 h 38"/>
                  <a:gd name="T24" fmla="*/ 0 w 41"/>
                  <a:gd name="T25" fmla="*/ 18 h 38"/>
                  <a:gd name="T26" fmla="*/ 1 w 41"/>
                  <a:gd name="T27" fmla="*/ 26 h 38"/>
                  <a:gd name="T28" fmla="*/ 6 w 41"/>
                  <a:gd name="T29" fmla="*/ 32 h 38"/>
                  <a:gd name="T30" fmla="*/ 13 w 41"/>
                  <a:gd name="T31" fmla="*/ 37 h 38"/>
                  <a:gd name="T32" fmla="*/ 21 w 41"/>
                  <a:gd name="T33" fmla="*/ 3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38"/>
                  <a:gd name="T53" fmla="*/ 41 w 41"/>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38">
                    <a:moveTo>
                      <a:pt x="21" y="38"/>
                    </a:moveTo>
                    <a:lnTo>
                      <a:pt x="29" y="37"/>
                    </a:lnTo>
                    <a:lnTo>
                      <a:pt x="36" y="32"/>
                    </a:lnTo>
                    <a:lnTo>
                      <a:pt x="40" y="26"/>
                    </a:lnTo>
                    <a:lnTo>
                      <a:pt x="41" y="18"/>
                    </a:lnTo>
                    <a:lnTo>
                      <a:pt x="40" y="12"/>
                    </a:lnTo>
                    <a:lnTo>
                      <a:pt x="36" y="6"/>
                    </a:lnTo>
                    <a:lnTo>
                      <a:pt x="29" y="1"/>
                    </a:lnTo>
                    <a:lnTo>
                      <a:pt x="21" y="0"/>
                    </a:lnTo>
                    <a:lnTo>
                      <a:pt x="13" y="1"/>
                    </a:lnTo>
                    <a:lnTo>
                      <a:pt x="6" y="6"/>
                    </a:lnTo>
                    <a:lnTo>
                      <a:pt x="1" y="12"/>
                    </a:lnTo>
                    <a:lnTo>
                      <a:pt x="0" y="18"/>
                    </a:lnTo>
                    <a:lnTo>
                      <a:pt x="1" y="26"/>
                    </a:lnTo>
                    <a:lnTo>
                      <a:pt x="6" y="32"/>
                    </a:lnTo>
                    <a:lnTo>
                      <a:pt x="13" y="37"/>
                    </a:lnTo>
                    <a:lnTo>
                      <a:pt x="21" y="38"/>
                    </a:lnTo>
                    <a:close/>
                  </a:path>
                </a:pathLst>
              </a:custGeom>
              <a:solidFill>
                <a:srgbClr val="000000"/>
              </a:solidFill>
              <a:ln w="9525">
                <a:noFill/>
                <a:round/>
                <a:headEnd/>
                <a:tailEnd/>
              </a:ln>
            </p:spPr>
            <p:txBody>
              <a:bodyPr/>
              <a:lstStyle/>
              <a:p>
                <a:endParaRPr lang="en-US"/>
              </a:p>
            </p:txBody>
          </p:sp>
          <p:sp>
            <p:nvSpPr>
              <p:cNvPr id="73785" name="Freeform 86"/>
              <p:cNvSpPr>
                <a:spLocks/>
              </p:cNvSpPr>
              <p:nvPr/>
            </p:nvSpPr>
            <p:spPr bwMode="auto">
              <a:xfrm>
                <a:off x="1623" y="3217"/>
                <a:ext cx="21" cy="19"/>
              </a:xfrm>
              <a:custGeom>
                <a:avLst/>
                <a:gdLst>
                  <a:gd name="T0" fmla="*/ 20 w 42"/>
                  <a:gd name="T1" fmla="*/ 39 h 39"/>
                  <a:gd name="T2" fmla="*/ 29 w 42"/>
                  <a:gd name="T3" fmla="*/ 38 h 39"/>
                  <a:gd name="T4" fmla="*/ 36 w 42"/>
                  <a:gd name="T5" fmla="*/ 33 h 39"/>
                  <a:gd name="T6" fmla="*/ 41 w 42"/>
                  <a:gd name="T7" fmla="*/ 27 h 39"/>
                  <a:gd name="T8" fmla="*/ 42 w 42"/>
                  <a:gd name="T9" fmla="*/ 20 h 39"/>
                  <a:gd name="T10" fmla="*/ 41 w 42"/>
                  <a:gd name="T11" fmla="*/ 13 h 39"/>
                  <a:gd name="T12" fmla="*/ 36 w 42"/>
                  <a:gd name="T13" fmla="*/ 6 h 39"/>
                  <a:gd name="T14" fmla="*/ 29 w 42"/>
                  <a:gd name="T15" fmla="*/ 1 h 39"/>
                  <a:gd name="T16" fmla="*/ 20 w 42"/>
                  <a:gd name="T17" fmla="*/ 0 h 39"/>
                  <a:gd name="T18" fmla="*/ 12 w 42"/>
                  <a:gd name="T19" fmla="*/ 1 h 39"/>
                  <a:gd name="T20" fmla="*/ 5 w 42"/>
                  <a:gd name="T21" fmla="*/ 6 h 39"/>
                  <a:gd name="T22" fmla="*/ 1 w 42"/>
                  <a:gd name="T23" fmla="*/ 13 h 39"/>
                  <a:gd name="T24" fmla="*/ 0 w 42"/>
                  <a:gd name="T25" fmla="*/ 20 h 39"/>
                  <a:gd name="T26" fmla="*/ 1 w 42"/>
                  <a:gd name="T27" fmla="*/ 27 h 39"/>
                  <a:gd name="T28" fmla="*/ 5 w 42"/>
                  <a:gd name="T29" fmla="*/ 33 h 39"/>
                  <a:gd name="T30" fmla="*/ 12 w 42"/>
                  <a:gd name="T31" fmla="*/ 38 h 39"/>
                  <a:gd name="T32" fmla="*/ 20 w 42"/>
                  <a:gd name="T33" fmla="*/ 39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39"/>
                  <a:gd name="T53" fmla="*/ 42 w 42"/>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39">
                    <a:moveTo>
                      <a:pt x="20" y="39"/>
                    </a:moveTo>
                    <a:lnTo>
                      <a:pt x="29" y="38"/>
                    </a:lnTo>
                    <a:lnTo>
                      <a:pt x="36" y="33"/>
                    </a:lnTo>
                    <a:lnTo>
                      <a:pt x="41" y="27"/>
                    </a:lnTo>
                    <a:lnTo>
                      <a:pt x="42" y="20"/>
                    </a:lnTo>
                    <a:lnTo>
                      <a:pt x="41" y="13"/>
                    </a:lnTo>
                    <a:lnTo>
                      <a:pt x="36" y="6"/>
                    </a:lnTo>
                    <a:lnTo>
                      <a:pt x="29" y="1"/>
                    </a:lnTo>
                    <a:lnTo>
                      <a:pt x="20" y="0"/>
                    </a:lnTo>
                    <a:lnTo>
                      <a:pt x="12" y="1"/>
                    </a:lnTo>
                    <a:lnTo>
                      <a:pt x="5" y="6"/>
                    </a:lnTo>
                    <a:lnTo>
                      <a:pt x="1" y="13"/>
                    </a:lnTo>
                    <a:lnTo>
                      <a:pt x="0" y="20"/>
                    </a:lnTo>
                    <a:lnTo>
                      <a:pt x="1" y="27"/>
                    </a:lnTo>
                    <a:lnTo>
                      <a:pt x="5" y="33"/>
                    </a:lnTo>
                    <a:lnTo>
                      <a:pt x="12" y="38"/>
                    </a:lnTo>
                    <a:lnTo>
                      <a:pt x="20" y="39"/>
                    </a:lnTo>
                    <a:close/>
                  </a:path>
                </a:pathLst>
              </a:custGeom>
              <a:solidFill>
                <a:srgbClr val="000000"/>
              </a:solidFill>
              <a:ln w="9525">
                <a:noFill/>
                <a:round/>
                <a:headEnd/>
                <a:tailEnd/>
              </a:ln>
            </p:spPr>
            <p:txBody>
              <a:bodyPr/>
              <a:lstStyle/>
              <a:p>
                <a:endParaRPr lang="en-US"/>
              </a:p>
            </p:txBody>
          </p:sp>
          <p:sp>
            <p:nvSpPr>
              <p:cNvPr id="73786" name="Freeform 87"/>
              <p:cNvSpPr>
                <a:spLocks/>
              </p:cNvSpPr>
              <p:nvPr/>
            </p:nvSpPr>
            <p:spPr bwMode="auto">
              <a:xfrm>
                <a:off x="1623" y="3245"/>
                <a:ext cx="21" cy="20"/>
              </a:xfrm>
              <a:custGeom>
                <a:avLst/>
                <a:gdLst>
                  <a:gd name="T0" fmla="*/ 20 w 42"/>
                  <a:gd name="T1" fmla="*/ 39 h 39"/>
                  <a:gd name="T2" fmla="*/ 29 w 42"/>
                  <a:gd name="T3" fmla="*/ 38 h 39"/>
                  <a:gd name="T4" fmla="*/ 36 w 42"/>
                  <a:gd name="T5" fmla="*/ 33 h 39"/>
                  <a:gd name="T6" fmla="*/ 41 w 42"/>
                  <a:gd name="T7" fmla="*/ 26 h 39"/>
                  <a:gd name="T8" fmla="*/ 42 w 42"/>
                  <a:gd name="T9" fmla="*/ 19 h 39"/>
                  <a:gd name="T10" fmla="*/ 41 w 42"/>
                  <a:gd name="T11" fmla="*/ 12 h 39"/>
                  <a:gd name="T12" fmla="*/ 36 w 42"/>
                  <a:gd name="T13" fmla="*/ 5 h 39"/>
                  <a:gd name="T14" fmla="*/ 29 w 42"/>
                  <a:gd name="T15" fmla="*/ 1 h 39"/>
                  <a:gd name="T16" fmla="*/ 20 w 42"/>
                  <a:gd name="T17" fmla="*/ 0 h 39"/>
                  <a:gd name="T18" fmla="*/ 12 w 42"/>
                  <a:gd name="T19" fmla="*/ 1 h 39"/>
                  <a:gd name="T20" fmla="*/ 5 w 42"/>
                  <a:gd name="T21" fmla="*/ 5 h 39"/>
                  <a:gd name="T22" fmla="*/ 1 w 42"/>
                  <a:gd name="T23" fmla="*/ 12 h 39"/>
                  <a:gd name="T24" fmla="*/ 0 w 42"/>
                  <a:gd name="T25" fmla="*/ 19 h 39"/>
                  <a:gd name="T26" fmla="*/ 1 w 42"/>
                  <a:gd name="T27" fmla="*/ 26 h 39"/>
                  <a:gd name="T28" fmla="*/ 5 w 42"/>
                  <a:gd name="T29" fmla="*/ 33 h 39"/>
                  <a:gd name="T30" fmla="*/ 12 w 42"/>
                  <a:gd name="T31" fmla="*/ 38 h 39"/>
                  <a:gd name="T32" fmla="*/ 20 w 42"/>
                  <a:gd name="T33" fmla="*/ 39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39"/>
                  <a:gd name="T53" fmla="*/ 42 w 42"/>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39">
                    <a:moveTo>
                      <a:pt x="20" y="39"/>
                    </a:moveTo>
                    <a:lnTo>
                      <a:pt x="29" y="38"/>
                    </a:lnTo>
                    <a:lnTo>
                      <a:pt x="36" y="33"/>
                    </a:lnTo>
                    <a:lnTo>
                      <a:pt x="41" y="26"/>
                    </a:lnTo>
                    <a:lnTo>
                      <a:pt x="42" y="19"/>
                    </a:lnTo>
                    <a:lnTo>
                      <a:pt x="41" y="12"/>
                    </a:lnTo>
                    <a:lnTo>
                      <a:pt x="36" y="5"/>
                    </a:lnTo>
                    <a:lnTo>
                      <a:pt x="29" y="1"/>
                    </a:lnTo>
                    <a:lnTo>
                      <a:pt x="20" y="0"/>
                    </a:lnTo>
                    <a:lnTo>
                      <a:pt x="12" y="1"/>
                    </a:lnTo>
                    <a:lnTo>
                      <a:pt x="5" y="5"/>
                    </a:lnTo>
                    <a:lnTo>
                      <a:pt x="1" y="12"/>
                    </a:lnTo>
                    <a:lnTo>
                      <a:pt x="0" y="19"/>
                    </a:lnTo>
                    <a:lnTo>
                      <a:pt x="1" y="26"/>
                    </a:lnTo>
                    <a:lnTo>
                      <a:pt x="5" y="33"/>
                    </a:lnTo>
                    <a:lnTo>
                      <a:pt x="12" y="38"/>
                    </a:lnTo>
                    <a:lnTo>
                      <a:pt x="20" y="39"/>
                    </a:lnTo>
                    <a:close/>
                  </a:path>
                </a:pathLst>
              </a:custGeom>
              <a:solidFill>
                <a:srgbClr val="000000"/>
              </a:solidFill>
              <a:ln w="9525">
                <a:noFill/>
                <a:round/>
                <a:headEnd/>
                <a:tailEnd/>
              </a:ln>
            </p:spPr>
            <p:txBody>
              <a:bodyPr/>
              <a:lstStyle/>
              <a:p>
                <a:endParaRPr lang="en-US"/>
              </a:p>
            </p:txBody>
          </p:sp>
          <p:sp>
            <p:nvSpPr>
              <p:cNvPr id="73787" name="Freeform 88"/>
              <p:cNvSpPr>
                <a:spLocks/>
              </p:cNvSpPr>
              <p:nvPr/>
            </p:nvSpPr>
            <p:spPr bwMode="auto">
              <a:xfrm>
                <a:off x="1651" y="3227"/>
                <a:ext cx="21" cy="19"/>
              </a:xfrm>
              <a:custGeom>
                <a:avLst/>
                <a:gdLst>
                  <a:gd name="T0" fmla="*/ 21 w 41"/>
                  <a:gd name="T1" fmla="*/ 38 h 38"/>
                  <a:gd name="T2" fmla="*/ 29 w 41"/>
                  <a:gd name="T3" fmla="*/ 37 h 38"/>
                  <a:gd name="T4" fmla="*/ 36 w 41"/>
                  <a:gd name="T5" fmla="*/ 32 h 38"/>
                  <a:gd name="T6" fmla="*/ 40 w 41"/>
                  <a:gd name="T7" fmla="*/ 26 h 38"/>
                  <a:gd name="T8" fmla="*/ 41 w 41"/>
                  <a:gd name="T9" fmla="*/ 18 h 38"/>
                  <a:gd name="T10" fmla="*/ 40 w 41"/>
                  <a:gd name="T11" fmla="*/ 11 h 38"/>
                  <a:gd name="T12" fmla="*/ 36 w 41"/>
                  <a:gd name="T13" fmla="*/ 6 h 38"/>
                  <a:gd name="T14" fmla="*/ 29 w 41"/>
                  <a:gd name="T15" fmla="*/ 1 h 38"/>
                  <a:gd name="T16" fmla="*/ 21 w 41"/>
                  <a:gd name="T17" fmla="*/ 0 h 38"/>
                  <a:gd name="T18" fmla="*/ 13 w 41"/>
                  <a:gd name="T19" fmla="*/ 1 h 38"/>
                  <a:gd name="T20" fmla="*/ 6 w 41"/>
                  <a:gd name="T21" fmla="*/ 6 h 38"/>
                  <a:gd name="T22" fmla="*/ 1 w 41"/>
                  <a:gd name="T23" fmla="*/ 11 h 38"/>
                  <a:gd name="T24" fmla="*/ 0 w 41"/>
                  <a:gd name="T25" fmla="*/ 18 h 38"/>
                  <a:gd name="T26" fmla="*/ 1 w 41"/>
                  <a:gd name="T27" fmla="*/ 26 h 38"/>
                  <a:gd name="T28" fmla="*/ 6 w 41"/>
                  <a:gd name="T29" fmla="*/ 32 h 38"/>
                  <a:gd name="T30" fmla="*/ 13 w 41"/>
                  <a:gd name="T31" fmla="*/ 37 h 38"/>
                  <a:gd name="T32" fmla="*/ 21 w 41"/>
                  <a:gd name="T33" fmla="*/ 3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38"/>
                  <a:gd name="T53" fmla="*/ 41 w 41"/>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38">
                    <a:moveTo>
                      <a:pt x="21" y="38"/>
                    </a:moveTo>
                    <a:lnTo>
                      <a:pt x="29" y="37"/>
                    </a:lnTo>
                    <a:lnTo>
                      <a:pt x="36" y="32"/>
                    </a:lnTo>
                    <a:lnTo>
                      <a:pt x="40" y="26"/>
                    </a:lnTo>
                    <a:lnTo>
                      <a:pt x="41" y="18"/>
                    </a:lnTo>
                    <a:lnTo>
                      <a:pt x="40" y="11"/>
                    </a:lnTo>
                    <a:lnTo>
                      <a:pt x="36" y="6"/>
                    </a:lnTo>
                    <a:lnTo>
                      <a:pt x="29" y="1"/>
                    </a:lnTo>
                    <a:lnTo>
                      <a:pt x="21" y="0"/>
                    </a:lnTo>
                    <a:lnTo>
                      <a:pt x="13" y="1"/>
                    </a:lnTo>
                    <a:lnTo>
                      <a:pt x="6" y="6"/>
                    </a:lnTo>
                    <a:lnTo>
                      <a:pt x="1" y="11"/>
                    </a:lnTo>
                    <a:lnTo>
                      <a:pt x="0" y="18"/>
                    </a:lnTo>
                    <a:lnTo>
                      <a:pt x="1" y="26"/>
                    </a:lnTo>
                    <a:lnTo>
                      <a:pt x="6" y="32"/>
                    </a:lnTo>
                    <a:lnTo>
                      <a:pt x="13" y="37"/>
                    </a:lnTo>
                    <a:lnTo>
                      <a:pt x="21" y="38"/>
                    </a:lnTo>
                    <a:close/>
                  </a:path>
                </a:pathLst>
              </a:custGeom>
              <a:solidFill>
                <a:srgbClr val="000000"/>
              </a:solidFill>
              <a:ln w="9525">
                <a:noFill/>
                <a:round/>
                <a:headEnd/>
                <a:tailEnd/>
              </a:ln>
            </p:spPr>
            <p:txBody>
              <a:bodyPr/>
              <a:lstStyle/>
              <a:p>
                <a:endParaRPr lang="en-US"/>
              </a:p>
            </p:txBody>
          </p:sp>
          <p:sp>
            <p:nvSpPr>
              <p:cNvPr id="73788" name="Freeform 89"/>
              <p:cNvSpPr>
                <a:spLocks/>
              </p:cNvSpPr>
              <p:nvPr/>
            </p:nvSpPr>
            <p:spPr bwMode="auto">
              <a:xfrm>
                <a:off x="1647" y="3261"/>
                <a:ext cx="21" cy="20"/>
              </a:xfrm>
              <a:custGeom>
                <a:avLst/>
                <a:gdLst>
                  <a:gd name="T0" fmla="*/ 22 w 42"/>
                  <a:gd name="T1" fmla="*/ 39 h 39"/>
                  <a:gd name="T2" fmla="*/ 30 w 42"/>
                  <a:gd name="T3" fmla="*/ 38 h 39"/>
                  <a:gd name="T4" fmla="*/ 37 w 42"/>
                  <a:gd name="T5" fmla="*/ 33 h 39"/>
                  <a:gd name="T6" fmla="*/ 41 w 42"/>
                  <a:gd name="T7" fmla="*/ 26 h 39"/>
                  <a:gd name="T8" fmla="*/ 42 w 42"/>
                  <a:gd name="T9" fmla="*/ 19 h 39"/>
                  <a:gd name="T10" fmla="*/ 41 w 42"/>
                  <a:gd name="T11" fmla="*/ 13 h 39"/>
                  <a:gd name="T12" fmla="*/ 37 w 42"/>
                  <a:gd name="T13" fmla="*/ 6 h 39"/>
                  <a:gd name="T14" fmla="*/ 30 w 42"/>
                  <a:gd name="T15" fmla="*/ 1 h 39"/>
                  <a:gd name="T16" fmla="*/ 22 w 42"/>
                  <a:gd name="T17" fmla="*/ 0 h 39"/>
                  <a:gd name="T18" fmla="*/ 13 w 42"/>
                  <a:gd name="T19" fmla="*/ 1 h 39"/>
                  <a:gd name="T20" fmla="*/ 6 w 42"/>
                  <a:gd name="T21" fmla="*/ 6 h 39"/>
                  <a:gd name="T22" fmla="*/ 1 w 42"/>
                  <a:gd name="T23" fmla="*/ 13 h 39"/>
                  <a:gd name="T24" fmla="*/ 0 w 42"/>
                  <a:gd name="T25" fmla="*/ 19 h 39"/>
                  <a:gd name="T26" fmla="*/ 1 w 42"/>
                  <a:gd name="T27" fmla="*/ 26 h 39"/>
                  <a:gd name="T28" fmla="*/ 6 w 42"/>
                  <a:gd name="T29" fmla="*/ 33 h 39"/>
                  <a:gd name="T30" fmla="*/ 13 w 42"/>
                  <a:gd name="T31" fmla="*/ 38 h 39"/>
                  <a:gd name="T32" fmla="*/ 22 w 42"/>
                  <a:gd name="T33" fmla="*/ 39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39"/>
                  <a:gd name="T53" fmla="*/ 42 w 42"/>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39">
                    <a:moveTo>
                      <a:pt x="22" y="39"/>
                    </a:moveTo>
                    <a:lnTo>
                      <a:pt x="30" y="38"/>
                    </a:lnTo>
                    <a:lnTo>
                      <a:pt x="37" y="33"/>
                    </a:lnTo>
                    <a:lnTo>
                      <a:pt x="41" y="26"/>
                    </a:lnTo>
                    <a:lnTo>
                      <a:pt x="42" y="19"/>
                    </a:lnTo>
                    <a:lnTo>
                      <a:pt x="41" y="13"/>
                    </a:lnTo>
                    <a:lnTo>
                      <a:pt x="37" y="6"/>
                    </a:lnTo>
                    <a:lnTo>
                      <a:pt x="30" y="1"/>
                    </a:lnTo>
                    <a:lnTo>
                      <a:pt x="22" y="0"/>
                    </a:lnTo>
                    <a:lnTo>
                      <a:pt x="13" y="1"/>
                    </a:lnTo>
                    <a:lnTo>
                      <a:pt x="6" y="6"/>
                    </a:lnTo>
                    <a:lnTo>
                      <a:pt x="1" y="13"/>
                    </a:lnTo>
                    <a:lnTo>
                      <a:pt x="0" y="19"/>
                    </a:lnTo>
                    <a:lnTo>
                      <a:pt x="1" y="26"/>
                    </a:lnTo>
                    <a:lnTo>
                      <a:pt x="6" y="33"/>
                    </a:lnTo>
                    <a:lnTo>
                      <a:pt x="13" y="38"/>
                    </a:lnTo>
                    <a:lnTo>
                      <a:pt x="22" y="39"/>
                    </a:lnTo>
                    <a:close/>
                  </a:path>
                </a:pathLst>
              </a:custGeom>
              <a:solidFill>
                <a:srgbClr val="000000"/>
              </a:solidFill>
              <a:ln w="9525">
                <a:noFill/>
                <a:round/>
                <a:headEnd/>
                <a:tailEnd/>
              </a:ln>
            </p:spPr>
            <p:txBody>
              <a:bodyPr/>
              <a:lstStyle/>
              <a:p>
                <a:endParaRPr lang="en-US"/>
              </a:p>
            </p:txBody>
          </p:sp>
          <p:sp>
            <p:nvSpPr>
              <p:cNvPr id="73789" name="Freeform 90"/>
              <p:cNvSpPr>
                <a:spLocks/>
              </p:cNvSpPr>
              <p:nvPr/>
            </p:nvSpPr>
            <p:spPr bwMode="auto">
              <a:xfrm>
                <a:off x="1595" y="3263"/>
                <a:ext cx="21" cy="19"/>
              </a:xfrm>
              <a:custGeom>
                <a:avLst/>
                <a:gdLst>
                  <a:gd name="T0" fmla="*/ 22 w 43"/>
                  <a:gd name="T1" fmla="*/ 39 h 39"/>
                  <a:gd name="T2" fmla="*/ 30 w 43"/>
                  <a:gd name="T3" fmla="*/ 38 h 39"/>
                  <a:gd name="T4" fmla="*/ 37 w 43"/>
                  <a:gd name="T5" fmla="*/ 34 h 39"/>
                  <a:gd name="T6" fmla="*/ 42 w 43"/>
                  <a:gd name="T7" fmla="*/ 27 h 39"/>
                  <a:gd name="T8" fmla="*/ 43 w 43"/>
                  <a:gd name="T9" fmla="*/ 20 h 39"/>
                  <a:gd name="T10" fmla="*/ 42 w 43"/>
                  <a:gd name="T11" fmla="*/ 13 h 39"/>
                  <a:gd name="T12" fmla="*/ 37 w 43"/>
                  <a:gd name="T13" fmla="*/ 6 h 39"/>
                  <a:gd name="T14" fmla="*/ 30 w 43"/>
                  <a:gd name="T15" fmla="*/ 1 h 39"/>
                  <a:gd name="T16" fmla="*/ 22 w 43"/>
                  <a:gd name="T17" fmla="*/ 0 h 39"/>
                  <a:gd name="T18" fmla="*/ 14 w 43"/>
                  <a:gd name="T19" fmla="*/ 1 h 39"/>
                  <a:gd name="T20" fmla="*/ 7 w 43"/>
                  <a:gd name="T21" fmla="*/ 6 h 39"/>
                  <a:gd name="T22" fmla="*/ 2 w 43"/>
                  <a:gd name="T23" fmla="*/ 13 h 39"/>
                  <a:gd name="T24" fmla="*/ 0 w 43"/>
                  <a:gd name="T25" fmla="*/ 20 h 39"/>
                  <a:gd name="T26" fmla="*/ 2 w 43"/>
                  <a:gd name="T27" fmla="*/ 27 h 39"/>
                  <a:gd name="T28" fmla="*/ 7 w 43"/>
                  <a:gd name="T29" fmla="*/ 34 h 39"/>
                  <a:gd name="T30" fmla="*/ 14 w 43"/>
                  <a:gd name="T31" fmla="*/ 38 h 39"/>
                  <a:gd name="T32" fmla="*/ 22 w 43"/>
                  <a:gd name="T33" fmla="*/ 39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39"/>
                  <a:gd name="T53" fmla="*/ 43 w 43"/>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39">
                    <a:moveTo>
                      <a:pt x="22" y="39"/>
                    </a:moveTo>
                    <a:lnTo>
                      <a:pt x="30" y="38"/>
                    </a:lnTo>
                    <a:lnTo>
                      <a:pt x="37" y="34"/>
                    </a:lnTo>
                    <a:lnTo>
                      <a:pt x="42" y="27"/>
                    </a:lnTo>
                    <a:lnTo>
                      <a:pt x="43" y="20"/>
                    </a:lnTo>
                    <a:lnTo>
                      <a:pt x="42" y="13"/>
                    </a:lnTo>
                    <a:lnTo>
                      <a:pt x="37" y="6"/>
                    </a:lnTo>
                    <a:lnTo>
                      <a:pt x="30" y="1"/>
                    </a:lnTo>
                    <a:lnTo>
                      <a:pt x="22" y="0"/>
                    </a:lnTo>
                    <a:lnTo>
                      <a:pt x="14" y="1"/>
                    </a:lnTo>
                    <a:lnTo>
                      <a:pt x="7" y="6"/>
                    </a:lnTo>
                    <a:lnTo>
                      <a:pt x="2" y="13"/>
                    </a:lnTo>
                    <a:lnTo>
                      <a:pt x="0" y="20"/>
                    </a:lnTo>
                    <a:lnTo>
                      <a:pt x="2" y="27"/>
                    </a:lnTo>
                    <a:lnTo>
                      <a:pt x="7" y="34"/>
                    </a:lnTo>
                    <a:lnTo>
                      <a:pt x="14" y="38"/>
                    </a:lnTo>
                    <a:lnTo>
                      <a:pt x="22" y="39"/>
                    </a:lnTo>
                    <a:close/>
                  </a:path>
                </a:pathLst>
              </a:custGeom>
              <a:solidFill>
                <a:srgbClr val="000000"/>
              </a:solidFill>
              <a:ln w="9525">
                <a:noFill/>
                <a:round/>
                <a:headEnd/>
                <a:tailEnd/>
              </a:ln>
            </p:spPr>
            <p:txBody>
              <a:bodyPr/>
              <a:lstStyle/>
              <a:p>
                <a:endParaRPr lang="en-US"/>
              </a:p>
            </p:txBody>
          </p:sp>
        </p:grpSp>
        <p:pic>
          <p:nvPicPr>
            <p:cNvPr id="73741" name="Picture 91" descr="MCPE01479_0000[1]"/>
            <p:cNvPicPr>
              <a:picLocks noChangeAspect="1" noChangeArrowheads="1"/>
            </p:cNvPicPr>
            <p:nvPr/>
          </p:nvPicPr>
          <p:blipFill>
            <a:blip r:embed="rId3" cstate="print"/>
            <a:srcRect/>
            <a:stretch>
              <a:fillRect/>
            </a:stretch>
          </p:blipFill>
          <p:spPr bwMode="auto">
            <a:xfrm>
              <a:off x="3788" y="3116"/>
              <a:ext cx="671" cy="658"/>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Rectangle 6"/>
          <p:cNvSpPr>
            <a:spLocks noGrp="1" noChangeArrowheads="1"/>
          </p:cNvSpPr>
          <p:nvPr>
            <p:ph type="sldNum" sz="quarter" idx="12"/>
          </p:nvPr>
        </p:nvSpPr>
        <p:spPr>
          <a:ln/>
        </p:spPr>
        <p:txBody>
          <a:bodyPr/>
          <a:lstStyle/>
          <a:p>
            <a:pPr>
              <a:defRPr/>
            </a:pPr>
            <a:fld id="{BCE49EDC-CC83-4FF1-B5B9-F0330D5EFF21}" type="slidenum">
              <a:rPr lang="en-US"/>
              <a:pPr>
                <a:defRPr/>
              </a:pPr>
              <a:t>82</a:t>
            </a:fld>
            <a:endParaRPr lang="en-US"/>
          </a:p>
        </p:txBody>
      </p:sp>
      <p:sp>
        <p:nvSpPr>
          <p:cNvPr id="74757" name="Rectangle 2"/>
          <p:cNvSpPr>
            <a:spLocks noGrp="1" noChangeArrowheads="1"/>
          </p:cNvSpPr>
          <p:nvPr>
            <p:ph type="title"/>
          </p:nvPr>
        </p:nvSpPr>
        <p:spPr/>
        <p:txBody>
          <a:bodyPr/>
          <a:lstStyle/>
          <a:p>
            <a:pPr eaLnBrk="1" hangingPunct="1"/>
            <a:r>
              <a:rPr lang="en-US" sz="4000" smtClean="0">
                <a:solidFill>
                  <a:srgbClr val="0000FF"/>
                </a:solidFill>
              </a:rPr>
              <a:t>Review </a:t>
            </a:r>
          </a:p>
        </p:txBody>
      </p:sp>
      <p:sp>
        <p:nvSpPr>
          <p:cNvPr id="74758" name="Rectangle 3"/>
          <p:cNvSpPr>
            <a:spLocks noGrp="1" noChangeArrowheads="1"/>
          </p:cNvSpPr>
          <p:nvPr>
            <p:ph type="body" idx="1"/>
          </p:nvPr>
        </p:nvSpPr>
        <p:spPr/>
        <p:txBody>
          <a:bodyPr/>
          <a:lstStyle/>
          <a:p>
            <a:pPr marL="609600" indent="-609600" eaLnBrk="1" hangingPunct="1">
              <a:buFontTx/>
              <a:buAutoNum type="arabicPeriod"/>
            </a:pPr>
            <a:r>
              <a:rPr lang="en-US" sz="2400" dirty="0" smtClean="0"/>
              <a:t>A net can be best described as a group of </a:t>
            </a:r>
            <a:br>
              <a:rPr lang="en-US" sz="2400" dirty="0" smtClean="0"/>
            </a:br>
            <a:r>
              <a:rPr lang="en-US" sz="2400" dirty="0" smtClean="0"/>
              <a:t>stations who gather on one frequency with </a:t>
            </a:r>
            <a:br>
              <a:rPr lang="en-US" sz="2400" dirty="0" smtClean="0"/>
            </a:br>
            <a:r>
              <a:rPr lang="en-US" sz="2400" dirty="0" smtClean="0"/>
              <a:t>a purpose.</a:t>
            </a:r>
          </a:p>
          <a:p>
            <a:pPr marL="609600" indent="-609600" eaLnBrk="1" hangingPunct="1">
              <a:buFontTx/>
              <a:buAutoNum type="arabicPeriod"/>
            </a:pPr>
            <a:endParaRPr lang="en-US" sz="2400" dirty="0" smtClean="0"/>
          </a:p>
          <a:p>
            <a:pPr marL="609600" indent="-609600" eaLnBrk="1" hangingPunct="1">
              <a:buFontTx/>
              <a:buAutoNum type="arabicPeriod"/>
            </a:pPr>
            <a:r>
              <a:rPr lang="en-US" sz="2400" b="1" dirty="0" smtClean="0">
                <a:solidFill>
                  <a:srgbClr val="FF0000"/>
                </a:solidFill>
              </a:rPr>
              <a:t>Directed nets are used when the volume of </a:t>
            </a:r>
            <a:r>
              <a:rPr lang="en-US" sz="2400" b="1" dirty="0">
                <a:solidFill>
                  <a:srgbClr val="FF0000"/>
                </a:solidFill>
              </a:rPr>
              <a:t/>
            </a:r>
            <a:br>
              <a:rPr lang="en-US" sz="2400" b="1" dirty="0">
                <a:solidFill>
                  <a:srgbClr val="FF0000"/>
                </a:solidFill>
              </a:rPr>
            </a:br>
            <a:r>
              <a:rPr lang="en-US" sz="2400" b="1" dirty="0" smtClean="0">
                <a:solidFill>
                  <a:srgbClr val="FF0000"/>
                </a:solidFill>
              </a:rPr>
              <a:t>traffic is too great to be handled on a</a:t>
            </a:r>
            <a:br>
              <a:rPr lang="en-US" sz="2400" b="1" dirty="0" smtClean="0">
                <a:solidFill>
                  <a:srgbClr val="FF0000"/>
                </a:solidFill>
              </a:rPr>
            </a:br>
            <a:r>
              <a:rPr lang="en-US" sz="2400" b="1" dirty="0" smtClean="0">
                <a:solidFill>
                  <a:srgbClr val="FF0000"/>
                </a:solidFill>
              </a:rPr>
              <a:t>first-come, first served basis.</a:t>
            </a:r>
            <a:br>
              <a:rPr lang="en-US" sz="2400" b="1" dirty="0" smtClean="0">
                <a:solidFill>
                  <a:srgbClr val="FF0000"/>
                </a:solidFill>
              </a:rPr>
            </a:br>
            <a:endParaRPr lang="en-US" sz="2400" b="1" dirty="0" smtClean="0">
              <a:solidFill>
                <a:srgbClr val="FF0000"/>
              </a:solidFill>
            </a:endParaRPr>
          </a:p>
          <a:p>
            <a:pPr marL="609600" indent="-609600" eaLnBrk="1" hangingPunct="1">
              <a:buFontTx/>
              <a:buAutoNum type="arabicPeriod"/>
            </a:pPr>
            <a:r>
              <a:rPr lang="en-US" sz="2400" b="1" dirty="0" smtClean="0">
                <a:solidFill>
                  <a:srgbClr val="FF0000"/>
                </a:solidFill>
              </a:rPr>
              <a:t>A </a:t>
            </a:r>
            <a:r>
              <a:rPr lang="en-US" sz="2400" b="1" dirty="0">
                <a:solidFill>
                  <a:srgbClr val="FF0000"/>
                </a:solidFill>
              </a:rPr>
              <a:t>tactical net would </a:t>
            </a:r>
            <a:r>
              <a:rPr lang="en-US" sz="2400" b="1" dirty="0">
                <a:solidFill>
                  <a:srgbClr val="4D4D4D"/>
                </a:solidFill>
              </a:rPr>
              <a:t>handle non-formal communications for a</a:t>
            </a:r>
            <a:r>
              <a:rPr lang="en-US" sz="2400" b="1" dirty="0">
                <a:solidFill>
                  <a:srgbClr val="FF0000"/>
                </a:solidFill>
              </a:rPr>
              <a:t> served agency.</a:t>
            </a:r>
          </a:p>
        </p:txBody>
      </p:sp>
      <p:sp>
        <p:nvSpPr>
          <p:cNvPr id="74759" name="Text Box 4"/>
          <p:cNvSpPr txBox="1">
            <a:spLocks noChangeArrowheads="1"/>
          </p:cNvSpPr>
          <p:nvPr/>
        </p:nvSpPr>
        <p:spPr bwMode="auto">
          <a:xfrm>
            <a:off x="457200" y="228600"/>
            <a:ext cx="838200" cy="366713"/>
          </a:xfrm>
          <a:prstGeom prst="rect">
            <a:avLst/>
          </a:prstGeom>
          <a:solidFill>
            <a:srgbClr val="FF33CC"/>
          </a:solidFill>
          <a:ln w="9525">
            <a:noFill/>
            <a:miter lim="800000"/>
            <a:headEnd/>
            <a:tailEnd/>
          </a:ln>
        </p:spPr>
        <p:txBody>
          <a:bodyPr>
            <a:spAutoFit/>
          </a:bodyPr>
          <a:lstStyle/>
          <a:p>
            <a:pPr>
              <a:spcBef>
                <a:spcPct val="50000"/>
              </a:spcBef>
            </a:pPr>
            <a:r>
              <a:rPr lang="en-US" b="1" dirty="0" smtClean="0"/>
              <a:t>LU 7a</a:t>
            </a:r>
            <a:endParaRPr lang="en-US" b="1" dirty="0"/>
          </a:p>
        </p:txBody>
      </p:sp>
      <p:grpSp>
        <p:nvGrpSpPr>
          <p:cNvPr id="74760" name="Group 5"/>
          <p:cNvGrpSpPr>
            <a:grpSpLocks/>
          </p:cNvGrpSpPr>
          <p:nvPr/>
        </p:nvGrpSpPr>
        <p:grpSpPr bwMode="auto">
          <a:xfrm>
            <a:off x="7227888" y="1303338"/>
            <a:ext cx="1519237" cy="1195387"/>
            <a:chOff x="1541" y="2160"/>
            <a:chExt cx="2295" cy="1566"/>
          </a:xfrm>
        </p:grpSpPr>
        <p:grpSp>
          <p:nvGrpSpPr>
            <p:cNvPr id="74763" name="Group 6"/>
            <p:cNvGrpSpPr>
              <a:grpSpLocks noChangeAspect="1"/>
            </p:cNvGrpSpPr>
            <p:nvPr/>
          </p:nvGrpSpPr>
          <p:grpSpPr bwMode="auto">
            <a:xfrm>
              <a:off x="1541" y="2160"/>
              <a:ext cx="2295" cy="1523"/>
              <a:chOff x="1541" y="2160"/>
              <a:chExt cx="2295" cy="1523"/>
            </a:xfrm>
          </p:grpSpPr>
          <p:sp>
            <p:nvSpPr>
              <p:cNvPr id="74765" name="AutoShape 7"/>
              <p:cNvSpPr>
                <a:spLocks noChangeAspect="1" noChangeArrowheads="1" noTextEdit="1"/>
              </p:cNvSpPr>
              <p:nvPr/>
            </p:nvSpPr>
            <p:spPr bwMode="auto">
              <a:xfrm>
                <a:off x="1541" y="2160"/>
                <a:ext cx="2295" cy="1523"/>
              </a:xfrm>
              <a:prstGeom prst="rect">
                <a:avLst/>
              </a:prstGeom>
              <a:noFill/>
              <a:ln w="9525">
                <a:noFill/>
                <a:miter lim="800000"/>
                <a:headEnd/>
                <a:tailEnd/>
              </a:ln>
            </p:spPr>
            <p:txBody>
              <a:bodyPr/>
              <a:lstStyle/>
              <a:p>
                <a:endParaRPr lang="en-US"/>
              </a:p>
            </p:txBody>
          </p:sp>
          <p:grpSp>
            <p:nvGrpSpPr>
              <p:cNvPr id="74766" name="Group 8"/>
              <p:cNvGrpSpPr>
                <a:grpSpLocks/>
              </p:cNvGrpSpPr>
              <p:nvPr/>
            </p:nvGrpSpPr>
            <p:grpSpPr bwMode="auto">
              <a:xfrm>
                <a:off x="1541" y="2175"/>
                <a:ext cx="2280" cy="1493"/>
                <a:chOff x="1541" y="2175"/>
                <a:chExt cx="2280" cy="1493"/>
              </a:xfrm>
            </p:grpSpPr>
            <p:sp>
              <p:nvSpPr>
                <p:cNvPr id="74836" name="Freeform 9"/>
                <p:cNvSpPr>
                  <a:spLocks/>
                </p:cNvSpPr>
                <p:nvPr/>
              </p:nvSpPr>
              <p:spPr bwMode="auto">
                <a:xfrm>
                  <a:off x="1541" y="2535"/>
                  <a:ext cx="2280" cy="1124"/>
                </a:xfrm>
                <a:custGeom>
                  <a:avLst/>
                  <a:gdLst>
                    <a:gd name="T0" fmla="*/ 1307 w 4560"/>
                    <a:gd name="T1" fmla="*/ 48 h 2247"/>
                    <a:gd name="T2" fmla="*/ 1247 w 4560"/>
                    <a:gd name="T3" fmla="*/ 38 h 2247"/>
                    <a:gd name="T4" fmla="*/ 1146 w 4560"/>
                    <a:gd name="T5" fmla="*/ 7 h 2247"/>
                    <a:gd name="T6" fmla="*/ 1053 w 4560"/>
                    <a:gd name="T7" fmla="*/ 7 h 2247"/>
                    <a:gd name="T8" fmla="*/ 961 w 4560"/>
                    <a:gd name="T9" fmla="*/ 0 h 2247"/>
                    <a:gd name="T10" fmla="*/ 874 w 4560"/>
                    <a:gd name="T11" fmla="*/ 41 h 2247"/>
                    <a:gd name="T12" fmla="*/ 792 w 4560"/>
                    <a:gd name="T13" fmla="*/ 89 h 2247"/>
                    <a:gd name="T14" fmla="*/ 783 w 4560"/>
                    <a:gd name="T15" fmla="*/ 184 h 2247"/>
                    <a:gd name="T16" fmla="*/ 796 w 4560"/>
                    <a:gd name="T17" fmla="*/ 296 h 2247"/>
                    <a:gd name="T18" fmla="*/ 830 w 4560"/>
                    <a:gd name="T19" fmla="*/ 337 h 2247"/>
                    <a:gd name="T20" fmla="*/ 810 w 4560"/>
                    <a:gd name="T21" fmla="*/ 363 h 2247"/>
                    <a:gd name="T22" fmla="*/ 830 w 4560"/>
                    <a:gd name="T23" fmla="*/ 405 h 2247"/>
                    <a:gd name="T24" fmla="*/ 895 w 4560"/>
                    <a:gd name="T25" fmla="*/ 506 h 2247"/>
                    <a:gd name="T26" fmla="*/ 868 w 4560"/>
                    <a:gd name="T27" fmla="*/ 526 h 2247"/>
                    <a:gd name="T28" fmla="*/ 813 w 4560"/>
                    <a:gd name="T29" fmla="*/ 560 h 2247"/>
                    <a:gd name="T30" fmla="*/ 751 w 4560"/>
                    <a:gd name="T31" fmla="*/ 571 h 2247"/>
                    <a:gd name="T32" fmla="*/ 617 w 4560"/>
                    <a:gd name="T33" fmla="*/ 631 h 2247"/>
                    <a:gd name="T34" fmla="*/ 532 w 4560"/>
                    <a:gd name="T35" fmla="*/ 662 h 2247"/>
                    <a:gd name="T36" fmla="*/ 423 w 4560"/>
                    <a:gd name="T37" fmla="*/ 757 h 2247"/>
                    <a:gd name="T38" fmla="*/ 311 w 4560"/>
                    <a:gd name="T39" fmla="*/ 849 h 2247"/>
                    <a:gd name="T40" fmla="*/ 260 w 4560"/>
                    <a:gd name="T41" fmla="*/ 1026 h 2247"/>
                    <a:gd name="T42" fmla="*/ 210 w 4560"/>
                    <a:gd name="T43" fmla="*/ 1246 h 2247"/>
                    <a:gd name="T44" fmla="*/ 121 w 4560"/>
                    <a:gd name="T45" fmla="*/ 1381 h 2247"/>
                    <a:gd name="T46" fmla="*/ 97 w 4560"/>
                    <a:gd name="T47" fmla="*/ 1544 h 2247"/>
                    <a:gd name="T48" fmla="*/ 44 w 4560"/>
                    <a:gd name="T49" fmla="*/ 1555 h 2247"/>
                    <a:gd name="T50" fmla="*/ 0 w 4560"/>
                    <a:gd name="T51" fmla="*/ 1620 h 2247"/>
                    <a:gd name="T52" fmla="*/ 104 w 4560"/>
                    <a:gd name="T53" fmla="*/ 1710 h 2247"/>
                    <a:gd name="T54" fmla="*/ 399 w 4560"/>
                    <a:gd name="T55" fmla="*/ 1813 h 2247"/>
                    <a:gd name="T56" fmla="*/ 1040 w 4560"/>
                    <a:gd name="T57" fmla="*/ 1988 h 2247"/>
                    <a:gd name="T58" fmla="*/ 1969 w 4560"/>
                    <a:gd name="T59" fmla="*/ 2247 h 2247"/>
                    <a:gd name="T60" fmla="*/ 2613 w 4560"/>
                    <a:gd name="T61" fmla="*/ 2241 h 2247"/>
                    <a:gd name="T62" fmla="*/ 3475 w 4560"/>
                    <a:gd name="T63" fmla="*/ 2186 h 2247"/>
                    <a:gd name="T64" fmla="*/ 3996 w 4560"/>
                    <a:gd name="T65" fmla="*/ 2091 h 2247"/>
                    <a:gd name="T66" fmla="*/ 4471 w 4560"/>
                    <a:gd name="T67" fmla="*/ 1860 h 2247"/>
                    <a:gd name="T68" fmla="*/ 4560 w 4560"/>
                    <a:gd name="T69" fmla="*/ 1765 h 2247"/>
                    <a:gd name="T70" fmla="*/ 4525 w 4560"/>
                    <a:gd name="T71" fmla="*/ 1710 h 2247"/>
                    <a:gd name="T72" fmla="*/ 4539 w 4560"/>
                    <a:gd name="T73" fmla="*/ 1669 h 2247"/>
                    <a:gd name="T74" fmla="*/ 4533 w 4560"/>
                    <a:gd name="T75" fmla="*/ 1623 h 2247"/>
                    <a:gd name="T76" fmla="*/ 4530 w 4560"/>
                    <a:gd name="T77" fmla="*/ 1565 h 2247"/>
                    <a:gd name="T78" fmla="*/ 4457 w 4560"/>
                    <a:gd name="T79" fmla="*/ 1290 h 2247"/>
                    <a:gd name="T80" fmla="*/ 4295 w 4560"/>
                    <a:gd name="T81" fmla="*/ 1029 h 2247"/>
                    <a:gd name="T82" fmla="*/ 4118 w 4560"/>
                    <a:gd name="T83" fmla="*/ 805 h 2247"/>
                    <a:gd name="T84" fmla="*/ 4023 w 4560"/>
                    <a:gd name="T85" fmla="*/ 713 h 2247"/>
                    <a:gd name="T86" fmla="*/ 3990 w 4560"/>
                    <a:gd name="T87" fmla="*/ 692 h 2247"/>
                    <a:gd name="T88" fmla="*/ 3993 w 4560"/>
                    <a:gd name="T89" fmla="*/ 635 h 2247"/>
                    <a:gd name="T90" fmla="*/ 4034 w 4560"/>
                    <a:gd name="T91" fmla="*/ 530 h 2247"/>
                    <a:gd name="T92" fmla="*/ 4072 w 4560"/>
                    <a:gd name="T93" fmla="*/ 485 h 2247"/>
                    <a:gd name="T94" fmla="*/ 4053 w 4560"/>
                    <a:gd name="T95" fmla="*/ 360 h 2247"/>
                    <a:gd name="T96" fmla="*/ 4031 w 4560"/>
                    <a:gd name="T97" fmla="*/ 275 h 2247"/>
                    <a:gd name="T98" fmla="*/ 3949 w 4560"/>
                    <a:gd name="T99" fmla="*/ 196 h 2247"/>
                    <a:gd name="T100" fmla="*/ 3887 w 4560"/>
                    <a:gd name="T101" fmla="*/ 136 h 2247"/>
                    <a:gd name="T102" fmla="*/ 3695 w 4560"/>
                    <a:gd name="T103" fmla="*/ 125 h 2247"/>
                    <a:gd name="T104" fmla="*/ 3650 w 4560"/>
                    <a:gd name="T105" fmla="*/ 143 h 2247"/>
                    <a:gd name="T106" fmla="*/ 2823 w 4560"/>
                    <a:gd name="T107" fmla="*/ 1290 h 2247"/>
                    <a:gd name="T108" fmla="*/ 2763 w 4560"/>
                    <a:gd name="T109" fmla="*/ 1378 h 2247"/>
                    <a:gd name="T110" fmla="*/ 2690 w 4560"/>
                    <a:gd name="T111" fmla="*/ 1354 h 2247"/>
                    <a:gd name="T112" fmla="*/ 2583 w 4560"/>
                    <a:gd name="T113" fmla="*/ 1399 h 2247"/>
                    <a:gd name="T114" fmla="*/ 2213 w 4560"/>
                    <a:gd name="T115" fmla="*/ 1313 h 2247"/>
                    <a:gd name="T116" fmla="*/ 2101 w 4560"/>
                    <a:gd name="T117" fmla="*/ 1272 h 2247"/>
                    <a:gd name="T118" fmla="*/ 2270 w 4560"/>
                    <a:gd name="T119" fmla="*/ 1042 h 2247"/>
                    <a:gd name="T120" fmla="*/ 1972 w 4560"/>
                    <a:gd name="T121" fmla="*/ 740 h 2247"/>
                    <a:gd name="T122" fmla="*/ 1307 w 4560"/>
                    <a:gd name="T123" fmla="*/ 48 h 2247"/>
                    <a:gd name="T124" fmla="*/ 1307 w 4560"/>
                    <a:gd name="T125" fmla="*/ 48 h 22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60"/>
                    <a:gd name="T190" fmla="*/ 0 h 2247"/>
                    <a:gd name="T191" fmla="*/ 4560 w 4560"/>
                    <a:gd name="T192" fmla="*/ 2247 h 224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60" h="2247">
                      <a:moveTo>
                        <a:pt x="1307" y="48"/>
                      </a:moveTo>
                      <a:lnTo>
                        <a:pt x="1247" y="38"/>
                      </a:lnTo>
                      <a:lnTo>
                        <a:pt x="1146" y="7"/>
                      </a:lnTo>
                      <a:lnTo>
                        <a:pt x="1053" y="7"/>
                      </a:lnTo>
                      <a:lnTo>
                        <a:pt x="961" y="0"/>
                      </a:lnTo>
                      <a:lnTo>
                        <a:pt x="874" y="41"/>
                      </a:lnTo>
                      <a:lnTo>
                        <a:pt x="792" y="89"/>
                      </a:lnTo>
                      <a:lnTo>
                        <a:pt x="783" y="184"/>
                      </a:lnTo>
                      <a:lnTo>
                        <a:pt x="796" y="296"/>
                      </a:lnTo>
                      <a:lnTo>
                        <a:pt x="830" y="337"/>
                      </a:lnTo>
                      <a:lnTo>
                        <a:pt x="810" y="363"/>
                      </a:lnTo>
                      <a:lnTo>
                        <a:pt x="830" y="405"/>
                      </a:lnTo>
                      <a:lnTo>
                        <a:pt x="895" y="506"/>
                      </a:lnTo>
                      <a:lnTo>
                        <a:pt x="868" y="526"/>
                      </a:lnTo>
                      <a:lnTo>
                        <a:pt x="813" y="560"/>
                      </a:lnTo>
                      <a:lnTo>
                        <a:pt x="751" y="571"/>
                      </a:lnTo>
                      <a:lnTo>
                        <a:pt x="617" y="631"/>
                      </a:lnTo>
                      <a:lnTo>
                        <a:pt x="532" y="662"/>
                      </a:lnTo>
                      <a:lnTo>
                        <a:pt x="423" y="757"/>
                      </a:lnTo>
                      <a:lnTo>
                        <a:pt x="311" y="849"/>
                      </a:lnTo>
                      <a:lnTo>
                        <a:pt x="260" y="1026"/>
                      </a:lnTo>
                      <a:lnTo>
                        <a:pt x="210" y="1246"/>
                      </a:lnTo>
                      <a:lnTo>
                        <a:pt x="121" y="1381"/>
                      </a:lnTo>
                      <a:lnTo>
                        <a:pt x="97" y="1544"/>
                      </a:lnTo>
                      <a:lnTo>
                        <a:pt x="44" y="1555"/>
                      </a:lnTo>
                      <a:lnTo>
                        <a:pt x="0" y="1620"/>
                      </a:lnTo>
                      <a:lnTo>
                        <a:pt x="104" y="1710"/>
                      </a:lnTo>
                      <a:lnTo>
                        <a:pt x="399" y="1813"/>
                      </a:lnTo>
                      <a:lnTo>
                        <a:pt x="1040" y="1988"/>
                      </a:lnTo>
                      <a:lnTo>
                        <a:pt x="1969" y="2247"/>
                      </a:lnTo>
                      <a:lnTo>
                        <a:pt x="2613" y="2241"/>
                      </a:lnTo>
                      <a:lnTo>
                        <a:pt x="3475" y="2186"/>
                      </a:lnTo>
                      <a:lnTo>
                        <a:pt x="3996" y="2091"/>
                      </a:lnTo>
                      <a:lnTo>
                        <a:pt x="4471" y="1860"/>
                      </a:lnTo>
                      <a:lnTo>
                        <a:pt x="4560" y="1765"/>
                      </a:lnTo>
                      <a:lnTo>
                        <a:pt x="4525" y="1710"/>
                      </a:lnTo>
                      <a:lnTo>
                        <a:pt x="4539" y="1669"/>
                      </a:lnTo>
                      <a:lnTo>
                        <a:pt x="4533" y="1623"/>
                      </a:lnTo>
                      <a:lnTo>
                        <a:pt x="4530" y="1565"/>
                      </a:lnTo>
                      <a:lnTo>
                        <a:pt x="4457" y="1290"/>
                      </a:lnTo>
                      <a:lnTo>
                        <a:pt x="4295" y="1029"/>
                      </a:lnTo>
                      <a:lnTo>
                        <a:pt x="4118" y="805"/>
                      </a:lnTo>
                      <a:lnTo>
                        <a:pt x="4023" y="713"/>
                      </a:lnTo>
                      <a:lnTo>
                        <a:pt x="3990" y="692"/>
                      </a:lnTo>
                      <a:lnTo>
                        <a:pt x="3993" y="635"/>
                      </a:lnTo>
                      <a:lnTo>
                        <a:pt x="4034" y="530"/>
                      </a:lnTo>
                      <a:lnTo>
                        <a:pt x="4072" y="485"/>
                      </a:lnTo>
                      <a:lnTo>
                        <a:pt x="4053" y="360"/>
                      </a:lnTo>
                      <a:lnTo>
                        <a:pt x="4031" y="275"/>
                      </a:lnTo>
                      <a:lnTo>
                        <a:pt x="3949" y="196"/>
                      </a:lnTo>
                      <a:lnTo>
                        <a:pt x="3887" y="136"/>
                      </a:lnTo>
                      <a:lnTo>
                        <a:pt x="3695" y="125"/>
                      </a:lnTo>
                      <a:lnTo>
                        <a:pt x="3650" y="143"/>
                      </a:lnTo>
                      <a:lnTo>
                        <a:pt x="2823" y="1290"/>
                      </a:lnTo>
                      <a:lnTo>
                        <a:pt x="2763" y="1378"/>
                      </a:lnTo>
                      <a:lnTo>
                        <a:pt x="2690" y="1354"/>
                      </a:lnTo>
                      <a:lnTo>
                        <a:pt x="2583" y="1399"/>
                      </a:lnTo>
                      <a:lnTo>
                        <a:pt x="2213" y="1313"/>
                      </a:lnTo>
                      <a:lnTo>
                        <a:pt x="2101" y="1272"/>
                      </a:lnTo>
                      <a:lnTo>
                        <a:pt x="2270" y="1042"/>
                      </a:lnTo>
                      <a:lnTo>
                        <a:pt x="1972" y="740"/>
                      </a:lnTo>
                      <a:lnTo>
                        <a:pt x="1307" y="48"/>
                      </a:lnTo>
                      <a:close/>
                    </a:path>
                  </a:pathLst>
                </a:custGeom>
                <a:solidFill>
                  <a:srgbClr val="FFFFFF"/>
                </a:solidFill>
                <a:ln w="9525">
                  <a:noFill/>
                  <a:round/>
                  <a:headEnd/>
                  <a:tailEnd/>
                </a:ln>
              </p:spPr>
              <p:txBody>
                <a:bodyPr/>
                <a:lstStyle/>
                <a:p>
                  <a:endParaRPr lang="en-US"/>
                </a:p>
              </p:txBody>
            </p:sp>
            <p:sp>
              <p:nvSpPr>
                <p:cNvPr id="74837" name="Freeform 10"/>
                <p:cNvSpPr>
                  <a:spLocks/>
                </p:cNvSpPr>
                <p:nvPr/>
              </p:nvSpPr>
              <p:spPr bwMode="auto">
                <a:xfrm>
                  <a:off x="1599" y="3261"/>
                  <a:ext cx="249" cy="118"/>
                </a:xfrm>
                <a:custGeom>
                  <a:avLst/>
                  <a:gdLst>
                    <a:gd name="T0" fmla="*/ 0 w 498"/>
                    <a:gd name="T1" fmla="*/ 133 h 236"/>
                    <a:gd name="T2" fmla="*/ 333 w 498"/>
                    <a:gd name="T3" fmla="*/ 0 h 236"/>
                    <a:gd name="T4" fmla="*/ 498 w 498"/>
                    <a:gd name="T5" fmla="*/ 41 h 236"/>
                    <a:gd name="T6" fmla="*/ 73 w 498"/>
                    <a:gd name="T7" fmla="*/ 185 h 236"/>
                    <a:gd name="T8" fmla="*/ 99 w 498"/>
                    <a:gd name="T9" fmla="*/ 200 h 236"/>
                    <a:gd name="T10" fmla="*/ 22 w 498"/>
                    <a:gd name="T11" fmla="*/ 236 h 236"/>
                    <a:gd name="T12" fmla="*/ 0 w 498"/>
                    <a:gd name="T13" fmla="*/ 133 h 236"/>
                    <a:gd name="T14" fmla="*/ 0 w 498"/>
                    <a:gd name="T15" fmla="*/ 133 h 236"/>
                    <a:gd name="T16" fmla="*/ 0 60000 65536"/>
                    <a:gd name="T17" fmla="*/ 0 60000 65536"/>
                    <a:gd name="T18" fmla="*/ 0 60000 65536"/>
                    <a:gd name="T19" fmla="*/ 0 60000 65536"/>
                    <a:gd name="T20" fmla="*/ 0 60000 65536"/>
                    <a:gd name="T21" fmla="*/ 0 60000 65536"/>
                    <a:gd name="T22" fmla="*/ 0 60000 65536"/>
                    <a:gd name="T23" fmla="*/ 0 60000 65536"/>
                    <a:gd name="T24" fmla="*/ 0 w 498"/>
                    <a:gd name="T25" fmla="*/ 0 h 236"/>
                    <a:gd name="T26" fmla="*/ 498 w 498"/>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8" h="236">
                      <a:moveTo>
                        <a:pt x="0" y="133"/>
                      </a:moveTo>
                      <a:lnTo>
                        <a:pt x="333" y="0"/>
                      </a:lnTo>
                      <a:lnTo>
                        <a:pt x="498" y="41"/>
                      </a:lnTo>
                      <a:lnTo>
                        <a:pt x="73" y="185"/>
                      </a:lnTo>
                      <a:lnTo>
                        <a:pt x="99" y="200"/>
                      </a:lnTo>
                      <a:lnTo>
                        <a:pt x="22" y="236"/>
                      </a:lnTo>
                      <a:lnTo>
                        <a:pt x="0" y="133"/>
                      </a:lnTo>
                      <a:close/>
                    </a:path>
                  </a:pathLst>
                </a:custGeom>
                <a:solidFill>
                  <a:srgbClr val="F5DECC"/>
                </a:solidFill>
                <a:ln w="9525">
                  <a:noFill/>
                  <a:round/>
                  <a:headEnd/>
                  <a:tailEnd/>
                </a:ln>
              </p:spPr>
              <p:txBody>
                <a:bodyPr/>
                <a:lstStyle/>
                <a:p>
                  <a:endParaRPr lang="en-US"/>
                </a:p>
              </p:txBody>
            </p:sp>
            <p:sp>
              <p:nvSpPr>
                <p:cNvPr id="74838" name="Freeform 11"/>
                <p:cNvSpPr>
                  <a:spLocks/>
                </p:cNvSpPr>
                <p:nvPr/>
              </p:nvSpPr>
              <p:spPr bwMode="auto">
                <a:xfrm>
                  <a:off x="2561" y="3225"/>
                  <a:ext cx="506" cy="240"/>
                </a:xfrm>
                <a:custGeom>
                  <a:avLst/>
                  <a:gdLst>
                    <a:gd name="T0" fmla="*/ 0 w 1013"/>
                    <a:gd name="T1" fmla="*/ 26 h 481"/>
                    <a:gd name="T2" fmla="*/ 342 w 1013"/>
                    <a:gd name="T3" fmla="*/ 0 h 481"/>
                    <a:gd name="T4" fmla="*/ 531 w 1013"/>
                    <a:gd name="T5" fmla="*/ 46 h 481"/>
                    <a:gd name="T6" fmla="*/ 475 w 1013"/>
                    <a:gd name="T7" fmla="*/ 93 h 481"/>
                    <a:gd name="T8" fmla="*/ 475 w 1013"/>
                    <a:gd name="T9" fmla="*/ 148 h 481"/>
                    <a:gd name="T10" fmla="*/ 490 w 1013"/>
                    <a:gd name="T11" fmla="*/ 200 h 481"/>
                    <a:gd name="T12" fmla="*/ 526 w 1013"/>
                    <a:gd name="T13" fmla="*/ 241 h 481"/>
                    <a:gd name="T14" fmla="*/ 567 w 1013"/>
                    <a:gd name="T15" fmla="*/ 307 h 481"/>
                    <a:gd name="T16" fmla="*/ 1013 w 1013"/>
                    <a:gd name="T17" fmla="*/ 235 h 481"/>
                    <a:gd name="T18" fmla="*/ 690 w 1013"/>
                    <a:gd name="T19" fmla="*/ 481 h 481"/>
                    <a:gd name="T20" fmla="*/ 541 w 1013"/>
                    <a:gd name="T21" fmla="*/ 455 h 481"/>
                    <a:gd name="T22" fmla="*/ 541 w 1013"/>
                    <a:gd name="T23" fmla="*/ 322 h 481"/>
                    <a:gd name="T24" fmla="*/ 148 w 1013"/>
                    <a:gd name="T25" fmla="*/ 215 h 481"/>
                    <a:gd name="T26" fmla="*/ 9 w 1013"/>
                    <a:gd name="T27" fmla="*/ 159 h 481"/>
                    <a:gd name="T28" fmla="*/ 0 w 1013"/>
                    <a:gd name="T29" fmla="*/ 26 h 481"/>
                    <a:gd name="T30" fmla="*/ 0 w 1013"/>
                    <a:gd name="T31" fmla="*/ 26 h 4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3"/>
                    <a:gd name="T49" fmla="*/ 0 h 481"/>
                    <a:gd name="T50" fmla="*/ 1013 w 1013"/>
                    <a:gd name="T51" fmla="*/ 481 h 48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3" h="481">
                      <a:moveTo>
                        <a:pt x="0" y="26"/>
                      </a:moveTo>
                      <a:lnTo>
                        <a:pt x="342" y="0"/>
                      </a:lnTo>
                      <a:lnTo>
                        <a:pt x="531" y="46"/>
                      </a:lnTo>
                      <a:lnTo>
                        <a:pt x="475" y="93"/>
                      </a:lnTo>
                      <a:lnTo>
                        <a:pt x="475" y="148"/>
                      </a:lnTo>
                      <a:lnTo>
                        <a:pt x="490" y="200"/>
                      </a:lnTo>
                      <a:lnTo>
                        <a:pt x="526" y="241"/>
                      </a:lnTo>
                      <a:lnTo>
                        <a:pt x="567" y="307"/>
                      </a:lnTo>
                      <a:lnTo>
                        <a:pt x="1013" y="235"/>
                      </a:lnTo>
                      <a:lnTo>
                        <a:pt x="690" y="481"/>
                      </a:lnTo>
                      <a:lnTo>
                        <a:pt x="541" y="455"/>
                      </a:lnTo>
                      <a:lnTo>
                        <a:pt x="541" y="322"/>
                      </a:lnTo>
                      <a:lnTo>
                        <a:pt x="148" y="215"/>
                      </a:lnTo>
                      <a:lnTo>
                        <a:pt x="9" y="159"/>
                      </a:lnTo>
                      <a:lnTo>
                        <a:pt x="0" y="26"/>
                      </a:lnTo>
                      <a:close/>
                    </a:path>
                  </a:pathLst>
                </a:custGeom>
                <a:solidFill>
                  <a:srgbClr val="F5DECC"/>
                </a:solidFill>
                <a:ln w="9525">
                  <a:noFill/>
                  <a:round/>
                  <a:headEnd/>
                  <a:tailEnd/>
                </a:ln>
              </p:spPr>
              <p:txBody>
                <a:bodyPr/>
                <a:lstStyle/>
                <a:p>
                  <a:endParaRPr lang="en-US"/>
                </a:p>
              </p:txBody>
            </p:sp>
            <p:sp>
              <p:nvSpPr>
                <p:cNvPr id="74839" name="Freeform 12"/>
                <p:cNvSpPr>
                  <a:spLocks/>
                </p:cNvSpPr>
                <p:nvPr/>
              </p:nvSpPr>
              <p:spPr bwMode="auto">
                <a:xfrm>
                  <a:off x="2027" y="3394"/>
                  <a:ext cx="1774" cy="274"/>
                </a:xfrm>
                <a:custGeom>
                  <a:avLst/>
                  <a:gdLst>
                    <a:gd name="T0" fmla="*/ 0 w 3548"/>
                    <a:gd name="T1" fmla="*/ 255 h 547"/>
                    <a:gd name="T2" fmla="*/ 950 w 3548"/>
                    <a:gd name="T3" fmla="*/ 536 h 547"/>
                    <a:gd name="T4" fmla="*/ 1733 w 3548"/>
                    <a:gd name="T5" fmla="*/ 547 h 547"/>
                    <a:gd name="T6" fmla="*/ 2530 w 3548"/>
                    <a:gd name="T7" fmla="*/ 500 h 547"/>
                    <a:gd name="T8" fmla="*/ 2935 w 3548"/>
                    <a:gd name="T9" fmla="*/ 444 h 547"/>
                    <a:gd name="T10" fmla="*/ 3456 w 3548"/>
                    <a:gd name="T11" fmla="*/ 229 h 547"/>
                    <a:gd name="T12" fmla="*/ 3548 w 3548"/>
                    <a:gd name="T13" fmla="*/ 97 h 547"/>
                    <a:gd name="T14" fmla="*/ 3287 w 3548"/>
                    <a:gd name="T15" fmla="*/ 29 h 547"/>
                    <a:gd name="T16" fmla="*/ 2669 w 3548"/>
                    <a:gd name="T17" fmla="*/ 219 h 547"/>
                    <a:gd name="T18" fmla="*/ 2330 w 3548"/>
                    <a:gd name="T19" fmla="*/ 367 h 547"/>
                    <a:gd name="T20" fmla="*/ 1830 w 3548"/>
                    <a:gd name="T21" fmla="*/ 264 h 547"/>
                    <a:gd name="T22" fmla="*/ 1410 w 3548"/>
                    <a:gd name="T23" fmla="*/ 183 h 547"/>
                    <a:gd name="T24" fmla="*/ 946 w 3548"/>
                    <a:gd name="T25" fmla="*/ 305 h 547"/>
                    <a:gd name="T26" fmla="*/ 511 w 3548"/>
                    <a:gd name="T27" fmla="*/ 75 h 547"/>
                    <a:gd name="T28" fmla="*/ 520 w 3548"/>
                    <a:gd name="T29" fmla="*/ 0 h 547"/>
                    <a:gd name="T30" fmla="*/ 148 w 3548"/>
                    <a:gd name="T31" fmla="*/ 142 h 547"/>
                    <a:gd name="T32" fmla="*/ 0 w 3548"/>
                    <a:gd name="T33" fmla="*/ 255 h 547"/>
                    <a:gd name="T34" fmla="*/ 0 w 3548"/>
                    <a:gd name="T35" fmla="*/ 255 h 5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48"/>
                    <a:gd name="T55" fmla="*/ 0 h 547"/>
                    <a:gd name="T56" fmla="*/ 3548 w 3548"/>
                    <a:gd name="T57" fmla="*/ 547 h 5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48" h="547">
                      <a:moveTo>
                        <a:pt x="0" y="255"/>
                      </a:moveTo>
                      <a:lnTo>
                        <a:pt x="950" y="536"/>
                      </a:lnTo>
                      <a:lnTo>
                        <a:pt x="1733" y="547"/>
                      </a:lnTo>
                      <a:lnTo>
                        <a:pt x="2530" y="500"/>
                      </a:lnTo>
                      <a:lnTo>
                        <a:pt x="2935" y="444"/>
                      </a:lnTo>
                      <a:lnTo>
                        <a:pt x="3456" y="229"/>
                      </a:lnTo>
                      <a:lnTo>
                        <a:pt x="3548" y="97"/>
                      </a:lnTo>
                      <a:lnTo>
                        <a:pt x="3287" y="29"/>
                      </a:lnTo>
                      <a:lnTo>
                        <a:pt x="2669" y="219"/>
                      </a:lnTo>
                      <a:lnTo>
                        <a:pt x="2330" y="367"/>
                      </a:lnTo>
                      <a:lnTo>
                        <a:pt x="1830" y="264"/>
                      </a:lnTo>
                      <a:lnTo>
                        <a:pt x="1410" y="183"/>
                      </a:lnTo>
                      <a:lnTo>
                        <a:pt x="946" y="305"/>
                      </a:lnTo>
                      <a:lnTo>
                        <a:pt x="511" y="75"/>
                      </a:lnTo>
                      <a:lnTo>
                        <a:pt x="520" y="0"/>
                      </a:lnTo>
                      <a:lnTo>
                        <a:pt x="148" y="142"/>
                      </a:lnTo>
                      <a:lnTo>
                        <a:pt x="0" y="255"/>
                      </a:lnTo>
                      <a:close/>
                    </a:path>
                  </a:pathLst>
                </a:custGeom>
                <a:solidFill>
                  <a:srgbClr val="F5DECC"/>
                </a:solidFill>
                <a:ln w="9525">
                  <a:noFill/>
                  <a:round/>
                  <a:headEnd/>
                  <a:tailEnd/>
                </a:ln>
              </p:spPr>
              <p:txBody>
                <a:bodyPr/>
                <a:lstStyle/>
                <a:p>
                  <a:endParaRPr lang="en-US"/>
                </a:p>
              </p:txBody>
            </p:sp>
            <p:sp>
              <p:nvSpPr>
                <p:cNvPr id="74840" name="Freeform 13"/>
                <p:cNvSpPr>
                  <a:spLocks/>
                </p:cNvSpPr>
                <p:nvPr/>
              </p:nvSpPr>
              <p:spPr bwMode="auto">
                <a:xfrm>
                  <a:off x="2178" y="2177"/>
                  <a:ext cx="1197" cy="1002"/>
                </a:xfrm>
                <a:custGeom>
                  <a:avLst/>
                  <a:gdLst>
                    <a:gd name="T0" fmla="*/ 101 w 2394"/>
                    <a:gd name="T1" fmla="*/ 699 h 2003"/>
                    <a:gd name="T2" fmla="*/ 197 w 2394"/>
                    <a:gd name="T3" fmla="*/ 563 h 2003"/>
                    <a:gd name="T4" fmla="*/ 230 w 2394"/>
                    <a:gd name="T5" fmla="*/ 364 h 2003"/>
                    <a:gd name="T6" fmla="*/ 322 w 2394"/>
                    <a:gd name="T7" fmla="*/ 170 h 2003"/>
                    <a:gd name="T8" fmla="*/ 532 w 2394"/>
                    <a:gd name="T9" fmla="*/ 89 h 2003"/>
                    <a:gd name="T10" fmla="*/ 685 w 2394"/>
                    <a:gd name="T11" fmla="*/ 109 h 2003"/>
                    <a:gd name="T12" fmla="*/ 804 w 2394"/>
                    <a:gd name="T13" fmla="*/ 180 h 2003"/>
                    <a:gd name="T14" fmla="*/ 824 w 2394"/>
                    <a:gd name="T15" fmla="*/ 316 h 2003"/>
                    <a:gd name="T16" fmla="*/ 859 w 2394"/>
                    <a:gd name="T17" fmla="*/ 432 h 2003"/>
                    <a:gd name="T18" fmla="*/ 816 w 2394"/>
                    <a:gd name="T19" fmla="*/ 544 h 2003"/>
                    <a:gd name="T20" fmla="*/ 993 w 2394"/>
                    <a:gd name="T21" fmla="*/ 580 h 2003"/>
                    <a:gd name="T22" fmla="*/ 1075 w 2394"/>
                    <a:gd name="T23" fmla="*/ 710 h 2003"/>
                    <a:gd name="T24" fmla="*/ 1238 w 2394"/>
                    <a:gd name="T25" fmla="*/ 557 h 2003"/>
                    <a:gd name="T26" fmla="*/ 1197 w 2394"/>
                    <a:gd name="T27" fmla="*/ 370 h 2003"/>
                    <a:gd name="T28" fmla="*/ 1143 w 2394"/>
                    <a:gd name="T29" fmla="*/ 288 h 2003"/>
                    <a:gd name="T30" fmla="*/ 1251 w 2394"/>
                    <a:gd name="T31" fmla="*/ 133 h 2003"/>
                    <a:gd name="T32" fmla="*/ 1333 w 2394"/>
                    <a:gd name="T33" fmla="*/ 81 h 2003"/>
                    <a:gd name="T34" fmla="*/ 1478 w 2394"/>
                    <a:gd name="T35" fmla="*/ 0 h 2003"/>
                    <a:gd name="T36" fmla="*/ 1644 w 2394"/>
                    <a:gd name="T37" fmla="*/ 13 h 2003"/>
                    <a:gd name="T38" fmla="*/ 1759 w 2394"/>
                    <a:gd name="T39" fmla="*/ 143 h 2003"/>
                    <a:gd name="T40" fmla="*/ 1743 w 2394"/>
                    <a:gd name="T41" fmla="*/ 302 h 2003"/>
                    <a:gd name="T42" fmla="*/ 1776 w 2394"/>
                    <a:gd name="T43" fmla="*/ 356 h 2003"/>
                    <a:gd name="T44" fmla="*/ 2001 w 2394"/>
                    <a:gd name="T45" fmla="*/ 432 h 2003"/>
                    <a:gd name="T46" fmla="*/ 2201 w 2394"/>
                    <a:gd name="T47" fmla="*/ 550 h 2003"/>
                    <a:gd name="T48" fmla="*/ 2302 w 2394"/>
                    <a:gd name="T49" fmla="*/ 713 h 2003"/>
                    <a:gd name="T50" fmla="*/ 1650 w 2394"/>
                    <a:gd name="T51" fmla="*/ 2003 h 2003"/>
                    <a:gd name="T52" fmla="*/ 1459 w 2394"/>
                    <a:gd name="T53" fmla="*/ 1900 h 2003"/>
                    <a:gd name="T54" fmla="*/ 1471 w 2394"/>
                    <a:gd name="T55" fmla="*/ 1601 h 2003"/>
                    <a:gd name="T56" fmla="*/ 1274 w 2394"/>
                    <a:gd name="T57" fmla="*/ 1310 h 2003"/>
                    <a:gd name="T58" fmla="*/ 1217 w 2394"/>
                    <a:gd name="T59" fmla="*/ 1443 h 2003"/>
                    <a:gd name="T60" fmla="*/ 1200 w 2394"/>
                    <a:gd name="T61" fmla="*/ 1558 h 2003"/>
                    <a:gd name="T62" fmla="*/ 1072 w 2394"/>
                    <a:gd name="T63" fmla="*/ 1728 h 2003"/>
                    <a:gd name="T64" fmla="*/ 0 w 2394"/>
                    <a:gd name="T65" fmla="*/ 798 h 20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94"/>
                    <a:gd name="T100" fmla="*/ 0 h 2003"/>
                    <a:gd name="T101" fmla="*/ 2394 w 2394"/>
                    <a:gd name="T102" fmla="*/ 2003 h 200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94" h="2003">
                      <a:moveTo>
                        <a:pt x="0" y="798"/>
                      </a:moveTo>
                      <a:lnTo>
                        <a:pt x="101" y="699"/>
                      </a:lnTo>
                      <a:lnTo>
                        <a:pt x="251" y="580"/>
                      </a:lnTo>
                      <a:lnTo>
                        <a:pt x="197" y="563"/>
                      </a:lnTo>
                      <a:lnTo>
                        <a:pt x="183" y="424"/>
                      </a:lnTo>
                      <a:lnTo>
                        <a:pt x="230" y="364"/>
                      </a:lnTo>
                      <a:lnTo>
                        <a:pt x="248" y="255"/>
                      </a:lnTo>
                      <a:lnTo>
                        <a:pt x="322" y="170"/>
                      </a:lnTo>
                      <a:lnTo>
                        <a:pt x="417" y="136"/>
                      </a:lnTo>
                      <a:lnTo>
                        <a:pt x="532" y="89"/>
                      </a:lnTo>
                      <a:lnTo>
                        <a:pt x="617" y="122"/>
                      </a:lnTo>
                      <a:lnTo>
                        <a:pt x="685" y="109"/>
                      </a:lnTo>
                      <a:lnTo>
                        <a:pt x="763" y="122"/>
                      </a:lnTo>
                      <a:lnTo>
                        <a:pt x="804" y="180"/>
                      </a:lnTo>
                      <a:lnTo>
                        <a:pt x="797" y="275"/>
                      </a:lnTo>
                      <a:lnTo>
                        <a:pt x="824" y="316"/>
                      </a:lnTo>
                      <a:lnTo>
                        <a:pt x="834" y="381"/>
                      </a:lnTo>
                      <a:lnTo>
                        <a:pt x="859" y="432"/>
                      </a:lnTo>
                      <a:lnTo>
                        <a:pt x="804" y="509"/>
                      </a:lnTo>
                      <a:lnTo>
                        <a:pt x="816" y="544"/>
                      </a:lnTo>
                      <a:lnTo>
                        <a:pt x="936" y="584"/>
                      </a:lnTo>
                      <a:lnTo>
                        <a:pt x="993" y="580"/>
                      </a:lnTo>
                      <a:lnTo>
                        <a:pt x="1058" y="612"/>
                      </a:lnTo>
                      <a:lnTo>
                        <a:pt x="1075" y="710"/>
                      </a:lnTo>
                      <a:lnTo>
                        <a:pt x="1186" y="584"/>
                      </a:lnTo>
                      <a:lnTo>
                        <a:pt x="1238" y="557"/>
                      </a:lnTo>
                      <a:lnTo>
                        <a:pt x="1203" y="492"/>
                      </a:lnTo>
                      <a:lnTo>
                        <a:pt x="1197" y="370"/>
                      </a:lnTo>
                      <a:lnTo>
                        <a:pt x="1156" y="343"/>
                      </a:lnTo>
                      <a:lnTo>
                        <a:pt x="1143" y="288"/>
                      </a:lnTo>
                      <a:lnTo>
                        <a:pt x="1170" y="211"/>
                      </a:lnTo>
                      <a:lnTo>
                        <a:pt x="1251" y="133"/>
                      </a:lnTo>
                      <a:lnTo>
                        <a:pt x="1279" y="102"/>
                      </a:lnTo>
                      <a:lnTo>
                        <a:pt x="1333" y="81"/>
                      </a:lnTo>
                      <a:lnTo>
                        <a:pt x="1407" y="30"/>
                      </a:lnTo>
                      <a:lnTo>
                        <a:pt x="1478" y="0"/>
                      </a:lnTo>
                      <a:lnTo>
                        <a:pt x="1587" y="13"/>
                      </a:lnTo>
                      <a:lnTo>
                        <a:pt x="1644" y="13"/>
                      </a:lnTo>
                      <a:lnTo>
                        <a:pt x="1708" y="84"/>
                      </a:lnTo>
                      <a:lnTo>
                        <a:pt x="1759" y="143"/>
                      </a:lnTo>
                      <a:lnTo>
                        <a:pt x="1743" y="234"/>
                      </a:lnTo>
                      <a:lnTo>
                        <a:pt x="1743" y="302"/>
                      </a:lnTo>
                      <a:lnTo>
                        <a:pt x="1770" y="319"/>
                      </a:lnTo>
                      <a:lnTo>
                        <a:pt x="1776" y="356"/>
                      </a:lnTo>
                      <a:lnTo>
                        <a:pt x="1874" y="367"/>
                      </a:lnTo>
                      <a:lnTo>
                        <a:pt x="2001" y="432"/>
                      </a:lnTo>
                      <a:lnTo>
                        <a:pt x="2084" y="452"/>
                      </a:lnTo>
                      <a:lnTo>
                        <a:pt x="2201" y="550"/>
                      </a:lnTo>
                      <a:lnTo>
                        <a:pt x="2225" y="601"/>
                      </a:lnTo>
                      <a:lnTo>
                        <a:pt x="2302" y="713"/>
                      </a:lnTo>
                      <a:lnTo>
                        <a:pt x="2394" y="879"/>
                      </a:lnTo>
                      <a:lnTo>
                        <a:pt x="1650" y="2003"/>
                      </a:lnTo>
                      <a:lnTo>
                        <a:pt x="1519" y="1993"/>
                      </a:lnTo>
                      <a:lnTo>
                        <a:pt x="1459" y="1900"/>
                      </a:lnTo>
                      <a:lnTo>
                        <a:pt x="1489" y="1690"/>
                      </a:lnTo>
                      <a:lnTo>
                        <a:pt x="1471" y="1601"/>
                      </a:lnTo>
                      <a:lnTo>
                        <a:pt x="1329" y="1402"/>
                      </a:lnTo>
                      <a:lnTo>
                        <a:pt x="1274" y="1310"/>
                      </a:lnTo>
                      <a:lnTo>
                        <a:pt x="1230" y="1388"/>
                      </a:lnTo>
                      <a:lnTo>
                        <a:pt x="1217" y="1443"/>
                      </a:lnTo>
                      <a:lnTo>
                        <a:pt x="1190" y="1506"/>
                      </a:lnTo>
                      <a:lnTo>
                        <a:pt x="1200" y="1558"/>
                      </a:lnTo>
                      <a:lnTo>
                        <a:pt x="1173" y="1650"/>
                      </a:lnTo>
                      <a:lnTo>
                        <a:pt x="1072" y="1728"/>
                      </a:lnTo>
                      <a:lnTo>
                        <a:pt x="892" y="1805"/>
                      </a:lnTo>
                      <a:lnTo>
                        <a:pt x="0" y="798"/>
                      </a:lnTo>
                      <a:close/>
                    </a:path>
                  </a:pathLst>
                </a:custGeom>
                <a:solidFill>
                  <a:srgbClr val="FFFFFF"/>
                </a:solidFill>
                <a:ln w="9525">
                  <a:noFill/>
                  <a:round/>
                  <a:headEnd/>
                  <a:tailEnd/>
                </a:ln>
              </p:spPr>
              <p:txBody>
                <a:bodyPr/>
                <a:lstStyle/>
                <a:p>
                  <a:endParaRPr lang="en-US"/>
                </a:p>
              </p:txBody>
            </p:sp>
            <p:sp>
              <p:nvSpPr>
                <p:cNvPr id="74841" name="Freeform 14"/>
                <p:cNvSpPr>
                  <a:spLocks/>
                </p:cNvSpPr>
                <p:nvPr/>
              </p:nvSpPr>
              <p:spPr bwMode="auto">
                <a:xfrm>
                  <a:off x="2104" y="3143"/>
                  <a:ext cx="82" cy="63"/>
                </a:xfrm>
                <a:custGeom>
                  <a:avLst/>
                  <a:gdLst>
                    <a:gd name="T0" fmla="*/ 0 w 165"/>
                    <a:gd name="T1" fmla="*/ 22 h 125"/>
                    <a:gd name="T2" fmla="*/ 118 w 165"/>
                    <a:gd name="T3" fmla="*/ 0 h 125"/>
                    <a:gd name="T4" fmla="*/ 145 w 165"/>
                    <a:gd name="T5" fmla="*/ 37 h 125"/>
                    <a:gd name="T6" fmla="*/ 165 w 165"/>
                    <a:gd name="T7" fmla="*/ 125 h 125"/>
                    <a:gd name="T8" fmla="*/ 39 w 165"/>
                    <a:gd name="T9" fmla="*/ 84 h 125"/>
                    <a:gd name="T10" fmla="*/ 0 w 165"/>
                    <a:gd name="T11" fmla="*/ 22 h 125"/>
                    <a:gd name="T12" fmla="*/ 0 w 165"/>
                    <a:gd name="T13" fmla="*/ 22 h 125"/>
                    <a:gd name="T14" fmla="*/ 0 60000 65536"/>
                    <a:gd name="T15" fmla="*/ 0 60000 65536"/>
                    <a:gd name="T16" fmla="*/ 0 60000 65536"/>
                    <a:gd name="T17" fmla="*/ 0 60000 65536"/>
                    <a:gd name="T18" fmla="*/ 0 60000 65536"/>
                    <a:gd name="T19" fmla="*/ 0 60000 65536"/>
                    <a:gd name="T20" fmla="*/ 0 60000 65536"/>
                    <a:gd name="T21" fmla="*/ 0 w 165"/>
                    <a:gd name="T22" fmla="*/ 0 h 125"/>
                    <a:gd name="T23" fmla="*/ 165 w 165"/>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 h="125">
                      <a:moveTo>
                        <a:pt x="0" y="22"/>
                      </a:moveTo>
                      <a:lnTo>
                        <a:pt x="118" y="0"/>
                      </a:lnTo>
                      <a:lnTo>
                        <a:pt x="145" y="37"/>
                      </a:lnTo>
                      <a:lnTo>
                        <a:pt x="165" y="125"/>
                      </a:lnTo>
                      <a:lnTo>
                        <a:pt x="39" y="84"/>
                      </a:lnTo>
                      <a:lnTo>
                        <a:pt x="0" y="22"/>
                      </a:lnTo>
                      <a:close/>
                    </a:path>
                  </a:pathLst>
                </a:custGeom>
                <a:solidFill>
                  <a:srgbClr val="C2AB99"/>
                </a:solidFill>
                <a:ln w="9525">
                  <a:noFill/>
                  <a:round/>
                  <a:headEnd/>
                  <a:tailEnd/>
                </a:ln>
              </p:spPr>
              <p:txBody>
                <a:bodyPr/>
                <a:lstStyle/>
                <a:p>
                  <a:endParaRPr lang="en-US"/>
                </a:p>
              </p:txBody>
            </p:sp>
            <p:sp>
              <p:nvSpPr>
                <p:cNvPr id="74842" name="Freeform 15"/>
                <p:cNvSpPr>
                  <a:spLocks/>
                </p:cNvSpPr>
                <p:nvPr/>
              </p:nvSpPr>
              <p:spPr bwMode="auto">
                <a:xfrm>
                  <a:off x="3287" y="3321"/>
                  <a:ext cx="51" cy="67"/>
                </a:xfrm>
                <a:custGeom>
                  <a:avLst/>
                  <a:gdLst>
                    <a:gd name="T0" fmla="*/ 103 w 103"/>
                    <a:gd name="T1" fmla="*/ 8 h 133"/>
                    <a:gd name="T2" fmla="*/ 65 w 103"/>
                    <a:gd name="T3" fmla="*/ 0 h 133"/>
                    <a:gd name="T4" fmla="*/ 21 w 103"/>
                    <a:gd name="T5" fmla="*/ 41 h 133"/>
                    <a:gd name="T6" fmla="*/ 0 w 103"/>
                    <a:gd name="T7" fmla="*/ 105 h 133"/>
                    <a:gd name="T8" fmla="*/ 41 w 103"/>
                    <a:gd name="T9" fmla="*/ 133 h 133"/>
                    <a:gd name="T10" fmla="*/ 70 w 103"/>
                    <a:gd name="T11" fmla="*/ 40 h 133"/>
                    <a:gd name="T12" fmla="*/ 103 w 103"/>
                    <a:gd name="T13" fmla="*/ 8 h 133"/>
                    <a:gd name="T14" fmla="*/ 103 w 103"/>
                    <a:gd name="T15" fmla="*/ 8 h 133"/>
                    <a:gd name="T16" fmla="*/ 0 60000 65536"/>
                    <a:gd name="T17" fmla="*/ 0 60000 65536"/>
                    <a:gd name="T18" fmla="*/ 0 60000 65536"/>
                    <a:gd name="T19" fmla="*/ 0 60000 65536"/>
                    <a:gd name="T20" fmla="*/ 0 60000 65536"/>
                    <a:gd name="T21" fmla="*/ 0 60000 65536"/>
                    <a:gd name="T22" fmla="*/ 0 60000 65536"/>
                    <a:gd name="T23" fmla="*/ 0 60000 65536"/>
                    <a:gd name="T24" fmla="*/ 0 w 103"/>
                    <a:gd name="T25" fmla="*/ 0 h 133"/>
                    <a:gd name="T26" fmla="*/ 103 w 103"/>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 h="133">
                      <a:moveTo>
                        <a:pt x="103" y="8"/>
                      </a:moveTo>
                      <a:lnTo>
                        <a:pt x="65" y="0"/>
                      </a:lnTo>
                      <a:lnTo>
                        <a:pt x="21" y="41"/>
                      </a:lnTo>
                      <a:lnTo>
                        <a:pt x="0" y="105"/>
                      </a:lnTo>
                      <a:lnTo>
                        <a:pt x="41" y="133"/>
                      </a:lnTo>
                      <a:lnTo>
                        <a:pt x="70" y="40"/>
                      </a:lnTo>
                      <a:lnTo>
                        <a:pt x="103" y="8"/>
                      </a:lnTo>
                      <a:close/>
                    </a:path>
                  </a:pathLst>
                </a:custGeom>
                <a:solidFill>
                  <a:srgbClr val="FFE0B2"/>
                </a:solidFill>
                <a:ln w="9525">
                  <a:noFill/>
                  <a:round/>
                  <a:headEnd/>
                  <a:tailEnd/>
                </a:ln>
              </p:spPr>
              <p:txBody>
                <a:bodyPr/>
                <a:lstStyle/>
                <a:p>
                  <a:endParaRPr lang="en-US"/>
                </a:p>
              </p:txBody>
            </p:sp>
            <p:sp>
              <p:nvSpPr>
                <p:cNvPr id="74843" name="Freeform 16"/>
                <p:cNvSpPr>
                  <a:spLocks/>
                </p:cNvSpPr>
                <p:nvPr/>
              </p:nvSpPr>
              <p:spPr bwMode="auto">
                <a:xfrm>
                  <a:off x="2313" y="3282"/>
                  <a:ext cx="1070" cy="350"/>
                </a:xfrm>
                <a:custGeom>
                  <a:avLst/>
                  <a:gdLst>
                    <a:gd name="T0" fmla="*/ 0 w 2142"/>
                    <a:gd name="T1" fmla="*/ 340 h 701"/>
                    <a:gd name="T2" fmla="*/ 91 w 2142"/>
                    <a:gd name="T3" fmla="*/ 503 h 701"/>
                    <a:gd name="T4" fmla="*/ 562 w 2142"/>
                    <a:gd name="T5" fmla="*/ 701 h 701"/>
                    <a:gd name="T6" fmla="*/ 1043 w 2142"/>
                    <a:gd name="T7" fmla="*/ 598 h 701"/>
                    <a:gd name="T8" fmla="*/ 995 w 2142"/>
                    <a:gd name="T9" fmla="*/ 489 h 701"/>
                    <a:gd name="T10" fmla="*/ 1182 w 2142"/>
                    <a:gd name="T11" fmla="*/ 529 h 701"/>
                    <a:gd name="T12" fmla="*/ 1557 w 2142"/>
                    <a:gd name="T13" fmla="*/ 686 h 701"/>
                    <a:gd name="T14" fmla="*/ 1729 w 2142"/>
                    <a:gd name="T15" fmla="*/ 692 h 701"/>
                    <a:gd name="T16" fmla="*/ 1839 w 2142"/>
                    <a:gd name="T17" fmla="*/ 639 h 701"/>
                    <a:gd name="T18" fmla="*/ 2060 w 2142"/>
                    <a:gd name="T19" fmla="*/ 451 h 701"/>
                    <a:gd name="T20" fmla="*/ 2142 w 2142"/>
                    <a:gd name="T21" fmla="*/ 427 h 701"/>
                    <a:gd name="T22" fmla="*/ 2113 w 2142"/>
                    <a:gd name="T23" fmla="*/ 297 h 701"/>
                    <a:gd name="T24" fmla="*/ 1776 w 2142"/>
                    <a:gd name="T25" fmla="*/ 140 h 701"/>
                    <a:gd name="T26" fmla="*/ 1717 w 2142"/>
                    <a:gd name="T27" fmla="*/ 62 h 701"/>
                    <a:gd name="T28" fmla="*/ 1499 w 2142"/>
                    <a:gd name="T29" fmla="*/ 0 h 701"/>
                    <a:gd name="T30" fmla="*/ 1307 w 2142"/>
                    <a:gd name="T31" fmla="*/ 24 h 701"/>
                    <a:gd name="T32" fmla="*/ 1087 w 2142"/>
                    <a:gd name="T33" fmla="*/ 187 h 701"/>
                    <a:gd name="T34" fmla="*/ 1197 w 2142"/>
                    <a:gd name="T35" fmla="*/ 196 h 701"/>
                    <a:gd name="T36" fmla="*/ 1480 w 2142"/>
                    <a:gd name="T37" fmla="*/ 158 h 701"/>
                    <a:gd name="T38" fmla="*/ 1191 w 2142"/>
                    <a:gd name="T39" fmla="*/ 341 h 701"/>
                    <a:gd name="T40" fmla="*/ 990 w 2142"/>
                    <a:gd name="T41" fmla="*/ 335 h 701"/>
                    <a:gd name="T42" fmla="*/ 509 w 2142"/>
                    <a:gd name="T43" fmla="*/ 485 h 701"/>
                    <a:gd name="T44" fmla="*/ 0 w 2142"/>
                    <a:gd name="T45" fmla="*/ 340 h 701"/>
                    <a:gd name="T46" fmla="*/ 0 w 2142"/>
                    <a:gd name="T47" fmla="*/ 340 h 7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42"/>
                    <a:gd name="T73" fmla="*/ 0 h 701"/>
                    <a:gd name="T74" fmla="*/ 2142 w 2142"/>
                    <a:gd name="T75" fmla="*/ 701 h 7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42" h="701">
                      <a:moveTo>
                        <a:pt x="0" y="340"/>
                      </a:moveTo>
                      <a:lnTo>
                        <a:pt x="91" y="503"/>
                      </a:lnTo>
                      <a:lnTo>
                        <a:pt x="562" y="701"/>
                      </a:lnTo>
                      <a:lnTo>
                        <a:pt x="1043" y="598"/>
                      </a:lnTo>
                      <a:lnTo>
                        <a:pt x="995" y="489"/>
                      </a:lnTo>
                      <a:lnTo>
                        <a:pt x="1182" y="529"/>
                      </a:lnTo>
                      <a:lnTo>
                        <a:pt x="1557" y="686"/>
                      </a:lnTo>
                      <a:lnTo>
                        <a:pt x="1729" y="692"/>
                      </a:lnTo>
                      <a:lnTo>
                        <a:pt x="1839" y="639"/>
                      </a:lnTo>
                      <a:lnTo>
                        <a:pt x="2060" y="451"/>
                      </a:lnTo>
                      <a:lnTo>
                        <a:pt x="2142" y="427"/>
                      </a:lnTo>
                      <a:lnTo>
                        <a:pt x="2113" y="297"/>
                      </a:lnTo>
                      <a:lnTo>
                        <a:pt x="1776" y="140"/>
                      </a:lnTo>
                      <a:lnTo>
                        <a:pt x="1717" y="62"/>
                      </a:lnTo>
                      <a:lnTo>
                        <a:pt x="1499" y="0"/>
                      </a:lnTo>
                      <a:lnTo>
                        <a:pt x="1307" y="24"/>
                      </a:lnTo>
                      <a:lnTo>
                        <a:pt x="1087" y="187"/>
                      </a:lnTo>
                      <a:lnTo>
                        <a:pt x="1197" y="196"/>
                      </a:lnTo>
                      <a:lnTo>
                        <a:pt x="1480" y="158"/>
                      </a:lnTo>
                      <a:lnTo>
                        <a:pt x="1191" y="341"/>
                      </a:lnTo>
                      <a:lnTo>
                        <a:pt x="990" y="335"/>
                      </a:lnTo>
                      <a:lnTo>
                        <a:pt x="509" y="485"/>
                      </a:lnTo>
                      <a:lnTo>
                        <a:pt x="0" y="340"/>
                      </a:lnTo>
                      <a:close/>
                    </a:path>
                  </a:pathLst>
                </a:custGeom>
                <a:solidFill>
                  <a:srgbClr val="C2AB99"/>
                </a:solidFill>
                <a:ln w="9525">
                  <a:noFill/>
                  <a:round/>
                  <a:headEnd/>
                  <a:tailEnd/>
                </a:ln>
              </p:spPr>
              <p:txBody>
                <a:bodyPr/>
                <a:lstStyle/>
                <a:p>
                  <a:endParaRPr lang="en-US"/>
                </a:p>
              </p:txBody>
            </p:sp>
            <p:sp>
              <p:nvSpPr>
                <p:cNvPr id="74844" name="Freeform 17"/>
                <p:cNvSpPr>
                  <a:spLocks/>
                </p:cNvSpPr>
                <p:nvPr/>
              </p:nvSpPr>
              <p:spPr bwMode="auto">
                <a:xfrm>
                  <a:off x="1648" y="3288"/>
                  <a:ext cx="600" cy="251"/>
                </a:xfrm>
                <a:custGeom>
                  <a:avLst/>
                  <a:gdLst>
                    <a:gd name="T0" fmla="*/ 486 w 1200"/>
                    <a:gd name="T1" fmla="*/ 0 h 501"/>
                    <a:gd name="T2" fmla="*/ 90 w 1200"/>
                    <a:gd name="T3" fmla="*/ 136 h 501"/>
                    <a:gd name="T4" fmla="*/ 465 w 1200"/>
                    <a:gd name="T5" fmla="*/ 334 h 501"/>
                    <a:gd name="T6" fmla="*/ 53 w 1200"/>
                    <a:gd name="T7" fmla="*/ 160 h 501"/>
                    <a:gd name="T8" fmla="*/ 0 w 1200"/>
                    <a:gd name="T9" fmla="*/ 184 h 501"/>
                    <a:gd name="T10" fmla="*/ 663 w 1200"/>
                    <a:gd name="T11" fmla="*/ 501 h 501"/>
                    <a:gd name="T12" fmla="*/ 974 w 1200"/>
                    <a:gd name="T13" fmla="*/ 291 h 501"/>
                    <a:gd name="T14" fmla="*/ 1200 w 1200"/>
                    <a:gd name="T15" fmla="*/ 175 h 501"/>
                    <a:gd name="T16" fmla="*/ 935 w 1200"/>
                    <a:gd name="T17" fmla="*/ 65 h 501"/>
                    <a:gd name="T18" fmla="*/ 730 w 1200"/>
                    <a:gd name="T19" fmla="*/ 21 h 501"/>
                    <a:gd name="T20" fmla="*/ 486 w 1200"/>
                    <a:gd name="T21" fmla="*/ 0 h 501"/>
                    <a:gd name="T22" fmla="*/ 486 w 1200"/>
                    <a:gd name="T23" fmla="*/ 0 h 5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00"/>
                    <a:gd name="T37" fmla="*/ 0 h 501"/>
                    <a:gd name="T38" fmla="*/ 1200 w 1200"/>
                    <a:gd name="T39" fmla="*/ 501 h 5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00" h="501">
                      <a:moveTo>
                        <a:pt x="486" y="0"/>
                      </a:moveTo>
                      <a:lnTo>
                        <a:pt x="90" y="136"/>
                      </a:lnTo>
                      <a:lnTo>
                        <a:pt x="465" y="334"/>
                      </a:lnTo>
                      <a:lnTo>
                        <a:pt x="53" y="160"/>
                      </a:lnTo>
                      <a:lnTo>
                        <a:pt x="0" y="184"/>
                      </a:lnTo>
                      <a:lnTo>
                        <a:pt x="663" y="501"/>
                      </a:lnTo>
                      <a:lnTo>
                        <a:pt x="974" y="291"/>
                      </a:lnTo>
                      <a:lnTo>
                        <a:pt x="1200" y="175"/>
                      </a:lnTo>
                      <a:lnTo>
                        <a:pt x="935" y="65"/>
                      </a:lnTo>
                      <a:lnTo>
                        <a:pt x="730" y="21"/>
                      </a:lnTo>
                      <a:lnTo>
                        <a:pt x="486" y="0"/>
                      </a:lnTo>
                      <a:close/>
                    </a:path>
                  </a:pathLst>
                </a:custGeom>
                <a:solidFill>
                  <a:srgbClr val="FFFFEB"/>
                </a:solidFill>
                <a:ln w="9525">
                  <a:noFill/>
                  <a:round/>
                  <a:headEnd/>
                  <a:tailEnd/>
                </a:ln>
              </p:spPr>
              <p:txBody>
                <a:bodyPr/>
                <a:lstStyle/>
                <a:p>
                  <a:endParaRPr lang="en-US"/>
                </a:p>
              </p:txBody>
            </p:sp>
            <p:sp>
              <p:nvSpPr>
                <p:cNvPr id="74845" name="Freeform 18"/>
                <p:cNvSpPr>
                  <a:spLocks/>
                </p:cNvSpPr>
                <p:nvPr/>
              </p:nvSpPr>
              <p:spPr bwMode="auto">
                <a:xfrm>
                  <a:off x="2870" y="3332"/>
                  <a:ext cx="501" cy="266"/>
                </a:xfrm>
                <a:custGeom>
                  <a:avLst/>
                  <a:gdLst>
                    <a:gd name="T0" fmla="*/ 53 w 1003"/>
                    <a:gd name="T1" fmla="*/ 201 h 532"/>
                    <a:gd name="T2" fmla="*/ 115 w 1003"/>
                    <a:gd name="T3" fmla="*/ 216 h 532"/>
                    <a:gd name="T4" fmla="*/ 451 w 1003"/>
                    <a:gd name="T5" fmla="*/ 0 h 532"/>
                    <a:gd name="T6" fmla="*/ 839 w 1003"/>
                    <a:gd name="T7" fmla="*/ 71 h 532"/>
                    <a:gd name="T8" fmla="*/ 978 w 1003"/>
                    <a:gd name="T9" fmla="*/ 221 h 532"/>
                    <a:gd name="T10" fmla="*/ 1003 w 1003"/>
                    <a:gd name="T11" fmla="*/ 254 h 532"/>
                    <a:gd name="T12" fmla="*/ 883 w 1003"/>
                    <a:gd name="T13" fmla="*/ 316 h 532"/>
                    <a:gd name="T14" fmla="*/ 744 w 1003"/>
                    <a:gd name="T15" fmla="*/ 428 h 532"/>
                    <a:gd name="T16" fmla="*/ 638 w 1003"/>
                    <a:gd name="T17" fmla="*/ 532 h 532"/>
                    <a:gd name="T18" fmla="*/ 532 w 1003"/>
                    <a:gd name="T19" fmla="*/ 527 h 532"/>
                    <a:gd name="T20" fmla="*/ 360 w 1003"/>
                    <a:gd name="T21" fmla="*/ 450 h 532"/>
                    <a:gd name="T22" fmla="*/ 0 w 1003"/>
                    <a:gd name="T23" fmla="*/ 335 h 532"/>
                    <a:gd name="T24" fmla="*/ 5 w 1003"/>
                    <a:gd name="T25" fmla="*/ 249 h 532"/>
                    <a:gd name="T26" fmla="*/ 23 w 1003"/>
                    <a:gd name="T27" fmla="*/ 201 h 532"/>
                    <a:gd name="T28" fmla="*/ 53 w 1003"/>
                    <a:gd name="T29" fmla="*/ 201 h 532"/>
                    <a:gd name="T30" fmla="*/ 53 w 1003"/>
                    <a:gd name="T31" fmla="*/ 201 h 5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03"/>
                    <a:gd name="T49" fmla="*/ 0 h 532"/>
                    <a:gd name="T50" fmla="*/ 1003 w 1003"/>
                    <a:gd name="T51" fmla="*/ 532 h 5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03" h="532">
                      <a:moveTo>
                        <a:pt x="53" y="201"/>
                      </a:moveTo>
                      <a:lnTo>
                        <a:pt x="115" y="216"/>
                      </a:lnTo>
                      <a:lnTo>
                        <a:pt x="451" y="0"/>
                      </a:lnTo>
                      <a:lnTo>
                        <a:pt x="839" y="71"/>
                      </a:lnTo>
                      <a:lnTo>
                        <a:pt x="978" y="221"/>
                      </a:lnTo>
                      <a:lnTo>
                        <a:pt x="1003" y="254"/>
                      </a:lnTo>
                      <a:lnTo>
                        <a:pt x="883" y="316"/>
                      </a:lnTo>
                      <a:lnTo>
                        <a:pt x="744" y="428"/>
                      </a:lnTo>
                      <a:lnTo>
                        <a:pt x="638" y="532"/>
                      </a:lnTo>
                      <a:lnTo>
                        <a:pt x="532" y="527"/>
                      </a:lnTo>
                      <a:lnTo>
                        <a:pt x="360" y="450"/>
                      </a:lnTo>
                      <a:lnTo>
                        <a:pt x="0" y="335"/>
                      </a:lnTo>
                      <a:lnTo>
                        <a:pt x="5" y="249"/>
                      </a:lnTo>
                      <a:lnTo>
                        <a:pt x="23" y="201"/>
                      </a:lnTo>
                      <a:lnTo>
                        <a:pt x="53" y="201"/>
                      </a:lnTo>
                      <a:close/>
                    </a:path>
                  </a:pathLst>
                </a:custGeom>
                <a:solidFill>
                  <a:srgbClr val="FFF7B2"/>
                </a:solidFill>
                <a:ln w="9525">
                  <a:noFill/>
                  <a:round/>
                  <a:headEnd/>
                  <a:tailEnd/>
                </a:ln>
              </p:spPr>
              <p:txBody>
                <a:bodyPr/>
                <a:lstStyle/>
                <a:p>
                  <a:endParaRPr lang="en-US"/>
                </a:p>
              </p:txBody>
            </p:sp>
            <p:sp>
              <p:nvSpPr>
                <p:cNvPr id="74846" name="Freeform 19"/>
                <p:cNvSpPr>
                  <a:spLocks/>
                </p:cNvSpPr>
                <p:nvPr/>
              </p:nvSpPr>
              <p:spPr bwMode="auto">
                <a:xfrm>
                  <a:off x="2548" y="3178"/>
                  <a:ext cx="245" cy="70"/>
                </a:xfrm>
                <a:custGeom>
                  <a:avLst/>
                  <a:gdLst>
                    <a:gd name="T0" fmla="*/ 26 w 491"/>
                    <a:gd name="T1" fmla="*/ 139 h 139"/>
                    <a:gd name="T2" fmla="*/ 491 w 491"/>
                    <a:gd name="T3" fmla="*/ 86 h 139"/>
                    <a:gd name="T4" fmla="*/ 64 w 491"/>
                    <a:gd name="T5" fmla="*/ 0 h 139"/>
                    <a:gd name="T6" fmla="*/ 0 w 491"/>
                    <a:gd name="T7" fmla="*/ 24 h 139"/>
                    <a:gd name="T8" fmla="*/ 26 w 491"/>
                    <a:gd name="T9" fmla="*/ 139 h 139"/>
                    <a:gd name="T10" fmla="*/ 26 w 491"/>
                    <a:gd name="T11" fmla="*/ 139 h 139"/>
                    <a:gd name="T12" fmla="*/ 0 60000 65536"/>
                    <a:gd name="T13" fmla="*/ 0 60000 65536"/>
                    <a:gd name="T14" fmla="*/ 0 60000 65536"/>
                    <a:gd name="T15" fmla="*/ 0 60000 65536"/>
                    <a:gd name="T16" fmla="*/ 0 60000 65536"/>
                    <a:gd name="T17" fmla="*/ 0 60000 65536"/>
                    <a:gd name="T18" fmla="*/ 0 w 491"/>
                    <a:gd name="T19" fmla="*/ 0 h 139"/>
                    <a:gd name="T20" fmla="*/ 491 w 491"/>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491" h="139">
                      <a:moveTo>
                        <a:pt x="26" y="139"/>
                      </a:moveTo>
                      <a:lnTo>
                        <a:pt x="491" y="86"/>
                      </a:lnTo>
                      <a:lnTo>
                        <a:pt x="64" y="0"/>
                      </a:lnTo>
                      <a:lnTo>
                        <a:pt x="0" y="24"/>
                      </a:lnTo>
                      <a:lnTo>
                        <a:pt x="26" y="139"/>
                      </a:lnTo>
                      <a:close/>
                    </a:path>
                  </a:pathLst>
                </a:custGeom>
                <a:solidFill>
                  <a:srgbClr val="C2AB99"/>
                </a:solidFill>
                <a:ln w="9525">
                  <a:noFill/>
                  <a:round/>
                  <a:headEnd/>
                  <a:tailEnd/>
                </a:ln>
              </p:spPr>
              <p:txBody>
                <a:bodyPr/>
                <a:lstStyle/>
                <a:p>
                  <a:endParaRPr lang="en-US"/>
                </a:p>
              </p:txBody>
            </p:sp>
            <p:sp>
              <p:nvSpPr>
                <p:cNvPr id="74847" name="Freeform 20"/>
                <p:cNvSpPr>
                  <a:spLocks/>
                </p:cNvSpPr>
                <p:nvPr/>
              </p:nvSpPr>
              <p:spPr bwMode="auto">
                <a:xfrm>
                  <a:off x="3343" y="3404"/>
                  <a:ext cx="434" cy="159"/>
                </a:xfrm>
                <a:custGeom>
                  <a:avLst/>
                  <a:gdLst>
                    <a:gd name="T0" fmla="*/ 82 w 869"/>
                    <a:gd name="T1" fmla="*/ 183 h 318"/>
                    <a:gd name="T2" fmla="*/ 0 w 869"/>
                    <a:gd name="T3" fmla="*/ 207 h 318"/>
                    <a:gd name="T4" fmla="*/ 64 w 869"/>
                    <a:gd name="T5" fmla="*/ 269 h 318"/>
                    <a:gd name="T6" fmla="*/ 254 w 869"/>
                    <a:gd name="T7" fmla="*/ 318 h 318"/>
                    <a:gd name="T8" fmla="*/ 490 w 869"/>
                    <a:gd name="T9" fmla="*/ 278 h 318"/>
                    <a:gd name="T10" fmla="*/ 639 w 869"/>
                    <a:gd name="T11" fmla="*/ 135 h 318"/>
                    <a:gd name="T12" fmla="*/ 869 w 869"/>
                    <a:gd name="T13" fmla="*/ 58 h 318"/>
                    <a:gd name="T14" fmla="*/ 673 w 869"/>
                    <a:gd name="T15" fmla="*/ 0 h 318"/>
                    <a:gd name="T16" fmla="*/ 600 w 869"/>
                    <a:gd name="T17" fmla="*/ 34 h 318"/>
                    <a:gd name="T18" fmla="*/ 361 w 869"/>
                    <a:gd name="T19" fmla="*/ 207 h 318"/>
                    <a:gd name="T20" fmla="*/ 82 w 869"/>
                    <a:gd name="T21" fmla="*/ 183 h 318"/>
                    <a:gd name="T22" fmla="*/ 82 w 869"/>
                    <a:gd name="T23" fmla="*/ 183 h 3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9"/>
                    <a:gd name="T37" fmla="*/ 0 h 318"/>
                    <a:gd name="T38" fmla="*/ 869 w 869"/>
                    <a:gd name="T39" fmla="*/ 318 h 3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9" h="318">
                      <a:moveTo>
                        <a:pt x="82" y="183"/>
                      </a:moveTo>
                      <a:lnTo>
                        <a:pt x="0" y="207"/>
                      </a:lnTo>
                      <a:lnTo>
                        <a:pt x="64" y="269"/>
                      </a:lnTo>
                      <a:lnTo>
                        <a:pt x="254" y="318"/>
                      </a:lnTo>
                      <a:lnTo>
                        <a:pt x="490" y="278"/>
                      </a:lnTo>
                      <a:lnTo>
                        <a:pt x="639" y="135"/>
                      </a:lnTo>
                      <a:lnTo>
                        <a:pt x="869" y="58"/>
                      </a:lnTo>
                      <a:lnTo>
                        <a:pt x="673" y="0"/>
                      </a:lnTo>
                      <a:lnTo>
                        <a:pt x="600" y="34"/>
                      </a:lnTo>
                      <a:lnTo>
                        <a:pt x="361" y="207"/>
                      </a:lnTo>
                      <a:lnTo>
                        <a:pt x="82" y="183"/>
                      </a:lnTo>
                      <a:close/>
                    </a:path>
                  </a:pathLst>
                </a:custGeom>
                <a:solidFill>
                  <a:srgbClr val="C2AB99"/>
                </a:solidFill>
                <a:ln w="9525">
                  <a:noFill/>
                  <a:round/>
                  <a:headEnd/>
                  <a:tailEnd/>
                </a:ln>
              </p:spPr>
              <p:txBody>
                <a:bodyPr/>
                <a:lstStyle/>
                <a:p>
                  <a:endParaRPr lang="en-US"/>
                </a:p>
              </p:txBody>
            </p:sp>
            <p:sp>
              <p:nvSpPr>
                <p:cNvPr id="74848" name="Freeform 21"/>
                <p:cNvSpPr>
                  <a:spLocks/>
                </p:cNvSpPr>
                <p:nvPr/>
              </p:nvSpPr>
              <p:spPr bwMode="auto">
                <a:xfrm>
                  <a:off x="2181" y="3104"/>
                  <a:ext cx="639" cy="416"/>
                </a:xfrm>
                <a:custGeom>
                  <a:avLst/>
                  <a:gdLst>
                    <a:gd name="T0" fmla="*/ 615 w 1277"/>
                    <a:gd name="T1" fmla="*/ 192 h 831"/>
                    <a:gd name="T2" fmla="*/ 686 w 1277"/>
                    <a:gd name="T3" fmla="*/ 172 h 831"/>
                    <a:gd name="T4" fmla="*/ 837 w 1277"/>
                    <a:gd name="T5" fmla="*/ 661 h 831"/>
                    <a:gd name="T6" fmla="*/ 1277 w 1277"/>
                    <a:gd name="T7" fmla="*/ 590 h 831"/>
                    <a:gd name="T8" fmla="*/ 812 w 1277"/>
                    <a:gd name="T9" fmla="*/ 831 h 831"/>
                    <a:gd name="T10" fmla="*/ 648 w 1277"/>
                    <a:gd name="T11" fmla="*/ 763 h 831"/>
                    <a:gd name="T12" fmla="*/ 0 w 1277"/>
                    <a:gd name="T13" fmla="*/ 33 h 831"/>
                    <a:gd name="T14" fmla="*/ 86 w 1277"/>
                    <a:gd name="T15" fmla="*/ 0 h 831"/>
                    <a:gd name="T16" fmla="*/ 658 w 1277"/>
                    <a:gd name="T17" fmla="*/ 119 h 831"/>
                    <a:gd name="T18" fmla="*/ 615 w 1277"/>
                    <a:gd name="T19" fmla="*/ 192 h 831"/>
                    <a:gd name="T20" fmla="*/ 615 w 1277"/>
                    <a:gd name="T21" fmla="*/ 192 h 8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77"/>
                    <a:gd name="T34" fmla="*/ 0 h 831"/>
                    <a:gd name="T35" fmla="*/ 1277 w 1277"/>
                    <a:gd name="T36" fmla="*/ 831 h 8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77" h="831">
                      <a:moveTo>
                        <a:pt x="615" y="192"/>
                      </a:moveTo>
                      <a:lnTo>
                        <a:pt x="686" y="172"/>
                      </a:lnTo>
                      <a:lnTo>
                        <a:pt x="837" y="661"/>
                      </a:lnTo>
                      <a:lnTo>
                        <a:pt x="1277" y="590"/>
                      </a:lnTo>
                      <a:lnTo>
                        <a:pt x="812" y="831"/>
                      </a:lnTo>
                      <a:lnTo>
                        <a:pt x="648" y="763"/>
                      </a:lnTo>
                      <a:lnTo>
                        <a:pt x="0" y="33"/>
                      </a:lnTo>
                      <a:lnTo>
                        <a:pt x="86" y="0"/>
                      </a:lnTo>
                      <a:lnTo>
                        <a:pt x="658" y="119"/>
                      </a:lnTo>
                      <a:lnTo>
                        <a:pt x="615" y="192"/>
                      </a:lnTo>
                      <a:close/>
                    </a:path>
                  </a:pathLst>
                </a:custGeom>
                <a:solidFill>
                  <a:srgbClr val="DADAEF"/>
                </a:solidFill>
                <a:ln w="9525">
                  <a:noFill/>
                  <a:round/>
                  <a:headEnd/>
                  <a:tailEnd/>
                </a:ln>
              </p:spPr>
              <p:txBody>
                <a:bodyPr/>
                <a:lstStyle/>
                <a:p>
                  <a:endParaRPr lang="en-US"/>
                </a:p>
              </p:txBody>
            </p:sp>
            <p:sp>
              <p:nvSpPr>
                <p:cNvPr id="74849" name="Freeform 22"/>
                <p:cNvSpPr>
                  <a:spLocks/>
                </p:cNvSpPr>
                <p:nvPr/>
              </p:nvSpPr>
              <p:spPr bwMode="auto">
                <a:xfrm>
                  <a:off x="2181" y="3121"/>
                  <a:ext cx="651" cy="449"/>
                </a:xfrm>
                <a:custGeom>
                  <a:avLst/>
                  <a:gdLst>
                    <a:gd name="T0" fmla="*/ 0 w 1301"/>
                    <a:gd name="T1" fmla="*/ 0 h 897"/>
                    <a:gd name="T2" fmla="*/ 615 w 1301"/>
                    <a:gd name="T3" fmla="*/ 159 h 897"/>
                    <a:gd name="T4" fmla="*/ 750 w 1301"/>
                    <a:gd name="T5" fmla="*/ 739 h 897"/>
                    <a:gd name="T6" fmla="*/ 865 w 1301"/>
                    <a:gd name="T7" fmla="*/ 710 h 897"/>
                    <a:gd name="T8" fmla="*/ 878 w 1301"/>
                    <a:gd name="T9" fmla="*/ 745 h 897"/>
                    <a:gd name="T10" fmla="*/ 1277 w 1301"/>
                    <a:gd name="T11" fmla="*/ 557 h 897"/>
                    <a:gd name="T12" fmla="*/ 1301 w 1301"/>
                    <a:gd name="T13" fmla="*/ 663 h 897"/>
                    <a:gd name="T14" fmla="*/ 821 w 1301"/>
                    <a:gd name="T15" fmla="*/ 897 h 897"/>
                    <a:gd name="T16" fmla="*/ 263 w 1301"/>
                    <a:gd name="T17" fmla="*/ 662 h 897"/>
                    <a:gd name="T18" fmla="*/ 262 w 1301"/>
                    <a:gd name="T19" fmla="*/ 557 h 897"/>
                    <a:gd name="T20" fmla="*/ 121 w 1301"/>
                    <a:gd name="T21" fmla="*/ 489 h 897"/>
                    <a:gd name="T22" fmla="*/ 0 w 1301"/>
                    <a:gd name="T23" fmla="*/ 0 h 897"/>
                    <a:gd name="T24" fmla="*/ 0 w 1301"/>
                    <a:gd name="T25" fmla="*/ 0 h 8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01"/>
                    <a:gd name="T40" fmla="*/ 0 h 897"/>
                    <a:gd name="T41" fmla="*/ 1301 w 1301"/>
                    <a:gd name="T42" fmla="*/ 897 h 89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01" h="897">
                      <a:moveTo>
                        <a:pt x="0" y="0"/>
                      </a:moveTo>
                      <a:lnTo>
                        <a:pt x="615" y="159"/>
                      </a:lnTo>
                      <a:lnTo>
                        <a:pt x="750" y="739"/>
                      </a:lnTo>
                      <a:lnTo>
                        <a:pt x="865" y="710"/>
                      </a:lnTo>
                      <a:lnTo>
                        <a:pt x="878" y="745"/>
                      </a:lnTo>
                      <a:lnTo>
                        <a:pt x="1277" y="557"/>
                      </a:lnTo>
                      <a:lnTo>
                        <a:pt x="1301" y="663"/>
                      </a:lnTo>
                      <a:lnTo>
                        <a:pt x="821" y="897"/>
                      </a:lnTo>
                      <a:lnTo>
                        <a:pt x="263" y="662"/>
                      </a:lnTo>
                      <a:lnTo>
                        <a:pt x="262" y="557"/>
                      </a:lnTo>
                      <a:lnTo>
                        <a:pt x="121" y="489"/>
                      </a:lnTo>
                      <a:lnTo>
                        <a:pt x="0" y="0"/>
                      </a:lnTo>
                      <a:close/>
                    </a:path>
                  </a:pathLst>
                </a:custGeom>
                <a:solidFill>
                  <a:srgbClr val="A8A8C2"/>
                </a:solidFill>
                <a:ln w="9525">
                  <a:noFill/>
                  <a:round/>
                  <a:headEnd/>
                  <a:tailEnd/>
                </a:ln>
              </p:spPr>
              <p:txBody>
                <a:bodyPr/>
                <a:lstStyle/>
                <a:p>
                  <a:endParaRPr lang="en-US"/>
                </a:p>
              </p:txBody>
            </p:sp>
            <p:sp>
              <p:nvSpPr>
                <p:cNvPr id="74850" name="Freeform 23"/>
                <p:cNvSpPr>
                  <a:spLocks/>
                </p:cNvSpPr>
                <p:nvPr/>
              </p:nvSpPr>
              <p:spPr bwMode="auto">
                <a:xfrm>
                  <a:off x="3285" y="2613"/>
                  <a:ext cx="292" cy="241"/>
                </a:xfrm>
                <a:custGeom>
                  <a:avLst/>
                  <a:gdLst>
                    <a:gd name="T0" fmla="*/ 74 w 584"/>
                    <a:gd name="T1" fmla="*/ 249 h 482"/>
                    <a:gd name="T2" fmla="*/ 0 w 584"/>
                    <a:gd name="T3" fmla="*/ 235 h 482"/>
                    <a:gd name="T4" fmla="*/ 3 w 584"/>
                    <a:gd name="T5" fmla="*/ 181 h 482"/>
                    <a:gd name="T6" fmla="*/ 23 w 584"/>
                    <a:gd name="T7" fmla="*/ 129 h 482"/>
                    <a:gd name="T8" fmla="*/ 95 w 584"/>
                    <a:gd name="T9" fmla="*/ 99 h 482"/>
                    <a:gd name="T10" fmla="*/ 109 w 584"/>
                    <a:gd name="T11" fmla="*/ 61 h 482"/>
                    <a:gd name="T12" fmla="*/ 213 w 584"/>
                    <a:gd name="T13" fmla="*/ 0 h 482"/>
                    <a:gd name="T14" fmla="*/ 278 w 584"/>
                    <a:gd name="T15" fmla="*/ 7 h 482"/>
                    <a:gd name="T16" fmla="*/ 342 w 584"/>
                    <a:gd name="T17" fmla="*/ 0 h 482"/>
                    <a:gd name="T18" fmla="*/ 319 w 584"/>
                    <a:gd name="T19" fmla="*/ 34 h 482"/>
                    <a:gd name="T20" fmla="*/ 298 w 584"/>
                    <a:gd name="T21" fmla="*/ 65 h 482"/>
                    <a:gd name="T22" fmla="*/ 322 w 584"/>
                    <a:gd name="T23" fmla="*/ 86 h 482"/>
                    <a:gd name="T24" fmla="*/ 281 w 584"/>
                    <a:gd name="T25" fmla="*/ 99 h 482"/>
                    <a:gd name="T26" fmla="*/ 284 w 584"/>
                    <a:gd name="T27" fmla="*/ 140 h 482"/>
                    <a:gd name="T28" fmla="*/ 325 w 584"/>
                    <a:gd name="T29" fmla="*/ 157 h 482"/>
                    <a:gd name="T30" fmla="*/ 369 w 584"/>
                    <a:gd name="T31" fmla="*/ 89 h 482"/>
                    <a:gd name="T32" fmla="*/ 366 w 584"/>
                    <a:gd name="T33" fmla="*/ 48 h 482"/>
                    <a:gd name="T34" fmla="*/ 420 w 584"/>
                    <a:gd name="T35" fmla="*/ 40 h 482"/>
                    <a:gd name="T36" fmla="*/ 451 w 584"/>
                    <a:gd name="T37" fmla="*/ 99 h 482"/>
                    <a:gd name="T38" fmla="*/ 529 w 584"/>
                    <a:gd name="T39" fmla="*/ 133 h 482"/>
                    <a:gd name="T40" fmla="*/ 522 w 584"/>
                    <a:gd name="T41" fmla="*/ 231 h 482"/>
                    <a:gd name="T42" fmla="*/ 584 w 584"/>
                    <a:gd name="T43" fmla="*/ 312 h 482"/>
                    <a:gd name="T44" fmla="*/ 532 w 584"/>
                    <a:gd name="T45" fmla="*/ 367 h 482"/>
                    <a:gd name="T46" fmla="*/ 543 w 584"/>
                    <a:gd name="T47" fmla="*/ 438 h 482"/>
                    <a:gd name="T48" fmla="*/ 491 w 584"/>
                    <a:gd name="T49" fmla="*/ 479 h 482"/>
                    <a:gd name="T50" fmla="*/ 458 w 584"/>
                    <a:gd name="T51" fmla="*/ 482 h 482"/>
                    <a:gd name="T52" fmla="*/ 502 w 584"/>
                    <a:gd name="T53" fmla="*/ 394 h 482"/>
                    <a:gd name="T54" fmla="*/ 490 w 584"/>
                    <a:gd name="T55" fmla="*/ 361 h 482"/>
                    <a:gd name="T56" fmla="*/ 431 w 584"/>
                    <a:gd name="T57" fmla="*/ 336 h 482"/>
                    <a:gd name="T58" fmla="*/ 383 w 584"/>
                    <a:gd name="T59" fmla="*/ 356 h 482"/>
                    <a:gd name="T60" fmla="*/ 393 w 584"/>
                    <a:gd name="T61" fmla="*/ 309 h 482"/>
                    <a:gd name="T62" fmla="*/ 355 w 584"/>
                    <a:gd name="T63" fmla="*/ 282 h 482"/>
                    <a:gd name="T64" fmla="*/ 369 w 584"/>
                    <a:gd name="T65" fmla="*/ 258 h 482"/>
                    <a:gd name="T66" fmla="*/ 328 w 584"/>
                    <a:gd name="T67" fmla="*/ 241 h 482"/>
                    <a:gd name="T68" fmla="*/ 241 w 584"/>
                    <a:gd name="T69" fmla="*/ 190 h 482"/>
                    <a:gd name="T70" fmla="*/ 162 w 584"/>
                    <a:gd name="T71" fmla="*/ 181 h 482"/>
                    <a:gd name="T72" fmla="*/ 88 w 584"/>
                    <a:gd name="T73" fmla="*/ 244 h 482"/>
                    <a:gd name="T74" fmla="*/ 74 w 584"/>
                    <a:gd name="T75" fmla="*/ 249 h 482"/>
                    <a:gd name="T76" fmla="*/ 74 w 584"/>
                    <a:gd name="T77" fmla="*/ 249 h 4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84"/>
                    <a:gd name="T118" fmla="*/ 0 h 482"/>
                    <a:gd name="T119" fmla="*/ 584 w 584"/>
                    <a:gd name="T120" fmla="*/ 482 h 48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84" h="482">
                      <a:moveTo>
                        <a:pt x="74" y="249"/>
                      </a:moveTo>
                      <a:lnTo>
                        <a:pt x="0" y="235"/>
                      </a:lnTo>
                      <a:lnTo>
                        <a:pt x="3" y="181"/>
                      </a:lnTo>
                      <a:lnTo>
                        <a:pt x="23" y="129"/>
                      </a:lnTo>
                      <a:lnTo>
                        <a:pt x="95" y="99"/>
                      </a:lnTo>
                      <a:lnTo>
                        <a:pt x="109" y="61"/>
                      </a:lnTo>
                      <a:lnTo>
                        <a:pt x="213" y="0"/>
                      </a:lnTo>
                      <a:lnTo>
                        <a:pt x="278" y="7"/>
                      </a:lnTo>
                      <a:lnTo>
                        <a:pt x="342" y="0"/>
                      </a:lnTo>
                      <a:lnTo>
                        <a:pt x="319" y="34"/>
                      </a:lnTo>
                      <a:lnTo>
                        <a:pt x="298" y="65"/>
                      </a:lnTo>
                      <a:lnTo>
                        <a:pt x="322" y="86"/>
                      </a:lnTo>
                      <a:lnTo>
                        <a:pt x="281" y="99"/>
                      </a:lnTo>
                      <a:lnTo>
                        <a:pt x="284" y="140"/>
                      </a:lnTo>
                      <a:lnTo>
                        <a:pt x="325" y="157"/>
                      </a:lnTo>
                      <a:lnTo>
                        <a:pt x="369" y="89"/>
                      </a:lnTo>
                      <a:lnTo>
                        <a:pt x="366" y="48"/>
                      </a:lnTo>
                      <a:lnTo>
                        <a:pt x="420" y="40"/>
                      </a:lnTo>
                      <a:lnTo>
                        <a:pt x="451" y="99"/>
                      </a:lnTo>
                      <a:lnTo>
                        <a:pt x="529" y="133"/>
                      </a:lnTo>
                      <a:lnTo>
                        <a:pt x="522" y="231"/>
                      </a:lnTo>
                      <a:lnTo>
                        <a:pt x="584" y="312"/>
                      </a:lnTo>
                      <a:lnTo>
                        <a:pt x="532" y="367"/>
                      </a:lnTo>
                      <a:lnTo>
                        <a:pt x="543" y="438"/>
                      </a:lnTo>
                      <a:lnTo>
                        <a:pt x="491" y="479"/>
                      </a:lnTo>
                      <a:lnTo>
                        <a:pt x="458" y="482"/>
                      </a:lnTo>
                      <a:lnTo>
                        <a:pt x="502" y="394"/>
                      </a:lnTo>
                      <a:lnTo>
                        <a:pt x="490" y="361"/>
                      </a:lnTo>
                      <a:lnTo>
                        <a:pt x="431" y="336"/>
                      </a:lnTo>
                      <a:lnTo>
                        <a:pt x="383" y="356"/>
                      </a:lnTo>
                      <a:lnTo>
                        <a:pt x="393" y="309"/>
                      </a:lnTo>
                      <a:lnTo>
                        <a:pt x="355" y="282"/>
                      </a:lnTo>
                      <a:lnTo>
                        <a:pt x="369" y="258"/>
                      </a:lnTo>
                      <a:lnTo>
                        <a:pt x="328" y="241"/>
                      </a:lnTo>
                      <a:lnTo>
                        <a:pt x="241" y="190"/>
                      </a:lnTo>
                      <a:lnTo>
                        <a:pt x="162" y="181"/>
                      </a:lnTo>
                      <a:lnTo>
                        <a:pt x="88" y="244"/>
                      </a:lnTo>
                      <a:lnTo>
                        <a:pt x="74" y="249"/>
                      </a:lnTo>
                      <a:close/>
                    </a:path>
                  </a:pathLst>
                </a:custGeom>
                <a:solidFill>
                  <a:srgbClr val="BFAFAF"/>
                </a:solidFill>
                <a:ln w="9525">
                  <a:noFill/>
                  <a:round/>
                  <a:headEnd/>
                  <a:tailEnd/>
                </a:ln>
              </p:spPr>
              <p:txBody>
                <a:bodyPr/>
                <a:lstStyle/>
                <a:p>
                  <a:endParaRPr lang="en-US"/>
                </a:p>
              </p:txBody>
            </p:sp>
            <p:sp>
              <p:nvSpPr>
                <p:cNvPr id="74851" name="Freeform 24"/>
                <p:cNvSpPr>
                  <a:spLocks/>
                </p:cNvSpPr>
                <p:nvPr/>
              </p:nvSpPr>
              <p:spPr bwMode="auto">
                <a:xfrm>
                  <a:off x="2775" y="2211"/>
                  <a:ext cx="274" cy="180"/>
                </a:xfrm>
                <a:custGeom>
                  <a:avLst/>
                  <a:gdLst>
                    <a:gd name="T0" fmla="*/ 12 w 549"/>
                    <a:gd name="T1" fmla="*/ 198 h 359"/>
                    <a:gd name="T2" fmla="*/ 41 w 549"/>
                    <a:gd name="T3" fmla="*/ 169 h 359"/>
                    <a:gd name="T4" fmla="*/ 107 w 549"/>
                    <a:gd name="T5" fmla="*/ 160 h 359"/>
                    <a:gd name="T6" fmla="*/ 189 w 549"/>
                    <a:gd name="T7" fmla="*/ 122 h 359"/>
                    <a:gd name="T8" fmla="*/ 213 w 549"/>
                    <a:gd name="T9" fmla="*/ 89 h 359"/>
                    <a:gd name="T10" fmla="*/ 298 w 549"/>
                    <a:gd name="T11" fmla="*/ 48 h 359"/>
                    <a:gd name="T12" fmla="*/ 336 w 549"/>
                    <a:gd name="T13" fmla="*/ 0 h 359"/>
                    <a:gd name="T14" fmla="*/ 399 w 549"/>
                    <a:gd name="T15" fmla="*/ 10 h 359"/>
                    <a:gd name="T16" fmla="*/ 376 w 549"/>
                    <a:gd name="T17" fmla="*/ 51 h 359"/>
                    <a:gd name="T18" fmla="*/ 402 w 549"/>
                    <a:gd name="T19" fmla="*/ 68 h 359"/>
                    <a:gd name="T20" fmla="*/ 440 w 549"/>
                    <a:gd name="T21" fmla="*/ 54 h 359"/>
                    <a:gd name="T22" fmla="*/ 481 w 549"/>
                    <a:gd name="T23" fmla="*/ 84 h 359"/>
                    <a:gd name="T24" fmla="*/ 514 w 549"/>
                    <a:gd name="T25" fmla="*/ 102 h 359"/>
                    <a:gd name="T26" fmla="*/ 518 w 549"/>
                    <a:gd name="T27" fmla="*/ 139 h 359"/>
                    <a:gd name="T28" fmla="*/ 546 w 549"/>
                    <a:gd name="T29" fmla="*/ 190 h 359"/>
                    <a:gd name="T30" fmla="*/ 549 w 549"/>
                    <a:gd name="T31" fmla="*/ 234 h 359"/>
                    <a:gd name="T32" fmla="*/ 500 w 549"/>
                    <a:gd name="T33" fmla="*/ 288 h 359"/>
                    <a:gd name="T34" fmla="*/ 500 w 549"/>
                    <a:gd name="T35" fmla="*/ 326 h 359"/>
                    <a:gd name="T36" fmla="*/ 467 w 549"/>
                    <a:gd name="T37" fmla="*/ 359 h 359"/>
                    <a:gd name="T38" fmla="*/ 461 w 549"/>
                    <a:gd name="T39" fmla="*/ 316 h 359"/>
                    <a:gd name="T40" fmla="*/ 478 w 549"/>
                    <a:gd name="T41" fmla="*/ 264 h 359"/>
                    <a:gd name="T42" fmla="*/ 443 w 549"/>
                    <a:gd name="T43" fmla="*/ 241 h 359"/>
                    <a:gd name="T44" fmla="*/ 461 w 549"/>
                    <a:gd name="T45" fmla="*/ 201 h 359"/>
                    <a:gd name="T46" fmla="*/ 423 w 549"/>
                    <a:gd name="T47" fmla="*/ 211 h 359"/>
                    <a:gd name="T48" fmla="*/ 407 w 549"/>
                    <a:gd name="T49" fmla="*/ 160 h 359"/>
                    <a:gd name="T50" fmla="*/ 349 w 549"/>
                    <a:gd name="T51" fmla="*/ 223 h 359"/>
                    <a:gd name="T52" fmla="*/ 284 w 549"/>
                    <a:gd name="T53" fmla="*/ 228 h 359"/>
                    <a:gd name="T54" fmla="*/ 227 w 549"/>
                    <a:gd name="T55" fmla="*/ 288 h 359"/>
                    <a:gd name="T56" fmla="*/ 159 w 549"/>
                    <a:gd name="T57" fmla="*/ 309 h 359"/>
                    <a:gd name="T58" fmla="*/ 36 w 549"/>
                    <a:gd name="T59" fmla="*/ 313 h 359"/>
                    <a:gd name="T60" fmla="*/ 0 w 549"/>
                    <a:gd name="T61" fmla="*/ 285 h 359"/>
                    <a:gd name="T62" fmla="*/ 61 w 549"/>
                    <a:gd name="T63" fmla="*/ 285 h 359"/>
                    <a:gd name="T64" fmla="*/ 165 w 549"/>
                    <a:gd name="T65" fmla="*/ 269 h 359"/>
                    <a:gd name="T66" fmla="*/ 189 w 549"/>
                    <a:gd name="T67" fmla="*/ 207 h 359"/>
                    <a:gd name="T68" fmla="*/ 80 w 549"/>
                    <a:gd name="T69" fmla="*/ 258 h 359"/>
                    <a:gd name="T70" fmla="*/ 9 w 549"/>
                    <a:gd name="T71" fmla="*/ 241 h 359"/>
                    <a:gd name="T72" fmla="*/ 44 w 549"/>
                    <a:gd name="T73" fmla="*/ 211 h 359"/>
                    <a:gd name="T74" fmla="*/ 12 w 549"/>
                    <a:gd name="T75" fmla="*/ 198 h 359"/>
                    <a:gd name="T76" fmla="*/ 12 w 549"/>
                    <a:gd name="T77" fmla="*/ 198 h 3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9"/>
                    <a:gd name="T118" fmla="*/ 0 h 359"/>
                    <a:gd name="T119" fmla="*/ 549 w 549"/>
                    <a:gd name="T120" fmla="*/ 359 h 35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9" h="359">
                      <a:moveTo>
                        <a:pt x="12" y="198"/>
                      </a:moveTo>
                      <a:lnTo>
                        <a:pt x="41" y="169"/>
                      </a:lnTo>
                      <a:lnTo>
                        <a:pt x="107" y="160"/>
                      </a:lnTo>
                      <a:lnTo>
                        <a:pt x="189" y="122"/>
                      </a:lnTo>
                      <a:lnTo>
                        <a:pt x="213" y="89"/>
                      </a:lnTo>
                      <a:lnTo>
                        <a:pt x="298" y="48"/>
                      </a:lnTo>
                      <a:lnTo>
                        <a:pt x="336" y="0"/>
                      </a:lnTo>
                      <a:lnTo>
                        <a:pt x="399" y="10"/>
                      </a:lnTo>
                      <a:lnTo>
                        <a:pt x="376" y="51"/>
                      </a:lnTo>
                      <a:lnTo>
                        <a:pt x="402" y="68"/>
                      </a:lnTo>
                      <a:lnTo>
                        <a:pt x="440" y="54"/>
                      </a:lnTo>
                      <a:lnTo>
                        <a:pt x="481" y="84"/>
                      </a:lnTo>
                      <a:lnTo>
                        <a:pt x="514" y="102"/>
                      </a:lnTo>
                      <a:lnTo>
                        <a:pt x="518" y="139"/>
                      </a:lnTo>
                      <a:lnTo>
                        <a:pt x="546" y="190"/>
                      </a:lnTo>
                      <a:lnTo>
                        <a:pt x="549" y="234"/>
                      </a:lnTo>
                      <a:lnTo>
                        <a:pt x="500" y="288"/>
                      </a:lnTo>
                      <a:lnTo>
                        <a:pt x="500" y="326"/>
                      </a:lnTo>
                      <a:lnTo>
                        <a:pt x="467" y="359"/>
                      </a:lnTo>
                      <a:lnTo>
                        <a:pt x="461" y="316"/>
                      </a:lnTo>
                      <a:lnTo>
                        <a:pt x="478" y="264"/>
                      </a:lnTo>
                      <a:lnTo>
                        <a:pt x="443" y="241"/>
                      </a:lnTo>
                      <a:lnTo>
                        <a:pt x="461" y="201"/>
                      </a:lnTo>
                      <a:lnTo>
                        <a:pt x="423" y="211"/>
                      </a:lnTo>
                      <a:lnTo>
                        <a:pt x="407" y="160"/>
                      </a:lnTo>
                      <a:lnTo>
                        <a:pt x="349" y="223"/>
                      </a:lnTo>
                      <a:lnTo>
                        <a:pt x="284" y="228"/>
                      </a:lnTo>
                      <a:lnTo>
                        <a:pt x="227" y="288"/>
                      </a:lnTo>
                      <a:lnTo>
                        <a:pt x="159" y="309"/>
                      </a:lnTo>
                      <a:lnTo>
                        <a:pt x="36" y="313"/>
                      </a:lnTo>
                      <a:lnTo>
                        <a:pt x="0" y="285"/>
                      </a:lnTo>
                      <a:lnTo>
                        <a:pt x="61" y="285"/>
                      </a:lnTo>
                      <a:lnTo>
                        <a:pt x="165" y="269"/>
                      </a:lnTo>
                      <a:lnTo>
                        <a:pt x="189" y="207"/>
                      </a:lnTo>
                      <a:lnTo>
                        <a:pt x="80" y="258"/>
                      </a:lnTo>
                      <a:lnTo>
                        <a:pt x="9" y="241"/>
                      </a:lnTo>
                      <a:lnTo>
                        <a:pt x="44" y="211"/>
                      </a:lnTo>
                      <a:lnTo>
                        <a:pt x="12" y="198"/>
                      </a:lnTo>
                      <a:close/>
                    </a:path>
                  </a:pathLst>
                </a:custGeom>
                <a:solidFill>
                  <a:srgbClr val="B1775B"/>
                </a:solidFill>
                <a:ln w="9525">
                  <a:noFill/>
                  <a:round/>
                  <a:headEnd/>
                  <a:tailEnd/>
                </a:ln>
              </p:spPr>
              <p:txBody>
                <a:bodyPr/>
                <a:lstStyle/>
                <a:p>
                  <a:endParaRPr lang="en-US"/>
                </a:p>
              </p:txBody>
            </p:sp>
            <p:sp>
              <p:nvSpPr>
                <p:cNvPr id="74852" name="Freeform 25"/>
                <p:cNvSpPr>
                  <a:spLocks/>
                </p:cNvSpPr>
                <p:nvPr/>
              </p:nvSpPr>
              <p:spPr bwMode="auto">
                <a:xfrm>
                  <a:off x="2801" y="2322"/>
                  <a:ext cx="214" cy="285"/>
                </a:xfrm>
                <a:custGeom>
                  <a:avLst/>
                  <a:gdLst>
                    <a:gd name="T0" fmla="*/ 0 w 428"/>
                    <a:gd name="T1" fmla="*/ 93 h 571"/>
                    <a:gd name="T2" fmla="*/ 11 w 428"/>
                    <a:gd name="T3" fmla="*/ 139 h 571"/>
                    <a:gd name="T4" fmla="*/ 11 w 428"/>
                    <a:gd name="T5" fmla="*/ 215 h 571"/>
                    <a:gd name="T6" fmla="*/ 54 w 428"/>
                    <a:gd name="T7" fmla="*/ 262 h 571"/>
                    <a:gd name="T8" fmla="*/ 89 w 428"/>
                    <a:gd name="T9" fmla="*/ 286 h 571"/>
                    <a:gd name="T10" fmla="*/ 71 w 428"/>
                    <a:gd name="T11" fmla="*/ 367 h 571"/>
                    <a:gd name="T12" fmla="*/ 133 w 428"/>
                    <a:gd name="T13" fmla="*/ 445 h 571"/>
                    <a:gd name="T14" fmla="*/ 193 w 428"/>
                    <a:gd name="T15" fmla="*/ 466 h 571"/>
                    <a:gd name="T16" fmla="*/ 224 w 428"/>
                    <a:gd name="T17" fmla="*/ 540 h 571"/>
                    <a:gd name="T18" fmla="*/ 264 w 428"/>
                    <a:gd name="T19" fmla="*/ 571 h 571"/>
                    <a:gd name="T20" fmla="*/ 343 w 428"/>
                    <a:gd name="T21" fmla="*/ 526 h 571"/>
                    <a:gd name="T22" fmla="*/ 428 w 428"/>
                    <a:gd name="T23" fmla="*/ 408 h 571"/>
                    <a:gd name="T24" fmla="*/ 425 w 428"/>
                    <a:gd name="T25" fmla="*/ 327 h 571"/>
                    <a:gd name="T26" fmla="*/ 376 w 428"/>
                    <a:gd name="T27" fmla="*/ 340 h 571"/>
                    <a:gd name="T28" fmla="*/ 319 w 428"/>
                    <a:gd name="T29" fmla="*/ 271 h 571"/>
                    <a:gd name="T30" fmla="*/ 243 w 428"/>
                    <a:gd name="T31" fmla="*/ 272 h 571"/>
                    <a:gd name="T32" fmla="*/ 175 w 428"/>
                    <a:gd name="T33" fmla="*/ 248 h 571"/>
                    <a:gd name="T34" fmla="*/ 311 w 428"/>
                    <a:gd name="T35" fmla="*/ 235 h 571"/>
                    <a:gd name="T36" fmla="*/ 302 w 428"/>
                    <a:gd name="T37" fmla="*/ 188 h 571"/>
                    <a:gd name="T38" fmla="*/ 237 w 428"/>
                    <a:gd name="T39" fmla="*/ 106 h 571"/>
                    <a:gd name="T40" fmla="*/ 269 w 428"/>
                    <a:gd name="T41" fmla="*/ 52 h 571"/>
                    <a:gd name="T42" fmla="*/ 264 w 428"/>
                    <a:gd name="T43" fmla="*/ 0 h 571"/>
                    <a:gd name="T44" fmla="*/ 157 w 428"/>
                    <a:gd name="T45" fmla="*/ 99 h 571"/>
                    <a:gd name="T46" fmla="*/ 0 w 428"/>
                    <a:gd name="T47" fmla="*/ 93 h 571"/>
                    <a:gd name="T48" fmla="*/ 0 w 428"/>
                    <a:gd name="T49" fmla="*/ 93 h 57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8"/>
                    <a:gd name="T76" fmla="*/ 0 h 571"/>
                    <a:gd name="T77" fmla="*/ 428 w 428"/>
                    <a:gd name="T78" fmla="*/ 571 h 57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8" h="571">
                      <a:moveTo>
                        <a:pt x="0" y="93"/>
                      </a:moveTo>
                      <a:lnTo>
                        <a:pt x="11" y="139"/>
                      </a:lnTo>
                      <a:lnTo>
                        <a:pt x="11" y="215"/>
                      </a:lnTo>
                      <a:lnTo>
                        <a:pt x="54" y="262"/>
                      </a:lnTo>
                      <a:lnTo>
                        <a:pt x="89" y="286"/>
                      </a:lnTo>
                      <a:lnTo>
                        <a:pt x="71" y="367"/>
                      </a:lnTo>
                      <a:lnTo>
                        <a:pt x="133" y="445"/>
                      </a:lnTo>
                      <a:lnTo>
                        <a:pt x="193" y="466"/>
                      </a:lnTo>
                      <a:lnTo>
                        <a:pt x="224" y="540"/>
                      </a:lnTo>
                      <a:lnTo>
                        <a:pt x="264" y="571"/>
                      </a:lnTo>
                      <a:lnTo>
                        <a:pt x="343" y="526"/>
                      </a:lnTo>
                      <a:lnTo>
                        <a:pt x="428" y="408"/>
                      </a:lnTo>
                      <a:lnTo>
                        <a:pt x="425" y="327"/>
                      </a:lnTo>
                      <a:lnTo>
                        <a:pt x="376" y="340"/>
                      </a:lnTo>
                      <a:lnTo>
                        <a:pt x="319" y="271"/>
                      </a:lnTo>
                      <a:lnTo>
                        <a:pt x="243" y="272"/>
                      </a:lnTo>
                      <a:lnTo>
                        <a:pt x="175" y="248"/>
                      </a:lnTo>
                      <a:lnTo>
                        <a:pt x="311" y="235"/>
                      </a:lnTo>
                      <a:lnTo>
                        <a:pt x="302" y="188"/>
                      </a:lnTo>
                      <a:lnTo>
                        <a:pt x="237" y="106"/>
                      </a:lnTo>
                      <a:lnTo>
                        <a:pt x="269" y="52"/>
                      </a:lnTo>
                      <a:lnTo>
                        <a:pt x="264" y="0"/>
                      </a:lnTo>
                      <a:lnTo>
                        <a:pt x="157" y="99"/>
                      </a:lnTo>
                      <a:lnTo>
                        <a:pt x="0" y="93"/>
                      </a:lnTo>
                      <a:close/>
                    </a:path>
                  </a:pathLst>
                </a:custGeom>
                <a:solidFill>
                  <a:srgbClr val="FFD9C2"/>
                </a:solidFill>
                <a:ln w="9525">
                  <a:noFill/>
                  <a:round/>
                  <a:headEnd/>
                  <a:tailEnd/>
                </a:ln>
              </p:spPr>
              <p:txBody>
                <a:bodyPr/>
                <a:lstStyle/>
                <a:p>
                  <a:endParaRPr lang="en-US"/>
                </a:p>
              </p:txBody>
            </p:sp>
            <p:sp>
              <p:nvSpPr>
                <p:cNvPr id="74853" name="Freeform 26"/>
                <p:cNvSpPr>
                  <a:spLocks/>
                </p:cNvSpPr>
                <p:nvPr/>
              </p:nvSpPr>
              <p:spPr bwMode="auto">
                <a:xfrm>
                  <a:off x="2356" y="2303"/>
                  <a:ext cx="193" cy="423"/>
                </a:xfrm>
                <a:custGeom>
                  <a:avLst/>
                  <a:gdLst>
                    <a:gd name="T0" fmla="*/ 215 w 387"/>
                    <a:gd name="T1" fmla="*/ 0 h 846"/>
                    <a:gd name="T2" fmla="*/ 242 w 387"/>
                    <a:gd name="T3" fmla="*/ 37 h 846"/>
                    <a:gd name="T4" fmla="*/ 231 w 387"/>
                    <a:gd name="T5" fmla="*/ 105 h 846"/>
                    <a:gd name="T6" fmla="*/ 283 w 387"/>
                    <a:gd name="T7" fmla="*/ 143 h 846"/>
                    <a:gd name="T8" fmla="*/ 337 w 387"/>
                    <a:gd name="T9" fmla="*/ 160 h 846"/>
                    <a:gd name="T10" fmla="*/ 368 w 387"/>
                    <a:gd name="T11" fmla="*/ 184 h 846"/>
                    <a:gd name="T12" fmla="*/ 357 w 387"/>
                    <a:gd name="T13" fmla="*/ 255 h 846"/>
                    <a:gd name="T14" fmla="*/ 296 w 387"/>
                    <a:gd name="T15" fmla="*/ 306 h 846"/>
                    <a:gd name="T16" fmla="*/ 349 w 387"/>
                    <a:gd name="T17" fmla="*/ 343 h 846"/>
                    <a:gd name="T18" fmla="*/ 316 w 387"/>
                    <a:gd name="T19" fmla="*/ 408 h 846"/>
                    <a:gd name="T20" fmla="*/ 278 w 387"/>
                    <a:gd name="T21" fmla="*/ 454 h 846"/>
                    <a:gd name="T22" fmla="*/ 310 w 387"/>
                    <a:gd name="T23" fmla="*/ 492 h 846"/>
                    <a:gd name="T24" fmla="*/ 349 w 387"/>
                    <a:gd name="T25" fmla="*/ 472 h 846"/>
                    <a:gd name="T26" fmla="*/ 387 w 387"/>
                    <a:gd name="T27" fmla="*/ 540 h 846"/>
                    <a:gd name="T28" fmla="*/ 360 w 387"/>
                    <a:gd name="T29" fmla="*/ 615 h 846"/>
                    <a:gd name="T30" fmla="*/ 340 w 387"/>
                    <a:gd name="T31" fmla="*/ 661 h 846"/>
                    <a:gd name="T32" fmla="*/ 357 w 387"/>
                    <a:gd name="T33" fmla="*/ 761 h 846"/>
                    <a:gd name="T34" fmla="*/ 303 w 387"/>
                    <a:gd name="T35" fmla="*/ 825 h 846"/>
                    <a:gd name="T36" fmla="*/ 251 w 387"/>
                    <a:gd name="T37" fmla="*/ 846 h 846"/>
                    <a:gd name="T38" fmla="*/ 201 w 387"/>
                    <a:gd name="T39" fmla="*/ 781 h 846"/>
                    <a:gd name="T40" fmla="*/ 194 w 387"/>
                    <a:gd name="T41" fmla="*/ 693 h 846"/>
                    <a:gd name="T42" fmla="*/ 133 w 387"/>
                    <a:gd name="T43" fmla="*/ 590 h 846"/>
                    <a:gd name="T44" fmla="*/ 120 w 387"/>
                    <a:gd name="T45" fmla="*/ 540 h 846"/>
                    <a:gd name="T46" fmla="*/ 153 w 387"/>
                    <a:gd name="T47" fmla="*/ 530 h 846"/>
                    <a:gd name="T48" fmla="*/ 95 w 387"/>
                    <a:gd name="T49" fmla="*/ 479 h 846"/>
                    <a:gd name="T50" fmla="*/ 76 w 387"/>
                    <a:gd name="T51" fmla="*/ 414 h 846"/>
                    <a:gd name="T52" fmla="*/ 79 w 387"/>
                    <a:gd name="T53" fmla="*/ 340 h 846"/>
                    <a:gd name="T54" fmla="*/ 0 w 387"/>
                    <a:gd name="T55" fmla="*/ 309 h 846"/>
                    <a:gd name="T56" fmla="*/ 106 w 387"/>
                    <a:gd name="T57" fmla="*/ 208 h 846"/>
                    <a:gd name="T58" fmla="*/ 106 w 387"/>
                    <a:gd name="T59" fmla="*/ 78 h 846"/>
                    <a:gd name="T60" fmla="*/ 160 w 387"/>
                    <a:gd name="T61" fmla="*/ 34 h 846"/>
                    <a:gd name="T62" fmla="*/ 215 w 387"/>
                    <a:gd name="T63" fmla="*/ 0 h 846"/>
                    <a:gd name="T64" fmla="*/ 215 w 387"/>
                    <a:gd name="T65" fmla="*/ 0 h 8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7"/>
                    <a:gd name="T100" fmla="*/ 0 h 846"/>
                    <a:gd name="T101" fmla="*/ 387 w 387"/>
                    <a:gd name="T102" fmla="*/ 846 h 8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7" h="846">
                      <a:moveTo>
                        <a:pt x="215" y="0"/>
                      </a:moveTo>
                      <a:lnTo>
                        <a:pt x="242" y="37"/>
                      </a:lnTo>
                      <a:lnTo>
                        <a:pt x="231" y="105"/>
                      </a:lnTo>
                      <a:lnTo>
                        <a:pt x="283" y="143"/>
                      </a:lnTo>
                      <a:lnTo>
                        <a:pt x="337" y="160"/>
                      </a:lnTo>
                      <a:lnTo>
                        <a:pt x="368" y="184"/>
                      </a:lnTo>
                      <a:lnTo>
                        <a:pt x="357" y="255"/>
                      </a:lnTo>
                      <a:lnTo>
                        <a:pt x="296" y="306"/>
                      </a:lnTo>
                      <a:lnTo>
                        <a:pt x="349" y="343"/>
                      </a:lnTo>
                      <a:lnTo>
                        <a:pt x="316" y="408"/>
                      </a:lnTo>
                      <a:lnTo>
                        <a:pt x="278" y="454"/>
                      </a:lnTo>
                      <a:lnTo>
                        <a:pt x="310" y="492"/>
                      </a:lnTo>
                      <a:lnTo>
                        <a:pt x="349" y="472"/>
                      </a:lnTo>
                      <a:lnTo>
                        <a:pt x="387" y="540"/>
                      </a:lnTo>
                      <a:lnTo>
                        <a:pt x="360" y="615"/>
                      </a:lnTo>
                      <a:lnTo>
                        <a:pt x="340" y="661"/>
                      </a:lnTo>
                      <a:lnTo>
                        <a:pt x="357" y="761"/>
                      </a:lnTo>
                      <a:lnTo>
                        <a:pt x="303" y="825"/>
                      </a:lnTo>
                      <a:lnTo>
                        <a:pt x="251" y="846"/>
                      </a:lnTo>
                      <a:lnTo>
                        <a:pt x="201" y="781"/>
                      </a:lnTo>
                      <a:lnTo>
                        <a:pt x="194" y="693"/>
                      </a:lnTo>
                      <a:lnTo>
                        <a:pt x="133" y="590"/>
                      </a:lnTo>
                      <a:lnTo>
                        <a:pt x="120" y="540"/>
                      </a:lnTo>
                      <a:lnTo>
                        <a:pt x="153" y="530"/>
                      </a:lnTo>
                      <a:lnTo>
                        <a:pt x="95" y="479"/>
                      </a:lnTo>
                      <a:lnTo>
                        <a:pt x="76" y="414"/>
                      </a:lnTo>
                      <a:lnTo>
                        <a:pt x="79" y="340"/>
                      </a:lnTo>
                      <a:lnTo>
                        <a:pt x="0" y="309"/>
                      </a:lnTo>
                      <a:lnTo>
                        <a:pt x="106" y="208"/>
                      </a:lnTo>
                      <a:lnTo>
                        <a:pt x="106" y="78"/>
                      </a:lnTo>
                      <a:lnTo>
                        <a:pt x="160" y="34"/>
                      </a:lnTo>
                      <a:lnTo>
                        <a:pt x="215" y="0"/>
                      </a:lnTo>
                      <a:close/>
                    </a:path>
                  </a:pathLst>
                </a:custGeom>
                <a:solidFill>
                  <a:srgbClr val="FFE5D9"/>
                </a:solidFill>
                <a:ln w="9525">
                  <a:noFill/>
                  <a:round/>
                  <a:headEnd/>
                  <a:tailEnd/>
                </a:ln>
              </p:spPr>
              <p:txBody>
                <a:bodyPr/>
                <a:lstStyle/>
                <a:p>
                  <a:endParaRPr lang="en-US"/>
                </a:p>
              </p:txBody>
            </p:sp>
            <p:sp>
              <p:nvSpPr>
                <p:cNvPr id="74854" name="Freeform 27"/>
                <p:cNvSpPr>
                  <a:spLocks/>
                </p:cNvSpPr>
                <p:nvPr/>
              </p:nvSpPr>
              <p:spPr bwMode="auto">
                <a:xfrm>
                  <a:off x="2463" y="2418"/>
                  <a:ext cx="48" cy="18"/>
                </a:xfrm>
                <a:custGeom>
                  <a:avLst/>
                  <a:gdLst>
                    <a:gd name="T0" fmla="*/ 23 w 95"/>
                    <a:gd name="T1" fmla="*/ 3 h 36"/>
                    <a:gd name="T2" fmla="*/ 0 w 95"/>
                    <a:gd name="T3" fmla="*/ 14 h 36"/>
                    <a:gd name="T4" fmla="*/ 0 w 95"/>
                    <a:gd name="T5" fmla="*/ 32 h 36"/>
                    <a:gd name="T6" fmla="*/ 57 w 95"/>
                    <a:gd name="T7" fmla="*/ 36 h 36"/>
                    <a:gd name="T8" fmla="*/ 86 w 95"/>
                    <a:gd name="T9" fmla="*/ 29 h 36"/>
                    <a:gd name="T10" fmla="*/ 95 w 95"/>
                    <a:gd name="T11" fmla="*/ 0 h 36"/>
                    <a:gd name="T12" fmla="*/ 23 w 95"/>
                    <a:gd name="T13" fmla="*/ 3 h 36"/>
                    <a:gd name="T14" fmla="*/ 23 w 95"/>
                    <a:gd name="T15" fmla="*/ 3 h 36"/>
                    <a:gd name="T16" fmla="*/ 0 60000 65536"/>
                    <a:gd name="T17" fmla="*/ 0 60000 65536"/>
                    <a:gd name="T18" fmla="*/ 0 60000 65536"/>
                    <a:gd name="T19" fmla="*/ 0 60000 65536"/>
                    <a:gd name="T20" fmla="*/ 0 60000 65536"/>
                    <a:gd name="T21" fmla="*/ 0 60000 65536"/>
                    <a:gd name="T22" fmla="*/ 0 60000 65536"/>
                    <a:gd name="T23" fmla="*/ 0 60000 65536"/>
                    <a:gd name="T24" fmla="*/ 0 w 95"/>
                    <a:gd name="T25" fmla="*/ 0 h 36"/>
                    <a:gd name="T26" fmla="*/ 95 w 95"/>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5" h="36">
                      <a:moveTo>
                        <a:pt x="23" y="3"/>
                      </a:moveTo>
                      <a:lnTo>
                        <a:pt x="0" y="14"/>
                      </a:lnTo>
                      <a:lnTo>
                        <a:pt x="0" y="32"/>
                      </a:lnTo>
                      <a:lnTo>
                        <a:pt x="57" y="36"/>
                      </a:lnTo>
                      <a:lnTo>
                        <a:pt x="86" y="29"/>
                      </a:lnTo>
                      <a:lnTo>
                        <a:pt x="95" y="0"/>
                      </a:lnTo>
                      <a:lnTo>
                        <a:pt x="23" y="3"/>
                      </a:lnTo>
                      <a:close/>
                    </a:path>
                  </a:pathLst>
                </a:custGeom>
                <a:solidFill>
                  <a:srgbClr val="FFFFFF"/>
                </a:solidFill>
                <a:ln w="9525">
                  <a:noFill/>
                  <a:round/>
                  <a:headEnd/>
                  <a:tailEnd/>
                </a:ln>
              </p:spPr>
              <p:txBody>
                <a:bodyPr/>
                <a:lstStyle/>
                <a:p>
                  <a:endParaRPr lang="en-US"/>
                </a:p>
              </p:txBody>
            </p:sp>
            <p:sp>
              <p:nvSpPr>
                <p:cNvPr id="74855" name="Freeform 28"/>
                <p:cNvSpPr>
                  <a:spLocks/>
                </p:cNvSpPr>
                <p:nvPr/>
              </p:nvSpPr>
              <p:spPr bwMode="auto">
                <a:xfrm>
                  <a:off x="2894" y="3160"/>
                  <a:ext cx="96" cy="127"/>
                </a:xfrm>
                <a:custGeom>
                  <a:avLst/>
                  <a:gdLst>
                    <a:gd name="T0" fmla="*/ 0 w 192"/>
                    <a:gd name="T1" fmla="*/ 254 h 254"/>
                    <a:gd name="T2" fmla="*/ 156 w 192"/>
                    <a:gd name="T3" fmla="*/ 34 h 254"/>
                    <a:gd name="T4" fmla="*/ 183 w 192"/>
                    <a:gd name="T5" fmla="*/ 0 h 254"/>
                    <a:gd name="T6" fmla="*/ 192 w 192"/>
                    <a:gd name="T7" fmla="*/ 31 h 254"/>
                    <a:gd name="T8" fmla="*/ 142 w 192"/>
                    <a:gd name="T9" fmla="*/ 123 h 254"/>
                    <a:gd name="T10" fmla="*/ 47 w 192"/>
                    <a:gd name="T11" fmla="*/ 254 h 254"/>
                    <a:gd name="T12" fmla="*/ 0 w 192"/>
                    <a:gd name="T13" fmla="*/ 254 h 254"/>
                    <a:gd name="T14" fmla="*/ 0 w 192"/>
                    <a:gd name="T15" fmla="*/ 254 h 254"/>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254"/>
                    <a:gd name="T26" fmla="*/ 192 w 192"/>
                    <a:gd name="T27" fmla="*/ 254 h 2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254">
                      <a:moveTo>
                        <a:pt x="0" y="254"/>
                      </a:moveTo>
                      <a:lnTo>
                        <a:pt x="156" y="34"/>
                      </a:lnTo>
                      <a:lnTo>
                        <a:pt x="183" y="0"/>
                      </a:lnTo>
                      <a:lnTo>
                        <a:pt x="192" y="31"/>
                      </a:lnTo>
                      <a:lnTo>
                        <a:pt x="142" y="123"/>
                      </a:lnTo>
                      <a:lnTo>
                        <a:pt x="47" y="254"/>
                      </a:lnTo>
                      <a:lnTo>
                        <a:pt x="0" y="254"/>
                      </a:lnTo>
                      <a:close/>
                    </a:path>
                  </a:pathLst>
                </a:custGeom>
                <a:solidFill>
                  <a:srgbClr val="FFDBA5"/>
                </a:solidFill>
                <a:ln w="9525">
                  <a:noFill/>
                  <a:round/>
                  <a:headEnd/>
                  <a:tailEnd/>
                </a:ln>
              </p:spPr>
              <p:txBody>
                <a:bodyPr/>
                <a:lstStyle/>
                <a:p>
                  <a:endParaRPr lang="en-US"/>
                </a:p>
              </p:txBody>
            </p:sp>
            <p:sp>
              <p:nvSpPr>
                <p:cNvPr id="74856" name="Freeform 29"/>
                <p:cNvSpPr>
                  <a:spLocks/>
                </p:cNvSpPr>
                <p:nvPr/>
              </p:nvSpPr>
              <p:spPr bwMode="auto">
                <a:xfrm>
                  <a:off x="2910" y="2619"/>
                  <a:ext cx="126" cy="566"/>
                </a:xfrm>
                <a:custGeom>
                  <a:avLst/>
                  <a:gdLst>
                    <a:gd name="T0" fmla="*/ 78 w 250"/>
                    <a:gd name="T1" fmla="*/ 14 h 1133"/>
                    <a:gd name="T2" fmla="*/ 92 w 250"/>
                    <a:gd name="T3" fmla="*/ 68 h 1133"/>
                    <a:gd name="T4" fmla="*/ 68 w 250"/>
                    <a:gd name="T5" fmla="*/ 130 h 1133"/>
                    <a:gd name="T6" fmla="*/ 46 w 250"/>
                    <a:gd name="T7" fmla="*/ 194 h 1133"/>
                    <a:gd name="T8" fmla="*/ 74 w 250"/>
                    <a:gd name="T9" fmla="*/ 180 h 1133"/>
                    <a:gd name="T10" fmla="*/ 84 w 250"/>
                    <a:gd name="T11" fmla="*/ 280 h 1133"/>
                    <a:gd name="T12" fmla="*/ 68 w 250"/>
                    <a:gd name="T13" fmla="*/ 373 h 1133"/>
                    <a:gd name="T14" fmla="*/ 60 w 250"/>
                    <a:gd name="T15" fmla="*/ 561 h 1133"/>
                    <a:gd name="T16" fmla="*/ 105 w 250"/>
                    <a:gd name="T17" fmla="*/ 713 h 1133"/>
                    <a:gd name="T18" fmla="*/ 78 w 250"/>
                    <a:gd name="T19" fmla="*/ 849 h 1133"/>
                    <a:gd name="T20" fmla="*/ 33 w 250"/>
                    <a:gd name="T21" fmla="*/ 961 h 1133"/>
                    <a:gd name="T22" fmla="*/ 0 w 250"/>
                    <a:gd name="T23" fmla="*/ 1067 h 1133"/>
                    <a:gd name="T24" fmla="*/ 81 w 250"/>
                    <a:gd name="T25" fmla="*/ 1133 h 1133"/>
                    <a:gd name="T26" fmla="*/ 136 w 250"/>
                    <a:gd name="T27" fmla="*/ 1083 h 1133"/>
                    <a:gd name="T28" fmla="*/ 158 w 250"/>
                    <a:gd name="T29" fmla="*/ 1114 h 1133"/>
                    <a:gd name="T30" fmla="*/ 204 w 250"/>
                    <a:gd name="T31" fmla="*/ 1070 h 1133"/>
                    <a:gd name="T32" fmla="*/ 250 w 250"/>
                    <a:gd name="T33" fmla="*/ 920 h 1133"/>
                    <a:gd name="T34" fmla="*/ 223 w 250"/>
                    <a:gd name="T35" fmla="*/ 839 h 1133"/>
                    <a:gd name="T36" fmla="*/ 196 w 250"/>
                    <a:gd name="T37" fmla="*/ 697 h 1133"/>
                    <a:gd name="T38" fmla="*/ 128 w 250"/>
                    <a:gd name="T39" fmla="*/ 414 h 1133"/>
                    <a:gd name="T40" fmla="*/ 139 w 250"/>
                    <a:gd name="T41" fmla="*/ 275 h 1133"/>
                    <a:gd name="T42" fmla="*/ 125 w 250"/>
                    <a:gd name="T43" fmla="*/ 190 h 1133"/>
                    <a:gd name="T44" fmla="*/ 172 w 250"/>
                    <a:gd name="T45" fmla="*/ 89 h 1133"/>
                    <a:gd name="T46" fmla="*/ 142 w 250"/>
                    <a:gd name="T47" fmla="*/ 21 h 1133"/>
                    <a:gd name="T48" fmla="*/ 108 w 250"/>
                    <a:gd name="T49" fmla="*/ 0 h 1133"/>
                    <a:gd name="T50" fmla="*/ 78 w 250"/>
                    <a:gd name="T51" fmla="*/ 14 h 1133"/>
                    <a:gd name="T52" fmla="*/ 78 w 250"/>
                    <a:gd name="T53" fmla="*/ 14 h 11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0"/>
                    <a:gd name="T82" fmla="*/ 0 h 1133"/>
                    <a:gd name="T83" fmla="*/ 250 w 250"/>
                    <a:gd name="T84" fmla="*/ 1133 h 113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0" h="1133">
                      <a:moveTo>
                        <a:pt x="78" y="14"/>
                      </a:moveTo>
                      <a:lnTo>
                        <a:pt x="92" y="68"/>
                      </a:lnTo>
                      <a:lnTo>
                        <a:pt x="68" y="130"/>
                      </a:lnTo>
                      <a:lnTo>
                        <a:pt x="46" y="194"/>
                      </a:lnTo>
                      <a:lnTo>
                        <a:pt x="74" y="180"/>
                      </a:lnTo>
                      <a:lnTo>
                        <a:pt x="84" y="280"/>
                      </a:lnTo>
                      <a:lnTo>
                        <a:pt x="68" y="373"/>
                      </a:lnTo>
                      <a:lnTo>
                        <a:pt x="60" y="561"/>
                      </a:lnTo>
                      <a:lnTo>
                        <a:pt x="105" y="713"/>
                      </a:lnTo>
                      <a:lnTo>
                        <a:pt x="78" y="849"/>
                      </a:lnTo>
                      <a:lnTo>
                        <a:pt x="33" y="961"/>
                      </a:lnTo>
                      <a:lnTo>
                        <a:pt x="0" y="1067"/>
                      </a:lnTo>
                      <a:lnTo>
                        <a:pt x="81" y="1133"/>
                      </a:lnTo>
                      <a:lnTo>
                        <a:pt x="136" y="1083"/>
                      </a:lnTo>
                      <a:lnTo>
                        <a:pt x="158" y="1114"/>
                      </a:lnTo>
                      <a:lnTo>
                        <a:pt x="204" y="1070"/>
                      </a:lnTo>
                      <a:lnTo>
                        <a:pt x="250" y="920"/>
                      </a:lnTo>
                      <a:lnTo>
                        <a:pt x="223" y="839"/>
                      </a:lnTo>
                      <a:lnTo>
                        <a:pt x="196" y="697"/>
                      </a:lnTo>
                      <a:lnTo>
                        <a:pt x="128" y="414"/>
                      </a:lnTo>
                      <a:lnTo>
                        <a:pt x="139" y="275"/>
                      </a:lnTo>
                      <a:lnTo>
                        <a:pt x="125" y="190"/>
                      </a:lnTo>
                      <a:lnTo>
                        <a:pt x="172" y="89"/>
                      </a:lnTo>
                      <a:lnTo>
                        <a:pt x="142" y="21"/>
                      </a:lnTo>
                      <a:lnTo>
                        <a:pt x="108" y="0"/>
                      </a:lnTo>
                      <a:lnTo>
                        <a:pt x="78" y="14"/>
                      </a:lnTo>
                      <a:close/>
                    </a:path>
                  </a:pathLst>
                </a:custGeom>
                <a:solidFill>
                  <a:srgbClr val="8686AA"/>
                </a:solidFill>
                <a:ln w="9525">
                  <a:noFill/>
                  <a:round/>
                  <a:headEnd/>
                  <a:tailEnd/>
                </a:ln>
              </p:spPr>
              <p:txBody>
                <a:bodyPr/>
                <a:lstStyle/>
                <a:p>
                  <a:endParaRPr lang="en-US"/>
                </a:p>
              </p:txBody>
            </p:sp>
            <p:sp>
              <p:nvSpPr>
                <p:cNvPr id="74857" name="Freeform 30"/>
                <p:cNvSpPr>
                  <a:spLocks/>
                </p:cNvSpPr>
                <p:nvPr/>
              </p:nvSpPr>
              <p:spPr bwMode="auto">
                <a:xfrm>
                  <a:off x="3449" y="2663"/>
                  <a:ext cx="110" cy="141"/>
                </a:xfrm>
                <a:custGeom>
                  <a:avLst/>
                  <a:gdLst>
                    <a:gd name="T0" fmla="*/ 0 w 221"/>
                    <a:gd name="T1" fmla="*/ 142 h 281"/>
                    <a:gd name="T2" fmla="*/ 46 w 221"/>
                    <a:gd name="T3" fmla="*/ 118 h 281"/>
                    <a:gd name="T4" fmla="*/ 41 w 221"/>
                    <a:gd name="T5" fmla="*/ 58 h 281"/>
                    <a:gd name="T6" fmla="*/ 59 w 221"/>
                    <a:gd name="T7" fmla="*/ 0 h 281"/>
                    <a:gd name="T8" fmla="*/ 106 w 221"/>
                    <a:gd name="T9" fmla="*/ 37 h 281"/>
                    <a:gd name="T10" fmla="*/ 123 w 221"/>
                    <a:gd name="T11" fmla="*/ 0 h 281"/>
                    <a:gd name="T12" fmla="*/ 191 w 221"/>
                    <a:gd name="T13" fmla="*/ 58 h 281"/>
                    <a:gd name="T14" fmla="*/ 180 w 221"/>
                    <a:gd name="T15" fmla="*/ 129 h 281"/>
                    <a:gd name="T16" fmla="*/ 221 w 221"/>
                    <a:gd name="T17" fmla="*/ 216 h 281"/>
                    <a:gd name="T18" fmla="*/ 174 w 221"/>
                    <a:gd name="T19" fmla="*/ 251 h 281"/>
                    <a:gd name="T20" fmla="*/ 163 w 221"/>
                    <a:gd name="T21" fmla="*/ 281 h 281"/>
                    <a:gd name="T22" fmla="*/ 133 w 221"/>
                    <a:gd name="T23" fmla="*/ 237 h 281"/>
                    <a:gd name="T24" fmla="*/ 73 w 221"/>
                    <a:gd name="T25" fmla="*/ 241 h 281"/>
                    <a:gd name="T26" fmla="*/ 92 w 221"/>
                    <a:gd name="T27" fmla="*/ 197 h 281"/>
                    <a:gd name="T28" fmla="*/ 55 w 221"/>
                    <a:gd name="T29" fmla="*/ 180 h 281"/>
                    <a:gd name="T30" fmla="*/ 0 w 221"/>
                    <a:gd name="T31" fmla="*/ 142 h 281"/>
                    <a:gd name="T32" fmla="*/ 0 w 221"/>
                    <a:gd name="T33" fmla="*/ 142 h 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1"/>
                    <a:gd name="T52" fmla="*/ 0 h 281"/>
                    <a:gd name="T53" fmla="*/ 221 w 221"/>
                    <a:gd name="T54" fmla="*/ 281 h 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1" h="281">
                      <a:moveTo>
                        <a:pt x="0" y="142"/>
                      </a:moveTo>
                      <a:lnTo>
                        <a:pt x="46" y="118"/>
                      </a:lnTo>
                      <a:lnTo>
                        <a:pt x="41" y="58"/>
                      </a:lnTo>
                      <a:lnTo>
                        <a:pt x="59" y="0"/>
                      </a:lnTo>
                      <a:lnTo>
                        <a:pt x="106" y="37"/>
                      </a:lnTo>
                      <a:lnTo>
                        <a:pt x="123" y="0"/>
                      </a:lnTo>
                      <a:lnTo>
                        <a:pt x="191" y="58"/>
                      </a:lnTo>
                      <a:lnTo>
                        <a:pt x="180" y="129"/>
                      </a:lnTo>
                      <a:lnTo>
                        <a:pt x="221" y="216"/>
                      </a:lnTo>
                      <a:lnTo>
                        <a:pt x="174" y="251"/>
                      </a:lnTo>
                      <a:lnTo>
                        <a:pt x="163" y="281"/>
                      </a:lnTo>
                      <a:lnTo>
                        <a:pt x="133" y="237"/>
                      </a:lnTo>
                      <a:lnTo>
                        <a:pt x="73" y="241"/>
                      </a:lnTo>
                      <a:lnTo>
                        <a:pt x="92" y="197"/>
                      </a:lnTo>
                      <a:lnTo>
                        <a:pt x="55" y="180"/>
                      </a:lnTo>
                      <a:lnTo>
                        <a:pt x="0" y="142"/>
                      </a:lnTo>
                      <a:close/>
                    </a:path>
                  </a:pathLst>
                </a:custGeom>
                <a:solidFill>
                  <a:srgbClr val="836B6B"/>
                </a:solidFill>
                <a:ln w="9525">
                  <a:noFill/>
                  <a:round/>
                  <a:headEnd/>
                  <a:tailEnd/>
                </a:ln>
              </p:spPr>
              <p:txBody>
                <a:bodyPr/>
                <a:lstStyle/>
                <a:p>
                  <a:endParaRPr lang="en-US"/>
                </a:p>
              </p:txBody>
            </p:sp>
            <p:sp>
              <p:nvSpPr>
                <p:cNvPr id="74858" name="Freeform 31"/>
                <p:cNvSpPr>
                  <a:spLocks/>
                </p:cNvSpPr>
                <p:nvPr/>
              </p:nvSpPr>
              <p:spPr bwMode="auto">
                <a:xfrm>
                  <a:off x="2556" y="2548"/>
                  <a:ext cx="378" cy="510"/>
                </a:xfrm>
                <a:custGeom>
                  <a:avLst/>
                  <a:gdLst>
                    <a:gd name="T0" fmla="*/ 0 w 755"/>
                    <a:gd name="T1" fmla="*/ 943 h 1021"/>
                    <a:gd name="T2" fmla="*/ 0 w 755"/>
                    <a:gd name="T3" fmla="*/ 882 h 1021"/>
                    <a:gd name="T4" fmla="*/ 27 w 755"/>
                    <a:gd name="T5" fmla="*/ 814 h 1021"/>
                    <a:gd name="T6" fmla="*/ 115 w 755"/>
                    <a:gd name="T7" fmla="*/ 836 h 1021"/>
                    <a:gd name="T8" fmla="*/ 214 w 755"/>
                    <a:gd name="T9" fmla="*/ 855 h 1021"/>
                    <a:gd name="T10" fmla="*/ 267 w 755"/>
                    <a:gd name="T11" fmla="*/ 787 h 1021"/>
                    <a:gd name="T12" fmla="*/ 119 w 755"/>
                    <a:gd name="T13" fmla="*/ 774 h 1021"/>
                    <a:gd name="T14" fmla="*/ 78 w 755"/>
                    <a:gd name="T15" fmla="*/ 727 h 1021"/>
                    <a:gd name="T16" fmla="*/ 136 w 755"/>
                    <a:gd name="T17" fmla="*/ 709 h 1021"/>
                    <a:gd name="T18" fmla="*/ 220 w 755"/>
                    <a:gd name="T19" fmla="*/ 730 h 1021"/>
                    <a:gd name="T20" fmla="*/ 240 w 755"/>
                    <a:gd name="T21" fmla="*/ 682 h 1021"/>
                    <a:gd name="T22" fmla="*/ 190 w 755"/>
                    <a:gd name="T23" fmla="*/ 635 h 1021"/>
                    <a:gd name="T24" fmla="*/ 163 w 755"/>
                    <a:gd name="T25" fmla="*/ 533 h 1021"/>
                    <a:gd name="T26" fmla="*/ 251 w 755"/>
                    <a:gd name="T27" fmla="*/ 607 h 1021"/>
                    <a:gd name="T28" fmla="*/ 335 w 755"/>
                    <a:gd name="T29" fmla="*/ 627 h 1021"/>
                    <a:gd name="T30" fmla="*/ 346 w 755"/>
                    <a:gd name="T31" fmla="*/ 567 h 1021"/>
                    <a:gd name="T32" fmla="*/ 248 w 755"/>
                    <a:gd name="T33" fmla="*/ 468 h 1021"/>
                    <a:gd name="T34" fmla="*/ 275 w 755"/>
                    <a:gd name="T35" fmla="*/ 363 h 1021"/>
                    <a:gd name="T36" fmla="*/ 338 w 755"/>
                    <a:gd name="T37" fmla="*/ 204 h 1021"/>
                    <a:gd name="T38" fmla="*/ 319 w 755"/>
                    <a:gd name="T39" fmla="*/ 153 h 1021"/>
                    <a:gd name="T40" fmla="*/ 352 w 755"/>
                    <a:gd name="T41" fmla="*/ 139 h 1021"/>
                    <a:gd name="T42" fmla="*/ 424 w 755"/>
                    <a:gd name="T43" fmla="*/ 180 h 1021"/>
                    <a:gd name="T44" fmla="*/ 474 w 755"/>
                    <a:gd name="T45" fmla="*/ 160 h 1021"/>
                    <a:gd name="T46" fmla="*/ 523 w 755"/>
                    <a:gd name="T47" fmla="*/ 218 h 1021"/>
                    <a:gd name="T48" fmla="*/ 583 w 755"/>
                    <a:gd name="T49" fmla="*/ 349 h 1021"/>
                    <a:gd name="T50" fmla="*/ 607 w 755"/>
                    <a:gd name="T51" fmla="*/ 200 h 1021"/>
                    <a:gd name="T52" fmla="*/ 562 w 755"/>
                    <a:gd name="T53" fmla="*/ 71 h 1021"/>
                    <a:gd name="T54" fmla="*/ 580 w 755"/>
                    <a:gd name="T55" fmla="*/ 0 h 1021"/>
                    <a:gd name="T56" fmla="*/ 678 w 755"/>
                    <a:gd name="T57" fmla="*/ 95 h 1021"/>
                    <a:gd name="T58" fmla="*/ 671 w 755"/>
                    <a:gd name="T59" fmla="*/ 172 h 1021"/>
                    <a:gd name="T60" fmla="*/ 684 w 755"/>
                    <a:gd name="T61" fmla="*/ 261 h 1021"/>
                    <a:gd name="T62" fmla="*/ 728 w 755"/>
                    <a:gd name="T63" fmla="*/ 200 h 1021"/>
                    <a:gd name="T64" fmla="*/ 736 w 755"/>
                    <a:gd name="T65" fmla="*/ 286 h 1021"/>
                    <a:gd name="T66" fmla="*/ 755 w 755"/>
                    <a:gd name="T67" fmla="*/ 336 h 1021"/>
                    <a:gd name="T68" fmla="*/ 692 w 755"/>
                    <a:gd name="T69" fmla="*/ 614 h 1021"/>
                    <a:gd name="T70" fmla="*/ 719 w 755"/>
                    <a:gd name="T71" fmla="*/ 828 h 1021"/>
                    <a:gd name="T72" fmla="*/ 597 w 755"/>
                    <a:gd name="T73" fmla="*/ 709 h 1021"/>
                    <a:gd name="T74" fmla="*/ 518 w 755"/>
                    <a:gd name="T75" fmla="*/ 570 h 1021"/>
                    <a:gd name="T76" fmla="*/ 474 w 755"/>
                    <a:gd name="T77" fmla="*/ 648 h 1021"/>
                    <a:gd name="T78" fmla="*/ 455 w 755"/>
                    <a:gd name="T79" fmla="*/ 722 h 1021"/>
                    <a:gd name="T80" fmla="*/ 370 w 755"/>
                    <a:gd name="T81" fmla="*/ 804 h 1021"/>
                    <a:gd name="T82" fmla="*/ 411 w 755"/>
                    <a:gd name="T83" fmla="*/ 845 h 1021"/>
                    <a:gd name="T84" fmla="*/ 335 w 755"/>
                    <a:gd name="T85" fmla="*/ 889 h 1021"/>
                    <a:gd name="T86" fmla="*/ 322 w 755"/>
                    <a:gd name="T87" fmla="*/ 975 h 1021"/>
                    <a:gd name="T88" fmla="*/ 251 w 755"/>
                    <a:gd name="T89" fmla="*/ 1021 h 1021"/>
                    <a:gd name="T90" fmla="*/ 142 w 755"/>
                    <a:gd name="T91" fmla="*/ 1018 h 1021"/>
                    <a:gd name="T92" fmla="*/ 0 w 755"/>
                    <a:gd name="T93" fmla="*/ 943 h 1021"/>
                    <a:gd name="T94" fmla="*/ 0 w 755"/>
                    <a:gd name="T95" fmla="*/ 943 h 10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5"/>
                    <a:gd name="T145" fmla="*/ 0 h 1021"/>
                    <a:gd name="T146" fmla="*/ 755 w 755"/>
                    <a:gd name="T147" fmla="*/ 1021 h 10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5" h="1021">
                      <a:moveTo>
                        <a:pt x="0" y="943"/>
                      </a:moveTo>
                      <a:lnTo>
                        <a:pt x="0" y="882"/>
                      </a:lnTo>
                      <a:lnTo>
                        <a:pt x="27" y="814"/>
                      </a:lnTo>
                      <a:lnTo>
                        <a:pt x="115" y="836"/>
                      </a:lnTo>
                      <a:lnTo>
                        <a:pt x="214" y="855"/>
                      </a:lnTo>
                      <a:lnTo>
                        <a:pt x="267" y="787"/>
                      </a:lnTo>
                      <a:lnTo>
                        <a:pt x="119" y="774"/>
                      </a:lnTo>
                      <a:lnTo>
                        <a:pt x="78" y="727"/>
                      </a:lnTo>
                      <a:lnTo>
                        <a:pt x="136" y="709"/>
                      </a:lnTo>
                      <a:lnTo>
                        <a:pt x="220" y="730"/>
                      </a:lnTo>
                      <a:lnTo>
                        <a:pt x="240" y="682"/>
                      </a:lnTo>
                      <a:lnTo>
                        <a:pt x="190" y="635"/>
                      </a:lnTo>
                      <a:lnTo>
                        <a:pt x="163" y="533"/>
                      </a:lnTo>
                      <a:lnTo>
                        <a:pt x="251" y="607"/>
                      </a:lnTo>
                      <a:lnTo>
                        <a:pt x="335" y="627"/>
                      </a:lnTo>
                      <a:lnTo>
                        <a:pt x="346" y="567"/>
                      </a:lnTo>
                      <a:lnTo>
                        <a:pt x="248" y="468"/>
                      </a:lnTo>
                      <a:lnTo>
                        <a:pt x="275" y="363"/>
                      </a:lnTo>
                      <a:lnTo>
                        <a:pt x="338" y="204"/>
                      </a:lnTo>
                      <a:lnTo>
                        <a:pt x="319" y="153"/>
                      </a:lnTo>
                      <a:lnTo>
                        <a:pt x="352" y="139"/>
                      </a:lnTo>
                      <a:lnTo>
                        <a:pt x="424" y="180"/>
                      </a:lnTo>
                      <a:lnTo>
                        <a:pt x="474" y="160"/>
                      </a:lnTo>
                      <a:lnTo>
                        <a:pt x="523" y="218"/>
                      </a:lnTo>
                      <a:lnTo>
                        <a:pt x="583" y="349"/>
                      </a:lnTo>
                      <a:lnTo>
                        <a:pt x="607" y="200"/>
                      </a:lnTo>
                      <a:lnTo>
                        <a:pt x="562" y="71"/>
                      </a:lnTo>
                      <a:lnTo>
                        <a:pt x="580" y="0"/>
                      </a:lnTo>
                      <a:lnTo>
                        <a:pt x="678" y="95"/>
                      </a:lnTo>
                      <a:lnTo>
                        <a:pt x="671" y="172"/>
                      </a:lnTo>
                      <a:lnTo>
                        <a:pt x="684" y="261"/>
                      </a:lnTo>
                      <a:lnTo>
                        <a:pt x="728" y="200"/>
                      </a:lnTo>
                      <a:lnTo>
                        <a:pt x="736" y="286"/>
                      </a:lnTo>
                      <a:lnTo>
                        <a:pt x="755" y="336"/>
                      </a:lnTo>
                      <a:lnTo>
                        <a:pt x="692" y="614"/>
                      </a:lnTo>
                      <a:lnTo>
                        <a:pt x="719" y="828"/>
                      </a:lnTo>
                      <a:lnTo>
                        <a:pt x="597" y="709"/>
                      </a:lnTo>
                      <a:lnTo>
                        <a:pt x="518" y="570"/>
                      </a:lnTo>
                      <a:lnTo>
                        <a:pt x="474" y="648"/>
                      </a:lnTo>
                      <a:lnTo>
                        <a:pt x="455" y="722"/>
                      </a:lnTo>
                      <a:lnTo>
                        <a:pt x="370" y="804"/>
                      </a:lnTo>
                      <a:lnTo>
                        <a:pt x="411" y="845"/>
                      </a:lnTo>
                      <a:lnTo>
                        <a:pt x="335" y="889"/>
                      </a:lnTo>
                      <a:lnTo>
                        <a:pt x="322" y="975"/>
                      </a:lnTo>
                      <a:lnTo>
                        <a:pt x="251" y="1021"/>
                      </a:lnTo>
                      <a:lnTo>
                        <a:pt x="142" y="1018"/>
                      </a:lnTo>
                      <a:lnTo>
                        <a:pt x="0" y="943"/>
                      </a:lnTo>
                      <a:close/>
                    </a:path>
                  </a:pathLst>
                </a:custGeom>
                <a:solidFill>
                  <a:srgbClr val="D1D1EA"/>
                </a:solidFill>
                <a:ln w="9525">
                  <a:noFill/>
                  <a:round/>
                  <a:headEnd/>
                  <a:tailEnd/>
                </a:ln>
              </p:spPr>
              <p:txBody>
                <a:bodyPr/>
                <a:lstStyle/>
                <a:p>
                  <a:endParaRPr lang="en-US"/>
                </a:p>
              </p:txBody>
            </p:sp>
            <p:sp>
              <p:nvSpPr>
                <p:cNvPr id="74859" name="Freeform 32"/>
                <p:cNvSpPr>
                  <a:spLocks/>
                </p:cNvSpPr>
                <p:nvPr/>
              </p:nvSpPr>
              <p:spPr bwMode="auto">
                <a:xfrm>
                  <a:off x="2965" y="2383"/>
                  <a:ext cx="386" cy="689"/>
                </a:xfrm>
                <a:custGeom>
                  <a:avLst/>
                  <a:gdLst>
                    <a:gd name="T0" fmla="*/ 238 w 773"/>
                    <a:gd name="T1" fmla="*/ 3 h 1378"/>
                    <a:gd name="T2" fmla="*/ 227 w 773"/>
                    <a:gd name="T3" fmla="*/ 68 h 1378"/>
                    <a:gd name="T4" fmla="*/ 339 w 773"/>
                    <a:gd name="T5" fmla="*/ 65 h 1378"/>
                    <a:gd name="T6" fmla="*/ 360 w 773"/>
                    <a:gd name="T7" fmla="*/ 115 h 1378"/>
                    <a:gd name="T8" fmla="*/ 464 w 773"/>
                    <a:gd name="T9" fmla="*/ 136 h 1378"/>
                    <a:gd name="T10" fmla="*/ 546 w 773"/>
                    <a:gd name="T11" fmla="*/ 248 h 1378"/>
                    <a:gd name="T12" fmla="*/ 593 w 773"/>
                    <a:gd name="T13" fmla="*/ 526 h 1378"/>
                    <a:gd name="T14" fmla="*/ 641 w 773"/>
                    <a:gd name="T15" fmla="*/ 376 h 1378"/>
                    <a:gd name="T16" fmla="*/ 664 w 773"/>
                    <a:gd name="T17" fmla="*/ 316 h 1378"/>
                    <a:gd name="T18" fmla="*/ 773 w 773"/>
                    <a:gd name="T19" fmla="*/ 468 h 1378"/>
                    <a:gd name="T20" fmla="*/ 696 w 773"/>
                    <a:gd name="T21" fmla="*/ 550 h 1378"/>
                    <a:gd name="T22" fmla="*/ 634 w 773"/>
                    <a:gd name="T23" fmla="*/ 631 h 1378"/>
                    <a:gd name="T24" fmla="*/ 617 w 773"/>
                    <a:gd name="T25" fmla="*/ 699 h 1378"/>
                    <a:gd name="T26" fmla="*/ 641 w 773"/>
                    <a:gd name="T27" fmla="*/ 885 h 1378"/>
                    <a:gd name="T28" fmla="*/ 620 w 773"/>
                    <a:gd name="T29" fmla="*/ 1042 h 1378"/>
                    <a:gd name="T30" fmla="*/ 664 w 773"/>
                    <a:gd name="T31" fmla="*/ 1133 h 1378"/>
                    <a:gd name="T32" fmla="*/ 478 w 773"/>
                    <a:gd name="T33" fmla="*/ 1236 h 1378"/>
                    <a:gd name="T34" fmla="*/ 238 w 773"/>
                    <a:gd name="T35" fmla="*/ 1378 h 1378"/>
                    <a:gd name="T36" fmla="*/ 156 w 773"/>
                    <a:gd name="T37" fmla="*/ 1282 h 1378"/>
                    <a:gd name="T38" fmla="*/ 248 w 773"/>
                    <a:gd name="T39" fmla="*/ 1214 h 1378"/>
                    <a:gd name="T40" fmla="*/ 350 w 773"/>
                    <a:gd name="T41" fmla="*/ 1110 h 1378"/>
                    <a:gd name="T42" fmla="*/ 248 w 773"/>
                    <a:gd name="T43" fmla="*/ 1110 h 1378"/>
                    <a:gd name="T44" fmla="*/ 275 w 773"/>
                    <a:gd name="T45" fmla="*/ 773 h 1378"/>
                    <a:gd name="T46" fmla="*/ 288 w 773"/>
                    <a:gd name="T47" fmla="*/ 435 h 1378"/>
                    <a:gd name="T48" fmla="*/ 251 w 773"/>
                    <a:gd name="T49" fmla="*/ 427 h 1378"/>
                    <a:gd name="T50" fmla="*/ 203 w 773"/>
                    <a:gd name="T51" fmla="*/ 740 h 1378"/>
                    <a:gd name="T52" fmla="*/ 183 w 773"/>
                    <a:gd name="T53" fmla="*/ 1127 h 1378"/>
                    <a:gd name="T54" fmla="*/ 99 w 773"/>
                    <a:gd name="T55" fmla="*/ 1218 h 1378"/>
                    <a:gd name="T56" fmla="*/ 14 w 773"/>
                    <a:gd name="T57" fmla="*/ 737 h 1378"/>
                    <a:gd name="T58" fmla="*/ 64 w 773"/>
                    <a:gd name="T59" fmla="*/ 539 h 1378"/>
                    <a:gd name="T60" fmla="*/ 85 w 773"/>
                    <a:gd name="T61" fmla="*/ 485 h 1378"/>
                    <a:gd name="T62" fmla="*/ 88 w 773"/>
                    <a:gd name="T63" fmla="*/ 316 h 1378"/>
                    <a:gd name="T64" fmla="*/ 189 w 773"/>
                    <a:gd name="T65" fmla="*/ 0 h 13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3"/>
                    <a:gd name="T100" fmla="*/ 0 h 1378"/>
                    <a:gd name="T101" fmla="*/ 773 w 773"/>
                    <a:gd name="T102" fmla="*/ 1378 h 13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3" h="1378">
                      <a:moveTo>
                        <a:pt x="189" y="0"/>
                      </a:moveTo>
                      <a:lnTo>
                        <a:pt x="238" y="3"/>
                      </a:lnTo>
                      <a:lnTo>
                        <a:pt x="262" y="21"/>
                      </a:lnTo>
                      <a:lnTo>
                        <a:pt x="227" y="68"/>
                      </a:lnTo>
                      <a:lnTo>
                        <a:pt x="244" y="125"/>
                      </a:lnTo>
                      <a:lnTo>
                        <a:pt x="339" y="65"/>
                      </a:lnTo>
                      <a:lnTo>
                        <a:pt x="421" y="84"/>
                      </a:lnTo>
                      <a:lnTo>
                        <a:pt x="360" y="115"/>
                      </a:lnTo>
                      <a:lnTo>
                        <a:pt x="383" y="166"/>
                      </a:lnTo>
                      <a:lnTo>
                        <a:pt x="464" y="136"/>
                      </a:lnTo>
                      <a:lnTo>
                        <a:pt x="522" y="166"/>
                      </a:lnTo>
                      <a:lnTo>
                        <a:pt x="546" y="248"/>
                      </a:lnTo>
                      <a:lnTo>
                        <a:pt x="597" y="359"/>
                      </a:lnTo>
                      <a:lnTo>
                        <a:pt x="593" y="526"/>
                      </a:lnTo>
                      <a:lnTo>
                        <a:pt x="638" y="458"/>
                      </a:lnTo>
                      <a:lnTo>
                        <a:pt x="641" y="376"/>
                      </a:lnTo>
                      <a:lnTo>
                        <a:pt x="606" y="261"/>
                      </a:lnTo>
                      <a:lnTo>
                        <a:pt x="664" y="316"/>
                      </a:lnTo>
                      <a:lnTo>
                        <a:pt x="736" y="400"/>
                      </a:lnTo>
                      <a:lnTo>
                        <a:pt x="773" y="468"/>
                      </a:lnTo>
                      <a:lnTo>
                        <a:pt x="732" y="492"/>
                      </a:lnTo>
                      <a:lnTo>
                        <a:pt x="696" y="550"/>
                      </a:lnTo>
                      <a:lnTo>
                        <a:pt x="638" y="574"/>
                      </a:lnTo>
                      <a:lnTo>
                        <a:pt x="634" y="631"/>
                      </a:lnTo>
                      <a:lnTo>
                        <a:pt x="634" y="668"/>
                      </a:lnTo>
                      <a:lnTo>
                        <a:pt x="617" y="699"/>
                      </a:lnTo>
                      <a:lnTo>
                        <a:pt x="606" y="828"/>
                      </a:lnTo>
                      <a:lnTo>
                        <a:pt x="641" y="885"/>
                      </a:lnTo>
                      <a:lnTo>
                        <a:pt x="623" y="1007"/>
                      </a:lnTo>
                      <a:lnTo>
                        <a:pt x="620" y="1042"/>
                      </a:lnTo>
                      <a:lnTo>
                        <a:pt x="652" y="1045"/>
                      </a:lnTo>
                      <a:lnTo>
                        <a:pt x="664" y="1133"/>
                      </a:lnTo>
                      <a:lnTo>
                        <a:pt x="603" y="1154"/>
                      </a:lnTo>
                      <a:lnTo>
                        <a:pt x="478" y="1236"/>
                      </a:lnTo>
                      <a:lnTo>
                        <a:pt x="333" y="1372"/>
                      </a:lnTo>
                      <a:lnTo>
                        <a:pt x="238" y="1378"/>
                      </a:lnTo>
                      <a:lnTo>
                        <a:pt x="153" y="1375"/>
                      </a:lnTo>
                      <a:lnTo>
                        <a:pt x="156" y="1282"/>
                      </a:lnTo>
                      <a:lnTo>
                        <a:pt x="167" y="1204"/>
                      </a:lnTo>
                      <a:lnTo>
                        <a:pt x="248" y="1214"/>
                      </a:lnTo>
                      <a:lnTo>
                        <a:pt x="328" y="1178"/>
                      </a:lnTo>
                      <a:lnTo>
                        <a:pt x="350" y="1110"/>
                      </a:lnTo>
                      <a:lnTo>
                        <a:pt x="257" y="1154"/>
                      </a:lnTo>
                      <a:lnTo>
                        <a:pt x="248" y="1110"/>
                      </a:lnTo>
                      <a:lnTo>
                        <a:pt x="288" y="1018"/>
                      </a:lnTo>
                      <a:lnTo>
                        <a:pt x="275" y="773"/>
                      </a:lnTo>
                      <a:lnTo>
                        <a:pt x="275" y="533"/>
                      </a:lnTo>
                      <a:lnTo>
                        <a:pt x="288" y="435"/>
                      </a:lnTo>
                      <a:lnTo>
                        <a:pt x="319" y="316"/>
                      </a:lnTo>
                      <a:lnTo>
                        <a:pt x="251" y="427"/>
                      </a:lnTo>
                      <a:lnTo>
                        <a:pt x="203" y="590"/>
                      </a:lnTo>
                      <a:lnTo>
                        <a:pt x="203" y="740"/>
                      </a:lnTo>
                      <a:lnTo>
                        <a:pt x="217" y="964"/>
                      </a:lnTo>
                      <a:lnTo>
                        <a:pt x="183" y="1127"/>
                      </a:lnTo>
                      <a:lnTo>
                        <a:pt x="135" y="1143"/>
                      </a:lnTo>
                      <a:lnTo>
                        <a:pt x="99" y="1218"/>
                      </a:lnTo>
                      <a:lnTo>
                        <a:pt x="44" y="997"/>
                      </a:lnTo>
                      <a:lnTo>
                        <a:pt x="14" y="737"/>
                      </a:lnTo>
                      <a:lnTo>
                        <a:pt x="3" y="672"/>
                      </a:lnTo>
                      <a:lnTo>
                        <a:pt x="64" y="539"/>
                      </a:lnTo>
                      <a:lnTo>
                        <a:pt x="0" y="471"/>
                      </a:lnTo>
                      <a:lnTo>
                        <a:pt x="85" y="485"/>
                      </a:lnTo>
                      <a:lnTo>
                        <a:pt x="96" y="411"/>
                      </a:lnTo>
                      <a:lnTo>
                        <a:pt x="88" y="316"/>
                      </a:lnTo>
                      <a:lnTo>
                        <a:pt x="180" y="57"/>
                      </a:lnTo>
                      <a:lnTo>
                        <a:pt x="189" y="0"/>
                      </a:lnTo>
                      <a:close/>
                    </a:path>
                  </a:pathLst>
                </a:custGeom>
                <a:solidFill>
                  <a:srgbClr val="D1D1EA"/>
                </a:solidFill>
                <a:ln w="9525">
                  <a:noFill/>
                  <a:round/>
                  <a:headEnd/>
                  <a:tailEnd/>
                </a:ln>
              </p:spPr>
              <p:txBody>
                <a:bodyPr/>
                <a:lstStyle/>
                <a:p>
                  <a:endParaRPr lang="en-US"/>
                </a:p>
              </p:txBody>
            </p:sp>
            <p:sp>
              <p:nvSpPr>
                <p:cNvPr id="74860" name="Freeform 33"/>
                <p:cNvSpPr>
                  <a:spLocks/>
                </p:cNvSpPr>
                <p:nvPr/>
              </p:nvSpPr>
              <p:spPr bwMode="auto">
                <a:xfrm>
                  <a:off x="3349" y="2945"/>
                  <a:ext cx="442" cy="582"/>
                </a:xfrm>
                <a:custGeom>
                  <a:avLst/>
                  <a:gdLst>
                    <a:gd name="T0" fmla="*/ 101 w 884"/>
                    <a:gd name="T1" fmla="*/ 213 h 1163"/>
                    <a:gd name="T2" fmla="*/ 172 w 884"/>
                    <a:gd name="T3" fmla="*/ 261 h 1163"/>
                    <a:gd name="T4" fmla="*/ 226 w 884"/>
                    <a:gd name="T5" fmla="*/ 148 h 1163"/>
                    <a:gd name="T6" fmla="*/ 210 w 884"/>
                    <a:gd name="T7" fmla="*/ 84 h 1163"/>
                    <a:gd name="T8" fmla="*/ 254 w 884"/>
                    <a:gd name="T9" fmla="*/ 19 h 1163"/>
                    <a:gd name="T10" fmla="*/ 310 w 884"/>
                    <a:gd name="T11" fmla="*/ 7 h 1163"/>
                    <a:gd name="T12" fmla="*/ 305 w 884"/>
                    <a:gd name="T13" fmla="*/ 74 h 1163"/>
                    <a:gd name="T14" fmla="*/ 387 w 884"/>
                    <a:gd name="T15" fmla="*/ 15 h 1163"/>
                    <a:gd name="T16" fmla="*/ 420 w 884"/>
                    <a:gd name="T17" fmla="*/ 0 h 1163"/>
                    <a:gd name="T18" fmla="*/ 495 w 884"/>
                    <a:gd name="T19" fmla="*/ 60 h 1163"/>
                    <a:gd name="T20" fmla="*/ 529 w 884"/>
                    <a:gd name="T21" fmla="*/ 175 h 1163"/>
                    <a:gd name="T22" fmla="*/ 627 w 884"/>
                    <a:gd name="T23" fmla="*/ 270 h 1163"/>
                    <a:gd name="T24" fmla="*/ 539 w 884"/>
                    <a:gd name="T25" fmla="*/ 273 h 1163"/>
                    <a:gd name="T26" fmla="*/ 474 w 884"/>
                    <a:gd name="T27" fmla="*/ 346 h 1163"/>
                    <a:gd name="T28" fmla="*/ 572 w 884"/>
                    <a:gd name="T29" fmla="*/ 332 h 1163"/>
                    <a:gd name="T30" fmla="*/ 684 w 884"/>
                    <a:gd name="T31" fmla="*/ 355 h 1163"/>
                    <a:gd name="T32" fmla="*/ 728 w 884"/>
                    <a:gd name="T33" fmla="*/ 450 h 1163"/>
                    <a:gd name="T34" fmla="*/ 722 w 884"/>
                    <a:gd name="T35" fmla="*/ 521 h 1163"/>
                    <a:gd name="T36" fmla="*/ 701 w 884"/>
                    <a:gd name="T37" fmla="*/ 583 h 1163"/>
                    <a:gd name="T38" fmla="*/ 654 w 884"/>
                    <a:gd name="T39" fmla="*/ 583 h 1163"/>
                    <a:gd name="T40" fmla="*/ 644 w 884"/>
                    <a:gd name="T41" fmla="*/ 647 h 1163"/>
                    <a:gd name="T42" fmla="*/ 657 w 884"/>
                    <a:gd name="T43" fmla="*/ 722 h 1163"/>
                    <a:gd name="T44" fmla="*/ 687 w 884"/>
                    <a:gd name="T45" fmla="*/ 820 h 1163"/>
                    <a:gd name="T46" fmla="*/ 709 w 884"/>
                    <a:gd name="T47" fmla="*/ 657 h 1163"/>
                    <a:gd name="T48" fmla="*/ 755 w 884"/>
                    <a:gd name="T49" fmla="*/ 597 h 1163"/>
                    <a:gd name="T50" fmla="*/ 752 w 884"/>
                    <a:gd name="T51" fmla="*/ 545 h 1163"/>
                    <a:gd name="T52" fmla="*/ 766 w 884"/>
                    <a:gd name="T53" fmla="*/ 491 h 1163"/>
                    <a:gd name="T54" fmla="*/ 820 w 884"/>
                    <a:gd name="T55" fmla="*/ 589 h 1163"/>
                    <a:gd name="T56" fmla="*/ 872 w 884"/>
                    <a:gd name="T57" fmla="*/ 725 h 1163"/>
                    <a:gd name="T58" fmla="*/ 884 w 884"/>
                    <a:gd name="T59" fmla="*/ 847 h 1163"/>
                    <a:gd name="T60" fmla="*/ 875 w 884"/>
                    <a:gd name="T61" fmla="*/ 940 h 1163"/>
                    <a:gd name="T62" fmla="*/ 687 w 884"/>
                    <a:gd name="T63" fmla="*/ 899 h 1163"/>
                    <a:gd name="T64" fmla="*/ 553 w 884"/>
                    <a:gd name="T65" fmla="*/ 1008 h 1163"/>
                    <a:gd name="T66" fmla="*/ 498 w 884"/>
                    <a:gd name="T67" fmla="*/ 1088 h 1163"/>
                    <a:gd name="T68" fmla="*/ 406 w 884"/>
                    <a:gd name="T69" fmla="*/ 1163 h 1163"/>
                    <a:gd name="T70" fmla="*/ 379 w 884"/>
                    <a:gd name="T71" fmla="*/ 1147 h 1163"/>
                    <a:gd name="T72" fmla="*/ 308 w 884"/>
                    <a:gd name="T73" fmla="*/ 1163 h 1163"/>
                    <a:gd name="T74" fmla="*/ 199 w 884"/>
                    <a:gd name="T75" fmla="*/ 1157 h 1163"/>
                    <a:gd name="T76" fmla="*/ 84 w 884"/>
                    <a:gd name="T77" fmla="*/ 1098 h 1163"/>
                    <a:gd name="T78" fmla="*/ 95 w 884"/>
                    <a:gd name="T79" fmla="*/ 1011 h 1163"/>
                    <a:gd name="T80" fmla="*/ 163 w 884"/>
                    <a:gd name="T81" fmla="*/ 940 h 1163"/>
                    <a:gd name="T82" fmla="*/ 210 w 884"/>
                    <a:gd name="T83" fmla="*/ 858 h 1163"/>
                    <a:gd name="T84" fmla="*/ 284 w 884"/>
                    <a:gd name="T85" fmla="*/ 801 h 1163"/>
                    <a:gd name="T86" fmla="*/ 264 w 884"/>
                    <a:gd name="T87" fmla="*/ 875 h 1163"/>
                    <a:gd name="T88" fmla="*/ 305 w 884"/>
                    <a:gd name="T89" fmla="*/ 932 h 1163"/>
                    <a:gd name="T90" fmla="*/ 365 w 884"/>
                    <a:gd name="T91" fmla="*/ 831 h 1163"/>
                    <a:gd name="T92" fmla="*/ 403 w 884"/>
                    <a:gd name="T93" fmla="*/ 637 h 1163"/>
                    <a:gd name="T94" fmla="*/ 352 w 884"/>
                    <a:gd name="T95" fmla="*/ 474 h 1163"/>
                    <a:gd name="T96" fmla="*/ 384 w 884"/>
                    <a:gd name="T97" fmla="*/ 335 h 1163"/>
                    <a:gd name="T98" fmla="*/ 335 w 884"/>
                    <a:gd name="T99" fmla="*/ 379 h 1163"/>
                    <a:gd name="T100" fmla="*/ 281 w 884"/>
                    <a:gd name="T101" fmla="*/ 471 h 1163"/>
                    <a:gd name="T102" fmla="*/ 311 w 884"/>
                    <a:gd name="T103" fmla="*/ 654 h 1163"/>
                    <a:gd name="T104" fmla="*/ 291 w 884"/>
                    <a:gd name="T105" fmla="*/ 746 h 1163"/>
                    <a:gd name="T106" fmla="*/ 207 w 884"/>
                    <a:gd name="T107" fmla="*/ 746 h 1163"/>
                    <a:gd name="T108" fmla="*/ 163 w 884"/>
                    <a:gd name="T109" fmla="*/ 814 h 1163"/>
                    <a:gd name="T110" fmla="*/ 0 w 884"/>
                    <a:gd name="T111" fmla="*/ 742 h 1163"/>
                    <a:gd name="T112" fmla="*/ 158 w 884"/>
                    <a:gd name="T113" fmla="*/ 689 h 1163"/>
                    <a:gd name="T114" fmla="*/ 74 w 884"/>
                    <a:gd name="T115" fmla="*/ 349 h 1163"/>
                    <a:gd name="T116" fmla="*/ 101 w 884"/>
                    <a:gd name="T117" fmla="*/ 213 h 1163"/>
                    <a:gd name="T118" fmla="*/ 101 w 884"/>
                    <a:gd name="T119" fmla="*/ 213 h 11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84"/>
                    <a:gd name="T181" fmla="*/ 0 h 1163"/>
                    <a:gd name="T182" fmla="*/ 884 w 884"/>
                    <a:gd name="T183" fmla="*/ 1163 h 11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84" h="1163">
                      <a:moveTo>
                        <a:pt x="101" y="213"/>
                      </a:moveTo>
                      <a:lnTo>
                        <a:pt x="172" y="261"/>
                      </a:lnTo>
                      <a:lnTo>
                        <a:pt x="226" y="148"/>
                      </a:lnTo>
                      <a:lnTo>
                        <a:pt x="210" y="84"/>
                      </a:lnTo>
                      <a:lnTo>
                        <a:pt x="254" y="19"/>
                      </a:lnTo>
                      <a:lnTo>
                        <a:pt x="310" y="7"/>
                      </a:lnTo>
                      <a:lnTo>
                        <a:pt x="305" y="74"/>
                      </a:lnTo>
                      <a:lnTo>
                        <a:pt x="387" y="15"/>
                      </a:lnTo>
                      <a:lnTo>
                        <a:pt x="420" y="0"/>
                      </a:lnTo>
                      <a:lnTo>
                        <a:pt x="495" y="60"/>
                      </a:lnTo>
                      <a:lnTo>
                        <a:pt x="529" y="175"/>
                      </a:lnTo>
                      <a:lnTo>
                        <a:pt x="627" y="270"/>
                      </a:lnTo>
                      <a:lnTo>
                        <a:pt x="539" y="273"/>
                      </a:lnTo>
                      <a:lnTo>
                        <a:pt x="474" y="346"/>
                      </a:lnTo>
                      <a:lnTo>
                        <a:pt x="572" y="332"/>
                      </a:lnTo>
                      <a:lnTo>
                        <a:pt x="684" y="355"/>
                      </a:lnTo>
                      <a:lnTo>
                        <a:pt x="728" y="450"/>
                      </a:lnTo>
                      <a:lnTo>
                        <a:pt x="722" y="521"/>
                      </a:lnTo>
                      <a:lnTo>
                        <a:pt x="701" y="583"/>
                      </a:lnTo>
                      <a:lnTo>
                        <a:pt x="654" y="583"/>
                      </a:lnTo>
                      <a:lnTo>
                        <a:pt x="644" y="647"/>
                      </a:lnTo>
                      <a:lnTo>
                        <a:pt x="657" y="722"/>
                      </a:lnTo>
                      <a:lnTo>
                        <a:pt x="687" y="820"/>
                      </a:lnTo>
                      <a:lnTo>
                        <a:pt x="709" y="657"/>
                      </a:lnTo>
                      <a:lnTo>
                        <a:pt x="755" y="597"/>
                      </a:lnTo>
                      <a:lnTo>
                        <a:pt x="752" y="545"/>
                      </a:lnTo>
                      <a:lnTo>
                        <a:pt x="766" y="491"/>
                      </a:lnTo>
                      <a:lnTo>
                        <a:pt x="820" y="589"/>
                      </a:lnTo>
                      <a:lnTo>
                        <a:pt x="872" y="725"/>
                      </a:lnTo>
                      <a:lnTo>
                        <a:pt x="884" y="847"/>
                      </a:lnTo>
                      <a:lnTo>
                        <a:pt x="875" y="940"/>
                      </a:lnTo>
                      <a:lnTo>
                        <a:pt x="687" y="899"/>
                      </a:lnTo>
                      <a:lnTo>
                        <a:pt x="553" y="1008"/>
                      </a:lnTo>
                      <a:lnTo>
                        <a:pt x="498" y="1088"/>
                      </a:lnTo>
                      <a:lnTo>
                        <a:pt x="406" y="1163"/>
                      </a:lnTo>
                      <a:lnTo>
                        <a:pt x="379" y="1147"/>
                      </a:lnTo>
                      <a:lnTo>
                        <a:pt x="308" y="1163"/>
                      </a:lnTo>
                      <a:lnTo>
                        <a:pt x="199" y="1157"/>
                      </a:lnTo>
                      <a:lnTo>
                        <a:pt x="84" y="1098"/>
                      </a:lnTo>
                      <a:lnTo>
                        <a:pt x="95" y="1011"/>
                      </a:lnTo>
                      <a:lnTo>
                        <a:pt x="163" y="940"/>
                      </a:lnTo>
                      <a:lnTo>
                        <a:pt x="210" y="858"/>
                      </a:lnTo>
                      <a:lnTo>
                        <a:pt x="284" y="801"/>
                      </a:lnTo>
                      <a:lnTo>
                        <a:pt x="264" y="875"/>
                      </a:lnTo>
                      <a:lnTo>
                        <a:pt x="305" y="932"/>
                      </a:lnTo>
                      <a:lnTo>
                        <a:pt x="365" y="831"/>
                      </a:lnTo>
                      <a:lnTo>
                        <a:pt x="403" y="637"/>
                      </a:lnTo>
                      <a:lnTo>
                        <a:pt x="352" y="474"/>
                      </a:lnTo>
                      <a:lnTo>
                        <a:pt x="384" y="335"/>
                      </a:lnTo>
                      <a:lnTo>
                        <a:pt x="335" y="379"/>
                      </a:lnTo>
                      <a:lnTo>
                        <a:pt x="281" y="471"/>
                      </a:lnTo>
                      <a:lnTo>
                        <a:pt x="311" y="654"/>
                      </a:lnTo>
                      <a:lnTo>
                        <a:pt x="291" y="746"/>
                      </a:lnTo>
                      <a:lnTo>
                        <a:pt x="207" y="746"/>
                      </a:lnTo>
                      <a:lnTo>
                        <a:pt x="163" y="814"/>
                      </a:lnTo>
                      <a:lnTo>
                        <a:pt x="0" y="742"/>
                      </a:lnTo>
                      <a:lnTo>
                        <a:pt x="158" y="689"/>
                      </a:lnTo>
                      <a:lnTo>
                        <a:pt x="74" y="349"/>
                      </a:lnTo>
                      <a:lnTo>
                        <a:pt x="101" y="213"/>
                      </a:lnTo>
                      <a:close/>
                    </a:path>
                  </a:pathLst>
                </a:custGeom>
                <a:solidFill>
                  <a:srgbClr val="B2DCEF"/>
                </a:solidFill>
                <a:ln w="9525">
                  <a:noFill/>
                  <a:round/>
                  <a:headEnd/>
                  <a:tailEnd/>
                </a:ln>
              </p:spPr>
              <p:txBody>
                <a:bodyPr/>
                <a:lstStyle/>
                <a:p>
                  <a:endParaRPr lang="en-US"/>
                </a:p>
              </p:txBody>
            </p:sp>
            <p:sp>
              <p:nvSpPr>
                <p:cNvPr id="74861" name="Freeform 34"/>
                <p:cNvSpPr>
                  <a:spLocks/>
                </p:cNvSpPr>
                <p:nvPr/>
              </p:nvSpPr>
              <p:spPr bwMode="auto">
                <a:xfrm>
                  <a:off x="3349" y="3042"/>
                  <a:ext cx="80" cy="305"/>
                </a:xfrm>
                <a:custGeom>
                  <a:avLst/>
                  <a:gdLst>
                    <a:gd name="T0" fmla="*/ 65 w 158"/>
                    <a:gd name="T1" fmla="*/ 0 h 611"/>
                    <a:gd name="T2" fmla="*/ 47 w 158"/>
                    <a:gd name="T3" fmla="*/ 61 h 611"/>
                    <a:gd name="T4" fmla="*/ 68 w 158"/>
                    <a:gd name="T5" fmla="*/ 118 h 611"/>
                    <a:gd name="T6" fmla="*/ 33 w 158"/>
                    <a:gd name="T7" fmla="*/ 186 h 611"/>
                    <a:gd name="T8" fmla="*/ 74 w 158"/>
                    <a:gd name="T9" fmla="*/ 278 h 611"/>
                    <a:gd name="T10" fmla="*/ 60 w 158"/>
                    <a:gd name="T11" fmla="*/ 328 h 611"/>
                    <a:gd name="T12" fmla="*/ 33 w 158"/>
                    <a:gd name="T13" fmla="*/ 247 h 611"/>
                    <a:gd name="T14" fmla="*/ 19 w 158"/>
                    <a:gd name="T15" fmla="*/ 311 h 611"/>
                    <a:gd name="T16" fmla="*/ 6 w 158"/>
                    <a:gd name="T17" fmla="*/ 396 h 611"/>
                    <a:gd name="T18" fmla="*/ 37 w 158"/>
                    <a:gd name="T19" fmla="*/ 488 h 611"/>
                    <a:gd name="T20" fmla="*/ 0 w 158"/>
                    <a:gd name="T21" fmla="*/ 549 h 611"/>
                    <a:gd name="T22" fmla="*/ 142 w 158"/>
                    <a:gd name="T23" fmla="*/ 611 h 611"/>
                    <a:gd name="T24" fmla="*/ 158 w 158"/>
                    <a:gd name="T25" fmla="*/ 496 h 611"/>
                    <a:gd name="T26" fmla="*/ 142 w 158"/>
                    <a:gd name="T27" fmla="*/ 287 h 611"/>
                    <a:gd name="T28" fmla="*/ 74 w 158"/>
                    <a:gd name="T29" fmla="*/ 156 h 611"/>
                    <a:gd name="T30" fmla="*/ 122 w 158"/>
                    <a:gd name="T31" fmla="*/ 85 h 611"/>
                    <a:gd name="T32" fmla="*/ 81 w 158"/>
                    <a:gd name="T33" fmla="*/ 6 h 611"/>
                    <a:gd name="T34" fmla="*/ 65 w 158"/>
                    <a:gd name="T35" fmla="*/ 0 h 611"/>
                    <a:gd name="T36" fmla="*/ 65 w 158"/>
                    <a:gd name="T37" fmla="*/ 0 h 6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611"/>
                    <a:gd name="T59" fmla="*/ 158 w 158"/>
                    <a:gd name="T60" fmla="*/ 611 h 6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611">
                      <a:moveTo>
                        <a:pt x="65" y="0"/>
                      </a:moveTo>
                      <a:lnTo>
                        <a:pt x="47" y="61"/>
                      </a:lnTo>
                      <a:lnTo>
                        <a:pt x="68" y="118"/>
                      </a:lnTo>
                      <a:lnTo>
                        <a:pt x="33" y="186"/>
                      </a:lnTo>
                      <a:lnTo>
                        <a:pt x="74" y="278"/>
                      </a:lnTo>
                      <a:lnTo>
                        <a:pt x="60" y="328"/>
                      </a:lnTo>
                      <a:lnTo>
                        <a:pt x="33" y="247"/>
                      </a:lnTo>
                      <a:lnTo>
                        <a:pt x="19" y="311"/>
                      </a:lnTo>
                      <a:lnTo>
                        <a:pt x="6" y="396"/>
                      </a:lnTo>
                      <a:lnTo>
                        <a:pt x="37" y="488"/>
                      </a:lnTo>
                      <a:lnTo>
                        <a:pt x="0" y="549"/>
                      </a:lnTo>
                      <a:lnTo>
                        <a:pt x="142" y="611"/>
                      </a:lnTo>
                      <a:lnTo>
                        <a:pt x="158" y="496"/>
                      </a:lnTo>
                      <a:lnTo>
                        <a:pt x="142" y="287"/>
                      </a:lnTo>
                      <a:lnTo>
                        <a:pt x="74" y="156"/>
                      </a:lnTo>
                      <a:lnTo>
                        <a:pt x="122" y="85"/>
                      </a:lnTo>
                      <a:lnTo>
                        <a:pt x="81" y="6"/>
                      </a:lnTo>
                      <a:lnTo>
                        <a:pt x="65" y="0"/>
                      </a:lnTo>
                      <a:close/>
                    </a:path>
                  </a:pathLst>
                </a:custGeom>
                <a:solidFill>
                  <a:srgbClr val="DE8585"/>
                </a:solidFill>
                <a:ln w="9525">
                  <a:noFill/>
                  <a:round/>
                  <a:headEnd/>
                  <a:tailEnd/>
                </a:ln>
              </p:spPr>
              <p:txBody>
                <a:bodyPr/>
                <a:lstStyle/>
                <a:p>
                  <a:endParaRPr lang="en-US"/>
                </a:p>
              </p:txBody>
            </p:sp>
            <p:sp>
              <p:nvSpPr>
                <p:cNvPr id="74862" name="Freeform 35"/>
                <p:cNvSpPr>
                  <a:spLocks/>
                </p:cNvSpPr>
                <p:nvPr/>
              </p:nvSpPr>
              <p:spPr bwMode="auto">
                <a:xfrm>
                  <a:off x="3000" y="3019"/>
                  <a:ext cx="363" cy="294"/>
                </a:xfrm>
                <a:custGeom>
                  <a:avLst/>
                  <a:gdLst>
                    <a:gd name="T0" fmla="*/ 0 w 726"/>
                    <a:gd name="T1" fmla="*/ 378 h 588"/>
                    <a:gd name="T2" fmla="*/ 47 w 726"/>
                    <a:gd name="T3" fmla="*/ 346 h 588"/>
                    <a:gd name="T4" fmla="*/ 146 w 726"/>
                    <a:gd name="T5" fmla="*/ 370 h 588"/>
                    <a:gd name="T6" fmla="*/ 214 w 726"/>
                    <a:gd name="T7" fmla="*/ 465 h 588"/>
                    <a:gd name="T8" fmla="*/ 251 w 726"/>
                    <a:gd name="T9" fmla="*/ 394 h 588"/>
                    <a:gd name="T10" fmla="*/ 207 w 726"/>
                    <a:gd name="T11" fmla="*/ 326 h 588"/>
                    <a:gd name="T12" fmla="*/ 257 w 726"/>
                    <a:gd name="T13" fmla="*/ 275 h 588"/>
                    <a:gd name="T14" fmla="*/ 298 w 726"/>
                    <a:gd name="T15" fmla="*/ 360 h 588"/>
                    <a:gd name="T16" fmla="*/ 357 w 726"/>
                    <a:gd name="T17" fmla="*/ 340 h 588"/>
                    <a:gd name="T18" fmla="*/ 339 w 726"/>
                    <a:gd name="T19" fmla="*/ 180 h 588"/>
                    <a:gd name="T20" fmla="*/ 380 w 726"/>
                    <a:gd name="T21" fmla="*/ 92 h 588"/>
                    <a:gd name="T22" fmla="*/ 451 w 726"/>
                    <a:gd name="T23" fmla="*/ 27 h 588"/>
                    <a:gd name="T24" fmla="*/ 431 w 726"/>
                    <a:gd name="T25" fmla="*/ 103 h 588"/>
                    <a:gd name="T26" fmla="*/ 481 w 726"/>
                    <a:gd name="T27" fmla="*/ 139 h 588"/>
                    <a:gd name="T28" fmla="*/ 526 w 726"/>
                    <a:gd name="T29" fmla="*/ 48 h 588"/>
                    <a:gd name="T30" fmla="*/ 600 w 726"/>
                    <a:gd name="T31" fmla="*/ 0 h 588"/>
                    <a:gd name="T32" fmla="*/ 543 w 726"/>
                    <a:gd name="T33" fmla="*/ 106 h 588"/>
                    <a:gd name="T34" fmla="*/ 522 w 726"/>
                    <a:gd name="T35" fmla="*/ 174 h 588"/>
                    <a:gd name="T36" fmla="*/ 573 w 726"/>
                    <a:gd name="T37" fmla="*/ 285 h 588"/>
                    <a:gd name="T38" fmla="*/ 620 w 726"/>
                    <a:gd name="T39" fmla="*/ 139 h 588"/>
                    <a:gd name="T40" fmla="*/ 671 w 726"/>
                    <a:gd name="T41" fmla="*/ 48 h 588"/>
                    <a:gd name="T42" fmla="*/ 671 w 726"/>
                    <a:gd name="T43" fmla="*/ 163 h 588"/>
                    <a:gd name="T44" fmla="*/ 696 w 726"/>
                    <a:gd name="T45" fmla="*/ 125 h 588"/>
                    <a:gd name="T46" fmla="*/ 726 w 726"/>
                    <a:gd name="T47" fmla="*/ 211 h 588"/>
                    <a:gd name="T48" fmla="*/ 693 w 726"/>
                    <a:gd name="T49" fmla="*/ 261 h 588"/>
                    <a:gd name="T50" fmla="*/ 661 w 726"/>
                    <a:gd name="T51" fmla="*/ 495 h 588"/>
                    <a:gd name="T52" fmla="*/ 631 w 726"/>
                    <a:gd name="T53" fmla="*/ 476 h 588"/>
                    <a:gd name="T54" fmla="*/ 600 w 726"/>
                    <a:gd name="T55" fmla="*/ 424 h 588"/>
                    <a:gd name="T56" fmla="*/ 560 w 726"/>
                    <a:gd name="T57" fmla="*/ 427 h 588"/>
                    <a:gd name="T58" fmla="*/ 552 w 726"/>
                    <a:gd name="T59" fmla="*/ 340 h 588"/>
                    <a:gd name="T60" fmla="*/ 481 w 726"/>
                    <a:gd name="T61" fmla="*/ 394 h 588"/>
                    <a:gd name="T62" fmla="*/ 418 w 726"/>
                    <a:gd name="T63" fmla="*/ 452 h 588"/>
                    <a:gd name="T64" fmla="*/ 377 w 726"/>
                    <a:gd name="T65" fmla="*/ 499 h 588"/>
                    <a:gd name="T66" fmla="*/ 342 w 726"/>
                    <a:gd name="T67" fmla="*/ 588 h 588"/>
                    <a:gd name="T68" fmla="*/ 146 w 726"/>
                    <a:gd name="T69" fmla="*/ 547 h 588"/>
                    <a:gd name="T70" fmla="*/ 78 w 726"/>
                    <a:gd name="T71" fmla="*/ 533 h 588"/>
                    <a:gd name="T72" fmla="*/ 0 w 726"/>
                    <a:gd name="T73" fmla="*/ 378 h 588"/>
                    <a:gd name="T74" fmla="*/ 0 w 726"/>
                    <a:gd name="T75" fmla="*/ 378 h 5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6"/>
                    <a:gd name="T115" fmla="*/ 0 h 588"/>
                    <a:gd name="T116" fmla="*/ 726 w 726"/>
                    <a:gd name="T117" fmla="*/ 588 h 5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6" h="588">
                      <a:moveTo>
                        <a:pt x="0" y="378"/>
                      </a:moveTo>
                      <a:lnTo>
                        <a:pt x="47" y="346"/>
                      </a:lnTo>
                      <a:lnTo>
                        <a:pt x="146" y="370"/>
                      </a:lnTo>
                      <a:lnTo>
                        <a:pt x="214" y="465"/>
                      </a:lnTo>
                      <a:lnTo>
                        <a:pt x="251" y="394"/>
                      </a:lnTo>
                      <a:lnTo>
                        <a:pt x="207" y="326"/>
                      </a:lnTo>
                      <a:lnTo>
                        <a:pt x="257" y="275"/>
                      </a:lnTo>
                      <a:lnTo>
                        <a:pt x="298" y="360"/>
                      </a:lnTo>
                      <a:lnTo>
                        <a:pt x="357" y="340"/>
                      </a:lnTo>
                      <a:lnTo>
                        <a:pt x="339" y="180"/>
                      </a:lnTo>
                      <a:lnTo>
                        <a:pt x="380" y="92"/>
                      </a:lnTo>
                      <a:lnTo>
                        <a:pt x="451" y="27"/>
                      </a:lnTo>
                      <a:lnTo>
                        <a:pt x="431" y="103"/>
                      </a:lnTo>
                      <a:lnTo>
                        <a:pt x="481" y="139"/>
                      </a:lnTo>
                      <a:lnTo>
                        <a:pt x="526" y="48"/>
                      </a:lnTo>
                      <a:lnTo>
                        <a:pt x="600" y="0"/>
                      </a:lnTo>
                      <a:lnTo>
                        <a:pt x="543" y="106"/>
                      </a:lnTo>
                      <a:lnTo>
                        <a:pt x="522" y="174"/>
                      </a:lnTo>
                      <a:lnTo>
                        <a:pt x="573" y="285"/>
                      </a:lnTo>
                      <a:lnTo>
                        <a:pt x="620" y="139"/>
                      </a:lnTo>
                      <a:lnTo>
                        <a:pt x="671" y="48"/>
                      </a:lnTo>
                      <a:lnTo>
                        <a:pt x="671" y="163"/>
                      </a:lnTo>
                      <a:lnTo>
                        <a:pt x="696" y="125"/>
                      </a:lnTo>
                      <a:lnTo>
                        <a:pt x="726" y="211"/>
                      </a:lnTo>
                      <a:lnTo>
                        <a:pt x="693" y="261"/>
                      </a:lnTo>
                      <a:lnTo>
                        <a:pt x="661" y="495"/>
                      </a:lnTo>
                      <a:lnTo>
                        <a:pt x="631" y="476"/>
                      </a:lnTo>
                      <a:lnTo>
                        <a:pt x="600" y="424"/>
                      </a:lnTo>
                      <a:lnTo>
                        <a:pt x="560" y="427"/>
                      </a:lnTo>
                      <a:lnTo>
                        <a:pt x="552" y="340"/>
                      </a:lnTo>
                      <a:lnTo>
                        <a:pt x="481" y="394"/>
                      </a:lnTo>
                      <a:lnTo>
                        <a:pt x="418" y="452"/>
                      </a:lnTo>
                      <a:lnTo>
                        <a:pt x="377" y="499"/>
                      </a:lnTo>
                      <a:lnTo>
                        <a:pt x="342" y="588"/>
                      </a:lnTo>
                      <a:lnTo>
                        <a:pt x="146" y="547"/>
                      </a:lnTo>
                      <a:lnTo>
                        <a:pt x="78" y="533"/>
                      </a:lnTo>
                      <a:lnTo>
                        <a:pt x="0" y="378"/>
                      </a:lnTo>
                      <a:close/>
                    </a:path>
                  </a:pathLst>
                </a:custGeom>
                <a:solidFill>
                  <a:srgbClr val="B2DCEF"/>
                </a:solidFill>
                <a:ln w="9525">
                  <a:noFill/>
                  <a:round/>
                  <a:headEnd/>
                  <a:tailEnd/>
                </a:ln>
              </p:spPr>
              <p:txBody>
                <a:bodyPr/>
                <a:lstStyle/>
                <a:p>
                  <a:endParaRPr lang="en-US"/>
                </a:p>
              </p:txBody>
            </p:sp>
            <p:sp>
              <p:nvSpPr>
                <p:cNvPr id="74863" name="Freeform 36"/>
                <p:cNvSpPr>
                  <a:spLocks/>
                </p:cNvSpPr>
                <p:nvPr/>
              </p:nvSpPr>
              <p:spPr bwMode="auto">
                <a:xfrm>
                  <a:off x="2449" y="2702"/>
                  <a:ext cx="95" cy="152"/>
                </a:xfrm>
                <a:custGeom>
                  <a:avLst/>
                  <a:gdLst>
                    <a:gd name="T0" fmla="*/ 36 w 189"/>
                    <a:gd name="T1" fmla="*/ 180 h 306"/>
                    <a:gd name="T2" fmla="*/ 71 w 189"/>
                    <a:gd name="T3" fmla="*/ 92 h 306"/>
                    <a:gd name="T4" fmla="*/ 131 w 189"/>
                    <a:gd name="T5" fmla="*/ 24 h 306"/>
                    <a:gd name="T6" fmla="*/ 169 w 189"/>
                    <a:gd name="T7" fmla="*/ 0 h 306"/>
                    <a:gd name="T8" fmla="*/ 189 w 189"/>
                    <a:gd name="T9" fmla="*/ 28 h 306"/>
                    <a:gd name="T10" fmla="*/ 136 w 189"/>
                    <a:gd name="T11" fmla="*/ 106 h 306"/>
                    <a:gd name="T12" fmla="*/ 68 w 189"/>
                    <a:gd name="T13" fmla="*/ 207 h 306"/>
                    <a:gd name="T14" fmla="*/ 13 w 189"/>
                    <a:gd name="T15" fmla="*/ 306 h 306"/>
                    <a:gd name="T16" fmla="*/ 0 w 189"/>
                    <a:gd name="T17" fmla="*/ 144 h 306"/>
                    <a:gd name="T18" fmla="*/ 36 w 189"/>
                    <a:gd name="T19" fmla="*/ 180 h 306"/>
                    <a:gd name="T20" fmla="*/ 36 w 189"/>
                    <a:gd name="T21" fmla="*/ 180 h 3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306"/>
                    <a:gd name="T35" fmla="*/ 189 w 189"/>
                    <a:gd name="T36" fmla="*/ 306 h 3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306">
                      <a:moveTo>
                        <a:pt x="36" y="180"/>
                      </a:moveTo>
                      <a:lnTo>
                        <a:pt x="71" y="92"/>
                      </a:lnTo>
                      <a:lnTo>
                        <a:pt x="131" y="24"/>
                      </a:lnTo>
                      <a:lnTo>
                        <a:pt x="169" y="0"/>
                      </a:lnTo>
                      <a:lnTo>
                        <a:pt x="189" y="28"/>
                      </a:lnTo>
                      <a:lnTo>
                        <a:pt x="136" y="106"/>
                      </a:lnTo>
                      <a:lnTo>
                        <a:pt x="68" y="207"/>
                      </a:lnTo>
                      <a:lnTo>
                        <a:pt x="13" y="306"/>
                      </a:lnTo>
                      <a:lnTo>
                        <a:pt x="0" y="144"/>
                      </a:lnTo>
                      <a:lnTo>
                        <a:pt x="36" y="180"/>
                      </a:lnTo>
                      <a:close/>
                    </a:path>
                  </a:pathLst>
                </a:custGeom>
                <a:solidFill>
                  <a:srgbClr val="FFFFCC"/>
                </a:solidFill>
                <a:ln w="9525">
                  <a:noFill/>
                  <a:round/>
                  <a:headEnd/>
                  <a:tailEnd/>
                </a:ln>
              </p:spPr>
              <p:txBody>
                <a:bodyPr/>
                <a:lstStyle/>
                <a:p>
                  <a:endParaRPr lang="en-US"/>
                </a:p>
              </p:txBody>
            </p:sp>
            <p:sp>
              <p:nvSpPr>
                <p:cNvPr id="74864" name="Freeform 37"/>
                <p:cNvSpPr>
                  <a:spLocks/>
                </p:cNvSpPr>
                <p:nvPr/>
              </p:nvSpPr>
              <p:spPr bwMode="auto">
                <a:xfrm>
                  <a:off x="2208" y="2463"/>
                  <a:ext cx="492" cy="669"/>
                </a:xfrm>
                <a:custGeom>
                  <a:avLst/>
                  <a:gdLst>
                    <a:gd name="T0" fmla="*/ 0 w 983"/>
                    <a:gd name="T1" fmla="*/ 301 h 1337"/>
                    <a:gd name="T2" fmla="*/ 27 w 983"/>
                    <a:gd name="T3" fmla="*/ 278 h 1337"/>
                    <a:gd name="T4" fmla="*/ 71 w 983"/>
                    <a:gd name="T5" fmla="*/ 369 h 1337"/>
                    <a:gd name="T6" fmla="*/ 152 w 983"/>
                    <a:gd name="T7" fmla="*/ 434 h 1337"/>
                    <a:gd name="T8" fmla="*/ 143 w 983"/>
                    <a:gd name="T9" fmla="*/ 346 h 1337"/>
                    <a:gd name="T10" fmla="*/ 111 w 983"/>
                    <a:gd name="T11" fmla="*/ 240 h 1337"/>
                    <a:gd name="T12" fmla="*/ 68 w 983"/>
                    <a:gd name="T13" fmla="*/ 186 h 1337"/>
                    <a:gd name="T14" fmla="*/ 119 w 983"/>
                    <a:gd name="T15" fmla="*/ 172 h 1337"/>
                    <a:gd name="T16" fmla="*/ 210 w 983"/>
                    <a:gd name="T17" fmla="*/ 196 h 1337"/>
                    <a:gd name="T18" fmla="*/ 255 w 983"/>
                    <a:gd name="T19" fmla="*/ 145 h 1337"/>
                    <a:gd name="T20" fmla="*/ 237 w 983"/>
                    <a:gd name="T21" fmla="*/ 74 h 1337"/>
                    <a:gd name="T22" fmla="*/ 281 w 983"/>
                    <a:gd name="T23" fmla="*/ 0 h 1337"/>
                    <a:gd name="T24" fmla="*/ 299 w 983"/>
                    <a:gd name="T25" fmla="*/ 57 h 1337"/>
                    <a:gd name="T26" fmla="*/ 340 w 983"/>
                    <a:gd name="T27" fmla="*/ 159 h 1337"/>
                    <a:gd name="T28" fmla="*/ 353 w 983"/>
                    <a:gd name="T29" fmla="*/ 180 h 1337"/>
                    <a:gd name="T30" fmla="*/ 356 w 983"/>
                    <a:gd name="T31" fmla="*/ 220 h 1337"/>
                    <a:gd name="T32" fmla="*/ 414 w 983"/>
                    <a:gd name="T33" fmla="*/ 311 h 1337"/>
                    <a:gd name="T34" fmla="*/ 424 w 983"/>
                    <a:gd name="T35" fmla="*/ 414 h 1337"/>
                    <a:gd name="T36" fmla="*/ 477 w 983"/>
                    <a:gd name="T37" fmla="*/ 526 h 1337"/>
                    <a:gd name="T38" fmla="*/ 482 w 983"/>
                    <a:gd name="T39" fmla="*/ 641 h 1337"/>
                    <a:gd name="T40" fmla="*/ 495 w 983"/>
                    <a:gd name="T41" fmla="*/ 783 h 1337"/>
                    <a:gd name="T42" fmla="*/ 563 w 983"/>
                    <a:gd name="T43" fmla="*/ 671 h 1337"/>
                    <a:gd name="T44" fmla="*/ 671 w 983"/>
                    <a:gd name="T45" fmla="*/ 526 h 1337"/>
                    <a:gd name="T46" fmla="*/ 665 w 983"/>
                    <a:gd name="T47" fmla="*/ 423 h 1337"/>
                    <a:gd name="T48" fmla="*/ 634 w 983"/>
                    <a:gd name="T49" fmla="*/ 341 h 1337"/>
                    <a:gd name="T50" fmla="*/ 681 w 983"/>
                    <a:gd name="T51" fmla="*/ 220 h 1337"/>
                    <a:gd name="T52" fmla="*/ 651 w 983"/>
                    <a:gd name="T53" fmla="*/ 131 h 1337"/>
                    <a:gd name="T54" fmla="*/ 702 w 983"/>
                    <a:gd name="T55" fmla="*/ 23 h 1337"/>
                    <a:gd name="T56" fmla="*/ 766 w 983"/>
                    <a:gd name="T57" fmla="*/ 16 h 1337"/>
                    <a:gd name="T58" fmla="*/ 820 w 983"/>
                    <a:gd name="T59" fmla="*/ 41 h 1337"/>
                    <a:gd name="T60" fmla="*/ 872 w 983"/>
                    <a:gd name="T61" fmla="*/ 101 h 1337"/>
                    <a:gd name="T62" fmla="*/ 918 w 983"/>
                    <a:gd name="T63" fmla="*/ 159 h 1337"/>
                    <a:gd name="T64" fmla="*/ 902 w 983"/>
                    <a:gd name="T65" fmla="*/ 68 h 1337"/>
                    <a:gd name="T66" fmla="*/ 949 w 983"/>
                    <a:gd name="T67" fmla="*/ 68 h 1337"/>
                    <a:gd name="T68" fmla="*/ 946 w 983"/>
                    <a:gd name="T69" fmla="*/ 104 h 1337"/>
                    <a:gd name="T70" fmla="*/ 967 w 983"/>
                    <a:gd name="T71" fmla="*/ 131 h 1337"/>
                    <a:gd name="T72" fmla="*/ 956 w 983"/>
                    <a:gd name="T73" fmla="*/ 186 h 1337"/>
                    <a:gd name="T74" fmla="*/ 983 w 983"/>
                    <a:gd name="T75" fmla="*/ 220 h 1337"/>
                    <a:gd name="T76" fmla="*/ 921 w 983"/>
                    <a:gd name="T77" fmla="*/ 281 h 1337"/>
                    <a:gd name="T78" fmla="*/ 899 w 983"/>
                    <a:gd name="T79" fmla="*/ 335 h 1337"/>
                    <a:gd name="T80" fmla="*/ 872 w 983"/>
                    <a:gd name="T81" fmla="*/ 423 h 1337"/>
                    <a:gd name="T82" fmla="*/ 834 w 983"/>
                    <a:gd name="T83" fmla="*/ 501 h 1337"/>
                    <a:gd name="T84" fmla="*/ 763 w 983"/>
                    <a:gd name="T85" fmla="*/ 651 h 1337"/>
                    <a:gd name="T86" fmla="*/ 763 w 983"/>
                    <a:gd name="T87" fmla="*/ 780 h 1337"/>
                    <a:gd name="T88" fmla="*/ 743 w 983"/>
                    <a:gd name="T89" fmla="*/ 820 h 1337"/>
                    <a:gd name="T90" fmla="*/ 695 w 983"/>
                    <a:gd name="T91" fmla="*/ 817 h 1337"/>
                    <a:gd name="T92" fmla="*/ 651 w 983"/>
                    <a:gd name="T93" fmla="*/ 875 h 1337"/>
                    <a:gd name="T94" fmla="*/ 640 w 983"/>
                    <a:gd name="T95" fmla="*/ 1011 h 1337"/>
                    <a:gd name="T96" fmla="*/ 637 w 983"/>
                    <a:gd name="T97" fmla="*/ 1076 h 1337"/>
                    <a:gd name="T98" fmla="*/ 675 w 983"/>
                    <a:gd name="T99" fmla="*/ 1119 h 1337"/>
                    <a:gd name="T100" fmla="*/ 569 w 983"/>
                    <a:gd name="T101" fmla="*/ 1337 h 1337"/>
                    <a:gd name="T102" fmla="*/ 498 w 983"/>
                    <a:gd name="T103" fmla="*/ 1329 h 1337"/>
                    <a:gd name="T104" fmla="*/ 441 w 983"/>
                    <a:gd name="T105" fmla="*/ 1221 h 1337"/>
                    <a:gd name="T106" fmla="*/ 430 w 983"/>
                    <a:gd name="T107" fmla="*/ 1163 h 1337"/>
                    <a:gd name="T108" fmla="*/ 318 w 983"/>
                    <a:gd name="T109" fmla="*/ 1092 h 1337"/>
                    <a:gd name="T110" fmla="*/ 204 w 983"/>
                    <a:gd name="T111" fmla="*/ 905 h 1337"/>
                    <a:gd name="T112" fmla="*/ 114 w 983"/>
                    <a:gd name="T113" fmla="*/ 705 h 1337"/>
                    <a:gd name="T114" fmla="*/ 7 w 983"/>
                    <a:gd name="T115" fmla="*/ 651 h 1337"/>
                    <a:gd name="T116" fmla="*/ 34 w 983"/>
                    <a:gd name="T117" fmla="*/ 512 h 1337"/>
                    <a:gd name="T118" fmla="*/ 18 w 983"/>
                    <a:gd name="T119" fmla="*/ 423 h 1337"/>
                    <a:gd name="T120" fmla="*/ 24 w 983"/>
                    <a:gd name="T121" fmla="*/ 373 h 1337"/>
                    <a:gd name="T122" fmla="*/ 0 w 983"/>
                    <a:gd name="T123" fmla="*/ 301 h 1337"/>
                    <a:gd name="T124" fmla="*/ 0 w 983"/>
                    <a:gd name="T125" fmla="*/ 301 h 13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83"/>
                    <a:gd name="T190" fmla="*/ 0 h 1337"/>
                    <a:gd name="T191" fmla="*/ 983 w 983"/>
                    <a:gd name="T192" fmla="*/ 1337 h 13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83" h="1337">
                      <a:moveTo>
                        <a:pt x="0" y="301"/>
                      </a:moveTo>
                      <a:lnTo>
                        <a:pt x="27" y="278"/>
                      </a:lnTo>
                      <a:lnTo>
                        <a:pt x="71" y="369"/>
                      </a:lnTo>
                      <a:lnTo>
                        <a:pt x="152" y="434"/>
                      </a:lnTo>
                      <a:lnTo>
                        <a:pt x="143" y="346"/>
                      </a:lnTo>
                      <a:lnTo>
                        <a:pt x="111" y="240"/>
                      </a:lnTo>
                      <a:lnTo>
                        <a:pt x="68" y="186"/>
                      </a:lnTo>
                      <a:lnTo>
                        <a:pt x="119" y="172"/>
                      </a:lnTo>
                      <a:lnTo>
                        <a:pt x="210" y="196"/>
                      </a:lnTo>
                      <a:lnTo>
                        <a:pt x="255" y="145"/>
                      </a:lnTo>
                      <a:lnTo>
                        <a:pt x="237" y="74"/>
                      </a:lnTo>
                      <a:lnTo>
                        <a:pt x="281" y="0"/>
                      </a:lnTo>
                      <a:lnTo>
                        <a:pt x="299" y="57"/>
                      </a:lnTo>
                      <a:lnTo>
                        <a:pt x="340" y="159"/>
                      </a:lnTo>
                      <a:lnTo>
                        <a:pt x="353" y="180"/>
                      </a:lnTo>
                      <a:lnTo>
                        <a:pt x="356" y="220"/>
                      </a:lnTo>
                      <a:lnTo>
                        <a:pt x="414" y="311"/>
                      </a:lnTo>
                      <a:lnTo>
                        <a:pt x="424" y="414"/>
                      </a:lnTo>
                      <a:lnTo>
                        <a:pt x="477" y="526"/>
                      </a:lnTo>
                      <a:lnTo>
                        <a:pt x="482" y="641"/>
                      </a:lnTo>
                      <a:lnTo>
                        <a:pt x="495" y="783"/>
                      </a:lnTo>
                      <a:lnTo>
                        <a:pt x="563" y="671"/>
                      </a:lnTo>
                      <a:lnTo>
                        <a:pt x="671" y="526"/>
                      </a:lnTo>
                      <a:lnTo>
                        <a:pt x="665" y="423"/>
                      </a:lnTo>
                      <a:lnTo>
                        <a:pt x="634" y="341"/>
                      </a:lnTo>
                      <a:lnTo>
                        <a:pt x="681" y="220"/>
                      </a:lnTo>
                      <a:lnTo>
                        <a:pt x="651" y="131"/>
                      </a:lnTo>
                      <a:lnTo>
                        <a:pt x="702" y="23"/>
                      </a:lnTo>
                      <a:lnTo>
                        <a:pt x="766" y="16"/>
                      </a:lnTo>
                      <a:lnTo>
                        <a:pt x="820" y="41"/>
                      </a:lnTo>
                      <a:lnTo>
                        <a:pt x="872" y="101"/>
                      </a:lnTo>
                      <a:lnTo>
                        <a:pt x="918" y="159"/>
                      </a:lnTo>
                      <a:lnTo>
                        <a:pt x="902" y="68"/>
                      </a:lnTo>
                      <a:lnTo>
                        <a:pt x="949" y="68"/>
                      </a:lnTo>
                      <a:lnTo>
                        <a:pt x="946" y="104"/>
                      </a:lnTo>
                      <a:lnTo>
                        <a:pt x="967" y="131"/>
                      </a:lnTo>
                      <a:lnTo>
                        <a:pt x="956" y="186"/>
                      </a:lnTo>
                      <a:lnTo>
                        <a:pt x="983" y="220"/>
                      </a:lnTo>
                      <a:lnTo>
                        <a:pt x="921" y="281"/>
                      </a:lnTo>
                      <a:lnTo>
                        <a:pt x="899" y="335"/>
                      </a:lnTo>
                      <a:lnTo>
                        <a:pt x="872" y="423"/>
                      </a:lnTo>
                      <a:lnTo>
                        <a:pt x="834" y="501"/>
                      </a:lnTo>
                      <a:lnTo>
                        <a:pt x="763" y="651"/>
                      </a:lnTo>
                      <a:lnTo>
                        <a:pt x="763" y="780"/>
                      </a:lnTo>
                      <a:lnTo>
                        <a:pt x="743" y="820"/>
                      </a:lnTo>
                      <a:lnTo>
                        <a:pt x="695" y="817"/>
                      </a:lnTo>
                      <a:lnTo>
                        <a:pt x="651" y="875"/>
                      </a:lnTo>
                      <a:lnTo>
                        <a:pt x="640" y="1011"/>
                      </a:lnTo>
                      <a:lnTo>
                        <a:pt x="637" y="1076"/>
                      </a:lnTo>
                      <a:lnTo>
                        <a:pt x="675" y="1119"/>
                      </a:lnTo>
                      <a:lnTo>
                        <a:pt x="569" y="1337"/>
                      </a:lnTo>
                      <a:lnTo>
                        <a:pt x="498" y="1329"/>
                      </a:lnTo>
                      <a:lnTo>
                        <a:pt x="441" y="1221"/>
                      </a:lnTo>
                      <a:lnTo>
                        <a:pt x="430" y="1163"/>
                      </a:lnTo>
                      <a:lnTo>
                        <a:pt x="318" y="1092"/>
                      </a:lnTo>
                      <a:lnTo>
                        <a:pt x="204" y="905"/>
                      </a:lnTo>
                      <a:lnTo>
                        <a:pt x="114" y="705"/>
                      </a:lnTo>
                      <a:lnTo>
                        <a:pt x="7" y="651"/>
                      </a:lnTo>
                      <a:lnTo>
                        <a:pt x="34" y="512"/>
                      </a:lnTo>
                      <a:lnTo>
                        <a:pt x="18" y="423"/>
                      </a:lnTo>
                      <a:lnTo>
                        <a:pt x="24" y="373"/>
                      </a:lnTo>
                      <a:lnTo>
                        <a:pt x="0" y="301"/>
                      </a:lnTo>
                      <a:close/>
                    </a:path>
                  </a:pathLst>
                </a:custGeom>
                <a:solidFill>
                  <a:srgbClr val="B8B88D"/>
                </a:solidFill>
                <a:ln w="9525">
                  <a:noFill/>
                  <a:round/>
                  <a:headEnd/>
                  <a:tailEnd/>
                </a:ln>
              </p:spPr>
              <p:txBody>
                <a:bodyPr/>
                <a:lstStyle/>
                <a:p>
                  <a:endParaRPr lang="en-US"/>
                </a:p>
              </p:txBody>
            </p:sp>
            <p:sp>
              <p:nvSpPr>
                <p:cNvPr id="74865" name="Freeform 38"/>
                <p:cNvSpPr>
                  <a:spLocks/>
                </p:cNvSpPr>
                <p:nvPr/>
              </p:nvSpPr>
              <p:spPr bwMode="auto">
                <a:xfrm>
                  <a:off x="2488" y="2260"/>
                  <a:ext cx="98" cy="165"/>
                </a:xfrm>
                <a:custGeom>
                  <a:avLst/>
                  <a:gdLst>
                    <a:gd name="T0" fmla="*/ 160 w 196"/>
                    <a:gd name="T1" fmla="*/ 329 h 329"/>
                    <a:gd name="T2" fmla="*/ 196 w 196"/>
                    <a:gd name="T3" fmla="*/ 286 h 329"/>
                    <a:gd name="T4" fmla="*/ 184 w 196"/>
                    <a:gd name="T5" fmla="*/ 218 h 329"/>
                    <a:gd name="T6" fmla="*/ 112 w 196"/>
                    <a:gd name="T7" fmla="*/ 171 h 329"/>
                    <a:gd name="T8" fmla="*/ 133 w 196"/>
                    <a:gd name="T9" fmla="*/ 143 h 329"/>
                    <a:gd name="T10" fmla="*/ 98 w 196"/>
                    <a:gd name="T11" fmla="*/ 106 h 329"/>
                    <a:gd name="T12" fmla="*/ 112 w 196"/>
                    <a:gd name="T13" fmla="*/ 48 h 329"/>
                    <a:gd name="T14" fmla="*/ 48 w 196"/>
                    <a:gd name="T15" fmla="*/ 0 h 329"/>
                    <a:gd name="T16" fmla="*/ 13 w 196"/>
                    <a:gd name="T17" fmla="*/ 11 h 329"/>
                    <a:gd name="T18" fmla="*/ 38 w 196"/>
                    <a:gd name="T19" fmla="*/ 35 h 329"/>
                    <a:gd name="T20" fmla="*/ 59 w 196"/>
                    <a:gd name="T21" fmla="*/ 65 h 329"/>
                    <a:gd name="T22" fmla="*/ 34 w 196"/>
                    <a:gd name="T23" fmla="*/ 133 h 329"/>
                    <a:gd name="T24" fmla="*/ 21 w 196"/>
                    <a:gd name="T25" fmla="*/ 68 h 329"/>
                    <a:gd name="T26" fmla="*/ 0 w 196"/>
                    <a:gd name="T27" fmla="*/ 147 h 329"/>
                    <a:gd name="T28" fmla="*/ 10 w 196"/>
                    <a:gd name="T29" fmla="*/ 215 h 329"/>
                    <a:gd name="T30" fmla="*/ 116 w 196"/>
                    <a:gd name="T31" fmla="*/ 242 h 329"/>
                    <a:gd name="T32" fmla="*/ 160 w 196"/>
                    <a:gd name="T33" fmla="*/ 329 h 329"/>
                    <a:gd name="T34" fmla="*/ 160 w 196"/>
                    <a:gd name="T35" fmla="*/ 329 h 3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6"/>
                    <a:gd name="T55" fmla="*/ 0 h 329"/>
                    <a:gd name="T56" fmla="*/ 196 w 196"/>
                    <a:gd name="T57" fmla="*/ 329 h 3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6" h="329">
                      <a:moveTo>
                        <a:pt x="160" y="329"/>
                      </a:moveTo>
                      <a:lnTo>
                        <a:pt x="196" y="286"/>
                      </a:lnTo>
                      <a:lnTo>
                        <a:pt x="184" y="218"/>
                      </a:lnTo>
                      <a:lnTo>
                        <a:pt x="112" y="171"/>
                      </a:lnTo>
                      <a:lnTo>
                        <a:pt x="133" y="143"/>
                      </a:lnTo>
                      <a:lnTo>
                        <a:pt x="98" y="106"/>
                      </a:lnTo>
                      <a:lnTo>
                        <a:pt x="112" y="48"/>
                      </a:lnTo>
                      <a:lnTo>
                        <a:pt x="48" y="0"/>
                      </a:lnTo>
                      <a:lnTo>
                        <a:pt x="13" y="11"/>
                      </a:lnTo>
                      <a:lnTo>
                        <a:pt x="38" y="35"/>
                      </a:lnTo>
                      <a:lnTo>
                        <a:pt x="59" y="65"/>
                      </a:lnTo>
                      <a:lnTo>
                        <a:pt x="34" y="133"/>
                      </a:lnTo>
                      <a:lnTo>
                        <a:pt x="21" y="68"/>
                      </a:lnTo>
                      <a:lnTo>
                        <a:pt x="0" y="147"/>
                      </a:lnTo>
                      <a:lnTo>
                        <a:pt x="10" y="215"/>
                      </a:lnTo>
                      <a:lnTo>
                        <a:pt x="116" y="242"/>
                      </a:lnTo>
                      <a:lnTo>
                        <a:pt x="160" y="329"/>
                      </a:lnTo>
                      <a:close/>
                    </a:path>
                  </a:pathLst>
                </a:custGeom>
                <a:solidFill>
                  <a:srgbClr val="C2AB99"/>
                </a:solidFill>
                <a:ln w="9525">
                  <a:noFill/>
                  <a:round/>
                  <a:headEnd/>
                  <a:tailEnd/>
                </a:ln>
              </p:spPr>
              <p:txBody>
                <a:bodyPr/>
                <a:lstStyle/>
                <a:p>
                  <a:endParaRPr lang="en-US"/>
                </a:p>
              </p:txBody>
            </p:sp>
            <p:sp>
              <p:nvSpPr>
                <p:cNvPr id="74866" name="Freeform 39"/>
                <p:cNvSpPr>
                  <a:spLocks/>
                </p:cNvSpPr>
                <p:nvPr/>
              </p:nvSpPr>
              <p:spPr bwMode="auto">
                <a:xfrm>
                  <a:off x="2297" y="2263"/>
                  <a:ext cx="183" cy="203"/>
                </a:xfrm>
                <a:custGeom>
                  <a:avLst/>
                  <a:gdLst>
                    <a:gd name="T0" fmla="*/ 366 w 366"/>
                    <a:gd name="T1" fmla="*/ 50 h 407"/>
                    <a:gd name="T2" fmla="*/ 289 w 366"/>
                    <a:gd name="T3" fmla="*/ 99 h 407"/>
                    <a:gd name="T4" fmla="*/ 224 w 366"/>
                    <a:gd name="T5" fmla="*/ 159 h 407"/>
                    <a:gd name="T6" fmla="*/ 224 w 366"/>
                    <a:gd name="T7" fmla="*/ 289 h 407"/>
                    <a:gd name="T8" fmla="*/ 183 w 366"/>
                    <a:gd name="T9" fmla="*/ 333 h 407"/>
                    <a:gd name="T10" fmla="*/ 105 w 366"/>
                    <a:gd name="T11" fmla="*/ 401 h 407"/>
                    <a:gd name="T12" fmla="*/ 28 w 366"/>
                    <a:gd name="T13" fmla="*/ 407 h 407"/>
                    <a:gd name="T14" fmla="*/ 0 w 366"/>
                    <a:gd name="T15" fmla="*/ 369 h 407"/>
                    <a:gd name="T16" fmla="*/ 34 w 366"/>
                    <a:gd name="T17" fmla="*/ 350 h 407"/>
                    <a:gd name="T18" fmla="*/ 11 w 366"/>
                    <a:gd name="T19" fmla="*/ 312 h 407"/>
                    <a:gd name="T20" fmla="*/ 20 w 366"/>
                    <a:gd name="T21" fmla="*/ 268 h 407"/>
                    <a:gd name="T22" fmla="*/ 55 w 366"/>
                    <a:gd name="T23" fmla="*/ 278 h 407"/>
                    <a:gd name="T24" fmla="*/ 96 w 366"/>
                    <a:gd name="T25" fmla="*/ 221 h 407"/>
                    <a:gd name="T26" fmla="*/ 88 w 366"/>
                    <a:gd name="T27" fmla="*/ 159 h 407"/>
                    <a:gd name="T28" fmla="*/ 65 w 366"/>
                    <a:gd name="T29" fmla="*/ 146 h 407"/>
                    <a:gd name="T30" fmla="*/ 85 w 366"/>
                    <a:gd name="T31" fmla="*/ 102 h 407"/>
                    <a:gd name="T32" fmla="*/ 136 w 366"/>
                    <a:gd name="T33" fmla="*/ 50 h 407"/>
                    <a:gd name="T34" fmla="*/ 224 w 366"/>
                    <a:gd name="T35" fmla="*/ 44 h 407"/>
                    <a:gd name="T36" fmla="*/ 289 w 366"/>
                    <a:gd name="T37" fmla="*/ 0 h 407"/>
                    <a:gd name="T38" fmla="*/ 336 w 366"/>
                    <a:gd name="T39" fmla="*/ 20 h 407"/>
                    <a:gd name="T40" fmla="*/ 366 w 366"/>
                    <a:gd name="T41" fmla="*/ 50 h 407"/>
                    <a:gd name="T42" fmla="*/ 366 w 366"/>
                    <a:gd name="T43" fmla="*/ 50 h 4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6"/>
                    <a:gd name="T67" fmla="*/ 0 h 407"/>
                    <a:gd name="T68" fmla="*/ 366 w 366"/>
                    <a:gd name="T69" fmla="*/ 407 h 4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6" h="407">
                      <a:moveTo>
                        <a:pt x="366" y="50"/>
                      </a:moveTo>
                      <a:lnTo>
                        <a:pt x="289" y="99"/>
                      </a:lnTo>
                      <a:lnTo>
                        <a:pt x="224" y="159"/>
                      </a:lnTo>
                      <a:lnTo>
                        <a:pt x="224" y="289"/>
                      </a:lnTo>
                      <a:lnTo>
                        <a:pt x="183" y="333"/>
                      </a:lnTo>
                      <a:lnTo>
                        <a:pt x="105" y="401"/>
                      </a:lnTo>
                      <a:lnTo>
                        <a:pt x="28" y="407"/>
                      </a:lnTo>
                      <a:lnTo>
                        <a:pt x="0" y="369"/>
                      </a:lnTo>
                      <a:lnTo>
                        <a:pt x="34" y="350"/>
                      </a:lnTo>
                      <a:lnTo>
                        <a:pt x="11" y="312"/>
                      </a:lnTo>
                      <a:lnTo>
                        <a:pt x="20" y="268"/>
                      </a:lnTo>
                      <a:lnTo>
                        <a:pt x="55" y="278"/>
                      </a:lnTo>
                      <a:lnTo>
                        <a:pt x="96" y="221"/>
                      </a:lnTo>
                      <a:lnTo>
                        <a:pt x="88" y="159"/>
                      </a:lnTo>
                      <a:lnTo>
                        <a:pt x="65" y="146"/>
                      </a:lnTo>
                      <a:lnTo>
                        <a:pt x="85" y="102"/>
                      </a:lnTo>
                      <a:lnTo>
                        <a:pt x="136" y="50"/>
                      </a:lnTo>
                      <a:lnTo>
                        <a:pt x="224" y="44"/>
                      </a:lnTo>
                      <a:lnTo>
                        <a:pt x="289" y="0"/>
                      </a:lnTo>
                      <a:lnTo>
                        <a:pt x="336" y="20"/>
                      </a:lnTo>
                      <a:lnTo>
                        <a:pt x="366" y="50"/>
                      </a:lnTo>
                      <a:close/>
                    </a:path>
                  </a:pathLst>
                </a:custGeom>
                <a:solidFill>
                  <a:srgbClr val="C2AB99"/>
                </a:solidFill>
                <a:ln w="9525">
                  <a:noFill/>
                  <a:round/>
                  <a:headEnd/>
                  <a:tailEnd/>
                </a:ln>
              </p:spPr>
              <p:txBody>
                <a:bodyPr/>
                <a:lstStyle/>
                <a:p>
                  <a:endParaRPr lang="en-US"/>
                </a:p>
              </p:txBody>
            </p:sp>
            <p:sp>
              <p:nvSpPr>
                <p:cNvPr id="74867" name="Freeform 40"/>
                <p:cNvSpPr>
                  <a:spLocks/>
                </p:cNvSpPr>
                <p:nvPr/>
              </p:nvSpPr>
              <p:spPr bwMode="auto">
                <a:xfrm>
                  <a:off x="1954" y="2564"/>
                  <a:ext cx="247" cy="126"/>
                </a:xfrm>
                <a:custGeom>
                  <a:avLst/>
                  <a:gdLst>
                    <a:gd name="T0" fmla="*/ 30 w 494"/>
                    <a:gd name="T1" fmla="*/ 253 h 253"/>
                    <a:gd name="T2" fmla="*/ 71 w 494"/>
                    <a:gd name="T3" fmla="*/ 204 h 253"/>
                    <a:gd name="T4" fmla="*/ 115 w 494"/>
                    <a:gd name="T5" fmla="*/ 139 h 253"/>
                    <a:gd name="T6" fmla="*/ 237 w 494"/>
                    <a:gd name="T7" fmla="*/ 130 h 253"/>
                    <a:gd name="T8" fmla="*/ 325 w 494"/>
                    <a:gd name="T9" fmla="*/ 65 h 253"/>
                    <a:gd name="T10" fmla="*/ 409 w 494"/>
                    <a:gd name="T11" fmla="*/ 76 h 253"/>
                    <a:gd name="T12" fmla="*/ 494 w 494"/>
                    <a:gd name="T13" fmla="*/ 25 h 253"/>
                    <a:gd name="T14" fmla="*/ 420 w 494"/>
                    <a:gd name="T15" fmla="*/ 25 h 253"/>
                    <a:gd name="T16" fmla="*/ 368 w 494"/>
                    <a:gd name="T17" fmla="*/ 0 h 253"/>
                    <a:gd name="T18" fmla="*/ 294 w 494"/>
                    <a:gd name="T19" fmla="*/ 8 h 253"/>
                    <a:gd name="T20" fmla="*/ 240 w 494"/>
                    <a:gd name="T21" fmla="*/ 44 h 253"/>
                    <a:gd name="T22" fmla="*/ 180 w 494"/>
                    <a:gd name="T23" fmla="*/ 65 h 253"/>
                    <a:gd name="T24" fmla="*/ 128 w 494"/>
                    <a:gd name="T25" fmla="*/ 55 h 253"/>
                    <a:gd name="T26" fmla="*/ 166 w 494"/>
                    <a:gd name="T27" fmla="*/ 32 h 253"/>
                    <a:gd name="T28" fmla="*/ 216 w 494"/>
                    <a:gd name="T29" fmla="*/ 8 h 253"/>
                    <a:gd name="T30" fmla="*/ 152 w 494"/>
                    <a:gd name="T31" fmla="*/ 0 h 253"/>
                    <a:gd name="T32" fmla="*/ 98 w 494"/>
                    <a:gd name="T33" fmla="*/ 18 h 253"/>
                    <a:gd name="T34" fmla="*/ 57 w 494"/>
                    <a:gd name="T35" fmla="*/ 59 h 253"/>
                    <a:gd name="T36" fmla="*/ 16 w 494"/>
                    <a:gd name="T37" fmla="*/ 79 h 253"/>
                    <a:gd name="T38" fmla="*/ 6 w 494"/>
                    <a:gd name="T39" fmla="*/ 109 h 253"/>
                    <a:gd name="T40" fmla="*/ 44 w 494"/>
                    <a:gd name="T41" fmla="*/ 120 h 253"/>
                    <a:gd name="T42" fmla="*/ 16 w 494"/>
                    <a:gd name="T43" fmla="*/ 167 h 253"/>
                    <a:gd name="T44" fmla="*/ 6 w 494"/>
                    <a:gd name="T45" fmla="*/ 191 h 253"/>
                    <a:gd name="T46" fmla="*/ 0 w 494"/>
                    <a:gd name="T47" fmla="*/ 253 h 253"/>
                    <a:gd name="T48" fmla="*/ 30 w 494"/>
                    <a:gd name="T49" fmla="*/ 253 h 253"/>
                    <a:gd name="T50" fmla="*/ 30 w 494"/>
                    <a:gd name="T51" fmla="*/ 253 h 2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94"/>
                    <a:gd name="T79" fmla="*/ 0 h 253"/>
                    <a:gd name="T80" fmla="*/ 494 w 494"/>
                    <a:gd name="T81" fmla="*/ 253 h 25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94" h="253">
                      <a:moveTo>
                        <a:pt x="30" y="253"/>
                      </a:moveTo>
                      <a:lnTo>
                        <a:pt x="71" y="204"/>
                      </a:lnTo>
                      <a:lnTo>
                        <a:pt x="115" y="139"/>
                      </a:lnTo>
                      <a:lnTo>
                        <a:pt x="237" y="130"/>
                      </a:lnTo>
                      <a:lnTo>
                        <a:pt x="325" y="65"/>
                      </a:lnTo>
                      <a:lnTo>
                        <a:pt x="409" y="76"/>
                      </a:lnTo>
                      <a:lnTo>
                        <a:pt x="494" y="25"/>
                      </a:lnTo>
                      <a:lnTo>
                        <a:pt x="420" y="25"/>
                      </a:lnTo>
                      <a:lnTo>
                        <a:pt x="368" y="0"/>
                      </a:lnTo>
                      <a:lnTo>
                        <a:pt x="294" y="8"/>
                      </a:lnTo>
                      <a:lnTo>
                        <a:pt x="240" y="44"/>
                      </a:lnTo>
                      <a:lnTo>
                        <a:pt x="180" y="65"/>
                      </a:lnTo>
                      <a:lnTo>
                        <a:pt x="128" y="55"/>
                      </a:lnTo>
                      <a:lnTo>
                        <a:pt x="166" y="32"/>
                      </a:lnTo>
                      <a:lnTo>
                        <a:pt x="216" y="8"/>
                      </a:lnTo>
                      <a:lnTo>
                        <a:pt x="152" y="0"/>
                      </a:lnTo>
                      <a:lnTo>
                        <a:pt x="98" y="18"/>
                      </a:lnTo>
                      <a:lnTo>
                        <a:pt x="57" y="59"/>
                      </a:lnTo>
                      <a:lnTo>
                        <a:pt x="16" y="79"/>
                      </a:lnTo>
                      <a:lnTo>
                        <a:pt x="6" y="109"/>
                      </a:lnTo>
                      <a:lnTo>
                        <a:pt x="44" y="120"/>
                      </a:lnTo>
                      <a:lnTo>
                        <a:pt x="16" y="167"/>
                      </a:lnTo>
                      <a:lnTo>
                        <a:pt x="6" y="191"/>
                      </a:lnTo>
                      <a:lnTo>
                        <a:pt x="0" y="253"/>
                      </a:lnTo>
                      <a:lnTo>
                        <a:pt x="30" y="253"/>
                      </a:lnTo>
                      <a:close/>
                    </a:path>
                  </a:pathLst>
                </a:custGeom>
                <a:solidFill>
                  <a:srgbClr val="999999"/>
                </a:solidFill>
                <a:ln w="9525">
                  <a:noFill/>
                  <a:round/>
                  <a:headEnd/>
                  <a:tailEnd/>
                </a:ln>
              </p:spPr>
              <p:txBody>
                <a:bodyPr/>
                <a:lstStyle/>
                <a:p>
                  <a:endParaRPr lang="en-US"/>
                </a:p>
              </p:txBody>
            </p:sp>
            <p:sp>
              <p:nvSpPr>
                <p:cNvPr id="74868" name="Freeform 41"/>
                <p:cNvSpPr>
                  <a:spLocks/>
                </p:cNvSpPr>
                <p:nvPr/>
              </p:nvSpPr>
              <p:spPr bwMode="auto">
                <a:xfrm>
                  <a:off x="1773" y="2826"/>
                  <a:ext cx="650" cy="488"/>
                </a:xfrm>
                <a:custGeom>
                  <a:avLst/>
                  <a:gdLst>
                    <a:gd name="T0" fmla="*/ 79 w 1300"/>
                    <a:gd name="T1" fmla="*/ 312 h 974"/>
                    <a:gd name="T2" fmla="*/ 171 w 1300"/>
                    <a:gd name="T3" fmla="*/ 214 h 974"/>
                    <a:gd name="T4" fmla="*/ 242 w 1300"/>
                    <a:gd name="T5" fmla="*/ 160 h 974"/>
                    <a:gd name="T6" fmla="*/ 204 w 1300"/>
                    <a:gd name="T7" fmla="*/ 111 h 974"/>
                    <a:gd name="T8" fmla="*/ 343 w 1300"/>
                    <a:gd name="T9" fmla="*/ 75 h 974"/>
                    <a:gd name="T10" fmla="*/ 400 w 1300"/>
                    <a:gd name="T11" fmla="*/ 0 h 974"/>
                    <a:gd name="T12" fmla="*/ 490 w 1300"/>
                    <a:gd name="T13" fmla="*/ 157 h 974"/>
                    <a:gd name="T14" fmla="*/ 547 w 1300"/>
                    <a:gd name="T15" fmla="*/ 108 h 974"/>
                    <a:gd name="T16" fmla="*/ 709 w 1300"/>
                    <a:gd name="T17" fmla="*/ 234 h 974"/>
                    <a:gd name="T18" fmla="*/ 818 w 1300"/>
                    <a:gd name="T19" fmla="*/ 92 h 974"/>
                    <a:gd name="T20" fmla="*/ 905 w 1300"/>
                    <a:gd name="T21" fmla="*/ 3 h 974"/>
                    <a:gd name="T22" fmla="*/ 951 w 1300"/>
                    <a:gd name="T23" fmla="*/ 139 h 974"/>
                    <a:gd name="T24" fmla="*/ 1120 w 1300"/>
                    <a:gd name="T25" fmla="*/ 383 h 974"/>
                    <a:gd name="T26" fmla="*/ 1167 w 1300"/>
                    <a:gd name="T27" fmla="*/ 479 h 974"/>
                    <a:gd name="T28" fmla="*/ 1300 w 1300"/>
                    <a:gd name="T29" fmla="*/ 598 h 974"/>
                    <a:gd name="T30" fmla="*/ 831 w 1300"/>
                    <a:gd name="T31" fmla="*/ 519 h 974"/>
                    <a:gd name="T32" fmla="*/ 725 w 1300"/>
                    <a:gd name="T33" fmla="*/ 571 h 974"/>
                    <a:gd name="T34" fmla="*/ 662 w 1300"/>
                    <a:gd name="T35" fmla="*/ 655 h 974"/>
                    <a:gd name="T36" fmla="*/ 556 w 1300"/>
                    <a:gd name="T37" fmla="*/ 696 h 974"/>
                    <a:gd name="T38" fmla="*/ 417 w 1300"/>
                    <a:gd name="T39" fmla="*/ 862 h 974"/>
                    <a:gd name="T40" fmla="*/ 414 w 1300"/>
                    <a:gd name="T41" fmla="*/ 974 h 974"/>
                    <a:gd name="T42" fmla="*/ 237 w 1300"/>
                    <a:gd name="T43" fmla="*/ 923 h 974"/>
                    <a:gd name="T44" fmla="*/ 354 w 1300"/>
                    <a:gd name="T45" fmla="*/ 791 h 974"/>
                    <a:gd name="T46" fmla="*/ 455 w 1300"/>
                    <a:gd name="T47" fmla="*/ 678 h 974"/>
                    <a:gd name="T48" fmla="*/ 520 w 1300"/>
                    <a:gd name="T49" fmla="*/ 604 h 974"/>
                    <a:gd name="T50" fmla="*/ 381 w 1300"/>
                    <a:gd name="T51" fmla="*/ 669 h 974"/>
                    <a:gd name="T52" fmla="*/ 251 w 1300"/>
                    <a:gd name="T53" fmla="*/ 666 h 974"/>
                    <a:gd name="T54" fmla="*/ 332 w 1300"/>
                    <a:gd name="T55" fmla="*/ 519 h 974"/>
                    <a:gd name="T56" fmla="*/ 125 w 1300"/>
                    <a:gd name="T57" fmla="*/ 519 h 974"/>
                    <a:gd name="T58" fmla="*/ 153 w 1300"/>
                    <a:gd name="T59" fmla="*/ 468 h 974"/>
                    <a:gd name="T60" fmla="*/ 417 w 1300"/>
                    <a:gd name="T61" fmla="*/ 506 h 974"/>
                    <a:gd name="T62" fmla="*/ 302 w 1300"/>
                    <a:gd name="T63" fmla="*/ 397 h 974"/>
                    <a:gd name="T64" fmla="*/ 24 w 1300"/>
                    <a:gd name="T65" fmla="*/ 370 h 974"/>
                    <a:gd name="T66" fmla="*/ 0 w 1300"/>
                    <a:gd name="T67" fmla="*/ 318 h 9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00"/>
                    <a:gd name="T103" fmla="*/ 0 h 974"/>
                    <a:gd name="T104" fmla="*/ 1300 w 1300"/>
                    <a:gd name="T105" fmla="*/ 974 h 97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00" h="974">
                      <a:moveTo>
                        <a:pt x="0" y="318"/>
                      </a:moveTo>
                      <a:lnTo>
                        <a:pt x="79" y="312"/>
                      </a:lnTo>
                      <a:lnTo>
                        <a:pt x="166" y="272"/>
                      </a:lnTo>
                      <a:lnTo>
                        <a:pt x="171" y="214"/>
                      </a:lnTo>
                      <a:lnTo>
                        <a:pt x="275" y="190"/>
                      </a:lnTo>
                      <a:lnTo>
                        <a:pt x="242" y="160"/>
                      </a:lnTo>
                      <a:lnTo>
                        <a:pt x="153" y="146"/>
                      </a:lnTo>
                      <a:lnTo>
                        <a:pt x="204" y="111"/>
                      </a:lnTo>
                      <a:lnTo>
                        <a:pt x="289" y="116"/>
                      </a:lnTo>
                      <a:lnTo>
                        <a:pt x="343" y="75"/>
                      </a:lnTo>
                      <a:lnTo>
                        <a:pt x="370" y="34"/>
                      </a:lnTo>
                      <a:lnTo>
                        <a:pt x="400" y="0"/>
                      </a:lnTo>
                      <a:lnTo>
                        <a:pt x="422" y="65"/>
                      </a:lnTo>
                      <a:lnTo>
                        <a:pt x="490" y="157"/>
                      </a:lnTo>
                      <a:lnTo>
                        <a:pt x="550" y="223"/>
                      </a:lnTo>
                      <a:lnTo>
                        <a:pt x="547" y="108"/>
                      </a:lnTo>
                      <a:lnTo>
                        <a:pt x="621" y="204"/>
                      </a:lnTo>
                      <a:lnTo>
                        <a:pt x="709" y="234"/>
                      </a:lnTo>
                      <a:lnTo>
                        <a:pt x="741" y="136"/>
                      </a:lnTo>
                      <a:lnTo>
                        <a:pt x="818" y="92"/>
                      </a:lnTo>
                      <a:lnTo>
                        <a:pt x="861" y="0"/>
                      </a:lnTo>
                      <a:lnTo>
                        <a:pt x="905" y="3"/>
                      </a:lnTo>
                      <a:lnTo>
                        <a:pt x="943" y="57"/>
                      </a:lnTo>
                      <a:lnTo>
                        <a:pt x="951" y="139"/>
                      </a:lnTo>
                      <a:lnTo>
                        <a:pt x="1049" y="272"/>
                      </a:lnTo>
                      <a:lnTo>
                        <a:pt x="1120" y="383"/>
                      </a:lnTo>
                      <a:lnTo>
                        <a:pt x="1106" y="441"/>
                      </a:lnTo>
                      <a:lnTo>
                        <a:pt x="1167" y="479"/>
                      </a:lnTo>
                      <a:lnTo>
                        <a:pt x="1238" y="503"/>
                      </a:lnTo>
                      <a:lnTo>
                        <a:pt x="1300" y="598"/>
                      </a:lnTo>
                      <a:lnTo>
                        <a:pt x="896" y="530"/>
                      </a:lnTo>
                      <a:lnTo>
                        <a:pt x="831" y="519"/>
                      </a:lnTo>
                      <a:lnTo>
                        <a:pt x="754" y="550"/>
                      </a:lnTo>
                      <a:lnTo>
                        <a:pt x="725" y="571"/>
                      </a:lnTo>
                      <a:lnTo>
                        <a:pt x="760" y="637"/>
                      </a:lnTo>
                      <a:lnTo>
                        <a:pt x="662" y="655"/>
                      </a:lnTo>
                      <a:lnTo>
                        <a:pt x="676" y="705"/>
                      </a:lnTo>
                      <a:lnTo>
                        <a:pt x="556" y="696"/>
                      </a:lnTo>
                      <a:lnTo>
                        <a:pt x="493" y="710"/>
                      </a:lnTo>
                      <a:lnTo>
                        <a:pt x="417" y="862"/>
                      </a:lnTo>
                      <a:lnTo>
                        <a:pt x="447" y="950"/>
                      </a:lnTo>
                      <a:lnTo>
                        <a:pt x="414" y="974"/>
                      </a:lnTo>
                      <a:lnTo>
                        <a:pt x="289" y="953"/>
                      </a:lnTo>
                      <a:lnTo>
                        <a:pt x="237" y="923"/>
                      </a:lnTo>
                      <a:lnTo>
                        <a:pt x="251" y="844"/>
                      </a:lnTo>
                      <a:lnTo>
                        <a:pt x="354" y="791"/>
                      </a:lnTo>
                      <a:lnTo>
                        <a:pt x="367" y="737"/>
                      </a:lnTo>
                      <a:lnTo>
                        <a:pt x="455" y="678"/>
                      </a:lnTo>
                      <a:lnTo>
                        <a:pt x="553" y="637"/>
                      </a:lnTo>
                      <a:lnTo>
                        <a:pt x="520" y="604"/>
                      </a:lnTo>
                      <a:lnTo>
                        <a:pt x="425" y="607"/>
                      </a:lnTo>
                      <a:lnTo>
                        <a:pt x="381" y="669"/>
                      </a:lnTo>
                      <a:lnTo>
                        <a:pt x="251" y="716"/>
                      </a:lnTo>
                      <a:lnTo>
                        <a:pt x="251" y="666"/>
                      </a:lnTo>
                      <a:lnTo>
                        <a:pt x="340" y="590"/>
                      </a:lnTo>
                      <a:lnTo>
                        <a:pt x="332" y="519"/>
                      </a:lnTo>
                      <a:lnTo>
                        <a:pt x="207" y="498"/>
                      </a:lnTo>
                      <a:lnTo>
                        <a:pt x="125" y="519"/>
                      </a:lnTo>
                      <a:lnTo>
                        <a:pt x="79" y="489"/>
                      </a:lnTo>
                      <a:lnTo>
                        <a:pt x="153" y="468"/>
                      </a:lnTo>
                      <a:lnTo>
                        <a:pt x="292" y="459"/>
                      </a:lnTo>
                      <a:lnTo>
                        <a:pt x="417" y="506"/>
                      </a:lnTo>
                      <a:lnTo>
                        <a:pt x="400" y="459"/>
                      </a:lnTo>
                      <a:lnTo>
                        <a:pt x="302" y="397"/>
                      </a:lnTo>
                      <a:lnTo>
                        <a:pt x="109" y="394"/>
                      </a:lnTo>
                      <a:lnTo>
                        <a:pt x="24" y="370"/>
                      </a:lnTo>
                      <a:lnTo>
                        <a:pt x="0" y="318"/>
                      </a:lnTo>
                      <a:close/>
                    </a:path>
                  </a:pathLst>
                </a:custGeom>
                <a:solidFill>
                  <a:srgbClr val="DAC8C8"/>
                </a:solidFill>
                <a:ln w="9525">
                  <a:noFill/>
                  <a:round/>
                  <a:headEnd/>
                  <a:tailEnd/>
                </a:ln>
              </p:spPr>
              <p:txBody>
                <a:bodyPr/>
                <a:lstStyle/>
                <a:p>
                  <a:endParaRPr lang="en-US"/>
                </a:p>
              </p:txBody>
            </p:sp>
            <p:sp>
              <p:nvSpPr>
                <p:cNvPr id="74869" name="Freeform 42"/>
                <p:cNvSpPr>
                  <a:spLocks/>
                </p:cNvSpPr>
                <p:nvPr/>
              </p:nvSpPr>
              <p:spPr bwMode="auto">
                <a:xfrm>
                  <a:off x="1635" y="3011"/>
                  <a:ext cx="223" cy="273"/>
                </a:xfrm>
                <a:custGeom>
                  <a:avLst/>
                  <a:gdLst>
                    <a:gd name="T0" fmla="*/ 0 w 444"/>
                    <a:gd name="T1" fmla="*/ 547 h 547"/>
                    <a:gd name="T2" fmla="*/ 51 w 444"/>
                    <a:gd name="T3" fmla="*/ 408 h 547"/>
                    <a:gd name="T4" fmla="*/ 145 w 444"/>
                    <a:gd name="T5" fmla="*/ 340 h 547"/>
                    <a:gd name="T6" fmla="*/ 210 w 444"/>
                    <a:gd name="T7" fmla="*/ 251 h 547"/>
                    <a:gd name="T8" fmla="*/ 227 w 444"/>
                    <a:gd name="T9" fmla="*/ 150 h 547"/>
                    <a:gd name="T10" fmla="*/ 231 w 444"/>
                    <a:gd name="T11" fmla="*/ 0 h 547"/>
                    <a:gd name="T12" fmla="*/ 332 w 444"/>
                    <a:gd name="T13" fmla="*/ 201 h 547"/>
                    <a:gd name="T14" fmla="*/ 444 w 444"/>
                    <a:gd name="T15" fmla="*/ 401 h 547"/>
                    <a:gd name="T16" fmla="*/ 166 w 444"/>
                    <a:gd name="T17" fmla="*/ 490 h 547"/>
                    <a:gd name="T18" fmla="*/ 0 w 444"/>
                    <a:gd name="T19" fmla="*/ 547 h 547"/>
                    <a:gd name="T20" fmla="*/ 0 w 444"/>
                    <a:gd name="T21" fmla="*/ 547 h 5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4"/>
                    <a:gd name="T34" fmla="*/ 0 h 547"/>
                    <a:gd name="T35" fmla="*/ 444 w 444"/>
                    <a:gd name="T36" fmla="*/ 547 h 5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4" h="547">
                      <a:moveTo>
                        <a:pt x="0" y="547"/>
                      </a:moveTo>
                      <a:lnTo>
                        <a:pt x="51" y="408"/>
                      </a:lnTo>
                      <a:lnTo>
                        <a:pt x="145" y="340"/>
                      </a:lnTo>
                      <a:lnTo>
                        <a:pt x="210" y="251"/>
                      </a:lnTo>
                      <a:lnTo>
                        <a:pt x="227" y="150"/>
                      </a:lnTo>
                      <a:lnTo>
                        <a:pt x="231" y="0"/>
                      </a:lnTo>
                      <a:lnTo>
                        <a:pt x="332" y="201"/>
                      </a:lnTo>
                      <a:lnTo>
                        <a:pt x="444" y="401"/>
                      </a:lnTo>
                      <a:lnTo>
                        <a:pt x="166" y="490"/>
                      </a:lnTo>
                      <a:lnTo>
                        <a:pt x="0" y="547"/>
                      </a:lnTo>
                      <a:close/>
                    </a:path>
                  </a:pathLst>
                </a:custGeom>
                <a:solidFill>
                  <a:srgbClr val="DAC8C8"/>
                </a:solidFill>
                <a:ln w="9525">
                  <a:noFill/>
                  <a:round/>
                  <a:headEnd/>
                  <a:tailEnd/>
                </a:ln>
              </p:spPr>
              <p:txBody>
                <a:bodyPr/>
                <a:lstStyle/>
                <a:p>
                  <a:endParaRPr lang="en-US"/>
                </a:p>
              </p:txBody>
            </p:sp>
            <p:sp>
              <p:nvSpPr>
                <p:cNvPr id="74870" name="Freeform 43"/>
                <p:cNvSpPr>
                  <a:spLocks/>
                </p:cNvSpPr>
                <p:nvPr/>
              </p:nvSpPr>
              <p:spPr bwMode="auto">
                <a:xfrm>
                  <a:off x="2897" y="3215"/>
                  <a:ext cx="154" cy="124"/>
                </a:xfrm>
                <a:custGeom>
                  <a:avLst/>
                  <a:gdLst>
                    <a:gd name="T0" fmla="*/ 204 w 309"/>
                    <a:gd name="T1" fmla="*/ 0 h 248"/>
                    <a:gd name="T2" fmla="*/ 271 w 309"/>
                    <a:gd name="T3" fmla="*/ 20 h 248"/>
                    <a:gd name="T4" fmla="*/ 309 w 309"/>
                    <a:gd name="T5" fmla="*/ 85 h 248"/>
                    <a:gd name="T6" fmla="*/ 306 w 309"/>
                    <a:gd name="T7" fmla="*/ 129 h 248"/>
                    <a:gd name="T8" fmla="*/ 235 w 309"/>
                    <a:gd name="T9" fmla="*/ 145 h 248"/>
                    <a:gd name="T10" fmla="*/ 153 w 309"/>
                    <a:gd name="T11" fmla="*/ 180 h 248"/>
                    <a:gd name="T12" fmla="*/ 126 w 309"/>
                    <a:gd name="T13" fmla="*/ 237 h 248"/>
                    <a:gd name="T14" fmla="*/ 74 w 309"/>
                    <a:gd name="T15" fmla="*/ 248 h 248"/>
                    <a:gd name="T16" fmla="*/ 0 w 309"/>
                    <a:gd name="T17" fmla="*/ 237 h 248"/>
                    <a:gd name="T18" fmla="*/ 8 w 309"/>
                    <a:gd name="T19" fmla="*/ 183 h 248"/>
                    <a:gd name="T20" fmla="*/ 58 w 309"/>
                    <a:gd name="T21" fmla="*/ 159 h 248"/>
                    <a:gd name="T22" fmla="*/ 44 w 309"/>
                    <a:gd name="T23" fmla="*/ 132 h 248"/>
                    <a:gd name="T24" fmla="*/ 126 w 309"/>
                    <a:gd name="T25" fmla="*/ 23 h 248"/>
                    <a:gd name="T26" fmla="*/ 204 w 309"/>
                    <a:gd name="T27" fmla="*/ 0 h 248"/>
                    <a:gd name="T28" fmla="*/ 204 w 309"/>
                    <a:gd name="T29" fmla="*/ 0 h 2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9"/>
                    <a:gd name="T46" fmla="*/ 0 h 248"/>
                    <a:gd name="T47" fmla="*/ 309 w 309"/>
                    <a:gd name="T48" fmla="*/ 248 h 2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9" h="248">
                      <a:moveTo>
                        <a:pt x="204" y="0"/>
                      </a:moveTo>
                      <a:lnTo>
                        <a:pt x="271" y="20"/>
                      </a:lnTo>
                      <a:lnTo>
                        <a:pt x="309" y="85"/>
                      </a:lnTo>
                      <a:lnTo>
                        <a:pt x="306" y="129"/>
                      </a:lnTo>
                      <a:lnTo>
                        <a:pt x="235" y="145"/>
                      </a:lnTo>
                      <a:lnTo>
                        <a:pt x="153" y="180"/>
                      </a:lnTo>
                      <a:lnTo>
                        <a:pt x="126" y="237"/>
                      </a:lnTo>
                      <a:lnTo>
                        <a:pt x="74" y="248"/>
                      </a:lnTo>
                      <a:lnTo>
                        <a:pt x="0" y="237"/>
                      </a:lnTo>
                      <a:lnTo>
                        <a:pt x="8" y="183"/>
                      </a:lnTo>
                      <a:lnTo>
                        <a:pt x="58" y="159"/>
                      </a:lnTo>
                      <a:lnTo>
                        <a:pt x="44" y="132"/>
                      </a:lnTo>
                      <a:lnTo>
                        <a:pt x="126" y="23"/>
                      </a:lnTo>
                      <a:lnTo>
                        <a:pt x="204" y="0"/>
                      </a:lnTo>
                      <a:close/>
                    </a:path>
                  </a:pathLst>
                </a:custGeom>
                <a:solidFill>
                  <a:srgbClr val="DCAB92"/>
                </a:solidFill>
                <a:ln w="9525">
                  <a:noFill/>
                  <a:round/>
                  <a:headEnd/>
                  <a:tailEnd/>
                </a:ln>
              </p:spPr>
              <p:txBody>
                <a:bodyPr/>
                <a:lstStyle/>
                <a:p>
                  <a:endParaRPr lang="en-US"/>
                </a:p>
              </p:txBody>
            </p:sp>
            <p:sp>
              <p:nvSpPr>
                <p:cNvPr id="74871" name="Freeform 44"/>
                <p:cNvSpPr>
                  <a:spLocks/>
                </p:cNvSpPr>
                <p:nvPr/>
              </p:nvSpPr>
              <p:spPr bwMode="auto">
                <a:xfrm>
                  <a:off x="2798" y="3224"/>
                  <a:ext cx="124" cy="152"/>
                </a:xfrm>
                <a:custGeom>
                  <a:avLst/>
                  <a:gdLst>
                    <a:gd name="T0" fmla="*/ 248 w 248"/>
                    <a:gd name="T1" fmla="*/ 0 h 302"/>
                    <a:gd name="T2" fmla="*/ 204 w 248"/>
                    <a:gd name="T3" fmla="*/ 71 h 302"/>
                    <a:gd name="T4" fmla="*/ 190 w 248"/>
                    <a:gd name="T5" fmla="*/ 125 h 302"/>
                    <a:gd name="T6" fmla="*/ 163 w 248"/>
                    <a:gd name="T7" fmla="*/ 160 h 302"/>
                    <a:gd name="T8" fmla="*/ 196 w 248"/>
                    <a:gd name="T9" fmla="*/ 217 h 302"/>
                    <a:gd name="T10" fmla="*/ 159 w 248"/>
                    <a:gd name="T11" fmla="*/ 272 h 302"/>
                    <a:gd name="T12" fmla="*/ 115 w 248"/>
                    <a:gd name="T13" fmla="*/ 302 h 302"/>
                    <a:gd name="T14" fmla="*/ 106 w 248"/>
                    <a:gd name="T15" fmla="*/ 278 h 302"/>
                    <a:gd name="T16" fmla="*/ 131 w 248"/>
                    <a:gd name="T17" fmla="*/ 196 h 302"/>
                    <a:gd name="T18" fmla="*/ 128 w 248"/>
                    <a:gd name="T19" fmla="*/ 119 h 302"/>
                    <a:gd name="T20" fmla="*/ 77 w 248"/>
                    <a:gd name="T21" fmla="*/ 258 h 302"/>
                    <a:gd name="T22" fmla="*/ 71 w 248"/>
                    <a:gd name="T23" fmla="*/ 166 h 302"/>
                    <a:gd name="T24" fmla="*/ 51 w 248"/>
                    <a:gd name="T25" fmla="*/ 242 h 302"/>
                    <a:gd name="T26" fmla="*/ 20 w 248"/>
                    <a:gd name="T27" fmla="*/ 234 h 302"/>
                    <a:gd name="T28" fmla="*/ 0 w 248"/>
                    <a:gd name="T29" fmla="*/ 149 h 302"/>
                    <a:gd name="T30" fmla="*/ 38 w 248"/>
                    <a:gd name="T31" fmla="*/ 119 h 302"/>
                    <a:gd name="T32" fmla="*/ 77 w 248"/>
                    <a:gd name="T33" fmla="*/ 75 h 302"/>
                    <a:gd name="T34" fmla="*/ 106 w 248"/>
                    <a:gd name="T35" fmla="*/ 44 h 302"/>
                    <a:gd name="T36" fmla="*/ 145 w 248"/>
                    <a:gd name="T37" fmla="*/ 48 h 302"/>
                    <a:gd name="T38" fmla="*/ 186 w 248"/>
                    <a:gd name="T39" fmla="*/ 7 h 302"/>
                    <a:gd name="T40" fmla="*/ 248 w 248"/>
                    <a:gd name="T41" fmla="*/ 0 h 302"/>
                    <a:gd name="T42" fmla="*/ 248 w 248"/>
                    <a:gd name="T43" fmla="*/ 0 h 3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8"/>
                    <a:gd name="T67" fmla="*/ 0 h 302"/>
                    <a:gd name="T68" fmla="*/ 248 w 248"/>
                    <a:gd name="T69" fmla="*/ 302 h 3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8" h="302">
                      <a:moveTo>
                        <a:pt x="248" y="0"/>
                      </a:moveTo>
                      <a:lnTo>
                        <a:pt x="204" y="71"/>
                      </a:lnTo>
                      <a:lnTo>
                        <a:pt x="190" y="125"/>
                      </a:lnTo>
                      <a:lnTo>
                        <a:pt x="163" y="160"/>
                      </a:lnTo>
                      <a:lnTo>
                        <a:pt x="196" y="217"/>
                      </a:lnTo>
                      <a:lnTo>
                        <a:pt x="159" y="272"/>
                      </a:lnTo>
                      <a:lnTo>
                        <a:pt x="115" y="302"/>
                      </a:lnTo>
                      <a:lnTo>
                        <a:pt x="106" y="278"/>
                      </a:lnTo>
                      <a:lnTo>
                        <a:pt x="131" y="196"/>
                      </a:lnTo>
                      <a:lnTo>
                        <a:pt x="128" y="119"/>
                      </a:lnTo>
                      <a:lnTo>
                        <a:pt x="77" y="258"/>
                      </a:lnTo>
                      <a:lnTo>
                        <a:pt x="71" y="166"/>
                      </a:lnTo>
                      <a:lnTo>
                        <a:pt x="51" y="242"/>
                      </a:lnTo>
                      <a:lnTo>
                        <a:pt x="20" y="234"/>
                      </a:lnTo>
                      <a:lnTo>
                        <a:pt x="0" y="149"/>
                      </a:lnTo>
                      <a:lnTo>
                        <a:pt x="38" y="119"/>
                      </a:lnTo>
                      <a:lnTo>
                        <a:pt x="77" y="75"/>
                      </a:lnTo>
                      <a:lnTo>
                        <a:pt x="106" y="44"/>
                      </a:lnTo>
                      <a:lnTo>
                        <a:pt x="145" y="48"/>
                      </a:lnTo>
                      <a:lnTo>
                        <a:pt x="186" y="7"/>
                      </a:lnTo>
                      <a:lnTo>
                        <a:pt x="248" y="0"/>
                      </a:lnTo>
                      <a:close/>
                    </a:path>
                  </a:pathLst>
                </a:custGeom>
                <a:solidFill>
                  <a:srgbClr val="DCAB92"/>
                </a:solidFill>
                <a:ln w="9525">
                  <a:noFill/>
                  <a:round/>
                  <a:headEnd/>
                  <a:tailEnd/>
                </a:ln>
              </p:spPr>
              <p:txBody>
                <a:bodyPr/>
                <a:lstStyle/>
                <a:p>
                  <a:endParaRPr lang="en-US"/>
                </a:p>
              </p:txBody>
            </p:sp>
            <p:sp>
              <p:nvSpPr>
                <p:cNvPr id="74872" name="Freeform 45"/>
                <p:cNvSpPr>
                  <a:spLocks/>
                </p:cNvSpPr>
                <p:nvPr/>
              </p:nvSpPr>
              <p:spPr bwMode="auto">
                <a:xfrm>
                  <a:off x="3180" y="3257"/>
                  <a:ext cx="150" cy="109"/>
                </a:xfrm>
                <a:custGeom>
                  <a:avLst/>
                  <a:gdLst>
                    <a:gd name="T0" fmla="*/ 0 w 301"/>
                    <a:gd name="T1" fmla="*/ 142 h 217"/>
                    <a:gd name="T2" fmla="*/ 33 w 301"/>
                    <a:gd name="T3" fmla="*/ 81 h 217"/>
                    <a:gd name="T4" fmla="*/ 85 w 301"/>
                    <a:gd name="T5" fmla="*/ 68 h 217"/>
                    <a:gd name="T6" fmla="*/ 126 w 301"/>
                    <a:gd name="T7" fmla="*/ 30 h 217"/>
                    <a:gd name="T8" fmla="*/ 145 w 301"/>
                    <a:gd name="T9" fmla="*/ 10 h 217"/>
                    <a:gd name="T10" fmla="*/ 200 w 301"/>
                    <a:gd name="T11" fmla="*/ 0 h 217"/>
                    <a:gd name="T12" fmla="*/ 237 w 301"/>
                    <a:gd name="T13" fmla="*/ 23 h 217"/>
                    <a:gd name="T14" fmla="*/ 271 w 301"/>
                    <a:gd name="T15" fmla="*/ 0 h 217"/>
                    <a:gd name="T16" fmla="*/ 301 w 301"/>
                    <a:gd name="T17" fmla="*/ 19 h 217"/>
                    <a:gd name="T18" fmla="*/ 301 w 301"/>
                    <a:gd name="T19" fmla="*/ 84 h 217"/>
                    <a:gd name="T20" fmla="*/ 240 w 301"/>
                    <a:gd name="T21" fmla="*/ 118 h 217"/>
                    <a:gd name="T22" fmla="*/ 210 w 301"/>
                    <a:gd name="T23" fmla="*/ 172 h 217"/>
                    <a:gd name="T24" fmla="*/ 203 w 301"/>
                    <a:gd name="T25" fmla="*/ 210 h 217"/>
                    <a:gd name="T26" fmla="*/ 153 w 301"/>
                    <a:gd name="T27" fmla="*/ 217 h 217"/>
                    <a:gd name="T28" fmla="*/ 41 w 301"/>
                    <a:gd name="T29" fmla="*/ 190 h 217"/>
                    <a:gd name="T30" fmla="*/ 0 w 301"/>
                    <a:gd name="T31" fmla="*/ 142 h 217"/>
                    <a:gd name="T32" fmla="*/ 0 w 301"/>
                    <a:gd name="T33" fmla="*/ 142 h 2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1"/>
                    <a:gd name="T52" fmla="*/ 0 h 217"/>
                    <a:gd name="T53" fmla="*/ 301 w 301"/>
                    <a:gd name="T54" fmla="*/ 217 h 2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1" h="217">
                      <a:moveTo>
                        <a:pt x="0" y="142"/>
                      </a:moveTo>
                      <a:lnTo>
                        <a:pt x="33" y="81"/>
                      </a:lnTo>
                      <a:lnTo>
                        <a:pt x="85" y="68"/>
                      </a:lnTo>
                      <a:lnTo>
                        <a:pt x="126" y="30"/>
                      </a:lnTo>
                      <a:lnTo>
                        <a:pt x="145" y="10"/>
                      </a:lnTo>
                      <a:lnTo>
                        <a:pt x="200" y="0"/>
                      </a:lnTo>
                      <a:lnTo>
                        <a:pt x="237" y="23"/>
                      </a:lnTo>
                      <a:lnTo>
                        <a:pt x="271" y="0"/>
                      </a:lnTo>
                      <a:lnTo>
                        <a:pt x="301" y="19"/>
                      </a:lnTo>
                      <a:lnTo>
                        <a:pt x="301" y="84"/>
                      </a:lnTo>
                      <a:lnTo>
                        <a:pt x="240" y="118"/>
                      </a:lnTo>
                      <a:lnTo>
                        <a:pt x="210" y="172"/>
                      </a:lnTo>
                      <a:lnTo>
                        <a:pt x="203" y="210"/>
                      </a:lnTo>
                      <a:lnTo>
                        <a:pt x="153" y="217"/>
                      </a:lnTo>
                      <a:lnTo>
                        <a:pt x="41" y="190"/>
                      </a:lnTo>
                      <a:lnTo>
                        <a:pt x="0" y="142"/>
                      </a:lnTo>
                      <a:close/>
                    </a:path>
                  </a:pathLst>
                </a:custGeom>
                <a:solidFill>
                  <a:srgbClr val="DCAB92"/>
                </a:solidFill>
                <a:ln w="9525">
                  <a:noFill/>
                  <a:round/>
                  <a:headEnd/>
                  <a:tailEnd/>
                </a:ln>
              </p:spPr>
              <p:txBody>
                <a:bodyPr/>
                <a:lstStyle/>
                <a:p>
                  <a:endParaRPr lang="en-US"/>
                </a:p>
              </p:txBody>
            </p:sp>
            <p:sp>
              <p:nvSpPr>
                <p:cNvPr id="74873" name="Freeform 46"/>
                <p:cNvSpPr>
                  <a:spLocks/>
                </p:cNvSpPr>
                <p:nvPr/>
              </p:nvSpPr>
              <p:spPr bwMode="auto">
                <a:xfrm>
                  <a:off x="3307" y="3326"/>
                  <a:ext cx="116" cy="118"/>
                </a:xfrm>
                <a:custGeom>
                  <a:avLst/>
                  <a:gdLst>
                    <a:gd name="T0" fmla="*/ 74 w 231"/>
                    <a:gd name="T1" fmla="*/ 0 h 234"/>
                    <a:gd name="T2" fmla="*/ 115 w 231"/>
                    <a:gd name="T3" fmla="*/ 41 h 234"/>
                    <a:gd name="T4" fmla="*/ 207 w 231"/>
                    <a:gd name="T5" fmla="*/ 71 h 234"/>
                    <a:gd name="T6" fmla="*/ 231 w 231"/>
                    <a:gd name="T7" fmla="*/ 68 h 234"/>
                    <a:gd name="T8" fmla="*/ 132 w 231"/>
                    <a:gd name="T9" fmla="*/ 234 h 234"/>
                    <a:gd name="T10" fmla="*/ 91 w 231"/>
                    <a:gd name="T11" fmla="*/ 196 h 234"/>
                    <a:gd name="T12" fmla="*/ 0 w 231"/>
                    <a:gd name="T13" fmla="*/ 122 h 234"/>
                    <a:gd name="T14" fmla="*/ 11 w 231"/>
                    <a:gd name="T15" fmla="*/ 78 h 234"/>
                    <a:gd name="T16" fmla="*/ 36 w 231"/>
                    <a:gd name="T17" fmla="*/ 10 h 234"/>
                    <a:gd name="T18" fmla="*/ 74 w 231"/>
                    <a:gd name="T19" fmla="*/ 0 h 234"/>
                    <a:gd name="T20" fmla="*/ 74 w 231"/>
                    <a:gd name="T21" fmla="*/ 0 h 2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1"/>
                    <a:gd name="T34" fmla="*/ 0 h 234"/>
                    <a:gd name="T35" fmla="*/ 231 w 231"/>
                    <a:gd name="T36" fmla="*/ 234 h 2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1" h="234">
                      <a:moveTo>
                        <a:pt x="74" y="0"/>
                      </a:moveTo>
                      <a:lnTo>
                        <a:pt x="115" y="41"/>
                      </a:lnTo>
                      <a:lnTo>
                        <a:pt x="207" y="71"/>
                      </a:lnTo>
                      <a:lnTo>
                        <a:pt x="231" y="68"/>
                      </a:lnTo>
                      <a:lnTo>
                        <a:pt x="132" y="234"/>
                      </a:lnTo>
                      <a:lnTo>
                        <a:pt x="91" y="196"/>
                      </a:lnTo>
                      <a:lnTo>
                        <a:pt x="0" y="122"/>
                      </a:lnTo>
                      <a:lnTo>
                        <a:pt x="11" y="78"/>
                      </a:lnTo>
                      <a:lnTo>
                        <a:pt x="36" y="10"/>
                      </a:lnTo>
                      <a:lnTo>
                        <a:pt x="74" y="0"/>
                      </a:lnTo>
                      <a:close/>
                    </a:path>
                  </a:pathLst>
                </a:custGeom>
                <a:solidFill>
                  <a:srgbClr val="DCAB92"/>
                </a:solidFill>
                <a:ln w="9525">
                  <a:noFill/>
                  <a:round/>
                  <a:headEnd/>
                  <a:tailEnd/>
                </a:ln>
              </p:spPr>
              <p:txBody>
                <a:bodyPr/>
                <a:lstStyle/>
                <a:p>
                  <a:endParaRPr lang="en-US"/>
                </a:p>
              </p:txBody>
            </p:sp>
            <p:sp>
              <p:nvSpPr>
                <p:cNvPr id="74874" name="Freeform 47"/>
                <p:cNvSpPr>
                  <a:spLocks/>
                </p:cNvSpPr>
                <p:nvPr/>
              </p:nvSpPr>
              <p:spPr bwMode="auto">
                <a:xfrm>
                  <a:off x="3284" y="2707"/>
                  <a:ext cx="192" cy="328"/>
                </a:xfrm>
                <a:custGeom>
                  <a:avLst/>
                  <a:gdLst>
                    <a:gd name="T0" fmla="*/ 17 w 386"/>
                    <a:gd name="T1" fmla="*/ 54 h 656"/>
                    <a:gd name="T2" fmla="*/ 0 w 386"/>
                    <a:gd name="T3" fmla="*/ 146 h 656"/>
                    <a:gd name="T4" fmla="*/ 36 w 386"/>
                    <a:gd name="T5" fmla="*/ 204 h 656"/>
                    <a:gd name="T6" fmla="*/ 47 w 386"/>
                    <a:gd name="T7" fmla="*/ 258 h 656"/>
                    <a:gd name="T8" fmla="*/ 26 w 386"/>
                    <a:gd name="T9" fmla="*/ 322 h 656"/>
                    <a:gd name="T10" fmla="*/ 67 w 386"/>
                    <a:gd name="T11" fmla="*/ 397 h 656"/>
                    <a:gd name="T12" fmla="*/ 26 w 386"/>
                    <a:gd name="T13" fmla="*/ 414 h 656"/>
                    <a:gd name="T14" fmla="*/ 58 w 386"/>
                    <a:gd name="T15" fmla="*/ 468 h 656"/>
                    <a:gd name="T16" fmla="*/ 91 w 386"/>
                    <a:gd name="T17" fmla="*/ 482 h 656"/>
                    <a:gd name="T18" fmla="*/ 104 w 386"/>
                    <a:gd name="T19" fmla="*/ 533 h 656"/>
                    <a:gd name="T20" fmla="*/ 101 w 386"/>
                    <a:gd name="T21" fmla="*/ 583 h 656"/>
                    <a:gd name="T22" fmla="*/ 126 w 386"/>
                    <a:gd name="T23" fmla="*/ 607 h 656"/>
                    <a:gd name="T24" fmla="*/ 169 w 386"/>
                    <a:gd name="T25" fmla="*/ 601 h 656"/>
                    <a:gd name="T26" fmla="*/ 169 w 386"/>
                    <a:gd name="T27" fmla="*/ 656 h 656"/>
                    <a:gd name="T28" fmla="*/ 203 w 386"/>
                    <a:gd name="T29" fmla="*/ 648 h 656"/>
                    <a:gd name="T30" fmla="*/ 315 w 386"/>
                    <a:gd name="T31" fmla="*/ 556 h 656"/>
                    <a:gd name="T32" fmla="*/ 386 w 386"/>
                    <a:gd name="T33" fmla="*/ 495 h 656"/>
                    <a:gd name="T34" fmla="*/ 372 w 386"/>
                    <a:gd name="T35" fmla="*/ 434 h 656"/>
                    <a:gd name="T36" fmla="*/ 315 w 386"/>
                    <a:gd name="T37" fmla="*/ 468 h 656"/>
                    <a:gd name="T38" fmla="*/ 309 w 386"/>
                    <a:gd name="T39" fmla="*/ 414 h 656"/>
                    <a:gd name="T40" fmla="*/ 342 w 386"/>
                    <a:gd name="T41" fmla="*/ 349 h 656"/>
                    <a:gd name="T42" fmla="*/ 304 w 386"/>
                    <a:gd name="T43" fmla="*/ 278 h 656"/>
                    <a:gd name="T44" fmla="*/ 295 w 386"/>
                    <a:gd name="T45" fmla="*/ 231 h 656"/>
                    <a:gd name="T46" fmla="*/ 287 w 386"/>
                    <a:gd name="T47" fmla="*/ 193 h 656"/>
                    <a:gd name="T48" fmla="*/ 352 w 386"/>
                    <a:gd name="T49" fmla="*/ 128 h 656"/>
                    <a:gd name="T50" fmla="*/ 309 w 386"/>
                    <a:gd name="T51" fmla="*/ 95 h 656"/>
                    <a:gd name="T52" fmla="*/ 290 w 386"/>
                    <a:gd name="T53" fmla="*/ 35 h 656"/>
                    <a:gd name="T54" fmla="*/ 213 w 386"/>
                    <a:gd name="T55" fmla="*/ 0 h 656"/>
                    <a:gd name="T56" fmla="*/ 108 w 386"/>
                    <a:gd name="T57" fmla="*/ 71 h 656"/>
                    <a:gd name="T58" fmla="*/ 17 w 386"/>
                    <a:gd name="T59" fmla="*/ 54 h 656"/>
                    <a:gd name="T60" fmla="*/ 17 w 386"/>
                    <a:gd name="T61" fmla="*/ 54 h 6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6"/>
                    <a:gd name="T94" fmla="*/ 0 h 656"/>
                    <a:gd name="T95" fmla="*/ 386 w 386"/>
                    <a:gd name="T96" fmla="*/ 656 h 6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6" h="656">
                      <a:moveTo>
                        <a:pt x="17" y="54"/>
                      </a:moveTo>
                      <a:lnTo>
                        <a:pt x="0" y="146"/>
                      </a:lnTo>
                      <a:lnTo>
                        <a:pt x="36" y="204"/>
                      </a:lnTo>
                      <a:lnTo>
                        <a:pt x="47" y="258"/>
                      </a:lnTo>
                      <a:lnTo>
                        <a:pt x="26" y="322"/>
                      </a:lnTo>
                      <a:lnTo>
                        <a:pt x="67" y="397"/>
                      </a:lnTo>
                      <a:lnTo>
                        <a:pt x="26" y="414"/>
                      </a:lnTo>
                      <a:lnTo>
                        <a:pt x="58" y="468"/>
                      </a:lnTo>
                      <a:lnTo>
                        <a:pt x="91" y="482"/>
                      </a:lnTo>
                      <a:lnTo>
                        <a:pt x="104" y="533"/>
                      </a:lnTo>
                      <a:lnTo>
                        <a:pt x="101" y="583"/>
                      </a:lnTo>
                      <a:lnTo>
                        <a:pt x="126" y="607"/>
                      </a:lnTo>
                      <a:lnTo>
                        <a:pt x="169" y="601"/>
                      </a:lnTo>
                      <a:lnTo>
                        <a:pt x="169" y="656"/>
                      </a:lnTo>
                      <a:lnTo>
                        <a:pt x="203" y="648"/>
                      </a:lnTo>
                      <a:lnTo>
                        <a:pt x="315" y="556"/>
                      </a:lnTo>
                      <a:lnTo>
                        <a:pt x="386" y="495"/>
                      </a:lnTo>
                      <a:lnTo>
                        <a:pt x="372" y="434"/>
                      </a:lnTo>
                      <a:lnTo>
                        <a:pt x="315" y="468"/>
                      </a:lnTo>
                      <a:lnTo>
                        <a:pt x="309" y="414"/>
                      </a:lnTo>
                      <a:lnTo>
                        <a:pt x="342" y="349"/>
                      </a:lnTo>
                      <a:lnTo>
                        <a:pt x="304" y="278"/>
                      </a:lnTo>
                      <a:lnTo>
                        <a:pt x="295" y="231"/>
                      </a:lnTo>
                      <a:lnTo>
                        <a:pt x="287" y="193"/>
                      </a:lnTo>
                      <a:lnTo>
                        <a:pt x="352" y="128"/>
                      </a:lnTo>
                      <a:lnTo>
                        <a:pt x="309" y="95"/>
                      </a:lnTo>
                      <a:lnTo>
                        <a:pt x="290" y="35"/>
                      </a:lnTo>
                      <a:lnTo>
                        <a:pt x="213" y="0"/>
                      </a:lnTo>
                      <a:lnTo>
                        <a:pt x="108" y="71"/>
                      </a:lnTo>
                      <a:lnTo>
                        <a:pt x="17" y="54"/>
                      </a:lnTo>
                      <a:close/>
                    </a:path>
                  </a:pathLst>
                </a:custGeom>
                <a:solidFill>
                  <a:srgbClr val="DCAB92"/>
                </a:solidFill>
                <a:ln w="9525">
                  <a:noFill/>
                  <a:round/>
                  <a:headEnd/>
                  <a:tailEnd/>
                </a:ln>
              </p:spPr>
              <p:txBody>
                <a:bodyPr/>
                <a:lstStyle/>
                <a:p>
                  <a:endParaRPr lang="en-US"/>
                </a:p>
              </p:txBody>
            </p:sp>
            <p:sp>
              <p:nvSpPr>
                <p:cNvPr id="74875" name="Freeform 48"/>
                <p:cNvSpPr>
                  <a:spLocks/>
                </p:cNvSpPr>
                <p:nvPr/>
              </p:nvSpPr>
              <p:spPr bwMode="auto">
                <a:xfrm>
                  <a:off x="3473" y="2798"/>
                  <a:ext cx="46" cy="90"/>
                </a:xfrm>
                <a:custGeom>
                  <a:avLst/>
                  <a:gdLst>
                    <a:gd name="T0" fmla="*/ 0 w 90"/>
                    <a:gd name="T1" fmla="*/ 65 h 180"/>
                    <a:gd name="T2" fmla="*/ 22 w 90"/>
                    <a:gd name="T3" fmla="*/ 27 h 180"/>
                    <a:gd name="T4" fmla="*/ 19 w 90"/>
                    <a:gd name="T5" fmla="*/ 0 h 180"/>
                    <a:gd name="T6" fmla="*/ 81 w 90"/>
                    <a:gd name="T7" fmla="*/ 0 h 180"/>
                    <a:gd name="T8" fmla="*/ 63 w 90"/>
                    <a:gd name="T9" fmla="*/ 45 h 180"/>
                    <a:gd name="T10" fmla="*/ 84 w 90"/>
                    <a:gd name="T11" fmla="*/ 92 h 180"/>
                    <a:gd name="T12" fmla="*/ 54 w 90"/>
                    <a:gd name="T13" fmla="*/ 130 h 180"/>
                    <a:gd name="T14" fmla="*/ 90 w 90"/>
                    <a:gd name="T15" fmla="*/ 139 h 180"/>
                    <a:gd name="T16" fmla="*/ 54 w 90"/>
                    <a:gd name="T17" fmla="*/ 180 h 180"/>
                    <a:gd name="T18" fmla="*/ 22 w 90"/>
                    <a:gd name="T19" fmla="*/ 176 h 180"/>
                    <a:gd name="T20" fmla="*/ 10 w 90"/>
                    <a:gd name="T21" fmla="*/ 122 h 180"/>
                    <a:gd name="T22" fmla="*/ 33 w 90"/>
                    <a:gd name="T23" fmla="*/ 78 h 180"/>
                    <a:gd name="T24" fmla="*/ 0 w 90"/>
                    <a:gd name="T25" fmla="*/ 65 h 180"/>
                    <a:gd name="T26" fmla="*/ 0 w 90"/>
                    <a:gd name="T27" fmla="*/ 65 h 1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0"/>
                    <a:gd name="T43" fmla="*/ 0 h 180"/>
                    <a:gd name="T44" fmla="*/ 90 w 90"/>
                    <a:gd name="T45" fmla="*/ 180 h 1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0" h="180">
                      <a:moveTo>
                        <a:pt x="0" y="65"/>
                      </a:moveTo>
                      <a:lnTo>
                        <a:pt x="22" y="27"/>
                      </a:lnTo>
                      <a:lnTo>
                        <a:pt x="19" y="0"/>
                      </a:lnTo>
                      <a:lnTo>
                        <a:pt x="81" y="0"/>
                      </a:lnTo>
                      <a:lnTo>
                        <a:pt x="63" y="45"/>
                      </a:lnTo>
                      <a:lnTo>
                        <a:pt x="84" y="92"/>
                      </a:lnTo>
                      <a:lnTo>
                        <a:pt x="54" y="130"/>
                      </a:lnTo>
                      <a:lnTo>
                        <a:pt x="90" y="139"/>
                      </a:lnTo>
                      <a:lnTo>
                        <a:pt x="54" y="180"/>
                      </a:lnTo>
                      <a:lnTo>
                        <a:pt x="22" y="176"/>
                      </a:lnTo>
                      <a:lnTo>
                        <a:pt x="10" y="122"/>
                      </a:lnTo>
                      <a:lnTo>
                        <a:pt x="33" y="78"/>
                      </a:lnTo>
                      <a:lnTo>
                        <a:pt x="0" y="65"/>
                      </a:lnTo>
                      <a:close/>
                    </a:path>
                  </a:pathLst>
                </a:custGeom>
                <a:solidFill>
                  <a:srgbClr val="DCAB92"/>
                </a:solidFill>
                <a:ln w="9525">
                  <a:noFill/>
                  <a:round/>
                  <a:headEnd/>
                  <a:tailEnd/>
                </a:ln>
              </p:spPr>
              <p:txBody>
                <a:bodyPr/>
                <a:lstStyle/>
                <a:p>
                  <a:endParaRPr lang="en-US"/>
                </a:p>
              </p:txBody>
            </p:sp>
            <p:sp>
              <p:nvSpPr>
                <p:cNvPr id="74876" name="Freeform 49"/>
                <p:cNvSpPr>
                  <a:spLocks/>
                </p:cNvSpPr>
                <p:nvPr/>
              </p:nvSpPr>
              <p:spPr bwMode="auto">
                <a:xfrm>
                  <a:off x="3036" y="3061"/>
                  <a:ext cx="99" cy="92"/>
                </a:xfrm>
                <a:custGeom>
                  <a:avLst/>
                  <a:gdLst>
                    <a:gd name="T0" fmla="*/ 47 w 200"/>
                    <a:gd name="T1" fmla="*/ 28 h 184"/>
                    <a:gd name="T2" fmla="*/ 0 w 200"/>
                    <a:gd name="T3" fmla="*/ 176 h 184"/>
                    <a:gd name="T4" fmla="*/ 65 w 200"/>
                    <a:gd name="T5" fmla="*/ 184 h 184"/>
                    <a:gd name="T6" fmla="*/ 150 w 200"/>
                    <a:gd name="T7" fmla="*/ 113 h 184"/>
                    <a:gd name="T8" fmla="*/ 200 w 200"/>
                    <a:gd name="T9" fmla="*/ 0 h 184"/>
                    <a:gd name="T10" fmla="*/ 129 w 200"/>
                    <a:gd name="T11" fmla="*/ 31 h 184"/>
                    <a:gd name="T12" fmla="*/ 47 w 200"/>
                    <a:gd name="T13" fmla="*/ 28 h 184"/>
                    <a:gd name="T14" fmla="*/ 47 w 200"/>
                    <a:gd name="T15" fmla="*/ 28 h 184"/>
                    <a:gd name="T16" fmla="*/ 0 60000 65536"/>
                    <a:gd name="T17" fmla="*/ 0 60000 65536"/>
                    <a:gd name="T18" fmla="*/ 0 60000 65536"/>
                    <a:gd name="T19" fmla="*/ 0 60000 65536"/>
                    <a:gd name="T20" fmla="*/ 0 60000 65536"/>
                    <a:gd name="T21" fmla="*/ 0 60000 65536"/>
                    <a:gd name="T22" fmla="*/ 0 60000 65536"/>
                    <a:gd name="T23" fmla="*/ 0 60000 65536"/>
                    <a:gd name="T24" fmla="*/ 0 w 200"/>
                    <a:gd name="T25" fmla="*/ 0 h 184"/>
                    <a:gd name="T26" fmla="*/ 200 w 200"/>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 h="184">
                      <a:moveTo>
                        <a:pt x="47" y="28"/>
                      </a:moveTo>
                      <a:lnTo>
                        <a:pt x="0" y="176"/>
                      </a:lnTo>
                      <a:lnTo>
                        <a:pt x="65" y="184"/>
                      </a:lnTo>
                      <a:lnTo>
                        <a:pt x="150" y="113"/>
                      </a:lnTo>
                      <a:lnTo>
                        <a:pt x="200" y="0"/>
                      </a:lnTo>
                      <a:lnTo>
                        <a:pt x="129" y="31"/>
                      </a:lnTo>
                      <a:lnTo>
                        <a:pt x="47" y="28"/>
                      </a:lnTo>
                      <a:close/>
                    </a:path>
                  </a:pathLst>
                </a:custGeom>
                <a:solidFill>
                  <a:srgbClr val="FFD9C2"/>
                </a:solidFill>
                <a:ln w="9525">
                  <a:noFill/>
                  <a:round/>
                  <a:headEnd/>
                  <a:tailEnd/>
                </a:ln>
              </p:spPr>
              <p:txBody>
                <a:bodyPr/>
                <a:lstStyle/>
                <a:p>
                  <a:endParaRPr lang="en-US"/>
                </a:p>
              </p:txBody>
            </p:sp>
            <p:sp>
              <p:nvSpPr>
                <p:cNvPr id="74877" name="Freeform 50"/>
                <p:cNvSpPr>
                  <a:spLocks/>
                </p:cNvSpPr>
                <p:nvPr/>
              </p:nvSpPr>
              <p:spPr bwMode="auto">
                <a:xfrm>
                  <a:off x="2514" y="3023"/>
                  <a:ext cx="179" cy="167"/>
                </a:xfrm>
                <a:custGeom>
                  <a:avLst/>
                  <a:gdLst>
                    <a:gd name="T0" fmla="*/ 65 w 360"/>
                    <a:gd name="T1" fmla="*/ 0 h 336"/>
                    <a:gd name="T2" fmla="*/ 41 w 360"/>
                    <a:gd name="T3" fmla="*/ 78 h 336"/>
                    <a:gd name="T4" fmla="*/ 65 w 360"/>
                    <a:gd name="T5" fmla="*/ 146 h 336"/>
                    <a:gd name="T6" fmla="*/ 33 w 360"/>
                    <a:gd name="T7" fmla="*/ 200 h 336"/>
                    <a:gd name="T8" fmla="*/ 0 w 360"/>
                    <a:gd name="T9" fmla="*/ 241 h 336"/>
                    <a:gd name="T10" fmla="*/ 44 w 360"/>
                    <a:gd name="T11" fmla="*/ 268 h 336"/>
                    <a:gd name="T12" fmla="*/ 68 w 360"/>
                    <a:gd name="T13" fmla="*/ 336 h 336"/>
                    <a:gd name="T14" fmla="*/ 156 w 360"/>
                    <a:gd name="T15" fmla="*/ 298 h 336"/>
                    <a:gd name="T16" fmla="*/ 234 w 360"/>
                    <a:gd name="T17" fmla="*/ 186 h 336"/>
                    <a:gd name="T18" fmla="*/ 281 w 360"/>
                    <a:gd name="T19" fmla="*/ 118 h 336"/>
                    <a:gd name="T20" fmla="*/ 360 w 360"/>
                    <a:gd name="T21" fmla="*/ 58 h 336"/>
                    <a:gd name="T22" fmla="*/ 289 w 360"/>
                    <a:gd name="T23" fmla="*/ 52 h 336"/>
                    <a:gd name="T24" fmla="*/ 263 w 360"/>
                    <a:gd name="T25" fmla="*/ 59 h 336"/>
                    <a:gd name="T26" fmla="*/ 227 w 360"/>
                    <a:gd name="T27" fmla="*/ 68 h 336"/>
                    <a:gd name="T28" fmla="*/ 204 w 360"/>
                    <a:gd name="T29" fmla="*/ 58 h 336"/>
                    <a:gd name="T30" fmla="*/ 166 w 360"/>
                    <a:gd name="T31" fmla="*/ 38 h 336"/>
                    <a:gd name="T32" fmla="*/ 132 w 360"/>
                    <a:gd name="T33" fmla="*/ 17 h 336"/>
                    <a:gd name="T34" fmla="*/ 115 w 360"/>
                    <a:gd name="T35" fmla="*/ 7 h 336"/>
                    <a:gd name="T36" fmla="*/ 65 w 360"/>
                    <a:gd name="T37" fmla="*/ 0 h 336"/>
                    <a:gd name="T38" fmla="*/ 65 w 360"/>
                    <a:gd name="T39" fmla="*/ 0 h 3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0"/>
                    <a:gd name="T61" fmla="*/ 0 h 336"/>
                    <a:gd name="T62" fmla="*/ 360 w 360"/>
                    <a:gd name="T63" fmla="*/ 336 h 3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0" h="336">
                      <a:moveTo>
                        <a:pt x="65" y="0"/>
                      </a:moveTo>
                      <a:lnTo>
                        <a:pt x="41" y="78"/>
                      </a:lnTo>
                      <a:lnTo>
                        <a:pt x="65" y="146"/>
                      </a:lnTo>
                      <a:lnTo>
                        <a:pt x="33" y="200"/>
                      </a:lnTo>
                      <a:lnTo>
                        <a:pt x="0" y="241"/>
                      </a:lnTo>
                      <a:lnTo>
                        <a:pt x="44" y="268"/>
                      </a:lnTo>
                      <a:lnTo>
                        <a:pt x="68" y="336"/>
                      </a:lnTo>
                      <a:lnTo>
                        <a:pt x="156" y="298"/>
                      </a:lnTo>
                      <a:lnTo>
                        <a:pt x="234" y="186"/>
                      </a:lnTo>
                      <a:lnTo>
                        <a:pt x="281" y="118"/>
                      </a:lnTo>
                      <a:lnTo>
                        <a:pt x="360" y="58"/>
                      </a:lnTo>
                      <a:lnTo>
                        <a:pt x="289" y="52"/>
                      </a:lnTo>
                      <a:lnTo>
                        <a:pt x="263" y="59"/>
                      </a:lnTo>
                      <a:lnTo>
                        <a:pt x="227" y="68"/>
                      </a:lnTo>
                      <a:lnTo>
                        <a:pt x="204" y="58"/>
                      </a:lnTo>
                      <a:lnTo>
                        <a:pt x="166" y="38"/>
                      </a:lnTo>
                      <a:lnTo>
                        <a:pt x="132" y="17"/>
                      </a:lnTo>
                      <a:lnTo>
                        <a:pt x="115" y="7"/>
                      </a:lnTo>
                      <a:lnTo>
                        <a:pt x="65" y="0"/>
                      </a:lnTo>
                      <a:close/>
                    </a:path>
                  </a:pathLst>
                </a:custGeom>
                <a:solidFill>
                  <a:srgbClr val="FFD9C2"/>
                </a:solidFill>
                <a:ln w="9525">
                  <a:noFill/>
                  <a:round/>
                  <a:headEnd/>
                  <a:tailEnd/>
                </a:ln>
              </p:spPr>
              <p:txBody>
                <a:bodyPr/>
                <a:lstStyle/>
                <a:p>
                  <a:endParaRPr lang="en-US"/>
                </a:p>
              </p:txBody>
            </p:sp>
            <p:sp>
              <p:nvSpPr>
                <p:cNvPr id="74878" name="Freeform 51"/>
                <p:cNvSpPr>
                  <a:spLocks/>
                </p:cNvSpPr>
                <p:nvPr/>
              </p:nvSpPr>
              <p:spPr bwMode="auto">
                <a:xfrm>
                  <a:off x="1972" y="3172"/>
                  <a:ext cx="238" cy="142"/>
                </a:xfrm>
                <a:custGeom>
                  <a:avLst/>
                  <a:gdLst>
                    <a:gd name="T0" fmla="*/ 177 w 475"/>
                    <a:gd name="T1" fmla="*/ 0 h 286"/>
                    <a:gd name="T2" fmla="*/ 160 w 475"/>
                    <a:gd name="T3" fmla="*/ 65 h 286"/>
                    <a:gd name="T4" fmla="*/ 225 w 475"/>
                    <a:gd name="T5" fmla="*/ 106 h 286"/>
                    <a:gd name="T6" fmla="*/ 360 w 475"/>
                    <a:gd name="T7" fmla="*/ 119 h 286"/>
                    <a:gd name="T8" fmla="*/ 444 w 475"/>
                    <a:gd name="T9" fmla="*/ 127 h 286"/>
                    <a:gd name="T10" fmla="*/ 475 w 475"/>
                    <a:gd name="T11" fmla="*/ 283 h 286"/>
                    <a:gd name="T12" fmla="*/ 397 w 475"/>
                    <a:gd name="T13" fmla="*/ 286 h 286"/>
                    <a:gd name="T14" fmla="*/ 177 w 475"/>
                    <a:gd name="T15" fmla="*/ 272 h 286"/>
                    <a:gd name="T16" fmla="*/ 54 w 475"/>
                    <a:gd name="T17" fmla="*/ 255 h 286"/>
                    <a:gd name="T18" fmla="*/ 24 w 475"/>
                    <a:gd name="T19" fmla="*/ 225 h 286"/>
                    <a:gd name="T20" fmla="*/ 0 w 475"/>
                    <a:gd name="T21" fmla="*/ 174 h 286"/>
                    <a:gd name="T22" fmla="*/ 79 w 475"/>
                    <a:gd name="T23" fmla="*/ 48 h 286"/>
                    <a:gd name="T24" fmla="*/ 177 w 475"/>
                    <a:gd name="T25" fmla="*/ 0 h 286"/>
                    <a:gd name="T26" fmla="*/ 177 w 475"/>
                    <a:gd name="T27" fmla="*/ 0 h 2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5"/>
                    <a:gd name="T43" fmla="*/ 0 h 286"/>
                    <a:gd name="T44" fmla="*/ 475 w 475"/>
                    <a:gd name="T45" fmla="*/ 286 h 2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5" h="286">
                      <a:moveTo>
                        <a:pt x="177" y="0"/>
                      </a:moveTo>
                      <a:lnTo>
                        <a:pt x="160" y="65"/>
                      </a:lnTo>
                      <a:lnTo>
                        <a:pt x="225" y="106"/>
                      </a:lnTo>
                      <a:lnTo>
                        <a:pt x="360" y="119"/>
                      </a:lnTo>
                      <a:lnTo>
                        <a:pt x="444" y="127"/>
                      </a:lnTo>
                      <a:lnTo>
                        <a:pt x="475" y="283"/>
                      </a:lnTo>
                      <a:lnTo>
                        <a:pt x="397" y="286"/>
                      </a:lnTo>
                      <a:lnTo>
                        <a:pt x="177" y="272"/>
                      </a:lnTo>
                      <a:lnTo>
                        <a:pt x="54" y="255"/>
                      </a:lnTo>
                      <a:lnTo>
                        <a:pt x="24" y="225"/>
                      </a:lnTo>
                      <a:lnTo>
                        <a:pt x="0" y="174"/>
                      </a:lnTo>
                      <a:lnTo>
                        <a:pt x="79" y="48"/>
                      </a:lnTo>
                      <a:lnTo>
                        <a:pt x="177" y="0"/>
                      </a:lnTo>
                      <a:close/>
                    </a:path>
                  </a:pathLst>
                </a:custGeom>
                <a:solidFill>
                  <a:srgbClr val="FFEDD4"/>
                </a:solidFill>
                <a:ln w="9525">
                  <a:noFill/>
                  <a:round/>
                  <a:headEnd/>
                  <a:tailEnd/>
                </a:ln>
              </p:spPr>
              <p:txBody>
                <a:bodyPr/>
                <a:lstStyle/>
                <a:p>
                  <a:endParaRPr lang="en-US"/>
                </a:p>
              </p:txBody>
            </p:sp>
            <p:sp>
              <p:nvSpPr>
                <p:cNvPr id="74879" name="Freeform 52"/>
                <p:cNvSpPr>
                  <a:spLocks/>
                </p:cNvSpPr>
                <p:nvPr/>
              </p:nvSpPr>
              <p:spPr bwMode="auto">
                <a:xfrm>
                  <a:off x="1963" y="2705"/>
                  <a:ext cx="50" cy="96"/>
                </a:xfrm>
                <a:custGeom>
                  <a:avLst/>
                  <a:gdLst>
                    <a:gd name="T0" fmla="*/ 52 w 102"/>
                    <a:gd name="T1" fmla="*/ 30 h 190"/>
                    <a:gd name="T2" fmla="*/ 28 w 102"/>
                    <a:gd name="T3" fmla="*/ 0 h 190"/>
                    <a:gd name="T4" fmla="*/ 0 w 102"/>
                    <a:gd name="T5" fmla="*/ 23 h 190"/>
                    <a:gd name="T6" fmla="*/ 28 w 102"/>
                    <a:gd name="T7" fmla="*/ 84 h 190"/>
                    <a:gd name="T8" fmla="*/ 52 w 102"/>
                    <a:gd name="T9" fmla="*/ 166 h 190"/>
                    <a:gd name="T10" fmla="*/ 85 w 102"/>
                    <a:gd name="T11" fmla="*/ 190 h 190"/>
                    <a:gd name="T12" fmla="*/ 71 w 102"/>
                    <a:gd name="T13" fmla="*/ 106 h 190"/>
                    <a:gd name="T14" fmla="*/ 102 w 102"/>
                    <a:gd name="T15" fmla="*/ 57 h 190"/>
                    <a:gd name="T16" fmla="*/ 88 w 102"/>
                    <a:gd name="T17" fmla="*/ 30 h 190"/>
                    <a:gd name="T18" fmla="*/ 52 w 102"/>
                    <a:gd name="T19" fmla="*/ 30 h 190"/>
                    <a:gd name="T20" fmla="*/ 52 w 102"/>
                    <a:gd name="T21" fmla="*/ 30 h 1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
                    <a:gd name="T34" fmla="*/ 0 h 190"/>
                    <a:gd name="T35" fmla="*/ 102 w 102"/>
                    <a:gd name="T36" fmla="*/ 190 h 1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 h="190">
                      <a:moveTo>
                        <a:pt x="52" y="30"/>
                      </a:moveTo>
                      <a:lnTo>
                        <a:pt x="28" y="0"/>
                      </a:lnTo>
                      <a:lnTo>
                        <a:pt x="0" y="23"/>
                      </a:lnTo>
                      <a:lnTo>
                        <a:pt x="28" y="84"/>
                      </a:lnTo>
                      <a:lnTo>
                        <a:pt x="52" y="166"/>
                      </a:lnTo>
                      <a:lnTo>
                        <a:pt x="85" y="190"/>
                      </a:lnTo>
                      <a:lnTo>
                        <a:pt x="71" y="106"/>
                      </a:lnTo>
                      <a:lnTo>
                        <a:pt x="102" y="57"/>
                      </a:lnTo>
                      <a:lnTo>
                        <a:pt x="88" y="30"/>
                      </a:lnTo>
                      <a:lnTo>
                        <a:pt x="52" y="30"/>
                      </a:lnTo>
                      <a:close/>
                    </a:path>
                  </a:pathLst>
                </a:custGeom>
                <a:solidFill>
                  <a:srgbClr val="FFEDD4"/>
                </a:solidFill>
                <a:ln w="9525">
                  <a:noFill/>
                  <a:round/>
                  <a:headEnd/>
                  <a:tailEnd/>
                </a:ln>
              </p:spPr>
              <p:txBody>
                <a:bodyPr/>
                <a:lstStyle/>
                <a:p>
                  <a:endParaRPr lang="en-US"/>
                </a:p>
              </p:txBody>
            </p:sp>
            <p:sp>
              <p:nvSpPr>
                <p:cNvPr id="74880" name="Freeform 53"/>
                <p:cNvSpPr>
                  <a:spLocks/>
                </p:cNvSpPr>
                <p:nvPr/>
              </p:nvSpPr>
              <p:spPr bwMode="auto">
                <a:xfrm>
                  <a:off x="2031" y="2597"/>
                  <a:ext cx="174" cy="334"/>
                </a:xfrm>
                <a:custGeom>
                  <a:avLst/>
                  <a:gdLst>
                    <a:gd name="T0" fmla="*/ 288 w 349"/>
                    <a:gd name="T1" fmla="*/ 8 h 668"/>
                    <a:gd name="T2" fmla="*/ 328 w 349"/>
                    <a:gd name="T3" fmla="*/ 62 h 668"/>
                    <a:gd name="T4" fmla="*/ 315 w 349"/>
                    <a:gd name="T5" fmla="*/ 123 h 668"/>
                    <a:gd name="T6" fmla="*/ 333 w 349"/>
                    <a:gd name="T7" fmla="*/ 183 h 668"/>
                    <a:gd name="T8" fmla="*/ 349 w 349"/>
                    <a:gd name="T9" fmla="*/ 231 h 668"/>
                    <a:gd name="T10" fmla="*/ 322 w 349"/>
                    <a:gd name="T11" fmla="*/ 336 h 668"/>
                    <a:gd name="T12" fmla="*/ 315 w 349"/>
                    <a:gd name="T13" fmla="*/ 408 h 668"/>
                    <a:gd name="T14" fmla="*/ 322 w 349"/>
                    <a:gd name="T15" fmla="*/ 461 h 668"/>
                    <a:gd name="T16" fmla="*/ 281 w 349"/>
                    <a:gd name="T17" fmla="*/ 513 h 668"/>
                    <a:gd name="T18" fmla="*/ 265 w 349"/>
                    <a:gd name="T19" fmla="*/ 564 h 668"/>
                    <a:gd name="T20" fmla="*/ 216 w 349"/>
                    <a:gd name="T21" fmla="*/ 577 h 668"/>
                    <a:gd name="T22" fmla="*/ 139 w 349"/>
                    <a:gd name="T23" fmla="*/ 668 h 668"/>
                    <a:gd name="T24" fmla="*/ 94 w 349"/>
                    <a:gd name="T25" fmla="*/ 624 h 668"/>
                    <a:gd name="T26" fmla="*/ 31 w 349"/>
                    <a:gd name="T27" fmla="*/ 526 h 668"/>
                    <a:gd name="T28" fmla="*/ 0 w 349"/>
                    <a:gd name="T29" fmla="*/ 461 h 668"/>
                    <a:gd name="T30" fmla="*/ 71 w 349"/>
                    <a:gd name="T31" fmla="*/ 466 h 668"/>
                    <a:gd name="T32" fmla="*/ 85 w 349"/>
                    <a:gd name="T33" fmla="*/ 414 h 668"/>
                    <a:gd name="T34" fmla="*/ 47 w 349"/>
                    <a:gd name="T35" fmla="*/ 349 h 668"/>
                    <a:gd name="T36" fmla="*/ 61 w 349"/>
                    <a:gd name="T37" fmla="*/ 262 h 668"/>
                    <a:gd name="T38" fmla="*/ 3 w 349"/>
                    <a:gd name="T39" fmla="*/ 188 h 668"/>
                    <a:gd name="T40" fmla="*/ 31 w 349"/>
                    <a:gd name="T41" fmla="*/ 109 h 668"/>
                    <a:gd name="T42" fmla="*/ 28 w 349"/>
                    <a:gd name="T43" fmla="*/ 71 h 668"/>
                    <a:gd name="T44" fmla="*/ 85 w 349"/>
                    <a:gd name="T45" fmla="*/ 65 h 668"/>
                    <a:gd name="T46" fmla="*/ 173 w 349"/>
                    <a:gd name="T47" fmla="*/ 0 h 668"/>
                    <a:gd name="T48" fmla="*/ 244 w 349"/>
                    <a:gd name="T49" fmla="*/ 11 h 668"/>
                    <a:gd name="T50" fmla="*/ 288 w 349"/>
                    <a:gd name="T51" fmla="*/ 8 h 668"/>
                    <a:gd name="T52" fmla="*/ 288 w 349"/>
                    <a:gd name="T53" fmla="*/ 8 h 66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9"/>
                    <a:gd name="T82" fmla="*/ 0 h 668"/>
                    <a:gd name="T83" fmla="*/ 349 w 349"/>
                    <a:gd name="T84" fmla="*/ 668 h 66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9" h="668">
                      <a:moveTo>
                        <a:pt x="288" y="8"/>
                      </a:moveTo>
                      <a:lnTo>
                        <a:pt x="328" y="62"/>
                      </a:lnTo>
                      <a:lnTo>
                        <a:pt x="315" y="123"/>
                      </a:lnTo>
                      <a:lnTo>
                        <a:pt x="333" y="183"/>
                      </a:lnTo>
                      <a:lnTo>
                        <a:pt x="349" y="231"/>
                      </a:lnTo>
                      <a:lnTo>
                        <a:pt x="322" y="336"/>
                      </a:lnTo>
                      <a:lnTo>
                        <a:pt x="315" y="408"/>
                      </a:lnTo>
                      <a:lnTo>
                        <a:pt x="322" y="461"/>
                      </a:lnTo>
                      <a:lnTo>
                        <a:pt x="281" y="513"/>
                      </a:lnTo>
                      <a:lnTo>
                        <a:pt x="265" y="564"/>
                      </a:lnTo>
                      <a:lnTo>
                        <a:pt x="216" y="577"/>
                      </a:lnTo>
                      <a:lnTo>
                        <a:pt x="139" y="668"/>
                      </a:lnTo>
                      <a:lnTo>
                        <a:pt x="94" y="624"/>
                      </a:lnTo>
                      <a:lnTo>
                        <a:pt x="31" y="526"/>
                      </a:lnTo>
                      <a:lnTo>
                        <a:pt x="0" y="461"/>
                      </a:lnTo>
                      <a:lnTo>
                        <a:pt x="71" y="466"/>
                      </a:lnTo>
                      <a:lnTo>
                        <a:pt x="85" y="414"/>
                      </a:lnTo>
                      <a:lnTo>
                        <a:pt x="47" y="349"/>
                      </a:lnTo>
                      <a:lnTo>
                        <a:pt x="61" y="262"/>
                      </a:lnTo>
                      <a:lnTo>
                        <a:pt x="3" y="188"/>
                      </a:lnTo>
                      <a:lnTo>
                        <a:pt x="31" y="109"/>
                      </a:lnTo>
                      <a:lnTo>
                        <a:pt x="28" y="71"/>
                      </a:lnTo>
                      <a:lnTo>
                        <a:pt x="85" y="65"/>
                      </a:lnTo>
                      <a:lnTo>
                        <a:pt x="173" y="0"/>
                      </a:lnTo>
                      <a:lnTo>
                        <a:pt x="244" y="11"/>
                      </a:lnTo>
                      <a:lnTo>
                        <a:pt x="288" y="8"/>
                      </a:lnTo>
                      <a:close/>
                    </a:path>
                  </a:pathLst>
                </a:custGeom>
                <a:solidFill>
                  <a:srgbClr val="FFEDD4"/>
                </a:solidFill>
                <a:ln w="9525">
                  <a:noFill/>
                  <a:round/>
                  <a:headEnd/>
                  <a:tailEnd/>
                </a:ln>
              </p:spPr>
              <p:txBody>
                <a:bodyPr/>
                <a:lstStyle/>
                <a:p>
                  <a:endParaRPr lang="en-US"/>
                </a:p>
              </p:txBody>
            </p:sp>
            <p:sp>
              <p:nvSpPr>
                <p:cNvPr id="74881" name="Freeform 54"/>
                <p:cNvSpPr>
                  <a:spLocks/>
                </p:cNvSpPr>
                <p:nvPr/>
              </p:nvSpPr>
              <p:spPr bwMode="auto">
                <a:xfrm>
                  <a:off x="2078" y="2948"/>
                  <a:ext cx="85" cy="211"/>
                </a:xfrm>
                <a:custGeom>
                  <a:avLst/>
                  <a:gdLst>
                    <a:gd name="T0" fmla="*/ 116 w 171"/>
                    <a:gd name="T1" fmla="*/ 0 h 421"/>
                    <a:gd name="T2" fmla="*/ 139 w 171"/>
                    <a:gd name="T3" fmla="*/ 3 h 421"/>
                    <a:gd name="T4" fmla="*/ 157 w 171"/>
                    <a:gd name="T5" fmla="*/ 48 h 421"/>
                    <a:gd name="T6" fmla="*/ 95 w 171"/>
                    <a:gd name="T7" fmla="*/ 95 h 421"/>
                    <a:gd name="T8" fmla="*/ 103 w 171"/>
                    <a:gd name="T9" fmla="*/ 152 h 421"/>
                    <a:gd name="T10" fmla="*/ 153 w 171"/>
                    <a:gd name="T11" fmla="*/ 227 h 421"/>
                    <a:gd name="T12" fmla="*/ 163 w 171"/>
                    <a:gd name="T13" fmla="*/ 302 h 421"/>
                    <a:gd name="T14" fmla="*/ 136 w 171"/>
                    <a:gd name="T15" fmla="*/ 322 h 421"/>
                    <a:gd name="T16" fmla="*/ 171 w 171"/>
                    <a:gd name="T17" fmla="*/ 390 h 421"/>
                    <a:gd name="T18" fmla="*/ 65 w 171"/>
                    <a:gd name="T19" fmla="*/ 421 h 421"/>
                    <a:gd name="T20" fmla="*/ 11 w 171"/>
                    <a:gd name="T21" fmla="*/ 370 h 421"/>
                    <a:gd name="T22" fmla="*/ 65 w 171"/>
                    <a:gd name="T23" fmla="*/ 343 h 421"/>
                    <a:gd name="T24" fmla="*/ 32 w 171"/>
                    <a:gd name="T25" fmla="*/ 305 h 421"/>
                    <a:gd name="T26" fmla="*/ 0 w 171"/>
                    <a:gd name="T27" fmla="*/ 213 h 421"/>
                    <a:gd name="T28" fmla="*/ 8 w 171"/>
                    <a:gd name="T29" fmla="*/ 166 h 421"/>
                    <a:gd name="T30" fmla="*/ 24 w 171"/>
                    <a:gd name="T31" fmla="*/ 101 h 421"/>
                    <a:gd name="T32" fmla="*/ 79 w 171"/>
                    <a:gd name="T33" fmla="*/ 24 h 421"/>
                    <a:gd name="T34" fmla="*/ 116 w 171"/>
                    <a:gd name="T35" fmla="*/ 0 h 421"/>
                    <a:gd name="T36" fmla="*/ 116 w 171"/>
                    <a:gd name="T37" fmla="*/ 0 h 4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1"/>
                    <a:gd name="T58" fmla="*/ 0 h 421"/>
                    <a:gd name="T59" fmla="*/ 171 w 171"/>
                    <a:gd name="T60" fmla="*/ 421 h 4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1" h="421">
                      <a:moveTo>
                        <a:pt x="116" y="0"/>
                      </a:moveTo>
                      <a:lnTo>
                        <a:pt x="139" y="3"/>
                      </a:lnTo>
                      <a:lnTo>
                        <a:pt x="157" y="48"/>
                      </a:lnTo>
                      <a:lnTo>
                        <a:pt x="95" y="95"/>
                      </a:lnTo>
                      <a:lnTo>
                        <a:pt x="103" y="152"/>
                      </a:lnTo>
                      <a:lnTo>
                        <a:pt x="153" y="227"/>
                      </a:lnTo>
                      <a:lnTo>
                        <a:pt x="163" y="302"/>
                      </a:lnTo>
                      <a:lnTo>
                        <a:pt x="136" y="322"/>
                      </a:lnTo>
                      <a:lnTo>
                        <a:pt x="171" y="390"/>
                      </a:lnTo>
                      <a:lnTo>
                        <a:pt x="65" y="421"/>
                      </a:lnTo>
                      <a:lnTo>
                        <a:pt x="11" y="370"/>
                      </a:lnTo>
                      <a:lnTo>
                        <a:pt x="65" y="343"/>
                      </a:lnTo>
                      <a:lnTo>
                        <a:pt x="32" y="305"/>
                      </a:lnTo>
                      <a:lnTo>
                        <a:pt x="0" y="213"/>
                      </a:lnTo>
                      <a:lnTo>
                        <a:pt x="8" y="166"/>
                      </a:lnTo>
                      <a:lnTo>
                        <a:pt x="24" y="101"/>
                      </a:lnTo>
                      <a:lnTo>
                        <a:pt x="79" y="24"/>
                      </a:lnTo>
                      <a:lnTo>
                        <a:pt x="116" y="0"/>
                      </a:lnTo>
                      <a:close/>
                    </a:path>
                  </a:pathLst>
                </a:custGeom>
                <a:solidFill>
                  <a:srgbClr val="B87D4C"/>
                </a:solidFill>
                <a:ln w="9525">
                  <a:noFill/>
                  <a:round/>
                  <a:headEnd/>
                  <a:tailEnd/>
                </a:ln>
              </p:spPr>
              <p:txBody>
                <a:bodyPr/>
                <a:lstStyle/>
                <a:p>
                  <a:endParaRPr lang="en-US"/>
                </a:p>
              </p:txBody>
            </p:sp>
            <p:sp>
              <p:nvSpPr>
                <p:cNvPr id="74882" name="Freeform 55"/>
                <p:cNvSpPr>
                  <a:spLocks/>
                </p:cNvSpPr>
                <p:nvPr/>
              </p:nvSpPr>
              <p:spPr bwMode="auto">
                <a:xfrm>
                  <a:off x="2362" y="2888"/>
                  <a:ext cx="184" cy="244"/>
                </a:xfrm>
                <a:custGeom>
                  <a:avLst/>
                  <a:gdLst>
                    <a:gd name="T0" fmla="*/ 0 w 367"/>
                    <a:gd name="T1" fmla="*/ 214 h 486"/>
                    <a:gd name="T2" fmla="*/ 139 w 367"/>
                    <a:gd name="T3" fmla="*/ 200 h 486"/>
                    <a:gd name="T4" fmla="*/ 221 w 367"/>
                    <a:gd name="T5" fmla="*/ 81 h 486"/>
                    <a:gd name="T6" fmla="*/ 261 w 367"/>
                    <a:gd name="T7" fmla="*/ 0 h 486"/>
                    <a:gd name="T8" fmla="*/ 264 w 367"/>
                    <a:gd name="T9" fmla="*/ 75 h 486"/>
                    <a:gd name="T10" fmla="*/ 272 w 367"/>
                    <a:gd name="T11" fmla="*/ 132 h 486"/>
                    <a:gd name="T12" fmla="*/ 332 w 367"/>
                    <a:gd name="T13" fmla="*/ 160 h 486"/>
                    <a:gd name="T14" fmla="*/ 329 w 367"/>
                    <a:gd name="T15" fmla="*/ 225 h 486"/>
                    <a:gd name="T16" fmla="*/ 367 w 367"/>
                    <a:gd name="T17" fmla="*/ 268 h 486"/>
                    <a:gd name="T18" fmla="*/ 261 w 367"/>
                    <a:gd name="T19" fmla="*/ 486 h 486"/>
                    <a:gd name="T20" fmla="*/ 190 w 367"/>
                    <a:gd name="T21" fmla="*/ 478 h 486"/>
                    <a:gd name="T22" fmla="*/ 149 w 367"/>
                    <a:gd name="T23" fmla="*/ 391 h 486"/>
                    <a:gd name="T24" fmla="*/ 89 w 367"/>
                    <a:gd name="T25" fmla="*/ 306 h 486"/>
                    <a:gd name="T26" fmla="*/ 0 w 367"/>
                    <a:gd name="T27" fmla="*/ 214 h 486"/>
                    <a:gd name="T28" fmla="*/ 0 w 367"/>
                    <a:gd name="T29" fmla="*/ 214 h 4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7"/>
                    <a:gd name="T46" fmla="*/ 0 h 486"/>
                    <a:gd name="T47" fmla="*/ 367 w 367"/>
                    <a:gd name="T48" fmla="*/ 486 h 4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7" h="486">
                      <a:moveTo>
                        <a:pt x="0" y="214"/>
                      </a:moveTo>
                      <a:lnTo>
                        <a:pt x="139" y="200"/>
                      </a:lnTo>
                      <a:lnTo>
                        <a:pt x="221" y="81"/>
                      </a:lnTo>
                      <a:lnTo>
                        <a:pt x="261" y="0"/>
                      </a:lnTo>
                      <a:lnTo>
                        <a:pt x="264" y="75"/>
                      </a:lnTo>
                      <a:lnTo>
                        <a:pt x="272" y="132"/>
                      </a:lnTo>
                      <a:lnTo>
                        <a:pt x="332" y="160"/>
                      </a:lnTo>
                      <a:lnTo>
                        <a:pt x="329" y="225"/>
                      </a:lnTo>
                      <a:lnTo>
                        <a:pt x="367" y="268"/>
                      </a:lnTo>
                      <a:lnTo>
                        <a:pt x="261" y="486"/>
                      </a:lnTo>
                      <a:lnTo>
                        <a:pt x="190" y="478"/>
                      </a:lnTo>
                      <a:lnTo>
                        <a:pt x="149" y="391"/>
                      </a:lnTo>
                      <a:lnTo>
                        <a:pt x="89" y="306"/>
                      </a:lnTo>
                      <a:lnTo>
                        <a:pt x="0" y="214"/>
                      </a:lnTo>
                      <a:close/>
                    </a:path>
                  </a:pathLst>
                </a:custGeom>
                <a:solidFill>
                  <a:srgbClr val="858564"/>
                </a:solidFill>
                <a:ln w="9525">
                  <a:noFill/>
                  <a:round/>
                  <a:headEnd/>
                  <a:tailEnd/>
                </a:ln>
              </p:spPr>
              <p:txBody>
                <a:bodyPr/>
                <a:lstStyle/>
                <a:p>
                  <a:endParaRPr lang="en-US"/>
                </a:p>
              </p:txBody>
            </p:sp>
            <p:sp>
              <p:nvSpPr>
                <p:cNvPr id="74883" name="Freeform 56"/>
                <p:cNvSpPr>
                  <a:spLocks/>
                </p:cNvSpPr>
                <p:nvPr/>
              </p:nvSpPr>
              <p:spPr bwMode="auto">
                <a:xfrm>
                  <a:off x="2555" y="2443"/>
                  <a:ext cx="33" cy="31"/>
                </a:xfrm>
                <a:custGeom>
                  <a:avLst/>
                  <a:gdLst>
                    <a:gd name="T0" fmla="*/ 6 w 65"/>
                    <a:gd name="T1" fmla="*/ 21 h 64"/>
                    <a:gd name="T2" fmla="*/ 27 w 65"/>
                    <a:gd name="T3" fmla="*/ 5 h 64"/>
                    <a:gd name="T4" fmla="*/ 65 w 65"/>
                    <a:gd name="T5" fmla="*/ 0 h 64"/>
                    <a:gd name="T6" fmla="*/ 59 w 65"/>
                    <a:gd name="T7" fmla="*/ 56 h 64"/>
                    <a:gd name="T8" fmla="*/ 9 w 65"/>
                    <a:gd name="T9" fmla="*/ 64 h 64"/>
                    <a:gd name="T10" fmla="*/ 0 w 65"/>
                    <a:gd name="T11" fmla="*/ 61 h 64"/>
                    <a:gd name="T12" fmla="*/ 6 w 65"/>
                    <a:gd name="T13" fmla="*/ 21 h 64"/>
                    <a:gd name="T14" fmla="*/ 6 w 65"/>
                    <a:gd name="T15" fmla="*/ 21 h 64"/>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64"/>
                    <a:gd name="T26" fmla="*/ 65 w 65"/>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64">
                      <a:moveTo>
                        <a:pt x="6" y="21"/>
                      </a:moveTo>
                      <a:lnTo>
                        <a:pt x="27" y="5"/>
                      </a:lnTo>
                      <a:lnTo>
                        <a:pt x="65" y="0"/>
                      </a:lnTo>
                      <a:lnTo>
                        <a:pt x="59" y="56"/>
                      </a:lnTo>
                      <a:lnTo>
                        <a:pt x="9" y="64"/>
                      </a:lnTo>
                      <a:lnTo>
                        <a:pt x="0" y="61"/>
                      </a:lnTo>
                      <a:lnTo>
                        <a:pt x="6" y="21"/>
                      </a:lnTo>
                      <a:close/>
                    </a:path>
                  </a:pathLst>
                </a:custGeom>
                <a:solidFill>
                  <a:srgbClr val="FF9999"/>
                </a:solidFill>
                <a:ln w="9525">
                  <a:noFill/>
                  <a:round/>
                  <a:headEnd/>
                  <a:tailEnd/>
                </a:ln>
              </p:spPr>
              <p:txBody>
                <a:bodyPr/>
                <a:lstStyle/>
                <a:p>
                  <a:endParaRPr lang="en-US"/>
                </a:p>
              </p:txBody>
            </p:sp>
            <p:sp>
              <p:nvSpPr>
                <p:cNvPr id="74884" name="Freeform 57"/>
                <p:cNvSpPr>
                  <a:spLocks/>
                </p:cNvSpPr>
                <p:nvPr/>
              </p:nvSpPr>
              <p:spPr bwMode="auto">
                <a:xfrm>
                  <a:off x="2418" y="2618"/>
                  <a:ext cx="28" cy="21"/>
                </a:xfrm>
                <a:custGeom>
                  <a:avLst/>
                  <a:gdLst>
                    <a:gd name="T0" fmla="*/ 1 w 54"/>
                    <a:gd name="T1" fmla="*/ 9 h 42"/>
                    <a:gd name="T2" fmla="*/ 21 w 54"/>
                    <a:gd name="T3" fmla="*/ 13 h 42"/>
                    <a:gd name="T4" fmla="*/ 44 w 54"/>
                    <a:gd name="T5" fmla="*/ 0 h 42"/>
                    <a:gd name="T6" fmla="*/ 54 w 54"/>
                    <a:gd name="T7" fmla="*/ 21 h 42"/>
                    <a:gd name="T8" fmla="*/ 33 w 54"/>
                    <a:gd name="T9" fmla="*/ 42 h 42"/>
                    <a:gd name="T10" fmla="*/ 0 w 54"/>
                    <a:gd name="T11" fmla="*/ 36 h 42"/>
                    <a:gd name="T12" fmla="*/ 1 w 54"/>
                    <a:gd name="T13" fmla="*/ 9 h 42"/>
                    <a:gd name="T14" fmla="*/ 1 w 54"/>
                    <a:gd name="T15" fmla="*/ 9 h 42"/>
                    <a:gd name="T16" fmla="*/ 0 60000 65536"/>
                    <a:gd name="T17" fmla="*/ 0 60000 65536"/>
                    <a:gd name="T18" fmla="*/ 0 60000 65536"/>
                    <a:gd name="T19" fmla="*/ 0 60000 65536"/>
                    <a:gd name="T20" fmla="*/ 0 60000 65536"/>
                    <a:gd name="T21" fmla="*/ 0 60000 65536"/>
                    <a:gd name="T22" fmla="*/ 0 60000 65536"/>
                    <a:gd name="T23" fmla="*/ 0 60000 65536"/>
                    <a:gd name="T24" fmla="*/ 0 w 54"/>
                    <a:gd name="T25" fmla="*/ 0 h 42"/>
                    <a:gd name="T26" fmla="*/ 54 w 54"/>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 h="42">
                      <a:moveTo>
                        <a:pt x="1" y="9"/>
                      </a:moveTo>
                      <a:lnTo>
                        <a:pt x="21" y="13"/>
                      </a:lnTo>
                      <a:lnTo>
                        <a:pt x="44" y="0"/>
                      </a:lnTo>
                      <a:lnTo>
                        <a:pt x="54" y="21"/>
                      </a:lnTo>
                      <a:lnTo>
                        <a:pt x="33" y="42"/>
                      </a:lnTo>
                      <a:lnTo>
                        <a:pt x="0" y="36"/>
                      </a:lnTo>
                      <a:lnTo>
                        <a:pt x="1" y="9"/>
                      </a:lnTo>
                      <a:close/>
                    </a:path>
                  </a:pathLst>
                </a:custGeom>
                <a:solidFill>
                  <a:srgbClr val="FF9999"/>
                </a:solidFill>
                <a:ln w="9525">
                  <a:noFill/>
                  <a:round/>
                  <a:headEnd/>
                  <a:tailEnd/>
                </a:ln>
              </p:spPr>
              <p:txBody>
                <a:bodyPr/>
                <a:lstStyle/>
                <a:p>
                  <a:endParaRPr lang="en-US"/>
                </a:p>
              </p:txBody>
            </p:sp>
            <p:sp>
              <p:nvSpPr>
                <p:cNvPr id="74885" name="Freeform 58"/>
                <p:cNvSpPr>
                  <a:spLocks/>
                </p:cNvSpPr>
                <p:nvPr/>
              </p:nvSpPr>
              <p:spPr bwMode="auto">
                <a:xfrm>
                  <a:off x="2455" y="2628"/>
                  <a:ext cx="28" cy="24"/>
                </a:xfrm>
                <a:custGeom>
                  <a:avLst/>
                  <a:gdLst>
                    <a:gd name="T0" fmla="*/ 6 w 58"/>
                    <a:gd name="T1" fmla="*/ 16 h 47"/>
                    <a:gd name="T2" fmla="*/ 21 w 58"/>
                    <a:gd name="T3" fmla="*/ 18 h 47"/>
                    <a:gd name="T4" fmla="*/ 24 w 58"/>
                    <a:gd name="T5" fmla="*/ 0 h 47"/>
                    <a:gd name="T6" fmla="*/ 58 w 58"/>
                    <a:gd name="T7" fmla="*/ 1 h 47"/>
                    <a:gd name="T8" fmla="*/ 58 w 58"/>
                    <a:gd name="T9" fmla="*/ 27 h 47"/>
                    <a:gd name="T10" fmla="*/ 26 w 58"/>
                    <a:gd name="T11" fmla="*/ 47 h 47"/>
                    <a:gd name="T12" fmla="*/ 9 w 58"/>
                    <a:gd name="T13" fmla="*/ 44 h 47"/>
                    <a:gd name="T14" fmla="*/ 0 w 58"/>
                    <a:gd name="T15" fmla="*/ 27 h 47"/>
                    <a:gd name="T16" fmla="*/ 6 w 58"/>
                    <a:gd name="T17" fmla="*/ 16 h 47"/>
                    <a:gd name="T18" fmla="*/ 6 w 58"/>
                    <a:gd name="T19" fmla="*/ 16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47"/>
                    <a:gd name="T32" fmla="*/ 58 w 58"/>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47">
                      <a:moveTo>
                        <a:pt x="6" y="16"/>
                      </a:moveTo>
                      <a:lnTo>
                        <a:pt x="21" y="18"/>
                      </a:lnTo>
                      <a:lnTo>
                        <a:pt x="24" y="0"/>
                      </a:lnTo>
                      <a:lnTo>
                        <a:pt x="58" y="1"/>
                      </a:lnTo>
                      <a:lnTo>
                        <a:pt x="58" y="27"/>
                      </a:lnTo>
                      <a:lnTo>
                        <a:pt x="26" y="47"/>
                      </a:lnTo>
                      <a:lnTo>
                        <a:pt x="9" y="44"/>
                      </a:lnTo>
                      <a:lnTo>
                        <a:pt x="0" y="27"/>
                      </a:lnTo>
                      <a:lnTo>
                        <a:pt x="6" y="16"/>
                      </a:lnTo>
                      <a:close/>
                    </a:path>
                  </a:pathLst>
                </a:custGeom>
                <a:solidFill>
                  <a:srgbClr val="FF9999"/>
                </a:solidFill>
                <a:ln w="9525">
                  <a:noFill/>
                  <a:round/>
                  <a:headEnd/>
                  <a:tailEnd/>
                </a:ln>
              </p:spPr>
              <p:txBody>
                <a:bodyPr/>
                <a:lstStyle/>
                <a:p>
                  <a:endParaRPr lang="en-US"/>
                </a:p>
              </p:txBody>
            </p:sp>
            <p:sp>
              <p:nvSpPr>
                <p:cNvPr id="74886" name="Freeform 59"/>
                <p:cNvSpPr>
                  <a:spLocks/>
                </p:cNvSpPr>
                <p:nvPr/>
              </p:nvSpPr>
              <p:spPr bwMode="auto">
                <a:xfrm>
                  <a:off x="2493" y="2604"/>
                  <a:ext cx="18" cy="29"/>
                </a:xfrm>
                <a:custGeom>
                  <a:avLst/>
                  <a:gdLst>
                    <a:gd name="T0" fmla="*/ 2 w 37"/>
                    <a:gd name="T1" fmla="*/ 31 h 58"/>
                    <a:gd name="T2" fmla="*/ 14 w 37"/>
                    <a:gd name="T3" fmla="*/ 26 h 58"/>
                    <a:gd name="T4" fmla="*/ 9 w 37"/>
                    <a:gd name="T5" fmla="*/ 0 h 58"/>
                    <a:gd name="T6" fmla="*/ 32 w 37"/>
                    <a:gd name="T7" fmla="*/ 17 h 58"/>
                    <a:gd name="T8" fmla="*/ 37 w 37"/>
                    <a:gd name="T9" fmla="*/ 41 h 58"/>
                    <a:gd name="T10" fmla="*/ 15 w 37"/>
                    <a:gd name="T11" fmla="*/ 58 h 58"/>
                    <a:gd name="T12" fmla="*/ 0 w 37"/>
                    <a:gd name="T13" fmla="*/ 52 h 58"/>
                    <a:gd name="T14" fmla="*/ 2 w 37"/>
                    <a:gd name="T15" fmla="*/ 31 h 58"/>
                    <a:gd name="T16" fmla="*/ 2 w 37"/>
                    <a:gd name="T17" fmla="*/ 31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58"/>
                    <a:gd name="T29" fmla="*/ 37 w 37"/>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58">
                      <a:moveTo>
                        <a:pt x="2" y="31"/>
                      </a:moveTo>
                      <a:lnTo>
                        <a:pt x="14" y="26"/>
                      </a:lnTo>
                      <a:lnTo>
                        <a:pt x="9" y="0"/>
                      </a:lnTo>
                      <a:lnTo>
                        <a:pt x="32" y="17"/>
                      </a:lnTo>
                      <a:lnTo>
                        <a:pt x="37" y="41"/>
                      </a:lnTo>
                      <a:lnTo>
                        <a:pt x="15" y="58"/>
                      </a:lnTo>
                      <a:lnTo>
                        <a:pt x="0" y="52"/>
                      </a:lnTo>
                      <a:lnTo>
                        <a:pt x="2" y="31"/>
                      </a:lnTo>
                      <a:close/>
                    </a:path>
                  </a:pathLst>
                </a:custGeom>
                <a:solidFill>
                  <a:srgbClr val="FF9999"/>
                </a:solidFill>
                <a:ln w="9525">
                  <a:noFill/>
                  <a:round/>
                  <a:headEnd/>
                  <a:tailEnd/>
                </a:ln>
              </p:spPr>
              <p:txBody>
                <a:bodyPr/>
                <a:lstStyle/>
                <a:p>
                  <a:endParaRPr lang="en-US"/>
                </a:p>
              </p:txBody>
            </p:sp>
            <p:sp>
              <p:nvSpPr>
                <p:cNvPr id="74887" name="Freeform 60"/>
                <p:cNvSpPr>
                  <a:spLocks/>
                </p:cNvSpPr>
                <p:nvPr/>
              </p:nvSpPr>
              <p:spPr bwMode="auto">
                <a:xfrm>
                  <a:off x="2417" y="2524"/>
                  <a:ext cx="57" cy="33"/>
                </a:xfrm>
                <a:custGeom>
                  <a:avLst/>
                  <a:gdLst>
                    <a:gd name="T0" fmla="*/ 0 w 113"/>
                    <a:gd name="T1" fmla="*/ 18 h 67"/>
                    <a:gd name="T2" fmla="*/ 22 w 113"/>
                    <a:gd name="T3" fmla="*/ 2 h 67"/>
                    <a:gd name="T4" fmla="*/ 53 w 113"/>
                    <a:gd name="T5" fmla="*/ 17 h 67"/>
                    <a:gd name="T6" fmla="*/ 78 w 113"/>
                    <a:gd name="T7" fmla="*/ 0 h 67"/>
                    <a:gd name="T8" fmla="*/ 113 w 113"/>
                    <a:gd name="T9" fmla="*/ 9 h 67"/>
                    <a:gd name="T10" fmla="*/ 98 w 113"/>
                    <a:gd name="T11" fmla="*/ 38 h 67"/>
                    <a:gd name="T12" fmla="*/ 68 w 113"/>
                    <a:gd name="T13" fmla="*/ 67 h 67"/>
                    <a:gd name="T14" fmla="*/ 7 w 113"/>
                    <a:gd name="T15" fmla="*/ 43 h 67"/>
                    <a:gd name="T16" fmla="*/ 0 w 113"/>
                    <a:gd name="T17" fmla="*/ 18 h 67"/>
                    <a:gd name="T18" fmla="*/ 0 w 113"/>
                    <a:gd name="T19" fmla="*/ 18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3"/>
                    <a:gd name="T31" fmla="*/ 0 h 67"/>
                    <a:gd name="T32" fmla="*/ 113 w 113"/>
                    <a:gd name="T33" fmla="*/ 67 h 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3" h="67">
                      <a:moveTo>
                        <a:pt x="0" y="18"/>
                      </a:moveTo>
                      <a:lnTo>
                        <a:pt x="22" y="2"/>
                      </a:lnTo>
                      <a:lnTo>
                        <a:pt x="53" y="17"/>
                      </a:lnTo>
                      <a:lnTo>
                        <a:pt x="78" y="0"/>
                      </a:lnTo>
                      <a:lnTo>
                        <a:pt x="113" y="9"/>
                      </a:lnTo>
                      <a:lnTo>
                        <a:pt x="98" y="38"/>
                      </a:lnTo>
                      <a:lnTo>
                        <a:pt x="68" y="67"/>
                      </a:lnTo>
                      <a:lnTo>
                        <a:pt x="7" y="43"/>
                      </a:lnTo>
                      <a:lnTo>
                        <a:pt x="0" y="18"/>
                      </a:lnTo>
                      <a:close/>
                    </a:path>
                  </a:pathLst>
                </a:custGeom>
                <a:solidFill>
                  <a:srgbClr val="FF9999"/>
                </a:solidFill>
                <a:ln w="9525">
                  <a:noFill/>
                  <a:round/>
                  <a:headEnd/>
                  <a:tailEnd/>
                </a:ln>
              </p:spPr>
              <p:txBody>
                <a:bodyPr/>
                <a:lstStyle/>
                <a:p>
                  <a:endParaRPr lang="en-US"/>
                </a:p>
              </p:txBody>
            </p:sp>
            <p:sp>
              <p:nvSpPr>
                <p:cNvPr id="74888" name="Freeform 61"/>
                <p:cNvSpPr>
                  <a:spLocks/>
                </p:cNvSpPr>
                <p:nvPr/>
              </p:nvSpPr>
              <p:spPr bwMode="auto">
                <a:xfrm>
                  <a:off x="3290" y="2619"/>
                  <a:ext cx="141" cy="119"/>
                </a:xfrm>
                <a:custGeom>
                  <a:avLst/>
                  <a:gdLst>
                    <a:gd name="T0" fmla="*/ 47 w 281"/>
                    <a:gd name="T1" fmla="*/ 163 h 239"/>
                    <a:gd name="T2" fmla="*/ 0 w 281"/>
                    <a:gd name="T3" fmla="*/ 187 h 239"/>
                    <a:gd name="T4" fmla="*/ 9 w 281"/>
                    <a:gd name="T5" fmla="*/ 218 h 239"/>
                    <a:gd name="T6" fmla="*/ 63 w 281"/>
                    <a:gd name="T7" fmla="*/ 239 h 239"/>
                    <a:gd name="T8" fmla="*/ 131 w 281"/>
                    <a:gd name="T9" fmla="*/ 228 h 239"/>
                    <a:gd name="T10" fmla="*/ 165 w 281"/>
                    <a:gd name="T11" fmla="*/ 184 h 239"/>
                    <a:gd name="T12" fmla="*/ 219 w 281"/>
                    <a:gd name="T13" fmla="*/ 177 h 239"/>
                    <a:gd name="T14" fmla="*/ 186 w 281"/>
                    <a:gd name="T15" fmla="*/ 150 h 239"/>
                    <a:gd name="T16" fmla="*/ 227 w 281"/>
                    <a:gd name="T17" fmla="*/ 119 h 239"/>
                    <a:gd name="T18" fmla="*/ 199 w 281"/>
                    <a:gd name="T19" fmla="*/ 85 h 239"/>
                    <a:gd name="T20" fmla="*/ 281 w 281"/>
                    <a:gd name="T21" fmla="*/ 11 h 239"/>
                    <a:gd name="T22" fmla="*/ 216 w 281"/>
                    <a:gd name="T23" fmla="*/ 0 h 239"/>
                    <a:gd name="T24" fmla="*/ 158 w 281"/>
                    <a:gd name="T25" fmla="*/ 41 h 239"/>
                    <a:gd name="T26" fmla="*/ 118 w 281"/>
                    <a:gd name="T27" fmla="*/ 65 h 239"/>
                    <a:gd name="T28" fmla="*/ 128 w 281"/>
                    <a:gd name="T29" fmla="*/ 106 h 239"/>
                    <a:gd name="T30" fmla="*/ 30 w 281"/>
                    <a:gd name="T31" fmla="*/ 136 h 239"/>
                    <a:gd name="T32" fmla="*/ 47 w 281"/>
                    <a:gd name="T33" fmla="*/ 163 h 239"/>
                    <a:gd name="T34" fmla="*/ 47 w 281"/>
                    <a:gd name="T35" fmla="*/ 163 h 2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1"/>
                    <a:gd name="T55" fmla="*/ 0 h 239"/>
                    <a:gd name="T56" fmla="*/ 281 w 281"/>
                    <a:gd name="T57" fmla="*/ 239 h 2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1" h="239">
                      <a:moveTo>
                        <a:pt x="47" y="163"/>
                      </a:moveTo>
                      <a:lnTo>
                        <a:pt x="0" y="187"/>
                      </a:lnTo>
                      <a:lnTo>
                        <a:pt x="9" y="218"/>
                      </a:lnTo>
                      <a:lnTo>
                        <a:pt x="63" y="239"/>
                      </a:lnTo>
                      <a:lnTo>
                        <a:pt x="131" y="228"/>
                      </a:lnTo>
                      <a:lnTo>
                        <a:pt x="165" y="184"/>
                      </a:lnTo>
                      <a:lnTo>
                        <a:pt x="219" y="177"/>
                      </a:lnTo>
                      <a:lnTo>
                        <a:pt x="186" y="150"/>
                      </a:lnTo>
                      <a:lnTo>
                        <a:pt x="227" y="119"/>
                      </a:lnTo>
                      <a:lnTo>
                        <a:pt x="199" y="85"/>
                      </a:lnTo>
                      <a:lnTo>
                        <a:pt x="281" y="11"/>
                      </a:lnTo>
                      <a:lnTo>
                        <a:pt x="216" y="0"/>
                      </a:lnTo>
                      <a:lnTo>
                        <a:pt x="158" y="41"/>
                      </a:lnTo>
                      <a:lnTo>
                        <a:pt x="118" y="65"/>
                      </a:lnTo>
                      <a:lnTo>
                        <a:pt x="128" y="106"/>
                      </a:lnTo>
                      <a:lnTo>
                        <a:pt x="30" y="136"/>
                      </a:lnTo>
                      <a:lnTo>
                        <a:pt x="47" y="163"/>
                      </a:lnTo>
                      <a:close/>
                    </a:path>
                  </a:pathLst>
                </a:custGeom>
                <a:solidFill>
                  <a:srgbClr val="836B6B"/>
                </a:solidFill>
                <a:ln w="9525">
                  <a:noFill/>
                  <a:round/>
                  <a:headEnd/>
                  <a:tailEnd/>
                </a:ln>
              </p:spPr>
              <p:txBody>
                <a:bodyPr/>
                <a:lstStyle/>
                <a:p>
                  <a:endParaRPr lang="en-US"/>
                </a:p>
              </p:txBody>
            </p:sp>
            <p:sp>
              <p:nvSpPr>
                <p:cNvPr id="74889" name="Freeform 62"/>
                <p:cNvSpPr>
                  <a:spLocks/>
                </p:cNvSpPr>
                <p:nvPr/>
              </p:nvSpPr>
              <p:spPr bwMode="auto">
                <a:xfrm>
                  <a:off x="2474" y="2419"/>
                  <a:ext cx="20" cy="17"/>
                </a:xfrm>
                <a:custGeom>
                  <a:avLst/>
                  <a:gdLst>
                    <a:gd name="T0" fmla="*/ 7 w 39"/>
                    <a:gd name="T1" fmla="*/ 29 h 33"/>
                    <a:gd name="T2" fmla="*/ 19 w 39"/>
                    <a:gd name="T3" fmla="*/ 12 h 33"/>
                    <a:gd name="T4" fmla="*/ 34 w 39"/>
                    <a:gd name="T5" fmla="*/ 33 h 33"/>
                    <a:gd name="T6" fmla="*/ 39 w 39"/>
                    <a:gd name="T7" fmla="*/ 5 h 33"/>
                    <a:gd name="T8" fmla="*/ 0 w 39"/>
                    <a:gd name="T9" fmla="*/ 0 h 33"/>
                    <a:gd name="T10" fmla="*/ 7 w 39"/>
                    <a:gd name="T11" fmla="*/ 29 h 33"/>
                    <a:gd name="T12" fmla="*/ 7 w 39"/>
                    <a:gd name="T13" fmla="*/ 29 h 33"/>
                    <a:gd name="T14" fmla="*/ 0 60000 65536"/>
                    <a:gd name="T15" fmla="*/ 0 60000 65536"/>
                    <a:gd name="T16" fmla="*/ 0 60000 65536"/>
                    <a:gd name="T17" fmla="*/ 0 60000 65536"/>
                    <a:gd name="T18" fmla="*/ 0 60000 65536"/>
                    <a:gd name="T19" fmla="*/ 0 60000 65536"/>
                    <a:gd name="T20" fmla="*/ 0 60000 65536"/>
                    <a:gd name="T21" fmla="*/ 0 w 39"/>
                    <a:gd name="T22" fmla="*/ 0 h 33"/>
                    <a:gd name="T23" fmla="*/ 39 w 39"/>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33">
                      <a:moveTo>
                        <a:pt x="7" y="29"/>
                      </a:moveTo>
                      <a:lnTo>
                        <a:pt x="19" y="12"/>
                      </a:lnTo>
                      <a:lnTo>
                        <a:pt x="34" y="33"/>
                      </a:lnTo>
                      <a:lnTo>
                        <a:pt x="39" y="5"/>
                      </a:lnTo>
                      <a:lnTo>
                        <a:pt x="0" y="0"/>
                      </a:lnTo>
                      <a:lnTo>
                        <a:pt x="7" y="29"/>
                      </a:lnTo>
                      <a:close/>
                    </a:path>
                  </a:pathLst>
                </a:custGeom>
                <a:solidFill>
                  <a:srgbClr val="8B9D67"/>
                </a:solidFill>
                <a:ln w="9525">
                  <a:noFill/>
                  <a:round/>
                  <a:headEnd/>
                  <a:tailEnd/>
                </a:ln>
              </p:spPr>
              <p:txBody>
                <a:bodyPr/>
                <a:lstStyle/>
                <a:p>
                  <a:endParaRPr lang="en-US"/>
                </a:p>
              </p:txBody>
            </p:sp>
            <p:sp>
              <p:nvSpPr>
                <p:cNvPr id="74890" name="Freeform 63"/>
                <p:cNvSpPr>
                  <a:spLocks/>
                </p:cNvSpPr>
                <p:nvPr/>
              </p:nvSpPr>
              <p:spPr bwMode="auto">
                <a:xfrm>
                  <a:off x="1694" y="3212"/>
                  <a:ext cx="192" cy="77"/>
                </a:xfrm>
                <a:custGeom>
                  <a:avLst/>
                  <a:gdLst>
                    <a:gd name="T0" fmla="*/ 0 w 386"/>
                    <a:gd name="T1" fmla="*/ 95 h 154"/>
                    <a:gd name="T2" fmla="*/ 309 w 386"/>
                    <a:gd name="T3" fmla="*/ 0 h 154"/>
                    <a:gd name="T4" fmla="*/ 386 w 386"/>
                    <a:gd name="T5" fmla="*/ 53 h 154"/>
                    <a:gd name="T6" fmla="*/ 386 w 386"/>
                    <a:gd name="T7" fmla="*/ 99 h 154"/>
                    <a:gd name="T8" fmla="*/ 315 w 386"/>
                    <a:gd name="T9" fmla="*/ 154 h 154"/>
                    <a:gd name="T10" fmla="*/ 0 w 386"/>
                    <a:gd name="T11" fmla="*/ 95 h 154"/>
                    <a:gd name="T12" fmla="*/ 0 w 386"/>
                    <a:gd name="T13" fmla="*/ 95 h 154"/>
                    <a:gd name="T14" fmla="*/ 0 60000 65536"/>
                    <a:gd name="T15" fmla="*/ 0 60000 65536"/>
                    <a:gd name="T16" fmla="*/ 0 60000 65536"/>
                    <a:gd name="T17" fmla="*/ 0 60000 65536"/>
                    <a:gd name="T18" fmla="*/ 0 60000 65536"/>
                    <a:gd name="T19" fmla="*/ 0 60000 65536"/>
                    <a:gd name="T20" fmla="*/ 0 60000 65536"/>
                    <a:gd name="T21" fmla="*/ 0 w 386"/>
                    <a:gd name="T22" fmla="*/ 0 h 154"/>
                    <a:gd name="T23" fmla="*/ 386 w 386"/>
                    <a:gd name="T24" fmla="*/ 154 h 1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6" h="154">
                      <a:moveTo>
                        <a:pt x="0" y="95"/>
                      </a:moveTo>
                      <a:lnTo>
                        <a:pt x="309" y="0"/>
                      </a:lnTo>
                      <a:lnTo>
                        <a:pt x="386" y="53"/>
                      </a:lnTo>
                      <a:lnTo>
                        <a:pt x="386" y="99"/>
                      </a:lnTo>
                      <a:lnTo>
                        <a:pt x="315" y="154"/>
                      </a:lnTo>
                      <a:lnTo>
                        <a:pt x="0" y="95"/>
                      </a:lnTo>
                      <a:close/>
                    </a:path>
                  </a:pathLst>
                </a:custGeom>
                <a:solidFill>
                  <a:srgbClr val="C2AB99"/>
                </a:solidFill>
                <a:ln w="9525">
                  <a:noFill/>
                  <a:round/>
                  <a:headEnd/>
                  <a:tailEnd/>
                </a:ln>
              </p:spPr>
              <p:txBody>
                <a:bodyPr/>
                <a:lstStyle/>
                <a:p>
                  <a:endParaRPr lang="en-US"/>
                </a:p>
              </p:txBody>
            </p:sp>
            <p:sp>
              <p:nvSpPr>
                <p:cNvPr id="74891" name="Freeform 64"/>
                <p:cNvSpPr>
                  <a:spLocks/>
                </p:cNvSpPr>
                <p:nvPr/>
              </p:nvSpPr>
              <p:spPr bwMode="auto">
                <a:xfrm>
                  <a:off x="2116" y="3313"/>
                  <a:ext cx="132" cy="63"/>
                </a:xfrm>
                <a:custGeom>
                  <a:avLst/>
                  <a:gdLst>
                    <a:gd name="T0" fmla="*/ 0 w 265"/>
                    <a:gd name="T1" fmla="*/ 15 h 125"/>
                    <a:gd name="T2" fmla="*/ 188 w 265"/>
                    <a:gd name="T3" fmla="*/ 0 h 125"/>
                    <a:gd name="T4" fmla="*/ 265 w 265"/>
                    <a:gd name="T5" fmla="*/ 125 h 125"/>
                    <a:gd name="T6" fmla="*/ 150 w 265"/>
                    <a:gd name="T7" fmla="*/ 105 h 125"/>
                    <a:gd name="T8" fmla="*/ 0 w 265"/>
                    <a:gd name="T9" fmla="*/ 15 h 125"/>
                    <a:gd name="T10" fmla="*/ 0 w 265"/>
                    <a:gd name="T11" fmla="*/ 15 h 125"/>
                    <a:gd name="T12" fmla="*/ 0 60000 65536"/>
                    <a:gd name="T13" fmla="*/ 0 60000 65536"/>
                    <a:gd name="T14" fmla="*/ 0 60000 65536"/>
                    <a:gd name="T15" fmla="*/ 0 60000 65536"/>
                    <a:gd name="T16" fmla="*/ 0 60000 65536"/>
                    <a:gd name="T17" fmla="*/ 0 60000 65536"/>
                    <a:gd name="T18" fmla="*/ 0 w 265"/>
                    <a:gd name="T19" fmla="*/ 0 h 125"/>
                    <a:gd name="T20" fmla="*/ 265 w 265"/>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265" h="125">
                      <a:moveTo>
                        <a:pt x="0" y="15"/>
                      </a:moveTo>
                      <a:lnTo>
                        <a:pt x="188" y="0"/>
                      </a:lnTo>
                      <a:lnTo>
                        <a:pt x="265" y="125"/>
                      </a:lnTo>
                      <a:lnTo>
                        <a:pt x="150" y="105"/>
                      </a:lnTo>
                      <a:lnTo>
                        <a:pt x="0" y="15"/>
                      </a:lnTo>
                      <a:close/>
                    </a:path>
                  </a:pathLst>
                </a:custGeom>
                <a:solidFill>
                  <a:srgbClr val="C2AB99"/>
                </a:solidFill>
                <a:ln w="9525">
                  <a:noFill/>
                  <a:round/>
                  <a:headEnd/>
                  <a:tailEnd/>
                </a:ln>
              </p:spPr>
              <p:txBody>
                <a:bodyPr/>
                <a:lstStyle/>
                <a:p>
                  <a:endParaRPr lang="en-US"/>
                </a:p>
              </p:txBody>
            </p:sp>
            <p:sp>
              <p:nvSpPr>
                <p:cNvPr id="74892" name="Freeform 65"/>
                <p:cNvSpPr>
                  <a:spLocks/>
                </p:cNvSpPr>
                <p:nvPr/>
              </p:nvSpPr>
              <p:spPr bwMode="auto">
                <a:xfrm>
                  <a:off x="1991" y="3362"/>
                  <a:ext cx="296" cy="174"/>
                </a:xfrm>
                <a:custGeom>
                  <a:avLst/>
                  <a:gdLst>
                    <a:gd name="T0" fmla="*/ 0 w 591"/>
                    <a:gd name="T1" fmla="*/ 349 h 349"/>
                    <a:gd name="T2" fmla="*/ 121 w 591"/>
                    <a:gd name="T3" fmla="*/ 316 h 349"/>
                    <a:gd name="T4" fmla="*/ 591 w 591"/>
                    <a:gd name="T5" fmla="*/ 65 h 349"/>
                    <a:gd name="T6" fmla="*/ 485 w 591"/>
                    <a:gd name="T7" fmla="*/ 0 h 349"/>
                    <a:gd name="T8" fmla="*/ 0 w 591"/>
                    <a:gd name="T9" fmla="*/ 349 h 349"/>
                    <a:gd name="T10" fmla="*/ 0 w 591"/>
                    <a:gd name="T11" fmla="*/ 349 h 349"/>
                    <a:gd name="T12" fmla="*/ 0 60000 65536"/>
                    <a:gd name="T13" fmla="*/ 0 60000 65536"/>
                    <a:gd name="T14" fmla="*/ 0 60000 65536"/>
                    <a:gd name="T15" fmla="*/ 0 60000 65536"/>
                    <a:gd name="T16" fmla="*/ 0 60000 65536"/>
                    <a:gd name="T17" fmla="*/ 0 60000 65536"/>
                    <a:gd name="T18" fmla="*/ 0 w 591"/>
                    <a:gd name="T19" fmla="*/ 0 h 349"/>
                    <a:gd name="T20" fmla="*/ 591 w 591"/>
                    <a:gd name="T21" fmla="*/ 349 h 349"/>
                  </a:gdLst>
                  <a:ahLst/>
                  <a:cxnLst>
                    <a:cxn ang="T12">
                      <a:pos x="T0" y="T1"/>
                    </a:cxn>
                    <a:cxn ang="T13">
                      <a:pos x="T2" y="T3"/>
                    </a:cxn>
                    <a:cxn ang="T14">
                      <a:pos x="T4" y="T5"/>
                    </a:cxn>
                    <a:cxn ang="T15">
                      <a:pos x="T6" y="T7"/>
                    </a:cxn>
                    <a:cxn ang="T16">
                      <a:pos x="T8" y="T9"/>
                    </a:cxn>
                    <a:cxn ang="T17">
                      <a:pos x="T10" y="T11"/>
                    </a:cxn>
                  </a:cxnLst>
                  <a:rect l="T18" t="T19" r="T20" b="T21"/>
                  <a:pathLst>
                    <a:path w="591" h="349">
                      <a:moveTo>
                        <a:pt x="0" y="349"/>
                      </a:moveTo>
                      <a:lnTo>
                        <a:pt x="121" y="316"/>
                      </a:lnTo>
                      <a:lnTo>
                        <a:pt x="591" y="65"/>
                      </a:lnTo>
                      <a:lnTo>
                        <a:pt x="485" y="0"/>
                      </a:lnTo>
                      <a:lnTo>
                        <a:pt x="0" y="349"/>
                      </a:lnTo>
                      <a:close/>
                    </a:path>
                  </a:pathLst>
                </a:custGeom>
                <a:solidFill>
                  <a:srgbClr val="C2AB99"/>
                </a:solidFill>
                <a:ln w="9525">
                  <a:noFill/>
                  <a:round/>
                  <a:headEnd/>
                  <a:tailEnd/>
                </a:ln>
              </p:spPr>
              <p:txBody>
                <a:bodyPr/>
                <a:lstStyle/>
                <a:p>
                  <a:endParaRPr lang="en-US"/>
                </a:p>
              </p:txBody>
            </p:sp>
            <p:sp>
              <p:nvSpPr>
                <p:cNvPr id="74893" name="Freeform 66"/>
                <p:cNvSpPr>
                  <a:spLocks/>
                </p:cNvSpPr>
                <p:nvPr/>
              </p:nvSpPr>
              <p:spPr bwMode="auto">
                <a:xfrm>
                  <a:off x="2883" y="3373"/>
                  <a:ext cx="488" cy="225"/>
                </a:xfrm>
                <a:custGeom>
                  <a:avLst/>
                  <a:gdLst>
                    <a:gd name="T0" fmla="*/ 0 w 977"/>
                    <a:gd name="T1" fmla="*/ 253 h 450"/>
                    <a:gd name="T2" fmla="*/ 8 w 977"/>
                    <a:gd name="T3" fmla="*/ 205 h 450"/>
                    <a:gd name="T4" fmla="*/ 46 w 977"/>
                    <a:gd name="T5" fmla="*/ 184 h 450"/>
                    <a:gd name="T6" fmla="*/ 82 w 977"/>
                    <a:gd name="T7" fmla="*/ 187 h 450"/>
                    <a:gd name="T8" fmla="*/ 159 w 977"/>
                    <a:gd name="T9" fmla="*/ 222 h 450"/>
                    <a:gd name="T10" fmla="*/ 301 w 977"/>
                    <a:gd name="T11" fmla="*/ 258 h 450"/>
                    <a:gd name="T12" fmla="*/ 401 w 977"/>
                    <a:gd name="T13" fmla="*/ 339 h 450"/>
                    <a:gd name="T14" fmla="*/ 469 w 977"/>
                    <a:gd name="T15" fmla="*/ 356 h 450"/>
                    <a:gd name="T16" fmla="*/ 523 w 977"/>
                    <a:gd name="T17" fmla="*/ 335 h 450"/>
                    <a:gd name="T18" fmla="*/ 596 w 977"/>
                    <a:gd name="T19" fmla="*/ 355 h 450"/>
                    <a:gd name="T20" fmla="*/ 636 w 977"/>
                    <a:gd name="T21" fmla="*/ 314 h 450"/>
                    <a:gd name="T22" fmla="*/ 828 w 977"/>
                    <a:gd name="T23" fmla="*/ 193 h 450"/>
                    <a:gd name="T24" fmla="*/ 807 w 977"/>
                    <a:gd name="T25" fmla="*/ 0 h 450"/>
                    <a:gd name="T26" fmla="*/ 942 w 977"/>
                    <a:gd name="T27" fmla="*/ 126 h 450"/>
                    <a:gd name="T28" fmla="*/ 977 w 977"/>
                    <a:gd name="T29" fmla="*/ 172 h 450"/>
                    <a:gd name="T30" fmla="*/ 881 w 977"/>
                    <a:gd name="T31" fmla="*/ 225 h 450"/>
                    <a:gd name="T32" fmla="*/ 788 w 977"/>
                    <a:gd name="T33" fmla="*/ 290 h 450"/>
                    <a:gd name="T34" fmla="*/ 718 w 977"/>
                    <a:gd name="T35" fmla="*/ 346 h 450"/>
                    <a:gd name="T36" fmla="*/ 639 w 977"/>
                    <a:gd name="T37" fmla="*/ 445 h 450"/>
                    <a:gd name="T38" fmla="*/ 559 w 977"/>
                    <a:gd name="T39" fmla="*/ 450 h 450"/>
                    <a:gd name="T40" fmla="*/ 517 w 977"/>
                    <a:gd name="T41" fmla="*/ 448 h 450"/>
                    <a:gd name="T42" fmla="*/ 440 w 977"/>
                    <a:gd name="T43" fmla="*/ 424 h 450"/>
                    <a:gd name="T44" fmla="*/ 204 w 977"/>
                    <a:gd name="T45" fmla="*/ 323 h 450"/>
                    <a:gd name="T46" fmla="*/ 49 w 977"/>
                    <a:gd name="T47" fmla="*/ 294 h 450"/>
                    <a:gd name="T48" fmla="*/ 0 w 977"/>
                    <a:gd name="T49" fmla="*/ 253 h 450"/>
                    <a:gd name="T50" fmla="*/ 0 w 977"/>
                    <a:gd name="T51" fmla="*/ 253 h 4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77"/>
                    <a:gd name="T79" fmla="*/ 0 h 450"/>
                    <a:gd name="T80" fmla="*/ 977 w 977"/>
                    <a:gd name="T81" fmla="*/ 450 h 4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77" h="450">
                      <a:moveTo>
                        <a:pt x="0" y="253"/>
                      </a:moveTo>
                      <a:lnTo>
                        <a:pt x="8" y="205"/>
                      </a:lnTo>
                      <a:lnTo>
                        <a:pt x="46" y="184"/>
                      </a:lnTo>
                      <a:lnTo>
                        <a:pt x="82" y="187"/>
                      </a:lnTo>
                      <a:lnTo>
                        <a:pt x="159" y="222"/>
                      </a:lnTo>
                      <a:lnTo>
                        <a:pt x="301" y="258"/>
                      </a:lnTo>
                      <a:lnTo>
                        <a:pt x="401" y="339"/>
                      </a:lnTo>
                      <a:lnTo>
                        <a:pt x="469" y="356"/>
                      </a:lnTo>
                      <a:lnTo>
                        <a:pt x="523" y="335"/>
                      </a:lnTo>
                      <a:lnTo>
                        <a:pt x="596" y="355"/>
                      </a:lnTo>
                      <a:lnTo>
                        <a:pt x="636" y="314"/>
                      </a:lnTo>
                      <a:lnTo>
                        <a:pt x="828" y="193"/>
                      </a:lnTo>
                      <a:lnTo>
                        <a:pt x="807" y="0"/>
                      </a:lnTo>
                      <a:lnTo>
                        <a:pt x="942" y="126"/>
                      </a:lnTo>
                      <a:lnTo>
                        <a:pt x="977" y="172"/>
                      </a:lnTo>
                      <a:lnTo>
                        <a:pt x="881" y="225"/>
                      </a:lnTo>
                      <a:lnTo>
                        <a:pt x="788" y="290"/>
                      </a:lnTo>
                      <a:lnTo>
                        <a:pt x="718" y="346"/>
                      </a:lnTo>
                      <a:lnTo>
                        <a:pt x="639" y="445"/>
                      </a:lnTo>
                      <a:lnTo>
                        <a:pt x="559" y="450"/>
                      </a:lnTo>
                      <a:lnTo>
                        <a:pt x="517" y="448"/>
                      </a:lnTo>
                      <a:lnTo>
                        <a:pt x="440" y="424"/>
                      </a:lnTo>
                      <a:lnTo>
                        <a:pt x="204" y="323"/>
                      </a:lnTo>
                      <a:lnTo>
                        <a:pt x="49" y="294"/>
                      </a:lnTo>
                      <a:lnTo>
                        <a:pt x="0" y="253"/>
                      </a:lnTo>
                      <a:close/>
                    </a:path>
                  </a:pathLst>
                </a:custGeom>
                <a:solidFill>
                  <a:srgbClr val="CCC480"/>
                </a:solidFill>
                <a:ln w="9525">
                  <a:noFill/>
                  <a:round/>
                  <a:headEnd/>
                  <a:tailEnd/>
                </a:ln>
              </p:spPr>
              <p:txBody>
                <a:bodyPr/>
                <a:lstStyle/>
                <a:p>
                  <a:endParaRPr lang="en-US"/>
                </a:p>
              </p:txBody>
            </p:sp>
            <p:sp>
              <p:nvSpPr>
                <p:cNvPr id="74894" name="Freeform 67"/>
                <p:cNvSpPr>
                  <a:spLocks/>
                </p:cNvSpPr>
                <p:nvPr/>
              </p:nvSpPr>
              <p:spPr bwMode="auto">
                <a:xfrm>
                  <a:off x="1671" y="3293"/>
                  <a:ext cx="577" cy="231"/>
                </a:xfrm>
                <a:custGeom>
                  <a:avLst/>
                  <a:gdLst>
                    <a:gd name="T0" fmla="*/ 478 w 1155"/>
                    <a:gd name="T1" fmla="*/ 0 h 461"/>
                    <a:gd name="T2" fmla="*/ 440 w 1155"/>
                    <a:gd name="T3" fmla="*/ 20 h 461"/>
                    <a:gd name="T4" fmla="*/ 438 w 1155"/>
                    <a:gd name="T5" fmla="*/ 41 h 461"/>
                    <a:gd name="T6" fmla="*/ 621 w 1155"/>
                    <a:gd name="T7" fmla="*/ 79 h 461"/>
                    <a:gd name="T8" fmla="*/ 880 w 1155"/>
                    <a:gd name="T9" fmla="*/ 90 h 461"/>
                    <a:gd name="T10" fmla="*/ 952 w 1155"/>
                    <a:gd name="T11" fmla="*/ 161 h 461"/>
                    <a:gd name="T12" fmla="*/ 499 w 1155"/>
                    <a:gd name="T13" fmla="*/ 198 h 461"/>
                    <a:gd name="T14" fmla="*/ 422 w 1155"/>
                    <a:gd name="T15" fmla="*/ 212 h 461"/>
                    <a:gd name="T16" fmla="*/ 449 w 1155"/>
                    <a:gd name="T17" fmla="*/ 232 h 461"/>
                    <a:gd name="T18" fmla="*/ 731 w 1155"/>
                    <a:gd name="T19" fmla="*/ 253 h 461"/>
                    <a:gd name="T20" fmla="*/ 961 w 1155"/>
                    <a:gd name="T21" fmla="*/ 198 h 461"/>
                    <a:gd name="T22" fmla="*/ 955 w 1155"/>
                    <a:gd name="T23" fmla="*/ 230 h 461"/>
                    <a:gd name="T24" fmla="*/ 630 w 1155"/>
                    <a:gd name="T25" fmla="*/ 377 h 461"/>
                    <a:gd name="T26" fmla="*/ 577 w 1155"/>
                    <a:gd name="T27" fmla="*/ 396 h 461"/>
                    <a:gd name="T28" fmla="*/ 0 w 1155"/>
                    <a:gd name="T29" fmla="*/ 151 h 461"/>
                    <a:gd name="T30" fmla="*/ 24 w 1155"/>
                    <a:gd name="T31" fmla="*/ 188 h 461"/>
                    <a:gd name="T32" fmla="*/ 384 w 1155"/>
                    <a:gd name="T33" fmla="*/ 349 h 461"/>
                    <a:gd name="T34" fmla="*/ 617 w 1155"/>
                    <a:gd name="T35" fmla="*/ 461 h 461"/>
                    <a:gd name="T36" fmla="*/ 890 w 1155"/>
                    <a:gd name="T37" fmla="*/ 307 h 461"/>
                    <a:gd name="T38" fmla="*/ 1103 w 1155"/>
                    <a:gd name="T39" fmla="*/ 201 h 461"/>
                    <a:gd name="T40" fmla="*/ 1155 w 1155"/>
                    <a:gd name="T41" fmla="*/ 165 h 461"/>
                    <a:gd name="T42" fmla="*/ 1088 w 1155"/>
                    <a:gd name="T43" fmla="*/ 164 h 461"/>
                    <a:gd name="T44" fmla="*/ 899 w 1155"/>
                    <a:gd name="T45" fmla="*/ 55 h 461"/>
                    <a:gd name="T46" fmla="*/ 674 w 1155"/>
                    <a:gd name="T47" fmla="*/ 12 h 461"/>
                    <a:gd name="T48" fmla="*/ 644 w 1155"/>
                    <a:gd name="T49" fmla="*/ 35 h 461"/>
                    <a:gd name="T50" fmla="*/ 521 w 1155"/>
                    <a:gd name="T51" fmla="*/ 26 h 461"/>
                    <a:gd name="T52" fmla="*/ 478 w 1155"/>
                    <a:gd name="T53" fmla="*/ 0 h 461"/>
                    <a:gd name="T54" fmla="*/ 478 w 1155"/>
                    <a:gd name="T55" fmla="*/ 0 h 4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55"/>
                    <a:gd name="T85" fmla="*/ 0 h 461"/>
                    <a:gd name="T86" fmla="*/ 1155 w 1155"/>
                    <a:gd name="T87" fmla="*/ 461 h 46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55" h="461">
                      <a:moveTo>
                        <a:pt x="478" y="0"/>
                      </a:moveTo>
                      <a:lnTo>
                        <a:pt x="440" y="20"/>
                      </a:lnTo>
                      <a:lnTo>
                        <a:pt x="438" y="41"/>
                      </a:lnTo>
                      <a:lnTo>
                        <a:pt x="621" y="79"/>
                      </a:lnTo>
                      <a:lnTo>
                        <a:pt x="880" y="90"/>
                      </a:lnTo>
                      <a:lnTo>
                        <a:pt x="952" y="161"/>
                      </a:lnTo>
                      <a:lnTo>
                        <a:pt x="499" y="198"/>
                      </a:lnTo>
                      <a:lnTo>
                        <a:pt x="422" y="212"/>
                      </a:lnTo>
                      <a:lnTo>
                        <a:pt x="449" y="232"/>
                      </a:lnTo>
                      <a:lnTo>
                        <a:pt x="731" y="253"/>
                      </a:lnTo>
                      <a:lnTo>
                        <a:pt x="961" y="198"/>
                      </a:lnTo>
                      <a:lnTo>
                        <a:pt x="955" y="230"/>
                      </a:lnTo>
                      <a:lnTo>
                        <a:pt x="630" y="377"/>
                      </a:lnTo>
                      <a:lnTo>
                        <a:pt x="577" y="396"/>
                      </a:lnTo>
                      <a:lnTo>
                        <a:pt x="0" y="151"/>
                      </a:lnTo>
                      <a:lnTo>
                        <a:pt x="24" y="188"/>
                      </a:lnTo>
                      <a:lnTo>
                        <a:pt x="384" y="349"/>
                      </a:lnTo>
                      <a:lnTo>
                        <a:pt x="617" y="461"/>
                      </a:lnTo>
                      <a:lnTo>
                        <a:pt x="890" y="307"/>
                      </a:lnTo>
                      <a:lnTo>
                        <a:pt x="1103" y="201"/>
                      </a:lnTo>
                      <a:lnTo>
                        <a:pt x="1155" y="165"/>
                      </a:lnTo>
                      <a:lnTo>
                        <a:pt x="1088" y="164"/>
                      </a:lnTo>
                      <a:lnTo>
                        <a:pt x="899" y="55"/>
                      </a:lnTo>
                      <a:lnTo>
                        <a:pt x="674" y="12"/>
                      </a:lnTo>
                      <a:lnTo>
                        <a:pt x="644" y="35"/>
                      </a:lnTo>
                      <a:lnTo>
                        <a:pt x="521" y="26"/>
                      </a:lnTo>
                      <a:lnTo>
                        <a:pt x="478" y="0"/>
                      </a:lnTo>
                      <a:close/>
                    </a:path>
                  </a:pathLst>
                </a:custGeom>
                <a:solidFill>
                  <a:srgbClr val="D6D099"/>
                </a:solidFill>
                <a:ln w="9525">
                  <a:noFill/>
                  <a:round/>
                  <a:headEnd/>
                  <a:tailEnd/>
                </a:ln>
              </p:spPr>
              <p:txBody>
                <a:bodyPr/>
                <a:lstStyle/>
                <a:p>
                  <a:endParaRPr lang="en-US"/>
                </a:p>
              </p:txBody>
            </p:sp>
            <p:sp>
              <p:nvSpPr>
                <p:cNvPr id="74895" name="Freeform 68"/>
                <p:cNvSpPr>
                  <a:spLocks/>
                </p:cNvSpPr>
                <p:nvPr/>
              </p:nvSpPr>
              <p:spPr bwMode="auto">
                <a:xfrm>
                  <a:off x="1886" y="3366"/>
                  <a:ext cx="245" cy="34"/>
                </a:xfrm>
                <a:custGeom>
                  <a:avLst/>
                  <a:gdLst>
                    <a:gd name="T0" fmla="*/ 4 w 489"/>
                    <a:gd name="T1" fmla="*/ 25 h 68"/>
                    <a:gd name="T2" fmla="*/ 190 w 489"/>
                    <a:gd name="T3" fmla="*/ 25 h 68"/>
                    <a:gd name="T4" fmla="*/ 408 w 489"/>
                    <a:gd name="T5" fmla="*/ 0 h 68"/>
                    <a:gd name="T6" fmla="*/ 489 w 489"/>
                    <a:gd name="T7" fmla="*/ 20 h 68"/>
                    <a:gd name="T8" fmla="*/ 441 w 489"/>
                    <a:gd name="T9" fmla="*/ 49 h 68"/>
                    <a:gd name="T10" fmla="*/ 243 w 489"/>
                    <a:gd name="T11" fmla="*/ 68 h 68"/>
                    <a:gd name="T12" fmla="*/ 90 w 489"/>
                    <a:gd name="T13" fmla="*/ 58 h 68"/>
                    <a:gd name="T14" fmla="*/ 0 w 489"/>
                    <a:gd name="T15" fmla="*/ 49 h 68"/>
                    <a:gd name="T16" fmla="*/ 4 w 489"/>
                    <a:gd name="T17" fmla="*/ 25 h 68"/>
                    <a:gd name="T18" fmla="*/ 4 w 489"/>
                    <a:gd name="T19" fmla="*/ 25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9"/>
                    <a:gd name="T31" fmla="*/ 0 h 68"/>
                    <a:gd name="T32" fmla="*/ 489 w 489"/>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9" h="68">
                      <a:moveTo>
                        <a:pt x="4" y="25"/>
                      </a:moveTo>
                      <a:lnTo>
                        <a:pt x="190" y="25"/>
                      </a:lnTo>
                      <a:lnTo>
                        <a:pt x="408" y="0"/>
                      </a:lnTo>
                      <a:lnTo>
                        <a:pt x="489" y="20"/>
                      </a:lnTo>
                      <a:lnTo>
                        <a:pt x="441" y="49"/>
                      </a:lnTo>
                      <a:lnTo>
                        <a:pt x="243" y="68"/>
                      </a:lnTo>
                      <a:lnTo>
                        <a:pt x="90" y="58"/>
                      </a:lnTo>
                      <a:lnTo>
                        <a:pt x="0" y="49"/>
                      </a:lnTo>
                      <a:lnTo>
                        <a:pt x="4" y="25"/>
                      </a:lnTo>
                      <a:close/>
                    </a:path>
                  </a:pathLst>
                </a:custGeom>
                <a:solidFill>
                  <a:srgbClr val="FFDBA5"/>
                </a:solidFill>
                <a:ln w="9525">
                  <a:noFill/>
                  <a:round/>
                  <a:headEnd/>
                  <a:tailEnd/>
                </a:ln>
              </p:spPr>
              <p:txBody>
                <a:bodyPr/>
                <a:lstStyle/>
                <a:p>
                  <a:endParaRPr lang="en-US"/>
                </a:p>
              </p:txBody>
            </p:sp>
            <p:sp>
              <p:nvSpPr>
                <p:cNvPr id="74896" name="Freeform 69"/>
                <p:cNvSpPr>
                  <a:spLocks/>
                </p:cNvSpPr>
                <p:nvPr/>
              </p:nvSpPr>
              <p:spPr bwMode="auto">
                <a:xfrm>
                  <a:off x="2504" y="2230"/>
                  <a:ext cx="109" cy="200"/>
                </a:xfrm>
                <a:custGeom>
                  <a:avLst/>
                  <a:gdLst>
                    <a:gd name="T0" fmla="*/ 7 w 220"/>
                    <a:gd name="T1" fmla="*/ 3 h 398"/>
                    <a:gd name="T2" fmla="*/ 81 w 220"/>
                    <a:gd name="T3" fmla="*/ 0 h 398"/>
                    <a:gd name="T4" fmla="*/ 112 w 220"/>
                    <a:gd name="T5" fmla="*/ 10 h 398"/>
                    <a:gd name="T6" fmla="*/ 140 w 220"/>
                    <a:gd name="T7" fmla="*/ 31 h 398"/>
                    <a:gd name="T8" fmla="*/ 158 w 220"/>
                    <a:gd name="T9" fmla="*/ 63 h 398"/>
                    <a:gd name="T10" fmla="*/ 164 w 220"/>
                    <a:gd name="T11" fmla="*/ 96 h 398"/>
                    <a:gd name="T12" fmla="*/ 161 w 220"/>
                    <a:gd name="T13" fmla="*/ 169 h 398"/>
                    <a:gd name="T14" fmla="*/ 192 w 220"/>
                    <a:gd name="T15" fmla="*/ 220 h 398"/>
                    <a:gd name="T16" fmla="*/ 192 w 220"/>
                    <a:gd name="T17" fmla="*/ 250 h 398"/>
                    <a:gd name="T18" fmla="*/ 203 w 220"/>
                    <a:gd name="T19" fmla="*/ 276 h 398"/>
                    <a:gd name="T20" fmla="*/ 220 w 220"/>
                    <a:gd name="T21" fmla="*/ 332 h 398"/>
                    <a:gd name="T22" fmla="*/ 215 w 220"/>
                    <a:gd name="T23" fmla="*/ 353 h 398"/>
                    <a:gd name="T24" fmla="*/ 203 w 220"/>
                    <a:gd name="T25" fmla="*/ 370 h 398"/>
                    <a:gd name="T26" fmla="*/ 186 w 220"/>
                    <a:gd name="T27" fmla="*/ 383 h 398"/>
                    <a:gd name="T28" fmla="*/ 168 w 220"/>
                    <a:gd name="T29" fmla="*/ 398 h 398"/>
                    <a:gd name="T30" fmla="*/ 159 w 220"/>
                    <a:gd name="T31" fmla="*/ 388 h 398"/>
                    <a:gd name="T32" fmla="*/ 186 w 220"/>
                    <a:gd name="T33" fmla="*/ 332 h 398"/>
                    <a:gd name="T34" fmla="*/ 180 w 220"/>
                    <a:gd name="T35" fmla="*/ 302 h 398"/>
                    <a:gd name="T36" fmla="*/ 168 w 220"/>
                    <a:gd name="T37" fmla="*/ 276 h 398"/>
                    <a:gd name="T38" fmla="*/ 158 w 220"/>
                    <a:gd name="T39" fmla="*/ 219 h 398"/>
                    <a:gd name="T40" fmla="*/ 147 w 220"/>
                    <a:gd name="T41" fmla="*/ 200 h 398"/>
                    <a:gd name="T42" fmla="*/ 129 w 220"/>
                    <a:gd name="T43" fmla="*/ 185 h 398"/>
                    <a:gd name="T44" fmla="*/ 126 w 220"/>
                    <a:gd name="T45" fmla="*/ 173 h 398"/>
                    <a:gd name="T46" fmla="*/ 123 w 220"/>
                    <a:gd name="T47" fmla="*/ 45 h 398"/>
                    <a:gd name="T48" fmla="*/ 112 w 220"/>
                    <a:gd name="T49" fmla="*/ 33 h 398"/>
                    <a:gd name="T50" fmla="*/ 100 w 220"/>
                    <a:gd name="T51" fmla="*/ 25 h 398"/>
                    <a:gd name="T52" fmla="*/ 73 w 220"/>
                    <a:gd name="T53" fmla="*/ 15 h 398"/>
                    <a:gd name="T54" fmla="*/ 8 w 220"/>
                    <a:gd name="T55" fmla="*/ 16 h 398"/>
                    <a:gd name="T56" fmla="*/ 0 w 220"/>
                    <a:gd name="T57" fmla="*/ 12 h 398"/>
                    <a:gd name="T58" fmla="*/ 7 w 220"/>
                    <a:gd name="T59" fmla="*/ 3 h 398"/>
                    <a:gd name="T60" fmla="*/ 7 w 220"/>
                    <a:gd name="T61" fmla="*/ 3 h 39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0"/>
                    <a:gd name="T94" fmla="*/ 0 h 398"/>
                    <a:gd name="T95" fmla="*/ 220 w 220"/>
                    <a:gd name="T96" fmla="*/ 398 h 39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0" h="398">
                      <a:moveTo>
                        <a:pt x="7" y="3"/>
                      </a:moveTo>
                      <a:lnTo>
                        <a:pt x="81" y="0"/>
                      </a:lnTo>
                      <a:lnTo>
                        <a:pt x="112" y="10"/>
                      </a:lnTo>
                      <a:lnTo>
                        <a:pt x="140" y="31"/>
                      </a:lnTo>
                      <a:lnTo>
                        <a:pt x="158" y="63"/>
                      </a:lnTo>
                      <a:lnTo>
                        <a:pt x="164" y="96"/>
                      </a:lnTo>
                      <a:lnTo>
                        <a:pt x="161" y="169"/>
                      </a:lnTo>
                      <a:lnTo>
                        <a:pt x="192" y="220"/>
                      </a:lnTo>
                      <a:lnTo>
                        <a:pt x="192" y="250"/>
                      </a:lnTo>
                      <a:lnTo>
                        <a:pt x="203" y="276"/>
                      </a:lnTo>
                      <a:lnTo>
                        <a:pt x="220" y="332"/>
                      </a:lnTo>
                      <a:lnTo>
                        <a:pt x="215" y="353"/>
                      </a:lnTo>
                      <a:lnTo>
                        <a:pt x="203" y="370"/>
                      </a:lnTo>
                      <a:lnTo>
                        <a:pt x="186" y="383"/>
                      </a:lnTo>
                      <a:lnTo>
                        <a:pt x="168" y="398"/>
                      </a:lnTo>
                      <a:lnTo>
                        <a:pt x="159" y="388"/>
                      </a:lnTo>
                      <a:lnTo>
                        <a:pt x="186" y="332"/>
                      </a:lnTo>
                      <a:lnTo>
                        <a:pt x="180" y="302"/>
                      </a:lnTo>
                      <a:lnTo>
                        <a:pt x="168" y="276"/>
                      </a:lnTo>
                      <a:lnTo>
                        <a:pt x="158" y="219"/>
                      </a:lnTo>
                      <a:lnTo>
                        <a:pt x="147" y="200"/>
                      </a:lnTo>
                      <a:lnTo>
                        <a:pt x="129" y="185"/>
                      </a:lnTo>
                      <a:lnTo>
                        <a:pt x="126" y="173"/>
                      </a:lnTo>
                      <a:lnTo>
                        <a:pt x="123" y="45"/>
                      </a:lnTo>
                      <a:lnTo>
                        <a:pt x="112" y="33"/>
                      </a:lnTo>
                      <a:lnTo>
                        <a:pt x="100" y="25"/>
                      </a:lnTo>
                      <a:lnTo>
                        <a:pt x="73" y="15"/>
                      </a:lnTo>
                      <a:lnTo>
                        <a:pt x="8" y="16"/>
                      </a:lnTo>
                      <a:lnTo>
                        <a:pt x="0" y="12"/>
                      </a:lnTo>
                      <a:lnTo>
                        <a:pt x="7" y="3"/>
                      </a:lnTo>
                      <a:close/>
                    </a:path>
                  </a:pathLst>
                </a:custGeom>
                <a:solidFill>
                  <a:srgbClr val="000000"/>
                </a:solidFill>
                <a:ln w="9525">
                  <a:noFill/>
                  <a:round/>
                  <a:headEnd/>
                  <a:tailEnd/>
                </a:ln>
              </p:spPr>
              <p:txBody>
                <a:bodyPr/>
                <a:lstStyle/>
                <a:p>
                  <a:endParaRPr lang="en-US"/>
                </a:p>
              </p:txBody>
            </p:sp>
            <p:sp>
              <p:nvSpPr>
                <p:cNvPr id="74897" name="Freeform 70"/>
                <p:cNvSpPr>
                  <a:spLocks/>
                </p:cNvSpPr>
                <p:nvPr/>
              </p:nvSpPr>
              <p:spPr bwMode="auto">
                <a:xfrm>
                  <a:off x="1976" y="2582"/>
                  <a:ext cx="228" cy="92"/>
                </a:xfrm>
                <a:custGeom>
                  <a:avLst/>
                  <a:gdLst>
                    <a:gd name="T0" fmla="*/ 447 w 454"/>
                    <a:gd name="T1" fmla="*/ 14 h 186"/>
                    <a:gd name="T2" fmla="*/ 409 w 454"/>
                    <a:gd name="T3" fmla="*/ 30 h 186"/>
                    <a:gd name="T4" fmla="*/ 392 w 454"/>
                    <a:gd name="T5" fmla="*/ 44 h 186"/>
                    <a:gd name="T6" fmla="*/ 373 w 454"/>
                    <a:gd name="T7" fmla="*/ 54 h 186"/>
                    <a:gd name="T8" fmla="*/ 332 w 454"/>
                    <a:gd name="T9" fmla="*/ 51 h 186"/>
                    <a:gd name="T10" fmla="*/ 291 w 454"/>
                    <a:gd name="T11" fmla="*/ 47 h 186"/>
                    <a:gd name="T12" fmla="*/ 259 w 454"/>
                    <a:gd name="T13" fmla="*/ 59 h 186"/>
                    <a:gd name="T14" fmla="*/ 232 w 454"/>
                    <a:gd name="T15" fmla="*/ 80 h 186"/>
                    <a:gd name="T16" fmla="*/ 207 w 454"/>
                    <a:gd name="T17" fmla="*/ 104 h 186"/>
                    <a:gd name="T18" fmla="*/ 176 w 454"/>
                    <a:gd name="T19" fmla="*/ 124 h 186"/>
                    <a:gd name="T20" fmla="*/ 122 w 454"/>
                    <a:gd name="T21" fmla="*/ 118 h 186"/>
                    <a:gd name="T22" fmla="*/ 72 w 454"/>
                    <a:gd name="T23" fmla="*/ 130 h 186"/>
                    <a:gd name="T24" fmla="*/ 49 w 454"/>
                    <a:gd name="T25" fmla="*/ 175 h 186"/>
                    <a:gd name="T26" fmla="*/ 25 w 454"/>
                    <a:gd name="T27" fmla="*/ 186 h 186"/>
                    <a:gd name="T28" fmla="*/ 1 w 454"/>
                    <a:gd name="T29" fmla="*/ 178 h 186"/>
                    <a:gd name="T30" fmla="*/ 0 w 454"/>
                    <a:gd name="T31" fmla="*/ 166 h 186"/>
                    <a:gd name="T32" fmla="*/ 9 w 454"/>
                    <a:gd name="T33" fmla="*/ 154 h 186"/>
                    <a:gd name="T34" fmla="*/ 21 w 454"/>
                    <a:gd name="T35" fmla="*/ 145 h 186"/>
                    <a:gd name="T36" fmla="*/ 45 w 454"/>
                    <a:gd name="T37" fmla="*/ 103 h 186"/>
                    <a:gd name="T38" fmla="*/ 77 w 454"/>
                    <a:gd name="T39" fmla="*/ 89 h 186"/>
                    <a:gd name="T40" fmla="*/ 105 w 454"/>
                    <a:gd name="T41" fmla="*/ 82 h 186"/>
                    <a:gd name="T42" fmla="*/ 172 w 454"/>
                    <a:gd name="T43" fmla="*/ 82 h 186"/>
                    <a:gd name="T44" fmla="*/ 228 w 454"/>
                    <a:gd name="T45" fmla="*/ 42 h 186"/>
                    <a:gd name="T46" fmla="*/ 252 w 454"/>
                    <a:gd name="T47" fmla="*/ 24 h 186"/>
                    <a:gd name="T48" fmla="*/ 285 w 454"/>
                    <a:gd name="T49" fmla="*/ 14 h 186"/>
                    <a:gd name="T50" fmla="*/ 326 w 454"/>
                    <a:gd name="T51" fmla="*/ 21 h 186"/>
                    <a:gd name="T52" fmla="*/ 365 w 454"/>
                    <a:gd name="T53" fmla="*/ 27 h 186"/>
                    <a:gd name="T54" fmla="*/ 406 w 454"/>
                    <a:gd name="T55" fmla="*/ 9 h 186"/>
                    <a:gd name="T56" fmla="*/ 448 w 454"/>
                    <a:gd name="T57" fmla="*/ 0 h 186"/>
                    <a:gd name="T58" fmla="*/ 454 w 454"/>
                    <a:gd name="T59" fmla="*/ 8 h 186"/>
                    <a:gd name="T60" fmla="*/ 447 w 454"/>
                    <a:gd name="T61" fmla="*/ 14 h 186"/>
                    <a:gd name="T62" fmla="*/ 447 w 454"/>
                    <a:gd name="T63" fmla="*/ 14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4"/>
                    <a:gd name="T97" fmla="*/ 0 h 186"/>
                    <a:gd name="T98" fmla="*/ 454 w 454"/>
                    <a:gd name="T99" fmla="*/ 186 h 1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4" h="186">
                      <a:moveTo>
                        <a:pt x="447" y="14"/>
                      </a:moveTo>
                      <a:lnTo>
                        <a:pt x="409" y="30"/>
                      </a:lnTo>
                      <a:lnTo>
                        <a:pt x="392" y="44"/>
                      </a:lnTo>
                      <a:lnTo>
                        <a:pt x="373" y="54"/>
                      </a:lnTo>
                      <a:lnTo>
                        <a:pt x="332" y="51"/>
                      </a:lnTo>
                      <a:lnTo>
                        <a:pt x="291" y="47"/>
                      </a:lnTo>
                      <a:lnTo>
                        <a:pt x="259" y="59"/>
                      </a:lnTo>
                      <a:lnTo>
                        <a:pt x="232" y="80"/>
                      </a:lnTo>
                      <a:lnTo>
                        <a:pt x="207" y="104"/>
                      </a:lnTo>
                      <a:lnTo>
                        <a:pt x="176" y="124"/>
                      </a:lnTo>
                      <a:lnTo>
                        <a:pt x="122" y="118"/>
                      </a:lnTo>
                      <a:lnTo>
                        <a:pt x="72" y="130"/>
                      </a:lnTo>
                      <a:lnTo>
                        <a:pt x="49" y="175"/>
                      </a:lnTo>
                      <a:lnTo>
                        <a:pt x="25" y="186"/>
                      </a:lnTo>
                      <a:lnTo>
                        <a:pt x="1" y="178"/>
                      </a:lnTo>
                      <a:lnTo>
                        <a:pt x="0" y="166"/>
                      </a:lnTo>
                      <a:lnTo>
                        <a:pt x="9" y="154"/>
                      </a:lnTo>
                      <a:lnTo>
                        <a:pt x="21" y="145"/>
                      </a:lnTo>
                      <a:lnTo>
                        <a:pt x="45" y="103"/>
                      </a:lnTo>
                      <a:lnTo>
                        <a:pt x="77" y="89"/>
                      </a:lnTo>
                      <a:lnTo>
                        <a:pt x="105" y="82"/>
                      </a:lnTo>
                      <a:lnTo>
                        <a:pt x="172" y="82"/>
                      </a:lnTo>
                      <a:lnTo>
                        <a:pt x="228" y="42"/>
                      </a:lnTo>
                      <a:lnTo>
                        <a:pt x="252" y="24"/>
                      </a:lnTo>
                      <a:lnTo>
                        <a:pt x="285" y="14"/>
                      </a:lnTo>
                      <a:lnTo>
                        <a:pt x="326" y="21"/>
                      </a:lnTo>
                      <a:lnTo>
                        <a:pt x="365" y="27"/>
                      </a:lnTo>
                      <a:lnTo>
                        <a:pt x="406" y="9"/>
                      </a:lnTo>
                      <a:lnTo>
                        <a:pt x="448" y="0"/>
                      </a:lnTo>
                      <a:lnTo>
                        <a:pt x="454" y="8"/>
                      </a:lnTo>
                      <a:lnTo>
                        <a:pt x="447" y="14"/>
                      </a:lnTo>
                      <a:close/>
                    </a:path>
                  </a:pathLst>
                </a:custGeom>
                <a:solidFill>
                  <a:srgbClr val="000000"/>
                </a:solidFill>
                <a:ln w="9525">
                  <a:noFill/>
                  <a:round/>
                  <a:headEnd/>
                  <a:tailEnd/>
                </a:ln>
              </p:spPr>
              <p:txBody>
                <a:bodyPr/>
                <a:lstStyle/>
                <a:p>
                  <a:endParaRPr lang="en-US"/>
                </a:p>
              </p:txBody>
            </p:sp>
            <p:sp>
              <p:nvSpPr>
                <p:cNvPr id="74898" name="Freeform 71"/>
                <p:cNvSpPr>
                  <a:spLocks/>
                </p:cNvSpPr>
                <p:nvPr/>
              </p:nvSpPr>
              <p:spPr bwMode="auto">
                <a:xfrm>
                  <a:off x="1950" y="2526"/>
                  <a:ext cx="249" cy="49"/>
                </a:xfrm>
                <a:custGeom>
                  <a:avLst/>
                  <a:gdLst>
                    <a:gd name="T0" fmla="*/ 491 w 498"/>
                    <a:gd name="T1" fmla="*/ 71 h 96"/>
                    <a:gd name="T2" fmla="*/ 423 w 498"/>
                    <a:gd name="T3" fmla="*/ 62 h 96"/>
                    <a:gd name="T4" fmla="*/ 358 w 498"/>
                    <a:gd name="T5" fmla="*/ 38 h 96"/>
                    <a:gd name="T6" fmla="*/ 294 w 498"/>
                    <a:gd name="T7" fmla="*/ 35 h 96"/>
                    <a:gd name="T8" fmla="*/ 228 w 498"/>
                    <a:gd name="T9" fmla="*/ 39 h 96"/>
                    <a:gd name="T10" fmla="*/ 186 w 498"/>
                    <a:gd name="T11" fmla="*/ 30 h 96"/>
                    <a:gd name="T12" fmla="*/ 148 w 498"/>
                    <a:gd name="T13" fmla="*/ 29 h 96"/>
                    <a:gd name="T14" fmla="*/ 71 w 498"/>
                    <a:gd name="T15" fmla="*/ 57 h 96"/>
                    <a:gd name="T16" fmla="*/ 16 w 498"/>
                    <a:gd name="T17" fmla="*/ 95 h 96"/>
                    <a:gd name="T18" fmla="*/ 1 w 498"/>
                    <a:gd name="T19" fmla="*/ 96 h 96"/>
                    <a:gd name="T20" fmla="*/ 0 w 498"/>
                    <a:gd name="T21" fmla="*/ 81 h 96"/>
                    <a:gd name="T22" fmla="*/ 13 w 498"/>
                    <a:gd name="T23" fmla="*/ 68 h 96"/>
                    <a:gd name="T24" fmla="*/ 27 w 498"/>
                    <a:gd name="T25" fmla="*/ 57 h 96"/>
                    <a:gd name="T26" fmla="*/ 59 w 498"/>
                    <a:gd name="T27" fmla="*/ 39 h 96"/>
                    <a:gd name="T28" fmla="*/ 81 w 498"/>
                    <a:gd name="T29" fmla="*/ 25 h 96"/>
                    <a:gd name="T30" fmla="*/ 102 w 498"/>
                    <a:gd name="T31" fmla="*/ 15 h 96"/>
                    <a:gd name="T32" fmla="*/ 143 w 498"/>
                    <a:gd name="T33" fmla="*/ 0 h 96"/>
                    <a:gd name="T34" fmla="*/ 234 w 498"/>
                    <a:gd name="T35" fmla="*/ 6 h 96"/>
                    <a:gd name="T36" fmla="*/ 362 w 498"/>
                    <a:gd name="T37" fmla="*/ 18 h 96"/>
                    <a:gd name="T38" fmla="*/ 426 w 498"/>
                    <a:gd name="T39" fmla="*/ 45 h 96"/>
                    <a:gd name="T40" fmla="*/ 456 w 498"/>
                    <a:gd name="T41" fmla="*/ 56 h 96"/>
                    <a:gd name="T42" fmla="*/ 491 w 498"/>
                    <a:gd name="T43" fmla="*/ 57 h 96"/>
                    <a:gd name="T44" fmla="*/ 498 w 498"/>
                    <a:gd name="T45" fmla="*/ 65 h 96"/>
                    <a:gd name="T46" fmla="*/ 491 w 498"/>
                    <a:gd name="T47" fmla="*/ 71 h 96"/>
                    <a:gd name="T48" fmla="*/ 491 w 498"/>
                    <a:gd name="T49" fmla="*/ 71 h 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8"/>
                    <a:gd name="T76" fmla="*/ 0 h 96"/>
                    <a:gd name="T77" fmla="*/ 498 w 498"/>
                    <a:gd name="T78" fmla="*/ 96 h 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8" h="96">
                      <a:moveTo>
                        <a:pt x="491" y="71"/>
                      </a:moveTo>
                      <a:lnTo>
                        <a:pt x="423" y="62"/>
                      </a:lnTo>
                      <a:lnTo>
                        <a:pt x="358" y="38"/>
                      </a:lnTo>
                      <a:lnTo>
                        <a:pt x="294" y="35"/>
                      </a:lnTo>
                      <a:lnTo>
                        <a:pt x="228" y="39"/>
                      </a:lnTo>
                      <a:lnTo>
                        <a:pt x="186" y="30"/>
                      </a:lnTo>
                      <a:lnTo>
                        <a:pt x="148" y="29"/>
                      </a:lnTo>
                      <a:lnTo>
                        <a:pt x="71" y="57"/>
                      </a:lnTo>
                      <a:lnTo>
                        <a:pt x="16" y="95"/>
                      </a:lnTo>
                      <a:lnTo>
                        <a:pt x="1" y="96"/>
                      </a:lnTo>
                      <a:lnTo>
                        <a:pt x="0" y="81"/>
                      </a:lnTo>
                      <a:lnTo>
                        <a:pt x="13" y="68"/>
                      </a:lnTo>
                      <a:lnTo>
                        <a:pt x="27" y="57"/>
                      </a:lnTo>
                      <a:lnTo>
                        <a:pt x="59" y="39"/>
                      </a:lnTo>
                      <a:lnTo>
                        <a:pt x="81" y="25"/>
                      </a:lnTo>
                      <a:lnTo>
                        <a:pt x="102" y="15"/>
                      </a:lnTo>
                      <a:lnTo>
                        <a:pt x="143" y="0"/>
                      </a:lnTo>
                      <a:lnTo>
                        <a:pt x="234" y="6"/>
                      </a:lnTo>
                      <a:lnTo>
                        <a:pt x="362" y="18"/>
                      </a:lnTo>
                      <a:lnTo>
                        <a:pt x="426" y="45"/>
                      </a:lnTo>
                      <a:lnTo>
                        <a:pt x="456" y="56"/>
                      </a:lnTo>
                      <a:lnTo>
                        <a:pt x="491" y="57"/>
                      </a:lnTo>
                      <a:lnTo>
                        <a:pt x="498" y="65"/>
                      </a:lnTo>
                      <a:lnTo>
                        <a:pt x="491" y="71"/>
                      </a:lnTo>
                      <a:close/>
                    </a:path>
                  </a:pathLst>
                </a:custGeom>
                <a:solidFill>
                  <a:srgbClr val="000000"/>
                </a:solidFill>
                <a:ln w="9525">
                  <a:noFill/>
                  <a:round/>
                  <a:headEnd/>
                  <a:tailEnd/>
                </a:ln>
              </p:spPr>
              <p:txBody>
                <a:bodyPr/>
                <a:lstStyle/>
                <a:p>
                  <a:endParaRPr lang="en-US"/>
                </a:p>
              </p:txBody>
            </p:sp>
            <p:sp>
              <p:nvSpPr>
                <p:cNvPr id="74899" name="Freeform 72"/>
                <p:cNvSpPr>
                  <a:spLocks/>
                </p:cNvSpPr>
                <p:nvPr/>
              </p:nvSpPr>
              <p:spPr bwMode="auto">
                <a:xfrm>
                  <a:off x="1930" y="2580"/>
                  <a:ext cx="20" cy="109"/>
                </a:xfrm>
                <a:custGeom>
                  <a:avLst/>
                  <a:gdLst>
                    <a:gd name="T0" fmla="*/ 26 w 40"/>
                    <a:gd name="T1" fmla="*/ 12 h 218"/>
                    <a:gd name="T2" fmla="*/ 15 w 40"/>
                    <a:gd name="T3" fmla="*/ 44 h 218"/>
                    <a:gd name="T4" fmla="*/ 23 w 40"/>
                    <a:gd name="T5" fmla="*/ 104 h 218"/>
                    <a:gd name="T6" fmla="*/ 32 w 40"/>
                    <a:gd name="T7" fmla="*/ 166 h 218"/>
                    <a:gd name="T8" fmla="*/ 40 w 40"/>
                    <a:gd name="T9" fmla="*/ 201 h 218"/>
                    <a:gd name="T10" fmla="*/ 38 w 40"/>
                    <a:gd name="T11" fmla="*/ 213 h 218"/>
                    <a:gd name="T12" fmla="*/ 29 w 40"/>
                    <a:gd name="T13" fmla="*/ 218 h 218"/>
                    <a:gd name="T14" fmla="*/ 12 w 40"/>
                    <a:gd name="T15" fmla="*/ 209 h 218"/>
                    <a:gd name="T16" fmla="*/ 0 w 40"/>
                    <a:gd name="T17" fmla="*/ 171 h 218"/>
                    <a:gd name="T18" fmla="*/ 2 w 40"/>
                    <a:gd name="T19" fmla="*/ 44 h 218"/>
                    <a:gd name="T20" fmla="*/ 6 w 40"/>
                    <a:gd name="T21" fmla="*/ 9 h 218"/>
                    <a:gd name="T22" fmla="*/ 17 w 40"/>
                    <a:gd name="T23" fmla="*/ 0 h 218"/>
                    <a:gd name="T24" fmla="*/ 26 w 40"/>
                    <a:gd name="T25" fmla="*/ 12 h 218"/>
                    <a:gd name="T26" fmla="*/ 26 w 40"/>
                    <a:gd name="T27" fmla="*/ 12 h 2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218"/>
                    <a:gd name="T44" fmla="*/ 40 w 40"/>
                    <a:gd name="T45" fmla="*/ 218 h 2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218">
                      <a:moveTo>
                        <a:pt x="26" y="12"/>
                      </a:moveTo>
                      <a:lnTo>
                        <a:pt x="15" y="44"/>
                      </a:lnTo>
                      <a:lnTo>
                        <a:pt x="23" y="104"/>
                      </a:lnTo>
                      <a:lnTo>
                        <a:pt x="32" y="166"/>
                      </a:lnTo>
                      <a:lnTo>
                        <a:pt x="40" y="201"/>
                      </a:lnTo>
                      <a:lnTo>
                        <a:pt x="38" y="213"/>
                      </a:lnTo>
                      <a:lnTo>
                        <a:pt x="29" y="218"/>
                      </a:lnTo>
                      <a:lnTo>
                        <a:pt x="12" y="209"/>
                      </a:lnTo>
                      <a:lnTo>
                        <a:pt x="0" y="171"/>
                      </a:lnTo>
                      <a:lnTo>
                        <a:pt x="2" y="44"/>
                      </a:lnTo>
                      <a:lnTo>
                        <a:pt x="6" y="9"/>
                      </a:lnTo>
                      <a:lnTo>
                        <a:pt x="17" y="0"/>
                      </a:lnTo>
                      <a:lnTo>
                        <a:pt x="26" y="12"/>
                      </a:lnTo>
                      <a:close/>
                    </a:path>
                  </a:pathLst>
                </a:custGeom>
                <a:solidFill>
                  <a:srgbClr val="000000"/>
                </a:solidFill>
                <a:ln w="9525">
                  <a:noFill/>
                  <a:round/>
                  <a:headEnd/>
                  <a:tailEnd/>
                </a:ln>
              </p:spPr>
              <p:txBody>
                <a:bodyPr/>
                <a:lstStyle/>
                <a:p>
                  <a:endParaRPr lang="en-US"/>
                </a:p>
              </p:txBody>
            </p:sp>
            <p:sp>
              <p:nvSpPr>
                <p:cNvPr id="74900" name="Freeform 73"/>
                <p:cNvSpPr>
                  <a:spLocks/>
                </p:cNvSpPr>
                <p:nvPr/>
              </p:nvSpPr>
              <p:spPr bwMode="auto">
                <a:xfrm>
                  <a:off x="1948" y="2701"/>
                  <a:ext cx="44" cy="92"/>
                </a:xfrm>
                <a:custGeom>
                  <a:avLst/>
                  <a:gdLst>
                    <a:gd name="T0" fmla="*/ 29 w 89"/>
                    <a:gd name="T1" fmla="*/ 13 h 184"/>
                    <a:gd name="T2" fmla="*/ 15 w 89"/>
                    <a:gd name="T3" fmla="*/ 19 h 184"/>
                    <a:gd name="T4" fmla="*/ 9 w 89"/>
                    <a:gd name="T5" fmla="*/ 30 h 184"/>
                    <a:gd name="T6" fmla="*/ 18 w 89"/>
                    <a:gd name="T7" fmla="*/ 63 h 184"/>
                    <a:gd name="T8" fmla="*/ 30 w 89"/>
                    <a:gd name="T9" fmla="*/ 83 h 184"/>
                    <a:gd name="T10" fmla="*/ 42 w 89"/>
                    <a:gd name="T11" fmla="*/ 104 h 184"/>
                    <a:gd name="T12" fmla="*/ 65 w 89"/>
                    <a:gd name="T13" fmla="*/ 143 h 184"/>
                    <a:gd name="T14" fmla="*/ 74 w 89"/>
                    <a:gd name="T15" fmla="*/ 160 h 184"/>
                    <a:gd name="T16" fmla="*/ 85 w 89"/>
                    <a:gd name="T17" fmla="*/ 172 h 184"/>
                    <a:gd name="T18" fmla="*/ 89 w 89"/>
                    <a:gd name="T19" fmla="*/ 181 h 184"/>
                    <a:gd name="T20" fmla="*/ 80 w 89"/>
                    <a:gd name="T21" fmla="*/ 184 h 184"/>
                    <a:gd name="T22" fmla="*/ 42 w 89"/>
                    <a:gd name="T23" fmla="*/ 155 h 184"/>
                    <a:gd name="T24" fmla="*/ 20 w 89"/>
                    <a:gd name="T25" fmla="*/ 110 h 184"/>
                    <a:gd name="T26" fmla="*/ 2 w 89"/>
                    <a:gd name="T27" fmla="*/ 60 h 184"/>
                    <a:gd name="T28" fmla="*/ 0 w 89"/>
                    <a:gd name="T29" fmla="*/ 21 h 184"/>
                    <a:gd name="T30" fmla="*/ 9 w 89"/>
                    <a:gd name="T31" fmla="*/ 7 h 184"/>
                    <a:gd name="T32" fmla="*/ 27 w 89"/>
                    <a:gd name="T33" fmla="*/ 0 h 184"/>
                    <a:gd name="T34" fmla="*/ 35 w 89"/>
                    <a:gd name="T35" fmla="*/ 6 h 184"/>
                    <a:gd name="T36" fmla="*/ 29 w 89"/>
                    <a:gd name="T37" fmla="*/ 13 h 184"/>
                    <a:gd name="T38" fmla="*/ 29 w 89"/>
                    <a:gd name="T39" fmla="*/ 13 h 1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9"/>
                    <a:gd name="T61" fmla="*/ 0 h 184"/>
                    <a:gd name="T62" fmla="*/ 89 w 89"/>
                    <a:gd name="T63" fmla="*/ 184 h 1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9" h="184">
                      <a:moveTo>
                        <a:pt x="29" y="13"/>
                      </a:moveTo>
                      <a:lnTo>
                        <a:pt x="15" y="19"/>
                      </a:lnTo>
                      <a:lnTo>
                        <a:pt x="9" y="30"/>
                      </a:lnTo>
                      <a:lnTo>
                        <a:pt x="18" y="63"/>
                      </a:lnTo>
                      <a:lnTo>
                        <a:pt x="30" y="83"/>
                      </a:lnTo>
                      <a:lnTo>
                        <a:pt x="42" y="104"/>
                      </a:lnTo>
                      <a:lnTo>
                        <a:pt x="65" y="143"/>
                      </a:lnTo>
                      <a:lnTo>
                        <a:pt x="74" y="160"/>
                      </a:lnTo>
                      <a:lnTo>
                        <a:pt x="85" y="172"/>
                      </a:lnTo>
                      <a:lnTo>
                        <a:pt x="89" y="181"/>
                      </a:lnTo>
                      <a:lnTo>
                        <a:pt x="80" y="184"/>
                      </a:lnTo>
                      <a:lnTo>
                        <a:pt x="42" y="155"/>
                      </a:lnTo>
                      <a:lnTo>
                        <a:pt x="20" y="110"/>
                      </a:lnTo>
                      <a:lnTo>
                        <a:pt x="2" y="60"/>
                      </a:lnTo>
                      <a:lnTo>
                        <a:pt x="0" y="21"/>
                      </a:lnTo>
                      <a:lnTo>
                        <a:pt x="9" y="7"/>
                      </a:lnTo>
                      <a:lnTo>
                        <a:pt x="27" y="0"/>
                      </a:lnTo>
                      <a:lnTo>
                        <a:pt x="35" y="6"/>
                      </a:lnTo>
                      <a:lnTo>
                        <a:pt x="29" y="13"/>
                      </a:lnTo>
                      <a:close/>
                    </a:path>
                  </a:pathLst>
                </a:custGeom>
                <a:solidFill>
                  <a:srgbClr val="000000"/>
                </a:solidFill>
                <a:ln w="9525">
                  <a:noFill/>
                  <a:round/>
                  <a:headEnd/>
                  <a:tailEnd/>
                </a:ln>
              </p:spPr>
              <p:txBody>
                <a:bodyPr/>
                <a:lstStyle/>
                <a:p>
                  <a:endParaRPr lang="en-US"/>
                </a:p>
              </p:txBody>
            </p:sp>
            <p:sp>
              <p:nvSpPr>
                <p:cNvPr id="74901" name="Freeform 74"/>
                <p:cNvSpPr>
                  <a:spLocks/>
                </p:cNvSpPr>
                <p:nvPr/>
              </p:nvSpPr>
              <p:spPr bwMode="auto">
                <a:xfrm>
                  <a:off x="2176" y="2603"/>
                  <a:ext cx="55" cy="278"/>
                </a:xfrm>
                <a:custGeom>
                  <a:avLst/>
                  <a:gdLst>
                    <a:gd name="T0" fmla="*/ 68 w 110"/>
                    <a:gd name="T1" fmla="*/ 5 h 558"/>
                    <a:gd name="T2" fmla="*/ 89 w 110"/>
                    <a:gd name="T3" fmla="*/ 159 h 558"/>
                    <a:gd name="T4" fmla="*/ 110 w 110"/>
                    <a:gd name="T5" fmla="*/ 224 h 558"/>
                    <a:gd name="T6" fmla="*/ 104 w 110"/>
                    <a:gd name="T7" fmla="*/ 287 h 558"/>
                    <a:gd name="T8" fmla="*/ 84 w 110"/>
                    <a:gd name="T9" fmla="*/ 422 h 558"/>
                    <a:gd name="T10" fmla="*/ 74 w 110"/>
                    <a:gd name="T11" fmla="*/ 469 h 558"/>
                    <a:gd name="T12" fmla="*/ 55 w 110"/>
                    <a:gd name="T13" fmla="*/ 513 h 558"/>
                    <a:gd name="T14" fmla="*/ 22 w 110"/>
                    <a:gd name="T15" fmla="*/ 553 h 558"/>
                    <a:gd name="T16" fmla="*/ 4 w 110"/>
                    <a:gd name="T17" fmla="*/ 558 h 558"/>
                    <a:gd name="T18" fmla="*/ 0 w 110"/>
                    <a:gd name="T19" fmla="*/ 540 h 558"/>
                    <a:gd name="T20" fmla="*/ 15 w 110"/>
                    <a:gd name="T21" fmla="*/ 517 h 558"/>
                    <a:gd name="T22" fmla="*/ 33 w 110"/>
                    <a:gd name="T23" fmla="*/ 496 h 558"/>
                    <a:gd name="T24" fmla="*/ 57 w 110"/>
                    <a:gd name="T25" fmla="*/ 419 h 558"/>
                    <a:gd name="T26" fmla="*/ 63 w 110"/>
                    <a:gd name="T27" fmla="*/ 349 h 558"/>
                    <a:gd name="T28" fmla="*/ 78 w 110"/>
                    <a:gd name="T29" fmla="*/ 280 h 558"/>
                    <a:gd name="T30" fmla="*/ 89 w 110"/>
                    <a:gd name="T31" fmla="*/ 221 h 558"/>
                    <a:gd name="T32" fmla="*/ 74 w 110"/>
                    <a:gd name="T33" fmla="*/ 161 h 558"/>
                    <a:gd name="T34" fmla="*/ 75 w 110"/>
                    <a:gd name="T35" fmla="*/ 83 h 558"/>
                    <a:gd name="T36" fmla="*/ 54 w 110"/>
                    <a:gd name="T37" fmla="*/ 9 h 558"/>
                    <a:gd name="T38" fmla="*/ 58 w 110"/>
                    <a:gd name="T39" fmla="*/ 0 h 558"/>
                    <a:gd name="T40" fmla="*/ 68 w 110"/>
                    <a:gd name="T41" fmla="*/ 5 h 558"/>
                    <a:gd name="T42" fmla="*/ 68 w 110"/>
                    <a:gd name="T43" fmla="*/ 5 h 55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0"/>
                    <a:gd name="T67" fmla="*/ 0 h 558"/>
                    <a:gd name="T68" fmla="*/ 110 w 110"/>
                    <a:gd name="T69" fmla="*/ 558 h 55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0" h="558">
                      <a:moveTo>
                        <a:pt x="68" y="5"/>
                      </a:moveTo>
                      <a:lnTo>
                        <a:pt x="89" y="159"/>
                      </a:lnTo>
                      <a:lnTo>
                        <a:pt x="110" y="224"/>
                      </a:lnTo>
                      <a:lnTo>
                        <a:pt x="104" y="287"/>
                      </a:lnTo>
                      <a:lnTo>
                        <a:pt x="84" y="422"/>
                      </a:lnTo>
                      <a:lnTo>
                        <a:pt x="74" y="469"/>
                      </a:lnTo>
                      <a:lnTo>
                        <a:pt x="55" y="513"/>
                      </a:lnTo>
                      <a:lnTo>
                        <a:pt x="22" y="553"/>
                      </a:lnTo>
                      <a:lnTo>
                        <a:pt x="4" y="558"/>
                      </a:lnTo>
                      <a:lnTo>
                        <a:pt x="0" y="540"/>
                      </a:lnTo>
                      <a:lnTo>
                        <a:pt x="15" y="517"/>
                      </a:lnTo>
                      <a:lnTo>
                        <a:pt x="33" y="496"/>
                      </a:lnTo>
                      <a:lnTo>
                        <a:pt x="57" y="419"/>
                      </a:lnTo>
                      <a:lnTo>
                        <a:pt x="63" y="349"/>
                      </a:lnTo>
                      <a:lnTo>
                        <a:pt x="78" y="280"/>
                      </a:lnTo>
                      <a:lnTo>
                        <a:pt x="89" y="221"/>
                      </a:lnTo>
                      <a:lnTo>
                        <a:pt x="74" y="161"/>
                      </a:lnTo>
                      <a:lnTo>
                        <a:pt x="75" y="83"/>
                      </a:lnTo>
                      <a:lnTo>
                        <a:pt x="54" y="9"/>
                      </a:lnTo>
                      <a:lnTo>
                        <a:pt x="58" y="0"/>
                      </a:lnTo>
                      <a:lnTo>
                        <a:pt x="68" y="5"/>
                      </a:lnTo>
                      <a:close/>
                    </a:path>
                  </a:pathLst>
                </a:custGeom>
                <a:solidFill>
                  <a:srgbClr val="000000"/>
                </a:solidFill>
                <a:ln w="9525">
                  <a:noFill/>
                  <a:round/>
                  <a:headEnd/>
                  <a:tailEnd/>
                </a:ln>
              </p:spPr>
              <p:txBody>
                <a:bodyPr/>
                <a:lstStyle/>
                <a:p>
                  <a:endParaRPr lang="en-US"/>
                </a:p>
              </p:txBody>
            </p:sp>
            <p:sp>
              <p:nvSpPr>
                <p:cNvPr id="74902" name="Freeform 75"/>
                <p:cNvSpPr>
                  <a:spLocks/>
                </p:cNvSpPr>
                <p:nvPr/>
              </p:nvSpPr>
              <p:spPr bwMode="auto">
                <a:xfrm>
                  <a:off x="2025" y="2830"/>
                  <a:ext cx="127" cy="62"/>
                </a:xfrm>
                <a:custGeom>
                  <a:avLst/>
                  <a:gdLst>
                    <a:gd name="T0" fmla="*/ 9 w 254"/>
                    <a:gd name="T1" fmla="*/ 0 h 124"/>
                    <a:gd name="T2" fmla="*/ 53 w 254"/>
                    <a:gd name="T3" fmla="*/ 23 h 124"/>
                    <a:gd name="T4" fmla="*/ 89 w 254"/>
                    <a:gd name="T5" fmla="*/ 44 h 124"/>
                    <a:gd name="T6" fmla="*/ 127 w 254"/>
                    <a:gd name="T7" fmla="*/ 64 h 124"/>
                    <a:gd name="T8" fmla="*/ 172 w 254"/>
                    <a:gd name="T9" fmla="*/ 82 h 124"/>
                    <a:gd name="T10" fmla="*/ 243 w 254"/>
                    <a:gd name="T11" fmla="*/ 97 h 124"/>
                    <a:gd name="T12" fmla="*/ 254 w 254"/>
                    <a:gd name="T13" fmla="*/ 112 h 124"/>
                    <a:gd name="T14" fmla="*/ 249 w 254"/>
                    <a:gd name="T15" fmla="*/ 121 h 124"/>
                    <a:gd name="T16" fmla="*/ 240 w 254"/>
                    <a:gd name="T17" fmla="*/ 124 h 124"/>
                    <a:gd name="T18" fmla="*/ 166 w 254"/>
                    <a:gd name="T19" fmla="*/ 112 h 124"/>
                    <a:gd name="T20" fmla="*/ 83 w 254"/>
                    <a:gd name="T21" fmla="*/ 67 h 124"/>
                    <a:gd name="T22" fmla="*/ 66 w 254"/>
                    <a:gd name="T23" fmla="*/ 52 h 124"/>
                    <a:gd name="T24" fmla="*/ 47 w 254"/>
                    <a:gd name="T25" fmla="*/ 38 h 124"/>
                    <a:gd name="T26" fmla="*/ 27 w 254"/>
                    <a:gd name="T27" fmla="*/ 24 h 124"/>
                    <a:gd name="T28" fmla="*/ 4 w 254"/>
                    <a:gd name="T29" fmla="*/ 12 h 124"/>
                    <a:gd name="T30" fmla="*/ 0 w 254"/>
                    <a:gd name="T31" fmla="*/ 3 h 124"/>
                    <a:gd name="T32" fmla="*/ 9 w 254"/>
                    <a:gd name="T33" fmla="*/ 0 h 124"/>
                    <a:gd name="T34" fmla="*/ 9 w 254"/>
                    <a:gd name="T35" fmla="*/ 0 h 1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4"/>
                    <a:gd name="T55" fmla="*/ 0 h 124"/>
                    <a:gd name="T56" fmla="*/ 254 w 254"/>
                    <a:gd name="T57" fmla="*/ 124 h 1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4" h="124">
                      <a:moveTo>
                        <a:pt x="9" y="0"/>
                      </a:moveTo>
                      <a:lnTo>
                        <a:pt x="53" y="23"/>
                      </a:lnTo>
                      <a:lnTo>
                        <a:pt x="89" y="44"/>
                      </a:lnTo>
                      <a:lnTo>
                        <a:pt x="127" y="64"/>
                      </a:lnTo>
                      <a:lnTo>
                        <a:pt x="172" y="82"/>
                      </a:lnTo>
                      <a:lnTo>
                        <a:pt x="243" y="97"/>
                      </a:lnTo>
                      <a:lnTo>
                        <a:pt x="254" y="112"/>
                      </a:lnTo>
                      <a:lnTo>
                        <a:pt x="249" y="121"/>
                      </a:lnTo>
                      <a:lnTo>
                        <a:pt x="240" y="124"/>
                      </a:lnTo>
                      <a:lnTo>
                        <a:pt x="166" y="112"/>
                      </a:lnTo>
                      <a:lnTo>
                        <a:pt x="83" y="67"/>
                      </a:lnTo>
                      <a:lnTo>
                        <a:pt x="66" y="52"/>
                      </a:lnTo>
                      <a:lnTo>
                        <a:pt x="47" y="38"/>
                      </a:lnTo>
                      <a:lnTo>
                        <a:pt x="27" y="24"/>
                      </a:lnTo>
                      <a:lnTo>
                        <a:pt x="4" y="12"/>
                      </a:lnTo>
                      <a:lnTo>
                        <a:pt x="0" y="3"/>
                      </a:lnTo>
                      <a:lnTo>
                        <a:pt x="9" y="0"/>
                      </a:lnTo>
                      <a:close/>
                    </a:path>
                  </a:pathLst>
                </a:custGeom>
                <a:solidFill>
                  <a:srgbClr val="000000"/>
                </a:solidFill>
                <a:ln w="9525">
                  <a:noFill/>
                  <a:round/>
                  <a:headEnd/>
                  <a:tailEnd/>
                </a:ln>
              </p:spPr>
              <p:txBody>
                <a:bodyPr/>
                <a:lstStyle/>
                <a:p>
                  <a:endParaRPr lang="en-US"/>
                </a:p>
              </p:txBody>
            </p:sp>
            <p:sp>
              <p:nvSpPr>
                <p:cNvPr id="74903" name="Freeform 76"/>
                <p:cNvSpPr>
                  <a:spLocks/>
                </p:cNvSpPr>
                <p:nvPr/>
              </p:nvSpPr>
              <p:spPr bwMode="auto">
                <a:xfrm>
                  <a:off x="2038" y="2855"/>
                  <a:ext cx="89" cy="89"/>
                </a:xfrm>
                <a:custGeom>
                  <a:avLst/>
                  <a:gdLst>
                    <a:gd name="T0" fmla="*/ 10 w 179"/>
                    <a:gd name="T1" fmla="*/ 0 h 178"/>
                    <a:gd name="T2" fmla="*/ 44 w 179"/>
                    <a:gd name="T3" fmla="*/ 39 h 178"/>
                    <a:gd name="T4" fmla="*/ 70 w 179"/>
                    <a:gd name="T5" fmla="*/ 79 h 178"/>
                    <a:gd name="T6" fmla="*/ 99 w 179"/>
                    <a:gd name="T7" fmla="*/ 113 h 178"/>
                    <a:gd name="T8" fmla="*/ 117 w 179"/>
                    <a:gd name="T9" fmla="*/ 130 h 178"/>
                    <a:gd name="T10" fmla="*/ 138 w 179"/>
                    <a:gd name="T11" fmla="*/ 144 h 178"/>
                    <a:gd name="T12" fmla="*/ 171 w 179"/>
                    <a:gd name="T13" fmla="*/ 157 h 178"/>
                    <a:gd name="T14" fmla="*/ 179 w 179"/>
                    <a:gd name="T15" fmla="*/ 171 h 178"/>
                    <a:gd name="T16" fmla="*/ 165 w 179"/>
                    <a:gd name="T17" fmla="*/ 178 h 178"/>
                    <a:gd name="T18" fmla="*/ 130 w 179"/>
                    <a:gd name="T19" fmla="*/ 171 h 178"/>
                    <a:gd name="T20" fmla="*/ 90 w 179"/>
                    <a:gd name="T21" fmla="*/ 138 h 178"/>
                    <a:gd name="T22" fmla="*/ 61 w 179"/>
                    <a:gd name="T23" fmla="*/ 97 h 178"/>
                    <a:gd name="T24" fmla="*/ 49 w 179"/>
                    <a:gd name="T25" fmla="*/ 76 h 178"/>
                    <a:gd name="T26" fmla="*/ 35 w 179"/>
                    <a:gd name="T27" fmla="*/ 53 h 178"/>
                    <a:gd name="T28" fmla="*/ 20 w 179"/>
                    <a:gd name="T29" fmla="*/ 30 h 178"/>
                    <a:gd name="T30" fmla="*/ 0 w 179"/>
                    <a:gd name="T31" fmla="*/ 9 h 178"/>
                    <a:gd name="T32" fmla="*/ 0 w 179"/>
                    <a:gd name="T33" fmla="*/ 0 h 178"/>
                    <a:gd name="T34" fmla="*/ 10 w 179"/>
                    <a:gd name="T35" fmla="*/ 0 h 178"/>
                    <a:gd name="T36" fmla="*/ 10 w 179"/>
                    <a:gd name="T37" fmla="*/ 0 h 1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178"/>
                    <a:gd name="T59" fmla="*/ 179 w 179"/>
                    <a:gd name="T60" fmla="*/ 178 h 1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178">
                      <a:moveTo>
                        <a:pt x="10" y="0"/>
                      </a:moveTo>
                      <a:lnTo>
                        <a:pt x="44" y="39"/>
                      </a:lnTo>
                      <a:lnTo>
                        <a:pt x="70" y="79"/>
                      </a:lnTo>
                      <a:lnTo>
                        <a:pt x="99" y="113"/>
                      </a:lnTo>
                      <a:lnTo>
                        <a:pt x="117" y="130"/>
                      </a:lnTo>
                      <a:lnTo>
                        <a:pt x="138" y="144"/>
                      </a:lnTo>
                      <a:lnTo>
                        <a:pt x="171" y="157"/>
                      </a:lnTo>
                      <a:lnTo>
                        <a:pt x="179" y="171"/>
                      </a:lnTo>
                      <a:lnTo>
                        <a:pt x="165" y="178"/>
                      </a:lnTo>
                      <a:lnTo>
                        <a:pt x="130" y="171"/>
                      </a:lnTo>
                      <a:lnTo>
                        <a:pt x="90" y="138"/>
                      </a:lnTo>
                      <a:lnTo>
                        <a:pt x="61" y="97"/>
                      </a:lnTo>
                      <a:lnTo>
                        <a:pt x="49" y="76"/>
                      </a:lnTo>
                      <a:lnTo>
                        <a:pt x="35" y="53"/>
                      </a:lnTo>
                      <a:lnTo>
                        <a:pt x="20" y="30"/>
                      </a:lnTo>
                      <a:lnTo>
                        <a:pt x="0" y="9"/>
                      </a:lnTo>
                      <a:lnTo>
                        <a:pt x="0" y="0"/>
                      </a:lnTo>
                      <a:lnTo>
                        <a:pt x="10" y="0"/>
                      </a:lnTo>
                      <a:close/>
                    </a:path>
                  </a:pathLst>
                </a:custGeom>
                <a:solidFill>
                  <a:srgbClr val="000000"/>
                </a:solidFill>
                <a:ln w="9525">
                  <a:noFill/>
                  <a:round/>
                  <a:headEnd/>
                  <a:tailEnd/>
                </a:ln>
              </p:spPr>
              <p:txBody>
                <a:bodyPr/>
                <a:lstStyle/>
                <a:p>
                  <a:endParaRPr lang="en-US"/>
                </a:p>
              </p:txBody>
            </p:sp>
            <p:sp>
              <p:nvSpPr>
                <p:cNvPr id="74904" name="Freeform 77"/>
                <p:cNvSpPr>
                  <a:spLocks/>
                </p:cNvSpPr>
                <p:nvPr/>
              </p:nvSpPr>
              <p:spPr bwMode="auto">
                <a:xfrm>
                  <a:off x="1987" y="2842"/>
                  <a:ext cx="77" cy="145"/>
                </a:xfrm>
                <a:custGeom>
                  <a:avLst/>
                  <a:gdLst>
                    <a:gd name="T0" fmla="*/ 13 w 154"/>
                    <a:gd name="T1" fmla="*/ 5 h 290"/>
                    <a:gd name="T2" fmla="*/ 25 w 154"/>
                    <a:gd name="T3" fmla="*/ 32 h 290"/>
                    <a:gd name="T4" fmla="*/ 41 w 154"/>
                    <a:gd name="T5" fmla="*/ 55 h 290"/>
                    <a:gd name="T6" fmla="*/ 71 w 154"/>
                    <a:gd name="T7" fmla="*/ 103 h 290"/>
                    <a:gd name="T8" fmla="*/ 98 w 154"/>
                    <a:gd name="T9" fmla="*/ 171 h 290"/>
                    <a:gd name="T10" fmla="*/ 112 w 154"/>
                    <a:gd name="T11" fmla="*/ 203 h 290"/>
                    <a:gd name="T12" fmla="*/ 131 w 154"/>
                    <a:gd name="T13" fmla="*/ 236 h 290"/>
                    <a:gd name="T14" fmla="*/ 154 w 154"/>
                    <a:gd name="T15" fmla="*/ 272 h 290"/>
                    <a:gd name="T16" fmla="*/ 148 w 154"/>
                    <a:gd name="T17" fmla="*/ 290 h 290"/>
                    <a:gd name="T18" fmla="*/ 128 w 154"/>
                    <a:gd name="T19" fmla="*/ 286 h 290"/>
                    <a:gd name="T20" fmla="*/ 104 w 154"/>
                    <a:gd name="T21" fmla="*/ 253 h 290"/>
                    <a:gd name="T22" fmla="*/ 74 w 154"/>
                    <a:gd name="T23" fmla="*/ 185 h 290"/>
                    <a:gd name="T24" fmla="*/ 51 w 154"/>
                    <a:gd name="T25" fmla="*/ 111 h 290"/>
                    <a:gd name="T26" fmla="*/ 37 w 154"/>
                    <a:gd name="T27" fmla="*/ 83 h 290"/>
                    <a:gd name="T28" fmla="*/ 24 w 154"/>
                    <a:gd name="T29" fmla="*/ 61 h 290"/>
                    <a:gd name="T30" fmla="*/ 0 w 154"/>
                    <a:gd name="T31" fmla="*/ 8 h 290"/>
                    <a:gd name="T32" fmla="*/ 6 w 154"/>
                    <a:gd name="T33" fmla="*/ 0 h 290"/>
                    <a:gd name="T34" fmla="*/ 13 w 154"/>
                    <a:gd name="T35" fmla="*/ 5 h 290"/>
                    <a:gd name="T36" fmla="*/ 13 w 154"/>
                    <a:gd name="T37" fmla="*/ 5 h 2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4"/>
                    <a:gd name="T58" fmla="*/ 0 h 290"/>
                    <a:gd name="T59" fmla="*/ 154 w 154"/>
                    <a:gd name="T60" fmla="*/ 290 h 2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4" h="290">
                      <a:moveTo>
                        <a:pt x="13" y="5"/>
                      </a:moveTo>
                      <a:lnTo>
                        <a:pt x="25" y="32"/>
                      </a:lnTo>
                      <a:lnTo>
                        <a:pt x="41" y="55"/>
                      </a:lnTo>
                      <a:lnTo>
                        <a:pt x="71" y="103"/>
                      </a:lnTo>
                      <a:lnTo>
                        <a:pt x="98" y="171"/>
                      </a:lnTo>
                      <a:lnTo>
                        <a:pt x="112" y="203"/>
                      </a:lnTo>
                      <a:lnTo>
                        <a:pt x="131" y="236"/>
                      </a:lnTo>
                      <a:lnTo>
                        <a:pt x="154" y="272"/>
                      </a:lnTo>
                      <a:lnTo>
                        <a:pt x="148" y="290"/>
                      </a:lnTo>
                      <a:lnTo>
                        <a:pt x="128" y="286"/>
                      </a:lnTo>
                      <a:lnTo>
                        <a:pt x="104" y="253"/>
                      </a:lnTo>
                      <a:lnTo>
                        <a:pt x="74" y="185"/>
                      </a:lnTo>
                      <a:lnTo>
                        <a:pt x="51" y="111"/>
                      </a:lnTo>
                      <a:lnTo>
                        <a:pt x="37" y="83"/>
                      </a:lnTo>
                      <a:lnTo>
                        <a:pt x="24" y="61"/>
                      </a:lnTo>
                      <a:lnTo>
                        <a:pt x="0" y="8"/>
                      </a:lnTo>
                      <a:lnTo>
                        <a:pt x="6" y="0"/>
                      </a:lnTo>
                      <a:lnTo>
                        <a:pt x="13" y="5"/>
                      </a:lnTo>
                      <a:close/>
                    </a:path>
                  </a:pathLst>
                </a:custGeom>
                <a:solidFill>
                  <a:srgbClr val="000000"/>
                </a:solidFill>
                <a:ln w="9525">
                  <a:noFill/>
                  <a:round/>
                  <a:headEnd/>
                  <a:tailEnd/>
                </a:ln>
              </p:spPr>
              <p:txBody>
                <a:bodyPr/>
                <a:lstStyle/>
                <a:p>
                  <a:endParaRPr lang="en-US"/>
                </a:p>
              </p:txBody>
            </p:sp>
            <p:sp>
              <p:nvSpPr>
                <p:cNvPr id="74905" name="Freeform 78"/>
                <p:cNvSpPr>
                  <a:spLocks/>
                </p:cNvSpPr>
                <p:nvPr/>
              </p:nvSpPr>
              <p:spPr bwMode="auto">
                <a:xfrm>
                  <a:off x="2070" y="2947"/>
                  <a:ext cx="66" cy="75"/>
                </a:xfrm>
                <a:custGeom>
                  <a:avLst/>
                  <a:gdLst>
                    <a:gd name="T0" fmla="*/ 130 w 133"/>
                    <a:gd name="T1" fmla="*/ 12 h 150"/>
                    <a:gd name="T2" fmla="*/ 98 w 133"/>
                    <a:gd name="T3" fmla="*/ 46 h 150"/>
                    <a:gd name="T4" fmla="*/ 69 w 133"/>
                    <a:gd name="T5" fmla="*/ 82 h 150"/>
                    <a:gd name="T6" fmla="*/ 42 w 133"/>
                    <a:gd name="T7" fmla="*/ 117 h 150"/>
                    <a:gd name="T8" fmla="*/ 12 w 133"/>
                    <a:gd name="T9" fmla="*/ 147 h 150"/>
                    <a:gd name="T10" fmla="*/ 3 w 133"/>
                    <a:gd name="T11" fmla="*/ 150 h 150"/>
                    <a:gd name="T12" fmla="*/ 0 w 133"/>
                    <a:gd name="T13" fmla="*/ 141 h 150"/>
                    <a:gd name="T14" fmla="*/ 17 w 133"/>
                    <a:gd name="T15" fmla="*/ 97 h 150"/>
                    <a:gd name="T16" fmla="*/ 45 w 133"/>
                    <a:gd name="T17" fmla="*/ 61 h 150"/>
                    <a:gd name="T18" fmla="*/ 76 w 133"/>
                    <a:gd name="T19" fmla="*/ 23 h 150"/>
                    <a:gd name="T20" fmla="*/ 98 w 133"/>
                    <a:gd name="T21" fmla="*/ 11 h 150"/>
                    <a:gd name="T22" fmla="*/ 125 w 133"/>
                    <a:gd name="T23" fmla="*/ 0 h 150"/>
                    <a:gd name="T24" fmla="*/ 133 w 133"/>
                    <a:gd name="T25" fmla="*/ 3 h 150"/>
                    <a:gd name="T26" fmla="*/ 130 w 133"/>
                    <a:gd name="T27" fmla="*/ 12 h 150"/>
                    <a:gd name="T28" fmla="*/ 130 w 133"/>
                    <a:gd name="T29" fmla="*/ 12 h 1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3"/>
                    <a:gd name="T46" fmla="*/ 0 h 150"/>
                    <a:gd name="T47" fmla="*/ 133 w 133"/>
                    <a:gd name="T48" fmla="*/ 150 h 1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3" h="150">
                      <a:moveTo>
                        <a:pt x="130" y="12"/>
                      </a:moveTo>
                      <a:lnTo>
                        <a:pt x="98" y="46"/>
                      </a:lnTo>
                      <a:lnTo>
                        <a:pt x="69" y="82"/>
                      </a:lnTo>
                      <a:lnTo>
                        <a:pt x="42" y="117"/>
                      </a:lnTo>
                      <a:lnTo>
                        <a:pt x="12" y="147"/>
                      </a:lnTo>
                      <a:lnTo>
                        <a:pt x="3" y="150"/>
                      </a:lnTo>
                      <a:lnTo>
                        <a:pt x="0" y="141"/>
                      </a:lnTo>
                      <a:lnTo>
                        <a:pt x="17" y="97"/>
                      </a:lnTo>
                      <a:lnTo>
                        <a:pt x="45" y="61"/>
                      </a:lnTo>
                      <a:lnTo>
                        <a:pt x="76" y="23"/>
                      </a:lnTo>
                      <a:lnTo>
                        <a:pt x="98" y="11"/>
                      </a:lnTo>
                      <a:lnTo>
                        <a:pt x="125" y="0"/>
                      </a:lnTo>
                      <a:lnTo>
                        <a:pt x="133" y="3"/>
                      </a:lnTo>
                      <a:lnTo>
                        <a:pt x="130" y="12"/>
                      </a:lnTo>
                      <a:close/>
                    </a:path>
                  </a:pathLst>
                </a:custGeom>
                <a:solidFill>
                  <a:srgbClr val="000000"/>
                </a:solidFill>
                <a:ln w="9525">
                  <a:noFill/>
                  <a:round/>
                  <a:headEnd/>
                  <a:tailEnd/>
                </a:ln>
              </p:spPr>
              <p:txBody>
                <a:bodyPr/>
                <a:lstStyle/>
                <a:p>
                  <a:endParaRPr lang="en-US"/>
                </a:p>
              </p:txBody>
            </p:sp>
            <p:sp>
              <p:nvSpPr>
                <p:cNvPr id="74906" name="Freeform 79"/>
                <p:cNvSpPr>
                  <a:spLocks/>
                </p:cNvSpPr>
                <p:nvPr/>
              </p:nvSpPr>
              <p:spPr bwMode="auto">
                <a:xfrm>
                  <a:off x="2132" y="2886"/>
                  <a:ext cx="24" cy="61"/>
                </a:xfrm>
                <a:custGeom>
                  <a:avLst/>
                  <a:gdLst>
                    <a:gd name="T0" fmla="*/ 0 w 48"/>
                    <a:gd name="T1" fmla="*/ 113 h 122"/>
                    <a:gd name="T2" fmla="*/ 6 w 48"/>
                    <a:gd name="T3" fmla="*/ 62 h 122"/>
                    <a:gd name="T4" fmla="*/ 35 w 48"/>
                    <a:gd name="T5" fmla="*/ 5 h 122"/>
                    <a:gd name="T6" fmla="*/ 42 w 48"/>
                    <a:gd name="T7" fmla="*/ 0 h 122"/>
                    <a:gd name="T8" fmla="*/ 48 w 48"/>
                    <a:gd name="T9" fmla="*/ 8 h 122"/>
                    <a:gd name="T10" fmla="*/ 30 w 48"/>
                    <a:gd name="T11" fmla="*/ 73 h 122"/>
                    <a:gd name="T12" fmla="*/ 15 w 48"/>
                    <a:gd name="T13" fmla="*/ 115 h 122"/>
                    <a:gd name="T14" fmla="*/ 7 w 48"/>
                    <a:gd name="T15" fmla="*/ 122 h 122"/>
                    <a:gd name="T16" fmla="*/ 0 w 48"/>
                    <a:gd name="T17" fmla="*/ 113 h 122"/>
                    <a:gd name="T18" fmla="*/ 0 w 48"/>
                    <a:gd name="T19" fmla="*/ 113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22"/>
                    <a:gd name="T32" fmla="*/ 48 w 4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22">
                      <a:moveTo>
                        <a:pt x="0" y="113"/>
                      </a:moveTo>
                      <a:lnTo>
                        <a:pt x="6" y="62"/>
                      </a:lnTo>
                      <a:lnTo>
                        <a:pt x="35" y="5"/>
                      </a:lnTo>
                      <a:lnTo>
                        <a:pt x="42" y="0"/>
                      </a:lnTo>
                      <a:lnTo>
                        <a:pt x="48" y="8"/>
                      </a:lnTo>
                      <a:lnTo>
                        <a:pt x="30" y="73"/>
                      </a:lnTo>
                      <a:lnTo>
                        <a:pt x="15" y="115"/>
                      </a:lnTo>
                      <a:lnTo>
                        <a:pt x="7" y="122"/>
                      </a:lnTo>
                      <a:lnTo>
                        <a:pt x="0" y="113"/>
                      </a:lnTo>
                      <a:close/>
                    </a:path>
                  </a:pathLst>
                </a:custGeom>
                <a:solidFill>
                  <a:srgbClr val="000000"/>
                </a:solidFill>
                <a:ln w="9525">
                  <a:noFill/>
                  <a:round/>
                  <a:headEnd/>
                  <a:tailEnd/>
                </a:ln>
              </p:spPr>
              <p:txBody>
                <a:bodyPr/>
                <a:lstStyle/>
                <a:p>
                  <a:endParaRPr lang="en-US"/>
                </a:p>
              </p:txBody>
            </p:sp>
            <p:sp>
              <p:nvSpPr>
                <p:cNvPr id="74907" name="Freeform 80"/>
                <p:cNvSpPr>
                  <a:spLocks/>
                </p:cNvSpPr>
                <p:nvPr/>
              </p:nvSpPr>
              <p:spPr bwMode="auto">
                <a:xfrm>
                  <a:off x="1927" y="2797"/>
                  <a:ext cx="52" cy="53"/>
                </a:xfrm>
                <a:custGeom>
                  <a:avLst/>
                  <a:gdLst>
                    <a:gd name="T0" fmla="*/ 102 w 105"/>
                    <a:gd name="T1" fmla="*/ 12 h 107"/>
                    <a:gd name="T2" fmla="*/ 43 w 105"/>
                    <a:gd name="T3" fmla="*/ 60 h 107"/>
                    <a:gd name="T4" fmla="*/ 12 w 105"/>
                    <a:gd name="T5" fmla="*/ 104 h 107"/>
                    <a:gd name="T6" fmla="*/ 3 w 105"/>
                    <a:gd name="T7" fmla="*/ 107 h 107"/>
                    <a:gd name="T8" fmla="*/ 0 w 105"/>
                    <a:gd name="T9" fmla="*/ 99 h 107"/>
                    <a:gd name="T10" fmla="*/ 26 w 105"/>
                    <a:gd name="T11" fmla="*/ 47 h 107"/>
                    <a:gd name="T12" fmla="*/ 41 w 105"/>
                    <a:gd name="T13" fmla="*/ 31 h 107"/>
                    <a:gd name="T14" fmla="*/ 58 w 105"/>
                    <a:gd name="T15" fmla="*/ 21 h 107"/>
                    <a:gd name="T16" fmla="*/ 94 w 105"/>
                    <a:gd name="T17" fmla="*/ 0 h 107"/>
                    <a:gd name="T18" fmla="*/ 105 w 105"/>
                    <a:gd name="T19" fmla="*/ 3 h 107"/>
                    <a:gd name="T20" fmla="*/ 102 w 105"/>
                    <a:gd name="T21" fmla="*/ 12 h 107"/>
                    <a:gd name="T22" fmla="*/ 102 w 105"/>
                    <a:gd name="T23" fmla="*/ 12 h 1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107"/>
                    <a:gd name="T38" fmla="*/ 105 w 105"/>
                    <a:gd name="T39" fmla="*/ 107 h 10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107">
                      <a:moveTo>
                        <a:pt x="102" y="12"/>
                      </a:moveTo>
                      <a:lnTo>
                        <a:pt x="43" y="60"/>
                      </a:lnTo>
                      <a:lnTo>
                        <a:pt x="12" y="104"/>
                      </a:lnTo>
                      <a:lnTo>
                        <a:pt x="3" y="107"/>
                      </a:lnTo>
                      <a:lnTo>
                        <a:pt x="0" y="99"/>
                      </a:lnTo>
                      <a:lnTo>
                        <a:pt x="26" y="47"/>
                      </a:lnTo>
                      <a:lnTo>
                        <a:pt x="41" y="31"/>
                      </a:lnTo>
                      <a:lnTo>
                        <a:pt x="58" y="21"/>
                      </a:lnTo>
                      <a:lnTo>
                        <a:pt x="94" y="0"/>
                      </a:lnTo>
                      <a:lnTo>
                        <a:pt x="105" y="3"/>
                      </a:lnTo>
                      <a:lnTo>
                        <a:pt x="102" y="12"/>
                      </a:lnTo>
                      <a:close/>
                    </a:path>
                  </a:pathLst>
                </a:custGeom>
                <a:solidFill>
                  <a:srgbClr val="000000"/>
                </a:solidFill>
                <a:ln w="9525">
                  <a:noFill/>
                  <a:round/>
                  <a:headEnd/>
                  <a:tailEnd/>
                </a:ln>
              </p:spPr>
              <p:txBody>
                <a:bodyPr/>
                <a:lstStyle/>
                <a:p>
                  <a:endParaRPr lang="en-US"/>
                </a:p>
              </p:txBody>
            </p:sp>
            <p:sp>
              <p:nvSpPr>
                <p:cNvPr id="74908" name="Freeform 81"/>
                <p:cNvSpPr>
                  <a:spLocks/>
                </p:cNvSpPr>
                <p:nvPr/>
              </p:nvSpPr>
              <p:spPr bwMode="auto">
                <a:xfrm>
                  <a:off x="1592" y="2816"/>
                  <a:ext cx="333" cy="418"/>
                </a:xfrm>
                <a:custGeom>
                  <a:avLst/>
                  <a:gdLst>
                    <a:gd name="T0" fmla="*/ 667 w 667"/>
                    <a:gd name="T1" fmla="*/ 13 h 838"/>
                    <a:gd name="T2" fmla="*/ 614 w 667"/>
                    <a:gd name="T3" fmla="*/ 40 h 838"/>
                    <a:gd name="T4" fmla="*/ 558 w 667"/>
                    <a:gd name="T5" fmla="*/ 64 h 838"/>
                    <a:gd name="T6" fmla="*/ 513 w 667"/>
                    <a:gd name="T7" fmla="*/ 85 h 838"/>
                    <a:gd name="T8" fmla="*/ 491 w 667"/>
                    <a:gd name="T9" fmla="*/ 99 h 838"/>
                    <a:gd name="T10" fmla="*/ 467 w 667"/>
                    <a:gd name="T11" fmla="*/ 111 h 838"/>
                    <a:gd name="T12" fmla="*/ 413 w 667"/>
                    <a:gd name="T13" fmla="*/ 121 h 838"/>
                    <a:gd name="T14" fmla="*/ 393 w 667"/>
                    <a:gd name="T15" fmla="*/ 141 h 838"/>
                    <a:gd name="T16" fmla="*/ 375 w 667"/>
                    <a:gd name="T17" fmla="*/ 159 h 838"/>
                    <a:gd name="T18" fmla="*/ 357 w 667"/>
                    <a:gd name="T19" fmla="*/ 176 h 838"/>
                    <a:gd name="T20" fmla="*/ 339 w 667"/>
                    <a:gd name="T21" fmla="*/ 192 h 838"/>
                    <a:gd name="T22" fmla="*/ 321 w 667"/>
                    <a:gd name="T23" fmla="*/ 207 h 838"/>
                    <a:gd name="T24" fmla="*/ 301 w 667"/>
                    <a:gd name="T25" fmla="*/ 223 h 838"/>
                    <a:gd name="T26" fmla="*/ 280 w 667"/>
                    <a:gd name="T27" fmla="*/ 239 h 838"/>
                    <a:gd name="T28" fmla="*/ 256 w 667"/>
                    <a:gd name="T29" fmla="*/ 256 h 838"/>
                    <a:gd name="T30" fmla="*/ 227 w 667"/>
                    <a:gd name="T31" fmla="*/ 289 h 838"/>
                    <a:gd name="T32" fmla="*/ 210 w 667"/>
                    <a:gd name="T33" fmla="*/ 325 h 838"/>
                    <a:gd name="T34" fmla="*/ 198 w 667"/>
                    <a:gd name="T35" fmla="*/ 411 h 838"/>
                    <a:gd name="T36" fmla="*/ 188 w 667"/>
                    <a:gd name="T37" fmla="*/ 455 h 838"/>
                    <a:gd name="T38" fmla="*/ 167 w 667"/>
                    <a:gd name="T39" fmla="*/ 550 h 838"/>
                    <a:gd name="T40" fmla="*/ 154 w 667"/>
                    <a:gd name="T41" fmla="*/ 590 h 838"/>
                    <a:gd name="T42" fmla="*/ 139 w 667"/>
                    <a:gd name="T43" fmla="*/ 626 h 838"/>
                    <a:gd name="T44" fmla="*/ 124 w 667"/>
                    <a:gd name="T45" fmla="*/ 658 h 838"/>
                    <a:gd name="T46" fmla="*/ 108 w 667"/>
                    <a:gd name="T47" fmla="*/ 689 h 838"/>
                    <a:gd name="T48" fmla="*/ 89 w 667"/>
                    <a:gd name="T49" fmla="*/ 720 h 838"/>
                    <a:gd name="T50" fmla="*/ 73 w 667"/>
                    <a:gd name="T51" fmla="*/ 753 h 838"/>
                    <a:gd name="T52" fmla="*/ 37 w 667"/>
                    <a:gd name="T53" fmla="*/ 825 h 838"/>
                    <a:gd name="T54" fmla="*/ 26 w 667"/>
                    <a:gd name="T55" fmla="*/ 838 h 838"/>
                    <a:gd name="T56" fmla="*/ 11 w 667"/>
                    <a:gd name="T57" fmla="*/ 836 h 838"/>
                    <a:gd name="T58" fmla="*/ 0 w 667"/>
                    <a:gd name="T59" fmla="*/ 810 h 838"/>
                    <a:gd name="T60" fmla="*/ 17 w 667"/>
                    <a:gd name="T61" fmla="*/ 773 h 838"/>
                    <a:gd name="T62" fmla="*/ 35 w 667"/>
                    <a:gd name="T63" fmla="*/ 738 h 838"/>
                    <a:gd name="T64" fmla="*/ 53 w 667"/>
                    <a:gd name="T65" fmla="*/ 708 h 838"/>
                    <a:gd name="T66" fmla="*/ 70 w 667"/>
                    <a:gd name="T67" fmla="*/ 677 h 838"/>
                    <a:gd name="T68" fmla="*/ 103 w 667"/>
                    <a:gd name="T69" fmla="*/ 615 h 838"/>
                    <a:gd name="T70" fmla="*/ 129 w 667"/>
                    <a:gd name="T71" fmla="*/ 541 h 838"/>
                    <a:gd name="T72" fmla="*/ 145 w 667"/>
                    <a:gd name="T73" fmla="*/ 446 h 838"/>
                    <a:gd name="T74" fmla="*/ 154 w 667"/>
                    <a:gd name="T75" fmla="*/ 404 h 838"/>
                    <a:gd name="T76" fmla="*/ 165 w 667"/>
                    <a:gd name="T77" fmla="*/ 356 h 838"/>
                    <a:gd name="T78" fmla="*/ 183 w 667"/>
                    <a:gd name="T79" fmla="*/ 315 h 838"/>
                    <a:gd name="T80" fmla="*/ 210 w 667"/>
                    <a:gd name="T81" fmla="*/ 278 h 838"/>
                    <a:gd name="T82" fmla="*/ 228 w 667"/>
                    <a:gd name="T83" fmla="*/ 262 h 838"/>
                    <a:gd name="T84" fmla="*/ 248 w 667"/>
                    <a:gd name="T85" fmla="*/ 245 h 838"/>
                    <a:gd name="T86" fmla="*/ 271 w 667"/>
                    <a:gd name="T87" fmla="*/ 229 h 838"/>
                    <a:gd name="T88" fmla="*/ 292 w 667"/>
                    <a:gd name="T89" fmla="*/ 212 h 838"/>
                    <a:gd name="T90" fmla="*/ 312 w 667"/>
                    <a:gd name="T91" fmla="*/ 197 h 838"/>
                    <a:gd name="T92" fmla="*/ 331 w 667"/>
                    <a:gd name="T93" fmla="*/ 182 h 838"/>
                    <a:gd name="T94" fmla="*/ 349 w 667"/>
                    <a:gd name="T95" fmla="*/ 165 h 838"/>
                    <a:gd name="T96" fmla="*/ 368 w 667"/>
                    <a:gd name="T97" fmla="*/ 149 h 838"/>
                    <a:gd name="T98" fmla="*/ 386 w 667"/>
                    <a:gd name="T99" fmla="*/ 130 h 838"/>
                    <a:gd name="T100" fmla="*/ 405 w 667"/>
                    <a:gd name="T101" fmla="*/ 111 h 838"/>
                    <a:gd name="T102" fmla="*/ 429 w 667"/>
                    <a:gd name="T103" fmla="*/ 91 h 838"/>
                    <a:gd name="T104" fmla="*/ 455 w 667"/>
                    <a:gd name="T105" fmla="*/ 75 h 838"/>
                    <a:gd name="T106" fmla="*/ 499 w 667"/>
                    <a:gd name="T107" fmla="*/ 49 h 838"/>
                    <a:gd name="T108" fmla="*/ 520 w 667"/>
                    <a:gd name="T109" fmla="*/ 38 h 838"/>
                    <a:gd name="T110" fmla="*/ 544 w 667"/>
                    <a:gd name="T111" fmla="*/ 28 h 838"/>
                    <a:gd name="T112" fmla="*/ 661 w 667"/>
                    <a:gd name="T113" fmla="*/ 0 h 838"/>
                    <a:gd name="T114" fmla="*/ 667 w 667"/>
                    <a:gd name="T115" fmla="*/ 13 h 838"/>
                    <a:gd name="T116" fmla="*/ 667 w 667"/>
                    <a:gd name="T117" fmla="*/ 13 h 8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67"/>
                    <a:gd name="T178" fmla="*/ 0 h 838"/>
                    <a:gd name="T179" fmla="*/ 667 w 667"/>
                    <a:gd name="T180" fmla="*/ 838 h 8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67" h="838">
                      <a:moveTo>
                        <a:pt x="667" y="13"/>
                      </a:moveTo>
                      <a:lnTo>
                        <a:pt x="614" y="40"/>
                      </a:lnTo>
                      <a:lnTo>
                        <a:pt x="558" y="64"/>
                      </a:lnTo>
                      <a:lnTo>
                        <a:pt x="513" y="85"/>
                      </a:lnTo>
                      <a:lnTo>
                        <a:pt x="491" y="99"/>
                      </a:lnTo>
                      <a:lnTo>
                        <a:pt x="467" y="111"/>
                      </a:lnTo>
                      <a:lnTo>
                        <a:pt x="413" y="121"/>
                      </a:lnTo>
                      <a:lnTo>
                        <a:pt x="393" y="141"/>
                      </a:lnTo>
                      <a:lnTo>
                        <a:pt x="375" y="159"/>
                      </a:lnTo>
                      <a:lnTo>
                        <a:pt x="357" y="176"/>
                      </a:lnTo>
                      <a:lnTo>
                        <a:pt x="339" y="192"/>
                      </a:lnTo>
                      <a:lnTo>
                        <a:pt x="321" y="207"/>
                      </a:lnTo>
                      <a:lnTo>
                        <a:pt x="301" y="223"/>
                      </a:lnTo>
                      <a:lnTo>
                        <a:pt x="280" y="239"/>
                      </a:lnTo>
                      <a:lnTo>
                        <a:pt x="256" y="256"/>
                      </a:lnTo>
                      <a:lnTo>
                        <a:pt x="227" y="289"/>
                      </a:lnTo>
                      <a:lnTo>
                        <a:pt x="210" y="325"/>
                      </a:lnTo>
                      <a:lnTo>
                        <a:pt x="198" y="411"/>
                      </a:lnTo>
                      <a:lnTo>
                        <a:pt x="188" y="455"/>
                      </a:lnTo>
                      <a:lnTo>
                        <a:pt x="167" y="550"/>
                      </a:lnTo>
                      <a:lnTo>
                        <a:pt x="154" y="590"/>
                      </a:lnTo>
                      <a:lnTo>
                        <a:pt x="139" y="626"/>
                      </a:lnTo>
                      <a:lnTo>
                        <a:pt x="124" y="658"/>
                      </a:lnTo>
                      <a:lnTo>
                        <a:pt x="108" y="689"/>
                      </a:lnTo>
                      <a:lnTo>
                        <a:pt x="89" y="720"/>
                      </a:lnTo>
                      <a:lnTo>
                        <a:pt x="73" y="753"/>
                      </a:lnTo>
                      <a:lnTo>
                        <a:pt x="37" y="825"/>
                      </a:lnTo>
                      <a:lnTo>
                        <a:pt x="26" y="838"/>
                      </a:lnTo>
                      <a:lnTo>
                        <a:pt x="11" y="836"/>
                      </a:lnTo>
                      <a:lnTo>
                        <a:pt x="0" y="810"/>
                      </a:lnTo>
                      <a:lnTo>
                        <a:pt x="17" y="773"/>
                      </a:lnTo>
                      <a:lnTo>
                        <a:pt x="35" y="738"/>
                      </a:lnTo>
                      <a:lnTo>
                        <a:pt x="53" y="708"/>
                      </a:lnTo>
                      <a:lnTo>
                        <a:pt x="70" y="677"/>
                      </a:lnTo>
                      <a:lnTo>
                        <a:pt x="103" y="615"/>
                      </a:lnTo>
                      <a:lnTo>
                        <a:pt x="129" y="541"/>
                      </a:lnTo>
                      <a:lnTo>
                        <a:pt x="145" y="446"/>
                      </a:lnTo>
                      <a:lnTo>
                        <a:pt x="154" y="404"/>
                      </a:lnTo>
                      <a:lnTo>
                        <a:pt x="165" y="356"/>
                      </a:lnTo>
                      <a:lnTo>
                        <a:pt x="183" y="315"/>
                      </a:lnTo>
                      <a:lnTo>
                        <a:pt x="210" y="278"/>
                      </a:lnTo>
                      <a:lnTo>
                        <a:pt x="228" y="262"/>
                      </a:lnTo>
                      <a:lnTo>
                        <a:pt x="248" y="245"/>
                      </a:lnTo>
                      <a:lnTo>
                        <a:pt x="271" y="229"/>
                      </a:lnTo>
                      <a:lnTo>
                        <a:pt x="292" y="212"/>
                      </a:lnTo>
                      <a:lnTo>
                        <a:pt x="312" y="197"/>
                      </a:lnTo>
                      <a:lnTo>
                        <a:pt x="331" y="182"/>
                      </a:lnTo>
                      <a:lnTo>
                        <a:pt x="349" y="165"/>
                      </a:lnTo>
                      <a:lnTo>
                        <a:pt x="368" y="149"/>
                      </a:lnTo>
                      <a:lnTo>
                        <a:pt x="386" y="130"/>
                      </a:lnTo>
                      <a:lnTo>
                        <a:pt x="405" y="111"/>
                      </a:lnTo>
                      <a:lnTo>
                        <a:pt x="429" y="91"/>
                      </a:lnTo>
                      <a:lnTo>
                        <a:pt x="455" y="75"/>
                      </a:lnTo>
                      <a:lnTo>
                        <a:pt x="499" y="49"/>
                      </a:lnTo>
                      <a:lnTo>
                        <a:pt x="520" y="38"/>
                      </a:lnTo>
                      <a:lnTo>
                        <a:pt x="544" y="28"/>
                      </a:lnTo>
                      <a:lnTo>
                        <a:pt x="661" y="0"/>
                      </a:lnTo>
                      <a:lnTo>
                        <a:pt x="667" y="13"/>
                      </a:lnTo>
                      <a:close/>
                    </a:path>
                  </a:pathLst>
                </a:custGeom>
                <a:solidFill>
                  <a:srgbClr val="000000"/>
                </a:solidFill>
                <a:ln w="9525">
                  <a:noFill/>
                  <a:round/>
                  <a:headEnd/>
                  <a:tailEnd/>
                </a:ln>
              </p:spPr>
              <p:txBody>
                <a:bodyPr/>
                <a:lstStyle/>
                <a:p>
                  <a:endParaRPr lang="en-US"/>
                </a:p>
              </p:txBody>
            </p:sp>
            <p:sp>
              <p:nvSpPr>
                <p:cNvPr id="74909" name="Freeform 82"/>
                <p:cNvSpPr>
                  <a:spLocks/>
                </p:cNvSpPr>
                <p:nvPr/>
              </p:nvSpPr>
              <p:spPr bwMode="auto">
                <a:xfrm>
                  <a:off x="1778" y="2986"/>
                  <a:ext cx="278" cy="115"/>
                </a:xfrm>
                <a:custGeom>
                  <a:avLst/>
                  <a:gdLst>
                    <a:gd name="T0" fmla="*/ 12 w 556"/>
                    <a:gd name="T1" fmla="*/ 2 h 232"/>
                    <a:gd name="T2" fmla="*/ 35 w 556"/>
                    <a:gd name="T3" fmla="*/ 31 h 232"/>
                    <a:gd name="T4" fmla="*/ 62 w 556"/>
                    <a:gd name="T5" fmla="*/ 49 h 232"/>
                    <a:gd name="T6" fmla="*/ 125 w 556"/>
                    <a:gd name="T7" fmla="*/ 62 h 232"/>
                    <a:gd name="T8" fmla="*/ 275 w 556"/>
                    <a:gd name="T9" fmla="*/ 58 h 232"/>
                    <a:gd name="T10" fmla="*/ 373 w 556"/>
                    <a:gd name="T11" fmla="*/ 81 h 232"/>
                    <a:gd name="T12" fmla="*/ 417 w 556"/>
                    <a:gd name="T13" fmla="*/ 103 h 232"/>
                    <a:gd name="T14" fmla="*/ 461 w 556"/>
                    <a:gd name="T15" fmla="*/ 132 h 232"/>
                    <a:gd name="T16" fmla="*/ 488 w 556"/>
                    <a:gd name="T17" fmla="*/ 153 h 232"/>
                    <a:gd name="T18" fmla="*/ 509 w 556"/>
                    <a:gd name="T19" fmla="*/ 176 h 232"/>
                    <a:gd name="T20" fmla="*/ 531 w 556"/>
                    <a:gd name="T21" fmla="*/ 198 h 232"/>
                    <a:gd name="T22" fmla="*/ 555 w 556"/>
                    <a:gd name="T23" fmla="*/ 221 h 232"/>
                    <a:gd name="T24" fmla="*/ 556 w 556"/>
                    <a:gd name="T25" fmla="*/ 230 h 232"/>
                    <a:gd name="T26" fmla="*/ 547 w 556"/>
                    <a:gd name="T27" fmla="*/ 232 h 232"/>
                    <a:gd name="T28" fmla="*/ 520 w 556"/>
                    <a:gd name="T29" fmla="*/ 212 h 232"/>
                    <a:gd name="T30" fmla="*/ 494 w 556"/>
                    <a:gd name="T31" fmla="*/ 198 h 232"/>
                    <a:gd name="T32" fmla="*/ 440 w 556"/>
                    <a:gd name="T33" fmla="*/ 165 h 232"/>
                    <a:gd name="T34" fmla="*/ 399 w 556"/>
                    <a:gd name="T35" fmla="*/ 139 h 232"/>
                    <a:gd name="T36" fmla="*/ 361 w 556"/>
                    <a:gd name="T37" fmla="*/ 120 h 232"/>
                    <a:gd name="T38" fmla="*/ 322 w 556"/>
                    <a:gd name="T39" fmla="*/ 105 h 232"/>
                    <a:gd name="T40" fmla="*/ 274 w 556"/>
                    <a:gd name="T41" fmla="*/ 99 h 232"/>
                    <a:gd name="T42" fmla="*/ 118 w 556"/>
                    <a:gd name="T43" fmla="*/ 90 h 232"/>
                    <a:gd name="T44" fmla="*/ 53 w 556"/>
                    <a:gd name="T45" fmla="*/ 62 h 232"/>
                    <a:gd name="T46" fmla="*/ 0 w 556"/>
                    <a:gd name="T47" fmla="*/ 9 h 232"/>
                    <a:gd name="T48" fmla="*/ 3 w 556"/>
                    <a:gd name="T49" fmla="*/ 0 h 232"/>
                    <a:gd name="T50" fmla="*/ 12 w 556"/>
                    <a:gd name="T51" fmla="*/ 2 h 232"/>
                    <a:gd name="T52" fmla="*/ 12 w 556"/>
                    <a:gd name="T53" fmla="*/ 2 h 2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56"/>
                    <a:gd name="T82" fmla="*/ 0 h 232"/>
                    <a:gd name="T83" fmla="*/ 556 w 556"/>
                    <a:gd name="T84" fmla="*/ 232 h 2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56" h="232">
                      <a:moveTo>
                        <a:pt x="12" y="2"/>
                      </a:moveTo>
                      <a:lnTo>
                        <a:pt x="35" y="31"/>
                      </a:lnTo>
                      <a:lnTo>
                        <a:pt x="62" y="49"/>
                      </a:lnTo>
                      <a:lnTo>
                        <a:pt x="125" y="62"/>
                      </a:lnTo>
                      <a:lnTo>
                        <a:pt x="275" y="58"/>
                      </a:lnTo>
                      <a:lnTo>
                        <a:pt x="373" y="81"/>
                      </a:lnTo>
                      <a:lnTo>
                        <a:pt x="417" y="103"/>
                      </a:lnTo>
                      <a:lnTo>
                        <a:pt x="461" y="132"/>
                      </a:lnTo>
                      <a:lnTo>
                        <a:pt x="488" y="153"/>
                      </a:lnTo>
                      <a:lnTo>
                        <a:pt x="509" y="176"/>
                      </a:lnTo>
                      <a:lnTo>
                        <a:pt x="531" y="198"/>
                      </a:lnTo>
                      <a:lnTo>
                        <a:pt x="555" y="221"/>
                      </a:lnTo>
                      <a:lnTo>
                        <a:pt x="556" y="230"/>
                      </a:lnTo>
                      <a:lnTo>
                        <a:pt x="547" y="232"/>
                      </a:lnTo>
                      <a:lnTo>
                        <a:pt x="520" y="212"/>
                      </a:lnTo>
                      <a:lnTo>
                        <a:pt x="494" y="198"/>
                      </a:lnTo>
                      <a:lnTo>
                        <a:pt x="440" y="165"/>
                      </a:lnTo>
                      <a:lnTo>
                        <a:pt x="399" y="139"/>
                      </a:lnTo>
                      <a:lnTo>
                        <a:pt x="361" y="120"/>
                      </a:lnTo>
                      <a:lnTo>
                        <a:pt x="322" y="105"/>
                      </a:lnTo>
                      <a:lnTo>
                        <a:pt x="274" y="99"/>
                      </a:lnTo>
                      <a:lnTo>
                        <a:pt x="118" y="90"/>
                      </a:lnTo>
                      <a:lnTo>
                        <a:pt x="53" y="62"/>
                      </a:lnTo>
                      <a:lnTo>
                        <a:pt x="0" y="9"/>
                      </a:lnTo>
                      <a:lnTo>
                        <a:pt x="3" y="0"/>
                      </a:lnTo>
                      <a:lnTo>
                        <a:pt x="12" y="2"/>
                      </a:lnTo>
                      <a:close/>
                    </a:path>
                  </a:pathLst>
                </a:custGeom>
                <a:solidFill>
                  <a:srgbClr val="000000"/>
                </a:solidFill>
                <a:ln w="9525">
                  <a:noFill/>
                  <a:round/>
                  <a:headEnd/>
                  <a:tailEnd/>
                </a:ln>
              </p:spPr>
              <p:txBody>
                <a:bodyPr/>
                <a:lstStyle/>
                <a:p>
                  <a:endParaRPr lang="en-US"/>
                </a:p>
              </p:txBody>
            </p:sp>
            <p:sp>
              <p:nvSpPr>
                <p:cNvPr id="74910" name="Freeform 83"/>
                <p:cNvSpPr>
                  <a:spLocks/>
                </p:cNvSpPr>
                <p:nvPr/>
              </p:nvSpPr>
              <p:spPr bwMode="auto">
                <a:xfrm>
                  <a:off x="1756" y="2885"/>
                  <a:ext cx="152" cy="52"/>
                </a:xfrm>
                <a:custGeom>
                  <a:avLst/>
                  <a:gdLst>
                    <a:gd name="T0" fmla="*/ 3 w 304"/>
                    <a:gd name="T1" fmla="*/ 90 h 105"/>
                    <a:gd name="T2" fmla="*/ 27 w 304"/>
                    <a:gd name="T3" fmla="*/ 65 h 105"/>
                    <a:gd name="T4" fmla="*/ 48 w 304"/>
                    <a:gd name="T5" fmla="*/ 44 h 105"/>
                    <a:gd name="T6" fmla="*/ 71 w 304"/>
                    <a:gd name="T7" fmla="*/ 25 h 105"/>
                    <a:gd name="T8" fmla="*/ 99 w 304"/>
                    <a:gd name="T9" fmla="*/ 7 h 105"/>
                    <a:gd name="T10" fmla="*/ 199 w 304"/>
                    <a:gd name="T11" fmla="*/ 0 h 105"/>
                    <a:gd name="T12" fmla="*/ 299 w 304"/>
                    <a:gd name="T13" fmla="*/ 31 h 105"/>
                    <a:gd name="T14" fmla="*/ 304 w 304"/>
                    <a:gd name="T15" fmla="*/ 38 h 105"/>
                    <a:gd name="T16" fmla="*/ 294 w 304"/>
                    <a:gd name="T17" fmla="*/ 43 h 105"/>
                    <a:gd name="T18" fmla="*/ 248 w 304"/>
                    <a:gd name="T19" fmla="*/ 29 h 105"/>
                    <a:gd name="T20" fmla="*/ 204 w 304"/>
                    <a:gd name="T21" fmla="*/ 25 h 105"/>
                    <a:gd name="T22" fmla="*/ 113 w 304"/>
                    <a:gd name="T23" fmla="*/ 37 h 105"/>
                    <a:gd name="T24" fmla="*/ 18 w 304"/>
                    <a:gd name="T25" fmla="*/ 105 h 105"/>
                    <a:gd name="T26" fmla="*/ 3 w 304"/>
                    <a:gd name="T27" fmla="*/ 105 h 105"/>
                    <a:gd name="T28" fmla="*/ 0 w 304"/>
                    <a:gd name="T29" fmla="*/ 97 h 105"/>
                    <a:gd name="T30" fmla="*/ 3 w 304"/>
                    <a:gd name="T31" fmla="*/ 90 h 105"/>
                    <a:gd name="T32" fmla="*/ 3 w 304"/>
                    <a:gd name="T33" fmla="*/ 90 h 1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4"/>
                    <a:gd name="T52" fmla="*/ 0 h 105"/>
                    <a:gd name="T53" fmla="*/ 304 w 304"/>
                    <a:gd name="T54" fmla="*/ 105 h 1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4" h="105">
                      <a:moveTo>
                        <a:pt x="3" y="90"/>
                      </a:moveTo>
                      <a:lnTo>
                        <a:pt x="27" y="65"/>
                      </a:lnTo>
                      <a:lnTo>
                        <a:pt x="48" y="44"/>
                      </a:lnTo>
                      <a:lnTo>
                        <a:pt x="71" y="25"/>
                      </a:lnTo>
                      <a:lnTo>
                        <a:pt x="99" y="7"/>
                      </a:lnTo>
                      <a:lnTo>
                        <a:pt x="199" y="0"/>
                      </a:lnTo>
                      <a:lnTo>
                        <a:pt x="299" y="31"/>
                      </a:lnTo>
                      <a:lnTo>
                        <a:pt x="304" y="38"/>
                      </a:lnTo>
                      <a:lnTo>
                        <a:pt x="294" y="43"/>
                      </a:lnTo>
                      <a:lnTo>
                        <a:pt x="248" y="29"/>
                      </a:lnTo>
                      <a:lnTo>
                        <a:pt x="204" y="25"/>
                      </a:lnTo>
                      <a:lnTo>
                        <a:pt x="113" y="37"/>
                      </a:lnTo>
                      <a:lnTo>
                        <a:pt x="18" y="105"/>
                      </a:lnTo>
                      <a:lnTo>
                        <a:pt x="3" y="105"/>
                      </a:lnTo>
                      <a:lnTo>
                        <a:pt x="0" y="97"/>
                      </a:lnTo>
                      <a:lnTo>
                        <a:pt x="3" y="90"/>
                      </a:lnTo>
                      <a:close/>
                    </a:path>
                  </a:pathLst>
                </a:custGeom>
                <a:solidFill>
                  <a:srgbClr val="000000"/>
                </a:solidFill>
                <a:ln w="9525">
                  <a:noFill/>
                  <a:round/>
                  <a:headEnd/>
                  <a:tailEnd/>
                </a:ln>
              </p:spPr>
              <p:txBody>
                <a:bodyPr/>
                <a:lstStyle/>
                <a:p>
                  <a:endParaRPr lang="en-US"/>
                </a:p>
              </p:txBody>
            </p:sp>
            <p:sp>
              <p:nvSpPr>
                <p:cNvPr id="74911" name="Freeform 84"/>
                <p:cNvSpPr>
                  <a:spLocks/>
                </p:cNvSpPr>
                <p:nvPr/>
              </p:nvSpPr>
              <p:spPr bwMode="auto">
                <a:xfrm>
                  <a:off x="1732" y="2985"/>
                  <a:ext cx="151" cy="256"/>
                </a:xfrm>
                <a:custGeom>
                  <a:avLst/>
                  <a:gdLst>
                    <a:gd name="T0" fmla="*/ 12 w 301"/>
                    <a:gd name="T1" fmla="*/ 4 h 512"/>
                    <a:gd name="T2" fmla="*/ 32 w 301"/>
                    <a:gd name="T3" fmla="*/ 45 h 512"/>
                    <a:gd name="T4" fmla="*/ 52 w 301"/>
                    <a:gd name="T5" fmla="*/ 82 h 512"/>
                    <a:gd name="T6" fmla="*/ 70 w 301"/>
                    <a:gd name="T7" fmla="*/ 115 h 512"/>
                    <a:gd name="T8" fmla="*/ 91 w 301"/>
                    <a:gd name="T9" fmla="*/ 146 h 512"/>
                    <a:gd name="T10" fmla="*/ 111 w 301"/>
                    <a:gd name="T11" fmla="*/ 177 h 512"/>
                    <a:gd name="T12" fmla="*/ 133 w 301"/>
                    <a:gd name="T13" fmla="*/ 207 h 512"/>
                    <a:gd name="T14" fmla="*/ 158 w 301"/>
                    <a:gd name="T15" fmla="*/ 240 h 512"/>
                    <a:gd name="T16" fmla="*/ 183 w 301"/>
                    <a:gd name="T17" fmla="*/ 276 h 512"/>
                    <a:gd name="T18" fmla="*/ 213 w 301"/>
                    <a:gd name="T19" fmla="*/ 326 h 512"/>
                    <a:gd name="T20" fmla="*/ 235 w 301"/>
                    <a:gd name="T21" fmla="*/ 373 h 512"/>
                    <a:gd name="T22" fmla="*/ 256 w 301"/>
                    <a:gd name="T23" fmla="*/ 418 h 512"/>
                    <a:gd name="T24" fmla="*/ 269 w 301"/>
                    <a:gd name="T25" fmla="*/ 443 h 512"/>
                    <a:gd name="T26" fmla="*/ 286 w 301"/>
                    <a:gd name="T27" fmla="*/ 468 h 512"/>
                    <a:gd name="T28" fmla="*/ 300 w 301"/>
                    <a:gd name="T29" fmla="*/ 485 h 512"/>
                    <a:gd name="T30" fmla="*/ 301 w 301"/>
                    <a:gd name="T31" fmla="*/ 511 h 512"/>
                    <a:gd name="T32" fmla="*/ 277 w 301"/>
                    <a:gd name="T33" fmla="*/ 512 h 512"/>
                    <a:gd name="T34" fmla="*/ 254 w 301"/>
                    <a:gd name="T35" fmla="*/ 499 h 512"/>
                    <a:gd name="T36" fmla="*/ 223 w 301"/>
                    <a:gd name="T37" fmla="*/ 449 h 512"/>
                    <a:gd name="T38" fmla="*/ 200 w 301"/>
                    <a:gd name="T39" fmla="*/ 402 h 512"/>
                    <a:gd name="T40" fmla="*/ 177 w 301"/>
                    <a:gd name="T41" fmla="*/ 353 h 512"/>
                    <a:gd name="T42" fmla="*/ 162 w 301"/>
                    <a:gd name="T43" fmla="*/ 328 h 512"/>
                    <a:gd name="T44" fmla="*/ 145 w 301"/>
                    <a:gd name="T45" fmla="*/ 302 h 512"/>
                    <a:gd name="T46" fmla="*/ 121 w 301"/>
                    <a:gd name="T47" fmla="*/ 264 h 512"/>
                    <a:gd name="T48" fmla="*/ 100 w 301"/>
                    <a:gd name="T49" fmla="*/ 230 h 512"/>
                    <a:gd name="T50" fmla="*/ 65 w 301"/>
                    <a:gd name="T51" fmla="*/ 162 h 512"/>
                    <a:gd name="T52" fmla="*/ 50 w 301"/>
                    <a:gd name="T53" fmla="*/ 128 h 512"/>
                    <a:gd name="T54" fmla="*/ 35 w 301"/>
                    <a:gd name="T55" fmla="*/ 92 h 512"/>
                    <a:gd name="T56" fmla="*/ 19 w 301"/>
                    <a:gd name="T57" fmla="*/ 53 h 512"/>
                    <a:gd name="T58" fmla="*/ 0 w 301"/>
                    <a:gd name="T59" fmla="*/ 9 h 512"/>
                    <a:gd name="T60" fmla="*/ 3 w 301"/>
                    <a:gd name="T61" fmla="*/ 0 h 512"/>
                    <a:gd name="T62" fmla="*/ 12 w 301"/>
                    <a:gd name="T63" fmla="*/ 4 h 512"/>
                    <a:gd name="T64" fmla="*/ 12 w 301"/>
                    <a:gd name="T65" fmla="*/ 4 h 5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1"/>
                    <a:gd name="T100" fmla="*/ 0 h 512"/>
                    <a:gd name="T101" fmla="*/ 301 w 301"/>
                    <a:gd name="T102" fmla="*/ 512 h 5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1" h="512">
                      <a:moveTo>
                        <a:pt x="12" y="4"/>
                      </a:moveTo>
                      <a:lnTo>
                        <a:pt x="32" y="45"/>
                      </a:lnTo>
                      <a:lnTo>
                        <a:pt x="52" y="82"/>
                      </a:lnTo>
                      <a:lnTo>
                        <a:pt x="70" y="115"/>
                      </a:lnTo>
                      <a:lnTo>
                        <a:pt x="91" y="146"/>
                      </a:lnTo>
                      <a:lnTo>
                        <a:pt x="111" y="177"/>
                      </a:lnTo>
                      <a:lnTo>
                        <a:pt x="133" y="207"/>
                      </a:lnTo>
                      <a:lnTo>
                        <a:pt x="158" y="240"/>
                      </a:lnTo>
                      <a:lnTo>
                        <a:pt x="183" y="276"/>
                      </a:lnTo>
                      <a:lnTo>
                        <a:pt x="213" y="326"/>
                      </a:lnTo>
                      <a:lnTo>
                        <a:pt x="235" y="373"/>
                      </a:lnTo>
                      <a:lnTo>
                        <a:pt x="256" y="418"/>
                      </a:lnTo>
                      <a:lnTo>
                        <a:pt x="269" y="443"/>
                      </a:lnTo>
                      <a:lnTo>
                        <a:pt x="286" y="468"/>
                      </a:lnTo>
                      <a:lnTo>
                        <a:pt x="300" y="485"/>
                      </a:lnTo>
                      <a:lnTo>
                        <a:pt x="301" y="511"/>
                      </a:lnTo>
                      <a:lnTo>
                        <a:pt x="277" y="512"/>
                      </a:lnTo>
                      <a:lnTo>
                        <a:pt x="254" y="499"/>
                      </a:lnTo>
                      <a:lnTo>
                        <a:pt x="223" y="449"/>
                      </a:lnTo>
                      <a:lnTo>
                        <a:pt x="200" y="402"/>
                      </a:lnTo>
                      <a:lnTo>
                        <a:pt x="177" y="353"/>
                      </a:lnTo>
                      <a:lnTo>
                        <a:pt x="162" y="328"/>
                      </a:lnTo>
                      <a:lnTo>
                        <a:pt x="145" y="302"/>
                      </a:lnTo>
                      <a:lnTo>
                        <a:pt x="121" y="264"/>
                      </a:lnTo>
                      <a:lnTo>
                        <a:pt x="100" y="230"/>
                      </a:lnTo>
                      <a:lnTo>
                        <a:pt x="65" y="162"/>
                      </a:lnTo>
                      <a:lnTo>
                        <a:pt x="50" y="128"/>
                      </a:lnTo>
                      <a:lnTo>
                        <a:pt x="35" y="92"/>
                      </a:lnTo>
                      <a:lnTo>
                        <a:pt x="19" y="53"/>
                      </a:lnTo>
                      <a:lnTo>
                        <a:pt x="0" y="9"/>
                      </a:lnTo>
                      <a:lnTo>
                        <a:pt x="3" y="0"/>
                      </a:lnTo>
                      <a:lnTo>
                        <a:pt x="12" y="4"/>
                      </a:lnTo>
                      <a:close/>
                    </a:path>
                  </a:pathLst>
                </a:custGeom>
                <a:solidFill>
                  <a:srgbClr val="000000"/>
                </a:solidFill>
                <a:ln w="9525">
                  <a:noFill/>
                  <a:round/>
                  <a:headEnd/>
                  <a:tailEnd/>
                </a:ln>
              </p:spPr>
              <p:txBody>
                <a:bodyPr/>
                <a:lstStyle/>
                <a:p>
                  <a:endParaRPr lang="en-US"/>
                </a:p>
              </p:txBody>
            </p:sp>
            <p:sp>
              <p:nvSpPr>
                <p:cNvPr id="74912" name="Freeform 85"/>
                <p:cNvSpPr>
                  <a:spLocks/>
                </p:cNvSpPr>
                <p:nvPr/>
              </p:nvSpPr>
              <p:spPr bwMode="auto">
                <a:xfrm>
                  <a:off x="1714" y="3126"/>
                  <a:ext cx="104" cy="97"/>
                </a:xfrm>
                <a:custGeom>
                  <a:avLst/>
                  <a:gdLst>
                    <a:gd name="T0" fmla="*/ 207 w 207"/>
                    <a:gd name="T1" fmla="*/ 13 h 194"/>
                    <a:gd name="T2" fmla="*/ 174 w 207"/>
                    <a:gd name="T3" fmla="*/ 32 h 194"/>
                    <a:gd name="T4" fmla="*/ 153 w 207"/>
                    <a:gd name="T5" fmla="*/ 59 h 194"/>
                    <a:gd name="T6" fmla="*/ 133 w 207"/>
                    <a:gd name="T7" fmla="*/ 93 h 194"/>
                    <a:gd name="T8" fmla="*/ 113 w 207"/>
                    <a:gd name="T9" fmla="*/ 127 h 194"/>
                    <a:gd name="T10" fmla="*/ 91 w 207"/>
                    <a:gd name="T11" fmla="*/ 150 h 194"/>
                    <a:gd name="T12" fmla="*/ 67 w 207"/>
                    <a:gd name="T13" fmla="*/ 165 h 194"/>
                    <a:gd name="T14" fmla="*/ 11 w 207"/>
                    <a:gd name="T15" fmla="*/ 194 h 194"/>
                    <a:gd name="T16" fmla="*/ 0 w 207"/>
                    <a:gd name="T17" fmla="*/ 191 h 194"/>
                    <a:gd name="T18" fmla="*/ 3 w 207"/>
                    <a:gd name="T19" fmla="*/ 182 h 194"/>
                    <a:gd name="T20" fmla="*/ 47 w 207"/>
                    <a:gd name="T21" fmla="*/ 147 h 194"/>
                    <a:gd name="T22" fmla="*/ 80 w 207"/>
                    <a:gd name="T23" fmla="*/ 103 h 194"/>
                    <a:gd name="T24" fmla="*/ 106 w 207"/>
                    <a:gd name="T25" fmla="*/ 68 h 194"/>
                    <a:gd name="T26" fmla="*/ 133 w 207"/>
                    <a:gd name="T27" fmla="*/ 41 h 194"/>
                    <a:gd name="T28" fmla="*/ 163 w 207"/>
                    <a:gd name="T29" fmla="*/ 19 h 194"/>
                    <a:gd name="T30" fmla="*/ 203 w 207"/>
                    <a:gd name="T31" fmla="*/ 0 h 194"/>
                    <a:gd name="T32" fmla="*/ 207 w 207"/>
                    <a:gd name="T33" fmla="*/ 13 h 194"/>
                    <a:gd name="T34" fmla="*/ 207 w 207"/>
                    <a:gd name="T35" fmla="*/ 13 h 1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7"/>
                    <a:gd name="T55" fmla="*/ 0 h 194"/>
                    <a:gd name="T56" fmla="*/ 207 w 207"/>
                    <a:gd name="T57" fmla="*/ 194 h 1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7" h="194">
                      <a:moveTo>
                        <a:pt x="207" y="13"/>
                      </a:moveTo>
                      <a:lnTo>
                        <a:pt x="174" y="32"/>
                      </a:lnTo>
                      <a:lnTo>
                        <a:pt x="153" y="59"/>
                      </a:lnTo>
                      <a:lnTo>
                        <a:pt x="133" y="93"/>
                      </a:lnTo>
                      <a:lnTo>
                        <a:pt x="113" y="127"/>
                      </a:lnTo>
                      <a:lnTo>
                        <a:pt x="91" y="150"/>
                      </a:lnTo>
                      <a:lnTo>
                        <a:pt x="67" y="165"/>
                      </a:lnTo>
                      <a:lnTo>
                        <a:pt x="11" y="194"/>
                      </a:lnTo>
                      <a:lnTo>
                        <a:pt x="0" y="191"/>
                      </a:lnTo>
                      <a:lnTo>
                        <a:pt x="3" y="182"/>
                      </a:lnTo>
                      <a:lnTo>
                        <a:pt x="47" y="147"/>
                      </a:lnTo>
                      <a:lnTo>
                        <a:pt x="80" y="103"/>
                      </a:lnTo>
                      <a:lnTo>
                        <a:pt x="106" y="68"/>
                      </a:lnTo>
                      <a:lnTo>
                        <a:pt x="133" y="41"/>
                      </a:lnTo>
                      <a:lnTo>
                        <a:pt x="163" y="19"/>
                      </a:lnTo>
                      <a:lnTo>
                        <a:pt x="203" y="0"/>
                      </a:lnTo>
                      <a:lnTo>
                        <a:pt x="207" y="13"/>
                      </a:lnTo>
                      <a:close/>
                    </a:path>
                  </a:pathLst>
                </a:custGeom>
                <a:solidFill>
                  <a:srgbClr val="000000"/>
                </a:solidFill>
                <a:ln w="9525">
                  <a:noFill/>
                  <a:round/>
                  <a:headEnd/>
                  <a:tailEnd/>
                </a:ln>
              </p:spPr>
              <p:txBody>
                <a:bodyPr/>
                <a:lstStyle/>
                <a:p>
                  <a:endParaRPr lang="en-US"/>
                </a:p>
              </p:txBody>
            </p:sp>
            <p:sp>
              <p:nvSpPr>
                <p:cNvPr id="74913" name="Freeform 86"/>
                <p:cNvSpPr>
                  <a:spLocks/>
                </p:cNvSpPr>
                <p:nvPr/>
              </p:nvSpPr>
              <p:spPr bwMode="auto">
                <a:xfrm>
                  <a:off x="2229" y="2792"/>
                  <a:ext cx="199" cy="279"/>
                </a:xfrm>
                <a:custGeom>
                  <a:avLst/>
                  <a:gdLst>
                    <a:gd name="T0" fmla="*/ 9 w 399"/>
                    <a:gd name="T1" fmla="*/ 0 h 559"/>
                    <a:gd name="T2" fmla="*/ 70 w 399"/>
                    <a:gd name="T3" fmla="*/ 33 h 559"/>
                    <a:gd name="T4" fmla="*/ 94 w 399"/>
                    <a:gd name="T5" fmla="*/ 55 h 559"/>
                    <a:gd name="T6" fmla="*/ 114 w 399"/>
                    <a:gd name="T7" fmla="*/ 79 h 559"/>
                    <a:gd name="T8" fmla="*/ 148 w 399"/>
                    <a:gd name="T9" fmla="*/ 133 h 559"/>
                    <a:gd name="T10" fmla="*/ 176 w 399"/>
                    <a:gd name="T11" fmla="*/ 200 h 559"/>
                    <a:gd name="T12" fmla="*/ 194 w 399"/>
                    <a:gd name="T13" fmla="*/ 234 h 559"/>
                    <a:gd name="T14" fmla="*/ 224 w 399"/>
                    <a:gd name="T15" fmla="*/ 286 h 559"/>
                    <a:gd name="T16" fmla="*/ 236 w 399"/>
                    <a:gd name="T17" fmla="*/ 310 h 559"/>
                    <a:gd name="T18" fmla="*/ 251 w 399"/>
                    <a:gd name="T19" fmla="*/ 337 h 559"/>
                    <a:gd name="T20" fmla="*/ 277 w 399"/>
                    <a:gd name="T21" fmla="*/ 375 h 559"/>
                    <a:gd name="T22" fmla="*/ 300 w 399"/>
                    <a:gd name="T23" fmla="*/ 408 h 559"/>
                    <a:gd name="T24" fmla="*/ 324 w 399"/>
                    <a:gd name="T25" fmla="*/ 438 h 559"/>
                    <a:gd name="T26" fmla="*/ 337 w 399"/>
                    <a:gd name="T27" fmla="*/ 453 h 559"/>
                    <a:gd name="T28" fmla="*/ 356 w 399"/>
                    <a:gd name="T29" fmla="*/ 469 h 559"/>
                    <a:gd name="T30" fmla="*/ 384 w 399"/>
                    <a:gd name="T31" fmla="*/ 503 h 559"/>
                    <a:gd name="T32" fmla="*/ 399 w 399"/>
                    <a:gd name="T33" fmla="*/ 550 h 559"/>
                    <a:gd name="T34" fmla="*/ 395 w 399"/>
                    <a:gd name="T35" fmla="*/ 559 h 559"/>
                    <a:gd name="T36" fmla="*/ 386 w 399"/>
                    <a:gd name="T37" fmla="*/ 555 h 559"/>
                    <a:gd name="T38" fmla="*/ 378 w 399"/>
                    <a:gd name="T39" fmla="*/ 535 h 559"/>
                    <a:gd name="T40" fmla="*/ 365 w 399"/>
                    <a:gd name="T41" fmla="*/ 521 h 559"/>
                    <a:gd name="T42" fmla="*/ 330 w 399"/>
                    <a:gd name="T43" fmla="*/ 499 h 559"/>
                    <a:gd name="T44" fmla="*/ 269 w 399"/>
                    <a:gd name="T45" fmla="*/ 434 h 559"/>
                    <a:gd name="T46" fmla="*/ 245 w 399"/>
                    <a:gd name="T47" fmla="*/ 397 h 559"/>
                    <a:gd name="T48" fmla="*/ 218 w 399"/>
                    <a:gd name="T49" fmla="*/ 357 h 559"/>
                    <a:gd name="T50" fmla="*/ 201 w 399"/>
                    <a:gd name="T51" fmla="*/ 330 h 559"/>
                    <a:gd name="T52" fmla="*/ 185 w 399"/>
                    <a:gd name="T53" fmla="*/ 307 h 559"/>
                    <a:gd name="T54" fmla="*/ 148 w 399"/>
                    <a:gd name="T55" fmla="*/ 255 h 559"/>
                    <a:gd name="T56" fmla="*/ 130 w 399"/>
                    <a:gd name="T57" fmla="*/ 219 h 559"/>
                    <a:gd name="T58" fmla="*/ 109 w 399"/>
                    <a:gd name="T59" fmla="*/ 156 h 559"/>
                    <a:gd name="T60" fmla="*/ 88 w 399"/>
                    <a:gd name="T61" fmla="*/ 97 h 559"/>
                    <a:gd name="T62" fmla="*/ 74 w 399"/>
                    <a:gd name="T63" fmla="*/ 70 h 559"/>
                    <a:gd name="T64" fmla="*/ 56 w 399"/>
                    <a:gd name="T65" fmla="*/ 47 h 559"/>
                    <a:gd name="T66" fmla="*/ 34 w 399"/>
                    <a:gd name="T67" fmla="*/ 27 h 559"/>
                    <a:gd name="T68" fmla="*/ 5 w 399"/>
                    <a:gd name="T69" fmla="*/ 12 h 559"/>
                    <a:gd name="T70" fmla="*/ 0 w 399"/>
                    <a:gd name="T71" fmla="*/ 5 h 559"/>
                    <a:gd name="T72" fmla="*/ 9 w 399"/>
                    <a:gd name="T73" fmla="*/ 0 h 559"/>
                    <a:gd name="T74" fmla="*/ 9 w 399"/>
                    <a:gd name="T75" fmla="*/ 0 h 5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99"/>
                    <a:gd name="T115" fmla="*/ 0 h 559"/>
                    <a:gd name="T116" fmla="*/ 399 w 399"/>
                    <a:gd name="T117" fmla="*/ 559 h 55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99" h="559">
                      <a:moveTo>
                        <a:pt x="9" y="0"/>
                      </a:moveTo>
                      <a:lnTo>
                        <a:pt x="70" y="33"/>
                      </a:lnTo>
                      <a:lnTo>
                        <a:pt x="94" y="55"/>
                      </a:lnTo>
                      <a:lnTo>
                        <a:pt x="114" y="79"/>
                      </a:lnTo>
                      <a:lnTo>
                        <a:pt x="148" y="133"/>
                      </a:lnTo>
                      <a:lnTo>
                        <a:pt x="176" y="200"/>
                      </a:lnTo>
                      <a:lnTo>
                        <a:pt x="194" y="234"/>
                      </a:lnTo>
                      <a:lnTo>
                        <a:pt x="224" y="286"/>
                      </a:lnTo>
                      <a:lnTo>
                        <a:pt x="236" y="310"/>
                      </a:lnTo>
                      <a:lnTo>
                        <a:pt x="251" y="337"/>
                      </a:lnTo>
                      <a:lnTo>
                        <a:pt x="277" y="375"/>
                      </a:lnTo>
                      <a:lnTo>
                        <a:pt x="300" y="408"/>
                      </a:lnTo>
                      <a:lnTo>
                        <a:pt x="324" y="438"/>
                      </a:lnTo>
                      <a:lnTo>
                        <a:pt x="337" y="453"/>
                      </a:lnTo>
                      <a:lnTo>
                        <a:pt x="356" y="469"/>
                      </a:lnTo>
                      <a:lnTo>
                        <a:pt x="384" y="503"/>
                      </a:lnTo>
                      <a:lnTo>
                        <a:pt x="399" y="550"/>
                      </a:lnTo>
                      <a:lnTo>
                        <a:pt x="395" y="559"/>
                      </a:lnTo>
                      <a:lnTo>
                        <a:pt x="386" y="555"/>
                      </a:lnTo>
                      <a:lnTo>
                        <a:pt x="378" y="535"/>
                      </a:lnTo>
                      <a:lnTo>
                        <a:pt x="365" y="521"/>
                      </a:lnTo>
                      <a:lnTo>
                        <a:pt x="330" y="499"/>
                      </a:lnTo>
                      <a:lnTo>
                        <a:pt x="269" y="434"/>
                      </a:lnTo>
                      <a:lnTo>
                        <a:pt x="245" y="397"/>
                      </a:lnTo>
                      <a:lnTo>
                        <a:pt x="218" y="357"/>
                      </a:lnTo>
                      <a:lnTo>
                        <a:pt x="201" y="330"/>
                      </a:lnTo>
                      <a:lnTo>
                        <a:pt x="185" y="307"/>
                      </a:lnTo>
                      <a:lnTo>
                        <a:pt x="148" y="255"/>
                      </a:lnTo>
                      <a:lnTo>
                        <a:pt x="130" y="219"/>
                      </a:lnTo>
                      <a:lnTo>
                        <a:pt x="109" y="156"/>
                      </a:lnTo>
                      <a:lnTo>
                        <a:pt x="88" y="97"/>
                      </a:lnTo>
                      <a:lnTo>
                        <a:pt x="74" y="70"/>
                      </a:lnTo>
                      <a:lnTo>
                        <a:pt x="56" y="47"/>
                      </a:lnTo>
                      <a:lnTo>
                        <a:pt x="34" y="27"/>
                      </a:lnTo>
                      <a:lnTo>
                        <a:pt x="5" y="12"/>
                      </a:lnTo>
                      <a:lnTo>
                        <a:pt x="0" y="5"/>
                      </a:lnTo>
                      <a:lnTo>
                        <a:pt x="9" y="0"/>
                      </a:lnTo>
                      <a:close/>
                    </a:path>
                  </a:pathLst>
                </a:custGeom>
                <a:solidFill>
                  <a:srgbClr val="000000"/>
                </a:solidFill>
                <a:ln w="9525">
                  <a:noFill/>
                  <a:round/>
                  <a:headEnd/>
                  <a:tailEnd/>
                </a:ln>
              </p:spPr>
              <p:txBody>
                <a:bodyPr/>
                <a:lstStyle/>
                <a:p>
                  <a:endParaRPr lang="en-US"/>
                </a:p>
              </p:txBody>
            </p:sp>
            <p:sp>
              <p:nvSpPr>
                <p:cNvPr id="74914" name="Freeform 87"/>
                <p:cNvSpPr>
                  <a:spLocks/>
                </p:cNvSpPr>
                <p:nvPr/>
              </p:nvSpPr>
              <p:spPr bwMode="auto">
                <a:xfrm>
                  <a:off x="2113" y="2956"/>
                  <a:ext cx="43" cy="52"/>
                </a:xfrm>
                <a:custGeom>
                  <a:avLst/>
                  <a:gdLst>
                    <a:gd name="T0" fmla="*/ 83 w 86"/>
                    <a:gd name="T1" fmla="*/ 4 h 102"/>
                    <a:gd name="T2" fmla="*/ 86 w 86"/>
                    <a:gd name="T3" fmla="*/ 31 h 102"/>
                    <a:gd name="T4" fmla="*/ 80 w 86"/>
                    <a:gd name="T5" fmla="*/ 57 h 102"/>
                    <a:gd name="T6" fmla="*/ 62 w 86"/>
                    <a:gd name="T7" fmla="*/ 78 h 102"/>
                    <a:gd name="T8" fmla="*/ 38 w 86"/>
                    <a:gd name="T9" fmla="*/ 92 h 102"/>
                    <a:gd name="T10" fmla="*/ 21 w 86"/>
                    <a:gd name="T11" fmla="*/ 102 h 102"/>
                    <a:gd name="T12" fmla="*/ 0 w 86"/>
                    <a:gd name="T13" fmla="*/ 99 h 102"/>
                    <a:gd name="T14" fmla="*/ 3 w 86"/>
                    <a:gd name="T15" fmla="*/ 77 h 102"/>
                    <a:gd name="T16" fmla="*/ 24 w 86"/>
                    <a:gd name="T17" fmla="*/ 61 h 102"/>
                    <a:gd name="T18" fmla="*/ 61 w 86"/>
                    <a:gd name="T19" fmla="*/ 40 h 102"/>
                    <a:gd name="T20" fmla="*/ 70 w 86"/>
                    <a:gd name="T21" fmla="*/ 9 h 102"/>
                    <a:gd name="T22" fmla="*/ 74 w 86"/>
                    <a:gd name="T23" fmla="*/ 0 h 102"/>
                    <a:gd name="T24" fmla="*/ 83 w 86"/>
                    <a:gd name="T25" fmla="*/ 4 h 102"/>
                    <a:gd name="T26" fmla="*/ 83 w 86"/>
                    <a:gd name="T27" fmla="*/ 4 h 1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
                    <a:gd name="T43" fmla="*/ 0 h 102"/>
                    <a:gd name="T44" fmla="*/ 86 w 86"/>
                    <a:gd name="T45" fmla="*/ 102 h 1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 h="102">
                      <a:moveTo>
                        <a:pt x="83" y="4"/>
                      </a:moveTo>
                      <a:lnTo>
                        <a:pt x="86" y="31"/>
                      </a:lnTo>
                      <a:lnTo>
                        <a:pt x="80" y="57"/>
                      </a:lnTo>
                      <a:lnTo>
                        <a:pt x="62" y="78"/>
                      </a:lnTo>
                      <a:lnTo>
                        <a:pt x="38" y="92"/>
                      </a:lnTo>
                      <a:lnTo>
                        <a:pt x="21" y="102"/>
                      </a:lnTo>
                      <a:lnTo>
                        <a:pt x="0" y="99"/>
                      </a:lnTo>
                      <a:lnTo>
                        <a:pt x="3" y="77"/>
                      </a:lnTo>
                      <a:lnTo>
                        <a:pt x="24" y="61"/>
                      </a:lnTo>
                      <a:lnTo>
                        <a:pt x="61" y="40"/>
                      </a:lnTo>
                      <a:lnTo>
                        <a:pt x="70" y="9"/>
                      </a:lnTo>
                      <a:lnTo>
                        <a:pt x="74" y="0"/>
                      </a:lnTo>
                      <a:lnTo>
                        <a:pt x="83" y="4"/>
                      </a:lnTo>
                      <a:close/>
                    </a:path>
                  </a:pathLst>
                </a:custGeom>
                <a:solidFill>
                  <a:srgbClr val="000000"/>
                </a:solidFill>
                <a:ln w="9525">
                  <a:noFill/>
                  <a:round/>
                  <a:headEnd/>
                  <a:tailEnd/>
                </a:ln>
              </p:spPr>
              <p:txBody>
                <a:bodyPr/>
                <a:lstStyle/>
                <a:p>
                  <a:endParaRPr lang="en-US"/>
                </a:p>
              </p:txBody>
            </p:sp>
            <p:sp>
              <p:nvSpPr>
                <p:cNvPr id="74915" name="Freeform 88"/>
                <p:cNvSpPr>
                  <a:spLocks/>
                </p:cNvSpPr>
                <p:nvPr/>
              </p:nvSpPr>
              <p:spPr bwMode="auto">
                <a:xfrm>
                  <a:off x="2151" y="2980"/>
                  <a:ext cx="37" cy="25"/>
                </a:xfrm>
                <a:custGeom>
                  <a:avLst/>
                  <a:gdLst>
                    <a:gd name="T0" fmla="*/ 10 w 74"/>
                    <a:gd name="T1" fmla="*/ 0 h 52"/>
                    <a:gd name="T2" fmla="*/ 37 w 74"/>
                    <a:gd name="T3" fmla="*/ 21 h 52"/>
                    <a:gd name="T4" fmla="*/ 50 w 74"/>
                    <a:gd name="T5" fmla="*/ 34 h 52"/>
                    <a:gd name="T6" fmla="*/ 68 w 74"/>
                    <a:gd name="T7" fmla="*/ 40 h 52"/>
                    <a:gd name="T8" fmla="*/ 74 w 74"/>
                    <a:gd name="T9" fmla="*/ 46 h 52"/>
                    <a:gd name="T10" fmla="*/ 68 w 74"/>
                    <a:gd name="T11" fmla="*/ 52 h 52"/>
                    <a:gd name="T12" fmla="*/ 18 w 74"/>
                    <a:gd name="T13" fmla="*/ 34 h 52"/>
                    <a:gd name="T14" fmla="*/ 1 w 74"/>
                    <a:gd name="T15" fmla="*/ 11 h 52"/>
                    <a:gd name="T16" fmla="*/ 0 w 74"/>
                    <a:gd name="T17" fmla="*/ 0 h 52"/>
                    <a:gd name="T18" fmla="*/ 10 w 74"/>
                    <a:gd name="T19" fmla="*/ 0 h 52"/>
                    <a:gd name="T20" fmla="*/ 10 w 74"/>
                    <a:gd name="T21" fmla="*/ 0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4"/>
                    <a:gd name="T34" fmla="*/ 0 h 52"/>
                    <a:gd name="T35" fmla="*/ 74 w 74"/>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4" h="52">
                      <a:moveTo>
                        <a:pt x="10" y="0"/>
                      </a:moveTo>
                      <a:lnTo>
                        <a:pt x="37" y="21"/>
                      </a:lnTo>
                      <a:lnTo>
                        <a:pt x="50" y="34"/>
                      </a:lnTo>
                      <a:lnTo>
                        <a:pt x="68" y="40"/>
                      </a:lnTo>
                      <a:lnTo>
                        <a:pt x="74" y="46"/>
                      </a:lnTo>
                      <a:lnTo>
                        <a:pt x="68" y="52"/>
                      </a:lnTo>
                      <a:lnTo>
                        <a:pt x="18" y="34"/>
                      </a:lnTo>
                      <a:lnTo>
                        <a:pt x="1" y="11"/>
                      </a:lnTo>
                      <a:lnTo>
                        <a:pt x="0" y="0"/>
                      </a:lnTo>
                      <a:lnTo>
                        <a:pt x="10" y="0"/>
                      </a:lnTo>
                      <a:close/>
                    </a:path>
                  </a:pathLst>
                </a:custGeom>
                <a:solidFill>
                  <a:srgbClr val="000000"/>
                </a:solidFill>
                <a:ln w="9525">
                  <a:noFill/>
                  <a:round/>
                  <a:headEnd/>
                  <a:tailEnd/>
                </a:ln>
              </p:spPr>
              <p:txBody>
                <a:bodyPr/>
                <a:lstStyle/>
                <a:p>
                  <a:endParaRPr lang="en-US"/>
                </a:p>
              </p:txBody>
            </p:sp>
            <p:sp>
              <p:nvSpPr>
                <p:cNvPr id="74916" name="Freeform 89"/>
                <p:cNvSpPr>
                  <a:spLocks/>
                </p:cNvSpPr>
                <p:nvPr/>
              </p:nvSpPr>
              <p:spPr bwMode="auto">
                <a:xfrm>
                  <a:off x="2186" y="2971"/>
                  <a:ext cx="31" cy="108"/>
                </a:xfrm>
                <a:custGeom>
                  <a:avLst/>
                  <a:gdLst>
                    <a:gd name="T0" fmla="*/ 57 w 62"/>
                    <a:gd name="T1" fmla="*/ 5 h 216"/>
                    <a:gd name="T2" fmla="*/ 60 w 62"/>
                    <a:gd name="T3" fmla="*/ 53 h 216"/>
                    <a:gd name="T4" fmla="*/ 50 w 62"/>
                    <a:gd name="T5" fmla="*/ 103 h 216"/>
                    <a:gd name="T6" fmla="*/ 48 w 62"/>
                    <a:gd name="T7" fmla="*/ 141 h 216"/>
                    <a:gd name="T8" fmla="*/ 62 w 62"/>
                    <a:gd name="T9" fmla="*/ 207 h 216"/>
                    <a:gd name="T10" fmla="*/ 60 w 62"/>
                    <a:gd name="T11" fmla="*/ 216 h 216"/>
                    <a:gd name="T12" fmla="*/ 51 w 62"/>
                    <a:gd name="T13" fmla="*/ 213 h 216"/>
                    <a:gd name="T14" fmla="*/ 1 w 62"/>
                    <a:gd name="T15" fmla="*/ 159 h 216"/>
                    <a:gd name="T16" fmla="*/ 0 w 62"/>
                    <a:gd name="T17" fmla="*/ 91 h 216"/>
                    <a:gd name="T18" fmla="*/ 12 w 62"/>
                    <a:gd name="T19" fmla="*/ 68 h 216"/>
                    <a:gd name="T20" fmla="*/ 30 w 62"/>
                    <a:gd name="T21" fmla="*/ 50 h 216"/>
                    <a:gd name="T22" fmla="*/ 45 w 62"/>
                    <a:gd name="T23" fmla="*/ 9 h 216"/>
                    <a:gd name="T24" fmla="*/ 50 w 62"/>
                    <a:gd name="T25" fmla="*/ 0 h 216"/>
                    <a:gd name="T26" fmla="*/ 57 w 62"/>
                    <a:gd name="T27" fmla="*/ 5 h 216"/>
                    <a:gd name="T28" fmla="*/ 57 w 62"/>
                    <a:gd name="T29" fmla="*/ 5 h 2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
                    <a:gd name="T46" fmla="*/ 0 h 216"/>
                    <a:gd name="T47" fmla="*/ 62 w 62"/>
                    <a:gd name="T48" fmla="*/ 216 h 2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 h="216">
                      <a:moveTo>
                        <a:pt x="57" y="5"/>
                      </a:moveTo>
                      <a:lnTo>
                        <a:pt x="60" y="53"/>
                      </a:lnTo>
                      <a:lnTo>
                        <a:pt x="50" y="103"/>
                      </a:lnTo>
                      <a:lnTo>
                        <a:pt x="48" y="141"/>
                      </a:lnTo>
                      <a:lnTo>
                        <a:pt x="62" y="207"/>
                      </a:lnTo>
                      <a:lnTo>
                        <a:pt x="60" y="216"/>
                      </a:lnTo>
                      <a:lnTo>
                        <a:pt x="51" y="213"/>
                      </a:lnTo>
                      <a:lnTo>
                        <a:pt x="1" y="159"/>
                      </a:lnTo>
                      <a:lnTo>
                        <a:pt x="0" y="91"/>
                      </a:lnTo>
                      <a:lnTo>
                        <a:pt x="12" y="68"/>
                      </a:lnTo>
                      <a:lnTo>
                        <a:pt x="30" y="50"/>
                      </a:lnTo>
                      <a:lnTo>
                        <a:pt x="45" y="9"/>
                      </a:lnTo>
                      <a:lnTo>
                        <a:pt x="50" y="0"/>
                      </a:lnTo>
                      <a:lnTo>
                        <a:pt x="57" y="5"/>
                      </a:lnTo>
                      <a:close/>
                    </a:path>
                  </a:pathLst>
                </a:custGeom>
                <a:solidFill>
                  <a:srgbClr val="000000"/>
                </a:solidFill>
                <a:ln w="9525">
                  <a:noFill/>
                  <a:round/>
                  <a:headEnd/>
                  <a:tailEnd/>
                </a:ln>
              </p:spPr>
              <p:txBody>
                <a:bodyPr/>
                <a:lstStyle/>
                <a:p>
                  <a:endParaRPr lang="en-US"/>
                </a:p>
              </p:txBody>
            </p:sp>
            <p:sp>
              <p:nvSpPr>
                <p:cNvPr id="74917" name="Freeform 90"/>
                <p:cNvSpPr>
                  <a:spLocks/>
                </p:cNvSpPr>
                <p:nvPr/>
              </p:nvSpPr>
              <p:spPr bwMode="auto">
                <a:xfrm>
                  <a:off x="2229" y="3057"/>
                  <a:ext cx="129" cy="35"/>
                </a:xfrm>
                <a:custGeom>
                  <a:avLst/>
                  <a:gdLst>
                    <a:gd name="T0" fmla="*/ 0 w 257"/>
                    <a:gd name="T1" fmla="*/ 61 h 71"/>
                    <a:gd name="T2" fmla="*/ 27 w 257"/>
                    <a:gd name="T3" fmla="*/ 37 h 71"/>
                    <a:gd name="T4" fmla="*/ 54 w 257"/>
                    <a:gd name="T5" fmla="*/ 16 h 71"/>
                    <a:gd name="T6" fmla="*/ 83 w 257"/>
                    <a:gd name="T7" fmla="*/ 3 h 71"/>
                    <a:gd name="T8" fmla="*/ 116 w 257"/>
                    <a:gd name="T9" fmla="*/ 0 h 71"/>
                    <a:gd name="T10" fmla="*/ 175 w 257"/>
                    <a:gd name="T11" fmla="*/ 10 h 71"/>
                    <a:gd name="T12" fmla="*/ 211 w 257"/>
                    <a:gd name="T13" fmla="*/ 17 h 71"/>
                    <a:gd name="T14" fmla="*/ 249 w 257"/>
                    <a:gd name="T15" fmla="*/ 20 h 71"/>
                    <a:gd name="T16" fmla="*/ 257 w 257"/>
                    <a:gd name="T17" fmla="*/ 25 h 71"/>
                    <a:gd name="T18" fmla="*/ 251 w 257"/>
                    <a:gd name="T19" fmla="*/ 32 h 71"/>
                    <a:gd name="T20" fmla="*/ 211 w 257"/>
                    <a:gd name="T21" fmla="*/ 44 h 71"/>
                    <a:gd name="T22" fmla="*/ 171 w 257"/>
                    <a:gd name="T23" fmla="*/ 49 h 71"/>
                    <a:gd name="T24" fmla="*/ 112 w 257"/>
                    <a:gd name="T25" fmla="*/ 38 h 71"/>
                    <a:gd name="T26" fmla="*/ 57 w 257"/>
                    <a:gd name="T27" fmla="*/ 43 h 71"/>
                    <a:gd name="T28" fmla="*/ 9 w 257"/>
                    <a:gd name="T29" fmla="*/ 71 h 71"/>
                    <a:gd name="T30" fmla="*/ 0 w 257"/>
                    <a:gd name="T31" fmla="*/ 61 h 71"/>
                    <a:gd name="T32" fmla="*/ 0 w 257"/>
                    <a:gd name="T33" fmla="*/ 61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7"/>
                    <a:gd name="T52" fmla="*/ 0 h 71"/>
                    <a:gd name="T53" fmla="*/ 257 w 257"/>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7" h="71">
                      <a:moveTo>
                        <a:pt x="0" y="61"/>
                      </a:moveTo>
                      <a:lnTo>
                        <a:pt x="27" y="37"/>
                      </a:lnTo>
                      <a:lnTo>
                        <a:pt x="54" y="16"/>
                      </a:lnTo>
                      <a:lnTo>
                        <a:pt x="83" y="3"/>
                      </a:lnTo>
                      <a:lnTo>
                        <a:pt x="116" y="0"/>
                      </a:lnTo>
                      <a:lnTo>
                        <a:pt x="175" y="10"/>
                      </a:lnTo>
                      <a:lnTo>
                        <a:pt x="211" y="17"/>
                      </a:lnTo>
                      <a:lnTo>
                        <a:pt x="249" y="20"/>
                      </a:lnTo>
                      <a:lnTo>
                        <a:pt x="257" y="25"/>
                      </a:lnTo>
                      <a:lnTo>
                        <a:pt x="251" y="32"/>
                      </a:lnTo>
                      <a:lnTo>
                        <a:pt x="211" y="44"/>
                      </a:lnTo>
                      <a:lnTo>
                        <a:pt x="171" y="49"/>
                      </a:lnTo>
                      <a:lnTo>
                        <a:pt x="112" y="38"/>
                      </a:lnTo>
                      <a:lnTo>
                        <a:pt x="57" y="43"/>
                      </a:lnTo>
                      <a:lnTo>
                        <a:pt x="9" y="71"/>
                      </a:lnTo>
                      <a:lnTo>
                        <a:pt x="0" y="61"/>
                      </a:lnTo>
                      <a:close/>
                    </a:path>
                  </a:pathLst>
                </a:custGeom>
                <a:solidFill>
                  <a:srgbClr val="000000"/>
                </a:solidFill>
                <a:ln w="9525">
                  <a:noFill/>
                  <a:round/>
                  <a:headEnd/>
                  <a:tailEnd/>
                </a:ln>
              </p:spPr>
              <p:txBody>
                <a:bodyPr/>
                <a:lstStyle/>
                <a:p>
                  <a:endParaRPr lang="en-US"/>
                </a:p>
              </p:txBody>
            </p:sp>
            <p:sp>
              <p:nvSpPr>
                <p:cNvPr id="74918" name="Freeform 91"/>
                <p:cNvSpPr>
                  <a:spLocks/>
                </p:cNvSpPr>
                <p:nvPr/>
              </p:nvSpPr>
              <p:spPr bwMode="auto">
                <a:xfrm>
                  <a:off x="2395" y="3058"/>
                  <a:ext cx="68" cy="80"/>
                </a:xfrm>
                <a:custGeom>
                  <a:avLst/>
                  <a:gdLst>
                    <a:gd name="T0" fmla="*/ 6 w 136"/>
                    <a:gd name="T1" fmla="*/ 0 h 161"/>
                    <a:gd name="T2" fmla="*/ 57 w 136"/>
                    <a:gd name="T3" fmla="*/ 10 h 161"/>
                    <a:gd name="T4" fmla="*/ 103 w 136"/>
                    <a:gd name="T5" fmla="*/ 34 h 161"/>
                    <a:gd name="T6" fmla="*/ 127 w 136"/>
                    <a:gd name="T7" fmla="*/ 76 h 161"/>
                    <a:gd name="T8" fmla="*/ 136 w 136"/>
                    <a:gd name="T9" fmla="*/ 126 h 161"/>
                    <a:gd name="T10" fmla="*/ 121 w 136"/>
                    <a:gd name="T11" fmla="*/ 161 h 161"/>
                    <a:gd name="T12" fmla="*/ 109 w 136"/>
                    <a:gd name="T13" fmla="*/ 161 h 161"/>
                    <a:gd name="T14" fmla="*/ 95 w 136"/>
                    <a:gd name="T15" fmla="*/ 126 h 161"/>
                    <a:gd name="T16" fmla="*/ 91 w 136"/>
                    <a:gd name="T17" fmla="*/ 91 h 161"/>
                    <a:gd name="T18" fmla="*/ 74 w 136"/>
                    <a:gd name="T19" fmla="*/ 61 h 161"/>
                    <a:gd name="T20" fmla="*/ 57 w 136"/>
                    <a:gd name="T21" fmla="*/ 46 h 161"/>
                    <a:gd name="T22" fmla="*/ 42 w 136"/>
                    <a:gd name="T23" fmla="*/ 31 h 161"/>
                    <a:gd name="T24" fmla="*/ 27 w 136"/>
                    <a:gd name="T25" fmla="*/ 20 h 161"/>
                    <a:gd name="T26" fmla="*/ 6 w 136"/>
                    <a:gd name="T27" fmla="*/ 14 h 161"/>
                    <a:gd name="T28" fmla="*/ 0 w 136"/>
                    <a:gd name="T29" fmla="*/ 7 h 161"/>
                    <a:gd name="T30" fmla="*/ 6 w 136"/>
                    <a:gd name="T31" fmla="*/ 0 h 161"/>
                    <a:gd name="T32" fmla="*/ 6 w 136"/>
                    <a:gd name="T33" fmla="*/ 0 h 1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6"/>
                    <a:gd name="T52" fmla="*/ 0 h 161"/>
                    <a:gd name="T53" fmla="*/ 136 w 136"/>
                    <a:gd name="T54" fmla="*/ 161 h 1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6" h="161">
                      <a:moveTo>
                        <a:pt x="6" y="0"/>
                      </a:moveTo>
                      <a:lnTo>
                        <a:pt x="57" y="10"/>
                      </a:lnTo>
                      <a:lnTo>
                        <a:pt x="103" y="34"/>
                      </a:lnTo>
                      <a:lnTo>
                        <a:pt x="127" y="76"/>
                      </a:lnTo>
                      <a:lnTo>
                        <a:pt x="136" y="126"/>
                      </a:lnTo>
                      <a:lnTo>
                        <a:pt x="121" y="161"/>
                      </a:lnTo>
                      <a:lnTo>
                        <a:pt x="109" y="161"/>
                      </a:lnTo>
                      <a:lnTo>
                        <a:pt x="95" y="126"/>
                      </a:lnTo>
                      <a:lnTo>
                        <a:pt x="91" y="91"/>
                      </a:lnTo>
                      <a:lnTo>
                        <a:pt x="74" y="61"/>
                      </a:lnTo>
                      <a:lnTo>
                        <a:pt x="57" y="46"/>
                      </a:lnTo>
                      <a:lnTo>
                        <a:pt x="42" y="31"/>
                      </a:lnTo>
                      <a:lnTo>
                        <a:pt x="27" y="20"/>
                      </a:lnTo>
                      <a:lnTo>
                        <a:pt x="6" y="14"/>
                      </a:lnTo>
                      <a:lnTo>
                        <a:pt x="0" y="7"/>
                      </a:lnTo>
                      <a:lnTo>
                        <a:pt x="6" y="0"/>
                      </a:lnTo>
                      <a:close/>
                    </a:path>
                  </a:pathLst>
                </a:custGeom>
                <a:solidFill>
                  <a:srgbClr val="000000"/>
                </a:solidFill>
                <a:ln w="9525">
                  <a:noFill/>
                  <a:round/>
                  <a:headEnd/>
                  <a:tailEnd/>
                </a:ln>
              </p:spPr>
              <p:txBody>
                <a:bodyPr/>
                <a:lstStyle/>
                <a:p>
                  <a:endParaRPr lang="en-US"/>
                </a:p>
              </p:txBody>
            </p:sp>
            <p:sp>
              <p:nvSpPr>
                <p:cNvPr id="74919" name="Freeform 92"/>
                <p:cNvSpPr>
                  <a:spLocks/>
                </p:cNvSpPr>
                <p:nvPr/>
              </p:nvSpPr>
              <p:spPr bwMode="auto">
                <a:xfrm>
                  <a:off x="1880" y="3119"/>
                  <a:ext cx="247" cy="97"/>
                </a:xfrm>
                <a:custGeom>
                  <a:avLst/>
                  <a:gdLst>
                    <a:gd name="T0" fmla="*/ 0 w 494"/>
                    <a:gd name="T1" fmla="*/ 184 h 193"/>
                    <a:gd name="T2" fmla="*/ 16 w 494"/>
                    <a:gd name="T3" fmla="*/ 162 h 193"/>
                    <a:gd name="T4" fmla="*/ 33 w 494"/>
                    <a:gd name="T5" fmla="*/ 143 h 193"/>
                    <a:gd name="T6" fmla="*/ 51 w 494"/>
                    <a:gd name="T7" fmla="*/ 127 h 193"/>
                    <a:gd name="T8" fmla="*/ 69 w 494"/>
                    <a:gd name="T9" fmla="*/ 113 h 193"/>
                    <a:gd name="T10" fmla="*/ 110 w 494"/>
                    <a:gd name="T11" fmla="*/ 91 h 193"/>
                    <a:gd name="T12" fmla="*/ 161 w 494"/>
                    <a:gd name="T13" fmla="*/ 71 h 193"/>
                    <a:gd name="T14" fmla="*/ 187 w 494"/>
                    <a:gd name="T15" fmla="*/ 50 h 193"/>
                    <a:gd name="T16" fmla="*/ 196 w 494"/>
                    <a:gd name="T17" fmla="*/ 38 h 193"/>
                    <a:gd name="T18" fmla="*/ 207 w 494"/>
                    <a:gd name="T19" fmla="*/ 29 h 193"/>
                    <a:gd name="T20" fmla="*/ 231 w 494"/>
                    <a:gd name="T21" fmla="*/ 18 h 193"/>
                    <a:gd name="T22" fmla="*/ 291 w 494"/>
                    <a:gd name="T23" fmla="*/ 9 h 193"/>
                    <a:gd name="T24" fmla="*/ 374 w 494"/>
                    <a:gd name="T25" fmla="*/ 0 h 193"/>
                    <a:gd name="T26" fmla="*/ 411 w 494"/>
                    <a:gd name="T27" fmla="*/ 6 h 193"/>
                    <a:gd name="T28" fmla="*/ 441 w 494"/>
                    <a:gd name="T29" fmla="*/ 30 h 193"/>
                    <a:gd name="T30" fmla="*/ 479 w 494"/>
                    <a:gd name="T31" fmla="*/ 77 h 193"/>
                    <a:gd name="T32" fmla="*/ 492 w 494"/>
                    <a:gd name="T33" fmla="*/ 110 h 193"/>
                    <a:gd name="T34" fmla="*/ 494 w 494"/>
                    <a:gd name="T35" fmla="*/ 119 h 193"/>
                    <a:gd name="T36" fmla="*/ 483 w 494"/>
                    <a:gd name="T37" fmla="*/ 121 h 193"/>
                    <a:gd name="T38" fmla="*/ 450 w 494"/>
                    <a:gd name="T39" fmla="*/ 95 h 193"/>
                    <a:gd name="T40" fmla="*/ 436 w 494"/>
                    <a:gd name="T41" fmla="*/ 74 h 193"/>
                    <a:gd name="T42" fmla="*/ 418 w 494"/>
                    <a:gd name="T43" fmla="*/ 53 h 193"/>
                    <a:gd name="T44" fmla="*/ 406 w 494"/>
                    <a:gd name="T45" fmla="*/ 41 h 193"/>
                    <a:gd name="T46" fmla="*/ 393 w 494"/>
                    <a:gd name="T47" fmla="*/ 32 h 193"/>
                    <a:gd name="T48" fmla="*/ 362 w 494"/>
                    <a:gd name="T49" fmla="*/ 26 h 193"/>
                    <a:gd name="T50" fmla="*/ 293 w 494"/>
                    <a:gd name="T51" fmla="*/ 29 h 193"/>
                    <a:gd name="T52" fmla="*/ 247 w 494"/>
                    <a:gd name="T53" fmla="*/ 41 h 193"/>
                    <a:gd name="T54" fmla="*/ 216 w 494"/>
                    <a:gd name="T55" fmla="*/ 71 h 193"/>
                    <a:gd name="T56" fmla="*/ 196 w 494"/>
                    <a:gd name="T57" fmla="*/ 89 h 193"/>
                    <a:gd name="T58" fmla="*/ 175 w 494"/>
                    <a:gd name="T59" fmla="*/ 103 h 193"/>
                    <a:gd name="T60" fmla="*/ 81 w 494"/>
                    <a:gd name="T61" fmla="*/ 134 h 193"/>
                    <a:gd name="T62" fmla="*/ 43 w 494"/>
                    <a:gd name="T63" fmla="*/ 155 h 193"/>
                    <a:gd name="T64" fmla="*/ 10 w 494"/>
                    <a:gd name="T65" fmla="*/ 192 h 193"/>
                    <a:gd name="T66" fmla="*/ 1 w 494"/>
                    <a:gd name="T67" fmla="*/ 193 h 193"/>
                    <a:gd name="T68" fmla="*/ 0 w 494"/>
                    <a:gd name="T69" fmla="*/ 184 h 193"/>
                    <a:gd name="T70" fmla="*/ 0 w 494"/>
                    <a:gd name="T71" fmla="*/ 184 h 1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4"/>
                    <a:gd name="T109" fmla="*/ 0 h 193"/>
                    <a:gd name="T110" fmla="*/ 494 w 494"/>
                    <a:gd name="T111" fmla="*/ 193 h 1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4" h="193">
                      <a:moveTo>
                        <a:pt x="0" y="184"/>
                      </a:moveTo>
                      <a:lnTo>
                        <a:pt x="16" y="162"/>
                      </a:lnTo>
                      <a:lnTo>
                        <a:pt x="33" y="143"/>
                      </a:lnTo>
                      <a:lnTo>
                        <a:pt x="51" y="127"/>
                      </a:lnTo>
                      <a:lnTo>
                        <a:pt x="69" y="113"/>
                      </a:lnTo>
                      <a:lnTo>
                        <a:pt x="110" y="91"/>
                      </a:lnTo>
                      <a:lnTo>
                        <a:pt x="161" y="71"/>
                      </a:lnTo>
                      <a:lnTo>
                        <a:pt x="187" y="50"/>
                      </a:lnTo>
                      <a:lnTo>
                        <a:pt x="196" y="38"/>
                      </a:lnTo>
                      <a:lnTo>
                        <a:pt x="207" y="29"/>
                      </a:lnTo>
                      <a:lnTo>
                        <a:pt x="231" y="18"/>
                      </a:lnTo>
                      <a:lnTo>
                        <a:pt x="291" y="9"/>
                      </a:lnTo>
                      <a:lnTo>
                        <a:pt x="374" y="0"/>
                      </a:lnTo>
                      <a:lnTo>
                        <a:pt x="411" y="6"/>
                      </a:lnTo>
                      <a:lnTo>
                        <a:pt x="441" y="30"/>
                      </a:lnTo>
                      <a:lnTo>
                        <a:pt x="479" y="77"/>
                      </a:lnTo>
                      <a:lnTo>
                        <a:pt x="492" y="110"/>
                      </a:lnTo>
                      <a:lnTo>
                        <a:pt x="494" y="119"/>
                      </a:lnTo>
                      <a:lnTo>
                        <a:pt x="483" y="121"/>
                      </a:lnTo>
                      <a:lnTo>
                        <a:pt x="450" y="95"/>
                      </a:lnTo>
                      <a:lnTo>
                        <a:pt x="436" y="74"/>
                      </a:lnTo>
                      <a:lnTo>
                        <a:pt x="418" y="53"/>
                      </a:lnTo>
                      <a:lnTo>
                        <a:pt x="406" y="41"/>
                      </a:lnTo>
                      <a:lnTo>
                        <a:pt x="393" y="32"/>
                      </a:lnTo>
                      <a:lnTo>
                        <a:pt x="362" y="26"/>
                      </a:lnTo>
                      <a:lnTo>
                        <a:pt x="293" y="29"/>
                      </a:lnTo>
                      <a:lnTo>
                        <a:pt x="247" y="41"/>
                      </a:lnTo>
                      <a:lnTo>
                        <a:pt x="216" y="71"/>
                      </a:lnTo>
                      <a:lnTo>
                        <a:pt x="196" y="89"/>
                      </a:lnTo>
                      <a:lnTo>
                        <a:pt x="175" y="103"/>
                      </a:lnTo>
                      <a:lnTo>
                        <a:pt x="81" y="134"/>
                      </a:lnTo>
                      <a:lnTo>
                        <a:pt x="43" y="155"/>
                      </a:lnTo>
                      <a:lnTo>
                        <a:pt x="10" y="192"/>
                      </a:lnTo>
                      <a:lnTo>
                        <a:pt x="1" y="193"/>
                      </a:lnTo>
                      <a:lnTo>
                        <a:pt x="0" y="184"/>
                      </a:lnTo>
                      <a:close/>
                    </a:path>
                  </a:pathLst>
                </a:custGeom>
                <a:solidFill>
                  <a:srgbClr val="000000"/>
                </a:solidFill>
                <a:ln w="9525">
                  <a:noFill/>
                  <a:round/>
                  <a:headEnd/>
                  <a:tailEnd/>
                </a:ln>
              </p:spPr>
              <p:txBody>
                <a:bodyPr/>
                <a:lstStyle/>
                <a:p>
                  <a:endParaRPr lang="en-US"/>
                </a:p>
              </p:txBody>
            </p:sp>
            <p:sp>
              <p:nvSpPr>
                <p:cNvPr id="74920" name="Freeform 93"/>
                <p:cNvSpPr>
                  <a:spLocks/>
                </p:cNvSpPr>
                <p:nvPr/>
              </p:nvSpPr>
              <p:spPr bwMode="auto">
                <a:xfrm>
                  <a:off x="1972" y="3164"/>
                  <a:ext cx="104" cy="95"/>
                </a:xfrm>
                <a:custGeom>
                  <a:avLst/>
                  <a:gdLst>
                    <a:gd name="T0" fmla="*/ 201 w 207"/>
                    <a:gd name="T1" fmla="*/ 15 h 190"/>
                    <a:gd name="T2" fmla="*/ 163 w 207"/>
                    <a:gd name="T3" fmla="*/ 29 h 190"/>
                    <a:gd name="T4" fmla="*/ 147 w 207"/>
                    <a:gd name="T5" fmla="*/ 41 h 190"/>
                    <a:gd name="T6" fmla="*/ 127 w 207"/>
                    <a:gd name="T7" fmla="*/ 51 h 190"/>
                    <a:gd name="T8" fmla="*/ 92 w 207"/>
                    <a:gd name="T9" fmla="*/ 82 h 190"/>
                    <a:gd name="T10" fmla="*/ 63 w 207"/>
                    <a:gd name="T11" fmla="*/ 113 h 190"/>
                    <a:gd name="T12" fmla="*/ 39 w 207"/>
                    <a:gd name="T13" fmla="*/ 148 h 190"/>
                    <a:gd name="T14" fmla="*/ 12 w 207"/>
                    <a:gd name="T15" fmla="*/ 189 h 190"/>
                    <a:gd name="T16" fmla="*/ 1 w 207"/>
                    <a:gd name="T17" fmla="*/ 190 h 190"/>
                    <a:gd name="T18" fmla="*/ 0 w 207"/>
                    <a:gd name="T19" fmla="*/ 180 h 190"/>
                    <a:gd name="T20" fmla="*/ 45 w 207"/>
                    <a:gd name="T21" fmla="*/ 88 h 190"/>
                    <a:gd name="T22" fmla="*/ 66 w 207"/>
                    <a:gd name="T23" fmla="*/ 45 h 190"/>
                    <a:gd name="T24" fmla="*/ 82 w 207"/>
                    <a:gd name="T25" fmla="*/ 26 h 190"/>
                    <a:gd name="T26" fmla="*/ 103 w 207"/>
                    <a:gd name="T27" fmla="*/ 9 h 190"/>
                    <a:gd name="T28" fmla="*/ 150 w 207"/>
                    <a:gd name="T29" fmla="*/ 0 h 190"/>
                    <a:gd name="T30" fmla="*/ 201 w 207"/>
                    <a:gd name="T31" fmla="*/ 2 h 190"/>
                    <a:gd name="T32" fmla="*/ 207 w 207"/>
                    <a:gd name="T33" fmla="*/ 8 h 190"/>
                    <a:gd name="T34" fmla="*/ 201 w 207"/>
                    <a:gd name="T35" fmla="*/ 15 h 190"/>
                    <a:gd name="T36" fmla="*/ 201 w 207"/>
                    <a:gd name="T37" fmla="*/ 15 h 1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7"/>
                    <a:gd name="T58" fmla="*/ 0 h 190"/>
                    <a:gd name="T59" fmla="*/ 207 w 207"/>
                    <a:gd name="T60" fmla="*/ 190 h 1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7" h="190">
                      <a:moveTo>
                        <a:pt x="201" y="15"/>
                      </a:moveTo>
                      <a:lnTo>
                        <a:pt x="163" y="29"/>
                      </a:lnTo>
                      <a:lnTo>
                        <a:pt x="147" y="41"/>
                      </a:lnTo>
                      <a:lnTo>
                        <a:pt x="127" y="51"/>
                      </a:lnTo>
                      <a:lnTo>
                        <a:pt x="92" y="82"/>
                      </a:lnTo>
                      <a:lnTo>
                        <a:pt x="63" y="113"/>
                      </a:lnTo>
                      <a:lnTo>
                        <a:pt x="39" y="148"/>
                      </a:lnTo>
                      <a:lnTo>
                        <a:pt x="12" y="189"/>
                      </a:lnTo>
                      <a:lnTo>
                        <a:pt x="1" y="190"/>
                      </a:lnTo>
                      <a:lnTo>
                        <a:pt x="0" y="180"/>
                      </a:lnTo>
                      <a:lnTo>
                        <a:pt x="45" y="88"/>
                      </a:lnTo>
                      <a:lnTo>
                        <a:pt x="66" y="45"/>
                      </a:lnTo>
                      <a:lnTo>
                        <a:pt x="82" y="26"/>
                      </a:lnTo>
                      <a:lnTo>
                        <a:pt x="103" y="9"/>
                      </a:lnTo>
                      <a:lnTo>
                        <a:pt x="150" y="0"/>
                      </a:lnTo>
                      <a:lnTo>
                        <a:pt x="201" y="2"/>
                      </a:lnTo>
                      <a:lnTo>
                        <a:pt x="207" y="8"/>
                      </a:lnTo>
                      <a:lnTo>
                        <a:pt x="201" y="15"/>
                      </a:lnTo>
                      <a:close/>
                    </a:path>
                  </a:pathLst>
                </a:custGeom>
                <a:solidFill>
                  <a:srgbClr val="000000"/>
                </a:solidFill>
                <a:ln w="9525">
                  <a:noFill/>
                  <a:round/>
                  <a:headEnd/>
                  <a:tailEnd/>
                </a:ln>
              </p:spPr>
              <p:txBody>
                <a:bodyPr/>
                <a:lstStyle/>
                <a:p>
                  <a:endParaRPr lang="en-US"/>
                </a:p>
              </p:txBody>
            </p:sp>
            <p:sp>
              <p:nvSpPr>
                <p:cNvPr id="74921" name="Freeform 94"/>
                <p:cNvSpPr>
                  <a:spLocks/>
                </p:cNvSpPr>
                <p:nvPr/>
              </p:nvSpPr>
              <p:spPr bwMode="auto">
                <a:xfrm>
                  <a:off x="1874" y="3232"/>
                  <a:ext cx="137" cy="81"/>
                </a:xfrm>
                <a:custGeom>
                  <a:avLst/>
                  <a:gdLst>
                    <a:gd name="T0" fmla="*/ 24 w 273"/>
                    <a:gd name="T1" fmla="*/ 0 h 162"/>
                    <a:gd name="T2" fmla="*/ 34 w 273"/>
                    <a:gd name="T3" fmla="*/ 33 h 162"/>
                    <a:gd name="T4" fmla="*/ 43 w 273"/>
                    <a:gd name="T5" fmla="*/ 66 h 162"/>
                    <a:gd name="T6" fmla="*/ 46 w 273"/>
                    <a:gd name="T7" fmla="*/ 85 h 162"/>
                    <a:gd name="T8" fmla="*/ 84 w 273"/>
                    <a:gd name="T9" fmla="*/ 100 h 162"/>
                    <a:gd name="T10" fmla="*/ 117 w 273"/>
                    <a:gd name="T11" fmla="*/ 119 h 162"/>
                    <a:gd name="T12" fmla="*/ 149 w 273"/>
                    <a:gd name="T13" fmla="*/ 134 h 162"/>
                    <a:gd name="T14" fmla="*/ 181 w 273"/>
                    <a:gd name="T15" fmla="*/ 147 h 162"/>
                    <a:gd name="T16" fmla="*/ 219 w 273"/>
                    <a:gd name="T17" fmla="*/ 150 h 162"/>
                    <a:gd name="T18" fmla="*/ 262 w 273"/>
                    <a:gd name="T19" fmla="*/ 131 h 162"/>
                    <a:gd name="T20" fmla="*/ 272 w 273"/>
                    <a:gd name="T21" fmla="*/ 130 h 162"/>
                    <a:gd name="T22" fmla="*/ 273 w 273"/>
                    <a:gd name="T23" fmla="*/ 139 h 162"/>
                    <a:gd name="T24" fmla="*/ 262 w 273"/>
                    <a:gd name="T25" fmla="*/ 151 h 162"/>
                    <a:gd name="T26" fmla="*/ 250 w 273"/>
                    <a:gd name="T27" fmla="*/ 157 h 162"/>
                    <a:gd name="T28" fmla="*/ 219 w 273"/>
                    <a:gd name="T29" fmla="*/ 162 h 162"/>
                    <a:gd name="T30" fmla="*/ 142 w 273"/>
                    <a:gd name="T31" fmla="*/ 160 h 162"/>
                    <a:gd name="T32" fmla="*/ 68 w 273"/>
                    <a:gd name="T33" fmla="*/ 134 h 162"/>
                    <a:gd name="T34" fmla="*/ 33 w 273"/>
                    <a:gd name="T35" fmla="*/ 121 h 162"/>
                    <a:gd name="T36" fmla="*/ 22 w 273"/>
                    <a:gd name="T37" fmla="*/ 115 h 162"/>
                    <a:gd name="T38" fmla="*/ 0 w 273"/>
                    <a:gd name="T39" fmla="*/ 66 h 162"/>
                    <a:gd name="T40" fmla="*/ 10 w 273"/>
                    <a:gd name="T41" fmla="*/ 0 h 162"/>
                    <a:gd name="T42" fmla="*/ 24 w 273"/>
                    <a:gd name="T43" fmla="*/ 0 h 162"/>
                    <a:gd name="T44" fmla="*/ 24 w 273"/>
                    <a:gd name="T45" fmla="*/ 0 h 1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3"/>
                    <a:gd name="T70" fmla="*/ 0 h 162"/>
                    <a:gd name="T71" fmla="*/ 273 w 273"/>
                    <a:gd name="T72" fmla="*/ 162 h 16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3" h="162">
                      <a:moveTo>
                        <a:pt x="24" y="0"/>
                      </a:moveTo>
                      <a:lnTo>
                        <a:pt x="34" y="33"/>
                      </a:lnTo>
                      <a:lnTo>
                        <a:pt x="43" y="66"/>
                      </a:lnTo>
                      <a:lnTo>
                        <a:pt x="46" y="85"/>
                      </a:lnTo>
                      <a:lnTo>
                        <a:pt x="84" y="100"/>
                      </a:lnTo>
                      <a:lnTo>
                        <a:pt x="117" y="119"/>
                      </a:lnTo>
                      <a:lnTo>
                        <a:pt x="149" y="134"/>
                      </a:lnTo>
                      <a:lnTo>
                        <a:pt x="181" y="147"/>
                      </a:lnTo>
                      <a:lnTo>
                        <a:pt x="219" y="150"/>
                      </a:lnTo>
                      <a:lnTo>
                        <a:pt x="262" y="131"/>
                      </a:lnTo>
                      <a:lnTo>
                        <a:pt x="272" y="130"/>
                      </a:lnTo>
                      <a:lnTo>
                        <a:pt x="273" y="139"/>
                      </a:lnTo>
                      <a:lnTo>
                        <a:pt x="262" y="151"/>
                      </a:lnTo>
                      <a:lnTo>
                        <a:pt x="250" y="157"/>
                      </a:lnTo>
                      <a:lnTo>
                        <a:pt x="219" y="162"/>
                      </a:lnTo>
                      <a:lnTo>
                        <a:pt x="142" y="160"/>
                      </a:lnTo>
                      <a:lnTo>
                        <a:pt x="68" y="134"/>
                      </a:lnTo>
                      <a:lnTo>
                        <a:pt x="33" y="121"/>
                      </a:lnTo>
                      <a:lnTo>
                        <a:pt x="22" y="115"/>
                      </a:lnTo>
                      <a:lnTo>
                        <a:pt x="0" y="66"/>
                      </a:lnTo>
                      <a:lnTo>
                        <a:pt x="10" y="0"/>
                      </a:lnTo>
                      <a:lnTo>
                        <a:pt x="24" y="0"/>
                      </a:lnTo>
                      <a:close/>
                    </a:path>
                  </a:pathLst>
                </a:custGeom>
                <a:solidFill>
                  <a:srgbClr val="000000"/>
                </a:solidFill>
                <a:ln w="9525">
                  <a:noFill/>
                  <a:round/>
                  <a:headEnd/>
                  <a:tailEnd/>
                </a:ln>
              </p:spPr>
              <p:txBody>
                <a:bodyPr/>
                <a:lstStyle/>
                <a:p>
                  <a:endParaRPr lang="en-US"/>
                </a:p>
              </p:txBody>
            </p:sp>
            <p:sp>
              <p:nvSpPr>
                <p:cNvPr id="74922" name="Freeform 95"/>
                <p:cNvSpPr>
                  <a:spLocks/>
                </p:cNvSpPr>
                <p:nvPr/>
              </p:nvSpPr>
              <p:spPr bwMode="auto">
                <a:xfrm>
                  <a:off x="2003" y="3295"/>
                  <a:ext cx="193" cy="29"/>
                </a:xfrm>
                <a:custGeom>
                  <a:avLst/>
                  <a:gdLst>
                    <a:gd name="T0" fmla="*/ 6 w 385"/>
                    <a:gd name="T1" fmla="*/ 0 h 57"/>
                    <a:gd name="T2" fmla="*/ 156 w 385"/>
                    <a:gd name="T3" fmla="*/ 15 h 57"/>
                    <a:gd name="T4" fmla="*/ 239 w 385"/>
                    <a:gd name="T5" fmla="*/ 21 h 57"/>
                    <a:gd name="T6" fmla="*/ 375 w 385"/>
                    <a:gd name="T7" fmla="*/ 24 h 57"/>
                    <a:gd name="T8" fmla="*/ 385 w 385"/>
                    <a:gd name="T9" fmla="*/ 35 h 57"/>
                    <a:gd name="T10" fmla="*/ 382 w 385"/>
                    <a:gd name="T11" fmla="*/ 41 h 57"/>
                    <a:gd name="T12" fmla="*/ 375 w 385"/>
                    <a:gd name="T13" fmla="*/ 45 h 57"/>
                    <a:gd name="T14" fmla="*/ 227 w 385"/>
                    <a:gd name="T15" fmla="*/ 57 h 57"/>
                    <a:gd name="T16" fmla="*/ 177 w 385"/>
                    <a:gd name="T17" fmla="*/ 53 h 57"/>
                    <a:gd name="T18" fmla="*/ 91 w 385"/>
                    <a:gd name="T19" fmla="*/ 32 h 57"/>
                    <a:gd name="T20" fmla="*/ 51 w 385"/>
                    <a:gd name="T21" fmla="*/ 20 h 57"/>
                    <a:gd name="T22" fmla="*/ 6 w 385"/>
                    <a:gd name="T23" fmla="*/ 12 h 57"/>
                    <a:gd name="T24" fmla="*/ 0 w 385"/>
                    <a:gd name="T25" fmla="*/ 6 h 57"/>
                    <a:gd name="T26" fmla="*/ 6 w 385"/>
                    <a:gd name="T27" fmla="*/ 0 h 57"/>
                    <a:gd name="T28" fmla="*/ 6 w 385"/>
                    <a:gd name="T29" fmla="*/ 0 h 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5"/>
                    <a:gd name="T46" fmla="*/ 0 h 57"/>
                    <a:gd name="T47" fmla="*/ 385 w 385"/>
                    <a:gd name="T48" fmla="*/ 57 h 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5" h="57">
                      <a:moveTo>
                        <a:pt x="6" y="0"/>
                      </a:moveTo>
                      <a:lnTo>
                        <a:pt x="156" y="15"/>
                      </a:lnTo>
                      <a:lnTo>
                        <a:pt x="239" y="21"/>
                      </a:lnTo>
                      <a:lnTo>
                        <a:pt x="375" y="24"/>
                      </a:lnTo>
                      <a:lnTo>
                        <a:pt x="385" y="35"/>
                      </a:lnTo>
                      <a:lnTo>
                        <a:pt x="382" y="41"/>
                      </a:lnTo>
                      <a:lnTo>
                        <a:pt x="375" y="45"/>
                      </a:lnTo>
                      <a:lnTo>
                        <a:pt x="227" y="57"/>
                      </a:lnTo>
                      <a:lnTo>
                        <a:pt x="177" y="53"/>
                      </a:lnTo>
                      <a:lnTo>
                        <a:pt x="91" y="32"/>
                      </a:lnTo>
                      <a:lnTo>
                        <a:pt x="51" y="20"/>
                      </a:lnTo>
                      <a:lnTo>
                        <a:pt x="6" y="12"/>
                      </a:lnTo>
                      <a:lnTo>
                        <a:pt x="0" y="6"/>
                      </a:lnTo>
                      <a:lnTo>
                        <a:pt x="6" y="0"/>
                      </a:lnTo>
                      <a:close/>
                    </a:path>
                  </a:pathLst>
                </a:custGeom>
                <a:solidFill>
                  <a:srgbClr val="000000"/>
                </a:solidFill>
                <a:ln w="9525">
                  <a:noFill/>
                  <a:round/>
                  <a:headEnd/>
                  <a:tailEnd/>
                </a:ln>
              </p:spPr>
              <p:txBody>
                <a:bodyPr/>
                <a:lstStyle/>
                <a:p>
                  <a:endParaRPr lang="en-US"/>
                </a:p>
              </p:txBody>
            </p:sp>
            <p:sp>
              <p:nvSpPr>
                <p:cNvPr id="74923" name="Freeform 96"/>
                <p:cNvSpPr>
                  <a:spLocks/>
                </p:cNvSpPr>
                <p:nvPr/>
              </p:nvSpPr>
              <p:spPr bwMode="auto">
                <a:xfrm>
                  <a:off x="2087" y="3169"/>
                  <a:ext cx="99" cy="44"/>
                </a:xfrm>
                <a:custGeom>
                  <a:avLst/>
                  <a:gdLst>
                    <a:gd name="T0" fmla="*/ 9 w 198"/>
                    <a:gd name="T1" fmla="*/ 0 h 89"/>
                    <a:gd name="T2" fmla="*/ 186 w 198"/>
                    <a:gd name="T3" fmla="*/ 47 h 89"/>
                    <a:gd name="T4" fmla="*/ 198 w 198"/>
                    <a:gd name="T5" fmla="*/ 61 h 89"/>
                    <a:gd name="T6" fmla="*/ 196 w 198"/>
                    <a:gd name="T7" fmla="*/ 77 h 89"/>
                    <a:gd name="T8" fmla="*/ 184 w 198"/>
                    <a:gd name="T9" fmla="*/ 89 h 89"/>
                    <a:gd name="T10" fmla="*/ 166 w 198"/>
                    <a:gd name="T11" fmla="*/ 89 h 89"/>
                    <a:gd name="T12" fmla="*/ 122 w 198"/>
                    <a:gd name="T13" fmla="*/ 68 h 89"/>
                    <a:gd name="T14" fmla="*/ 84 w 198"/>
                    <a:gd name="T15" fmla="*/ 48 h 89"/>
                    <a:gd name="T16" fmla="*/ 47 w 198"/>
                    <a:gd name="T17" fmla="*/ 30 h 89"/>
                    <a:gd name="T18" fmla="*/ 3 w 198"/>
                    <a:gd name="T19" fmla="*/ 12 h 89"/>
                    <a:gd name="T20" fmla="*/ 0 w 198"/>
                    <a:gd name="T21" fmla="*/ 3 h 89"/>
                    <a:gd name="T22" fmla="*/ 9 w 198"/>
                    <a:gd name="T23" fmla="*/ 0 h 89"/>
                    <a:gd name="T24" fmla="*/ 9 w 198"/>
                    <a:gd name="T25" fmla="*/ 0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8"/>
                    <a:gd name="T40" fmla="*/ 0 h 89"/>
                    <a:gd name="T41" fmla="*/ 198 w 198"/>
                    <a:gd name="T42" fmla="*/ 89 h 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8" h="89">
                      <a:moveTo>
                        <a:pt x="9" y="0"/>
                      </a:moveTo>
                      <a:lnTo>
                        <a:pt x="186" y="47"/>
                      </a:lnTo>
                      <a:lnTo>
                        <a:pt x="198" y="61"/>
                      </a:lnTo>
                      <a:lnTo>
                        <a:pt x="196" y="77"/>
                      </a:lnTo>
                      <a:lnTo>
                        <a:pt x="184" y="89"/>
                      </a:lnTo>
                      <a:lnTo>
                        <a:pt x="166" y="89"/>
                      </a:lnTo>
                      <a:lnTo>
                        <a:pt x="122" y="68"/>
                      </a:lnTo>
                      <a:lnTo>
                        <a:pt x="84" y="48"/>
                      </a:lnTo>
                      <a:lnTo>
                        <a:pt x="47" y="30"/>
                      </a:lnTo>
                      <a:lnTo>
                        <a:pt x="3" y="12"/>
                      </a:lnTo>
                      <a:lnTo>
                        <a:pt x="0" y="3"/>
                      </a:lnTo>
                      <a:lnTo>
                        <a:pt x="9" y="0"/>
                      </a:lnTo>
                      <a:close/>
                    </a:path>
                  </a:pathLst>
                </a:custGeom>
                <a:solidFill>
                  <a:srgbClr val="000000"/>
                </a:solidFill>
                <a:ln w="9525">
                  <a:noFill/>
                  <a:round/>
                  <a:headEnd/>
                  <a:tailEnd/>
                </a:ln>
              </p:spPr>
              <p:txBody>
                <a:bodyPr/>
                <a:lstStyle/>
                <a:p>
                  <a:endParaRPr lang="en-US"/>
                </a:p>
              </p:txBody>
            </p:sp>
            <p:sp>
              <p:nvSpPr>
                <p:cNvPr id="74924" name="Freeform 97"/>
                <p:cNvSpPr>
                  <a:spLocks/>
                </p:cNvSpPr>
                <p:nvPr/>
              </p:nvSpPr>
              <p:spPr bwMode="auto">
                <a:xfrm>
                  <a:off x="2124" y="3010"/>
                  <a:ext cx="36" cy="84"/>
                </a:xfrm>
                <a:custGeom>
                  <a:avLst/>
                  <a:gdLst>
                    <a:gd name="T0" fmla="*/ 14 w 73"/>
                    <a:gd name="T1" fmla="*/ 0 h 169"/>
                    <a:gd name="T2" fmla="*/ 20 w 73"/>
                    <a:gd name="T3" fmla="*/ 24 h 169"/>
                    <a:gd name="T4" fmla="*/ 35 w 73"/>
                    <a:gd name="T5" fmla="*/ 44 h 169"/>
                    <a:gd name="T6" fmla="*/ 68 w 73"/>
                    <a:gd name="T7" fmla="*/ 84 h 169"/>
                    <a:gd name="T8" fmla="*/ 73 w 73"/>
                    <a:gd name="T9" fmla="*/ 122 h 169"/>
                    <a:gd name="T10" fmla="*/ 73 w 73"/>
                    <a:gd name="T11" fmla="*/ 161 h 169"/>
                    <a:gd name="T12" fmla="*/ 68 w 73"/>
                    <a:gd name="T13" fmla="*/ 169 h 169"/>
                    <a:gd name="T14" fmla="*/ 59 w 73"/>
                    <a:gd name="T15" fmla="*/ 164 h 169"/>
                    <a:gd name="T16" fmla="*/ 49 w 73"/>
                    <a:gd name="T17" fmla="*/ 131 h 169"/>
                    <a:gd name="T18" fmla="*/ 34 w 73"/>
                    <a:gd name="T19" fmla="*/ 101 h 169"/>
                    <a:gd name="T20" fmla="*/ 0 w 73"/>
                    <a:gd name="T21" fmla="*/ 0 h 169"/>
                    <a:gd name="T22" fmla="*/ 14 w 73"/>
                    <a:gd name="T23" fmla="*/ 0 h 169"/>
                    <a:gd name="T24" fmla="*/ 14 w 73"/>
                    <a:gd name="T25" fmla="*/ 0 h 1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169"/>
                    <a:gd name="T41" fmla="*/ 73 w 73"/>
                    <a:gd name="T42" fmla="*/ 169 h 1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169">
                      <a:moveTo>
                        <a:pt x="14" y="0"/>
                      </a:moveTo>
                      <a:lnTo>
                        <a:pt x="20" y="24"/>
                      </a:lnTo>
                      <a:lnTo>
                        <a:pt x="35" y="44"/>
                      </a:lnTo>
                      <a:lnTo>
                        <a:pt x="68" y="84"/>
                      </a:lnTo>
                      <a:lnTo>
                        <a:pt x="73" y="122"/>
                      </a:lnTo>
                      <a:lnTo>
                        <a:pt x="73" y="161"/>
                      </a:lnTo>
                      <a:lnTo>
                        <a:pt x="68" y="169"/>
                      </a:lnTo>
                      <a:lnTo>
                        <a:pt x="59" y="164"/>
                      </a:lnTo>
                      <a:lnTo>
                        <a:pt x="49" y="131"/>
                      </a:lnTo>
                      <a:lnTo>
                        <a:pt x="34" y="101"/>
                      </a:lnTo>
                      <a:lnTo>
                        <a:pt x="0" y="0"/>
                      </a:lnTo>
                      <a:lnTo>
                        <a:pt x="14" y="0"/>
                      </a:lnTo>
                      <a:close/>
                    </a:path>
                  </a:pathLst>
                </a:custGeom>
                <a:solidFill>
                  <a:srgbClr val="000000"/>
                </a:solidFill>
                <a:ln w="9525">
                  <a:noFill/>
                  <a:round/>
                  <a:headEnd/>
                  <a:tailEnd/>
                </a:ln>
              </p:spPr>
              <p:txBody>
                <a:bodyPr/>
                <a:lstStyle/>
                <a:p>
                  <a:endParaRPr lang="en-US"/>
                </a:p>
              </p:txBody>
            </p:sp>
            <p:sp>
              <p:nvSpPr>
                <p:cNvPr id="74925" name="Freeform 98"/>
                <p:cNvSpPr>
                  <a:spLocks/>
                </p:cNvSpPr>
                <p:nvPr/>
              </p:nvSpPr>
              <p:spPr bwMode="auto">
                <a:xfrm>
                  <a:off x="2051" y="3004"/>
                  <a:ext cx="37" cy="113"/>
                </a:xfrm>
                <a:custGeom>
                  <a:avLst/>
                  <a:gdLst>
                    <a:gd name="T0" fmla="*/ 74 w 74"/>
                    <a:gd name="T1" fmla="*/ 9 h 226"/>
                    <a:gd name="T2" fmla="*/ 52 w 74"/>
                    <a:gd name="T3" fmla="*/ 139 h 226"/>
                    <a:gd name="T4" fmla="*/ 27 w 74"/>
                    <a:gd name="T5" fmla="*/ 214 h 226"/>
                    <a:gd name="T6" fmla="*/ 21 w 74"/>
                    <a:gd name="T7" fmla="*/ 225 h 226"/>
                    <a:gd name="T8" fmla="*/ 12 w 74"/>
                    <a:gd name="T9" fmla="*/ 226 h 226"/>
                    <a:gd name="T10" fmla="*/ 0 w 74"/>
                    <a:gd name="T11" fmla="*/ 211 h 226"/>
                    <a:gd name="T12" fmla="*/ 8 w 74"/>
                    <a:gd name="T13" fmla="*/ 167 h 226"/>
                    <a:gd name="T14" fmla="*/ 20 w 74"/>
                    <a:gd name="T15" fmla="*/ 125 h 226"/>
                    <a:gd name="T16" fmla="*/ 61 w 74"/>
                    <a:gd name="T17" fmla="*/ 4 h 226"/>
                    <a:gd name="T18" fmla="*/ 70 w 74"/>
                    <a:gd name="T19" fmla="*/ 0 h 226"/>
                    <a:gd name="T20" fmla="*/ 74 w 74"/>
                    <a:gd name="T21" fmla="*/ 9 h 226"/>
                    <a:gd name="T22" fmla="*/ 74 w 74"/>
                    <a:gd name="T23" fmla="*/ 9 h 2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4"/>
                    <a:gd name="T37" fmla="*/ 0 h 226"/>
                    <a:gd name="T38" fmla="*/ 74 w 74"/>
                    <a:gd name="T39" fmla="*/ 226 h 2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4" h="226">
                      <a:moveTo>
                        <a:pt x="74" y="9"/>
                      </a:moveTo>
                      <a:lnTo>
                        <a:pt x="52" y="139"/>
                      </a:lnTo>
                      <a:lnTo>
                        <a:pt x="27" y="214"/>
                      </a:lnTo>
                      <a:lnTo>
                        <a:pt x="21" y="225"/>
                      </a:lnTo>
                      <a:lnTo>
                        <a:pt x="12" y="226"/>
                      </a:lnTo>
                      <a:lnTo>
                        <a:pt x="0" y="211"/>
                      </a:lnTo>
                      <a:lnTo>
                        <a:pt x="8" y="167"/>
                      </a:lnTo>
                      <a:lnTo>
                        <a:pt x="20" y="125"/>
                      </a:lnTo>
                      <a:lnTo>
                        <a:pt x="61" y="4"/>
                      </a:lnTo>
                      <a:lnTo>
                        <a:pt x="70" y="0"/>
                      </a:lnTo>
                      <a:lnTo>
                        <a:pt x="74" y="9"/>
                      </a:lnTo>
                      <a:close/>
                    </a:path>
                  </a:pathLst>
                </a:custGeom>
                <a:solidFill>
                  <a:srgbClr val="000000"/>
                </a:solidFill>
                <a:ln w="9525">
                  <a:noFill/>
                  <a:round/>
                  <a:headEnd/>
                  <a:tailEnd/>
                </a:ln>
              </p:spPr>
              <p:txBody>
                <a:bodyPr/>
                <a:lstStyle/>
                <a:p>
                  <a:endParaRPr lang="en-US"/>
                </a:p>
              </p:txBody>
            </p:sp>
            <p:sp>
              <p:nvSpPr>
                <p:cNvPr id="74926" name="Freeform 99"/>
                <p:cNvSpPr>
                  <a:spLocks/>
                </p:cNvSpPr>
                <p:nvPr/>
              </p:nvSpPr>
              <p:spPr bwMode="auto">
                <a:xfrm>
                  <a:off x="2086" y="3029"/>
                  <a:ext cx="44" cy="66"/>
                </a:xfrm>
                <a:custGeom>
                  <a:avLst/>
                  <a:gdLst>
                    <a:gd name="T0" fmla="*/ 12 w 89"/>
                    <a:gd name="T1" fmla="*/ 126 h 133"/>
                    <a:gd name="T2" fmla="*/ 0 w 89"/>
                    <a:gd name="T3" fmla="*/ 72 h 133"/>
                    <a:gd name="T4" fmla="*/ 9 w 89"/>
                    <a:gd name="T5" fmla="*/ 31 h 133"/>
                    <a:gd name="T6" fmla="*/ 36 w 89"/>
                    <a:gd name="T7" fmla="*/ 0 h 133"/>
                    <a:gd name="T8" fmla="*/ 51 w 89"/>
                    <a:gd name="T9" fmla="*/ 1 h 133"/>
                    <a:gd name="T10" fmla="*/ 74 w 89"/>
                    <a:gd name="T11" fmla="*/ 27 h 133"/>
                    <a:gd name="T12" fmla="*/ 89 w 89"/>
                    <a:gd name="T13" fmla="*/ 78 h 133"/>
                    <a:gd name="T14" fmla="*/ 84 w 89"/>
                    <a:gd name="T15" fmla="*/ 86 h 133"/>
                    <a:gd name="T16" fmla="*/ 75 w 89"/>
                    <a:gd name="T17" fmla="*/ 81 h 133"/>
                    <a:gd name="T18" fmla="*/ 65 w 89"/>
                    <a:gd name="T19" fmla="*/ 60 h 133"/>
                    <a:gd name="T20" fmla="*/ 51 w 89"/>
                    <a:gd name="T21" fmla="*/ 42 h 133"/>
                    <a:gd name="T22" fmla="*/ 40 w 89"/>
                    <a:gd name="T23" fmla="*/ 24 h 133"/>
                    <a:gd name="T24" fmla="*/ 31 w 89"/>
                    <a:gd name="T25" fmla="*/ 72 h 133"/>
                    <a:gd name="T26" fmla="*/ 25 w 89"/>
                    <a:gd name="T27" fmla="*/ 126 h 133"/>
                    <a:gd name="T28" fmla="*/ 19 w 89"/>
                    <a:gd name="T29" fmla="*/ 133 h 133"/>
                    <a:gd name="T30" fmla="*/ 12 w 89"/>
                    <a:gd name="T31" fmla="*/ 126 h 133"/>
                    <a:gd name="T32" fmla="*/ 12 w 89"/>
                    <a:gd name="T33" fmla="*/ 126 h 1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3"/>
                    <a:gd name="T53" fmla="*/ 89 w 89"/>
                    <a:gd name="T54" fmla="*/ 133 h 1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3">
                      <a:moveTo>
                        <a:pt x="12" y="126"/>
                      </a:moveTo>
                      <a:lnTo>
                        <a:pt x="0" y="72"/>
                      </a:lnTo>
                      <a:lnTo>
                        <a:pt x="9" y="31"/>
                      </a:lnTo>
                      <a:lnTo>
                        <a:pt x="36" y="0"/>
                      </a:lnTo>
                      <a:lnTo>
                        <a:pt x="51" y="1"/>
                      </a:lnTo>
                      <a:lnTo>
                        <a:pt x="74" y="27"/>
                      </a:lnTo>
                      <a:lnTo>
                        <a:pt x="89" y="78"/>
                      </a:lnTo>
                      <a:lnTo>
                        <a:pt x="84" y="86"/>
                      </a:lnTo>
                      <a:lnTo>
                        <a:pt x="75" y="81"/>
                      </a:lnTo>
                      <a:lnTo>
                        <a:pt x="65" y="60"/>
                      </a:lnTo>
                      <a:lnTo>
                        <a:pt x="51" y="42"/>
                      </a:lnTo>
                      <a:lnTo>
                        <a:pt x="40" y="24"/>
                      </a:lnTo>
                      <a:lnTo>
                        <a:pt x="31" y="72"/>
                      </a:lnTo>
                      <a:lnTo>
                        <a:pt x="25" y="126"/>
                      </a:lnTo>
                      <a:lnTo>
                        <a:pt x="19" y="133"/>
                      </a:lnTo>
                      <a:lnTo>
                        <a:pt x="12" y="126"/>
                      </a:lnTo>
                      <a:close/>
                    </a:path>
                  </a:pathLst>
                </a:custGeom>
                <a:solidFill>
                  <a:srgbClr val="000000"/>
                </a:solidFill>
                <a:ln w="9525">
                  <a:noFill/>
                  <a:round/>
                  <a:headEnd/>
                  <a:tailEnd/>
                </a:ln>
              </p:spPr>
              <p:txBody>
                <a:bodyPr/>
                <a:lstStyle/>
                <a:p>
                  <a:endParaRPr lang="en-US"/>
                </a:p>
              </p:txBody>
            </p:sp>
            <p:sp>
              <p:nvSpPr>
                <p:cNvPr id="74927" name="Freeform 100"/>
                <p:cNvSpPr>
                  <a:spLocks/>
                </p:cNvSpPr>
                <p:nvPr/>
              </p:nvSpPr>
              <p:spPr bwMode="auto">
                <a:xfrm>
                  <a:off x="1979" y="2683"/>
                  <a:ext cx="40" cy="26"/>
                </a:xfrm>
                <a:custGeom>
                  <a:avLst/>
                  <a:gdLst>
                    <a:gd name="T0" fmla="*/ 0 w 80"/>
                    <a:gd name="T1" fmla="*/ 45 h 52"/>
                    <a:gd name="T2" fmla="*/ 7 w 80"/>
                    <a:gd name="T3" fmla="*/ 28 h 52"/>
                    <a:gd name="T4" fmla="*/ 19 w 80"/>
                    <a:gd name="T5" fmla="*/ 19 h 52"/>
                    <a:gd name="T6" fmla="*/ 49 w 80"/>
                    <a:gd name="T7" fmla="*/ 0 h 52"/>
                    <a:gd name="T8" fmla="*/ 74 w 80"/>
                    <a:gd name="T9" fmla="*/ 0 h 52"/>
                    <a:gd name="T10" fmla="*/ 80 w 80"/>
                    <a:gd name="T11" fmla="*/ 12 h 52"/>
                    <a:gd name="T12" fmla="*/ 74 w 80"/>
                    <a:gd name="T13" fmla="*/ 25 h 52"/>
                    <a:gd name="T14" fmla="*/ 39 w 80"/>
                    <a:gd name="T15" fmla="*/ 33 h 52"/>
                    <a:gd name="T16" fmla="*/ 13 w 80"/>
                    <a:gd name="T17" fmla="*/ 46 h 52"/>
                    <a:gd name="T18" fmla="*/ 4 w 80"/>
                    <a:gd name="T19" fmla="*/ 52 h 52"/>
                    <a:gd name="T20" fmla="*/ 0 w 80"/>
                    <a:gd name="T21" fmla="*/ 45 h 52"/>
                    <a:gd name="T22" fmla="*/ 0 w 80"/>
                    <a:gd name="T23" fmla="*/ 45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0"/>
                    <a:gd name="T37" fmla="*/ 0 h 52"/>
                    <a:gd name="T38" fmla="*/ 80 w 80"/>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0" h="52">
                      <a:moveTo>
                        <a:pt x="0" y="45"/>
                      </a:moveTo>
                      <a:lnTo>
                        <a:pt x="7" y="28"/>
                      </a:lnTo>
                      <a:lnTo>
                        <a:pt x="19" y="19"/>
                      </a:lnTo>
                      <a:lnTo>
                        <a:pt x="49" y="0"/>
                      </a:lnTo>
                      <a:lnTo>
                        <a:pt x="74" y="0"/>
                      </a:lnTo>
                      <a:lnTo>
                        <a:pt x="80" y="12"/>
                      </a:lnTo>
                      <a:lnTo>
                        <a:pt x="74" y="25"/>
                      </a:lnTo>
                      <a:lnTo>
                        <a:pt x="39" y="33"/>
                      </a:lnTo>
                      <a:lnTo>
                        <a:pt x="13" y="46"/>
                      </a:lnTo>
                      <a:lnTo>
                        <a:pt x="4" y="52"/>
                      </a:lnTo>
                      <a:lnTo>
                        <a:pt x="0" y="45"/>
                      </a:lnTo>
                      <a:close/>
                    </a:path>
                  </a:pathLst>
                </a:custGeom>
                <a:solidFill>
                  <a:srgbClr val="000000"/>
                </a:solidFill>
                <a:ln w="9525">
                  <a:noFill/>
                  <a:round/>
                  <a:headEnd/>
                  <a:tailEnd/>
                </a:ln>
              </p:spPr>
              <p:txBody>
                <a:bodyPr/>
                <a:lstStyle/>
                <a:p>
                  <a:endParaRPr lang="en-US"/>
                </a:p>
              </p:txBody>
            </p:sp>
            <p:sp>
              <p:nvSpPr>
                <p:cNvPr id="74928" name="Freeform 101"/>
                <p:cNvSpPr>
                  <a:spLocks/>
                </p:cNvSpPr>
                <p:nvPr/>
              </p:nvSpPr>
              <p:spPr bwMode="auto">
                <a:xfrm>
                  <a:off x="1979" y="2708"/>
                  <a:ext cx="38" cy="22"/>
                </a:xfrm>
                <a:custGeom>
                  <a:avLst/>
                  <a:gdLst>
                    <a:gd name="T0" fmla="*/ 0 w 75"/>
                    <a:gd name="T1" fmla="*/ 35 h 44"/>
                    <a:gd name="T2" fmla="*/ 10 w 75"/>
                    <a:gd name="T3" fmla="*/ 24 h 44"/>
                    <a:gd name="T4" fmla="*/ 22 w 75"/>
                    <a:gd name="T5" fmla="*/ 15 h 44"/>
                    <a:gd name="T6" fmla="*/ 51 w 75"/>
                    <a:gd name="T7" fmla="*/ 0 h 44"/>
                    <a:gd name="T8" fmla="*/ 74 w 75"/>
                    <a:gd name="T9" fmla="*/ 7 h 44"/>
                    <a:gd name="T10" fmla="*/ 75 w 75"/>
                    <a:gd name="T11" fmla="*/ 20 h 44"/>
                    <a:gd name="T12" fmla="*/ 66 w 75"/>
                    <a:gd name="T13" fmla="*/ 30 h 44"/>
                    <a:gd name="T14" fmla="*/ 10 w 75"/>
                    <a:gd name="T15" fmla="*/ 42 h 44"/>
                    <a:gd name="T16" fmla="*/ 1 w 75"/>
                    <a:gd name="T17" fmla="*/ 44 h 44"/>
                    <a:gd name="T18" fmla="*/ 0 w 75"/>
                    <a:gd name="T19" fmla="*/ 35 h 44"/>
                    <a:gd name="T20" fmla="*/ 0 w 75"/>
                    <a:gd name="T21" fmla="*/ 35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
                    <a:gd name="T34" fmla="*/ 0 h 44"/>
                    <a:gd name="T35" fmla="*/ 75 w 75"/>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 h="44">
                      <a:moveTo>
                        <a:pt x="0" y="35"/>
                      </a:moveTo>
                      <a:lnTo>
                        <a:pt x="10" y="24"/>
                      </a:lnTo>
                      <a:lnTo>
                        <a:pt x="22" y="15"/>
                      </a:lnTo>
                      <a:lnTo>
                        <a:pt x="51" y="0"/>
                      </a:lnTo>
                      <a:lnTo>
                        <a:pt x="74" y="7"/>
                      </a:lnTo>
                      <a:lnTo>
                        <a:pt x="75" y="20"/>
                      </a:lnTo>
                      <a:lnTo>
                        <a:pt x="66" y="30"/>
                      </a:lnTo>
                      <a:lnTo>
                        <a:pt x="10" y="42"/>
                      </a:lnTo>
                      <a:lnTo>
                        <a:pt x="1" y="44"/>
                      </a:lnTo>
                      <a:lnTo>
                        <a:pt x="0" y="35"/>
                      </a:lnTo>
                      <a:close/>
                    </a:path>
                  </a:pathLst>
                </a:custGeom>
                <a:solidFill>
                  <a:srgbClr val="000000"/>
                </a:solidFill>
                <a:ln w="9525">
                  <a:noFill/>
                  <a:round/>
                  <a:headEnd/>
                  <a:tailEnd/>
                </a:ln>
              </p:spPr>
              <p:txBody>
                <a:bodyPr/>
                <a:lstStyle/>
                <a:p>
                  <a:endParaRPr lang="en-US"/>
                </a:p>
              </p:txBody>
            </p:sp>
            <p:sp>
              <p:nvSpPr>
                <p:cNvPr id="74929" name="Freeform 102"/>
                <p:cNvSpPr>
                  <a:spLocks/>
                </p:cNvSpPr>
                <p:nvPr/>
              </p:nvSpPr>
              <p:spPr bwMode="auto">
                <a:xfrm>
                  <a:off x="2053" y="2662"/>
                  <a:ext cx="67" cy="33"/>
                </a:xfrm>
                <a:custGeom>
                  <a:avLst/>
                  <a:gdLst>
                    <a:gd name="T0" fmla="*/ 0 w 135"/>
                    <a:gd name="T1" fmla="*/ 56 h 65"/>
                    <a:gd name="T2" fmla="*/ 18 w 135"/>
                    <a:gd name="T3" fmla="*/ 31 h 65"/>
                    <a:gd name="T4" fmla="*/ 27 w 135"/>
                    <a:gd name="T5" fmla="*/ 21 h 65"/>
                    <a:gd name="T6" fmla="*/ 41 w 135"/>
                    <a:gd name="T7" fmla="*/ 13 h 65"/>
                    <a:gd name="T8" fmla="*/ 88 w 135"/>
                    <a:gd name="T9" fmla="*/ 0 h 65"/>
                    <a:gd name="T10" fmla="*/ 129 w 135"/>
                    <a:gd name="T11" fmla="*/ 13 h 65"/>
                    <a:gd name="T12" fmla="*/ 135 w 135"/>
                    <a:gd name="T13" fmla="*/ 21 h 65"/>
                    <a:gd name="T14" fmla="*/ 129 w 135"/>
                    <a:gd name="T15" fmla="*/ 27 h 65"/>
                    <a:gd name="T16" fmla="*/ 88 w 135"/>
                    <a:gd name="T17" fmla="*/ 27 h 65"/>
                    <a:gd name="T18" fmla="*/ 52 w 135"/>
                    <a:gd name="T19" fmla="*/ 39 h 65"/>
                    <a:gd name="T20" fmla="*/ 11 w 135"/>
                    <a:gd name="T21" fmla="*/ 65 h 65"/>
                    <a:gd name="T22" fmla="*/ 2 w 135"/>
                    <a:gd name="T23" fmla="*/ 65 h 65"/>
                    <a:gd name="T24" fmla="*/ 0 w 135"/>
                    <a:gd name="T25" fmla="*/ 56 h 65"/>
                    <a:gd name="T26" fmla="*/ 0 w 135"/>
                    <a:gd name="T27" fmla="*/ 56 h 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5"/>
                    <a:gd name="T43" fmla="*/ 0 h 65"/>
                    <a:gd name="T44" fmla="*/ 135 w 135"/>
                    <a:gd name="T45" fmla="*/ 65 h 6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5" h="65">
                      <a:moveTo>
                        <a:pt x="0" y="56"/>
                      </a:moveTo>
                      <a:lnTo>
                        <a:pt x="18" y="31"/>
                      </a:lnTo>
                      <a:lnTo>
                        <a:pt x="27" y="21"/>
                      </a:lnTo>
                      <a:lnTo>
                        <a:pt x="41" y="13"/>
                      </a:lnTo>
                      <a:lnTo>
                        <a:pt x="88" y="0"/>
                      </a:lnTo>
                      <a:lnTo>
                        <a:pt x="129" y="13"/>
                      </a:lnTo>
                      <a:lnTo>
                        <a:pt x="135" y="21"/>
                      </a:lnTo>
                      <a:lnTo>
                        <a:pt x="129" y="27"/>
                      </a:lnTo>
                      <a:lnTo>
                        <a:pt x="88" y="27"/>
                      </a:lnTo>
                      <a:lnTo>
                        <a:pt x="52" y="39"/>
                      </a:lnTo>
                      <a:lnTo>
                        <a:pt x="11" y="65"/>
                      </a:lnTo>
                      <a:lnTo>
                        <a:pt x="2" y="65"/>
                      </a:lnTo>
                      <a:lnTo>
                        <a:pt x="0" y="56"/>
                      </a:lnTo>
                      <a:close/>
                    </a:path>
                  </a:pathLst>
                </a:custGeom>
                <a:solidFill>
                  <a:srgbClr val="000000"/>
                </a:solidFill>
                <a:ln w="9525">
                  <a:noFill/>
                  <a:round/>
                  <a:headEnd/>
                  <a:tailEnd/>
                </a:ln>
              </p:spPr>
              <p:txBody>
                <a:bodyPr/>
                <a:lstStyle/>
                <a:p>
                  <a:endParaRPr lang="en-US"/>
                </a:p>
              </p:txBody>
            </p:sp>
            <p:sp>
              <p:nvSpPr>
                <p:cNvPr id="74930" name="Freeform 103"/>
                <p:cNvSpPr>
                  <a:spLocks/>
                </p:cNvSpPr>
                <p:nvPr/>
              </p:nvSpPr>
              <p:spPr bwMode="auto">
                <a:xfrm>
                  <a:off x="2217" y="3088"/>
                  <a:ext cx="325" cy="76"/>
                </a:xfrm>
                <a:custGeom>
                  <a:avLst/>
                  <a:gdLst>
                    <a:gd name="T0" fmla="*/ 8 w 650"/>
                    <a:gd name="T1" fmla="*/ 0 h 153"/>
                    <a:gd name="T2" fmla="*/ 92 w 650"/>
                    <a:gd name="T3" fmla="*/ 9 h 153"/>
                    <a:gd name="T4" fmla="*/ 177 w 650"/>
                    <a:gd name="T5" fmla="*/ 29 h 153"/>
                    <a:gd name="T6" fmla="*/ 278 w 650"/>
                    <a:gd name="T7" fmla="*/ 47 h 153"/>
                    <a:gd name="T8" fmla="*/ 367 w 650"/>
                    <a:gd name="T9" fmla="*/ 55 h 153"/>
                    <a:gd name="T10" fmla="*/ 558 w 650"/>
                    <a:gd name="T11" fmla="*/ 84 h 153"/>
                    <a:gd name="T12" fmla="*/ 615 w 650"/>
                    <a:gd name="T13" fmla="*/ 102 h 153"/>
                    <a:gd name="T14" fmla="*/ 644 w 650"/>
                    <a:gd name="T15" fmla="*/ 124 h 153"/>
                    <a:gd name="T16" fmla="*/ 650 w 650"/>
                    <a:gd name="T17" fmla="*/ 145 h 153"/>
                    <a:gd name="T18" fmla="*/ 641 w 650"/>
                    <a:gd name="T19" fmla="*/ 153 h 153"/>
                    <a:gd name="T20" fmla="*/ 629 w 650"/>
                    <a:gd name="T21" fmla="*/ 151 h 153"/>
                    <a:gd name="T22" fmla="*/ 605 w 650"/>
                    <a:gd name="T23" fmla="*/ 145 h 153"/>
                    <a:gd name="T24" fmla="*/ 546 w 650"/>
                    <a:gd name="T25" fmla="*/ 127 h 153"/>
                    <a:gd name="T26" fmla="*/ 446 w 650"/>
                    <a:gd name="T27" fmla="*/ 105 h 153"/>
                    <a:gd name="T28" fmla="*/ 360 w 650"/>
                    <a:gd name="T29" fmla="*/ 85 h 153"/>
                    <a:gd name="T30" fmla="*/ 274 w 650"/>
                    <a:gd name="T31" fmla="*/ 67 h 153"/>
                    <a:gd name="T32" fmla="*/ 172 w 650"/>
                    <a:gd name="T33" fmla="*/ 46 h 153"/>
                    <a:gd name="T34" fmla="*/ 91 w 650"/>
                    <a:gd name="T35" fmla="*/ 25 h 153"/>
                    <a:gd name="T36" fmla="*/ 8 w 650"/>
                    <a:gd name="T37" fmla="*/ 14 h 153"/>
                    <a:gd name="T38" fmla="*/ 0 w 650"/>
                    <a:gd name="T39" fmla="*/ 6 h 153"/>
                    <a:gd name="T40" fmla="*/ 8 w 650"/>
                    <a:gd name="T41" fmla="*/ 0 h 153"/>
                    <a:gd name="T42" fmla="*/ 8 w 650"/>
                    <a:gd name="T43" fmla="*/ 0 h 1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0"/>
                    <a:gd name="T67" fmla="*/ 0 h 153"/>
                    <a:gd name="T68" fmla="*/ 650 w 650"/>
                    <a:gd name="T69" fmla="*/ 153 h 1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0" h="153">
                      <a:moveTo>
                        <a:pt x="8" y="0"/>
                      </a:moveTo>
                      <a:lnTo>
                        <a:pt x="92" y="9"/>
                      </a:lnTo>
                      <a:lnTo>
                        <a:pt x="177" y="29"/>
                      </a:lnTo>
                      <a:lnTo>
                        <a:pt x="278" y="47"/>
                      </a:lnTo>
                      <a:lnTo>
                        <a:pt x="367" y="55"/>
                      </a:lnTo>
                      <a:lnTo>
                        <a:pt x="558" y="84"/>
                      </a:lnTo>
                      <a:lnTo>
                        <a:pt x="615" y="102"/>
                      </a:lnTo>
                      <a:lnTo>
                        <a:pt x="644" y="124"/>
                      </a:lnTo>
                      <a:lnTo>
                        <a:pt x="650" y="145"/>
                      </a:lnTo>
                      <a:lnTo>
                        <a:pt x="641" y="153"/>
                      </a:lnTo>
                      <a:lnTo>
                        <a:pt x="629" y="151"/>
                      </a:lnTo>
                      <a:lnTo>
                        <a:pt x="605" y="145"/>
                      </a:lnTo>
                      <a:lnTo>
                        <a:pt x="546" y="127"/>
                      </a:lnTo>
                      <a:lnTo>
                        <a:pt x="446" y="105"/>
                      </a:lnTo>
                      <a:lnTo>
                        <a:pt x="360" y="85"/>
                      </a:lnTo>
                      <a:lnTo>
                        <a:pt x="274" y="67"/>
                      </a:lnTo>
                      <a:lnTo>
                        <a:pt x="172" y="46"/>
                      </a:lnTo>
                      <a:lnTo>
                        <a:pt x="91" y="25"/>
                      </a:lnTo>
                      <a:lnTo>
                        <a:pt x="8" y="14"/>
                      </a:lnTo>
                      <a:lnTo>
                        <a:pt x="0" y="6"/>
                      </a:lnTo>
                      <a:lnTo>
                        <a:pt x="8" y="0"/>
                      </a:lnTo>
                      <a:close/>
                    </a:path>
                  </a:pathLst>
                </a:custGeom>
                <a:solidFill>
                  <a:srgbClr val="000000"/>
                </a:solidFill>
                <a:ln w="9525">
                  <a:noFill/>
                  <a:round/>
                  <a:headEnd/>
                  <a:tailEnd/>
                </a:ln>
              </p:spPr>
              <p:txBody>
                <a:bodyPr/>
                <a:lstStyle/>
                <a:p>
                  <a:endParaRPr lang="en-US"/>
                </a:p>
              </p:txBody>
            </p:sp>
            <p:sp>
              <p:nvSpPr>
                <p:cNvPr id="74931" name="Freeform 104"/>
                <p:cNvSpPr>
                  <a:spLocks/>
                </p:cNvSpPr>
                <p:nvPr/>
              </p:nvSpPr>
              <p:spPr bwMode="auto">
                <a:xfrm>
                  <a:off x="2146" y="3085"/>
                  <a:ext cx="56" cy="27"/>
                </a:xfrm>
                <a:custGeom>
                  <a:avLst/>
                  <a:gdLst>
                    <a:gd name="T0" fmla="*/ 107 w 113"/>
                    <a:gd name="T1" fmla="*/ 14 h 55"/>
                    <a:gd name="T2" fmla="*/ 62 w 113"/>
                    <a:gd name="T3" fmla="*/ 28 h 55"/>
                    <a:gd name="T4" fmla="*/ 42 w 113"/>
                    <a:gd name="T5" fmla="*/ 41 h 55"/>
                    <a:gd name="T6" fmla="*/ 20 w 113"/>
                    <a:gd name="T7" fmla="*/ 55 h 55"/>
                    <a:gd name="T8" fmla="*/ 0 w 113"/>
                    <a:gd name="T9" fmla="*/ 47 h 55"/>
                    <a:gd name="T10" fmla="*/ 6 w 113"/>
                    <a:gd name="T11" fmla="*/ 28 h 55"/>
                    <a:gd name="T12" fmla="*/ 56 w 113"/>
                    <a:gd name="T13" fmla="*/ 8 h 55"/>
                    <a:gd name="T14" fmla="*/ 107 w 113"/>
                    <a:gd name="T15" fmla="*/ 0 h 55"/>
                    <a:gd name="T16" fmla="*/ 113 w 113"/>
                    <a:gd name="T17" fmla="*/ 8 h 55"/>
                    <a:gd name="T18" fmla="*/ 107 w 113"/>
                    <a:gd name="T19" fmla="*/ 14 h 55"/>
                    <a:gd name="T20" fmla="*/ 107 w 113"/>
                    <a:gd name="T21" fmla="*/ 14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3"/>
                    <a:gd name="T34" fmla="*/ 0 h 55"/>
                    <a:gd name="T35" fmla="*/ 113 w 113"/>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3" h="55">
                      <a:moveTo>
                        <a:pt x="107" y="14"/>
                      </a:moveTo>
                      <a:lnTo>
                        <a:pt x="62" y="28"/>
                      </a:lnTo>
                      <a:lnTo>
                        <a:pt x="42" y="41"/>
                      </a:lnTo>
                      <a:lnTo>
                        <a:pt x="20" y="55"/>
                      </a:lnTo>
                      <a:lnTo>
                        <a:pt x="0" y="47"/>
                      </a:lnTo>
                      <a:lnTo>
                        <a:pt x="6" y="28"/>
                      </a:lnTo>
                      <a:lnTo>
                        <a:pt x="56" y="8"/>
                      </a:lnTo>
                      <a:lnTo>
                        <a:pt x="107" y="0"/>
                      </a:lnTo>
                      <a:lnTo>
                        <a:pt x="113" y="8"/>
                      </a:lnTo>
                      <a:lnTo>
                        <a:pt x="107" y="14"/>
                      </a:lnTo>
                      <a:close/>
                    </a:path>
                  </a:pathLst>
                </a:custGeom>
                <a:solidFill>
                  <a:srgbClr val="000000"/>
                </a:solidFill>
                <a:ln w="9525">
                  <a:noFill/>
                  <a:round/>
                  <a:headEnd/>
                  <a:tailEnd/>
                </a:ln>
              </p:spPr>
              <p:txBody>
                <a:bodyPr/>
                <a:lstStyle/>
                <a:p>
                  <a:endParaRPr lang="en-US"/>
                </a:p>
              </p:txBody>
            </p:sp>
            <p:sp>
              <p:nvSpPr>
                <p:cNvPr id="74932" name="Freeform 105"/>
                <p:cNvSpPr>
                  <a:spLocks/>
                </p:cNvSpPr>
                <p:nvPr/>
              </p:nvSpPr>
              <p:spPr bwMode="auto">
                <a:xfrm>
                  <a:off x="2167" y="3121"/>
                  <a:ext cx="315" cy="83"/>
                </a:xfrm>
                <a:custGeom>
                  <a:avLst/>
                  <a:gdLst>
                    <a:gd name="T0" fmla="*/ 7 w 629"/>
                    <a:gd name="T1" fmla="*/ 0 h 166"/>
                    <a:gd name="T2" fmla="*/ 154 w 629"/>
                    <a:gd name="T3" fmla="*/ 18 h 166"/>
                    <a:gd name="T4" fmla="*/ 224 w 629"/>
                    <a:gd name="T5" fmla="*/ 38 h 166"/>
                    <a:gd name="T6" fmla="*/ 302 w 629"/>
                    <a:gd name="T7" fmla="*/ 60 h 166"/>
                    <a:gd name="T8" fmla="*/ 381 w 629"/>
                    <a:gd name="T9" fmla="*/ 80 h 166"/>
                    <a:gd name="T10" fmla="*/ 446 w 629"/>
                    <a:gd name="T11" fmla="*/ 98 h 166"/>
                    <a:gd name="T12" fmla="*/ 512 w 629"/>
                    <a:gd name="T13" fmla="*/ 113 h 166"/>
                    <a:gd name="T14" fmla="*/ 589 w 629"/>
                    <a:gd name="T15" fmla="*/ 133 h 166"/>
                    <a:gd name="T16" fmla="*/ 626 w 629"/>
                    <a:gd name="T17" fmla="*/ 152 h 166"/>
                    <a:gd name="T18" fmla="*/ 629 w 629"/>
                    <a:gd name="T19" fmla="*/ 162 h 166"/>
                    <a:gd name="T20" fmla="*/ 621 w 629"/>
                    <a:gd name="T21" fmla="*/ 166 h 166"/>
                    <a:gd name="T22" fmla="*/ 583 w 629"/>
                    <a:gd name="T23" fmla="*/ 166 h 166"/>
                    <a:gd name="T24" fmla="*/ 505 w 629"/>
                    <a:gd name="T25" fmla="*/ 146 h 166"/>
                    <a:gd name="T26" fmla="*/ 440 w 629"/>
                    <a:gd name="T27" fmla="*/ 128 h 166"/>
                    <a:gd name="T28" fmla="*/ 373 w 629"/>
                    <a:gd name="T29" fmla="*/ 109 h 166"/>
                    <a:gd name="T30" fmla="*/ 295 w 629"/>
                    <a:gd name="T31" fmla="*/ 88 h 166"/>
                    <a:gd name="T32" fmla="*/ 218 w 629"/>
                    <a:gd name="T33" fmla="*/ 62 h 166"/>
                    <a:gd name="T34" fmla="*/ 151 w 629"/>
                    <a:gd name="T35" fmla="*/ 38 h 166"/>
                    <a:gd name="T36" fmla="*/ 85 w 629"/>
                    <a:gd name="T37" fmla="*/ 21 h 166"/>
                    <a:gd name="T38" fmla="*/ 7 w 629"/>
                    <a:gd name="T39" fmla="*/ 13 h 166"/>
                    <a:gd name="T40" fmla="*/ 0 w 629"/>
                    <a:gd name="T41" fmla="*/ 6 h 166"/>
                    <a:gd name="T42" fmla="*/ 7 w 629"/>
                    <a:gd name="T43" fmla="*/ 0 h 166"/>
                    <a:gd name="T44" fmla="*/ 7 w 629"/>
                    <a:gd name="T45" fmla="*/ 0 h 1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9"/>
                    <a:gd name="T70" fmla="*/ 0 h 166"/>
                    <a:gd name="T71" fmla="*/ 629 w 629"/>
                    <a:gd name="T72" fmla="*/ 166 h 1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9" h="166">
                      <a:moveTo>
                        <a:pt x="7" y="0"/>
                      </a:moveTo>
                      <a:lnTo>
                        <a:pt x="154" y="18"/>
                      </a:lnTo>
                      <a:lnTo>
                        <a:pt x="224" y="38"/>
                      </a:lnTo>
                      <a:lnTo>
                        <a:pt x="302" y="60"/>
                      </a:lnTo>
                      <a:lnTo>
                        <a:pt x="381" y="80"/>
                      </a:lnTo>
                      <a:lnTo>
                        <a:pt x="446" y="98"/>
                      </a:lnTo>
                      <a:lnTo>
                        <a:pt x="512" y="113"/>
                      </a:lnTo>
                      <a:lnTo>
                        <a:pt x="589" y="133"/>
                      </a:lnTo>
                      <a:lnTo>
                        <a:pt x="626" y="152"/>
                      </a:lnTo>
                      <a:lnTo>
                        <a:pt x="629" y="162"/>
                      </a:lnTo>
                      <a:lnTo>
                        <a:pt x="621" y="166"/>
                      </a:lnTo>
                      <a:lnTo>
                        <a:pt x="583" y="166"/>
                      </a:lnTo>
                      <a:lnTo>
                        <a:pt x="505" y="146"/>
                      </a:lnTo>
                      <a:lnTo>
                        <a:pt x="440" y="128"/>
                      </a:lnTo>
                      <a:lnTo>
                        <a:pt x="373" y="109"/>
                      </a:lnTo>
                      <a:lnTo>
                        <a:pt x="295" y="88"/>
                      </a:lnTo>
                      <a:lnTo>
                        <a:pt x="218" y="62"/>
                      </a:lnTo>
                      <a:lnTo>
                        <a:pt x="151" y="38"/>
                      </a:lnTo>
                      <a:lnTo>
                        <a:pt x="85" y="21"/>
                      </a:lnTo>
                      <a:lnTo>
                        <a:pt x="7" y="13"/>
                      </a:lnTo>
                      <a:lnTo>
                        <a:pt x="0" y="6"/>
                      </a:lnTo>
                      <a:lnTo>
                        <a:pt x="7" y="0"/>
                      </a:lnTo>
                      <a:close/>
                    </a:path>
                  </a:pathLst>
                </a:custGeom>
                <a:solidFill>
                  <a:srgbClr val="000000"/>
                </a:solidFill>
                <a:ln w="9525">
                  <a:noFill/>
                  <a:round/>
                  <a:headEnd/>
                  <a:tailEnd/>
                </a:ln>
              </p:spPr>
              <p:txBody>
                <a:bodyPr/>
                <a:lstStyle/>
                <a:p>
                  <a:endParaRPr lang="en-US"/>
                </a:p>
              </p:txBody>
            </p:sp>
            <p:sp>
              <p:nvSpPr>
                <p:cNvPr id="74933" name="Freeform 106"/>
                <p:cNvSpPr>
                  <a:spLocks/>
                </p:cNvSpPr>
                <p:nvPr/>
              </p:nvSpPr>
              <p:spPr bwMode="auto">
                <a:xfrm>
                  <a:off x="2156" y="3128"/>
                  <a:ext cx="89" cy="246"/>
                </a:xfrm>
                <a:custGeom>
                  <a:avLst/>
                  <a:gdLst>
                    <a:gd name="T0" fmla="*/ 12 w 179"/>
                    <a:gd name="T1" fmla="*/ 4 h 493"/>
                    <a:gd name="T2" fmla="*/ 40 w 179"/>
                    <a:gd name="T3" fmla="*/ 56 h 493"/>
                    <a:gd name="T4" fmla="*/ 59 w 179"/>
                    <a:gd name="T5" fmla="*/ 105 h 493"/>
                    <a:gd name="T6" fmla="*/ 91 w 179"/>
                    <a:gd name="T7" fmla="*/ 214 h 493"/>
                    <a:gd name="T8" fmla="*/ 109 w 179"/>
                    <a:gd name="T9" fmla="*/ 285 h 493"/>
                    <a:gd name="T10" fmla="*/ 130 w 179"/>
                    <a:gd name="T11" fmla="*/ 345 h 493"/>
                    <a:gd name="T12" fmla="*/ 153 w 179"/>
                    <a:gd name="T13" fmla="*/ 405 h 493"/>
                    <a:gd name="T14" fmla="*/ 179 w 179"/>
                    <a:gd name="T15" fmla="*/ 476 h 493"/>
                    <a:gd name="T16" fmla="*/ 170 w 179"/>
                    <a:gd name="T17" fmla="*/ 493 h 493"/>
                    <a:gd name="T18" fmla="*/ 153 w 179"/>
                    <a:gd name="T19" fmla="*/ 484 h 493"/>
                    <a:gd name="T20" fmla="*/ 126 w 179"/>
                    <a:gd name="T21" fmla="*/ 413 h 493"/>
                    <a:gd name="T22" fmla="*/ 100 w 179"/>
                    <a:gd name="T23" fmla="*/ 353 h 493"/>
                    <a:gd name="T24" fmla="*/ 77 w 179"/>
                    <a:gd name="T25" fmla="*/ 294 h 493"/>
                    <a:gd name="T26" fmla="*/ 56 w 179"/>
                    <a:gd name="T27" fmla="*/ 223 h 493"/>
                    <a:gd name="T28" fmla="*/ 37 w 179"/>
                    <a:gd name="T29" fmla="*/ 112 h 493"/>
                    <a:gd name="T30" fmla="*/ 24 w 179"/>
                    <a:gd name="T31" fmla="*/ 62 h 493"/>
                    <a:gd name="T32" fmla="*/ 14 w 179"/>
                    <a:gd name="T33" fmla="*/ 37 h 493"/>
                    <a:gd name="T34" fmla="*/ 0 w 179"/>
                    <a:gd name="T35" fmla="*/ 10 h 493"/>
                    <a:gd name="T36" fmla="*/ 3 w 179"/>
                    <a:gd name="T37" fmla="*/ 0 h 493"/>
                    <a:gd name="T38" fmla="*/ 12 w 179"/>
                    <a:gd name="T39" fmla="*/ 4 h 493"/>
                    <a:gd name="T40" fmla="*/ 12 w 179"/>
                    <a:gd name="T41" fmla="*/ 4 h 4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9"/>
                    <a:gd name="T64" fmla="*/ 0 h 493"/>
                    <a:gd name="T65" fmla="*/ 179 w 179"/>
                    <a:gd name="T66" fmla="*/ 493 h 4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9" h="493">
                      <a:moveTo>
                        <a:pt x="12" y="4"/>
                      </a:moveTo>
                      <a:lnTo>
                        <a:pt x="40" y="56"/>
                      </a:lnTo>
                      <a:lnTo>
                        <a:pt x="59" y="105"/>
                      </a:lnTo>
                      <a:lnTo>
                        <a:pt x="91" y="214"/>
                      </a:lnTo>
                      <a:lnTo>
                        <a:pt x="109" y="285"/>
                      </a:lnTo>
                      <a:lnTo>
                        <a:pt x="130" y="345"/>
                      </a:lnTo>
                      <a:lnTo>
                        <a:pt x="153" y="405"/>
                      </a:lnTo>
                      <a:lnTo>
                        <a:pt x="179" y="476"/>
                      </a:lnTo>
                      <a:lnTo>
                        <a:pt x="170" y="493"/>
                      </a:lnTo>
                      <a:lnTo>
                        <a:pt x="153" y="484"/>
                      </a:lnTo>
                      <a:lnTo>
                        <a:pt x="126" y="413"/>
                      </a:lnTo>
                      <a:lnTo>
                        <a:pt x="100" y="353"/>
                      </a:lnTo>
                      <a:lnTo>
                        <a:pt x="77" y="294"/>
                      </a:lnTo>
                      <a:lnTo>
                        <a:pt x="56" y="223"/>
                      </a:lnTo>
                      <a:lnTo>
                        <a:pt x="37" y="112"/>
                      </a:lnTo>
                      <a:lnTo>
                        <a:pt x="24" y="62"/>
                      </a:lnTo>
                      <a:lnTo>
                        <a:pt x="14" y="37"/>
                      </a:lnTo>
                      <a:lnTo>
                        <a:pt x="0" y="10"/>
                      </a:lnTo>
                      <a:lnTo>
                        <a:pt x="3" y="0"/>
                      </a:lnTo>
                      <a:lnTo>
                        <a:pt x="12" y="4"/>
                      </a:lnTo>
                      <a:close/>
                    </a:path>
                  </a:pathLst>
                </a:custGeom>
                <a:solidFill>
                  <a:srgbClr val="000000"/>
                </a:solidFill>
                <a:ln w="9525">
                  <a:noFill/>
                  <a:round/>
                  <a:headEnd/>
                  <a:tailEnd/>
                </a:ln>
              </p:spPr>
              <p:txBody>
                <a:bodyPr/>
                <a:lstStyle/>
                <a:p>
                  <a:endParaRPr lang="en-US"/>
                </a:p>
              </p:txBody>
            </p:sp>
            <p:sp>
              <p:nvSpPr>
                <p:cNvPr id="74934" name="Freeform 107"/>
                <p:cNvSpPr>
                  <a:spLocks/>
                </p:cNvSpPr>
                <p:nvPr/>
              </p:nvSpPr>
              <p:spPr bwMode="auto">
                <a:xfrm>
                  <a:off x="2237" y="3364"/>
                  <a:ext cx="264" cy="116"/>
                </a:xfrm>
                <a:custGeom>
                  <a:avLst/>
                  <a:gdLst>
                    <a:gd name="T0" fmla="*/ 20 w 527"/>
                    <a:gd name="T1" fmla="*/ 0 h 232"/>
                    <a:gd name="T2" fmla="*/ 115 w 527"/>
                    <a:gd name="T3" fmla="*/ 37 h 232"/>
                    <a:gd name="T4" fmla="*/ 156 w 527"/>
                    <a:gd name="T5" fmla="*/ 58 h 232"/>
                    <a:gd name="T6" fmla="*/ 199 w 527"/>
                    <a:gd name="T7" fmla="*/ 77 h 232"/>
                    <a:gd name="T8" fmla="*/ 243 w 527"/>
                    <a:gd name="T9" fmla="*/ 97 h 232"/>
                    <a:gd name="T10" fmla="*/ 284 w 527"/>
                    <a:gd name="T11" fmla="*/ 118 h 232"/>
                    <a:gd name="T12" fmla="*/ 322 w 527"/>
                    <a:gd name="T13" fmla="*/ 136 h 232"/>
                    <a:gd name="T14" fmla="*/ 358 w 527"/>
                    <a:gd name="T15" fmla="*/ 155 h 232"/>
                    <a:gd name="T16" fmla="*/ 394 w 527"/>
                    <a:gd name="T17" fmla="*/ 171 h 232"/>
                    <a:gd name="T18" fmla="*/ 434 w 527"/>
                    <a:gd name="T19" fmla="*/ 188 h 232"/>
                    <a:gd name="T20" fmla="*/ 476 w 527"/>
                    <a:gd name="T21" fmla="*/ 204 h 232"/>
                    <a:gd name="T22" fmla="*/ 523 w 527"/>
                    <a:gd name="T23" fmla="*/ 219 h 232"/>
                    <a:gd name="T24" fmla="*/ 527 w 527"/>
                    <a:gd name="T25" fmla="*/ 227 h 232"/>
                    <a:gd name="T26" fmla="*/ 520 w 527"/>
                    <a:gd name="T27" fmla="*/ 232 h 232"/>
                    <a:gd name="T28" fmla="*/ 429 w 527"/>
                    <a:gd name="T29" fmla="*/ 203 h 232"/>
                    <a:gd name="T30" fmla="*/ 349 w 527"/>
                    <a:gd name="T31" fmla="*/ 177 h 232"/>
                    <a:gd name="T32" fmla="*/ 311 w 527"/>
                    <a:gd name="T33" fmla="*/ 162 h 232"/>
                    <a:gd name="T34" fmla="*/ 272 w 527"/>
                    <a:gd name="T35" fmla="*/ 145 h 232"/>
                    <a:gd name="T36" fmla="*/ 231 w 527"/>
                    <a:gd name="T37" fmla="*/ 129 h 232"/>
                    <a:gd name="T38" fmla="*/ 186 w 527"/>
                    <a:gd name="T39" fmla="*/ 108 h 232"/>
                    <a:gd name="T40" fmla="*/ 100 w 527"/>
                    <a:gd name="T41" fmla="*/ 65 h 232"/>
                    <a:gd name="T42" fmla="*/ 59 w 527"/>
                    <a:gd name="T43" fmla="*/ 46 h 232"/>
                    <a:gd name="T44" fmla="*/ 14 w 527"/>
                    <a:gd name="T45" fmla="*/ 35 h 232"/>
                    <a:gd name="T46" fmla="*/ 0 w 527"/>
                    <a:gd name="T47" fmla="*/ 14 h 232"/>
                    <a:gd name="T48" fmla="*/ 6 w 527"/>
                    <a:gd name="T49" fmla="*/ 3 h 232"/>
                    <a:gd name="T50" fmla="*/ 20 w 527"/>
                    <a:gd name="T51" fmla="*/ 0 h 232"/>
                    <a:gd name="T52" fmla="*/ 20 w 527"/>
                    <a:gd name="T53" fmla="*/ 0 h 2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7"/>
                    <a:gd name="T82" fmla="*/ 0 h 232"/>
                    <a:gd name="T83" fmla="*/ 527 w 527"/>
                    <a:gd name="T84" fmla="*/ 232 h 2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7" h="232">
                      <a:moveTo>
                        <a:pt x="20" y="0"/>
                      </a:moveTo>
                      <a:lnTo>
                        <a:pt x="115" y="37"/>
                      </a:lnTo>
                      <a:lnTo>
                        <a:pt x="156" y="58"/>
                      </a:lnTo>
                      <a:lnTo>
                        <a:pt x="199" y="77"/>
                      </a:lnTo>
                      <a:lnTo>
                        <a:pt x="243" y="97"/>
                      </a:lnTo>
                      <a:lnTo>
                        <a:pt x="284" y="118"/>
                      </a:lnTo>
                      <a:lnTo>
                        <a:pt x="322" y="136"/>
                      </a:lnTo>
                      <a:lnTo>
                        <a:pt x="358" y="155"/>
                      </a:lnTo>
                      <a:lnTo>
                        <a:pt x="394" y="171"/>
                      </a:lnTo>
                      <a:lnTo>
                        <a:pt x="434" y="188"/>
                      </a:lnTo>
                      <a:lnTo>
                        <a:pt x="476" y="204"/>
                      </a:lnTo>
                      <a:lnTo>
                        <a:pt x="523" y="219"/>
                      </a:lnTo>
                      <a:lnTo>
                        <a:pt x="527" y="227"/>
                      </a:lnTo>
                      <a:lnTo>
                        <a:pt x="520" y="232"/>
                      </a:lnTo>
                      <a:lnTo>
                        <a:pt x="429" y="203"/>
                      </a:lnTo>
                      <a:lnTo>
                        <a:pt x="349" y="177"/>
                      </a:lnTo>
                      <a:lnTo>
                        <a:pt x="311" y="162"/>
                      </a:lnTo>
                      <a:lnTo>
                        <a:pt x="272" y="145"/>
                      </a:lnTo>
                      <a:lnTo>
                        <a:pt x="231" y="129"/>
                      </a:lnTo>
                      <a:lnTo>
                        <a:pt x="186" y="108"/>
                      </a:lnTo>
                      <a:lnTo>
                        <a:pt x="100" y="65"/>
                      </a:lnTo>
                      <a:lnTo>
                        <a:pt x="59" y="46"/>
                      </a:lnTo>
                      <a:lnTo>
                        <a:pt x="14" y="35"/>
                      </a:lnTo>
                      <a:lnTo>
                        <a:pt x="0" y="14"/>
                      </a:lnTo>
                      <a:lnTo>
                        <a:pt x="6" y="3"/>
                      </a:lnTo>
                      <a:lnTo>
                        <a:pt x="20" y="0"/>
                      </a:lnTo>
                      <a:close/>
                    </a:path>
                  </a:pathLst>
                </a:custGeom>
                <a:solidFill>
                  <a:srgbClr val="000000"/>
                </a:solidFill>
                <a:ln w="9525">
                  <a:noFill/>
                  <a:round/>
                  <a:headEnd/>
                  <a:tailEnd/>
                </a:ln>
              </p:spPr>
              <p:txBody>
                <a:bodyPr/>
                <a:lstStyle/>
                <a:p>
                  <a:endParaRPr lang="en-US"/>
                </a:p>
              </p:txBody>
            </p:sp>
            <p:sp>
              <p:nvSpPr>
                <p:cNvPr id="74935" name="Freeform 108"/>
                <p:cNvSpPr>
                  <a:spLocks/>
                </p:cNvSpPr>
                <p:nvPr/>
              </p:nvSpPr>
              <p:spPr bwMode="auto">
                <a:xfrm>
                  <a:off x="2281" y="3386"/>
                  <a:ext cx="17" cy="58"/>
                </a:xfrm>
                <a:custGeom>
                  <a:avLst/>
                  <a:gdLst>
                    <a:gd name="T0" fmla="*/ 30 w 34"/>
                    <a:gd name="T1" fmla="*/ 11 h 117"/>
                    <a:gd name="T2" fmla="*/ 34 w 34"/>
                    <a:gd name="T3" fmla="*/ 55 h 117"/>
                    <a:gd name="T4" fmla="*/ 31 w 34"/>
                    <a:gd name="T5" fmla="*/ 95 h 117"/>
                    <a:gd name="T6" fmla="*/ 24 w 34"/>
                    <a:gd name="T7" fmla="*/ 109 h 117"/>
                    <a:gd name="T8" fmla="*/ 16 w 34"/>
                    <a:gd name="T9" fmla="*/ 117 h 117"/>
                    <a:gd name="T10" fmla="*/ 7 w 34"/>
                    <a:gd name="T11" fmla="*/ 109 h 117"/>
                    <a:gd name="T12" fmla="*/ 0 w 34"/>
                    <a:gd name="T13" fmla="*/ 95 h 117"/>
                    <a:gd name="T14" fmla="*/ 3 w 34"/>
                    <a:gd name="T15" fmla="*/ 53 h 117"/>
                    <a:gd name="T16" fmla="*/ 9 w 34"/>
                    <a:gd name="T17" fmla="*/ 11 h 117"/>
                    <a:gd name="T18" fmla="*/ 12 w 34"/>
                    <a:gd name="T19" fmla="*/ 2 h 117"/>
                    <a:gd name="T20" fmla="*/ 19 w 34"/>
                    <a:gd name="T21" fmla="*/ 0 h 117"/>
                    <a:gd name="T22" fmla="*/ 30 w 34"/>
                    <a:gd name="T23" fmla="*/ 11 h 117"/>
                    <a:gd name="T24" fmla="*/ 30 w 34"/>
                    <a:gd name="T25" fmla="*/ 11 h 1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17"/>
                    <a:gd name="T41" fmla="*/ 34 w 34"/>
                    <a:gd name="T42" fmla="*/ 117 h 1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17">
                      <a:moveTo>
                        <a:pt x="30" y="11"/>
                      </a:moveTo>
                      <a:lnTo>
                        <a:pt x="34" y="55"/>
                      </a:lnTo>
                      <a:lnTo>
                        <a:pt x="31" y="95"/>
                      </a:lnTo>
                      <a:lnTo>
                        <a:pt x="24" y="109"/>
                      </a:lnTo>
                      <a:lnTo>
                        <a:pt x="16" y="117"/>
                      </a:lnTo>
                      <a:lnTo>
                        <a:pt x="7" y="109"/>
                      </a:lnTo>
                      <a:lnTo>
                        <a:pt x="0" y="95"/>
                      </a:lnTo>
                      <a:lnTo>
                        <a:pt x="3" y="53"/>
                      </a:lnTo>
                      <a:lnTo>
                        <a:pt x="9" y="11"/>
                      </a:lnTo>
                      <a:lnTo>
                        <a:pt x="12" y="2"/>
                      </a:lnTo>
                      <a:lnTo>
                        <a:pt x="19" y="0"/>
                      </a:lnTo>
                      <a:lnTo>
                        <a:pt x="30" y="11"/>
                      </a:lnTo>
                      <a:close/>
                    </a:path>
                  </a:pathLst>
                </a:custGeom>
                <a:solidFill>
                  <a:srgbClr val="000000"/>
                </a:solidFill>
                <a:ln w="9525">
                  <a:noFill/>
                  <a:round/>
                  <a:headEnd/>
                  <a:tailEnd/>
                </a:ln>
              </p:spPr>
              <p:txBody>
                <a:bodyPr/>
                <a:lstStyle/>
                <a:p>
                  <a:endParaRPr lang="en-US"/>
                </a:p>
              </p:txBody>
            </p:sp>
            <p:sp>
              <p:nvSpPr>
                <p:cNvPr id="74936" name="Freeform 109"/>
                <p:cNvSpPr>
                  <a:spLocks/>
                </p:cNvSpPr>
                <p:nvPr/>
              </p:nvSpPr>
              <p:spPr bwMode="auto">
                <a:xfrm>
                  <a:off x="2573" y="3478"/>
                  <a:ext cx="21" cy="51"/>
                </a:xfrm>
                <a:custGeom>
                  <a:avLst/>
                  <a:gdLst>
                    <a:gd name="T0" fmla="*/ 44 w 44"/>
                    <a:gd name="T1" fmla="*/ 22 h 101"/>
                    <a:gd name="T2" fmla="*/ 36 w 44"/>
                    <a:gd name="T3" fmla="*/ 61 h 101"/>
                    <a:gd name="T4" fmla="*/ 29 w 44"/>
                    <a:gd name="T5" fmla="*/ 101 h 101"/>
                    <a:gd name="T6" fmla="*/ 15 w 44"/>
                    <a:gd name="T7" fmla="*/ 101 h 101"/>
                    <a:gd name="T8" fmla="*/ 8 w 44"/>
                    <a:gd name="T9" fmla="*/ 61 h 101"/>
                    <a:gd name="T10" fmla="*/ 0 w 44"/>
                    <a:gd name="T11" fmla="*/ 22 h 101"/>
                    <a:gd name="T12" fmla="*/ 8 w 44"/>
                    <a:gd name="T13" fmla="*/ 6 h 101"/>
                    <a:gd name="T14" fmla="*/ 23 w 44"/>
                    <a:gd name="T15" fmla="*/ 0 h 101"/>
                    <a:gd name="T16" fmla="*/ 38 w 44"/>
                    <a:gd name="T17" fmla="*/ 6 h 101"/>
                    <a:gd name="T18" fmla="*/ 44 w 44"/>
                    <a:gd name="T19" fmla="*/ 22 h 101"/>
                    <a:gd name="T20" fmla="*/ 44 w 44"/>
                    <a:gd name="T21" fmla="*/ 22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
                    <a:gd name="T34" fmla="*/ 0 h 101"/>
                    <a:gd name="T35" fmla="*/ 44 w 44"/>
                    <a:gd name="T36" fmla="*/ 101 h 1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 h="101">
                      <a:moveTo>
                        <a:pt x="44" y="22"/>
                      </a:moveTo>
                      <a:lnTo>
                        <a:pt x="36" y="61"/>
                      </a:lnTo>
                      <a:lnTo>
                        <a:pt x="29" y="101"/>
                      </a:lnTo>
                      <a:lnTo>
                        <a:pt x="15" y="101"/>
                      </a:lnTo>
                      <a:lnTo>
                        <a:pt x="8" y="61"/>
                      </a:lnTo>
                      <a:lnTo>
                        <a:pt x="0" y="22"/>
                      </a:lnTo>
                      <a:lnTo>
                        <a:pt x="8" y="6"/>
                      </a:lnTo>
                      <a:lnTo>
                        <a:pt x="23" y="0"/>
                      </a:lnTo>
                      <a:lnTo>
                        <a:pt x="38" y="6"/>
                      </a:lnTo>
                      <a:lnTo>
                        <a:pt x="44" y="22"/>
                      </a:lnTo>
                      <a:close/>
                    </a:path>
                  </a:pathLst>
                </a:custGeom>
                <a:solidFill>
                  <a:srgbClr val="000000"/>
                </a:solidFill>
                <a:ln w="9525">
                  <a:noFill/>
                  <a:round/>
                  <a:headEnd/>
                  <a:tailEnd/>
                </a:ln>
              </p:spPr>
              <p:txBody>
                <a:bodyPr/>
                <a:lstStyle/>
                <a:p>
                  <a:endParaRPr lang="en-US"/>
                </a:p>
              </p:txBody>
            </p:sp>
            <p:sp>
              <p:nvSpPr>
                <p:cNvPr id="74937" name="Freeform 110"/>
                <p:cNvSpPr>
                  <a:spLocks/>
                </p:cNvSpPr>
                <p:nvPr/>
              </p:nvSpPr>
              <p:spPr bwMode="auto">
                <a:xfrm>
                  <a:off x="2828" y="3391"/>
                  <a:ext cx="19" cy="59"/>
                </a:xfrm>
                <a:custGeom>
                  <a:avLst/>
                  <a:gdLst>
                    <a:gd name="T0" fmla="*/ 23 w 38"/>
                    <a:gd name="T1" fmla="*/ 9 h 118"/>
                    <a:gd name="T2" fmla="*/ 33 w 38"/>
                    <a:gd name="T3" fmla="*/ 35 h 118"/>
                    <a:gd name="T4" fmla="*/ 38 w 38"/>
                    <a:gd name="T5" fmla="*/ 83 h 118"/>
                    <a:gd name="T6" fmla="*/ 32 w 38"/>
                    <a:gd name="T7" fmla="*/ 118 h 118"/>
                    <a:gd name="T8" fmla="*/ 18 w 38"/>
                    <a:gd name="T9" fmla="*/ 118 h 118"/>
                    <a:gd name="T10" fmla="*/ 6 w 38"/>
                    <a:gd name="T11" fmla="*/ 89 h 118"/>
                    <a:gd name="T12" fmla="*/ 0 w 38"/>
                    <a:gd name="T13" fmla="*/ 35 h 118"/>
                    <a:gd name="T14" fmla="*/ 3 w 38"/>
                    <a:gd name="T15" fmla="*/ 12 h 118"/>
                    <a:gd name="T16" fmla="*/ 12 w 38"/>
                    <a:gd name="T17" fmla="*/ 0 h 118"/>
                    <a:gd name="T18" fmla="*/ 23 w 38"/>
                    <a:gd name="T19" fmla="*/ 9 h 118"/>
                    <a:gd name="T20" fmla="*/ 23 w 38"/>
                    <a:gd name="T21" fmla="*/ 9 h 1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118"/>
                    <a:gd name="T35" fmla="*/ 38 w 38"/>
                    <a:gd name="T36" fmla="*/ 118 h 1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118">
                      <a:moveTo>
                        <a:pt x="23" y="9"/>
                      </a:moveTo>
                      <a:lnTo>
                        <a:pt x="33" y="35"/>
                      </a:lnTo>
                      <a:lnTo>
                        <a:pt x="38" y="83"/>
                      </a:lnTo>
                      <a:lnTo>
                        <a:pt x="32" y="118"/>
                      </a:lnTo>
                      <a:lnTo>
                        <a:pt x="18" y="118"/>
                      </a:lnTo>
                      <a:lnTo>
                        <a:pt x="6" y="89"/>
                      </a:lnTo>
                      <a:lnTo>
                        <a:pt x="0" y="35"/>
                      </a:lnTo>
                      <a:lnTo>
                        <a:pt x="3" y="12"/>
                      </a:lnTo>
                      <a:lnTo>
                        <a:pt x="12" y="0"/>
                      </a:lnTo>
                      <a:lnTo>
                        <a:pt x="23" y="9"/>
                      </a:lnTo>
                      <a:close/>
                    </a:path>
                  </a:pathLst>
                </a:custGeom>
                <a:solidFill>
                  <a:srgbClr val="000000"/>
                </a:solidFill>
                <a:ln w="9525">
                  <a:noFill/>
                  <a:round/>
                  <a:headEnd/>
                  <a:tailEnd/>
                </a:ln>
              </p:spPr>
              <p:txBody>
                <a:bodyPr/>
                <a:lstStyle/>
                <a:p>
                  <a:endParaRPr lang="en-US"/>
                </a:p>
              </p:txBody>
            </p:sp>
            <p:sp>
              <p:nvSpPr>
                <p:cNvPr id="74938" name="Freeform 111"/>
                <p:cNvSpPr>
                  <a:spLocks/>
                </p:cNvSpPr>
                <p:nvPr/>
              </p:nvSpPr>
              <p:spPr bwMode="auto">
                <a:xfrm>
                  <a:off x="2520" y="2869"/>
                  <a:ext cx="151" cy="191"/>
                </a:xfrm>
                <a:custGeom>
                  <a:avLst/>
                  <a:gdLst>
                    <a:gd name="T0" fmla="*/ 76 w 304"/>
                    <a:gd name="T1" fmla="*/ 18 h 382"/>
                    <a:gd name="T2" fmla="*/ 62 w 304"/>
                    <a:gd name="T3" fmla="*/ 23 h 382"/>
                    <a:gd name="T4" fmla="*/ 32 w 304"/>
                    <a:gd name="T5" fmla="*/ 82 h 382"/>
                    <a:gd name="T6" fmla="*/ 43 w 304"/>
                    <a:gd name="T7" fmla="*/ 139 h 382"/>
                    <a:gd name="T8" fmla="*/ 32 w 304"/>
                    <a:gd name="T9" fmla="*/ 251 h 382"/>
                    <a:gd name="T10" fmla="*/ 30 w 304"/>
                    <a:gd name="T11" fmla="*/ 266 h 382"/>
                    <a:gd name="T12" fmla="*/ 32 w 304"/>
                    <a:gd name="T13" fmla="*/ 280 h 382"/>
                    <a:gd name="T14" fmla="*/ 77 w 304"/>
                    <a:gd name="T15" fmla="*/ 293 h 382"/>
                    <a:gd name="T16" fmla="*/ 123 w 304"/>
                    <a:gd name="T17" fmla="*/ 307 h 382"/>
                    <a:gd name="T18" fmla="*/ 171 w 304"/>
                    <a:gd name="T19" fmla="*/ 330 h 382"/>
                    <a:gd name="T20" fmla="*/ 192 w 304"/>
                    <a:gd name="T21" fmla="*/ 342 h 382"/>
                    <a:gd name="T22" fmla="*/ 218 w 304"/>
                    <a:gd name="T23" fmla="*/ 351 h 382"/>
                    <a:gd name="T24" fmla="*/ 260 w 304"/>
                    <a:gd name="T25" fmla="*/ 355 h 382"/>
                    <a:gd name="T26" fmla="*/ 298 w 304"/>
                    <a:gd name="T27" fmla="*/ 349 h 382"/>
                    <a:gd name="T28" fmla="*/ 304 w 304"/>
                    <a:gd name="T29" fmla="*/ 361 h 382"/>
                    <a:gd name="T30" fmla="*/ 262 w 304"/>
                    <a:gd name="T31" fmla="*/ 378 h 382"/>
                    <a:gd name="T32" fmla="*/ 213 w 304"/>
                    <a:gd name="T33" fmla="*/ 382 h 382"/>
                    <a:gd name="T34" fmla="*/ 104 w 304"/>
                    <a:gd name="T35" fmla="*/ 346 h 382"/>
                    <a:gd name="T36" fmla="*/ 61 w 304"/>
                    <a:gd name="T37" fmla="*/ 319 h 382"/>
                    <a:gd name="T38" fmla="*/ 17 w 304"/>
                    <a:gd name="T39" fmla="*/ 292 h 382"/>
                    <a:gd name="T40" fmla="*/ 0 w 304"/>
                    <a:gd name="T41" fmla="*/ 254 h 382"/>
                    <a:gd name="T42" fmla="*/ 2 w 304"/>
                    <a:gd name="T43" fmla="*/ 197 h 382"/>
                    <a:gd name="T44" fmla="*/ 8 w 304"/>
                    <a:gd name="T45" fmla="*/ 139 h 382"/>
                    <a:gd name="T46" fmla="*/ 18 w 304"/>
                    <a:gd name="T47" fmla="*/ 82 h 382"/>
                    <a:gd name="T48" fmla="*/ 30 w 304"/>
                    <a:gd name="T49" fmla="*/ 44 h 382"/>
                    <a:gd name="T50" fmla="*/ 53 w 304"/>
                    <a:gd name="T51" fmla="*/ 12 h 382"/>
                    <a:gd name="T52" fmla="*/ 64 w 304"/>
                    <a:gd name="T53" fmla="*/ 0 h 382"/>
                    <a:gd name="T54" fmla="*/ 79 w 304"/>
                    <a:gd name="T55" fmla="*/ 3 h 382"/>
                    <a:gd name="T56" fmla="*/ 76 w 304"/>
                    <a:gd name="T57" fmla="*/ 18 h 382"/>
                    <a:gd name="T58" fmla="*/ 76 w 304"/>
                    <a:gd name="T59" fmla="*/ 18 h 38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4"/>
                    <a:gd name="T91" fmla="*/ 0 h 382"/>
                    <a:gd name="T92" fmla="*/ 304 w 304"/>
                    <a:gd name="T93" fmla="*/ 382 h 38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4" h="382">
                      <a:moveTo>
                        <a:pt x="76" y="18"/>
                      </a:moveTo>
                      <a:lnTo>
                        <a:pt x="62" y="23"/>
                      </a:lnTo>
                      <a:lnTo>
                        <a:pt x="32" y="82"/>
                      </a:lnTo>
                      <a:lnTo>
                        <a:pt x="43" y="139"/>
                      </a:lnTo>
                      <a:lnTo>
                        <a:pt x="32" y="251"/>
                      </a:lnTo>
                      <a:lnTo>
                        <a:pt x="30" y="266"/>
                      </a:lnTo>
                      <a:lnTo>
                        <a:pt x="32" y="280"/>
                      </a:lnTo>
                      <a:lnTo>
                        <a:pt x="77" y="293"/>
                      </a:lnTo>
                      <a:lnTo>
                        <a:pt x="123" y="307"/>
                      </a:lnTo>
                      <a:lnTo>
                        <a:pt x="171" y="330"/>
                      </a:lnTo>
                      <a:lnTo>
                        <a:pt x="192" y="342"/>
                      </a:lnTo>
                      <a:lnTo>
                        <a:pt x="218" y="351"/>
                      </a:lnTo>
                      <a:lnTo>
                        <a:pt x="260" y="355"/>
                      </a:lnTo>
                      <a:lnTo>
                        <a:pt x="298" y="349"/>
                      </a:lnTo>
                      <a:lnTo>
                        <a:pt x="304" y="361"/>
                      </a:lnTo>
                      <a:lnTo>
                        <a:pt x="262" y="378"/>
                      </a:lnTo>
                      <a:lnTo>
                        <a:pt x="213" y="382"/>
                      </a:lnTo>
                      <a:lnTo>
                        <a:pt x="104" y="346"/>
                      </a:lnTo>
                      <a:lnTo>
                        <a:pt x="61" y="319"/>
                      </a:lnTo>
                      <a:lnTo>
                        <a:pt x="17" y="292"/>
                      </a:lnTo>
                      <a:lnTo>
                        <a:pt x="0" y="254"/>
                      </a:lnTo>
                      <a:lnTo>
                        <a:pt x="2" y="197"/>
                      </a:lnTo>
                      <a:lnTo>
                        <a:pt x="8" y="139"/>
                      </a:lnTo>
                      <a:lnTo>
                        <a:pt x="18" y="82"/>
                      </a:lnTo>
                      <a:lnTo>
                        <a:pt x="30" y="44"/>
                      </a:lnTo>
                      <a:lnTo>
                        <a:pt x="53" y="12"/>
                      </a:lnTo>
                      <a:lnTo>
                        <a:pt x="64" y="0"/>
                      </a:lnTo>
                      <a:lnTo>
                        <a:pt x="79" y="3"/>
                      </a:lnTo>
                      <a:lnTo>
                        <a:pt x="76" y="18"/>
                      </a:lnTo>
                      <a:close/>
                    </a:path>
                  </a:pathLst>
                </a:custGeom>
                <a:solidFill>
                  <a:srgbClr val="000000"/>
                </a:solidFill>
                <a:ln w="9525">
                  <a:noFill/>
                  <a:round/>
                  <a:headEnd/>
                  <a:tailEnd/>
                </a:ln>
              </p:spPr>
              <p:txBody>
                <a:bodyPr/>
                <a:lstStyle/>
                <a:p>
                  <a:endParaRPr lang="en-US"/>
                </a:p>
              </p:txBody>
            </p:sp>
            <p:sp>
              <p:nvSpPr>
                <p:cNvPr id="74939" name="Freeform 112"/>
                <p:cNvSpPr>
                  <a:spLocks/>
                </p:cNvSpPr>
                <p:nvPr/>
              </p:nvSpPr>
              <p:spPr bwMode="auto">
                <a:xfrm>
                  <a:off x="2578" y="2898"/>
                  <a:ext cx="168" cy="61"/>
                </a:xfrm>
                <a:custGeom>
                  <a:avLst/>
                  <a:gdLst>
                    <a:gd name="T0" fmla="*/ 9 w 337"/>
                    <a:gd name="T1" fmla="*/ 0 h 123"/>
                    <a:gd name="T2" fmla="*/ 77 w 337"/>
                    <a:gd name="T3" fmla="*/ 36 h 123"/>
                    <a:gd name="T4" fmla="*/ 127 w 337"/>
                    <a:gd name="T5" fmla="*/ 56 h 123"/>
                    <a:gd name="T6" fmla="*/ 181 w 337"/>
                    <a:gd name="T7" fmla="*/ 74 h 123"/>
                    <a:gd name="T8" fmla="*/ 255 w 337"/>
                    <a:gd name="T9" fmla="*/ 88 h 123"/>
                    <a:gd name="T10" fmla="*/ 328 w 337"/>
                    <a:gd name="T11" fmla="*/ 85 h 123"/>
                    <a:gd name="T12" fmla="*/ 337 w 337"/>
                    <a:gd name="T13" fmla="*/ 91 h 123"/>
                    <a:gd name="T14" fmla="*/ 332 w 337"/>
                    <a:gd name="T15" fmla="*/ 98 h 123"/>
                    <a:gd name="T16" fmla="*/ 250 w 337"/>
                    <a:gd name="T17" fmla="*/ 120 h 123"/>
                    <a:gd name="T18" fmla="*/ 170 w 337"/>
                    <a:gd name="T19" fmla="*/ 123 h 123"/>
                    <a:gd name="T20" fmla="*/ 52 w 337"/>
                    <a:gd name="T21" fmla="*/ 80 h 123"/>
                    <a:gd name="T22" fmla="*/ 30 w 337"/>
                    <a:gd name="T23" fmla="*/ 44 h 123"/>
                    <a:gd name="T24" fmla="*/ 21 w 337"/>
                    <a:gd name="T25" fmla="*/ 26 h 123"/>
                    <a:gd name="T26" fmla="*/ 4 w 337"/>
                    <a:gd name="T27" fmla="*/ 12 h 123"/>
                    <a:gd name="T28" fmla="*/ 0 w 337"/>
                    <a:gd name="T29" fmla="*/ 5 h 123"/>
                    <a:gd name="T30" fmla="*/ 9 w 337"/>
                    <a:gd name="T31" fmla="*/ 0 h 123"/>
                    <a:gd name="T32" fmla="*/ 9 w 337"/>
                    <a:gd name="T33" fmla="*/ 0 h 1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7"/>
                    <a:gd name="T52" fmla="*/ 0 h 123"/>
                    <a:gd name="T53" fmla="*/ 337 w 337"/>
                    <a:gd name="T54" fmla="*/ 123 h 1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7" h="123">
                      <a:moveTo>
                        <a:pt x="9" y="0"/>
                      </a:moveTo>
                      <a:lnTo>
                        <a:pt x="77" y="36"/>
                      </a:lnTo>
                      <a:lnTo>
                        <a:pt x="127" y="56"/>
                      </a:lnTo>
                      <a:lnTo>
                        <a:pt x="181" y="74"/>
                      </a:lnTo>
                      <a:lnTo>
                        <a:pt x="255" y="88"/>
                      </a:lnTo>
                      <a:lnTo>
                        <a:pt x="328" y="85"/>
                      </a:lnTo>
                      <a:lnTo>
                        <a:pt x="337" y="91"/>
                      </a:lnTo>
                      <a:lnTo>
                        <a:pt x="332" y="98"/>
                      </a:lnTo>
                      <a:lnTo>
                        <a:pt x="250" y="120"/>
                      </a:lnTo>
                      <a:lnTo>
                        <a:pt x="170" y="123"/>
                      </a:lnTo>
                      <a:lnTo>
                        <a:pt x="52" y="80"/>
                      </a:lnTo>
                      <a:lnTo>
                        <a:pt x="30" y="44"/>
                      </a:lnTo>
                      <a:lnTo>
                        <a:pt x="21" y="26"/>
                      </a:lnTo>
                      <a:lnTo>
                        <a:pt x="4" y="12"/>
                      </a:lnTo>
                      <a:lnTo>
                        <a:pt x="0" y="5"/>
                      </a:lnTo>
                      <a:lnTo>
                        <a:pt x="9" y="0"/>
                      </a:lnTo>
                      <a:close/>
                    </a:path>
                  </a:pathLst>
                </a:custGeom>
                <a:solidFill>
                  <a:srgbClr val="000000"/>
                </a:solidFill>
                <a:ln w="9525">
                  <a:noFill/>
                  <a:round/>
                  <a:headEnd/>
                  <a:tailEnd/>
                </a:ln>
              </p:spPr>
              <p:txBody>
                <a:bodyPr/>
                <a:lstStyle/>
                <a:p>
                  <a:endParaRPr lang="en-US"/>
                </a:p>
              </p:txBody>
            </p:sp>
            <p:sp>
              <p:nvSpPr>
                <p:cNvPr id="74940" name="Freeform 113"/>
                <p:cNvSpPr>
                  <a:spLocks/>
                </p:cNvSpPr>
                <p:nvPr/>
              </p:nvSpPr>
              <p:spPr bwMode="auto">
                <a:xfrm>
                  <a:off x="2756" y="2841"/>
                  <a:ext cx="63" cy="111"/>
                </a:xfrm>
                <a:custGeom>
                  <a:avLst/>
                  <a:gdLst>
                    <a:gd name="T0" fmla="*/ 123 w 126"/>
                    <a:gd name="T1" fmla="*/ 12 h 224"/>
                    <a:gd name="T2" fmla="*/ 106 w 126"/>
                    <a:gd name="T3" fmla="*/ 44 h 224"/>
                    <a:gd name="T4" fmla="*/ 100 w 126"/>
                    <a:gd name="T5" fmla="*/ 82 h 224"/>
                    <a:gd name="T6" fmla="*/ 88 w 126"/>
                    <a:gd name="T7" fmla="*/ 124 h 224"/>
                    <a:gd name="T8" fmla="*/ 67 w 126"/>
                    <a:gd name="T9" fmla="*/ 157 h 224"/>
                    <a:gd name="T10" fmla="*/ 40 w 126"/>
                    <a:gd name="T11" fmla="*/ 189 h 224"/>
                    <a:gd name="T12" fmla="*/ 11 w 126"/>
                    <a:gd name="T13" fmla="*/ 222 h 224"/>
                    <a:gd name="T14" fmla="*/ 0 w 126"/>
                    <a:gd name="T15" fmla="*/ 224 h 224"/>
                    <a:gd name="T16" fmla="*/ 0 w 126"/>
                    <a:gd name="T17" fmla="*/ 215 h 224"/>
                    <a:gd name="T18" fmla="*/ 37 w 126"/>
                    <a:gd name="T19" fmla="*/ 150 h 224"/>
                    <a:gd name="T20" fmla="*/ 53 w 126"/>
                    <a:gd name="T21" fmla="*/ 76 h 224"/>
                    <a:gd name="T22" fmla="*/ 61 w 126"/>
                    <a:gd name="T23" fmla="*/ 53 h 224"/>
                    <a:gd name="T24" fmla="*/ 74 w 126"/>
                    <a:gd name="T25" fmla="*/ 35 h 224"/>
                    <a:gd name="T26" fmla="*/ 91 w 126"/>
                    <a:gd name="T27" fmla="*/ 18 h 224"/>
                    <a:gd name="T28" fmla="*/ 111 w 126"/>
                    <a:gd name="T29" fmla="*/ 0 h 224"/>
                    <a:gd name="T30" fmla="*/ 123 w 126"/>
                    <a:gd name="T31" fmla="*/ 0 h 224"/>
                    <a:gd name="T32" fmla="*/ 126 w 126"/>
                    <a:gd name="T33" fmla="*/ 6 h 224"/>
                    <a:gd name="T34" fmla="*/ 123 w 126"/>
                    <a:gd name="T35" fmla="*/ 12 h 224"/>
                    <a:gd name="T36" fmla="*/ 123 w 126"/>
                    <a:gd name="T37" fmla="*/ 12 h 2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6"/>
                    <a:gd name="T58" fmla="*/ 0 h 224"/>
                    <a:gd name="T59" fmla="*/ 126 w 126"/>
                    <a:gd name="T60" fmla="*/ 224 h 2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6" h="224">
                      <a:moveTo>
                        <a:pt x="123" y="12"/>
                      </a:moveTo>
                      <a:lnTo>
                        <a:pt x="106" y="44"/>
                      </a:lnTo>
                      <a:lnTo>
                        <a:pt x="100" y="82"/>
                      </a:lnTo>
                      <a:lnTo>
                        <a:pt x="88" y="124"/>
                      </a:lnTo>
                      <a:lnTo>
                        <a:pt x="67" y="157"/>
                      </a:lnTo>
                      <a:lnTo>
                        <a:pt x="40" y="189"/>
                      </a:lnTo>
                      <a:lnTo>
                        <a:pt x="11" y="222"/>
                      </a:lnTo>
                      <a:lnTo>
                        <a:pt x="0" y="224"/>
                      </a:lnTo>
                      <a:lnTo>
                        <a:pt x="0" y="215"/>
                      </a:lnTo>
                      <a:lnTo>
                        <a:pt x="37" y="150"/>
                      </a:lnTo>
                      <a:lnTo>
                        <a:pt x="53" y="76"/>
                      </a:lnTo>
                      <a:lnTo>
                        <a:pt x="61" y="53"/>
                      </a:lnTo>
                      <a:lnTo>
                        <a:pt x="74" y="35"/>
                      </a:lnTo>
                      <a:lnTo>
                        <a:pt x="91" y="18"/>
                      </a:lnTo>
                      <a:lnTo>
                        <a:pt x="111" y="0"/>
                      </a:lnTo>
                      <a:lnTo>
                        <a:pt x="123" y="0"/>
                      </a:lnTo>
                      <a:lnTo>
                        <a:pt x="126" y="6"/>
                      </a:lnTo>
                      <a:lnTo>
                        <a:pt x="123" y="12"/>
                      </a:lnTo>
                      <a:close/>
                    </a:path>
                  </a:pathLst>
                </a:custGeom>
                <a:solidFill>
                  <a:srgbClr val="000000"/>
                </a:solidFill>
                <a:ln w="9525">
                  <a:noFill/>
                  <a:round/>
                  <a:headEnd/>
                  <a:tailEnd/>
                </a:ln>
              </p:spPr>
              <p:txBody>
                <a:bodyPr/>
                <a:lstStyle/>
                <a:p>
                  <a:endParaRPr lang="en-US"/>
                </a:p>
              </p:txBody>
            </p:sp>
            <p:sp>
              <p:nvSpPr>
                <p:cNvPr id="74941" name="Freeform 114"/>
                <p:cNvSpPr>
                  <a:spLocks/>
                </p:cNvSpPr>
                <p:nvPr/>
              </p:nvSpPr>
              <p:spPr bwMode="auto">
                <a:xfrm>
                  <a:off x="2671" y="2950"/>
                  <a:ext cx="111" cy="109"/>
                </a:xfrm>
                <a:custGeom>
                  <a:avLst/>
                  <a:gdLst>
                    <a:gd name="T0" fmla="*/ 223 w 223"/>
                    <a:gd name="T1" fmla="*/ 0 h 218"/>
                    <a:gd name="T2" fmla="*/ 214 w 223"/>
                    <a:gd name="T3" fmla="*/ 67 h 218"/>
                    <a:gd name="T4" fmla="*/ 203 w 223"/>
                    <a:gd name="T5" fmla="*/ 96 h 218"/>
                    <a:gd name="T6" fmla="*/ 188 w 223"/>
                    <a:gd name="T7" fmla="*/ 123 h 218"/>
                    <a:gd name="T8" fmla="*/ 168 w 223"/>
                    <a:gd name="T9" fmla="*/ 147 h 218"/>
                    <a:gd name="T10" fmla="*/ 146 w 223"/>
                    <a:gd name="T11" fmla="*/ 168 h 218"/>
                    <a:gd name="T12" fmla="*/ 120 w 223"/>
                    <a:gd name="T13" fmla="*/ 188 h 218"/>
                    <a:gd name="T14" fmla="*/ 90 w 223"/>
                    <a:gd name="T15" fmla="*/ 206 h 218"/>
                    <a:gd name="T16" fmla="*/ 52 w 223"/>
                    <a:gd name="T17" fmla="*/ 218 h 218"/>
                    <a:gd name="T18" fmla="*/ 7 w 223"/>
                    <a:gd name="T19" fmla="*/ 215 h 218"/>
                    <a:gd name="T20" fmla="*/ 0 w 223"/>
                    <a:gd name="T21" fmla="*/ 209 h 218"/>
                    <a:gd name="T22" fmla="*/ 7 w 223"/>
                    <a:gd name="T23" fmla="*/ 201 h 218"/>
                    <a:gd name="T24" fmla="*/ 38 w 223"/>
                    <a:gd name="T25" fmla="*/ 191 h 218"/>
                    <a:gd name="T26" fmla="*/ 65 w 223"/>
                    <a:gd name="T27" fmla="*/ 168 h 218"/>
                    <a:gd name="T28" fmla="*/ 93 w 223"/>
                    <a:gd name="T29" fmla="*/ 153 h 218"/>
                    <a:gd name="T30" fmla="*/ 118 w 223"/>
                    <a:gd name="T31" fmla="*/ 136 h 218"/>
                    <a:gd name="T32" fmla="*/ 144 w 223"/>
                    <a:gd name="T33" fmla="*/ 120 h 218"/>
                    <a:gd name="T34" fmla="*/ 165 w 223"/>
                    <a:gd name="T35" fmla="*/ 102 h 218"/>
                    <a:gd name="T36" fmla="*/ 197 w 223"/>
                    <a:gd name="T37" fmla="*/ 58 h 218"/>
                    <a:gd name="T38" fmla="*/ 211 w 223"/>
                    <a:gd name="T39" fmla="*/ 0 h 218"/>
                    <a:gd name="T40" fmla="*/ 223 w 223"/>
                    <a:gd name="T41" fmla="*/ 0 h 218"/>
                    <a:gd name="T42" fmla="*/ 223 w 223"/>
                    <a:gd name="T43" fmla="*/ 0 h 2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3"/>
                    <a:gd name="T67" fmla="*/ 0 h 218"/>
                    <a:gd name="T68" fmla="*/ 223 w 223"/>
                    <a:gd name="T69" fmla="*/ 218 h 2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3" h="218">
                      <a:moveTo>
                        <a:pt x="223" y="0"/>
                      </a:moveTo>
                      <a:lnTo>
                        <a:pt x="214" y="67"/>
                      </a:lnTo>
                      <a:lnTo>
                        <a:pt x="203" y="96"/>
                      </a:lnTo>
                      <a:lnTo>
                        <a:pt x="188" y="123"/>
                      </a:lnTo>
                      <a:lnTo>
                        <a:pt x="168" y="147"/>
                      </a:lnTo>
                      <a:lnTo>
                        <a:pt x="146" y="168"/>
                      </a:lnTo>
                      <a:lnTo>
                        <a:pt x="120" y="188"/>
                      </a:lnTo>
                      <a:lnTo>
                        <a:pt x="90" y="206"/>
                      </a:lnTo>
                      <a:lnTo>
                        <a:pt x="52" y="218"/>
                      </a:lnTo>
                      <a:lnTo>
                        <a:pt x="7" y="215"/>
                      </a:lnTo>
                      <a:lnTo>
                        <a:pt x="0" y="209"/>
                      </a:lnTo>
                      <a:lnTo>
                        <a:pt x="7" y="201"/>
                      </a:lnTo>
                      <a:lnTo>
                        <a:pt x="38" y="191"/>
                      </a:lnTo>
                      <a:lnTo>
                        <a:pt x="65" y="168"/>
                      </a:lnTo>
                      <a:lnTo>
                        <a:pt x="93" y="153"/>
                      </a:lnTo>
                      <a:lnTo>
                        <a:pt x="118" y="136"/>
                      </a:lnTo>
                      <a:lnTo>
                        <a:pt x="144" y="120"/>
                      </a:lnTo>
                      <a:lnTo>
                        <a:pt x="165" y="102"/>
                      </a:lnTo>
                      <a:lnTo>
                        <a:pt x="197" y="58"/>
                      </a:lnTo>
                      <a:lnTo>
                        <a:pt x="211" y="0"/>
                      </a:lnTo>
                      <a:lnTo>
                        <a:pt x="223" y="0"/>
                      </a:lnTo>
                      <a:close/>
                    </a:path>
                  </a:pathLst>
                </a:custGeom>
                <a:solidFill>
                  <a:srgbClr val="000000"/>
                </a:solidFill>
                <a:ln w="9525">
                  <a:noFill/>
                  <a:round/>
                  <a:headEnd/>
                  <a:tailEnd/>
                </a:ln>
              </p:spPr>
              <p:txBody>
                <a:bodyPr/>
                <a:lstStyle/>
                <a:p>
                  <a:endParaRPr lang="en-US"/>
                </a:p>
              </p:txBody>
            </p:sp>
            <p:sp>
              <p:nvSpPr>
                <p:cNvPr id="74942" name="Freeform 115"/>
                <p:cNvSpPr>
                  <a:spLocks/>
                </p:cNvSpPr>
                <p:nvPr/>
              </p:nvSpPr>
              <p:spPr bwMode="auto">
                <a:xfrm>
                  <a:off x="2490" y="3022"/>
                  <a:ext cx="58" cy="118"/>
                </a:xfrm>
                <a:custGeom>
                  <a:avLst/>
                  <a:gdLst>
                    <a:gd name="T0" fmla="*/ 117 w 117"/>
                    <a:gd name="T1" fmla="*/ 0 h 236"/>
                    <a:gd name="T2" fmla="*/ 114 w 117"/>
                    <a:gd name="T3" fmla="*/ 60 h 236"/>
                    <a:gd name="T4" fmla="*/ 91 w 117"/>
                    <a:gd name="T5" fmla="*/ 100 h 236"/>
                    <a:gd name="T6" fmla="*/ 85 w 117"/>
                    <a:gd name="T7" fmla="*/ 121 h 236"/>
                    <a:gd name="T8" fmla="*/ 68 w 117"/>
                    <a:gd name="T9" fmla="*/ 153 h 236"/>
                    <a:gd name="T10" fmla="*/ 52 w 117"/>
                    <a:gd name="T11" fmla="*/ 178 h 236"/>
                    <a:gd name="T12" fmla="*/ 34 w 117"/>
                    <a:gd name="T13" fmla="*/ 204 h 236"/>
                    <a:gd name="T14" fmla="*/ 12 w 117"/>
                    <a:gd name="T15" fmla="*/ 234 h 236"/>
                    <a:gd name="T16" fmla="*/ 2 w 117"/>
                    <a:gd name="T17" fmla="*/ 236 h 236"/>
                    <a:gd name="T18" fmla="*/ 0 w 117"/>
                    <a:gd name="T19" fmla="*/ 227 h 236"/>
                    <a:gd name="T20" fmla="*/ 26 w 117"/>
                    <a:gd name="T21" fmla="*/ 166 h 236"/>
                    <a:gd name="T22" fmla="*/ 46 w 117"/>
                    <a:gd name="T23" fmla="*/ 104 h 236"/>
                    <a:gd name="T24" fmla="*/ 53 w 117"/>
                    <a:gd name="T25" fmla="*/ 85 h 236"/>
                    <a:gd name="T26" fmla="*/ 73 w 117"/>
                    <a:gd name="T27" fmla="*/ 44 h 236"/>
                    <a:gd name="T28" fmla="*/ 89 w 117"/>
                    <a:gd name="T29" fmla="*/ 23 h 236"/>
                    <a:gd name="T30" fmla="*/ 103 w 117"/>
                    <a:gd name="T31" fmla="*/ 0 h 236"/>
                    <a:gd name="T32" fmla="*/ 117 w 117"/>
                    <a:gd name="T33" fmla="*/ 0 h 236"/>
                    <a:gd name="T34" fmla="*/ 117 w 117"/>
                    <a:gd name="T35" fmla="*/ 0 h 2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236"/>
                    <a:gd name="T56" fmla="*/ 117 w 117"/>
                    <a:gd name="T57" fmla="*/ 236 h 2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236">
                      <a:moveTo>
                        <a:pt x="117" y="0"/>
                      </a:moveTo>
                      <a:lnTo>
                        <a:pt x="114" y="60"/>
                      </a:lnTo>
                      <a:lnTo>
                        <a:pt x="91" y="100"/>
                      </a:lnTo>
                      <a:lnTo>
                        <a:pt x="85" y="121"/>
                      </a:lnTo>
                      <a:lnTo>
                        <a:pt x="68" y="153"/>
                      </a:lnTo>
                      <a:lnTo>
                        <a:pt x="52" y="178"/>
                      </a:lnTo>
                      <a:lnTo>
                        <a:pt x="34" y="204"/>
                      </a:lnTo>
                      <a:lnTo>
                        <a:pt x="12" y="234"/>
                      </a:lnTo>
                      <a:lnTo>
                        <a:pt x="2" y="236"/>
                      </a:lnTo>
                      <a:lnTo>
                        <a:pt x="0" y="227"/>
                      </a:lnTo>
                      <a:lnTo>
                        <a:pt x="26" y="166"/>
                      </a:lnTo>
                      <a:lnTo>
                        <a:pt x="46" y="104"/>
                      </a:lnTo>
                      <a:lnTo>
                        <a:pt x="53" y="85"/>
                      </a:lnTo>
                      <a:lnTo>
                        <a:pt x="73" y="44"/>
                      </a:lnTo>
                      <a:lnTo>
                        <a:pt x="89" y="23"/>
                      </a:lnTo>
                      <a:lnTo>
                        <a:pt x="103" y="0"/>
                      </a:lnTo>
                      <a:lnTo>
                        <a:pt x="117" y="0"/>
                      </a:lnTo>
                      <a:close/>
                    </a:path>
                  </a:pathLst>
                </a:custGeom>
                <a:solidFill>
                  <a:srgbClr val="000000"/>
                </a:solidFill>
                <a:ln w="9525">
                  <a:noFill/>
                  <a:round/>
                  <a:headEnd/>
                  <a:tailEnd/>
                </a:ln>
              </p:spPr>
              <p:txBody>
                <a:bodyPr/>
                <a:lstStyle/>
                <a:p>
                  <a:endParaRPr lang="en-US"/>
                </a:p>
              </p:txBody>
            </p:sp>
            <p:sp>
              <p:nvSpPr>
                <p:cNvPr id="74943" name="Freeform 116"/>
                <p:cNvSpPr>
                  <a:spLocks/>
                </p:cNvSpPr>
                <p:nvPr/>
              </p:nvSpPr>
              <p:spPr bwMode="auto">
                <a:xfrm>
                  <a:off x="2575" y="3057"/>
                  <a:ext cx="112" cy="129"/>
                </a:xfrm>
                <a:custGeom>
                  <a:avLst/>
                  <a:gdLst>
                    <a:gd name="T0" fmla="*/ 223 w 223"/>
                    <a:gd name="T1" fmla="*/ 10 h 259"/>
                    <a:gd name="T2" fmla="*/ 204 w 223"/>
                    <a:gd name="T3" fmla="*/ 34 h 259"/>
                    <a:gd name="T4" fmla="*/ 182 w 223"/>
                    <a:gd name="T5" fmla="*/ 52 h 259"/>
                    <a:gd name="T6" fmla="*/ 143 w 223"/>
                    <a:gd name="T7" fmla="*/ 94 h 259"/>
                    <a:gd name="T8" fmla="*/ 110 w 223"/>
                    <a:gd name="T9" fmla="*/ 164 h 259"/>
                    <a:gd name="T10" fmla="*/ 95 w 223"/>
                    <a:gd name="T11" fmla="*/ 195 h 259"/>
                    <a:gd name="T12" fmla="*/ 69 w 223"/>
                    <a:gd name="T13" fmla="*/ 227 h 259"/>
                    <a:gd name="T14" fmla="*/ 9 w 223"/>
                    <a:gd name="T15" fmla="*/ 259 h 259"/>
                    <a:gd name="T16" fmla="*/ 0 w 223"/>
                    <a:gd name="T17" fmla="*/ 248 h 259"/>
                    <a:gd name="T18" fmla="*/ 24 w 223"/>
                    <a:gd name="T19" fmla="*/ 224 h 259"/>
                    <a:gd name="T20" fmla="*/ 34 w 223"/>
                    <a:gd name="T21" fmla="*/ 213 h 259"/>
                    <a:gd name="T22" fmla="*/ 46 w 223"/>
                    <a:gd name="T23" fmla="*/ 201 h 259"/>
                    <a:gd name="T24" fmla="*/ 90 w 223"/>
                    <a:gd name="T25" fmla="*/ 146 h 259"/>
                    <a:gd name="T26" fmla="*/ 107 w 223"/>
                    <a:gd name="T27" fmla="*/ 117 h 259"/>
                    <a:gd name="T28" fmla="*/ 126 w 223"/>
                    <a:gd name="T29" fmla="*/ 84 h 259"/>
                    <a:gd name="T30" fmla="*/ 146 w 223"/>
                    <a:gd name="T31" fmla="*/ 61 h 259"/>
                    <a:gd name="T32" fmla="*/ 169 w 223"/>
                    <a:gd name="T33" fmla="*/ 43 h 259"/>
                    <a:gd name="T34" fmla="*/ 211 w 223"/>
                    <a:gd name="T35" fmla="*/ 2 h 259"/>
                    <a:gd name="T36" fmla="*/ 220 w 223"/>
                    <a:gd name="T37" fmla="*/ 0 h 259"/>
                    <a:gd name="T38" fmla="*/ 223 w 223"/>
                    <a:gd name="T39" fmla="*/ 10 h 259"/>
                    <a:gd name="T40" fmla="*/ 223 w 223"/>
                    <a:gd name="T41" fmla="*/ 10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3"/>
                    <a:gd name="T64" fmla="*/ 0 h 259"/>
                    <a:gd name="T65" fmla="*/ 223 w 223"/>
                    <a:gd name="T66" fmla="*/ 259 h 2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3" h="259">
                      <a:moveTo>
                        <a:pt x="223" y="10"/>
                      </a:moveTo>
                      <a:lnTo>
                        <a:pt x="204" y="34"/>
                      </a:lnTo>
                      <a:lnTo>
                        <a:pt x="182" y="52"/>
                      </a:lnTo>
                      <a:lnTo>
                        <a:pt x="143" y="94"/>
                      </a:lnTo>
                      <a:lnTo>
                        <a:pt x="110" y="164"/>
                      </a:lnTo>
                      <a:lnTo>
                        <a:pt x="95" y="195"/>
                      </a:lnTo>
                      <a:lnTo>
                        <a:pt x="69" y="227"/>
                      </a:lnTo>
                      <a:lnTo>
                        <a:pt x="9" y="259"/>
                      </a:lnTo>
                      <a:lnTo>
                        <a:pt x="0" y="248"/>
                      </a:lnTo>
                      <a:lnTo>
                        <a:pt x="24" y="224"/>
                      </a:lnTo>
                      <a:lnTo>
                        <a:pt x="34" y="213"/>
                      </a:lnTo>
                      <a:lnTo>
                        <a:pt x="46" y="201"/>
                      </a:lnTo>
                      <a:lnTo>
                        <a:pt x="90" y="146"/>
                      </a:lnTo>
                      <a:lnTo>
                        <a:pt x="107" y="117"/>
                      </a:lnTo>
                      <a:lnTo>
                        <a:pt x="126" y="84"/>
                      </a:lnTo>
                      <a:lnTo>
                        <a:pt x="146" y="61"/>
                      </a:lnTo>
                      <a:lnTo>
                        <a:pt x="169" y="43"/>
                      </a:lnTo>
                      <a:lnTo>
                        <a:pt x="211" y="2"/>
                      </a:lnTo>
                      <a:lnTo>
                        <a:pt x="220" y="0"/>
                      </a:lnTo>
                      <a:lnTo>
                        <a:pt x="223" y="10"/>
                      </a:lnTo>
                      <a:close/>
                    </a:path>
                  </a:pathLst>
                </a:custGeom>
                <a:solidFill>
                  <a:srgbClr val="000000"/>
                </a:solidFill>
                <a:ln w="9525">
                  <a:noFill/>
                  <a:round/>
                  <a:headEnd/>
                  <a:tailEnd/>
                </a:ln>
              </p:spPr>
              <p:txBody>
                <a:bodyPr/>
                <a:lstStyle/>
                <a:p>
                  <a:endParaRPr lang="en-US"/>
                </a:p>
              </p:txBody>
            </p:sp>
            <p:sp>
              <p:nvSpPr>
                <p:cNvPr id="74944" name="Freeform 117"/>
                <p:cNvSpPr>
                  <a:spLocks/>
                </p:cNvSpPr>
                <p:nvPr/>
              </p:nvSpPr>
              <p:spPr bwMode="auto">
                <a:xfrm>
                  <a:off x="2795" y="3209"/>
                  <a:ext cx="119" cy="136"/>
                </a:xfrm>
                <a:custGeom>
                  <a:avLst/>
                  <a:gdLst>
                    <a:gd name="T0" fmla="*/ 230 w 239"/>
                    <a:gd name="T1" fmla="*/ 29 h 272"/>
                    <a:gd name="T2" fmla="*/ 194 w 239"/>
                    <a:gd name="T3" fmla="*/ 26 h 272"/>
                    <a:gd name="T4" fmla="*/ 161 w 239"/>
                    <a:gd name="T5" fmla="*/ 50 h 272"/>
                    <a:gd name="T6" fmla="*/ 147 w 239"/>
                    <a:gd name="T7" fmla="*/ 58 h 272"/>
                    <a:gd name="T8" fmla="*/ 112 w 239"/>
                    <a:gd name="T9" fmla="*/ 52 h 272"/>
                    <a:gd name="T10" fmla="*/ 90 w 239"/>
                    <a:gd name="T11" fmla="*/ 59 h 272"/>
                    <a:gd name="T12" fmla="*/ 82 w 239"/>
                    <a:gd name="T13" fmla="*/ 86 h 272"/>
                    <a:gd name="T14" fmla="*/ 68 w 239"/>
                    <a:gd name="T15" fmla="*/ 107 h 272"/>
                    <a:gd name="T16" fmla="*/ 23 w 239"/>
                    <a:gd name="T17" fmla="*/ 139 h 272"/>
                    <a:gd name="T18" fmla="*/ 11 w 239"/>
                    <a:gd name="T19" fmla="*/ 178 h 272"/>
                    <a:gd name="T20" fmla="*/ 14 w 239"/>
                    <a:gd name="T21" fmla="*/ 221 h 272"/>
                    <a:gd name="T22" fmla="*/ 25 w 239"/>
                    <a:gd name="T23" fmla="*/ 245 h 272"/>
                    <a:gd name="T24" fmla="*/ 40 w 239"/>
                    <a:gd name="T25" fmla="*/ 263 h 272"/>
                    <a:gd name="T26" fmla="*/ 41 w 239"/>
                    <a:gd name="T27" fmla="*/ 268 h 272"/>
                    <a:gd name="T28" fmla="*/ 40 w 239"/>
                    <a:gd name="T29" fmla="*/ 272 h 272"/>
                    <a:gd name="T30" fmla="*/ 29 w 239"/>
                    <a:gd name="T31" fmla="*/ 272 h 272"/>
                    <a:gd name="T32" fmla="*/ 0 w 239"/>
                    <a:gd name="T33" fmla="*/ 224 h 272"/>
                    <a:gd name="T34" fmla="*/ 3 w 239"/>
                    <a:gd name="T35" fmla="*/ 127 h 272"/>
                    <a:gd name="T36" fmla="*/ 23 w 239"/>
                    <a:gd name="T37" fmla="*/ 104 h 272"/>
                    <a:gd name="T38" fmla="*/ 47 w 239"/>
                    <a:gd name="T39" fmla="*/ 83 h 272"/>
                    <a:gd name="T40" fmla="*/ 70 w 239"/>
                    <a:gd name="T41" fmla="*/ 53 h 272"/>
                    <a:gd name="T42" fmla="*/ 80 w 239"/>
                    <a:gd name="T43" fmla="*/ 36 h 272"/>
                    <a:gd name="T44" fmla="*/ 96 w 239"/>
                    <a:gd name="T45" fmla="*/ 27 h 272"/>
                    <a:gd name="T46" fmla="*/ 135 w 239"/>
                    <a:gd name="T47" fmla="*/ 18 h 272"/>
                    <a:gd name="T48" fmla="*/ 158 w 239"/>
                    <a:gd name="T49" fmla="*/ 5 h 272"/>
                    <a:gd name="T50" fmla="*/ 185 w 239"/>
                    <a:gd name="T51" fmla="*/ 0 h 272"/>
                    <a:gd name="T52" fmla="*/ 238 w 239"/>
                    <a:gd name="T53" fmla="*/ 17 h 272"/>
                    <a:gd name="T54" fmla="*/ 239 w 239"/>
                    <a:gd name="T55" fmla="*/ 26 h 272"/>
                    <a:gd name="T56" fmla="*/ 230 w 239"/>
                    <a:gd name="T57" fmla="*/ 29 h 272"/>
                    <a:gd name="T58" fmla="*/ 230 w 239"/>
                    <a:gd name="T59" fmla="*/ 29 h 27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9"/>
                    <a:gd name="T91" fmla="*/ 0 h 272"/>
                    <a:gd name="T92" fmla="*/ 239 w 239"/>
                    <a:gd name="T93" fmla="*/ 272 h 27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9" h="272">
                      <a:moveTo>
                        <a:pt x="230" y="29"/>
                      </a:moveTo>
                      <a:lnTo>
                        <a:pt x="194" y="26"/>
                      </a:lnTo>
                      <a:lnTo>
                        <a:pt x="161" y="50"/>
                      </a:lnTo>
                      <a:lnTo>
                        <a:pt x="147" y="58"/>
                      </a:lnTo>
                      <a:lnTo>
                        <a:pt x="112" y="52"/>
                      </a:lnTo>
                      <a:lnTo>
                        <a:pt x="90" y="59"/>
                      </a:lnTo>
                      <a:lnTo>
                        <a:pt x="82" y="86"/>
                      </a:lnTo>
                      <a:lnTo>
                        <a:pt x="68" y="107"/>
                      </a:lnTo>
                      <a:lnTo>
                        <a:pt x="23" y="139"/>
                      </a:lnTo>
                      <a:lnTo>
                        <a:pt x="11" y="178"/>
                      </a:lnTo>
                      <a:lnTo>
                        <a:pt x="14" y="221"/>
                      </a:lnTo>
                      <a:lnTo>
                        <a:pt x="25" y="245"/>
                      </a:lnTo>
                      <a:lnTo>
                        <a:pt x="40" y="263"/>
                      </a:lnTo>
                      <a:lnTo>
                        <a:pt x="41" y="268"/>
                      </a:lnTo>
                      <a:lnTo>
                        <a:pt x="40" y="272"/>
                      </a:lnTo>
                      <a:lnTo>
                        <a:pt x="29" y="272"/>
                      </a:lnTo>
                      <a:lnTo>
                        <a:pt x="0" y="224"/>
                      </a:lnTo>
                      <a:lnTo>
                        <a:pt x="3" y="127"/>
                      </a:lnTo>
                      <a:lnTo>
                        <a:pt x="23" y="104"/>
                      </a:lnTo>
                      <a:lnTo>
                        <a:pt x="47" y="83"/>
                      </a:lnTo>
                      <a:lnTo>
                        <a:pt x="70" y="53"/>
                      </a:lnTo>
                      <a:lnTo>
                        <a:pt x="80" y="36"/>
                      </a:lnTo>
                      <a:lnTo>
                        <a:pt x="96" y="27"/>
                      </a:lnTo>
                      <a:lnTo>
                        <a:pt x="135" y="18"/>
                      </a:lnTo>
                      <a:lnTo>
                        <a:pt x="158" y="5"/>
                      </a:lnTo>
                      <a:lnTo>
                        <a:pt x="185" y="0"/>
                      </a:lnTo>
                      <a:lnTo>
                        <a:pt x="238" y="17"/>
                      </a:lnTo>
                      <a:lnTo>
                        <a:pt x="239" y="26"/>
                      </a:lnTo>
                      <a:lnTo>
                        <a:pt x="230" y="29"/>
                      </a:lnTo>
                      <a:close/>
                    </a:path>
                  </a:pathLst>
                </a:custGeom>
                <a:solidFill>
                  <a:srgbClr val="000000"/>
                </a:solidFill>
                <a:ln w="9525">
                  <a:noFill/>
                  <a:round/>
                  <a:headEnd/>
                  <a:tailEnd/>
                </a:ln>
              </p:spPr>
              <p:txBody>
                <a:bodyPr/>
                <a:lstStyle/>
                <a:p>
                  <a:endParaRPr lang="en-US"/>
                </a:p>
              </p:txBody>
            </p:sp>
            <p:sp>
              <p:nvSpPr>
                <p:cNvPr id="74945" name="Freeform 118"/>
                <p:cNvSpPr>
                  <a:spLocks/>
                </p:cNvSpPr>
                <p:nvPr/>
              </p:nvSpPr>
              <p:spPr bwMode="auto">
                <a:xfrm>
                  <a:off x="2826" y="3263"/>
                  <a:ext cx="19" cy="103"/>
                </a:xfrm>
                <a:custGeom>
                  <a:avLst/>
                  <a:gdLst>
                    <a:gd name="T0" fmla="*/ 38 w 38"/>
                    <a:gd name="T1" fmla="*/ 7 h 207"/>
                    <a:gd name="T2" fmla="*/ 29 w 38"/>
                    <a:gd name="T3" fmla="*/ 131 h 207"/>
                    <a:gd name="T4" fmla="*/ 26 w 38"/>
                    <a:gd name="T5" fmla="*/ 178 h 207"/>
                    <a:gd name="T6" fmla="*/ 35 w 38"/>
                    <a:gd name="T7" fmla="*/ 196 h 207"/>
                    <a:gd name="T8" fmla="*/ 37 w 38"/>
                    <a:gd name="T9" fmla="*/ 205 h 207"/>
                    <a:gd name="T10" fmla="*/ 28 w 38"/>
                    <a:gd name="T11" fmla="*/ 207 h 207"/>
                    <a:gd name="T12" fmla="*/ 0 w 38"/>
                    <a:gd name="T13" fmla="*/ 184 h 207"/>
                    <a:gd name="T14" fmla="*/ 0 w 38"/>
                    <a:gd name="T15" fmla="*/ 130 h 207"/>
                    <a:gd name="T16" fmla="*/ 9 w 38"/>
                    <a:gd name="T17" fmla="*/ 68 h 207"/>
                    <a:gd name="T18" fmla="*/ 24 w 38"/>
                    <a:gd name="T19" fmla="*/ 4 h 207"/>
                    <a:gd name="T20" fmla="*/ 34 w 38"/>
                    <a:gd name="T21" fmla="*/ 0 h 207"/>
                    <a:gd name="T22" fmla="*/ 38 w 38"/>
                    <a:gd name="T23" fmla="*/ 7 h 207"/>
                    <a:gd name="T24" fmla="*/ 38 w 38"/>
                    <a:gd name="T25" fmla="*/ 7 h 2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207"/>
                    <a:gd name="T41" fmla="*/ 38 w 38"/>
                    <a:gd name="T42" fmla="*/ 207 h 2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207">
                      <a:moveTo>
                        <a:pt x="38" y="7"/>
                      </a:moveTo>
                      <a:lnTo>
                        <a:pt x="29" y="131"/>
                      </a:lnTo>
                      <a:lnTo>
                        <a:pt x="26" y="178"/>
                      </a:lnTo>
                      <a:lnTo>
                        <a:pt x="35" y="196"/>
                      </a:lnTo>
                      <a:lnTo>
                        <a:pt x="37" y="205"/>
                      </a:lnTo>
                      <a:lnTo>
                        <a:pt x="28" y="207"/>
                      </a:lnTo>
                      <a:lnTo>
                        <a:pt x="0" y="184"/>
                      </a:lnTo>
                      <a:lnTo>
                        <a:pt x="0" y="130"/>
                      </a:lnTo>
                      <a:lnTo>
                        <a:pt x="9" y="68"/>
                      </a:lnTo>
                      <a:lnTo>
                        <a:pt x="24" y="4"/>
                      </a:lnTo>
                      <a:lnTo>
                        <a:pt x="34" y="0"/>
                      </a:lnTo>
                      <a:lnTo>
                        <a:pt x="38" y="7"/>
                      </a:lnTo>
                      <a:close/>
                    </a:path>
                  </a:pathLst>
                </a:custGeom>
                <a:solidFill>
                  <a:srgbClr val="000000"/>
                </a:solidFill>
                <a:ln w="9525">
                  <a:noFill/>
                  <a:round/>
                  <a:headEnd/>
                  <a:tailEnd/>
                </a:ln>
              </p:spPr>
              <p:txBody>
                <a:bodyPr/>
                <a:lstStyle/>
                <a:p>
                  <a:endParaRPr lang="en-US"/>
                </a:p>
              </p:txBody>
            </p:sp>
            <p:sp>
              <p:nvSpPr>
                <p:cNvPr id="74946" name="Freeform 119"/>
                <p:cNvSpPr>
                  <a:spLocks/>
                </p:cNvSpPr>
                <p:nvPr/>
              </p:nvSpPr>
              <p:spPr bwMode="auto">
                <a:xfrm>
                  <a:off x="2894" y="3175"/>
                  <a:ext cx="65" cy="105"/>
                </a:xfrm>
                <a:custGeom>
                  <a:avLst/>
                  <a:gdLst>
                    <a:gd name="T0" fmla="*/ 0 w 132"/>
                    <a:gd name="T1" fmla="*/ 201 h 210"/>
                    <a:gd name="T2" fmla="*/ 32 w 132"/>
                    <a:gd name="T3" fmla="*/ 112 h 210"/>
                    <a:gd name="T4" fmla="*/ 59 w 132"/>
                    <a:gd name="T5" fmla="*/ 74 h 210"/>
                    <a:gd name="T6" fmla="*/ 86 w 132"/>
                    <a:gd name="T7" fmla="*/ 39 h 210"/>
                    <a:gd name="T8" fmla="*/ 120 w 132"/>
                    <a:gd name="T9" fmla="*/ 5 h 210"/>
                    <a:gd name="T10" fmla="*/ 129 w 132"/>
                    <a:gd name="T11" fmla="*/ 0 h 210"/>
                    <a:gd name="T12" fmla="*/ 132 w 132"/>
                    <a:gd name="T13" fmla="*/ 9 h 210"/>
                    <a:gd name="T14" fmla="*/ 109 w 132"/>
                    <a:gd name="T15" fmla="*/ 56 h 210"/>
                    <a:gd name="T16" fmla="*/ 55 w 132"/>
                    <a:gd name="T17" fmla="*/ 127 h 210"/>
                    <a:gd name="T18" fmla="*/ 34 w 132"/>
                    <a:gd name="T19" fmla="*/ 166 h 210"/>
                    <a:gd name="T20" fmla="*/ 14 w 132"/>
                    <a:gd name="T21" fmla="*/ 206 h 210"/>
                    <a:gd name="T22" fmla="*/ 5 w 132"/>
                    <a:gd name="T23" fmla="*/ 210 h 210"/>
                    <a:gd name="T24" fmla="*/ 0 w 132"/>
                    <a:gd name="T25" fmla="*/ 201 h 210"/>
                    <a:gd name="T26" fmla="*/ 0 w 132"/>
                    <a:gd name="T27" fmla="*/ 201 h 2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2"/>
                    <a:gd name="T43" fmla="*/ 0 h 210"/>
                    <a:gd name="T44" fmla="*/ 132 w 132"/>
                    <a:gd name="T45" fmla="*/ 210 h 2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2" h="210">
                      <a:moveTo>
                        <a:pt x="0" y="201"/>
                      </a:moveTo>
                      <a:lnTo>
                        <a:pt x="32" y="112"/>
                      </a:lnTo>
                      <a:lnTo>
                        <a:pt x="59" y="74"/>
                      </a:lnTo>
                      <a:lnTo>
                        <a:pt x="86" y="39"/>
                      </a:lnTo>
                      <a:lnTo>
                        <a:pt x="120" y="5"/>
                      </a:lnTo>
                      <a:lnTo>
                        <a:pt x="129" y="0"/>
                      </a:lnTo>
                      <a:lnTo>
                        <a:pt x="132" y="9"/>
                      </a:lnTo>
                      <a:lnTo>
                        <a:pt x="109" y="56"/>
                      </a:lnTo>
                      <a:lnTo>
                        <a:pt x="55" y="127"/>
                      </a:lnTo>
                      <a:lnTo>
                        <a:pt x="34" y="166"/>
                      </a:lnTo>
                      <a:lnTo>
                        <a:pt x="14" y="206"/>
                      </a:lnTo>
                      <a:lnTo>
                        <a:pt x="5" y="210"/>
                      </a:lnTo>
                      <a:lnTo>
                        <a:pt x="0" y="201"/>
                      </a:lnTo>
                      <a:close/>
                    </a:path>
                  </a:pathLst>
                </a:custGeom>
                <a:solidFill>
                  <a:srgbClr val="000000"/>
                </a:solidFill>
                <a:ln w="9525">
                  <a:noFill/>
                  <a:round/>
                  <a:headEnd/>
                  <a:tailEnd/>
                </a:ln>
              </p:spPr>
              <p:txBody>
                <a:bodyPr/>
                <a:lstStyle/>
                <a:p>
                  <a:endParaRPr lang="en-US"/>
                </a:p>
              </p:txBody>
            </p:sp>
            <p:sp>
              <p:nvSpPr>
                <p:cNvPr id="74947" name="Freeform 120"/>
                <p:cNvSpPr>
                  <a:spLocks/>
                </p:cNvSpPr>
                <p:nvPr/>
              </p:nvSpPr>
              <p:spPr bwMode="auto">
                <a:xfrm>
                  <a:off x="2913" y="3157"/>
                  <a:ext cx="79" cy="133"/>
                </a:xfrm>
                <a:custGeom>
                  <a:avLst/>
                  <a:gdLst>
                    <a:gd name="T0" fmla="*/ 148 w 159"/>
                    <a:gd name="T1" fmla="*/ 0 h 266"/>
                    <a:gd name="T2" fmla="*/ 159 w 159"/>
                    <a:gd name="T3" fmla="*/ 17 h 266"/>
                    <a:gd name="T4" fmla="*/ 157 w 159"/>
                    <a:gd name="T5" fmla="*/ 38 h 266"/>
                    <a:gd name="T6" fmla="*/ 138 w 159"/>
                    <a:gd name="T7" fmla="*/ 80 h 266"/>
                    <a:gd name="T8" fmla="*/ 126 w 159"/>
                    <a:gd name="T9" fmla="*/ 105 h 266"/>
                    <a:gd name="T10" fmla="*/ 112 w 159"/>
                    <a:gd name="T11" fmla="*/ 126 h 266"/>
                    <a:gd name="T12" fmla="*/ 88 w 159"/>
                    <a:gd name="T13" fmla="*/ 164 h 266"/>
                    <a:gd name="T14" fmla="*/ 62 w 159"/>
                    <a:gd name="T15" fmla="*/ 200 h 266"/>
                    <a:gd name="T16" fmla="*/ 32 w 159"/>
                    <a:gd name="T17" fmla="*/ 244 h 266"/>
                    <a:gd name="T18" fmla="*/ 18 w 159"/>
                    <a:gd name="T19" fmla="*/ 259 h 266"/>
                    <a:gd name="T20" fmla="*/ 0 w 159"/>
                    <a:gd name="T21" fmla="*/ 266 h 266"/>
                    <a:gd name="T22" fmla="*/ 0 w 159"/>
                    <a:gd name="T23" fmla="*/ 247 h 266"/>
                    <a:gd name="T24" fmla="*/ 8 w 159"/>
                    <a:gd name="T25" fmla="*/ 232 h 266"/>
                    <a:gd name="T26" fmla="*/ 39 w 159"/>
                    <a:gd name="T27" fmla="*/ 189 h 266"/>
                    <a:gd name="T28" fmla="*/ 70 w 159"/>
                    <a:gd name="T29" fmla="*/ 155 h 266"/>
                    <a:gd name="T30" fmla="*/ 98 w 159"/>
                    <a:gd name="T31" fmla="*/ 117 h 266"/>
                    <a:gd name="T32" fmla="*/ 124 w 159"/>
                    <a:gd name="T33" fmla="*/ 73 h 266"/>
                    <a:gd name="T34" fmla="*/ 141 w 159"/>
                    <a:gd name="T35" fmla="*/ 11 h 266"/>
                    <a:gd name="T36" fmla="*/ 139 w 159"/>
                    <a:gd name="T37" fmla="*/ 2 h 266"/>
                    <a:gd name="T38" fmla="*/ 148 w 159"/>
                    <a:gd name="T39" fmla="*/ 0 h 266"/>
                    <a:gd name="T40" fmla="*/ 148 w 159"/>
                    <a:gd name="T41" fmla="*/ 0 h 2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9"/>
                    <a:gd name="T64" fmla="*/ 0 h 266"/>
                    <a:gd name="T65" fmla="*/ 159 w 159"/>
                    <a:gd name="T66" fmla="*/ 266 h 2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9" h="266">
                      <a:moveTo>
                        <a:pt x="148" y="0"/>
                      </a:moveTo>
                      <a:lnTo>
                        <a:pt x="159" y="17"/>
                      </a:lnTo>
                      <a:lnTo>
                        <a:pt x="157" y="38"/>
                      </a:lnTo>
                      <a:lnTo>
                        <a:pt x="138" y="80"/>
                      </a:lnTo>
                      <a:lnTo>
                        <a:pt x="126" y="105"/>
                      </a:lnTo>
                      <a:lnTo>
                        <a:pt x="112" y="126"/>
                      </a:lnTo>
                      <a:lnTo>
                        <a:pt x="88" y="164"/>
                      </a:lnTo>
                      <a:lnTo>
                        <a:pt x="62" y="200"/>
                      </a:lnTo>
                      <a:lnTo>
                        <a:pt x="32" y="244"/>
                      </a:lnTo>
                      <a:lnTo>
                        <a:pt x="18" y="259"/>
                      </a:lnTo>
                      <a:lnTo>
                        <a:pt x="0" y="266"/>
                      </a:lnTo>
                      <a:lnTo>
                        <a:pt x="0" y="247"/>
                      </a:lnTo>
                      <a:lnTo>
                        <a:pt x="8" y="232"/>
                      </a:lnTo>
                      <a:lnTo>
                        <a:pt x="39" y="189"/>
                      </a:lnTo>
                      <a:lnTo>
                        <a:pt x="70" y="155"/>
                      </a:lnTo>
                      <a:lnTo>
                        <a:pt x="98" y="117"/>
                      </a:lnTo>
                      <a:lnTo>
                        <a:pt x="124" y="73"/>
                      </a:lnTo>
                      <a:lnTo>
                        <a:pt x="141" y="11"/>
                      </a:lnTo>
                      <a:lnTo>
                        <a:pt x="139" y="2"/>
                      </a:lnTo>
                      <a:lnTo>
                        <a:pt x="148" y="0"/>
                      </a:lnTo>
                      <a:close/>
                    </a:path>
                  </a:pathLst>
                </a:custGeom>
                <a:solidFill>
                  <a:srgbClr val="000000"/>
                </a:solidFill>
                <a:ln w="9525">
                  <a:noFill/>
                  <a:round/>
                  <a:headEnd/>
                  <a:tailEnd/>
                </a:ln>
              </p:spPr>
              <p:txBody>
                <a:bodyPr/>
                <a:lstStyle/>
                <a:p>
                  <a:endParaRPr lang="en-US"/>
                </a:p>
              </p:txBody>
            </p:sp>
            <p:sp>
              <p:nvSpPr>
                <p:cNvPr id="74948" name="Freeform 121"/>
                <p:cNvSpPr>
                  <a:spLocks/>
                </p:cNvSpPr>
                <p:nvPr/>
              </p:nvSpPr>
              <p:spPr bwMode="auto">
                <a:xfrm>
                  <a:off x="2876" y="3280"/>
                  <a:ext cx="69" cy="65"/>
                </a:xfrm>
                <a:custGeom>
                  <a:avLst/>
                  <a:gdLst>
                    <a:gd name="T0" fmla="*/ 106 w 139"/>
                    <a:gd name="T1" fmla="*/ 12 h 128"/>
                    <a:gd name="T2" fmla="*/ 26 w 139"/>
                    <a:gd name="T3" fmla="*/ 57 h 128"/>
                    <a:gd name="T4" fmla="*/ 42 w 139"/>
                    <a:gd name="T5" fmla="*/ 74 h 128"/>
                    <a:gd name="T6" fmla="*/ 64 w 139"/>
                    <a:gd name="T7" fmla="*/ 89 h 128"/>
                    <a:gd name="T8" fmla="*/ 133 w 139"/>
                    <a:gd name="T9" fmla="*/ 71 h 128"/>
                    <a:gd name="T10" fmla="*/ 139 w 139"/>
                    <a:gd name="T11" fmla="*/ 83 h 128"/>
                    <a:gd name="T12" fmla="*/ 104 w 139"/>
                    <a:gd name="T13" fmla="*/ 105 h 128"/>
                    <a:gd name="T14" fmla="*/ 89 w 139"/>
                    <a:gd name="T15" fmla="*/ 118 h 128"/>
                    <a:gd name="T16" fmla="*/ 70 w 139"/>
                    <a:gd name="T17" fmla="*/ 127 h 128"/>
                    <a:gd name="T18" fmla="*/ 59 w 139"/>
                    <a:gd name="T19" fmla="*/ 128 h 128"/>
                    <a:gd name="T20" fmla="*/ 15 w 139"/>
                    <a:gd name="T21" fmla="*/ 101 h 128"/>
                    <a:gd name="T22" fmla="*/ 0 w 139"/>
                    <a:gd name="T23" fmla="*/ 72 h 128"/>
                    <a:gd name="T24" fmla="*/ 3 w 139"/>
                    <a:gd name="T25" fmla="*/ 44 h 128"/>
                    <a:gd name="T26" fmla="*/ 12 w 139"/>
                    <a:gd name="T27" fmla="*/ 31 h 128"/>
                    <a:gd name="T28" fmla="*/ 23 w 139"/>
                    <a:gd name="T29" fmla="*/ 24 h 128"/>
                    <a:gd name="T30" fmla="*/ 45 w 139"/>
                    <a:gd name="T31" fmla="*/ 13 h 128"/>
                    <a:gd name="T32" fmla="*/ 101 w 139"/>
                    <a:gd name="T33" fmla="*/ 0 h 128"/>
                    <a:gd name="T34" fmla="*/ 110 w 139"/>
                    <a:gd name="T35" fmla="*/ 4 h 128"/>
                    <a:gd name="T36" fmla="*/ 106 w 139"/>
                    <a:gd name="T37" fmla="*/ 12 h 128"/>
                    <a:gd name="T38" fmla="*/ 106 w 139"/>
                    <a:gd name="T39" fmla="*/ 12 h 1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9"/>
                    <a:gd name="T61" fmla="*/ 0 h 128"/>
                    <a:gd name="T62" fmla="*/ 139 w 139"/>
                    <a:gd name="T63" fmla="*/ 128 h 1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9" h="128">
                      <a:moveTo>
                        <a:pt x="106" y="12"/>
                      </a:moveTo>
                      <a:lnTo>
                        <a:pt x="26" y="57"/>
                      </a:lnTo>
                      <a:lnTo>
                        <a:pt x="42" y="74"/>
                      </a:lnTo>
                      <a:lnTo>
                        <a:pt x="64" y="89"/>
                      </a:lnTo>
                      <a:lnTo>
                        <a:pt x="133" y="71"/>
                      </a:lnTo>
                      <a:lnTo>
                        <a:pt x="139" y="83"/>
                      </a:lnTo>
                      <a:lnTo>
                        <a:pt x="104" y="105"/>
                      </a:lnTo>
                      <a:lnTo>
                        <a:pt x="89" y="118"/>
                      </a:lnTo>
                      <a:lnTo>
                        <a:pt x="70" y="127"/>
                      </a:lnTo>
                      <a:lnTo>
                        <a:pt x="59" y="128"/>
                      </a:lnTo>
                      <a:lnTo>
                        <a:pt x="15" y="101"/>
                      </a:lnTo>
                      <a:lnTo>
                        <a:pt x="0" y="72"/>
                      </a:lnTo>
                      <a:lnTo>
                        <a:pt x="3" y="44"/>
                      </a:lnTo>
                      <a:lnTo>
                        <a:pt x="12" y="31"/>
                      </a:lnTo>
                      <a:lnTo>
                        <a:pt x="23" y="24"/>
                      </a:lnTo>
                      <a:lnTo>
                        <a:pt x="45" y="13"/>
                      </a:lnTo>
                      <a:lnTo>
                        <a:pt x="101" y="0"/>
                      </a:lnTo>
                      <a:lnTo>
                        <a:pt x="110" y="4"/>
                      </a:lnTo>
                      <a:lnTo>
                        <a:pt x="106" y="12"/>
                      </a:lnTo>
                      <a:close/>
                    </a:path>
                  </a:pathLst>
                </a:custGeom>
                <a:solidFill>
                  <a:srgbClr val="000000"/>
                </a:solidFill>
                <a:ln w="9525">
                  <a:noFill/>
                  <a:round/>
                  <a:headEnd/>
                  <a:tailEnd/>
                </a:ln>
              </p:spPr>
              <p:txBody>
                <a:bodyPr/>
                <a:lstStyle/>
                <a:p>
                  <a:endParaRPr lang="en-US"/>
                </a:p>
              </p:txBody>
            </p:sp>
            <p:sp>
              <p:nvSpPr>
                <p:cNvPr id="74949" name="Freeform 122"/>
                <p:cNvSpPr>
                  <a:spLocks/>
                </p:cNvSpPr>
                <p:nvPr/>
              </p:nvSpPr>
              <p:spPr bwMode="auto">
                <a:xfrm>
                  <a:off x="2925" y="3272"/>
                  <a:ext cx="49" cy="70"/>
                </a:xfrm>
                <a:custGeom>
                  <a:avLst/>
                  <a:gdLst>
                    <a:gd name="T0" fmla="*/ 90 w 97"/>
                    <a:gd name="T1" fmla="*/ 6 h 139"/>
                    <a:gd name="T2" fmla="*/ 97 w 97"/>
                    <a:gd name="T3" fmla="*/ 110 h 139"/>
                    <a:gd name="T4" fmla="*/ 78 w 97"/>
                    <a:gd name="T5" fmla="*/ 127 h 139"/>
                    <a:gd name="T6" fmla="*/ 57 w 97"/>
                    <a:gd name="T7" fmla="*/ 136 h 139"/>
                    <a:gd name="T8" fmla="*/ 6 w 97"/>
                    <a:gd name="T9" fmla="*/ 139 h 139"/>
                    <a:gd name="T10" fmla="*/ 0 w 97"/>
                    <a:gd name="T11" fmla="*/ 133 h 139"/>
                    <a:gd name="T12" fmla="*/ 6 w 97"/>
                    <a:gd name="T13" fmla="*/ 127 h 139"/>
                    <a:gd name="T14" fmla="*/ 42 w 97"/>
                    <a:gd name="T15" fmla="*/ 116 h 139"/>
                    <a:gd name="T16" fmla="*/ 69 w 97"/>
                    <a:gd name="T17" fmla="*/ 89 h 139"/>
                    <a:gd name="T18" fmla="*/ 81 w 97"/>
                    <a:gd name="T19" fmla="*/ 51 h 139"/>
                    <a:gd name="T20" fmla="*/ 77 w 97"/>
                    <a:gd name="T21" fmla="*/ 8 h 139"/>
                    <a:gd name="T22" fmla="*/ 83 w 97"/>
                    <a:gd name="T23" fmla="*/ 0 h 139"/>
                    <a:gd name="T24" fmla="*/ 90 w 97"/>
                    <a:gd name="T25" fmla="*/ 6 h 139"/>
                    <a:gd name="T26" fmla="*/ 90 w 97"/>
                    <a:gd name="T27" fmla="*/ 6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7"/>
                    <a:gd name="T43" fmla="*/ 0 h 139"/>
                    <a:gd name="T44" fmla="*/ 97 w 97"/>
                    <a:gd name="T45" fmla="*/ 139 h 1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7" h="139">
                      <a:moveTo>
                        <a:pt x="90" y="6"/>
                      </a:moveTo>
                      <a:lnTo>
                        <a:pt x="97" y="110"/>
                      </a:lnTo>
                      <a:lnTo>
                        <a:pt x="78" y="127"/>
                      </a:lnTo>
                      <a:lnTo>
                        <a:pt x="57" y="136"/>
                      </a:lnTo>
                      <a:lnTo>
                        <a:pt x="6" y="139"/>
                      </a:lnTo>
                      <a:lnTo>
                        <a:pt x="0" y="133"/>
                      </a:lnTo>
                      <a:lnTo>
                        <a:pt x="6" y="127"/>
                      </a:lnTo>
                      <a:lnTo>
                        <a:pt x="42" y="116"/>
                      </a:lnTo>
                      <a:lnTo>
                        <a:pt x="69" y="89"/>
                      </a:lnTo>
                      <a:lnTo>
                        <a:pt x="81" y="51"/>
                      </a:lnTo>
                      <a:lnTo>
                        <a:pt x="77" y="8"/>
                      </a:lnTo>
                      <a:lnTo>
                        <a:pt x="83" y="0"/>
                      </a:lnTo>
                      <a:lnTo>
                        <a:pt x="90" y="6"/>
                      </a:lnTo>
                      <a:close/>
                    </a:path>
                  </a:pathLst>
                </a:custGeom>
                <a:solidFill>
                  <a:srgbClr val="000000"/>
                </a:solidFill>
                <a:ln w="9525">
                  <a:noFill/>
                  <a:round/>
                  <a:headEnd/>
                  <a:tailEnd/>
                </a:ln>
              </p:spPr>
              <p:txBody>
                <a:bodyPr/>
                <a:lstStyle/>
                <a:p>
                  <a:endParaRPr lang="en-US"/>
                </a:p>
              </p:txBody>
            </p:sp>
            <p:sp>
              <p:nvSpPr>
                <p:cNvPr id="74950" name="Freeform 123"/>
                <p:cNvSpPr>
                  <a:spLocks/>
                </p:cNvSpPr>
                <p:nvPr/>
              </p:nvSpPr>
              <p:spPr bwMode="auto">
                <a:xfrm>
                  <a:off x="2982" y="3279"/>
                  <a:ext cx="115" cy="25"/>
                </a:xfrm>
                <a:custGeom>
                  <a:avLst/>
                  <a:gdLst>
                    <a:gd name="T0" fmla="*/ 0 w 230"/>
                    <a:gd name="T1" fmla="*/ 37 h 50"/>
                    <a:gd name="T2" fmla="*/ 55 w 230"/>
                    <a:gd name="T3" fmla="*/ 13 h 50"/>
                    <a:gd name="T4" fmla="*/ 107 w 230"/>
                    <a:gd name="T5" fmla="*/ 0 h 50"/>
                    <a:gd name="T6" fmla="*/ 224 w 230"/>
                    <a:gd name="T7" fmla="*/ 6 h 50"/>
                    <a:gd name="T8" fmla="*/ 230 w 230"/>
                    <a:gd name="T9" fmla="*/ 12 h 50"/>
                    <a:gd name="T10" fmla="*/ 224 w 230"/>
                    <a:gd name="T11" fmla="*/ 18 h 50"/>
                    <a:gd name="T12" fmla="*/ 166 w 230"/>
                    <a:gd name="T13" fmla="*/ 24 h 50"/>
                    <a:gd name="T14" fmla="*/ 110 w 230"/>
                    <a:gd name="T15" fmla="*/ 34 h 50"/>
                    <a:gd name="T16" fmla="*/ 5 w 230"/>
                    <a:gd name="T17" fmla="*/ 50 h 50"/>
                    <a:gd name="T18" fmla="*/ 0 w 230"/>
                    <a:gd name="T19" fmla="*/ 37 h 50"/>
                    <a:gd name="T20" fmla="*/ 0 w 230"/>
                    <a:gd name="T21" fmla="*/ 37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0"/>
                    <a:gd name="T34" fmla="*/ 0 h 50"/>
                    <a:gd name="T35" fmla="*/ 230 w 230"/>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0" h="50">
                      <a:moveTo>
                        <a:pt x="0" y="37"/>
                      </a:moveTo>
                      <a:lnTo>
                        <a:pt x="55" y="13"/>
                      </a:lnTo>
                      <a:lnTo>
                        <a:pt x="107" y="0"/>
                      </a:lnTo>
                      <a:lnTo>
                        <a:pt x="224" y="6"/>
                      </a:lnTo>
                      <a:lnTo>
                        <a:pt x="230" y="12"/>
                      </a:lnTo>
                      <a:lnTo>
                        <a:pt x="224" y="18"/>
                      </a:lnTo>
                      <a:lnTo>
                        <a:pt x="166" y="24"/>
                      </a:lnTo>
                      <a:lnTo>
                        <a:pt x="110" y="34"/>
                      </a:lnTo>
                      <a:lnTo>
                        <a:pt x="5" y="50"/>
                      </a:lnTo>
                      <a:lnTo>
                        <a:pt x="0" y="37"/>
                      </a:lnTo>
                      <a:close/>
                    </a:path>
                  </a:pathLst>
                </a:custGeom>
                <a:solidFill>
                  <a:srgbClr val="000000"/>
                </a:solidFill>
                <a:ln w="9525">
                  <a:noFill/>
                  <a:round/>
                  <a:headEnd/>
                  <a:tailEnd/>
                </a:ln>
              </p:spPr>
              <p:txBody>
                <a:bodyPr/>
                <a:lstStyle/>
                <a:p>
                  <a:endParaRPr lang="en-US"/>
                </a:p>
              </p:txBody>
            </p:sp>
            <p:sp>
              <p:nvSpPr>
                <p:cNvPr id="74951" name="Freeform 124"/>
                <p:cNvSpPr>
                  <a:spLocks/>
                </p:cNvSpPr>
                <p:nvPr/>
              </p:nvSpPr>
              <p:spPr bwMode="auto">
                <a:xfrm>
                  <a:off x="2950" y="3212"/>
                  <a:ext cx="52" cy="23"/>
                </a:xfrm>
                <a:custGeom>
                  <a:avLst/>
                  <a:gdLst>
                    <a:gd name="T0" fmla="*/ 0 w 104"/>
                    <a:gd name="T1" fmla="*/ 33 h 47"/>
                    <a:gd name="T2" fmla="*/ 28 w 104"/>
                    <a:gd name="T3" fmla="*/ 18 h 47"/>
                    <a:gd name="T4" fmla="*/ 54 w 104"/>
                    <a:gd name="T5" fmla="*/ 2 h 47"/>
                    <a:gd name="T6" fmla="*/ 96 w 104"/>
                    <a:gd name="T7" fmla="*/ 0 h 47"/>
                    <a:gd name="T8" fmla="*/ 104 w 104"/>
                    <a:gd name="T9" fmla="*/ 8 h 47"/>
                    <a:gd name="T10" fmla="*/ 96 w 104"/>
                    <a:gd name="T11" fmla="*/ 14 h 47"/>
                    <a:gd name="T12" fmla="*/ 66 w 104"/>
                    <a:gd name="T13" fmla="*/ 32 h 47"/>
                    <a:gd name="T14" fmla="*/ 3 w 104"/>
                    <a:gd name="T15" fmla="*/ 47 h 47"/>
                    <a:gd name="T16" fmla="*/ 0 w 104"/>
                    <a:gd name="T17" fmla="*/ 33 h 47"/>
                    <a:gd name="T18" fmla="*/ 0 w 104"/>
                    <a:gd name="T19" fmla="*/ 33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47"/>
                    <a:gd name="T32" fmla="*/ 104 w 104"/>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47">
                      <a:moveTo>
                        <a:pt x="0" y="33"/>
                      </a:moveTo>
                      <a:lnTo>
                        <a:pt x="28" y="18"/>
                      </a:lnTo>
                      <a:lnTo>
                        <a:pt x="54" y="2"/>
                      </a:lnTo>
                      <a:lnTo>
                        <a:pt x="96" y="0"/>
                      </a:lnTo>
                      <a:lnTo>
                        <a:pt x="104" y="8"/>
                      </a:lnTo>
                      <a:lnTo>
                        <a:pt x="96" y="14"/>
                      </a:lnTo>
                      <a:lnTo>
                        <a:pt x="66" y="32"/>
                      </a:lnTo>
                      <a:lnTo>
                        <a:pt x="3" y="47"/>
                      </a:lnTo>
                      <a:lnTo>
                        <a:pt x="0" y="33"/>
                      </a:lnTo>
                      <a:close/>
                    </a:path>
                  </a:pathLst>
                </a:custGeom>
                <a:solidFill>
                  <a:srgbClr val="000000"/>
                </a:solidFill>
                <a:ln w="9525">
                  <a:noFill/>
                  <a:round/>
                  <a:headEnd/>
                  <a:tailEnd/>
                </a:ln>
              </p:spPr>
              <p:txBody>
                <a:bodyPr/>
                <a:lstStyle/>
                <a:p>
                  <a:endParaRPr lang="en-US"/>
                </a:p>
              </p:txBody>
            </p:sp>
            <p:sp>
              <p:nvSpPr>
                <p:cNvPr id="74952" name="Freeform 125"/>
                <p:cNvSpPr>
                  <a:spLocks/>
                </p:cNvSpPr>
                <p:nvPr/>
              </p:nvSpPr>
              <p:spPr bwMode="auto">
                <a:xfrm>
                  <a:off x="2993" y="3212"/>
                  <a:ext cx="57" cy="40"/>
                </a:xfrm>
                <a:custGeom>
                  <a:avLst/>
                  <a:gdLst>
                    <a:gd name="T0" fmla="*/ 6 w 113"/>
                    <a:gd name="T1" fmla="*/ 0 h 78"/>
                    <a:gd name="T2" fmla="*/ 53 w 113"/>
                    <a:gd name="T3" fmla="*/ 4 h 78"/>
                    <a:gd name="T4" fmla="*/ 95 w 113"/>
                    <a:gd name="T5" fmla="*/ 25 h 78"/>
                    <a:gd name="T6" fmla="*/ 113 w 113"/>
                    <a:gd name="T7" fmla="*/ 71 h 78"/>
                    <a:gd name="T8" fmla="*/ 107 w 113"/>
                    <a:gd name="T9" fmla="*/ 78 h 78"/>
                    <a:gd name="T10" fmla="*/ 100 w 113"/>
                    <a:gd name="T11" fmla="*/ 74 h 78"/>
                    <a:gd name="T12" fmla="*/ 77 w 113"/>
                    <a:gd name="T13" fmla="*/ 45 h 78"/>
                    <a:gd name="T14" fmla="*/ 44 w 113"/>
                    <a:gd name="T15" fmla="*/ 22 h 78"/>
                    <a:gd name="T16" fmla="*/ 6 w 113"/>
                    <a:gd name="T17" fmla="*/ 13 h 78"/>
                    <a:gd name="T18" fmla="*/ 0 w 113"/>
                    <a:gd name="T19" fmla="*/ 7 h 78"/>
                    <a:gd name="T20" fmla="*/ 6 w 113"/>
                    <a:gd name="T21" fmla="*/ 0 h 78"/>
                    <a:gd name="T22" fmla="*/ 6 w 113"/>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3"/>
                    <a:gd name="T37" fmla="*/ 0 h 78"/>
                    <a:gd name="T38" fmla="*/ 113 w 113"/>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3" h="78">
                      <a:moveTo>
                        <a:pt x="6" y="0"/>
                      </a:moveTo>
                      <a:lnTo>
                        <a:pt x="53" y="4"/>
                      </a:lnTo>
                      <a:lnTo>
                        <a:pt x="95" y="25"/>
                      </a:lnTo>
                      <a:lnTo>
                        <a:pt x="113" y="71"/>
                      </a:lnTo>
                      <a:lnTo>
                        <a:pt x="107" y="78"/>
                      </a:lnTo>
                      <a:lnTo>
                        <a:pt x="100" y="74"/>
                      </a:lnTo>
                      <a:lnTo>
                        <a:pt x="77" y="45"/>
                      </a:lnTo>
                      <a:lnTo>
                        <a:pt x="44" y="22"/>
                      </a:lnTo>
                      <a:lnTo>
                        <a:pt x="6" y="13"/>
                      </a:lnTo>
                      <a:lnTo>
                        <a:pt x="0" y="7"/>
                      </a:lnTo>
                      <a:lnTo>
                        <a:pt x="6" y="0"/>
                      </a:lnTo>
                      <a:close/>
                    </a:path>
                  </a:pathLst>
                </a:custGeom>
                <a:solidFill>
                  <a:srgbClr val="000000"/>
                </a:solidFill>
                <a:ln w="9525">
                  <a:noFill/>
                  <a:round/>
                  <a:headEnd/>
                  <a:tailEnd/>
                </a:ln>
              </p:spPr>
              <p:txBody>
                <a:bodyPr/>
                <a:lstStyle/>
                <a:p>
                  <a:endParaRPr lang="en-US"/>
                </a:p>
              </p:txBody>
            </p:sp>
            <p:sp>
              <p:nvSpPr>
                <p:cNvPr id="74953" name="Freeform 126"/>
                <p:cNvSpPr>
                  <a:spLocks/>
                </p:cNvSpPr>
                <p:nvPr/>
              </p:nvSpPr>
              <p:spPr bwMode="auto">
                <a:xfrm>
                  <a:off x="2983" y="3152"/>
                  <a:ext cx="157" cy="136"/>
                </a:xfrm>
                <a:custGeom>
                  <a:avLst/>
                  <a:gdLst>
                    <a:gd name="T0" fmla="*/ 7 w 314"/>
                    <a:gd name="T1" fmla="*/ 44 h 272"/>
                    <a:gd name="T2" fmla="*/ 39 w 314"/>
                    <a:gd name="T3" fmla="*/ 13 h 272"/>
                    <a:gd name="T4" fmla="*/ 53 w 314"/>
                    <a:gd name="T5" fmla="*/ 4 h 272"/>
                    <a:gd name="T6" fmla="*/ 75 w 314"/>
                    <a:gd name="T7" fmla="*/ 0 h 272"/>
                    <a:gd name="T8" fmla="*/ 161 w 314"/>
                    <a:gd name="T9" fmla="*/ 1 h 272"/>
                    <a:gd name="T10" fmla="*/ 222 w 314"/>
                    <a:gd name="T11" fmla="*/ 35 h 272"/>
                    <a:gd name="T12" fmla="*/ 269 w 314"/>
                    <a:gd name="T13" fmla="*/ 86 h 272"/>
                    <a:gd name="T14" fmla="*/ 291 w 314"/>
                    <a:gd name="T15" fmla="*/ 128 h 272"/>
                    <a:gd name="T16" fmla="*/ 300 w 314"/>
                    <a:gd name="T17" fmla="*/ 169 h 272"/>
                    <a:gd name="T18" fmla="*/ 314 w 314"/>
                    <a:gd name="T19" fmla="*/ 260 h 272"/>
                    <a:gd name="T20" fmla="*/ 306 w 314"/>
                    <a:gd name="T21" fmla="*/ 272 h 272"/>
                    <a:gd name="T22" fmla="*/ 294 w 314"/>
                    <a:gd name="T23" fmla="*/ 264 h 272"/>
                    <a:gd name="T24" fmla="*/ 276 w 314"/>
                    <a:gd name="T25" fmla="*/ 181 h 272"/>
                    <a:gd name="T26" fmla="*/ 264 w 314"/>
                    <a:gd name="T27" fmla="*/ 146 h 272"/>
                    <a:gd name="T28" fmla="*/ 254 w 314"/>
                    <a:gd name="T29" fmla="*/ 127 h 272"/>
                    <a:gd name="T30" fmla="*/ 241 w 314"/>
                    <a:gd name="T31" fmla="*/ 107 h 272"/>
                    <a:gd name="T32" fmla="*/ 211 w 314"/>
                    <a:gd name="T33" fmla="*/ 68 h 272"/>
                    <a:gd name="T34" fmla="*/ 196 w 314"/>
                    <a:gd name="T35" fmla="*/ 54 h 272"/>
                    <a:gd name="T36" fmla="*/ 172 w 314"/>
                    <a:gd name="T37" fmla="*/ 42 h 272"/>
                    <a:gd name="T38" fmla="*/ 124 w 314"/>
                    <a:gd name="T39" fmla="*/ 29 h 272"/>
                    <a:gd name="T40" fmla="*/ 101 w 314"/>
                    <a:gd name="T41" fmla="*/ 19 h 272"/>
                    <a:gd name="T42" fmla="*/ 77 w 314"/>
                    <a:gd name="T43" fmla="*/ 16 h 272"/>
                    <a:gd name="T44" fmla="*/ 37 w 314"/>
                    <a:gd name="T45" fmla="*/ 39 h 272"/>
                    <a:gd name="T46" fmla="*/ 3 w 314"/>
                    <a:gd name="T47" fmla="*/ 77 h 272"/>
                    <a:gd name="T48" fmla="*/ 0 w 314"/>
                    <a:gd name="T49" fmla="*/ 65 h 272"/>
                    <a:gd name="T50" fmla="*/ 7 w 314"/>
                    <a:gd name="T51" fmla="*/ 44 h 272"/>
                    <a:gd name="T52" fmla="*/ 7 w 314"/>
                    <a:gd name="T53" fmla="*/ 44 h 27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14"/>
                    <a:gd name="T82" fmla="*/ 0 h 272"/>
                    <a:gd name="T83" fmla="*/ 314 w 314"/>
                    <a:gd name="T84" fmla="*/ 272 h 27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14" h="272">
                      <a:moveTo>
                        <a:pt x="7" y="44"/>
                      </a:moveTo>
                      <a:lnTo>
                        <a:pt x="39" y="13"/>
                      </a:lnTo>
                      <a:lnTo>
                        <a:pt x="53" y="4"/>
                      </a:lnTo>
                      <a:lnTo>
                        <a:pt x="75" y="0"/>
                      </a:lnTo>
                      <a:lnTo>
                        <a:pt x="161" y="1"/>
                      </a:lnTo>
                      <a:lnTo>
                        <a:pt x="222" y="35"/>
                      </a:lnTo>
                      <a:lnTo>
                        <a:pt x="269" y="86"/>
                      </a:lnTo>
                      <a:lnTo>
                        <a:pt x="291" y="128"/>
                      </a:lnTo>
                      <a:lnTo>
                        <a:pt x="300" y="169"/>
                      </a:lnTo>
                      <a:lnTo>
                        <a:pt x="314" y="260"/>
                      </a:lnTo>
                      <a:lnTo>
                        <a:pt x="306" y="272"/>
                      </a:lnTo>
                      <a:lnTo>
                        <a:pt x="294" y="264"/>
                      </a:lnTo>
                      <a:lnTo>
                        <a:pt x="276" y="181"/>
                      </a:lnTo>
                      <a:lnTo>
                        <a:pt x="264" y="146"/>
                      </a:lnTo>
                      <a:lnTo>
                        <a:pt x="254" y="127"/>
                      </a:lnTo>
                      <a:lnTo>
                        <a:pt x="241" y="107"/>
                      </a:lnTo>
                      <a:lnTo>
                        <a:pt x="211" y="68"/>
                      </a:lnTo>
                      <a:lnTo>
                        <a:pt x="196" y="54"/>
                      </a:lnTo>
                      <a:lnTo>
                        <a:pt x="172" y="42"/>
                      </a:lnTo>
                      <a:lnTo>
                        <a:pt x="124" y="29"/>
                      </a:lnTo>
                      <a:lnTo>
                        <a:pt x="101" y="19"/>
                      </a:lnTo>
                      <a:lnTo>
                        <a:pt x="77" y="16"/>
                      </a:lnTo>
                      <a:lnTo>
                        <a:pt x="37" y="39"/>
                      </a:lnTo>
                      <a:lnTo>
                        <a:pt x="3" y="77"/>
                      </a:lnTo>
                      <a:lnTo>
                        <a:pt x="0" y="65"/>
                      </a:lnTo>
                      <a:lnTo>
                        <a:pt x="7" y="44"/>
                      </a:lnTo>
                      <a:close/>
                    </a:path>
                  </a:pathLst>
                </a:custGeom>
                <a:solidFill>
                  <a:srgbClr val="000000"/>
                </a:solidFill>
                <a:ln w="9525">
                  <a:noFill/>
                  <a:round/>
                  <a:headEnd/>
                  <a:tailEnd/>
                </a:ln>
              </p:spPr>
              <p:txBody>
                <a:bodyPr/>
                <a:lstStyle/>
                <a:p>
                  <a:endParaRPr lang="en-US"/>
                </a:p>
              </p:txBody>
            </p:sp>
            <p:sp>
              <p:nvSpPr>
                <p:cNvPr id="74954" name="Freeform 127"/>
                <p:cNvSpPr>
                  <a:spLocks/>
                </p:cNvSpPr>
                <p:nvPr/>
              </p:nvSpPr>
              <p:spPr bwMode="auto">
                <a:xfrm>
                  <a:off x="3163" y="3026"/>
                  <a:ext cx="68" cy="211"/>
                </a:xfrm>
                <a:custGeom>
                  <a:avLst/>
                  <a:gdLst>
                    <a:gd name="T0" fmla="*/ 134 w 136"/>
                    <a:gd name="T1" fmla="*/ 10 h 421"/>
                    <a:gd name="T2" fmla="*/ 106 w 136"/>
                    <a:gd name="T3" fmla="*/ 34 h 421"/>
                    <a:gd name="T4" fmla="*/ 82 w 136"/>
                    <a:gd name="T5" fmla="*/ 60 h 421"/>
                    <a:gd name="T6" fmla="*/ 51 w 136"/>
                    <a:gd name="T7" fmla="*/ 120 h 421"/>
                    <a:gd name="T8" fmla="*/ 41 w 136"/>
                    <a:gd name="T9" fmla="*/ 190 h 421"/>
                    <a:gd name="T10" fmla="*/ 48 w 136"/>
                    <a:gd name="T11" fmla="*/ 265 h 421"/>
                    <a:gd name="T12" fmla="*/ 45 w 136"/>
                    <a:gd name="T13" fmla="*/ 341 h 421"/>
                    <a:gd name="T14" fmla="*/ 33 w 136"/>
                    <a:gd name="T15" fmla="*/ 417 h 421"/>
                    <a:gd name="T16" fmla="*/ 26 w 136"/>
                    <a:gd name="T17" fmla="*/ 421 h 421"/>
                    <a:gd name="T18" fmla="*/ 20 w 136"/>
                    <a:gd name="T19" fmla="*/ 413 h 421"/>
                    <a:gd name="T20" fmla="*/ 17 w 136"/>
                    <a:gd name="T21" fmla="*/ 341 h 421"/>
                    <a:gd name="T22" fmla="*/ 4 w 136"/>
                    <a:gd name="T23" fmla="*/ 270 h 421"/>
                    <a:gd name="T24" fmla="*/ 0 w 136"/>
                    <a:gd name="T25" fmla="*/ 188 h 421"/>
                    <a:gd name="T26" fmla="*/ 7 w 136"/>
                    <a:gd name="T27" fmla="*/ 151 h 421"/>
                    <a:gd name="T28" fmla="*/ 21 w 136"/>
                    <a:gd name="T29" fmla="*/ 116 h 421"/>
                    <a:gd name="T30" fmla="*/ 39 w 136"/>
                    <a:gd name="T31" fmla="*/ 84 h 421"/>
                    <a:gd name="T32" fmla="*/ 63 w 136"/>
                    <a:gd name="T33" fmla="*/ 52 h 421"/>
                    <a:gd name="T34" fmla="*/ 77 w 136"/>
                    <a:gd name="T35" fmla="*/ 39 h 421"/>
                    <a:gd name="T36" fmla="*/ 92 w 136"/>
                    <a:gd name="T37" fmla="*/ 25 h 421"/>
                    <a:gd name="T38" fmla="*/ 109 w 136"/>
                    <a:gd name="T39" fmla="*/ 12 h 421"/>
                    <a:gd name="T40" fmla="*/ 127 w 136"/>
                    <a:gd name="T41" fmla="*/ 0 h 421"/>
                    <a:gd name="T42" fmla="*/ 136 w 136"/>
                    <a:gd name="T43" fmla="*/ 1 h 421"/>
                    <a:gd name="T44" fmla="*/ 134 w 136"/>
                    <a:gd name="T45" fmla="*/ 10 h 421"/>
                    <a:gd name="T46" fmla="*/ 134 w 136"/>
                    <a:gd name="T47" fmla="*/ 10 h 4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6"/>
                    <a:gd name="T73" fmla="*/ 0 h 421"/>
                    <a:gd name="T74" fmla="*/ 136 w 136"/>
                    <a:gd name="T75" fmla="*/ 421 h 4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6" h="421">
                      <a:moveTo>
                        <a:pt x="134" y="10"/>
                      </a:moveTo>
                      <a:lnTo>
                        <a:pt x="106" y="34"/>
                      </a:lnTo>
                      <a:lnTo>
                        <a:pt x="82" y="60"/>
                      </a:lnTo>
                      <a:lnTo>
                        <a:pt x="51" y="120"/>
                      </a:lnTo>
                      <a:lnTo>
                        <a:pt x="41" y="190"/>
                      </a:lnTo>
                      <a:lnTo>
                        <a:pt x="48" y="265"/>
                      </a:lnTo>
                      <a:lnTo>
                        <a:pt x="45" y="341"/>
                      </a:lnTo>
                      <a:lnTo>
                        <a:pt x="33" y="417"/>
                      </a:lnTo>
                      <a:lnTo>
                        <a:pt x="26" y="421"/>
                      </a:lnTo>
                      <a:lnTo>
                        <a:pt x="20" y="413"/>
                      </a:lnTo>
                      <a:lnTo>
                        <a:pt x="17" y="341"/>
                      </a:lnTo>
                      <a:lnTo>
                        <a:pt x="4" y="270"/>
                      </a:lnTo>
                      <a:lnTo>
                        <a:pt x="0" y="188"/>
                      </a:lnTo>
                      <a:lnTo>
                        <a:pt x="7" y="151"/>
                      </a:lnTo>
                      <a:lnTo>
                        <a:pt x="21" y="116"/>
                      </a:lnTo>
                      <a:lnTo>
                        <a:pt x="39" y="84"/>
                      </a:lnTo>
                      <a:lnTo>
                        <a:pt x="63" y="52"/>
                      </a:lnTo>
                      <a:lnTo>
                        <a:pt x="77" y="39"/>
                      </a:lnTo>
                      <a:lnTo>
                        <a:pt x="92" y="25"/>
                      </a:lnTo>
                      <a:lnTo>
                        <a:pt x="109" y="12"/>
                      </a:lnTo>
                      <a:lnTo>
                        <a:pt x="127" y="0"/>
                      </a:lnTo>
                      <a:lnTo>
                        <a:pt x="136" y="1"/>
                      </a:lnTo>
                      <a:lnTo>
                        <a:pt x="134" y="10"/>
                      </a:lnTo>
                      <a:close/>
                    </a:path>
                  </a:pathLst>
                </a:custGeom>
                <a:solidFill>
                  <a:srgbClr val="000000"/>
                </a:solidFill>
                <a:ln w="9525">
                  <a:noFill/>
                  <a:round/>
                  <a:headEnd/>
                  <a:tailEnd/>
                </a:ln>
              </p:spPr>
              <p:txBody>
                <a:bodyPr/>
                <a:lstStyle/>
                <a:p>
                  <a:endParaRPr lang="en-US"/>
                </a:p>
              </p:txBody>
            </p:sp>
            <p:sp>
              <p:nvSpPr>
                <p:cNvPr id="74955" name="Freeform 128"/>
                <p:cNvSpPr>
                  <a:spLocks/>
                </p:cNvSpPr>
                <p:nvPr/>
              </p:nvSpPr>
              <p:spPr bwMode="auto">
                <a:xfrm>
                  <a:off x="3055" y="2948"/>
                  <a:ext cx="231" cy="208"/>
                </a:xfrm>
                <a:custGeom>
                  <a:avLst/>
                  <a:gdLst>
                    <a:gd name="T0" fmla="*/ 3 w 463"/>
                    <a:gd name="T1" fmla="*/ 405 h 417"/>
                    <a:gd name="T2" fmla="*/ 65 w 463"/>
                    <a:gd name="T3" fmla="*/ 367 h 417"/>
                    <a:gd name="T4" fmla="*/ 109 w 463"/>
                    <a:gd name="T5" fmla="*/ 313 h 417"/>
                    <a:gd name="T6" fmla="*/ 133 w 463"/>
                    <a:gd name="T7" fmla="*/ 278 h 417"/>
                    <a:gd name="T8" fmla="*/ 174 w 463"/>
                    <a:gd name="T9" fmla="*/ 213 h 417"/>
                    <a:gd name="T10" fmla="*/ 207 w 463"/>
                    <a:gd name="T11" fmla="*/ 169 h 417"/>
                    <a:gd name="T12" fmla="*/ 228 w 463"/>
                    <a:gd name="T13" fmla="*/ 149 h 417"/>
                    <a:gd name="T14" fmla="*/ 250 w 463"/>
                    <a:gd name="T15" fmla="*/ 133 h 417"/>
                    <a:gd name="T16" fmla="*/ 268 w 463"/>
                    <a:gd name="T17" fmla="*/ 116 h 417"/>
                    <a:gd name="T18" fmla="*/ 287 w 463"/>
                    <a:gd name="T19" fmla="*/ 103 h 417"/>
                    <a:gd name="T20" fmla="*/ 306 w 463"/>
                    <a:gd name="T21" fmla="*/ 88 h 417"/>
                    <a:gd name="T22" fmla="*/ 325 w 463"/>
                    <a:gd name="T23" fmla="*/ 72 h 417"/>
                    <a:gd name="T24" fmla="*/ 346 w 463"/>
                    <a:gd name="T25" fmla="*/ 57 h 417"/>
                    <a:gd name="T26" fmla="*/ 369 w 463"/>
                    <a:gd name="T27" fmla="*/ 39 h 417"/>
                    <a:gd name="T28" fmla="*/ 384 w 463"/>
                    <a:gd name="T29" fmla="*/ 24 h 417"/>
                    <a:gd name="T30" fmla="*/ 454 w 463"/>
                    <a:gd name="T31" fmla="*/ 0 h 417"/>
                    <a:gd name="T32" fmla="*/ 463 w 463"/>
                    <a:gd name="T33" fmla="*/ 6 h 417"/>
                    <a:gd name="T34" fmla="*/ 457 w 463"/>
                    <a:gd name="T35" fmla="*/ 15 h 417"/>
                    <a:gd name="T36" fmla="*/ 428 w 463"/>
                    <a:gd name="T37" fmla="*/ 30 h 417"/>
                    <a:gd name="T38" fmla="*/ 402 w 463"/>
                    <a:gd name="T39" fmla="*/ 50 h 417"/>
                    <a:gd name="T40" fmla="*/ 387 w 463"/>
                    <a:gd name="T41" fmla="*/ 60 h 417"/>
                    <a:gd name="T42" fmla="*/ 364 w 463"/>
                    <a:gd name="T43" fmla="*/ 78 h 417"/>
                    <a:gd name="T44" fmla="*/ 345 w 463"/>
                    <a:gd name="T45" fmla="*/ 95 h 417"/>
                    <a:gd name="T46" fmla="*/ 327 w 463"/>
                    <a:gd name="T47" fmla="*/ 110 h 417"/>
                    <a:gd name="T48" fmla="*/ 310 w 463"/>
                    <a:gd name="T49" fmla="*/ 125 h 417"/>
                    <a:gd name="T50" fmla="*/ 292 w 463"/>
                    <a:gd name="T51" fmla="*/ 139 h 417"/>
                    <a:gd name="T52" fmla="*/ 274 w 463"/>
                    <a:gd name="T53" fmla="*/ 156 h 417"/>
                    <a:gd name="T54" fmla="*/ 256 w 463"/>
                    <a:gd name="T55" fmla="*/ 174 h 417"/>
                    <a:gd name="T56" fmla="*/ 235 w 463"/>
                    <a:gd name="T57" fmla="*/ 192 h 417"/>
                    <a:gd name="T58" fmla="*/ 201 w 463"/>
                    <a:gd name="T59" fmla="*/ 236 h 417"/>
                    <a:gd name="T60" fmla="*/ 153 w 463"/>
                    <a:gd name="T61" fmla="*/ 288 h 417"/>
                    <a:gd name="T62" fmla="*/ 132 w 463"/>
                    <a:gd name="T63" fmla="*/ 328 h 417"/>
                    <a:gd name="T64" fmla="*/ 108 w 463"/>
                    <a:gd name="T65" fmla="*/ 359 h 417"/>
                    <a:gd name="T66" fmla="*/ 94 w 463"/>
                    <a:gd name="T67" fmla="*/ 372 h 417"/>
                    <a:gd name="T68" fmla="*/ 80 w 463"/>
                    <a:gd name="T69" fmla="*/ 382 h 417"/>
                    <a:gd name="T70" fmla="*/ 47 w 463"/>
                    <a:gd name="T71" fmla="*/ 400 h 417"/>
                    <a:gd name="T72" fmla="*/ 9 w 463"/>
                    <a:gd name="T73" fmla="*/ 417 h 417"/>
                    <a:gd name="T74" fmla="*/ 0 w 463"/>
                    <a:gd name="T75" fmla="*/ 414 h 417"/>
                    <a:gd name="T76" fmla="*/ 3 w 463"/>
                    <a:gd name="T77" fmla="*/ 405 h 417"/>
                    <a:gd name="T78" fmla="*/ 3 w 463"/>
                    <a:gd name="T79" fmla="*/ 405 h 4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63"/>
                    <a:gd name="T121" fmla="*/ 0 h 417"/>
                    <a:gd name="T122" fmla="*/ 463 w 463"/>
                    <a:gd name="T123" fmla="*/ 417 h 41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63" h="417">
                      <a:moveTo>
                        <a:pt x="3" y="405"/>
                      </a:moveTo>
                      <a:lnTo>
                        <a:pt x="65" y="367"/>
                      </a:lnTo>
                      <a:lnTo>
                        <a:pt x="109" y="313"/>
                      </a:lnTo>
                      <a:lnTo>
                        <a:pt x="133" y="278"/>
                      </a:lnTo>
                      <a:lnTo>
                        <a:pt x="174" y="213"/>
                      </a:lnTo>
                      <a:lnTo>
                        <a:pt x="207" y="169"/>
                      </a:lnTo>
                      <a:lnTo>
                        <a:pt x="228" y="149"/>
                      </a:lnTo>
                      <a:lnTo>
                        <a:pt x="250" y="133"/>
                      </a:lnTo>
                      <a:lnTo>
                        <a:pt x="268" y="116"/>
                      </a:lnTo>
                      <a:lnTo>
                        <a:pt x="287" y="103"/>
                      </a:lnTo>
                      <a:lnTo>
                        <a:pt x="306" y="88"/>
                      </a:lnTo>
                      <a:lnTo>
                        <a:pt x="325" y="72"/>
                      </a:lnTo>
                      <a:lnTo>
                        <a:pt x="346" y="57"/>
                      </a:lnTo>
                      <a:lnTo>
                        <a:pt x="369" y="39"/>
                      </a:lnTo>
                      <a:lnTo>
                        <a:pt x="384" y="24"/>
                      </a:lnTo>
                      <a:lnTo>
                        <a:pt x="454" y="0"/>
                      </a:lnTo>
                      <a:lnTo>
                        <a:pt x="463" y="6"/>
                      </a:lnTo>
                      <a:lnTo>
                        <a:pt x="457" y="15"/>
                      </a:lnTo>
                      <a:lnTo>
                        <a:pt x="428" y="30"/>
                      </a:lnTo>
                      <a:lnTo>
                        <a:pt x="402" y="50"/>
                      </a:lnTo>
                      <a:lnTo>
                        <a:pt x="387" y="60"/>
                      </a:lnTo>
                      <a:lnTo>
                        <a:pt x="364" y="78"/>
                      </a:lnTo>
                      <a:lnTo>
                        <a:pt x="345" y="95"/>
                      </a:lnTo>
                      <a:lnTo>
                        <a:pt x="327" y="110"/>
                      </a:lnTo>
                      <a:lnTo>
                        <a:pt x="310" y="125"/>
                      </a:lnTo>
                      <a:lnTo>
                        <a:pt x="292" y="139"/>
                      </a:lnTo>
                      <a:lnTo>
                        <a:pt x="274" y="156"/>
                      </a:lnTo>
                      <a:lnTo>
                        <a:pt x="256" y="174"/>
                      </a:lnTo>
                      <a:lnTo>
                        <a:pt x="235" y="192"/>
                      </a:lnTo>
                      <a:lnTo>
                        <a:pt x="201" y="236"/>
                      </a:lnTo>
                      <a:lnTo>
                        <a:pt x="153" y="288"/>
                      </a:lnTo>
                      <a:lnTo>
                        <a:pt x="132" y="328"/>
                      </a:lnTo>
                      <a:lnTo>
                        <a:pt x="108" y="359"/>
                      </a:lnTo>
                      <a:lnTo>
                        <a:pt x="94" y="372"/>
                      </a:lnTo>
                      <a:lnTo>
                        <a:pt x="80" y="382"/>
                      </a:lnTo>
                      <a:lnTo>
                        <a:pt x="47" y="400"/>
                      </a:lnTo>
                      <a:lnTo>
                        <a:pt x="9" y="417"/>
                      </a:lnTo>
                      <a:lnTo>
                        <a:pt x="0" y="414"/>
                      </a:lnTo>
                      <a:lnTo>
                        <a:pt x="3" y="405"/>
                      </a:lnTo>
                      <a:close/>
                    </a:path>
                  </a:pathLst>
                </a:custGeom>
                <a:solidFill>
                  <a:srgbClr val="000000"/>
                </a:solidFill>
                <a:ln w="9525">
                  <a:noFill/>
                  <a:round/>
                  <a:headEnd/>
                  <a:tailEnd/>
                </a:ln>
              </p:spPr>
              <p:txBody>
                <a:bodyPr/>
                <a:lstStyle/>
                <a:p>
                  <a:endParaRPr lang="en-US"/>
                </a:p>
              </p:txBody>
            </p:sp>
            <p:sp>
              <p:nvSpPr>
                <p:cNvPr id="74956" name="Freeform 129"/>
                <p:cNvSpPr>
                  <a:spLocks/>
                </p:cNvSpPr>
                <p:nvPr/>
              </p:nvSpPr>
              <p:spPr bwMode="auto">
                <a:xfrm>
                  <a:off x="3255" y="3061"/>
                  <a:ext cx="29" cy="180"/>
                </a:xfrm>
                <a:custGeom>
                  <a:avLst/>
                  <a:gdLst>
                    <a:gd name="T0" fmla="*/ 44 w 57"/>
                    <a:gd name="T1" fmla="*/ 10 h 359"/>
                    <a:gd name="T2" fmla="*/ 24 w 57"/>
                    <a:gd name="T3" fmla="*/ 57 h 359"/>
                    <a:gd name="T4" fmla="*/ 24 w 57"/>
                    <a:gd name="T5" fmla="*/ 105 h 359"/>
                    <a:gd name="T6" fmla="*/ 36 w 57"/>
                    <a:gd name="T7" fmla="*/ 155 h 359"/>
                    <a:gd name="T8" fmla="*/ 54 w 57"/>
                    <a:gd name="T9" fmla="*/ 211 h 359"/>
                    <a:gd name="T10" fmla="*/ 57 w 57"/>
                    <a:gd name="T11" fmla="*/ 285 h 359"/>
                    <a:gd name="T12" fmla="*/ 48 w 57"/>
                    <a:gd name="T13" fmla="*/ 359 h 359"/>
                    <a:gd name="T14" fmla="*/ 35 w 57"/>
                    <a:gd name="T15" fmla="*/ 358 h 359"/>
                    <a:gd name="T16" fmla="*/ 33 w 57"/>
                    <a:gd name="T17" fmla="*/ 288 h 359"/>
                    <a:gd name="T18" fmla="*/ 21 w 57"/>
                    <a:gd name="T19" fmla="*/ 217 h 359"/>
                    <a:gd name="T20" fmla="*/ 0 w 57"/>
                    <a:gd name="T21" fmla="*/ 105 h 359"/>
                    <a:gd name="T22" fmla="*/ 7 w 57"/>
                    <a:gd name="T23" fmla="*/ 54 h 359"/>
                    <a:gd name="T24" fmla="*/ 18 w 57"/>
                    <a:gd name="T25" fmla="*/ 28 h 359"/>
                    <a:gd name="T26" fmla="*/ 32 w 57"/>
                    <a:gd name="T27" fmla="*/ 3 h 359"/>
                    <a:gd name="T28" fmla="*/ 41 w 57"/>
                    <a:gd name="T29" fmla="*/ 0 h 359"/>
                    <a:gd name="T30" fmla="*/ 44 w 57"/>
                    <a:gd name="T31" fmla="*/ 10 h 359"/>
                    <a:gd name="T32" fmla="*/ 44 w 57"/>
                    <a:gd name="T33" fmla="*/ 10 h 3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
                    <a:gd name="T52" fmla="*/ 0 h 359"/>
                    <a:gd name="T53" fmla="*/ 57 w 57"/>
                    <a:gd name="T54" fmla="*/ 359 h 3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 h="359">
                      <a:moveTo>
                        <a:pt x="44" y="10"/>
                      </a:moveTo>
                      <a:lnTo>
                        <a:pt x="24" y="57"/>
                      </a:lnTo>
                      <a:lnTo>
                        <a:pt x="24" y="105"/>
                      </a:lnTo>
                      <a:lnTo>
                        <a:pt x="36" y="155"/>
                      </a:lnTo>
                      <a:lnTo>
                        <a:pt x="54" y="211"/>
                      </a:lnTo>
                      <a:lnTo>
                        <a:pt x="57" y="285"/>
                      </a:lnTo>
                      <a:lnTo>
                        <a:pt x="48" y="359"/>
                      </a:lnTo>
                      <a:lnTo>
                        <a:pt x="35" y="358"/>
                      </a:lnTo>
                      <a:lnTo>
                        <a:pt x="33" y="288"/>
                      </a:lnTo>
                      <a:lnTo>
                        <a:pt x="21" y="217"/>
                      </a:lnTo>
                      <a:lnTo>
                        <a:pt x="0" y="105"/>
                      </a:lnTo>
                      <a:lnTo>
                        <a:pt x="7" y="54"/>
                      </a:lnTo>
                      <a:lnTo>
                        <a:pt x="18" y="28"/>
                      </a:lnTo>
                      <a:lnTo>
                        <a:pt x="32" y="3"/>
                      </a:lnTo>
                      <a:lnTo>
                        <a:pt x="41" y="0"/>
                      </a:lnTo>
                      <a:lnTo>
                        <a:pt x="44" y="10"/>
                      </a:lnTo>
                      <a:close/>
                    </a:path>
                  </a:pathLst>
                </a:custGeom>
                <a:solidFill>
                  <a:srgbClr val="000000"/>
                </a:solidFill>
                <a:ln w="9525">
                  <a:noFill/>
                  <a:round/>
                  <a:headEnd/>
                  <a:tailEnd/>
                </a:ln>
              </p:spPr>
              <p:txBody>
                <a:bodyPr/>
                <a:lstStyle/>
                <a:p>
                  <a:endParaRPr lang="en-US"/>
                </a:p>
              </p:txBody>
            </p:sp>
            <p:sp>
              <p:nvSpPr>
                <p:cNvPr id="74957" name="Freeform 130"/>
                <p:cNvSpPr>
                  <a:spLocks/>
                </p:cNvSpPr>
                <p:nvPr/>
              </p:nvSpPr>
              <p:spPr bwMode="auto">
                <a:xfrm>
                  <a:off x="3189" y="3190"/>
                  <a:ext cx="91" cy="82"/>
                </a:xfrm>
                <a:custGeom>
                  <a:avLst/>
                  <a:gdLst>
                    <a:gd name="T0" fmla="*/ 177 w 182"/>
                    <a:gd name="T1" fmla="*/ 12 h 163"/>
                    <a:gd name="T2" fmla="*/ 138 w 182"/>
                    <a:gd name="T3" fmla="*/ 36 h 163"/>
                    <a:gd name="T4" fmla="*/ 121 w 182"/>
                    <a:gd name="T5" fmla="*/ 51 h 163"/>
                    <a:gd name="T6" fmla="*/ 102 w 182"/>
                    <a:gd name="T7" fmla="*/ 66 h 163"/>
                    <a:gd name="T8" fmla="*/ 56 w 182"/>
                    <a:gd name="T9" fmla="*/ 115 h 163"/>
                    <a:gd name="T10" fmla="*/ 37 w 182"/>
                    <a:gd name="T11" fmla="*/ 137 h 163"/>
                    <a:gd name="T12" fmla="*/ 12 w 182"/>
                    <a:gd name="T13" fmla="*/ 163 h 163"/>
                    <a:gd name="T14" fmla="*/ 2 w 182"/>
                    <a:gd name="T15" fmla="*/ 163 h 163"/>
                    <a:gd name="T16" fmla="*/ 0 w 182"/>
                    <a:gd name="T17" fmla="*/ 159 h 163"/>
                    <a:gd name="T18" fmla="*/ 2 w 182"/>
                    <a:gd name="T19" fmla="*/ 154 h 163"/>
                    <a:gd name="T20" fmla="*/ 44 w 182"/>
                    <a:gd name="T21" fmla="*/ 101 h 163"/>
                    <a:gd name="T22" fmla="*/ 64 w 182"/>
                    <a:gd name="T23" fmla="*/ 75 h 163"/>
                    <a:gd name="T24" fmla="*/ 86 w 182"/>
                    <a:gd name="T25" fmla="*/ 48 h 163"/>
                    <a:gd name="T26" fmla="*/ 129 w 182"/>
                    <a:gd name="T27" fmla="*/ 21 h 163"/>
                    <a:gd name="T28" fmla="*/ 173 w 182"/>
                    <a:gd name="T29" fmla="*/ 0 h 163"/>
                    <a:gd name="T30" fmla="*/ 182 w 182"/>
                    <a:gd name="T31" fmla="*/ 3 h 163"/>
                    <a:gd name="T32" fmla="*/ 177 w 182"/>
                    <a:gd name="T33" fmla="*/ 12 h 163"/>
                    <a:gd name="T34" fmla="*/ 177 w 182"/>
                    <a:gd name="T35" fmla="*/ 12 h 1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
                    <a:gd name="T55" fmla="*/ 0 h 163"/>
                    <a:gd name="T56" fmla="*/ 182 w 182"/>
                    <a:gd name="T57" fmla="*/ 163 h 1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 h="163">
                      <a:moveTo>
                        <a:pt x="177" y="12"/>
                      </a:moveTo>
                      <a:lnTo>
                        <a:pt x="138" y="36"/>
                      </a:lnTo>
                      <a:lnTo>
                        <a:pt x="121" y="51"/>
                      </a:lnTo>
                      <a:lnTo>
                        <a:pt x="102" y="66"/>
                      </a:lnTo>
                      <a:lnTo>
                        <a:pt x="56" y="115"/>
                      </a:lnTo>
                      <a:lnTo>
                        <a:pt x="37" y="137"/>
                      </a:lnTo>
                      <a:lnTo>
                        <a:pt x="12" y="163"/>
                      </a:lnTo>
                      <a:lnTo>
                        <a:pt x="2" y="163"/>
                      </a:lnTo>
                      <a:lnTo>
                        <a:pt x="0" y="159"/>
                      </a:lnTo>
                      <a:lnTo>
                        <a:pt x="2" y="154"/>
                      </a:lnTo>
                      <a:lnTo>
                        <a:pt x="44" y="101"/>
                      </a:lnTo>
                      <a:lnTo>
                        <a:pt x="64" y="75"/>
                      </a:lnTo>
                      <a:lnTo>
                        <a:pt x="86" y="48"/>
                      </a:lnTo>
                      <a:lnTo>
                        <a:pt x="129" y="21"/>
                      </a:lnTo>
                      <a:lnTo>
                        <a:pt x="173" y="0"/>
                      </a:lnTo>
                      <a:lnTo>
                        <a:pt x="182" y="3"/>
                      </a:lnTo>
                      <a:lnTo>
                        <a:pt x="177" y="12"/>
                      </a:lnTo>
                      <a:close/>
                    </a:path>
                  </a:pathLst>
                </a:custGeom>
                <a:solidFill>
                  <a:srgbClr val="000000"/>
                </a:solidFill>
                <a:ln w="9525">
                  <a:noFill/>
                  <a:round/>
                  <a:headEnd/>
                  <a:tailEnd/>
                </a:ln>
              </p:spPr>
              <p:txBody>
                <a:bodyPr/>
                <a:lstStyle/>
                <a:p>
                  <a:endParaRPr lang="en-US"/>
                </a:p>
              </p:txBody>
            </p:sp>
            <p:sp>
              <p:nvSpPr>
                <p:cNvPr id="74958" name="Freeform 131"/>
                <p:cNvSpPr>
                  <a:spLocks/>
                </p:cNvSpPr>
                <p:nvPr/>
              </p:nvSpPr>
              <p:spPr bwMode="auto">
                <a:xfrm>
                  <a:off x="3306" y="3248"/>
                  <a:ext cx="33" cy="61"/>
                </a:xfrm>
                <a:custGeom>
                  <a:avLst/>
                  <a:gdLst>
                    <a:gd name="T0" fmla="*/ 44 w 67"/>
                    <a:gd name="T1" fmla="*/ 113 h 122"/>
                    <a:gd name="T2" fmla="*/ 47 w 67"/>
                    <a:gd name="T3" fmla="*/ 81 h 122"/>
                    <a:gd name="T4" fmla="*/ 41 w 67"/>
                    <a:gd name="T5" fmla="*/ 48 h 122"/>
                    <a:gd name="T6" fmla="*/ 27 w 67"/>
                    <a:gd name="T7" fmla="*/ 25 h 122"/>
                    <a:gd name="T8" fmla="*/ 5 w 67"/>
                    <a:gd name="T9" fmla="*/ 12 h 122"/>
                    <a:gd name="T10" fmla="*/ 0 w 67"/>
                    <a:gd name="T11" fmla="*/ 4 h 122"/>
                    <a:gd name="T12" fmla="*/ 9 w 67"/>
                    <a:gd name="T13" fmla="*/ 0 h 122"/>
                    <a:gd name="T14" fmla="*/ 42 w 67"/>
                    <a:gd name="T15" fmla="*/ 15 h 122"/>
                    <a:gd name="T16" fmla="*/ 67 w 67"/>
                    <a:gd name="T17" fmla="*/ 41 h 122"/>
                    <a:gd name="T18" fmla="*/ 57 w 67"/>
                    <a:gd name="T19" fmla="*/ 119 h 122"/>
                    <a:gd name="T20" fmla="*/ 48 w 67"/>
                    <a:gd name="T21" fmla="*/ 122 h 122"/>
                    <a:gd name="T22" fmla="*/ 44 w 67"/>
                    <a:gd name="T23" fmla="*/ 113 h 122"/>
                    <a:gd name="T24" fmla="*/ 44 w 67"/>
                    <a:gd name="T25" fmla="*/ 113 h 1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
                    <a:gd name="T40" fmla="*/ 0 h 122"/>
                    <a:gd name="T41" fmla="*/ 67 w 67"/>
                    <a:gd name="T42" fmla="*/ 122 h 1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 h="122">
                      <a:moveTo>
                        <a:pt x="44" y="113"/>
                      </a:moveTo>
                      <a:lnTo>
                        <a:pt x="47" y="81"/>
                      </a:lnTo>
                      <a:lnTo>
                        <a:pt x="41" y="48"/>
                      </a:lnTo>
                      <a:lnTo>
                        <a:pt x="27" y="25"/>
                      </a:lnTo>
                      <a:lnTo>
                        <a:pt x="5" y="12"/>
                      </a:lnTo>
                      <a:lnTo>
                        <a:pt x="0" y="4"/>
                      </a:lnTo>
                      <a:lnTo>
                        <a:pt x="9" y="0"/>
                      </a:lnTo>
                      <a:lnTo>
                        <a:pt x="42" y="15"/>
                      </a:lnTo>
                      <a:lnTo>
                        <a:pt x="67" y="41"/>
                      </a:lnTo>
                      <a:lnTo>
                        <a:pt x="57" y="119"/>
                      </a:lnTo>
                      <a:lnTo>
                        <a:pt x="48" y="122"/>
                      </a:lnTo>
                      <a:lnTo>
                        <a:pt x="44" y="113"/>
                      </a:lnTo>
                      <a:close/>
                    </a:path>
                  </a:pathLst>
                </a:custGeom>
                <a:solidFill>
                  <a:srgbClr val="000000"/>
                </a:solidFill>
                <a:ln w="9525">
                  <a:noFill/>
                  <a:round/>
                  <a:headEnd/>
                  <a:tailEnd/>
                </a:ln>
              </p:spPr>
              <p:txBody>
                <a:bodyPr/>
                <a:lstStyle/>
                <a:p>
                  <a:endParaRPr lang="en-US"/>
                </a:p>
              </p:txBody>
            </p:sp>
            <p:sp>
              <p:nvSpPr>
                <p:cNvPr id="74959" name="Freeform 132"/>
                <p:cNvSpPr>
                  <a:spLocks/>
                </p:cNvSpPr>
                <p:nvPr/>
              </p:nvSpPr>
              <p:spPr bwMode="auto">
                <a:xfrm>
                  <a:off x="3169" y="3225"/>
                  <a:ext cx="146" cy="145"/>
                </a:xfrm>
                <a:custGeom>
                  <a:avLst/>
                  <a:gdLst>
                    <a:gd name="T0" fmla="*/ 278 w 292"/>
                    <a:gd name="T1" fmla="*/ 90 h 290"/>
                    <a:gd name="T2" fmla="*/ 274 w 292"/>
                    <a:gd name="T3" fmla="*/ 61 h 290"/>
                    <a:gd name="T4" fmla="*/ 261 w 292"/>
                    <a:gd name="T5" fmla="*/ 37 h 290"/>
                    <a:gd name="T6" fmla="*/ 246 w 292"/>
                    <a:gd name="T7" fmla="*/ 28 h 290"/>
                    <a:gd name="T8" fmla="*/ 225 w 292"/>
                    <a:gd name="T9" fmla="*/ 29 h 290"/>
                    <a:gd name="T10" fmla="*/ 183 w 292"/>
                    <a:gd name="T11" fmla="*/ 44 h 290"/>
                    <a:gd name="T12" fmla="*/ 130 w 292"/>
                    <a:gd name="T13" fmla="*/ 59 h 290"/>
                    <a:gd name="T14" fmla="*/ 118 w 292"/>
                    <a:gd name="T15" fmla="*/ 76 h 290"/>
                    <a:gd name="T16" fmla="*/ 104 w 292"/>
                    <a:gd name="T17" fmla="*/ 88 h 290"/>
                    <a:gd name="T18" fmla="*/ 45 w 292"/>
                    <a:gd name="T19" fmla="*/ 109 h 290"/>
                    <a:gd name="T20" fmla="*/ 29 w 292"/>
                    <a:gd name="T21" fmla="*/ 161 h 290"/>
                    <a:gd name="T22" fmla="*/ 15 w 292"/>
                    <a:gd name="T23" fmla="*/ 204 h 290"/>
                    <a:gd name="T24" fmla="*/ 27 w 292"/>
                    <a:gd name="T25" fmla="*/ 219 h 290"/>
                    <a:gd name="T26" fmla="*/ 42 w 292"/>
                    <a:gd name="T27" fmla="*/ 230 h 290"/>
                    <a:gd name="T28" fmla="*/ 71 w 292"/>
                    <a:gd name="T29" fmla="*/ 241 h 290"/>
                    <a:gd name="T30" fmla="*/ 144 w 292"/>
                    <a:gd name="T31" fmla="*/ 263 h 290"/>
                    <a:gd name="T32" fmla="*/ 177 w 292"/>
                    <a:gd name="T33" fmla="*/ 272 h 290"/>
                    <a:gd name="T34" fmla="*/ 216 w 292"/>
                    <a:gd name="T35" fmla="*/ 277 h 290"/>
                    <a:gd name="T36" fmla="*/ 222 w 292"/>
                    <a:gd name="T37" fmla="*/ 284 h 290"/>
                    <a:gd name="T38" fmla="*/ 216 w 292"/>
                    <a:gd name="T39" fmla="*/ 290 h 290"/>
                    <a:gd name="T40" fmla="*/ 141 w 292"/>
                    <a:gd name="T41" fmla="*/ 280 h 290"/>
                    <a:gd name="T42" fmla="*/ 65 w 292"/>
                    <a:gd name="T43" fmla="*/ 262 h 290"/>
                    <a:gd name="T44" fmla="*/ 33 w 292"/>
                    <a:gd name="T45" fmla="*/ 244 h 290"/>
                    <a:gd name="T46" fmla="*/ 0 w 292"/>
                    <a:gd name="T47" fmla="*/ 209 h 290"/>
                    <a:gd name="T48" fmla="*/ 3 w 292"/>
                    <a:gd name="T49" fmla="*/ 151 h 290"/>
                    <a:gd name="T50" fmla="*/ 15 w 292"/>
                    <a:gd name="T51" fmla="*/ 121 h 290"/>
                    <a:gd name="T52" fmla="*/ 30 w 292"/>
                    <a:gd name="T53" fmla="*/ 93 h 290"/>
                    <a:gd name="T54" fmla="*/ 92 w 292"/>
                    <a:gd name="T55" fmla="*/ 64 h 290"/>
                    <a:gd name="T56" fmla="*/ 110 w 292"/>
                    <a:gd name="T57" fmla="*/ 46 h 290"/>
                    <a:gd name="T58" fmla="*/ 125 w 292"/>
                    <a:gd name="T59" fmla="*/ 31 h 290"/>
                    <a:gd name="T60" fmla="*/ 141 w 292"/>
                    <a:gd name="T61" fmla="*/ 19 h 290"/>
                    <a:gd name="T62" fmla="*/ 178 w 292"/>
                    <a:gd name="T63" fmla="*/ 12 h 290"/>
                    <a:gd name="T64" fmla="*/ 234 w 292"/>
                    <a:gd name="T65" fmla="*/ 0 h 290"/>
                    <a:gd name="T66" fmla="*/ 281 w 292"/>
                    <a:gd name="T67" fmla="*/ 23 h 290"/>
                    <a:gd name="T68" fmla="*/ 292 w 292"/>
                    <a:gd name="T69" fmla="*/ 55 h 290"/>
                    <a:gd name="T70" fmla="*/ 292 w 292"/>
                    <a:gd name="T71" fmla="*/ 71 h 290"/>
                    <a:gd name="T72" fmla="*/ 292 w 292"/>
                    <a:gd name="T73" fmla="*/ 90 h 290"/>
                    <a:gd name="T74" fmla="*/ 278 w 292"/>
                    <a:gd name="T75" fmla="*/ 90 h 290"/>
                    <a:gd name="T76" fmla="*/ 278 w 292"/>
                    <a:gd name="T77" fmla="*/ 90 h 2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2"/>
                    <a:gd name="T118" fmla="*/ 0 h 290"/>
                    <a:gd name="T119" fmla="*/ 292 w 292"/>
                    <a:gd name="T120" fmla="*/ 290 h 2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2" h="290">
                      <a:moveTo>
                        <a:pt x="278" y="90"/>
                      </a:moveTo>
                      <a:lnTo>
                        <a:pt x="274" y="61"/>
                      </a:lnTo>
                      <a:lnTo>
                        <a:pt x="261" y="37"/>
                      </a:lnTo>
                      <a:lnTo>
                        <a:pt x="246" y="28"/>
                      </a:lnTo>
                      <a:lnTo>
                        <a:pt x="225" y="29"/>
                      </a:lnTo>
                      <a:lnTo>
                        <a:pt x="183" y="44"/>
                      </a:lnTo>
                      <a:lnTo>
                        <a:pt x="130" y="59"/>
                      </a:lnTo>
                      <a:lnTo>
                        <a:pt x="118" y="76"/>
                      </a:lnTo>
                      <a:lnTo>
                        <a:pt x="104" y="88"/>
                      </a:lnTo>
                      <a:lnTo>
                        <a:pt x="45" y="109"/>
                      </a:lnTo>
                      <a:lnTo>
                        <a:pt x="29" y="161"/>
                      </a:lnTo>
                      <a:lnTo>
                        <a:pt x="15" y="204"/>
                      </a:lnTo>
                      <a:lnTo>
                        <a:pt x="27" y="219"/>
                      </a:lnTo>
                      <a:lnTo>
                        <a:pt x="42" y="230"/>
                      </a:lnTo>
                      <a:lnTo>
                        <a:pt x="71" y="241"/>
                      </a:lnTo>
                      <a:lnTo>
                        <a:pt x="144" y="263"/>
                      </a:lnTo>
                      <a:lnTo>
                        <a:pt x="177" y="272"/>
                      </a:lnTo>
                      <a:lnTo>
                        <a:pt x="216" y="277"/>
                      </a:lnTo>
                      <a:lnTo>
                        <a:pt x="222" y="284"/>
                      </a:lnTo>
                      <a:lnTo>
                        <a:pt x="216" y="290"/>
                      </a:lnTo>
                      <a:lnTo>
                        <a:pt x="141" y="280"/>
                      </a:lnTo>
                      <a:lnTo>
                        <a:pt x="65" y="262"/>
                      </a:lnTo>
                      <a:lnTo>
                        <a:pt x="33" y="244"/>
                      </a:lnTo>
                      <a:lnTo>
                        <a:pt x="0" y="209"/>
                      </a:lnTo>
                      <a:lnTo>
                        <a:pt x="3" y="151"/>
                      </a:lnTo>
                      <a:lnTo>
                        <a:pt x="15" y="121"/>
                      </a:lnTo>
                      <a:lnTo>
                        <a:pt x="30" y="93"/>
                      </a:lnTo>
                      <a:lnTo>
                        <a:pt x="92" y="64"/>
                      </a:lnTo>
                      <a:lnTo>
                        <a:pt x="110" y="46"/>
                      </a:lnTo>
                      <a:lnTo>
                        <a:pt x="125" y="31"/>
                      </a:lnTo>
                      <a:lnTo>
                        <a:pt x="141" y="19"/>
                      </a:lnTo>
                      <a:lnTo>
                        <a:pt x="178" y="12"/>
                      </a:lnTo>
                      <a:lnTo>
                        <a:pt x="234" y="0"/>
                      </a:lnTo>
                      <a:lnTo>
                        <a:pt x="281" y="23"/>
                      </a:lnTo>
                      <a:lnTo>
                        <a:pt x="292" y="55"/>
                      </a:lnTo>
                      <a:lnTo>
                        <a:pt x="292" y="71"/>
                      </a:lnTo>
                      <a:lnTo>
                        <a:pt x="292" y="90"/>
                      </a:lnTo>
                      <a:lnTo>
                        <a:pt x="278" y="90"/>
                      </a:lnTo>
                      <a:close/>
                    </a:path>
                  </a:pathLst>
                </a:custGeom>
                <a:solidFill>
                  <a:srgbClr val="000000"/>
                </a:solidFill>
                <a:ln w="9525">
                  <a:noFill/>
                  <a:round/>
                  <a:headEnd/>
                  <a:tailEnd/>
                </a:ln>
              </p:spPr>
              <p:txBody>
                <a:bodyPr/>
                <a:lstStyle/>
                <a:p>
                  <a:endParaRPr lang="en-US"/>
                </a:p>
              </p:txBody>
            </p:sp>
            <p:sp>
              <p:nvSpPr>
                <p:cNvPr id="74960" name="Freeform 133"/>
                <p:cNvSpPr>
                  <a:spLocks/>
                </p:cNvSpPr>
                <p:nvPr/>
              </p:nvSpPr>
              <p:spPr bwMode="auto">
                <a:xfrm>
                  <a:off x="3302" y="3317"/>
                  <a:ext cx="53" cy="62"/>
                </a:xfrm>
                <a:custGeom>
                  <a:avLst/>
                  <a:gdLst>
                    <a:gd name="T0" fmla="*/ 100 w 106"/>
                    <a:gd name="T1" fmla="*/ 19 h 122"/>
                    <a:gd name="T2" fmla="*/ 71 w 106"/>
                    <a:gd name="T3" fmla="*/ 33 h 122"/>
                    <a:gd name="T4" fmla="*/ 51 w 106"/>
                    <a:gd name="T5" fmla="*/ 54 h 122"/>
                    <a:gd name="T6" fmla="*/ 27 w 106"/>
                    <a:gd name="T7" fmla="*/ 113 h 122"/>
                    <a:gd name="T8" fmla="*/ 20 w 106"/>
                    <a:gd name="T9" fmla="*/ 122 h 122"/>
                    <a:gd name="T10" fmla="*/ 9 w 106"/>
                    <a:gd name="T11" fmla="*/ 122 h 122"/>
                    <a:gd name="T12" fmla="*/ 0 w 106"/>
                    <a:gd name="T13" fmla="*/ 104 h 122"/>
                    <a:gd name="T14" fmla="*/ 15 w 106"/>
                    <a:gd name="T15" fmla="*/ 66 h 122"/>
                    <a:gd name="T16" fmla="*/ 33 w 106"/>
                    <a:gd name="T17" fmla="*/ 37 h 122"/>
                    <a:gd name="T18" fmla="*/ 45 w 106"/>
                    <a:gd name="T19" fmla="*/ 25 h 122"/>
                    <a:gd name="T20" fmla="*/ 59 w 106"/>
                    <a:gd name="T21" fmla="*/ 15 h 122"/>
                    <a:gd name="T22" fmla="*/ 94 w 106"/>
                    <a:gd name="T23" fmla="*/ 0 h 122"/>
                    <a:gd name="T24" fmla="*/ 106 w 106"/>
                    <a:gd name="T25" fmla="*/ 6 h 122"/>
                    <a:gd name="T26" fmla="*/ 100 w 106"/>
                    <a:gd name="T27" fmla="*/ 19 h 122"/>
                    <a:gd name="T28" fmla="*/ 100 w 106"/>
                    <a:gd name="T29" fmla="*/ 19 h 1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6"/>
                    <a:gd name="T46" fmla="*/ 0 h 122"/>
                    <a:gd name="T47" fmla="*/ 106 w 106"/>
                    <a:gd name="T48" fmla="*/ 122 h 1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6" h="122">
                      <a:moveTo>
                        <a:pt x="100" y="19"/>
                      </a:moveTo>
                      <a:lnTo>
                        <a:pt x="71" y="33"/>
                      </a:lnTo>
                      <a:lnTo>
                        <a:pt x="51" y="54"/>
                      </a:lnTo>
                      <a:lnTo>
                        <a:pt x="27" y="113"/>
                      </a:lnTo>
                      <a:lnTo>
                        <a:pt x="20" y="122"/>
                      </a:lnTo>
                      <a:lnTo>
                        <a:pt x="9" y="122"/>
                      </a:lnTo>
                      <a:lnTo>
                        <a:pt x="0" y="104"/>
                      </a:lnTo>
                      <a:lnTo>
                        <a:pt x="15" y="66"/>
                      </a:lnTo>
                      <a:lnTo>
                        <a:pt x="33" y="37"/>
                      </a:lnTo>
                      <a:lnTo>
                        <a:pt x="45" y="25"/>
                      </a:lnTo>
                      <a:lnTo>
                        <a:pt x="59" y="15"/>
                      </a:lnTo>
                      <a:lnTo>
                        <a:pt x="94" y="0"/>
                      </a:lnTo>
                      <a:lnTo>
                        <a:pt x="106" y="6"/>
                      </a:lnTo>
                      <a:lnTo>
                        <a:pt x="100" y="19"/>
                      </a:lnTo>
                      <a:close/>
                    </a:path>
                  </a:pathLst>
                </a:custGeom>
                <a:solidFill>
                  <a:srgbClr val="000000"/>
                </a:solidFill>
                <a:ln w="9525">
                  <a:noFill/>
                  <a:round/>
                  <a:headEnd/>
                  <a:tailEnd/>
                </a:ln>
              </p:spPr>
              <p:txBody>
                <a:bodyPr/>
                <a:lstStyle/>
                <a:p>
                  <a:endParaRPr lang="en-US"/>
                </a:p>
              </p:txBody>
            </p:sp>
            <p:sp>
              <p:nvSpPr>
                <p:cNvPr id="74961" name="Freeform 134"/>
                <p:cNvSpPr>
                  <a:spLocks/>
                </p:cNvSpPr>
                <p:nvPr/>
              </p:nvSpPr>
              <p:spPr bwMode="auto">
                <a:xfrm>
                  <a:off x="3285" y="3333"/>
                  <a:ext cx="28" cy="22"/>
                </a:xfrm>
                <a:custGeom>
                  <a:avLst/>
                  <a:gdLst>
                    <a:gd name="T0" fmla="*/ 17 w 56"/>
                    <a:gd name="T1" fmla="*/ 0 h 44"/>
                    <a:gd name="T2" fmla="*/ 33 w 56"/>
                    <a:gd name="T3" fmla="*/ 17 h 44"/>
                    <a:gd name="T4" fmla="*/ 53 w 56"/>
                    <a:gd name="T5" fmla="*/ 32 h 44"/>
                    <a:gd name="T6" fmla="*/ 56 w 56"/>
                    <a:gd name="T7" fmla="*/ 43 h 44"/>
                    <a:gd name="T8" fmla="*/ 47 w 56"/>
                    <a:gd name="T9" fmla="*/ 44 h 44"/>
                    <a:gd name="T10" fmla="*/ 2 w 56"/>
                    <a:gd name="T11" fmla="*/ 20 h 44"/>
                    <a:gd name="T12" fmla="*/ 0 w 56"/>
                    <a:gd name="T13" fmla="*/ 3 h 44"/>
                    <a:gd name="T14" fmla="*/ 17 w 56"/>
                    <a:gd name="T15" fmla="*/ 0 h 44"/>
                    <a:gd name="T16" fmla="*/ 17 w 56"/>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44"/>
                    <a:gd name="T29" fmla="*/ 56 w 56"/>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44">
                      <a:moveTo>
                        <a:pt x="17" y="0"/>
                      </a:moveTo>
                      <a:lnTo>
                        <a:pt x="33" y="17"/>
                      </a:lnTo>
                      <a:lnTo>
                        <a:pt x="53" y="32"/>
                      </a:lnTo>
                      <a:lnTo>
                        <a:pt x="56" y="43"/>
                      </a:lnTo>
                      <a:lnTo>
                        <a:pt x="47" y="44"/>
                      </a:lnTo>
                      <a:lnTo>
                        <a:pt x="2" y="20"/>
                      </a:lnTo>
                      <a:lnTo>
                        <a:pt x="0" y="3"/>
                      </a:lnTo>
                      <a:lnTo>
                        <a:pt x="17" y="0"/>
                      </a:lnTo>
                      <a:close/>
                    </a:path>
                  </a:pathLst>
                </a:custGeom>
                <a:solidFill>
                  <a:srgbClr val="000000"/>
                </a:solidFill>
                <a:ln w="9525">
                  <a:noFill/>
                  <a:round/>
                  <a:headEnd/>
                  <a:tailEnd/>
                </a:ln>
              </p:spPr>
              <p:txBody>
                <a:bodyPr/>
                <a:lstStyle/>
                <a:p>
                  <a:endParaRPr lang="en-US"/>
                </a:p>
              </p:txBody>
            </p:sp>
            <p:sp>
              <p:nvSpPr>
                <p:cNvPr id="74962" name="Freeform 135"/>
                <p:cNvSpPr>
                  <a:spLocks/>
                </p:cNvSpPr>
                <p:nvPr/>
              </p:nvSpPr>
              <p:spPr bwMode="auto">
                <a:xfrm>
                  <a:off x="3334" y="3033"/>
                  <a:ext cx="36" cy="86"/>
                </a:xfrm>
                <a:custGeom>
                  <a:avLst/>
                  <a:gdLst>
                    <a:gd name="T0" fmla="*/ 71 w 71"/>
                    <a:gd name="T1" fmla="*/ 9 h 172"/>
                    <a:gd name="T2" fmla="*/ 40 w 71"/>
                    <a:gd name="T3" fmla="*/ 104 h 172"/>
                    <a:gd name="T4" fmla="*/ 13 w 71"/>
                    <a:gd name="T5" fmla="*/ 172 h 172"/>
                    <a:gd name="T6" fmla="*/ 0 w 71"/>
                    <a:gd name="T7" fmla="*/ 172 h 172"/>
                    <a:gd name="T8" fmla="*/ 0 w 71"/>
                    <a:gd name="T9" fmla="*/ 93 h 172"/>
                    <a:gd name="T10" fmla="*/ 11 w 71"/>
                    <a:gd name="T11" fmla="*/ 66 h 172"/>
                    <a:gd name="T12" fmla="*/ 26 w 71"/>
                    <a:gd name="T13" fmla="*/ 46 h 172"/>
                    <a:gd name="T14" fmla="*/ 59 w 71"/>
                    <a:gd name="T15" fmla="*/ 3 h 172"/>
                    <a:gd name="T16" fmla="*/ 68 w 71"/>
                    <a:gd name="T17" fmla="*/ 0 h 172"/>
                    <a:gd name="T18" fmla="*/ 71 w 71"/>
                    <a:gd name="T19" fmla="*/ 9 h 172"/>
                    <a:gd name="T20" fmla="*/ 71 w 71"/>
                    <a:gd name="T21" fmla="*/ 9 h 1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172"/>
                    <a:gd name="T35" fmla="*/ 71 w 71"/>
                    <a:gd name="T36" fmla="*/ 172 h 1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172">
                      <a:moveTo>
                        <a:pt x="71" y="9"/>
                      </a:moveTo>
                      <a:lnTo>
                        <a:pt x="40" y="104"/>
                      </a:lnTo>
                      <a:lnTo>
                        <a:pt x="13" y="172"/>
                      </a:lnTo>
                      <a:lnTo>
                        <a:pt x="0" y="172"/>
                      </a:lnTo>
                      <a:lnTo>
                        <a:pt x="0" y="93"/>
                      </a:lnTo>
                      <a:lnTo>
                        <a:pt x="11" y="66"/>
                      </a:lnTo>
                      <a:lnTo>
                        <a:pt x="26" y="46"/>
                      </a:lnTo>
                      <a:lnTo>
                        <a:pt x="59" y="3"/>
                      </a:lnTo>
                      <a:lnTo>
                        <a:pt x="68" y="0"/>
                      </a:lnTo>
                      <a:lnTo>
                        <a:pt x="71" y="9"/>
                      </a:lnTo>
                      <a:close/>
                    </a:path>
                  </a:pathLst>
                </a:custGeom>
                <a:solidFill>
                  <a:srgbClr val="000000"/>
                </a:solidFill>
                <a:ln w="9525">
                  <a:noFill/>
                  <a:round/>
                  <a:headEnd/>
                  <a:tailEnd/>
                </a:ln>
              </p:spPr>
              <p:txBody>
                <a:bodyPr/>
                <a:lstStyle/>
                <a:p>
                  <a:endParaRPr lang="en-US"/>
                </a:p>
              </p:txBody>
            </p:sp>
            <p:sp>
              <p:nvSpPr>
                <p:cNvPr id="74963" name="Freeform 136"/>
                <p:cNvSpPr>
                  <a:spLocks/>
                </p:cNvSpPr>
                <p:nvPr/>
              </p:nvSpPr>
              <p:spPr bwMode="auto">
                <a:xfrm>
                  <a:off x="3379" y="3038"/>
                  <a:ext cx="49" cy="69"/>
                </a:xfrm>
                <a:custGeom>
                  <a:avLst/>
                  <a:gdLst>
                    <a:gd name="T0" fmla="*/ 9 w 98"/>
                    <a:gd name="T1" fmla="*/ 0 h 139"/>
                    <a:gd name="T2" fmla="*/ 34 w 98"/>
                    <a:gd name="T3" fmla="*/ 9 h 139"/>
                    <a:gd name="T4" fmla="*/ 53 w 98"/>
                    <a:gd name="T5" fmla="*/ 25 h 139"/>
                    <a:gd name="T6" fmla="*/ 75 w 98"/>
                    <a:gd name="T7" fmla="*/ 78 h 139"/>
                    <a:gd name="T8" fmla="*/ 98 w 98"/>
                    <a:gd name="T9" fmla="*/ 130 h 139"/>
                    <a:gd name="T10" fmla="*/ 96 w 98"/>
                    <a:gd name="T11" fmla="*/ 139 h 139"/>
                    <a:gd name="T12" fmla="*/ 87 w 98"/>
                    <a:gd name="T13" fmla="*/ 137 h 139"/>
                    <a:gd name="T14" fmla="*/ 75 w 98"/>
                    <a:gd name="T15" fmla="*/ 125 h 139"/>
                    <a:gd name="T16" fmla="*/ 63 w 98"/>
                    <a:gd name="T17" fmla="*/ 116 h 139"/>
                    <a:gd name="T18" fmla="*/ 40 w 98"/>
                    <a:gd name="T19" fmla="*/ 95 h 139"/>
                    <a:gd name="T20" fmla="*/ 31 w 98"/>
                    <a:gd name="T21" fmla="*/ 45 h 139"/>
                    <a:gd name="T22" fmla="*/ 24 w 98"/>
                    <a:gd name="T23" fmla="*/ 25 h 139"/>
                    <a:gd name="T24" fmla="*/ 6 w 98"/>
                    <a:gd name="T25" fmla="*/ 16 h 139"/>
                    <a:gd name="T26" fmla="*/ 0 w 98"/>
                    <a:gd name="T27" fmla="*/ 7 h 139"/>
                    <a:gd name="T28" fmla="*/ 9 w 98"/>
                    <a:gd name="T29" fmla="*/ 0 h 139"/>
                    <a:gd name="T30" fmla="*/ 9 w 98"/>
                    <a:gd name="T31" fmla="*/ 0 h 1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8"/>
                    <a:gd name="T49" fmla="*/ 0 h 139"/>
                    <a:gd name="T50" fmla="*/ 98 w 98"/>
                    <a:gd name="T51" fmla="*/ 139 h 1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8" h="139">
                      <a:moveTo>
                        <a:pt x="9" y="0"/>
                      </a:moveTo>
                      <a:lnTo>
                        <a:pt x="34" y="9"/>
                      </a:lnTo>
                      <a:lnTo>
                        <a:pt x="53" y="25"/>
                      </a:lnTo>
                      <a:lnTo>
                        <a:pt x="75" y="78"/>
                      </a:lnTo>
                      <a:lnTo>
                        <a:pt x="98" y="130"/>
                      </a:lnTo>
                      <a:lnTo>
                        <a:pt x="96" y="139"/>
                      </a:lnTo>
                      <a:lnTo>
                        <a:pt x="87" y="137"/>
                      </a:lnTo>
                      <a:lnTo>
                        <a:pt x="75" y="125"/>
                      </a:lnTo>
                      <a:lnTo>
                        <a:pt x="63" y="116"/>
                      </a:lnTo>
                      <a:lnTo>
                        <a:pt x="40" y="95"/>
                      </a:lnTo>
                      <a:lnTo>
                        <a:pt x="31" y="45"/>
                      </a:lnTo>
                      <a:lnTo>
                        <a:pt x="24" y="25"/>
                      </a:lnTo>
                      <a:lnTo>
                        <a:pt x="6" y="16"/>
                      </a:lnTo>
                      <a:lnTo>
                        <a:pt x="0" y="7"/>
                      </a:lnTo>
                      <a:lnTo>
                        <a:pt x="9" y="0"/>
                      </a:lnTo>
                      <a:close/>
                    </a:path>
                  </a:pathLst>
                </a:custGeom>
                <a:solidFill>
                  <a:srgbClr val="000000"/>
                </a:solidFill>
                <a:ln w="9525">
                  <a:noFill/>
                  <a:round/>
                  <a:headEnd/>
                  <a:tailEnd/>
                </a:ln>
              </p:spPr>
              <p:txBody>
                <a:bodyPr/>
                <a:lstStyle/>
                <a:p>
                  <a:endParaRPr lang="en-US"/>
                </a:p>
              </p:txBody>
            </p:sp>
            <p:sp>
              <p:nvSpPr>
                <p:cNvPr id="74964" name="Freeform 137"/>
                <p:cNvSpPr>
                  <a:spLocks/>
                </p:cNvSpPr>
                <p:nvPr/>
              </p:nvSpPr>
              <p:spPr bwMode="auto">
                <a:xfrm>
                  <a:off x="3376" y="2930"/>
                  <a:ext cx="131" cy="108"/>
                </a:xfrm>
                <a:custGeom>
                  <a:avLst/>
                  <a:gdLst>
                    <a:gd name="T0" fmla="*/ 1 w 263"/>
                    <a:gd name="T1" fmla="*/ 205 h 216"/>
                    <a:gd name="T2" fmla="*/ 37 w 263"/>
                    <a:gd name="T3" fmla="*/ 176 h 216"/>
                    <a:gd name="T4" fmla="*/ 54 w 263"/>
                    <a:gd name="T5" fmla="*/ 161 h 216"/>
                    <a:gd name="T6" fmla="*/ 74 w 263"/>
                    <a:gd name="T7" fmla="*/ 148 h 216"/>
                    <a:gd name="T8" fmla="*/ 99 w 263"/>
                    <a:gd name="T9" fmla="*/ 125 h 216"/>
                    <a:gd name="T10" fmla="*/ 122 w 263"/>
                    <a:gd name="T11" fmla="*/ 107 h 216"/>
                    <a:gd name="T12" fmla="*/ 143 w 263"/>
                    <a:gd name="T13" fmla="*/ 90 h 216"/>
                    <a:gd name="T14" fmla="*/ 164 w 263"/>
                    <a:gd name="T15" fmla="*/ 75 h 216"/>
                    <a:gd name="T16" fmla="*/ 184 w 263"/>
                    <a:gd name="T17" fmla="*/ 59 h 216"/>
                    <a:gd name="T18" fmla="*/ 205 w 263"/>
                    <a:gd name="T19" fmla="*/ 42 h 216"/>
                    <a:gd name="T20" fmla="*/ 226 w 263"/>
                    <a:gd name="T21" fmla="*/ 22 h 216"/>
                    <a:gd name="T22" fmla="*/ 250 w 263"/>
                    <a:gd name="T23" fmla="*/ 0 h 216"/>
                    <a:gd name="T24" fmla="*/ 260 w 263"/>
                    <a:gd name="T25" fmla="*/ 0 h 216"/>
                    <a:gd name="T26" fmla="*/ 263 w 263"/>
                    <a:gd name="T27" fmla="*/ 4 h 216"/>
                    <a:gd name="T28" fmla="*/ 260 w 263"/>
                    <a:gd name="T29" fmla="*/ 9 h 216"/>
                    <a:gd name="T30" fmla="*/ 216 w 263"/>
                    <a:gd name="T31" fmla="*/ 56 h 216"/>
                    <a:gd name="T32" fmla="*/ 181 w 263"/>
                    <a:gd name="T33" fmla="*/ 96 h 216"/>
                    <a:gd name="T34" fmla="*/ 143 w 263"/>
                    <a:gd name="T35" fmla="*/ 136 h 216"/>
                    <a:gd name="T36" fmla="*/ 122 w 263"/>
                    <a:gd name="T37" fmla="*/ 157 h 216"/>
                    <a:gd name="T38" fmla="*/ 98 w 263"/>
                    <a:gd name="T39" fmla="*/ 179 h 216"/>
                    <a:gd name="T40" fmla="*/ 9 w 263"/>
                    <a:gd name="T41" fmla="*/ 216 h 216"/>
                    <a:gd name="T42" fmla="*/ 0 w 263"/>
                    <a:gd name="T43" fmla="*/ 214 h 216"/>
                    <a:gd name="T44" fmla="*/ 1 w 263"/>
                    <a:gd name="T45" fmla="*/ 205 h 216"/>
                    <a:gd name="T46" fmla="*/ 1 w 263"/>
                    <a:gd name="T47" fmla="*/ 205 h 2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3"/>
                    <a:gd name="T73" fmla="*/ 0 h 216"/>
                    <a:gd name="T74" fmla="*/ 263 w 263"/>
                    <a:gd name="T75" fmla="*/ 216 h 2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3" h="216">
                      <a:moveTo>
                        <a:pt x="1" y="205"/>
                      </a:moveTo>
                      <a:lnTo>
                        <a:pt x="37" y="176"/>
                      </a:lnTo>
                      <a:lnTo>
                        <a:pt x="54" y="161"/>
                      </a:lnTo>
                      <a:lnTo>
                        <a:pt x="74" y="148"/>
                      </a:lnTo>
                      <a:lnTo>
                        <a:pt x="99" y="125"/>
                      </a:lnTo>
                      <a:lnTo>
                        <a:pt x="122" y="107"/>
                      </a:lnTo>
                      <a:lnTo>
                        <a:pt x="143" y="90"/>
                      </a:lnTo>
                      <a:lnTo>
                        <a:pt x="164" y="75"/>
                      </a:lnTo>
                      <a:lnTo>
                        <a:pt x="184" y="59"/>
                      </a:lnTo>
                      <a:lnTo>
                        <a:pt x="205" y="42"/>
                      </a:lnTo>
                      <a:lnTo>
                        <a:pt x="226" y="22"/>
                      </a:lnTo>
                      <a:lnTo>
                        <a:pt x="250" y="0"/>
                      </a:lnTo>
                      <a:lnTo>
                        <a:pt x="260" y="0"/>
                      </a:lnTo>
                      <a:lnTo>
                        <a:pt x="263" y="4"/>
                      </a:lnTo>
                      <a:lnTo>
                        <a:pt x="260" y="9"/>
                      </a:lnTo>
                      <a:lnTo>
                        <a:pt x="216" y="56"/>
                      </a:lnTo>
                      <a:lnTo>
                        <a:pt x="181" y="96"/>
                      </a:lnTo>
                      <a:lnTo>
                        <a:pt x="143" y="136"/>
                      </a:lnTo>
                      <a:lnTo>
                        <a:pt x="122" y="157"/>
                      </a:lnTo>
                      <a:lnTo>
                        <a:pt x="98" y="179"/>
                      </a:lnTo>
                      <a:lnTo>
                        <a:pt x="9" y="216"/>
                      </a:lnTo>
                      <a:lnTo>
                        <a:pt x="0" y="214"/>
                      </a:lnTo>
                      <a:lnTo>
                        <a:pt x="1" y="205"/>
                      </a:lnTo>
                      <a:close/>
                    </a:path>
                  </a:pathLst>
                </a:custGeom>
                <a:solidFill>
                  <a:srgbClr val="000000"/>
                </a:solidFill>
                <a:ln w="9525">
                  <a:noFill/>
                  <a:round/>
                  <a:headEnd/>
                  <a:tailEnd/>
                </a:ln>
              </p:spPr>
              <p:txBody>
                <a:bodyPr/>
                <a:lstStyle/>
                <a:p>
                  <a:endParaRPr lang="en-US"/>
                </a:p>
              </p:txBody>
            </p:sp>
            <p:sp>
              <p:nvSpPr>
                <p:cNvPr id="74965" name="Freeform 138"/>
                <p:cNvSpPr>
                  <a:spLocks/>
                </p:cNvSpPr>
                <p:nvPr/>
              </p:nvSpPr>
              <p:spPr bwMode="auto">
                <a:xfrm>
                  <a:off x="3445" y="2943"/>
                  <a:ext cx="108" cy="179"/>
                </a:xfrm>
                <a:custGeom>
                  <a:avLst/>
                  <a:gdLst>
                    <a:gd name="T0" fmla="*/ 218 w 218"/>
                    <a:gd name="T1" fmla="*/ 12 h 356"/>
                    <a:gd name="T2" fmla="*/ 163 w 218"/>
                    <a:gd name="T3" fmla="*/ 50 h 356"/>
                    <a:gd name="T4" fmla="*/ 145 w 218"/>
                    <a:gd name="T5" fmla="*/ 77 h 356"/>
                    <a:gd name="T6" fmla="*/ 126 w 218"/>
                    <a:gd name="T7" fmla="*/ 107 h 356"/>
                    <a:gd name="T8" fmla="*/ 95 w 218"/>
                    <a:gd name="T9" fmla="*/ 169 h 356"/>
                    <a:gd name="T10" fmla="*/ 77 w 218"/>
                    <a:gd name="T11" fmla="*/ 220 h 356"/>
                    <a:gd name="T12" fmla="*/ 59 w 218"/>
                    <a:gd name="T13" fmla="*/ 264 h 356"/>
                    <a:gd name="T14" fmla="*/ 38 w 218"/>
                    <a:gd name="T15" fmla="*/ 307 h 356"/>
                    <a:gd name="T16" fmla="*/ 12 w 218"/>
                    <a:gd name="T17" fmla="*/ 355 h 356"/>
                    <a:gd name="T18" fmla="*/ 3 w 218"/>
                    <a:gd name="T19" fmla="*/ 356 h 356"/>
                    <a:gd name="T20" fmla="*/ 0 w 218"/>
                    <a:gd name="T21" fmla="*/ 349 h 356"/>
                    <a:gd name="T22" fmla="*/ 38 w 218"/>
                    <a:gd name="T23" fmla="*/ 255 h 356"/>
                    <a:gd name="T24" fmla="*/ 65 w 218"/>
                    <a:gd name="T25" fmla="*/ 157 h 356"/>
                    <a:gd name="T26" fmla="*/ 80 w 218"/>
                    <a:gd name="T27" fmla="*/ 125 h 356"/>
                    <a:gd name="T28" fmla="*/ 98 w 218"/>
                    <a:gd name="T29" fmla="*/ 92 h 356"/>
                    <a:gd name="T30" fmla="*/ 121 w 218"/>
                    <a:gd name="T31" fmla="*/ 60 h 356"/>
                    <a:gd name="T32" fmla="*/ 133 w 218"/>
                    <a:gd name="T33" fmla="*/ 47 h 356"/>
                    <a:gd name="T34" fmla="*/ 147 w 218"/>
                    <a:gd name="T35" fmla="*/ 35 h 356"/>
                    <a:gd name="T36" fmla="*/ 177 w 218"/>
                    <a:gd name="T37" fmla="*/ 15 h 356"/>
                    <a:gd name="T38" fmla="*/ 213 w 218"/>
                    <a:gd name="T39" fmla="*/ 0 h 356"/>
                    <a:gd name="T40" fmla="*/ 218 w 218"/>
                    <a:gd name="T41" fmla="*/ 12 h 356"/>
                    <a:gd name="T42" fmla="*/ 218 w 218"/>
                    <a:gd name="T43" fmla="*/ 12 h 3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8"/>
                    <a:gd name="T67" fmla="*/ 0 h 356"/>
                    <a:gd name="T68" fmla="*/ 218 w 218"/>
                    <a:gd name="T69" fmla="*/ 356 h 3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8" h="356">
                      <a:moveTo>
                        <a:pt x="218" y="12"/>
                      </a:moveTo>
                      <a:lnTo>
                        <a:pt x="163" y="50"/>
                      </a:lnTo>
                      <a:lnTo>
                        <a:pt x="145" y="77"/>
                      </a:lnTo>
                      <a:lnTo>
                        <a:pt x="126" y="107"/>
                      </a:lnTo>
                      <a:lnTo>
                        <a:pt x="95" y="169"/>
                      </a:lnTo>
                      <a:lnTo>
                        <a:pt x="77" y="220"/>
                      </a:lnTo>
                      <a:lnTo>
                        <a:pt x="59" y="264"/>
                      </a:lnTo>
                      <a:lnTo>
                        <a:pt x="38" y="307"/>
                      </a:lnTo>
                      <a:lnTo>
                        <a:pt x="12" y="355"/>
                      </a:lnTo>
                      <a:lnTo>
                        <a:pt x="3" y="356"/>
                      </a:lnTo>
                      <a:lnTo>
                        <a:pt x="0" y="349"/>
                      </a:lnTo>
                      <a:lnTo>
                        <a:pt x="38" y="255"/>
                      </a:lnTo>
                      <a:lnTo>
                        <a:pt x="65" y="157"/>
                      </a:lnTo>
                      <a:lnTo>
                        <a:pt x="80" y="125"/>
                      </a:lnTo>
                      <a:lnTo>
                        <a:pt x="98" y="92"/>
                      </a:lnTo>
                      <a:lnTo>
                        <a:pt x="121" y="60"/>
                      </a:lnTo>
                      <a:lnTo>
                        <a:pt x="133" y="47"/>
                      </a:lnTo>
                      <a:lnTo>
                        <a:pt x="147" y="35"/>
                      </a:lnTo>
                      <a:lnTo>
                        <a:pt x="177" y="15"/>
                      </a:lnTo>
                      <a:lnTo>
                        <a:pt x="213" y="0"/>
                      </a:lnTo>
                      <a:lnTo>
                        <a:pt x="218" y="12"/>
                      </a:lnTo>
                      <a:close/>
                    </a:path>
                  </a:pathLst>
                </a:custGeom>
                <a:solidFill>
                  <a:srgbClr val="000000"/>
                </a:solidFill>
                <a:ln w="9525">
                  <a:noFill/>
                  <a:round/>
                  <a:headEnd/>
                  <a:tailEnd/>
                </a:ln>
              </p:spPr>
              <p:txBody>
                <a:bodyPr/>
                <a:lstStyle/>
                <a:p>
                  <a:endParaRPr lang="en-US"/>
                </a:p>
              </p:txBody>
            </p:sp>
            <p:sp>
              <p:nvSpPr>
                <p:cNvPr id="74966" name="Freeform 139"/>
                <p:cNvSpPr>
                  <a:spLocks/>
                </p:cNvSpPr>
                <p:nvPr/>
              </p:nvSpPr>
              <p:spPr bwMode="auto">
                <a:xfrm>
                  <a:off x="3383" y="3082"/>
                  <a:ext cx="31" cy="48"/>
                </a:xfrm>
                <a:custGeom>
                  <a:avLst/>
                  <a:gdLst>
                    <a:gd name="T0" fmla="*/ 60 w 60"/>
                    <a:gd name="T1" fmla="*/ 13 h 95"/>
                    <a:gd name="T2" fmla="*/ 36 w 60"/>
                    <a:gd name="T3" fmla="*/ 83 h 95"/>
                    <a:gd name="T4" fmla="*/ 12 w 60"/>
                    <a:gd name="T5" fmla="*/ 95 h 95"/>
                    <a:gd name="T6" fmla="*/ 1 w 60"/>
                    <a:gd name="T7" fmla="*/ 95 h 95"/>
                    <a:gd name="T8" fmla="*/ 0 w 60"/>
                    <a:gd name="T9" fmla="*/ 84 h 95"/>
                    <a:gd name="T10" fmla="*/ 6 w 60"/>
                    <a:gd name="T11" fmla="*/ 60 h 95"/>
                    <a:gd name="T12" fmla="*/ 42 w 60"/>
                    <a:gd name="T13" fmla="*/ 6 h 95"/>
                    <a:gd name="T14" fmla="*/ 56 w 60"/>
                    <a:gd name="T15" fmla="*/ 0 h 95"/>
                    <a:gd name="T16" fmla="*/ 60 w 60"/>
                    <a:gd name="T17" fmla="*/ 13 h 95"/>
                    <a:gd name="T18" fmla="*/ 60 w 60"/>
                    <a:gd name="T19" fmla="*/ 13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95"/>
                    <a:gd name="T32" fmla="*/ 60 w 60"/>
                    <a:gd name="T33" fmla="*/ 95 h 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95">
                      <a:moveTo>
                        <a:pt x="60" y="13"/>
                      </a:moveTo>
                      <a:lnTo>
                        <a:pt x="36" y="83"/>
                      </a:lnTo>
                      <a:lnTo>
                        <a:pt x="12" y="95"/>
                      </a:lnTo>
                      <a:lnTo>
                        <a:pt x="1" y="95"/>
                      </a:lnTo>
                      <a:lnTo>
                        <a:pt x="0" y="84"/>
                      </a:lnTo>
                      <a:lnTo>
                        <a:pt x="6" y="60"/>
                      </a:lnTo>
                      <a:lnTo>
                        <a:pt x="42" y="6"/>
                      </a:lnTo>
                      <a:lnTo>
                        <a:pt x="56" y="0"/>
                      </a:lnTo>
                      <a:lnTo>
                        <a:pt x="60" y="13"/>
                      </a:lnTo>
                      <a:close/>
                    </a:path>
                  </a:pathLst>
                </a:custGeom>
                <a:solidFill>
                  <a:srgbClr val="000000"/>
                </a:solidFill>
                <a:ln w="9525">
                  <a:noFill/>
                  <a:round/>
                  <a:headEnd/>
                  <a:tailEnd/>
                </a:ln>
              </p:spPr>
              <p:txBody>
                <a:bodyPr/>
                <a:lstStyle/>
                <a:p>
                  <a:endParaRPr lang="en-US"/>
                </a:p>
              </p:txBody>
            </p:sp>
            <p:sp>
              <p:nvSpPr>
                <p:cNvPr id="74967" name="Freeform 140"/>
                <p:cNvSpPr>
                  <a:spLocks/>
                </p:cNvSpPr>
                <p:nvPr/>
              </p:nvSpPr>
              <p:spPr bwMode="auto">
                <a:xfrm>
                  <a:off x="3385" y="3127"/>
                  <a:ext cx="52" cy="170"/>
                </a:xfrm>
                <a:custGeom>
                  <a:avLst/>
                  <a:gdLst>
                    <a:gd name="T0" fmla="*/ 12 w 104"/>
                    <a:gd name="T1" fmla="*/ 1 h 340"/>
                    <a:gd name="T2" fmla="*/ 44 w 104"/>
                    <a:gd name="T3" fmla="*/ 45 h 340"/>
                    <a:gd name="T4" fmla="*/ 71 w 104"/>
                    <a:gd name="T5" fmla="*/ 86 h 340"/>
                    <a:gd name="T6" fmla="*/ 96 w 104"/>
                    <a:gd name="T7" fmla="*/ 181 h 340"/>
                    <a:gd name="T8" fmla="*/ 104 w 104"/>
                    <a:gd name="T9" fmla="*/ 234 h 340"/>
                    <a:gd name="T10" fmla="*/ 95 w 104"/>
                    <a:gd name="T11" fmla="*/ 340 h 340"/>
                    <a:gd name="T12" fmla="*/ 81 w 104"/>
                    <a:gd name="T13" fmla="*/ 338 h 340"/>
                    <a:gd name="T14" fmla="*/ 78 w 104"/>
                    <a:gd name="T15" fmla="*/ 287 h 340"/>
                    <a:gd name="T16" fmla="*/ 72 w 104"/>
                    <a:gd name="T17" fmla="*/ 236 h 340"/>
                    <a:gd name="T18" fmla="*/ 65 w 104"/>
                    <a:gd name="T19" fmla="*/ 183 h 340"/>
                    <a:gd name="T20" fmla="*/ 62 w 104"/>
                    <a:gd name="T21" fmla="*/ 133 h 340"/>
                    <a:gd name="T22" fmla="*/ 48 w 104"/>
                    <a:gd name="T23" fmla="*/ 91 h 340"/>
                    <a:gd name="T24" fmla="*/ 27 w 104"/>
                    <a:gd name="T25" fmla="*/ 50 h 340"/>
                    <a:gd name="T26" fmla="*/ 0 w 104"/>
                    <a:gd name="T27" fmla="*/ 9 h 340"/>
                    <a:gd name="T28" fmla="*/ 1 w 104"/>
                    <a:gd name="T29" fmla="*/ 0 h 340"/>
                    <a:gd name="T30" fmla="*/ 12 w 104"/>
                    <a:gd name="T31" fmla="*/ 1 h 340"/>
                    <a:gd name="T32" fmla="*/ 12 w 104"/>
                    <a:gd name="T33" fmla="*/ 1 h 3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4"/>
                    <a:gd name="T52" fmla="*/ 0 h 340"/>
                    <a:gd name="T53" fmla="*/ 104 w 104"/>
                    <a:gd name="T54" fmla="*/ 340 h 3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4" h="340">
                      <a:moveTo>
                        <a:pt x="12" y="1"/>
                      </a:moveTo>
                      <a:lnTo>
                        <a:pt x="44" y="45"/>
                      </a:lnTo>
                      <a:lnTo>
                        <a:pt x="71" y="86"/>
                      </a:lnTo>
                      <a:lnTo>
                        <a:pt x="96" y="181"/>
                      </a:lnTo>
                      <a:lnTo>
                        <a:pt x="104" y="234"/>
                      </a:lnTo>
                      <a:lnTo>
                        <a:pt x="95" y="340"/>
                      </a:lnTo>
                      <a:lnTo>
                        <a:pt x="81" y="338"/>
                      </a:lnTo>
                      <a:lnTo>
                        <a:pt x="78" y="287"/>
                      </a:lnTo>
                      <a:lnTo>
                        <a:pt x="72" y="236"/>
                      </a:lnTo>
                      <a:lnTo>
                        <a:pt x="65" y="183"/>
                      </a:lnTo>
                      <a:lnTo>
                        <a:pt x="62" y="133"/>
                      </a:lnTo>
                      <a:lnTo>
                        <a:pt x="48" y="91"/>
                      </a:lnTo>
                      <a:lnTo>
                        <a:pt x="27" y="50"/>
                      </a:lnTo>
                      <a:lnTo>
                        <a:pt x="0" y="9"/>
                      </a:lnTo>
                      <a:lnTo>
                        <a:pt x="1" y="0"/>
                      </a:lnTo>
                      <a:lnTo>
                        <a:pt x="12" y="1"/>
                      </a:lnTo>
                      <a:close/>
                    </a:path>
                  </a:pathLst>
                </a:custGeom>
                <a:solidFill>
                  <a:srgbClr val="000000"/>
                </a:solidFill>
                <a:ln w="9525">
                  <a:noFill/>
                  <a:round/>
                  <a:headEnd/>
                  <a:tailEnd/>
                </a:ln>
              </p:spPr>
              <p:txBody>
                <a:bodyPr/>
                <a:lstStyle/>
                <a:p>
                  <a:endParaRPr lang="en-US"/>
                </a:p>
              </p:txBody>
            </p:sp>
            <p:sp>
              <p:nvSpPr>
                <p:cNvPr id="74968" name="Freeform 141"/>
                <p:cNvSpPr>
                  <a:spLocks/>
                </p:cNvSpPr>
                <p:nvPr/>
              </p:nvSpPr>
              <p:spPr bwMode="auto">
                <a:xfrm>
                  <a:off x="3329" y="3129"/>
                  <a:ext cx="61" cy="131"/>
                </a:xfrm>
                <a:custGeom>
                  <a:avLst/>
                  <a:gdLst>
                    <a:gd name="T0" fmla="*/ 0 w 122"/>
                    <a:gd name="T1" fmla="*/ 261 h 261"/>
                    <a:gd name="T2" fmla="*/ 12 w 122"/>
                    <a:gd name="T3" fmla="*/ 55 h 261"/>
                    <a:gd name="T4" fmla="*/ 27 w 122"/>
                    <a:gd name="T5" fmla="*/ 21 h 261"/>
                    <a:gd name="T6" fmla="*/ 39 w 122"/>
                    <a:gd name="T7" fmla="*/ 9 h 261"/>
                    <a:gd name="T8" fmla="*/ 57 w 122"/>
                    <a:gd name="T9" fmla="*/ 0 h 261"/>
                    <a:gd name="T10" fmla="*/ 63 w 122"/>
                    <a:gd name="T11" fmla="*/ 0 h 261"/>
                    <a:gd name="T12" fmla="*/ 101 w 122"/>
                    <a:gd name="T13" fmla="*/ 36 h 261"/>
                    <a:gd name="T14" fmla="*/ 122 w 122"/>
                    <a:gd name="T15" fmla="*/ 114 h 261"/>
                    <a:gd name="T16" fmla="*/ 109 w 122"/>
                    <a:gd name="T17" fmla="*/ 176 h 261"/>
                    <a:gd name="T18" fmla="*/ 95 w 122"/>
                    <a:gd name="T19" fmla="*/ 176 h 261"/>
                    <a:gd name="T20" fmla="*/ 81 w 122"/>
                    <a:gd name="T21" fmla="*/ 114 h 261"/>
                    <a:gd name="T22" fmla="*/ 75 w 122"/>
                    <a:gd name="T23" fmla="*/ 80 h 261"/>
                    <a:gd name="T24" fmla="*/ 62 w 122"/>
                    <a:gd name="T25" fmla="*/ 45 h 261"/>
                    <a:gd name="T26" fmla="*/ 59 w 122"/>
                    <a:gd name="T27" fmla="*/ 13 h 261"/>
                    <a:gd name="T28" fmla="*/ 47 w 122"/>
                    <a:gd name="T29" fmla="*/ 34 h 261"/>
                    <a:gd name="T30" fmla="*/ 44 w 122"/>
                    <a:gd name="T31" fmla="*/ 63 h 261"/>
                    <a:gd name="T32" fmla="*/ 20 w 122"/>
                    <a:gd name="T33" fmla="*/ 161 h 261"/>
                    <a:gd name="T34" fmla="*/ 13 w 122"/>
                    <a:gd name="T35" fmla="*/ 261 h 261"/>
                    <a:gd name="T36" fmla="*/ 0 w 122"/>
                    <a:gd name="T37" fmla="*/ 261 h 261"/>
                    <a:gd name="T38" fmla="*/ 0 w 122"/>
                    <a:gd name="T39" fmla="*/ 261 h 2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2"/>
                    <a:gd name="T61" fmla="*/ 0 h 261"/>
                    <a:gd name="T62" fmla="*/ 122 w 122"/>
                    <a:gd name="T63" fmla="*/ 261 h 2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2" h="261">
                      <a:moveTo>
                        <a:pt x="0" y="261"/>
                      </a:moveTo>
                      <a:lnTo>
                        <a:pt x="12" y="55"/>
                      </a:lnTo>
                      <a:lnTo>
                        <a:pt x="27" y="21"/>
                      </a:lnTo>
                      <a:lnTo>
                        <a:pt x="39" y="9"/>
                      </a:lnTo>
                      <a:lnTo>
                        <a:pt x="57" y="0"/>
                      </a:lnTo>
                      <a:lnTo>
                        <a:pt x="63" y="0"/>
                      </a:lnTo>
                      <a:lnTo>
                        <a:pt x="101" y="36"/>
                      </a:lnTo>
                      <a:lnTo>
                        <a:pt x="122" y="114"/>
                      </a:lnTo>
                      <a:lnTo>
                        <a:pt x="109" y="176"/>
                      </a:lnTo>
                      <a:lnTo>
                        <a:pt x="95" y="176"/>
                      </a:lnTo>
                      <a:lnTo>
                        <a:pt x="81" y="114"/>
                      </a:lnTo>
                      <a:lnTo>
                        <a:pt x="75" y="80"/>
                      </a:lnTo>
                      <a:lnTo>
                        <a:pt x="62" y="45"/>
                      </a:lnTo>
                      <a:lnTo>
                        <a:pt x="59" y="13"/>
                      </a:lnTo>
                      <a:lnTo>
                        <a:pt x="47" y="34"/>
                      </a:lnTo>
                      <a:lnTo>
                        <a:pt x="44" y="63"/>
                      </a:lnTo>
                      <a:lnTo>
                        <a:pt x="20" y="161"/>
                      </a:lnTo>
                      <a:lnTo>
                        <a:pt x="13" y="261"/>
                      </a:lnTo>
                      <a:lnTo>
                        <a:pt x="0" y="261"/>
                      </a:lnTo>
                      <a:close/>
                    </a:path>
                  </a:pathLst>
                </a:custGeom>
                <a:solidFill>
                  <a:srgbClr val="000000"/>
                </a:solidFill>
                <a:ln w="9525">
                  <a:noFill/>
                  <a:round/>
                  <a:headEnd/>
                  <a:tailEnd/>
                </a:ln>
              </p:spPr>
              <p:txBody>
                <a:bodyPr/>
                <a:lstStyle/>
                <a:p>
                  <a:endParaRPr lang="en-US"/>
                </a:p>
              </p:txBody>
            </p:sp>
            <p:sp>
              <p:nvSpPr>
                <p:cNvPr id="74969" name="Freeform 142"/>
                <p:cNvSpPr>
                  <a:spLocks/>
                </p:cNvSpPr>
                <p:nvPr/>
              </p:nvSpPr>
              <p:spPr bwMode="auto">
                <a:xfrm>
                  <a:off x="3346" y="3079"/>
                  <a:ext cx="16" cy="43"/>
                </a:xfrm>
                <a:custGeom>
                  <a:avLst/>
                  <a:gdLst>
                    <a:gd name="T0" fmla="*/ 12 w 31"/>
                    <a:gd name="T1" fmla="*/ 5 h 88"/>
                    <a:gd name="T2" fmla="*/ 22 w 31"/>
                    <a:gd name="T3" fmla="*/ 18 h 88"/>
                    <a:gd name="T4" fmla="*/ 31 w 31"/>
                    <a:gd name="T5" fmla="*/ 82 h 88"/>
                    <a:gd name="T6" fmla="*/ 24 w 31"/>
                    <a:gd name="T7" fmla="*/ 88 h 88"/>
                    <a:gd name="T8" fmla="*/ 18 w 31"/>
                    <a:gd name="T9" fmla="*/ 82 h 88"/>
                    <a:gd name="T10" fmla="*/ 12 w 31"/>
                    <a:gd name="T11" fmla="*/ 53 h 88"/>
                    <a:gd name="T12" fmla="*/ 0 w 31"/>
                    <a:gd name="T13" fmla="*/ 26 h 88"/>
                    <a:gd name="T14" fmla="*/ 0 w 31"/>
                    <a:gd name="T15" fmla="*/ 8 h 88"/>
                    <a:gd name="T16" fmla="*/ 4 w 31"/>
                    <a:gd name="T17" fmla="*/ 0 h 88"/>
                    <a:gd name="T18" fmla="*/ 12 w 31"/>
                    <a:gd name="T19" fmla="*/ 5 h 88"/>
                    <a:gd name="T20" fmla="*/ 12 w 31"/>
                    <a:gd name="T21" fmla="*/ 5 h 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88"/>
                    <a:gd name="T35" fmla="*/ 31 w 31"/>
                    <a:gd name="T36" fmla="*/ 88 h 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88">
                      <a:moveTo>
                        <a:pt x="12" y="5"/>
                      </a:moveTo>
                      <a:lnTo>
                        <a:pt x="22" y="18"/>
                      </a:lnTo>
                      <a:lnTo>
                        <a:pt x="31" y="82"/>
                      </a:lnTo>
                      <a:lnTo>
                        <a:pt x="24" y="88"/>
                      </a:lnTo>
                      <a:lnTo>
                        <a:pt x="18" y="82"/>
                      </a:lnTo>
                      <a:lnTo>
                        <a:pt x="12" y="53"/>
                      </a:lnTo>
                      <a:lnTo>
                        <a:pt x="0" y="26"/>
                      </a:lnTo>
                      <a:lnTo>
                        <a:pt x="0" y="8"/>
                      </a:lnTo>
                      <a:lnTo>
                        <a:pt x="4" y="0"/>
                      </a:lnTo>
                      <a:lnTo>
                        <a:pt x="12" y="5"/>
                      </a:lnTo>
                      <a:close/>
                    </a:path>
                  </a:pathLst>
                </a:custGeom>
                <a:solidFill>
                  <a:srgbClr val="000000"/>
                </a:solidFill>
                <a:ln w="9525">
                  <a:noFill/>
                  <a:round/>
                  <a:headEnd/>
                  <a:tailEnd/>
                </a:ln>
              </p:spPr>
              <p:txBody>
                <a:bodyPr/>
                <a:lstStyle/>
                <a:p>
                  <a:endParaRPr lang="en-US"/>
                </a:p>
              </p:txBody>
            </p:sp>
            <p:sp>
              <p:nvSpPr>
                <p:cNvPr id="74970" name="Freeform 143"/>
                <p:cNvSpPr>
                  <a:spLocks/>
                </p:cNvSpPr>
                <p:nvPr/>
              </p:nvSpPr>
              <p:spPr bwMode="auto">
                <a:xfrm>
                  <a:off x="3346" y="2900"/>
                  <a:ext cx="133" cy="116"/>
                </a:xfrm>
                <a:custGeom>
                  <a:avLst/>
                  <a:gdLst>
                    <a:gd name="T0" fmla="*/ 264 w 264"/>
                    <a:gd name="T1" fmla="*/ 7 h 231"/>
                    <a:gd name="T2" fmla="*/ 258 w 264"/>
                    <a:gd name="T3" fmla="*/ 30 h 231"/>
                    <a:gd name="T4" fmla="*/ 249 w 264"/>
                    <a:gd name="T5" fmla="*/ 48 h 231"/>
                    <a:gd name="T6" fmla="*/ 222 w 264"/>
                    <a:gd name="T7" fmla="*/ 80 h 231"/>
                    <a:gd name="T8" fmla="*/ 207 w 264"/>
                    <a:gd name="T9" fmla="*/ 93 h 231"/>
                    <a:gd name="T10" fmla="*/ 192 w 264"/>
                    <a:gd name="T11" fmla="*/ 108 h 231"/>
                    <a:gd name="T12" fmla="*/ 161 w 264"/>
                    <a:gd name="T13" fmla="*/ 143 h 231"/>
                    <a:gd name="T14" fmla="*/ 125 w 264"/>
                    <a:gd name="T15" fmla="*/ 169 h 231"/>
                    <a:gd name="T16" fmla="*/ 92 w 264"/>
                    <a:gd name="T17" fmla="*/ 192 h 231"/>
                    <a:gd name="T18" fmla="*/ 57 w 264"/>
                    <a:gd name="T19" fmla="*/ 211 h 231"/>
                    <a:gd name="T20" fmla="*/ 16 w 264"/>
                    <a:gd name="T21" fmla="*/ 231 h 231"/>
                    <a:gd name="T22" fmla="*/ 0 w 264"/>
                    <a:gd name="T23" fmla="*/ 223 h 231"/>
                    <a:gd name="T24" fmla="*/ 6 w 264"/>
                    <a:gd name="T25" fmla="*/ 205 h 231"/>
                    <a:gd name="T26" fmla="*/ 74 w 264"/>
                    <a:gd name="T27" fmla="*/ 166 h 231"/>
                    <a:gd name="T28" fmla="*/ 102 w 264"/>
                    <a:gd name="T29" fmla="*/ 143 h 231"/>
                    <a:gd name="T30" fmla="*/ 137 w 264"/>
                    <a:gd name="T31" fmla="*/ 119 h 231"/>
                    <a:gd name="T32" fmla="*/ 152 w 264"/>
                    <a:gd name="T33" fmla="*/ 101 h 231"/>
                    <a:gd name="T34" fmla="*/ 169 w 264"/>
                    <a:gd name="T35" fmla="*/ 87 h 231"/>
                    <a:gd name="T36" fmla="*/ 204 w 264"/>
                    <a:gd name="T37" fmla="*/ 66 h 231"/>
                    <a:gd name="T38" fmla="*/ 251 w 264"/>
                    <a:gd name="T39" fmla="*/ 6 h 231"/>
                    <a:gd name="T40" fmla="*/ 260 w 264"/>
                    <a:gd name="T41" fmla="*/ 0 h 231"/>
                    <a:gd name="T42" fmla="*/ 264 w 264"/>
                    <a:gd name="T43" fmla="*/ 7 h 231"/>
                    <a:gd name="T44" fmla="*/ 264 w 264"/>
                    <a:gd name="T45" fmla="*/ 7 h 2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4"/>
                    <a:gd name="T70" fmla="*/ 0 h 231"/>
                    <a:gd name="T71" fmla="*/ 264 w 264"/>
                    <a:gd name="T72" fmla="*/ 231 h 2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4" h="231">
                      <a:moveTo>
                        <a:pt x="264" y="7"/>
                      </a:moveTo>
                      <a:lnTo>
                        <a:pt x="258" y="30"/>
                      </a:lnTo>
                      <a:lnTo>
                        <a:pt x="249" y="48"/>
                      </a:lnTo>
                      <a:lnTo>
                        <a:pt x="222" y="80"/>
                      </a:lnTo>
                      <a:lnTo>
                        <a:pt x="207" y="93"/>
                      </a:lnTo>
                      <a:lnTo>
                        <a:pt x="192" y="108"/>
                      </a:lnTo>
                      <a:lnTo>
                        <a:pt x="161" y="143"/>
                      </a:lnTo>
                      <a:lnTo>
                        <a:pt x="125" y="169"/>
                      </a:lnTo>
                      <a:lnTo>
                        <a:pt x="92" y="192"/>
                      </a:lnTo>
                      <a:lnTo>
                        <a:pt x="57" y="211"/>
                      </a:lnTo>
                      <a:lnTo>
                        <a:pt x="16" y="231"/>
                      </a:lnTo>
                      <a:lnTo>
                        <a:pt x="0" y="223"/>
                      </a:lnTo>
                      <a:lnTo>
                        <a:pt x="6" y="205"/>
                      </a:lnTo>
                      <a:lnTo>
                        <a:pt x="74" y="166"/>
                      </a:lnTo>
                      <a:lnTo>
                        <a:pt x="102" y="143"/>
                      </a:lnTo>
                      <a:lnTo>
                        <a:pt x="137" y="119"/>
                      </a:lnTo>
                      <a:lnTo>
                        <a:pt x="152" y="101"/>
                      </a:lnTo>
                      <a:lnTo>
                        <a:pt x="169" y="87"/>
                      </a:lnTo>
                      <a:lnTo>
                        <a:pt x="204" y="66"/>
                      </a:lnTo>
                      <a:lnTo>
                        <a:pt x="251" y="6"/>
                      </a:lnTo>
                      <a:lnTo>
                        <a:pt x="260" y="0"/>
                      </a:lnTo>
                      <a:lnTo>
                        <a:pt x="264" y="7"/>
                      </a:lnTo>
                      <a:close/>
                    </a:path>
                  </a:pathLst>
                </a:custGeom>
                <a:solidFill>
                  <a:srgbClr val="000000"/>
                </a:solidFill>
                <a:ln w="9525">
                  <a:noFill/>
                  <a:round/>
                  <a:headEnd/>
                  <a:tailEnd/>
                </a:ln>
              </p:spPr>
              <p:txBody>
                <a:bodyPr/>
                <a:lstStyle/>
                <a:p>
                  <a:endParaRPr lang="en-US"/>
                </a:p>
              </p:txBody>
            </p:sp>
            <p:sp>
              <p:nvSpPr>
                <p:cNvPr id="74971" name="Freeform 144"/>
                <p:cNvSpPr>
                  <a:spLocks/>
                </p:cNvSpPr>
                <p:nvPr/>
              </p:nvSpPr>
              <p:spPr bwMode="auto">
                <a:xfrm>
                  <a:off x="3338" y="2790"/>
                  <a:ext cx="69" cy="29"/>
                </a:xfrm>
                <a:custGeom>
                  <a:avLst/>
                  <a:gdLst>
                    <a:gd name="T0" fmla="*/ 6 w 138"/>
                    <a:gd name="T1" fmla="*/ 8 h 58"/>
                    <a:gd name="T2" fmla="*/ 32 w 138"/>
                    <a:gd name="T3" fmla="*/ 0 h 58"/>
                    <a:gd name="T4" fmla="*/ 57 w 138"/>
                    <a:gd name="T5" fmla="*/ 0 h 58"/>
                    <a:gd name="T6" fmla="*/ 107 w 138"/>
                    <a:gd name="T7" fmla="*/ 12 h 58"/>
                    <a:gd name="T8" fmla="*/ 138 w 138"/>
                    <a:gd name="T9" fmla="*/ 48 h 58"/>
                    <a:gd name="T10" fmla="*/ 138 w 138"/>
                    <a:gd name="T11" fmla="*/ 58 h 58"/>
                    <a:gd name="T12" fmla="*/ 128 w 138"/>
                    <a:gd name="T13" fmla="*/ 58 h 58"/>
                    <a:gd name="T14" fmla="*/ 94 w 138"/>
                    <a:gd name="T15" fmla="*/ 35 h 58"/>
                    <a:gd name="T16" fmla="*/ 53 w 138"/>
                    <a:gd name="T17" fmla="*/ 26 h 58"/>
                    <a:gd name="T18" fmla="*/ 8 w 138"/>
                    <a:gd name="T19" fmla="*/ 21 h 58"/>
                    <a:gd name="T20" fmla="*/ 0 w 138"/>
                    <a:gd name="T21" fmla="*/ 17 h 58"/>
                    <a:gd name="T22" fmla="*/ 6 w 138"/>
                    <a:gd name="T23" fmla="*/ 8 h 58"/>
                    <a:gd name="T24" fmla="*/ 6 w 138"/>
                    <a:gd name="T25" fmla="*/ 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8"/>
                    <a:gd name="T40" fmla="*/ 0 h 58"/>
                    <a:gd name="T41" fmla="*/ 138 w 138"/>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8" h="58">
                      <a:moveTo>
                        <a:pt x="6" y="8"/>
                      </a:moveTo>
                      <a:lnTo>
                        <a:pt x="32" y="0"/>
                      </a:lnTo>
                      <a:lnTo>
                        <a:pt x="57" y="0"/>
                      </a:lnTo>
                      <a:lnTo>
                        <a:pt x="107" y="12"/>
                      </a:lnTo>
                      <a:lnTo>
                        <a:pt x="138" y="48"/>
                      </a:lnTo>
                      <a:lnTo>
                        <a:pt x="138" y="58"/>
                      </a:lnTo>
                      <a:lnTo>
                        <a:pt x="128" y="58"/>
                      </a:lnTo>
                      <a:lnTo>
                        <a:pt x="94" y="35"/>
                      </a:lnTo>
                      <a:lnTo>
                        <a:pt x="53" y="26"/>
                      </a:lnTo>
                      <a:lnTo>
                        <a:pt x="8" y="21"/>
                      </a:lnTo>
                      <a:lnTo>
                        <a:pt x="0" y="17"/>
                      </a:lnTo>
                      <a:lnTo>
                        <a:pt x="6" y="8"/>
                      </a:lnTo>
                      <a:close/>
                    </a:path>
                  </a:pathLst>
                </a:custGeom>
                <a:solidFill>
                  <a:srgbClr val="000000"/>
                </a:solidFill>
                <a:ln w="9525">
                  <a:noFill/>
                  <a:round/>
                  <a:headEnd/>
                  <a:tailEnd/>
                </a:ln>
              </p:spPr>
              <p:txBody>
                <a:bodyPr/>
                <a:lstStyle/>
                <a:p>
                  <a:endParaRPr lang="en-US"/>
                </a:p>
              </p:txBody>
            </p:sp>
            <p:sp>
              <p:nvSpPr>
                <p:cNvPr id="74972" name="Freeform 145"/>
                <p:cNvSpPr>
                  <a:spLocks/>
                </p:cNvSpPr>
                <p:nvPr/>
              </p:nvSpPr>
              <p:spPr bwMode="auto">
                <a:xfrm>
                  <a:off x="3337" y="2831"/>
                  <a:ext cx="61" cy="19"/>
                </a:xfrm>
                <a:custGeom>
                  <a:avLst/>
                  <a:gdLst>
                    <a:gd name="T0" fmla="*/ 12 w 120"/>
                    <a:gd name="T1" fmla="*/ 0 h 39"/>
                    <a:gd name="T2" fmla="*/ 66 w 120"/>
                    <a:gd name="T3" fmla="*/ 12 h 39"/>
                    <a:gd name="T4" fmla="*/ 113 w 120"/>
                    <a:gd name="T5" fmla="*/ 7 h 39"/>
                    <a:gd name="T6" fmla="*/ 120 w 120"/>
                    <a:gd name="T7" fmla="*/ 12 h 39"/>
                    <a:gd name="T8" fmla="*/ 116 w 120"/>
                    <a:gd name="T9" fmla="*/ 19 h 39"/>
                    <a:gd name="T10" fmla="*/ 89 w 120"/>
                    <a:gd name="T11" fmla="*/ 30 h 39"/>
                    <a:gd name="T12" fmla="*/ 61 w 120"/>
                    <a:gd name="T13" fmla="*/ 39 h 39"/>
                    <a:gd name="T14" fmla="*/ 36 w 120"/>
                    <a:gd name="T15" fmla="*/ 27 h 39"/>
                    <a:gd name="T16" fmla="*/ 10 w 120"/>
                    <a:gd name="T17" fmla="*/ 21 h 39"/>
                    <a:gd name="T18" fmla="*/ 0 w 120"/>
                    <a:gd name="T19" fmla="*/ 9 h 39"/>
                    <a:gd name="T20" fmla="*/ 3 w 120"/>
                    <a:gd name="T21" fmla="*/ 1 h 39"/>
                    <a:gd name="T22" fmla="*/ 12 w 120"/>
                    <a:gd name="T23" fmla="*/ 0 h 39"/>
                    <a:gd name="T24" fmla="*/ 12 w 120"/>
                    <a:gd name="T25" fmla="*/ 0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
                    <a:gd name="T40" fmla="*/ 0 h 39"/>
                    <a:gd name="T41" fmla="*/ 120 w 120"/>
                    <a:gd name="T42" fmla="*/ 39 h 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 h="39">
                      <a:moveTo>
                        <a:pt x="12" y="0"/>
                      </a:moveTo>
                      <a:lnTo>
                        <a:pt x="66" y="12"/>
                      </a:lnTo>
                      <a:lnTo>
                        <a:pt x="113" y="7"/>
                      </a:lnTo>
                      <a:lnTo>
                        <a:pt x="120" y="12"/>
                      </a:lnTo>
                      <a:lnTo>
                        <a:pt x="116" y="19"/>
                      </a:lnTo>
                      <a:lnTo>
                        <a:pt x="89" y="30"/>
                      </a:lnTo>
                      <a:lnTo>
                        <a:pt x="61" y="39"/>
                      </a:lnTo>
                      <a:lnTo>
                        <a:pt x="36" y="27"/>
                      </a:lnTo>
                      <a:lnTo>
                        <a:pt x="10" y="21"/>
                      </a:lnTo>
                      <a:lnTo>
                        <a:pt x="0" y="9"/>
                      </a:lnTo>
                      <a:lnTo>
                        <a:pt x="3" y="1"/>
                      </a:lnTo>
                      <a:lnTo>
                        <a:pt x="12" y="0"/>
                      </a:lnTo>
                      <a:close/>
                    </a:path>
                  </a:pathLst>
                </a:custGeom>
                <a:solidFill>
                  <a:srgbClr val="000000"/>
                </a:solidFill>
                <a:ln w="9525">
                  <a:noFill/>
                  <a:round/>
                  <a:headEnd/>
                  <a:tailEnd/>
                </a:ln>
              </p:spPr>
              <p:txBody>
                <a:bodyPr/>
                <a:lstStyle/>
                <a:p>
                  <a:endParaRPr lang="en-US"/>
                </a:p>
              </p:txBody>
            </p:sp>
            <p:sp>
              <p:nvSpPr>
                <p:cNvPr id="74973" name="Freeform 146"/>
                <p:cNvSpPr>
                  <a:spLocks/>
                </p:cNvSpPr>
                <p:nvPr/>
              </p:nvSpPr>
              <p:spPr bwMode="auto">
                <a:xfrm>
                  <a:off x="3276" y="2594"/>
                  <a:ext cx="305" cy="265"/>
                </a:xfrm>
                <a:custGeom>
                  <a:avLst/>
                  <a:gdLst>
                    <a:gd name="T0" fmla="*/ 20 w 611"/>
                    <a:gd name="T1" fmla="*/ 128 h 529"/>
                    <a:gd name="T2" fmla="*/ 86 w 611"/>
                    <a:gd name="T3" fmla="*/ 87 h 529"/>
                    <a:gd name="T4" fmla="*/ 109 w 611"/>
                    <a:gd name="T5" fmla="*/ 48 h 529"/>
                    <a:gd name="T6" fmla="*/ 145 w 611"/>
                    <a:gd name="T7" fmla="*/ 33 h 529"/>
                    <a:gd name="T8" fmla="*/ 222 w 611"/>
                    <a:gd name="T9" fmla="*/ 0 h 529"/>
                    <a:gd name="T10" fmla="*/ 369 w 611"/>
                    <a:gd name="T11" fmla="*/ 3 h 529"/>
                    <a:gd name="T12" fmla="*/ 455 w 611"/>
                    <a:gd name="T13" fmla="*/ 33 h 529"/>
                    <a:gd name="T14" fmla="*/ 508 w 611"/>
                    <a:gd name="T15" fmla="*/ 86 h 529"/>
                    <a:gd name="T16" fmla="*/ 546 w 611"/>
                    <a:gd name="T17" fmla="*/ 119 h 529"/>
                    <a:gd name="T18" fmla="*/ 583 w 611"/>
                    <a:gd name="T19" fmla="*/ 175 h 529"/>
                    <a:gd name="T20" fmla="*/ 593 w 611"/>
                    <a:gd name="T21" fmla="*/ 261 h 529"/>
                    <a:gd name="T22" fmla="*/ 609 w 611"/>
                    <a:gd name="T23" fmla="*/ 328 h 529"/>
                    <a:gd name="T24" fmla="*/ 579 w 611"/>
                    <a:gd name="T25" fmla="*/ 412 h 529"/>
                    <a:gd name="T26" fmla="*/ 553 w 611"/>
                    <a:gd name="T27" fmla="*/ 506 h 529"/>
                    <a:gd name="T28" fmla="*/ 528 w 611"/>
                    <a:gd name="T29" fmla="*/ 529 h 529"/>
                    <a:gd name="T30" fmla="*/ 515 w 611"/>
                    <a:gd name="T31" fmla="*/ 509 h 529"/>
                    <a:gd name="T32" fmla="*/ 543 w 611"/>
                    <a:gd name="T33" fmla="*/ 462 h 529"/>
                    <a:gd name="T34" fmla="*/ 579 w 611"/>
                    <a:gd name="T35" fmla="*/ 365 h 529"/>
                    <a:gd name="T36" fmla="*/ 561 w 611"/>
                    <a:gd name="T37" fmla="*/ 261 h 529"/>
                    <a:gd name="T38" fmla="*/ 561 w 611"/>
                    <a:gd name="T39" fmla="*/ 180 h 529"/>
                    <a:gd name="T40" fmla="*/ 540 w 611"/>
                    <a:gd name="T41" fmla="*/ 146 h 529"/>
                    <a:gd name="T42" fmla="*/ 509 w 611"/>
                    <a:gd name="T43" fmla="*/ 118 h 529"/>
                    <a:gd name="T44" fmla="*/ 473 w 611"/>
                    <a:gd name="T45" fmla="*/ 87 h 529"/>
                    <a:gd name="T46" fmla="*/ 422 w 611"/>
                    <a:gd name="T47" fmla="*/ 38 h 529"/>
                    <a:gd name="T48" fmla="*/ 360 w 611"/>
                    <a:gd name="T49" fmla="*/ 24 h 529"/>
                    <a:gd name="T50" fmla="*/ 227 w 611"/>
                    <a:gd name="T51" fmla="*/ 21 h 529"/>
                    <a:gd name="T52" fmla="*/ 177 w 611"/>
                    <a:gd name="T53" fmla="*/ 48 h 529"/>
                    <a:gd name="T54" fmla="*/ 123 w 611"/>
                    <a:gd name="T55" fmla="*/ 69 h 529"/>
                    <a:gd name="T56" fmla="*/ 92 w 611"/>
                    <a:gd name="T57" fmla="*/ 122 h 529"/>
                    <a:gd name="T58" fmla="*/ 67 w 611"/>
                    <a:gd name="T59" fmla="*/ 140 h 529"/>
                    <a:gd name="T60" fmla="*/ 17 w 611"/>
                    <a:gd name="T61" fmla="*/ 180 h 529"/>
                    <a:gd name="T62" fmla="*/ 5 w 611"/>
                    <a:gd name="T63" fmla="*/ 220 h 529"/>
                    <a:gd name="T64" fmla="*/ 0 w 611"/>
                    <a:gd name="T65" fmla="*/ 213 h 5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1"/>
                    <a:gd name="T100" fmla="*/ 0 h 529"/>
                    <a:gd name="T101" fmla="*/ 611 w 611"/>
                    <a:gd name="T102" fmla="*/ 529 h 5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1" h="529">
                      <a:moveTo>
                        <a:pt x="0" y="213"/>
                      </a:moveTo>
                      <a:lnTo>
                        <a:pt x="20" y="128"/>
                      </a:lnTo>
                      <a:lnTo>
                        <a:pt x="58" y="115"/>
                      </a:lnTo>
                      <a:lnTo>
                        <a:pt x="86" y="87"/>
                      </a:lnTo>
                      <a:lnTo>
                        <a:pt x="95" y="66"/>
                      </a:lnTo>
                      <a:lnTo>
                        <a:pt x="109" y="48"/>
                      </a:lnTo>
                      <a:lnTo>
                        <a:pt x="124" y="38"/>
                      </a:lnTo>
                      <a:lnTo>
                        <a:pt x="145" y="33"/>
                      </a:lnTo>
                      <a:lnTo>
                        <a:pt x="191" y="9"/>
                      </a:lnTo>
                      <a:lnTo>
                        <a:pt x="222" y="0"/>
                      </a:lnTo>
                      <a:lnTo>
                        <a:pt x="268" y="7"/>
                      </a:lnTo>
                      <a:lnTo>
                        <a:pt x="369" y="3"/>
                      </a:lnTo>
                      <a:lnTo>
                        <a:pt x="413" y="9"/>
                      </a:lnTo>
                      <a:lnTo>
                        <a:pt x="455" y="33"/>
                      </a:lnTo>
                      <a:lnTo>
                        <a:pt x="488" y="69"/>
                      </a:lnTo>
                      <a:lnTo>
                        <a:pt x="508" y="86"/>
                      </a:lnTo>
                      <a:lnTo>
                        <a:pt x="528" y="103"/>
                      </a:lnTo>
                      <a:lnTo>
                        <a:pt x="546" y="119"/>
                      </a:lnTo>
                      <a:lnTo>
                        <a:pt x="561" y="136"/>
                      </a:lnTo>
                      <a:lnTo>
                        <a:pt x="583" y="175"/>
                      </a:lnTo>
                      <a:lnTo>
                        <a:pt x="591" y="223"/>
                      </a:lnTo>
                      <a:lnTo>
                        <a:pt x="593" y="261"/>
                      </a:lnTo>
                      <a:lnTo>
                        <a:pt x="597" y="294"/>
                      </a:lnTo>
                      <a:lnTo>
                        <a:pt x="609" y="328"/>
                      </a:lnTo>
                      <a:lnTo>
                        <a:pt x="611" y="376"/>
                      </a:lnTo>
                      <a:lnTo>
                        <a:pt x="579" y="412"/>
                      </a:lnTo>
                      <a:lnTo>
                        <a:pt x="567" y="479"/>
                      </a:lnTo>
                      <a:lnTo>
                        <a:pt x="553" y="506"/>
                      </a:lnTo>
                      <a:lnTo>
                        <a:pt x="543" y="518"/>
                      </a:lnTo>
                      <a:lnTo>
                        <a:pt x="528" y="529"/>
                      </a:lnTo>
                      <a:lnTo>
                        <a:pt x="511" y="524"/>
                      </a:lnTo>
                      <a:lnTo>
                        <a:pt x="515" y="509"/>
                      </a:lnTo>
                      <a:lnTo>
                        <a:pt x="535" y="488"/>
                      </a:lnTo>
                      <a:lnTo>
                        <a:pt x="543" y="462"/>
                      </a:lnTo>
                      <a:lnTo>
                        <a:pt x="547" y="403"/>
                      </a:lnTo>
                      <a:lnTo>
                        <a:pt x="579" y="365"/>
                      </a:lnTo>
                      <a:lnTo>
                        <a:pt x="580" y="334"/>
                      </a:lnTo>
                      <a:lnTo>
                        <a:pt x="561" y="261"/>
                      </a:lnTo>
                      <a:lnTo>
                        <a:pt x="568" y="223"/>
                      </a:lnTo>
                      <a:lnTo>
                        <a:pt x="561" y="180"/>
                      </a:lnTo>
                      <a:lnTo>
                        <a:pt x="552" y="163"/>
                      </a:lnTo>
                      <a:lnTo>
                        <a:pt x="540" y="146"/>
                      </a:lnTo>
                      <a:lnTo>
                        <a:pt x="525" y="131"/>
                      </a:lnTo>
                      <a:lnTo>
                        <a:pt x="509" y="118"/>
                      </a:lnTo>
                      <a:lnTo>
                        <a:pt x="491" y="103"/>
                      </a:lnTo>
                      <a:lnTo>
                        <a:pt x="473" y="87"/>
                      </a:lnTo>
                      <a:lnTo>
                        <a:pt x="443" y="50"/>
                      </a:lnTo>
                      <a:lnTo>
                        <a:pt x="422" y="38"/>
                      </a:lnTo>
                      <a:lnTo>
                        <a:pt x="402" y="28"/>
                      </a:lnTo>
                      <a:lnTo>
                        <a:pt x="360" y="24"/>
                      </a:lnTo>
                      <a:lnTo>
                        <a:pt x="265" y="28"/>
                      </a:lnTo>
                      <a:lnTo>
                        <a:pt x="227" y="21"/>
                      </a:lnTo>
                      <a:lnTo>
                        <a:pt x="201" y="33"/>
                      </a:lnTo>
                      <a:lnTo>
                        <a:pt x="177" y="48"/>
                      </a:lnTo>
                      <a:lnTo>
                        <a:pt x="148" y="60"/>
                      </a:lnTo>
                      <a:lnTo>
                        <a:pt x="123" y="69"/>
                      </a:lnTo>
                      <a:lnTo>
                        <a:pt x="107" y="93"/>
                      </a:lnTo>
                      <a:lnTo>
                        <a:pt x="92" y="122"/>
                      </a:lnTo>
                      <a:lnTo>
                        <a:pt x="80" y="133"/>
                      </a:lnTo>
                      <a:lnTo>
                        <a:pt x="67" y="140"/>
                      </a:lnTo>
                      <a:lnTo>
                        <a:pt x="30" y="152"/>
                      </a:lnTo>
                      <a:lnTo>
                        <a:pt x="17" y="180"/>
                      </a:lnTo>
                      <a:lnTo>
                        <a:pt x="12" y="217"/>
                      </a:lnTo>
                      <a:lnTo>
                        <a:pt x="5" y="220"/>
                      </a:lnTo>
                      <a:lnTo>
                        <a:pt x="0" y="213"/>
                      </a:lnTo>
                      <a:close/>
                    </a:path>
                  </a:pathLst>
                </a:custGeom>
                <a:solidFill>
                  <a:srgbClr val="000000"/>
                </a:solidFill>
                <a:ln w="9525">
                  <a:noFill/>
                  <a:round/>
                  <a:headEnd/>
                  <a:tailEnd/>
                </a:ln>
              </p:spPr>
              <p:txBody>
                <a:bodyPr/>
                <a:lstStyle/>
                <a:p>
                  <a:endParaRPr lang="en-US"/>
                </a:p>
              </p:txBody>
            </p:sp>
            <p:sp>
              <p:nvSpPr>
                <p:cNvPr id="74974" name="Freeform 147"/>
                <p:cNvSpPr>
                  <a:spLocks/>
                </p:cNvSpPr>
                <p:nvPr/>
              </p:nvSpPr>
              <p:spPr bwMode="auto">
                <a:xfrm>
                  <a:off x="3302" y="2702"/>
                  <a:ext cx="164" cy="47"/>
                </a:xfrm>
                <a:custGeom>
                  <a:avLst/>
                  <a:gdLst>
                    <a:gd name="T0" fmla="*/ 9 w 328"/>
                    <a:gd name="T1" fmla="*/ 58 h 94"/>
                    <a:gd name="T2" fmla="*/ 63 w 328"/>
                    <a:gd name="T3" fmla="*/ 58 h 94"/>
                    <a:gd name="T4" fmla="*/ 98 w 328"/>
                    <a:gd name="T5" fmla="*/ 41 h 94"/>
                    <a:gd name="T6" fmla="*/ 125 w 328"/>
                    <a:gd name="T7" fmla="*/ 24 h 94"/>
                    <a:gd name="T8" fmla="*/ 156 w 328"/>
                    <a:gd name="T9" fmla="*/ 9 h 94"/>
                    <a:gd name="T10" fmla="*/ 190 w 328"/>
                    <a:gd name="T11" fmla="*/ 0 h 94"/>
                    <a:gd name="T12" fmla="*/ 221 w 328"/>
                    <a:gd name="T13" fmla="*/ 18 h 94"/>
                    <a:gd name="T14" fmla="*/ 271 w 328"/>
                    <a:gd name="T15" fmla="*/ 49 h 94"/>
                    <a:gd name="T16" fmla="*/ 293 w 328"/>
                    <a:gd name="T17" fmla="*/ 61 h 94"/>
                    <a:gd name="T18" fmla="*/ 322 w 328"/>
                    <a:gd name="T19" fmla="*/ 67 h 94"/>
                    <a:gd name="T20" fmla="*/ 328 w 328"/>
                    <a:gd name="T21" fmla="*/ 73 h 94"/>
                    <a:gd name="T22" fmla="*/ 322 w 328"/>
                    <a:gd name="T23" fmla="*/ 79 h 94"/>
                    <a:gd name="T24" fmla="*/ 264 w 328"/>
                    <a:gd name="T25" fmla="*/ 65 h 94"/>
                    <a:gd name="T26" fmla="*/ 240 w 328"/>
                    <a:gd name="T27" fmla="*/ 50 h 94"/>
                    <a:gd name="T28" fmla="*/ 210 w 328"/>
                    <a:gd name="T29" fmla="*/ 37 h 94"/>
                    <a:gd name="T30" fmla="*/ 187 w 328"/>
                    <a:gd name="T31" fmla="*/ 17 h 94"/>
                    <a:gd name="T32" fmla="*/ 154 w 328"/>
                    <a:gd name="T33" fmla="*/ 28 h 94"/>
                    <a:gd name="T34" fmla="*/ 130 w 328"/>
                    <a:gd name="T35" fmla="*/ 50 h 94"/>
                    <a:gd name="T36" fmla="*/ 107 w 328"/>
                    <a:gd name="T37" fmla="*/ 74 h 94"/>
                    <a:gd name="T38" fmla="*/ 94 w 328"/>
                    <a:gd name="T39" fmla="*/ 85 h 94"/>
                    <a:gd name="T40" fmla="*/ 76 w 328"/>
                    <a:gd name="T41" fmla="*/ 94 h 94"/>
                    <a:gd name="T42" fmla="*/ 39 w 328"/>
                    <a:gd name="T43" fmla="*/ 89 h 94"/>
                    <a:gd name="T44" fmla="*/ 5 w 328"/>
                    <a:gd name="T45" fmla="*/ 71 h 94"/>
                    <a:gd name="T46" fmla="*/ 0 w 328"/>
                    <a:gd name="T47" fmla="*/ 62 h 94"/>
                    <a:gd name="T48" fmla="*/ 9 w 328"/>
                    <a:gd name="T49" fmla="*/ 58 h 94"/>
                    <a:gd name="T50" fmla="*/ 9 w 328"/>
                    <a:gd name="T51" fmla="*/ 58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8"/>
                    <a:gd name="T79" fmla="*/ 0 h 94"/>
                    <a:gd name="T80" fmla="*/ 328 w 328"/>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8" h="94">
                      <a:moveTo>
                        <a:pt x="9" y="58"/>
                      </a:moveTo>
                      <a:lnTo>
                        <a:pt x="63" y="58"/>
                      </a:lnTo>
                      <a:lnTo>
                        <a:pt x="98" y="41"/>
                      </a:lnTo>
                      <a:lnTo>
                        <a:pt x="125" y="24"/>
                      </a:lnTo>
                      <a:lnTo>
                        <a:pt x="156" y="9"/>
                      </a:lnTo>
                      <a:lnTo>
                        <a:pt x="190" y="0"/>
                      </a:lnTo>
                      <a:lnTo>
                        <a:pt x="221" y="18"/>
                      </a:lnTo>
                      <a:lnTo>
                        <a:pt x="271" y="49"/>
                      </a:lnTo>
                      <a:lnTo>
                        <a:pt x="293" y="61"/>
                      </a:lnTo>
                      <a:lnTo>
                        <a:pt x="322" y="67"/>
                      </a:lnTo>
                      <a:lnTo>
                        <a:pt x="328" y="73"/>
                      </a:lnTo>
                      <a:lnTo>
                        <a:pt x="322" y="79"/>
                      </a:lnTo>
                      <a:lnTo>
                        <a:pt x="264" y="65"/>
                      </a:lnTo>
                      <a:lnTo>
                        <a:pt x="240" y="50"/>
                      </a:lnTo>
                      <a:lnTo>
                        <a:pt x="210" y="37"/>
                      </a:lnTo>
                      <a:lnTo>
                        <a:pt x="187" y="17"/>
                      </a:lnTo>
                      <a:lnTo>
                        <a:pt x="154" y="28"/>
                      </a:lnTo>
                      <a:lnTo>
                        <a:pt x="130" y="50"/>
                      </a:lnTo>
                      <a:lnTo>
                        <a:pt x="107" y="74"/>
                      </a:lnTo>
                      <a:lnTo>
                        <a:pt x="94" y="85"/>
                      </a:lnTo>
                      <a:lnTo>
                        <a:pt x="76" y="94"/>
                      </a:lnTo>
                      <a:lnTo>
                        <a:pt x="39" y="89"/>
                      </a:lnTo>
                      <a:lnTo>
                        <a:pt x="5" y="71"/>
                      </a:lnTo>
                      <a:lnTo>
                        <a:pt x="0" y="62"/>
                      </a:lnTo>
                      <a:lnTo>
                        <a:pt x="9" y="58"/>
                      </a:lnTo>
                      <a:close/>
                    </a:path>
                  </a:pathLst>
                </a:custGeom>
                <a:solidFill>
                  <a:srgbClr val="000000"/>
                </a:solidFill>
                <a:ln w="9525">
                  <a:noFill/>
                  <a:round/>
                  <a:headEnd/>
                  <a:tailEnd/>
                </a:ln>
              </p:spPr>
              <p:txBody>
                <a:bodyPr/>
                <a:lstStyle/>
                <a:p>
                  <a:endParaRPr lang="en-US"/>
                </a:p>
              </p:txBody>
            </p:sp>
            <p:sp>
              <p:nvSpPr>
                <p:cNvPr id="74975" name="Freeform 148"/>
                <p:cNvSpPr>
                  <a:spLocks/>
                </p:cNvSpPr>
                <p:nvPr/>
              </p:nvSpPr>
              <p:spPr bwMode="auto">
                <a:xfrm>
                  <a:off x="3434" y="2754"/>
                  <a:ext cx="31" cy="71"/>
                </a:xfrm>
                <a:custGeom>
                  <a:avLst/>
                  <a:gdLst>
                    <a:gd name="T0" fmla="*/ 6 w 62"/>
                    <a:gd name="T1" fmla="*/ 0 h 142"/>
                    <a:gd name="T2" fmla="*/ 59 w 62"/>
                    <a:gd name="T3" fmla="*/ 25 h 142"/>
                    <a:gd name="T4" fmla="*/ 62 w 62"/>
                    <a:gd name="T5" fmla="*/ 46 h 142"/>
                    <a:gd name="T6" fmla="*/ 54 w 62"/>
                    <a:gd name="T7" fmla="*/ 72 h 142"/>
                    <a:gd name="T8" fmla="*/ 60 w 62"/>
                    <a:gd name="T9" fmla="*/ 128 h 142"/>
                    <a:gd name="T10" fmla="*/ 54 w 62"/>
                    <a:gd name="T11" fmla="*/ 142 h 142"/>
                    <a:gd name="T12" fmla="*/ 42 w 62"/>
                    <a:gd name="T13" fmla="*/ 136 h 142"/>
                    <a:gd name="T14" fmla="*/ 21 w 62"/>
                    <a:gd name="T15" fmla="*/ 63 h 142"/>
                    <a:gd name="T16" fmla="*/ 41 w 62"/>
                    <a:gd name="T17" fmla="*/ 33 h 142"/>
                    <a:gd name="T18" fmla="*/ 26 w 62"/>
                    <a:gd name="T19" fmla="*/ 19 h 142"/>
                    <a:gd name="T20" fmla="*/ 4 w 62"/>
                    <a:gd name="T21" fmla="*/ 15 h 142"/>
                    <a:gd name="T22" fmla="*/ 0 w 62"/>
                    <a:gd name="T23" fmla="*/ 7 h 142"/>
                    <a:gd name="T24" fmla="*/ 6 w 62"/>
                    <a:gd name="T25" fmla="*/ 0 h 142"/>
                    <a:gd name="T26" fmla="*/ 6 w 62"/>
                    <a:gd name="T27" fmla="*/ 0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
                    <a:gd name="T43" fmla="*/ 0 h 142"/>
                    <a:gd name="T44" fmla="*/ 62 w 62"/>
                    <a:gd name="T45" fmla="*/ 142 h 1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 h="142">
                      <a:moveTo>
                        <a:pt x="6" y="0"/>
                      </a:moveTo>
                      <a:lnTo>
                        <a:pt x="59" y="25"/>
                      </a:lnTo>
                      <a:lnTo>
                        <a:pt x="62" y="46"/>
                      </a:lnTo>
                      <a:lnTo>
                        <a:pt x="54" y="72"/>
                      </a:lnTo>
                      <a:lnTo>
                        <a:pt x="60" y="128"/>
                      </a:lnTo>
                      <a:lnTo>
                        <a:pt x="54" y="142"/>
                      </a:lnTo>
                      <a:lnTo>
                        <a:pt x="42" y="136"/>
                      </a:lnTo>
                      <a:lnTo>
                        <a:pt x="21" y="63"/>
                      </a:lnTo>
                      <a:lnTo>
                        <a:pt x="41" y="33"/>
                      </a:lnTo>
                      <a:lnTo>
                        <a:pt x="26" y="19"/>
                      </a:lnTo>
                      <a:lnTo>
                        <a:pt x="4" y="15"/>
                      </a:lnTo>
                      <a:lnTo>
                        <a:pt x="0" y="7"/>
                      </a:lnTo>
                      <a:lnTo>
                        <a:pt x="6" y="0"/>
                      </a:lnTo>
                      <a:close/>
                    </a:path>
                  </a:pathLst>
                </a:custGeom>
                <a:solidFill>
                  <a:srgbClr val="000000"/>
                </a:solidFill>
                <a:ln w="9525">
                  <a:noFill/>
                  <a:round/>
                  <a:headEnd/>
                  <a:tailEnd/>
                </a:ln>
              </p:spPr>
              <p:txBody>
                <a:bodyPr/>
                <a:lstStyle/>
                <a:p>
                  <a:endParaRPr lang="en-US"/>
                </a:p>
              </p:txBody>
            </p:sp>
            <p:sp>
              <p:nvSpPr>
                <p:cNvPr id="74976" name="Freeform 149"/>
                <p:cNvSpPr>
                  <a:spLocks/>
                </p:cNvSpPr>
                <p:nvPr/>
              </p:nvSpPr>
              <p:spPr bwMode="auto">
                <a:xfrm>
                  <a:off x="3485" y="2778"/>
                  <a:ext cx="52" cy="89"/>
                </a:xfrm>
                <a:custGeom>
                  <a:avLst/>
                  <a:gdLst>
                    <a:gd name="T0" fmla="*/ 6 w 103"/>
                    <a:gd name="T1" fmla="*/ 0 h 178"/>
                    <a:gd name="T2" fmla="*/ 83 w 103"/>
                    <a:gd name="T3" fmla="*/ 21 h 178"/>
                    <a:gd name="T4" fmla="*/ 103 w 103"/>
                    <a:gd name="T5" fmla="*/ 60 h 178"/>
                    <a:gd name="T6" fmla="*/ 95 w 103"/>
                    <a:gd name="T7" fmla="*/ 104 h 178"/>
                    <a:gd name="T8" fmla="*/ 68 w 103"/>
                    <a:gd name="T9" fmla="*/ 140 h 178"/>
                    <a:gd name="T10" fmla="*/ 60 w 103"/>
                    <a:gd name="T11" fmla="*/ 163 h 178"/>
                    <a:gd name="T12" fmla="*/ 41 w 103"/>
                    <a:gd name="T13" fmla="*/ 178 h 178"/>
                    <a:gd name="T14" fmla="*/ 24 w 103"/>
                    <a:gd name="T15" fmla="*/ 177 h 178"/>
                    <a:gd name="T16" fmla="*/ 25 w 103"/>
                    <a:gd name="T17" fmla="*/ 160 h 178"/>
                    <a:gd name="T18" fmla="*/ 34 w 103"/>
                    <a:gd name="T19" fmla="*/ 131 h 178"/>
                    <a:gd name="T20" fmla="*/ 50 w 103"/>
                    <a:gd name="T21" fmla="*/ 110 h 178"/>
                    <a:gd name="T22" fmla="*/ 63 w 103"/>
                    <a:gd name="T23" fmla="*/ 88 h 178"/>
                    <a:gd name="T24" fmla="*/ 74 w 103"/>
                    <a:gd name="T25" fmla="*/ 32 h 178"/>
                    <a:gd name="T26" fmla="*/ 44 w 103"/>
                    <a:gd name="T27" fmla="*/ 17 h 178"/>
                    <a:gd name="T28" fmla="*/ 6 w 103"/>
                    <a:gd name="T29" fmla="*/ 14 h 178"/>
                    <a:gd name="T30" fmla="*/ 0 w 103"/>
                    <a:gd name="T31" fmla="*/ 7 h 178"/>
                    <a:gd name="T32" fmla="*/ 6 w 103"/>
                    <a:gd name="T33" fmla="*/ 0 h 178"/>
                    <a:gd name="T34" fmla="*/ 6 w 103"/>
                    <a:gd name="T35" fmla="*/ 0 h 1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
                    <a:gd name="T55" fmla="*/ 0 h 178"/>
                    <a:gd name="T56" fmla="*/ 103 w 103"/>
                    <a:gd name="T57" fmla="*/ 178 h 1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 h="178">
                      <a:moveTo>
                        <a:pt x="6" y="0"/>
                      </a:moveTo>
                      <a:lnTo>
                        <a:pt x="83" y="21"/>
                      </a:lnTo>
                      <a:lnTo>
                        <a:pt x="103" y="60"/>
                      </a:lnTo>
                      <a:lnTo>
                        <a:pt x="95" y="104"/>
                      </a:lnTo>
                      <a:lnTo>
                        <a:pt x="68" y="140"/>
                      </a:lnTo>
                      <a:lnTo>
                        <a:pt x="60" y="163"/>
                      </a:lnTo>
                      <a:lnTo>
                        <a:pt x="41" y="178"/>
                      </a:lnTo>
                      <a:lnTo>
                        <a:pt x="24" y="177"/>
                      </a:lnTo>
                      <a:lnTo>
                        <a:pt x="25" y="160"/>
                      </a:lnTo>
                      <a:lnTo>
                        <a:pt x="34" y="131"/>
                      </a:lnTo>
                      <a:lnTo>
                        <a:pt x="50" y="110"/>
                      </a:lnTo>
                      <a:lnTo>
                        <a:pt x="63" y="88"/>
                      </a:lnTo>
                      <a:lnTo>
                        <a:pt x="74" y="32"/>
                      </a:lnTo>
                      <a:lnTo>
                        <a:pt x="44" y="17"/>
                      </a:lnTo>
                      <a:lnTo>
                        <a:pt x="6" y="14"/>
                      </a:lnTo>
                      <a:lnTo>
                        <a:pt x="0" y="7"/>
                      </a:lnTo>
                      <a:lnTo>
                        <a:pt x="6" y="0"/>
                      </a:lnTo>
                      <a:close/>
                    </a:path>
                  </a:pathLst>
                </a:custGeom>
                <a:solidFill>
                  <a:srgbClr val="000000"/>
                </a:solidFill>
                <a:ln w="9525">
                  <a:noFill/>
                  <a:round/>
                  <a:headEnd/>
                  <a:tailEnd/>
                </a:ln>
              </p:spPr>
              <p:txBody>
                <a:bodyPr/>
                <a:lstStyle/>
                <a:p>
                  <a:endParaRPr lang="en-US"/>
                </a:p>
              </p:txBody>
            </p:sp>
            <p:sp>
              <p:nvSpPr>
                <p:cNvPr id="74977" name="Freeform 150"/>
                <p:cNvSpPr>
                  <a:spLocks/>
                </p:cNvSpPr>
                <p:nvPr/>
              </p:nvSpPr>
              <p:spPr bwMode="auto">
                <a:xfrm>
                  <a:off x="2916" y="2619"/>
                  <a:ext cx="19" cy="73"/>
                </a:xfrm>
                <a:custGeom>
                  <a:avLst/>
                  <a:gdLst>
                    <a:gd name="T0" fmla="*/ 39 w 39"/>
                    <a:gd name="T1" fmla="*/ 11 h 147"/>
                    <a:gd name="T2" fmla="*/ 33 w 39"/>
                    <a:gd name="T3" fmla="*/ 50 h 147"/>
                    <a:gd name="T4" fmla="*/ 32 w 39"/>
                    <a:gd name="T5" fmla="*/ 77 h 147"/>
                    <a:gd name="T6" fmla="*/ 24 w 39"/>
                    <a:gd name="T7" fmla="*/ 106 h 147"/>
                    <a:gd name="T8" fmla="*/ 12 w 39"/>
                    <a:gd name="T9" fmla="*/ 144 h 147"/>
                    <a:gd name="T10" fmla="*/ 3 w 39"/>
                    <a:gd name="T11" fmla="*/ 147 h 147"/>
                    <a:gd name="T12" fmla="*/ 0 w 39"/>
                    <a:gd name="T13" fmla="*/ 138 h 147"/>
                    <a:gd name="T14" fmla="*/ 6 w 39"/>
                    <a:gd name="T15" fmla="*/ 77 h 147"/>
                    <a:gd name="T16" fmla="*/ 9 w 39"/>
                    <a:gd name="T17" fmla="*/ 42 h 147"/>
                    <a:gd name="T18" fmla="*/ 15 w 39"/>
                    <a:gd name="T19" fmla="*/ 11 h 147"/>
                    <a:gd name="T20" fmla="*/ 20 w 39"/>
                    <a:gd name="T21" fmla="*/ 3 h 147"/>
                    <a:gd name="T22" fmla="*/ 27 w 39"/>
                    <a:gd name="T23" fmla="*/ 0 h 147"/>
                    <a:gd name="T24" fmla="*/ 39 w 39"/>
                    <a:gd name="T25" fmla="*/ 11 h 147"/>
                    <a:gd name="T26" fmla="*/ 39 w 39"/>
                    <a:gd name="T27" fmla="*/ 11 h 1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147"/>
                    <a:gd name="T44" fmla="*/ 39 w 39"/>
                    <a:gd name="T45" fmla="*/ 147 h 1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147">
                      <a:moveTo>
                        <a:pt x="39" y="11"/>
                      </a:moveTo>
                      <a:lnTo>
                        <a:pt x="33" y="50"/>
                      </a:lnTo>
                      <a:lnTo>
                        <a:pt x="32" y="77"/>
                      </a:lnTo>
                      <a:lnTo>
                        <a:pt x="24" y="106"/>
                      </a:lnTo>
                      <a:lnTo>
                        <a:pt x="12" y="144"/>
                      </a:lnTo>
                      <a:lnTo>
                        <a:pt x="3" y="147"/>
                      </a:lnTo>
                      <a:lnTo>
                        <a:pt x="0" y="138"/>
                      </a:lnTo>
                      <a:lnTo>
                        <a:pt x="6" y="77"/>
                      </a:lnTo>
                      <a:lnTo>
                        <a:pt x="9" y="42"/>
                      </a:lnTo>
                      <a:lnTo>
                        <a:pt x="15" y="11"/>
                      </a:lnTo>
                      <a:lnTo>
                        <a:pt x="20" y="3"/>
                      </a:lnTo>
                      <a:lnTo>
                        <a:pt x="27" y="0"/>
                      </a:lnTo>
                      <a:lnTo>
                        <a:pt x="39" y="11"/>
                      </a:lnTo>
                      <a:close/>
                    </a:path>
                  </a:pathLst>
                </a:custGeom>
                <a:solidFill>
                  <a:srgbClr val="000000"/>
                </a:solidFill>
                <a:ln w="9525">
                  <a:noFill/>
                  <a:round/>
                  <a:headEnd/>
                  <a:tailEnd/>
                </a:ln>
              </p:spPr>
              <p:txBody>
                <a:bodyPr/>
                <a:lstStyle/>
                <a:p>
                  <a:endParaRPr lang="en-US"/>
                </a:p>
              </p:txBody>
            </p:sp>
            <p:sp>
              <p:nvSpPr>
                <p:cNvPr id="74978" name="Freeform 151"/>
                <p:cNvSpPr>
                  <a:spLocks/>
                </p:cNvSpPr>
                <p:nvPr/>
              </p:nvSpPr>
              <p:spPr bwMode="auto">
                <a:xfrm>
                  <a:off x="2961" y="2647"/>
                  <a:ext cx="36" cy="76"/>
                </a:xfrm>
                <a:custGeom>
                  <a:avLst/>
                  <a:gdLst>
                    <a:gd name="T0" fmla="*/ 72 w 72"/>
                    <a:gd name="T1" fmla="*/ 0 h 151"/>
                    <a:gd name="T2" fmla="*/ 65 w 72"/>
                    <a:gd name="T3" fmla="*/ 51 h 151"/>
                    <a:gd name="T4" fmla="*/ 51 w 72"/>
                    <a:gd name="T5" fmla="*/ 99 h 151"/>
                    <a:gd name="T6" fmla="*/ 30 w 72"/>
                    <a:gd name="T7" fmla="*/ 142 h 151"/>
                    <a:gd name="T8" fmla="*/ 21 w 72"/>
                    <a:gd name="T9" fmla="*/ 151 h 151"/>
                    <a:gd name="T10" fmla="*/ 9 w 72"/>
                    <a:gd name="T11" fmla="*/ 151 h 151"/>
                    <a:gd name="T12" fmla="*/ 0 w 72"/>
                    <a:gd name="T13" fmla="*/ 129 h 151"/>
                    <a:gd name="T14" fmla="*/ 19 w 72"/>
                    <a:gd name="T15" fmla="*/ 86 h 151"/>
                    <a:gd name="T16" fmla="*/ 59 w 72"/>
                    <a:gd name="T17" fmla="*/ 0 h 151"/>
                    <a:gd name="T18" fmla="*/ 72 w 72"/>
                    <a:gd name="T19" fmla="*/ 0 h 151"/>
                    <a:gd name="T20" fmla="*/ 72 w 72"/>
                    <a:gd name="T21" fmla="*/ 0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151"/>
                    <a:gd name="T35" fmla="*/ 72 w 72"/>
                    <a:gd name="T36" fmla="*/ 151 h 1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151">
                      <a:moveTo>
                        <a:pt x="72" y="0"/>
                      </a:moveTo>
                      <a:lnTo>
                        <a:pt x="65" y="51"/>
                      </a:lnTo>
                      <a:lnTo>
                        <a:pt x="51" y="99"/>
                      </a:lnTo>
                      <a:lnTo>
                        <a:pt x="30" y="142"/>
                      </a:lnTo>
                      <a:lnTo>
                        <a:pt x="21" y="151"/>
                      </a:lnTo>
                      <a:lnTo>
                        <a:pt x="9" y="151"/>
                      </a:lnTo>
                      <a:lnTo>
                        <a:pt x="0" y="129"/>
                      </a:lnTo>
                      <a:lnTo>
                        <a:pt x="19" y="86"/>
                      </a:lnTo>
                      <a:lnTo>
                        <a:pt x="59" y="0"/>
                      </a:lnTo>
                      <a:lnTo>
                        <a:pt x="72" y="0"/>
                      </a:lnTo>
                      <a:close/>
                    </a:path>
                  </a:pathLst>
                </a:custGeom>
                <a:solidFill>
                  <a:srgbClr val="000000"/>
                </a:solidFill>
                <a:ln w="9525">
                  <a:noFill/>
                  <a:round/>
                  <a:headEnd/>
                  <a:tailEnd/>
                </a:ln>
              </p:spPr>
              <p:txBody>
                <a:bodyPr/>
                <a:lstStyle/>
                <a:p>
                  <a:endParaRPr lang="en-US"/>
                </a:p>
              </p:txBody>
            </p:sp>
            <p:sp>
              <p:nvSpPr>
                <p:cNvPr id="74979" name="Freeform 152"/>
                <p:cNvSpPr>
                  <a:spLocks/>
                </p:cNvSpPr>
                <p:nvPr/>
              </p:nvSpPr>
              <p:spPr bwMode="auto">
                <a:xfrm>
                  <a:off x="2953" y="2616"/>
                  <a:ext cx="65" cy="69"/>
                </a:xfrm>
                <a:custGeom>
                  <a:avLst/>
                  <a:gdLst>
                    <a:gd name="T0" fmla="*/ 6 w 130"/>
                    <a:gd name="T1" fmla="*/ 0 h 137"/>
                    <a:gd name="T2" fmla="*/ 62 w 130"/>
                    <a:gd name="T3" fmla="*/ 15 h 137"/>
                    <a:gd name="T4" fmla="*/ 101 w 130"/>
                    <a:gd name="T5" fmla="*/ 57 h 137"/>
                    <a:gd name="T6" fmla="*/ 130 w 130"/>
                    <a:gd name="T7" fmla="*/ 128 h 137"/>
                    <a:gd name="T8" fmla="*/ 127 w 130"/>
                    <a:gd name="T9" fmla="*/ 137 h 137"/>
                    <a:gd name="T10" fmla="*/ 118 w 130"/>
                    <a:gd name="T11" fmla="*/ 136 h 137"/>
                    <a:gd name="T12" fmla="*/ 106 w 130"/>
                    <a:gd name="T13" fmla="*/ 120 h 137"/>
                    <a:gd name="T14" fmla="*/ 90 w 130"/>
                    <a:gd name="T15" fmla="*/ 108 h 137"/>
                    <a:gd name="T16" fmla="*/ 63 w 130"/>
                    <a:gd name="T17" fmla="*/ 80 h 137"/>
                    <a:gd name="T18" fmla="*/ 41 w 130"/>
                    <a:gd name="T19" fmla="*/ 36 h 137"/>
                    <a:gd name="T20" fmla="*/ 27 w 130"/>
                    <a:gd name="T21" fmla="*/ 19 h 137"/>
                    <a:gd name="T22" fmla="*/ 6 w 130"/>
                    <a:gd name="T23" fmla="*/ 13 h 137"/>
                    <a:gd name="T24" fmla="*/ 0 w 130"/>
                    <a:gd name="T25" fmla="*/ 6 h 137"/>
                    <a:gd name="T26" fmla="*/ 6 w 130"/>
                    <a:gd name="T27" fmla="*/ 0 h 137"/>
                    <a:gd name="T28" fmla="*/ 6 w 130"/>
                    <a:gd name="T29" fmla="*/ 0 h 1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0"/>
                    <a:gd name="T46" fmla="*/ 0 h 137"/>
                    <a:gd name="T47" fmla="*/ 130 w 130"/>
                    <a:gd name="T48" fmla="*/ 137 h 1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0" h="137">
                      <a:moveTo>
                        <a:pt x="6" y="0"/>
                      </a:moveTo>
                      <a:lnTo>
                        <a:pt x="62" y="15"/>
                      </a:lnTo>
                      <a:lnTo>
                        <a:pt x="101" y="57"/>
                      </a:lnTo>
                      <a:lnTo>
                        <a:pt x="130" y="128"/>
                      </a:lnTo>
                      <a:lnTo>
                        <a:pt x="127" y="137"/>
                      </a:lnTo>
                      <a:lnTo>
                        <a:pt x="118" y="136"/>
                      </a:lnTo>
                      <a:lnTo>
                        <a:pt x="106" y="120"/>
                      </a:lnTo>
                      <a:lnTo>
                        <a:pt x="90" y="108"/>
                      </a:lnTo>
                      <a:lnTo>
                        <a:pt x="63" y="80"/>
                      </a:lnTo>
                      <a:lnTo>
                        <a:pt x="41" y="36"/>
                      </a:lnTo>
                      <a:lnTo>
                        <a:pt x="27" y="19"/>
                      </a:lnTo>
                      <a:lnTo>
                        <a:pt x="6" y="13"/>
                      </a:lnTo>
                      <a:lnTo>
                        <a:pt x="0" y="6"/>
                      </a:lnTo>
                      <a:lnTo>
                        <a:pt x="6" y="0"/>
                      </a:lnTo>
                      <a:close/>
                    </a:path>
                  </a:pathLst>
                </a:custGeom>
                <a:solidFill>
                  <a:srgbClr val="000000"/>
                </a:solidFill>
                <a:ln w="9525">
                  <a:noFill/>
                  <a:round/>
                  <a:headEnd/>
                  <a:tailEnd/>
                </a:ln>
              </p:spPr>
              <p:txBody>
                <a:bodyPr/>
                <a:lstStyle/>
                <a:p>
                  <a:endParaRPr lang="en-US"/>
                </a:p>
              </p:txBody>
            </p:sp>
            <p:sp>
              <p:nvSpPr>
                <p:cNvPr id="74980" name="Freeform 153"/>
                <p:cNvSpPr>
                  <a:spLocks/>
                </p:cNvSpPr>
                <p:nvPr/>
              </p:nvSpPr>
              <p:spPr bwMode="auto">
                <a:xfrm>
                  <a:off x="2896" y="2702"/>
                  <a:ext cx="56" cy="464"/>
                </a:xfrm>
                <a:custGeom>
                  <a:avLst/>
                  <a:gdLst>
                    <a:gd name="T0" fmla="*/ 107 w 112"/>
                    <a:gd name="T1" fmla="*/ 13 h 928"/>
                    <a:gd name="T2" fmla="*/ 85 w 112"/>
                    <a:gd name="T3" fmla="*/ 29 h 928"/>
                    <a:gd name="T4" fmla="*/ 77 w 112"/>
                    <a:gd name="T5" fmla="*/ 57 h 928"/>
                    <a:gd name="T6" fmla="*/ 62 w 112"/>
                    <a:gd name="T7" fmla="*/ 121 h 928"/>
                    <a:gd name="T8" fmla="*/ 45 w 112"/>
                    <a:gd name="T9" fmla="*/ 196 h 928"/>
                    <a:gd name="T10" fmla="*/ 32 w 112"/>
                    <a:gd name="T11" fmla="*/ 270 h 928"/>
                    <a:gd name="T12" fmla="*/ 29 w 112"/>
                    <a:gd name="T13" fmla="*/ 297 h 928"/>
                    <a:gd name="T14" fmla="*/ 36 w 112"/>
                    <a:gd name="T15" fmla="*/ 353 h 928"/>
                    <a:gd name="T16" fmla="*/ 47 w 112"/>
                    <a:gd name="T17" fmla="*/ 409 h 928"/>
                    <a:gd name="T18" fmla="*/ 53 w 112"/>
                    <a:gd name="T19" fmla="*/ 456 h 928"/>
                    <a:gd name="T20" fmla="*/ 59 w 112"/>
                    <a:gd name="T21" fmla="*/ 512 h 928"/>
                    <a:gd name="T22" fmla="*/ 69 w 112"/>
                    <a:gd name="T23" fmla="*/ 569 h 928"/>
                    <a:gd name="T24" fmla="*/ 68 w 112"/>
                    <a:gd name="T25" fmla="*/ 622 h 928"/>
                    <a:gd name="T26" fmla="*/ 59 w 112"/>
                    <a:gd name="T27" fmla="*/ 668 h 928"/>
                    <a:gd name="T28" fmla="*/ 44 w 112"/>
                    <a:gd name="T29" fmla="*/ 766 h 928"/>
                    <a:gd name="T30" fmla="*/ 30 w 112"/>
                    <a:gd name="T31" fmla="*/ 837 h 928"/>
                    <a:gd name="T32" fmla="*/ 42 w 112"/>
                    <a:gd name="T33" fmla="*/ 854 h 928"/>
                    <a:gd name="T34" fmla="*/ 60 w 112"/>
                    <a:gd name="T35" fmla="*/ 869 h 928"/>
                    <a:gd name="T36" fmla="*/ 77 w 112"/>
                    <a:gd name="T37" fmla="*/ 917 h 928"/>
                    <a:gd name="T38" fmla="*/ 78 w 112"/>
                    <a:gd name="T39" fmla="*/ 926 h 928"/>
                    <a:gd name="T40" fmla="*/ 69 w 112"/>
                    <a:gd name="T41" fmla="*/ 928 h 928"/>
                    <a:gd name="T42" fmla="*/ 23 w 112"/>
                    <a:gd name="T43" fmla="*/ 884 h 928"/>
                    <a:gd name="T44" fmla="*/ 16 w 112"/>
                    <a:gd name="T45" fmla="*/ 835 h 928"/>
                    <a:gd name="T46" fmla="*/ 30 w 112"/>
                    <a:gd name="T47" fmla="*/ 764 h 928"/>
                    <a:gd name="T48" fmla="*/ 41 w 112"/>
                    <a:gd name="T49" fmla="*/ 572 h 928"/>
                    <a:gd name="T50" fmla="*/ 20 w 112"/>
                    <a:gd name="T51" fmla="*/ 458 h 928"/>
                    <a:gd name="T52" fmla="*/ 13 w 112"/>
                    <a:gd name="T53" fmla="*/ 409 h 928"/>
                    <a:gd name="T54" fmla="*/ 0 w 112"/>
                    <a:gd name="T55" fmla="*/ 297 h 928"/>
                    <a:gd name="T56" fmla="*/ 1 w 112"/>
                    <a:gd name="T57" fmla="*/ 266 h 928"/>
                    <a:gd name="T58" fmla="*/ 35 w 112"/>
                    <a:gd name="T59" fmla="*/ 107 h 928"/>
                    <a:gd name="T60" fmla="*/ 60 w 112"/>
                    <a:gd name="T61" fmla="*/ 42 h 928"/>
                    <a:gd name="T62" fmla="*/ 75 w 112"/>
                    <a:gd name="T63" fmla="*/ 16 h 928"/>
                    <a:gd name="T64" fmla="*/ 104 w 112"/>
                    <a:gd name="T65" fmla="*/ 0 h 928"/>
                    <a:gd name="T66" fmla="*/ 112 w 112"/>
                    <a:gd name="T67" fmla="*/ 4 h 928"/>
                    <a:gd name="T68" fmla="*/ 107 w 112"/>
                    <a:gd name="T69" fmla="*/ 13 h 928"/>
                    <a:gd name="T70" fmla="*/ 107 w 112"/>
                    <a:gd name="T71" fmla="*/ 13 h 9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2"/>
                    <a:gd name="T109" fmla="*/ 0 h 928"/>
                    <a:gd name="T110" fmla="*/ 112 w 112"/>
                    <a:gd name="T111" fmla="*/ 928 h 9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2" h="928">
                      <a:moveTo>
                        <a:pt x="107" y="13"/>
                      </a:moveTo>
                      <a:lnTo>
                        <a:pt x="85" y="29"/>
                      </a:lnTo>
                      <a:lnTo>
                        <a:pt x="77" y="57"/>
                      </a:lnTo>
                      <a:lnTo>
                        <a:pt x="62" y="121"/>
                      </a:lnTo>
                      <a:lnTo>
                        <a:pt x="45" y="196"/>
                      </a:lnTo>
                      <a:lnTo>
                        <a:pt x="32" y="270"/>
                      </a:lnTo>
                      <a:lnTo>
                        <a:pt x="29" y="297"/>
                      </a:lnTo>
                      <a:lnTo>
                        <a:pt x="36" y="353"/>
                      </a:lnTo>
                      <a:lnTo>
                        <a:pt x="47" y="409"/>
                      </a:lnTo>
                      <a:lnTo>
                        <a:pt x="53" y="456"/>
                      </a:lnTo>
                      <a:lnTo>
                        <a:pt x="59" y="512"/>
                      </a:lnTo>
                      <a:lnTo>
                        <a:pt x="69" y="569"/>
                      </a:lnTo>
                      <a:lnTo>
                        <a:pt x="68" y="622"/>
                      </a:lnTo>
                      <a:lnTo>
                        <a:pt x="59" y="668"/>
                      </a:lnTo>
                      <a:lnTo>
                        <a:pt x="44" y="766"/>
                      </a:lnTo>
                      <a:lnTo>
                        <a:pt x="30" y="837"/>
                      </a:lnTo>
                      <a:lnTo>
                        <a:pt x="42" y="854"/>
                      </a:lnTo>
                      <a:lnTo>
                        <a:pt x="60" y="869"/>
                      </a:lnTo>
                      <a:lnTo>
                        <a:pt x="77" y="917"/>
                      </a:lnTo>
                      <a:lnTo>
                        <a:pt x="78" y="926"/>
                      </a:lnTo>
                      <a:lnTo>
                        <a:pt x="69" y="928"/>
                      </a:lnTo>
                      <a:lnTo>
                        <a:pt x="23" y="884"/>
                      </a:lnTo>
                      <a:lnTo>
                        <a:pt x="16" y="835"/>
                      </a:lnTo>
                      <a:lnTo>
                        <a:pt x="30" y="764"/>
                      </a:lnTo>
                      <a:lnTo>
                        <a:pt x="41" y="572"/>
                      </a:lnTo>
                      <a:lnTo>
                        <a:pt x="20" y="458"/>
                      </a:lnTo>
                      <a:lnTo>
                        <a:pt x="13" y="409"/>
                      </a:lnTo>
                      <a:lnTo>
                        <a:pt x="0" y="297"/>
                      </a:lnTo>
                      <a:lnTo>
                        <a:pt x="1" y="266"/>
                      </a:lnTo>
                      <a:lnTo>
                        <a:pt x="35" y="107"/>
                      </a:lnTo>
                      <a:lnTo>
                        <a:pt x="60" y="42"/>
                      </a:lnTo>
                      <a:lnTo>
                        <a:pt x="75" y="16"/>
                      </a:lnTo>
                      <a:lnTo>
                        <a:pt x="104" y="0"/>
                      </a:lnTo>
                      <a:lnTo>
                        <a:pt x="112" y="4"/>
                      </a:lnTo>
                      <a:lnTo>
                        <a:pt x="107" y="13"/>
                      </a:lnTo>
                      <a:close/>
                    </a:path>
                  </a:pathLst>
                </a:custGeom>
                <a:solidFill>
                  <a:srgbClr val="000000"/>
                </a:solidFill>
                <a:ln w="9525">
                  <a:noFill/>
                  <a:round/>
                  <a:headEnd/>
                  <a:tailEnd/>
                </a:ln>
              </p:spPr>
              <p:txBody>
                <a:bodyPr/>
                <a:lstStyle/>
                <a:p>
                  <a:endParaRPr lang="en-US"/>
                </a:p>
              </p:txBody>
            </p:sp>
            <p:sp>
              <p:nvSpPr>
                <p:cNvPr id="74981" name="Freeform 154"/>
                <p:cNvSpPr>
                  <a:spLocks/>
                </p:cNvSpPr>
                <p:nvPr/>
              </p:nvSpPr>
              <p:spPr bwMode="auto">
                <a:xfrm>
                  <a:off x="2960" y="2714"/>
                  <a:ext cx="57" cy="294"/>
                </a:xfrm>
                <a:custGeom>
                  <a:avLst/>
                  <a:gdLst>
                    <a:gd name="T0" fmla="*/ 12 w 114"/>
                    <a:gd name="T1" fmla="*/ 4 h 590"/>
                    <a:gd name="T2" fmla="*/ 47 w 114"/>
                    <a:gd name="T3" fmla="*/ 123 h 590"/>
                    <a:gd name="T4" fmla="*/ 41 w 114"/>
                    <a:gd name="T5" fmla="*/ 147 h 590"/>
                    <a:gd name="T6" fmla="*/ 43 w 114"/>
                    <a:gd name="T7" fmla="*/ 179 h 590"/>
                    <a:gd name="T8" fmla="*/ 56 w 114"/>
                    <a:gd name="T9" fmla="*/ 279 h 590"/>
                    <a:gd name="T10" fmla="*/ 64 w 114"/>
                    <a:gd name="T11" fmla="*/ 318 h 590"/>
                    <a:gd name="T12" fmla="*/ 74 w 114"/>
                    <a:gd name="T13" fmla="*/ 351 h 590"/>
                    <a:gd name="T14" fmla="*/ 96 w 114"/>
                    <a:gd name="T15" fmla="*/ 422 h 590"/>
                    <a:gd name="T16" fmla="*/ 111 w 114"/>
                    <a:gd name="T17" fmla="*/ 502 h 590"/>
                    <a:gd name="T18" fmla="*/ 114 w 114"/>
                    <a:gd name="T19" fmla="*/ 582 h 590"/>
                    <a:gd name="T20" fmla="*/ 108 w 114"/>
                    <a:gd name="T21" fmla="*/ 590 h 590"/>
                    <a:gd name="T22" fmla="*/ 100 w 114"/>
                    <a:gd name="T23" fmla="*/ 584 h 590"/>
                    <a:gd name="T24" fmla="*/ 94 w 114"/>
                    <a:gd name="T25" fmla="*/ 543 h 590"/>
                    <a:gd name="T26" fmla="*/ 83 w 114"/>
                    <a:gd name="T27" fmla="*/ 508 h 590"/>
                    <a:gd name="T28" fmla="*/ 56 w 114"/>
                    <a:gd name="T29" fmla="*/ 433 h 590"/>
                    <a:gd name="T30" fmla="*/ 46 w 114"/>
                    <a:gd name="T31" fmla="*/ 392 h 590"/>
                    <a:gd name="T32" fmla="*/ 35 w 114"/>
                    <a:gd name="T33" fmla="*/ 359 h 590"/>
                    <a:gd name="T34" fmla="*/ 17 w 114"/>
                    <a:gd name="T35" fmla="*/ 283 h 590"/>
                    <a:gd name="T36" fmla="*/ 15 w 114"/>
                    <a:gd name="T37" fmla="*/ 232 h 590"/>
                    <a:gd name="T38" fmla="*/ 17 w 114"/>
                    <a:gd name="T39" fmla="*/ 179 h 590"/>
                    <a:gd name="T40" fmla="*/ 18 w 114"/>
                    <a:gd name="T41" fmla="*/ 144 h 590"/>
                    <a:gd name="T42" fmla="*/ 20 w 114"/>
                    <a:gd name="T43" fmla="*/ 124 h 590"/>
                    <a:gd name="T44" fmla="*/ 0 w 114"/>
                    <a:gd name="T45" fmla="*/ 8 h 590"/>
                    <a:gd name="T46" fmla="*/ 3 w 114"/>
                    <a:gd name="T47" fmla="*/ 0 h 590"/>
                    <a:gd name="T48" fmla="*/ 12 w 114"/>
                    <a:gd name="T49" fmla="*/ 4 h 590"/>
                    <a:gd name="T50" fmla="*/ 12 w 114"/>
                    <a:gd name="T51" fmla="*/ 4 h 5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4"/>
                    <a:gd name="T79" fmla="*/ 0 h 590"/>
                    <a:gd name="T80" fmla="*/ 114 w 114"/>
                    <a:gd name="T81" fmla="*/ 590 h 5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4" h="590">
                      <a:moveTo>
                        <a:pt x="12" y="4"/>
                      </a:moveTo>
                      <a:lnTo>
                        <a:pt x="47" y="123"/>
                      </a:lnTo>
                      <a:lnTo>
                        <a:pt x="41" y="147"/>
                      </a:lnTo>
                      <a:lnTo>
                        <a:pt x="43" y="179"/>
                      </a:lnTo>
                      <a:lnTo>
                        <a:pt x="56" y="279"/>
                      </a:lnTo>
                      <a:lnTo>
                        <a:pt x="64" y="318"/>
                      </a:lnTo>
                      <a:lnTo>
                        <a:pt x="74" y="351"/>
                      </a:lnTo>
                      <a:lnTo>
                        <a:pt x="96" y="422"/>
                      </a:lnTo>
                      <a:lnTo>
                        <a:pt x="111" y="502"/>
                      </a:lnTo>
                      <a:lnTo>
                        <a:pt x="114" y="582"/>
                      </a:lnTo>
                      <a:lnTo>
                        <a:pt x="108" y="590"/>
                      </a:lnTo>
                      <a:lnTo>
                        <a:pt x="100" y="584"/>
                      </a:lnTo>
                      <a:lnTo>
                        <a:pt x="94" y="543"/>
                      </a:lnTo>
                      <a:lnTo>
                        <a:pt x="83" y="508"/>
                      </a:lnTo>
                      <a:lnTo>
                        <a:pt x="56" y="433"/>
                      </a:lnTo>
                      <a:lnTo>
                        <a:pt x="46" y="392"/>
                      </a:lnTo>
                      <a:lnTo>
                        <a:pt x="35" y="359"/>
                      </a:lnTo>
                      <a:lnTo>
                        <a:pt x="17" y="283"/>
                      </a:lnTo>
                      <a:lnTo>
                        <a:pt x="15" y="232"/>
                      </a:lnTo>
                      <a:lnTo>
                        <a:pt x="17" y="179"/>
                      </a:lnTo>
                      <a:lnTo>
                        <a:pt x="18" y="144"/>
                      </a:lnTo>
                      <a:lnTo>
                        <a:pt x="20" y="124"/>
                      </a:lnTo>
                      <a:lnTo>
                        <a:pt x="0" y="8"/>
                      </a:lnTo>
                      <a:lnTo>
                        <a:pt x="3" y="0"/>
                      </a:lnTo>
                      <a:lnTo>
                        <a:pt x="12" y="4"/>
                      </a:lnTo>
                      <a:close/>
                    </a:path>
                  </a:pathLst>
                </a:custGeom>
                <a:solidFill>
                  <a:srgbClr val="000000"/>
                </a:solidFill>
                <a:ln w="9525">
                  <a:noFill/>
                  <a:round/>
                  <a:headEnd/>
                  <a:tailEnd/>
                </a:ln>
              </p:spPr>
              <p:txBody>
                <a:bodyPr/>
                <a:lstStyle/>
                <a:p>
                  <a:endParaRPr lang="en-US"/>
                </a:p>
              </p:txBody>
            </p:sp>
            <p:sp>
              <p:nvSpPr>
                <p:cNvPr id="74982" name="Freeform 155"/>
                <p:cNvSpPr>
                  <a:spLocks/>
                </p:cNvSpPr>
                <p:nvPr/>
              </p:nvSpPr>
              <p:spPr bwMode="auto">
                <a:xfrm>
                  <a:off x="3045" y="2443"/>
                  <a:ext cx="88" cy="256"/>
                </a:xfrm>
                <a:custGeom>
                  <a:avLst/>
                  <a:gdLst>
                    <a:gd name="T0" fmla="*/ 175 w 176"/>
                    <a:gd name="T1" fmla="*/ 11 h 514"/>
                    <a:gd name="T2" fmla="*/ 151 w 176"/>
                    <a:gd name="T3" fmla="*/ 29 h 514"/>
                    <a:gd name="T4" fmla="*/ 130 w 176"/>
                    <a:gd name="T5" fmla="*/ 47 h 514"/>
                    <a:gd name="T6" fmla="*/ 96 w 176"/>
                    <a:gd name="T7" fmla="*/ 85 h 514"/>
                    <a:gd name="T8" fmla="*/ 60 w 176"/>
                    <a:gd name="T9" fmla="*/ 181 h 514"/>
                    <a:gd name="T10" fmla="*/ 43 w 176"/>
                    <a:gd name="T11" fmla="*/ 237 h 514"/>
                    <a:gd name="T12" fmla="*/ 36 w 176"/>
                    <a:gd name="T13" fmla="*/ 370 h 514"/>
                    <a:gd name="T14" fmla="*/ 49 w 176"/>
                    <a:gd name="T15" fmla="*/ 505 h 514"/>
                    <a:gd name="T16" fmla="*/ 45 w 176"/>
                    <a:gd name="T17" fmla="*/ 514 h 514"/>
                    <a:gd name="T18" fmla="*/ 37 w 176"/>
                    <a:gd name="T19" fmla="*/ 508 h 514"/>
                    <a:gd name="T20" fmla="*/ 0 w 176"/>
                    <a:gd name="T21" fmla="*/ 228 h 514"/>
                    <a:gd name="T22" fmla="*/ 18 w 176"/>
                    <a:gd name="T23" fmla="*/ 172 h 514"/>
                    <a:gd name="T24" fmla="*/ 24 w 176"/>
                    <a:gd name="T25" fmla="*/ 142 h 514"/>
                    <a:gd name="T26" fmla="*/ 34 w 176"/>
                    <a:gd name="T27" fmla="*/ 115 h 514"/>
                    <a:gd name="T28" fmla="*/ 49 w 176"/>
                    <a:gd name="T29" fmla="*/ 92 h 514"/>
                    <a:gd name="T30" fmla="*/ 68 w 176"/>
                    <a:gd name="T31" fmla="*/ 73 h 514"/>
                    <a:gd name="T32" fmla="*/ 89 w 176"/>
                    <a:gd name="T33" fmla="*/ 54 h 514"/>
                    <a:gd name="T34" fmla="*/ 113 w 176"/>
                    <a:gd name="T35" fmla="*/ 38 h 514"/>
                    <a:gd name="T36" fmla="*/ 139 w 176"/>
                    <a:gd name="T37" fmla="*/ 20 h 514"/>
                    <a:gd name="T38" fmla="*/ 167 w 176"/>
                    <a:gd name="T39" fmla="*/ 0 h 514"/>
                    <a:gd name="T40" fmla="*/ 176 w 176"/>
                    <a:gd name="T41" fmla="*/ 2 h 514"/>
                    <a:gd name="T42" fmla="*/ 175 w 176"/>
                    <a:gd name="T43" fmla="*/ 11 h 514"/>
                    <a:gd name="T44" fmla="*/ 175 w 176"/>
                    <a:gd name="T45" fmla="*/ 11 h 5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514"/>
                    <a:gd name="T71" fmla="*/ 176 w 176"/>
                    <a:gd name="T72" fmla="*/ 514 h 5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514">
                      <a:moveTo>
                        <a:pt x="175" y="11"/>
                      </a:moveTo>
                      <a:lnTo>
                        <a:pt x="151" y="29"/>
                      </a:lnTo>
                      <a:lnTo>
                        <a:pt x="130" y="47"/>
                      </a:lnTo>
                      <a:lnTo>
                        <a:pt x="96" y="85"/>
                      </a:lnTo>
                      <a:lnTo>
                        <a:pt x="60" y="181"/>
                      </a:lnTo>
                      <a:lnTo>
                        <a:pt x="43" y="237"/>
                      </a:lnTo>
                      <a:lnTo>
                        <a:pt x="36" y="370"/>
                      </a:lnTo>
                      <a:lnTo>
                        <a:pt x="49" y="505"/>
                      </a:lnTo>
                      <a:lnTo>
                        <a:pt x="45" y="514"/>
                      </a:lnTo>
                      <a:lnTo>
                        <a:pt x="37" y="508"/>
                      </a:lnTo>
                      <a:lnTo>
                        <a:pt x="0" y="228"/>
                      </a:lnTo>
                      <a:lnTo>
                        <a:pt x="18" y="172"/>
                      </a:lnTo>
                      <a:lnTo>
                        <a:pt x="24" y="142"/>
                      </a:lnTo>
                      <a:lnTo>
                        <a:pt x="34" y="115"/>
                      </a:lnTo>
                      <a:lnTo>
                        <a:pt x="49" y="92"/>
                      </a:lnTo>
                      <a:lnTo>
                        <a:pt x="68" y="73"/>
                      </a:lnTo>
                      <a:lnTo>
                        <a:pt x="89" y="54"/>
                      </a:lnTo>
                      <a:lnTo>
                        <a:pt x="113" y="38"/>
                      </a:lnTo>
                      <a:lnTo>
                        <a:pt x="139" y="20"/>
                      </a:lnTo>
                      <a:lnTo>
                        <a:pt x="167" y="0"/>
                      </a:lnTo>
                      <a:lnTo>
                        <a:pt x="176" y="2"/>
                      </a:lnTo>
                      <a:lnTo>
                        <a:pt x="175" y="11"/>
                      </a:lnTo>
                      <a:close/>
                    </a:path>
                  </a:pathLst>
                </a:custGeom>
                <a:solidFill>
                  <a:srgbClr val="000000"/>
                </a:solidFill>
                <a:ln w="9525">
                  <a:noFill/>
                  <a:round/>
                  <a:headEnd/>
                  <a:tailEnd/>
                </a:ln>
              </p:spPr>
              <p:txBody>
                <a:bodyPr/>
                <a:lstStyle/>
                <a:p>
                  <a:endParaRPr lang="en-US"/>
                </a:p>
              </p:txBody>
            </p:sp>
            <p:sp>
              <p:nvSpPr>
                <p:cNvPr id="74983" name="Freeform 156"/>
                <p:cNvSpPr>
                  <a:spLocks/>
                </p:cNvSpPr>
                <p:nvPr/>
              </p:nvSpPr>
              <p:spPr bwMode="auto">
                <a:xfrm>
                  <a:off x="3050" y="2547"/>
                  <a:ext cx="77" cy="391"/>
                </a:xfrm>
                <a:custGeom>
                  <a:avLst/>
                  <a:gdLst>
                    <a:gd name="T0" fmla="*/ 153 w 154"/>
                    <a:gd name="T1" fmla="*/ 9 h 782"/>
                    <a:gd name="T2" fmla="*/ 104 w 154"/>
                    <a:gd name="T3" fmla="*/ 74 h 782"/>
                    <a:gd name="T4" fmla="*/ 83 w 154"/>
                    <a:gd name="T5" fmla="*/ 139 h 782"/>
                    <a:gd name="T6" fmla="*/ 71 w 154"/>
                    <a:gd name="T7" fmla="*/ 208 h 782"/>
                    <a:gd name="T8" fmla="*/ 53 w 154"/>
                    <a:gd name="T9" fmla="*/ 288 h 782"/>
                    <a:gd name="T10" fmla="*/ 41 w 154"/>
                    <a:gd name="T11" fmla="*/ 341 h 782"/>
                    <a:gd name="T12" fmla="*/ 41 w 154"/>
                    <a:gd name="T13" fmla="*/ 395 h 782"/>
                    <a:gd name="T14" fmla="*/ 49 w 154"/>
                    <a:gd name="T15" fmla="*/ 466 h 782"/>
                    <a:gd name="T16" fmla="*/ 58 w 154"/>
                    <a:gd name="T17" fmla="*/ 554 h 782"/>
                    <a:gd name="T18" fmla="*/ 65 w 154"/>
                    <a:gd name="T19" fmla="*/ 602 h 782"/>
                    <a:gd name="T20" fmla="*/ 61 w 154"/>
                    <a:gd name="T21" fmla="*/ 640 h 782"/>
                    <a:gd name="T22" fmla="*/ 52 w 154"/>
                    <a:gd name="T23" fmla="*/ 678 h 782"/>
                    <a:gd name="T24" fmla="*/ 23 w 154"/>
                    <a:gd name="T25" fmla="*/ 779 h 782"/>
                    <a:gd name="T26" fmla="*/ 15 w 154"/>
                    <a:gd name="T27" fmla="*/ 782 h 782"/>
                    <a:gd name="T28" fmla="*/ 11 w 154"/>
                    <a:gd name="T29" fmla="*/ 775 h 782"/>
                    <a:gd name="T30" fmla="*/ 17 w 154"/>
                    <a:gd name="T31" fmla="*/ 722 h 782"/>
                    <a:gd name="T32" fmla="*/ 18 w 154"/>
                    <a:gd name="T33" fmla="*/ 670 h 782"/>
                    <a:gd name="T34" fmla="*/ 32 w 154"/>
                    <a:gd name="T35" fmla="*/ 604 h 782"/>
                    <a:gd name="T36" fmla="*/ 30 w 154"/>
                    <a:gd name="T37" fmla="*/ 556 h 782"/>
                    <a:gd name="T38" fmla="*/ 21 w 154"/>
                    <a:gd name="T39" fmla="*/ 468 h 782"/>
                    <a:gd name="T40" fmla="*/ 0 w 154"/>
                    <a:gd name="T41" fmla="*/ 395 h 782"/>
                    <a:gd name="T42" fmla="*/ 2 w 154"/>
                    <a:gd name="T43" fmla="*/ 335 h 782"/>
                    <a:gd name="T44" fmla="*/ 14 w 154"/>
                    <a:gd name="T45" fmla="*/ 275 h 782"/>
                    <a:gd name="T46" fmla="*/ 38 w 154"/>
                    <a:gd name="T47" fmla="*/ 194 h 782"/>
                    <a:gd name="T48" fmla="*/ 59 w 154"/>
                    <a:gd name="T49" fmla="*/ 127 h 782"/>
                    <a:gd name="T50" fmla="*/ 73 w 154"/>
                    <a:gd name="T51" fmla="*/ 95 h 782"/>
                    <a:gd name="T52" fmla="*/ 91 w 154"/>
                    <a:gd name="T53" fmla="*/ 65 h 782"/>
                    <a:gd name="T54" fmla="*/ 114 w 154"/>
                    <a:gd name="T55" fmla="*/ 33 h 782"/>
                    <a:gd name="T56" fmla="*/ 142 w 154"/>
                    <a:gd name="T57" fmla="*/ 0 h 782"/>
                    <a:gd name="T58" fmla="*/ 153 w 154"/>
                    <a:gd name="T59" fmla="*/ 0 h 782"/>
                    <a:gd name="T60" fmla="*/ 154 w 154"/>
                    <a:gd name="T61" fmla="*/ 4 h 782"/>
                    <a:gd name="T62" fmla="*/ 153 w 154"/>
                    <a:gd name="T63" fmla="*/ 9 h 782"/>
                    <a:gd name="T64" fmla="*/ 153 w 154"/>
                    <a:gd name="T65" fmla="*/ 9 h 7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
                    <a:gd name="T100" fmla="*/ 0 h 782"/>
                    <a:gd name="T101" fmla="*/ 154 w 154"/>
                    <a:gd name="T102" fmla="*/ 782 h 7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 h="782">
                      <a:moveTo>
                        <a:pt x="153" y="9"/>
                      </a:moveTo>
                      <a:lnTo>
                        <a:pt x="104" y="74"/>
                      </a:lnTo>
                      <a:lnTo>
                        <a:pt x="83" y="139"/>
                      </a:lnTo>
                      <a:lnTo>
                        <a:pt x="71" y="208"/>
                      </a:lnTo>
                      <a:lnTo>
                        <a:pt x="53" y="288"/>
                      </a:lnTo>
                      <a:lnTo>
                        <a:pt x="41" y="341"/>
                      </a:lnTo>
                      <a:lnTo>
                        <a:pt x="41" y="395"/>
                      </a:lnTo>
                      <a:lnTo>
                        <a:pt x="49" y="466"/>
                      </a:lnTo>
                      <a:lnTo>
                        <a:pt x="58" y="554"/>
                      </a:lnTo>
                      <a:lnTo>
                        <a:pt x="65" y="602"/>
                      </a:lnTo>
                      <a:lnTo>
                        <a:pt x="61" y="640"/>
                      </a:lnTo>
                      <a:lnTo>
                        <a:pt x="52" y="678"/>
                      </a:lnTo>
                      <a:lnTo>
                        <a:pt x="23" y="779"/>
                      </a:lnTo>
                      <a:lnTo>
                        <a:pt x="15" y="782"/>
                      </a:lnTo>
                      <a:lnTo>
                        <a:pt x="11" y="775"/>
                      </a:lnTo>
                      <a:lnTo>
                        <a:pt x="17" y="722"/>
                      </a:lnTo>
                      <a:lnTo>
                        <a:pt x="18" y="670"/>
                      </a:lnTo>
                      <a:lnTo>
                        <a:pt x="32" y="604"/>
                      </a:lnTo>
                      <a:lnTo>
                        <a:pt x="30" y="556"/>
                      </a:lnTo>
                      <a:lnTo>
                        <a:pt x="21" y="468"/>
                      </a:lnTo>
                      <a:lnTo>
                        <a:pt x="0" y="395"/>
                      </a:lnTo>
                      <a:lnTo>
                        <a:pt x="2" y="335"/>
                      </a:lnTo>
                      <a:lnTo>
                        <a:pt x="14" y="275"/>
                      </a:lnTo>
                      <a:lnTo>
                        <a:pt x="38" y="194"/>
                      </a:lnTo>
                      <a:lnTo>
                        <a:pt x="59" y="127"/>
                      </a:lnTo>
                      <a:lnTo>
                        <a:pt x="73" y="95"/>
                      </a:lnTo>
                      <a:lnTo>
                        <a:pt x="91" y="65"/>
                      </a:lnTo>
                      <a:lnTo>
                        <a:pt x="114" y="33"/>
                      </a:lnTo>
                      <a:lnTo>
                        <a:pt x="142" y="0"/>
                      </a:lnTo>
                      <a:lnTo>
                        <a:pt x="153" y="0"/>
                      </a:lnTo>
                      <a:lnTo>
                        <a:pt x="154" y="4"/>
                      </a:lnTo>
                      <a:lnTo>
                        <a:pt x="153" y="9"/>
                      </a:lnTo>
                      <a:close/>
                    </a:path>
                  </a:pathLst>
                </a:custGeom>
                <a:solidFill>
                  <a:srgbClr val="000000"/>
                </a:solidFill>
                <a:ln w="9525">
                  <a:noFill/>
                  <a:round/>
                  <a:headEnd/>
                  <a:tailEnd/>
                </a:ln>
              </p:spPr>
              <p:txBody>
                <a:bodyPr/>
                <a:lstStyle/>
                <a:p>
                  <a:endParaRPr lang="en-US"/>
                </a:p>
              </p:txBody>
            </p:sp>
            <p:sp>
              <p:nvSpPr>
                <p:cNvPr id="74984" name="Freeform 157"/>
                <p:cNvSpPr>
                  <a:spLocks/>
                </p:cNvSpPr>
                <p:nvPr/>
              </p:nvSpPr>
              <p:spPr bwMode="auto">
                <a:xfrm>
                  <a:off x="3162" y="2921"/>
                  <a:ext cx="51" cy="85"/>
                </a:xfrm>
                <a:custGeom>
                  <a:avLst/>
                  <a:gdLst>
                    <a:gd name="T0" fmla="*/ 85 w 103"/>
                    <a:gd name="T1" fmla="*/ 171 h 171"/>
                    <a:gd name="T2" fmla="*/ 47 w 103"/>
                    <a:gd name="T3" fmla="*/ 143 h 171"/>
                    <a:gd name="T4" fmla="*/ 21 w 103"/>
                    <a:gd name="T5" fmla="*/ 109 h 171"/>
                    <a:gd name="T6" fmla="*/ 0 w 103"/>
                    <a:gd name="T7" fmla="*/ 23 h 171"/>
                    <a:gd name="T8" fmla="*/ 6 w 103"/>
                    <a:gd name="T9" fmla="*/ 7 h 171"/>
                    <a:gd name="T10" fmla="*/ 21 w 103"/>
                    <a:gd name="T11" fmla="*/ 0 h 171"/>
                    <a:gd name="T12" fmla="*/ 38 w 103"/>
                    <a:gd name="T13" fmla="*/ 5 h 171"/>
                    <a:gd name="T14" fmla="*/ 45 w 103"/>
                    <a:gd name="T15" fmla="*/ 22 h 171"/>
                    <a:gd name="T16" fmla="*/ 54 w 103"/>
                    <a:gd name="T17" fmla="*/ 94 h 171"/>
                    <a:gd name="T18" fmla="*/ 71 w 103"/>
                    <a:gd name="T19" fmla="*/ 124 h 171"/>
                    <a:gd name="T20" fmla="*/ 81 w 103"/>
                    <a:gd name="T21" fmla="*/ 138 h 171"/>
                    <a:gd name="T22" fmla="*/ 98 w 103"/>
                    <a:gd name="T23" fmla="*/ 149 h 171"/>
                    <a:gd name="T24" fmla="*/ 103 w 103"/>
                    <a:gd name="T25" fmla="*/ 167 h 171"/>
                    <a:gd name="T26" fmla="*/ 85 w 103"/>
                    <a:gd name="T27" fmla="*/ 171 h 171"/>
                    <a:gd name="T28" fmla="*/ 85 w 103"/>
                    <a:gd name="T29" fmla="*/ 171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171"/>
                    <a:gd name="T47" fmla="*/ 103 w 103"/>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171">
                      <a:moveTo>
                        <a:pt x="85" y="171"/>
                      </a:moveTo>
                      <a:lnTo>
                        <a:pt x="47" y="143"/>
                      </a:lnTo>
                      <a:lnTo>
                        <a:pt x="21" y="109"/>
                      </a:lnTo>
                      <a:lnTo>
                        <a:pt x="0" y="23"/>
                      </a:lnTo>
                      <a:lnTo>
                        <a:pt x="6" y="7"/>
                      </a:lnTo>
                      <a:lnTo>
                        <a:pt x="21" y="0"/>
                      </a:lnTo>
                      <a:lnTo>
                        <a:pt x="38" y="5"/>
                      </a:lnTo>
                      <a:lnTo>
                        <a:pt x="45" y="22"/>
                      </a:lnTo>
                      <a:lnTo>
                        <a:pt x="54" y="94"/>
                      </a:lnTo>
                      <a:lnTo>
                        <a:pt x="71" y="124"/>
                      </a:lnTo>
                      <a:lnTo>
                        <a:pt x="81" y="138"/>
                      </a:lnTo>
                      <a:lnTo>
                        <a:pt x="98" y="149"/>
                      </a:lnTo>
                      <a:lnTo>
                        <a:pt x="103" y="167"/>
                      </a:lnTo>
                      <a:lnTo>
                        <a:pt x="85" y="171"/>
                      </a:lnTo>
                      <a:close/>
                    </a:path>
                  </a:pathLst>
                </a:custGeom>
                <a:solidFill>
                  <a:srgbClr val="000000"/>
                </a:solidFill>
                <a:ln w="9525">
                  <a:noFill/>
                  <a:round/>
                  <a:headEnd/>
                  <a:tailEnd/>
                </a:ln>
              </p:spPr>
              <p:txBody>
                <a:bodyPr/>
                <a:lstStyle/>
                <a:p>
                  <a:endParaRPr lang="en-US"/>
                </a:p>
              </p:txBody>
            </p:sp>
            <p:sp>
              <p:nvSpPr>
                <p:cNvPr id="74985" name="Freeform 158"/>
                <p:cNvSpPr>
                  <a:spLocks/>
                </p:cNvSpPr>
                <p:nvPr/>
              </p:nvSpPr>
              <p:spPr bwMode="auto">
                <a:xfrm>
                  <a:off x="3009" y="2923"/>
                  <a:ext cx="157" cy="158"/>
                </a:xfrm>
                <a:custGeom>
                  <a:avLst/>
                  <a:gdLst>
                    <a:gd name="T0" fmla="*/ 308 w 314"/>
                    <a:gd name="T1" fmla="*/ 14 h 316"/>
                    <a:gd name="T2" fmla="*/ 272 w 314"/>
                    <a:gd name="T3" fmla="*/ 35 h 316"/>
                    <a:gd name="T4" fmla="*/ 259 w 314"/>
                    <a:gd name="T5" fmla="*/ 50 h 316"/>
                    <a:gd name="T6" fmla="*/ 242 w 314"/>
                    <a:gd name="T7" fmla="*/ 63 h 316"/>
                    <a:gd name="T8" fmla="*/ 215 w 314"/>
                    <a:gd name="T9" fmla="*/ 79 h 316"/>
                    <a:gd name="T10" fmla="*/ 187 w 314"/>
                    <a:gd name="T11" fmla="*/ 86 h 316"/>
                    <a:gd name="T12" fmla="*/ 127 w 314"/>
                    <a:gd name="T13" fmla="*/ 94 h 316"/>
                    <a:gd name="T14" fmla="*/ 91 w 314"/>
                    <a:gd name="T15" fmla="*/ 79 h 316"/>
                    <a:gd name="T16" fmla="*/ 56 w 314"/>
                    <a:gd name="T17" fmla="*/ 67 h 316"/>
                    <a:gd name="T18" fmla="*/ 35 w 314"/>
                    <a:gd name="T19" fmla="*/ 153 h 316"/>
                    <a:gd name="T20" fmla="*/ 36 w 314"/>
                    <a:gd name="T21" fmla="*/ 216 h 316"/>
                    <a:gd name="T22" fmla="*/ 48 w 314"/>
                    <a:gd name="T23" fmla="*/ 245 h 316"/>
                    <a:gd name="T24" fmla="*/ 68 w 314"/>
                    <a:gd name="T25" fmla="*/ 273 h 316"/>
                    <a:gd name="T26" fmla="*/ 133 w 314"/>
                    <a:gd name="T27" fmla="*/ 295 h 316"/>
                    <a:gd name="T28" fmla="*/ 198 w 314"/>
                    <a:gd name="T29" fmla="*/ 296 h 316"/>
                    <a:gd name="T30" fmla="*/ 206 w 314"/>
                    <a:gd name="T31" fmla="*/ 301 h 316"/>
                    <a:gd name="T32" fmla="*/ 200 w 314"/>
                    <a:gd name="T33" fmla="*/ 308 h 316"/>
                    <a:gd name="T34" fmla="*/ 124 w 314"/>
                    <a:gd name="T35" fmla="*/ 316 h 316"/>
                    <a:gd name="T36" fmla="*/ 47 w 314"/>
                    <a:gd name="T37" fmla="*/ 301 h 316"/>
                    <a:gd name="T38" fmla="*/ 23 w 314"/>
                    <a:gd name="T39" fmla="*/ 263 h 316"/>
                    <a:gd name="T40" fmla="*/ 6 w 314"/>
                    <a:gd name="T41" fmla="*/ 227 h 316"/>
                    <a:gd name="T42" fmla="*/ 0 w 314"/>
                    <a:gd name="T43" fmla="*/ 145 h 316"/>
                    <a:gd name="T44" fmla="*/ 9 w 314"/>
                    <a:gd name="T45" fmla="*/ 121 h 316"/>
                    <a:gd name="T46" fmla="*/ 20 w 314"/>
                    <a:gd name="T47" fmla="*/ 101 h 316"/>
                    <a:gd name="T48" fmla="*/ 41 w 314"/>
                    <a:gd name="T49" fmla="*/ 56 h 316"/>
                    <a:gd name="T50" fmla="*/ 50 w 314"/>
                    <a:gd name="T51" fmla="*/ 50 h 316"/>
                    <a:gd name="T52" fmla="*/ 132 w 314"/>
                    <a:gd name="T53" fmla="*/ 54 h 316"/>
                    <a:gd name="T54" fmla="*/ 180 w 314"/>
                    <a:gd name="T55" fmla="*/ 51 h 316"/>
                    <a:gd name="T56" fmla="*/ 222 w 314"/>
                    <a:gd name="T57" fmla="*/ 36 h 316"/>
                    <a:gd name="T58" fmla="*/ 262 w 314"/>
                    <a:gd name="T59" fmla="*/ 14 h 316"/>
                    <a:gd name="T60" fmla="*/ 307 w 314"/>
                    <a:gd name="T61" fmla="*/ 0 h 316"/>
                    <a:gd name="T62" fmla="*/ 314 w 314"/>
                    <a:gd name="T63" fmla="*/ 6 h 316"/>
                    <a:gd name="T64" fmla="*/ 308 w 314"/>
                    <a:gd name="T65" fmla="*/ 14 h 316"/>
                    <a:gd name="T66" fmla="*/ 308 w 314"/>
                    <a:gd name="T67" fmla="*/ 14 h 3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4"/>
                    <a:gd name="T103" fmla="*/ 0 h 316"/>
                    <a:gd name="T104" fmla="*/ 314 w 314"/>
                    <a:gd name="T105" fmla="*/ 316 h 3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4" h="316">
                      <a:moveTo>
                        <a:pt x="308" y="14"/>
                      </a:moveTo>
                      <a:lnTo>
                        <a:pt x="272" y="35"/>
                      </a:lnTo>
                      <a:lnTo>
                        <a:pt x="259" y="50"/>
                      </a:lnTo>
                      <a:lnTo>
                        <a:pt x="242" y="63"/>
                      </a:lnTo>
                      <a:lnTo>
                        <a:pt x="215" y="79"/>
                      </a:lnTo>
                      <a:lnTo>
                        <a:pt x="187" y="86"/>
                      </a:lnTo>
                      <a:lnTo>
                        <a:pt x="127" y="94"/>
                      </a:lnTo>
                      <a:lnTo>
                        <a:pt x="91" y="79"/>
                      </a:lnTo>
                      <a:lnTo>
                        <a:pt x="56" y="67"/>
                      </a:lnTo>
                      <a:lnTo>
                        <a:pt x="35" y="153"/>
                      </a:lnTo>
                      <a:lnTo>
                        <a:pt x="36" y="216"/>
                      </a:lnTo>
                      <a:lnTo>
                        <a:pt x="48" y="245"/>
                      </a:lnTo>
                      <a:lnTo>
                        <a:pt x="68" y="273"/>
                      </a:lnTo>
                      <a:lnTo>
                        <a:pt x="133" y="295"/>
                      </a:lnTo>
                      <a:lnTo>
                        <a:pt x="198" y="296"/>
                      </a:lnTo>
                      <a:lnTo>
                        <a:pt x="206" y="301"/>
                      </a:lnTo>
                      <a:lnTo>
                        <a:pt x="200" y="308"/>
                      </a:lnTo>
                      <a:lnTo>
                        <a:pt x="124" y="316"/>
                      </a:lnTo>
                      <a:lnTo>
                        <a:pt x="47" y="301"/>
                      </a:lnTo>
                      <a:lnTo>
                        <a:pt x="23" y="263"/>
                      </a:lnTo>
                      <a:lnTo>
                        <a:pt x="6" y="227"/>
                      </a:lnTo>
                      <a:lnTo>
                        <a:pt x="0" y="145"/>
                      </a:lnTo>
                      <a:lnTo>
                        <a:pt x="9" y="121"/>
                      </a:lnTo>
                      <a:lnTo>
                        <a:pt x="20" y="101"/>
                      </a:lnTo>
                      <a:lnTo>
                        <a:pt x="41" y="56"/>
                      </a:lnTo>
                      <a:lnTo>
                        <a:pt x="50" y="50"/>
                      </a:lnTo>
                      <a:lnTo>
                        <a:pt x="132" y="54"/>
                      </a:lnTo>
                      <a:lnTo>
                        <a:pt x="180" y="51"/>
                      </a:lnTo>
                      <a:lnTo>
                        <a:pt x="222" y="36"/>
                      </a:lnTo>
                      <a:lnTo>
                        <a:pt x="262" y="14"/>
                      </a:lnTo>
                      <a:lnTo>
                        <a:pt x="307" y="0"/>
                      </a:lnTo>
                      <a:lnTo>
                        <a:pt x="314" y="6"/>
                      </a:lnTo>
                      <a:lnTo>
                        <a:pt x="308" y="14"/>
                      </a:lnTo>
                      <a:close/>
                    </a:path>
                  </a:pathLst>
                </a:custGeom>
                <a:solidFill>
                  <a:srgbClr val="000000"/>
                </a:solidFill>
                <a:ln w="9525">
                  <a:noFill/>
                  <a:round/>
                  <a:headEnd/>
                  <a:tailEnd/>
                </a:ln>
              </p:spPr>
              <p:txBody>
                <a:bodyPr/>
                <a:lstStyle/>
                <a:p>
                  <a:endParaRPr lang="en-US"/>
                </a:p>
              </p:txBody>
            </p:sp>
            <p:sp>
              <p:nvSpPr>
                <p:cNvPr id="74986" name="Freeform 159"/>
                <p:cNvSpPr>
                  <a:spLocks/>
                </p:cNvSpPr>
                <p:nvPr/>
              </p:nvSpPr>
              <p:spPr bwMode="auto">
                <a:xfrm>
                  <a:off x="3007" y="3063"/>
                  <a:ext cx="33" cy="93"/>
                </a:xfrm>
                <a:custGeom>
                  <a:avLst/>
                  <a:gdLst>
                    <a:gd name="T0" fmla="*/ 67 w 67"/>
                    <a:gd name="T1" fmla="*/ 16 h 185"/>
                    <a:gd name="T2" fmla="*/ 47 w 67"/>
                    <a:gd name="T3" fmla="*/ 137 h 185"/>
                    <a:gd name="T4" fmla="*/ 30 w 67"/>
                    <a:gd name="T5" fmla="*/ 175 h 185"/>
                    <a:gd name="T6" fmla="*/ 20 w 67"/>
                    <a:gd name="T7" fmla="*/ 184 h 185"/>
                    <a:gd name="T8" fmla="*/ 9 w 67"/>
                    <a:gd name="T9" fmla="*/ 185 h 185"/>
                    <a:gd name="T10" fmla="*/ 0 w 67"/>
                    <a:gd name="T11" fmla="*/ 164 h 185"/>
                    <a:gd name="T12" fmla="*/ 9 w 67"/>
                    <a:gd name="T13" fmla="*/ 125 h 185"/>
                    <a:gd name="T14" fmla="*/ 39 w 67"/>
                    <a:gd name="T15" fmla="*/ 10 h 185"/>
                    <a:gd name="T16" fmla="*/ 45 w 67"/>
                    <a:gd name="T17" fmla="*/ 1 h 185"/>
                    <a:gd name="T18" fmla="*/ 56 w 67"/>
                    <a:gd name="T19" fmla="*/ 0 h 185"/>
                    <a:gd name="T20" fmla="*/ 67 w 67"/>
                    <a:gd name="T21" fmla="*/ 16 h 185"/>
                    <a:gd name="T22" fmla="*/ 67 w 67"/>
                    <a:gd name="T23" fmla="*/ 16 h 1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
                    <a:gd name="T37" fmla="*/ 0 h 185"/>
                    <a:gd name="T38" fmla="*/ 67 w 67"/>
                    <a:gd name="T39" fmla="*/ 185 h 1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 h="185">
                      <a:moveTo>
                        <a:pt x="67" y="16"/>
                      </a:moveTo>
                      <a:lnTo>
                        <a:pt x="47" y="137"/>
                      </a:lnTo>
                      <a:lnTo>
                        <a:pt x="30" y="175"/>
                      </a:lnTo>
                      <a:lnTo>
                        <a:pt x="20" y="184"/>
                      </a:lnTo>
                      <a:lnTo>
                        <a:pt x="9" y="185"/>
                      </a:lnTo>
                      <a:lnTo>
                        <a:pt x="0" y="164"/>
                      </a:lnTo>
                      <a:lnTo>
                        <a:pt x="9" y="125"/>
                      </a:lnTo>
                      <a:lnTo>
                        <a:pt x="39" y="10"/>
                      </a:lnTo>
                      <a:lnTo>
                        <a:pt x="45" y="1"/>
                      </a:lnTo>
                      <a:lnTo>
                        <a:pt x="56" y="0"/>
                      </a:lnTo>
                      <a:lnTo>
                        <a:pt x="67" y="16"/>
                      </a:lnTo>
                      <a:close/>
                    </a:path>
                  </a:pathLst>
                </a:custGeom>
                <a:solidFill>
                  <a:srgbClr val="000000"/>
                </a:solidFill>
                <a:ln w="9525">
                  <a:noFill/>
                  <a:round/>
                  <a:headEnd/>
                  <a:tailEnd/>
                </a:ln>
              </p:spPr>
              <p:txBody>
                <a:bodyPr/>
                <a:lstStyle/>
                <a:p>
                  <a:endParaRPr lang="en-US"/>
                </a:p>
              </p:txBody>
            </p:sp>
            <p:sp>
              <p:nvSpPr>
                <p:cNvPr id="74987" name="Freeform 160"/>
                <p:cNvSpPr>
                  <a:spLocks/>
                </p:cNvSpPr>
                <p:nvPr/>
              </p:nvSpPr>
              <p:spPr bwMode="auto">
                <a:xfrm>
                  <a:off x="3212" y="2514"/>
                  <a:ext cx="84" cy="333"/>
                </a:xfrm>
                <a:custGeom>
                  <a:avLst/>
                  <a:gdLst>
                    <a:gd name="T0" fmla="*/ 116 w 167"/>
                    <a:gd name="T1" fmla="*/ 4 h 664"/>
                    <a:gd name="T2" fmla="*/ 167 w 167"/>
                    <a:gd name="T3" fmla="*/ 214 h 664"/>
                    <a:gd name="T4" fmla="*/ 125 w 167"/>
                    <a:gd name="T5" fmla="*/ 312 h 664"/>
                    <a:gd name="T6" fmla="*/ 114 w 167"/>
                    <a:gd name="T7" fmla="*/ 335 h 664"/>
                    <a:gd name="T8" fmla="*/ 102 w 167"/>
                    <a:gd name="T9" fmla="*/ 355 h 664"/>
                    <a:gd name="T10" fmla="*/ 77 w 167"/>
                    <a:gd name="T11" fmla="*/ 397 h 664"/>
                    <a:gd name="T12" fmla="*/ 33 w 167"/>
                    <a:gd name="T13" fmla="*/ 510 h 664"/>
                    <a:gd name="T14" fmla="*/ 39 w 167"/>
                    <a:gd name="T15" fmla="*/ 551 h 664"/>
                    <a:gd name="T16" fmla="*/ 28 w 167"/>
                    <a:gd name="T17" fmla="*/ 607 h 664"/>
                    <a:gd name="T18" fmla="*/ 13 w 167"/>
                    <a:gd name="T19" fmla="*/ 664 h 664"/>
                    <a:gd name="T20" fmla="*/ 0 w 167"/>
                    <a:gd name="T21" fmla="*/ 663 h 664"/>
                    <a:gd name="T22" fmla="*/ 3 w 167"/>
                    <a:gd name="T23" fmla="*/ 607 h 664"/>
                    <a:gd name="T24" fmla="*/ 1 w 167"/>
                    <a:gd name="T25" fmla="*/ 551 h 664"/>
                    <a:gd name="T26" fmla="*/ 0 w 167"/>
                    <a:gd name="T27" fmla="*/ 507 h 664"/>
                    <a:gd name="T28" fmla="*/ 9 w 167"/>
                    <a:gd name="T29" fmla="*/ 474 h 664"/>
                    <a:gd name="T30" fmla="*/ 19 w 167"/>
                    <a:gd name="T31" fmla="*/ 444 h 664"/>
                    <a:gd name="T32" fmla="*/ 46 w 167"/>
                    <a:gd name="T33" fmla="*/ 382 h 664"/>
                    <a:gd name="T34" fmla="*/ 81 w 167"/>
                    <a:gd name="T35" fmla="*/ 297 h 664"/>
                    <a:gd name="T36" fmla="*/ 98 w 167"/>
                    <a:gd name="T37" fmla="*/ 241 h 664"/>
                    <a:gd name="T38" fmla="*/ 110 w 167"/>
                    <a:gd name="T39" fmla="*/ 219 h 664"/>
                    <a:gd name="T40" fmla="*/ 127 w 167"/>
                    <a:gd name="T41" fmla="*/ 193 h 664"/>
                    <a:gd name="T42" fmla="*/ 137 w 167"/>
                    <a:gd name="T43" fmla="*/ 143 h 664"/>
                    <a:gd name="T44" fmla="*/ 133 w 167"/>
                    <a:gd name="T45" fmla="*/ 99 h 664"/>
                    <a:gd name="T46" fmla="*/ 119 w 167"/>
                    <a:gd name="T47" fmla="*/ 57 h 664"/>
                    <a:gd name="T48" fmla="*/ 104 w 167"/>
                    <a:gd name="T49" fmla="*/ 7 h 664"/>
                    <a:gd name="T50" fmla="*/ 108 w 167"/>
                    <a:gd name="T51" fmla="*/ 0 h 664"/>
                    <a:gd name="T52" fmla="*/ 116 w 167"/>
                    <a:gd name="T53" fmla="*/ 4 h 664"/>
                    <a:gd name="T54" fmla="*/ 116 w 167"/>
                    <a:gd name="T55" fmla="*/ 4 h 6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7"/>
                    <a:gd name="T85" fmla="*/ 0 h 664"/>
                    <a:gd name="T86" fmla="*/ 167 w 167"/>
                    <a:gd name="T87" fmla="*/ 664 h 6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7" h="664">
                      <a:moveTo>
                        <a:pt x="116" y="4"/>
                      </a:moveTo>
                      <a:lnTo>
                        <a:pt x="167" y="214"/>
                      </a:lnTo>
                      <a:lnTo>
                        <a:pt x="125" y="312"/>
                      </a:lnTo>
                      <a:lnTo>
                        <a:pt x="114" y="335"/>
                      </a:lnTo>
                      <a:lnTo>
                        <a:pt x="102" y="355"/>
                      </a:lnTo>
                      <a:lnTo>
                        <a:pt x="77" y="397"/>
                      </a:lnTo>
                      <a:lnTo>
                        <a:pt x="33" y="510"/>
                      </a:lnTo>
                      <a:lnTo>
                        <a:pt x="39" y="551"/>
                      </a:lnTo>
                      <a:lnTo>
                        <a:pt x="28" y="607"/>
                      </a:lnTo>
                      <a:lnTo>
                        <a:pt x="13" y="664"/>
                      </a:lnTo>
                      <a:lnTo>
                        <a:pt x="0" y="663"/>
                      </a:lnTo>
                      <a:lnTo>
                        <a:pt x="3" y="607"/>
                      </a:lnTo>
                      <a:lnTo>
                        <a:pt x="1" y="551"/>
                      </a:lnTo>
                      <a:lnTo>
                        <a:pt x="0" y="507"/>
                      </a:lnTo>
                      <a:lnTo>
                        <a:pt x="9" y="474"/>
                      </a:lnTo>
                      <a:lnTo>
                        <a:pt x="19" y="444"/>
                      </a:lnTo>
                      <a:lnTo>
                        <a:pt x="46" y="382"/>
                      </a:lnTo>
                      <a:lnTo>
                        <a:pt x="81" y="297"/>
                      </a:lnTo>
                      <a:lnTo>
                        <a:pt x="98" y="241"/>
                      </a:lnTo>
                      <a:lnTo>
                        <a:pt x="110" y="219"/>
                      </a:lnTo>
                      <a:lnTo>
                        <a:pt x="127" y="193"/>
                      </a:lnTo>
                      <a:lnTo>
                        <a:pt x="137" y="143"/>
                      </a:lnTo>
                      <a:lnTo>
                        <a:pt x="133" y="99"/>
                      </a:lnTo>
                      <a:lnTo>
                        <a:pt x="119" y="57"/>
                      </a:lnTo>
                      <a:lnTo>
                        <a:pt x="104" y="7"/>
                      </a:lnTo>
                      <a:lnTo>
                        <a:pt x="108" y="0"/>
                      </a:lnTo>
                      <a:lnTo>
                        <a:pt x="116" y="4"/>
                      </a:lnTo>
                      <a:close/>
                    </a:path>
                  </a:pathLst>
                </a:custGeom>
                <a:solidFill>
                  <a:srgbClr val="000000"/>
                </a:solidFill>
                <a:ln w="9525">
                  <a:noFill/>
                  <a:round/>
                  <a:headEnd/>
                  <a:tailEnd/>
                </a:ln>
              </p:spPr>
              <p:txBody>
                <a:bodyPr/>
                <a:lstStyle/>
                <a:p>
                  <a:endParaRPr lang="en-US"/>
                </a:p>
              </p:txBody>
            </p:sp>
            <p:sp>
              <p:nvSpPr>
                <p:cNvPr id="74988" name="Freeform 161"/>
                <p:cNvSpPr>
                  <a:spLocks/>
                </p:cNvSpPr>
                <p:nvPr/>
              </p:nvSpPr>
              <p:spPr bwMode="auto">
                <a:xfrm>
                  <a:off x="2748" y="2674"/>
                  <a:ext cx="175" cy="325"/>
                </a:xfrm>
                <a:custGeom>
                  <a:avLst/>
                  <a:gdLst>
                    <a:gd name="T0" fmla="*/ 9 w 350"/>
                    <a:gd name="T1" fmla="*/ 0 h 652"/>
                    <a:gd name="T2" fmla="*/ 53 w 350"/>
                    <a:gd name="T3" fmla="*/ 34 h 652"/>
                    <a:gd name="T4" fmla="*/ 71 w 350"/>
                    <a:gd name="T5" fmla="*/ 80 h 652"/>
                    <a:gd name="T6" fmla="*/ 83 w 350"/>
                    <a:gd name="T7" fmla="*/ 136 h 652"/>
                    <a:gd name="T8" fmla="*/ 90 w 350"/>
                    <a:gd name="T9" fmla="*/ 165 h 652"/>
                    <a:gd name="T10" fmla="*/ 104 w 350"/>
                    <a:gd name="T11" fmla="*/ 192 h 652"/>
                    <a:gd name="T12" fmla="*/ 145 w 350"/>
                    <a:gd name="T13" fmla="*/ 307 h 652"/>
                    <a:gd name="T14" fmla="*/ 173 w 350"/>
                    <a:gd name="T15" fmla="*/ 352 h 652"/>
                    <a:gd name="T16" fmla="*/ 199 w 350"/>
                    <a:gd name="T17" fmla="*/ 404 h 652"/>
                    <a:gd name="T18" fmla="*/ 217 w 350"/>
                    <a:gd name="T19" fmla="*/ 433 h 652"/>
                    <a:gd name="T20" fmla="*/ 234 w 350"/>
                    <a:gd name="T21" fmla="*/ 458 h 652"/>
                    <a:gd name="T22" fmla="*/ 255 w 350"/>
                    <a:gd name="T23" fmla="*/ 482 h 652"/>
                    <a:gd name="T24" fmla="*/ 279 w 350"/>
                    <a:gd name="T25" fmla="*/ 508 h 652"/>
                    <a:gd name="T26" fmla="*/ 323 w 350"/>
                    <a:gd name="T27" fmla="*/ 561 h 652"/>
                    <a:gd name="T28" fmla="*/ 343 w 350"/>
                    <a:gd name="T29" fmla="*/ 600 h 652"/>
                    <a:gd name="T30" fmla="*/ 350 w 350"/>
                    <a:gd name="T31" fmla="*/ 644 h 652"/>
                    <a:gd name="T32" fmla="*/ 344 w 350"/>
                    <a:gd name="T33" fmla="*/ 652 h 652"/>
                    <a:gd name="T34" fmla="*/ 337 w 350"/>
                    <a:gd name="T35" fmla="*/ 646 h 652"/>
                    <a:gd name="T36" fmla="*/ 323 w 350"/>
                    <a:gd name="T37" fmla="*/ 609 h 652"/>
                    <a:gd name="T38" fmla="*/ 299 w 350"/>
                    <a:gd name="T39" fmla="*/ 576 h 652"/>
                    <a:gd name="T40" fmla="*/ 263 w 350"/>
                    <a:gd name="T41" fmla="*/ 525 h 652"/>
                    <a:gd name="T42" fmla="*/ 178 w 350"/>
                    <a:gd name="T43" fmla="*/ 416 h 652"/>
                    <a:gd name="T44" fmla="*/ 163 w 350"/>
                    <a:gd name="T45" fmla="*/ 390 h 652"/>
                    <a:gd name="T46" fmla="*/ 148 w 350"/>
                    <a:gd name="T47" fmla="*/ 369 h 652"/>
                    <a:gd name="T48" fmla="*/ 111 w 350"/>
                    <a:gd name="T49" fmla="*/ 328 h 652"/>
                    <a:gd name="T50" fmla="*/ 68 w 350"/>
                    <a:gd name="T51" fmla="*/ 209 h 652"/>
                    <a:gd name="T52" fmla="*/ 51 w 350"/>
                    <a:gd name="T53" fmla="*/ 153 h 652"/>
                    <a:gd name="T54" fmla="*/ 50 w 350"/>
                    <a:gd name="T55" fmla="*/ 96 h 652"/>
                    <a:gd name="T56" fmla="*/ 42 w 350"/>
                    <a:gd name="T57" fmla="*/ 47 h 652"/>
                    <a:gd name="T58" fmla="*/ 28 w 350"/>
                    <a:gd name="T59" fmla="*/ 28 h 652"/>
                    <a:gd name="T60" fmla="*/ 3 w 350"/>
                    <a:gd name="T61" fmla="*/ 13 h 652"/>
                    <a:gd name="T62" fmla="*/ 0 w 350"/>
                    <a:gd name="T63" fmla="*/ 3 h 652"/>
                    <a:gd name="T64" fmla="*/ 9 w 350"/>
                    <a:gd name="T65" fmla="*/ 0 h 652"/>
                    <a:gd name="T66" fmla="*/ 9 w 350"/>
                    <a:gd name="T67" fmla="*/ 0 h 6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0"/>
                    <a:gd name="T103" fmla="*/ 0 h 652"/>
                    <a:gd name="T104" fmla="*/ 350 w 350"/>
                    <a:gd name="T105" fmla="*/ 652 h 65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0" h="652">
                      <a:moveTo>
                        <a:pt x="9" y="0"/>
                      </a:moveTo>
                      <a:lnTo>
                        <a:pt x="53" y="34"/>
                      </a:lnTo>
                      <a:lnTo>
                        <a:pt x="71" y="80"/>
                      </a:lnTo>
                      <a:lnTo>
                        <a:pt x="83" y="136"/>
                      </a:lnTo>
                      <a:lnTo>
                        <a:pt x="90" y="165"/>
                      </a:lnTo>
                      <a:lnTo>
                        <a:pt x="104" y="192"/>
                      </a:lnTo>
                      <a:lnTo>
                        <a:pt x="145" y="307"/>
                      </a:lnTo>
                      <a:lnTo>
                        <a:pt x="173" y="352"/>
                      </a:lnTo>
                      <a:lnTo>
                        <a:pt x="199" y="404"/>
                      </a:lnTo>
                      <a:lnTo>
                        <a:pt x="217" y="433"/>
                      </a:lnTo>
                      <a:lnTo>
                        <a:pt x="234" y="458"/>
                      </a:lnTo>
                      <a:lnTo>
                        <a:pt x="255" y="482"/>
                      </a:lnTo>
                      <a:lnTo>
                        <a:pt x="279" y="508"/>
                      </a:lnTo>
                      <a:lnTo>
                        <a:pt x="323" y="561"/>
                      </a:lnTo>
                      <a:lnTo>
                        <a:pt x="343" y="600"/>
                      </a:lnTo>
                      <a:lnTo>
                        <a:pt x="350" y="644"/>
                      </a:lnTo>
                      <a:lnTo>
                        <a:pt x="344" y="652"/>
                      </a:lnTo>
                      <a:lnTo>
                        <a:pt x="337" y="646"/>
                      </a:lnTo>
                      <a:lnTo>
                        <a:pt x="323" y="609"/>
                      </a:lnTo>
                      <a:lnTo>
                        <a:pt x="299" y="576"/>
                      </a:lnTo>
                      <a:lnTo>
                        <a:pt x="263" y="525"/>
                      </a:lnTo>
                      <a:lnTo>
                        <a:pt x="178" y="416"/>
                      </a:lnTo>
                      <a:lnTo>
                        <a:pt x="163" y="390"/>
                      </a:lnTo>
                      <a:lnTo>
                        <a:pt x="148" y="369"/>
                      </a:lnTo>
                      <a:lnTo>
                        <a:pt x="111" y="328"/>
                      </a:lnTo>
                      <a:lnTo>
                        <a:pt x="68" y="209"/>
                      </a:lnTo>
                      <a:lnTo>
                        <a:pt x="51" y="153"/>
                      </a:lnTo>
                      <a:lnTo>
                        <a:pt x="50" y="96"/>
                      </a:lnTo>
                      <a:lnTo>
                        <a:pt x="42" y="47"/>
                      </a:lnTo>
                      <a:lnTo>
                        <a:pt x="28" y="28"/>
                      </a:lnTo>
                      <a:lnTo>
                        <a:pt x="3" y="13"/>
                      </a:lnTo>
                      <a:lnTo>
                        <a:pt x="0" y="3"/>
                      </a:lnTo>
                      <a:lnTo>
                        <a:pt x="9" y="0"/>
                      </a:lnTo>
                      <a:close/>
                    </a:path>
                  </a:pathLst>
                </a:custGeom>
                <a:solidFill>
                  <a:srgbClr val="000000"/>
                </a:solidFill>
                <a:ln w="9525">
                  <a:noFill/>
                  <a:round/>
                  <a:headEnd/>
                  <a:tailEnd/>
                </a:ln>
              </p:spPr>
              <p:txBody>
                <a:bodyPr/>
                <a:lstStyle/>
                <a:p>
                  <a:endParaRPr lang="en-US"/>
                </a:p>
              </p:txBody>
            </p:sp>
            <p:sp>
              <p:nvSpPr>
                <p:cNvPr id="74989" name="Freeform 162"/>
                <p:cNvSpPr>
                  <a:spLocks/>
                </p:cNvSpPr>
                <p:nvPr/>
              </p:nvSpPr>
              <p:spPr bwMode="auto">
                <a:xfrm>
                  <a:off x="2675" y="2608"/>
                  <a:ext cx="89" cy="276"/>
                </a:xfrm>
                <a:custGeom>
                  <a:avLst/>
                  <a:gdLst>
                    <a:gd name="T0" fmla="*/ 42 w 178"/>
                    <a:gd name="T1" fmla="*/ 0 h 553"/>
                    <a:gd name="T2" fmla="*/ 101 w 178"/>
                    <a:gd name="T3" fmla="*/ 35 h 553"/>
                    <a:gd name="T4" fmla="*/ 113 w 178"/>
                    <a:gd name="T5" fmla="*/ 79 h 553"/>
                    <a:gd name="T6" fmla="*/ 104 w 178"/>
                    <a:gd name="T7" fmla="*/ 128 h 553"/>
                    <a:gd name="T8" fmla="*/ 94 w 178"/>
                    <a:gd name="T9" fmla="*/ 163 h 553"/>
                    <a:gd name="T10" fmla="*/ 80 w 178"/>
                    <a:gd name="T11" fmla="*/ 195 h 553"/>
                    <a:gd name="T12" fmla="*/ 54 w 178"/>
                    <a:gd name="T13" fmla="*/ 252 h 553"/>
                    <a:gd name="T14" fmla="*/ 44 w 178"/>
                    <a:gd name="T15" fmla="*/ 310 h 553"/>
                    <a:gd name="T16" fmla="*/ 50 w 178"/>
                    <a:gd name="T17" fmla="*/ 338 h 553"/>
                    <a:gd name="T18" fmla="*/ 64 w 178"/>
                    <a:gd name="T19" fmla="*/ 370 h 553"/>
                    <a:gd name="T20" fmla="*/ 86 w 178"/>
                    <a:gd name="T21" fmla="*/ 400 h 553"/>
                    <a:gd name="T22" fmla="*/ 109 w 178"/>
                    <a:gd name="T23" fmla="*/ 426 h 553"/>
                    <a:gd name="T24" fmla="*/ 159 w 178"/>
                    <a:gd name="T25" fmla="*/ 477 h 553"/>
                    <a:gd name="T26" fmla="*/ 178 w 178"/>
                    <a:gd name="T27" fmla="*/ 539 h 553"/>
                    <a:gd name="T28" fmla="*/ 174 w 178"/>
                    <a:gd name="T29" fmla="*/ 553 h 553"/>
                    <a:gd name="T30" fmla="*/ 160 w 178"/>
                    <a:gd name="T31" fmla="*/ 548 h 553"/>
                    <a:gd name="T32" fmla="*/ 141 w 178"/>
                    <a:gd name="T33" fmla="*/ 527 h 553"/>
                    <a:gd name="T34" fmla="*/ 119 w 178"/>
                    <a:gd name="T35" fmla="*/ 508 h 553"/>
                    <a:gd name="T36" fmla="*/ 92 w 178"/>
                    <a:gd name="T37" fmla="*/ 479 h 553"/>
                    <a:gd name="T38" fmla="*/ 68 w 178"/>
                    <a:gd name="T39" fmla="*/ 455 h 553"/>
                    <a:gd name="T40" fmla="*/ 21 w 178"/>
                    <a:gd name="T41" fmla="*/ 396 h 553"/>
                    <a:gd name="T42" fmla="*/ 0 w 178"/>
                    <a:gd name="T43" fmla="*/ 326 h 553"/>
                    <a:gd name="T44" fmla="*/ 3 w 178"/>
                    <a:gd name="T45" fmla="*/ 295 h 553"/>
                    <a:gd name="T46" fmla="*/ 14 w 178"/>
                    <a:gd name="T47" fmla="*/ 263 h 553"/>
                    <a:gd name="T48" fmla="*/ 27 w 178"/>
                    <a:gd name="T49" fmla="*/ 230 h 553"/>
                    <a:gd name="T50" fmla="*/ 44 w 178"/>
                    <a:gd name="T51" fmla="*/ 196 h 553"/>
                    <a:gd name="T52" fmla="*/ 74 w 178"/>
                    <a:gd name="T53" fmla="*/ 121 h 553"/>
                    <a:gd name="T54" fmla="*/ 85 w 178"/>
                    <a:gd name="T55" fmla="*/ 50 h 553"/>
                    <a:gd name="T56" fmla="*/ 62 w 178"/>
                    <a:gd name="T57" fmla="*/ 29 h 553"/>
                    <a:gd name="T58" fmla="*/ 35 w 178"/>
                    <a:gd name="T59" fmla="*/ 15 h 553"/>
                    <a:gd name="T60" fmla="*/ 32 w 178"/>
                    <a:gd name="T61" fmla="*/ 3 h 553"/>
                    <a:gd name="T62" fmla="*/ 42 w 178"/>
                    <a:gd name="T63" fmla="*/ 0 h 553"/>
                    <a:gd name="T64" fmla="*/ 42 w 178"/>
                    <a:gd name="T65" fmla="*/ 0 h 5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8"/>
                    <a:gd name="T100" fmla="*/ 0 h 553"/>
                    <a:gd name="T101" fmla="*/ 178 w 178"/>
                    <a:gd name="T102" fmla="*/ 553 h 5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8" h="553">
                      <a:moveTo>
                        <a:pt x="42" y="0"/>
                      </a:moveTo>
                      <a:lnTo>
                        <a:pt x="101" y="35"/>
                      </a:lnTo>
                      <a:lnTo>
                        <a:pt x="113" y="79"/>
                      </a:lnTo>
                      <a:lnTo>
                        <a:pt x="104" y="128"/>
                      </a:lnTo>
                      <a:lnTo>
                        <a:pt x="94" y="163"/>
                      </a:lnTo>
                      <a:lnTo>
                        <a:pt x="80" y="195"/>
                      </a:lnTo>
                      <a:lnTo>
                        <a:pt x="54" y="252"/>
                      </a:lnTo>
                      <a:lnTo>
                        <a:pt x="44" y="310"/>
                      </a:lnTo>
                      <a:lnTo>
                        <a:pt x="50" y="338"/>
                      </a:lnTo>
                      <a:lnTo>
                        <a:pt x="64" y="370"/>
                      </a:lnTo>
                      <a:lnTo>
                        <a:pt x="86" y="400"/>
                      </a:lnTo>
                      <a:lnTo>
                        <a:pt x="109" y="426"/>
                      </a:lnTo>
                      <a:lnTo>
                        <a:pt x="159" y="477"/>
                      </a:lnTo>
                      <a:lnTo>
                        <a:pt x="178" y="539"/>
                      </a:lnTo>
                      <a:lnTo>
                        <a:pt x="174" y="553"/>
                      </a:lnTo>
                      <a:lnTo>
                        <a:pt x="160" y="548"/>
                      </a:lnTo>
                      <a:lnTo>
                        <a:pt x="141" y="527"/>
                      </a:lnTo>
                      <a:lnTo>
                        <a:pt x="119" y="508"/>
                      </a:lnTo>
                      <a:lnTo>
                        <a:pt x="92" y="479"/>
                      </a:lnTo>
                      <a:lnTo>
                        <a:pt x="68" y="455"/>
                      </a:lnTo>
                      <a:lnTo>
                        <a:pt x="21" y="396"/>
                      </a:lnTo>
                      <a:lnTo>
                        <a:pt x="0" y="326"/>
                      </a:lnTo>
                      <a:lnTo>
                        <a:pt x="3" y="295"/>
                      </a:lnTo>
                      <a:lnTo>
                        <a:pt x="14" y="263"/>
                      </a:lnTo>
                      <a:lnTo>
                        <a:pt x="27" y="230"/>
                      </a:lnTo>
                      <a:lnTo>
                        <a:pt x="44" y="196"/>
                      </a:lnTo>
                      <a:lnTo>
                        <a:pt x="74" y="121"/>
                      </a:lnTo>
                      <a:lnTo>
                        <a:pt x="85" y="50"/>
                      </a:lnTo>
                      <a:lnTo>
                        <a:pt x="62" y="29"/>
                      </a:lnTo>
                      <a:lnTo>
                        <a:pt x="35" y="15"/>
                      </a:lnTo>
                      <a:lnTo>
                        <a:pt x="32" y="3"/>
                      </a:lnTo>
                      <a:lnTo>
                        <a:pt x="42" y="0"/>
                      </a:lnTo>
                      <a:close/>
                    </a:path>
                  </a:pathLst>
                </a:custGeom>
                <a:solidFill>
                  <a:srgbClr val="000000"/>
                </a:solidFill>
                <a:ln w="9525">
                  <a:noFill/>
                  <a:round/>
                  <a:headEnd/>
                  <a:tailEnd/>
                </a:ln>
              </p:spPr>
              <p:txBody>
                <a:bodyPr/>
                <a:lstStyle/>
                <a:p>
                  <a:endParaRPr lang="en-US"/>
                </a:p>
              </p:txBody>
            </p:sp>
            <p:sp>
              <p:nvSpPr>
                <p:cNvPr id="74990" name="Freeform 163"/>
                <p:cNvSpPr>
                  <a:spLocks/>
                </p:cNvSpPr>
                <p:nvPr/>
              </p:nvSpPr>
              <p:spPr bwMode="auto">
                <a:xfrm>
                  <a:off x="2577" y="2452"/>
                  <a:ext cx="224" cy="432"/>
                </a:xfrm>
                <a:custGeom>
                  <a:avLst/>
                  <a:gdLst>
                    <a:gd name="T0" fmla="*/ 444 w 447"/>
                    <a:gd name="T1" fmla="*/ 13 h 862"/>
                    <a:gd name="T2" fmla="*/ 384 w 447"/>
                    <a:gd name="T3" fmla="*/ 59 h 862"/>
                    <a:gd name="T4" fmla="*/ 361 w 447"/>
                    <a:gd name="T5" fmla="*/ 87 h 862"/>
                    <a:gd name="T6" fmla="*/ 339 w 447"/>
                    <a:gd name="T7" fmla="*/ 122 h 862"/>
                    <a:gd name="T8" fmla="*/ 316 w 447"/>
                    <a:gd name="T9" fmla="*/ 151 h 862"/>
                    <a:gd name="T10" fmla="*/ 293 w 447"/>
                    <a:gd name="T11" fmla="*/ 178 h 862"/>
                    <a:gd name="T12" fmla="*/ 254 w 447"/>
                    <a:gd name="T13" fmla="*/ 226 h 862"/>
                    <a:gd name="T14" fmla="*/ 237 w 447"/>
                    <a:gd name="T15" fmla="*/ 254 h 862"/>
                    <a:gd name="T16" fmla="*/ 222 w 447"/>
                    <a:gd name="T17" fmla="*/ 273 h 862"/>
                    <a:gd name="T18" fmla="*/ 184 w 447"/>
                    <a:gd name="T19" fmla="*/ 317 h 862"/>
                    <a:gd name="T20" fmla="*/ 168 w 447"/>
                    <a:gd name="T21" fmla="*/ 359 h 862"/>
                    <a:gd name="T22" fmla="*/ 157 w 447"/>
                    <a:gd name="T23" fmla="*/ 385 h 862"/>
                    <a:gd name="T24" fmla="*/ 150 w 447"/>
                    <a:gd name="T25" fmla="*/ 426 h 862"/>
                    <a:gd name="T26" fmla="*/ 135 w 447"/>
                    <a:gd name="T27" fmla="*/ 465 h 862"/>
                    <a:gd name="T28" fmla="*/ 104 w 447"/>
                    <a:gd name="T29" fmla="*/ 547 h 862"/>
                    <a:gd name="T30" fmla="*/ 91 w 447"/>
                    <a:gd name="T31" fmla="*/ 580 h 862"/>
                    <a:gd name="T32" fmla="*/ 79 w 447"/>
                    <a:gd name="T33" fmla="*/ 607 h 862"/>
                    <a:gd name="T34" fmla="*/ 54 w 447"/>
                    <a:gd name="T35" fmla="*/ 666 h 862"/>
                    <a:gd name="T36" fmla="*/ 45 w 447"/>
                    <a:gd name="T37" fmla="*/ 708 h 862"/>
                    <a:gd name="T38" fmla="*/ 45 w 447"/>
                    <a:gd name="T39" fmla="*/ 778 h 862"/>
                    <a:gd name="T40" fmla="*/ 30 w 447"/>
                    <a:gd name="T41" fmla="*/ 820 h 862"/>
                    <a:gd name="T42" fmla="*/ 12 w 447"/>
                    <a:gd name="T43" fmla="*/ 858 h 862"/>
                    <a:gd name="T44" fmla="*/ 3 w 447"/>
                    <a:gd name="T45" fmla="*/ 862 h 862"/>
                    <a:gd name="T46" fmla="*/ 0 w 447"/>
                    <a:gd name="T47" fmla="*/ 853 h 862"/>
                    <a:gd name="T48" fmla="*/ 14 w 447"/>
                    <a:gd name="T49" fmla="*/ 775 h 862"/>
                    <a:gd name="T50" fmla="*/ 20 w 447"/>
                    <a:gd name="T51" fmla="*/ 707 h 862"/>
                    <a:gd name="T52" fmla="*/ 20 w 447"/>
                    <a:gd name="T53" fmla="*/ 658 h 862"/>
                    <a:gd name="T54" fmla="*/ 32 w 447"/>
                    <a:gd name="T55" fmla="*/ 625 h 862"/>
                    <a:gd name="T56" fmla="*/ 45 w 447"/>
                    <a:gd name="T57" fmla="*/ 597 h 862"/>
                    <a:gd name="T58" fmla="*/ 73 w 447"/>
                    <a:gd name="T59" fmla="*/ 533 h 862"/>
                    <a:gd name="T60" fmla="*/ 97 w 447"/>
                    <a:gd name="T61" fmla="*/ 497 h 862"/>
                    <a:gd name="T62" fmla="*/ 122 w 447"/>
                    <a:gd name="T63" fmla="*/ 461 h 862"/>
                    <a:gd name="T64" fmla="*/ 144 w 447"/>
                    <a:gd name="T65" fmla="*/ 385 h 862"/>
                    <a:gd name="T66" fmla="*/ 145 w 447"/>
                    <a:gd name="T67" fmla="*/ 347 h 862"/>
                    <a:gd name="T68" fmla="*/ 172 w 447"/>
                    <a:gd name="T69" fmla="*/ 309 h 862"/>
                    <a:gd name="T70" fmla="*/ 242 w 447"/>
                    <a:gd name="T71" fmla="*/ 222 h 862"/>
                    <a:gd name="T72" fmla="*/ 262 w 447"/>
                    <a:gd name="T73" fmla="*/ 154 h 862"/>
                    <a:gd name="T74" fmla="*/ 304 w 447"/>
                    <a:gd name="T75" fmla="*/ 101 h 862"/>
                    <a:gd name="T76" fmla="*/ 331 w 447"/>
                    <a:gd name="T77" fmla="*/ 65 h 862"/>
                    <a:gd name="T78" fmla="*/ 345 w 447"/>
                    <a:gd name="T79" fmla="*/ 51 h 862"/>
                    <a:gd name="T80" fmla="*/ 358 w 447"/>
                    <a:gd name="T81" fmla="*/ 41 h 862"/>
                    <a:gd name="T82" fmla="*/ 388 w 447"/>
                    <a:gd name="T83" fmla="*/ 19 h 862"/>
                    <a:gd name="T84" fmla="*/ 429 w 447"/>
                    <a:gd name="T85" fmla="*/ 0 h 862"/>
                    <a:gd name="T86" fmla="*/ 447 w 447"/>
                    <a:gd name="T87" fmla="*/ 6 h 862"/>
                    <a:gd name="T88" fmla="*/ 444 w 447"/>
                    <a:gd name="T89" fmla="*/ 13 h 862"/>
                    <a:gd name="T90" fmla="*/ 444 w 447"/>
                    <a:gd name="T91" fmla="*/ 13 h 8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47"/>
                    <a:gd name="T139" fmla="*/ 0 h 862"/>
                    <a:gd name="T140" fmla="*/ 447 w 447"/>
                    <a:gd name="T141" fmla="*/ 862 h 8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47" h="862">
                      <a:moveTo>
                        <a:pt x="444" y="13"/>
                      </a:moveTo>
                      <a:lnTo>
                        <a:pt x="384" y="59"/>
                      </a:lnTo>
                      <a:lnTo>
                        <a:pt x="361" y="87"/>
                      </a:lnTo>
                      <a:lnTo>
                        <a:pt x="339" y="122"/>
                      </a:lnTo>
                      <a:lnTo>
                        <a:pt x="316" y="151"/>
                      </a:lnTo>
                      <a:lnTo>
                        <a:pt x="293" y="178"/>
                      </a:lnTo>
                      <a:lnTo>
                        <a:pt x="254" y="226"/>
                      </a:lnTo>
                      <a:lnTo>
                        <a:pt x="237" y="254"/>
                      </a:lnTo>
                      <a:lnTo>
                        <a:pt x="222" y="273"/>
                      </a:lnTo>
                      <a:lnTo>
                        <a:pt x="184" y="317"/>
                      </a:lnTo>
                      <a:lnTo>
                        <a:pt x="168" y="359"/>
                      </a:lnTo>
                      <a:lnTo>
                        <a:pt x="157" y="385"/>
                      </a:lnTo>
                      <a:lnTo>
                        <a:pt x="150" y="426"/>
                      </a:lnTo>
                      <a:lnTo>
                        <a:pt x="135" y="465"/>
                      </a:lnTo>
                      <a:lnTo>
                        <a:pt x="104" y="547"/>
                      </a:lnTo>
                      <a:lnTo>
                        <a:pt x="91" y="580"/>
                      </a:lnTo>
                      <a:lnTo>
                        <a:pt x="79" y="607"/>
                      </a:lnTo>
                      <a:lnTo>
                        <a:pt x="54" y="666"/>
                      </a:lnTo>
                      <a:lnTo>
                        <a:pt x="45" y="708"/>
                      </a:lnTo>
                      <a:lnTo>
                        <a:pt x="45" y="778"/>
                      </a:lnTo>
                      <a:lnTo>
                        <a:pt x="30" y="820"/>
                      </a:lnTo>
                      <a:lnTo>
                        <a:pt x="12" y="858"/>
                      </a:lnTo>
                      <a:lnTo>
                        <a:pt x="3" y="862"/>
                      </a:lnTo>
                      <a:lnTo>
                        <a:pt x="0" y="853"/>
                      </a:lnTo>
                      <a:lnTo>
                        <a:pt x="14" y="775"/>
                      </a:lnTo>
                      <a:lnTo>
                        <a:pt x="20" y="707"/>
                      </a:lnTo>
                      <a:lnTo>
                        <a:pt x="20" y="658"/>
                      </a:lnTo>
                      <a:lnTo>
                        <a:pt x="32" y="625"/>
                      </a:lnTo>
                      <a:lnTo>
                        <a:pt x="45" y="597"/>
                      </a:lnTo>
                      <a:lnTo>
                        <a:pt x="73" y="533"/>
                      </a:lnTo>
                      <a:lnTo>
                        <a:pt x="97" y="497"/>
                      </a:lnTo>
                      <a:lnTo>
                        <a:pt x="122" y="461"/>
                      </a:lnTo>
                      <a:lnTo>
                        <a:pt x="144" y="385"/>
                      </a:lnTo>
                      <a:lnTo>
                        <a:pt x="145" y="347"/>
                      </a:lnTo>
                      <a:lnTo>
                        <a:pt x="172" y="309"/>
                      </a:lnTo>
                      <a:lnTo>
                        <a:pt x="242" y="222"/>
                      </a:lnTo>
                      <a:lnTo>
                        <a:pt x="262" y="154"/>
                      </a:lnTo>
                      <a:lnTo>
                        <a:pt x="304" y="101"/>
                      </a:lnTo>
                      <a:lnTo>
                        <a:pt x="331" y="65"/>
                      </a:lnTo>
                      <a:lnTo>
                        <a:pt x="345" y="51"/>
                      </a:lnTo>
                      <a:lnTo>
                        <a:pt x="358" y="41"/>
                      </a:lnTo>
                      <a:lnTo>
                        <a:pt x="388" y="19"/>
                      </a:lnTo>
                      <a:lnTo>
                        <a:pt x="429" y="0"/>
                      </a:lnTo>
                      <a:lnTo>
                        <a:pt x="447" y="6"/>
                      </a:lnTo>
                      <a:lnTo>
                        <a:pt x="444" y="13"/>
                      </a:lnTo>
                      <a:close/>
                    </a:path>
                  </a:pathLst>
                </a:custGeom>
                <a:solidFill>
                  <a:srgbClr val="000000"/>
                </a:solidFill>
                <a:ln w="9525">
                  <a:noFill/>
                  <a:round/>
                  <a:headEnd/>
                  <a:tailEnd/>
                </a:ln>
              </p:spPr>
              <p:txBody>
                <a:bodyPr/>
                <a:lstStyle/>
                <a:p>
                  <a:endParaRPr lang="en-US"/>
                </a:p>
              </p:txBody>
            </p:sp>
            <p:sp>
              <p:nvSpPr>
                <p:cNvPr id="74991" name="Freeform 164"/>
                <p:cNvSpPr>
                  <a:spLocks/>
                </p:cNvSpPr>
                <p:nvPr/>
              </p:nvSpPr>
              <p:spPr bwMode="auto">
                <a:xfrm>
                  <a:off x="2639" y="2814"/>
                  <a:ext cx="68" cy="84"/>
                </a:xfrm>
                <a:custGeom>
                  <a:avLst/>
                  <a:gdLst>
                    <a:gd name="T0" fmla="*/ 12 w 136"/>
                    <a:gd name="T1" fmla="*/ 5 h 168"/>
                    <a:gd name="T2" fmla="*/ 21 w 136"/>
                    <a:gd name="T3" fmla="*/ 40 h 168"/>
                    <a:gd name="T4" fmla="*/ 33 w 136"/>
                    <a:gd name="T5" fmla="*/ 70 h 168"/>
                    <a:gd name="T6" fmla="*/ 48 w 136"/>
                    <a:gd name="T7" fmla="*/ 96 h 168"/>
                    <a:gd name="T8" fmla="*/ 71 w 136"/>
                    <a:gd name="T9" fmla="*/ 123 h 168"/>
                    <a:gd name="T10" fmla="*/ 83 w 136"/>
                    <a:gd name="T11" fmla="*/ 135 h 168"/>
                    <a:gd name="T12" fmla="*/ 97 w 136"/>
                    <a:gd name="T13" fmla="*/ 145 h 168"/>
                    <a:gd name="T14" fmla="*/ 128 w 136"/>
                    <a:gd name="T15" fmla="*/ 153 h 168"/>
                    <a:gd name="T16" fmla="*/ 136 w 136"/>
                    <a:gd name="T17" fmla="*/ 159 h 168"/>
                    <a:gd name="T18" fmla="*/ 128 w 136"/>
                    <a:gd name="T19" fmla="*/ 167 h 168"/>
                    <a:gd name="T20" fmla="*/ 80 w 136"/>
                    <a:gd name="T21" fmla="*/ 168 h 168"/>
                    <a:gd name="T22" fmla="*/ 42 w 136"/>
                    <a:gd name="T23" fmla="*/ 150 h 168"/>
                    <a:gd name="T24" fmla="*/ 20 w 136"/>
                    <a:gd name="T25" fmla="*/ 118 h 168"/>
                    <a:gd name="T26" fmla="*/ 11 w 136"/>
                    <a:gd name="T27" fmla="*/ 85 h 168"/>
                    <a:gd name="T28" fmla="*/ 0 w 136"/>
                    <a:gd name="T29" fmla="*/ 8 h 168"/>
                    <a:gd name="T30" fmla="*/ 5 w 136"/>
                    <a:gd name="T31" fmla="*/ 0 h 168"/>
                    <a:gd name="T32" fmla="*/ 12 w 136"/>
                    <a:gd name="T33" fmla="*/ 5 h 168"/>
                    <a:gd name="T34" fmla="*/ 12 w 136"/>
                    <a:gd name="T35" fmla="*/ 5 h 1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6"/>
                    <a:gd name="T55" fmla="*/ 0 h 168"/>
                    <a:gd name="T56" fmla="*/ 136 w 136"/>
                    <a:gd name="T57" fmla="*/ 168 h 1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6" h="168">
                      <a:moveTo>
                        <a:pt x="12" y="5"/>
                      </a:moveTo>
                      <a:lnTo>
                        <a:pt x="21" y="40"/>
                      </a:lnTo>
                      <a:lnTo>
                        <a:pt x="33" y="70"/>
                      </a:lnTo>
                      <a:lnTo>
                        <a:pt x="48" y="96"/>
                      </a:lnTo>
                      <a:lnTo>
                        <a:pt x="71" y="123"/>
                      </a:lnTo>
                      <a:lnTo>
                        <a:pt x="83" y="135"/>
                      </a:lnTo>
                      <a:lnTo>
                        <a:pt x="97" y="145"/>
                      </a:lnTo>
                      <a:lnTo>
                        <a:pt x="128" y="153"/>
                      </a:lnTo>
                      <a:lnTo>
                        <a:pt x="136" y="159"/>
                      </a:lnTo>
                      <a:lnTo>
                        <a:pt x="128" y="167"/>
                      </a:lnTo>
                      <a:lnTo>
                        <a:pt x="80" y="168"/>
                      </a:lnTo>
                      <a:lnTo>
                        <a:pt x="42" y="150"/>
                      </a:lnTo>
                      <a:lnTo>
                        <a:pt x="20" y="118"/>
                      </a:lnTo>
                      <a:lnTo>
                        <a:pt x="11" y="85"/>
                      </a:lnTo>
                      <a:lnTo>
                        <a:pt x="0" y="8"/>
                      </a:lnTo>
                      <a:lnTo>
                        <a:pt x="5" y="0"/>
                      </a:lnTo>
                      <a:lnTo>
                        <a:pt x="12" y="5"/>
                      </a:lnTo>
                      <a:close/>
                    </a:path>
                  </a:pathLst>
                </a:custGeom>
                <a:solidFill>
                  <a:srgbClr val="000000"/>
                </a:solidFill>
                <a:ln w="9525">
                  <a:noFill/>
                  <a:round/>
                  <a:headEnd/>
                  <a:tailEnd/>
                </a:ln>
              </p:spPr>
              <p:txBody>
                <a:bodyPr/>
                <a:lstStyle/>
                <a:p>
                  <a:endParaRPr lang="en-US"/>
                </a:p>
              </p:txBody>
            </p:sp>
            <p:sp>
              <p:nvSpPr>
                <p:cNvPr id="74992" name="Freeform 165"/>
                <p:cNvSpPr>
                  <a:spLocks/>
                </p:cNvSpPr>
                <p:nvPr/>
              </p:nvSpPr>
              <p:spPr bwMode="auto">
                <a:xfrm>
                  <a:off x="2748" y="2175"/>
                  <a:ext cx="202" cy="156"/>
                </a:xfrm>
                <a:custGeom>
                  <a:avLst/>
                  <a:gdLst>
                    <a:gd name="T0" fmla="*/ 397 w 405"/>
                    <a:gd name="T1" fmla="*/ 14 h 311"/>
                    <a:gd name="T2" fmla="*/ 317 w 405"/>
                    <a:gd name="T3" fmla="*/ 20 h 311"/>
                    <a:gd name="T4" fmla="*/ 243 w 405"/>
                    <a:gd name="T5" fmla="*/ 53 h 311"/>
                    <a:gd name="T6" fmla="*/ 219 w 405"/>
                    <a:gd name="T7" fmla="*/ 77 h 311"/>
                    <a:gd name="T8" fmla="*/ 205 w 405"/>
                    <a:gd name="T9" fmla="*/ 89 h 311"/>
                    <a:gd name="T10" fmla="*/ 193 w 405"/>
                    <a:gd name="T11" fmla="*/ 103 h 311"/>
                    <a:gd name="T12" fmla="*/ 179 w 405"/>
                    <a:gd name="T13" fmla="*/ 112 h 311"/>
                    <a:gd name="T14" fmla="*/ 143 w 405"/>
                    <a:gd name="T15" fmla="*/ 127 h 311"/>
                    <a:gd name="T16" fmla="*/ 116 w 405"/>
                    <a:gd name="T17" fmla="*/ 162 h 311"/>
                    <a:gd name="T18" fmla="*/ 89 w 405"/>
                    <a:gd name="T19" fmla="*/ 194 h 311"/>
                    <a:gd name="T20" fmla="*/ 46 w 405"/>
                    <a:gd name="T21" fmla="*/ 227 h 311"/>
                    <a:gd name="T22" fmla="*/ 39 w 405"/>
                    <a:gd name="T23" fmla="*/ 256 h 311"/>
                    <a:gd name="T24" fmla="*/ 30 w 405"/>
                    <a:gd name="T25" fmla="*/ 280 h 311"/>
                    <a:gd name="T26" fmla="*/ 13 w 405"/>
                    <a:gd name="T27" fmla="*/ 311 h 311"/>
                    <a:gd name="T28" fmla="*/ 0 w 405"/>
                    <a:gd name="T29" fmla="*/ 311 h 311"/>
                    <a:gd name="T30" fmla="*/ 6 w 405"/>
                    <a:gd name="T31" fmla="*/ 269 h 311"/>
                    <a:gd name="T32" fmla="*/ 13 w 405"/>
                    <a:gd name="T33" fmla="*/ 250 h 311"/>
                    <a:gd name="T34" fmla="*/ 25 w 405"/>
                    <a:gd name="T35" fmla="*/ 210 h 311"/>
                    <a:gd name="T36" fmla="*/ 48 w 405"/>
                    <a:gd name="T37" fmla="*/ 191 h 311"/>
                    <a:gd name="T38" fmla="*/ 71 w 405"/>
                    <a:gd name="T39" fmla="*/ 172 h 311"/>
                    <a:gd name="T40" fmla="*/ 128 w 405"/>
                    <a:gd name="T41" fmla="*/ 112 h 311"/>
                    <a:gd name="T42" fmla="*/ 148 w 405"/>
                    <a:gd name="T43" fmla="*/ 95 h 311"/>
                    <a:gd name="T44" fmla="*/ 172 w 405"/>
                    <a:gd name="T45" fmla="*/ 86 h 311"/>
                    <a:gd name="T46" fmla="*/ 187 w 405"/>
                    <a:gd name="T47" fmla="*/ 76 h 311"/>
                    <a:gd name="T48" fmla="*/ 199 w 405"/>
                    <a:gd name="T49" fmla="*/ 58 h 311"/>
                    <a:gd name="T50" fmla="*/ 213 w 405"/>
                    <a:gd name="T51" fmla="*/ 44 h 311"/>
                    <a:gd name="T52" fmla="*/ 228 w 405"/>
                    <a:gd name="T53" fmla="*/ 32 h 311"/>
                    <a:gd name="T54" fmla="*/ 270 w 405"/>
                    <a:gd name="T55" fmla="*/ 12 h 311"/>
                    <a:gd name="T56" fmla="*/ 311 w 405"/>
                    <a:gd name="T57" fmla="*/ 2 h 311"/>
                    <a:gd name="T58" fmla="*/ 400 w 405"/>
                    <a:gd name="T59" fmla="*/ 0 h 311"/>
                    <a:gd name="T60" fmla="*/ 405 w 405"/>
                    <a:gd name="T61" fmla="*/ 8 h 311"/>
                    <a:gd name="T62" fmla="*/ 397 w 405"/>
                    <a:gd name="T63" fmla="*/ 14 h 311"/>
                    <a:gd name="T64" fmla="*/ 397 w 405"/>
                    <a:gd name="T65" fmla="*/ 14 h 3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5"/>
                    <a:gd name="T100" fmla="*/ 0 h 311"/>
                    <a:gd name="T101" fmla="*/ 405 w 405"/>
                    <a:gd name="T102" fmla="*/ 311 h 3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5" h="311">
                      <a:moveTo>
                        <a:pt x="397" y="14"/>
                      </a:moveTo>
                      <a:lnTo>
                        <a:pt x="317" y="20"/>
                      </a:lnTo>
                      <a:lnTo>
                        <a:pt x="243" y="53"/>
                      </a:lnTo>
                      <a:lnTo>
                        <a:pt x="219" y="77"/>
                      </a:lnTo>
                      <a:lnTo>
                        <a:pt x="205" y="89"/>
                      </a:lnTo>
                      <a:lnTo>
                        <a:pt x="193" y="103"/>
                      </a:lnTo>
                      <a:lnTo>
                        <a:pt x="179" y="112"/>
                      </a:lnTo>
                      <a:lnTo>
                        <a:pt x="143" y="127"/>
                      </a:lnTo>
                      <a:lnTo>
                        <a:pt x="116" y="162"/>
                      </a:lnTo>
                      <a:lnTo>
                        <a:pt x="89" y="194"/>
                      </a:lnTo>
                      <a:lnTo>
                        <a:pt x="46" y="227"/>
                      </a:lnTo>
                      <a:lnTo>
                        <a:pt x="39" y="256"/>
                      </a:lnTo>
                      <a:lnTo>
                        <a:pt x="30" y="280"/>
                      </a:lnTo>
                      <a:lnTo>
                        <a:pt x="13" y="311"/>
                      </a:lnTo>
                      <a:lnTo>
                        <a:pt x="0" y="311"/>
                      </a:lnTo>
                      <a:lnTo>
                        <a:pt x="6" y="269"/>
                      </a:lnTo>
                      <a:lnTo>
                        <a:pt x="13" y="250"/>
                      </a:lnTo>
                      <a:lnTo>
                        <a:pt x="25" y="210"/>
                      </a:lnTo>
                      <a:lnTo>
                        <a:pt x="48" y="191"/>
                      </a:lnTo>
                      <a:lnTo>
                        <a:pt x="71" y="172"/>
                      </a:lnTo>
                      <a:lnTo>
                        <a:pt x="128" y="112"/>
                      </a:lnTo>
                      <a:lnTo>
                        <a:pt x="148" y="95"/>
                      </a:lnTo>
                      <a:lnTo>
                        <a:pt x="172" y="86"/>
                      </a:lnTo>
                      <a:lnTo>
                        <a:pt x="187" y="76"/>
                      </a:lnTo>
                      <a:lnTo>
                        <a:pt x="199" y="58"/>
                      </a:lnTo>
                      <a:lnTo>
                        <a:pt x="213" y="44"/>
                      </a:lnTo>
                      <a:lnTo>
                        <a:pt x="228" y="32"/>
                      </a:lnTo>
                      <a:lnTo>
                        <a:pt x="270" y="12"/>
                      </a:lnTo>
                      <a:lnTo>
                        <a:pt x="311" y="2"/>
                      </a:lnTo>
                      <a:lnTo>
                        <a:pt x="400" y="0"/>
                      </a:lnTo>
                      <a:lnTo>
                        <a:pt x="405" y="8"/>
                      </a:lnTo>
                      <a:lnTo>
                        <a:pt x="397" y="14"/>
                      </a:lnTo>
                      <a:close/>
                    </a:path>
                  </a:pathLst>
                </a:custGeom>
                <a:solidFill>
                  <a:srgbClr val="000000"/>
                </a:solidFill>
                <a:ln w="9525">
                  <a:noFill/>
                  <a:round/>
                  <a:headEnd/>
                  <a:tailEnd/>
                </a:ln>
              </p:spPr>
              <p:txBody>
                <a:bodyPr/>
                <a:lstStyle/>
                <a:p>
                  <a:endParaRPr lang="en-US"/>
                </a:p>
              </p:txBody>
            </p:sp>
            <p:sp>
              <p:nvSpPr>
                <p:cNvPr id="74993" name="Freeform 166"/>
                <p:cNvSpPr>
                  <a:spLocks/>
                </p:cNvSpPr>
                <p:nvPr/>
              </p:nvSpPr>
              <p:spPr bwMode="auto">
                <a:xfrm>
                  <a:off x="2767" y="2284"/>
                  <a:ext cx="220" cy="91"/>
                </a:xfrm>
                <a:custGeom>
                  <a:avLst/>
                  <a:gdLst>
                    <a:gd name="T0" fmla="*/ 11 w 440"/>
                    <a:gd name="T1" fmla="*/ 130 h 181"/>
                    <a:gd name="T2" fmla="*/ 25 w 440"/>
                    <a:gd name="T3" fmla="*/ 145 h 181"/>
                    <a:gd name="T4" fmla="*/ 40 w 440"/>
                    <a:gd name="T5" fmla="*/ 154 h 181"/>
                    <a:gd name="T6" fmla="*/ 73 w 440"/>
                    <a:gd name="T7" fmla="*/ 161 h 181"/>
                    <a:gd name="T8" fmla="*/ 150 w 440"/>
                    <a:gd name="T9" fmla="*/ 158 h 181"/>
                    <a:gd name="T10" fmla="*/ 223 w 440"/>
                    <a:gd name="T11" fmla="*/ 139 h 181"/>
                    <a:gd name="T12" fmla="*/ 275 w 440"/>
                    <a:gd name="T13" fmla="*/ 81 h 181"/>
                    <a:gd name="T14" fmla="*/ 312 w 440"/>
                    <a:gd name="T15" fmla="*/ 63 h 181"/>
                    <a:gd name="T16" fmla="*/ 353 w 440"/>
                    <a:gd name="T17" fmla="*/ 51 h 181"/>
                    <a:gd name="T18" fmla="*/ 383 w 440"/>
                    <a:gd name="T19" fmla="*/ 28 h 181"/>
                    <a:gd name="T20" fmla="*/ 395 w 440"/>
                    <a:gd name="T21" fmla="*/ 15 h 181"/>
                    <a:gd name="T22" fmla="*/ 410 w 440"/>
                    <a:gd name="T23" fmla="*/ 1 h 181"/>
                    <a:gd name="T24" fmla="*/ 425 w 440"/>
                    <a:gd name="T25" fmla="*/ 0 h 181"/>
                    <a:gd name="T26" fmla="*/ 437 w 440"/>
                    <a:gd name="T27" fmla="*/ 9 h 181"/>
                    <a:gd name="T28" fmla="*/ 440 w 440"/>
                    <a:gd name="T29" fmla="*/ 22 h 181"/>
                    <a:gd name="T30" fmla="*/ 430 w 440"/>
                    <a:gd name="T31" fmla="*/ 35 h 181"/>
                    <a:gd name="T32" fmla="*/ 399 w 440"/>
                    <a:gd name="T33" fmla="*/ 63 h 181"/>
                    <a:gd name="T34" fmla="*/ 386 w 440"/>
                    <a:gd name="T35" fmla="*/ 78 h 181"/>
                    <a:gd name="T36" fmla="*/ 368 w 440"/>
                    <a:gd name="T37" fmla="*/ 89 h 181"/>
                    <a:gd name="T38" fmla="*/ 306 w 440"/>
                    <a:gd name="T39" fmla="*/ 107 h 181"/>
                    <a:gd name="T40" fmla="*/ 292 w 440"/>
                    <a:gd name="T41" fmla="*/ 128 h 181"/>
                    <a:gd name="T42" fmla="*/ 277 w 440"/>
                    <a:gd name="T43" fmla="*/ 145 h 181"/>
                    <a:gd name="T44" fmla="*/ 260 w 440"/>
                    <a:gd name="T45" fmla="*/ 158 h 181"/>
                    <a:gd name="T46" fmla="*/ 241 w 440"/>
                    <a:gd name="T47" fmla="*/ 168 h 181"/>
                    <a:gd name="T48" fmla="*/ 198 w 440"/>
                    <a:gd name="T49" fmla="*/ 178 h 181"/>
                    <a:gd name="T50" fmla="*/ 150 w 440"/>
                    <a:gd name="T51" fmla="*/ 181 h 181"/>
                    <a:gd name="T52" fmla="*/ 67 w 440"/>
                    <a:gd name="T53" fmla="*/ 178 h 181"/>
                    <a:gd name="T54" fmla="*/ 31 w 440"/>
                    <a:gd name="T55" fmla="*/ 166 h 181"/>
                    <a:gd name="T56" fmla="*/ 0 w 440"/>
                    <a:gd name="T57" fmla="*/ 139 h 181"/>
                    <a:gd name="T58" fmla="*/ 2 w 440"/>
                    <a:gd name="T59" fmla="*/ 128 h 181"/>
                    <a:gd name="T60" fmla="*/ 11 w 440"/>
                    <a:gd name="T61" fmla="*/ 130 h 181"/>
                    <a:gd name="T62" fmla="*/ 11 w 440"/>
                    <a:gd name="T63" fmla="*/ 130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0"/>
                    <a:gd name="T97" fmla="*/ 0 h 181"/>
                    <a:gd name="T98" fmla="*/ 440 w 440"/>
                    <a:gd name="T99" fmla="*/ 181 h 1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0" h="181">
                      <a:moveTo>
                        <a:pt x="11" y="130"/>
                      </a:moveTo>
                      <a:lnTo>
                        <a:pt x="25" y="145"/>
                      </a:lnTo>
                      <a:lnTo>
                        <a:pt x="40" y="154"/>
                      </a:lnTo>
                      <a:lnTo>
                        <a:pt x="73" y="161"/>
                      </a:lnTo>
                      <a:lnTo>
                        <a:pt x="150" y="158"/>
                      </a:lnTo>
                      <a:lnTo>
                        <a:pt x="223" y="139"/>
                      </a:lnTo>
                      <a:lnTo>
                        <a:pt x="275" y="81"/>
                      </a:lnTo>
                      <a:lnTo>
                        <a:pt x="312" y="63"/>
                      </a:lnTo>
                      <a:lnTo>
                        <a:pt x="353" y="51"/>
                      </a:lnTo>
                      <a:lnTo>
                        <a:pt x="383" y="28"/>
                      </a:lnTo>
                      <a:lnTo>
                        <a:pt x="395" y="15"/>
                      </a:lnTo>
                      <a:lnTo>
                        <a:pt x="410" y="1"/>
                      </a:lnTo>
                      <a:lnTo>
                        <a:pt x="425" y="0"/>
                      </a:lnTo>
                      <a:lnTo>
                        <a:pt x="437" y="9"/>
                      </a:lnTo>
                      <a:lnTo>
                        <a:pt x="440" y="22"/>
                      </a:lnTo>
                      <a:lnTo>
                        <a:pt x="430" y="35"/>
                      </a:lnTo>
                      <a:lnTo>
                        <a:pt x="399" y="63"/>
                      </a:lnTo>
                      <a:lnTo>
                        <a:pt x="386" y="78"/>
                      </a:lnTo>
                      <a:lnTo>
                        <a:pt x="368" y="89"/>
                      </a:lnTo>
                      <a:lnTo>
                        <a:pt x="306" y="107"/>
                      </a:lnTo>
                      <a:lnTo>
                        <a:pt x="292" y="128"/>
                      </a:lnTo>
                      <a:lnTo>
                        <a:pt x="277" y="145"/>
                      </a:lnTo>
                      <a:lnTo>
                        <a:pt x="260" y="158"/>
                      </a:lnTo>
                      <a:lnTo>
                        <a:pt x="241" y="168"/>
                      </a:lnTo>
                      <a:lnTo>
                        <a:pt x="198" y="178"/>
                      </a:lnTo>
                      <a:lnTo>
                        <a:pt x="150" y="181"/>
                      </a:lnTo>
                      <a:lnTo>
                        <a:pt x="67" y="178"/>
                      </a:lnTo>
                      <a:lnTo>
                        <a:pt x="31" y="166"/>
                      </a:lnTo>
                      <a:lnTo>
                        <a:pt x="0" y="139"/>
                      </a:lnTo>
                      <a:lnTo>
                        <a:pt x="2" y="128"/>
                      </a:lnTo>
                      <a:lnTo>
                        <a:pt x="11" y="130"/>
                      </a:lnTo>
                      <a:close/>
                    </a:path>
                  </a:pathLst>
                </a:custGeom>
                <a:solidFill>
                  <a:srgbClr val="000000"/>
                </a:solidFill>
                <a:ln w="9525">
                  <a:noFill/>
                  <a:round/>
                  <a:headEnd/>
                  <a:tailEnd/>
                </a:ln>
              </p:spPr>
              <p:txBody>
                <a:bodyPr/>
                <a:lstStyle/>
                <a:p>
                  <a:endParaRPr lang="en-US"/>
                </a:p>
              </p:txBody>
            </p:sp>
            <p:sp>
              <p:nvSpPr>
                <p:cNvPr id="74994" name="Freeform 167"/>
                <p:cNvSpPr>
                  <a:spLocks/>
                </p:cNvSpPr>
                <p:nvPr/>
              </p:nvSpPr>
              <p:spPr bwMode="auto">
                <a:xfrm>
                  <a:off x="2976" y="2180"/>
                  <a:ext cx="92" cy="158"/>
                </a:xfrm>
                <a:custGeom>
                  <a:avLst/>
                  <a:gdLst>
                    <a:gd name="T0" fmla="*/ 6 w 184"/>
                    <a:gd name="T1" fmla="*/ 0 h 316"/>
                    <a:gd name="T2" fmla="*/ 48 w 184"/>
                    <a:gd name="T3" fmla="*/ 6 h 316"/>
                    <a:gd name="T4" fmla="*/ 82 w 184"/>
                    <a:gd name="T5" fmla="*/ 22 h 316"/>
                    <a:gd name="T6" fmla="*/ 112 w 184"/>
                    <a:gd name="T7" fmla="*/ 50 h 316"/>
                    <a:gd name="T8" fmla="*/ 142 w 184"/>
                    <a:gd name="T9" fmla="*/ 81 h 316"/>
                    <a:gd name="T10" fmla="*/ 166 w 184"/>
                    <a:gd name="T11" fmla="*/ 103 h 316"/>
                    <a:gd name="T12" fmla="*/ 180 w 184"/>
                    <a:gd name="T13" fmla="*/ 130 h 316"/>
                    <a:gd name="T14" fmla="*/ 184 w 184"/>
                    <a:gd name="T15" fmla="*/ 199 h 316"/>
                    <a:gd name="T16" fmla="*/ 162 w 184"/>
                    <a:gd name="T17" fmla="*/ 251 h 316"/>
                    <a:gd name="T18" fmla="*/ 159 w 184"/>
                    <a:gd name="T19" fmla="*/ 278 h 316"/>
                    <a:gd name="T20" fmla="*/ 162 w 184"/>
                    <a:gd name="T21" fmla="*/ 308 h 316"/>
                    <a:gd name="T22" fmla="*/ 157 w 184"/>
                    <a:gd name="T23" fmla="*/ 316 h 316"/>
                    <a:gd name="T24" fmla="*/ 150 w 184"/>
                    <a:gd name="T25" fmla="*/ 310 h 316"/>
                    <a:gd name="T26" fmla="*/ 133 w 184"/>
                    <a:gd name="T27" fmla="*/ 246 h 316"/>
                    <a:gd name="T28" fmla="*/ 133 w 184"/>
                    <a:gd name="T29" fmla="*/ 217 h 316"/>
                    <a:gd name="T30" fmla="*/ 144 w 184"/>
                    <a:gd name="T31" fmla="*/ 187 h 316"/>
                    <a:gd name="T32" fmla="*/ 139 w 184"/>
                    <a:gd name="T33" fmla="*/ 145 h 316"/>
                    <a:gd name="T34" fmla="*/ 132 w 184"/>
                    <a:gd name="T35" fmla="*/ 128 h 316"/>
                    <a:gd name="T36" fmla="*/ 116 w 184"/>
                    <a:gd name="T37" fmla="*/ 116 h 316"/>
                    <a:gd name="T38" fmla="*/ 91 w 184"/>
                    <a:gd name="T39" fmla="*/ 81 h 316"/>
                    <a:gd name="T40" fmla="*/ 68 w 184"/>
                    <a:gd name="T41" fmla="*/ 48 h 316"/>
                    <a:gd name="T42" fmla="*/ 56 w 184"/>
                    <a:gd name="T43" fmla="*/ 35 h 316"/>
                    <a:gd name="T44" fmla="*/ 42 w 184"/>
                    <a:gd name="T45" fmla="*/ 24 h 316"/>
                    <a:gd name="T46" fmla="*/ 6 w 184"/>
                    <a:gd name="T47" fmla="*/ 13 h 316"/>
                    <a:gd name="T48" fmla="*/ 0 w 184"/>
                    <a:gd name="T49" fmla="*/ 6 h 316"/>
                    <a:gd name="T50" fmla="*/ 6 w 184"/>
                    <a:gd name="T51" fmla="*/ 0 h 316"/>
                    <a:gd name="T52" fmla="*/ 6 w 184"/>
                    <a:gd name="T53" fmla="*/ 0 h 3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4"/>
                    <a:gd name="T82" fmla="*/ 0 h 316"/>
                    <a:gd name="T83" fmla="*/ 184 w 184"/>
                    <a:gd name="T84" fmla="*/ 316 h 3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4" h="316">
                      <a:moveTo>
                        <a:pt x="6" y="0"/>
                      </a:moveTo>
                      <a:lnTo>
                        <a:pt x="48" y="6"/>
                      </a:lnTo>
                      <a:lnTo>
                        <a:pt x="82" y="22"/>
                      </a:lnTo>
                      <a:lnTo>
                        <a:pt x="112" y="50"/>
                      </a:lnTo>
                      <a:lnTo>
                        <a:pt x="142" y="81"/>
                      </a:lnTo>
                      <a:lnTo>
                        <a:pt x="166" y="103"/>
                      </a:lnTo>
                      <a:lnTo>
                        <a:pt x="180" y="130"/>
                      </a:lnTo>
                      <a:lnTo>
                        <a:pt x="184" y="199"/>
                      </a:lnTo>
                      <a:lnTo>
                        <a:pt x="162" y="251"/>
                      </a:lnTo>
                      <a:lnTo>
                        <a:pt x="159" y="278"/>
                      </a:lnTo>
                      <a:lnTo>
                        <a:pt x="162" y="308"/>
                      </a:lnTo>
                      <a:lnTo>
                        <a:pt x="157" y="316"/>
                      </a:lnTo>
                      <a:lnTo>
                        <a:pt x="150" y="310"/>
                      </a:lnTo>
                      <a:lnTo>
                        <a:pt x="133" y="246"/>
                      </a:lnTo>
                      <a:lnTo>
                        <a:pt x="133" y="217"/>
                      </a:lnTo>
                      <a:lnTo>
                        <a:pt x="144" y="187"/>
                      </a:lnTo>
                      <a:lnTo>
                        <a:pt x="139" y="145"/>
                      </a:lnTo>
                      <a:lnTo>
                        <a:pt x="132" y="128"/>
                      </a:lnTo>
                      <a:lnTo>
                        <a:pt x="116" y="116"/>
                      </a:lnTo>
                      <a:lnTo>
                        <a:pt x="91" y="81"/>
                      </a:lnTo>
                      <a:lnTo>
                        <a:pt x="68" y="48"/>
                      </a:lnTo>
                      <a:lnTo>
                        <a:pt x="56" y="35"/>
                      </a:lnTo>
                      <a:lnTo>
                        <a:pt x="42" y="24"/>
                      </a:lnTo>
                      <a:lnTo>
                        <a:pt x="6" y="13"/>
                      </a:lnTo>
                      <a:lnTo>
                        <a:pt x="0" y="6"/>
                      </a:lnTo>
                      <a:lnTo>
                        <a:pt x="6" y="0"/>
                      </a:lnTo>
                      <a:close/>
                    </a:path>
                  </a:pathLst>
                </a:custGeom>
                <a:solidFill>
                  <a:srgbClr val="000000"/>
                </a:solidFill>
                <a:ln w="9525">
                  <a:noFill/>
                  <a:round/>
                  <a:headEnd/>
                  <a:tailEnd/>
                </a:ln>
              </p:spPr>
              <p:txBody>
                <a:bodyPr/>
                <a:lstStyle/>
                <a:p>
                  <a:endParaRPr lang="en-US"/>
                </a:p>
              </p:txBody>
            </p:sp>
            <p:sp>
              <p:nvSpPr>
                <p:cNvPr id="74995" name="Freeform 168"/>
                <p:cNvSpPr>
                  <a:spLocks/>
                </p:cNvSpPr>
                <p:nvPr/>
              </p:nvSpPr>
              <p:spPr bwMode="auto">
                <a:xfrm>
                  <a:off x="2972" y="2329"/>
                  <a:ext cx="34" cy="78"/>
                </a:xfrm>
                <a:custGeom>
                  <a:avLst/>
                  <a:gdLst>
                    <a:gd name="T0" fmla="*/ 9 w 66"/>
                    <a:gd name="T1" fmla="*/ 0 h 156"/>
                    <a:gd name="T2" fmla="*/ 31 w 66"/>
                    <a:gd name="T3" fmla="*/ 22 h 156"/>
                    <a:gd name="T4" fmla="*/ 37 w 66"/>
                    <a:gd name="T5" fmla="*/ 52 h 156"/>
                    <a:gd name="T6" fmla="*/ 43 w 66"/>
                    <a:gd name="T7" fmla="*/ 84 h 156"/>
                    <a:gd name="T8" fmla="*/ 54 w 66"/>
                    <a:gd name="T9" fmla="*/ 114 h 156"/>
                    <a:gd name="T10" fmla="*/ 63 w 66"/>
                    <a:gd name="T11" fmla="*/ 144 h 156"/>
                    <a:gd name="T12" fmla="*/ 66 w 66"/>
                    <a:gd name="T13" fmla="*/ 153 h 156"/>
                    <a:gd name="T14" fmla="*/ 57 w 66"/>
                    <a:gd name="T15" fmla="*/ 156 h 156"/>
                    <a:gd name="T16" fmla="*/ 27 w 66"/>
                    <a:gd name="T17" fmla="*/ 115 h 156"/>
                    <a:gd name="T18" fmla="*/ 10 w 66"/>
                    <a:gd name="T19" fmla="*/ 49 h 156"/>
                    <a:gd name="T20" fmla="*/ 12 w 66"/>
                    <a:gd name="T21" fmla="*/ 28 h 156"/>
                    <a:gd name="T22" fmla="*/ 3 w 66"/>
                    <a:gd name="T23" fmla="*/ 13 h 156"/>
                    <a:gd name="T24" fmla="*/ 0 w 66"/>
                    <a:gd name="T25" fmla="*/ 5 h 156"/>
                    <a:gd name="T26" fmla="*/ 9 w 66"/>
                    <a:gd name="T27" fmla="*/ 0 h 156"/>
                    <a:gd name="T28" fmla="*/ 9 w 66"/>
                    <a:gd name="T29" fmla="*/ 0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156"/>
                    <a:gd name="T47" fmla="*/ 66 w 66"/>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156">
                      <a:moveTo>
                        <a:pt x="9" y="0"/>
                      </a:moveTo>
                      <a:lnTo>
                        <a:pt x="31" y="22"/>
                      </a:lnTo>
                      <a:lnTo>
                        <a:pt x="37" y="52"/>
                      </a:lnTo>
                      <a:lnTo>
                        <a:pt x="43" y="84"/>
                      </a:lnTo>
                      <a:lnTo>
                        <a:pt x="54" y="114"/>
                      </a:lnTo>
                      <a:lnTo>
                        <a:pt x="63" y="144"/>
                      </a:lnTo>
                      <a:lnTo>
                        <a:pt x="66" y="153"/>
                      </a:lnTo>
                      <a:lnTo>
                        <a:pt x="57" y="156"/>
                      </a:lnTo>
                      <a:lnTo>
                        <a:pt x="27" y="115"/>
                      </a:lnTo>
                      <a:lnTo>
                        <a:pt x="10" y="49"/>
                      </a:lnTo>
                      <a:lnTo>
                        <a:pt x="12" y="28"/>
                      </a:lnTo>
                      <a:lnTo>
                        <a:pt x="3" y="13"/>
                      </a:lnTo>
                      <a:lnTo>
                        <a:pt x="0" y="5"/>
                      </a:lnTo>
                      <a:lnTo>
                        <a:pt x="9" y="0"/>
                      </a:lnTo>
                      <a:close/>
                    </a:path>
                  </a:pathLst>
                </a:custGeom>
                <a:solidFill>
                  <a:srgbClr val="000000"/>
                </a:solidFill>
                <a:ln w="9525">
                  <a:noFill/>
                  <a:round/>
                  <a:headEnd/>
                  <a:tailEnd/>
                </a:ln>
              </p:spPr>
              <p:txBody>
                <a:bodyPr/>
                <a:lstStyle/>
                <a:p>
                  <a:endParaRPr lang="en-US"/>
                </a:p>
              </p:txBody>
            </p:sp>
            <p:sp>
              <p:nvSpPr>
                <p:cNvPr id="74996" name="Freeform 169"/>
                <p:cNvSpPr>
                  <a:spLocks/>
                </p:cNvSpPr>
                <p:nvPr/>
              </p:nvSpPr>
              <p:spPr bwMode="auto">
                <a:xfrm>
                  <a:off x="3027" y="2328"/>
                  <a:ext cx="45" cy="107"/>
                </a:xfrm>
                <a:custGeom>
                  <a:avLst/>
                  <a:gdLst>
                    <a:gd name="T0" fmla="*/ 0 w 91"/>
                    <a:gd name="T1" fmla="*/ 49 h 215"/>
                    <a:gd name="T2" fmla="*/ 17 w 91"/>
                    <a:gd name="T3" fmla="*/ 17 h 215"/>
                    <a:gd name="T4" fmla="*/ 29 w 91"/>
                    <a:gd name="T5" fmla="*/ 5 h 215"/>
                    <a:gd name="T6" fmla="*/ 46 w 91"/>
                    <a:gd name="T7" fmla="*/ 0 h 215"/>
                    <a:gd name="T8" fmla="*/ 79 w 91"/>
                    <a:gd name="T9" fmla="*/ 17 h 215"/>
                    <a:gd name="T10" fmla="*/ 91 w 91"/>
                    <a:gd name="T11" fmla="*/ 52 h 215"/>
                    <a:gd name="T12" fmla="*/ 82 w 91"/>
                    <a:gd name="T13" fmla="*/ 76 h 215"/>
                    <a:gd name="T14" fmla="*/ 71 w 91"/>
                    <a:gd name="T15" fmla="*/ 100 h 215"/>
                    <a:gd name="T16" fmla="*/ 77 w 91"/>
                    <a:gd name="T17" fmla="*/ 167 h 215"/>
                    <a:gd name="T18" fmla="*/ 61 w 91"/>
                    <a:gd name="T19" fmla="*/ 191 h 215"/>
                    <a:gd name="T20" fmla="*/ 41 w 91"/>
                    <a:gd name="T21" fmla="*/ 213 h 215"/>
                    <a:gd name="T22" fmla="*/ 32 w 91"/>
                    <a:gd name="T23" fmla="*/ 215 h 215"/>
                    <a:gd name="T24" fmla="*/ 31 w 91"/>
                    <a:gd name="T25" fmla="*/ 206 h 215"/>
                    <a:gd name="T26" fmla="*/ 46 w 91"/>
                    <a:gd name="T27" fmla="*/ 161 h 215"/>
                    <a:gd name="T28" fmla="*/ 41 w 91"/>
                    <a:gd name="T29" fmla="*/ 96 h 215"/>
                    <a:gd name="T30" fmla="*/ 59 w 91"/>
                    <a:gd name="T31" fmla="*/ 49 h 215"/>
                    <a:gd name="T32" fmla="*/ 58 w 91"/>
                    <a:gd name="T33" fmla="*/ 31 h 215"/>
                    <a:gd name="T34" fmla="*/ 46 w 91"/>
                    <a:gd name="T35" fmla="*/ 22 h 215"/>
                    <a:gd name="T36" fmla="*/ 25 w 91"/>
                    <a:gd name="T37" fmla="*/ 32 h 215"/>
                    <a:gd name="T38" fmla="*/ 12 w 91"/>
                    <a:gd name="T39" fmla="*/ 55 h 215"/>
                    <a:gd name="T40" fmla="*/ 3 w 91"/>
                    <a:gd name="T41" fmla="*/ 58 h 215"/>
                    <a:gd name="T42" fmla="*/ 0 w 91"/>
                    <a:gd name="T43" fmla="*/ 49 h 215"/>
                    <a:gd name="T44" fmla="*/ 0 w 91"/>
                    <a:gd name="T45" fmla="*/ 49 h 2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1"/>
                    <a:gd name="T70" fmla="*/ 0 h 215"/>
                    <a:gd name="T71" fmla="*/ 91 w 91"/>
                    <a:gd name="T72" fmla="*/ 215 h 2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1" h="215">
                      <a:moveTo>
                        <a:pt x="0" y="49"/>
                      </a:moveTo>
                      <a:lnTo>
                        <a:pt x="17" y="17"/>
                      </a:lnTo>
                      <a:lnTo>
                        <a:pt x="29" y="5"/>
                      </a:lnTo>
                      <a:lnTo>
                        <a:pt x="46" y="0"/>
                      </a:lnTo>
                      <a:lnTo>
                        <a:pt x="79" y="17"/>
                      </a:lnTo>
                      <a:lnTo>
                        <a:pt x="91" y="52"/>
                      </a:lnTo>
                      <a:lnTo>
                        <a:pt x="82" y="76"/>
                      </a:lnTo>
                      <a:lnTo>
                        <a:pt x="71" y="100"/>
                      </a:lnTo>
                      <a:lnTo>
                        <a:pt x="77" y="167"/>
                      </a:lnTo>
                      <a:lnTo>
                        <a:pt x="61" y="191"/>
                      </a:lnTo>
                      <a:lnTo>
                        <a:pt x="41" y="213"/>
                      </a:lnTo>
                      <a:lnTo>
                        <a:pt x="32" y="215"/>
                      </a:lnTo>
                      <a:lnTo>
                        <a:pt x="31" y="206"/>
                      </a:lnTo>
                      <a:lnTo>
                        <a:pt x="46" y="161"/>
                      </a:lnTo>
                      <a:lnTo>
                        <a:pt x="41" y="96"/>
                      </a:lnTo>
                      <a:lnTo>
                        <a:pt x="59" y="49"/>
                      </a:lnTo>
                      <a:lnTo>
                        <a:pt x="58" y="31"/>
                      </a:lnTo>
                      <a:lnTo>
                        <a:pt x="46" y="22"/>
                      </a:lnTo>
                      <a:lnTo>
                        <a:pt x="25" y="32"/>
                      </a:lnTo>
                      <a:lnTo>
                        <a:pt x="12" y="55"/>
                      </a:lnTo>
                      <a:lnTo>
                        <a:pt x="3" y="58"/>
                      </a:lnTo>
                      <a:lnTo>
                        <a:pt x="0" y="49"/>
                      </a:lnTo>
                      <a:close/>
                    </a:path>
                  </a:pathLst>
                </a:custGeom>
                <a:solidFill>
                  <a:srgbClr val="000000"/>
                </a:solidFill>
                <a:ln w="9525">
                  <a:noFill/>
                  <a:round/>
                  <a:headEnd/>
                  <a:tailEnd/>
                </a:ln>
              </p:spPr>
              <p:txBody>
                <a:bodyPr/>
                <a:lstStyle/>
                <a:p>
                  <a:endParaRPr lang="en-US"/>
                </a:p>
              </p:txBody>
            </p:sp>
            <p:sp>
              <p:nvSpPr>
                <p:cNvPr id="74997" name="Freeform 170"/>
                <p:cNvSpPr>
                  <a:spLocks/>
                </p:cNvSpPr>
                <p:nvPr/>
              </p:nvSpPr>
              <p:spPr bwMode="auto">
                <a:xfrm>
                  <a:off x="2774" y="2385"/>
                  <a:ext cx="148" cy="227"/>
                </a:xfrm>
                <a:custGeom>
                  <a:avLst/>
                  <a:gdLst>
                    <a:gd name="T0" fmla="*/ 13 w 296"/>
                    <a:gd name="T1" fmla="*/ 5 h 454"/>
                    <a:gd name="T2" fmla="*/ 25 w 296"/>
                    <a:gd name="T3" fmla="*/ 85 h 454"/>
                    <a:gd name="T4" fmla="*/ 37 w 296"/>
                    <a:gd name="T5" fmla="*/ 115 h 454"/>
                    <a:gd name="T6" fmla="*/ 49 w 296"/>
                    <a:gd name="T7" fmla="*/ 127 h 454"/>
                    <a:gd name="T8" fmla="*/ 65 w 296"/>
                    <a:gd name="T9" fmla="*/ 136 h 454"/>
                    <a:gd name="T10" fmla="*/ 89 w 296"/>
                    <a:gd name="T11" fmla="*/ 151 h 454"/>
                    <a:gd name="T12" fmla="*/ 105 w 296"/>
                    <a:gd name="T13" fmla="*/ 209 h 454"/>
                    <a:gd name="T14" fmla="*/ 105 w 296"/>
                    <a:gd name="T15" fmla="*/ 237 h 454"/>
                    <a:gd name="T16" fmla="*/ 116 w 296"/>
                    <a:gd name="T17" fmla="*/ 260 h 454"/>
                    <a:gd name="T18" fmla="*/ 134 w 296"/>
                    <a:gd name="T19" fmla="*/ 283 h 454"/>
                    <a:gd name="T20" fmla="*/ 152 w 296"/>
                    <a:gd name="T21" fmla="*/ 307 h 454"/>
                    <a:gd name="T22" fmla="*/ 166 w 296"/>
                    <a:gd name="T23" fmla="*/ 324 h 454"/>
                    <a:gd name="T24" fmla="*/ 193 w 296"/>
                    <a:gd name="T25" fmla="*/ 355 h 454"/>
                    <a:gd name="T26" fmla="*/ 208 w 296"/>
                    <a:gd name="T27" fmla="*/ 369 h 454"/>
                    <a:gd name="T28" fmla="*/ 222 w 296"/>
                    <a:gd name="T29" fmla="*/ 376 h 454"/>
                    <a:gd name="T30" fmla="*/ 244 w 296"/>
                    <a:gd name="T31" fmla="*/ 396 h 454"/>
                    <a:gd name="T32" fmla="*/ 287 w 296"/>
                    <a:gd name="T33" fmla="*/ 431 h 454"/>
                    <a:gd name="T34" fmla="*/ 294 w 296"/>
                    <a:gd name="T35" fmla="*/ 443 h 454"/>
                    <a:gd name="T36" fmla="*/ 296 w 296"/>
                    <a:gd name="T37" fmla="*/ 452 h 454"/>
                    <a:gd name="T38" fmla="*/ 288 w 296"/>
                    <a:gd name="T39" fmla="*/ 454 h 454"/>
                    <a:gd name="T40" fmla="*/ 272 w 296"/>
                    <a:gd name="T41" fmla="*/ 452 h 454"/>
                    <a:gd name="T42" fmla="*/ 252 w 296"/>
                    <a:gd name="T43" fmla="*/ 434 h 454"/>
                    <a:gd name="T44" fmla="*/ 229 w 296"/>
                    <a:gd name="T45" fmla="*/ 417 h 454"/>
                    <a:gd name="T46" fmla="*/ 207 w 296"/>
                    <a:gd name="T47" fmla="*/ 399 h 454"/>
                    <a:gd name="T48" fmla="*/ 193 w 296"/>
                    <a:gd name="T49" fmla="*/ 387 h 454"/>
                    <a:gd name="T50" fmla="*/ 175 w 296"/>
                    <a:gd name="T51" fmla="*/ 373 h 454"/>
                    <a:gd name="T52" fmla="*/ 145 w 296"/>
                    <a:gd name="T53" fmla="*/ 342 h 454"/>
                    <a:gd name="T54" fmla="*/ 131 w 296"/>
                    <a:gd name="T55" fmla="*/ 324 h 454"/>
                    <a:gd name="T56" fmla="*/ 78 w 296"/>
                    <a:gd name="T57" fmla="*/ 207 h 454"/>
                    <a:gd name="T58" fmla="*/ 74 w 296"/>
                    <a:gd name="T59" fmla="*/ 166 h 454"/>
                    <a:gd name="T60" fmla="*/ 58 w 296"/>
                    <a:gd name="T61" fmla="*/ 162 h 454"/>
                    <a:gd name="T62" fmla="*/ 27 w 296"/>
                    <a:gd name="T63" fmla="*/ 138 h 454"/>
                    <a:gd name="T64" fmla="*/ 13 w 296"/>
                    <a:gd name="T65" fmla="*/ 101 h 454"/>
                    <a:gd name="T66" fmla="*/ 0 w 296"/>
                    <a:gd name="T67" fmla="*/ 8 h 454"/>
                    <a:gd name="T68" fmla="*/ 4 w 296"/>
                    <a:gd name="T69" fmla="*/ 0 h 454"/>
                    <a:gd name="T70" fmla="*/ 13 w 296"/>
                    <a:gd name="T71" fmla="*/ 5 h 454"/>
                    <a:gd name="T72" fmla="*/ 13 w 296"/>
                    <a:gd name="T73" fmla="*/ 5 h 4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96"/>
                    <a:gd name="T112" fmla="*/ 0 h 454"/>
                    <a:gd name="T113" fmla="*/ 296 w 296"/>
                    <a:gd name="T114" fmla="*/ 454 h 4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96" h="454">
                      <a:moveTo>
                        <a:pt x="13" y="5"/>
                      </a:moveTo>
                      <a:lnTo>
                        <a:pt x="25" y="85"/>
                      </a:lnTo>
                      <a:lnTo>
                        <a:pt x="37" y="115"/>
                      </a:lnTo>
                      <a:lnTo>
                        <a:pt x="49" y="127"/>
                      </a:lnTo>
                      <a:lnTo>
                        <a:pt x="65" y="136"/>
                      </a:lnTo>
                      <a:lnTo>
                        <a:pt x="89" y="151"/>
                      </a:lnTo>
                      <a:lnTo>
                        <a:pt x="105" y="209"/>
                      </a:lnTo>
                      <a:lnTo>
                        <a:pt x="105" y="237"/>
                      </a:lnTo>
                      <a:lnTo>
                        <a:pt x="116" y="260"/>
                      </a:lnTo>
                      <a:lnTo>
                        <a:pt x="134" y="283"/>
                      </a:lnTo>
                      <a:lnTo>
                        <a:pt x="152" y="307"/>
                      </a:lnTo>
                      <a:lnTo>
                        <a:pt x="166" y="324"/>
                      </a:lnTo>
                      <a:lnTo>
                        <a:pt x="193" y="355"/>
                      </a:lnTo>
                      <a:lnTo>
                        <a:pt x="208" y="369"/>
                      </a:lnTo>
                      <a:lnTo>
                        <a:pt x="222" y="376"/>
                      </a:lnTo>
                      <a:lnTo>
                        <a:pt x="244" y="396"/>
                      </a:lnTo>
                      <a:lnTo>
                        <a:pt x="287" y="431"/>
                      </a:lnTo>
                      <a:lnTo>
                        <a:pt x="294" y="443"/>
                      </a:lnTo>
                      <a:lnTo>
                        <a:pt x="296" y="452"/>
                      </a:lnTo>
                      <a:lnTo>
                        <a:pt x="288" y="454"/>
                      </a:lnTo>
                      <a:lnTo>
                        <a:pt x="272" y="452"/>
                      </a:lnTo>
                      <a:lnTo>
                        <a:pt x="252" y="434"/>
                      </a:lnTo>
                      <a:lnTo>
                        <a:pt x="229" y="417"/>
                      </a:lnTo>
                      <a:lnTo>
                        <a:pt x="207" y="399"/>
                      </a:lnTo>
                      <a:lnTo>
                        <a:pt x="193" y="387"/>
                      </a:lnTo>
                      <a:lnTo>
                        <a:pt x="175" y="373"/>
                      </a:lnTo>
                      <a:lnTo>
                        <a:pt x="145" y="342"/>
                      </a:lnTo>
                      <a:lnTo>
                        <a:pt x="131" y="324"/>
                      </a:lnTo>
                      <a:lnTo>
                        <a:pt x="78" y="207"/>
                      </a:lnTo>
                      <a:lnTo>
                        <a:pt x="74" y="166"/>
                      </a:lnTo>
                      <a:lnTo>
                        <a:pt x="58" y="162"/>
                      </a:lnTo>
                      <a:lnTo>
                        <a:pt x="27" y="138"/>
                      </a:lnTo>
                      <a:lnTo>
                        <a:pt x="13" y="101"/>
                      </a:lnTo>
                      <a:lnTo>
                        <a:pt x="0" y="8"/>
                      </a:lnTo>
                      <a:lnTo>
                        <a:pt x="4" y="0"/>
                      </a:lnTo>
                      <a:lnTo>
                        <a:pt x="13" y="5"/>
                      </a:lnTo>
                      <a:close/>
                    </a:path>
                  </a:pathLst>
                </a:custGeom>
                <a:solidFill>
                  <a:srgbClr val="000000"/>
                </a:solidFill>
                <a:ln w="9525">
                  <a:noFill/>
                  <a:round/>
                  <a:headEnd/>
                  <a:tailEnd/>
                </a:ln>
              </p:spPr>
              <p:txBody>
                <a:bodyPr/>
                <a:lstStyle/>
                <a:p>
                  <a:endParaRPr lang="en-US"/>
                </a:p>
              </p:txBody>
            </p:sp>
            <p:sp>
              <p:nvSpPr>
                <p:cNvPr id="74998" name="Freeform 171"/>
                <p:cNvSpPr>
                  <a:spLocks/>
                </p:cNvSpPr>
                <p:nvPr/>
              </p:nvSpPr>
              <p:spPr bwMode="auto">
                <a:xfrm>
                  <a:off x="2944" y="2455"/>
                  <a:ext cx="98" cy="152"/>
                </a:xfrm>
                <a:custGeom>
                  <a:avLst/>
                  <a:gdLst>
                    <a:gd name="T0" fmla="*/ 197 w 197"/>
                    <a:gd name="T1" fmla="*/ 9 h 303"/>
                    <a:gd name="T2" fmla="*/ 150 w 197"/>
                    <a:gd name="T3" fmla="*/ 154 h 303"/>
                    <a:gd name="T4" fmla="*/ 118 w 197"/>
                    <a:gd name="T5" fmla="*/ 202 h 303"/>
                    <a:gd name="T6" fmla="*/ 104 w 197"/>
                    <a:gd name="T7" fmla="*/ 226 h 303"/>
                    <a:gd name="T8" fmla="*/ 89 w 197"/>
                    <a:gd name="T9" fmla="*/ 254 h 303"/>
                    <a:gd name="T10" fmla="*/ 70 w 197"/>
                    <a:gd name="T11" fmla="*/ 272 h 303"/>
                    <a:gd name="T12" fmla="*/ 50 w 197"/>
                    <a:gd name="T13" fmla="*/ 284 h 303"/>
                    <a:gd name="T14" fmla="*/ 9 w 197"/>
                    <a:gd name="T15" fmla="*/ 303 h 303"/>
                    <a:gd name="T16" fmla="*/ 0 w 197"/>
                    <a:gd name="T17" fmla="*/ 299 h 303"/>
                    <a:gd name="T18" fmla="*/ 3 w 197"/>
                    <a:gd name="T19" fmla="*/ 290 h 303"/>
                    <a:gd name="T20" fmla="*/ 33 w 197"/>
                    <a:gd name="T21" fmla="*/ 264 h 303"/>
                    <a:gd name="T22" fmla="*/ 58 w 197"/>
                    <a:gd name="T23" fmla="*/ 229 h 303"/>
                    <a:gd name="T24" fmla="*/ 86 w 197"/>
                    <a:gd name="T25" fmla="*/ 180 h 303"/>
                    <a:gd name="T26" fmla="*/ 98 w 197"/>
                    <a:gd name="T27" fmla="*/ 157 h 303"/>
                    <a:gd name="T28" fmla="*/ 115 w 197"/>
                    <a:gd name="T29" fmla="*/ 131 h 303"/>
                    <a:gd name="T30" fmla="*/ 135 w 197"/>
                    <a:gd name="T31" fmla="*/ 99 h 303"/>
                    <a:gd name="T32" fmla="*/ 151 w 197"/>
                    <a:gd name="T33" fmla="*/ 71 h 303"/>
                    <a:gd name="T34" fmla="*/ 184 w 197"/>
                    <a:gd name="T35" fmla="*/ 4 h 303"/>
                    <a:gd name="T36" fmla="*/ 194 w 197"/>
                    <a:gd name="T37" fmla="*/ 0 h 303"/>
                    <a:gd name="T38" fmla="*/ 197 w 197"/>
                    <a:gd name="T39" fmla="*/ 9 h 303"/>
                    <a:gd name="T40" fmla="*/ 197 w 197"/>
                    <a:gd name="T41" fmla="*/ 9 h 3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7"/>
                    <a:gd name="T64" fmla="*/ 0 h 303"/>
                    <a:gd name="T65" fmla="*/ 197 w 197"/>
                    <a:gd name="T66" fmla="*/ 303 h 30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7" h="303">
                      <a:moveTo>
                        <a:pt x="197" y="9"/>
                      </a:moveTo>
                      <a:lnTo>
                        <a:pt x="150" y="154"/>
                      </a:lnTo>
                      <a:lnTo>
                        <a:pt x="118" y="202"/>
                      </a:lnTo>
                      <a:lnTo>
                        <a:pt x="104" y="226"/>
                      </a:lnTo>
                      <a:lnTo>
                        <a:pt x="89" y="254"/>
                      </a:lnTo>
                      <a:lnTo>
                        <a:pt x="70" y="272"/>
                      </a:lnTo>
                      <a:lnTo>
                        <a:pt x="50" y="284"/>
                      </a:lnTo>
                      <a:lnTo>
                        <a:pt x="9" y="303"/>
                      </a:lnTo>
                      <a:lnTo>
                        <a:pt x="0" y="299"/>
                      </a:lnTo>
                      <a:lnTo>
                        <a:pt x="3" y="290"/>
                      </a:lnTo>
                      <a:lnTo>
                        <a:pt x="33" y="264"/>
                      </a:lnTo>
                      <a:lnTo>
                        <a:pt x="58" y="229"/>
                      </a:lnTo>
                      <a:lnTo>
                        <a:pt x="86" y="180"/>
                      </a:lnTo>
                      <a:lnTo>
                        <a:pt x="98" y="157"/>
                      </a:lnTo>
                      <a:lnTo>
                        <a:pt x="115" y="131"/>
                      </a:lnTo>
                      <a:lnTo>
                        <a:pt x="135" y="99"/>
                      </a:lnTo>
                      <a:lnTo>
                        <a:pt x="151" y="71"/>
                      </a:lnTo>
                      <a:lnTo>
                        <a:pt x="184" y="4"/>
                      </a:lnTo>
                      <a:lnTo>
                        <a:pt x="194" y="0"/>
                      </a:lnTo>
                      <a:lnTo>
                        <a:pt x="197" y="9"/>
                      </a:lnTo>
                      <a:close/>
                    </a:path>
                  </a:pathLst>
                </a:custGeom>
                <a:solidFill>
                  <a:srgbClr val="000000"/>
                </a:solidFill>
                <a:ln w="9525">
                  <a:noFill/>
                  <a:round/>
                  <a:headEnd/>
                  <a:tailEnd/>
                </a:ln>
              </p:spPr>
              <p:txBody>
                <a:bodyPr/>
                <a:lstStyle/>
                <a:p>
                  <a:endParaRPr lang="en-US"/>
                </a:p>
              </p:txBody>
            </p:sp>
            <p:sp>
              <p:nvSpPr>
                <p:cNvPr id="74999" name="Freeform 172"/>
                <p:cNvSpPr>
                  <a:spLocks/>
                </p:cNvSpPr>
                <p:nvPr/>
              </p:nvSpPr>
              <p:spPr bwMode="auto">
                <a:xfrm>
                  <a:off x="2885" y="2533"/>
                  <a:ext cx="61" cy="29"/>
                </a:xfrm>
                <a:custGeom>
                  <a:avLst/>
                  <a:gdLst>
                    <a:gd name="T0" fmla="*/ 6 w 123"/>
                    <a:gd name="T1" fmla="*/ 44 h 58"/>
                    <a:gd name="T2" fmla="*/ 53 w 123"/>
                    <a:gd name="T3" fmla="*/ 28 h 58"/>
                    <a:gd name="T4" fmla="*/ 76 w 123"/>
                    <a:gd name="T5" fmla="*/ 14 h 58"/>
                    <a:gd name="T6" fmla="*/ 101 w 123"/>
                    <a:gd name="T7" fmla="*/ 0 h 58"/>
                    <a:gd name="T8" fmla="*/ 123 w 123"/>
                    <a:gd name="T9" fmla="*/ 12 h 58"/>
                    <a:gd name="T10" fmla="*/ 123 w 123"/>
                    <a:gd name="T11" fmla="*/ 25 h 58"/>
                    <a:gd name="T12" fmla="*/ 112 w 123"/>
                    <a:gd name="T13" fmla="*/ 34 h 58"/>
                    <a:gd name="T14" fmla="*/ 59 w 123"/>
                    <a:gd name="T15" fmla="*/ 50 h 58"/>
                    <a:gd name="T16" fmla="*/ 6 w 123"/>
                    <a:gd name="T17" fmla="*/ 58 h 58"/>
                    <a:gd name="T18" fmla="*/ 0 w 123"/>
                    <a:gd name="T19" fmla="*/ 50 h 58"/>
                    <a:gd name="T20" fmla="*/ 6 w 123"/>
                    <a:gd name="T21" fmla="*/ 44 h 58"/>
                    <a:gd name="T22" fmla="*/ 6 w 123"/>
                    <a:gd name="T23" fmla="*/ 44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3"/>
                    <a:gd name="T37" fmla="*/ 0 h 58"/>
                    <a:gd name="T38" fmla="*/ 123 w 123"/>
                    <a:gd name="T39" fmla="*/ 58 h 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3" h="58">
                      <a:moveTo>
                        <a:pt x="6" y="44"/>
                      </a:moveTo>
                      <a:lnTo>
                        <a:pt x="53" y="28"/>
                      </a:lnTo>
                      <a:lnTo>
                        <a:pt x="76" y="14"/>
                      </a:lnTo>
                      <a:lnTo>
                        <a:pt x="101" y="0"/>
                      </a:lnTo>
                      <a:lnTo>
                        <a:pt x="123" y="12"/>
                      </a:lnTo>
                      <a:lnTo>
                        <a:pt x="123" y="25"/>
                      </a:lnTo>
                      <a:lnTo>
                        <a:pt x="112" y="34"/>
                      </a:lnTo>
                      <a:lnTo>
                        <a:pt x="59" y="50"/>
                      </a:lnTo>
                      <a:lnTo>
                        <a:pt x="6" y="58"/>
                      </a:lnTo>
                      <a:lnTo>
                        <a:pt x="0" y="50"/>
                      </a:lnTo>
                      <a:lnTo>
                        <a:pt x="6" y="44"/>
                      </a:lnTo>
                      <a:close/>
                    </a:path>
                  </a:pathLst>
                </a:custGeom>
                <a:solidFill>
                  <a:srgbClr val="000000"/>
                </a:solidFill>
                <a:ln w="9525">
                  <a:noFill/>
                  <a:round/>
                  <a:headEnd/>
                  <a:tailEnd/>
                </a:ln>
              </p:spPr>
              <p:txBody>
                <a:bodyPr/>
                <a:lstStyle/>
                <a:p>
                  <a:endParaRPr lang="en-US"/>
                </a:p>
              </p:txBody>
            </p:sp>
            <p:sp>
              <p:nvSpPr>
                <p:cNvPr id="75000" name="Freeform 173"/>
                <p:cNvSpPr>
                  <a:spLocks/>
                </p:cNvSpPr>
                <p:nvPr/>
              </p:nvSpPr>
              <p:spPr bwMode="auto">
                <a:xfrm>
                  <a:off x="2853" y="2427"/>
                  <a:ext cx="23" cy="95"/>
                </a:xfrm>
                <a:custGeom>
                  <a:avLst/>
                  <a:gdLst>
                    <a:gd name="T0" fmla="*/ 12 w 45"/>
                    <a:gd name="T1" fmla="*/ 4 h 189"/>
                    <a:gd name="T2" fmla="*/ 45 w 45"/>
                    <a:gd name="T3" fmla="*/ 113 h 189"/>
                    <a:gd name="T4" fmla="*/ 34 w 45"/>
                    <a:gd name="T5" fmla="*/ 181 h 189"/>
                    <a:gd name="T6" fmla="*/ 28 w 45"/>
                    <a:gd name="T7" fmla="*/ 189 h 189"/>
                    <a:gd name="T8" fmla="*/ 21 w 45"/>
                    <a:gd name="T9" fmla="*/ 181 h 189"/>
                    <a:gd name="T10" fmla="*/ 10 w 45"/>
                    <a:gd name="T11" fmla="*/ 115 h 189"/>
                    <a:gd name="T12" fmla="*/ 0 w 45"/>
                    <a:gd name="T13" fmla="*/ 9 h 189"/>
                    <a:gd name="T14" fmla="*/ 4 w 45"/>
                    <a:gd name="T15" fmla="*/ 0 h 189"/>
                    <a:gd name="T16" fmla="*/ 12 w 45"/>
                    <a:gd name="T17" fmla="*/ 4 h 189"/>
                    <a:gd name="T18" fmla="*/ 12 w 45"/>
                    <a:gd name="T19" fmla="*/ 4 h 1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189"/>
                    <a:gd name="T32" fmla="*/ 45 w 45"/>
                    <a:gd name="T33" fmla="*/ 189 h 1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189">
                      <a:moveTo>
                        <a:pt x="12" y="4"/>
                      </a:moveTo>
                      <a:lnTo>
                        <a:pt x="45" y="113"/>
                      </a:lnTo>
                      <a:lnTo>
                        <a:pt x="34" y="181"/>
                      </a:lnTo>
                      <a:lnTo>
                        <a:pt x="28" y="189"/>
                      </a:lnTo>
                      <a:lnTo>
                        <a:pt x="21" y="181"/>
                      </a:lnTo>
                      <a:lnTo>
                        <a:pt x="10" y="115"/>
                      </a:lnTo>
                      <a:lnTo>
                        <a:pt x="0" y="9"/>
                      </a:lnTo>
                      <a:lnTo>
                        <a:pt x="4" y="0"/>
                      </a:lnTo>
                      <a:lnTo>
                        <a:pt x="12" y="4"/>
                      </a:lnTo>
                      <a:close/>
                    </a:path>
                  </a:pathLst>
                </a:custGeom>
                <a:solidFill>
                  <a:srgbClr val="000000"/>
                </a:solidFill>
                <a:ln w="9525">
                  <a:noFill/>
                  <a:round/>
                  <a:headEnd/>
                  <a:tailEnd/>
                </a:ln>
              </p:spPr>
              <p:txBody>
                <a:bodyPr/>
                <a:lstStyle/>
                <a:p>
                  <a:endParaRPr lang="en-US"/>
                </a:p>
              </p:txBody>
            </p:sp>
            <p:sp>
              <p:nvSpPr>
                <p:cNvPr id="75001" name="Freeform 174"/>
                <p:cNvSpPr>
                  <a:spLocks/>
                </p:cNvSpPr>
                <p:nvPr/>
              </p:nvSpPr>
              <p:spPr bwMode="auto">
                <a:xfrm>
                  <a:off x="2878" y="2504"/>
                  <a:ext cx="41" cy="17"/>
                </a:xfrm>
                <a:custGeom>
                  <a:avLst/>
                  <a:gdLst>
                    <a:gd name="T0" fmla="*/ 7 w 83"/>
                    <a:gd name="T1" fmla="*/ 14 h 33"/>
                    <a:gd name="T2" fmla="*/ 54 w 83"/>
                    <a:gd name="T3" fmla="*/ 0 h 33"/>
                    <a:gd name="T4" fmla="*/ 65 w 83"/>
                    <a:gd name="T5" fmla="*/ 0 h 33"/>
                    <a:gd name="T6" fmla="*/ 83 w 83"/>
                    <a:gd name="T7" fmla="*/ 9 h 33"/>
                    <a:gd name="T8" fmla="*/ 74 w 83"/>
                    <a:gd name="T9" fmla="*/ 27 h 33"/>
                    <a:gd name="T10" fmla="*/ 57 w 83"/>
                    <a:gd name="T11" fmla="*/ 33 h 33"/>
                    <a:gd name="T12" fmla="*/ 7 w 83"/>
                    <a:gd name="T13" fmla="*/ 29 h 33"/>
                    <a:gd name="T14" fmla="*/ 0 w 83"/>
                    <a:gd name="T15" fmla="*/ 21 h 33"/>
                    <a:gd name="T16" fmla="*/ 7 w 83"/>
                    <a:gd name="T17" fmla="*/ 14 h 33"/>
                    <a:gd name="T18" fmla="*/ 7 w 83"/>
                    <a:gd name="T19" fmla="*/ 14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33"/>
                    <a:gd name="T32" fmla="*/ 83 w 83"/>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33">
                      <a:moveTo>
                        <a:pt x="7" y="14"/>
                      </a:moveTo>
                      <a:lnTo>
                        <a:pt x="54" y="0"/>
                      </a:lnTo>
                      <a:lnTo>
                        <a:pt x="65" y="0"/>
                      </a:lnTo>
                      <a:lnTo>
                        <a:pt x="83" y="9"/>
                      </a:lnTo>
                      <a:lnTo>
                        <a:pt x="74" y="27"/>
                      </a:lnTo>
                      <a:lnTo>
                        <a:pt x="57" y="33"/>
                      </a:lnTo>
                      <a:lnTo>
                        <a:pt x="7" y="29"/>
                      </a:lnTo>
                      <a:lnTo>
                        <a:pt x="0" y="21"/>
                      </a:lnTo>
                      <a:lnTo>
                        <a:pt x="7" y="14"/>
                      </a:lnTo>
                      <a:close/>
                    </a:path>
                  </a:pathLst>
                </a:custGeom>
                <a:solidFill>
                  <a:srgbClr val="000000"/>
                </a:solidFill>
                <a:ln w="9525">
                  <a:noFill/>
                  <a:round/>
                  <a:headEnd/>
                  <a:tailEnd/>
                </a:ln>
              </p:spPr>
              <p:txBody>
                <a:bodyPr/>
                <a:lstStyle/>
                <a:p>
                  <a:endParaRPr lang="en-US"/>
                </a:p>
              </p:txBody>
            </p:sp>
            <p:sp>
              <p:nvSpPr>
                <p:cNvPr id="75002" name="Freeform 175"/>
                <p:cNvSpPr>
                  <a:spLocks/>
                </p:cNvSpPr>
                <p:nvPr/>
              </p:nvSpPr>
              <p:spPr bwMode="auto">
                <a:xfrm>
                  <a:off x="2899" y="2396"/>
                  <a:ext cx="62" cy="18"/>
                </a:xfrm>
                <a:custGeom>
                  <a:avLst/>
                  <a:gdLst>
                    <a:gd name="T0" fmla="*/ 3 w 124"/>
                    <a:gd name="T1" fmla="*/ 12 h 37"/>
                    <a:gd name="T2" fmla="*/ 44 w 124"/>
                    <a:gd name="T3" fmla="*/ 0 h 37"/>
                    <a:gd name="T4" fmla="*/ 89 w 124"/>
                    <a:gd name="T5" fmla="*/ 6 h 37"/>
                    <a:gd name="T6" fmla="*/ 113 w 124"/>
                    <a:gd name="T7" fmla="*/ 11 h 37"/>
                    <a:gd name="T8" fmla="*/ 124 w 124"/>
                    <a:gd name="T9" fmla="*/ 28 h 37"/>
                    <a:gd name="T10" fmla="*/ 118 w 124"/>
                    <a:gd name="T11" fmla="*/ 35 h 37"/>
                    <a:gd name="T12" fmla="*/ 107 w 124"/>
                    <a:gd name="T13" fmla="*/ 37 h 37"/>
                    <a:gd name="T14" fmla="*/ 88 w 124"/>
                    <a:gd name="T15" fmla="*/ 35 h 37"/>
                    <a:gd name="T16" fmla="*/ 47 w 124"/>
                    <a:gd name="T17" fmla="*/ 22 h 37"/>
                    <a:gd name="T18" fmla="*/ 10 w 124"/>
                    <a:gd name="T19" fmla="*/ 23 h 37"/>
                    <a:gd name="T20" fmla="*/ 0 w 124"/>
                    <a:gd name="T21" fmla="*/ 22 h 37"/>
                    <a:gd name="T22" fmla="*/ 3 w 124"/>
                    <a:gd name="T23" fmla="*/ 12 h 37"/>
                    <a:gd name="T24" fmla="*/ 3 w 124"/>
                    <a:gd name="T25" fmla="*/ 12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4"/>
                    <a:gd name="T40" fmla="*/ 0 h 37"/>
                    <a:gd name="T41" fmla="*/ 124 w 124"/>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4" h="37">
                      <a:moveTo>
                        <a:pt x="3" y="12"/>
                      </a:moveTo>
                      <a:lnTo>
                        <a:pt x="44" y="0"/>
                      </a:lnTo>
                      <a:lnTo>
                        <a:pt x="89" y="6"/>
                      </a:lnTo>
                      <a:lnTo>
                        <a:pt x="113" y="11"/>
                      </a:lnTo>
                      <a:lnTo>
                        <a:pt x="124" y="28"/>
                      </a:lnTo>
                      <a:lnTo>
                        <a:pt x="118" y="35"/>
                      </a:lnTo>
                      <a:lnTo>
                        <a:pt x="107" y="37"/>
                      </a:lnTo>
                      <a:lnTo>
                        <a:pt x="88" y="35"/>
                      </a:lnTo>
                      <a:lnTo>
                        <a:pt x="47" y="22"/>
                      </a:lnTo>
                      <a:lnTo>
                        <a:pt x="10" y="23"/>
                      </a:lnTo>
                      <a:lnTo>
                        <a:pt x="0" y="22"/>
                      </a:lnTo>
                      <a:lnTo>
                        <a:pt x="3" y="12"/>
                      </a:lnTo>
                      <a:close/>
                    </a:path>
                  </a:pathLst>
                </a:custGeom>
                <a:solidFill>
                  <a:srgbClr val="000000"/>
                </a:solidFill>
                <a:ln w="9525">
                  <a:noFill/>
                  <a:round/>
                  <a:headEnd/>
                  <a:tailEnd/>
                </a:ln>
              </p:spPr>
              <p:txBody>
                <a:bodyPr/>
                <a:lstStyle/>
                <a:p>
                  <a:endParaRPr lang="en-US"/>
                </a:p>
              </p:txBody>
            </p:sp>
            <p:sp>
              <p:nvSpPr>
                <p:cNvPr id="75003" name="Freeform 176"/>
                <p:cNvSpPr>
                  <a:spLocks/>
                </p:cNvSpPr>
                <p:nvPr/>
              </p:nvSpPr>
              <p:spPr bwMode="auto">
                <a:xfrm>
                  <a:off x="2885" y="2433"/>
                  <a:ext cx="74" cy="14"/>
                </a:xfrm>
                <a:custGeom>
                  <a:avLst/>
                  <a:gdLst>
                    <a:gd name="T0" fmla="*/ 3 w 150"/>
                    <a:gd name="T1" fmla="*/ 17 h 29"/>
                    <a:gd name="T2" fmla="*/ 39 w 150"/>
                    <a:gd name="T3" fmla="*/ 0 h 29"/>
                    <a:gd name="T4" fmla="*/ 79 w 150"/>
                    <a:gd name="T5" fmla="*/ 2 h 29"/>
                    <a:gd name="T6" fmla="*/ 112 w 150"/>
                    <a:gd name="T7" fmla="*/ 8 h 29"/>
                    <a:gd name="T8" fmla="*/ 145 w 150"/>
                    <a:gd name="T9" fmla="*/ 6 h 29"/>
                    <a:gd name="T10" fmla="*/ 150 w 150"/>
                    <a:gd name="T11" fmla="*/ 20 h 29"/>
                    <a:gd name="T12" fmla="*/ 71 w 150"/>
                    <a:gd name="T13" fmla="*/ 26 h 29"/>
                    <a:gd name="T14" fmla="*/ 39 w 150"/>
                    <a:gd name="T15" fmla="*/ 22 h 29"/>
                    <a:gd name="T16" fmla="*/ 9 w 150"/>
                    <a:gd name="T17" fmla="*/ 29 h 29"/>
                    <a:gd name="T18" fmla="*/ 0 w 150"/>
                    <a:gd name="T19" fmla="*/ 26 h 29"/>
                    <a:gd name="T20" fmla="*/ 3 w 150"/>
                    <a:gd name="T21" fmla="*/ 17 h 29"/>
                    <a:gd name="T22" fmla="*/ 3 w 150"/>
                    <a:gd name="T23" fmla="*/ 17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0"/>
                    <a:gd name="T37" fmla="*/ 0 h 29"/>
                    <a:gd name="T38" fmla="*/ 150 w 150"/>
                    <a:gd name="T39" fmla="*/ 29 h 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0" h="29">
                      <a:moveTo>
                        <a:pt x="3" y="17"/>
                      </a:moveTo>
                      <a:lnTo>
                        <a:pt x="39" y="0"/>
                      </a:lnTo>
                      <a:lnTo>
                        <a:pt x="79" y="2"/>
                      </a:lnTo>
                      <a:lnTo>
                        <a:pt x="112" y="8"/>
                      </a:lnTo>
                      <a:lnTo>
                        <a:pt x="145" y="6"/>
                      </a:lnTo>
                      <a:lnTo>
                        <a:pt x="150" y="20"/>
                      </a:lnTo>
                      <a:lnTo>
                        <a:pt x="71" y="26"/>
                      </a:lnTo>
                      <a:lnTo>
                        <a:pt x="39" y="22"/>
                      </a:lnTo>
                      <a:lnTo>
                        <a:pt x="9" y="29"/>
                      </a:lnTo>
                      <a:lnTo>
                        <a:pt x="0" y="26"/>
                      </a:lnTo>
                      <a:lnTo>
                        <a:pt x="3" y="17"/>
                      </a:lnTo>
                      <a:close/>
                    </a:path>
                  </a:pathLst>
                </a:custGeom>
                <a:solidFill>
                  <a:srgbClr val="000000"/>
                </a:solidFill>
                <a:ln w="9525">
                  <a:noFill/>
                  <a:round/>
                  <a:headEnd/>
                  <a:tailEnd/>
                </a:ln>
              </p:spPr>
              <p:txBody>
                <a:bodyPr/>
                <a:lstStyle/>
                <a:p>
                  <a:endParaRPr lang="en-US"/>
                </a:p>
              </p:txBody>
            </p:sp>
            <p:sp>
              <p:nvSpPr>
                <p:cNvPr id="75004" name="Freeform 177"/>
                <p:cNvSpPr>
                  <a:spLocks/>
                </p:cNvSpPr>
                <p:nvPr/>
              </p:nvSpPr>
              <p:spPr bwMode="auto">
                <a:xfrm>
                  <a:off x="2799" y="2446"/>
                  <a:ext cx="39" cy="18"/>
                </a:xfrm>
                <a:custGeom>
                  <a:avLst/>
                  <a:gdLst>
                    <a:gd name="T0" fmla="*/ 6 w 77"/>
                    <a:gd name="T1" fmla="*/ 20 h 36"/>
                    <a:gd name="T2" fmla="*/ 17 w 77"/>
                    <a:gd name="T3" fmla="*/ 0 h 36"/>
                    <a:gd name="T4" fmla="*/ 70 w 77"/>
                    <a:gd name="T5" fmla="*/ 0 h 36"/>
                    <a:gd name="T6" fmla="*/ 77 w 77"/>
                    <a:gd name="T7" fmla="*/ 6 h 36"/>
                    <a:gd name="T8" fmla="*/ 71 w 77"/>
                    <a:gd name="T9" fmla="*/ 14 h 36"/>
                    <a:gd name="T10" fmla="*/ 34 w 77"/>
                    <a:gd name="T11" fmla="*/ 36 h 36"/>
                    <a:gd name="T12" fmla="*/ 8 w 77"/>
                    <a:gd name="T13" fmla="*/ 33 h 36"/>
                    <a:gd name="T14" fmla="*/ 0 w 77"/>
                    <a:gd name="T15" fmla="*/ 27 h 36"/>
                    <a:gd name="T16" fmla="*/ 6 w 77"/>
                    <a:gd name="T17" fmla="*/ 20 h 36"/>
                    <a:gd name="T18" fmla="*/ 6 w 77"/>
                    <a:gd name="T19" fmla="*/ 2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36"/>
                    <a:gd name="T32" fmla="*/ 77 w 77"/>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36">
                      <a:moveTo>
                        <a:pt x="6" y="20"/>
                      </a:moveTo>
                      <a:lnTo>
                        <a:pt x="17" y="0"/>
                      </a:lnTo>
                      <a:lnTo>
                        <a:pt x="70" y="0"/>
                      </a:lnTo>
                      <a:lnTo>
                        <a:pt x="77" y="6"/>
                      </a:lnTo>
                      <a:lnTo>
                        <a:pt x="71" y="14"/>
                      </a:lnTo>
                      <a:lnTo>
                        <a:pt x="34" y="36"/>
                      </a:lnTo>
                      <a:lnTo>
                        <a:pt x="8" y="33"/>
                      </a:lnTo>
                      <a:lnTo>
                        <a:pt x="0" y="27"/>
                      </a:lnTo>
                      <a:lnTo>
                        <a:pt x="6" y="20"/>
                      </a:lnTo>
                      <a:close/>
                    </a:path>
                  </a:pathLst>
                </a:custGeom>
                <a:solidFill>
                  <a:srgbClr val="000000"/>
                </a:solidFill>
                <a:ln w="9525">
                  <a:noFill/>
                  <a:round/>
                  <a:headEnd/>
                  <a:tailEnd/>
                </a:ln>
              </p:spPr>
              <p:txBody>
                <a:bodyPr/>
                <a:lstStyle/>
                <a:p>
                  <a:endParaRPr lang="en-US"/>
                </a:p>
              </p:txBody>
            </p:sp>
            <p:sp>
              <p:nvSpPr>
                <p:cNvPr id="75005" name="Freeform 178"/>
                <p:cNvSpPr>
                  <a:spLocks/>
                </p:cNvSpPr>
                <p:nvPr/>
              </p:nvSpPr>
              <p:spPr bwMode="auto">
                <a:xfrm>
                  <a:off x="2780" y="2408"/>
                  <a:ext cx="55" cy="23"/>
                </a:xfrm>
                <a:custGeom>
                  <a:avLst/>
                  <a:gdLst>
                    <a:gd name="T0" fmla="*/ 3 w 112"/>
                    <a:gd name="T1" fmla="*/ 34 h 46"/>
                    <a:gd name="T2" fmla="*/ 17 w 112"/>
                    <a:gd name="T3" fmla="*/ 19 h 46"/>
                    <a:gd name="T4" fmla="*/ 104 w 112"/>
                    <a:gd name="T5" fmla="*/ 0 h 46"/>
                    <a:gd name="T6" fmla="*/ 112 w 112"/>
                    <a:gd name="T7" fmla="*/ 6 h 46"/>
                    <a:gd name="T8" fmla="*/ 106 w 112"/>
                    <a:gd name="T9" fmla="*/ 13 h 46"/>
                    <a:gd name="T10" fmla="*/ 27 w 112"/>
                    <a:gd name="T11" fmla="*/ 36 h 46"/>
                    <a:gd name="T12" fmla="*/ 15 w 112"/>
                    <a:gd name="T13" fmla="*/ 46 h 46"/>
                    <a:gd name="T14" fmla="*/ 3 w 112"/>
                    <a:gd name="T15" fmla="*/ 46 h 46"/>
                    <a:gd name="T16" fmla="*/ 0 w 112"/>
                    <a:gd name="T17" fmla="*/ 40 h 46"/>
                    <a:gd name="T18" fmla="*/ 3 w 112"/>
                    <a:gd name="T19" fmla="*/ 34 h 46"/>
                    <a:gd name="T20" fmla="*/ 3 w 112"/>
                    <a:gd name="T21" fmla="*/ 34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46"/>
                    <a:gd name="T35" fmla="*/ 112 w 112"/>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46">
                      <a:moveTo>
                        <a:pt x="3" y="34"/>
                      </a:moveTo>
                      <a:lnTo>
                        <a:pt x="17" y="19"/>
                      </a:lnTo>
                      <a:lnTo>
                        <a:pt x="104" y="0"/>
                      </a:lnTo>
                      <a:lnTo>
                        <a:pt x="112" y="6"/>
                      </a:lnTo>
                      <a:lnTo>
                        <a:pt x="106" y="13"/>
                      </a:lnTo>
                      <a:lnTo>
                        <a:pt x="27" y="36"/>
                      </a:lnTo>
                      <a:lnTo>
                        <a:pt x="15" y="46"/>
                      </a:lnTo>
                      <a:lnTo>
                        <a:pt x="3" y="46"/>
                      </a:lnTo>
                      <a:lnTo>
                        <a:pt x="0" y="40"/>
                      </a:lnTo>
                      <a:lnTo>
                        <a:pt x="3" y="34"/>
                      </a:lnTo>
                      <a:close/>
                    </a:path>
                  </a:pathLst>
                </a:custGeom>
                <a:solidFill>
                  <a:srgbClr val="000000"/>
                </a:solidFill>
                <a:ln w="9525">
                  <a:noFill/>
                  <a:round/>
                  <a:headEnd/>
                  <a:tailEnd/>
                </a:ln>
              </p:spPr>
              <p:txBody>
                <a:bodyPr/>
                <a:lstStyle/>
                <a:p>
                  <a:endParaRPr lang="en-US"/>
                </a:p>
              </p:txBody>
            </p:sp>
            <p:sp>
              <p:nvSpPr>
                <p:cNvPr id="75006" name="Freeform 179"/>
                <p:cNvSpPr>
                  <a:spLocks/>
                </p:cNvSpPr>
                <p:nvPr/>
              </p:nvSpPr>
              <p:spPr bwMode="auto">
                <a:xfrm>
                  <a:off x="2790" y="2247"/>
                  <a:ext cx="169" cy="91"/>
                </a:xfrm>
                <a:custGeom>
                  <a:avLst/>
                  <a:gdLst>
                    <a:gd name="T0" fmla="*/ 6 w 339"/>
                    <a:gd name="T1" fmla="*/ 169 h 183"/>
                    <a:gd name="T2" fmla="*/ 83 w 339"/>
                    <a:gd name="T3" fmla="*/ 157 h 183"/>
                    <a:gd name="T4" fmla="*/ 117 w 339"/>
                    <a:gd name="T5" fmla="*/ 140 h 183"/>
                    <a:gd name="T6" fmla="*/ 151 w 339"/>
                    <a:gd name="T7" fmla="*/ 116 h 183"/>
                    <a:gd name="T8" fmla="*/ 165 w 339"/>
                    <a:gd name="T9" fmla="*/ 102 h 183"/>
                    <a:gd name="T10" fmla="*/ 180 w 339"/>
                    <a:gd name="T11" fmla="*/ 93 h 183"/>
                    <a:gd name="T12" fmla="*/ 216 w 339"/>
                    <a:gd name="T13" fmla="*/ 78 h 183"/>
                    <a:gd name="T14" fmla="*/ 248 w 339"/>
                    <a:gd name="T15" fmla="*/ 66 h 183"/>
                    <a:gd name="T16" fmla="*/ 272 w 339"/>
                    <a:gd name="T17" fmla="*/ 42 h 183"/>
                    <a:gd name="T18" fmla="*/ 297 w 339"/>
                    <a:gd name="T19" fmla="*/ 15 h 183"/>
                    <a:gd name="T20" fmla="*/ 330 w 339"/>
                    <a:gd name="T21" fmla="*/ 0 h 183"/>
                    <a:gd name="T22" fmla="*/ 339 w 339"/>
                    <a:gd name="T23" fmla="*/ 7 h 183"/>
                    <a:gd name="T24" fmla="*/ 331 w 339"/>
                    <a:gd name="T25" fmla="*/ 16 h 183"/>
                    <a:gd name="T26" fmla="*/ 300 w 339"/>
                    <a:gd name="T27" fmla="*/ 35 h 183"/>
                    <a:gd name="T28" fmla="*/ 278 w 339"/>
                    <a:gd name="T29" fmla="*/ 66 h 183"/>
                    <a:gd name="T30" fmla="*/ 256 w 339"/>
                    <a:gd name="T31" fmla="*/ 96 h 183"/>
                    <a:gd name="T32" fmla="*/ 242 w 339"/>
                    <a:gd name="T33" fmla="*/ 106 h 183"/>
                    <a:gd name="T34" fmla="*/ 224 w 339"/>
                    <a:gd name="T35" fmla="*/ 110 h 183"/>
                    <a:gd name="T36" fmla="*/ 179 w 339"/>
                    <a:gd name="T37" fmla="*/ 146 h 183"/>
                    <a:gd name="T38" fmla="*/ 157 w 339"/>
                    <a:gd name="T39" fmla="*/ 158 h 183"/>
                    <a:gd name="T40" fmla="*/ 138 w 339"/>
                    <a:gd name="T41" fmla="*/ 167 h 183"/>
                    <a:gd name="T42" fmla="*/ 97 w 339"/>
                    <a:gd name="T43" fmla="*/ 180 h 183"/>
                    <a:gd name="T44" fmla="*/ 6 w 339"/>
                    <a:gd name="T45" fmla="*/ 183 h 183"/>
                    <a:gd name="T46" fmla="*/ 0 w 339"/>
                    <a:gd name="T47" fmla="*/ 177 h 183"/>
                    <a:gd name="T48" fmla="*/ 6 w 339"/>
                    <a:gd name="T49" fmla="*/ 169 h 183"/>
                    <a:gd name="T50" fmla="*/ 6 w 339"/>
                    <a:gd name="T51" fmla="*/ 169 h 1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9"/>
                    <a:gd name="T79" fmla="*/ 0 h 183"/>
                    <a:gd name="T80" fmla="*/ 339 w 339"/>
                    <a:gd name="T81" fmla="*/ 183 h 1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9" h="183">
                      <a:moveTo>
                        <a:pt x="6" y="169"/>
                      </a:moveTo>
                      <a:lnTo>
                        <a:pt x="83" y="157"/>
                      </a:lnTo>
                      <a:lnTo>
                        <a:pt x="117" y="140"/>
                      </a:lnTo>
                      <a:lnTo>
                        <a:pt x="151" y="116"/>
                      </a:lnTo>
                      <a:lnTo>
                        <a:pt x="165" y="102"/>
                      </a:lnTo>
                      <a:lnTo>
                        <a:pt x="180" y="93"/>
                      </a:lnTo>
                      <a:lnTo>
                        <a:pt x="216" y="78"/>
                      </a:lnTo>
                      <a:lnTo>
                        <a:pt x="248" y="66"/>
                      </a:lnTo>
                      <a:lnTo>
                        <a:pt x="272" y="42"/>
                      </a:lnTo>
                      <a:lnTo>
                        <a:pt x="297" y="15"/>
                      </a:lnTo>
                      <a:lnTo>
                        <a:pt x="330" y="0"/>
                      </a:lnTo>
                      <a:lnTo>
                        <a:pt x="339" y="7"/>
                      </a:lnTo>
                      <a:lnTo>
                        <a:pt x="331" y="16"/>
                      </a:lnTo>
                      <a:lnTo>
                        <a:pt x="300" y="35"/>
                      </a:lnTo>
                      <a:lnTo>
                        <a:pt x="278" y="66"/>
                      </a:lnTo>
                      <a:lnTo>
                        <a:pt x="256" y="96"/>
                      </a:lnTo>
                      <a:lnTo>
                        <a:pt x="242" y="106"/>
                      </a:lnTo>
                      <a:lnTo>
                        <a:pt x="224" y="110"/>
                      </a:lnTo>
                      <a:lnTo>
                        <a:pt x="179" y="146"/>
                      </a:lnTo>
                      <a:lnTo>
                        <a:pt x="157" y="158"/>
                      </a:lnTo>
                      <a:lnTo>
                        <a:pt x="138" y="167"/>
                      </a:lnTo>
                      <a:lnTo>
                        <a:pt x="97" y="180"/>
                      </a:lnTo>
                      <a:lnTo>
                        <a:pt x="6" y="183"/>
                      </a:lnTo>
                      <a:lnTo>
                        <a:pt x="0" y="177"/>
                      </a:lnTo>
                      <a:lnTo>
                        <a:pt x="6" y="169"/>
                      </a:lnTo>
                      <a:close/>
                    </a:path>
                  </a:pathLst>
                </a:custGeom>
                <a:solidFill>
                  <a:srgbClr val="000000"/>
                </a:solidFill>
                <a:ln w="9525">
                  <a:noFill/>
                  <a:round/>
                  <a:headEnd/>
                  <a:tailEnd/>
                </a:ln>
              </p:spPr>
              <p:txBody>
                <a:bodyPr/>
                <a:lstStyle/>
                <a:p>
                  <a:endParaRPr lang="en-US"/>
                </a:p>
              </p:txBody>
            </p:sp>
            <p:sp>
              <p:nvSpPr>
                <p:cNvPr id="75007" name="Freeform 180"/>
                <p:cNvSpPr>
                  <a:spLocks/>
                </p:cNvSpPr>
                <p:nvPr/>
              </p:nvSpPr>
              <p:spPr bwMode="auto">
                <a:xfrm>
                  <a:off x="2996" y="2310"/>
                  <a:ext cx="34" cy="15"/>
                </a:xfrm>
                <a:custGeom>
                  <a:avLst/>
                  <a:gdLst>
                    <a:gd name="T0" fmla="*/ 8 w 68"/>
                    <a:gd name="T1" fmla="*/ 2 h 32"/>
                    <a:gd name="T2" fmla="*/ 52 w 68"/>
                    <a:gd name="T3" fmla="*/ 0 h 32"/>
                    <a:gd name="T4" fmla="*/ 64 w 68"/>
                    <a:gd name="T5" fmla="*/ 5 h 32"/>
                    <a:gd name="T6" fmla="*/ 68 w 68"/>
                    <a:gd name="T7" fmla="*/ 15 h 32"/>
                    <a:gd name="T8" fmla="*/ 64 w 68"/>
                    <a:gd name="T9" fmla="*/ 27 h 32"/>
                    <a:gd name="T10" fmla="*/ 52 w 68"/>
                    <a:gd name="T11" fmla="*/ 32 h 32"/>
                    <a:gd name="T12" fmla="*/ 6 w 68"/>
                    <a:gd name="T13" fmla="*/ 15 h 32"/>
                    <a:gd name="T14" fmla="*/ 0 w 68"/>
                    <a:gd name="T15" fmla="*/ 8 h 32"/>
                    <a:gd name="T16" fmla="*/ 8 w 68"/>
                    <a:gd name="T17" fmla="*/ 2 h 32"/>
                    <a:gd name="T18" fmla="*/ 8 w 68"/>
                    <a:gd name="T19" fmla="*/ 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32"/>
                    <a:gd name="T32" fmla="*/ 68 w 68"/>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32">
                      <a:moveTo>
                        <a:pt x="8" y="2"/>
                      </a:moveTo>
                      <a:lnTo>
                        <a:pt x="52" y="0"/>
                      </a:lnTo>
                      <a:lnTo>
                        <a:pt x="64" y="5"/>
                      </a:lnTo>
                      <a:lnTo>
                        <a:pt x="68" y="15"/>
                      </a:lnTo>
                      <a:lnTo>
                        <a:pt x="64" y="27"/>
                      </a:lnTo>
                      <a:lnTo>
                        <a:pt x="52" y="32"/>
                      </a:lnTo>
                      <a:lnTo>
                        <a:pt x="6" y="15"/>
                      </a:lnTo>
                      <a:lnTo>
                        <a:pt x="0" y="8"/>
                      </a:lnTo>
                      <a:lnTo>
                        <a:pt x="8" y="2"/>
                      </a:lnTo>
                      <a:close/>
                    </a:path>
                  </a:pathLst>
                </a:custGeom>
                <a:solidFill>
                  <a:srgbClr val="000000"/>
                </a:solidFill>
                <a:ln w="9525">
                  <a:noFill/>
                  <a:round/>
                  <a:headEnd/>
                  <a:tailEnd/>
                </a:ln>
              </p:spPr>
              <p:txBody>
                <a:bodyPr/>
                <a:lstStyle/>
                <a:p>
                  <a:endParaRPr lang="en-US"/>
                </a:p>
              </p:txBody>
            </p:sp>
            <p:sp>
              <p:nvSpPr>
                <p:cNvPr id="75008" name="Freeform 181"/>
                <p:cNvSpPr>
                  <a:spLocks/>
                </p:cNvSpPr>
                <p:nvPr/>
              </p:nvSpPr>
              <p:spPr bwMode="auto">
                <a:xfrm>
                  <a:off x="2997" y="2339"/>
                  <a:ext cx="24" cy="14"/>
                </a:xfrm>
                <a:custGeom>
                  <a:avLst/>
                  <a:gdLst>
                    <a:gd name="T0" fmla="*/ 17 w 49"/>
                    <a:gd name="T1" fmla="*/ 0 h 29"/>
                    <a:gd name="T2" fmla="*/ 25 w 49"/>
                    <a:gd name="T3" fmla="*/ 0 h 29"/>
                    <a:gd name="T4" fmla="*/ 47 w 49"/>
                    <a:gd name="T5" fmla="*/ 14 h 29"/>
                    <a:gd name="T6" fmla="*/ 49 w 49"/>
                    <a:gd name="T7" fmla="*/ 21 h 29"/>
                    <a:gd name="T8" fmla="*/ 40 w 49"/>
                    <a:gd name="T9" fmla="*/ 21 h 29"/>
                    <a:gd name="T10" fmla="*/ 11 w 49"/>
                    <a:gd name="T11" fmla="*/ 29 h 29"/>
                    <a:gd name="T12" fmla="*/ 0 w 49"/>
                    <a:gd name="T13" fmla="*/ 12 h 29"/>
                    <a:gd name="T14" fmla="*/ 5 w 49"/>
                    <a:gd name="T15" fmla="*/ 3 h 29"/>
                    <a:gd name="T16" fmla="*/ 17 w 49"/>
                    <a:gd name="T17" fmla="*/ 0 h 29"/>
                    <a:gd name="T18" fmla="*/ 17 w 49"/>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29"/>
                    <a:gd name="T32" fmla="*/ 49 w 4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29">
                      <a:moveTo>
                        <a:pt x="17" y="0"/>
                      </a:moveTo>
                      <a:lnTo>
                        <a:pt x="25" y="0"/>
                      </a:lnTo>
                      <a:lnTo>
                        <a:pt x="47" y="14"/>
                      </a:lnTo>
                      <a:lnTo>
                        <a:pt x="49" y="21"/>
                      </a:lnTo>
                      <a:lnTo>
                        <a:pt x="40" y="21"/>
                      </a:lnTo>
                      <a:lnTo>
                        <a:pt x="11" y="29"/>
                      </a:lnTo>
                      <a:lnTo>
                        <a:pt x="0" y="12"/>
                      </a:lnTo>
                      <a:lnTo>
                        <a:pt x="5" y="3"/>
                      </a:lnTo>
                      <a:lnTo>
                        <a:pt x="17" y="0"/>
                      </a:lnTo>
                      <a:close/>
                    </a:path>
                  </a:pathLst>
                </a:custGeom>
                <a:solidFill>
                  <a:srgbClr val="000000"/>
                </a:solidFill>
                <a:ln w="9525">
                  <a:noFill/>
                  <a:round/>
                  <a:headEnd/>
                  <a:tailEnd/>
                </a:ln>
              </p:spPr>
              <p:txBody>
                <a:bodyPr/>
                <a:lstStyle/>
                <a:p>
                  <a:endParaRPr lang="en-US"/>
                </a:p>
              </p:txBody>
            </p:sp>
            <p:sp>
              <p:nvSpPr>
                <p:cNvPr id="75009" name="Freeform 182"/>
                <p:cNvSpPr>
                  <a:spLocks/>
                </p:cNvSpPr>
                <p:nvPr/>
              </p:nvSpPr>
              <p:spPr bwMode="auto">
                <a:xfrm>
                  <a:off x="3066" y="2352"/>
                  <a:ext cx="101" cy="36"/>
                </a:xfrm>
                <a:custGeom>
                  <a:avLst/>
                  <a:gdLst>
                    <a:gd name="T0" fmla="*/ 6 w 202"/>
                    <a:gd name="T1" fmla="*/ 0 h 72"/>
                    <a:gd name="T2" fmla="*/ 72 w 202"/>
                    <a:gd name="T3" fmla="*/ 1 h 72"/>
                    <a:gd name="T4" fmla="*/ 128 w 202"/>
                    <a:gd name="T5" fmla="*/ 25 h 72"/>
                    <a:gd name="T6" fmla="*/ 199 w 202"/>
                    <a:gd name="T7" fmla="*/ 60 h 72"/>
                    <a:gd name="T8" fmla="*/ 202 w 202"/>
                    <a:gd name="T9" fmla="*/ 69 h 72"/>
                    <a:gd name="T10" fmla="*/ 193 w 202"/>
                    <a:gd name="T11" fmla="*/ 72 h 72"/>
                    <a:gd name="T12" fmla="*/ 113 w 202"/>
                    <a:gd name="T13" fmla="*/ 54 h 72"/>
                    <a:gd name="T14" fmla="*/ 89 w 202"/>
                    <a:gd name="T15" fmla="*/ 38 h 72"/>
                    <a:gd name="T16" fmla="*/ 63 w 202"/>
                    <a:gd name="T17" fmla="*/ 24 h 72"/>
                    <a:gd name="T18" fmla="*/ 6 w 202"/>
                    <a:gd name="T19" fmla="*/ 13 h 72"/>
                    <a:gd name="T20" fmla="*/ 0 w 202"/>
                    <a:gd name="T21" fmla="*/ 6 h 72"/>
                    <a:gd name="T22" fmla="*/ 6 w 202"/>
                    <a:gd name="T23" fmla="*/ 0 h 72"/>
                    <a:gd name="T24" fmla="*/ 6 w 202"/>
                    <a:gd name="T25" fmla="*/ 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2"/>
                    <a:gd name="T40" fmla="*/ 0 h 72"/>
                    <a:gd name="T41" fmla="*/ 202 w 202"/>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2" h="72">
                      <a:moveTo>
                        <a:pt x="6" y="0"/>
                      </a:moveTo>
                      <a:lnTo>
                        <a:pt x="72" y="1"/>
                      </a:lnTo>
                      <a:lnTo>
                        <a:pt x="128" y="25"/>
                      </a:lnTo>
                      <a:lnTo>
                        <a:pt x="199" y="60"/>
                      </a:lnTo>
                      <a:lnTo>
                        <a:pt x="202" y="69"/>
                      </a:lnTo>
                      <a:lnTo>
                        <a:pt x="193" y="72"/>
                      </a:lnTo>
                      <a:lnTo>
                        <a:pt x="113" y="54"/>
                      </a:lnTo>
                      <a:lnTo>
                        <a:pt x="89" y="38"/>
                      </a:lnTo>
                      <a:lnTo>
                        <a:pt x="63" y="24"/>
                      </a:lnTo>
                      <a:lnTo>
                        <a:pt x="6" y="13"/>
                      </a:lnTo>
                      <a:lnTo>
                        <a:pt x="0" y="6"/>
                      </a:lnTo>
                      <a:lnTo>
                        <a:pt x="6" y="0"/>
                      </a:lnTo>
                      <a:close/>
                    </a:path>
                  </a:pathLst>
                </a:custGeom>
                <a:solidFill>
                  <a:srgbClr val="000000"/>
                </a:solidFill>
                <a:ln w="9525">
                  <a:noFill/>
                  <a:round/>
                  <a:headEnd/>
                  <a:tailEnd/>
                </a:ln>
              </p:spPr>
              <p:txBody>
                <a:bodyPr/>
                <a:lstStyle/>
                <a:p>
                  <a:endParaRPr lang="en-US"/>
                </a:p>
              </p:txBody>
            </p:sp>
            <p:sp>
              <p:nvSpPr>
                <p:cNvPr id="75010" name="Freeform 183"/>
                <p:cNvSpPr>
                  <a:spLocks/>
                </p:cNvSpPr>
                <p:nvPr/>
              </p:nvSpPr>
              <p:spPr bwMode="auto">
                <a:xfrm>
                  <a:off x="3133" y="2390"/>
                  <a:ext cx="242" cy="219"/>
                </a:xfrm>
                <a:custGeom>
                  <a:avLst/>
                  <a:gdLst>
                    <a:gd name="T0" fmla="*/ 8 w 484"/>
                    <a:gd name="T1" fmla="*/ 0 h 438"/>
                    <a:gd name="T2" fmla="*/ 152 w 484"/>
                    <a:gd name="T3" fmla="*/ 1 h 438"/>
                    <a:gd name="T4" fmla="*/ 195 w 484"/>
                    <a:gd name="T5" fmla="*/ 24 h 438"/>
                    <a:gd name="T6" fmla="*/ 233 w 484"/>
                    <a:gd name="T7" fmla="*/ 50 h 438"/>
                    <a:gd name="T8" fmla="*/ 250 w 484"/>
                    <a:gd name="T9" fmla="*/ 65 h 438"/>
                    <a:gd name="T10" fmla="*/ 266 w 484"/>
                    <a:gd name="T11" fmla="*/ 80 h 438"/>
                    <a:gd name="T12" fmla="*/ 285 w 484"/>
                    <a:gd name="T13" fmla="*/ 98 h 438"/>
                    <a:gd name="T14" fmla="*/ 303 w 484"/>
                    <a:gd name="T15" fmla="*/ 116 h 438"/>
                    <a:gd name="T16" fmla="*/ 313 w 484"/>
                    <a:gd name="T17" fmla="*/ 148 h 438"/>
                    <a:gd name="T18" fmla="*/ 334 w 484"/>
                    <a:gd name="T19" fmla="*/ 181 h 438"/>
                    <a:gd name="T20" fmla="*/ 365 w 484"/>
                    <a:gd name="T21" fmla="*/ 211 h 438"/>
                    <a:gd name="T22" fmla="*/ 398 w 484"/>
                    <a:gd name="T23" fmla="*/ 263 h 438"/>
                    <a:gd name="T24" fmla="*/ 422 w 484"/>
                    <a:gd name="T25" fmla="*/ 313 h 438"/>
                    <a:gd name="T26" fmla="*/ 448 w 484"/>
                    <a:gd name="T27" fmla="*/ 362 h 438"/>
                    <a:gd name="T28" fmla="*/ 463 w 484"/>
                    <a:gd name="T29" fmla="*/ 387 h 438"/>
                    <a:gd name="T30" fmla="*/ 481 w 484"/>
                    <a:gd name="T31" fmla="*/ 414 h 438"/>
                    <a:gd name="T32" fmla="*/ 484 w 484"/>
                    <a:gd name="T33" fmla="*/ 427 h 438"/>
                    <a:gd name="T34" fmla="*/ 478 w 484"/>
                    <a:gd name="T35" fmla="*/ 438 h 438"/>
                    <a:gd name="T36" fmla="*/ 454 w 484"/>
                    <a:gd name="T37" fmla="*/ 433 h 438"/>
                    <a:gd name="T38" fmla="*/ 421 w 484"/>
                    <a:gd name="T39" fmla="*/ 382 h 438"/>
                    <a:gd name="T40" fmla="*/ 398 w 484"/>
                    <a:gd name="T41" fmla="*/ 332 h 438"/>
                    <a:gd name="T42" fmla="*/ 375 w 484"/>
                    <a:gd name="T43" fmla="*/ 282 h 438"/>
                    <a:gd name="T44" fmla="*/ 360 w 484"/>
                    <a:gd name="T45" fmla="*/ 257 h 438"/>
                    <a:gd name="T46" fmla="*/ 342 w 484"/>
                    <a:gd name="T47" fmla="*/ 229 h 438"/>
                    <a:gd name="T48" fmla="*/ 286 w 484"/>
                    <a:gd name="T49" fmla="*/ 155 h 438"/>
                    <a:gd name="T50" fmla="*/ 277 w 484"/>
                    <a:gd name="T51" fmla="*/ 134 h 438"/>
                    <a:gd name="T52" fmla="*/ 245 w 484"/>
                    <a:gd name="T53" fmla="*/ 101 h 438"/>
                    <a:gd name="T54" fmla="*/ 232 w 484"/>
                    <a:gd name="T55" fmla="*/ 86 h 438"/>
                    <a:gd name="T56" fmla="*/ 217 w 484"/>
                    <a:gd name="T57" fmla="*/ 74 h 438"/>
                    <a:gd name="T58" fmla="*/ 201 w 484"/>
                    <a:gd name="T59" fmla="*/ 60 h 438"/>
                    <a:gd name="T60" fmla="*/ 186 w 484"/>
                    <a:gd name="T61" fmla="*/ 50 h 438"/>
                    <a:gd name="T62" fmla="*/ 146 w 484"/>
                    <a:gd name="T63" fmla="*/ 30 h 438"/>
                    <a:gd name="T64" fmla="*/ 78 w 484"/>
                    <a:gd name="T65" fmla="*/ 21 h 438"/>
                    <a:gd name="T66" fmla="*/ 8 w 484"/>
                    <a:gd name="T67" fmla="*/ 13 h 438"/>
                    <a:gd name="T68" fmla="*/ 0 w 484"/>
                    <a:gd name="T69" fmla="*/ 7 h 438"/>
                    <a:gd name="T70" fmla="*/ 8 w 484"/>
                    <a:gd name="T71" fmla="*/ 0 h 438"/>
                    <a:gd name="T72" fmla="*/ 8 w 484"/>
                    <a:gd name="T73" fmla="*/ 0 h 4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4"/>
                    <a:gd name="T112" fmla="*/ 0 h 438"/>
                    <a:gd name="T113" fmla="*/ 484 w 484"/>
                    <a:gd name="T114" fmla="*/ 438 h 43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4" h="438">
                      <a:moveTo>
                        <a:pt x="8" y="0"/>
                      </a:moveTo>
                      <a:lnTo>
                        <a:pt x="152" y="1"/>
                      </a:lnTo>
                      <a:lnTo>
                        <a:pt x="195" y="24"/>
                      </a:lnTo>
                      <a:lnTo>
                        <a:pt x="233" y="50"/>
                      </a:lnTo>
                      <a:lnTo>
                        <a:pt x="250" y="65"/>
                      </a:lnTo>
                      <a:lnTo>
                        <a:pt x="266" y="80"/>
                      </a:lnTo>
                      <a:lnTo>
                        <a:pt x="285" y="98"/>
                      </a:lnTo>
                      <a:lnTo>
                        <a:pt x="303" y="116"/>
                      </a:lnTo>
                      <a:lnTo>
                        <a:pt x="313" y="148"/>
                      </a:lnTo>
                      <a:lnTo>
                        <a:pt x="334" y="181"/>
                      </a:lnTo>
                      <a:lnTo>
                        <a:pt x="365" y="211"/>
                      </a:lnTo>
                      <a:lnTo>
                        <a:pt x="398" y="263"/>
                      </a:lnTo>
                      <a:lnTo>
                        <a:pt x="422" y="313"/>
                      </a:lnTo>
                      <a:lnTo>
                        <a:pt x="448" y="362"/>
                      </a:lnTo>
                      <a:lnTo>
                        <a:pt x="463" y="387"/>
                      </a:lnTo>
                      <a:lnTo>
                        <a:pt x="481" y="414"/>
                      </a:lnTo>
                      <a:lnTo>
                        <a:pt x="484" y="427"/>
                      </a:lnTo>
                      <a:lnTo>
                        <a:pt x="478" y="438"/>
                      </a:lnTo>
                      <a:lnTo>
                        <a:pt x="454" y="433"/>
                      </a:lnTo>
                      <a:lnTo>
                        <a:pt x="421" y="382"/>
                      </a:lnTo>
                      <a:lnTo>
                        <a:pt x="398" y="332"/>
                      </a:lnTo>
                      <a:lnTo>
                        <a:pt x="375" y="282"/>
                      </a:lnTo>
                      <a:lnTo>
                        <a:pt x="360" y="257"/>
                      </a:lnTo>
                      <a:lnTo>
                        <a:pt x="342" y="229"/>
                      </a:lnTo>
                      <a:lnTo>
                        <a:pt x="286" y="155"/>
                      </a:lnTo>
                      <a:lnTo>
                        <a:pt x="277" y="134"/>
                      </a:lnTo>
                      <a:lnTo>
                        <a:pt x="245" y="101"/>
                      </a:lnTo>
                      <a:lnTo>
                        <a:pt x="232" y="86"/>
                      </a:lnTo>
                      <a:lnTo>
                        <a:pt x="217" y="74"/>
                      </a:lnTo>
                      <a:lnTo>
                        <a:pt x="201" y="60"/>
                      </a:lnTo>
                      <a:lnTo>
                        <a:pt x="186" y="50"/>
                      </a:lnTo>
                      <a:lnTo>
                        <a:pt x="146" y="30"/>
                      </a:lnTo>
                      <a:lnTo>
                        <a:pt x="78" y="21"/>
                      </a:lnTo>
                      <a:lnTo>
                        <a:pt x="8" y="13"/>
                      </a:lnTo>
                      <a:lnTo>
                        <a:pt x="0" y="7"/>
                      </a:lnTo>
                      <a:lnTo>
                        <a:pt x="8" y="0"/>
                      </a:lnTo>
                      <a:close/>
                    </a:path>
                  </a:pathLst>
                </a:custGeom>
                <a:solidFill>
                  <a:srgbClr val="000000"/>
                </a:solidFill>
                <a:ln w="9525">
                  <a:noFill/>
                  <a:round/>
                  <a:headEnd/>
                  <a:tailEnd/>
                </a:ln>
              </p:spPr>
              <p:txBody>
                <a:bodyPr/>
                <a:lstStyle/>
                <a:p>
                  <a:endParaRPr lang="en-US"/>
                </a:p>
              </p:txBody>
            </p:sp>
            <p:sp>
              <p:nvSpPr>
                <p:cNvPr id="75011" name="Freeform 184"/>
                <p:cNvSpPr>
                  <a:spLocks/>
                </p:cNvSpPr>
                <p:nvPr/>
              </p:nvSpPr>
              <p:spPr bwMode="auto">
                <a:xfrm>
                  <a:off x="2266" y="2220"/>
                  <a:ext cx="226" cy="256"/>
                </a:xfrm>
                <a:custGeom>
                  <a:avLst/>
                  <a:gdLst>
                    <a:gd name="T0" fmla="*/ 398 w 452"/>
                    <a:gd name="T1" fmla="*/ 34 h 513"/>
                    <a:gd name="T2" fmla="*/ 301 w 452"/>
                    <a:gd name="T3" fmla="*/ 34 h 513"/>
                    <a:gd name="T4" fmla="*/ 226 w 452"/>
                    <a:gd name="T5" fmla="*/ 74 h 513"/>
                    <a:gd name="T6" fmla="*/ 133 w 452"/>
                    <a:gd name="T7" fmla="*/ 111 h 513"/>
                    <a:gd name="T8" fmla="*/ 74 w 452"/>
                    <a:gd name="T9" fmla="*/ 198 h 513"/>
                    <a:gd name="T10" fmla="*/ 73 w 452"/>
                    <a:gd name="T11" fmla="*/ 266 h 513"/>
                    <a:gd name="T12" fmla="*/ 23 w 452"/>
                    <a:gd name="T13" fmla="*/ 349 h 513"/>
                    <a:gd name="T14" fmla="*/ 34 w 452"/>
                    <a:gd name="T15" fmla="*/ 428 h 513"/>
                    <a:gd name="T16" fmla="*/ 93 w 452"/>
                    <a:gd name="T17" fmla="*/ 485 h 513"/>
                    <a:gd name="T18" fmla="*/ 176 w 452"/>
                    <a:gd name="T19" fmla="*/ 454 h 513"/>
                    <a:gd name="T20" fmla="*/ 223 w 452"/>
                    <a:gd name="T21" fmla="*/ 407 h 513"/>
                    <a:gd name="T22" fmla="*/ 271 w 452"/>
                    <a:gd name="T23" fmla="*/ 351 h 513"/>
                    <a:gd name="T24" fmla="*/ 251 w 452"/>
                    <a:gd name="T25" fmla="*/ 284 h 513"/>
                    <a:gd name="T26" fmla="*/ 269 w 452"/>
                    <a:gd name="T27" fmla="*/ 239 h 513"/>
                    <a:gd name="T28" fmla="*/ 304 w 452"/>
                    <a:gd name="T29" fmla="*/ 207 h 513"/>
                    <a:gd name="T30" fmla="*/ 348 w 452"/>
                    <a:gd name="T31" fmla="*/ 182 h 513"/>
                    <a:gd name="T32" fmla="*/ 402 w 452"/>
                    <a:gd name="T33" fmla="*/ 161 h 513"/>
                    <a:gd name="T34" fmla="*/ 366 w 452"/>
                    <a:gd name="T35" fmla="*/ 189 h 513"/>
                    <a:gd name="T36" fmla="*/ 309 w 452"/>
                    <a:gd name="T37" fmla="*/ 245 h 513"/>
                    <a:gd name="T38" fmla="*/ 300 w 452"/>
                    <a:gd name="T39" fmla="*/ 351 h 513"/>
                    <a:gd name="T40" fmla="*/ 278 w 452"/>
                    <a:gd name="T41" fmla="*/ 396 h 513"/>
                    <a:gd name="T42" fmla="*/ 227 w 452"/>
                    <a:gd name="T43" fmla="*/ 458 h 513"/>
                    <a:gd name="T44" fmla="*/ 158 w 452"/>
                    <a:gd name="T45" fmla="*/ 497 h 513"/>
                    <a:gd name="T46" fmla="*/ 90 w 452"/>
                    <a:gd name="T47" fmla="*/ 513 h 513"/>
                    <a:gd name="T48" fmla="*/ 16 w 452"/>
                    <a:gd name="T49" fmla="*/ 488 h 513"/>
                    <a:gd name="T50" fmla="*/ 3 w 452"/>
                    <a:gd name="T51" fmla="*/ 342 h 513"/>
                    <a:gd name="T52" fmla="*/ 44 w 452"/>
                    <a:gd name="T53" fmla="*/ 289 h 513"/>
                    <a:gd name="T54" fmla="*/ 52 w 452"/>
                    <a:gd name="T55" fmla="*/ 192 h 513"/>
                    <a:gd name="T56" fmla="*/ 82 w 452"/>
                    <a:gd name="T57" fmla="*/ 141 h 513"/>
                    <a:gd name="T58" fmla="*/ 124 w 452"/>
                    <a:gd name="T59" fmla="*/ 99 h 513"/>
                    <a:gd name="T60" fmla="*/ 156 w 452"/>
                    <a:gd name="T61" fmla="*/ 74 h 513"/>
                    <a:gd name="T62" fmla="*/ 223 w 452"/>
                    <a:gd name="T63" fmla="*/ 55 h 513"/>
                    <a:gd name="T64" fmla="*/ 262 w 452"/>
                    <a:gd name="T65" fmla="*/ 34 h 513"/>
                    <a:gd name="T66" fmla="*/ 353 w 452"/>
                    <a:gd name="T67" fmla="*/ 0 h 513"/>
                    <a:gd name="T68" fmla="*/ 428 w 452"/>
                    <a:gd name="T69" fmla="*/ 20 h 513"/>
                    <a:gd name="T70" fmla="*/ 452 w 452"/>
                    <a:gd name="T71" fmla="*/ 43 h 513"/>
                    <a:gd name="T72" fmla="*/ 445 w 452"/>
                    <a:gd name="T73" fmla="*/ 47 h 5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52"/>
                    <a:gd name="T112" fmla="*/ 0 h 513"/>
                    <a:gd name="T113" fmla="*/ 452 w 452"/>
                    <a:gd name="T114" fmla="*/ 513 h 5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52" h="513">
                      <a:moveTo>
                        <a:pt x="445" y="47"/>
                      </a:moveTo>
                      <a:lnTo>
                        <a:pt x="398" y="34"/>
                      </a:lnTo>
                      <a:lnTo>
                        <a:pt x="350" y="26"/>
                      </a:lnTo>
                      <a:lnTo>
                        <a:pt x="301" y="34"/>
                      </a:lnTo>
                      <a:lnTo>
                        <a:pt x="236" y="68"/>
                      </a:lnTo>
                      <a:lnTo>
                        <a:pt x="226" y="74"/>
                      </a:lnTo>
                      <a:lnTo>
                        <a:pt x="165" y="93"/>
                      </a:lnTo>
                      <a:lnTo>
                        <a:pt x="133" y="111"/>
                      </a:lnTo>
                      <a:lnTo>
                        <a:pt x="99" y="150"/>
                      </a:lnTo>
                      <a:lnTo>
                        <a:pt x="74" y="198"/>
                      </a:lnTo>
                      <a:lnTo>
                        <a:pt x="76" y="233"/>
                      </a:lnTo>
                      <a:lnTo>
                        <a:pt x="73" y="266"/>
                      </a:lnTo>
                      <a:lnTo>
                        <a:pt x="62" y="298"/>
                      </a:lnTo>
                      <a:lnTo>
                        <a:pt x="23" y="349"/>
                      </a:lnTo>
                      <a:lnTo>
                        <a:pt x="23" y="387"/>
                      </a:lnTo>
                      <a:lnTo>
                        <a:pt x="34" y="428"/>
                      </a:lnTo>
                      <a:lnTo>
                        <a:pt x="40" y="473"/>
                      </a:lnTo>
                      <a:lnTo>
                        <a:pt x="93" y="485"/>
                      </a:lnTo>
                      <a:lnTo>
                        <a:pt x="147" y="473"/>
                      </a:lnTo>
                      <a:lnTo>
                        <a:pt x="176" y="454"/>
                      </a:lnTo>
                      <a:lnTo>
                        <a:pt x="198" y="429"/>
                      </a:lnTo>
                      <a:lnTo>
                        <a:pt x="223" y="407"/>
                      </a:lnTo>
                      <a:lnTo>
                        <a:pt x="245" y="386"/>
                      </a:lnTo>
                      <a:lnTo>
                        <a:pt x="271" y="351"/>
                      </a:lnTo>
                      <a:lnTo>
                        <a:pt x="260" y="318"/>
                      </a:lnTo>
                      <a:lnTo>
                        <a:pt x="251" y="284"/>
                      </a:lnTo>
                      <a:lnTo>
                        <a:pt x="259" y="259"/>
                      </a:lnTo>
                      <a:lnTo>
                        <a:pt x="269" y="239"/>
                      </a:lnTo>
                      <a:lnTo>
                        <a:pt x="286" y="222"/>
                      </a:lnTo>
                      <a:lnTo>
                        <a:pt x="304" y="207"/>
                      </a:lnTo>
                      <a:lnTo>
                        <a:pt x="325" y="194"/>
                      </a:lnTo>
                      <a:lnTo>
                        <a:pt x="348" y="182"/>
                      </a:lnTo>
                      <a:lnTo>
                        <a:pt x="395" y="150"/>
                      </a:lnTo>
                      <a:lnTo>
                        <a:pt x="402" y="161"/>
                      </a:lnTo>
                      <a:lnTo>
                        <a:pt x="384" y="176"/>
                      </a:lnTo>
                      <a:lnTo>
                        <a:pt x="366" y="189"/>
                      </a:lnTo>
                      <a:lnTo>
                        <a:pt x="333" y="215"/>
                      </a:lnTo>
                      <a:lnTo>
                        <a:pt x="309" y="245"/>
                      </a:lnTo>
                      <a:lnTo>
                        <a:pt x="295" y="286"/>
                      </a:lnTo>
                      <a:lnTo>
                        <a:pt x="300" y="351"/>
                      </a:lnTo>
                      <a:lnTo>
                        <a:pt x="289" y="384"/>
                      </a:lnTo>
                      <a:lnTo>
                        <a:pt x="278" y="396"/>
                      </a:lnTo>
                      <a:lnTo>
                        <a:pt x="263" y="407"/>
                      </a:lnTo>
                      <a:lnTo>
                        <a:pt x="227" y="458"/>
                      </a:lnTo>
                      <a:lnTo>
                        <a:pt x="195" y="481"/>
                      </a:lnTo>
                      <a:lnTo>
                        <a:pt x="158" y="497"/>
                      </a:lnTo>
                      <a:lnTo>
                        <a:pt x="123" y="510"/>
                      </a:lnTo>
                      <a:lnTo>
                        <a:pt x="90" y="513"/>
                      </a:lnTo>
                      <a:lnTo>
                        <a:pt x="23" y="496"/>
                      </a:lnTo>
                      <a:lnTo>
                        <a:pt x="16" y="488"/>
                      </a:lnTo>
                      <a:lnTo>
                        <a:pt x="0" y="429"/>
                      </a:lnTo>
                      <a:lnTo>
                        <a:pt x="3" y="342"/>
                      </a:lnTo>
                      <a:lnTo>
                        <a:pt x="23" y="316"/>
                      </a:lnTo>
                      <a:lnTo>
                        <a:pt x="44" y="289"/>
                      </a:lnTo>
                      <a:lnTo>
                        <a:pt x="50" y="236"/>
                      </a:lnTo>
                      <a:lnTo>
                        <a:pt x="52" y="192"/>
                      </a:lnTo>
                      <a:lnTo>
                        <a:pt x="65" y="164"/>
                      </a:lnTo>
                      <a:lnTo>
                        <a:pt x="82" y="141"/>
                      </a:lnTo>
                      <a:lnTo>
                        <a:pt x="102" y="120"/>
                      </a:lnTo>
                      <a:lnTo>
                        <a:pt x="124" y="99"/>
                      </a:lnTo>
                      <a:lnTo>
                        <a:pt x="138" y="85"/>
                      </a:lnTo>
                      <a:lnTo>
                        <a:pt x="156" y="74"/>
                      </a:lnTo>
                      <a:lnTo>
                        <a:pt x="188" y="59"/>
                      </a:lnTo>
                      <a:lnTo>
                        <a:pt x="223" y="55"/>
                      </a:lnTo>
                      <a:lnTo>
                        <a:pt x="229" y="53"/>
                      </a:lnTo>
                      <a:lnTo>
                        <a:pt x="262" y="34"/>
                      </a:lnTo>
                      <a:lnTo>
                        <a:pt x="295" y="17"/>
                      </a:lnTo>
                      <a:lnTo>
                        <a:pt x="353" y="0"/>
                      </a:lnTo>
                      <a:lnTo>
                        <a:pt x="410" y="3"/>
                      </a:lnTo>
                      <a:lnTo>
                        <a:pt x="428" y="20"/>
                      </a:lnTo>
                      <a:lnTo>
                        <a:pt x="448" y="34"/>
                      </a:lnTo>
                      <a:lnTo>
                        <a:pt x="452" y="43"/>
                      </a:lnTo>
                      <a:lnTo>
                        <a:pt x="445" y="47"/>
                      </a:lnTo>
                      <a:close/>
                    </a:path>
                  </a:pathLst>
                </a:custGeom>
                <a:solidFill>
                  <a:srgbClr val="000000"/>
                </a:solidFill>
                <a:ln w="9525">
                  <a:noFill/>
                  <a:round/>
                  <a:headEnd/>
                  <a:tailEnd/>
                </a:ln>
              </p:spPr>
              <p:txBody>
                <a:bodyPr/>
                <a:lstStyle/>
                <a:p>
                  <a:endParaRPr lang="en-US"/>
                </a:p>
              </p:txBody>
            </p:sp>
            <p:sp>
              <p:nvSpPr>
                <p:cNvPr id="75012" name="Freeform 185"/>
                <p:cNvSpPr>
                  <a:spLocks/>
                </p:cNvSpPr>
                <p:nvPr/>
              </p:nvSpPr>
              <p:spPr bwMode="auto">
                <a:xfrm>
                  <a:off x="2475" y="2289"/>
                  <a:ext cx="90" cy="133"/>
                </a:xfrm>
                <a:custGeom>
                  <a:avLst/>
                  <a:gdLst>
                    <a:gd name="T0" fmla="*/ 6 w 180"/>
                    <a:gd name="T1" fmla="*/ 0 h 266"/>
                    <a:gd name="T2" fmla="*/ 42 w 180"/>
                    <a:gd name="T3" fmla="*/ 0 h 266"/>
                    <a:gd name="T4" fmla="*/ 48 w 180"/>
                    <a:gd name="T5" fmla="*/ 8 h 266"/>
                    <a:gd name="T6" fmla="*/ 42 w 180"/>
                    <a:gd name="T7" fmla="*/ 49 h 266"/>
                    <a:gd name="T8" fmla="*/ 32 w 180"/>
                    <a:gd name="T9" fmla="*/ 86 h 266"/>
                    <a:gd name="T10" fmla="*/ 29 w 180"/>
                    <a:gd name="T11" fmla="*/ 121 h 266"/>
                    <a:gd name="T12" fmla="*/ 35 w 180"/>
                    <a:gd name="T13" fmla="*/ 136 h 266"/>
                    <a:gd name="T14" fmla="*/ 47 w 180"/>
                    <a:gd name="T15" fmla="*/ 150 h 266"/>
                    <a:gd name="T16" fmla="*/ 116 w 180"/>
                    <a:gd name="T17" fmla="*/ 164 h 266"/>
                    <a:gd name="T18" fmla="*/ 163 w 180"/>
                    <a:gd name="T19" fmla="*/ 194 h 266"/>
                    <a:gd name="T20" fmla="*/ 180 w 180"/>
                    <a:gd name="T21" fmla="*/ 250 h 266"/>
                    <a:gd name="T22" fmla="*/ 175 w 180"/>
                    <a:gd name="T23" fmla="*/ 260 h 266"/>
                    <a:gd name="T24" fmla="*/ 165 w 180"/>
                    <a:gd name="T25" fmla="*/ 266 h 266"/>
                    <a:gd name="T26" fmla="*/ 148 w 180"/>
                    <a:gd name="T27" fmla="*/ 250 h 266"/>
                    <a:gd name="T28" fmla="*/ 139 w 180"/>
                    <a:gd name="T29" fmla="*/ 216 h 266"/>
                    <a:gd name="T30" fmla="*/ 127 w 180"/>
                    <a:gd name="T31" fmla="*/ 206 h 266"/>
                    <a:gd name="T32" fmla="*/ 110 w 180"/>
                    <a:gd name="T33" fmla="*/ 198 h 266"/>
                    <a:gd name="T34" fmla="*/ 29 w 180"/>
                    <a:gd name="T35" fmla="*/ 180 h 266"/>
                    <a:gd name="T36" fmla="*/ 8 w 180"/>
                    <a:gd name="T37" fmla="*/ 145 h 266"/>
                    <a:gd name="T38" fmla="*/ 12 w 180"/>
                    <a:gd name="T39" fmla="*/ 106 h 266"/>
                    <a:gd name="T40" fmla="*/ 35 w 180"/>
                    <a:gd name="T41" fmla="*/ 14 h 266"/>
                    <a:gd name="T42" fmla="*/ 6 w 180"/>
                    <a:gd name="T43" fmla="*/ 14 h 266"/>
                    <a:gd name="T44" fmla="*/ 0 w 180"/>
                    <a:gd name="T45" fmla="*/ 8 h 266"/>
                    <a:gd name="T46" fmla="*/ 6 w 180"/>
                    <a:gd name="T47" fmla="*/ 0 h 266"/>
                    <a:gd name="T48" fmla="*/ 6 w 180"/>
                    <a:gd name="T49" fmla="*/ 0 h 2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0"/>
                    <a:gd name="T76" fmla="*/ 0 h 266"/>
                    <a:gd name="T77" fmla="*/ 180 w 180"/>
                    <a:gd name="T78" fmla="*/ 266 h 26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0" h="266">
                      <a:moveTo>
                        <a:pt x="6" y="0"/>
                      </a:moveTo>
                      <a:lnTo>
                        <a:pt x="42" y="0"/>
                      </a:lnTo>
                      <a:lnTo>
                        <a:pt x="48" y="8"/>
                      </a:lnTo>
                      <a:lnTo>
                        <a:pt x="42" y="49"/>
                      </a:lnTo>
                      <a:lnTo>
                        <a:pt x="32" y="86"/>
                      </a:lnTo>
                      <a:lnTo>
                        <a:pt x="29" y="121"/>
                      </a:lnTo>
                      <a:lnTo>
                        <a:pt x="35" y="136"/>
                      </a:lnTo>
                      <a:lnTo>
                        <a:pt x="47" y="150"/>
                      </a:lnTo>
                      <a:lnTo>
                        <a:pt x="116" y="164"/>
                      </a:lnTo>
                      <a:lnTo>
                        <a:pt x="163" y="194"/>
                      </a:lnTo>
                      <a:lnTo>
                        <a:pt x="180" y="250"/>
                      </a:lnTo>
                      <a:lnTo>
                        <a:pt x="175" y="260"/>
                      </a:lnTo>
                      <a:lnTo>
                        <a:pt x="165" y="266"/>
                      </a:lnTo>
                      <a:lnTo>
                        <a:pt x="148" y="250"/>
                      </a:lnTo>
                      <a:lnTo>
                        <a:pt x="139" y="216"/>
                      </a:lnTo>
                      <a:lnTo>
                        <a:pt x="127" y="206"/>
                      </a:lnTo>
                      <a:lnTo>
                        <a:pt x="110" y="198"/>
                      </a:lnTo>
                      <a:lnTo>
                        <a:pt x="29" y="180"/>
                      </a:lnTo>
                      <a:lnTo>
                        <a:pt x="8" y="145"/>
                      </a:lnTo>
                      <a:lnTo>
                        <a:pt x="12" y="106"/>
                      </a:lnTo>
                      <a:lnTo>
                        <a:pt x="35" y="14"/>
                      </a:lnTo>
                      <a:lnTo>
                        <a:pt x="6" y="14"/>
                      </a:lnTo>
                      <a:lnTo>
                        <a:pt x="0" y="8"/>
                      </a:lnTo>
                      <a:lnTo>
                        <a:pt x="6" y="0"/>
                      </a:lnTo>
                      <a:close/>
                    </a:path>
                  </a:pathLst>
                </a:custGeom>
                <a:solidFill>
                  <a:srgbClr val="000000"/>
                </a:solidFill>
                <a:ln w="9525">
                  <a:noFill/>
                  <a:round/>
                  <a:headEnd/>
                  <a:tailEnd/>
                </a:ln>
              </p:spPr>
              <p:txBody>
                <a:bodyPr/>
                <a:lstStyle/>
                <a:p>
                  <a:endParaRPr lang="en-US"/>
                </a:p>
              </p:txBody>
            </p:sp>
            <p:sp>
              <p:nvSpPr>
                <p:cNvPr id="75013" name="Freeform 186"/>
                <p:cNvSpPr>
                  <a:spLocks/>
                </p:cNvSpPr>
                <p:nvPr/>
              </p:nvSpPr>
              <p:spPr bwMode="auto">
                <a:xfrm>
                  <a:off x="2353" y="2453"/>
                  <a:ext cx="205" cy="143"/>
                </a:xfrm>
                <a:custGeom>
                  <a:avLst/>
                  <a:gdLst>
                    <a:gd name="T0" fmla="*/ 12 w 409"/>
                    <a:gd name="T1" fmla="*/ 77 h 286"/>
                    <a:gd name="T2" fmla="*/ 27 w 409"/>
                    <a:gd name="T3" fmla="*/ 120 h 286"/>
                    <a:gd name="T4" fmla="*/ 47 w 409"/>
                    <a:gd name="T5" fmla="*/ 154 h 286"/>
                    <a:gd name="T6" fmla="*/ 71 w 409"/>
                    <a:gd name="T7" fmla="*/ 186 h 286"/>
                    <a:gd name="T8" fmla="*/ 86 w 409"/>
                    <a:gd name="T9" fmla="*/ 201 h 286"/>
                    <a:gd name="T10" fmla="*/ 106 w 409"/>
                    <a:gd name="T11" fmla="*/ 215 h 286"/>
                    <a:gd name="T12" fmla="*/ 139 w 409"/>
                    <a:gd name="T13" fmla="*/ 239 h 286"/>
                    <a:gd name="T14" fmla="*/ 172 w 409"/>
                    <a:gd name="T15" fmla="*/ 259 h 286"/>
                    <a:gd name="T16" fmla="*/ 205 w 409"/>
                    <a:gd name="T17" fmla="*/ 266 h 286"/>
                    <a:gd name="T18" fmla="*/ 239 w 409"/>
                    <a:gd name="T19" fmla="*/ 253 h 286"/>
                    <a:gd name="T20" fmla="*/ 257 w 409"/>
                    <a:gd name="T21" fmla="*/ 234 h 286"/>
                    <a:gd name="T22" fmla="*/ 275 w 409"/>
                    <a:gd name="T23" fmla="*/ 218 h 286"/>
                    <a:gd name="T24" fmla="*/ 294 w 409"/>
                    <a:gd name="T25" fmla="*/ 201 h 286"/>
                    <a:gd name="T26" fmla="*/ 316 w 409"/>
                    <a:gd name="T27" fmla="*/ 185 h 286"/>
                    <a:gd name="T28" fmla="*/ 335 w 409"/>
                    <a:gd name="T29" fmla="*/ 169 h 286"/>
                    <a:gd name="T30" fmla="*/ 379 w 409"/>
                    <a:gd name="T31" fmla="*/ 80 h 286"/>
                    <a:gd name="T32" fmla="*/ 396 w 409"/>
                    <a:gd name="T33" fmla="*/ 0 h 286"/>
                    <a:gd name="T34" fmla="*/ 409 w 409"/>
                    <a:gd name="T35" fmla="*/ 0 h 286"/>
                    <a:gd name="T36" fmla="*/ 405 w 409"/>
                    <a:gd name="T37" fmla="*/ 89 h 286"/>
                    <a:gd name="T38" fmla="*/ 382 w 409"/>
                    <a:gd name="T39" fmla="*/ 139 h 286"/>
                    <a:gd name="T40" fmla="*/ 368 w 409"/>
                    <a:gd name="T41" fmla="*/ 160 h 286"/>
                    <a:gd name="T42" fmla="*/ 350 w 409"/>
                    <a:gd name="T43" fmla="*/ 185 h 286"/>
                    <a:gd name="T44" fmla="*/ 329 w 409"/>
                    <a:gd name="T45" fmla="*/ 203 h 286"/>
                    <a:gd name="T46" fmla="*/ 310 w 409"/>
                    <a:gd name="T47" fmla="*/ 219 h 286"/>
                    <a:gd name="T48" fmla="*/ 290 w 409"/>
                    <a:gd name="T49" fmla="*/ 236 h 286"/>
                    <a:gd name="T50" fmla="*/ 273 w 409"/>
                    <a:gd name="T51" fmla="*/ 251 h 286"/>
                    <a:gd name="T52" fmla="*/ 255 w 409"/>
                    <a:gd name="T53" fmla="*/ 269 h 286"/>
                    <a:gd name="T54" fmla="*/ 235 w 409"/>
                    <a:gd name="T55" fmla="*/ 281 h 286"/>
                    <a:gd name="T56" fmla="*/ 216 w 409"/>
                    <a:gd name="T57" fmla="*/ 286 h 286"/>
                    <a:gd name="T58" fmla="*/ 177 w 409"/>
                    <a:gd name="T59" fmla="*/ 277 h 286"/>
                    <a:gd name="T60" fmla="*/ 137 w 409"/>
                    <a:gd name="T61" fmla="*/ 254 h 286"/>
                    <a:gd name="T62" fmla="*/ 116 w 409"/>
                    <a:gd name="T63" fmla="*/ 240 h 286"/>
                    <a:gd name="T64" fmla="*/ 96 w 409"/>
                    <a:gd name="T65" fmla="*/ 227 h 286"/>
                    <a:gd name="T66" fmla="*/ 62 w 409"/>
                    <a:gd name="T67" fmla="*/ 197 h 286"/>
                    <a:gd name="T68" fmla="*/ 36 w 409"/>
                    <a:gd name="T69" fmla="*/ 163 h 286"/>
                    <a:gd name="T70" fmla="*/ 0 w 409"/>
                    <a:gd name="T71" fmla="*/ 82 h 286"/>
                    <a:gd name="T72" fmla="*/ 3 w 409"/>
                    <a:gd name="T73" fmla="*/ 73 h 286"/>
                    <a:gd name="T74" fmla="*/ 12 w 409"/>
                    <a:gd name="T75" fmla="*/ 77 h 286"/>
                    <a:gd name="T76" fmla="*/ 12 w 409"/>
                    <a:gd name="T77" fmla="*/ 77 h 28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09"/>
                    <a:gd name="T118" fmla="*/ 0 h 286"/>
                    <a:gd name="T119" fmla="*/ 409 w 409"/>
                    <a:gd name="T120" fmla="*/ 286 h 28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09" h="286">
                      <a:moveTo>
                        <a:pt x="12" y="77"/>
                      </a:moveTo>
                      <a:lnTo>
                        <a:pt x="27" y="120"/>
                      </a:lnTo>
                      <a:lnTo>
                        <a:pt x="47" y="154"/>
                      </a:lnTo>
                      <a:lnTo>
                        <a:pt x="71" y="186"/>
                      </a:lnTo>
                      <a:lnTo>
                        <a:pt x="86" y="201"/>
                      </a:lnTo>
                      <a:lnTo>
                        <a:pt x="106" y="215"/>
                      </a:lnTo>
                      <a:lnTo>
                        <a:pt x="139" y="239"/>
                      </a:lnTo>
                      <a:lnTo>
                        <a:pt x="172" y="259"/>
                      </a:lnTo>
                      <a:lnTo>
                        <a:pt x="205" y="266"/>
                      </a:lnTo>
                      <a:lnTo>
                        <a:pt x="239" y="253"/>
                      </a:lnTo>
                      <a:lnTo>
                        <a:pt x="257" y="234"/>
                      </a:lnTo>
                      <a:lnTo>
                        <a:pt x="275" y="218"/>
                      </a:lnTo>
                      <a:lnTo>
                        <a:pt x="294" y="201"/>
                      </a:lnTo>
                      <a:lnTo>
                        <a:pt x="316" y="185"/>
                      </a:lnTo>
                      <a:lnTo>
                        <a:pt x="335" y="169"/>
                      </a:lnTo>
                      <a:lnTo>
                        <a:pt x="379" y="80"/>
                      </a:lnTo>
                      <a:lnTo>
                        <a:pt x="396" y="0"/>
                      </a:lnTo>
                      <a:lnTo>
                        <a:pt x="409" y="0"/>
                      </a:lnTo>
                      <a:lnTo>
                        <a:pt x="405" y="89"/>
                      </a:lnTo>
                      <a:lnTo>
                        <a:pt x="382" y="139"/>
                      </a:lnTo>
                      <a:lnTo>
                        <a:pt x="368" y="160"/>
                      </a:lnTo>
                      <a:lnTo>
                        <a:pt x="350" y="185"/>
                      </a:lnTo>
                      <a:lnTo>
                        <a:pt x="329" y="203"/>
                      </a:lnTo>
                      <a:lnTo>
                        <a:pt x="310" y="219"/>
                      </a:lnTo>
                      <a:lnTo>
                        <a:pt x="290" y="236"/>
                      </a:lnTo>
                      <a:lnTo>
                        <a:pt x="273" y="251"/>
                      </a:lnTo>
                      <a:lnTo>
                        <a:pt x="255" y="269"/>
                      </a:lnTo>
                      <a:lnTo>
                        <a:pt x="235" y="281"/>
                      </a:lnTo>
                      <a:lnTo>
                        <a:pt x="216" y="286"/>
                      </a:lnTo>
                      <a:lnTo>
                        <a:pt x="177" y="277"/>
                      </a:lnTo>
                      <a:lnTo>
                        <a:pt x="137" y="254"/>
                      </a:lnTo>
                      <a:lnTo>
                        <a:pt x="116" y="240"/>
                      </a:lnTo>
                      <a:lnTo>
                        <a:pt x="96" y="227"/>
                      </a:lnTo>
                      <a:lnTo>
                        <a:pt x="62" y="197"/>
                      </a:lnTo>
                      <a:lnTo>
                        <a:pt x="36" y="163"/>
                      </a:lnTo>
                      <a:lnTo>
                        <a:pt x="0" y="82"/>
                      </a:lnTo>
                      <a:lnTo>
                        <a:pt x="3" y="73"/>
                      </a:lnTo>
                      <a:lnTo>
                        <a:pt x="12" y="77"/>
                      </a:lnTo>
                      <a:close/>
                    </a:path>
                  </a:pathLst>
                </a:custGeom>
                <a:solidFill>
                  <a:srgbClr val="000000"/>
                </a:solidFill>
                <a:ln w="9525">
                  <a:noFill/>
                  <a:round/>
                  <a:headEnd/>
                  <a:tailEnd/>
                </a:ln>
              </p:spPr>
              <p:txBody>
                <a:bodyPr/>
                <a:lstStyle/>
                <a:p>
                  <a:endParaRPr lang="en-US"/>
                </a:p>
              </p:txBody>
            </p:sp>
            <p:sp>
              <p:nvSpPr>
                <p:cNvPr id="75014" name="Freeform 187"/>
                <p:cNvSpPr>
                  <a:spLocks/>
                </p:cNvSpPr>
                <p:nvPr/>
              </p:nvSpPr>
              <p:spPr bwMode="auto">
                <a:xfrm>
                  <a:off x="2382" y="2565"/>
                  <a:ext cx="81" cy="292"/>
                </a:xfrm>
                <a:custGeom>
                  <a:avLst/>
                  <a:gdLst>
                    <a:gd name="T0" fmla="*/ 12 w 162"/>
                    <a:gd name="T1" fmla="*/ 1 h 585"/>
                    <a:gd name="T2" fmla="*/ 83 w 162"/>
                    <a:gd name="T3" fmla="*/ 149 h 585"/>
                    <a:gd name="T4" fmla="*/ 89 w 162"/>
                    <a:gd name="T5" fmla="*/ 175 h 585"/>
                    <a:gd name="T6" fmla="*/ 104 w 162"/>
                    <a:gd name="T7" fmla="*/ 199 h 585"/>
                    <a:gd name="T8" fmla="*/ 117 w 162"/>
                    <a:gd name="T9" fmla="*/ 231 h 585"/>
                    <a:gd name="T10" fmla="*/ 136 w 162"/>
                    <a:gd name="T11" fmla="*/ 338 h 585"/>
                    <a:gd name="T12" fmla="*/ 145 w 162"/>
                    <a:gd name="T13" fmla="*/ 459 h 585"/>
                    <a:gd name="T14" fmla="*/ 147 w 162"/>
                    <a:gd name="T15" fmla="*/ 515 h 585"/>
                    <a:gd name="T16" fmla="*/ 162 w 162"/>
                    <a:gd name="T17" fmla="*/ 576 h 585"/>
                    <a:gd name="T18" fmla="*/ 157 w 162"/>
                    <a:gd name="T19" fmla="*/ 585 h 585"/>
                    <a:gd name="T20" fmla="*/ 148 w 162"/>
                    <a:gd name="T21" fmla="*/ 580 h 585"/>
                    <a:gd name="T22" fmla="*/ 126 w 162"/>
                    <a:gd name="T23" fmla="*/ 464 h 585"/>
                    <a:gd name="T24" fmla="*/ 110 w 162"/>
                    <a:gd name="T25" fmla="*/ 344 h 585"/>
                    <a:gd name="T26" fmla="*/ 91 w 162"/>
                    <a:gd name="T27" fmla="*/ 239 h 585"/>
                    <a:gd name="T28" fmla="*/ 76 w 162"/>
                    <a:gd name="T29" fmla="*/ 214 h 585"/>
                    <a:gd name="T30" fmla="*/ 50 w 162"/>
                    <a:gd name="T31" fmla="*/ 151 h 585"/>
                    <a:gd name="T32" fmla="*/ 36 w 162"/>
                    <a:gd name="T33" fmla="*/ 77 h 585"/>
                    <a:gd name="T34" fmla="*/ 21 w 162"/>
                    <a:gd name="T35" fmla="*/ 44 h 585"/>
                    <a:gd name="T36" fmla="*/ 0 w 162"/>
                    <a:gd name="T37" fmla="*/ 9 h 585"/>
                    <a:gd name="T38" fmla="*/ 2 w 162"/>
                    <a:gd name="T39" fmla="*/ 0 h 585"/>
                    <a:gd name="T40" fmla="*/ 12 w 162"/>
                    <a:gd name="T41" fmla="*/ 1 h 585"/>
                    <a:gd name="T42" fmla="*/ 12 w 162"/>
                    <a:gd name="T43" fmla="*/ 1 h 5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2"/>
                    <a:gd name="T67" fmla="*/ 0 h 585"/>
                    <a:gd name="T68" fmla="*/ 162 w 162"/>
                    <a:gd name="T69" fmla="*/ 585 h 58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2" h="585">
                      <a:moveTo>
                        <a:pt x="12" y="1"/>
                      </a:moveTo>
                      <a:lnTo>
                        <a:pt x="83" y="149"/>
                      </a:lnTo>
                      <a:lnTo>
                        <a:pt x="89" y="175"/>
                      </a:lnTo>
                      <a:lnTo>
                        <a:pt x="104" y="199"/>
                      </a:lnTo>
                      <a:lnTo>
                        <a:pt x="117" y="231"/>
                      </a:lnTo>
                      <a:lnTo>
                        <a:pt x="136" y="338"/>
                      </a:lnTo>
                      <a:lnTo>
                        <a:pt x="145" y="459"/>
                      </a:lnTo>
                      <a:lnTo>
                        <a:pt x="147" y="515"/>
                      </a:lnTo>
                      <a:lnTo>
                        <a:pt x="162" y="576"/>
                      </a:lnTo>
                      <a:lnTo>
                        <a:pt x="157" y="585"/>
                      </a:lnTo>
                      <a:lnTo>
                        <a:pt x="148" y="580"/>
                      </a:lnTo>
                      <a:lnTo>
                        <a:pt x="126" y="464"/>
                      </a:lnTo>
                      <a:lnTo>
                        <a:pt x="110" y="344"/>
                      </a:lnTo>
                      <a:lnTo>
                        <a:pt x="91" y="239"/>
                      </a:lnTo>
                      <a:lnTo>
                        <a:pt x="76" y="214"/>
                      </a:lnTo>
                      <a:lnTo>
                        <a:pt x="50" y="151"/>
                      </a:lnTo>
                      <a:lnTo>
                        <a:pt x="36" y="77"/>
                      </a:lnTo>
                      <a:lnTo>
                        <a:pt x="21" y="44"/>
                      </a:lnTo>
                      <a:lnTo>
                        <a:pt x="0" y="9"/>
                      </a:lnTo>
                      <a:lnTo>
                        <a:pt x="2" y="0"/>
                      </a:lnTo>
                      <a:lnTo>
                        <a:pt x="12" y="1"/>
                      </a:lnTo>
                      <a:close/>
                    </a:path>
                  </a:pathLst>
                </a:custGeom>
                <a:solidFill>
                  <a:srgbClr val="000000"/>
                </a:solidFill>
                <a:ln w="9525">
                  <a:noFill/>
                  <a:round/>
                  <a:headEnd/>
                  <a:tailEnd/>
                </a:ln>
              </p:spPr>
              <p:txBody>
                <a:bodyPr/>
                <a:lstStyle/>
                <a:p>
                  <a:endParaRPr lang="en-US"/>
                </a:p>
              </p:txBody>
            </p:sp>
            <p:sp>
              <p:nvSpPr>
                <p:cNvPr id="75015" name="Freeform 188"/>
                <p:cNvSpPr>
                  <a:spLocks/>
                </p:cNvSpPr>
                <p:nvPr/>
              </p:nvSpPr>
              <p:spPr bwMode="auto">
                <a:xfrm>
                  <a:off x="2482" y="2532"/>
                  <a:ext cx="76" cy="280"/>
                </a:xfrm>
                <a:custGeom>
                  <a:avLst/>
                  <a:gdLst>
                    <a:gd name="T0" fmla="*/ 111 w 152"/>
                    <a:gd name="T1" fmla="*/ 3 h 561"/>
                    <a:gd name="T2" fmla="*/ 152 w 152"/>
                    <a:gd name="T3" fmla="*/ 96 h 561"/>
                    <a:gd name="T4" fmla="*/ 143 w 152"/>
                    <a:gd name="T5" fmla="*/ 133 h 561"/>
                    <a:gd name="T6" fmla="*/ 122 w 152"/>
                    <a:gd name="T7" fmla="*/ 173 h 561"/>
                    <a:gd name="T8" fmla="*/ 110 w 152"/>
                    <a:gd name="T9" fmla="*/ 225 h 561"/>
                    <a:gd name="T10" fmla="*/ 140 w 152"/>
                    <a:gd name="T11" fmla="*/ 325 h 561"/>
                    <a:gd name="T12" fmla="*/ 140 w 152"/>
                    <a:gd name="T13" fmla="*/ 372 h 561"/>
                    <a:gd name="T14" fmla="*/ 133 w 152"/>
                    <a:gd name="T15" fmla="*/ 396 h 561"/>
                    <a:gd name="T16" fmla="*/ 121 w 152"/>
                    <a:gd name="T17" fmla="*/ 420 h 561"/>
                    <a:gd name="T18" fmla="*/ 104 w 152"/>
                    <a:gd name="T19" fmla="*/ 439 h 561"/>
                    <a:gd name="T20" fmla="*/ 89 w 152"/>
                    <a:gd name="T21" fmla="*/ 454 h 561"/>
                    <a:gd name="T22" fmla="*/ 62 w 152"/>
                    <a:gd name="T23" fmla="*/ 485 h 561"/>
                    <a:gd name="T24" fmla="*/ 36 w 152"/>
                    <a:gd name="T25" fmla="*/ 519 h 561"/>
                    <a:gd name="T26" fmla="*/ 12 w 152"/>
                    <a:gd name="T27" fmla="*/ 558 h 561"/>
                    <a:gd name="T28" fmla="*/ 3 w 152"/>
                    <a:gd name="T29" fmla="*/ 561 h 561"/>
                    <a:gd name="T30" fmla="*/ 0 w 152"/>
                    <a:gd name="T31" fmla="*/ 552 h 561"/>
                    <a:gd name="T32" fmla="*/ 34 w 152"/>
                    <a:gd name="T33" fmla="*/ 466 h 561"/>
                    <a:gd name="T34" fmla="*/ 53 w 152"/>
                    <a:gd name="T35" fmla="*/ 428 h 561"/>
                    <a:gd name="T36" fmla="*/ 65 w 152"/>
                    <a:gd name="T37" fmla="*/ 410 h 561"/>
                    <a:gd name="T38" fmla="*/ 81 w 152"/>
                    <a:gd name="T39" fmla="*/ 390 h 561"/>
                    <a:gd name="T40" fmla="*/ 98 w 152"/>
                    <a:gd name="T41" fmla="*/ 351 h 561"/>
                    <a:gd name="T42" fmla="*/ 99 w 152"/>
                    <a:gd name="T43" fmla="*/ 315 h 561"/>
                    <a:gd name="T44" fmla="*/ 90 w 152"/>
                    <a:gd name="T45" fmla="*/ 277 h 561"/>
                    <a:gd name="T46" fmla="*/ 77 w 152"/>
                    <a:gd name="T47" fmla="*/ 236 h 561"/>
                    <a:gd name="T48" fmla="*/ 78 w 152"/>
                    <a:gd name="T49" fmla="*/ 200 h 561"/>
                    <a:gd name="T50" fmla="*/ 89 w 152"/>
                    <a:gd name="T51" fmla="*/ 162 h 561"/>
                    <a:gd name="T52" fmla="*/ 121 w 152"/>
                    <a:gd name="T53" fmla="*/ 96 h 561"/>
                    <a:gd name="T54" fmla="*/ 115 w 152"/>
                    <a:gd name="T55" fmla="*/ 50 h 561"/>
                    <a:gd name="T56" fmla="*/ 98 w 152"/>
                    <a:gd name="T57" fmla="*/ 9 h 561"/>
                    <a:gd name="T58" fmla="*/ 102 w 152"/>
                    <a:gd name="T59" fmla="*/ 0 h 561"/>
                    <a:gd name="T60" fmla="*/ 111 w 152"/>
                    <a:gd name="T61" fmla="*/ 3 h 561"/>
                    <a:gd name="T62" fmla="*/ 111 w 152"/>
                    <a:gd name="T63" fmla="*/ 3 h 5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2"/>
                    <a:gd name="T97" fmla="*/ 0 h 561"/>
                    <a:gd name="T98" fmla="*/ 152 w 152"/>
                    <a:gd name="T99" fmla="*/ 561 h 5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2" h="561">
                      <a:moveTo>
                        <a:pt x="111" y="3"/>
                      </a:moveTo>
                      <a:lnTo>
                        <a:pt x="152" y="96"/>
                      </a:lnTo>
                      <a:lnTo>
                        <a:pt x="143" y="133"/>
                      </a:lnTo>
                      <a:lnTo>
                        <a:pt x="122" y="173"/>
                      </a:lnTo>
                      <a:lnTo>
                        <a:pt x="110" y="225"/>
                      </a:lnTo>
                      <a:lnTo>
                        <a:pt x="140" y="325"/>
                      </a:lnTo>
                      <a:lnTo>
                        <a:pt x="140" y="372"/>
                      </a:lnTo>
                      <a:lnTo>
                        <a:pt x="133" y="396"/>
                      </a:lnTo>
                      <a:lnTo>
                        <a:pt x="121" y="420"/>
                      </a:lnTo>
                      <a:lnTo>
                        <a:pt x="104" y="439"/>
                      </a:lnTo>
                      <a:lnTo>
                        <a:pt x="89" y="454"/>
                      </a:lnTo>
                      <a:lnTo>
                        <a:pt x="62" y="485"/>
                      </a:lnTo>
                      <a:lnTo>
                        <a:pt x="36" y="519"/>
                      </a:lnTo>
                      <a:lnTo>
                        <a:pt x="12" y="558"/>
                      </a:lnTo>
                      <a:lnTo>
                        <a:pt x="3" y="561"/>
                      </a:lnTo>
                      <a:lnTo>
                        <a:pt x="0" y="552"/>
                      </a:lnTo>
                      <a:lnTo>
                        <a:pt x="34" y="466"/>
                      </a:lnTo>
                      <a:lnTo>
                        <a:pt x="53" y="428"/>
                      </a:lnTo>
                      <a:lnTo>
                        <a:pt x="65" y="410"/>
                      </a:lnTo>
                      <a:lnTo>
                        <a:pt x="81" y="390"/>
                      </a:lnTo>
                      <a:lnTo>
                        <a:pt x="98" y="351"/>
                      </a:lnTo>
                      <a:lnTo>
                        <a:pt x="99" y="315"/>
                      </a:lnTo>
                      <a:lnTo>
                        <a:pt x="90" y="277"/>
                      </a:lnTo>
                      <a:lnTo>
                        <a:pt x="77" y="236"/>
                      </a:lnTo>
                      <a:lnTo>
                        <a:pt x="78" y="200"/>
                      </a:lnTo>
                      <a:lnTo>
                        <a:pt x="89" y="162"/>
                      </a:lnTo>
                      <a:lnTo>
                        <a:pt x="121" y="96"/>
                      </a:lnTo>
                      <a:lnTo>
                        <a:pt x="115" y="50"/>
                      </a:lnTo>
                      <a:lnTo>
                        <a:pt x="98" y="9"/>
                      </a:lnTo>
                      <a:lnTo>
                        <a:pt x="102" y="0"/>
                      </a:lnTo>
                      <a:lnTo>
                        <a:pt x="111" y="3"/>
                      </a:lnTo>
                      <a:close/>
                    </a:path>
                  </a:pathLst>
                </a:custGeom>
                <a:solidFill>
                  <a:srgbClr val="000000"/>
                </a:solidFill>
                <a:ln w="9525">
                  <a:noFill/>
                  <a:round/>
                  <a:headEnd/>
                  <a:tailEnd/>
                </a:ln>
              </p:spPr>
              <p:txBody>
                <a:bodyPr/>
                <a:lstStyle/>
                <a:p>
                  <a:endParaRPr lang="en-US"/>
                </a:p>
              </p:txBody>
            </p:sp>
            <p:sp>
              <p:nvSpPr>
                <p:cNvPr id="75016" name="Freeform 189"/>
                <p:cNvSpPr>
                  <a:spLocks/>
                </p:cNvSpPr>
                <p:nvPr/>
              </p:nvSpPr>
              <p:spPr bwMode="auto">
                <a:xfrm>
                  <a:off x="2458" y="2673"/>
                  <a:ext cx="77" cy="57"/>
                </a:xfrm>
                <a:custGeom>
                  <a:avLst/>
                  <a:gdLst>
                    <a:gd name="T0" fmla="*/ 9 w 154"/>
                    <a:gd name="T1" fmla="*/ 94 h 113"/>
                    <a:gd name="T2" fmla="*/ 61 w 154"/>
                    <a:gd name="T3" fmla="*/ 86 h 113"/>
                    <a:gd name="T4" fmla="*/ 82 w 154"/>
                    <a:gd name="T5" fmla="*/ 68 h 113"/>
                    <a:gd name="T6" fmla="*/ 102 w 154"/>
                    <a:gd name="T7" fmla="*/ 45 h 113"/>
                    <a:gd name="T8" fmla="*/ 141 w 154"/>
                    <a:gd name="T9" fmla="*/ 0 h 113"/>
                    <a:gd name="T10" fmla="*/ 154 w 154"/>
                    <a:gd name="T11" fmla="*/ 1 h 113"/>
                    <a:gd name="T12" fmla="*/ 144 w 154"/>
                    <a:gd name="T13" fmla="*/ 77 h 113"/>
                    <a:gd name="T14" fmla="*/ 129 w 154"/>
                    <a:gd name="T15" fmla="*/ 91 h 113"/>
                    <a:gd name="T16" fmla="*/ 114 w 154"/>
                    <a:gd name="T17" fmla="*/ 101 h 113"/>
                    <a:gd name="T18" fmla="*/ 80 w 154"/>
                    <a:gd name="T19" fmla="*/ 113 h 113"/>
                    <a:gd name="T20" fmla="*/ 6 w 154"/>
                    <a:gd name="T21" fmla="*/ 106 h 113"/>
                    <a:gd name="T22" fmla="*/ 0 w 154"/>
                    <a:gd name="T23" fmla="*/ 98 h 113"/>
                    <a:gd name="T24" fmla="*/ 9 w 154"/>
                    <a:gd name="T25" fmla="*/ 94 h 113"/>
                    <a:gd name="T26" fmla="*/ 9 w 154"/>
                    <a:gd name="T27" fmla="*/ 94 h 1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4"/>
                    <a:gd name="T43" fmla="*/ 0 h 113"/>
                    <a:gd name="T44" fmla="*/ 154 w 154"/>
                    <a:gd name="T45" fmla="*/ 113 h 1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4" h="113">
                      <a:moveTo>
                        <a:pt x="9" y="94"/>
                      </a:moveTo>
                      <a:lnTo>
                        <a:pt x="61" y="86"/>
                      </a:lnTo>
                      <a:lnTo>
                        <a:pt x="82" y="68"/>
                      </a:lnTo>
                      <a:lnTo>
                        <a:pt x="102" y="45"/>
                      </a:lnTo>
                      <a:lnTo>
                        <a:pt x="141" y="0"/>
                      </a:lnTo>
                      <a:lnTo>
                        <a:pt x="154" y="1"/>
                      </a:lnTo>
                      <a:lnTo>
                        <a:pt x="144" y="77"/>
                      </a:lnTo>
                      <a:lnTo>
                        <a:pt x="129" y="91"/>
                      </a:lnTo>
                      <a:lnTo>
                        <a:pt x="114" y="101"/>
                      </a:lnTo>
                      <a:lnTo>
                        <a:pt x="80" y="113"/>
                      </a:lnTo>
                      <a:lnTo>
                        <a:pt x="6" y="106"/>
                      </a:lnTo>
                      <a:lnTo>
                        <a:pt x="0" y="98"/>
                      </a:lnTo>
                      <a:lnTo>
                        <a:pt x="9" y="94"/>
                      </a:lnTo>
                      <a:close/>
                    </a:path>
                  </a:pathLst>
                </a:custGeom>
                <a:solidFill>
                  <a:srgbClr val="000000"/>
                </a:solidFill>
                <a:ln w="9525">
                  <a:noFill/>
                  <a:round/>
                  <a:headEnd/>
                  <a:tailEnd/>
                </a:ln>
              </p:spPr>
              <p:txBody>
                <a:bodyPr/>
                <a:lstStyle/>
                <a:p>
                  <a:endParaRPr lang="en-US"/>
                </a:p>
              </p:txBody>
            </p:sp>
            <p:sp>
              <p:nvSpPr>
                <p:cNvPr id="75017" name="Freeform 190"/>
                <p:cNvSpPr>
                  <a:spLocks/>
                </p:cNvSpPr>
                <p:nvPr/>
              </p:nvSpPr>
              <p:spPr bwMode="auto">
                <a:xfrm>
                  <a:off x="2591" y="2452"/>
                  <a:ext cx="68" cy="25"/>
                </a:xfrm>
                <a:custGeom>
                  <a:avLst/>
                  <a:gdLst>
                    <a:gd name="T0" fmla="*/ 7 w 136"/>
                    <a:gd name="T1" fmla="*/ 0 h 48"/>
                    <a:gd name="T2" fmla="*/ 119 w 136"/>
                    <a:gd name="T3" fmla="*/ 13 h 48"/>
                    <a:gd name="T4" fmla="*/ 131 w 136"/>
                    <a:gd name="T5" fmla="*/ 19 h 48"/>
                    <a:gd name="T6" fmla="*/ 136 w 136"/>
                    <a:gd name="T7" fmla="*/ 31 h 48"/>
                    <a:gd name="T8" fmla="*/ 131 w 136"/>
                    <a:gd name="T9" fmla="*/ 44 h 48"/>
                    <a:gd name="T10" fmla="*/ 119 w 136"/>
                    <a:gd name="T11" fmla="*/ 48 h 48"/>
                    <a:gd name="T12" fmla="*/ 62 w 136"/>
                    <a:gd name="T13" fmla="*/ 33 h 48"/>
                    <a:gd name="T14" fmla="*/ 36 w 136"/>
                    <a:gd name="T15" fmla="*/ 21 h 48"/>
                    <a:gd name="T16" fmla="*/ 6 w 136"/>
                    <a:gd name="T17" fmla="*/ 12 h 48"/>
                    <a:gd name="T18" fmla="*/ 0 w 136"/>
                    <a:gd name="T19" fmla="*/ 6 h 48"/>
                    <a:gd name="T20" fmla="*/ 7 w 136"/>
                    <a:gd name="T21" fmla="*/ 0 h 48"/>
                    <a:gd name="T22" fmla="*/ 7 w 136"/>
                    <a:gd name="T23" fmla="*/ 0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8"/>
                    <a:gd name="T38" fmla="*/ 136 w 136"/>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8">
                      <a:moveTo>
                        <a:pt x="7" y="0"/>
                      </a:moveTo>
                      <a:lnTo>
                        <a:pt x="119" y="13"/>
                      </a:lnTo>
                      <a:lnTo>
                        <a:pt x="131" y="19"/>
                      </a:lnTo>
                      <a:lnTo>
                        <a:pt x="136" y="31"/>
                      </a:lnTo>
                      <a:lnTo>
                        <a:pt x="131" y="44"/>
                      </a:lnTo>
                      <a:lnTo>
                        <a:pt x="119" y="48"/>
                      </a:lnTo>
                      <a:lnTo>
                        <a:pt x="62" y="33"/>
                      </a:lnTo>
                      <a:lnTo>
                        <a:pt x="36" y="21"/>
                      </a:lnTo>
                      <a:lnTo>
                        <a:pt x="6" y="12"/>
                      </a:lnTo>
                      <a:lnTo>
                        <a:pt x="0" y="6"/>
                      </a:lnTo>
                      <a:lnTo>
                        <a:pt x="7" y="0"/>
                      </a:lnTo>
                      <a:close/>
                    </a:path>
                  </a:pathLst>
                </a:custGeom>
                <a:solidFill>
                  <a:srgbClr val="000000"/>
                </a:solidFill>
                <a:ln w="9525">
                  <a:noFill/>
                  <a:round/>
                  <a:headEnd/>
                  <a:tailEnd/>
                </a:ln>
              </p:spPr>
              <p:txBody>
                <a:bodyPr/>
                <a:lstStyle/>
                <a:p>
                  <a:endParaRPr lang="en-US"/>
                </a:p>
              </p:txBody>
            </p:sp>
            <p:sp>
              <p:nvSpPr>
                <p:cNvPr id="75018" name="Freeform 191"/>
                <p:cNvSpPr>
                  <a:spLocks/>
                </p:cNvSpPr>
                <p:nvPr/>
              </p:nvSpPr>
              <p:spPr bwMode="auto">
                <a:xfrm>
                  <a:off x="2668" y="2458"/>
                  <a:ext cx="50" cy="87"/>
                </a:xfrm>
                <a:custGeom>
                  <a:avLst/>
                  <a:gdLst>
                    <a:gd name="T0" fmla="*/ 21 w 98"/>
                    <a:gd name="T1" fmla="*/ 0 h 174"/>
                    <a:gd name="T2" fmla="*/ 59 w 98"/>
                    <a:gd name="T3" fmla="*/ 17 h 174"/>
                    <a:gd name="T4" fmla="*/ 85 w 98"/>
                    <a:gd name="T5" fmla="*/ 55 h 174"/>
                    <a:gd name="T6" fmla="*/ 98 w 98"/>
                    <a:gd name="T7" fmla="*/ 103 h 174"/>
                    <a:gd name="T8" fmla="*/ 92 w 98"/>
                    <a:gd name="T9" fmla="*/ 174 h 174"/>
                    <a:gd name="T10" fmla="*/ 79 w 98"/>
                    <a:gd name="T11" fmla="*/ 174 h 174"/>
                    <a:gd name="T12" fmla="*/ 72 w 98"/>
                    <a:gd name="T13" fmla="*/ 108 h 174"/>
                    <a:gd name="T14" fmla="*/ 65 w 98"/>
                    <a:gd name="T15" fmla="*/ 68 h 174"/>
                    <a:gd name="T16" fmla="*/ 59 w 98"/>
                    <a:gd name="T17" fmla="*/ 53 h 174"/>
                    <a:gd name="T18" fmla="*/ 47 w 98"/>
                    <a:gd name="T19" fmla="*/ 40 h 174"/>
                    <a:gd name="T20" fmla="*/ 11 w 98"/>
                    <a:gd name="T21" fmla="*/ 32 h 174"/>
                    <a:gd name="T22" fmla="*/ 0 w 98"/>
                    <a:gd name="T23" fmla="*/ 11 h 174"/>
                    <a:gd name="T24" fmla="*/ 8 w 98"/>
                    <a:gd name="T25" fmla="*/ 0 h 174"/>
                    <a:gd name="T26" fmla="*/ 21 w 98"/>
                    <a:gd name="T27" fmla="*/ 0 h 174"/>
                    <a:gd name="T28" fmla="*/ 21 w 98"/>
                    <a:gd name="T29" fmla="*/ 0 h 1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
                    <a:gd name="T46" fmla="*/ 0 h 174"/>
                    <a:gd name="T47" fmla="*/ 98 w 98"/>
                    <a:gd name="T48" fmla="*/ 174 h 1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 h="174">
                      <a:moveTo>
                        <a:pt x="21" y="0"/>
                      </a:moveTo>
                      <a:lnTo>
                        <a:pt x="59" y="17"/>
                      </a:lnTo>
                      <a:lnTo>
                        <a:pt x="85" y="55"/>
                      </a:lnTo>
                      <a:lnTo>
                        <a:pt x="98" y="103"/>
                      </a:lnTo>
                      <a:lnTo>
                        <a:pt x="92" y="174"/>
                      </a:lnTo>
                      <a:lnTo>
                        <a:pt x="79" y="174"/>
                      </a:lnTo>
                      <a:lnTo>
                        <a:pt x="72" y="108"/>
                      </a:lnTo>
                      <a:lnTo>
                        <a:pt x="65" y="68"/>
                      </a:lnTo>
                      <a:lnTo>
                        <a:pt x="59" y="53"/>
                      </a:lnTo>
                      <a:lnTo>
                        <a:pt x="47" y="40"/>
                      </a:lnTo>
                      <a:lnTo>
                        <a:pt x="11" y="32"/>
                      </a:lnTo>
                      <a:lnTo>
                        <a:pt x="0" y="11"/>
                      </a:lnTo>
                      <a:lnTo>
                        <a:pt x="8" y="0"/>
                      </a:lnTo>
                      <a:lnTo>
                        <a:pt x="21" y="0"/>
                      </a:lnTo>
                      <a:close/>
                    </a:path>
                  </a:pathLst>
                </a:custGeom>
                <a:solidFill>
                  <a:srgbClr val="000000"/>
                </a:solidFill>
                <a:ln w="9525">
                  <a:noFill/>
                  <a:round/>
                  <a:headEnd/>
                  <a:tailEnd/>
                </a:ln>
              </p:spPr>
              <p:txBody>
                <a:bodyPr/>
                <a:lstStyle/>
                <a:p>
                  <a:endParaRPr lang="en-US"/>
                </a:p>
              </p:txBody>
            </p:sp>
            <p:sp>
              <p:nvSpPr>
                <p:cNvPr id="75019" name="Freeform 192"/>
                <p:cNvSpPr>
                  <a:spLocks/>
                </p:cNvSpPr>
                <p:nvPr/>
              </p:nvSpPr>
              <p:spPr bwMode="auto">
                <a:xfrm>
                  <a:off x="2650" y="2495"/>
                  <a:ext cx="27" cy="113"/>
                </a:xfrm>
                <a:custGeom>
                  <a:avLst/>
                  <a:gdLst>
                    <a:gd name="T0" fmla="*/ 11 w 55"/>
                    <a:gd name="T1" fmla="*/ 2 h 227"/>
                    <a:gd name="T2" fmla="*/ 44 w 55"/>
                    <a:gd name="T3" fmla="*/ 62 h 227"/>
                    <a:gd name="T4" fmla="*/ 55 w 55"/>
                    <a:gd name="T5" fmla="*/ 132 h 227"/>
                    <a:gd name="T6" fmla="*/ 47 w 55"/>
                    <a:gd name="T7" fmla="*/ 179 h 227"/>
                    <a:gd name="T8" fmla="*/ 39 w 55"/>
                    <a:gd name="T9" fmla="*/ 227 h 227"/>
                    <a:gd name="T10" fmla="*/ 26 w 55"/>
                    <a:gd name="T11" fmla="*/ 227 h 227"/>
                    <a:gd name="T12" fmla="*/ 20 w 55"/>
                    <a:gd name="T13" fmla="*/ 179 h 227"/>
                    <a:gd name="T14" fmla="*/ 14 w 55"/>
                    <a:gd name="T15" fmla="*/ 132 h 227"/>
                    <a:gd name="T16" fmla="*/ 0 w 55"/>
                    <a:gd name="T17" fmla="*/ 9 h 227"/>
                    <a:gd name="T18" fmla="*/ 2 w 55"/>
                    <a:gd name="T19" fmla="*/ 0 h 227"/>
                    <a:gd name="T20" fmla="*/ 11 w 55"/>
                    <a:gd name="T21" fmla="*/ 2 h 227"/>
                    <a:gd name="T22" fmla="*/ 11 w 55"/>
                    <a:gd name="T23" fmla="*/ 2 h 2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227"/>
                    <a:gd name="T38" fmla="*/ 55 w 55"/>
                    <a:gd name="T39" fmla="*/ 227 h 2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227">
                      <a:moveTo>
                        <a:pt x="11" y="2"/>
                      </a:moveTo>
                      <a:lnTo>
                        <a:pt x="44" y="62"/>
                      </a:lnTo>
                      <a:lnTo>
                        <a:pt x="55" y="132"/>
                      </a:lnTo>
                      <a:lnTo>
                        <a:pt x="47" y="179"/>
                      </a:lnTo>
                      <a:lnTo>
                        <a:pt x="39" y="227"/>
                      </a:lnTo>
                      <a:lnTo>
                        <a:pt x="26" y="227"/>
                      </a:lnTo>
                      <a:lnTo>
                        <a:pt x="20" y="179"/>
                      </a:lnTo>
                      <a:lnTo>
                        <a:pt x="14" y="132"/>
                      </a:lnTo>
                      <a:lnTo>
                        <a:pt x="0" y="9"/>
                      </a:lnTo>
                      <a:lnTo>
                        <a:pt x="2" y="0"/>
                      </a:lnTo>
                      <a:lnTo>
                        <a:pt x="11" y="2"/>
                      </a:lnTo>
                      <a:close/>
                    </a:path>
                  </a:pathLst>
                </a:custGeom>
                <a:solidFill>
                  <a:srgbClr val="000000"/>
                </a:solidFill>
                <a:ln w="9525">
                  <a:noFill/>
                  <a:round/>
                  <a:headEnd/>
                  <a:tailEnd/>
                </a:ln>
              </p:spPr>
              <p:txBody>
                <a:bodyPr/>
                <a:lstStyle/>
                <a:p>
                  <a:endParaRPr lang="en-US"/>
                </a:p>
              </p:txBody>
            </p:sp>
            <p:sp>
              <p:nvSpPr>
                <p:cNvPr id="75020" name="Freeform 193"/>
                <p:cNvSpPr>
                  <a:spLocks/>
                </p:cNvSpPr>
                <p:nvPr/>
              </p:nvSpPr>
              <p:spPr bwMode="auto">
                <a:xfrm>
                  <a:off x="2204" y="2470"/>
                  <a:ext cx="117" cy="81"/>
                </a:xfrm>
                <a:custGeom>
                  <a:avLst/>
                  <a:gdLst>
                    <a:gd name="T0" fmla="*/ 225 w 233"/>
                    <a:gd name="T1" fmla="*/ 14 h 162"/>
                    <a:gd name="T2" fmla="*/ 177 w 233"/>
                    <a:gd name="T3" fmla="*/ 29 h 162"/>
                    <a:gd name="T4" fmla="*/ 156 w 233"/>
                    <a:gd name="T5" fmla="*/ 45 h 162"/>
                    <a:gd name="T6" fmla="*/ 134 w 233"/>
                    <a:gd name="T7" fmla="*/ 62 h 162"/>
                    <a:gd name="T8" fmla="*/ 97 w 233"/>
                    <a:gd name="T9" fmla="*/ 83 h 162"/>
                    <a:gd name="T10" fmla="*/ 66 w 233"/>
                    <a:gd name="T11" fmla="*/ 106 h 162"/>
                    <a:gd name="T12" fmla="*/ 38 w 233"/>
                    <a:gd name="T13" fmla="*/ 130 h 162"/>
                    <a:gd name="T14" fmla="*/ 9 w 233"/>
                    <a:gd name="T15" fmla="*/ 160 h 162"/>
                    <a:gd name="T16" fmla="*/ 0 w 233"/>
                    <a:gd name="T17" fmla="*/ 162 h 162"/>
                    <a:gd name="T18" fmla="*/ 0 w 233"/>
                    <a:gd name="T19" fmla="*/ 153 h 162"/>
                    <a:gd name="T20" fmla="*/ 27 w 233"/>
                    <a:gd name="T21" fmla="*/ 116 h 162"/>
                    <a:gd name="T22" fmla="*/ 51 w 233"/>
                    <a:gd name="T23" fmla="*/ 86 h 162"/>
                    <a:gd name="T24" fmla="*/ 63 w 233"/>
                    <a:gd name="T25" fmla="*/ 71 h 162"/>
                    <a:gd name="T26" fmla="*/ 79 w 233"/>
                    <a:gd name="T27" fmla="*/ 57 h 162"/>
                    <a:gd name="T28" fmla="*/ 95 w 233"/>
                    <a:gd name="T29" fmla="*/ 45 h 162"/>
                    <a:gd name="T30" fmla="*/ 116 w 233"/>
                    <a:gd name="T31" fmla="*/ 33 h 162"/>
                    <a:gd name="T32" fmla="*/ 142 w 233"/>
                    <a:gd name="T33" fmla="*/ 17 h 162"/>
                    <a:gd name="T34" fmla="*/ 168 w 233"/>
                    <a:gd name="T35" fmla="*/ 6 h 162"/>
                    <a:gd name="T36" fmla="*/ 227 w 233"/>
                    <a:gd name="T37" fmla="*/ 0 h 162"/>
                    <a:gd name="T38" fmla="*/ 233 w 233"/>
                    <a:gd name="T39" fmla="*/ 8 h 162"/>
                    <a:gd name="T40" fmla="*/ 225 w 233"/>
                    <a:gd name="T41" fmla="*/ 14 h 162"/>
                    <a:gd name="T42" fmla="*/ 225 w 233"/>
                    <a:gd name="T43" fmla="*/ 14 h 1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3"/>
                    <a:gd name="T67" fmla="*/ 0 h 162"/>
                    <a:gd name="T68" fmla="*/ 233 w 233"/>
                    <a:gd name="T69" fmla="*/ 162 h 1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3" h="162">
                      <a:moveTo>
                        <a:pt x="225" y="14"/>
                      </a:moveTo>
                      <a:lnTo>
                        <a:pt x="177" y="29"/>
                      </a:lnTo>
                      <a:lnTo>
                        <a:pt x="156" y="45"/>
                      </a:lnTo>
                      <a:lnTo>
                        <a:pt x="134" y="62"/>
                      </a:lnTo>
                      <a:lnTo>
                        <a:pt x="97" y="83"/>
                      </a:lnTo>
                      <a:lnTo>
                        <a:pt x="66" y="106"/>
                      </a:lnTo>
                      <a:lnTo>
                        <a:pt x="38" y="130"/>
                      </a:lnTo>
                      <a:lnTo>
                        <a:pt x="9" y="160"/>
                      </a:lnTo>
                      <a:lnTo>
                        <a:pt x="0" y="162"/>
                      </a:lnTo>
                      <a:lnTo>
                        <a:pt x="0" y="153"/>
                      </a:lnTo>
                      <a:lnTo>
                        <a:pt x="27" y="116"/>
                      </a:lnTo>
                      <a:lnTo>
                        <a:pt x="51" y="86"/>
                      </a:lnTo>
                      <a:lnTo>
                        <a:pt x="63" y="71"/>
                      </a:lnTo>
                      <a:lnTo>
                        <a:pt x="79" y="57"/>
                      </a:lnTo>
                      <a:lnTo>
                        <a:pt x="95" y="45"/>
                      </a:lnTo>
                      <a:lnTo>
                        <a:pt x="116" y="33"/>
                      </a:lnTo>
                      <a:lnTo>
                        <a:pt x="142" y="17"/>
                      </a:lnTo>
                      <a:lnTo>
                        <a:pt x="168" y="6"/>
                      </a:lnTo>
                      <a:lnTo>
                        <a:pt x="227" y="0"/>
                      </a:lnTo>
                      <a:lnTo>
                        <a:pt x="233" y="8"/>
                      </a:lnTo>
                      <a:lnTo>
                        <a:pt x="225" y="14"/>
                      </a:lnTo>
                      <a:close/>
                    </a:path>
                  </a:pathLst>
                </a:custGeom>
                <a:solidFill>
                  <a:srgbClr val="000000"/>
                </a:solidFill>
                <a:ln w="9525">
                  <a:noFill/>
                  <a:round/>
                  <a:headEnd/>
                  <a:tailEnd/>
                </a:ln>
              </p:spPr>
              <p:txBody>
                <a:bodyPr/>
                <a:lstStyle/>
                <a:p>
                  <a:endParaRPr lang="en-US"/>
                </a:p>
              </p:txBody>
            </p:sp>
            <p:sp>
              <p:nvSpPr>
                <p:cNvPr id="75021" name="Freeform 194"/>
                <p:cNvSpPr>
                  <a:spLocks/>
                </p:cNvSpPr>
                <p:nvPr/>
              </p:nvSpPr>
              <p:spPr bwMode="auto">
                <a:xfrm>
                  <a:off x="2229" y="2554"/>
                  <a:ext cx="130" cy="365"/>
                </a:xfrm>
                <a:custGeom>
                  <a:avLst/>
                  <a:gdLst>
                    <a:gd name="T0" fmla="*/ 7 w 258"/>
                    <a:gd name="T1" fmla="*/ 0 h 729"/>
                    <a:gd name="T2" fmla="*/ 47 w 258"/>
                    <a:gd name="T3" fmla="*/ 10 h 729"/>
                    <a:gd name="T4" fmla="*/ 77 w 258"/>
                    <a:gd name="T5" fmla="*/ 33 h 729"/>
                    <a:gd name="T6" fmla="*/ 101 w 258"/>
                    <a:gd name="T7" fmla="*/ 66 h 729"/>
                    <a:gd name="T8" fmla="*/ 122 w 258"/>
                    <a:gd name="T9" fmla="*/ 104 h 729"/>
                    <a:gd name="T10" fmla="*/ 143 w 258"/>
                    <a:gd name="T11" fmla="*/ 133 h 729"/>
                    <a:gd name="T12" fmla="*/ 165 w 258"/>
                    <a:gd name="T13" fmla="*/ 161 h 729"/>
                    <a:gd name="T14" fmla="*/ 187 w 258"/>
                    <a:gd name="T15" fmla="*/ 241 h 729"/>
                    <a:gd name="T16" fmla="*/ 184 w 258"/>
                    <a:gd name="T17" fmla="*/ 267 h 729"/>
                    <a:gd name="T18" fmla="*/ 195 w 258"/>
                    <a:gd name="T19" fmla="*/ 343 h 729"/>
                    <a:gd name="T20" fmla="*/ 202 w 258"/>
                    <a:gd name="T21" fmla="*/ 418 h 729"/>
                    <a:gd name="T22" fmla="*/ 213 w 258"/>
                    <a:gd name="T23" fmla="*/ 444 h 729"/>
                    <a:gd name="T24" fmla="*/ 228 w 258"/>
                    <a:gd name="T25" fmla="*/ 467 h 729"/>
                    <a:gd name="T26" fmla="*/ 252 w 258"/>
                    <a:gd name="T27" fmla="*/ 513 h 729"/>
                    <a:gd name="T28" fmla="*/ 258 w 258"/>
                    <a:gd name="T29" fmla="*/ 569 h 729"/>
                    <a:gd name="T30" fmla="*/ 251 w 258"/>
                    <a:gd name="T31" fmla="*/ 618 h 729"/>
                    <a:gd name="T32" fmla="*/ 236 w 258"/>
                    <a:gd name="T33" fmla="*/ 668 h 729"/>
                    <a:gd name="T34" fmla="*/ 221 w 258"/>
                    <a:gd name="T35" fmla="*/ 725 h 729"/>
                    <a:gd name="T36" fmla="*/ 213 w 258"/>
                    <a:gd name="T37" fmla="*/ 729 h 729"/>
                    <a:gd name="T38" fmla="*/ 207 w 258"/>
                    <a:gd name="T39" fmla="*/ 722 h 729"/>
                    <a:gd name="T40" fmla="*/ 227 w 258"/>
                    <a:gd name="T41" fmla="*/ 621 h 729"/>
                    <a:gd name="T42" fmla="*/ 217 w 258"/>
                    <a:gd name="T43" fmla="*/ 522 h 729"/>
                    <a:gd name="T44" fmla="*/ 207 w 258"/>
                    <a:gd name="T45" fmla="*/ 497 h 729"/>
                    <a:gd name="T46" fmla="*/ 192 w 258"/>
                    <a:gd name="T47" fmla="*/ 476 h 729"/>
                    <a:gd name="T48" fmla="*/ 166 w 258"/>
                    <a:gd name="T49" fmla="*/ 427 h 729"/>
                    <a:gd name="T50" fmla="*/ 157 w 258"/>
                    <a:gd name="T51" fmla="*/ 347 h 729"/>
                    <a:gd name="T52" fmla="*/ 149 w 258"/>
                    <a:gd name="T53" fmla="*/ 269 h 729"/>
                    <a:gd name="T54" fmla="*/ 146 w 258"/>
                    <a:gd name="T55" fmla="*/ 241 h 729"/>
                    <a:gd name="T56" fmla="*/ 142 w 258"/>
                    <a:gd name="T57" fmla="*/ 210 h 729"/>
                    <a:gd name="T58" fmla="*/ 130 w 258"/>
                    <a:gd name="T59" fmla="*/ 179 h 729"/>
                    <a:gd name="T60" fmla="*/ 110 w 258"/>
                    <a:gd name="T61" fmla="*/ 149 h 729"/>
                    <a:gd name="T62" fmla="*/ 91 w 258"/>
                    <a:gd name="T63" fmla="*/ 121 h 729"/>
                    <a:gd name="T64" fmla="*/ 75 w 258"/>
                    <a:gd name="T65" fmla="*/ 84 h 729"/>
                    <a:gd name="T66" fmla="*/ 59 w 258"/>
                    <a:gd name="T67" fmla="*/ 50 h 729"/>
                    <a:gd name="T68" fmla="*/ 38 w 258"/>
                    <a:gd name="T69" fmla="*/ 25 h 729"/>
                    <a:gd name="T70" fmla="*/ 6 w 258"/>
                    <a:gd name="T71" fmla="*/ 13 h 729"/>
                    <a:gd name="T72" fmla="*/ 0 w 258"/>
                    <a:gd name="T73" fmla="*/ 6 h 729"/>
                    <a:gd name="T74" fmla="*/ 7 w 258"/>
                    <a:gd name="T75" fmla="*/ 0 h 729"/>
                    <a:gd name="T76" fmla="*/ 7 w 258"/>
                    <a:gd name="T77" fmla="*/ 0 h 72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8"/>
                    <a:gd name="T118" fmla="*/ 0 h 729"/>
                    <a:gd name="T119" fmla="*/ 258 w 258"/>
                    <a:gd name="T120" fmla="*/ 729 h 72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8" h="729">
                      <a:moveTo>
                        <a:pt x="7" y="0"/>
                      </a:moveTo>
                      <a:lnTo>
                        <a:pt x="47" y="10"/>
                      </a:lnTo>
                      <a:lnTo>
                        <a:pt x="77" y="33"/>
                      </a:lnTo>
                      <a:lnTo>
                        <a:pt x="101" y="66"/>
                      </a:lnTo>
                      <a:lnTo>
                        <a:pt x="122" y="104"/>
                      </a:lnTo>
                      <a:lnTo>
                        <a:pt x="143" y="133"/>
                      </a:lnTo>
                      <a:lnTo>
                        <a:pt x="165" y="161"/>
                      </a:lnTo>
                      <a:lnTo>
                        <a:pt x="187" y="241"/>
                      </a:lnTo>
                      <a:lnTo>
                        <a:pt x="184" y="267"/>
                      </a:lnTo>
                      <a:lnTo>
                        <a:pt x="195" y="343"/>
                      </a:lnTo>
                      <a:lnTo>
                        <a:pt x="202" y="418"/>
                      </a:lnTo>
                      <a:lnTo>
                        <a:pt x="213" y="444"/>
                      </a:lnTo>
                      <a:lnTo>
                        <a:pt x="228" y="467"/>
                      </a:lnTo>
                      <a:lnTo>
                        <a:pt x="252" y="513"/>
                      </a:lnTo>
                      <a:lnTo>
                        <a:pt x="258" y="569"/>
                      </a:lnTo>
                      <a:lnTo>
                        <a:pt x="251" y="618"/>
                      </a:lnTo>
                      <a:lnTo>
                        <a:pt x="236" y="668"/>
                      </a:lnTo>
                      <a:lnTo>
                        <a:pt x="221" y="725"/>
                      </a:lnTo>
                      <a:lnTo>
                        <a:pt x="213" y="729"/>
                      </a:lnTo>
                      <a:lnTo>
                        <a:pt x="207" y="722"/>
                      </a:lnTo>
                      <a:lnTo>
                        <a:pt x="227" y="621"/>
                      </a:lnTo>
                      <a:lnTo>
                        <a:pt x="217" y="522"/>
                      </a:lnTo>
                      <a:lnTo>
                        <a:pt x="207" y="497"/>
                      </a:lnTo>
                      <a:lnTo>
                        <a:pt x="192" y="476"/>
                      </a:lnTo>
                      <a:lnTo>
                        <a:pt x="166" y="427"/>
                      </a:lnTo>
                      <a:lnTo>
                        <a:pt x="157" y="347"/>
                      </a:lnTo>
                      <a:lnTo>
                        <a:pt x="149" y="269"/>
                      </a:lnTo>
                      <a:lnTo>
                        <a:pt x="146" y="241"/>
                      </a:lnTo>
                      <a:lnTo>
                        <a:pt x="142" y="210"/>
                      </a:lnTo>
                      <a:lnTo>
                        <a:pt x="130" y="179"/>
                      </a:lnTo>
                      <a:lnTo>
                        <a:pt x="110" y="149"/>
                      </a:lnTo>
                      <a:lnTo>
                        <a:pt x="91" y="121"/>
                      </a:lnTo>
                      <a:lnTo>
                        <a:pt x="75" y="84"/>
                      </a:lnTo>
                      <a:lnTo>
                        <a:pt x="59" y="50"/>
                      </a:lnTo>
                      <a:lnTo>
                        <a:pt x="38" y="25"/>
                      </a:lnTo>
                      <a:lnTo>
                        <a:pt x="6" y="13"/>
                      </a:lnTo>
                      <a:lnTo>
                        <a:pt x="0" y="6"/>
                      </a:lnTo>
                      <a:lnTo>
                        <a:pt x="7" y="0"/>
                      </a:lnTo>
                      <a:close/>
                    </a:path>
                  </a:pathLst>
                </a:custGeom>
                <a:solidFill>
                  <a:srgbClr val="000000"/>
                </a:solidFill>
                <a:ln w="9525">
                  <a:noFill/>
                  <a:round/>
                  <a:headEnd/>
                  <a:tailEnd/>
                </a:ln>
              </p:spPr>
              <p:txBody>
                <a:bodyPr/>
                <a:lstStyle/>
                <a:p>
                  <a:endParaRPr lang="en-US"/>
                </a:p>
              </p:txBody>
            </p:sp>
            <p:sp>
              <p:nvSpPr>
                <p:cNvPr id="75022" name="Freeform 195"/>
                <p:cNvSpPr>
                  <a:spLocks/>
                </p:cNvSpPr>
                <p:nvPr/>
              </p:nvSpPr>
              <p:spPr bwMode="auto">
                <a:xfrm>
                  <a:off x="2344" y="2677"/>
                  <a:ext cx="38" cy="112"/>
                </a:xfrm>
                <a:custGeom>
                  <a:avLst/>
                  <a:gdLst>
                    <a:gd name="T0" fmla="*/ 67 w 77"/>
                    <a:gd name="T1" fmla="*/ 5 h 226"/>
                    <a:gd name="T2" fmla="*/ 77 w 77"/>
                    <a:gd name="T3" fmla="*/ 109 h 226"/>
                    <a:gd name="T4" fmla="*/ 57 w 77"/>
                    <a:gd name="T5" fmla="*/ 162 h 226"/>
                    <a:gd name="T6" fmla="*/ 45 w 77"/>
                    <a:gd name="T7" fmla="*/ 185 h 226"/>
                    <a:gd name="T8" fmla="*/ 32 w 77"/>
                    <a:gd name="T9" fmla="*/ 209 h 226"/>
                    <a:gd name="T10" fmla="*/ 15 w 77"/>
                    <a:gd name="T11" fmla="*/ 223 h 226"/>
                    <a:gd name="T12" fmla="*/ 5 w 77"/>
                    <a:gd name="T13" fmla="*/ 226 h 226"/>
                    <a:gd name="T14" fmla="*/ 2 w 77"/>
                    <a:gd name="T15" fmla="*/ 217 h 226"/>
                    <a:gd name="T16" fmla="*/ 0 w 77"/>
                    <a:gd name="T17" fmla="*/ 194 h 226"/>
                    <a:gd name="T18" fmla="*/ 44 w 77"/>
                    <a:gd name="T19" fmla="*/ 99 h 226"/>
                    <a:gd name="T20" fmla="*/ 57 w 77"/>
                    <a:gd name="T21" fmla="*/ 53 h 226"/>
                    <a:gd name="T22" fmla="*/ 53 w 77"/>
                    <a:gd name="T23" fmla="*/ 8 h 226"/>
                    <a:gd name="T24" fmla="*/ 57 w 77"/>
                    <a:gd name="T25" fmla="*/ 0 h 226"/>
                    <a:gd name="T26" fmla="*/ 67 w 77"/>
                    <a:gd name="T27" fmla="*/ 5 h 226"/>
                    <a:gd name="T28" fmla="*/ 67 w 77"/>
                    <a:gd name="T29" fmla="*/ 5 h 2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226"/>
                    <a:gd name="T47" fmla="*/ 77 w 77"/>
                    <a:gd name="T48" fmla="*/ 226 h 2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226">
                      <a:moveTo>
                        <a:pt x="67" y="5"/>
                      </a:moveTo>
                      <a:lnTo>
                        <a:pt x="77" y="109"/>
                      </a:lnTo>
                      <a:lnTo>
                        <a:pt x="57" y="162"/>
                      </a:lnTo>
                      <a:lnTo>
                        <a:pt x="45" y="185"/>
                      </a:lnTo>
                      <a:lnTo>
                        <a:pt x="32" y="209"/>
                      </a:lnTo>
                      <a:lnTo>
                        <a:pt x="15" y="223"/>
                      </a:lnTo>
                      <a:lnTo>
                        <a:pt x="5" y="226"/>
                      </a:lnTo>
                      <a:lnTo>
                        <a:pt x="2" y="217"/>
                      </a:lnTo>
                      <a:lnTo>
                        <a:pt x="0" y="194"/>
                      </a:lnTo>
                      <a:lnTo>
                        <a:pt x="44" y="99"/>
                      </a:lnTo>
                      <a:lnTo>
                        <a:pt x="57" y="53"/>
                      </a:lnTo>
                      <a:lnTo>
                        <a:pt x="53" y="8"/>
                      </a:lnTo>
                      <a:lnTo>
                        <a:pt x="57" y="0"/>
                      </a:lnTo>
                      <a:lnTo>
                        <a:pt x="67" y="5"/>
                      </a:lnTo>
                      <a:close/>
                    </a:path>
                  </a:pathLst>
                </a:custGeom>
                <a:solidFill>
                  <a:srgbClr val="000000"/>
                </a:solidFill>
                <a:ln w="9525">
                  <a:noFill/>
                  <a:round/>
                  <a:headEnd/>
                  <a:tailEnd/>
                </a:ln>
              </p:spPr>
              <p:txBody>
                <a:bodyPr/>
                <a:lstStyle/>
                <a:p>
                  <a:endParaRPr lang="en-US"/>
                </a:p>
              </p:txBody>
            </p:sp>
            <p:sp>
              <p:nvSpPr>
                <p:cNvPr id="75023" name="Freeform 196"/>
                <p:cNvSpPr>
                  <a:spLocks/>
                </p:cNvSpPr>
                <p:nvPr/>
              </p:nvSpPr>
              <p:spPr bwMode="auto">
                <a:xfrm>
                  <a:off x="2222" y="2607"/>
                  <a:ext cx="54" cy="105"/>
                </a:xfrm>
                <a:custGeom>
                  <a:avLst/>
                  <a:gdLst>
                    <a:gd name="T0" fmla="*/ 15 w 109"/>
                    <a:gd name="T1" fmla="*/ 7 h 210"/>
                    <a:gd name="T2" fmla="*/ 27 w 109"/>
                    <a:gd name="T3" fmla="*/ 46 h 210"/>
                    <a:gd name="T4" fmla="*/ 45 w 109"/>
                    <a:gd name="T5" fmla="*/ 78 h 210"/>
                    <a:gd name="T6" fmla="*/ 66 w 109"/>
                    <a:gd name="T7" fmla="*/ 108 h 210"/>
                    <a:gd name="T8" fmla="*/ 87 w 109"/>
                    <a:gd name="T9" fmla="*/ 144 h 210"/>
                    <a:gd name="T10" fmla="*/ 109 w 109"/>
                    <a:gd name="T11" fmla="*/ 201 h 210"/>
                    <a:gd name="T12" fmla="*/ 107 w 109"/>
                    <a:gd name="T13" fmla="*/ 210 h 210"/>
                    <a:gd name="T14" fmla="*/ 96 w 109"/>
                    <a:gd name="T15" fmla="*/ 209 h 210"/>
                    <a:gd name="T16" fmla="*/ 53 w 109"/>
                    <a:gd name="T17" fmla="*/ 159 h 210"/>
                    <a:gd name="T18" fmla="*/ 0 w 109"/>
                    <a:gd name="T19" fmla="*/ 8 h 210"/>
                    <a:gd name="T20" fmla="*/ 6 w 109"/>
                    <a:gd name="T21" fmla="*/ 0 h 210"/>
                    <a:gd name="T22" fmla="*/ 15 w 109"/>
                    <a:gd name="T23" fmla="*/ 7 h 210"/>
                    <a:gd name="T24" fmla="*/ 15 w 109"/>
                    <a:gd name="T25" fmla="*/ 7 h 2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9"/>
                    <a:gd name="T40" fmla="*/ 0 h 210"/>
                    <a:gd name="T41" fmla="*/ 109 w 109"/>
                    <a:gd name="T42" fmla="*/ 210 h 2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9" h="210">
                      <a:moveTo>
                        <a:pt x="15" y="7"/>
                      </a:moveTo>
                      <a:lnTo>
                        <a:pt x="27" y="46"/>
                      </a:lnTo>
                      <a:lnTo>
                        <a:pt x="45" y="78"/>
                      </a:lnTo>
                      <a:lnTo>
                        <a:pt x="66" y="108"/>
                      </a:lnTo>
                      <a:lnTo>
                        <a:pt x="87" y="144"/>
                      </a:lnTo>
                      <a:lnTo>
                        <a:pt x="109" y="201"/>
                      </a:lnTo>
                      <a:lnTo>
                        <a:pt x="107" y="210"/>
                      </a:lnTo>
                      <a:lnTo>
                        <a:pt x="96" y="209"/>
                      </a:lnTo>
                      <a:lnTo>
                        <a:pt x="53" y="159"/>
                      </a:lnTo>
                      <a:lnTo>
                        <a:pt x="0" y="8"/>
                      </a:lnTo>
                      <a:lnTo>
                        <a:pt x="6" y="0"/>
                      </a:lnTo>
                      <a:lnTo>
                        <a:pt x="15" y="7"/>
                      </a:lnTo>
                      <a:close/>
                    </a:path>
                  </a:pathLst>
                </a:custGeom>
                <a:solidFill>
                  <a:srgbClr val="000000"/>
                </a:solidFill>
                <a:ln w="9525">
                  <a:noFill/>
                  <a:round/>
                  <a:headEnd/>
                  <a:tailEnd/>
                </a:ln>
              </p:spPr>
              <p:txBody>
                <a:bodyPr/>
                <a:lstStyle/>
                <a:p>
                  <a:endParaRPr lang="en-US"/>
                </a:p>
              </p:txBody>
            </p:sp>
            <p:sp>
              <p:nvSpPr>
                <p:cNvPr id="75024" name="Freeform 197"/>
                <p:cNvSpPr>
                  <a:spLocks/>
                </p:cNvSpPr>
                <p:nvPr/>
              </p:nvSpPr>
              <p:spPr bwMode="auto">
                <a:xfrm>
                  <a:off x="2419" y="2434"/>
                  <a:ext cx="12" cy="67"/>
                </a:xfrm>
                <a:custGeom>
                  <a:avLst/>
                  <a:gdLst>
                    <a:gd name="T0" fmla="*/ 18 w 24"/>
                    <a:gd name="T1" fmla="*/ 0 h 133"/>
                    <a:gd name="T2" fmla="*/ 15 w 24"/>
                    <a:gd name="T3" fmla="*/ 59 h 133"/>
                    <a:gd name="T4" fmla="*/ 23 w 24"/>
                    <a:gd name="T5" fmla="*/ 124 h 133"/>
                    <a:gd name="T6" fmla="*/ 24 w 24"/>
                    <a:gd name="T7" fmla="*/ 129 h 133"/>
                    <a:gd name="T8" fmla="*/ 23 w 24"/>
                    <a:gd name="T9" fmla="*/ 133 h 133"/>
                    <a:gd name="T10" fmla="*/ 12 w 24"/>
                    <a:gd name="T11" fmla="*/ 133 h 133"/>
                    <a:gd name="T12" fmla="*/ 0 w 24"/>
                    <a:gd name="T13" fmla="*/ 100 h 133"/>
                    <a:gd name="T14" fmla="*/ 3 w 24"/>
                    <a:gd name="T15" fmla="*/ 59 h 133"/>
                    <a:gd name="T16" fmla="*/ 5 w 24"/>
                    <a:gd name="T17" fmla="*/ 0 h 133"/>
                    <a:gd name="T18" fmla="*/ 18 w 24"/>
                    <a:gd name="T19" fmla="*/ 0 h 133"/>
                    <a:gd name="T20" fmla="*/ 18 w 24"/>
                    <a:gd name="T21" fmla="*/ 0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133"/>
                    <a:gd name="T35" fmla="*/ 24 w 24"/>
                    <a:gd name="T36" fmla="*/ 133 h 1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133">
                      <a:moveTo>
                        <a:pt x="18" y="0"/>
                      </a:moveTo>
                      <a:lnTo>
                        <a:pt x="15" y="59"/>
                      </a:lnTo>
                      <a:lnTo>
                        <a:pt x="23" y="124"/>
                      </a:lnTo>
                      <a:lnTo>
                        <a:pt x="24" y="129"/>
                      </a:lnTo>
                      <a:lnTo>
                        <a:pt x="23" y="133"/>
                      </a:lnTo>
                      <a:lnTo>
                        <a:pt x="12" y="133"/>
                      </a:lnTo>
                      <a:lnTo>
                        <a:pt x="0" y="100"/>
                      </a:lnTo>
                      <a:lnTo>
                        <a:pt x="3" y="59"/>
                      </a:lnTo>
                      <a:lnTo>
                        <a:pt x="5" y="0"/>
                      </a:lnTo>
                      <a:lnTo>
                        <a:pt x="18" y="0"/>
                      </a:lnTo>
                      <a:close/>
                    </a:path>
                  </a:pathLst>
                </a:custGeom>
                <a:solidFill>
                  <a:srgbClr val="000000"/>
                </a:solidFill>
                <a:ln w="9525">
                  <a:noFill/>
                  <a:round/>
                  <a:headEnd/>
                  <a:tailEnd/>
                </a:ln>
              </p:spPr>
              <p:txBody>
                <a:bodyPr/>
                <a:lstStyle/>
                <a:p>
                  <a:endParaRPr lang="en-US"/>
                </a:p>
              </p:txBody>
            </p:sp>
            <p:sp>
              <p:nvSpPr>
                <p:cNvPr id="75025" name="Freeform 198"/>
                <p:cNvSpPr>
                  <a:spLocks/>
                </p:cNvSpPr>
                <p:nvPr/>
              </p:nvSpPr>
              <p:spPr bwMode="auto">
                <a:xfrm>
                  <a:off x="2436" y="2496"/>
                  <a:ext cx="27" cy="12"/>
                </a:xfrm>
                <a:custGeom>
                  <a:avLst/>
                  <a:gdLst>
                    <a:gd name="T0" fmla="*/ 6 w 53"/>
                    <a:gd name="T1" fmla="*/ 6 h 23"/>
                    <a:gd name="T2" fmla="*/ 29 w 53"/>
                    <a:gd name="T3" fmla="*/ 2 h 23"/>
                    <a:gd name="T4" fmla="*/ 45 w 53"/>
                    <a:gd name="T5" fmla="*/ 0 h 23"/>
                    <a:gd name="T6" fmla="*/ 53 w 53"/>
                    <a:gd name="T7" fmla="*/ 11 h 23"/>
                    <a:gd name="T8" fmla="*/ 30 w 53"/>
                    <a:gd name="T9" fmla="*/ 23 h 23"/>
                    <a:gd name="T10" fmla="*/ 6 w 53"/>
                    <a:gd name="T11" fmla="*/ 20 h 23"/>
                    <a:gd name="T12" fmla="*/ 0 w 53"/>
                    <a:gd name="T13" fmla="*/ 12 h 23"/>
                    <a:gd name="T14" fmla="*/ 6 w 53"/>
                    <a:gd name="T15" fmla="*/ 6 h 23"/>
                    <a:gd name="T16" fmla="*/ 6 w 53"/>
                    <a:gd name="T17" fmla="*/ 6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
                    <a:gd name="T28" fmla="*/ 0 h 23"/>
                    <a:gd name="T29" fmla="*/ 53 w 53"/>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 h="23">
                      <a:moveTo>
                        <a:pt x="6" y="6"/>
                      </a:moveTo>
                      <a:lnTo>
                        <a:pt x="29" y="2"/>
                      </a:lnTo>
                      <a:lnTo>
                        <a:pt x="45" y="0"/>
                      </a:lnTo>
                      <a:lnTo>
                        <a:pt x="53" y="11"/>
                      </a:lnTo>
                      <a:lnTo>
                        <a:pt x="30" y="23"/>
                      </a:lnTo>
                      <a:lnTo>
                        <a:pt x="6" y="20"/>
                      </a:lnTo>
                      <a:lnTo>
                        <a:pt x="0" y="12"/>
                      </a:lnTo>
                      <a:lnTo>
                        <a:pt x="6" y="6"/>
                      </a:lnTo>
                      <a:close/>
                    </a:path>
                  </a:pathLst>
                </a:custGeom>
                <a:solidFill>
                  <a:srgbClr val="000000"/>
                </a:solidFill>
                <a:ln w="9525">
                  <a:noFill/>
                  <a:round/>
                  <a:headEnd/>
                  <a:tailEnd/>
                </a:ln>
              </p:spPr>
              <p:txBody>
                <a:bodyPr/>
                <a:lstStyle/>
                <a:p>
                  <a:endParaRPr lang="en-US"/>
                </a:p>
              </p:txBody>
            </p:sp>
            <p:sp>
              <p:nvSpPr>
                <p:cNvPr id="75026" name="Freeform 199"/>
                <p:cNvSpPr>
                  <a:spLocks/>
                </p:cNvSpPr>
                <p:nvPr/>
              </p:nvSpPr>
              <p:spPr bwMode="auto">
                <a:xfrm>
                  <a:off x="2415" y="2520"/>
                  <a:ext cx="68" cy="16"/>
                </a:xfrm>
                <a:custGeom>
                  <a:avLst/>
                  <a:gdLst>
                    <a:gd name="T0" fmla="*/ 4 w 134"/>
                    <a:gd name="T1" fmla="*/ 18 h 33"/>
                    <a:gd name="T2" fmla="*/ 28 w 134"/>
                    <a:gd name="T3" fmla="*/ 2 h 33"/>
                    <a:gd name="T4" fmla="*/ 34 w 134"/>
                    <a:gd name="T5" fmla="*/ 3 h 33"/>
                    <a:gd name="T6" fmla="*/ 48 w 134"/>
                    <a:gd name="T7" fmla="*/ 14 h 33"/>
                    <a:gd name="T8" fmla="*/ 72 w 134"/>
                    <a:gd name="T9" fmla="*/ 0 h 33"/>
                    <a:gd name="T10" fmla="*/ 99 w 134"/>
                    <a:gd name="T11" fmla="*/ 6 h 33"/>
                    <a:gd name="T12" fmla="*/ 115 w 134"/>
                    <a:gd name="T13" fmla="*/ 11 h 33"/>
                    <a:gd name="T14" fmla="*/ 125 w 134"/>
                    <a:gd name="T15" fmla="*/ 12 h 33"/>
                    <a:gd name="T16" fmla="*/ 134 w 134"/>
                    <a:gd name="T17" fmla="*/ 17 h 33"/>
                    <a:gd name="T18" fmla="*/ 130 w 134"/>
                    <a:gd name="T19" fmla="*/ 24 h 33"/>
                    <a:gd name="T20" fmla="*/ 110 w 134"/>
                    <a:gd name="T21" fmla="*/ 33 h 33"/>
                    <a:gd name="T22" fmla="*/ 105 w 134"/>
                    <a:gd name="T23" fmla="*/ 32 h 33"/>
                    <a:gd name="T24" fmla="*/ 92 w 134"/>
                    <a:gd name="T25" fmla="*/ 27 h 33"/>
                    <a:gd name="T26" fmla="*/ 75 w 134"/>
                    <a:gd name="T27" fmla="*/ 20 h 33"/>
                    <a:gd name="T28" fmla="*/ 66 w 134"/>
                    <a:gd name="T29" fmla="*/ 26 h 33"/>
                    <a:gd name="T30" fmla="*/ 57 w 134"/>
                    <a:gd name="T31" fmla="*/ 32 h 33"/>
                    <a:gd name="T32" fmla="*/ 46 w 134"/>
                    <a:gd name="T33" fmla="*/ 32 h 33"/>
                    <a:gd name="T34" fmla="*/ 42 w 134"/>
                    <a:gd name="T35" fmla="*/ 30 h 33"/>
                    <a:gd name="T36" fmla="*/ 28 w 134"/>
                    <a:gd name="T37" fmla="*/ 18 h 33"/>
                    <a:gd name="T38" fmla="*/ 9 w 134"/>
                    <a:gd name="T39" fmla="*/ 32 h 33"/>
                    <a:gd name="T40" fmla="*/ 0 w 134"/>
                    <a:gd name="T41" fmla="*/ 27 h 33"/>
                    <a:gd name="T42" fmla="*/ 4 w 134"/>
                    <a:gd name="T43" fmla="*/ 18 h 33"/>
                    <a:gd name="T44" fmla="*/ 4 w 134"/>
                    <a:gd name="T45" fmla="*/ 18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4"/>
                    <a:gd name="T70" fmla="*/ 0 h 33"/>
                    <a:gd name="T71" fmla="*/ 134 w 134"/>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4" h="33">
                      <a:moveTo>
                        <a:pt x="4" y="18"/>
                      </a:moveTo>
                      <a:lnTo>
                        <a:pt x="28" y="2"/>
                      </a:lnTo>
                      <a:lnTo>
                        <a:pt x="34" y="3"/>
                      </a:lnTo>
                      <a:lnTo>
                        <a:pt x="48" y="14"/>
                      </a:lnTo>
                      <a:lnTo>
                        <a:pt x="72" y="0"/>
                      </a:lnTo>
                      <a:lnTo>
                        <a:pt x="99" y="6"/>
                      </a:lnTo>
                      <a:lnTo>
                        <a:pt x="115" y="11"/>
                      </a:lnTo>
                      <a:lnTo>
                        <a:pt x="125" y="12"/>
                      </a:lnTo>
                      <a:lnTo>
                        <a:pt x="134" y="17"/>
                      </a:lnTo>
                      <a:lnTo>
                        <a:pt x="130" y="24"/>
                      </a:lnTo>
                      <a:lnTo>
                        <a:pt x="110" y="33"/>
                      </a:lnTo>
                      <a:lnTo>
                        <a:pt x="105" y="32"/>
                      </a:lnTo>
                      <a:lnTo>
                        <a:pt x="92" y="27"/>
                      </a:lnTo>
                      <a:lnTo>
                        <a:pt x="75" y="20"/>
                      </a:lnTo>
                      <a:lnTo>
                        <a:pt x="66" y="26"/>
                      </a:lnTo>
                      <a:lnTo>
                        <a:pt x="57" y="32"/>
                      </a:lnTo>
                      <a:lnTo>
                        <a:pt x="46" y="32"/>
                      </a:lnTo>
                      <a:lnTo>
                        <a:pt x="42" y="30"/>
                      </a:lnTo>
                      <a:lnTo>
                        <a:pt x="28" y="18"/>
                      </a:lnTo>
                      <a:lnTo>
                        <a:pt x="9" y="32"/>
                      </a:lnTo>
                      <a:lnTo>
                        <a:pt x="0" y="27"/>
                      </a:lnTo>
                      <a:lnTo>
                        <a:pt x="4" y="18"/>
                      </a:lnTo>
                      <a:close/>
                    </a:path>
                  </a:pathLst>
                </a:custGeom>
                <a:solidFill>
                  <a:srgbClr val="000000"/>
                </a:solidFill>
                <a:ln w="9525">
                  <a:noFill/>
                  <a:round/>
                  <a:headEnd/>
                  <a:tailEnd/>
                </a:ln>
              </p:spPr>
              <p:txBody>
                <a:bodyPr/>
                <a:lstStyle/>
                <a:p>
                  <a:endParaRPr lang="en-US"/>
                </a:p>
              </p:txBody>
            </p:sp>
            <p:sp>
              <p:nvSpPr>
                <p:cNvPr id="75027" name="Freeform 200"/>
                <p:cNvSpPr>
                  <a:spLocks/>
                </p:cNvSpPr>
                <p:nvPr/>
              </p:nvSpPr>
              <p:spPr bwMode="auto">
                <a:xfrm>
                  <a:off x="2423" y="2535"/>
                  <a:ext cx="49" cy="23"/>
                </a:xfrm>
                <a:custGeom>
                  <a:avLst/>
                  <a:gdLst>
                    <a:gd name="T0" fmla="*/ 9 w 98"/>
                    <a:gd name="T1" fmla="*/ 11 h 45"/>
                    <a:gd name="T2" fmla="*/ 56 w 98"/>
                    <a:gd name="T3" fmla="*/ 17 h 45"/>
                    <a:gd name="T4" fmla="*/ 87 w 98"/>
                    <a:gd name="T5" fmla="*/ 1 h 45"/>
                    <a:gd name="T6" fmla="*/ 96 w 98"/>
                    <a:gd name="T7" fmla="*/ 0 h 45"/>
                    <a:gd name="T8" fmla="*/ 98 w 98"/>
                    <a:gd name="T9" fmla="*/ 11 h 45"/>
                    <a:gd name="T10" fmla="*/ 66 w 98"/>
                    <a:gd name="T11" fmla="*/ 44 h 45"/>
                    <a:gd name="T12" fmla="*/ 59 w 98"/>
                    <a:gd name="T13" fmla="*/ 45 h 45"/>
                    <a:gd name="T14" fmla="*/ 31 w 98"/>
                    <a:gd name="T15" fmla="*/ 38 h 45"/>
                    <a:gd name="T16" fmla="*/ 3 w 98"/>
                    <a:gd name="T17" fmla="*/ 23 h 45"/>
                    <a:gd name="T18" fmla="*/ 0 w 98"/>
                    <a:gd name="T19" fmla="*/ 14 h 45"/>
                    <a:gd name="T20" fmla="*/ 9 w 98"/>
                    <a:gd name="T21" fmla="*/ 11 h 45"/>
                    <a:gd name="T22" fmla="*/ 9 w 98"/>
                    <a:gd name="T23" fmla="*/ 11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8"/>
                    <a:gd name="T37" fmla="*/ 0 h 45"/>
                    <a:gd name="T38" fmla="*/ 98 w 98"/>
                    <a:gd name="T39" fmla="*/ 45 h 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8" h="45">
                      <a:moveTo>
                        <a:pt x="9" y="11"/>
                      </a:moveTo>
                      <a:lnTo>
                        <a:pt x="56" y="17"/>
                      </a:lnTo>
                      <a:lnTo>
                        <a:pt x="87" y="1"/>
                      </a:lnTo>
                      <a:lnTo>
                        <a:pt x="96" y="0"/>
                      </a:lnTo>
                      <a:lnTo>
                        <a:pt x="98" y="11"/>
                      </a:lnTo>
                      <a:lnTo>
                        <a:pt x="66" y="44"/>
                      </a:lnTo>
                      <a:lnTo>
                        <a:pt x="59" y="45"/>
                      </a:lnTo>
                      <a:lnTo>
                        <a:pt x="31" y="38"/>
                      </a:lnTo>
                      <a:lnTo>
                        <a:pt x="3" y="23"/>
                      </a:lnTo>
                      <a:lnTo>
                        <a:pt x="0" y="14"/>
                      </a:lnTo>
                      <a:lnTo>
                        <a:pt x="9" y="11"/>
                      </a:lnTo>
                      <a:close/>
                    </a:path>
                  </a:pathLst>
                </a:custGeom>
                <a:solidFill>
                  <a:srgbClr val="000000"/>
                </a:solidFill>
                <a:ln w="9525">
                  <a:noFill/>
                  <a:round/>
                  <a:headEnd/>
                  <a:tailEnd/>
                </a:ln>
              </p:spPr>
              <p:txBody>
                <a:bodyPr/>
                <a:lstStyle/>
                <a:p>
                  <a:endParaRPr lang="en-US"/>
                </a:p>
              </p:txBody>
            </p:sp>
            <p:sp>
              <p:nvSpPr>
                <p:cNvPr id="75028" name="Freeform 201"/>
                <p:cNvSpPr>
                  <a:spLocks/>
                </p:cNvSpPr>
                <p:nvPr/>
              </p:nvSpPr>
              <p:spPr bwMode="auto">
                <a:xfrm>
                  <a:off x="2317" y="2333"/>
                  <a:ext cx="70" cy="100"/>
                </a:xfrm>
                <a:custGeom>
                  <a:avLst/>
                  <a:gdLst>
                    <a:gd name="T0" fmla="*/ 136 w 139"/>
                    <a:gd name="T1" fmla="*/ 11 h 199"/>
                    <a:gd name="T2" fmla="*/ 120 w 139"/>
                    <a:gd name="T3" fmla="*/ 33 h 199"/>
                    <a:gd name="T4" fmla="*/ 123 w 139"/>
                    <a:gd name="T5" fmla="*/ 53 h 199"/>
                    <a:gd name="T6" fmla="*/ 132 w 139"/>
                    <a:gd name="T7" fmla="*/ 71 h 199"/>
                    <a:gd name="T8" fmla="*/ 139 w 139"/>
                    <a:gd name="T9" fmla="*/ 109 h 199"/>
                    <a:gd name="T10" fmla="*/ 130 w 139"/>
                    <a:gd name="T11" fmla="*/ 122 h 199"/>
                    <a:gd name="T12" fmla="*/ 117 w 139"/>
                    <a:gd name="T13" fmla="*/ 130 h 199"/>
                    <a:gd name="T14" fmla="*/ 92 w 139"/>
                    <a:gd name="T15" fmla="*/ 153 h 199"/>
                    <a:gd name="T16" fmla="*/ 71 w 139"/>
                    <a:gd name="T17" fmla="*/ 183 h 199"/>
                    <a:gd name="T18" fmla="*/ 53 w 139"/>
                    <a:gd name="T19" fmla="*/ 193 h 199"/>
                    <a:gd name="T20" fmla="*/ 35 w 139"/>
                    <a:gd name="T21" fmla="*/ 199 h 199"/>
                    <a:gd name="T22" fmla="*/ 0 w 139"/>
                    <a:gd name="T23" fmla="*/ 186 h 199"/>
                    <a:gd name="T24" fmla="*/ 0 w 139"/>
                    <a:gd name="T25" fmla="*/ 177 h 199"/>
                    <a:gd name="T26" fmla="*/ 11 w 139"/>
                    <a:gd name="T27" fmla="*/ 178 h 199"/>
                    <a:gd name="T28" fmla="*/ 27 w 139"/>
                    <a:gd name="T29" fmla="*/ 177 h 199"/>
                    <a:gd name="T30" fmla="*/ 47 w 139"/>
                    <a:gd name="T31" fmla="*/ 159 h 199"/>
                    <a:gd name="T32" fmla="*/ 62 w 139"/>
                    <a:gd name="T33" fmla="*/ 137 h 199"/>
                    <a:gd name="T34" fmla="*/ 71 w 139"/>
                    <a:gd name="T35" fmla="*/ 125 h 199"/>
                    <a:gd name="T36" fmla="*/ 85 w 139"/>
                    <a:gd name="T37" fmla="*/ 119 h 199"/>
                    <a:gd name="T38" fmla="*/ 106 w 139"/>
                    <a:gd name="T39" fmla="*/ 100 h 199"/>
                    <a:gd name="T40" fmla="*/ 106 w 139"/>
                    <a:gd name="T41" fmla="*/ 32 h 199"/>
                    <a:gd name="T42" fmla="*/ 112 w 139"/>
                    <a:gd name="T43" fmla="*/ 17 h 199"/>
                    <a:gd name="T44" fmla="*/ 126 w 139"/>
                    <a:gd name="T45" fmla="*/ 2 h 199"/>
                    <a:gd name="T46" fmla="*/ 135 w 139"/>
                    <a:gd name="T47" fmla="*/ 0 h 199"/>
                    <a:gd name="T48" fmla="*/ 136 w 139"/>
                    <a:gd name="T49" fmla="*/ 11 h 199"/>
                    <a:gd name="T50" fmla="*/ 136 w 139"/>
                    <a:gd name="T51" fmla="*/ 1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9"/>
                    <a:gd name="T79" fmla="*/ 0 h 199"/>
                    <a:gd name="T80" fmla="*/ 139 w 139"/>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9" h="199">
                      <a:moveTo>
                        <a:pt x="136" y="11"/>
                      </a:moveTo>
                      <a:lnTo>
                        <a:pt x="120" y="33"/>
                      </a:lnTo>
                      <a:lnTo>
                        <a:pt x="123" y="53"/>
                      </a:lnTo>
                      <a:lnTo>
                        <a:pt x="132" y="71"/>
                      </a:lnTo>
                      <a:lnTo>
                        <a:pt x="139" y="109"/>
                      </a:lnTo>
                      <a:lnTo>
                        <a:pt x="130" y="122"/>
                      </a:lnTo>
                      <a:lnTo>
                        <a:pt x="117" y="130"/>
                      </a:lnTo>
                      <a:lnTo>
                        <a:pt x="92" y="153"/>
                      </a:lnTo>
                      <a:lnTo>
                        <a:pt x="71" y="183"/>
                      </a:lnTo>
                      <a:lnTo>
                        <a:pt x="53" y="193"/>
                      </a:lnTo>
                      <a:lnTo>
                        <a:pt x="35" y="199"/>
                      </a:lnTo>
                      <a:lnTo>
                        <a:pt x="0" y="186"/>
                      </a:lnTo>
                      <a:lnTo>
                        <a:pt x="0" y="177"/>
                      </a:lnTo>
                      <a:lnTo>
                        <a:pt x="11" y="178"/>
                      </a:lnTo>
                      <a:lnTo>
                        <a:pt x="27" y="177"/>
                      </a:lnTo>
                      <a:lnTo>
                        <a:pt x="47" y="159"/>
                      </a:lnTo>
                      <a:lnTo>
                        <a:pt x="62" y="137"/>
                      </a:lnTo>
                      <a:lnTo>
                        <a:pt x="71" y="125"/>
                      </a:lnTo>
                      <a:lnTo>
                        <a:pt x="85" y="119"/>
                      </a:lnTo>
                      <a:lnTo>
                        <a:pt x="106" y="100"/>
                      </a:lnTo>
                      <a:lnTo>
                        <a:pt x="106" y="32"/>
                      </a:lnTo>
                      <a:lnTo>
                        <a:pt x="112" y="17"/>
                      </a:lnTo>
                      <a:lnTo>
                        <a:pt x="126" y="2"/>
                      </a:lnTo>
                      <a:lnTo>
                        <a:pt x="135" y="0"/>
                      </a:lnTo>
                      <a:lnTo>
                        <a:pt x="136" y="11"/>
                      </a:lnTo>
                      <a:close/>
                    </a:path>
                  </a:pathLst>
                </a:custGeom>
                <a:solidFill>
                  <a:srgbClr val="000000"/>
                </a:solidFill>
                <a:ln w="9525">
                  <a:noFill/>
                  <a:round/>
                  <a:headEnd/>
                  <a:tailEnd/>
                </a:ln>
              </p:spPr>
              <p:txBody>
                <a:bodyPr/>
                <a:lstStyle/>
                <a:p>
                  <a:endParaRPr lang="en-US"/>
                </a:p>
              </p:txBody>
            </p:sp>
            <p:sp>
              <p:nvSpPr>
                <p:cNvPr id="75029" name="Freeform 202"/>
                <p:cNvSpPr>
                  <a:spLocks/>
                </p:cNvSpPr>
                <p:nvPr/>
              </p:nvSpPr>
              <p:spPr bwMode="auto">
                <a:xfrm>
                  <a:off x="2551" y="2432"/>
                  <a:ext cx="40" cy="51"/>
                </a:xfrm>
                <a:custGeom>
                  <a:avLst/>
                  <a:gdLst>
                    <a:gd name="T0" fmla="*/ 53 w 82"/>
                    <a:gd name="T1" fmla="*/ 0 h 103"/>
                    <a:gd name="T2" fmla="*/ 74 w 82"/>
                    <a:gd name="T3" fmla="*/ 11 h 103"/>
                    <a:gd name="T4" fmla="*/ 82 w 82"/>
                    <a:gd name="T5" fmla="*/ 33 h 103"/>
                    <a:gd name="T6" fmla="*/ 80 w 82"/>
                    <a:gd name="T7" fmla="*/ 72 h 103"/>
                    <a:gd name="T8" fmla="*/ 71 w 82"/>
                    <a:gd name="T9" fmla="*/ 89 h 103"/>
                    <a:gd name="T10" fmla="*/ 53 w 82"/>
                    <a:gd name="T11" fmla="*/ 101 h 103"/>
                    <a:gd name="T12" fmla="*/ 46 w 82"/>
                    <a:gd name="T13" fmla="*/ 103 h 103"/>
                    <a:gd name="T14" fmla="*/ 12 w 82"/>
                    <a:gd name="T15" fmla="*/ 100 h 103"/>
                    <a:gd name="T16" fmla="*/ 2 w 82"/>
                    <a:gd name="T17" fmla="*/ 92 h 103"/>
                    <a:gd name="T18" fmla="*/ 0 w 82"/>
                    <a:gd name="T19" fmla="*/ 78 h 103"/>
                    <a:gd name="T20" fmla="*/ 8 w 82"/>
                    <a:gd name="T21" fmla="*/ 68 h 103"/>
                    <a:gd name="T22" fmla="*/ 23 w 82"/>
                    <a:gd name="T23" fmla="*/ 66 h 103"/>
                    <a:gd name="T24" fmla="*/ 41 w 82"/>
                    <a:gd name="T25" fmla="*/ 68 h 103"/>
                    <a:gd name="T26" fmla="*/ 70 w 82"/>
                    <a:gd name="T27" fmla="*/ 35 h 103"/>
                    <a:gd name="T28" fmla="*/ 64 w 82"/>
                    <a:gd name="T29" fmla="*/ 20 h 103"/>
                    <a:gd name="T30" fmla="*/ 52 w 82"/>
                    <a:gd name="T31" fmla="*/ 14 h 103"/>
                    <a:gd name="T32" fmla="*/ 46 w 82"/>
                    <a:gd name="T33" fmla="*/ 6 h 103"/>
                    <a:gd name="T34" fmla="*/ 53 w 82"/>
                    <a:gd name="T35" fmla="*/ 0 h 103"/>
                    <a:gd name="T36" fmla="*/ 53 w 82"/>
                    <a:gd name="T37" fmla="*/ 0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103"/>
                    <a:gd name="T59" fmla="*/ 82 w 82"/>
                    <a:gd name="T60" fmla="*/ 103 h 10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103">
                      <a:moveTo>
                        <a:pt x="53" y="0"/>
                      </a:moveTo>
                      <a:lnTo>
                        <a:pt x="74" y="11"/>
                      </a:lnTo>
                      <a:lnTo>
                        <a:pt x="82" y="33"/>
                      </a:lnTo>
                      <a:lnTo>
                        <a:pt x="80" y="72"/>
                      </a:lnTo>
                      <a:lnTo>
                        <a:pt x="71" y="89"/>
                      </a:lnTo>
                      <a:lnTo>
                        <a:pt x="53" y="101"/>
                      </a:lnTo>
                      <a:lnTo>
                        <a:pt x="46" y="103"/>
                      </a:lnTo>
                      <a:lnTo>
                        <a:pt x="12" y="100"/>
                      </a:lnTo>
                      <a:lnTo>
                        <a:pt x="2" y="92"/>
                      </a:lnTo>
                      <a:lnTo>
                        <a:pt x="0" y="78"/>
                      </a:lnTo>
                      <a:lnTo>
                        <a:pt x="8" y="68"/>
                      </a:lnTo>
                      <a:lnTo>
                        <a:pt x="23" y="66"/>
                      </a:lnTo>
                      <a:lnTo>
                        <a:pt x="41" y="68"/>
                      </a:lnTo>
                      <a:lnTo>
                        <a:pt x="70" y="35"/>
                      </a:lnTo>
                      <a:lnTo>
                        <a:pt x="64" y="20"/>
                      </a:lnTo>
                      <a:lnTo>
                        <a:pt x="52" y="14"/>
                      </a:lnTo>
                      <a:lnTo>
                        <a:pt x="46" y="6"/>
                      </a:lnTo>
                      <a:lnTo>
                        <a:pt x="53" y="0"/>
                      </a:lnTo>
                      <a:close/>
                    </a:path>
                  </a:pathLst>
                </a:custGeom>
                <a:solidFill>
                  <a:srgbClr val="000000"/>
                </a:solidFill>
                <a:ln w="9525">
                  <a:noFill/>
                  <a:round/>
                  <a:headEnd/>
                  <a:tailEnd/>
                </a:ln>
              </p:spPr>
              <p:txBody>
                <a:bodyPr/>
                <a:lstStyle/>
                <a:p>
                  <a:endParaRPr lang="en-US"/>
                </a:p>
              </p:txBody>
            </p:sp>
            <p:sp>
              <p:nvSpPr>
                <p:cNvPr id="75030" name="Freeform 203"/>
                <p:cNvSpPr>
                  <a:spLocks/>
                </p:cNvSpPr>
                <p:nvPr/>
              </p:nvSpPr>
              <p:spPr bwMode="auto">
                <a:xfrm>
                  <a:off x="2170" y="2654"/>
                  <a:ext cx="50" cy="24"/>
                </a:xfrm>
                <a:custGeom>
                  <a:avLst/>
                  <a:gdLst>
                    <a:gd name="T0" fmla="*/ 8 w 100"/>
                    <a:gd name="T1" fmla="*/ 9 h 48"/>
                    <a:gd name="T2" fmla="*/ 41 w 100"/>
                    <a:gd name="T3" fmla="*/ 0 h 48"/>
                    <a:gd name="T4" fmla="*/ 73 w 100"/>
                    <a:gd name="T5" fmla="*/ 6 h 48"/>
                    <a:gd name="T6" fmla="*/ 88 w 100"/>
                    <a:gd name="T7" fmla="*/ 17 h 48"/>
                    <a:gd name="T8" fmla="*/ 92 w 100"/>
                    <a:gd name="T9" fmla="*/ 20 h 48"/>
                    <a:gd name="T10" fmla="*/ 95 w 100"/>
                    <a:gd name="T11" fmla="*/ 24 h 48"/>
                    <a:gd name="T12" fmla="*/ 100 w 100"/>
                    <a:gd name="T13" fmla="*/ 36 h 48"/>
                    <a:gd name="T14" fmla="*/ 95 w 100"/>
                    <a:gd name="T15" fmla="*/ 47 h 48"/>
                    <a:gd name="T16" fmla="*/ 71 w 100"/>
                    <a:gd name="T17" fmla="*/ 47 h 48"/>
                    <a:gd name="T18" fmla="*/ 66 w 100"/>
                    <a:gd name="T19" fmla="*/ 44 h 48"/>
                    <a:gd name="T20" fmla="*/ 71 w 100"/>
                    <a:gd name="T21" fmla="*/ 48 h 48"/>
                    <a:gd name="T22" fmla="*/ 53 w 100"/>
                    <a:gd name="T23" fmla="*/ 35 h 48"/>
                    <a:gd name="T24" fmla="*/ 32 w 100"/>
                    <a:gd name="T25" fmla="*/ 23 h 48"/>
                    <a:gd name="T26" fmla="*/ 8 w 100"/>
                    <a:gd name="T27" fmla="*/ 23 h 48"/>
                    <a:gd name="T28" fmla="*/ 0 w 100"/>
                    <a:gd name="T29" fmla="*/ 15 h 48"/>
                    <a:gd name="T30" fmla="*/ 8 w 100"/>
                    <a:gd name="T31" fmla="*/ 9 h 48"/>
                    <a:gd name="T32" fmla="*/ 8 w 100"/>
                    <a:gd name="T33" fmla="*/ 9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48"/>
                    <a:gd name="T53" fmla="*/ 100 w 100"/>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48">
                      <a:moveTo>
                        <a:pt x="8" y="9"/>
                      </a:moveTo>
                      <a:lnTo>
                        <a:pt x="41" y="0"/>
                      </a:lnTo>
                      <a:lnTo>
                        <a:pt x="73" y="6"/>
                      </a:lnTo>
                      <a:lnTo>
                        <a:pt x="88" y="17"/>
                      </a:lnTo>
                      <a:lnTo>
                        <a:pt x="92" y="20"/>
                      </a:lnTo>
                      <a:lnTo>
                        <a:pt x="95" y="24"/>
                      </a:lnTo>
                      <a:lnTo>
                        <a:pt x="100" y="36"/>
                      </a:lnTo>
                      <a:lnTo>
                        <a:pt x="95" y="47"/>
                      </a:lnTo>
                      <a:lnTo>
                        <a:pt x="71" y="47"/>
                      </a:lnTo>
                      <a:lnTo>
                        <a:pt x="66" y="44"/>
                      </a:lnTo>
                      <a:lnTo>
                        <a:pt x="71" y="48"/>
                      </a:lnTo>
                      <a:lnTo>
                        <a:pt x="53" y="35"/>
                      </a:lnTo>
                      <a:lnTo>
                        <a:pt x="32" y="23"/>
                      </a:lnTo>
                      <a:lnTo>
                        <a:pt x="8" y="23"/>
                      </a:lnTo>
                      <a:lnTo>
                        <a:pt x="0" y="15"/>
                      </a:lnTo>
                      <a:lnTo>
                        <a:pt x="8" y="9"/>
                      </a:lnTo>
                      <a:close/>
                    </a:path>
                  </a:pathLst>
                </a:custGeom>
                <a:solidFill>
                  <a:srgbClr val="000000"/>
                </a:solidFill>
                <a:ln w="9525">
                  <a:noFill/>
                  <a:round/>
                  <a:headEnd/>
                  <a:tailEnd/>
                </a:ln>
              </p:spPr>
              <p:txBody>
                <a:bodyPr/>
                <a:lstStyle/>
                <a:p>
                  <a:endParaRPr lang="en-US"/>
                </a:p>
              </p:txBody>
            </p:sp>
            <p:sp>
              <p:nvSpPr>
                <p:cNvPr id="75031" name="Freeform 204"/>
                <p:cNvSpPr>
                  <a:spLocks/>
                </p:cNvSpPr>
                <p:nvPr/>
              </p:nvSpPr>
              <p:spPr bwMode="auto">
                <a:xfrm>
                  <a:off x="2076" y="2696"/>
                  <a:ext cx="63" cy="18"/>
                </a:xfrm>
                <a:custGeom>
                  <a:avLst/>
                  <a:gdLst>
                    <a:gd name="T0" fmla="*/ 6 w 127"/>
                    <a:gd name="T1" fmla="*/ 21 h 34"/>
                    <a:gd name="T2" fmla="*/ 41 w 127"/>
                    <a:gd name="T3" fmla="*/ 12 h 34"/>
                    <a:gd name="T4" fmla="*/ 74 w 127"/>
                    <a:gd name="T5" fmla="*/ 0 h 34"/>
                    <a:gd name="T6" fmla="*/ 98 w 127"/>
                    <a:gd name="T7" fmla="*/ 9 h 34"/>
                    <a:gd name="T8" fmla="*/ 122 w 127"/>
                    <a:gd name="T9" fmla="*/ 22 h 34"/>
                    <a:gd name="T10" fmla="*/ 127 w 127"/>
                    <a:gd name="T11" fmla="*/ 30 h 34"/>
                    <a:gd name="T12" fmla="*/ 118 w 127"/>
                    <a:gd name="T13" fmla="*/ 34 h 34"/>
                    <a:gd name="T14" fmla="*/ 76 w 127"/>
                    <a:gd name="T15" fmla="*/ 27 h 34"/>
                    <a:gd name="T16" fmla="*/ 6 w 127"/>
                    <a:gd name="T17" fmla="*/ 34 h 34"/>
                    <a:gd name="T18" fmla="*/ 0 w 127"/>
                    <a:gd name="T19" fmla="*/ 28 h 34"/>
                    <a:gd name="T20" fmla="*/ 6 w 127"/>
                    <a:gd name="T21" fmla="*/ 21 h 34"/>
                    <a:gd name="T22" fmla="*/ 6 w 127"/>
                    <a:gd name="T23" fmla="*/ 21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7"/>
                    <a:gd name="T37" fmla="*/ 0 h 34"/>
                    <a:gd name="T38" fmla="*/ 127 w 127"/>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7" h="34">
                      <a:moveTo>
                        <a:pt x="6" y="21"/>
                      </a:moveTo>
                      <a:lnTo>
                        <a:pt x="41" y="12"/>
                      </a:lnTo>
                      <a:lnTo>
                        <a:pt x="74" y="0"/>
                      </a:lnTo>
                      <a:lnTo>
                        <a:pt x="98" y="9"/>
                      </a:lnTo>
                      <a:lnTo>
                        <a:pt x="122" y="22"/>
                      </a:lnTo>
                      <a:lnTo>
                        <a:pt x="127" y="30"/>
                      </a:lnTo>
                      <a:lnTo>
                        <a:pt x="118" y="34"/>
                      </a:lnTo>
                      <a:lnTo>
                        <a:pt x="76" y="27"/>
                      </a:lnTo>
                      <a:lnTo>
                        <a:pt x="6" y="34"/>
                      </a:lnTo>
                      <a:lnTo>
                        <a:pt x="0" y="28"/>
                      </a:lnTo>
                      <a:lnTo>
                        <a:pt x="6" y="21"/>
                      </a:lnTo>
                      <a:close/>
                    </a:path>
                  </a:pathLst>
                </a:custGeom>
                <a:solidFill>
                  <a:srgbClr val="000000"/>
                </a:solidFill>
                <a:ln w="9525">
                  <a:noFill/>
                  <a:round/>
                  <a:headEnd/>
                  <a:tailEnd/>
                </a:ln>
              </p:spPr>
              <p:txBody>
                <a:bodyPr/>
                <a:lstStyle/>
                <a:p>
                  <a:endParaRPr lang="en-US"/>
                </a:p>
              </p:txBody>
            </p:sp>
            <p:sp>
              <p:nvSpPr>
                <p:cNvPr id="75032" name="Freeform 205"/>
                <p:cNvSpPr>
                  <a:spLocks/>
                </p:cNvSpPr>
                <p:nvPr/>
              </p:nvSpPr>
              <p:spPr bwMode="auto">
                <a:xfrm>
                  <a:off x="2110" y="2708"/>
                  <a:ext cx="17" cy="12"/>
                </a:xfrm>
                <a:custGeom>
                  <a:avLst/>
                  <a:gdLst>
                    <a:gd name="T0" fmla="*/ 11 w 33"/>
                    <a:gd name="T1" fmla="*/ 1 h 23"/>
                    <a:gd name="T2" fmla="*/ 27 w 33"/>
                    <a:gd name="T3" fmla="*/ 4 h 23"/>
                    <a:gd name="T4" fmla="*/ 33 w 33"/>
                    <a:gd name="T5" fmla="*/ 14 h 23"/>
                    <a:gd name="T6" fmla="*/ 24 w 33"/>
                    <a:gd name="T7" fmla="*/ 23 h 23"/>
                    <a:gd name="T8" fmla="*/ 0 w 33"/>
                    <a:gd name="T9" fmla="*/ 9 h 23"/>
                    <a:gd name="T10" fmla="*/ 3 w 33"/>
                    <a:gd name="T11" fmla="*/ 0 h 23"/>
                    <a:gd name="T12" fmla="*/ 11 w 33"/>
                    <a:gd name="T13" fmla="*/ 1 h 23"/>
                    <a:gd name="T14" fmla="*/ 11 w 33"/>
                    <a:gd name="T15" fmla="*/ 1 h 23"/>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23"/>
                    <a:gd name="T26" fmla="*/ 33 w 33"/>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23">
                      <a:moveTo>
                        <a:pt x="11" y="1"/>
                      </a:moveTo>
                      <a:lnTo>
                        <a:pt x="27" y="4"/>
                      </a:lnTo>
                      <a:lnTo>
                        <a:pt x="33" y="14"/>
                      </a:lnTo>
                      <a:lnTo>
                        <a:pt x="24" y="23"/>
                      </a:lnTo>
                      <a:lnTo>
                        <a:pt x="0" y="9"/>
                      </a:lnTo>
                      <a:lnTo>
                        <a:pt x="3" y="0"/>
                      </a:lnTo>
                      <a:lnTo>
                        <a:pt x="11" y="1"/>
                      </a:lnTo>
                      <a:close/>
                    </a:path>
                  </a:pathLst>
                </a:custGeom>
                <a:solidFill>
                  <a:srgbClr val="000000"/>
                </a:solidFill>
                <a:ln w="9525">
                  <a:noFill/>
                  <a:round/>
                  <a:headEnd/>
                  <a:tailEnd/>
                </a:ln>
              </p:spPr>
              <p:txBody>
                <a:bodyPr/>
                <a:lstStyle/>
                <a:p>
                  <a:endParaRPr lang="en-US"/>
                </a:p>
              </p:txBody>
            </p:sp>
            <p:sp>
              <p:nvSpPr>
                <p:cNvPr id="75033" name="Freeform 206"/>
                <p:cNvSpPr>
                  <a:spLocks/>
                </p:cNvSpPr>
                <p:nvPr/>
              </p:nvSpPr>
              <p:spPr bwMode="auto">
                <a:xfrm>
                  <a:off x="2174" y="2693"/>
                  <a:ext cx="40" cy="15"/>
                </a:xfrm>
                <a:custGeom>
                  <a:avLst/>
                  <a:gdLst>
                    <a:gd name="T0" fmla="*/ 7 w 78"/>
                    <a:gd name="T1" fmla="*/ 14 h 30"/>
                    <a:gd name="T2" fmla="*/ 39 w 78"/>
                    <a:gd name="T3" fmla="*/ 0 h 30"/>
                    <a:gd name="T4" fmla="*/ 77 w 78"/>
                    <a:gd name="T5" fmla="*/ 18 h 30"/>
                    <a:gd name="T6" fmla="*/ 78 w 78"/>
                    <a:gd name="T7" fmla="*/ 27 h 30"/>
                    <a:gd name="T8" fmla="*/ 69 w 78"/>
                    <a:gd name="T9" fmla="*/ 30 h 30"/>
                    <a:gd name="T10" fmla="*/ 40 w 78"/>
                    <a:gd name="T11" fmla="*/ 24 h 30"/>
                    <a:gd name="T12" fmla="*/ 7 w 78"/>
                    <a:gd name="T13" fmla="*/ 27 h 30"/>
                    <a:gd name="T14" fmla="*/ 0 w 78"/>
                    <a:gd name="T15" fmla="*/ 21 h 30"/>
                    <a:gd name="T16" fmla="*/ 7 w 78"/>
                    <a:gd name="T17" fmla="*/ 14 h 30"/>
                    <a:gd name="T18" fmla="*/ 7 w 78"/>
                    <a:gd name="T19" fmla="*/ 14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30"/>
                    <a:gd name="T32" fmla="*/ 78 w 78"/>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30">
                      <a:moveTo>
                        <a:pt x="7" y="14"/>
                      </a:moveTo>
                      <a:lnTo>
                        <a:pt x="39" y="0"/>
                      </a:lnTo>
                      <a:lnTo>
                        <a:pt x="77" y="18"/>
                      </a:lnTo>
                      <a:lnTo>
                        <a:pt x="78" y="27"/>
                      </a:lnTo>
                      <a:lnTo>
                        <a:pt x="69" y="30"/>
                      </a:lnTo>
                      <a:lnTo>
                        <a:pt x="40" y="24"/>
                      </a:lnTo>
                      <a:lnTo>
                        <a:pt x="7" y="27"/>
                      </a:lnTo>
                      <a:lnTo>
                        <a:pt x="0" y="21"/>
                      </a:lnTo>
                      <a:lnTo>
                        <a:pt x="7" y="14"/>
                      </a:lnTo>
                      <a:close/>
                    </a:path>
                  </a:pathLst>
                </a:custGeom>
                <a:solidFill>
                  <a:srgbClr val="000000"/>
                </a:solidFill>
                <a:ln w="9525">
                  <a:noFill/>
                  <a:round/>
                  <a:headEnd/>
                  <a:tailEnd/>
                </a:ln>
              </p:spPr>
              <p:txBody>
                <a:bodyPr/>
                <a:lstStyle/>
                <a:p>
                  <a:endParaRPr lang="en-US"/>
                </a:p>
              </p:txBody>
            </p:sp>
            <p:sp>
              <p:nvSpPr>
                <p:cNvPr id="75034" name="Freeform 207"/>
                <p:cNvSpPr>
                  <a:spLocks/>
                </p:cNvSpPr>
                <p:nvPr/>
              </p:nvSpPr>
              <p:spPr bwMode="auto">
                <a:xfrm>
                  <a:off x="2195" y="2703"/>
                  <a:ext cx="13" cy="12"/>
                </a:xfrm>
                <a:custGeom>
                  <a:avLst/>
                  <a:gdLst>
                    <a:gd name="T0" fmla="*/ 6 w 24"/>
                    <a:gd name="T1" fmla="*/ 0 h 25"/>
                    <a:gd name="T2" fmla="*/ 21 w 24"/>
                    <a:gd name="T3" fmla="*/ 2 h 25"/>
                    <a:gd name="T4" fmla="*/ 24 w 24"/>
                    <a:gd name="T5" fmla="*/ 17 h 25"/>
                    <a:gd name="T6" fmla="*/ 6 w 24"/>
                    <a:gd name="T7" fmla="*/ 25 h 25"/>
                    <a:gd name="T8" fmla="*/ 0 w 24"/>
                    <a:gd name="T9" fmla="*/ 18 h 25"/>
                    <a:gd name="T10" fmla="*/ 0 w 24"/>
                    <a:gd name="T11" fmla="*/ 6 h 25"/>
                    <a:gd name="T12" fmla="*/ 6 w 24"/>
                    <a:gd name="T13" fmla="*/ 0 h 25"/>
                    <a:gd name="T14" fmla="*/ 6 w 24"/>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5"/>
                    <a:gd name="T26" fmla="*/ 24 w 24"/>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5">
                      <a:moveTo>
                        <a:pt x="6" y="0"/>
                      </a:moveTo>
                      <a:lnTo>
                        <a:pt x="21" y="2"/>
                      </a:lnTo>
                      <a:lnTo>
                        <a:pt x="24" y="17"/>
                      </a:lnTo>
                      <a:lnTo>
                        <a:pt x="6" y="25"/>
                      </a:lnTo>
                      <a:lnTo>
                        <a:pt x="0" y="18"/>
                      </a:lnTo>
                      <a:lnTo>
                        <a:pt x="0" y="6"/>
                      </a:lnTo>
                      <a:lnTo>
                        <a:pt x="6" y="0"/>
                      </a:lnTo>
                      <a:close/>
                    </a:path>
                  </a:pathLst>
                </a:custGeom>
                <a:solidFill>
                  <a:srgbClr val="000000"/>
                </a:solidFill>
                <a:ln w="9525">
                  <a:noFill/>
                  <a:round/>
                  <a:headEnd/>
                  <a:tailEnd/>
                </a:ln>
              </p:spPr>
              <p:txBody>
                <a:bodyPr/>
                <a:lstStyle/>
                <a:p>
                  <a:endParaRPr lang="en-US"/>
                </a:p>
              </p:txBody>
            </p:sp>
            <p:sp>
              <p:nvSpPr>
                <p:cNvPr id="75035" name="Freeform 208"/>
                <p:cNvSpPr>
                  <a:spLocks/>
                </p:cNvSpPr>
                <p:nvPr/>
              </p:nvSpPr>
              <p:spPr bwMode="auto">
                <a:xfrm>
                  <a:off x="2155" y="2681"/>
                  <a:ext cx="31" cy="91"/>
                </a:xfrm>
                <a:custGeom>
                  <a:avLst/>
                  <a:gdLst>
                    <a:gd name="T0" fmla="*/ 12 w 64"/>
                    <a:gd name="T1" fmla="*/ 3 h 183"/>
                    <a:gd name="T2" fmla="*/ 36 w 64"/>
                    <a:gd name="T3" fmla="*/ 51 h 183"/>
                    <a:gd name="T4" fmla="*/ 46 w 64"/>
                    <a:gd name="T5" fmla="*/ 106 h 183"/>
                    <a:gd name="T6" fmla="*/ 56 w 64"/>
                    <a:gd name="T7" fmla="*/ 144 h 183"/>
                    <a:gd name="T8" fmla="*/ 64 w 64"/>
                    <a:gd name="T9" fmla="*/ 183 h 183"/>
                    <a:gd name="T10" fmla="*/ 50 w 64"/>
                    <a:gd name="T11" fmla="*/ 183 h 183"/>
                    <a:gd name="T12" fmla="*/ 41 w 64"/>
                    <a:gd name="T13" fmla="*/ 147 h 183"/>
                    <a:gd name="T14" fmla="*/ 30 w 64"/>
                    <a:gd name="T15" fmla="*/ 107 h 183"/>
                    <a:gd name="T16" fmla="*/ 23 w 64"/>
                    <a:gd name="T17" fmla="*/ 56 h 183"/>
                    <a:gd name="T18" fmla="*/ 0 w 64"/>
                    <a:gd name="T19" fmla="*/ 9 h 183"/>
                    <a:gd name="T20" fmla="*/ 3 w 64"/>
                    <a:gd name="T21" fmla="*/ 0 h 183"/>
                    <a:gd name="T22" fmla="*/ 12 w 64"/>
                    <a:gd name="T23" fmla="*/ 3 h 183"/>
                    <a:gd name="T24" fmla="*/ 12 w 64"/>
                    <a:gd name="T25" fmla="*/ 3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183"/>
                    <a:gd name="T41" fmla="*/ 64 w 64"/>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183">
                      <a:moveTo>
                        <a:pt x="12" y="3"/>
                      </a:moveTo>
                      <a:lnTo>
                        <a:pt x="36" y="51"/>
                      </a:lnTo>
                      <a:lnTo>
                        <a:pt x="46" y="106"/>
                      </a:lnTo>
                      <a:lnTo>
                        <a:pt x="56" y="144"/>
                      </a:lnTo>
                      <a:lnTo>
                        <a:pt x="64" y="183"/>
                      </a:lnTo>
                      <a:lnTo>
                        <a:pt x="50" y="183"/>
                      </a:lnTo>
                      <a:lnTo>
                        <a:pt x="41" y="147"/>
                      </a:lnTo>
                      <a:lnTo>
                        <a:pt x="30" y="107"/>
                      </a:lnTo>
                      <a:lnTo>
                        <a:pt x="23" y="56"/>
                      </a:lnTo>
                      <a:lnTo>
                        <a:pt x="0" y="9"/>
                      </a:lnTo>
                      <a:lnTo>
                        <a:pt x="3" y="0"/>
                      </a:lnTo>
                      <a:lnTo>
                        <a:pt x="12" y="3"/>
                      </a:lnTo>
                      <a:close/>
                    </a:path>
                  </a:pathLst>
                </a:custGeom>
                <a:solidFill>
                  <a:srgbClr val="000000"/>
                </a:solidFill>
                <a:ln w="9525">
                  <a:noFill/>
                  <a:round/>
                  <a:headEnd/>
                  <a:tailEnd/>
                </a:ln>
              </p:spPr>
              <p:txBody>
                <a:bodyPr/>
                <a:lstStyle/>
                <a:p>
                  <a:endParaRPr lang="en-US"/>
                </a:p>
              </p:txBody>
            </p:sp>
          </p:grpSp>
          <p:sp>
            <p:nvSpPr>
              <p:cNvPr id="74767" name="Freeform 209"/>
              <p:cNvSpPr>
                <a:spLocks/>
              </p:cNvSpPr>
              <p:nvPr/>
            </p:nvSpPr>
            <p:spPr bwMode="auto">
              <a:xfrm>
                <a:off x="2129" y="2770"/>
                <a:ext cx="39" cy="15"/>
              </a:xfrm>
              <a:custGeom>
                <a:avLst/>
                <a:gdLst>
                  <a:gd name="T0" fmla="*/ 9 w 78"/>
                  <a:gd name="T1" fmla="*/ 1 h 29"/>
                  <a:gd name="T2" fmla="*/ 53 w 78"/>
                  <a:gd name="T3" fmla="*/ 0 h 29"/>
                  <a:gd name="T4" fmla="*/ 65 w 78"/>
                  <a:gd name="T5" fmla="*/ 0 h 29"/>
                  <a:gd name="T6" fmla="*/ 78 w 78"/>
                  <a:gd name="T7" fmla="*/ 13 h 29"/>
                  <a:gd name="T8" fmla="*/ 75 w 78"/>
                  <a:gd name="T9" fmla="*/ 22 h 29"/>
                  <a:gd name="T10" fmla="*/ 65 w 78"/>
                  <a:gd name="T11" fmla="*/ 27 h 29"/>
                  <a:gd name="T12" fmla="*/ 56 w 78"/>
                  <a:gd name="T13" fmla="*/ 29 h 29"/>
                  <a:gd name="T14" fmla="*/ 30 w 78"/>
                  <a:gd name="T15" fmla="*/ 27 h 29"/>
                  <a:gd name="T16" fmla="*/ 3 w 78"/>
                  <a:gd name="T17" fmla="*/ 13 h 29"/>
                  <a:gd name="T18" fmla="*/ 0 w 78"/>
                  <a:gd name="T19" fmla="*/ 6 h 29"/>
                  <a:gd name="T20" fmla="*/ 9 w 78"/>
                  <a:gd name="T21" fmla="*/ 1 h 29"/>
                  <a:gd name="T22" fmla="*/ 9 w 78"/>
                  <a:gd name="T23" fmla="*/ 1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29"/>
                  <a:gd name="T38" fmla="*/ 78 w 78"/>
                  <a:gd name="T39" fmla="*/ 29 h 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29">
                    <a:moveTo>
                      <a:pt x="9" y="1"/>
                    </a:moveTo>
                    <a:lnTo>
                      <a:pt x="53" y="0"/>
                    </a:lnTo>
                    <a:lnTo>
                      <a:pt x="65" y="0"/>
                    </a:lnTo>
                    <a:lnTo>
                      <a:pt x="78" y="13"/>
                    </a:lnTo>
                    <a:lnTo>
                      <a:pt x="75" y="22"/>
                    </a:lnTo>
                    <a:lnTo>
                      <a:pt x="65" y="27"/>
                    </a:lnTo>
                    <a:lnTo>
                      <a:pt x="56" y="29"/>
                    </a:lnTo>
                    <a:lnTo>
                      <a:pt x="30" y="27"/>
                    </a:lnTo>
                    <a:lnTo>
                      <a:pt x="3" y="13"/>
                    </a:lnTo>
                    <a:lnTo>
                      <a:pt x="0" y="6"/>
                    </a:lnTo>
                    <a:lnTo>
                      <a:pt x="9" y="1"/>
                    </a:lnTo>
                    <a:close/>
                  </a:path>
                </a:pathLst>
              </a:custGeom>
              <a:solidFill>
                <a:srgbClr val="000000"/>
              </a:solidFill>
              <a:ln w="9525">
                <a:noFill/>
                <a:round/>
                <a:headEnd/>
                <a:tailEnd/>
              </a:ln>
            </p:spPr>
            <p:txBody>
              <a:bodyPr/>
              <a:lstStyle/>
              <a:p>
                <a:endParaRPr lang="en-US"/>
              </a:p>
            </p:txBody>
          </p:sp>
          <p:sp>
            <p:nvSpPr>
              <p:cNvPr id="74768" name="Freeform 210"/>
              <p:cNvSpPr>
                <a:spLocks/>
              </p:cNvSpPr>
              <p:nvPr/>
            </p:nvSpPr>
            <p:spPr bwMode="auto">
              <a:xfrm>
                <a:off x="3549" y="2894"/>
                <a:ext cx="265" cy="447"/>
              </a:xfrm>
              <a:custGeom>
                <a:avLst/>
                <a:gdLst>
                  <a:gd name="T0" fmla="*/ 10 w 530"/>
                  <a:gd name="T1" fmla="*/ 0 h 895"/>
                  <a:gd name="T2" fmla="*/ 39 w 530"/>
                  <a:gd name="T3" fmla="*/ 24 h 895"/>
                  <a:gd name="T4" fmla="*/ 68 w 530"/>
                  <a:gd name="T5" fmla="*/ 48 h 895"/>
                  <a:gd name="T6" fmla="*/ 93 w 530"/>
                  <a:gd name="T7" fmla="*/ 73 h 895"/>
                  <a:gd name="T8" fmla="*/ 118 w 530"/>
                  <a:gd name="T9" fmla="*/ 95 h 895"/>
                  <a:gd name="T10" fmla="*/ 161 w 530"/>
                  <a:gd name="T11" fmla="*/ 141 h 895"/>
                  <a:gd name="T12" fmla="*/ 201 w 530"/>
                  <a:gd name="T13" fmla="*/ 186 h 895"/>
                  <a:gd name="T14" fmla="*/ 220 w 530"/>
                  <a:gd name="T15" fmla="*/ 210 h 895"/>
                  <a:gd name="T16" fmla="*/ 238 w 530"/>
                  <a:gd name="T17" fmla="*/ 234 h 895"/>
                  <a:gd name="T18" fmla="*/ 258 w 530"/>
                  <a:gd name="T19" fmla="*/ 260 h 895"/>
                  <a:gd name="T20" fmla="*/ 276 w 530"/>
                  <a:gd name="T21" fmla="*/ 286 h 895"/>
                  <a:gd name="T22" fmla="*/ 296 w 530"/>
                  <a:gd name="T23" fmla="*/ 313 h 895"/>
                  <a:gd name="T24" fmla="*/ 316 w 530"/>
                  <a:gd name="T25" fmla="*/ 340 h 895"/>
                  <a:gd name="T26" fmla="*/ 337 w 530"/>
                  <a:gd name="T27" fmla="*/ 370 h 895"/>
                  <a:gd name="T28" fmla="*/ 359 w 530"/>
                  <a:gd name="T29" fmla="*/ 402 h 895"/>
                  <a:gd name="T30" fmla="*/ 397 w 530"/>
                  <a:gd name="T31" fmla="*/ 444 h 895"/>
                  <a:gd name="T32" fmla="*/ 424 w 530"/>
                  <a:gd name="T33" fmla="*/ 488 h 895"/>
                  <a:gd name="T34" fmla="*/ 446 w 530"/>
                  <a:gd name="T35" fmla="*/ 536 h 895"/>
                  <a:gd name="T36" fmla="*/ 465 w 530"/>
                  <a:gd name="T37" fmla="*/ 591 h 895"/>
                  <a:gd name="T38" fmla="*/ 480 w 530"/>
                  <a:gd name="T39" fmla="*/ 630 h 895"/>
                  <a:gd name="T40" fmla="*/ 495 w 530"/>
                  <a:gd name="T41" fmla="*/ 665 h 895"/>
                  <a:gd name="T42" fmla="*/ 520 w 530"/>
                  <a:gd name="T43" fmla="*/ 742 h 895"/>
                  <a:gd name="T44" fmla="*/ 530 w 530"/>
                  <a:gd name="T45" fmla="*/ 885 h 895"/>
                  <a:gd name="T46" fmla="*/ 524 w 530"/>
                  <a:gd name="T47" fmla="*/ 895 h 895"/>
                  <a:gd name="T48" fmla="*/ 517 w 530"/>
                  <a:gd name="T49" fmla="*/ 889 h 895"/>
                  <a:gd name="T50" fmla="*/ 500 w 530"/>
                  <a:gd name="T51" fmla="*/ 818 h 895"/>
                  <a:gd name="T52" fmla="*/ 482 w 530"/>
                  <a:gd name="T53" fmla="*/ 748 h 895"/>
                  <a:gd name="T54" fmla="*/ 471 w 530"/>
                  <a:gd name="T55" fmla="*/ 709 h 895"/>
                  <a:gd name="T56" fmla="*/ 459 w 530"/>
                  <a:gd name="T57" fmla="*/ 674 h 895"/>
                  <a:gd name="T58" fmla="*/ 429 w 530"/>
                  <a:gd name="T59" fmla="*/ 603 h 895"/>
                  <a:gd name="T60" fmla="*/ 409 w 530"/>
                  <a:gd name="T61" fmla="*/ 553 h 895"/>
                  <a:gd name="T62" fmla="*/ 390 w 530"/>
                  <a:gd name="T63" fmla="*/ 508 h 895"/>
                  <a:gd name="T64" fmla="*/ 379 w 530"/>
                  <a:gd name="T65" fmla="*/ 487 h 895"/>
                  <a:gd name="T66" fmla="*/ 365 w 530"/>
                  <a:gd name="T67" fmla="*/ 467 h 895"/>
                  <a:gd name="T68" fmla="*/ 349 w 530"/>
                  <a:gd name="T69" fmla="*/ 446 h 895"/>
                  <a:gd name="T70" fmla="*/ 329 w 530"/>
                  <a:gd name="T71" fmla="*/ 426 h 895"/>
                  <a:gd name="T72" fmla="*/ 308 w 530"/>
                  <a:gd name="T73" fmla="*/ 394 h 895"/>
                  <a:gd name="T74" fmla="*/ 288 w 530"/>
                  <a:gd name="T75" fmla="*/ 366 h 895"/>
                  <a:gd name="T76" fmla="*/ 269 w 530"/>
                  <a:gd name="T77" fmla="*/ 336 h 895"/>
                  <a:gd name="T78" fmla="*/ 251 w 530"/>
                  <a:gd name="T79" fmla="*/ 308 h 895"/>
                  <a:gd name="T80" fmla="*/ 234 w 530"/>
                  <a:gd name="T81" fmla="*/ 281 h 895"/>
                  <a:gd name="T82" fmla="*/ 216 w 530"/>
                  <a:gd name="T83" fmla="*/ 255 h 895"/>
                  <a:gd name="T84" fmla="*/ 199 w 530"/>
                  <a:gd name="T85" fmla="*/ 230 h 895"/>
                  <a:gd name="T86" fmla="*/ 183 w 530"/>
                  <a:gd name="T87" fmla="*/ 204 h 895"/>
                  <a:gd name="T88" fmla="*/ 164 w 530"/>
                  <a:gd name="T89" fmla="*/ 180 h 895"/>
                  <a:gd name="T90" fmla="*/ 145 w 530"/>
                  <a:gd name="T91" fmla="*/ 156 h 895"/>
                  <a:gd name="T92" fmla="*/ 127 w 530"/>
                  <a:gd name="T93" fmla="*/ 132 h 895"/>
                  <a:gd name="T94" fmla="*/ 105 w 530"/>
                  <a:gd name="T95" fmla="*/ 107 h 895"/>
                  <a:gd name="T96" fmla="*/ 83 w 530"/>
                  <a:gd name="T97" fmla="*/ 83 h 895"/>
                  <a:gd name="T98" fmla="*/ 57 w 530"/>
                  <a:gd name="T99" fmla="*/ 59 h 895"/>
                  <a:gd name="T100" fmla="*/ 31 w 530"/>
                  <a:gd name="T101" fmla="*/ 35 h 895"/>
                  <a:gd name="T102" fmla="*/ 1 w 530"/>
                  <a:gd name="T103" fmla="*/ 11 h 895"/>
                  <a:gd name="T104" fmla="*/ 0 w 530"/>
                  <a:gd name="T105" fmla="*/ 2 h 895"/>
                  <a:gd name="T106" fmla="*/ 10 w 530"/>
                  <a:gd name="T107" fmla="*/ 0 h 895"/>
                  <a:gd name="T108" fmla="*/ 10 w 530"/>
                  <a:gd name="T109" fmla="*/ 0 h 8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30"/>
                  <a:gd name="T166" fmla="*/ 0 h 895"/>
                  <a:gd name="T167" fmla="*/ 530 w 530"/>
                  <a:gd name="T168" fmla="*/ 895 h 89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30" h="895">
                    <a:moveTo>
                      <a:pt x="10" y="0"/>
                    </a:moveTo>
                    <a:lnTo>
                      <a:pt x="39" y="24"/>
                    </a:lnTo>
                    <a:lnTo>
                      <a:pt x="68" y="48"/>
                    </a:lnTo>
                    <a:lnTo>
                      <a:pt x="93" y="73"/>
                    </a:lnTo>
                    <a:lnTo>
                      <a:pt x="118" y="95"/>
                    </a:lnTo>
                    <a:lnTo>
                      <a:pt x="161" y="141"/>
                    </a:lnTo>
                    <a:lnTo>
                      <a:pt x="201" y="186"/>
                    </a:lnTo>
                    <a:lnTo>
                      <a:pt x="220" y="210"/>
                    </a:lnTo>
                    <a:lnTo>
                      <a:pt x="238" y="234"/>
                    </a:lnTo>
                    <a:lnTo>
                      <a:pt x="258" y="260"/>
                    </a:lnTo>
                    <a:lnTo>
                      <a:pt x="276" y="286"/>
                    </a:lnTo>
                    <a:lnTo>
                      <a:pt x="296" y="313"/>
                    </a:lnTo>
                    <a:lnTo>
                      <a:pt x="316" y="340"/>
                    </a:lnTo>
                    <a:lnTo>
                      <a:pt x="337" y="370"/>
                    </a:lnTo>
                    <a:lnTo>
                      <a:pt x="359" y="402"/>
                    </a:lnTo>
                    <a:lnTo>
                      <a:pt x="397" y="444"/>
                    </a:lnTo>
                    <a:lnTo>
                      <a:pt x="424" y="488"/>
                    </a:lnTo>
                    <a:lnTo>
                      <a:pt x="446" y="536"/>
                    </a:lnTo>
                    <a:lnTo>
                      <a:pt x="465" y="591"/>
                    </a:lnTo>
                    <a:lnTo>
                      <a:pt x="480" y="630"/>
                    </a:lnTo>
                    <a:lnTo>
                      <a:pt x="495" y="665"/>
                    </a:lnTo>
                    <a:lnTo>
                      <a:pt x="520" y="742"/>
                    </a:lnTo>
                    <a:lnTo>
                      <a:pt x="530" y="885"/>
                    </a:lnTo>
                    <a:lnTo>
                      <a:pt x="524" y="895"/>
                    </a:lnTo>
                    <a:lnTo>
                      <a:pt x="517" y="889"/>
                    </a:lnTo>
                    <a:lnTo>
                      <a:pt x="500" y="818"/>
                    </a:lnTo>
                    <a:lnTo>
                      <a:pt x="482" y="748"/>
                    </a:lnTo>
                    <a:lnTo>
                      <a:pt x="471" y="709"/>
                    </a:lnTo>
                    <a:lnTo>
                      <a:pt x="459" y="674"/>
                    </a:lnTo>
                    <a:lnTo>
                      <a:pt x="429" y="603"/>
                    </a:lnTo>
                    <a:lnTo>
                      <a:pt x="409" y="553"/>
                    </a:lnTo>
                    <a:lnTo>
                      <a:pt x="390" y="508"/>
                    </a:lnTo>
                    <a:lnTo>
                      <a:pt x="379" y="487"/>
                    </a:lnTo>
                    <a:lnTo>
                      <a:pt x="365" y="467"/>
                    </a:lnTo>
                    <a:lnTo>
                      <a:pt x="349" y="446"/>
                    </a:lnTo>
                    <a:lnTo>
                      <a:pt x="329" y="426"/>
                    </a:lnTo>
                    <a:lnTo>
                      <a:pt x="308" y="394"/>
                    </a:lnTo>
                    <a:lnTo>
                      <a:pt x="288" y="366"/>
                    </a:lnTo>
                    <a:lnTo>
                      <a:pt x="269" y="336"/>
                    </a:lnTo>
                    <a:lnTo>
                      <a:pt x="251" y="308"/>
                    </a:lnTo>
                    <a:lnTo>
                      <a:pt x="234" y="281"/>
                    </a:lnTo>
                    <a:lnTo>
                      <a:pt x="216" y="255"/>
                    </a:lnTo>
                    <a:lnTo>
                      <a:pt x="199" y="230"/>
                    </a:lnTo>
                    <a:lnTo>
                      <a:pt x="183" y="204"/>
                    </a:lnTo>
                    <a:lnTo>
                      <a:pt x="164" y="180"/>
                    </a:lnTo>
                    <a:lnTo>
                      <a:pt x="145" y="156"/>
                    </a:lnTo>
                    <a:lnTo>
                      <a:pt x="127" y="132"/>
                    </a:lnTo>
                    <a:lnTo>
                      <a:pt x="105" y="107"/>
                    </a:lnTo>
                    <a:lnTo>
                      <a:pt x="83" y="83"/>
                    </a:lnTo>
                    <a:lnTo>
                      <a:pt x="57" y="59"/>
                    </a:lnTo>
                    <a:lnTo>
                      <a:pt x="31" y="35"/>
                    </a:lnTo>
                    <a:lnTo>
                      <a:pt x="1" y="11"/>
                    </a:lnTo>
                    <a:lnTo>
                      <a:pt x="0" y="2"/>
                    </a:lnTo>
                    <a:lnTo>
                      <a:pt x="10" y="0"/>
                    </a:lnTo>
                    <a:close/>
                  </a:path>
                </a:pathLst>
              </a:custGeom>
              <a:solidFill>
                <a:srgbClr val="000000"/>
              </a:solidFill>
              <a:ln w="9525">
                <a:noFill/>
                <a:round/>
                <a:headEnd/>
                <a:tailEnd/>
              </a:ln>
            </p:spPr>
            <p:txBody>
              <a:bodyPr/>
              <a:lstStyle/>
              <a:p>
                <a:endParaRPr lang="en-US"/>
              </a:p>
            </p:txBody>
          </p:sp>
          <p:sp>
            <p:nvSpPr>
              <p:cNvPr id="74769" name="Freeform 211"/>
              <p:cNvSpPr>
                <a:spLocks/>
              </p:cNvSpPr>
              <p:nvPr/>
            </p:nvSpPr>
            <p:spPr bwMode="auto">
              <a:xfrm>
                <a:off x="3481" y="3085"/>
                <a:ext cx="104" cy="284"/>
              </a:xfrm>
              <a:custGeom>
                <a:avLst/>
                <a:gdLst>
                  <a:gd name="T0" fmla="*/ 204 w 208"/>
                  <a:gd name="T1" fmla="*/ 13 h 566"/>
                  <a:gd name="T2" fmla="*/ 154 w 208"/>
                  <a:gd name="T3" fmla="*/ 36 h 566"/>
                  <a:gd name="T4" fmla="*/ 118 w 208"/>
                  <a:gd name="T5" fmla="*/ 66 h 566"/>
                  <a:gd name="T6" fmla="*/ 87 w 208"/>
                  <a:gd name="T7" fmla="*/ 104 h 566"/>
                  <a:gd name="T8" fmla="*/ 59 w 208"/>
                  <a:gd name="T9" fmla="*/ 149 h 566"/>
                  <a:gd name="T10" fmla="*/ 50 w 208"/>
                  <a:gd name="T11" fmla="*/ 181 h 566"/>
                  <a:gd name="T12" fmla="*/ 53 w 208"/>
                  <a:gd name="T13" fmla="*/ 213 h 566"/>
                  <a:gd name="T14" fmla="*/ 63 w 208"/>
                  <a:gd name="T15" fmla="*/ 281 h 566"/>
                  <a:gd name="T16" fmla="*/ 59 w 208"/>
                  <a:gd name="T17" fmla="*/ 427 h 566"/>
                  <a:gd name="T18" fmla="*/ 42 w 208"/>
                  <a:gd name="T19" fmla="*/ 492 h 566"/>
                  <a:gd name="T20" fmla="*/ 30 w 208"/>
                  <a:gd name="T21" fmla="*/ 527 h 566"/>
                  <a:gd name="T22" fmla="*/ 12 w 208"/>
                  <a:gd name="T23" fmla="*/ 563 h 566"/>
                  <a:gd name="T24" fmla="*/ 3 w 208"/>
                  <a:gd name="T25" fmla="*/ 566 h 566"/>
                  <a:gd name="T26" fmla="*/ 0 w 208"/>
                  <a:gd name="T27" fmla="*/ 557 h 566"/>
                  <a:gd name="T28" fmla="*/ 24 w 208"/>
                  <a:gd name="T29" fmla="*/ 488 h 566"/>
                  <a:gd name="T30" fmla="*/ 28 w 208"/>
                  <a:gd name="T31" fmla="*/ 423 h 566"/>
                  <a:gd name="T32" fmla="*/ 19 w 208"/>
                  <a:gd name="T33" fmla="*/ 279 h 566"/>
                  <a:gd name="T34" fmla="*/ 30 w 208"/>
                  <a:gd name="T35" fmla="*/ 133 h 566"/>
                  <a:gd name="T36" fmla="*/ 47 w 208"/>
                  <a:gd name="T37" fmla="*/ 107 h 566"/>
                  <a:gd name="T38" fmla="*/ 63 w 208"/>
                  <a:gd name="T39" fmla="*/ 86 h 566"/>
                  <a:gd name="T40" fmla="*/ 80 w 208"/>
                  <a:gd name="T41" fmla="*/ 66 h 566"/>
                  <a:gd name="T42" fmla="*/ 99 w 208"/>
                  <a:gd name="T43" fmla="*/ 50 h 566"/>
                  <a:gd name="T44" fmla="*/ 121 w 208"/>
                  <a:gd name="T45" fmla="*/ 36 h 566"/>
                  <a:gd name="T46" fmla="*/ 145 w 208"/>
                  <a:gd name="T47" fmla="*/ 23 h 566"/>
                  <a:gd name="T48" fmla="*/ 201 w 208"/>
                  <a:gd name="T49" fmla="*/ 0 h 566"/>
                  <a:gd name="T50" fmla="*/ 208 w 208"/>
                  <a:gd name="T51" fmla="*/ 4 h 566"/>
                  <a:gd name="T52" fmla="*/ 204 w 208"/>
                  <a:gd name="T53" fmla="*/ 13 h 566"/>
                  <a:gd name="T54" fmla="*/ 204 w 208"/>
                  <a:gd name="T55" fmla="*/ 13 h 56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8"/>
                  <a:gd name="T85" fmla="*/ 0 h 566"/>
                  <a:gd name="T86" fmla="*/ 208 w 208"/>
                  <a:gd name="T87" fmla="*/ 566 h 56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8" h="566">
                    <a:moveTo>
                      <a:pt x="204" y="13"/>
                    </a:moveTo>
                    <a:lnTo>
                      <a:pt x="154" y="36"/>
                    </a:lnTo>
                    <a:lnTo>
                      <a:pt x="118" y="66"/>
                    </a:lnTo>
                    <a:lnTo>
                      <a:pt x="87" y="104"/>
                    </a:lnTo>
                    <a:lnTo>
                      <a:pt x="59" y="149"/>
                    </a:lnTo>
                    <a:lnTo>
                      <a:pt x="50" y="181"/>
                    </a:lnTo>
                    <a:lnTo>
                      <a:pt x="53" y="213"/>
                    </a:lnTo>
                    <a:lnTo>
                      <a:pt x="63" y="281"/>
                    </a:lnTo>
                    <a:lnTo>
                      <a:pt x="59" y="427"/>
                    </a:lnTo>
                    <a:lnTo>
                      <a:pt x="42" y="492"/>
                    </a:lnTo>
                    <a:lnTo>
                      <a:pt x="30" y="527"/>
                    </a:lnTo>
                    <a:lnTo>
                      <a:pt x="12" y="563"/>
                    </a:lnTo>
                    <a:lnTo>
                      <a:pt x="3" y="566"/>
                    </a:lnTo>
                    <a:lnTo>
                      <a:pt x="0" y="557"/>
                    </a:lnTo>
                    <a:lnTo>
                      <a:pt x="24" y="488"/>
                    </a:lnTo>
                    <a:lnTo>
                      <a:pt x="28" y="423"/>
                    </a:lnTo>
                    <a:lnTo>
                      <a:pt x="19" y="279"/>
                    </a:lnTo>
                    <a:lnTo>
                      <a:pt x="30" y="133"/>
                    </a:lnTo>
                    <a:lnTo>
                      <a:pt x="47" y="107"/>
                    </a:lnTo>
                    <a:lnTo>
                      <a:pt x="63" y="86"/>
                    </a:lnTo>
                    <a:lnTo>
                      <a:pt x="80" y="66"/>
                    </a:lnTo>
                    <a:lnTo>
                      <a:pt x="99" y="50"/>
                    </a:lnTo>
                    <a:lnTo>
                      <a:pt x="121" y="36"/>
                    </a:lnTo>
                    <a:lnTo>
                      <a:pt x="145" y="23"/>
                    </a:lnTo>
                    <a:lnTo>
                      <a:pt x="201" y="0"/>
                    </a:lnTo>
                    <a:lnTo>
                      <a:pt x="208" y="4"/>
                    </a:lnTo>
                    <a:lnTo>
                      <a:pt x="204" y="13"/>
                    </a:lnTo>
                    <a:close/>
                  </a:path>
                </a:pathLst>
              </a:custGeom>
              <a:solidFill>
                <a:srgbClr val="000000"/>
              </a:solidFill>
              <a:ln w="9525">
                <a:noFill/>
                <a:round/>
                <a:headEnd/>
                <a:tailEnd/>
              </a:ln>
            </p:spPr>
            <p:txBody>
              <a:bodyPr/>
              <a:lstStyle/>
              <a:p>
                <a:endParaRPr lang="en-US"/>
              </a:p>
            </p:txBody>
          </p:sp>
          <p:sp>
            <p:nvSpPr>
              <p:cNvPr id="74770" name="Freeform 212"/>
              <p:cNvSpPr>
                <a:spLocks/>
              </p:cNvSpPr>
              <p:nvPr/>
            </p:nvSpPr>
            <p:spPr bwMode="auto">
              <a:xfrm>
                <a:off x="3594" y="3214"/>
                <a:ext cx="135" cy="276"/>
              </a:xfrm>
              <a:custGeom>
                <a:avLst/>
                <a:gdLst>
                  <a:gd name="T0" fmla="*/ 269 w 269"/>
                  <a:gd name="T1" fmla="*/ 0 h 553"/>
                  <a:gd name="T2" fmla="*/ 269 w 269"/>
                  <a:gd name="T3" fmla="*/ 63 h 553"/>
                  <a:gd name="T4" fmla="*/ 251 w 269"/>
                  <a:gd name="T5" fmla="*/ 87 h 553"/>
                  <a:gd name="T6" fmla="*/ 233 w 269"/>
                  <a:gd name="T7" fmla="*/ 112 h 553"/>
                  <a:gd name="T8" fmla="*/ 227 w 269"/>
                  <a:gd name="T9" fmla="*/ 157 h 553"/>
                  <a:gd name="T10" fmla="*/ 232 w 269"/>
                  <a:gd name="T11" fmla="*/ 205 h 553"/>
                  <a:gd name="T12" fmla="*/ 226 w 269"/>
                  <a:gd name="T13" fmla="*/ 264 h 553"/>
                  <a:gd name="T14" fmla="*/ 209 w 269"/>
                  <a:gd name="T15" fmla="*/ 317 h 553"/>
                  <a:gd name="T16" fmla="*/ 197 w 269"/>
                  <a:gd name="T17" fmla="*/ 341 h 553"/>
                  <a:gd name="T18" fmla="*/ 180 w 269"/>
                  <a:gd name="T19" fmla="*/ 365 h 553"/>
                  <a:gd name="T20" fmla="*/ 164 w 269"/>
                  <a:gd name="T21" fmla="*/ 391 h 553"/>
                  <a:gd name="T22" fmla="*/ 144 w 269"/>
                  <a:gd name="T23" fmla="*/ 417 h 553"/>
                  <a:gd name="T24" fmla="*/ 73 w 269"/>
                  <a:gd name="T25" fmla="*/ 492 h 553"/>
                  <a:gd name="T26" fmla="*/ 56 w 269"/>
                  <a:gd name="T27" fmla="*/ 524 h 553"/>
                  <a:gd name="T28" fmla="*/ 46 w 269"/>
                  <a:gd name="T29" fmla="*/ 536 h 553"/>
                  <a:gd name="T30" fmla="*/ 31 w 269"/>
                  <a:gd name="T31" fmla="*/ 550 h 553"/>
                  <a:gd name="T32" fmla="*/ 15 w 269"/>
                  <a:gd name="T33" fmla="*/ 553 h 553"/>
                  <a:gd name="T34" fmla="*/ 3 w 269"/>
                  <a:gd name="T35" fmla="*/ 545 h 553"/>
                  <a:gd name="T36" fmla="*/ 0 w 269"/>
                  <a:gd name="T37" fmla="*/ 532 h 553"/>
                  <a:gd name="T38" fmla="*/ 8 w 269"/>
                  <a:gd name="T39" fmla="*/ 518 h 553"/>
                  <a:gd name="T40" fmla="*/ 40 w 269"/>
                  <a:gd name="T41" fmla="*/ 473 h 553"/>
                  <a:gd name="T42" fmla="*/ 76 w 269"/>
                  <a:gd name="T43" fmla="*/ 430 h 553"/>
                  <a:gd name="T44" fmla="*/ 114 w 269"/>
                  <a:gd name="T45" fmla="*/ 391 h 553"/>
                  <a:gd name="T46" fmla="*/ 148 w 269"/>
                  <a:gd name="T47" fmla="*/ 346 h 553"/>
                  <a:gd name="T48" fmla="*/ 177 w 269"/>
                  <a:gd name="T49" fmla="*/ 303 h 553"/>
                  <a:gd name="T50" fmla="*/ 194 w 269"/>
                  <a:gd name="T51" fmla="*/ 258 h 553"/>
                  <a:gd name="T52" fmla="*/ 200 w 269"/>
                  <a:gd name="T53" fmla="*/ 205 h 553"/>
                  <a:gd name="T54" fmla="*/ 206 w 269"/>
                  <a:gd name="T55" fmla="*/ 101 h 553"/>
                  <a:gd name="T56" fmla="*/ 216 w 269"/>
                  <a:gd name="T57" fmla="*/ 89 h 553"/>
                  <a:gd name="T58" fmla="*/ 232 w 269"/>
                  <a:gd name="T59" fmla="*/ 80 h 553"/>
                  <a:gd name="T60" fmla="*/ 256 w 269"/>
                  <a:gd name="T61" fmla="*/ 57 h 553"/>
                  <a:gd name="T62" fmla="*/ 259 w 269"/>
                  <a:gd name="T63" fmla="*/ 28 h 553"/>
                  <a:gd name="T64" fmla="*/ 256 w 269"/>
                  <a:gd name="T65" fmla="*/ 0 h 553"/>
                  <a:gd name="T66" fmla="*/ 269 w 269"/>
                  <a:gd name="T67" fmla="*/ 0 h 553"/>
                  <a:gd name="T68" fmla="*/ 269 w 269"/>
                  <a:gd name="T69" fmla="*/ 0 h 5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9"/>
                  <a:gd name="T106" fmla="*/ 0 h 553"/>
                  <a:gd name="T107" fmla="*/ 269 w 269"/>
                  <a:gd name="T108" fmla="*/ 553 h 55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9" h="553">
                    <a:moveTo>
                      <a:pt x="269" y="0"/>
                    </a:moveTo>
                    <a:lnTo>
                      <a:pt x="269" y="63"/>
                    </a:lnTo>
                    <a:lnTo>
                      <a:pt x="251" y="87"/>
                    </a:lnTo>
                    <a:lnTo>
                      <a:pt x="233" y="112"/>
                    </a:lnTo>
                    <a:lnTo>
                      <a:pt x="227" y="157"/>
                    </a:lnTo>
                    <a:lnTo>
                      <a:pt x="232" y="205"/>
                    </a:lnTo>
                    <a:lnTo>
                      <a:pt x="226" y="264"/>
                    </a:lnTo>
                    <a:lnTo>
                      <a:pt x="209" y="317"/>
                    </a:lnTo>
                    <a:lnTo>
                      <a:pt x="197" y="341"/>
                    </a:lnTo>
                    <a:lnTo>
                      <a:pt x="180" y="365"/>
                    </a:lnTo>
                    <a:lnTo>
                      <a:pt x="164" y="391"/>
                    </a:lnTo>
                    <a:lnTo>
                      <a:pt x="144" y="417"/>
                    </a:lnTo>
                    <a:lnTo>
                      <a:pt x="73" y="492"/>
                    </a:lnTo>
                    <a:lnTo>
                      <a:pt x="56" y="524"/>
                    </a:lnTo>
                    <a:lnTo>
                      <a:pt x="46" y="536"/>
                    </a:lnTo>
                    <a:lnTo>
                      <a:pt x="31" y="550"/>
                    </a:lnTo>
                    <a:lnTo>
                      <a:pt x="15" y="553"/>
                    </a:lnTo>
                    <a:lnTo>
                      <a:pt x="3" y="545"/>
                    </a:lnTo>
                    <a:lnTo>
                      <a:pt x="0" y="532"/>
                    </a:lnTo>
                    <a:lnTo>
                      <a:pt x="8" y="518"/>
                    </a:lnTo>
                    <a:lnTo>
                      <a:pt x="40" y="473"/>
                    </a:lnTo>
                    <a:lnTo>
                      <a:pt x="76" y="430"/>
                    </a:lnTo>
                    <a:lnTo>
                      <a:pt x="114" y="391"/>
                    </a:lnTo>
                    <a:lnTo>
                      <a:pt x="148" y="346"/>
                    </a:lnTo>
                    <a:lnTo>
                      <a:pt x="177" y="303"/>
                    </a:lnTo>
                    <a:lnTo>
                      <a:pt x="194" y="258"/>
                    </a:lnTo>
                    <a:lnTo>
                      <a:pt x="200" y="205"/>
                    </a:lnTo>
                    <a:lnTo>
                      <a:pt x="206" y="101"/>
                    </a:lnTo>
                    <a:lnTo>
                      <a:pt x="216" y="89"/>
                    </a:lnTo>
                    <a:lnTo>
                      <a:pt x="232" y="80"/>
                    </a:lnTo>
                    <a:lnTo>
                      <a:pt x="256" y="57"/>
                    </a:lnTo>
                    <a:lnTo>
                      <a:pt x="259" y="28"/>
                    </a:lnTo>
                    <a:lnTo>
                      <a:pt x="256" y="0"/>
                    </a:lnTo>
                    <a:lnTo>
                      <a:pt x="269" y="0"/>
                    </a:lnTo>
                    <a:close/>
                  </a:path>
                </a:pathLst>
              </a:custGeom>
              <a:solidFill>
                <a:srgbClr val="000000"/>
              </a:solidFill>
              <a:ln w="9525">
                <a:noFill/>
                <a:round/>
                <a:headEnd/>
                <a:tailEnd/>
              </a:ln>
            </p:spPr>
            <p:txBody>
              <a:bodyPr/>
              <a:lstStyle/>
              <a:p>
                <a:endParaRPr lang="en-US"/>
              </a:p>
            </p:txBody>
          </p:sp>
          <p:sp>
            <p:nvSpPr>
              <p:cNvPr id="74771" name="Freeform 213"/>
              <p:cNvSpPr>
                <a:spLocks/>
              </p:cNvSpPr>
              <p:nvPr/>
            </p:nvSpPr>
            <p:spPr bwMode="auto">
              <a:xfrm>
                <a:off x="3364" y="3312"/>
                <a:ext cx="149" cy="222"/>
              </a:xfrm>
              <a:custGeom>
                <a:avLst/>
                <a:gdLst>
                  <a:gd name="T0" fmla="*/ 249 w 298"/>
                  <a:gd name="T1" fmla="*/ 32 h 444"/>
                  <a:gd name="T2" fmla="*/ 212 w 298"/>
                  <a:gd name="T3" fmla="*/ 24 h 444"/>
                  <a:gd name="T4" fmla="*/ 177 w 298"/>
                  <a:gd name="T5" fmla="*/ 27 h 444"/>
                  <a:gd name="T6" fmla="*/ 156 w 298"/>
                  <a:gd name="T7" fmla="*/ 56 h 444"/>
                  <a:gd name="T8" fmla="*/ 139 w 298"/>
                  <a:gd name="T9" fmla="*/ 82 h 444"/>
                  <a:gd name="T10" fmla="*/ 110 w 298"/>
                  <a:gd name="T11" fmla="*/ 132 h 444"/>
                  <a:gd name="T12" fmla="*/ 97 w 298"/>
                  <a:gd name="T13" fmla="*/ 156 h 444"/>
                  <a:gd name="T14" fmla="*/ 83 w 298"/>
                  <a:gd name="T15" fmla="*/ 181 h 444"/>
                  <a:gd name="T16" fmla="*/ 66 w 298"/>
                  <a:gd name="T17" fmla="*/ 209 h 444"/>
                  <a:gd name="T18" fmla="*/ 47 w 298"/>
                  <a:gd name="T19" fmla="*/ 237 h 444"/>
                  <a:gd name="T20" fmla="*/ 33 w 298"/>
                  <a:gd name="T21" fmla="*/ 268 h 444"/>
                  <a:gd name="T22" fmla="*/ 39 w 298"/>
                  <a:gd name="T23" fmla="*/ 313 h 444"/>
                  <a:gd name="T24" fmla="*/ 59 w 298"/>
                  <a:gd name="T25" fmla="*/ 352 h 444"/>
                  <a:gd name="T26" fmla="*/ 75 w 298"/>
                  <a:gd name="T27" fmla="*/ 364 h 444"/>
                  <a:gd name="T28" fmla="*/ 95 w 298"/>
                  <a:gd name="T29" fmla="*/ 370 h 444"/>
                  <a:gd name="T30" fmla="*/ 136 w 298"/>
                  <a:gd name="T31" fmla="*/ 384 h 444"/>
                  <a:gd name="T32" fmla="*/ 154 w 298"/>
                  <a:gd name="T33" fmla="*/ 398 h 444"/>
                  <a:gd name="T34" fmla="*/ 172 w 298"/>
                  <a:gd name="T35" fmla="*/ 408 h 444"/>
                  <a:gd name="T36" fmla="*/ 208 w 298"/>
                  <a:gd name="T37" fmla="*/ 422 h 444"/>
                  <a:gd name="T38" fmla="*/ 290 w 298"/>
                  <a:gd name="T39" fmla="*/ 422 h 444"/>
                  <a:gd name="T40" fmla="*/ 298 w 298"/>
                  <a:gd name="T41" fmla="*/ 426 h 444"/>
                  <a:gd name="T42" fmla="*/ 293 w 298"/>
                  <a:gd name="T43" fmla="*/ 434 h 444"/>
                  <a:gd name="T44" fmla="*/ 199 w 298"/>
                  <a:gd name="T45" fmla="*/ 444 h 444"/>
                  <a:gd name="T46" fmla="*/ 157 w 298"/>
                  <a:gd name="T47" fmla="*/ 435 h 444"/>
                  <a:gd name="T48" fmla="*/ 116 w 298"/>
                  <a:gd name="T49" fmla="*/ 411 h 444"/>
                  <a:gd name="T50" fmla="*/ 35 w 298"/>
                  <a:gd name="T51" fmla="*/ 375 h 444"/>
                  <a:gd name="T52" fmla="*/ 7 w 298"/>
                  <a:gd name="T53" fmla="*/ 323 h 444"/>
                  <a:gd name="T54" fmla="*/ 0 w 298"/>
                  <a:gd name="T55" fmla="*/ 265 h 444"/>
                  <a:gd name="T56" fmla="*/ 12 w 298"/>
                  <a:gd name="T57" fmla="*/ 222 h 444"/>
                  <a:gd name="T58" fmla="*/ 33 w 298"/>
                  <a:gd name="T59" fmla="*/ 194 h 444"/>
                  <a:gd name="T60" fmla="*/ 51 w 298"/>
                  <a:gd name="T61" fmla="*/ 166 h 444"/>
                  <a:gd name="T62" fmla="*/ 71 w 298"/>
                  <a:gd name="T63" fmla="*/ 142 h 444"/>
                  <a:gd name="T64" fmla="*/ 89 w 298"/>
                  <a:gd name="T65" fmla="*/ 118 h 444"/>
                  <a:gd name="T66" fmla="*/ 107 w 298"/>
                  <a:gd name="T67" fmla="*/ 95 h 444"/>
                  <a:gd name="T68" fmla="*/ 127 w 298"/>
                  <a:gd name="T69" fmla="*/ 71 h 444"/>
                  <a:gd name="T70" fmla="*/ 147 w 298"/>
                  <a:gd name="T71" fmla="*/ 45 h 444"/>
                  <a:gd name="T72" fmla="*/ 169 w 298"/>
                  <a:gd name="T73" fmla="*/ 18 h 444"/>
                  <a:gd name="T74" fmla="*/ 208 w 298"/>
                  <a:gd name="T75" fmla="*/ 3 h 444"/>
                  <a:gd name="T76" fmla="*/ 251 w 298"/>
                  <a:gd name="T77" fmla="*/ 0 h 444"/>
                  <a:gd name="T78" fmla="*/ 266 w 298"/>
                  <a:gd name="T79" fmla="*/ 17 h 444"/>
                  <a:gd name="T80" fmla="*/ 261 w 298"/>
                  <a:gd name="T81" fmla="*/ 27 h 444"/>
                  <a:gd name="T82" fmla="*/ 249 w 298"/>
                  <a:gd name="T83" fmla="*/ 32 h 444"/>
                  <a:gd name="T84" fmla="*/ 249 w 298"/>
                  <a:gd name="T85" fmla="*/ 32 h 4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8"/>
                  <a:gd name="T130" fmla="*/ 0 h 444"/>
                  <a:gd name="T131" fmla="*/ 298 w 298"/>
                  <a:gd name="T132" fmla="*/ 444 h 44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8" h="444">
                    <a:moveTo>
                      <a:pt x="249" y="32"/>
                    </a:moveTo>
                    <a:lnTo>
                      <a:pt x="212" y="24"/>
                    </a:lnTo>
                    <a:lnTo>
                      <a:pt x="177" y="27"/>
                    </a:lnTo>
                    <a:lnTo>
                      <a:pt x="156" y="56"/>
                    </a:lnTo>
                    <a:lnTo>
                      <a:pt x="139" y="82"/>
                    </a:lnTo>
                    <a:lnTo>
                      <a:pt x="110" y="132"/>
                    </a:lnTo>
                    <a:lnTo>
                      <a:pt x="97" y="156"/>
                    </a:lnTo>
                    <a:lnTo>
                      <a:pt x="83" y="181"/>
                    </a:lnTo>
                    <a:lnTo>
                      <a:pt x="66" y="209"/>
                    </a:lnTo>
                    <a:lnTo>
                      <a:pt x="47" y="237"/>
                    </a:lnTo>
                    <a:lnTo>
                      <a:pt x="33" y="268"/>
                    </a:lnTo>
                    <a:lnTo>
                      <a:pt x="39" y="313"/>
                    </a:lnTo>
                    <a:lnTo>
                      <a:pt x="59" y="352"/>
                    </a:lnTo>
                    <a:lnTo>
                      <a:pt x="75" y="364"/>
                    </a:lnTo>
                    <a:lnTo>
                      <a:pt x="95" y="370"/>
                    </a:lnTo>
                    <a:lnTo>
                      <a:pt x="136" y="384"/>
                    </a:lnTo>
                    <a:lnTo>
                      <a:pt x="154" y="398"/>
                    </a:lnTo>
                    <a:lnTo>
                      <a:pt x="172" y="408"/>
                    </a:lnTo>
                    <a:lnTo>
                      <a:pt x="208" y="422"/>
                    </a:lnTo>
                    <a:lnTo>
                      <a:pt x="290" y="422"/>
                    </a:lnTo>
                    <a:lnTo>
                      <a:pt x="298" y="426"/>
                    </a:lnTo>
                    <a:lnTo>
                      <a:pt x="293" y="434"/>
                    </a:lnTo>
                    <a:lnTo>
                      <a:pt x="199" y="444"/>
                    </a:lnTo>
                    <a:lnTo>
                      <a:pt x="157" y="435"/>
                    </a:lnTo>
                    <a:lnTo>
                      <a:pt x="116" y="411"/>
                    </a:lnTo>
                    <a:lnTo>
                      <a:pt x="35" y="375"/>
                    </a:lnTo>
                    <a:lnTo>
                      <a:pt x="7" y="323"/>
                    </a:lnTo>
                    <a:lnTo>
                      <a:pt x="0" y="265"/>
                    </a:lnTo>
                    <a:lnTo>
                      <a:pt x="12" y="222"/>
                    </a:lnTo>
                    <a:lnTo>
                      <a:pt x="33" y="194"/>
                    </a:lnTo>
                    <a:lnTo>
                      <a:pt x="51" y="166"/>
                    </a:lnTo>
                    <a:lnTo>
                      <a:pt x="71" y="142"/>
                    </a:lnTo>
                    <a:lnTo>
                      <a:pt x="89" y="118"/>
                    </a:lnTo>
                    <a:lnTo>
                      <a:pt x="107" y="95"/>
                    </a:lnTo>
                    <a:lnTo>
                      <a:pt x="127" y="71"/>
                    </a:lnTo>
                    <a:lnTo>
                      <a:pt x="147" y="45"/>
                    </a:lnTo>
                    <a:lnTo>
                      <a:pt x="169" y="18"/>
                    </a:lnTo>
                    <a:lnTo>
                      <a:pt x="208" y="3"/>
                    </a:lnTo>
                    <a:lnTo>
                      <a:pt x="251" y="0"/>
                    </a:lnTo>
                    <a:lnTo>
                      <a:pt x="266" y="17"/>
                    </a:lnTo>
                    <a:lnTo>
                      <a:pt x="261" y="27"/>
                    </a:lnTo>
                    <a:lnTo>
                      <a:pt x="249" y="32"/>
                    </a:lnTo>
                    <a:close/>
                  </a:path>
                </a:pathLst>
              </a:custGeom>
              <a:solidFill>
                <a:srgbClr val="000000"/>
              </a:solidFill>
              <a:ln w="9525">
                <a:noFill/>
                <a:round/>
                <a:headEnd/>
                <a:tailEnd/>
              </a:ln>
            </p:spPr>
            <p:txBody>
              <a:bodyPr/>
              <a:lstStyle/>
              <a:p>
                <a:endParaRPr lang="en-US"/>
              </a:p>
            </p:txBody>
          </p:sp>
          <p:sp>
            <p:nvSpPr>
              <p:cNvPr id="74772" name="Freeform 214"/>
              <p:cNvSpPr>
                <a:spLocks/>
              </p:cNvSpPr>
              <p:nvPr/>
            </p:nvSpPr>
            <p:spPr bwMode="auto">
              <a:xfrm>
                <a:off x="3464" y="3410"/>
                <a:ext cx="80" cy="116"/>
              </a:xfrm>
              <a:custGeom>
                <a:avLst/>
                <a:gdLst>
                  <a:gd name="T0" fmla="*/ 23 w 161"/>
                  <a:gd name="T1" fmla="*/ 0 h 233"/>
                  <a:gd name="T2" fmla="*/ 32 w 161"/>
                  <a:gd name="T3" fmla="*/ 74 h 233"/>
                  <a:gd name="T4" fmla="*/ 40 w 161"/>
                  <a:gd name="T5" fmla="*/ 109 h 233"/>
                  <a:gd name="T6" fmla="*/ 61 w 161"/>
                  <a:gd name="T7" fmla="*/ 136 h 233"/>
                  <a:gd name="T8" fmla="*/ 71 w 161"/>
                  <a:gd name="T9" fmla="*/ 157 h 233"/>
                  <a:gd name="T10" fmla="*/ 87 w 161"/>
                  <a:gd name="T11" fmla="*/ 174 h 233"/>
                  <a:gd name="T12" fmla="*/ 115 w 161"/>
                  <a:gd name="T13" fmla="*/ 187 h 233"/>
                  <a:gd name="T14" fmla="*/ 136 w 161"/>
                  <a:gd name="T15" fmla="*/ 206 h 233"/>
                  <a:gd name="T16" fmla="*/ 158 w 161"/>
                  <a:gd name="T17" fmla="*/ 221 h 233"/>
                  <a:gd name="T18" fmla="*/ 161 w 161"/>
                  <a:gd name="T19" fmla="*/ 230 h 233"/>
                  <a:gd name="T20" fmla="*/ 152 w 161"/>
                  <a:gd name="T21" fmla="*/ 233 h 233"/>
                  <a:gd name="T22" fmla="*/ 103 w 161"/>
                  <a:gd name="T23" fmla="*/ 207 h 233"/>
                  <a:gd name="T24" fmla="*/ 77 w 161"/>
                  <a:gd name="T25" fmla="*/ 193 h 233"/>
                  <a:gd name="T26" fmla="*/ 37 w 161"/>
                  <a:gd name="T27" fmla="*/ 156 h 233"/>
                  <a:gd name="T28" fmla="*/ 9 w 161"/>
                  <a:gd name="T29" fmla="*/ 121 h 233"/>
                  <a:gd name="T30" fmla="*/ 0 w 161"/>
                  <a:gd name="T31" fmla="*/ 74 h 233"/>
                  <a:gd name="T32" fmla="*/ 11 w 161"/>
                  <a:gd name="T33" fmla="*/ 0 h 233"/>
                  <a:gd name="T34" fmla="*/ 23 w 161"/>
                  <a:gd name="T35" fmla="*/ 0 h 233"/>
                  <a:gd name="T36" fmla="*/ 23 w 161"/>
                  <a:gd name="T37" fmla="*/ 0 h 2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1"/>
                  <a:gd name="T58" fmla="*/ 0 h 233"/>
                  <a:gd name="T59" fmla="*/ 161 w 161"/>
                  <a:gd name="T60" fmla="*/ 233 h 2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1" h="233">
                    <a:moveTo>
                      <a:pt x="23" y="0"/>
                    </a:moveTo>
                    <a:lnTo>
                      <a:pt x="32" y="74"/>
                    </a:lnTo>
                    <a:lnTo>
                      <a:pt x="40" y="109"/>
                    </a:lnTo>
                    <a:lnTo>
                      <a:pt x="61" y="136"/>
                    </a:lnTo>
                    <a:lnTo>
                      <a:pt x="71" y="157"/>
                    </a:lnTo>
                    <a:lnTo>
                      <a:pt x="87" y="174"/>
                    </a:lnTo>
                    <a:lnTo>
                      <a:pt x="115" y="187"/>
                    </a:lnTo>
                    <a:lnTo>
                      <a:pt x="136" y="206"/>
                    </a:lnTo>
                    <a:lnTo>
                      <a:pt x="158" y="221"/>
                    </a:lnTo>
                    <a:lnTo>
                      <a:pt x="161" y="230"/>
                    </a:lnTo>
                    <a:lnTo>
                      <a:pt x="152" y="233"/>
                    </a:lnTo>
                    <a:lnTo>
                      <a:pt x="103" y="207"/>
                    </a:lnTo>
                    <a:lnTo>
                      <a:pt x="77" y="193"/>
                    </a:lnTo>
                    <a:lnTo>
                      <a:pt x="37" y="156"/>
                    </a:lnTo>
                    <a:lnTo>
                      <a:pt x="9" y="121"/>
                    </a:lnTo>
                    <a:lnTo>
                      <a:pt x="0" y="74"/>
                    </a:lnTo>
                    <a:lnTo>
                      <a:pt x="11" y="0"/>
                    </a:lnTo>
                    <a:lnTo>
                      <a:pt x="23" y="0"/>
                    </a:lnTo>
                    <a:close/>
                  </a:path>
                </a:pathLst>
              </a:custGeom>
              <a:solidFill>
                <a:srgbClr val="000000"/>
              </a:solidFill>
              <a:ln w="9525">
                <a:noFill/>
                <a:round/>
                <a:headEnd/>
                <a:tailEnd/>
              </a:ln>
            </p:spPr>
            <p:txBody>
              <a:bodyPr/>
              <a:lstStyle/>
              <a:p>
                <a:endParaRPr lang="en-US"/>
              </a:p>
            </p:txBody>
          </p:sp>
          <p:sp>
            <p:nvSpPr>
              <p:cNvPr id="74773" name="Freeform 215"/>
              <p:cNvSpPr>
                <a:spLocks/>
              </p:cNvSpPr>
              <p:nvPr/>
            </p:nvSpPr>
            <p:spPr bwMode="auto">
              <a:xfrm>
                <a:off x="3284" y="3368"/>
                <a:ext cx="79" cy="75"/>
              </a:xfrm>
              <a:custGeom>
                <a:avLst/>
                <a:gdLst>
                  <a:gd name="T0" fmla="*/ 9 w 157"/>
                  <a:gd name="T1" fmla="*/ 0 h 150"/>
                  <a:gd name="T2" fmla="*/ 28 w 157"/>
                  <a:gd name="T3" fmla="*/ 17 h 150"/>
                  <a:gd name="T4" fmla="*/ 47 w 157"/>
                  <a:gd name="T5" fmla="*/ 32 h 150"/>
                  <a:gd name="T6" fmla="*/ 65 w 157"/>
                  <a:gd name="T7" fmla="*/ 47 h 150"/>
                  <a:gd name="T8" fmla="*/ 81 w 157"/>
                  <a:gd name="T9" fmla="*/ 60 h 150"/>
                  <a:gd name="T10" fmla="*/ 115 w 157"/>
                  <a:gd name="T11" fmla="*/ 89 h 150"/>
                  <a:gd name="T12" fmla="*/ 133 w 157"/>
                  <a:gd name="T13" fmla="*/ 106 h 150"/>
                  <a:gd name="T14" fmla="*/ 152 w 157"/>
                  <a:gd name="T15" fmla="*/ 124 h 150"/>
                  <a:gd name="T16" fmla="*/ 157 w 157"/>
                  <a:gd name="T17" fmla="*/ 137 h 150"/>
                  <a:gd name="T18" fmla="*/ 152 w 157"/>
                  <a:gd name="T19" fmla="*/ 150 h 150"/>
                  <a:gd name="T20" fmla="*/ 127 w 157"/>
                  <a:gd name="T21" fmla="*/ 150 h 150"/>
                  <a:gd name="T22" fmla="*/ 93 w 157"/>
                  <a:gd name="T23" fmla="*/ 112 h 150"/>
                  <a:gd name="T24" fmla="*/ 65 w 157"/>
                  <a:gd name="T25" fmla="*/ 79 h 150"/>
                  <a:gd name="T26" fmla="*/ 36 w 157"/>
                  <a:gd name="T27" fmla="*/ 45 h 150"/>
                  <a:gd name="T28" fmla="*/ 19 w 157"/>
                  <a:gd name="T29" fmla="*/ 29 h 150"/>
                  <a:gd name="T30" fmla="*/ 1 w 157"/>
                  <a:gd name="T31" fmla="*/ 11 h 150"/>
                  <a:gd name="T32" fmla="*/ 0 w 157"/>
                  <a:gd name="T33" fmla="*/ 1 h 150"/>
                  <a:gd name="T34" fmla="*/ 9 w 157"/>
                  <a:gd name="T35" fmla="*/ 0 h 150"/>
                  <a:gd name="T36" fmla="*/ 9 w 157"/>
                  <a:gd name="T37" fmla="*/ 0 h 1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7"/>
                  <a:gd name="T58" fmla="*/ 0 h 150"/>
                  <a:gd name="T59" fmla="*/ 157 w 157"/>
                  <a:gd name="T60" fmla="*/ 150 h 1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7" h="150">
                    <a:moveTo>
                      <a:pt x="9" y="0"/>
                    </a:moveTo>
                    <a:lnTo>
                      <a:pt x="28" y="17"/>
                    </a:lnTo>
                    <a:lnTo>
                      <a:pt x="47" y="32"/>
                    </a:lnTo>
                    <a:lnTo>
                      <a:pt x="65" y="47"/>
                    </a:lnTo>
                    <a:lnTo>
                      <a:pt x="81" y="60"/>
                    </a:lnTo>
                    <a:lnTo>
                      <a:pt x="115" y="89"/>
                    </a:lnTo>
                    <a:lnTo>
                      <a:pt x="133" y="106"/>
                    </a:lnTo>
                    <a:lnTo>
                      <a:pt x="152" y="124"/>
                    </a:lnTo>
                    <a:lnTo>
                      <a:pt x="157" y="137"/>
                    </a:lnTo>
                    <a:lnTo>
                      <a:pt x="152" y="150"/>
                    </a:lnTo>
                    <a:lnTo>
                      <a:pt x="127" y="150"/>
                    </a:lnTo>
                    <a:lnTo>
                      <a:pt x="93" y="112"/>
                    </a:lnTo>
                    <a:lnTo>
                      <a:pt x="65" y="79"/>
                    </a:lnTo>
                    <a:lnTo>
                      <a:pt x="36" y="45"/>
                    </a:lnTo>
                    <a:lnTo>
                      <a:pt x="19" y="29"/>
                    </a:lnTo>
                    <a:lnTo>
                      <a:pt x="1" y="11"/>
                    </a:lnTo>
                    <a:lnTo>
                      <a:pt x="0" y="1"/>
                    </a:lnTo>
                    <a:lnTo>
                      <a:pt x="9" y="0"/>
                    </a:lnTo>
                    <a:close/>
                  </a:path>
                </a:pathLst>
              </a:custGeom>
              <a:solidFill>
                <a:srgbClr val="000000"/>
              </a:solidFill>
              <a:ln w="9525">
                <a:noFill/>
                <a:round/>
                <a:headEnd/>
                <a:tailEnd/>
              </a:ln>
            </p:spPr>
            <p:txBody>
              <a:bodyPr/>
              <a:lstStyle/>
              <a:p>
                <a:endParaRPr lang="en-US"/>
              </a:p>
            </p:txBody>
          </p:sp>
          <p:sp>
            <p:nvSpPr>
              <p:cNvPr id="74774" name="Freeform 216"/>
              <p:cNvSpPr>
                <a:spLocks/>
              </p:cNvSpPr>
              <p:nvPr/>
            </p:nvSpPr>
            <p:spPr bwMode="auto">
              <a:xfrm>
                <a:off x="3040" y="3286"/>
                <a:ext cx="139" cy="37"/>
              </a:xfrm>
              <a:custGeom>
                <a:avLst/>
                <a:gdLst>
                  <a:gd name="T0" fmla="*/ 65 w 276"/>
                  <a:gd name="T1" fmla="*/ 0 h 76"/>
                  <a:gd name="T2" fmla="*/ 269 w 276"/>
                  <a:gd name="T3" fmla="*/ 49 h 76"/>
                  <a:gd name="T4" fmla="*/ 276 w 276"/>
                  <a:gd name="T5" fmla="*/ 67 h 76"/>
                  <a:gd name="T6" fmla="*/ 266 w 276"/>
                  <a:gd name="T7" fmla="*/ 76 h 76"/>
                  <a:gd name="T8" fmla="*/ 250 w 276"/>
                  <a:gd name="T9" fmla="*/ 76 h 76"/>
                  <a:gd name="T10" fmla="*/ 190 w 276"/>
                  <a:gd name="T11" fmla="*/ 58 h 76"/>
                  <a:gd name="T12" fmla="*/ 130 w 276"/>
                  <a:gd name="T13" fmla="*/ 41 h 76"/>
                  <a:gd name="T14" fmla="*/ 68 w 276"/>
                  <a:gd name="T15" fmla="*/ 26 h 76"/>
                  <a:gd name="T16" fmla="*/ 7 w 276"/>
                  <a:gd name="T17" fmla="*/ 17 h 76"/>
                  <a:gd name="T18" fmla="*/ 0 w 276"/>
                  <a:gd name="T19" fmla="*/ 12 h 76"/>
                  <a:gd name="T20" fmla="*/ 19 w 276"/>
                  <a:gd name="T21" fmla="*/ 6 h 76"/>
                  <a:gd name="T22" fmla="*/ 65 w 276"/>
                  <a:gd name="T23" fmla="*/ 0 h 76"/>
                  <a:gd name="T24" fmla="*/ 65 w 276"/>
                  <a:gd name="T25" fmla="*/ 0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6"/>
                  <a:gd name="T40" fmla="*/ 0 h 76"/>
                  <a:gd name="T41" fmla="*/ 276 w 276"/>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6" h="76">
                    <a:moveTo>
                      <a:pt x="65" y="0"/>
                    </a:moveTo>
                    <a:lnTo>
                      <a:pt x="269" y="49"/>
                    </a:lnTo>
                    <a:lnTo>
                      <a:pt x="276" y="67"/>
                    </a:lnTo>
                    <a:lnTo>
                      <a:pt x="266" y="76"/>
                    </a:lnTo>
                    <a:lnTo>
                      <a:pt x="250" y="76"/>
                    </a:lnTo>
                    <a:lnTo>
                      <a:pt x="190" y="58"/>
                    </a:lnTo>
                    <a:lnTo>
                      <a:pt x="130" y="41"/>
                    </a:lnTo>
                    <a:lnTo>
                      <a:pt x="68" y="26"/>
                    </a:lnTo>
                    <a:lnTo>
                      <a:pt x="7" y="17"/>
                    </a:lnTo>
                    <a:lnTo>
                      <a:pt x="0" y="12"/>
                    </a:lnTo>
                    <a:lnTo>
                      <a:pt x="19" y="6"/>
                    </a:lnTo>
                    <a:lnTo>
                      <a:pt x="65" y="0"/>
                    </a:lnTo>
                    <a:close/>
                  </a:path>
                </a:pathLst>
              </a:custGeom>
              <a:solidFill>
                <a:srgbClr val="000000"/>
              </a:solidFill>
              <a:ln w="9525">
                <a:noFill/>
                <a:round/>
                <a:headEnd/>
                <a:tailEnd/>
              </a:ln>
            </p:spPr>
            <p:txBody>
              <a:bodyPr/>
              <a:lstStyle/>
              <a:p>
                <a:endParaRPr lang="en-US"/>
              </a:p>
            </p:txBody>
          </p:sp>
          <p:sp>
            <p:nvSpPr>
              <p:cNvPr id="74775" name="Freeform 217"/>
              <p:cNvSpPr>
                <a:spLocks/>
              </p:cNvSpPr>
              <p:nvPr/>
            </p:nvSpPr>
            <p:spPr bwMode="auto">
              <a:xfrm>
                <a:off x="2568" y="3173"/>
                <a:ext cx="252" cy="61"/>
              </a:xfrm>
              <a:custGeom>
                <a:avLst/>
                <a:gdLst>
                  <a:gd name="T0" fmla="*/ 35 w 503"/>
                  <a:gd name="T1" fmla="*/ 0 h 123"/>
                  <a:gd name="T2" fmla="*/ 218 w 503"/>
                  <a:gd name="T3" fmla="*/ 36 h 123"/>
                  <a:gd name="T4" fmla="*/ 299 w 503"/>
                  <a:gd name="T5" fmla="*/ 52 h 123"/>
                  <a:gd name="T6" fmla="*/ 381 w 503"/>
                  <a:gd name="T7" fmla="*/ 70 h 123"/>
                  <a:gd name="T8" fmla="*/ 440 w 503"/>
                  <a:gd name="T9" fmla="*/ 89 h 123"/>
                  <a:gd name="T10" fmla="*/ 467 w 503"/>
                  <a:gd name="T11" fmla="*/ 101 h 123"/>
                  <a:gd name="T12" fmla="*/ 499 w 503"/>
                  <a:gd name="T13" fmla="*/ 110 h 123"/>
                  <a:gd name="T14" fmla="*/ 503 w 503"/>
                  <a:gd name="T15" fmla="*/ 118 h 123"/>
                  <a:gd name="T16" fmla="*/ 496 w 503"/>
                  <a:gd name="T17" fmla="*/ 123 h 123"/>
                  <a:gd name="T18" fmla="*/ 388 w 503"/>
                  <a:gd name="T19" fmla="*/ 103 h 123"/>
                  <a:gd name="T20" fmla="*/ 314 w 503"/>
                  <a:gd name="T21" fmla="*/ 85 h 123"/>
                  <a:gd name="T22" fmla="*/ 242 w 503"/>
                  <a:gd name="T23" fmla="*/ 71 h 123"/>
                  <a:gd name="T24" fmla="*/ 181 w 503"/>
                  <a:gd name="T25" fmla="*/ 58 h 123"/>
                  <a:gd name="T26" fmla="*/ 121 w 503"/>
                  <a:gd name="T27" fmla="*/ 45 h 123"/>
                  <a:gd name="T28" fmla="*/ 0 w 503"/>
                  <a:gd name="T29" fmla="*/ 24 h 123"/>
                  <a:gd name="T30" fmla="*/ 11 w 503"/>
                  <a:gd name="T31" fmla="*/ 12 h 123"/>
                  <a:gd name="T32" fmla="*/ 35 w 503"/>
                  <a:gd name="T33" fmla="*/ 0 h 123"/>
                  <a:gd name="T34" fmla="*/ 35 w 503"/>
                  <a:gd name="T35" fmla="*/ 0 h 1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3"/>
                  <a:gd name="T55" fmla="*/ 0 h 123"/>
                  <a:gd name="T56" fmla="*/ 503 w 503"/>
                  <a:gd name="T57" fmla="*/ 123 h 1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3" h="123">
                    <a:moveTo>
                      <a:pt x="35" y="0"/>
                    </a:moveTo>
                    <a:lnTo>
                      <a:pt x="218" y="36"/>
                    </a:lnTo>
                    <a:lnTo>
                      <a:pt x="299" y="52"/>
                    </a:lnTo>
                    <a:lnTo>
                      <a:pt x="381" y="70"/>
                    </a:lnTo>
                    <a:lnTo>
                      <a:pt x="440" y="89"/>
                    </a:lnTo>
                    <a:lnTo>
                      <a:pt x="467" y="101"/>
                    </a:lnTo>
                    <a:lnTo>
                      <a:pt x="499" y="110"/>
                    </a:lnTo>
                    <a:lnTo>
                      <a:pt x="503" y="118"/>
                    </a:lnTo>
                    <a:lnTo>
                      <a:pt x="496" y="123"/>
                    </a:lnTo>
                    <a:lnTo>
                      <a:pt x="388" y="103"/>
                    </a:lnTo>
                    <a:lnTo>
                      <a:pt x="314" y="85"/>
                    </a:lnTo>
                    <a:lnTo>
                      <a:pt x="242" y="71"/>
                    </a:lnTo>
                    <a:lnTo>
                      <a:pt x="181" y="58"/>
                    </a:lnTo>
                    <a:lnTo>
                      <a:pt x="121" y="45"/>
                    </a:lnTo>
                    <a:lnTo>
                      <a:pt x="0" y="24"/>
                    </a:lnTo>
                    <a:lnTo>
                      <a:pt x="11" y="12"/>
                    </a:lnTo>
                    <a:lnTo>
                      <a:pt x="35" y="0"/>
                    </a:lnTo>
                    <a:close/>
                  </a:path>
                </a:pathLst>
              </a:custGeom>
              <a:solidFill>
                <a:srgbClr val="000000"/>
              </a:solidFill>
              <a:ln w="9525">
                <a:noFill/>
                <a:round/>
                <a:headEnd/>
                <a:tailEnd/>
              </a:ln>
            </p:spPr>
            <p:txBody>
              <a:bodyPr/>
              <a:lstStyle/>
              <a:p>
                <a:endParaRPr lang="en-US"/>
              </a:p>
            </p:txBody>
          </p:sp>
          <p:sp>
            <p:nvSpPr>
              <p:cNvPr id="74776" name="Freeform 218"/>
              <p:cNvSpPr>
                <a:spLocks/>
              </p:cNvSpPr>
              <p:nvPr/>
            </p:nvSpPr>
            <p:spPr bwMode="auto">
              <a:xfrm>
                <a:off x="3265" y="2736"/>
                <a:ext cx="25" cy="129"/>
              </a:xfrm>
              <a:custGeom>
                <a:avLst/>
                <a:gdLst>
                  <a:gd name="T0" fmla="*/ 21 w 50"/>
                  <a:gd name="T1" fmla="*/ 0 h 257"/>
                  <a:gd name="T2" fmla="*/ 14 w 50"/>
                  <a:gd name="T3" fmla="*/ 97 h 257"/>
                  <a:gd name="T4" fmla="*/ 17 w 50"/>
                  <a:gd name="T5" fmla="*/ 113 h 257"/>
                  <a:gd name="T6" fmla="*/ 26 w 50"/>
                  <a:gd name="T7" fmla="*/ 127 h 257"/>
                  <a:gd name="T8" fmla="*/ 45 w 50"/>
                  <a:gd name="T9" fmla="*/ 154 h 257"/>
                  <a:gd name="T10" fmla="*/ 50 w 50"/>
                  <a:gd name="T11" fmla="*/ 216 h 257"/>
                  <a:gd name="T12" fmla="*/ 36 w 50"/>
                  <a:gd name="T13" fmla="*/ 257 h 257"/>
                  <a:gd name="T14" fmla="*/ 23 w 50"/>
                  <a:gd name="T15" fmla="*/ 255 h 257"/>
                  <a:gd name="T16" fmla="*/ 23 w 50"/>
                  <a:gd name="T17" fmla="*/ 214 h 257"/>
                  <a:gd name="T18" fmla="*/ 21 w 50"/>
                  <a:gd name="T19" fmla="*/ 165 h 257"/>
                  <a:gd name="T20" fmla="*/ 0 w 50"/>
                  <a:gd name="T21" fmla="*/ 97 h 257"/>
                  <a:gd name="T22" fmla="*/ 7 w 50"/>
                  <a:gd name="T23" fmla="*/ 0 h 257"/>
                  <a:gd name="T24" fmla="*/ 21 w 50"/>
                  <a:gd name="T25" fmla="*/ 0 h 257"/>
                  <a:gd name="T26" fmla="*/ 21 w 50"/>
                  <a:gd name="T27" fmla="*/ 0 h 2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257"/>
                  <a:gd name="T44" fmla="*/ 50 w 50"/>
                  <a:gd name="T45" fmla="*/ 257 h 2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257">
                    <a:moveTo>
                      <a:pt x="21" y="0"/>
                    </a:moveTo>
                    <a:lnTo>
                      <a:pt x="14" y="97"/>
                    </a:lnTo>
                    <a:lnTo>
                      <a:pt x="17" y="113"/>
                    </a:lnTo>
                    <a:lnTo>
                      <a:pt x="26" y="127"/>
                    </a:lnTo>
                    <a:lnTo>
                      <a:pt x="45" y="154"/>
                    </a:lnTo>
                    <a:lnTo>
                      <a:pt x="50" y="216"/>
                    </a:lnTo>
                    <a:lnTo>
                      <a:pt x="36" y="257"/>
                    </a:lnTo>
                    <a:lnTo>
                      <a:pt x="23" y="255"/>
                    </a:lnTo>
                    <a:lnTo>
                      <a:pt x="23" y="214"/>
                    </a:lnTo>
                    <a:lnTo>
                      <a:pt x="21" y="165"/>
                    </a:lnTo>
                    <a:lnTo>
                      <a:pt x="0" y="97"/>
                    </a:lnTo>
                    <a:lnTo>
                      <a:pt x="7" y="0"/>
                    </a:lnTo>
                    <a:lnTo>
                      <a:pt x="21" y="0"/>
                    </a:lnTo>
                    <a:close/>
                  </a:path>
                </a:pathLst>
              </a:custGeom>
              <a:solidFill>
                <a:srgbClr val="000000"/>
              </a:solidFill>
              <a:ln w="9525">
                <a:noFill/>
                <a:round/>
                <a:headEnd/>
                <a:tailEnd/>
              </a:ln>
            </p:spPr>
            <p:txBody>
              <a:bodyPr/>
              <a:lstStyle/>
              <a:p>
                <a:endParaRPr lang="en-US"/>
              </a:p>
            </p:txBody>
          </p:sp>
          <p:sp>
            <p:nvSpPr>
              <p:cNvPr id="74777" name="Freeform 219"/>
              <p:cNvSpPr>
                <a:spLocks/>
              </p:cNvSpPr>
              <p:nvPr/>
            </p:nvSpPr>
            <p:spPr bwMode="auto">
              <a:xfrm>
                <a:off x="3277" y="2901"/>
                <a:ext cx="52" cy="18"/>
              </a:xfrm>
              <a:custGeom>
                <a:avLst/>
                <a:gdLst>
                  <a:gd name="T0" fmla="*/ 7 w 104"/>
                  <a:gd name="T1" fmla="*/ 0 h 36"/>
                  <a:gd name="T2" fmla="*/ 71 w 104"/>
                  <a:gd name="T3" fmla="*/ 9 h 36"/>
                  <a:gd name="T4" fmla="*/ 95 w 104"/>
                  <a:gd name="T5" fmla="*/ 8 h 36"/>
                  <a:gd name="T6" fmla="*/ 104 w 104"/>
                  <a:gd name="T7" fmla="*/ 9 h 36"/>
                  <a:gd name="T8" fmla="*/ 101 w 104"/>
                  <a:gd name="T9" fmla="*/ 18 h 36"/>
                  <a:gd name="T10" fmla="*/ 72 w 104"/>
                  <a:gd name="T11" fmla="*/ 36 h 36"/>
                  <a:gd name="T12" fmla="*/ 4 w 104"/>
                  <a:gd name="T13" fmla="*/ 14 h 36"/>
                  <a:gd name="T14" fmla="*/ 0 w 104"/>
                  <a:gd name="T15" fmla="*/ 6 h 36"/>
                  <a:gd name="T16" fmla="*/ 7 w 104"/>
                  <a:gd name="T17" fmla="*/ 0 h 36"/>
                  <a:gd name="T18" fmla="*/ 7 w 104"/>
                  <a:gd name="T19" fmla="*/ 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36"/>
                  <a:gd name="T32" fmla="*/ 104 w 104"/>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36">
                    <a:moveTo>
                      <a:pt x="7" y="0"/>
                    </a:moveTo>
                    <a:lnTo>
                      <a:pt x="71" y="9"/>
                    </a:lnTo>
                    <a:lnTo>
                      <a:pt x="95" y="8"/>
                    </a:lnTo>
                    <a:lnTo>
                      <a:pt x="104" y="9"/>
                    </a:lnTo>
                    <a:lnTo>
                      <a:pt x="101" y="18"/>
                    </a:lnTo>
                    <a:lnTo>
                      <a:pt x="72" y="36"/>
                    </a:lnTo>
                    <a:lnTo>
                      <a:pt x="4" y="14"/>
                    </a:lnTo>
                    <a:lnTo>
                      <a:pt x="0" y="6"/>
                    </a:lnTo>
                    <a:lnTo>
                      <a:pt x="7" y="0"/>
                    </a:lnTo>
                    <a:close/>
                  </a:path>
                </a:pathLst>
              </a:custGeom>
              <a:solidFill>
                <a:srgbClr val="000000"/>
              </a:solidFill>
              <a:ln w="9525">
                <a:noFill/>
                <a:round/>
                <a:headEnd/>
                <a:tailEnd/>
              </a:ln>
            </p:spPr>
            <p:txBody>
              <a:bodyPr/>
              <a:lstStyle/>
              <a:p>
                <a:endParaRPr lang="en-US"/>
              </a:p>
            </p:txBody>
          </p:sp>
          <p:sp>
            <p:nvSpPr>
              <p:cNvPr id="74778" name="Freeform 220"/>
              <p:cNvSpPr>
                <a:spLocks/>
              </p:cNvSpPr>
              <p:nvPr/>
            </p:nvSpPr>
            <p:spPr bwMode="auto">
              <a:xfrm>
                <a:off x="3290" y="2909"/>
                <a:ext cx="39" cy="96"/>
              </a:xfrm>
              <a:custGeom>
                <a:avLst/>
                <a:gdLst>
                  <a:gd name="T0" fmla="*/ 14 w 79"/>
                  <a:gd name="T1" fmla="*/ 4 h 192"/>
                  <a:gd name="T2" fmla="*/ 35 w 79"/>
                  <a:gd name="T3" fmla="*/ 72 h 192"/>
                  <a:gd name="T4" fmla="*/ 47 w 79"/>
                  <a:gd name="T5" fmla="*/ 103 h 192"/>
                  <a:gd name="T6" fmla="*/ 67 w 79"/>
                  <a:gd name="T7" fmla="*/ 140 h 192"/>
                  <a:gd name="T8" fmla="*/ 77 w 79"/>
                  <a:gd name="T9" fmla="*/ 183 h 192"/>
                  <a:gd name="T10" fmla="*/ 79 w 79"/>
                  <a:gd name="T11" fmla="*/ 187 h 192"/>
                  <a:gd name="T12" fmla="*/ 77 w 79"/>
                  <a:gd name="T13" fmla="*/ 192 h 192"/>
                  <a:gd name="T14" fmla="*/ 68 w 79"/>
                  <a:gd name="T15" fmla="*/ 192 h 192"/>
                  <a:gd name="T16" fmla="*/ 38 w 79"/>
                  <a:gd name="T17" fmla="*/ 157 h 192"/>
                  <a:gd name="T18" fmla="*/ 14 w 79"/>
                  <a:gd name="T19" fmla="*/ 83 h 192"/>
                  <a:gd name="T20" fmla="*/ 0 w 79"/>
                  <a:gd name="T21" fmla="*/ 9 h 192"/>
                  <a:gd name="T22" fmla="*/ 5 w 79"/>
                  <a:gd name="T23" fmla="*/ 0 h 192"/>
                  <a:gd name="T24" fmla="*/ 14 w 79"/>
                  <a:gd name="T25" fmla="*/ 4 h 192"/>
                  <a:gd name="T26" fmla="*/ 14 w 79"/>
                  <a:gd name="T27" fmla="*/ 4 h 1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9"/>
                  <a:gd name="T43" fmla="*/ 0 h 192"/>
                  <a:gd name="T44" fmla="*/ 79 w 79"/>
                  <a:gd name="T45" fmla="*/ 192 h 1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9" h="192">
                    <a:moveTo>
                      <a:pt x="14" y="4"/>
                    </a:moveTo>
                    <a:lnTo>
                      <a:pt x="35" y="72"/>
                    </a:lnTo>
                    <a:lnTo>
                      <a:pt x="47" y="103"/>
                    </a:lnTo>
                    <a:lnTo>
                      <a:pt x="67" y="140"/>
                    </a:lnTo>
                    <a:lnTo>
                      <a:pt x="77" y="183"/>
                    </a:lnTo>
                    <a:lnTo>
                      <a:pt x="79" y="187"/>
                    </a:lnTo>
                    <a:lnTo>
                      <a:pt x="77" y="192"/>
                    </a:lnTo>
                    <a:lnTo>
                      <a:pt x="68" y="192"/>
                    </a:lnTo>
                    <a:lnTo>
                      <a:pt x="38" y="157"/>
                    </a:lnTo>
                    <a:lnTo>
                      <a:pt x="14" y="83"/>
                    </a:lnTo>
                    <a:lnTo>
                      <a:pt x="0" y="9"/>
                    </a:lnTo>
                    <a:lnTo>
                      <a:pt x="5" y="0"/>
                    </a:lnTo>
                    <a:lnTo>
                      <a:pt x="14" y="4"/>
                    </a:lnTo>
                    <a:close/>
                  </a:path>
                </a:pathLst>
              </a:custGeom>
              <a:solidFill>
                <a:srgbClr val="000000"/>
              </a:solidFill>
              <a:ln w="9525">
                <a:noFill/>
                <a:round/>
                <a:headEnd/>
                <a:tailEnd/>
              </a:ln>
            </p:spPr>
            <p:txBody>
              <a:bodyPr/>
              <a:lstStyle/>
              <a:p>
                <a:endParaRPr lang="en-US"/>
              </a:p>
            </p:txBody>
          </p:sp>
          <p:sp>
            <p:nvSpPr>
              <p:cNvPr id="74779" name="Freeform 221"/>
              <p:cNvSpPr>
                <a:spLocks/>
              </p:cNvSpPr>
              <p:nvPr/>
            </p:nvSpPr>
            <p:spPr bwMode="auto">
              <a:xfrm>
                <a:off x="3321" y="2938"/>
                <a:ext cx="47" cy="14"/>
              </a:xfrm>
              <a:custGeom>
                <a:avLst/>
                <a:gdLst>
                  <a:gd name="T0" fmla="*/ 8 w 95"/>
                  <a:gd name="T1" fmla="*/ 5 h 27"/>
                  <a:gd name="T2" fmla="*/ 46 w 95"/>
                  <a:gd name="T3" fmla="*/ 6 h 27"/>
                  <a:gd name="T4" fmla="*/ 82 w 95"/>
                  <a:gd name="T5" fmla="*/ 0 h 27"/>
                  <a:gd name="T6" fmla="*/ 95 w 95"/>
                  <a:gd name="T7" fmla="*/ 14 h 27"/>
                  <a:gd name="T8" fmla="*/ 91 w 95"/>
                  <a:gd name="T9" fmla="*/ 23 h 27"/>
                  <a:gd name="T10" fmla="*/ 82 w 95"/>
                  <a:gd name="T11" fmla="*/ 27 h 27"/>
                  <a:gd name="T12" fmla="*/ 3 w 95"/>
                  <a:gd name="T13" fmla="*/ 17 h 27"/>
                  <a:gd name="T14" fmla="*/ 0 w 95"/>
                  <a:gd name="T15" fmla="*/ 8 h 27"/>
                  <a:gd name="T16" fmla="*/ 8 w 95"/>
                  <a:gd name="T17" fmla="*/ 5 h 27"/>
                  <a:gd name="T18" fmla="*/ 8 w 95"/>
                  <a:gd name="T19" fmla="*/ 5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27"/>
                  <a:gd name="T32" fmla="*/ 95 w 95"/>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27">
                    <a:moveTo>
                      <a:pt x="8" y="5"/>
                    </a:moveTo>
                    <a:lnTo>
                      <a:pt x="46" y="6"/>
                    </a:lnTo>
                    <a:lnTo>
                      <a:pt x="82" y="0"/>
                    </a:lnTo>
                    <a:lnTo>
                      <a:pt x="95" y="14"/>
                    </a:lnTo>
                    <a:lnTo>
                      <a:pt x="91" y="23"/>
                    </a:lnTo>
                    <a:lnTo>
                      <a:pt x="82" y="27"/>
                    </a:lnTo>
                    <a:lnTo>
                      <a:pt x="3" y="17"/>
                    </a:lnTo>
                    <a:lnTo>
                      <a:pt x="0" y="8"/>
                    </a:lnTo>
                    <a:lnTo>
                      <a:pt x="8" y="5"/>
                    </a:lnTo>
                    <a:close/>
                  </a:path>
                </a:pathLst>
              </a:custGeom>
              <a:solidFill>
                <a:srgbClr val="000000"/>
              </a:solidFill>
              <a:ln w="9525">
                <a:noFill/>
                <a:round/>
                <a:headEnd/>
                <a:tailEnd/>
              </a:ln>
            </p:spPr>
            <p:txBody>
              <a:bodyPr/>
              <a:lstStyle/>
              <a:p>
                <a:endParaRPr lang="en-US"/>
              </a:p>
            </p:txBody>
          </p:sp>
          <p:sp>
            <p:nvSpPr>
              <p:cNvPr id="74780" name="Freeform 222"/>
              <p:cNvSpPr>
                <a:spLocks/>
              </p:cNvSpPr>
              <p:nvPr/>
            </p:nvSpPr>
            <p:spPr bwMode="auto">
              <a:xfrm>
                <a:off x="1568" y="3207"/>
                <a:ext cx="302" cy="111"/>
              </a:xfrm>
              <a:custGeom>
                <a:avLst/>
                <a:gdLst>
                  <a:gd name="T0" fmla="*/ 0 w 603"/>
                  <a:gd name="T1" fmla="*/ 207 h 222"/>
                  <a:gd name="T2" fmla="*/ 121 w 603"/>
                  <a:gd name="T3" fmla="*/ 162 h 222"/>
                  <a:gd name="T4" fmla="*/ 162 w 603"/>
                  <a:gd name="T5" fmla="*/ 142 h 222"/>
                  <a:gd name="T6" fmla="*/ 194 w 603"/>
                  <a:gd name="T7" fmla="*/ 130 h 222"/>
                  <a:gd name="T8" fmla="*/ 241 w 603"/>
                  <a:gd name="T9" fmla="*/ 112 h 222"/>
                  <a:gd name="T10" fmla="*/ 295 w 603"/>
                  <a:gd name="T11" fmla="*/ 86 h 222"/>
                  <a:gd name="T12" fmla="*/ 321 w 603"/>
                  <a:gd name="T13" fmla="*/ 74 h 222"/>
                  <a:gd name="T14" fmla="*/ 350 w 603"/>
                  <a:gd name="T15" fmla="*/ 64 h 222"/>
                  <a:gd name="T16" fmla="*/ 374 w 603"/>
                  <a:gd name="T17" fmla="*/ 58 h 222"/>
                  <a:gd name="T18" fmla="*/ 430 w 603"/>
                  <a:gd name="T19" fmla="*/ 39 h 222"/>
                  <a:gd name="T20" fmla="*/ 478 w 603"/>
                  <a:gd name="T21" fmla="*/ 24 h 222"/>
                  <a:gd name="T22" fmla="*/ 526 w 603"/>
                  <a:gd name="T23" fmla="*/ 12 h 222"/>
                  <a:gd name="T24" fmla="*/ 581 w 603"/>
                  <a:gd name="T25" fmla="*/ 0 h 222"/>
                  <a:gd name="T26" fmla="*/ 596 w 603"/>
                  <a:gd name="T27" fmla="*/ 5 h 222"/>
                  <a:gd name="T28" fmla="*/ 603 w 603"/>
                  <a:gd name="T29" fmla="*/ 17 h 222"/>
                  <a:gd name="T30" fmla="*/ 600 w 603"/>
                  <a:gd name="T31" fmla="*/ 30 h 222"/>
                  <a:gd name="T32" fmla="*/ 587 w 603"/>
                  <a:gd name="T33" fmla="*/ 39 h 222"/>
                  <a:gd name="T34" fmla="*/ 386 w 603"/>
                  <a:gd name="T35" fmla="*/ 91 h 222"/>
                  <a:gd name="T36" fmla="*/ 362 w 603"/>
                  <a:gd name="T37" fmla="*/ 101 h 222"/>
                  <a:gd name="T38" fmla="*/ 250 w 603"/>
                  <a:gd name="T39" fmla="*/ 136 h 222"/>
                  <a:gd name="T40" fmla="*/ 139 w 603"/>
                  <a:gd name="T41" fmla="*/ 184 h 222"/>
                  <a:gd name="T42" fmla="*/ 105 w 603"/>
                  <a:gd name="T43" fmla="*/ 198 h 222"/>
                  <a:gd name="T44" fmla="*/ 28 w 603"/>
                  <a:gd name="T45" fmla="*/ 222 h 222"/>
                  <a:gd name="T46" fmla="*/ 0 w 603"/>
                  <a:gd name="T47" fmla="*/ 207 h 222"/>
                  <a:gd name="T48" fmla="*/ 0 w 603"/>
                  <a:gd name="T49" fmla="*/ 207 h 2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3"/>
                  <a:gd name="T76" fmla="*/ 0 h 222"/>
                  <a:gd name="T77" fmla="*/ 603 w 603"/>
                  <a:gd name="T78" fmla="*/ 222 h 2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3" h="222">
                    <a:moveTo>
                      <a:pt x="0" y="207"/>
                    </a:moveTo>
                    <a:lnTo>
                      <a:pt x="121" y="162"/>
                    </a:lnTo>
                    <a:lnTo>
                      <a:pt x="162" y="142"/>
                    </a:lnTo>
                    <a:lnTo>
                      <a:pt x="194" y="130"/>
                    </a:lnTo>
                    <a:lnTo>
                      <a:pt x="241" y="112"/>
                    </a:lnTo>
                    <a:lnTo>
                      <a:pt x="295" y="86"/>
                    </a:lnTo>
                    <a:lnTo>
                      <a:pt x="321" y="74"/>
                    </a:lnTo>
                    <a:lnTo>
                      <a:pt x="350" y="64"/>
                    </a:lnTo>
                    <a:lnTo>
                      <a:pt x="374" y="58"/>
                    </a:lnTo>
                    <a:lnTo>
                      <a:pt x="430" y="39"/>
                    </a:lnTo>
                    <a:lnTo>
                      <a:pt x="478" y="24"/>
                    </a:lnTo>
                    <a:lnTo>
                      <a:pt x="526" y="12"/>
                    </a:lnTo>
                    <a:lnTo>
                      <a:pt x="581" y="0"/>
                    </a:lnTo>
                    <a:lnTo>
                      <a:pt x="596" y="5"/>
                    </a:lnTo>
                    <a:lnTo>
                      <a:pt x="603" y="17"/>
                    </a:lnTo>
                    <a:lnTo>
                      <a:pt x="600" y="30"/>
                    </a:lnTo>
                    <a:lnTo>
                      <a:pt x="587" y="39"/>
                    </a:lnTo>
                    <a:lnTo>
                      <a:pt x="386" y="91"/>
                    </a:lnTo>
                    <a:lnTo>
                      <a:pt x="362" y="101"/>
                    </a:lnTo>
                    <a:lnTo>
                      <a:pt x="250" y="136"/>
                    </a:lnTo>
                    <a:lnTo>
                      <a:pt x="139" y="184"/>
                    </a:lnTo>
                    <a:lnTo>
                      <a:pt x="105" y="198"/>
                    </a:lnTo>
                    <a:lnTo>
                      <a:pt x="28" y="222"/>
                    </a:lnTo>
                    <a:lnTo>
                      <a:pt x="0" y="207"/>
                    </a:lnTo>
                    <a:close/>
                  </a:path>
                </a:pathLst>
              </a:custGeom>
              <a:solidFill>
                <a:srgbClr val="000000"/>
              </a:solidFill>
              <a:ln w="9525">
                <a:noFill/>
                <a:round/>
                <a:headEnd/>
                <a:tailEnd/>
              </a:ln>
            </p:spPr>
            <p:txBody>
              <a:bodyPr/>
              <a:lstStyle/>
              <a:p>
                <a:endParaRPr lang="en-US"/>
              </a:p>
            </p:txBody>
          </p:sp>
          <p:sp>
            <p:nvSpPr>
              <p:cNvPr id="74781" name="Freeform 223"/>
              <p:cNvSpPr>
                <a:spLocks/>
              </p:cNvSpPr>
              <p:nvPr/>
            </p:nvSpPr>
            <p:spPr bwMode="auto">
              <a:xfrm>
                <a:off x="2102" y="3145"/>
                <a:ext cx="47" cy="22"/>
              </a:xfrm>
              <a:custGeom>
                <a:avLst/>
                <a:gdLst>
                  <a:gd name="T0" fmla="*/ 17 w 94"/>
                  <a:gd name="T1" fmla="*/ 5 h 44"/>
                  <a:gd name="T2" fmla="*/ 87 w 94"/>
                  <a:gd name="T3" fmla="*/ 0 h 44"/>
                  <a:gd name="T4" fmla="*/ 94 w 94"/>
                  <a:gd name="T5" fmla="*/ 6 h 44"/>
                  <a:gd name="T6" fmla="*/ 90 w 94"/>
                  <a:gd name="T7" fmla="*/ 14 h 44"/>
                  <a:gd name="T8" fmla="*/ 56 w 94"/>
                  <a:gd name="T9" fmla="*/ 30 h 44"/>
                  <a:gd name="T10" fmla="*/ 22 w 94"/>
                  <a:gd name="T11" fmla="*/ 44 h 44"/>
                  <a:gd name="T12" fmla="*/ 6 w 94"/>
                  <a:gd name="T13" fmla="*/ 40 h 44"/>
                  <a:gd name="T14" fmla="*/ 0 w 94"/>
                  <a:gd name="T15" fmla="*/ 26 h 44"/>
                  <a:gd name="T16" fmla="*/ 3 w 94"/>
                  <a:gd name="T17" fmla="*/ 12 h 44"/>
                  <a:gd name="T18" fmla="*/ 17 w 94"/>
                  <a:gd name="T19" fmla="*/ 5 h 44"/>
                  <a:gd name="T20" fmla="*/ 17 w 94"/>
                  <a:gd name="T21" fmla="*/ 5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44"/>
                  <a:gd name="T35" fmla="*/ 94 w 94"/>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44">
                    <a:moveTo>
                      <a:pt x="17" y="5"/>
                    </a:moveTo>
                    <a:lnTo>
                      <a:pt x="87" y="0"/>
                    </a:lnTo>
                    <a:lnTo>
                      <a:pt x="94" y="6"/>
                    </a:lnTo>
                    <a:lnTo>
                      <a:pt x="90" y="14"/>
                    </a:lnTo>
                    <a:lnTo>
                      <a:pt x="56" y="30"/>
                    </a:lnTo>
                    <a:lnTo>
                      <a:pt x="22" y="44"/>
                    </a:lnTo>
                    <a:lnTo>
                      <a:pt x="6" y="40"/>
                    </a:lnTo>
                    <a:lnTo>
                      <a:pt x="0" y="26"/>
                    </a:lnTo>
                    <a:lnTo>
                      <a:pt x="3" y="12"/>
                    </a:lnTo>
                    <a:lnTo>
                      <a:pt x="17" y="5"/>
                    </a:lnTo>
                    <a:close/>
                  </a:path>
                </a:pathLst>
              </a:custGeom>
              <a:solidFill>
                <a:srgbClr val="000000"/>
              </a:solidFill>
              <a:ln w="9525">
                <a:noFill/>
                <a:round/>
                <a:headEnd/>
                <a:tailEnd/>
              </a:ln>
            </p:spPr>
            <p:txBody>
              <a:bodyPr/>
              <a:lstStyle/>
              <a:p>
                <a:endParaRPr lang="en-US"/>
              </a:p>
            </p:txBody>
          </p:sp>
          <p:sp>
            <p:nvSpPr>
              <p:cNvPr id="74782" name="Freeform 224"/>
              <p:cNvSpPr>
                <a:spLocks/>
              </p:cNvSpPr>
              <p:nvPr/>
            </p:nvSpPr>
            <p:spPr bwMode="auto">
              <a:xfrm>
                <a:off x="1641" y="3264"/>
                <a:ext cx="242" cy="90"/>
              </a:xfrm>
              <a:custGeom>
                <a:avLst/>
                <a:gdLst>
                  <a:gd name="T0" fmla="*/ 486 w 486"/>
                  <a:gd name="T1" fmla="*/ 12 h 180"/>
                  <a:gd name="T2" fmla="*/ 440 w 486"/>
                  <a:gd name="T3" fmla="*/ 36 h 180"/>
                  <a:gd name="T4" fmla="*/ 399 w 486"/>
                  <a:gd name="T5" fmla="*/ 57 h 180"/>
                  <a:gd name="T6" fmla="*/ 356 w 486"/>
                  <a:gd name="T7" fmla="*/ 76 h 180"/>
                  <a:gd name="T8" fmla="*/ 307 w 486"/>
                  <a:gd name="T9" fmla="*/ 92 h 180"/>
                  <a:gd name="T10" fmla="*/ 10 w 486"/>
                  <a:gd name="T11" fmla="*/ 180 h 180"/>
                  <a:gd name="T12" fmla="*/ 0 w 486"/>
                  <a:gd name="T13" fmla="*/ 175 h 180"/>
                  <a:gd name="T14" fmla="*/ 5 w 486"/>
                  <a:gd name="T15" fmla="*/ 166 h 180"/>
                  <a:gd name="T16" fmla="*/ 46 w 486"/>
                  <a:gd name="T17" fmla="*/ 151 h 180"/>
                  <a:gd name="T18" fmla="*/ 84 w 486"/>
                  <a:gd name="T19" fmla="*/ 136 h 180"/>
                  <a:gd name="T20" fmla="*/ 150 w 486"/>
                  <a:gd name="T21" fmla="*/ 109 h 180"/>
                  <a:gd name="T22" fmla="*/ 218 w 486"/>
                  <a:gd name="T23" fmla="*/ 85 h 180"/>
                  <a:gd name="T24" fmla="*/ 298 w 486"/>
                  <a:gd name="T25" fmla="*/ 59 h 180"/>
                  <a:gd name="T26" fmla="*/ 480 w 486"/>
                  <a:gd name="T27" fmla="*/ 0 h 180"/>
                  <a:gd name="T28" fmla="*/ 486 w 486"/>
                  <a:gd name="T29" fmla="*/ 12 h 180"/>
                  <a:gd name="T30" fmla="*/ 486 w 486"/>
                  <a:gd name="T31" fmla="*/ 12 h 1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6"/>
                  <a:gd name="T49" fmla="*/ 0 h 180"/>
                  <a:gd name="T50" fmla="*/ 486 w 486"/>
                  <a:gd name="T51" fmla="*/ 180 h 1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6" h="180">
                    <a:moveTo>
                      <a:pt x="486" y="12"/>
                    </a:moveTo>
                    <a:lnTo>
                      <a:pt x="440" y="36"/>
                    </a:lnTo>
                    <a:lnTo>
                      <a:pt x="399" y="57"/>
                    </a:lnTo>
                    <a:lnTo>
                      <a:pt x="356" y="76"/>
                    </a:lnTo>
                    <a:lnTo>
                      <a:pt x="307" y="92"/>
                    </a:lnTo>
                    <a:lnTo>
                      <a:pt x="10" y="180"/>
                    </a:lnTo>
                    <a:lnTo>
                      <a:pt x="0" y="175"/>
                    </a:lnTo>
                    <a:lnTo>
                      <a:pt x="5" y="166"/>
                    </a:lnTo>
                    <a:lnTo>
                      <a:pt x="46" y="151"/>
                    </a:lnTo>
                    <a:lnTo>
                      <a:pt x="84" y="136"/>
                    </a:lnTo>
                    <a:lnTo>
                      <a:pt x="150" y="109"/>
                    </a:lnTo>
                    <a:lnTo>
                      <a:pt x="218" y="85"/>
                    </a:lnTo>
                    <a:lnTo>
                      <a:pt x="298" y="59"/>
                    </a:lnTo>
                    <a:lnTo>
                      <a:pt x="480" y="0"/>
                    </a:lnTo>
                    <a:lnTo>
                      <a:pt x="486" y="12"/>
                    </a:lnTo>
                    <a:close/>
                  </a:path>
                </a:pathLst>
              </a:custGeom>
              <a:solidFill>
                <a:srgbClr val="000000"/>
              </a:solidFill>
              <a:ln w="9525">
                <a:noFill/>
                <a:round/>
                <a:headEnd/>
                <a:tailEnd/>
              </a:ln>
            </p:spPr>
            <p:txBody>
              <a:bodyPr/>
              <a:lstStyle/>
              <a:p>
                <a:endParaRPr lang="en-US"/>
              </a:p>
            </p:txBody>
          </p:sp>
          <p:sp>
            <p:nvSpPr>
              <p:cNvPr id="74783" name="Freeform 225"/>
              <p:cNvSpPr>
                <a:spLocks/>
              </p:cNvSpPr>
              <p:nvPr/>
            </p:nvSpPr>
            <p:spPr bwMode="auto">
              <a:xfrm>
                <a:off x="1886" y="3354"/>
                <a:ext cx="144" cy="18"/>
              </a:xfrm>
              <a:custGeom>
                <a:avLst/>
                <a:gdLst>
                  <a:gd name="T0" fmla="*/ 5 w 289"/>
                  <a:gd name="T1" fmla="*/ 23 h 37"/>
                  <a:gd name="T2" fmla="*/ 95 w 289"/>
                  <a:gd name="T3" fmla="*/ 6 h 37"/>
                  <a:gd name="T4" fmla="*/ 186 w 289"/>
                  <a:gd name="T5" fmla="*/ 0 h 37"/>
                  <a:gd name="T6" fmla="*/ 281 w 289"/>
                  <a:gd name="T7" fmla="*/ 11 h 37"/>
                  <a:gd name="T8" fmla="*/ 289 w 289"/>
                  <a:gd name="T9" fmla="*/ 18 h 37"/>
                  <a:gd name="T10" fmla="*/ 281 w 289"/>
                  <a:gd name="T11" fmla="*/ 24 h 37"/>
                  <a:gd name="T12" fmla="*/ 186 w 289"/>
                  <a:gd name="T13" fmla="*/ 32 h 37"/>
                  <a:gd name="T14" fmla="*/ 97 w 289"/>
                  <a:gd name="T15" fmla="*/ 30 h 37"/>
                  <a:gd name="T16" fmla="*/ 8 w 289"/>
                  <a:gd name="T17" fmla="*/ 37 h 37"/>
                  <a:gd name="T18" fmla="*/ 0 w 289"/>
                  <a:gd name="T19" fmla="*/ 32 h 37"/>
                  <a:gd name="T20" fmla="*/ 5 w 289"/>
                  <a:gd name="T21" fmla="*/ 23 h 37"/>
                  <a:gd name="T22" fmla="*/ 5 w 289"/>
                  <a:gd name="T23" fmla="*/ 23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9"/>
                  <a:gd name="T37" fmla="*/ 0 h 37"/>
                  <a:gd name="T38" fmla="*/ 289 w 289"/>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9" h="37">
                    <a:moveTo>
                      <a:pt x="5" y="23"/>
                    </a:moveTo>
                    <a:lnTo>
                      <a:pt x="95" y="6"/>
                    </a:lnTo>
                    <a:lnTo>
                      <a:pt x="186" y="0"/>
                    </a:lnTo>
                    <a:lnTo>
                      <a:pt x="281" y="11"/>
                    </a:lnTo>
                    <a:lnTo>
                      <a:pt x="289" y="18"/>
                    </a:lnTo>
                    <a:lnTo>
                      <a:pt x="281" y="24"/>
                    </a:lnTo>
                    <a:lnTo>
                      <a:pt x="186" y="32"/>
                    </a:lnTo>
                    <a:lnTo>
                      <a:pt x="97" y="30"/>
                    </a:lnTo>
                    <a:lnTo>
                      <a:pt x="8" y="37"/>
                    </a:lnTo>
                    <a:lnTo>
                      <a:pt x="0" y="32"/>
                    </a:lnTo>
                    <a:lnTo>
                      <a:pt x="5" y="23"/>
                    </a:lnTo>
                    <a:close/>
                  </a:path>
                </a:pathLst>
              </a:custGeom>
              <a:solidFill>
                <a:srgbClr val="000000"/>
              </a:solidFill>
              <a:ln w="9525">
                <a:noFill/>
                <a:round/>
                <a:headEnd/>
                <a:tailEnd/>
              </a:ln>
            </p:spPr>
            <p:txBody>
              <a:bodyPr/>
              <a:lstStyle/>
              <a:p>
                <a:endParaRPr lang="en-US"/>
              </a:p>
            </p:txBody>
          </p:sp>
          <p:sp>
            <p:nvSpPr>
              <p:cNvPr id="74784" name="Freeform 226"/>
              <p:cNvSpPr>
                <a:spLocks/>
              </p:cNvSpPr>
              <p:nvPr/>
            </p:nvSpPr>
            <p:spPr bwMode="auto">
              <a:xfrm>
                <a:off x="2034" y="3345"/>
                <a:ext cx="123" cy="37"/>
              </a:xfrm>
              <a:custGeom>
                <a:avLst/>
                <a:gdLst>
                  <a:gd name="T0" fmla="*/ 9 w 247"/>
                  <a:gd name="T1" fmla="*/ 3 h 74"/>
                  <a:gd name="T2" fmla="*/ 61 w 247"/>
                  <a:gd name="T3" fmla="*/ 6 h 74"/>
                  <a:gd name="T4" fmla="*/ 114 w 247"/>
                  <a:gd name="T5" fmla="*/ 0 h 74"/>
                  <a:gd name="T6" fmla="*/ 159 w 247"/>
                  <a:gd name="T7" fmla="*/ 18 h 74"/>
                  <a:gd name="T8" fmla="*/ 180 w 247"/>
                  <a:gd name="T9" fmla="*/ 32 h 74"/>
                  <a:gd name="T10" fmla="*/ 206 w 247"/>
                  <a:gd name="T11" fmla="*/ 41 h 74"/>
                  <a:gd name="T12" fmla="*/ 239 w 247"/>
                  <a:gd name="T13" fmla="*/ 51 h 74"/>
                  <a:gd name="T14" fmla="*/ 247 w 247"/>
                  <a:gd name="T15" fmla="*/ 56 h 74"/>
                  <a:gd name="T16" fmla="*/ 241 w 247"/>
                  <a:gd name="T17" fmla="*/ 64 h 74"/>
                  <a:gd name="T18" fmla="*/ 200 w 247"/>
                  <a:gd name="T19" fmla="*/ 74 h 74"/>
                  <a:gd name="T20" fmla="*/ 156 w 247"/>
                  <a:gd name="T21" fmla="*/ 45 h 74"/>
                  <a:gd name="T22" fmla="*/ 138 w 247"/>
                  <a:gd name="T23" fmla="*/ 30 h 74"/>
                  <a:gd name="T24" fmla="*/ 114 w 247"/>
                  <a:gd name="T25" fmla="*/ 23 h 74"/>
                  <a:gd name="T26" fmla="*/ 58 w 247"/>
                  <a:gd name="T27" fmla="*/ 24 h 74"/>
                  <a:gd name="T28" fmla="*/ 3 w 247"/>
                  <a:gd name="T29" fmla="*/ 15 h 74"/>
                  <a:gd name="T30" fmla="*/ 0 w 247"/>
                  <a:gd name="T31" fmla="*/ 6 h 74"/>
                  <a:gd name="T32" fmla="*/ 9 w 247"/>
                  <a:gd name="T33" fmla="*/ 3 h 74"/>
                  <a:gd name="T34" fmla="*/ 9 w 247"/>
                  <a:gd name="T35" fmla="*/ 3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7"/>
                  <a:gd name="T55" fmla="*/ 0 h 74"/>
                  <a:gd name="T56" fmla="*/ 247 w 247"/>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7" h="74">
                    <a:moveTo>
                      <a:pt x="9" y="3"/>
                    </a:moveTo>
                    <a:lnTo>
                      <a:pt x="61" y="6"/>
                    </a:lnTo>
                    <a:lnTo>
                      <a:pt x="114" y="0"/>
                    </a:lnTo>
                    <a:lnTo>
                      <a:pt x="159" y="18"/>
                    </a:lnTo>
                    <a:lnTo>
                      <a:pt x="180" y="32"/>
                    </a:lnTo>
                    <a:lnTo>
                      <a:pt x="206" y="41"/>
                    </a:lnTo>
                    <a:lnTo>
                      <a:pt x="239" y="51"/>
                    </a:lnTo>
                    <a:lnTo>
                      <a:pt x="247" y="56"/>
                    </a:lnTo>
                    <a:lnTo>
                      <a:pt x="241" y="64"/>
                    </a:lnTo>
                    <a:lnTo>
                      <a:pt x="200" y="74"/>
                    </a:lnTo>
                    <a:lnTo>
                      <a:pt x="156" y="45"/>
                    </a:lnTo>
                    <a:lnTo>
                      <a:pt x="138" y="30"/>
                    </a:lnTo>
                    <a:lnTo>
                      <a:pt x="114" y="23"/>
                    </a:lnTo>
                    <a:lnTo>
                      <a:pt x="58" y="24"/>
                    </a:lnTo>
                    <a:lnTo>
                      <a:pt x="3" y="15"/>
                    </a:lnTo>
                    <a:lnTo>
                      <a:pt x="0" y="6"/>
                    </a:lnTo>
                    <a:lnTo>
                      <a:pt x="9" y="3"/>
                    </a:lnTo>
                    <a:close/>
                  </a:path>
                </a:pathLst>
              </a:custGeom>
              <a:solidFill>
                <a:srgbClr val="000000"/>
              </a:solidFill>
              <a:ln w="9525">
                <a:noFill/>
                <a:round/>
                <a:headEnd/>
                <a:tailEnd/>
              </a:ln>
            </p:spPr>
            <p:txBody>
              <a:bodyPr/>
              <a:lstStyle/>
              <a:p>
                <a:endParaRPr lang="en-US"/>
              </a:p>
            </p:txBody>
          </p:sp>
          <p:sp>
            <p:nvSpPr>
              <p:cNvPr id="74785" name="Freeform 227"/>
              <p:cNvSpPr>
                <a:spLocks/>
              </p:cNvSpPr>
              <p:nvPr/>
            </p:nvSpPr>
            <p:spPr bwMode="auto">
              <a:xfrm>
                <a:off x="1879" y="3382"/>
                <a:ext cx="243" cy="24"/>
              </a:xfrm>
              <a:custGeom>
                <a:avLst/>
                <a:gdLst>
                  <a:gd name="T0" fmla="*/ 7 w 486"/>
                  <a:gd name="T1" fmla="*/ 6 h 46"/>
                  <a:gd name="T2" fmla="*/ 114 w 486"/>
                  <a:gd name="T3" fmla="*/ 15 h 46"/>
                  <a:gd name="T4" fmla="*/ 223 w 486"/>
                  <a:gd name="T5" fmla="*/ 13 h 46"/>
                  <a:gd name="T6" fmla="*/ 314 w 486"/>
                  <a:gd name="T7" fmla="*/ 12 h 46"/>
                  <a:gd name="T8" fmla="*/ 479 w 486"/>
                  <a:gd name="T9" fmla="*/ 0 h 46"/>
                  <a:gd name="T10" fmla="*/ 486 w 486"/>
                  <a:gd name="T11" fmla="*/ 6 h 46"/>
                  <a:gd name="T12" fmla="*/ 480 w 486"/>
                  <a:gd name="T13" fmla="*/ 13 h 46"/>
                  <a:gd name="T14" fmla="*/ 397 w 486"/>
                  <a:gd name="T15" fmla="*/ 28 h 46"/>
                  <a:gd name="T16" fmla="*/ 315 w 486"/>
                  <a:gd name="T17" fmla="*/ 45 h 46"/>
                  <a:gd name="T18" fmla="*/ 229 w 486"/>
                  <a:gd name="T19" fmla="*/ 46 h 46"/>
                  <a:gd name="T20" fmla="*/ 117 w 486"/>
                  <a:gd name="T21" fmla="*/ 39 h 46"/>
                  <a:gd name="T22" fmla="*/ 66 w 486"/>
                  <a:gd name="T23" fmla="*/ 27 h 46"/>
                  <a:gd name="T24" fmla="*/ 6 w 486"/>
                  <a:gd name="T25" fmla="*/ 19 h 46"/>
                  <a:gd name="T26" fmla="*/ 0 w 486"/>
                  <a:gd name="T27" fmla="*/ 12 h 46"/>
                  <a:gd name="T28" fmla="*/ 7 w 486"/>
                  <a:gd name="T29" fmla="*/ 6 h 46"/>
                  <a:gd name="T30" fmla="*/ 7 w 486"/>
                  <a:gd name="T31" fmla="*/ 6 h 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6"/>
                  <a:gd name="T49" fmla="*/ 0 h 46"/>
                  <a:gd name="T50" fmla="*/ 486 w 486"/>
                  <a:gd name="T51" fmla="*/ 46 h 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6" h="46">
                    <a:moveTo>
                      <a:pt x="7" y="6"/>
                    </a:moveTo>
                    <a:lnTo>
                      <a:pt x="114" y="15"/>
                    </a:lnTo>
                    <a:lnTo>
                      <a:pt x="223" y="13"/>
                    </a:lnTo>
                    <a:lnTo>
                      <a:pt x="314" y="12"/>
                    </a:lnTo>
                    <a:lnTo>
                      <a:pt x="479" y="0"/>
                    </a:lnTo>
                    <a:lnTo>
                      <a:pt x="486" y="6"/>
                    </a:lnTo>
                    <a:lnTo>
                      <a:pt x="480" y="13"/>
                    </a:lnTo>
                    <a:lnTo>
                      <a:pt x="397" y="28"/>
                    </a:lnTo>
                    <a:lnTo>
                      <a:pt x="315" y="45"/>
                    </a:lnTo>
                    <a:lnTo>
                      <a:pt x="229" y="46"/>
                    </a:lnTo>
                    <a:lnTo>
                      <a:pt x="117" y="39"/>
                    </a:lnTo>
                    <a:lnTo>
                      <a:pt x="66" y="27"/>
                    </a:lnTo>
                    <a:lnTo>
                      <a:pt x="6" y="19"/>
                    </a:lnTo>
                    <a:lnTo>
                      <a:pt x="0" y="12"/>
                    </a:lnTo>
                    <a:lnTo>
                      <a:pt x="7" y="6"/>
                    </a:lnTo>
                    <a:close/>
                  </a:path>
                </a:pathLst>
              </a:custGeom>
              <a:solidFill>
                <a:srgbClr val="000000"/>
              </a:solidFill>
              <a:ln w="9525">
                <a:noFill/>
                <a:round/>
                <a:headEnd/>
                <a:tailEnd/>
              </a:ln>
            </p:spPr>
            <p:txBody>
              <a:bodyPr/>
              <a:lstStyle/>
              <a:p>
                <a:endParaRPr lang="en-US"/>
              </a:p>
            </p:txBody>
          </p:sp>
          <p:sp>
            <p:nvSpPr>
              <p:cNvPr id="74786" name="Freeform 228"/>
              <p:cNvSpPr>
                <a:spLocks/>
              </p:cNvSpPr>
              <p:nvPr/>
            </p:nvSpPr>
            <p:spPr bwMode="auto">
              <a:xfrm>
                <a:off x="2101" y="3316"/>
                <a:ext cx="128" cy="61"/>
              </a:xfrm>
              <a:custGeom>
                <a:avLst/>
                <a:gdLst>
                  <a:gd name="T0" fmla="*/ 7 w 257"/>
                  <a:gd name="T1" fmla="*/ 0 h 122"/>
                  <a:gd name="T2" fmla="*/ 57 w 257"/>
                  <a:gd name="T3" fmla="*/ 12 h 122"/>
                  <a:gd name="T4" fmla="*/ 103 w 257"/>
                  <a:gd name="T5" fmla="*/ 36 h 122"/>
                  <a:gd name="T6" fmla="*/ 148 w 257"/>
                  <a:gd name="T7" fmla="*/ 65 h 122"/>
                  <a:gd name="T8" fmla="*/ 198 w 257"/>
                  <a:gd name="T9" fmla="*/ 90 h 122"/>
                  <a:gd name="T10" fmla="*/ 251 w 257"/>
                  <a:gd name="T11" fmla="*/ 108 h 122"/>
                  <a:gd name="T12" fmla="*/ 257 w 257"/>
                  <a:gd name="T13" fmla="*/ 116 h 122"/>
                  <a:gd name="T14" fmla="*/ 248 w 257"/>
                  <a:gd name="T15" fmla="*/ 122 h 122"/>
                  <a:gd name="T16" fmla="*/ 136 w 257"/>
                  <a:gd name="T17" fmla="*/ 84 h 122"/>
                  <a:gd name="T18" fmla="*/ 91 w 257"/>
                  <a:gd name="T19" fmla="*/ 56 h 122"/>
                  <a:gd name="T20" fmla="*/ 50 w 257"/>
                  <a:gd name="T21" fmla="*/ 28 h 122"/>
                  <a:gd name="T22" fmla="*/ 30 w 257"/>
                  <a:gd name="T23" fmla="*/ 18 h 122"/>
                  <a:gd name="T24" fmla="*/ 6 w 257"/>
                  <a:gd name="T25" fmla="*/ 12 h 122"/>
                  <a:gd name="T26" fmla="*/ 0 w 257"/>
                  <a:gd name="T27" fmla="*/ 4 h 122"/>
                  <a:gd name="T28" fmla="*/ 7 w 257"/>
                  <a:gd name="T29" fmla="*/ 0 h 122"/>
                  <a:gd name="T30" fmla="*/ 7 w 257"/>
                  <a:gd name="T31" fmla="*/ 0 h 1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7"/>
                  <a:gd name="T49" fmla="*/ 0 h 122"/>
                  <a:gd name="T50" fmla="*/ 257 w 257"/>
                  <a:gd name="T51" fmla="*/ 122 h 1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7" h="122">
                    <a:moveTo>
                      <a:pt x="7" y="0"/>
                    </a:moveTo>
                    <a:lnTo>
                      <a:pt x="57" y="12"/>
                    </a:lnTo>
                    <a:lnTo>
                      <a:pt x="103" y="36"/>
                    </a:lnTo>
                    <a:lnTo>
                      <a:pt x="148" y="65"/>
                    </a:lnTo>
                    <a:lnTo>
                      <a:pt x="198" y="90"/>
                    </a:lnTo>
                    <a:lnTo>
                      <a:pt x="251" y="108"/>
                    </a:lnTo>
                    <a:lnTo>
                      <a:pt x="257" y="116"/>
                    </a:lnTo>
                    <a:lnTo>
                      <a:pt x="248" y="122"/>
                    </a:lnTo>
                    <a:lnTo>
                      <a:pt x="136" y="84"/>
                    </a:lnTo>
                    <a:lnTo>
                      <a:pt x="91" y="56"/>
                    </a:lnTo>
                    <a:lnTo>
                      <a:pt x="50" y="28"/>
                    </a:lnTo>
                    <a:lnTo>
                      <a:pt x="30" y="18"/>
                    </a:lnTo>
                    <a:lnTo>
                      <a:pt x="6" y="12"/>
                    </a:lnTo>
                    <a:lnTo>
                      <a:pt x="0" y="4"/>
                    </a:lnTo>
                    <a:lnTo>
                      <a:pt x="7" y="0"/>
                    </a:lnTo>
                    <a:close/>
                  </a:path>
                </a:pathLst>
              </a:custGeom>
              <a:solidFill>
                <a:srgbClr val="000000"/>
              </a:solidFill>
              <a:ln w="9525">
                <a:noFill/>
                <a:round/>
                <a:headEnd/>
                <a:tailEnd/>
              </a:ln>
            </p:spPr>
            <p:txBody>
              <a:bodyPr/>
              <a:lstStyle/>
              <a:p>
                <a:endParaRPr lang="en-US"/>
              </a:p>
            </p:txBody>
          </p:sp>
          <p:sp>
            <p:nvSpPr>
              <p:cNvPr id="74787" name="Freeform 229"/>
              <p:cNvSpPr>
                <a:spLocks/>
              </p:cNvSpPr>
              <p:nvPr/>
            </p:nvSpPr>
            <p:spPr bwMode="auto">
              <a:xfrm>
                <a:off x="2539" y="3169"/>
                <a:ext cx="83" cy="309"/>
              </a:xfrm>
              <a:custGeom>
                <a:avLst/>
                <a:gdLst>
                  <a:gd name="T0" fmla="*/ 12 w 164"/>
                  <a:gd name="T1" fmla="*/ 5 h 620"/>
                  <a:gd name="T2" fmla="*/ 46 w 164"/>
                  <a:gd name="T3" fmla="*/ 136 h 620"/>
                  <a:gd name="T4" fmla="*/ 71 w 164"/>
                  <a:gd name="T5" fmla="*/ 255 h 620"/>
                  <a:gd name="T6" fmla="*/ 92 w 164"/>
                  <a:gd name="T7" fmla="*/ 360 h 620"/>
                  <a:gd name="T8" fmla="*/ 104 w 164"/>
                  <a:gd name="T9" fmla="*/ 410 h 620"/>
                  <a:gd name="T10" fmla="*/ 119 w 164"/>
                  <a:gd name="T11" fmla="*/ 461 h 620"/>
                  <a:gd name="T12" fmla="*/ 139 w 164"/>
                  <a:gd name="T13" fmla="*/ 514 h 620"/>
                  <a:gd name="T14" fmla="*/ 164 w 164"/>
                  <a:gd name="T15" fmla="*/ 568 h 620"/>
                  <a:gd name="T16" fmla="*/ 163 w 164"/>
                  <a:gd name="T17" fmla="*/ 604 h 620"/>
                  <a:gd name="T18" fmla="*/ 158 w 164"/>
                  <a:gd name="T19" fmla="*/ 615 h 620"/>
                  <a:gd name="T20" fmla="*/ 148 w 164"/>
                  <a:gd name="T21" fmla="*/ 620 h 620"/>
                  <a:gd name="T22" fmla="*/ 134 w 164"/>
                  <a:gd name="T23" fmla="*/ 604 h 620"/>
                  <a:gd name="T24" fmla="*/ 131 w 164"/>
                  <a:gd name="T25" fmla="*/ 577 h 620"/>
                  <a:gd name="T26" fmla="*/ 107 w 164"/>
                  <a:gd name="T27" fmla="*/ 520 h 620"/>
                  <a:gd name="T28" fmla="*/ 89 w 164"/>
                  <a:gd name="T29" fmla="*/ 467 h 620"/>
                  <a:gd name="T30" fmla="*/ 68 w 164"/>
                  <a:gd name="T31" fmla="*/ 366 h 620"/>
                  <a:gd name="T32" fmla="*/ 54 w 164"/>
                  <a:gd name="T33" fmla="*/ 260 h 620"/>
                  <a:gd name="T34" fmla="*/ 45 w 164"/>
                  <a:gd name="T35" fmla="*/ 203 h 620"/>
                  <a:gd name="T36" fmla="*/ 33 w 164"/>
                  <a:gd name="T37" fmla="*/ 139 h 620"/>
                  <a:gd name="T38" fmla="*/ 0 w 164"/>
                  <a:gd name="T39" fmla="*/ 9 h 620"/>
                  <a:gd name="T40" fmla="*/ 4 w 164"/>
                  <a:gd name="T41" fmla="*/ 0 h 620"/>
                  <a:gd name="T42" fmla="*/ 12 w 164"/>
                  <a:gd name="T43" fmla="*/ 5 h 620"/>
                  <a:gd name="T44" fmla="*/ 12 w 164"/>
                  <a:gd name="T45" fmla="*/ 5 h 6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4"/>
                  <a:gd name="T70" fmla="*/ 0 h 620"/>
                  <a:gd name="T71" fmla="*/ 164 w 164"/>
                  <a:gd name="T72" fmla="*/ 620 h 6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4" h="620">
                    <a:moveTo>
                      <a:pt x="12" y="5"/>
                    </a:moveTo>
                    <a:lnTo>
                      <a:pt x="46" y="136"/>
                    </a:lnTo>
                    <a:lnTo>
                      <a:pt x="71" y="255"/>
                    </a:lnTo>
                    <a:lnTo>
                      <a:pt x="92" y="360"/>
                    </a:lnTo>
                    <a:lnTo>
                      <a:pt x="104" y="410"/>
                    </a:lnTo>
                    <a:lnTo>
                      <a:pt x="119" y="461"/>
                    </a:lnTo>
                    <a:lnTo>
                      <a:pt x="139" y="514"/>
                    </a:lnTo>
                    <a:lnTo>
                      <a:pt x="164" y="568"/>
                    </a:lnTo>
                    <a:lnTo>
                      <a:pt x="163" y="604"/>
                    </a:lnTo>
                    <a:lnTo>
                      <a:pt x="158" y="615"/>
                    </a:lnTo>
                    <a:lnTo>
                      <a:pt x="148" y="620"/>
                    </a:lnTo>
                    <a:lnTo>
                      <a:pt x="134" y="604"/>
                    </a:lnTo>
                    <a:lnTo>
                      <a:pt x="131" y="577"/>
                    </a:lnTo>
                    <a:lnTo>
                      <a:pt x="107" y="520"/>
                    </a:lnTo>
                    <a:lnTo>
                      <a:pt x="89" y="467"/>
                    </a:lnTo>
                    <a:lnTo>
                      <a:pt x="68" y="366"/>
                    </a:lnTo>
                    <a:lnTo>
                      <a:pt x="54" y="260"/>
                    </a:lnTo>
                    <a:lnTo>
                      <a:pt x="45" y="203"/>
                    </a:lnTo>
                    <a:lnTo>
                      <a:pt x="33" y="139"/>
                    </a:lnTo>
                    <a:lnTo>
                      <a:pt x="0" y="9"/>
                    </a:lnTo>
                    <a:lnTo>
                      <a:pt x="4" y="0"/>
                    </a:lnTo>
                    <a:lnTo>
                      <a:pt x="12" y="5"/>
                    </a:lnTo>
                    <a:close/>
                  </a:path>
                </a:pathLst>
              </a:custGeom>
              <a:solidFill>
                <a:srgbClr val="000000"/>
              </a:solidFill>
              <a:ln w="9525">
                <a:noFill/>
                <a:round/>
                <a:headEnd/>
                <a:tailEnd/>
              </a:ln>
            </p:spPr>
            <p:txBody>
              <a:bodyPr/>
              <a:lstStyle/>
              <a:p>
                <a:endParaRPr lang="en-US"/>
              </a:p>
            </p:txBody>
          </p:sp>
          <p:sp>
            <p:nvSpPr>
              <p:cNvPr id="74788" name="Freeform 230"/>
              <p:cNvSpPr>
                <a:spLocks/>
              </p:cNvSpPr>
              <p:nvPr/>
            </p:nvSpPr>
            <p:spPr bwMode="auto">
              <a:xfrm>
                <a:off x="2486" y="3200"/>
                <a:ext cx="76" cy="289"/>
              </a:xfrm>
              <a:custGeom>
                <a:avLst/>
                <a:gdLst>
                  <a:gd name="T0" fmla="*/ 13 w 151"/>
                  <a:gd name="T1" fmla="*/ 7 h 577"/>
                  <a:gd name="T2" fmla="*/ 30 w 151"/>
                  <a:gd name="T3" fmla="*/ 89 h 577"/>
                  <a:gd name="T4" fmla="*/ 45 w 151"/>
                  <a:gd name="T5" fmla="*/ 172 h 577"/>
                  <a:gd name="T6" fmla="*/ 54 w 151"/>
                  <a:gd name="T7" fmla="*/ 247 h 577"/>
                  <a:gd name="T8" fmla="*/ 68 w 151"/>
                  <a:gd name="T9" fmla="*/ 312 h 577"/>
                  <a:gd name="T10" fmla="*/ 89 w 151"/>
                  <a:gd name="T11" fmla="*/ 376 h 577"/>
                  <a:gd name="T12" fmla="*/ 101 w 151"/>
                  <a:gd name="T13" fmla="*/ 409 h 577"/>
                  <a:gd name="T14" fmla="*/ 118 w 151"/>
                  <a:gd name="T15" fmla="*/ 445 h 577"/>
                  <a:gd name="T16" fmla="*/ 136 w 151"/>
                  <a:gd name="T17" fmla="*/ 500 h 577"/>
                  <a:gd name="T18" fmla="*/ 151 w 151"/>
                  <a:gd name="T19" fmla="*/ 556 h 577"/>
                  <a:gd name="T20" fmla="*/ 148 w 151"/>
                  <a:gd name="T21" fmla="*/ 571 h 577"/>
                  <a:gd name="T22" fmla="*/ 137 w 151"/>
                  <a:gd name="T23" fmla="*/ 577 h 577"/>
                  <a:gd name="T24" fmla="*/ 116 w 151"/>
                  <a:gd name="T25" fmla="*/ 563 h 577"/>
                  <a:gd name="T26" fmla="*/ 101 w 151"/>
                  <a:gd name="T27" fmla="*/ 509 h 577"/>
                  <a:gd name="T28" fmla="*/ 84 w 151"/>
                  <a:gd name="T29" fmla="*/ 456 h 577"/>
                  <a:gd name="T30" fmla="*/ 41 w 151"/>
                  <a:gd name="T31" fmla="*/ 318 h 577"/>
                  <a:gd name="T32" fmla="*/ 25 w 151"/>
                  <a:gd name="T33" fmla="*/ 173 h 577"/>
                  <a:gd name="T34" fmla="*/ 12 w 151"/>
                  <a:gd name="T35" fmla="*/ 90 h 577"/>
                  <a:gd name="T36" fmla="*/ 0 w 151"/>
                  <a:gd name="T37" fmla="*/ 7 h 577"/>
                  <a:gd name="T38" fmla="*/ 6 w 151"/>
                  <a:gd name="T39" fmla="*/ 0 h 577"/>
                  <a:gd name="T40" fmla="*/ 13 w 151"/>
                  <a:gd name="T41" fmla="*/ 7 h 577"/>
                  <a:gd name="T42" fmla="*/ 13 w 151"/>
                  <a:gd name="T43" fmla="*/ 7 h 5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1"/>
                  <a:gd name="T67" fmla="*/ 0 h 577"/>
                  <a:gd name="T68" fmla="*/ 151 w 151"/>
                  <a:gd name="T69" fmla="*/ 577 h 5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1" h="577">
                    <a:moveTo>
                      <a:pt x="13" y="7"/>
                    </a:moveTo>
                    <a:lnTo>
                      <a:pt x="30" y="89"/>
                    </a:lnTo>
                    <a:lnTo>
                      <a:pt x="45" y="172"/>
                    </a:lnTo>
                    <a:lnTo>
                      <a:pt x="54" y="247"/>
                    </a:lnTo>
                    <a:lnTo>
                      <a:pt x="68" y="312"/>
                    </a:lnTo>
                    <a:lnTo>
                      <a:pt x="89" y="376"/>
                    </a:lnTo>
                    <a:lnTo>
                      <a:pt x="101" y="409"/>
                    </a:lnTo>
                    <a:lnTo>
                      <a:pt x="118" y="445"/>
                    </a:lnTo>
                    <a:lnTo>
                      <a:pt x="136" y="500"/>
                    </a:lnTo>
                    <a:lnTo>
                      <a:pt x="151" y="556"/>
                    </a:lnTo>
                    <a:lnTo>
                      <a:pt x="148" y="571"/>
                    </a:lnTo>
                    <a:lnTo>
                      <a:pt x="137" y="577"/>
                    </a:lnTo>
                    <a:lnTo>
                      <a:pt x="116" y="563"/>
                    </a:lnTo>
                    <a:lnTo>
                      <a:pt x="101" y="509"/>
                    </a:lnTo>
                    <a:lnTo>
                      <a:pt x="84" y="456"/>
                    </a:lnTo>
                    <a:lnTo>
                      <a:pt x="41" y="318"/>
                    </a:lnTo>
                    <a:lnTo>
                      <a:pt x="25" y="173"/>
                    </a:lnTo>
                    <a:lnTo>
                      <a:pt x="12" y="90"/>
                    </a:lnTo>
                    <a:lnTo>
                      <a:pt x="0" y="7"/>
                    </a:lnTo>
                    <a:lnTo>
                      <a:pt x="6" y="0"/>
                    </a:lnTo>
                    <a:lnTo>
                      <a:pt x="13" y="7"/>
                    </a:lnTo>
                    <a:close/>
                  </a:path>
                </a:pathLst>
              </a:custGeom>
              <a:solidFill>
                <a:srgbClr val="000000"/>
              </a:solidFill>
              <a:ln w="9525">
                <a:noFill/>
                <a:round/>
                <a:headEnd/>
                <a:tailEnd/>
              </a:ln>
            </p:spPr>
            <p:txBody>
              <a:bodyPr/>
              <a:lstStyle/>
              <a:p>
                <a:endParaRPr lang="en-US"/>
              </a:p>
            </p:txBody>
          </p:sp>
          <p:sp>
            <p:nvSpPr>
              <p:cNvPr id="74789" name="Freeform 231"/>
              <p:cNvSpPr>
                <a:spLocks/>
              </p:cNvSpPr>
              <p:nvPr/>
            </p:nvSpPr>
            <p:spPr bwMode="auto">
              <a:xfrm>
                <a:off x="2544" y="3478"/>
                <a:ext cx="40" cy="24"/>
              </a:xfrm>
              <a:custGeom>
                <a:avLst/>
                <a:gdLst>
                  <a:gd name="T0" fmla="*/ 10 w 80"/>
                  <a:gd name="T1" fmla="*/ 16 h 48"/>
                  <a:gd name="T2" fmla="*/ 75 w 80"/>
                  <a:gd name="T3" fmla="*/ 0 h 48"/>
                  <a:gd name="T4" fmla="*/ 80 w 80"/>
                  <a:gd name="T5" fmla="*/ 13 h 48"/>
                  <a:gd name="T6" fmla="*/ 52 w 80"/>
                  <a:gd name="T7" fmla="*/ 30 h 48"/>
                  <a:gd name="T8" fmla="*/ 24 w 80"/>
                  <a:gd name="T9" fmla="*/ 48 h 48"/>
                  <a:gd name="T10" fmla="*/ 1 w 80"/>
                  <a:gd name="T11" fmla="*/ 39 h 48"/>
                  <a:gd name="T12" fmla="*/ 0 w 80"/>
                  <a:gd name="T13" fmla="*/ 25 h 48"/>
                  <a:gd name="T14" fmla="*/ 10 w 80"/>
                  <a:gd name="T15" fmla="*/ 16 h 48"/>
                  <a:gd name="T16" fmla="*/ 10 w 80"/>
                  <a:gd name="T17" fmla="*/ 16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48"/>
                  <a:gd name="T29" fmla="*/ 80 w 80"/>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48">
                    <a:moveTo>
                      <a:pt x="10" y="16"/>
                    </a:moveTo>
                    <a:lnTo>
                      <a:pt x="75" y="0"/>
                    </a:lnTo>
                    <a:lnTo>
                      <a:pt x="80" y="13"/>
                    </a:lnTo>
                    <a:lnTo>
                      <a:pt x="52" y="30"/>
                    </a:lnTo>
                    <a:lnTo>
                      <a:pt x="24" y="48"/>
                    </a:lnTo>
                    <a:lnTo>
                      <a:pt x="1" y="39"/>
                    </a:lnTo>
                    <a:lnTo>
                      <a:pt x="0" y="25"/>
                    </a:lnTo>
                    <a:lnTo>
                      <a:pt x="10" y="16"/>
                    </a:lnTo>
                    <a:close/>
                  </a:path>
                </a:pathLst>
              </a:custGeom>
              <a:solidFill>
                <a:srgbClr val="000000"/>
              </a:solidFill>
              <a:ln w="9525">
                <a:noFill/>
                <a:round/>
                <a:headEnd/>
                <a:tailEnd/>
              </a:ln>
            </p:spPr>
            <p:txBody>
              <a:bodyPr/>
              <a:lstStyle/>
              <a:p>
                <a:endParaRPr lang="en-US"/>
              </a:p>
            </p:txBody>
          </p:sp>
          <p:sp>
            <p:nvSpPr>
              <p:cNvPr id="74790" name="Freeform 232"/>
              <p:cNvSpPr>
                <a:spLocks/>
              </p:cNvSpPr>
              <p:nvPr/>
            </p:nvSpPr>
            <p:spPr bwMode="auto">
              <a:xfrm>
                <a:off x="2300" y="3444"/>
                <a:ext cx="278" cy="126"/>
              </a:xfrm>
              <a:custGeom>
                <a:avLst/>
                <a:gdLst>
                  <a:gd name="T0" fmla="*/ 9 w 557"/>
                  <a:gd name="T1" fmla="*/ 0 h 250"/>
                  <a:gd name="T2" fmla="*/ 70 w 557"/>
                  <a:gd name="T3" fmla="*/ 24 h 250"/>
                  <a:gd name="T4" fmla="*/ 123 w 557"/>
                  <a:gd name="T5" fmla="*/ 48 h 250"/>
                  <a:gd name="T6" fmla="*/ 174 w 557"/>
                  <a:gd name="T7" fmla="*/ 71 h 250"/>
                  <a:gd name="T8" fmla="*/ 223 w 557"/>
                  <a:gd name="T9" fmla="*/ 92 h 250"/>
                  <a:gd name="T10" fmla="*/ 271 w 557"/>
                  <a:gd name="T11" fmla="*/ 113 h 250"/>
                  <a:gd name="T12" fmla="*/ 322 w 557"/>
                  <a:gd name="T13" fmla="*/ 133 h 250"/>
                  <a:gd name="T14" fmla="*/ 377 w 557"/>
                  <a:gd name="T15" fmla="*/ 154 h 250"/>
                  <a:gd name="T16" fmla="*/ 439 w 557"/>
                  <a:gd name="T17" fmla="*/ 173 h 250"/>
                  <a:gd name="T18" fmla="*/ 490 w 557"/>
                  <a:gd name="T19" fmla="*/ 191 h 250"/>
                  <a:gd name="T20" fmla="*/ 543 w 557"/>
                  <a:gd name="T21" fmla="*/ 211 h 250"/>
                  <a:gd name="T22" fmla="*/ 555 w 557"/>
                  <a:gd name="T23" fmla="*/ 222 h 250"/>
                  <a:gd name="T24" fmla="*/ 557 w 557"/>
                  <a:gd name="T25" fmla="*/ 237 h 250"/>
                  <a:gd name="T26" fmla="*/ 548 w 557"/>
                  <a:gd name="T27" fmla="*/ 249 h 250"/>
                  <a:gd name="T28" fmla="*/ 531 w 557"/>
                  <a:gd name="T29" fmla="*/ 250 h 250"/>
                  <a:gd name="T30" fmla="*/ 480 w 557"/>
                  <a:gd name="T31" fmla="*/ 228 h 250"/>
                  <a:gd name="T32" fmla="*/ 455 w 557"/>
                  <a:gd name="T33" fmla="*/ 216 h 250"/>
                  <a:gd name="T34" fmla="*/ 428 w 557"/>
                  <a:gd name="T35" fmla="*/ 205 h 250"/>
                  <a:gd name="T36" fmla="*/ 368 w 557"/>
                  <a:gd name="T37" fmla="*/ 184 h 250"/>
                  <a:gd name="T38" fmla="*/ 312 w 557"/>
                  <a:gd name="T39" fmla="*/ 161 h 250"/>
                  <a:gd name="T40" fmla="*/ 262 w 557"/>
                  <a:gd name="T41" fmla="*/ 139 h 250"/>
                  <a:gd name="T42" fmla="*/ 215 w 557"/>
                  <a:gd name="T43" fmla="*/ 114 h 250"/>
                  <a:gd name="T44" fmla="*/ 168 w 557"/>
                  <a:gd name="T45" fmla="*/ 89 h 250"/>
                  <a:gd name="T46" fmla="*/ 118 w 557"/>
                  <a:gd name="T47" fmla="*/ 63 h 250"/>
                  <a:gd name="T48" fmla="*/ 64 w 557"/>
                  <a:gd name="T49" fmla="*/ 37 h 250"/>
                  <a:gd name="T50" fmla="*/ 5 w 557"/>
                  <a:gd name="T51" fmla="*/ 12 h 250"/>
                  <a:gd name="T52" fmla="*/ 0 w 557"/>
                  <a:gd name="T53" fmla="*/ 4 h 250"/>
                  <a:gd name="T54" fmla="*/ 9 w 557"/>
                  <a:gd name="T55" fmla="*/ 0 h 250"/>
                  <a:gd name="T56" fmla="*/ 9 w 557"/>
                  <a:gd name="T57" fmla="*/ 0 h 2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57"/>
                  <a:gd name="T88" fmla="*/ 0 h 250"/>
                  <a:gd name="T89" fmla="*/ 557 w 557"/>
                  <a:gd name="T90" fmla="*/ 250 h 2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57" h="250">
                    <a:moveTo>
                      <a:pt x="9" y="0"/>
                    </a:moveTo>
                    <a:lnTo>
                      <a:pt x="70" y="24"/>
                    </a:lnTo>
                    <a:lnTo>
                      <a:pt x="123" y="48"/>
                    </a:lnTo>
                    <a:lnTo>
                      <a:pt x="174" y="71"/>
                    </a:lnTo>
                    <a:lnTo>
                      <a:pt x="223" y="92"/>
                    </a:lnTo>
                    <a:lnTo>
                      <a:pt x="271" y="113"/>
                    </a:lnTo>
                    <a:lnTo>
                      <a:pt x="322" y="133"/>
                    </a:lnTo>
                    <a:lnTo>
                      <a:pt x="377" y="154"/>
                    </a:lnTo>
                    <a:lnTo>
                      <a:pt x="439" y="173"/>
                    </a:lnTo>
                    <a:lnTo>
                      <a:pt x="490" y="191"/>
                    </a:lnTo>
                    <a:lnTo>
                      <a:pt x="543" y="211"/>
                    </a:lnTo>
                    <a:lnTo>
                      <a:pt x="555" y="222"/>
                    </a:lnTo>
                    <a:lnTo>
                      <a:pt x="557" y="237"/>
                    </a:lnTo>
                    <a:lnTo>
                      <a:pt x="548" y="249"/>
                    </a:lnTo>
                    <a:lnTo>
                      <a:pt x="531" y="250"/>
                    </a:lnTo>
                    <a:lnTo>
                      <a:pt x="480" y="228"/>
                    </a:lnTo>
                    <a:lnTo>
                      <a:pt x="455" y="216"/>
                    </a:lnTo>
                    <a:lnTo>
                      <a:pt x="428" y="205"/>
                    </a:lnTo>
                    <a:lnTo>
                      <a:pt x="368" y="184"/>
                    </a:lnTo>
                    <a:lnTo>
                      <a:pt x="312" y="161"/>
                    </a:lnTo>
                    <a:lnTo>
                      <a:pt x="262" y="139"/>
                    </a:lnTo>
                    <a:lnTo>
                      <a:pt x="215" y="114"/>
                    </a:lnTo>
                    <a:lnTo>
                      <a:pt x="168" y="89"/>
                    </a:lnTo>
                    <a:lnTo>
                      <a:pt x="118" y="63"/>
                    </a:lnTo>
                    <a:lnTo>
                      <a:pt x="64" y="37"/>
                    </a:lnTo>
                    <a:lnTo>
                      <a:pt x="5" y="12"/>
                    </a:lnTo>
                    <a:lnTo>
                      <a:pt x="0" y="4"/>
                    </a:lnTo>
                    <a:lnTo>
                      <a:pt x="9" y="0"/>
                    </a:lnTo>
                    <a:close/>
                  </a:path>
                </a:pathLst>
              </a:custGeom>
              <a:solidFill>
                <a:srgbClr val="000000"/>
              </a:solidFill>
              <a:ln w="9525">
                <a:noFill/>
                <a:round/>
                <a:headEnd/>
                <a:tailEnd/>
              </a:ln>
            </p:spPr>
            <p:txBody>
              <a:bodyPr/>
              <a:lstStyle/>
              <a:p>
                <a:endParaRPr lang="en-US"/>
              </a:p>
            </p:txBody>
          </p:sp>
          <p:sp>
            <p:nvSpPr>
              <p:cNvPr id="74791" name="Freeform 233"/>
              <p:cNvSpPr>
                <a:spLocks/>
              </p:cNvSpPr>
              <p:nvPr/>
            </p:nvSpPr>
            <p:spPr bwMode="auto">
              <a:xfrm>
                <a:off x="2586" y="3453"/>
                <a:ext cx="246" cy="119"/>
              </a:xfrm>
              <a:custGeom>
                <a:avLst/>
                <a:gdLst>
                  <a:gd name="T0" fmla="*/ 493 w 493"/>
                  <a:gd name="T1" fmla="*/ 12 h 237"/>
                  <a:gd name="T2" fmla="*/ 448 w 493"/>
                  <a:gd name="T3" fmla="*/ 33 h 237"/>
                  <a:gd name="T4" fmla="*/ 407 w 493"/>
                  <a:gd name="T5" fmla="*/ 54 h 237"/>
                  <a:gd name="T6" fmla="*/ 357 w 493"/>
                  <a:gd name="T7" fmla="*/ 78 h 237"/>
                  <a:gd name="T8" fmla="*/ 313 w 493"/>
                  <a:gd name="T9" fmla="*/ 99 h 237"/>
                  <a:gd name="T10" fmla="*/ 272 w 493"/>
                  <a:gd name="T11" fmla="*/ 121 h 237"/>
                  <a:gd name="T12" fmla="*/ 231 w 493"/>
                  <a:gd name="T13" fmla="*/ 142 h 237"/>
                  <a:gd name="T14" fmla="*/ 191 w 493"/>
                  <a:gd name="T15" fmla="*/ 161 h 237"/>
                  <a:gd name="T16" fmla="*/ 148 w 493"/>
                  <a:gd name="T17" fmla="*/ 184 h 237"/>
                  <a:gd name="T18" fmla="*/ 103 w 493"/>
                  <a:gd name="T19" fmla="*/ 205 h 237"/>
                  <a:gd name="T20" fmla="*/ 53 w 493"/>
                  <a:gd name="T21" fmla="*/ 229 h 237"/>
                  <a:gd name="T22" fmla="*/ 26 w 493"/>
                  <a:gd name="T23" fmla="*/ 237 h 237"/>
                  <a:gd name="T24" fmla="*/ 9 w 493"/>
                  <a:gd name="T25" fmla="*/ 235 h 237"/>
                  <a:gd name="T26" fmla="*/ 0 w 493"/>
                  <a:gd name="T27" fmla="*/ 223 h 237"/>
                  <a:gd name="T28" fmla="*/ 0 w 493"/>
                  <a:gd name="T29" fmla="*/ 210 h 237"/>
                  <a:gd name="T30" fmla="*/ 14 w 493"/>
                  <a:gd name="T31" fmla="*/ 199 h 237"/>
                  <a:gd name="T32" fmla="*/ 36 w 493"/>
                  <a:gd name="T33" fmla="*/ 189 h 237"/>
                  <a:gd name="T34" fmla="*/ 88 w 493"/>
                  <a:gd name="T35" fmla="*/ 166 h 237"/>
                  <a:gd name="T36" fmla="*/ 133 w 493"/>
                  <a:gd name="T37" fmla="*/ 146 h 237"/>
                  <a:gd name="T38" fmla="*/ 177 w 493"/>
                  <a:gd name="T39" fmla="*/ 128 h 237"/>
                  <a:gd name="T40" fmla="*/ 219 w 493"/>
                  <a:gd name="T41" fmla="*/ 111 h 237"/>
                  <a:gd name="T42" fmla="*/ 260 w 493"/>
                  <a:gd name="T43" fmla="*/ 95 h 237"/>
                  <a:gd name="T44" fmla="*/ 302 w 493"/>
                  <a:gd name="T45" fmla="*/ 77 h 237"/>
                  <a:gd name="T46" fmla="*/ 348 w 493"/>
                  <a:gd name="T47" fmla="*/ 57 h 237"/>
                  <a:gd name="T48" fmla="*/ 398 w 493"/>
                  <a:gd name="T49" fmla="*/ 34 h 237"/>
                  <a:gd name="T50" fmla="*/ 442 w 493"/>
                  <a:gd name="T51" fmla="*/ 16 h 237"/>
                  <a:gd name="T52" fmla="*/ 488 w 493"/>
                  <a:gd name="T53" fmla="*/ 0 h 237"/>
                  <a:gd name="T54" fmla="*/ 493 w 493"/>
                  <a:gd name="T55" fmla="*/ 12 h 237"/>
                  <a:gd name="T56" fmla="*/ 493 w 493"/>
                  <a:gd name="T57" fmla="*/ 12 h 2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93"/>
                  <a:gd name="T88" fmla="*/ 0 h 237"/>
                  <a:gd name="T89" fmla="*/ 493 w 493"/>
                  <a:gd name="T90" fmla="*/ 237 h 2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93" h="237">
                    <a:moveTo>
                      <a:pt x="493" y="12"/>
                    </a:moveTo>
                    <a:lnTo>
                      <a:pt x="448" y="33"/>
                    </a:lnTo>
                    <a:lnTo>
                      <a:pt x="407" y="54"/>
                    </a:lnTo>
                    <a:lnTo>
                      <a:pt x="357" y="78"/>
                    </a:lnTo>
                    <a:lnTo>
                      <a:pt x="313" y="99"/>
                    </a:lnTo>
                    <a:lnTo>
                      <a:pt x="272" y="121"/>
                    </a:lnTo>
                    <a:lnTo>
                      <a:pt x="231" y="142"/>
                    </a:lnTo>
                    <a:lnTo>
                      <a:pt x="191" y="161"/>
                    </a:lnTo>
                    <a:lnTo>
                      <a:pt x="148" y="184"/>
                    </a:lnTo>
                    <a:lnTo>
                      <a:pt x="103" y="205"/>
                    </a:lnTo>
                    <a:lnTo>
                      <a:pt x="53" y="229"/>
                    </a:lnTo>
                    <a:lnTo>
                      <a:pt x="26" y="237"/>
                    </a:lnTo>
                    <a:lnTo>
                      <a:pt x="9" y="235"/>
                    </a:lnTo>
                    <a:lnTo>
                      <a:pt x="0" y="223"/>
                    </a:lnTo>
                    <a:lnTo>
                      <a:pt x="0" y="210"/>
                    </a:lnTo>
                    <a:lnTo>
                      <a:pt x="14" y="199"/>
                    </a:lnTo>
                    <a:lnTo>
                      <a:pt x="36" y="189"/>
                    </a:lnTo>
                    <a:lnTo>
                      <a:pt x="88" y="166"/>
                    </a:lnTo>
                    <a:lnTo>
                      <a:pt x="133" y="146"/>
                    </a:lnTo>
                    <a:lnTo>
                      <a:pt x="177" y="128"/>
                    </a:lnTo>
                    <a:lnTo>
                      <a:pt x="219" y="111"/>
                    </a:lnTo>
                    <a:lnTo>
                      <a:pt x="260" y="95"/>
                    </a:lnTo>
                    <a:lnTo>
                      <a:pt x="302" y="77"/>
                    </a:lnTo>
                    <a:lnTo>
                      <a:pt x="348" y="57"/>
                    </a:lnTo>
                    <a:lnTo>
                      <a:pt x="398" y="34"/>
                    </a:lnTo>
                    <a:lnTo>
                      <a:pt x="442" y="16"/>
                    </a:lnTo>
                    <a:lnTo>
                      <a:pt x="488" y="0"/>
                    </a:lnTo>
                    <a:lnTo>
                      <a:pt x="493" y="12"/>
                    </a:lnTo>
                    <a:close/>
                  </a:path>
                </a:pathLst>
              </a:custGeom>
              <a:solidFill>
                <a:srgbClr val="000000"/>
              </a:solidFill>
              <a:ln w="9525">
                <a:noFill/>
                <a:round/>
                <a:headEnd/>
                <a:tailEnd/>
              </a:ln>
            </p:spPr>
            <p:txBody>
              <a:bodyPr/>
              <a:lstStyle/>
              <a:p>
                <a:endParaRPr lang="en-US"/>
              </a:p>
            </p:txBody>
          </p:sp>
          <p:sp>
            <p:nvSpPr>
              <p:cNvPr id="74792" name="Freeform 234"/>
              <p:cNvSpPr>
                <a:spLocks/>
              </p:cNvSpPr>
              <p:nvPr/>
            </p:nvSpPr>
            <p:spPr bwMode="auto">
              <a:xfrm>
                <a:off x="2613" y="3400"/>
                <a:ext cx="196" cy="102"/>
              </a:xfrm>
              <a:custGeom>
                <a:avLst/>
                <a:gdLst>
                  <a:gd name="T0" fmla="*/ 390 w 393"/>
                  <a:gd name="T1" fmla="*/ 12 h 206"/>
                  <a:gd name="T2" fmla="*/ 340 w 393"/>
                  <a:gd name="T3" fmla="*/ 41 h 206"/>
                  <a:gd name="T4" fmla="*/ 296 w 393"/>
                  <a:gd name="T5" fmla="*/ 68 h 206"/>
                  <a:gd name="T6" fmla="*/ 253 w 393"/>
                  <a:gd name="T7" fmla="*/ 94 h 206"/>
                  <a:gd name="T8" fmla="*/ 200 w 393"/>
                  <a:gd name="T9" fmla="*/ 118 h 206"/>
                  <a:gd name="T10" fmla="*/ 26 w 393"/>
                  <a:gd name="T11" fmla="*/ 206 h 206"/>
                  <a:gd name="T12" fmla="*/ 0 w 393"/>
                  <a:gd name="T13" fmla="*/ 204 h 206"/>
                  <a:gd name="T14" fmla="*/ 3 w 393"/>
                  <a:gd name="T15" fmla="*/ 179 h 206"/>
                  <a:gd name="T16" fmla="*/ 26 w 393"/>
                  <a:gd name="T17" fmla="*/ 162 h 206"/>
                  <a:gd name="T18" fmla="*/ 48 w 393"/>
                  <a:gd name="T19" fmla="*/ 148 h 206"/>
                  <a:gd name="T20" fmla="*/ 94 w 393"/>
                  <a:gd name="T21" fmla="*/ 130 h 206"/>
                  <a:gd name="T22" fmla="*/ 191 w 393"/>
                  <a:gd name="T23" fmla="*/ 96 h 206"/>
                  <a:gd name="T24" fmla="*/ 243 w 393"/>
                  <a:gd name="T25" fmla="*/ 73 h 206"/>
                  <a:gd name="T26" fmla="*/ 289 w 393"/>
                  <a:gd name="T27" fmla="*/ 52 h 206"/>
                  <a:gd name="T28" fmla="*/ 333 w 393"/>
                  <a:gd name="T29" fmla="*/ 28 h 206"/>
                  <a:gd name="T30" fmla="*/ 384 w 393"/>
                  <a:gd name="T31" fmla="*/ 0 h 206"/>
                  <a:gd name="T32" fmla="*/ 393 w 393"/>
                  <a:gd name="T33" fmla="*/ 3 h 206"/>
                  <a:gd name="T34" fmla="*/ 390 w 393"/>
                  <a:gd name="T35" fmla="*/ 12 h 206"/>
                  <a:gd name="T36" fmla="*/ 390 w 393"/>
                  <a:gd name="T37" fmla="*/ 12 h 2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3"/>
                  <a:gd name="T58" fmla="*/ 0 h 206"/>
                  <a:gd name="T59" fmla="*/ 393 w 393"/>
                  <a:gd name="T60" fmla="*/ 206 h 20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3" h="206">
                    <a:moveTo>
                      <a:pt x="390" y="12"/>
                    </a:moveTo>
                    <a:lnTo>
                      <a:pt x="340" y="41"/>
                    </a:lnTo>
                    <a:lnTo>
                      <a:pt x="296" y="68"/>
                    </a:lnTo>
                    <a:lnTo>
                      <a:pt x="253" y="94"/>
                    </a:lnTo>
                    <a:lnTo>
                      <a:pt x="200" y="118"/>
                    </a:lnTo>
                    <a:lnTo>
                      <a:pt x="26" y="206"/>
                    </a:lnTo>
                    <a:lnTo>
                      <a:pt x="0" y="204"/>
                    </a:lnTo>
                    <a:lnTo>
                      <a:pt x="3" y="179"/>
                    </a:lnTo>
                    <a:lnTo>
                      <a:pt x="26" y="162"/>
                    </a:lnTo>
                    <a:lnTo>
                      <a:pt x="48" y="148"/>
                    </a:lnTo>
                    <a:lnTo>
                      <a:pt x="94" y="130"/>
                    </a:lnTo>
                    <a:lnTo>
                      <a:pt x="191" y="96"/>
                    </a:lnTo>
                    <a:lnTo>
                      <a:pt x="243" y="73"/>
                    </a:lnTo>
                    <a:lnTo>
                      <a:pt x="289" y="52"/>
                    </a:lnTo>
                    <a:lnTo>
                      <a:pt x="333" y="28"/>
                    </a:lnTo>
                    <a:lnTo>
                      <a:pt x="384" y="0"/>
                    </a:lnTo>
                    <a:lnTo>
                      <a:pt x="393" y="3"/>
                    </a:lnTo>
                    <a:lnTo>
                      <a:pt x="390" y="12"/>
                    </a:lnTo>
                    <a:close/>
                  </a:path>
                </a:pathLst>
              </a:custGeom>
              <a:solidFill>
                <a:srgbClr val="000000"/>
              </a:solidFill>
              <a:ln w="9525">
                <a:noFill/>
                <a:round/>
                <a:headEnd/>
                <a:tailEnd/>
              </a:ln>
            </p:spPr>
            <p:txBody>
              <a:bodyPr/>
              <a:lstStyle/>
              <a:p>
                <a:endParaRPr lang="en-US"/>
              </a:p>
            </p:txBody>
          </p:sp>
          <p:sp>
            <p:nvSpPr>
              <p:cNvPr id="74793" name="Freeform 235"/>
              <p:cNvSpPr>
                <a:spLocks/>
              </p:cNvSpPr>
              <p:nvPr/>
            </p:nvSpPr>
            <p:spPr bwMode="auto">
              <a:xfrm>
                <a:off x="2566" y="3302"/>
                <a:ext cx="262" cy="84"/>
              </a:xfrm>
              <a:custGeom>
                <a:avLst/>
                <a:gdLst>
                  <a:gd name="T0" fmla="*/ 24 w 523"/>
                  <a:gd name="T1" fmla="*/ 0 h 167"/>
                  <a:gd name="T2" fmla="*/ 60 w 523"/>
                  <a:gd name="T3" fmla="*/ 16 h 167"/>
                  <a:gd name="T4" fmla="*/ 94 w 523"/>
                  <a:gd name="T5" fmla="*/ 30 h 167"/>
                  <a:gd name="T6" fmla="*/ 151 w 523"/>
                  <a:gd name="T7" fmla="*/ 52 h 167"/>
                  <a:gd name="T8" fmla="*/ 210 w 523"/>
                  <a:gd name="T9" fmla="*/ 71 h 167"/>
                  <a:gd name="T10" fmla="*/ 280 w 523"/>
                  <a:gd name="T11" fmla="*/ 90 h 167"/>
                  <a:gd name="T12" fmla="*/ 408 w 523"/>
                  <a:gd name="T13" fmla="*/ 114 h 167"/>
                  <a:gd name="T14" fmla="*/ 506 w 523"/>
                  <a:gd name="T15" fmla="*/ 146 h 167"/>
                  <a:gd name="T16" fmla="*/ 517 w 523"/>
                  <a:gd name="T17" fmla="*/ 151 h 167"/>
                  <a:gd name="T18" fmla="*/ 523 w 523"/>
                  <a:gd name="T19" fmla="*/ 157 h 167"/>
                  <a:gd name="T20" fmla="*/ 517 w 523"/>
                  <a:gd name="T21" fmla="*/ 163 h 167"/>
                  <a:gd name="T22" fmla="*/ 503 w 523"/>
                  <a:gd name="T23" fmla="*/ 167 h 167"/>
                  <a:gd name="T24" fmla="*/ 403 w 523"/>
                  <a:gd name="T25" fmla="*/ 135 h 167"/>
                  <a:gd name="T26" fmla="*/ 340 w 523"/>
                  <a:gd name="T27" fmla="*/ 119 h 167"/>
                  <a:gd name="T28" fmla="*/ 276 w 523"/>
                  <a:gd name="T29" fmla="*/ 102 h 167"/>
                  <a:gd name="T30" fmla="*/ 9 w 523"/>
                  <a:gd name="T31" fmla="*/ 31 h 167"/>
                  <a:gd name="T32" fmla="*/ 0 w 523"/>
                  <a:gd name="T33" fmla="*/ 21 h 167"/>
                  <a:gd name="T34" fmla="*/ 0 w 523"/>
                  <a:gd name="T35" fmla="*/ 9 h 167"/>
                  <a:gd name="T36" fmla="*/ 9 w 523"/>
                  <a:gd name="T37" fmla="*/ 0 h 167"/>
                  <a:gd name="T38" fmla="*/ 24 w 523"/>
                  <a:gd name="T39" fmla="*/ 0 h 167"/>
                  <a:gd name="T40" fmla="*/ 24 w 523"/>
                  <a:gd name="T41" fmla="*/ 0 h 1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3"/>
                  <a:gd name="T64" fmla="*/ 0 h 167"/>
                  <a:gd name="T65" fmla="*/ 523 w 523"/>
                  <a:gd name="T66" fmla="*/ 167 h 1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3" h="167">
                    <a:moveTo>
                      <a:pt x="24" y="0"/>
                    </a:moveTo>
                    <a:lnTo>
                      <a:pt x="60" y="16"/>
                    </a:lnTo>
                    <a:lnTo>
                      <a:pt x="94" y="30"/>
                    </a:lnTo>
                    <a:lnTo>
                      <a:pt x="151" y="52"/>
                    </a:lnTo>
                    <a:lnTo>
                      <a:pt x="210" y="71"/>
                    </a:lnTo>
                    <a:lnTo>
                      <a:pt x="280" y="90"/>
                    </a:lnTo>
                    <a:lnTo>
                      <a:pt x="408" y="114"/>
                    </a:lnTo>
                    <a:lnTo>
                      <a:pt x="506" y="146"/>
                    </a:lnTo>
                    <a:lnTo>
                      <a:pt x="517" y="151"/>
                    </a:lnTo>
                    <a:lnTo>
                      <a:pt x="523" y="157"/>
                    </a:lnTo>
                    <a:lnTo>
                      <a:pt x="517" y="163"/>
                    </a:lnTo>
                    <a:lnTo>
                      <a:pt x="503" y="167"/>
                    </a:lnTo>
                    <a:lnTo>
                      <a:pt x="403" y="135"/>
                    </a:lnTo>
                    <a:lnTo>
                      <a:pt x="340" y="119"/>
                    </a:lnTo>
                    <a:lnTo>
                      <a:pt x="276" y="102"/>
                    </a:lnTo>
                    <a:lnTo>
                      <a:pt x="9" y="31"/>
                    </a:lnTo>
                    <a:lnTo>
                      <a:pt x="0" y="21"/>
                    </a:lnTo>
                    <a:lnTo>
                      <a:pt x="0" y="9"/>
                    </a:lnTo>
                    <a:lnTo>
                      <a:pt x="9" y="0"/>
                    </a:lnTo>
                    <a:lnTo>
                      <a:pt x="24" y="0"/>
                    </a:lnTo>
                    <a:close/>
                  </a:path>
                </a:pathLst>
              </a:custGeom>
              <a:solidFill>
                <a:srgbClr val="000000"/>
              </a:solidFill>
              <a:ln w="9525">
                <a:noFill/>
                <a:round/>
                <a:headEnd/>
                <a:tailEnd/>
              </a:ln>
            </p:spPr>
            <p:txBody>
              <a:bodyPr/>
              <a:lstStyle/>
              <a:p>
                <a:endParaRPr lang="en-US"/>
              </a:p>
            </p:txBody>
          </p:sp>
          <p:sp>
            <p:nvSpPr>
              <p:cNvPr id="74794" name="Freeform 236"/>
              <p:cNvSpPr>
                <a:spLocks/>
              </p:cNvSpPr>
              <p:nvPr/>
            </p:nvSpPr>
            <p:spPr bwMode="auto">
              <a:xfrm>
                <a:off x="2585" y="3354"/>
                <a:ext cx="137" cy="46"/>
              </a:xfrm>
              <a:custGeom>
                <a:avLst/>
                <a:gdLst>
                  <a:gd name="T0" fmla="*/ 9 w 275"/>
                  <a:gd name="T1" fmla="*/ 0 h 94"/>
                  <a:gd name="T2" fmla="*/ 109 w 275"/>
                  <a:gd name="T3" fmla="*/ 29 h 94"/>
                  <a:gd name="T4" fmla="*/ 139 w 275"/>
                  <a:gd name="T5" fmla="*/ 44 h 94"/>
                  <a:gd name="T6" fmla="*/ 171 w 275"/>
                  <a:gd name="T7" fmla="*/ 53 h 94"/>
                  <a:gd name="T8" fmla="*/ 219 w 275"/>
                  <a:gd name="T9" fmla="*/ 68 h 94"/>
                  <a:gd name="T10" fmla="*/ 269 w 275"/>
                  <a:gd name="T11" fmla="*/ 80 h 94"/>
                  <a:gd name="T12" fmla="*/ 275 w 275"/>
                  <a:gd name="T13" fmla="*/ 88 h 94"/>
                  <a:gd name="T14" fmla="*/ 268 w 275"/>
                  <a:gd name="T15" fmla="*/ 94 h 94"/>
                  <a:gd name="T16" fmla="*/ 166 w 275"/>
                  <a:gd name="T17" fmla="*/ 74 h 94"/>
                  <a:gd name="T18" fmla="*/ 100 w 275"/>
                  <a:gd name="T19" fmla="*/ 49 h 94"/>
                  <a:gd name="T20" fmla="*/ 55 w 275"/>
                  <a:gd name="T21" fmla="*/ 29 h 94"/>
                  <a:gd name="T22" fmla="*/ 6 w 275"/>
                  <a:gd name="T23" fmla="*/ 12 h 94"/>
                  <a:gd name="T24" fmla="*/ 0 w 275"/>
                  <a:gd name="T25" fmla="*/ 5 h 94"/>
                  <a:gd name="T26" fmla="*/ 9 w 275"/>
                  <a:gd name="T27" fmla="*/ 0 h 94"/>
                  <a:gd name="T28" fmla="*/ 9 w 275"/>
                  <a:gd name="T29" fmla="*/ 0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5"/>
                  <a:gd name="T46" fmla="*/ 0 h 94"/>
                  <a:gd name="T47" fmla="*/ 275 w 275"/>
                  <a:gd name="T48" fmla="*/ 94 h 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5" h="94">
                    <a:moveTo>
                      <a:pt x="9" y="0"/>
                    </a:moveTo>
                    <a:lnTo>
                      <a:pt x="109" y="29"/>
                    </a:lnTo>
                    <a:lnTo>
                      <a:pt x="139" y="44"/>
                    </a:lnTo>
                    <a:lnTo>
                      <a:pt x="171" y="53"/>
                    </a:lnTo>
                    <a:lnTo>
                      <a:pt x="219" y="68"/>
                    </a:lnTo>
                    <a:lnTo>
                      <a:pt x="269" y="80"/>
                    </a:lnTo>
                    <a:lnTo>
                      <a:pt x="275" y="88"/>
                    </a:lnTo>
                    <a:lnTo>
                      <a:pt x="268" y="94"/>
                    </a:lnTo>
                    <a:lnTo>
                      <a:pt x="166" y="74"/>
                    </a:lnTo>
                    <a:lnTo>
                      <a:pt x="100" y="49"/>
                    </a:lnTo>
                    <a:lnTo>
                      <a:pt x="55" y="29"/>
                    </a:lnTo>
                    <a:lnTo>
                      <a:pt x="6" y="12"/>
                    </a:lnTo>
                    <a:lnTo>
                      <a:pt x="0" y="5"/>
                    </a:lnTo>
                    <a:lnTo>
                      <a:pt x="9" y="0"/>
                    </a:lnTo>
                    <a:close/>
                  </a:path>
                </a:pathLst>
              </a:custGeom>
              <a:solidFill>
                <a:srgbClr val="000000"/>
              </a:solidFill>
              <a:ln w="9525">
                <a:noFill/>
                <a:round/>
                <a:headEnd/>
                <a:tailEnd/>
              </a:ln>
            </p:spPr>
            <p:txBody>
              <a:bodyPr/>
              <a:lstStyle/>
              <a:p>
                <a:endParaRPr lang="en-US"/>
              </a:p>
            </p:txBody>
          </p:sp>
          <p:sp>
            <p:nvSpPr>
              <p:cNvPr id="74795" name="Freeform 237"/>
              <p:cNvSpPr>
                <a:spLocks/>
              </p:cNvSpPr>
              <p:nvPr/>
            </p:nvSpPr>
            <p:spPr bwMode="auto">
              <a:xfrm>
                <a:off x="2585" y="3381"/>
                <a:ext cx="90" cy="44"/>
              </a:xfrm>
              <a:custGeom>
                <a:avLst/>
                <a:gdLst>
                  <a:gd name="T0" fmla="*/ 8 w 182"/>
                  <a:gd name="T1" fmla="*/ 0 h 87"/>
                  <a:gd name="T2" fmla="*/ 89 w 182"/>
                  <a:gd name="T3" fmla="*/ 21 h 87"/>
                  <a:gd name="T4" fmla="*/ 135 w 182"/>
                  <a:gd name="T5" fmla="*/ 48 h 87"/>
                  <a:gd name="T6" fmla="*/ 179 w 182"/>
                  <a:gd name="T7" fmla="*/ 77 h 87"/>
                  <a:gd name="T8" fmla="*/ 182 w 182"/>
                  <a:gd name="T9" fmla="*/ 86 h 87"/>
                  <a:gd name="T10" fmla="*/ 172 w 182"/>
                  <a:gd name="T11" fmla="*/ 87 h 87"/>
                  <a:gd name="T12" fmla="*/ 77 w 182"/>
                  <a:gd name="T13" fmla="*/ 45 h 87"/>
                  <a:gd name="T14" fmla="*/ 43 w 182"/>
                  <a:gd name="T15" fmla="*/ 27 h 87"/>
                  <a:gd name="T16" fmla="*/ 5 w 182"/>
                  <a:gd name="T17" fmla="*/ 13 h 87"/>
                  <a:gd name="T18" fmla="*/ 0 w 182"/>
                  <a:gd name="T19" fmla="*/ 6 h 87"/>
                  <a:gd name="T20" fmla="*/ 8 w 182"/>
                  <a:gd name="T21" fmla="*/ 0 h 87"/>
                  <a:gd name="T22" fmla="*/ 8 w 182"/>
                  <a:gd name="T23" fmla="*/ 0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2"/>
                  <a:gd name="T37" fmla="*/ 0 h 87"/>
                  <a:gd name="T38" fmla="*/ 182 w 182"/>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2" h="87">
                    <a:moveTo>
                      <a:pt x="8" y="0"/>
                    </a:moveTo>
                    <a:lnTo>
                      <a:pt x="89" y="21"/>
                    </a:lnTo>
                    <a:lnTo>
                      <a:pt x="135" y="48"/>
                    </a:lnTo>
                    <a:lnTo>
                      <a:pt x="179" y="77"/>
                    </a:lnTo>
                    <a:lnTo>
                      <a:pt x="182" y="86"/>
                    </a:lnTo>
                    <a:lnTo>
                      <a:pt x="172" y="87"/>
                    </a:lnTo>
                    <a:lnTo>
                      <a:pt x="77" y="45"/>
                    </a:lnTo>
                    <a:lnTo>
                      <a:pt x="43" y="27"/>
                    </a:lnTo>
                    <a:lnTo>
                      <a:pt x="5" y="13"/>
                    </a:lnTo>
                    <a:lnTo>
                      <a:pt x="0" y="6"/>
                    </a:lnTo>
                    <a:lnTo>
                      <a:pt x="8" y="0"/>
                    </a:lnTo>
                    <a:close/>
                  </a:path>
                </a:pathLst>
              </a:custGeom>
              <a:solidFill>
                <a:srgbClr val="000000"/>
              </a:solidFill>
              <a:ln w="9525">
                <a:noFill/>
                <a:round/>
                <a:headEnd/>
                <a:tailEnd/>
              </a:ln>
            </p:spPr>
            <p:txBody>
              <a:bodyPr/>
              <a:lstStyle/>
              <a:p>
                <a:endParaRPr lang="en-US"/>
              </a:p>
            </p:txBody>
          </p:sp>
          <p:sp>
            <p:nvSpPr>
              <p:cNvPr id="74796" name="Freeform 238"/>
              <p:cNvSpPr>
                <a:spLocks/>
              </p:cNvSpPr>
              <p:nvPr/>
            </p:nvSpPr>
            <p:spPr bwMode="auto">
              <a:xfrm>
                <a:off x="2585" y="3405"/>
                <a:ext cx="61" cy="36"/>
              </a:xfrm>
              <a:custGeom>
                <a:avLst/>
                <a:gdLst>
                  <a:gd name="T0" fmla="*/ 9 w 123"/>
                  <a:gd name="T1" fmla="*/ 0 h 73"/>
                  <a:gd name="T2" fmla="*/ 43 w 123"/>
                  <a:gd name="T3" fmla="*/ 17 h 73"/>
                  <a:gd name="T4" fmla="*/ 120 w 123"/>
                  <a:gd name="T5" fmla="*/ 62 h 73"/>
                  <a:gd name="T6" fmla="*/ 123 w 123"/>
                  <a:gd name="T7" fmla="*/ 69 h 73"/>
                  <a:gd name="T8" fmla="*/ 114 w 123"/>
                  <a:gd name="T9" fmla="*/ 73 h 73"/>
                  <a:gd name="T10" fmla="*/ 33 w 123"/>
                  <a:gd name="T11" fmla="*/ 33 h 73"/>
                  <a:gd name="T12" fmla="*/ 18 w 123"/>
                  <a:gd name="T13" fmla="*/ 23 h 73"/>
                  <a:gd name="T14" fmla="*/ 3 w 123"/>
                  <a:gd name="T15" fmla="*/ 12 h 73"/>
                  <a:gd name="T16" fmla="*/ 0 w 123"/>
                  <a:gd name="T17" fmla="*/ 5 h 73"/>
                  <a:gd name="T18" fmla="*/ 9 w 123"/>
                  <a:gd name="T19" fmla="*/ 0 h 73"/>
                  <a:gd name="T20" fmla="*/ 9 w 123"/>
                  <a:gd name="T21" fmla="*/ 0 h 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73"/>
                  <a:gd name="T35" fmla="*/ 123 w 123"/>
                  <a:gd name="T36" fmla="*/ 73 h 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73">
                    <a:moveTo>
                      <a:pt x="9" y="0"/>
                    </a:moveTo>
                    <a:lnTo>
                      <a:pt x="43" y="17"/>
                    </a:lnTo>
                    <a:lnTo>
                      <a:pt x="120" y="62"/>
                    </a:lnTo>
                    <a:lnTo>
                      <a:pt x="123" y="69"/>
                    </a:lnTo>
                    <a:lnTo>
                      <a:pt x="114" y="73"/>
                    </a:lnTo>
                    <a:lnTo>
                      <a:pt x="33" y="33"/>
                    </a:lnTo>
                    <a:lnTo>
                      <a:pt x="18" y="23"/>
                    </a:lnTo>
                    <a:lnTo>
                      <a:pt x="3" y="12"/>
                    </a:lnTo>
                    <a:lnTo>
                      <a:pt x="0" y="5"/>
                    </a:lnTo>
                    <a:lnTo>
                      <a:pt x="9" y="0"/>
                    </a:lnTo>
                    <a:close/>
                  </a:path>
                </a:pathLst>
              </a:custGeom>
              <a:solidFill>
                <a:srgbClr val="000000"/>
              </a:solidFill>
              <a:ln w="9525">
                <a:noFill/>
                <a:round/>
                <a:headEnd/>
                <a:tailEnd/>
              </a:ln>
            </p:spPr>
            <p:txBody>
              <a:bodyPr/>
              <a:lstStyle/>
              <a:p>
                <a:endParaRPr lang="en-US"/>
              </a:p>
            </p:txBody>
          </p:sp>
          <p:sp>
            <p:nvSpPr>
              <p:cNvPr id="74797" name="Freeform 239"/>
              <p:cNvSpPr>
                <a:spLocks/>
              </p:cNvSpPr>
              <p:nvPr/>
            </p:nvSpPr>
            <p:spPr bwMode="auto">
              <a:xfrm>
                <a:off x="2631" y="3407"/>
                <a:ext cx="102" cy="46"/>
              </a:xfrm>
              <a:custGeom>
                <a:avLst/>
                <a:gdLst>
                  <a:gd name="T0" fmla="*/ 202 w 204"/>
                  <a:gd name="T1" fmla="*/ 12 h 94"/>
                  <a:gd name="T2" fmla="*/ 180 w 204"/>
                  <a:gd name="T3" fmla="*/ 26 h 94"/>
                  <a:gd name="T4" fmla="*/ 157 w 204"/>
                  <a:gd name="T5" fmla="*/ 38 h 94"/>
                  <a:gd name="T6" fmla="*/ 115 w 204"/>
                  <a:gd name="T7" fmla="*/ 56 h 94"/>
                  <a:gd name="T8" fmla="*/ 71 w 204"/>
                  <a:gd name="T9" fmla="*/ 73 h 94"/>
                  <a:gd name="T10" fmla="*/ 21 w 204"/>
                  <a:gd name="T11" fmla="*/ 94 h 94"/>
                  <a:gd name="T12" fmla="*/ 1 w 204"/>
                  <a:gd name="T13" fmla="*/ 85 h 94"/>
                  <a:gd name="T14" fmla="*/ 0 w 204"/>
                  <a:gd name="T15" fmla="*/ 73 h 94"/>
                  <a:gd name="T16" fmla="*/ 9 w 204"/>
                  <a:gd name="T17" fmla="*/ 63 h 94"/>
                  <a:gd name="T18" fmla="*/ 195 w 204"/>
                  <a:gd name="T19" fmla="*/ 0 h 94"/>
                  <a:gd name="T20" fmla="*/ 204 w 204"/>
                  <a:gd name="T21" fmla="*/ 3 h 94"/>
                  <a:gd name="T22" fmla="*/ 202 w 204"/>
                  <a:gd name="T23" fmla="*/ 12 h 94"/>
                  <a:gd name="T24" fmla="*/ 202 w 204"/>
                  <a:gd name="T25" fmla="*/ 12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4"/>
                  <a:gd name="T40" fmla="*/ 0 h 94"/>
                  <a:gd name="T41" fmla="*/ 204 w 204"/>
                  <a:gd name="T42" fmla="*/ 94 h 9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4" h="94">
                    <a:moveTo>
                      <a:pt x="202" y="12"/>
                    </a:moveTo>
                    <a:lnTo>
                      <a:pt x="180" y="26"/>
                    </a:lnTo>
                    <a:lnTo>
                      <a:pt x="157" y="38"/>
                    </a:lnTo>
                    <a:lnTo>
                      <a:pt x="115" y="56"/>
                    </a:lnTo>
                    <a:lnTo>
                      <a:pt x="71" y="73"/>
                    </a:lnTo>
                    <a:lnTo>
                      <a:pt x="21" y="94"/>
                    </a:lnTo>
                    <a:lnTo>
                      <a:pt x="1" y="85"/>
                    </a:lnTo>
                    <a:lnTo>
                      <a:pt x="0" y="73"/>
                    </a:lnTo>
                    <a:lnTo>
                      <a:pt x="9" y="63"/>
                    </a:lnTo>
                    <a:lnTo>
                      <a:pt x="195" y="0"/>
                    </a:lnTo>
                    <a:lnTo>
                      <a:pt x="204" y="3"/>
                    </a:lnTo>
                    <a:lnTo>
                      <a:pt x="202" y="12"/>
                    </a:lnTo>
                    <a:close/>
                  </a:path>
                </a:pathLst>
              </a:custGeom>
              <a:solidFill>
                <a:srgbClr val="000000"/>
              </a:solidFill>
              <a:ln w="9525">
                <a:noFill/>
                <a:round/>
                <a:headEnd/>
                <a:tailEnd/>
              </a:ln>
            </p:spPr>
            <p:txBody>
              <a:bodyPr/>
              <a:lstStyle/>
              <a:p>
                <a:endParaRPr lang="en-US"/>
              </a:p>
            </p:txBody>
          </p:sp>
          <p:sp>
            <p:nvSpPr>
              <p:cNvPr id="74798" name="Freeform 240"/>
              <p:cNvSpPr>
                <a:spLocks/>
              </p:cNvSpPr>
              <p:nvPr/>
            </p:nvSpPr>
            <p:spPr bwMode="auto">
              <a:xfrm>
                <a:off x="2594" y="3395"/>
                <a:ext cx="77" cy="39"/>
              </a:xfrm>
              <a:custGeom>
                <a:avLst/>
                <a:gdLst>
                  <a:gd name="T0" fmla="*/ 9 w 156"/>
                  <a:gd name="T1" fmla="*/ 53 h 79"/>
                  <a:gd name="T2" fmla="*/ 79 w 156"/>
                  <a:gd name="T3" fmla="*/ 26 h 79"/>
                  <a:gd name="T4" fmla="*/ 147 w 156"/>
                  <a:gd name="T5" fmla="*/ 0 h 79"/>
                  <a:gd name="T6" fmla="*/ 156 w 156"/>
                  <a:gd name="T7" fmla="*/ 5 h 79"/>
                  <a:gd name="T8" fmla="*/ 151 w 156"/>
                  <a:gd name="T9" fmla="*/ 14 h 79"/>
                  <a:gd name="T10" fmla="*/ 86 w 156"/>
                  <a:gd name="T11" fmla="*/ 46 h 79"/>
                  <a:gd name="T12" fmla="*/ 56 w 156"/>
                  <a:gd name="T13" fmla="*/ 64 h 79"/>
                  <a:gd name="T14" fmla="*/ 18 w 156"/>
                  <a:gd name="T15" fmla="*/ 79 h 79"/>
                  <a:gd name="T16" fmla="*/ 0 w 156"/>
                  <a:gd name="T17" fmla="*/ 71 h 79"/>
                  <a:gd name="T18" fmla="*/ 9 w 156"/>
                  <a:gd name="T19" fmla="*/ 53 h 79"/>
                  <a:gd name="T20" fmla="*/ 9 w 156"/>
                  <a:gd name="T21" fmla="*/ 53 h 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6"/>
                  <a:gd name="T34" fmla="*/ 0 h 79"/>
                  <a:gd name="T35" fmla="*/ 156 w 156"/>
                  <a:gd name="T36" fmla="*/ 79 h 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6" h="79">
                    <a:moveTo>
                      <a:pt x="9" y="53"/>
                    </a:moveTo>
                    <a:lnTo>
                      <a:pt x="79" y="26"/>
                    </a:lnTo>
                    <a:lnTo>
                      <a:pt x="147" y="0"/>
                    </a:lnTo>
                    <a:lnTo>
                      <a:pt x="156" y="5"/>
                    </a:lnTo>
                    <a:lnTo>
                      <a:pt x="151" y="14"/>
                    </a:lnTo>
                    <a:lnTo>
                      <a:pt x="86" y="46"/>
                    </a:lnTo>
                    <a:lnTo>
                      <a:pt x="56" y="64"/>
                    </a:lnTo>
                    <a:lnTo>
                      <a:pt x="18" y="79"/>
                    </a:lnTo>
                    <a:lnTo>
                      <a:pt x="0" y="71"/>
                    </a:lnTo>
                    <a:lnTo>
                      <a:pt x="9" y="53"/>
                    </a:lnTo>
                    <a:close/>
                  </a:path>
                </a:pathLst>
              </a:custGeom>
              <a:solidFill>
                <a:srgbClr val="000000"/>
              </a:solidFill>
              <a:ln w="9525">
                <a:noFill/>
                <a:round/>
                <a:headEnd/>
                <a:tailEnd/>
              </a:ln>
            </p:spPr>
            <p:txBody>
              <a:bodyPr/>
              <a:lstStyle/>
              <a:p>
                <a:endParaRPr lang="en-US"/>
              </a:p>
            </p:txBody>
          </p:sp>
          <p:sp>
            <p:nvSpPr>
              <p:cNvPr id="74799" name="Freeform 241"/>
              <p:cNvSpPr>
                <a:spLocks/>
              </p:cNvSpPr>
              <p:nvPr/>
            </p:nvSpPr>
            <p:spPr bwMode="auto">
              <a:xfrm>
                <a:off x="2591" y="3368"/>
                <a:ext cx="52" cy="23"/>
              </a:xfrm>
              <a:custGeom>
                <a:avLst/>
                <a:gdLst>
                  <a:gd name="T0" fmla="*/ 9 w 103"/>
                  <a:gd name="T1" fmla="*/ 24 h 47"/>
                  <a:gd name="T2" fmla="*/ 41 w 103"/>
                  <a:gd name="T3" fmla="*/ 14 h 47"/>
                  <a:gd name="T4" fmla="*/ 93 w 103"/>
                  <a:gd name="T5" fmla="*/ 0 h 47"/>
                  <a:gd name="T6" fmla="*/ 103 w 103"/>
                  <a:gd name="T7" fmla="*/ 4 h 47"/>
                  <a:gd name="T8" fmla="*/ 98 w 103"/>
                  <a:gd name="T9" fmla="*/ 14 h 47"/>
                  <a:gd name="T10" fmla="*/ 72 w 103"/>
                  <a:gd name="T11" fmla="*/ 27 h 47"/>
                  <a:gd name="T12" fmla="*/ 45 w 103"/>
                  <a:gd name="T13" fmla="*/ 41 h 47"/>
                  <a:gd name="T14" fmla="*/ 12 w 103"/>
                  <a:gd name="T15" fmla="*/ 47 h 47"/>
                  <a:gd name="T16" fmla="*/ 0 w 103"/>
                  <a:gd name="T17" fmla="*/ 38 h 47"/>
                  <a:gd name="T18" fmla="*/ 9 w 103"/>
                  <a:gd name="T19" fmla="*/ 24 h 47"/>
                  <a:gd name="T20" fmla="*/ 9 w 103"/>
                  <a:gd name="T21" fmla="*/ 24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
                  <a:gd name="T34" fmla="*/ 0 h 47"/>
                  <a:gd name="T35" fmla="*/ 103 w 103"/>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 h="47">
                    <a:moveTo>
                      <a:pt x="9" y="24"/>
                    </a:moveTo>
                    <a:lnTo>
                      <a:pt x="41" y="14"/>
                    </a:lnTo>
                    <a:lnTo>
                      <a:pt x="93" y="0"/>
                    </a:lnTo>
                    <a:lnTo>
                      <a:pt x="103" y="4"/>
                    </a:lnTo>
                    <a:lnTo>
                      <a:pt x="98" y="14"/>
                    </a:lnTo>
                    <a:lnTo>
                      <a:pt x="72" y="27"/>
                    </a:lnTo>
                    <a:lnTo>
                      <a:pt x="45" y="41"/>
                    </a:lnTo>
                    <a:lnTo>
                      <a:pt x="12" y="47"/>
                    </a:lnTo>
                    <a:lnTo>
                      <a:pt x="0" y="38"/>
                    </a:lnTo>
                    <a:lnTo>
                      <a:pt x="9" y="24"/>
                    </a:lnTo>
                    <a:close/>
                  </a:path>
                </a:pathLst>
              </a:custGeom>
              <a:solidFill>
                <a:srgbClr val="000000"/>
              </a:solidFill>
              <a:ln w="9525">
                <a:noFill/>
                <a:round/>
                <a:headEnd/>
                <a:tailEnd/>
              </a:ln>
            </p:spPr>
            <p:txBody>
              <a:bodyPr/>
              <a:lstStyle/>
              <a:p>
                <a:endParaRPr lang="en-US"/>
              </a:p>
            </p:txBody>
          </p:sp>
          <p:sp>
            <p:nvSpPr>
              <p:cNvPr id="74800" name="Freeform 242"/>
              <p:cNvSpPr>
                <a:spLocks/>
              </p:cNvSpPr>
              <p:nvPr/>
            </p:nvSpPr>
            <p:spPr bwMode="auto">
              <a:xfrm>
                <a:off x="2594" y="3338"/>
                <a:ext cx="186" cy="62"/>
              </a:xfrm>
              <a:custGeom>
                <a:avLst/>
                <a:gdLst>
                  <a:gd name="T0" fmla="*/ 8 w 372"/>
                  <a:gd name="T1" fmla="*/ 0 h 123"/>
                  <a:gd name="T2" fmla="*/ 111 w 372"/>
                  <a:gd name="T3" fmla="*/ 39 h 123"/>
                  <a:gd name="T4" fmla="*/ 177 w 372"/>
                  <a:gd name="T5" fmla="*/ 58 h 123"/>
                  <a:gd name="T6" fmla="*/ 238 w 372"/>
                  <a:gd name="T7" fmla="*/ 68 h 123"/>
                  <a:gd name="T8" fmla="*/ 363 w 372"/>
                  <a:gd name="T9" fmla="*/ 98 h 123"/>
                  <a:gd name="T10" fmla="*/ 372 w 372"/>
                  <a:gd name="T11" fmla="*/ 116 h 123"/>
                  <a:gd name="T12" fmla="*/ 365 w 372"/>
                  <a:gd name="T13" fmla="*/ 123 h 123"/>
                  <a:gd name="T14" fmla="*/ 354 w 372"/>
                  <a:gd name="T15" fmla="*/ 123 h 123"/>
                  <a:gd name="T16" fmla="*/ 289 w 372"/>
                  <a:gd name="T17" fmla="*/ 102 h 123"/>
                  <a:gd name="T18" fmla="*/ 230 w 372"/>
                  <a:gd name="T19" fmla="*/ 87 h 123"/>
                  <a:gd name="T20" fmla="*/ 106 w 372"/>
                  <a:gd name="T21" fmla="*/ 51 h 123"/>
                  <a:gd name="T22" fmla="*/ 55 w 372"/>
                  <a:gd name="T23" fmla="*/ 31 h 123"/>
                  <a:gd name="T24" fmla="*/ 5 w 372"/>
                  <a:gd name="T25" fmla="*/ 13 h 123"/>
                  <a:gd name="T26" fmla="*/ 0 w 372"/>
                  <a:gd name="T27" fmla="*/ 4 h 123"/>
                  <a:gd name="T28" fmla="*/ 8 w 372"/>
                  <a:gd name="T29" fmla="*/ 0 h 123"/>
                  <a:gd name="T30" fmla="*/ 8 w 372"/>
                  <a:gd name="T31" fmla="*/ 0 h 1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2"/>
                  <a:gd name="T49" fmla="*/ 0 h 123"/>
                  <a:gd name="T50" fmla="*/ 372 w 372"/>
                  <a:gd name="T51" fmla="*/ 123 h 1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2" h="123">
                    <a:moveTo>
                      <a:pt x="8" y="0"/>
                    </a:moveTo>
                    <a:lnTo>
                      <a:pt x="111" y="39"/>
                    </a:lnTo>
                    <a:lnTo>
                      <a:pt x="177" y="58"/>
                    </a:lnTo>
                    <a:lnTo>
                      <a:pt x="238" y="68"/>
                    </a:lnTo>
                    <a:lnTo>
                      <a:pt x="363" y="98"/>
                    </a:lnTo>
                    <a:lnTo>
                      <a:pt x="372" y="116"/>
                    </a:lnTo>
                    <a:lnTo>
                      <a:pt x="365" y="123"/>
                    </a:lnTo>
                    <a:lnTo>
                      <a:pt x="354" y="123"/>
                    </a:lnTo>
                    <a:lnTo>
                      <a:pt x="289" y="102"/>
                    </a:lnTo>
                    <a:lnTo>
                      <a:pt x="230" y="87"/>
                    </a:lnTo>
                    <a:lnTo>
                      <a:pt x="106" y="51"/>
                    </a:lnTo>
                    <a:lnTo>
                      <a:pt x="55" y="31"/>
                    </a:lnTo>
                    <a:lnTo>
                      <a:pt x="5" y="13"/>
                    </a:lnTo>
                    <a:lnTo>
                      <a:pt x="0" y="4"/>
                    </a:lnTo>
                    <a:lnTo>
                      <a:pt x="8" y="0"/>
                    </a:lnTo>
                    <a:close/>
                  </a:path>
                </a:pathLst>
              </a:custGeom>
              <a:solidFill>
                <a:srgbClr val="000000"/>
              </a:solidFill>
              <a:ln w="9525">
                <a:noFill/>
                <a:round/>
                <a:headEnd/>
                <a:tailEnd/>
              </a:ln>
            </p:spPr>
            <p:txBody>
              <a:bodyPr/>
              <a:lstStyle/>
              <a:p>
                <a:endParaRPr lang="en-US"/>
              </a:p>
            </p:txBody>
          </p:sp>
          <p:sp>
            <p:nvSpPr>
              <p:cNvPr id="74801" name="Freeform 243"/>
              <p:cNvSpPr>
                <a:spLocks/>
              </p:cNvSpPr>
              <p:nvPr/>
            </p:nvSpPr>
            <p:spPr bwMode="auto">
              <a:xfrm>
                <a:off x="2826" y="2529"/>
                <a:ext cx="39" cy="168"/>
              </a:xfrm>
              <a:custGeom>
                <a:avLst/>
                <a:gdLst>
                  <a:gd name="T0" fmla="*/ 26 w 77"/>
                  <a:gd name="T1" fmla="*/ 2 h 337"/>
                  <a:gd name="T2" fmla="*/ 39 w 77"/>
                  <a:gd name="T3" fmla="*/ 32 h 337"/>
                  <a:gd name="T4" fmla="*/ 41 w 77"/>
                  <a:gd name="T5" fmla="*/ 61 h 337"/>
                  <a:gd name="T6" fmla="*/ 38 w 77"/>
                  <a:gd name="T7" fmla="*/ 89 h 337"/>
                  <a:gd name="T8" fmla="*/ 41 w 77"/>
                  <a:gd name="T9" fmla="*/ 123 h 337"/>
                  <a:gd name="T10" fmla="*/ 56 w 77"/>
                  <a:gd name="T11" fmla="*/ 160 h 337"/>
                  <a:gd name="T12" fmla="*/ 77 w 77"/>
                  <a:gd name="T13" fmla="*/ 195 h 337"/>
                  <a:gd name="T14" fmla="*/ 72 w 77"/>
                  <a:gd name="T15" fmla="*/ 263 h 337"/>
                  <a:gd name="T16" fmla="*/ 62 w 77"/>
                  <a:gd name="T17" fmla="*/ 330 h 337"/>
                  <a:gd name="T18" fmla="*/ 56 w 77"/>
                  <a:gd name="T19" fmla="*/ 337 h 337"/>
                  <a:gd name="T20" fmla="*/ 48 w 77"/>
                  <a:gd name="T21" fmla="*/ 330 h 337"/>
                  <a:gd name="T22" fmla="*/ 42 w 77"/>
                  <a:gd name="T23" fmla="*/ 269 h 337"/>
                  <a:gd name="T24" fmla="*/ 32 w 77"/>
                  <a:gd name="T25" fmla="*/ 209 h 337"/>
                  <a:gd name="T26" fmla="*/ 0 w 77"/>
                  <a:gd name="T27" fmla="*/ 130 h 337"/>
                  <a:gd name="T28" fmla="*/ 3 w 77"/>
                  <a:gd name="T29" fmla="*/ 97 h 337"/>
                  <a:gd name="T30" fmla="*/ 15 w 77"/>
                  <a:gd name="T31" fmla="*/ 67 h 337"/>
                  <a:gd name="T32" fmla="*/ 22 w 77"/>
                  <a:gd name="T33" fmla="*/ 38 h 337"/>
                  <a:gd name="T34" fmla="*/ 15 w 77"/>
                  <a:gd name="T35" fmla="*/ 9 h 337"/>
                  <a:gd name="T36" fmla="*/ 16 w 77"/>
                  <a:gd name="T37" fmla="*/ 0 h 337"/>
                  <a:gd name="T38" fmla="*/ 26 w 77"/>
                  <a:gd name="T39" fmla="*/ 2 h 337"/>
                  <a:gd name="T40" fmla="*/ 26 w 77"/>
                  <a:gd name="T41" fmla="*/ 2 h 3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7"/>
                  <a:gd name="T64" fmla="*/ 0 h 337"/>
                  <a:gd name="T65" fmla="*/ 77 w 77"/>
                  <a:gd name="T66" fmla="*/ 337 h 3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7" h="337">
                    <a:moveTo>
                      <a:pt x="26" y="2"/>
                    </a:moveTo>
                    <a:lnTo>
                      <a:pt x="39" y="32"/>
                    </a:lnTo>
                    <a:lnTo>
                      <a:pt x="41" y="61"/>
                    </a:lnTo>
                    <a:lnTo>
                      <a:pt x="38" y="89"/>
                    </a:lnTo>
                    <a:lnTo>
                      <a:pt x="41" y="123"/>
                    </a:lnTo>
                    <a:lnTo>
                      <a:pt x="56" y="160"/>
                    </a:lnTo>
                    <a:lnTo>
                      <a:pt x="77" y="195"/>
                    </a:lnTo>
                    <a:lnTo>
                      <a:pt x="72" y="263"/>
                    </a:lnTo>
                    <a:lnTo>
                      <a:pt x="62" y="330"/>
                    </a:lnTo>
                    <a:lnTo>
                      <a:pt x="56" y="337"/>
                    </a:lnTo>
                    <a:lnTo>
                      <a:pt x="48" y="330"/>
                    </a:lnTo>
                    <a:lnTo>
                      <a:pt x="42" y="269"/>
                    </a:lnTo>
                    <a:lnTo>
                      <a:pt x="32" y="209"/>
                    </a:lnTo>
                    <a:lnTo>
                      <a:pt x="0" y="130"/>
                    </a:lnTo>
                    <a:lnTo>
                      <a:pt x="3" y="97"/>
                    </a:lnTo>
                    <a:lnTo>
                      <a:pt x="15" y="67"/>
                    </a:lnTo>
                    <a:lnTo>
                      <a:pt x="22" y="38"/>
                    </a:lnTo>
                    <a:lnTo>
                      <a:pt x="15" y="9"/>
                    </a:lnTo>
                    <a:lnTo>
                      <a:pt x="16" y="0"/>
                    </a:lnTo>
                    <a:lnTo>
                      <a:pt x="26" y="2"/>
                    </a:lnTo>
                    <a:close/>
                  </a:path>
                </a:pathLst>
              </a:custGeom>
              <a:solidFill>
                <a:srgbClr val="000000"/>
              </a:solidFill>
              <a:ln w="9525">
                <a:noFill/>
                <a:round/>
                <a:headEnd/>
                <a:tailEnd/>
              </a:ln>
            </p:spPr>
            <p:txBody>
              <a:bodyPr/>
              <a:lstStyle/>
              <a:p>
                <a:endParaRPr lang="en-US"/>
              </a:p>
            </p:txBody>
          </p:sp>
          <p:sp>
            <p:nvSpPr>
              <p:cNvPr id="74802" name="Freeform 244"/>
              <p:cNvSpPr>
                <a:spLocks/>
              </p:cNvSpPr>
              <p:nvPr/>
            </p:nvSpPr>
            <p:spPr bwMode="auto">
              <a:xfrm>
                <a:off x="2891" y="2634"/>
                <a:ext cx="40" cy="50"/>
              </a:xfrm>
              <a:custGeom>
                <a:avLst/>
                <a:gdLst>
                  <a:gd name="T0" fmla="*/ 76 w 80"/>
                  <a:gd name="T1" fmla="*/ 18 h 98"/>
                  <a:gd name="T2" fmla="*/ 70 w 80"/>
                  <a:gd name="T3" fmla="*/ 29 h 98"/>
                  <a:gd name="T4" fmla="*/ 70 w 80"/>
                  <a:gd name="T5" fmla="*/ 44 h 98"/>
                  <a:gd name="T6" fmla="*/ 58 w 80"/>
                  <a:gd name="T7" fmla="*/ 68 h 98"/>
                  <a:gd name="T8" fmla="*/ 46 w 80"/>
                  <a:gd name="T9" fmla="*/ 78 h 98"/>
                  <a:gd name="T10" fmla="*/ 41 w 80"/>
                  <a:gd name="T11" fmla="*/ 87 h 98"/>
                  <a:gd name="T12" fmla="*/ 12 w 80"/>
                  <a:gd name="T13" fmla="*/ 98 h 98"/>
                  <a:gd name="T14" fmla="*/ 0 w 80"/>
                  <a:gd name="T15" fmla="*/ 89 h 98"/>
                  <a:gd name="T16" fmla="*/ 0 w 80"/>
                  <a:gd name="T17" fmla="*/ 77 h 98"/>
                  <a:gd name="T18" fmla="*/ 17 w 80"/>
                  <a:gd name="T19" fmla="*/ 56 h 98"/>
                  <a:gd name="T20" fmla="*/ 34 w 80"/>
                  <a:gd name="T21" fmla="*/ 26 h 98"/>
                  <a:gd name="T22" fmla="*/ 70 w 80"/>
                  <a:gd name="T23" fmla="*/ 0 h 98"/>
                  <a:gd name="T24" fmla="*/ 80 w 80"/>
                  <a:gd name="T25" fmla="*/ 4 h 98"/>
                  <a:gd name="T26" fmla="*/ 76 w 80"/>
                  <a:gd name="T27" fmla="*/ 18 h 98"/>
                  <a:gd name="T28" fmla="*/ 76 w 80"/>
                  <a:gd name="T29" fmla="*/ 18 h 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98"/>
                  <a:gd name="T47" fmla="*/ 80 w 80"/>
                  <a:gd name="T48" fmla="*/ 98 h 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98">
                    <a:moveTo>
                      <a:pt x="76" y="18"/>
                    </a:moveTo>
                    <a:lnTo>
                      <a:pt x="70" y="29"/>
                    </a:lnTo>
                    <a:lnTo>
                      <a:pt x="70" y="44"/>
                    </a:lnTo>
                    <a:lnTo>
                      <a:pt x="58" y="68"/>
                    </a:lnTo>
                    <a:lnTo>
                      <a:pt x="46" y="78"/>
                    </a:lnTo>
                    <a:lnTo>
                      <a:pt x="41" y="87"/>
                    </a:lnTo>
                    <a:lnTo>
                      <a:pt x="12" y="98"/>
                    </a:lnTo>
                    <a:lnTo>
                      <a:pt x="0" y="89"/>
                    </a:lnTo>
                    <a:lnTo>
                      <a:pt x="0" y="77"/>
                    </a:lnTo>
                    <a:lnTo>
                      <a:pt x="17" y="56"/>
                    </a:lnTo>
                    <a:lnTo>
                      <a:pt x="34" y="26"/>
                    </a:lnTo>
                    <a:lnTo>
                      <a:pt x="70" y="0"/>
                    </a:lnTo>
                    <a:lnTo>
                      <a:pt x="80" y="4"/>
                    </a:lnTo>
                    <a:lnTo>
                      <a:pt x="76" y="18"/>
                    </a:lnTo>
                    <a:close/>
                  </a:path>
                </a:pathLst>
              </a:custGeom>
              <a:solidFill>
                <a:srgbClr val="000000"/>
              </a:solidFill>
              <a:ln w="9525">
                <a:noFill/>
                <a:round/>
                <a:headEnd/>
                <a:tailEnd/>
              </a:ln>
            </p:spPr>
            <p:txBody>
              <a:bodyPr/>
              <a:lstStyle/>
              <a:p>
                <a:endParaRPr lang="en-US"/>
              </a:p>
            </p:txBody>
          </p:sp>
          <p:sp>
            <p:nvSpPr>
              <p:cNvPr id="74803" name="Freeform 245"/>
              <p:cNvSpPr>
                <a:spLocks/>
              </p:cNvSpPr>
              <p:nvPr/>
            </p:nvSpPr>
            <p:spPr bwMode="auto">
              <a:xfrm>
                <a:off x="2885" y="2586"/>
                <a:ext cx="15" cy="65"/>
              </a:xfrm>
              <a:custGeom>
                <a:avLst/>
                <a:gdLst>
                  <a:gd name="T0" fmla="*/ 21 w 32"/>
                  <a:gd name="T1" fmla="*/ 2 h 130"/>
                  <a:gd name="T2" fmla="*/ 26 w 32"/>
                  <a:gd name="T3" fmla="*/ 27 h 130"/>
                  <a:gd name="T4" fmla="*/ 32 w 32"/>
                  <a:gd name="T5" fmla="*/ 55 h 130"/>
                  <a:gd name="T6" fmla="*/ 27 w 32"/>
                  <a:gd name="T7" fmla="*/ 92 h 130"/>
                  <a:gd name="T8" fmla="*/ 18 w 32"/>
                  <a:gd name="T9" fmla="*/ 130 h 130"/>
                  <a:gd name="T10" fmla="*/ 5 w 32"/>
                  <a:gd name="T11" fmla="*/ 127 h 130"/>
                  <a:gd name="T12" fmla="*/ 0 w 32"/>
                  <a:gd name="T13" fmla="*/ 55 h 130"/>
                  <a:gd name="T14" fmla="*/ 8 w 32"/>
                  <a:gd name="T15" fmla="*/ 0 h 130"/>
                  <a:gd name="T16" fmla="*/ 21 w 32"/>
                  <a:gd name="T17" fmla="*/ 2 h 130"/>
                  <a:gd name="T18" fmla="*/ 21 w 32"/>
                  <a:gd name="T19" fmla="*/ 2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30"/>
                  <a:gd name="T32" fmla="*/ 32 w 32"/>
                  <a:gd name="T33" fmla="*/ 130 h 1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30">
                    <a:moveTo>
                      <a:pt x="21" y="2"/>
                    </a:moveTo>
                    <a:lnTo>
                      <a:pt x="26" y="27"/>
                    </a:lnTo>
                    <a:lnTo>
                      <a:pt x="32" y="55"/>
                    </a:lnTo>
                    <a:lnTo>
                      <a:pt x="27" y="92"/>
                    </a:lnTo>
                    <a:lnTo>
                      <a:pt x="18" y="130"/>
                    </a:lnTo>
                    <a:lnTo>
                      <a:pt x="5" y="127"/>
                    </a:lnTo>
                    <a:lnTo>
                      <a:pt x="0" y="55"/>
                    </a:lnTo>
                    <a:lnTo>
                      <a:pt x="8" y="0"/>
                    </a:lnTo>
                    <a:lnTo>
                      <a:pt x="21" y="2"/>
                    </a:lnTo>
                    <a:close/>
                  </a:path>
                </a:pathLst>
              </a:custGeom>
              <a:solidFill>
                <a:srgbClr val="000000"/>
              </a:solidFill>
              <a:ln w="9525">
                <a:noFill/>
                <a:round/>
                <a:headEnd/>
                <a:tailEnd/>
              </a:ln>
            </p:spPr>
            <p:txBody>
              <a:bodyPr/>
              <a:lstStyle/>
              <a:p>
                <a:endParaRPr lang="en-US"/>
              </a:p>
            </p:txBody>
          </p:sp>
          <p:sp>
            <p:nvSpPr>
              <p:cNvPr id="74804" name="Freeform 246"/>
              <p:cNvSpPr>
                <a:spLocks/>
              </p:cNvSpPr>
              <p:nvPr/>
            </p:nvSpPr>
            <p:spPr bwMode="auto">
              <a:xfrm>
                <a:off x="3016" y="2576"/>
                <a:ext cx="51" cy="102"/>
              </a:xfrm>
              <a:custGeom>
                <a:avLst/>
                <a:gdLst>
                  <a:gd name="T0" fmla="*/ 101 w 101"/>
                  <a:gd name="T1" fmla="*/ 11 h 205"/>
                  <a:gd name="T2" fmla="*/ 76 w 101"/>
                  <a:gd name="T3" fmla="*/ 60 h 205"/>
                  <a:gd name="T4" fmla="*/ 62 w 101"/>
                  <a:gd name="T5" fmla="*/ 116 h 205"/>
                  <a:gd name="T6" fmla="*/ 42 w 101"/>
                  <a:gd name="T7" fmla="*/ 162 h 205"/>
                  <a:gd name="T8" fmla="*/ 14 w 101"/>
                  <a:gd name="T9" fmla="*/ 201 h 205"/>
                  <a:gd name="T10" fmla="*/ 5 w 101"/>
                  <a:gd name="T11" fmla="*/ 205 h 205"/>
                  <a:gd name="T12" fmla="*/ 0 w 101"/>
                  <a:gd name="T13" fmla="*/ 196 h 205"/>
                  <a:gd name="T14" fmla="*/ 9 w 101"/>
                  <a:gd name="T15" fmla="*/ 147 h 205"/>
                  <a:gd name="T16" fmla="*/ 29 w 101"/>
                  <a:gd name="T17" fmla="*/ 103 h 205"/>
                  <a:gd name="T18" fmla="*/ 41 w 101"/>
                  <a:gd name="T19" fmla="*/ 74 h 205"/>
                  <a:gd name="T20" fmla="*/ 55 w 101"/>
                  <a:gd name="T21" fmla="*/ 50 h 205"/>
                  <a:gd name="T22" fmla="*/ 71 w 101"/>
                  <a:gd name="T23" fmla="*/ 26 h 205"/>
                  <a:gd name="T24" fmla="*/ 91 w 101"/>
                  <a:gd name="T25" fmla="*/ 2 h 205"/>
                  <a:gd name="T26" fmla="*/ 101 w 101"/>
                  <a:gd name="T27" fmla="*/ 0 h 205"/>
                  <a:gd name="T28" fmla="*/ 101 w 101"/>
                  <a:gd name="T29" fmla="*/ 11 h 205"/>
                  <a:gd name="T30" fmla="*/ 101 w 101"/>
                  <a:gd name="T31" fmla="*/ 11 h 2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
                  <a:gd name="T49" fmla="*/ 0 h 205"/>
                  <a:gd name="T50" fmla="*/ 101 w 101"/>
                  <a:gd name="T51" fmla="*/ 205 h 20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 h="205">
                    <a:moveTo>
                      <a:pt x="101" y="11"/>
                    </a:moveTo>
                    <a:lnTo>
                      <a:pt x="76" y="60"/>
                    </a:lnTo>
                    <a:lnTo>
                      <a:pt x="62" y="116"/>
                    </a:lnTo>
                    <a:lnTo>
                      <a:pt x="42" y="162"/>
                    </a:lnTo>
                    <a:lnTo>
                      <a:pt x="14" y="201"/>
                    </a:lnTo>
                    <a:lnTo>
                      <a:pt x="5" y="205"/>
                    </a:lnTo>
                    <a:lnTo>
                      <a:pt x="0" y="196"/>
                    </a:lnTo>
                    <a:lnTo>
                      <a:pt x="9" y="147"/>
                    </a:lnTo>
                    <a:lnTo>
                      <a:pt x="29" y="103"/>
                    </a:lnTo>
                    <a:lnTo>
                      <a:pt x="41" y="74"/>
                    </a:lnTo>
                    <a:lnTo>
                      <a:pt x="55" y="50"/>
                    </a:lnTo>
                    <a:lnTo>
                      <a:pt x="71" y="26"/>
                    </a:lnTo>
                    <a:lnTo>
                      <a:pt x="91" y="2"/>
                    </a:lnTo>
                    <a:lnTo>
                      <a:pt x="101" y="0"/>
                    </a:lnTo>
                    <a:lnTo>
                      <a:pt x="101" y="11"/>
                    </a:lnTo>
                    <a:close/>
                  </a:path>
                </a:pathLst>
              </a:custGeom>
              <a:solidFill>
                <a:srgbClr val="000000"/>
              </a:solidFill>
              <a:ln w="9525">
                <a:noFill/>
                <a:round/>
                <a:headEnd/>
                <a:tailEnd/>
              </a:ln>
            </p:spPr>
            <p:txBody>
              <a:bodyPr/>
              <a:lstStyle/>
              <a:p>
                <a:endParaRPr lang="en-US"/>
              </a:p>
            </p:txBody>
          </p:sp>
          <p:sp>
            <p:nvSpPr>
              <p:cNvPr id="74805" name="Freeform 247"/>
              <p:cNvSpPr>
                <a:spLocks/>
              </p:cNvSpPr>
              <p:nvPr/>
            </p:nvSpPr>
            <p:spPr bwMode="auto">
              <a:xfrm>
                <a:off x="2127" y="2823"/>
                <a:ext cx="53" cy="17"/>
              </a:xfrm>
              <a:custGeom>
                <a:avLst/>
                <a:gdLst>
                  <a:gd name="T0" fmla="*/ 6 w 106"/>
                  <a:gd name="T1" fmla="*/ 1 h 33"/>
                  <a:gd name="T2" fmla="*/ 62 w 106"/>
                  <a:gd name="T3" fmla="*/ 0 h 33"/>
                  <a:gd name="T4" fmla="*/ 97 w 106"/>
                  <a:gd name="T5" fmla="*/ 4 h 33"/>
                  <a:gd name="T6" fmla="*/ 106 w 106"/>
                  <a:gd name="T7" fmla="*/ 10 h 33"/>
                  <a:gd name="T8" fmla="*/ 100 w 106"/>
                  <a:gd name="T9" fmla="*/ 18 h 33"/>
                  <a:gd name="T10" fmla="*/ 57 w 106"/>
                  <a:gd name="T11" fmla="*/ 33 h 33"/>
                  <a:gd name="T12" fmla="*/ 32 w 106"/>
                  <a:gd name="T13" fmla="*/ 22 h 33"/>
                  <a:gd name="T14" fmla="*/ 6 w 106"/>
                  <a:gd name="T15" fmla="*/ 15 h 33"/>
                  <a:gd name="T16" fmla="*/ 0 w 106"/>
                  <a:gd name="T17" fmla="*/ 7 h 33"/>
                  <a:gd name="T18" fmla="*/ 6 w 106"/>
                  <a:gd name="T19" fmla="*/ 1 h 33"/>
                  <a:gd name="T20" fmla="*/ 6 w 106"/>
                  <a:gd name="T21" fmla="*/ 1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6"/>
                  <a:gd name="T34" fmla="*/ 0 h 33"/>
                  <a:gd name="T35" fmla="*/ 106 w 106"/>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6" h="33">
                    <a:moveTo>
                      <a:pt x="6" y="1"/>
                    </a:moveTo>
                    <a:lnTo>
                      <a:pt x="62" y="0"/>
                    </a:lnTo>
                    <a:lnTo>
                      <a:pt x="97" y="4"/>
                    </a:lnTo>
                    <a:lnTo>
                      <a:pt x="106" y="10"/>
                    </a:lnTo>
                    <a:lnTo>
                      <a:pt x="100" y="18"/>
                    </a:lnTo>
                    <a:lnTo>
                      <a:pt x="57" y="33"/>
                    </a:lnTo>
                    <a:lnTo>
                      <a:pt x="32" y="22"/>
                    </a:lnTo>
                    <a:lnTo>
                      <a:pt x="6" y="15"/>
                    </a:lnTo>
                    <a:lnTo>
                      <a:pt x="0" y="7"/>
                    </a:lnTo>
                    <a:lnTo>
                      <a:pt x="6" y="1"/>
                    </a:lnTo>
                    <a:close/>
                  </a:path>
                </a:pathLst>
              </a:custGeom>
              <a:solidFill>
                <a:srgbClr val="000000"/>
              </a:solidFill>
              <a:ln w="9525">
                <a:noFill/>
                <a:round/>
                <a:headEnd/>
                <a:tailEnd/>
              </a:ln>
            </p:spPr>
            <p:txBody>
              <a:bodyPr/>
              <a:lstStyle/>
              <a:p>
                <a:endParaRPr lang="en-US"/>
              </a:p>
            </p:txBody>
          </p:sp>
          <p:sp>
            <p:nvSpPr>
              <p:cNvPr id="74806" name="Freeform 248"/>
              <p:cNvSpPr>
                <a:spLocks/>
              </p:cNvSpPr>
              <p:nvPr/>
            </p:nvSpPr>
            <p:spPr bwMode="auto">
              <a:xfrm>
                <a:off x="2121" y="2808"/>
                <a:ext cx="56" cy="21"/>
              </a:xfrm>
              <a:custGeom>
                <a:avLst/>
                <a:gdLst>
                  <a:gd name="T0" fmla="*/ 0 w 114"/>
                  <a:gd name="T1" fmla="*/ 31 h 43"/>
                  <a:gd name="T2" fmla="*/ 56 w 114"/>
                  <a:gd name="T3" fmla="*/ 6 h 43"/>
                  <a:gd name="T4" fmla="*/ 106 w 114"/>
                  <a:gd name="T5" fmla="*/ 0 h 43"/>
                  <a:gd name="T6" fmla="*/ 114 w 114"/>
                  <a:gd name="T7" fmla="*/ 6 h 43"/>
                  <a:gd name="T8" fmla="*/ 106 w 114"/>
                  <a:gd name="T9" fmla="*/ 12 h 43"/>
                  <a:gd name="T10" fmla="*/ 62 w 114"/>
                  <a:gd name="T11" fmla="*/ 28 h 43"/>
                  <a:gd name="T12" fmla="*/ 3 w 114"/>
                  <a:gd name="T13" fmla="*/ 43 h 43"/>
                  <a:gd name="T14" fmla="*/ 0 w 114"/>
                  <a:gd name="T15" fmla="*/ 31 h 43"/>
                  <a:gd name="T16" fmla="*/ 0 w 114"/>
                  <a:gd name="T17" fmla="*/ 31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43"/>
                  <a:gd name="T29" fmla="*/ 114 w 114"/>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43">
                    <a:moveTo>
                      <a:pt x="0" y="31"/>
                    </a:moveTo>
                    <a:lnTo>
                      <a:pt x="56" y="6"/>
                    </a:lnTo>
                    <a:lnTo>
                      <a:pt x="106" y="0"/>
                    </a:lnTo>
                    <a:lnTo>
                      <a:pt x="114" y="6"/>
                    </a:lnTo>
                    <a:lnTo>
                      <a:pt x="106" y="12"/>
                    </a:lnTo>
                    <a:lnTo>
                      <a:pt x="62" y="28"/>
                    </a:lnTo>
                    <a:lnTo>
                      <a:pt x="3" y="43"/>
                    </a:lnTo>
                    <a:lnTo>
                      <a:pt x="0" y="31"/>
                    </a:lnTo>
                    <a:close/>
                  </a:path>
                </a:pathLst>
              </a:custGeom>
              <a:solidFill>
                <a:srgbClr val="000000"/>
              </a:solidFill>
              <a:ln w="9525">
                <a:noFill/>
                <a:round/>
                <a:headEnd/>
                <a:tailEnd/>
              </a:ln>
            </p:spPr>
            <p:txBody>
              <a:bodyPr/>
              <a:lstStyle/>
              <a:p>
                <a:endParaRPr lang="en-US"/>
              </a:p>
            </p:txBody>
          </p:sp>
          <p:sp>
            <p:nvSpPr>
              <p:cNvPr id="74807" name="Freeform 249"/>
              <p:cNvSpPr>
                <a:spLocks/>
              </p:cNvSpPr>
              <p:nvPr/>
            </p:nvSpPr>
            <p:spPr bwMode="auto">
              <a:xfrm>
                <a:off x="2907" y="2437"/>
                <a:ext cx="15" cy="19"/>
              </a:xfrm>
              <a:custGeom>
                <a:avLst/>
                <a:gdLst>
                  <a:gd name="T0" fmla="*/ 19 w 28"/>
                  <a:gd name="T1" fmla="*/ 0 h 37"/>
                  <a:gd name="T2" fmla="*/ 22 w 28"/>
                  <a:gd name="T3" fmla="*/ 15 h 37"/>
                  <a:gd name="T4" fmla="*/ 25 w 28"/>
                  <a:gd name="T5" fmla="*/ 25 h 37"/>
                  <a:gd name="T6" fmla="*/ 28 w 28"/>
                  <a:gd name="T7" fmla="*/ 34 h 37"/>
                  <a:gd name="T8" fmla="*/ 21 w 28"/>
                  <a:gd name="T9" fmla="*/ 37 h 37"/>
                  <a:gd name="T10" fmla="*/ 0 w 28"/>
                  <a:gd name="T11" fmla="*/ 15 h 37"/>
                  <a:gd name="T12" fmla="*/ 6 w 28"/>
                  <a:gd name="T13" fmla="*/ 0 h 37"/>
                  <a:gd name="T14" fmla="*/ 19 w 28"/>
                  <a:gd name="T15" fmla="*/ 0 h 37"/>
                  <a:gd name="T16" fmla="*/ 19 w 28"/>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37"/>
                  <a:gd name="T29" fmla="*/ 28 w 28"/>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37">
                    <a:moveTo>
                      <a:pt x="19" y="0"/>
                    </a:moveTo>
                    <a:lnTo>
                      <a:pt x="22" y="15"/>
                    </a:lnTo>
                    <a:lnTo>
                      <a:pt x="25" y="25"/>
                    </a:lnTo>
                    <a:lnTo>
                      <a:pt x="28" y="34"/>
                    </a:lnTo>
                    <a:lnTo>
                      <a:pt x="21" y="37"/>
                    </a:lnTo>
                    <a:lnTo>
                      <a:pt x="0" y="15"/>
                    </a:lnTo>
                    <a:lnTo>
                      <a:pt x="6" y="0"/>
                    </a:lnTo>
                    <a:lnTo>
                      <a:pt x="19" y="0"/>
                    </a:lnTo>
                    <a:close/>
                  </a:path>
                </a:pathLst>
              </a:custGeom>
              <a:solidFill>
                <a:srgbClr val="000000"/>
              </a:solidFill>
              <a:ln w="9525">
                <a:noFill/>
                <a:round/>
                <a:headEnd/>
                <a:tailEnd/>
              </a:ln>
            </p:spPr>
            <p:txBody>
              <a:bodyPr/>
              <a:lstStyle/>
              <a:p>
                <a:endParaRPr lang="en-US"/>
              </a:p>
            </p:txBody>
          </p:sp>
          <p:sp>
            <p:nvSpPr>
              <p:cNvPr id="74808" name="Freeform 250"/>
              <p:cNvSpPr>
                <a:spLocks/>
              </p:cNvSpPr>
              <p:nvPr/>
            </p:nvSpPr>
            <p:spPr bwMode="auto">
              <a:xfrm>
                <a:off x="2931" y="2440"/>
                <a:ext cx="11" cy="18"/>
              </a:xfrm>
              <a:custGeom>
                <a:avLst/>
                <a:gdLst>
                  <a:gd name="T0" fmla="*/ 17 w 21"/>
                  <a:gd name="T1" fmla="*/ 5 h 36"/>
                  <a:gd name="T2" fmla="*/ 21 w 21"/>
                  <a:gd name="T3" fmla="*/ 21 h 36"/>
                  <a:gd name="T4" fmla="*/ 18 w 21"/>
                  <a:gd name="T5" fmla="*/ 27 h 36"/>
                  <a:gd name="T6" fmla="*/ 10 w 21"/>
                  <a:gd name="T7" fmla="*/ 36 h 36"/>
                  <a:gd name="T8" fmla="*/ 1 w 21"/>
                  <a:gd name="T9" fmla="*/ 27 h 36"/>
                  <a:gd name="T10" fmla="*/ 0 w 21"/>
                  <a:gd name="T11" fmla="*/ 21 h 36"/>
                  <a:gd name="T12" fmla="*/ 4 w 21"/>
                  <a:gd name="T13" fmla="*/ 8 h 36"/>
                  <a:gd name="T14" fmla="*/ 9 w 21"/>
                  <a:gd name="T15" fmla="*/ 0 h 36"/>
                  <a:gd name="T16" fmla="*/ 17 w 21"/>
                  <a:gd name="T17" fmla="*/ 5 h 36"/>
                  <a:gd name="T18" fmla="*/ 17 w 21"/>
                  <a:gd name="T19" fmla="*/ 5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36"/>
                  <a:gd name="T32" fmla="*/ 21 w 21"/>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36">
                    <a:moveTo>
                      <a:pt x="17" y="5"/>
                    </a:moveTo>
                    <a:lnTo>
                      <a:pt x="21" y="21"/>
                    </a:lnTo>
                    <a:lnTo>
                      <a:pt x="18" y="27"/>
                    </a:lnTo>
                    <a:lnTo>
                      <a:pt x="10" y="36"/>
                    </a:lnTo>
                    <a:lnTo>
                      <a:pt x="1" y="27"/>
                    </a:lnTo>
                    <a:lnTo>
                      <a:pt x="0" y="21"/>
                    </a:lnTo>
                    <a:lnTo>
                      <a:pt x="4" y="8"/>
                    </a:lnTo>
                    <a:lnTo>
                      <a:pt x="9" y="0"/>
                    </a:lnTo>
                    <a:lnTo>
                      <a:pt x="17" y="5"/>
                    </a:lnTo>
                    <a:close/>
                  </a:path>
                </a:pathLst>
              </a:custGeom>
              <a:solidFill>
                <a:srgbClr val="000000"/>
              </a:solidFill>
              <a:ln w="9525">
                <a:noFill/>
                <a:round/>
                <a:headEnd/>
                <a:tailEnd/>
              </a:ln>
            </p:spPr>
            <p:txBody>
              <a:bodyPr/>
              <a:lstStyle/>
              <a:p>
                <a:endParaRPr lang="en-US"/>
              </a:p>
            </p:txBody>
          </p:sp>
          <p:sp>
            <p:nvSpPr>
              <p:cNvPr id="74809" name="Freeform 251"/>
              <p:cNvSpPr>
                <a:spLocks/>
              </p:cNvSpPr>
              <p:nvPr/>
            </p:nvSpPr>
            <p:spPr bwMode="auto">
              <a:xfrm>
                <a:off x="2461" y="2409"/>
                <a:ext cx="60" cy="18"/>
              </a:xfrm>
              <a:custGeom>
                <a:avLst/>
                <a:gdLst>
                  <a:gd name="T0" fmla="*/ 0 w 121"/>
                  <a:gd name="T1" fmla="*/ 26 h 36"/>
                  <a:gd name="T2" fmla="*/ 41 w 121"/>
                  <a:gd name="T3" fmla="*/ 14 h 36"/>
                  <a:gd name="T4" fmla="*/ 83 w 121"/>
                  <a:gd name="T5" fmla="*/ 12 h 36"/>
                  <a:gd name="T6" fmla="*/ 112 w 121"/>
                  <a:gd name="T7" fmla="*/ 0 h 36"/>
                  <a:gd name="T8" fmla="*/ 121 w 121"/>
                  <a:gd name="T9" fmla="*/ 0 h 36"/>
                  <a:gd name="T10" fmla="*/ 121 w 121"/>
                  <a:gd name="T11" fmla="*/ 9 h 36"/>
                  <a:gd name="T12" fmla="*/ 108 w 121"/>
                  <a:gd name="T13" fmla="*/ 21 h 36"/>
                  <a:gd name="T14" fmla="*/ 91 w 121"/>
                  <a:gd name="T15" fmla="*/ 32 h 36"/>
                  <a:gd name="T16" fmla="*/ 49 w 121"/>
                  <a:gd name="T17" fmla="*/ 30 h 36"/>
                  <a:gd name="T18" fmla="*/ 6 w 121"/>
                  <a:gd name="T19" fmla="*/ 36 h 36"/>
                  <a:gd name="T20" fmla="*/ 0 w 121"/>
                  <a:gd name="T21" fmla="*/ 26 h 36"/>
                  <a:gd name="T22" fmla="*/ 0 w 121"/>
                  <a:gd name="T23" fmla="*/ 26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1"/>
                  <a:gd name="T37" fmla="*/ 0 h 36"/>
                  <a:gd name="T38" fmla="*/ 121 w 121"/>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1" h="36">
                    <a:moveTo>
                      <a:pt x="0" y="26"/>
                    </a:moveTo>
                    <a:lnTo>
                      <a:pt x="41" y="14"/>
                    </a:lnTo>
                    <a:lnTo>
                      <a:pt x="83" y="12"/>
                    </a:lnTo>
                    <a:lnTo>
                      <a:pt x="112" y="0"/>
                    </a:lnTo>
                    <a:lnTo>
                      <a:pt x="121" y="0"/>
                    </a:lnTo>
                    <a:lnTo>
                      <a:pt x="121" y="9"/>
                    </a:lnTo>
                    <a:lnTo>
                      <a:pt x="108" y="21"/>
                    </a:lnTo>
                    <a:lnTo>
                      <a:pt x="91" y="32"/>
                    </a:lnTo>
                    <a:lnTo>
                      <a:pt x="49" y="30"/>
                    </a:lnTo>
                    <a:lnTo>
                      <a:pt x="6" y="36"/>
                    </a:lnTo>
                    <a:lnTo>
                      <a:pt x="0" y="26"/>
                    </a:lnTo>
                    <a:close/>
                  </a:path>
                </a:pathLst>
              </a:custGeom>
              <a:solidFill>
                <a:srgbClr val="000000"/>
              </a:solidFill>
              <a:ln w="9525">
                <a:noFill/>
                <a:round/>
                <a:headEnd/>
                <a:tailEnd/>
              </a:ln>
            </p:spPr>
            <p:txBody>
              <a:bodyPr/>
              <a:lstStyle/>
              <a:p>
                <a:endParaRPr lang="en-US"/>
              </a:p>
            </p:txBody>
          </p:sp>
          <p:sp>
            <p:nvSpPr>
              <p:cNvPr id="74810" name="Freeform 252"/>
              <p:cNvSpPr>
                <a:spLocks/>
              </p:cNvSpPr>
              <p:nvPr/>
            </p:nvSpPr>
            <p:spPr bwMode="auto">
              <a:xfrm>
                <a:off x="2470" y="2432"/>
                <a:ext cx="36" cy="11"/>
              </a:xfrm>
              <a:custGeom>
                <a:avLst/>
                <a:gdLst>
                  <a:gd name="T0" fmla="*/ 0 w 71"/>
                  <a:gd name="T1" fmla="*/ 1 h 21"/>
                  <a:gd name="T2" fmla="*/ 24 w 71"/>
                  <a:gd name="T3" fmla="*/ 0 h 21"/>
                  <a:gd name="T4" fmla="*/ 36 w 71"/>
                  <a:gd name="T5" fmla="*/ 1 h 21"/>
                  <a:gd name="T6" fmla="*/ 65 w 71"/>
                  <a:gd name="T7" fmla="*/ 0 h 21"/>
                  <a:gd name="T8" fmla="*/ 71 w 71"/>
                  <a:gd name="T9" fmla="*/ 6 h 21"/>
                  <a:gd name="T10" fmla="*/ 66 w 71"/>
                  <a:gd name="T11" fmla="*/ 12 h 21"/>
                  <a:gd name="T12" fmla="*/ 36 w 71"/>
                  <a:gd name="T13" fmla="*/ 21 h 21"/>
                  <a:gd name="T14" fmla="*/ 21 w 71"/>
                  <a:gd name="T15" fmla="*/ 20 h 21"/>
                  <a:gd name="T16" fmla="*/ 0 w 71"/>
                  <a:gd name="T17" fmla="*/ 14 h 21"/>
                  <a:gd name="T18" fmla="*/ 0 w 71"/>
                  <a:gd name="T19" fmla="*/ 1 h 21"/>
                  <a:gd name="T20" fmla="*/ 0 w 71"/>
                  <a:gd name="T21" fmla="*/ 1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21"/>
                  <a:gd name="T35" fmla="*/ 71 w 71"/>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21">
                    <a:moveTo>
                      <a:pt x="0" y="1"/>
                    </a:moveTo>
                    <a:lnTo>
                      <a:pt x="24" y="0"/>
                    </a:lnTo>
                    <a:lnTo>
                      <a:pt x="36" y="1"/>
                    </a:lnTo>
                    <a:lnTo>
                      <a:pt x="65" y="0"/>
                    </a:lnTo>
                    <a:lnTo>
                      <a:pt x="71" y="6"/>
                    </a:lnTo>
                    <a:lnTo>
                      <a:pt x="66" y="12"/>
                    </a:lnTo>
                    <a:lnTo>
                      <a:pt x="36" y="21"/>
                    </a:lnTo>
                    <a:lnTo>
                      <a:pt x="21" y="20"/>
                    </a:lnTo>
                    <a:lnTo>
                      <a:pt x="0" y="14"/>
                    </a:lnTo>
                    <a:lnTo>
                      <a:pt x="0" y="1"/>
                    </a:lnTo>
                    <a:close/>
                  </a:path>
                </a:pathLst>
              </a:custGeom>
              <a:solidFill>
                <a:srgbClr val="000000"/>
              </a:solidFill>
              <a:ln w="9525">
                <a:noFill/>
                <a:round/>
                <a:headEnd/>
                <a:tailEnd/>
              </a:ln>
            </p:spPr>
            <p:txBody>
              <a:bodyPr/>
              <a:lstStyle/>
              <a:p>
                <a:endParaRPr lang="en-US"/>
              </a:p>
            </p:txBody>
          </p:sp>
          <p:sp>
            <p:nvSpPr>
              <p:cNvPr id="74811" name="Freeform 253"/>
              <p:cNvSpPr>
                <a:spLocks/>
              </p:cNvSpPr>
              <p:nvPr/>
            </p:nvSpPr>
            <p:spPr bwMode="auto">
              <a:xfrm>
                <a:off x="2489" y="2421"/>
                <a:ext cx="6" cy="12"/>
              </a:xfrm>
              <a:custGeom>
                <a:avLst/>
                <a:gdLst>
                  <a:gd name="T0" fmla="*/ 11 w 12"/>
                  <a:gd name="T1" fmla="*/ 2 h 24"/>
                  <a:gd name="T2" fmla="*/ 12 w 12"/>
                  <a:gd name="T3" fmla="*/ 24 h 24"/>
                  <a:gd name="T4" fmla="*/ 0 w 12"/>
                  <a:gd name="T5" fmla="*/ 23 h 24"/>
                  <a:gd name="T6" fmla="*/ 2 w 12"/>
                  <a:gd name="T7" fmla="*/ 9 h 24"/>
                  <a:gd name="T8" fmla="*/ 3 w 12"/>
                  <a:gd name="T9" fmla="*/ 0 h 24"/>
                  <a:gd name="T10" fmla="*/ 11 w 12"/>
                  <a:gd name="T11" fmla="*/ 2 h 24"/>
                  <a:gd name="T12" fmla="*/ 11 w 12"/>
                  <a:gd name="T13" fmla="*/ 2 h 24"/>
                  <a:gd name="T14" fmla="*/ 0 60000 65536"/>
                  <a:gd name="T15" fmla="*/ 0 60000 65536"/>
                  <a:gd name="T16" fmla="*/ 0 60000 65536"/>
                  <a:gd name="T17" fmla="*/ 0 60000 65536"/>
                  <a:gd name="T18" fmla="*/ 0 60000 65536"/>
                  <a:gd name="T19" fmla="*/ 0 60000 65536"/>
                  <a:gd name="T20" fmla="*/ 0 60000 65536"/>
                  <a:gd name="T21" fmla="*/ 0 w 12"/>
                  <a:gd name="T22" fmla="*/ 0 h 24"/>
                  <a:gd name="T23" fmla="*/ 12 w 1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24">
                    <a:moveTo>
                      <a:pt x="11" y="2"/>
                    </a:moveTo>
                    <a:lnTo>
                      <a:pt x="12" y="24"/>
                    </a:lnTo>
                    <a:lnTo>
                      <a:pt x="0" y="23"/>
                    </a:lnTo>
                    <a:lnTo>
                      <a:pt x="2" y="9"/>
                    </a:lnTo>
                    <a:lnTo>
                      <a:pt x="3" y="0"/>
                    </a:lnTo>
                    <a:lnTo>
                      <a:pt x="11" y="2"/>
                    </a:lnTo>
                    <a:close/>
                  </a:path>
                </a:pathLst>
              </a:custGeom>
              <a:solidFill>
                <a:srgbClr val="000000"/>
              </a:solidFill>
              <a:ln w="9525">
                <a:noFill/>
                <a:round/>
                <a:headEnd/>
                <a:tailEnd/>
              </a:ln>
            </p:spPr>
            <p:txBody>
              <a:bodyPr/>
              <a:lstStyle/>
              <a:p>
                <a:endParaRPr lang="en-US"/>
              </a:p>
            </p:txBody>
          </p:sp>
          <p:sp>
            <p:nvSpPr>
              <p:cNvPr id="74812" name="Freeform 254"/>
              <p:cNvSpPr>
                <a:spLocks/>
              </p:cNvSpPr>
              <p:nvPr/>
            </p:nvSpPr>
            <p:spPr bwMode="auto">
              <a:xfrm>
                <a:off x="2473" y="2419"/>
                <a:ext cx="7" cy="17"/>
              </a:xfrm>
              <a:custGeom>
                <a:avLst/>
                <a:gdLst>
                  <a:gd name="T0" fmla="*/ 10 w 13"/>
                  <a:gd name="T1" fmla="*/ 3 h 33"/>
                  <a:gd name="T2" fmla="*/ 13 w 13"/>
                  <a:gd name="T3" fmla="*/ 26 h 33"/>
                  <a:gd name="T4" fmla="*/ 10 w 13"/>
                  <a:gd name="T5" fmla="*/ 33 h 33"/>
                  <a:gd name="T6" fmla="*/ 3 w 13"/>
                  <a:gd name="T7" fmla="*/ 30 h 33"/>
                  <a:gd name="T8" fmla="*/ 0 w 13"/>
                  <a:gd name="T9" fmla="*/ 0 h 33"/>
                  <a:gd name="T10" fmla="*/ 10 w 13"/>
                  <a:gd name="T11" fmla="*/ 3 h 33"/>
                  <a:gd name="T12" fmla="*/ 10 w 13"/>
                  <a:gd name="T13" fmla="*/ 3 h 33"/>
                  <a:gd name="T14" fmla="*/ 0 60000 65536"/>
                  <a:gd name="T15" fmla="*/ 0 60000 65536"/>
                  <a:gd name="T16" fmla="*/ 0 60000 65536"/>
                  <a:gd name="T17" fmla="*/ 0 60000 65536"/>
                  <a:gd name="T18" fmla="*/ 0 60000 65536"/>
                  <a:gd name="T19" fmla="*/ 0 60000 65536"/>
                  <a:gd name="T20" fmla="*/ 0 60000 65536"/>
                  <a:gd name="T21" fmla="*/ 0 w 13"/>
                  <a:gd name="T22" fmla="*/ 0 h 33"/>
                  <a:gd name="T23" fmla="*/ 13 w 1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3">
                    <a:moveTo>
                      <a:pt x="10" y="3"/>
                    </a:moveTo>
                    <a:lnTo>
                      <a:pt x="13" y="26"/>
                    </a:lnTo>
                    <a:lnTo>
                      <a:pt x="10" y="33"/>
                    </a:lnTo>
                    <a:lnTo>
                      <a:pt x="3" y="30"/>
                    </a:lnTo>
                    <a:lnTo>
                      <a:pt x="0" y="0"/>
                    </a:lnTo>
                    <a:lnTo>
                      <a:pt x="10" y="3"/>
                    </a:lnTo>
                    <a:close/>
                  </a:path>
                </a:pathLst>
              </a:custGeom>
              <a:solidFill>
                <a:srgbClr val="000000"/>
              </a:solidFill>
              <a:ln w="9525">
                <a:noFill/>
                <a:round/>
                <a:headEnd/>
                <a:tailEnd/>
              </a:ln>
            </p:spPr>
            <p:txBody>
              <a:bodyPr/>
              <a:lstStyle/>
              <a:p>
                <a:endParaRPr lang="en-US"/>
              </a:p>
            </p:txBody>
          </p:sp>
          <p:sp>
            <p:nvSpPr>
              <p:cNvPr id="74813" name="Freeform 255"/>
              <p:cNvSpPr>
                <a:spLocks/>
              </p:cNvSpPr>
              <p:nvPr/>
            </p:nvSpPr>
            <p:spPr bwMode="auto">
              <a:xfrm>
                <a:off x="3300" y="3308"/>
                <a:ext cx="36" cy="22"/>
              </a:xfrm>
              <a:custGeom>
                <a:avLst/>
                <a:gdLst>
                  <a:gd name="T0" fmla="*/ 22 w 73"/>
                  <a:gd name="T1" fmla="*/ 0 h 43"/>
                  <a:gd name="T2" fmla="*/ 70 w 73"/>
                  <a:gd name="T3" fmla="*/ 31 h 43"/>
                  <a:gd name="T4" fmla="*/ 73 w 73"/>
                  <a:gd name="T5" fmla="*/ 40 h 43"/>
                  <a:gd name="T6" fmla="*/ 64 w 73"/>
                  <a:gd name="T7" fmla="*/ 43 h 43"/>
                  <a:gd name="T8" fmla="*/ 10 w 73"/>
                  <a:gd name="T9" fmla="*/ 28 h 43"/>
                  <a:gd name="T10" fmla="*/ 0 w 73"/>
                  <a:gd name="T11" fmla="*/ 7 h 43"/>
                  <a:gd name="T12" fmla="*/ 8 w 73"/>
                  <a:gd name="T13" fmla="*/ 0 h 43"/>
                  <a:gd name="T14" fmla="*/ 22 w 73"/>
                  <a:gd name="T15" fmla="*/ 0 h 43"/>
                  <a:gd name="T16" fmla="*/ 22 w 73"/>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
                  <a:gd name="T28" fmla="*/ 0 h 43"/>
                  <a:gd name="T29" fmla="*/ 73 w 73"/>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 h="43">
                    <a:moveTo>
                      <a:pt x="22" y="0"/>
                    </a:moveTo>
                    <a:lnTo>
                      <a:pt x="70" y="31"/>
                    </a:lnTo>
                    <a:lnTo>
                      <a:pt x="73" y="40"/>
                    </a:lnTo>
                    <a:lnTo>
                      <a:pt x="64" y="43"/>
                    </a:lnTo>
                    <a:lnTo>
                      <a:pt x="10" y="28"/>
                    </a:lnTo>
                    <a:lnTo>
                      <a:pt x="0" y="7"/>
                    </a:lnTo>
                    <a:lnTo>
                      <a:pt x="8" y="0"/>
                    </a:lnTo>
                    <a:lnTo>
                      <a:pt x="22" y="0"/>
                    </a:lnTo>
                    <a:close/>
                  </a:path>
                </a:pathLst>
              </a:custGeom>
              <a:solidFill>
                <a:srgbClr val="000000"/>
              </a:solidFill>
              <a:ln w="9525">
                <a:noFill/>
                <a:round/>
                <a:headEnd/>
                <a:tailEnd/>
              </a:ln>
            </p:spPr>
            <p:txBody>
              <a:bodyPr/>
              <a:lstStyle/>
              <a:p>
                <a:endParaRPr lang="en-US"/>
              </a:p>
            </p:txBody>
          </p:sp>
          <p:sp>
            <p:nvSpPr>
              <p:cNvPr id="74814" name="Freeform 256"/>
              <p:cNvSpPr>
                <a:spLocks/>
              </p:cNvSpPr>
              <p:nvPr/>
            </p:nvSpPr>
            <p:spPr bwMode="auto">
              <a:xfrm>
                <a:off x="3281" y="3303"/>
                <a:ext cx="51" cy="51"/>
              </a:xfrm>
              <a:custGeom>
                <a:avLst/>
                <a:gdLst>
                  <a:gd name="T0" fmla="*/ 95 w 103"/>
                  <a:gd name="T1" fmla="*/ 14 h 101"/>
                  <a:gd name="T2" fmla="*/ 68 w 103"/>
                  <a:gd name="T3" fmla="*/ 23 h 101"/>
                  <a:gd name="T4" fmla="*/ 44 w 103"/>
                  <a:gd name="T5" fmla="*/ 45 h 101"/>
                  <a:gd name="T6" fmla="*/ 14 w 103"/>
                  <a:gd name="T7" fmla="*/ 101 h 101"/>
                  <a:gd name="T8" fmla="*/ 0 w 103"/>
                  <a:gd name="T9" fmla="*/ 101 h 101"/>
                  <a:gd name="T10" fmla="*/ 6 w 103"/>
                  <a:gd name="T11" fmla="*/ 62 h 101"/>
                  <a:gd name="T12" fmla="*/ 24 w 103"/>
                  <a:gd name="T13" fmla="*/ 27 h 101"/>
                  <a:gd name="T14" fmla="*/ 58 w 103"/>
                  <a:gd name="T15" fmla="*/ 6 h 101"/>
                  <a:gd name="T16" fmla="*/ 95 w 103"/>
                  <a:gd name="T17" fmla="*/ 0 h 101"/>
                  <a:gd name="T18" fmla="*/ 103 w 103"/>
                  <a:gd name="T19" fmla="*/ 6 h 101"/>
                  <a:gd name="T20" fmla="*/ 95 w 103"/>
                  <a:gd name="T21" fmla="*/ 14 h 101"/>
                  <a:gd name="T22" fmla="*/ 95 w 103"/>
                  <a:gd name="T23" fmla="*/ 14 h 1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3"/>
                  <a:gd name="T37" fmla="*/ 0 h 101"/>
                  <a:gd name="T38" fmla="*/ 103 w 103"/>
                  <a:gd name="T39" fmla="*/ 101 h 1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3" h="101">
                    <a:moveTo>
                      <a:pt x="95" y="14"/>
                    </a:moveTo>
                    <a:lnTo>
                      <a:pt x="68" y="23"/>
                    </a:lnTo>
                    <a:lnTo>
                      <a:pt x="44" y="45"/>
                    </a:lnTo>
                    <a:lnTo>
                      <a:pt x="14" y="101"/>
                    </a:lnTo>
                    <a:lnTo>
                      <a:pt x="0" y="101"/>
                    </a:lnTo>
                    <a:lnTo>
                      <a:pt x="6" y="62"/>
                    </a:lnTo>
                    <a:lnTo>
                      <a:pt x="24" y="27"/>
                    </a:lnTo>
                    <a:lnTo>
                      <a:pt x="58" y="6"/>
                    </a:lnTo>
                    <a:lnTo>
                      <a:pt x="95" y="0"/>
                    </a:lnTo>
                    <a:lnTo>
                      <a:pt x="103" y="6"/>
                    </a:lnTo>
                    <a:lnTo>
                      <a:pt x="95" y="14"/>
                    </a:lnTo>
                    <a:close/>
                  </a:path>
                </a:pathLst>
              </a:custGeom>
              <a:solidFill>
                <a:srgbClr val="000000"/>
              </a:solidFill>
              <a:ln w="9525">
                <a:noFill/>
                <a:round/>
                <a:headEnd/>
                <a:tailEnd/>
              </a:ln>
            </p:spPr>
            <p:txBody>
              <a:bodyPr/>
              <a:lstStyle/>
              <a:p>
                <a:endParaRPr lang="en-US"/>
              </a:p>
            </p:txBody>
          </p:sp>
          <p:sp>
            <p:nvSpPr>
              <p:cNvPr id="74815" name="Freeform 257"/>
              <p:cNvSpPr>
                <a:spLocks/>
              </p:cNvSpPr>
              <p:nvPr/>
            </p:nvSpPr>
            <p:spPr bwMode="auto">
              <a:xfrm>
                <a:off x="3341" y="3313"/>
                <a:ext cx="88" cy="41"/>
              </a:xfrm>
              <a:custGeom>
                <a:avLst/>
                <a:gdLst>
                  <a:gd name="T0" fmla="*/ 8 w 177"/>
                  <a:gd name="T1" fmla="*/ 0 h 83"/>
                  <a:gd name="T2" fmla="*/ 118 w 177"/>
                  <a:gd name="T3" fmla="*/ 42 h 83"/>
                  <a:gd name="T4" fmla="*/ 157 w 177"/>
                  <a:gd name="T5" fmla="*/ 56 h 83"/>
                  <a:gd name="T6" fmla="*/ 171 w 177"/>
                  <a:gd name="T7" fmla="*/ 68 h 83"/>
                  <a:gd name="T8" fmla="*/ 177 w 177"/>
                  <a:gd name="T9" fmla="*/ 77 h 83"/>
                  <a:gd name="T10" fmla="*/ 166 w 177"/>
                  <a:gd name="T11" fmla="*/ 83 h 83"/>
                  <a:gd name="T12" fmla="*/ 150 w 177"/>
                  <a:gd name="T13" fmla="*/ 81 h 83"/>
                  <a:gd name="T14" fmla="*/ 106 w 177"/>
                  <a:gd name="T15" fmla="*/ 66 h 83"/>
                  <a:gd name="T16" fmla="*/ 56 w 177"/>
                  <a:gd name="T17" fmla="*/ 36 h 83"/>
                  <a:gd name="T18" fmla="*/ 33 w 177"/>
                  <a:gd name="T19" fmla="*/ 22 h 83"/>
                  <a:gd name="T20" fmla="*/ 5 w 177"/>
                  <a:gd name="T21" fmla="*/ 13 h 83"/>
                  <a:gd name="T22" fmla="*/ 0 w 177"/>
                  <a:gd name="T23" fmla="*/ 4 h 83"/>
                  <a:gd name="T24" fmla="*/ 8 w 177"/>
                  <a:gd name="T25" fmla="*/ 0 h 83"/>
                  <a:gd name="T26" fmla="*/ 8 w 177"/>
                  <a:gd name="T27" fmla="*/ 0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7"/>
                  <a:gd name="T43" fmla="*/ 0 h 83"/>
                  <a:gd name="T44" fmla="*/ 177 w 177"/>
                  <a:gd name="T45" fmla="*/ 83 h 8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7" h="83">
                    <a:moveTo>
                      <a:pt x="8" y="0"/>
                    </a:moveTo>
                    <a:lnTo>
                      <a:pt x="118" y="42"/>
                    </a:lnTo>
                    <a:lnTo>
                      <a:pt x="157" y="56"/>
                    </a:lnTo>
                    <a:lnTo>
                      <a:pt x="171" y="68"/>
                    </a:lnTo>
                    <a:lnTo>
                      <a:pt x="177" y="77"/>
                    </a:lnTo>
                    <a:lnTo>
                      <a:pt x="166" y="83"/>
                    </a:lnTo>
                    <a:lnTo>
                      <a:pt x="150" y="81"/>
                    </a:lnTo>
                    <a:lnTo>
                      <a:pt x="106" y="66"/>
                    </a:lnTo>
                    <a:lnTo>
                      <a:pt x="56" y="36"/>
                    </a:lnTo>
                    <a:lnTo>
                      <a:pt x="33" y="22"/>
                    </a:lnTo>
                    <a:lnTo>
                      <a:pt x="5" y="13"/>
                    </a:lnTo>
                    <a:lnTo>
                      <a:pt x="0" y="4"/>
                    </a:lnTo>
                    <a:lnTo>
                      <a:pt x="8" y="0"/>
                    </a:lnTo>
                    <a:close/>
                  </a:path>
                </a:pathLst>
              </a:custGeom>
              <a:solidFill>
                <a:srgbClr val="000000"/>
              </a:solidFill>
              <a:ln w="9525">
                <a:noFill/>
                <a:round/>
                <a:headEnd/>
                <a:tailEnd/>
              </a:ln>
            </p:spPr>
            <p:txBody>
              <a:bodyPr/>
              <a:lstStyle/>
              <a:p>
                <a:endParaRPr lang="en-US"/>
              </a:p>
            </p:txBody>
          </p:sp>
          <p:sp>
            <p:nvSpPr>
              <p:cNvPr id="74816" name="Freeform 258"/>
              <p:cNvSpPr>
                <a:spLocks/>
              </p:cNvSpPr>
              <p:nvPr/>
            </p:nvSpPr>
            <p:spPr bwMode="auto">
              <a:xfrm>
                <a:off x="3097" y="3329"/>
                <a:ext cx="138" cy="31"/>
              </a:xfrm>
              <a:custGeom>
                <a:avLst/>
                <a:gdLst>
                  <a:gd name="T0" fmla="*/ 7 w 276"/>
                  <a:gd name="T1" fmla="*/ 0 h 62"/>
                  <a:gd name="T2" fmla="*/ 51 w 276"/>
                  <a:gd name="T3" fmla="*/ 8 h 62"/>
                  <a:gd name="T4" fmla="*/ 153 w 276"/>
                  <a:gd name="T5" fmla="*/ 23 h 62"/>
                  <a:gd name="T6" fmla="*/ 270 w 276"/>
                  <a:gd name="T7" fmla="*/ 49 h 62"/>
                  <a:gd name="T8" fmla="*/ 276 w 276"/>
                  <a:gd name="T9" fmla="*/ 56 h 62"/>
                  <a:gd name="T10" fmla="*/ 267 w 276"/>
                  <a:gd name="T11" fmla="*/ 62 h 62"/>
                  <a:gd name="T12" fmla="*/ 151 w 276"/>
                  <a:gd name="T13" fmla="*/ 40 h 62"/>
                  <a:gd name="T14" fmla="*/ 48 w 276"/>
                  <a:gd name="T15" fmla="*/ 25 h 62"/>
                  <a:gd name="T16" fmla="*/ 6 w 276"/>
                  <a:gd name="T17" fmla="*/ 14 h 62"/>
                  <a:gd name="T18" fmla="*/ 0 w 276"/>
                  <a:gd name="T19" fmla="*/ 5 h 62"/>
                  <a:gd name="T20" fmla="*/ 7 w 276"/>
                  <a:gd name="T21" fmla="*/ 0 h 62"/>
                  <a:gd name="T22" fmla="*/ 7 w 276"/>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6"/>
                  <a:gd name="T37" fmla="*/ 0 h 62"/>
                  <a:gd name="T38" fmla="*/ 276 w 276"/>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6" h="62">
                    <a:moveTo>
                      <a:pt x="7" y="0"/>
                    </a:moveTo>
                    <a:lnTo>
                      <a:pt x="51" y="8"/>
                    </a:lnTo>
                    <a:lnTo>
                      <a:pt x="153" y="23"/>
                    </a:lnTo>
                    <a:lnTo>
                      <a:pt x="270" y="49"/>
                    </a:lnTo>
                    <a:lnTo>
                      <a:pt x="276" y="56"/>
                    </a:lnTo>
                    <a:lnTo>
                      <a:pt x="267" y="62"/>
                    </a:lnTo>
                    <a:lnTo>
                      <a:pt x="151" y="40"/>
                    </a:lnTo>
                    <a:lnTo>
                      <a:pt x="48" y="25"/>
                    </a:lnTo>
                    <a:lnTo>
                      <a:pt x="6" y="14"/>
                    </a:lnTo>
                    <a:lnTo>
                      <a:pt x="0" y="5"/>
                    </a:lnTo>
                    <a:lnTo>
                      <a:pt x="7" y="0"/>
                    </a:lnTo>
                    <a:close/>
                  </a:path>
                </a:pathLst>
              </a:custGeom>
              <a:solidFill>
                <a:srgbClr val="000000"/>
              </a:solidFill>
              <a:ln w="9525">
                <a:noFill/>
                <a:round/>
                <a:headEnd/>
                <a:tailEnd/>
              </a:ln>
            </p:spPr>
            <p:txBody>
              <a:bodyPr/>
              <a:lstStyle/>
              <a:p>
                <a:endParaRPr lang="en-US"/>
              </a:p>
            </p:txBody>
          </p:sp>
          <p:sp>
            <p:nvSpPr>
              <p:cNvPr id="74817" name="Freeform 259"/>
              <p:cNvSpPr>
                <a:spLocks/>
              </p:cNvSpPr>
              <p:nvPr/>
            </p:nvSpPr>
            <p:spPr bwMode="auto">
              <a:xfrm>
                <a:off x="2853" y="3252"/>
                <a:ext cx="27" cy="67"/>
              </a:xfrm>
              <a:custGeom>
                <a:avLst/>
                <a:gdLst>
                  <a:gd name="T0" fmla="*/ 54 w 54"/>
                  <a:gd name="T1" fmla="*/ 9 h 133"/>
                  <a:gd name="T2" fmla="*/ 34 w 54"/>
                  <a:gd name="T3" fmla="*/ 63 h 133"/>
                  <a:gd name="T4" fmla="*/ 27 w 54"/>
                  <a:gd name="T5" fmla="*/ 84 h 133"/>
                  <a:gd name="T6" fmla="*/ 12 w 54"/>
                  <a:gd name="T7" fmla="*/ 133 h 133"/>
                  <a:gd name="T8" fmla="*/ 0 w 54"/>
                  <a:gd name="T9" fmla="*/ 131 h 133"/>
                  <a:gd name="T10" fmla="*/ 4 w 54"/>
                  <a:gd name="T11" fmla="*/ 78 h 133"/>
                  <a:gd name="T12" fmla="*/ 13 w 54"/>
                  <a:gd name="T13" fmla="*/ 53 h 133"/>
                  <a:gd name="T14" fmla="*/ 16 w 54"/>
                  <a:gd name="T15" fmla="*/ 48 h 133"/>
                  <a:gd name="T16" fmla="*/ 41 w 54"/>
                  <a:gd name="T17" fmla="*/ 4 h 133"/>
                  <a:gd name="T18" fmla="*/ 50 w 54"/>
                  <a:gd name="T19" fmla="*/ 0 h 133"/>
                  <a:gd name="T20" fmla="*/ 54 w 54"/>
                  <a:gd name="T21" fmla="*/ 9 h 133"/>
                  <a:gd name="T22" fmla="*/ 54 w 54"/>
                  <a:gd name="T23" fmla="*/ 9 h 1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133"/>
                  <a:gd name="T38" fmla="*/ 54 w 54"/>
                  <a:gd name="T39" fmla="*/ 133 h 1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133">
                    <a:moveTo>
                      <a:pt x="54" y="9"/>
                    </a:moveTo>
                    <a:lnTo>
                      <a:pt x="34" y="63"/>
                    </a:lnTo>
                    <a:lnTo>
                      <a:pt x="27" y="84"/>
                    </a:lnTo>
                    <a:lnTo>
                      <a:pt x="12" y="133"/>
                    </a:lnTo>
                    <a:lnTo>
                      <a:pt x="0" y="131"/>
                    </a:lnTo>
                    <a:lnTo>
                      <a:pt x="4" y="78"/>
                    </a:lnTo>
                    <a:lnTo>
                      <a:pt x="13" y="53"/>
                    </a:lnTo>
                    <a:lnTo>
                      <a:pt x="16" y="48"/>
                    </a:lnTo>
                    <a:lnTo>
                      <a:pt x="41" y="4"/>
                    </a:lnTo>
                    <a:lnTo>
                      <a:pt x="50" y="0"/>
                    </a:lnTo>
                    <a:lnTo>
                      <a:pt x="54" y="9"/>
                    </a:lnTo>
                    <a:close/>
                  </a:path>
                </a:pathLst>
              </a:custGeom>
              <a:solidFill>
                <a:srgbClr val="000000"/>
              </a:solidFill>
              <a:ln w="9525">
                <a:noFill/>
                <a:round/>
                <a:headEnd/>
                <a:tailEnd/>
              </a:ln>
            </p:spPr>
            <p:txBody>
              <a:bodyPr/>
              <a:lstStyle/>
              <a:p>
                <a:endParaRPr lang="en-US"/>
              </a:p>
            </p:txBody>
          </p:sp>
          <p:sp>
            <p:nvSpPr>
              <p:cNvPr id="74818" name="Freeform 260"/>
              <p:cNvSpPr>
                <a:spLocks/>
              </p:cNvSpPr>
              <p:nvPr/>
            </p:nvSpPr>
            <p:spPr bwMode="auto">
              <a:xfrm>
                <a:off x="2880" y="3329"/>
                <a:ext cx="24" cy="31"/>
              </a:xfrm>
              <a:custGeom>
                <a:avLst/>
                <a:gdLst>
                  <a:gd name="T0" fmla="*/ 48 w 48"/>
                  <a:gd name="T1" fmla="*/ 10 h 60"/>
                  <a:gd name="T2" fmla="*/ 47 w 48"/>
                  <a:gd name="T3" fmla="*/ 30 h 60"/>
                  <a:gd name="T4" fmla="*/ 38 w 48"/>
                  <a:gd name="T5" fmla="*/ 47 h 60"/>
                  <a:gd name="T6" fmla="*/ 29 w 48"/>
                  <a:gd name="T7" fmla="*/ 56 h 60"/>
                  <a:gd name="T8" fmla="*/ 5 w 48"/>
                  <a:gd name="T9" fmla="*/ 60 h 60"/>
                  <a:gd name="T10" fmla="*/ 0 w 48"/>
                  <a:gd name="T11" fmla="*/ 36 h 60"/>
                  <a:gd name="T12" fmla="*/ 6 w 48"/>
                  <a:gd name="T13" fmla="*/ 24 h 60"/>
                  <a:gd name="T14" fmla="*/ 21 w 48"/>
                  <a:gd name="T15" fmla="*/ 15 h 60"/>
                  <a:gd name="T16" fmla="*/ 24 w 48"/>
                  <a:gd name="T17" fmla="*/ 4 h 60"/>
                  <a:gd name="T18" fmla="*/ 33 w 48"/>
                  <a:gd name="T19" fmla="*/ 0 h 60"/>
                  <a:gd name="T20" fmla="*/ 48 w 48"/>
                  <a:gd name="T21" fmla="*/ 10 h 60"/>
                  <a:gd name="T22" fmla="*/ 48 w 48"/>
                  <a:gd name="T23" fmla="*/ 10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60"/>
                  <a:gd name="T38" fmla="*/ 48 w 48"/>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60">
                    <a:moveTo>
                      <a:pt x="48" y="10"/>
                    </a:moveTo>
                    <a:lnTo>
                      <a:pt x="47" y="30"/>
                    </a:lnTo>
                    <a:lnTo>
                      <a:pt x="38" y="47"/>
                    </a:lnTo>
                    <a:lnTo>
                      <a:pt x="29" y="56"/>
                    </a:lnTo>
                    <a:lnTo>
                      <a:pt x="5" y="60"/>
                    </a:lnTo>
                    <a:lnTo>
                      <a:pt x="0" y="36"/>
                    </a:lnTo>
                    <a:lnTo>
                      <a:pt x="6" y="24"/>
                    </a:lnTo>
                    <a:lnTo>
                      <a:pt x="21" y="15"/>
                    </a:lnTo>
                    <a:lnTo>
                      <a:pt x="24" y="4"/>
                    </a:lnTo>
                    <a:lnTo>
                      <a:pt x="33" y="0"/>
                    </a:lnTo>
                    <a:lnTo>
                      <a:pt x="48" y="10"/>
                    </a:lnTo>
                    <a:close/>
                  </a:path>
                </a:pathLst>
              </a:custGeom>
              <a:solidFill>
                <a:srgbClr val="000000"/>
              </a:solidFill>
              <a:ln w="9525">
                <a:noFill/>
                <a:round/>
                <a:headEnd/>
                <a:tailEnd/>
              </a:ln>
            </p:spPr>
            <p:txBody>
              <a:bodyPr/>
              <a:lstStyle/>
              <a:p>
                <a:endParaRPr lang="en-US"/>
              </a:p>
            </p:txBody>
          </p:sp>
          <p:sp>
            <p:nvSpPr>
              <p:cNvPr id="74819" name="Freeform 261"/>
              <p:cNvSpPr>
                <a:spLocks/>
              </p:cNvSpPr>
              <p:nvPr/>
            </p:nvSpPr>
            <p:spPr bwMode="auto">
              <a:xfrm>
                <a:off x="2837" y="3356"/>
                <a:ext cx="48" cy="29"/>
              </a:xfrm>
              <a:custGeom>
                <a:avLst/>
                <a:gdLst>
                  <a:gd name="T0" fmla="*/ 11 w 95"/>
                  <a:gd name="T1" fmla="*/ 35 h 57"/>
                  <a:gd name="T2" fmla="*/ 32 w 95"/>
                  <a:gd name="T3" fmla="*/ 41 h 57"/>
                  <a:gd name="T4" fmla="*/ 57 w 95"/>
                  <a:gd name="T5" fmla="*/ 24 h 57"/>
                  <a:gd name="T6" fmla="*/ 83 w 95"/>
                  <a:gd name="T7" fmla="*/ 1 h 57"/>
                  <a:gd name="T8" fmla="*/ 94 w 95"/>
                  <a:gd name="T9" fmla="*/ 0 h 57"/>
                  <a:gd name="T10" fmla="*/ 95 w 95"/>
                  <a:gd name="T11" fmla="*/ 9 h 57"/>
                  <a:gd name="T12" fmla="*/ 70 w 95"/>
                  <a:gd name="T13" fmla="*/ 42 h 57"/>
                  <a:gd name="T14" fmla="*/ 30 w 95"/>
                  <a:gd name="T15" fmla="*/ 57 h 57"/>
                  <a:gd name="T16" fmla="*/ 0 w 95"/>
                  <a:gd name="T17" fmla="*/ 42 h 57"/>
                  <a:gd name="T18" fmla="*/ 1 w 95"/>
                  <a:gd name="T19" fmla="*/ 33 h 57"/>
                  <a:gd name="T20" fmla="*/ 11 w 95"/>
                  <a:gd name="T21" fmla="*/ 35 h 57"/>
                  <a:gd name="T22" fmla="*/ 11 w 95"/>
                  <a:gd name="T23" fmla="*/ 35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5"/>
                  <a:gd name="T37" fmla="*/ 0 h 57"/>
                  <a:gd name="T38" fmla="*/ 95 w 95"/>
                  <a:gd name="T39" fmla="*/ 57 h 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5" h="57">
                    <a:moveTo>
                      <a:pt x="11" y="35"/>
                    </a:moveTo>
                    <a:lnTo>
                      <a:pt x="32" y="41"/>
                    </a:lnTo>
                    <a:lnTo>
                      <a:pt x="57" y="24"/>
                    </a:lnTo>
                    <a:lnTo>
                      <a:pt x="83" y="1"/>
                    </a:lnTo>
                    <a:lnTo>
                      <a:pt x="94" y="0"/>
                    </a:lnTo>
                    <a:lnTo>
                      <a:pt x="95" y="9"/>
                    </a:lnTo>
                    <a:lnTo>
                      <a:pt x="70" y="42"/>
                    </a:lnTo>
                    <a:lnTo>
                      <a:pt x="30" y="57"/>
                    </a:lnTo>
                    <a:lnTo>
                      <a:pt x="0" y="42"/>
                    </a:lnTo>
                    <a:lnTo>
                      <a:pt x="1" y="33"/>
                    </a:lnTo>
                    <a:lnTo>
                      <a:pt x="11" y="35"/>
                    </a:lnTo>
                    <a:close/>
                  </a:path>
                </a:pathLst>
              </a:custGeom>
              <a:solidFill>
                <a:srgbClr val="000000"/>
              </a:solidFill>
              <a:ln w="9525">
                <a:noFill/>
                <a:round/>
                <a:headEnd/>
                <a:tailEnd/>
              </a:ln>
            </p:spPr>
            <p:txBody>
              <a:bodyPr/>
              <a:lstStyle/>
              <a:p>
                <a:endParaRPr lang="en-US"/>
              </a:p>
            </p:txBody>
          </p:sp>
          <p:sp>
            <p:nvSpPr>
              <p:cNvPr id="74820" name="Freeform 262"/>
              <p:cNvSpPr>
                <a:spLocks/>
              </p:cNvSpPr>
              <p:nvPr/>
            </p:nvSpPr>
            <p:spPr bwMode="auto">
              <a:xfrm>
                <a:off x="2936" y="3334"/>
                <a:ext cx="145" cy="104"/>
              </a:xfrm>
              <a:custGeom>
                <a:avLst/>
                <a:gdLst>
                  <a:gd name="T0" fmla="*/ 289 w 290"/>
                  <a:gd name="T1" fmla="*/ 15 h 208"/>
                  <a:gd name="T2" fmla="*/ 269 w 290"/>
                  <a:gd name="T3" fmla="*/ 30 h 208"/>
                  <a:gd name="T4" fmla="*/ 251 w 290"/>
                  <a:gd name="T5" fmla="*/ 44 h 208"/>
                  <a:gd name="T6" fmla="*/ 216 w 290"/>
                  <a:gd name="T7" fmla="*/ 68 h 208"/>
                  <a:gd name="T8" fmla="*/ 184 w 290"/>
                  <a:gd name="T9" fmla="*/ 92 h 208"/>
                  <a:gd name="T10" fmla="*/ 153 w 290"/>
                  <a:gd name="T11" fmla="*/ 115 h 208"/>
                  <a:gd name="T12" fmla="*/ 121 w 290"/>
                  <a:gd name="T13" fmla="*/ 136 h 208"/>
                  <a:gd name="T14" fmla="*/ 88 w 290"/>
                  <a:gd name="T15" fmla="*/ 159 h 208"/>
                  <a:gd name="T16" fmla="*/ 53 w 290"/>
                  <a:gd name="T17" fmla="*/ 183 h 208"/>
                  <a:gd name="T18" fmla="*/ 12 w 290"/>
                  <a:gd name="T19" fmla="*/ 208 h 208"/>
                  <a:gd name="T20" fmla="*/ 0 w 290"/>
                  <a:gd name="T21" fmla="*/ 204 h 208"/>
                  <a:gd name="T22" fmla="*/ 3 w 290"/>
                  <a:gd name="T23" fmla="*/ 189 h 208"/>
                  <a:gd name="T24" fmla="*/ 44 w 290"/>
                  <a:gd name="T25" fmla="*/ 163 h 208"/>
                  <a:gd name="T26" fmla="*/ 80 w 290"/>
                  <a:gd name="T27" fmla="*/ 139 h 208"/>
                  <a:gd name="T28" fmla="*/ 113 w 290"/>
                  <a:gd name="T29" fmla="*/ 118 h 208"/>
                  <a:gd name="T30" fmla="*/ 145 w 290"/>
                  <a:gd name="T31" fmla="*/ 97 h 208"/>
                  <a:gd name="T32" fmla="*/ 175 w 290"/>
                  <a:gd name="T33" fmla="*/ 74 h 208"/>
                  <a:gd name="T34" fmla="*/ 209 w 290"/>
                  <a:gd name="T35" fmla="*/ 51 h 208"/>
                  <a:gd name="T36" fmla="*/ 243 w 290"/>
                  <a:gd name="T37" fmla="*/ 27 h 208"/>
                  <a:gd name="T38" fmla="*/ 280 w 290"/>
                  <a:gd name="T39" fmla="*/ 0 h 208"/>
                  <a:gd name="T40" fmla="*/ 290 w 290"/>
                  <a:gd name="T41" fmla="*/ 3 h 208"/>
                  <a:gd name="T42" fmla="*/ 289 w 290"/>
                  <a:gd name="T43" fmla="*/ 15 h 208"/>
                  <a:gd name="T44" fmla="*/ 289 w 290"/>
                  <a:gd name="T45" fmla="*/ 15 h 2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0"/>
                  <a:gd name="T70" fmla="*/ 0 h 208"/>
                  <a:gd name="T71" fmla="*/ 290 w 290"/>
                  <a:gd name="T72" fmla="*/ 208 h 2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0" h="208">
                    <a:moveTo>
                      <a:pt x="289" y="15"/>
                    </a:moveTo>
                    <a:lnTo>
                      <a:pt x="269" y="30"/>
                    </a:lnTo>
                    <a:lnTo>
                      <a:pt x="251" y="44"/>
                    </a:lnTo>
                    <a:lnTo>
                      <a:pt x="216" y="68"/>
                    </a:lnTo>
                    <a:lnTo>
                      <a:pt x="184" y="92"/>
                    </a:lnTo>
                    <a:lnTo>
                      <a:pt x="153" y="115"/>
                    </a:lnTo>
                    <a:lnTo>
                      <a:pt x="121" y="136"/>
                    </a:lnTo>
                    <a:lnTo>
                      <a:pt x="88" y="159"/>
                    </a:lnTo>
                    <a:lnTo>
                      <a:pt x="53" y="183"/>
                    </a:lnTo>
                    <a:lnTo>
                      <a:pt x="12" y="208"/>
                    </a:lnTo>
                    <a:lnTo>
                      <a:pt x="0" y="204"/>
                    </a:lnTo>
                    <a:lnTo>
                      <a:pt x="3" y="189"/>
                    </a:lnTo>
                    <a:lnTo>
                      <a:pt x="44" y="163"/>
                    </a:lnTo>
                    <a:lnTo>
                      <a:pt x="80" y="139"/>
                    </a:lnTo>
                    <a:lnTo>
                      <a:pt x="113" y="118"/>
                    </a:lnTo>
                    <a:lnTo>
                      <a:pt x="145" y="97"/>
                    </a:lnTo>
                    <a:lnTo>
                      <a:pt x="175" y="74"/>
                    </a:lnTo>
                    <a:lnTo>
                      <a:pt x="209" y="51"/>
                    </a:lnTo>
                    <a:lnTo>
                      <a:pt x="243" y="27"/>
                    </a:lnTo>
                    <a:lnTo>
                      <a:pt x="280" y="0"/>
                    </a:lnTo>
                    <a:lnTo>
                      <a:pt x="290" y="3"/>
                    </a:lnTo>
                    <a:lnTo>
                      <a:pt x="289" y="15"/>
                    </a:lnTo>
                    <a:close/>
                  </a:path>
                </a:pathLst>
              </a:custGeom>
              <a:solidFill>
                <a:srgbClr val="000000"/>
              </a:solidFill>
              <a:ln w="9525">
                <a:noFill/>
                <a:round/>
                <a:headEnd/>
                <a:tailEnd/>
              </a:ln>
            </p:spPr>
            <p:txBody>
              <a:bodyPr/>
              <a:lstStyle/>
              <a:p>
                <a:endParaRPr lang="en-US"/>
              </a:p>
            </p:txBody>
          </p:sp>
          <p:sp>
            <p:nvSpPr>
              <p:cNvPr id="74821" name="Freeform 263"/>
              <p:cNvSpPr>
                <a:spLocks/>
              </p:cNvSpPr>
              <p:nvPr/>
            </p:nvSpPr>
            <p:spPr bwMode="auto">
              <a:xfrm>
                <a:off x="2921" y="3446"/>
                <a:ext cx="264" cy="109"/>
              </a:xfrm>
              <a:custGeom>
                <a:avLst/>
                <a:gdLst>
                  <a:gd name="T0" fmla="*/ 512 w 527"/>
                  <a:gd name="T1" fmla="*/ 210 h 219"/>
                  <a:gd name="T2" fmla="*/ 500 w 527"/>
                  <a:gd name="T3" fmla="*/ 176 h 219"/>
                  <a:gd name="T4" fmla="*/ 471 w 527"/>
                  <a:gd name="T5" fmla="*/ 160 h 219"/>
                  <a:gd name="T6" fmla="*/ 394 w 527"/>
                  <a:gd name="T7" fmla="*/ 155 h 219"/>
                  <a:gd name="T8" fmla="*/ 308 w 527"/>
                  <a:gd name="T9" fmla="*/ 130 h 219"/>
                  <a:gd name="T10" fmla="*/ 267 w 527"/>
                  <a:gd name="T11" fmla="*/ 110 h 219"/>
                  <a:gd name="T12" fmla="*/ 222 w 527"/>
                  <a:gd name="T13" fmla="*/ 92 h 219"/>
                  <a:gd name="T14" fmla="*/ 164 w 527"/>
                  <a:gd name="T15" fmla="*/ 72 h 219"/>
                  <a:gd name="T16" fmla="*/ 113 w 527"/>
                  <a:gd name="T17" fmla="*/ 54 h 219"/>
                  <a:gd name="T18" fmla="*/ 63 w 527"/>
                  <a:gd name="T19" fmla="*/ 36 h 219"/>
                  <a:gd name="T20" fmla="*/ 4 w 527"/>
                  <a:gd name="T21" fmla="*/ 16 h 219"/>
                  <a:gd name="T22" fmla="*/ 0 w 527"/>
                  <a:gd name="T23" fmla="*/ 6 h 219"/>
                  <a:gd name="T24" fmla="*/ 9 w 527"/>
                  <a:gd name="T25" fmla="*/ 0 h 219"/>
                  <a:gd name="T26" fmla="*/ 229 w 527"/>
                  <a:gd name="T27" fmla="*/ 54 h 219"/>
                  <a:gd name="T28" fmla="*/ 311 w 527"/>
                  <a:gd name="T29" fmla="*/ 83 h 219"/>
                  <a:gd name="T30" fmla="*/ 350 w 527"/>
                  <a:gd name="T31" fmla="*/ 93 h 219"/>
                  <a:gd name="T32" fmla="*/ 394 w 527"/>
                  <a:gd name="T33" fmla="*/ 101 h 219"/>
                  <a:gd name="T34" fmla="*/ 441 w 527"/>
                  <a:gd name="T35" fmla="*/ 105 h 219"/>
                  <a:gd name="T36" fmla="*/ 483 w 527"/>
                  <a:gd name="T37" fmla="*/ 125 h 219"/>
                  <a:gd name="T38" fmla="*/ 514 w 527"/>
                  <a:gd name="T39" fmla="*/ 160 h 219"/>
                  <a:gd name="T40" fmla="*/ 527 w 527"/>
                  <a:gd name="T41" fmla="*/ 210 h 219"/>
                  <a:gd name="T42" fmla="*/ 520 w 527"/>
                  <a:gd name="T43" fmla="*/ 219 h 219"/>
                  <a:gd name="T44" fmla="*/ 512 w 527"/>
                  <a:gd name="T45" fmla="*/ 210 h 219"/>
                  <a:gd name="T46" fmla="*/ 512 w 527"/>
                  <a:gd name="T47" fmla="*/ 210 h 2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7"/>
                  <a:gd name="T73" fmla="*/ 0 h 219"/>
                  <a:gd name="T74" fmla="*/ 527 w 527"/>
                  <a:gd name="T75" fmla="*/ 219 h 2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7" h="219">
                    <a:moveTo>
                      <a:pt x="512" y="210"/>
                    </a:moveTo>
                    <a:lnTo>
                      <a:pt x="500" y="176"/>
                    </a:lnTo>
                    <a:lnTo>
                      <a:pt x="471" y="160"/>
                    </a:lnTo>
                    <a:lnTo>
                      <a:pt x="394" y="155"/>
                    </a:lnTo>
                    <a:lnTo>
                      <a:pt x="308" y="130"/>
                    </a:lnTo>
                    <a:lnTo>
                      <a:pt x="267" y="110"/>
                    </a:lnTo>
                    <a:lnTo>
                      <a:pt x="222" y="92"/>
                    </a:lnTo>
                    <a:lnTo>
                      <a:pt x="164" y="72"/>
                    </a:lnTo>
                    <a:lnTo>
                      <a:pt x="113" y="54"/>
                    </a:lnTo>
                    <a:lnTo>
                      <a:pt x="63" y="36"/>
                    </a:lnTo>
                    <a:lnTo>
                      <a:pt x="4" y="16"/>
                    </a:lnTo>
                    <a:lnTo>
                      <a:pt x="0" y="6"/>
                    </a:lnTo>
                    <a:lnTo>
                      <a:pt x="9" y="0"/>
                    </a:lnTo>
                    <a:lnTo>
                      <a:pt x="229" y="54"/>
                    </a:lnTo>
                    <a:lnTo>
                      <a:pt x="311" y="83"/>
                    </a:lnTo>
                    <a:lnTo>
                      <a:pt x="350" y="93"/>
                    </a:lnTo>
                    <a:lnTo>
                      <a:pt x="394" y="101"/>
                    </a:lnTo>
                    <a:lnTo>
                      <a:pt x="441" y="105"/>
                    </a:lnTo>
                    <a:lnTo>
                      <a:pt x="483" y="125"/>
                    </a:lnTo>
                    <a:lnTo>
                      <a:pt x="514" y="160"/>
                    </a:lnTo>
                    <a:lnTo>
                      <a:pt x="527" y="210"/>
                    </a:lnTo>
                    <a:lnTo>
                      <a:pt x="520" y="219"/>
                    </a:lnTo>
                    <a:lnTo>
                      <a:pt x="512" y="210"/>
                    </a:lnTo>
                    <a:close/>
                  </a:path>
                </a:pathLst>
              </a:custGeom>
              <a:solidFill>
                <a:srgbClr val="000000"/>
              </a:solidFill>
              <a:ln w="9525">
                <a:noFill/>
                <a:round/>
                <a:headEnd/>
                <a:tailEnd/>
              </a:ln>
            </p:spPr>
            <p:txBody>
              <a:bodyPr/>
              <a:lstStyle/>
              <a:p>
                <a:endParaRPr lang="en-US"/>
              </a:p>
            </p:txBody>
          </p:sp>
          <p:sp>
            <p:nvSpPr>
              <p:cNvPr id="74822" name="Freeform 264"/>
              <p:cNvSpPr>
                <a:spLocks/>
              </p:cNvSpPr>
              <p:nvPr/>
            </p:nvSpPr>
            <p:spPr bwMode="auto">
              <a:xfrm>
                <a:off x="3189" y="3440"/>
                <a:ext cx="160" cy="105"/>
              </a:xfrm>
              <a:custGeom>
                <a:avLst/>
                <a:gdLst>
                  <a:gd name="T0" fmla="*/ 313 w 319"/>
                  <a:gd name="T1" fmla="*/ 18 h 209"/>
                  <a:gd name="T2" fmla="*/ 239 w 319"/>
                  <a:gd name="T3" fmla="*/ 59 h 209"/>
                  <a:gd name="T4" fmla="*/ 206 w 319"/>
                  <a:gd name="T5" fmla="*/ 86 h 209"/>
                  <a:gd name="T6" fmla="*/ 188 w 319"/>
                  <a:gd name="T7" fmla="*/ 100 h 209"/>
                  <a:gd name="T8" fmla="*/ 167 w 319"/>
                  <a:gd name="T9" fmla="*/ 115 h 209"/>
                  <a:gd name="T10" fmla="*/ 141 w 319"/>
                  <a:gd name="T11" fmla="*/ 131 h 209"/>
                  <a:gd name="T12" fmla="*/ 117 w 319"/>
                  <a:gd name="T13" fmla="*/ 145 h 209"/>
                  <a:gd name="T14" fmla="*/ 91 w 319"/>
                  <a:gd name="T15" fmla="*/ 159 h 209"/>
                  <a:gd name="T16" fmla="*/ 62 w 319"/>
                  <a:gd name="T17" fmla="*/ 174 h 209"/>
                  <a:gd name="T18" fmla="*/ 9 w 319"/>
                  <a:gd name="T19" fmla="*/ 209 h 209"/>
                  <a:gd name="T20" fmla="*/ 0 w 319"/>
                  <a:gd name="T21" fmla="*/ 209 h 209"/>
                  <a:gd name="T22" fmla="*/ 0 w 319"/>
                  <a:gd name="T23" fmla="*/ 195 h 209"/>
                  <a:gd name="T24" fmla="*/ 24 w 319"/>
                  <a:gd name="T25" fmla="*/ 166 h 209"/>
                  <a:gd name="T26" fmla="*/ 35 w 319"/>
                  <a:gd name="T27" fmla="*/ 154 h 209"/>
                  <a:gd name="T28" fmla="*/ 49 w 319"/>
                  <a:gd name="T29" fmla="*/ 142 h 209"/>
                  <a:gd name="T30" fmla="*/ 102 w 319"/>
                  <a:gd name="T31" fmla="*/ 113 h 209"/>
                  <a:gd name="T32" fmla="*/ 153 w 319"/>
                  <a:gd name="T33" fmla="*/ 83 h 209"/>
                  <a:gd name="T34" fmla="*/ 174 w 319"/>
                  <a:gd name="T35" fmla="*/ 68 h 209"/>
                  <a:gd name="T36" fmla="*/ 194 w 319"/>
                  <a:gd name="T37" fmla="*/ 54 h 209"/>
                  <a:gd name="T38" fmla="*/ 230 w 319"/>
                  <a:gd name="T39" fmla="*/ 35 h 209"/>
                  <a:gd name="T40" fmla="*/ 268 w 319"/>
                  <a:gd name="T41" fmla="*/ 17 h 209"/>
                  <a:gd name="T42" fmla="*/ 310 w 319"/>
                  <a:gd name="T43" fmla="*/ 0 h 209"/>
                  <a:gd name="T44" fmla="*/ 319 w 319"/>
                  <a:gd name="T45" fmla="*/ 6 h 209"/>
                  <a:gd name="T46" fmla="*/ 313 w 319"/>
                  <a:gd name="T47" fmla="*/ 18 h 209"/>
                  <a:gd name="T48" fmla="*/ 313 w 319"/>
                  <a:gd name="T49" fmla="*/ 18 h 20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9"/>
                  <a:gd name="T76" fmla="*/ 0 h 209"/>
                  <a:gd name="T77" fmla="*/ 319 w 319"/>
                  <a:gd name="T78" fmla="*/ 209 h 20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9" h="209">
                    <a:moveTo>
                      <a:pt x="313" y="18"/>
                    </a:moveTo>
                    <a:lnTo>
                      <a:pt x="239" y="59"/>
                    </a:lnTo>
                    <a:lnTo>
                      <a:pt x="206" y="86"/>
                    </a:lnTo>
                    <a:lnTo>
                      <a:pt x="188" y="100"/>
                    </a:lnTo>
                    <a:lnTo>
                      <a:pt x="167" y="115"/>
                    </a:lnTo>
                    <a:lnTo>
                      <a:pt x="141" y="131"/>
                    </a:lnTo>
                    <a:lnTo>
                      <a:pt x="117" y="145"/>
                    </a:lnTo>
                    <a:lnTo>
                      <a:pt x="91" y="159"/>
                    </a:lnTo>
                    <a:lnTo>
                      <a:pt x="62" y="174"/>
                    </a:lnTo>
                    <a:lnTo>
                      <a:pt x="9" y="209"/>
                    </a:lnTo>
                    <a:lnTo>
                      <a:pt x="0" y="209"/>
                    </a:lnTo>
                    <a:lnTo>
                      <a:pt x="0" y="195"/>
                    </a:lnTo>
                    <a:lnTo>
                      <a:pt x="24" y="166"/>
                    </a:lnTo>
                    <a:lnTo>
                      <a:pt x="35" y="154"/>
                    </a:lnTo>
                    <a:lnTo>
                      <a:pt x="49" y="142"/>
                    </a:lnTo>
                    <a:lnTo>
                      <a:pt x="102" y="113"/>
                    </a:lnTo>
                    <a:lnTo>
                      <a:pt x="153" y="83"/>
                    </a:lnTo>
                    <a:lnTo>
                      <a:pt x="174" y="68"/>
                    </a:lnTo>
                    <a:lnTo>
                      <a:pt x="194" y="54"/>
                    </a:lnTo>
                    <a:lnTo>
                      <a:pt x="230" y="35"/>
                    </a:lnTo>
                    <a:lnTo>
                      <a:pt x="268" y="17"/>
                    </a:lnTo>
                    <a:lnTo>
                      <a:pt x="310" y="0"/>
                    </a:lnTo>
                    <a:lnTo>
                      <a:pt x="319" y="6"/>
                    </a:lnTo>
                    <a:lnTo>
                      <a:pt x="313" y="18"/>
                    </a:lnTo>
                    <a:close/>
                  </a:path>
                </a:pathLst>
              </a:custGeom>
              <a:solidFill>
                <a:srgbClr val="000000"/>
              </a:solidFill>
              <a:ln w="9525">
                <a:noFill/>
                <a:round/>
                <a:headEnd/>
                <a:tailEnd/>
              </a:ln>
            </p:spPr>
            <p:txBody>
              <a:bodyPr/>
              <a:lstStyle/>
              <a:p>
                <a:endParaRPr lang="en-US"/>
              </a:p>
            </p:txBody>
          </p:sp>
          <p:sp>
            <p:nvSpPr>
              <p:cNvPr id="74823" name="Freeform 265"/>
              <p:cNvSpPr>
                <a:spLocks/>
              </p:cNvSpPr>
              <p:nvPr/>
            </p:nvSpPr>
            <p:spPr bwMode="auto">
              <a:xfrm>
                <a:off x="2860" y="3428"/>
                <a:ext cx="254" cy="161"/>
              </a:xfrm>
              <a:custGeom>
                <a:avLst/>
                <a:gdLst>
                  <a:gd name="T0" fmla="*/ 105 w 508"/>
                  <a:gd name="T1" fmla="*/ 28 h 322"/>
                  <a:gd name="T2" fmla="*/ 86 w 508"/>
                  <a:gd name="T3" fmla="*/ 18 h 322"/>
                  <a:gd name="T4" fmla="*/ 68 w 508"/>
                  <a:gd name="T5" fmla="*/ 18 h 322"/>
                  <a:gd name="T6" fmla="*/ 37 w 508"/>
                  <a:gd name="T7" fmla="*/ 56 h 322"/>
                  <a:gd name="T8" fmla="*/ 32 w 508"/>
                  <a:gd name="T9" fmla="*/ 85 h 322"/>
                  <a:gd name="T10" fmla="*/ 37 w 508"/>
                  <a:gd name="T11" fmla="*/ 115 h 322"/>
                  <a:gd name="T12" fmla="*/ 70 w 508"/>
                  <a:gd name="T13" fmla="*/ 148 h 322"/>
                  <a:gd name="T14" fmla="*/ 111 w 508"/>
                  <a:gd name="T15" fmla="*/ 170 h 322"/>
                  <a:gd name="T16" fmla="*/ 188 w 508"/>
                  <a:gd name="T17" fmla="*/ 179 h 322"/>
                  <a:gd name="T18" fmla="*/ 263 w 508"/>
                  <a:gd name="T19" fmla="*/ 197 h 322"/>
                  <a:gd name="T20" fmla="*/ 328 w 508"/>
                  <a:gd name="T21" fmla="*/ 228 h 322"/>
                  <a:gd name="T22" fmla="*/ 355 w 508"/>
                  <a:gd name="T23" fmla="*/ 244 h 322"/>
                  <a:gd name="T24" fmla="*/ 383 w 508"/>
                  <a:gd name="T25" fmla="*/ 259 h 322"/>
                  <a:gd name="T26" fmla="*/ 408 w 508"/>
                  <a:gd name="T27" fmla="*/ 274 h 322"/>
                  <a:gd name="T28" fmla="*/ 437 w 508"/>
                  <a:gd name="T29" fmla="*/ 286 h 322"/>
                  <a:gd name="T30" fmla="*/ 502 w 508"/>
                  <a:gd name="T31" fmla="*/ 304 h 322"/>
                  <a:gd name="T32" fmla="*/ 508 w 508"/>
                  <a:gd name="T33" fmla="*/ 313 h 322"/>
                  <a:gd name="T34" fmla="*/ 501 w 508"/>
                  <a:gd name="T35" fmla="*/ 322 h 322"/>
                  <a:gd name="T36" fmla="*/ 374 w 508"/>
                  <a:gd name="T37" fmla="*/ 293 h 322"/>
                  <a:gd name="T38" fmla="*/ 315 w 508"/>
                  <a:gd name="T39" fmla="*/ 274 h 322"/>
                  <a:gd name="T40" fmla="*/ 248 w 508"/>
                  <a:gd name="T41" fmla="*/ 248 h 322"/>
                  <a:gd name="T42" fmla="*/ 209 w 508"/>
                  <a:gd name="T43" fmla="*/ 230 h 322"/>
                  <a:gd name="T44" fmla="*/ 176 w 508"/>
                  <a:gd name="T45" fmla="*/ 218 h 322"/>
                  <a:gd name="T46" fmla="*/ 105 w 508"/>
                  <a:gd name="T47" fmla="*/ 195 h 322"/>
                  <a:gd name="T48" fmla="*/ 6 w 508"/>
                  <a:gd name="T49" fmla="*/ 139 h 322"/>
                  <a:gd name="T50" fmla="*/ 0 w 508"/>
                  <a:gd name="T51" fmla="*/ 95 h 322"/>
                  <a:gd name="T52" fmla="*/ 11 w 508"/>
                  <a:gd name="T53" fmla="*/ 55 h 322"/>
                  <a:gd name="T54" fmla="*/ 21 w 508"/>
                  <a:gd name="T55" fmla="*/ 37 h 322"/>
                  <a:gd name="T56" fmla="*/ 34 w 508"/>
                  <a:gd name="T57" fmla="*/ 21 h 322"/>
                  <a:gd name="T58" fmla="*/ 49 w 508"/>
                  <a:gd name="T59" fmla="*/ 9 h 322"/>
                  <a:gd name="T60" fmla="*/ 65 w 508"/>
                  <a:gd name="T61" fmla="*/ 2 h 322"/>
                  <a:gd name="T62" fmla="*/ 86 w 508"/>
                  <a:gd name="T63" fmla="*/ 0 h 322"/>
                  <a:gd name="T64" fmla="*/ 109 w 508"/>
                  <a:gd name="T65" fmla="*/ 9 h 322"/>
                  <a:gd name="T66" fmla="*/ 115 w 508"/>
                  <a:gd name="T67" fmla="*/ 21 h 322"/>
                  <a:gd name="T68" fmla="*/ 105 w 508"/>
                  <a:gd name="T69" fmla="*/ 28 h 322"/>
                  <a:gd name="T70" fmla="*/ 105 w 508"/>
                  <a:gd name="T71" fmla="*/ 28 h 3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8"/>
                  <a:gd name="T109" fmla="*/ 0 h 322"/>
                  <a:gd name="T110" fmla="*/ 508 w 508"/>
                  <a:gd name="T111" fmla="*/ 322 h 3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8" h="322">
                    <a:moveTo>
                      <a:pt x="105" y="28"/>
                    </a:moveTo>
                    <a:lnTo>
                      <a:pt x="86" y="18"/>
                    </a:lnTo>
                    <a:lnTo>
                      <a:pt x="68" y="18"/>
                    </a:lnTo>
                    <a:lnTo>
                      <a:pt x="37" y="56"/>
                    </a:lnTo>
                    <a:lnTo>
                      <a:pt x="32" y="85"/>
                    </a:lnTo>
                    <a:lnTo>
                      <a:pt x="37" y="115"/>
                    </a:lnTo>
                    <a:lnTo>
                      <a:pt x="70" y="148"/>
                    </a:lnTo>
                    <a:lnTo>
                      <a:pt x="111" y="170"/>
                    </a:lnTo>
                    <a:lnTo>
                      <a:pt x="188" y="179"/>
                    </a:lnTo>
                    <a:lnTo>
                      <a:pt x="263" y="197"/>
                    </a:lnTo>
                    <a:lnTo>
                      <a:pt x="328" y="228"/>
                    </a:lnTo>
                    <a:lnTo>
                      <a:pt x="355" y="244"/>
                    </a:lnTo>
                    <a:lnTo>
                      <a:pt x="383" y="259"/>
                    </a:lnTo>
                    <a:lnTo>
                      <a:pt x="408" y="274"/>
                    </a:lnTo>
                    <a:lnTo>
                      <a:pt x="437" y="286"/>
                    </a:lnTo>
                    <a:lnTo>
                      <a:pt x="502" y="304"/>
                    </a:lnTo>
                    <a:lnTo>
                      <a:pt x="508" y="313"/>
                    </a:lnTo>
                    <a:lnTo>
                      <a:pt x="501" y="322"/>
                    </a:lnTo>
                    <a:lnTo>
                      <a:pt x="374" y="293"/>
                    </a:lnTo>
                    <a:lnTo>
                      <a:pt x="315" y="274"/>
                    </a:lnTo>
                    <a:lnTo>
                      <a:pt x="248" y="248"/>
                    </a:lnTo>
                    <a:lnTo>
                      <a:pt x="209" y="230"/>
                    </a:lnTo>
                    <a:lnTo>
                      <a:pt x="176" y="218"/>
                    </a:lnTo>
                    <a:lnTo>
                      <a:pt x="105" y="195"/>
                    </a:lnTo>
                    <a:lnTo>
                      <a:pt x="6" y="139"/>
                    </a:lnTo>
                    <a:lnTo>
                      <a:pt x="0" y="95"/>
                    </a:lnTo>
                    <a:lnTo>
                      <a:pt x="11" y="55"/>
                    </a:lnTo>
                    <a:lnTo>
                      <a:pt x="21" y="37"/>
                    </a:lnTo>
                    <a:lnTo>
                      <a:pt x="34" y="21"/>
                    </a:lnTo>
                    <a:lnTo>
                      <a:pt x="49" y="9"/>
                    </a:lnTo>
                    <a:lnTo>
                      <a:pt x="65" y="2"/>
                    </a:lnTo>
                    <a:lnTo>
                      <a:pt x="86" y="0"/>
                    </a:lnTo>
                    <a:lnTo>
                      <a:pt x="109" y="9"/>
                    </a:lnTo>
                    <a:lnTo>
                      <a:pt x="115" y="21"/>
                    </a:lnTo>
                    <a:lnTo>
                      <a:pt x="105" y="28"/>
                    </a:lnTo>
                    <a:close/>
                  </a:path>
                </a:pathLst>
              </a:custGeom>
              <a:solidFill>
                <a:srgbClr val="000000"/>
              </a:solidFill>
              <a:ln w="9525">
                <a:noFill/>
                <a:round/>
                <a:headEnd/>
                <a:tailEnd/>
              </a:ln>
            </p:spPr>
            <p:txBody>
              <a:bodyPr/>
              <a:lstStyle/>
              <a:p>
                <a:endParaRPr lang="en-US"/>
              </a:p>
            </p:txBody>
          </p:sp>
          <p:sp>
            <p:nvSpPr>
              <p:cNvPr id="74824" name="Freeform 266"/>
              <p:cNvSpPr>
                <a:spLocks/>
              </p:cNvSpPr>
              <p:nvPr/>
            </p:nvSpPr>
            <p:spPr bwMode="auto">
              <a:xfrm>
                <a:off x="3145" y="3478"/>
                <a:ext cx="182" cy="128"/>
              </a:xfrm>
              <a:custGeom>
                <a:avLst/>
                <a:gdLst>
                  <a:gd name="T0" fmla="*/ 9 w 366"/>
                  <a:gd name="T1" fmla="*/ 231 h 257"/>
                  <a:gd name="T2" fmla="*/ 73 w 366"/>
                  <a:gd name="T3" fmla="*/ 227 h 257"/>
                  <a:gd name="T4" fmla="*/ 101 w 366"/>
                  <a:gd name="T5" fmla="*/ 206 h 257"/>
                  <a:gd name="T6" fmla="*/ 132 w 366"/>
                  <a:gd name="T7" fmla="*/ 175 h 257"/>
                  <a:gd name="T8" fmla="*/ 151 w 366"/>
                  <a:gd name="T9" fmla="*/ 141 h 257"/>
                  <a:gd name="T10" fmla="*/ 169 w 366"/>
                  <a:gd name="T11" fmla="*/ 119 h 257"/>
                  <a:gd name="T12" fmla="*/ 189 w 366"/>
                  <a:gd name="T13" fmla="*/ 107 h 257"/>
                  <a:gd name="T14" fmla="*/ 231 w 366"/>
                  <a:gd name="T15" fmla="*/ 88 h 257"/>
                  <a:gd name="T16" fmla="*/ 248 w 366"/>
                  <a:gd name="T17" fmla="*/ 73 h 257"/>
                  <a:gd name="T18" fmla="*/ 263 w 366"/>
                  <a:gd name="T19" fmla="*/ 59 h 257"/>
                  <a:gd name="T20" fmla="*/ 292 w 366"/>
                  <a:gd name="T21" fmla="*/ 36 h 257"/>
                  <a:gd name="T22" fmla="*/ 322 w 366"/>
                  <a:gd name="T23" fmla="*/ 17 h 257"/>
                  <a:gd name="T24" fmla="*/ 357 w 366"/>
                  <a:gd name="T25" fmla="*/ 0 h 257"/>
                  <a:gd name="T26" fmla="*/ 366 w 366"/>
                  <a:gd name="T27" fmla="*/ 5 h 257"/>
                  <a:gd name="T28" fmla="*/ 361 w 366"/>
                  <a:gd name="T29" fmla="*/ 17 h 257"/>
                  <a:gd name="T30" fmla="*/ 299 w 366"/>
                  <a:gd name="T31" fmla="*/ 53 h 257"/>
                  <a:gd name="T32" fmla="*/ 271 w 366"/>
                  <a:gd name="T33" fmla="*/ 76 h 257"/>
                  <a:gd name="T34" fmla="*/ 239 w 366"/>
                  <a:gd name="T35" fmla="*/ 103 h 257"/>
                  <a:gd name="T36" fmla="*/ 186 w 366"/>
                  <a:gd name="T37" fmla="*/ 171 h 257"/>
                  <a:gd name="T38" fmla="*/ 163 w 366"/>
                  <a:gd name="T39" fmla="*/ 210 h 257"/>
                  <a:gd name="T40" fmla="*/ 145 w 366"/>
                  <a:gd name="T41" fmla="*/ 228 h 257"/>
                  <a:gd name="T42" fmla="*/ 126 w 366"/>
                  <a:gd name="T43" fmla="*/ 242 h 257"/>
                  <a:gd name="T44" fmla="*/ 88 w 366"/>
                  <a:gd name="T45" fmla="*/ 257 h 257"/>
                  <a:gd name="T46" fmla="*/ 6 w 366"/>
                  <a:gd name="T47" fmla="*/ 249 h 257"/>
                  <a:gd name="T48" fmla="*/ 0 w 366"/>
                  <a:gd name="T49" fmla="*/ 239 h 257"/>
                  <a:gd name="T50" fmla="*/ 9 w 366"/>
                  <a:gd name="T51" fmla="*/ 231 h 257"/>
                  <a:gd name="T52" fmla="*/ 9 w 366"/>
                  <a:gd name="T53" fmla="*/ 231 h 2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6"/>
                  <a:gd name="T82" fmla="*/ 0 h 257"/>
                  <a:gd name="T83" fmla="*/ 366 w 366"/>
                  <a:gd name="T84" fmla="*/ 257 h 2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6" h="257">
                    <a:moveTo>
                      <a:pt x="9" y="231"/>
                    </a:moveTo>
                    <a:lnTo>
                      <a:pt x="73" y="227"/>
                    </a:lnTo>
                    <a:lnTo>
                      <a:pt x="101" y="206"/>
                    </a:lnTo>
                    <a:lnTo>
                      <a:pt x="132" y="175"/>
                    </a:lnTo>
                    <a:lnTo>
                      <a:pt x="151" y="141"/>
                    </a:lnTo>
                    <a:lnTo>
                      <a:pt x="169" y="119"/>
                    </a:lnTo>
                    <a:lnTo>
                      <a:pt x="189" y="107"/>
                    </a:lnTo>
                    <a:lnTo>
                      <a:pt x="231" y="88"/>
                    </a:lnTo>
                    <a:lnTo>
                      <a:pt x="248" y="73"/>
                    </a:lnTo>
                    <a:lnTo>
                      <a:pt x="263" y="59"/>
                    </a:lnTo>
                    <a:lnTo>
                      <a:pt x="292" y="36"/>
                    </a:lnTo>
                    <a:lnTo>
                      <a:pt x="322" y="17"/>
                    </a:lnTo>
                    <a:lnTo>
                      <a:pt x="357" y="0"/>
                    </a:lnTo>
                    <a:lnTo>
                      <a:pt x="366" y="5"/>
                    </a:lnTo>
                    <a:lnTo>
                      <a:pt x="361" y="17"/>
                    </a:lnTo>
                    <a:lnTo>
                      <a:pt x="299" y="53"/>
                    </a:lnTo>
                    <a:lnTo>
                      <a:pt x="271" y="76"/>
                    </a:lnTo>
                    <a:lnTo>
                      <a:pt x="239" y="103"/>
                    </a:lnTo>
                    <a:lnTo>
                      <a:pt x="186" y="171"/>
                    </a:lnTo>
                    <a:lnTo>
                      <a:pt x="163" y="210"/>
                    </a:lnTo>
                    <a:lnTo>
                      <a:pt x="145" y="228"/>
                    </a:lnTo>
                    <a:lnTo>
                      <a:pt x="126" y="242"/>
                    </a:lnTo>
                    <a:lnTo>
                      <a:pt x="88" y="257"/>
                    </a:lnTo>
                    <a:lnTo>
                      <a:pt x="6" y="249"/>
                    </a:lnTo>
                    <a:lnTo>
                      <a:pt x="0" y="239"/>
                    </a:lnTo>
                    <a:lnTo>
                      <a:pt x="9" y="231"/>
                    </a:lnTo>
                    <a:close/>
                  </a:path>
                </a:pathLst>
              </a:custGeom>
              <a:solidFill>
                <a:srgbClr val="000000"/>
              </a:solidFill>
              <a:ln w="9525">
                <a:noFill/>
                <a:round/>
                <a:headEnd/>
                <a:tailEnd/>
              </a:ln>
            </p:spPr>
            <p:txBody>
              <a:bodyPr/>
              <a:lstStyle/>
              <a:p>
                <a:endParaRPr lang="en-US"/>
              </a:p>
            </p:txBody>
          </p:sp>
          <p:sp>
            <p:nvSpPr>
              <p:cNvPr id="74825" name="Freeform 267"/>
              <p:cNvSpPr>
                <a:spLocks/>
              </p:cNvSpPr>
              <p:nvPr/>
            </p:nvSpPr>
            <p:spPr bwMode="auto">
              <a:xfrm>
                <a:off x="3117" y="3537"/>
                <a:ext cx="64" cy="65"/>
              </a:xfrm>
              <a:custGeom>
                <a:avLst/>
                <a:gdLst>
                  <a:gd name="T0" fmla="*/ 120 w 129"/>
                  <a:gd name="T1" fmla="*/ 37 h 130"/>
                  <a:gd name="T2" fmla="*/ 79 w 129"/>
                  <a:gd name="T3" fmla="*/ 35 h 130"/>
                  <a:gd name="T4" fmla="*/ 44 w 129"/>
                  <a:gd name="T5" fmla="*/ 70 h 130"/>
                  <a:gd name="T6" fmla="*/ 43 w 129"/>
                  <a:gd name="T7" fmla="*/ 83 h 130"/>
                  <a:gd name="T8" fmla="*/ 44 w 129"/>
                  <a:gd name="T9" fmla="*/ 96 h 130"/>
                  <a:gd name="T10" fmla="*/ 56 w 129"/>
                  <a:gd name="T11" fmla="*/ 115 h 130"/>
                  <a:gd name="T12" fmla="*/ 58 w 129"/>
                  <a:gd name="T13" fmla="*/ 127 h 130"/>
                  <a:gd name="T14" fmla="*/ 49 w 129"/>
                  <a:gd name="T15" fmla="*/ 130 h 130"/>
                  <a:gd name="T16" fmla="*/ 27 w 129"/>
                  <a:gd name="T17" fmla="*/ 112 h 130"/>
                  <a:gd name="T18" fmla="*/ 9 w 129"/>
                  <a:gd name="T19" fmla="*/ 93 h 130"/>
                  <a:gd name="T20" fmla="*/ 0 w 129"/>
                  <a:gd name="T21" fmla="*/ 46 h 130"/>
                  <a:gd name="T22" fmla="*/ 3 w 129"/>
                  <a:gd name="T23" fmla="*/ 38 h 130"/>
                  <a:gd name="T24" fmla="*/ 29 w 129"/>
                  <a:gd name="T25" fmla="*/ 11 h 130"/>
                  <a:gd name="T26" fmla="*/ 59 w 129"/>
                  <a:gd name="T27" fmla="*/ 0 h 130"/>
                  <a:gd name="T28" fmla="*/ 126 w 129"/>
                  <a:gd name="T29" fmla="*/ 20 h 130"/>
                  <a:gd name="T30" fmla="*/ 129 w 129"/>
                  <a:gd name="T31" fmla="*/ 32 h 130"/>
                  <a:gd name="T32" fmla="*/ 120 w 129"/>
                  <a:gd name="T33" fmla="*/ 37 h 130"/>
                  <a:gd name="T34" fmla="*/ 120 w 129"/>
                  <a:gd name="T35" fmla="*/ 37 h 1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
                  <a:gd name="T55" fmla="*/ 0 h 130"/>
                  <a:gd name="T56" fmla="*/ 129 w 129"/>
                  <a:gd name="T57" fmla="*/ 130 h 1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 h="130">
                    <a:moveTo>
                      <a:pt x="120" y="37"/>
                    </a:moveTo>
                    <a:lnTo>
                      <a:pt x="79" y="35"/>
                    </a:lnTo>
                    <a:lnTo>
                      <a:pt x="44" y="70"/>
                    </a:lnTo>
                    <a:lnTo>
                      <a:pt x="43" y="83"/>
                    </a:lnTo>
                    <a:lnTo>
                      <a:pt x="44" y="96"/>
                    </a:lnTo>
                    <a:lnTo>
                      <a:pt x="56" y="115"/>
                    </a:lnTo>
                    <a:lnTo>
                      <a:pt x="58" y="127"/>
                    </a:lnTo>
                    <a:lnTo>
                      <a:pt x="49" y="130"/>
                    </a:lnTo>
                    <a:lnTo>
                      <a:pt x="27" y="112"/>
                    </a:lnTo>
                    <a:lnTo>
                      <a:pt x="9" y="93"/>
                    </a:lnTo>
                    <a:lnTo>
                      <a:pt x="0" y="46"/>
                    </a:lnTo>
                    <a:lnTo>
                      <a:pt x="3" y="38"/>
                    </a:lnTo>
                    <a:lnTo>
                      <a:pt x="29" y="11"/>
                    </a:lnTo>
                    <a:lnTo>
                      <a:pt x="59" y="0"/>
                    </a:lnTo>
                    <a:lnTo>
                      <a:pt x="126" y="20"/>
                    </a:lnTo>
                    <a:lnTo>
                      <a:pt x="129" y="32"/>
                    </a:lnTo>
                    <a:lnTo>
                      <a:pt x="120" y="37"/>
                    </a:lnTo>
                    <a:close/>
                  </a:path>
                </a:pathLst>
              </a:custGeom>
              <a:solidFill>
                <a:srgbClr val="000000"/>
              </a:solidFill>
              <a:ln w="9525">
                <a:noFill/>
                <a:round/>
                <a:headEnd/>
                <a:tailEnd/>
              </a:ln>
            </p:spPr>
            <p:txBody>
              <a:bodyPr/>
              <a:lstStyle/>
              <a:p>
                <a:endParaRPr lang="en-US"/>
              </a:p>
            </p:txBody>
          </p:sp>
          <p:sp>
            <p:nvSpPr>
              <p:cNvPr id="74826" name="Freeform 268"/>
              <p:cNvSpPr>
                <a:spLocks/>
              </p:cNvSpPr>
              <p:nvPr/>
            </p:nvSpPr>
            <p:spPr bwMode="auto">
              <a:xfrm>
                <a:off x="1669" y="3366"/>
                <a:ext cx="315" cy="139"/>
              </a:xfrm>
              <a:custGeom>
                <a:avLst/>
                <a:gdLst>
                  <a:gd name="T0" fmla="*/ 7 w 629"/>
                  <a:gd name="T1" fmla="*/ 0 h 280"/>
                  <a:gd name="T2" fmla="*/ 60 w 629"/>
                  <a:gd name="T3" fmla="*/ 22 h 280"/>
                  <a:gd name="T4" fmla="*/ 106 w 629"/>
                  <a:gd name="T5" fmla="*/ 44 h 280"/>
                  <a:gd name="T6" fmla="*/ 151 w 629"/>
                  <a:gd name="T7" fmla="*/ 65 h 280"/>
                  <a:gd name="T8" fmla="*/ 202 w 629"/>
                  <a:gd name="T9" fmla="*/ 88 h 280"/>
                  <a:gd name="T10" fmla="*/ 275 w 629"/>
                  <a:gd name="T11" fmla="*/ 112 h 280"/>
                  <a:gd name="T12" fmla="*/ 340 w 629"/>
                  <a:gd name="T13" fmla="*/ 133 h 280"/>
                  <a:gd name="T14" fmla="*/ 405 w 629"/>
                  <a:gd name="T15" fmla="*/ 155 h 280"/>
                  <a:gd name="T16" fmla="*/ 478 w 629"/>
                  <a:gd name="T17" fmla="*/ 186 h 280"/>
                  <a:gd name="T18" fmla="*/ 577 w 629"/>
                  <a:gd name="T19" fmla="*/ 238 h 280"/>
                  <a:gd name="T20" fmla="*/ 600 w 629"/>
                  <a:gd name="T21" fmla="*/ 254 h 280"/>
                  <a:gd name="T22" fmla="*/ 623 w 629"/>
                  <a:gd name="T23" fmla="*/ 268 h 280"/>
                  <a:gd name="T24" fmla="*/ 629 w 629"/>
                  <a:gd name="T25" fmla="*/ 274 h 280"/>
                  <a:gd name="T26" fmla="*/ 621 w 629"/>
                  <a:gd name="T27" fmla="*/ 280 h 280"/>
                  <a:gd name="T28" fmla="*/ 556 w 629"/>
                  <a:gd name="T29" fmla="*/ 272 h 280"/>
                  <a:gd name="T30" fmla="*/ 532 w 629"/>
                  <a:gd name="T31" fmla="*/ 257 h 280"/>
                  <a:gd name="T32" fmla="*/ 509 w 629"/>
                  <a:gd name="T33" fmla="*/ 245 h 280"/>
                  <a:gd name="T34" fmla="*/ 459 w 629"/>
                  <a:gd name="T35" fmla="*/ 223 h 280"/>
                  <a:gd name="T36" fmla="*/ 422 w 629"/>
                  <a:gd name="T37" fmla="*/ 206 h 280"/>
                  <a:gd name="T38" fmla="*/ 388 w 629"/>
                  <a:gd name="T39" fmla="*/ 189 h 280"/>
                  <a:gd name="T40" fmla="*/ 358 w 629"/>
                  <a:gd name="T41" fmla="*/ 176 h 280"/>
                  <a:gd name="T42" fmla="*/ 328 w 629"/>
                  <a:gd name="T43" fmla="*/ 161 h 280"/>
                  <a:gd name="T44" fmla="*/ 266 w 629"/>
                  <a:gd name="T45" fmla="*/ 135 h 280"/>
                  <a:gd name="T46" fmla="*/ 233 w 629"/>
                  <a:gd name="T47" fmla="*/ 121 h 280"/>
                  <a:gd name="T48" fmla="*/ 195 w 629"/>
                  <a:gd name="T49" fmla="*/ 106 h 280"/>
                  <a:gd name="T50" fmla="*/ 144 w 629"/>
                  <a:gd name="T51" fmla="*/ 84 h 280"/>
                  <a:gd name="T52" fmla="*/ 100 w 629"/>
                  <a:gd name="T53" fmla="*/ 59 h 280"/>
                  <a:gd name="T54" fmla="*/ 54 w 629"/>
                  <a:gd name="T55" fmla="*/ 35 h 280"/>
                  <a:gd name="T56" fmla="*/ 3 w 629"/>
                  <a:gd name="T57" fmla="*/ 13 h 280"/>
                  <a:gd name="T58" fmla="*/ 0 w 629"/>
                  <a:gd name="T59" fmla="*/ 3 h 280"/>
                  <a:gd name="T60" fmla="*/ 7 w 629"/>
                  <a:gd name="T61" fmla="*/ 0 h 280"/>
                  <a:gd name="T62" fmla="*/ 7 w 629"/>
                  <a:gd name="T63" fmla="*/ 0 h 28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9"/>
                  <a:gd name="T97" fmla="*/ 0 h 280"/>
                  <a:gd name="T98" fmla="*/ 629 w 629"/>
                  <a:gd name="T99" fmla="*/ 280 h 28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9" h="280">
                    <a:moveTo>
                      <a:pt x="7" y="0"/>
                    </a:moveTo>
                    <a:lnTo>
                      <a:pt x="60" y="22"/>
                    </a:lnTo>
                    <a:lnTo>
                      <a:pt x="106" y="44"/>
                    </a:lnTo>
                    <a:lnTo>
                      <a:pt x="151" y="65"/>
                    </a:lnTo>
                    <a:lnTo>
                      <a:pt x="202" y="88"/>
                    </a:lnTo>
                    <a:lnTo>
                      <a:pt x="275" y="112"/>
                    </a:lnTo>
                    <a:lnTo>
                      <a:pt x="340" y="133"/>
                    </a:lnTo>
                    <a:lnTo>
                      <a:pt x="405" y="155"/>
                    </a:lnTo>
                    <a:lnTo>
                      <a:pt x="478" y="186"/>
                    </a:lnTo>
                    <a:lnTo>
                      <a:pt x="577" y="238"/>
                    </a:lnTo>
                    <a:lnTo>
                      <a:pt x="600" y="254"/>
                    </a:lnTo>
                    <a:lnTo>
                      <a:pt x="623" y="268"/>
                    </a:lnTo>
                    <a:lnTo>
                      <a:pt x="629" y="274"/>
                    </a:lnTo>
                    <a:lnTo>
                      <a:pt x="621" y="280"/>
                    </a:lnTo>
                    <a:lnTo>
                      <a:pt x="556" y="272"/>
                    </a:lnTo>
                    <a:lnTo>
                      <a:pt x="532" y="257"/>
                    </a:lnTo>
                    <a:lnTo>
                      <a:pt x="509" y="245"/>
                    </a:lnTo>
                    <a:lnTo>
                      <a:pt x="459" y="223"/>
                    </a:lnTo>
                    <a:lnTo>
                      <a:pt x="422" y="206"/>
                    </a:lnTo>
                    <a:lnTo>
                      <a:pt x="388" y="189"/>
                    </a:lnTo>
                    <a:lnTo>
                      <a:pt x="358" y="176"/>
                    </a:lnTo>
                    <a:lnTo>
                      <a:pt x="328" y="161"/>
                    </a:lnTo>
                    <a:lnTo>
                      <a:pt x="266" y="135"/>
                    </a:lnTo>
                    <a:lnTo>
                      <a:pt x="233" y="121"/>
                    </a:lnTo>
                    <a:lnTo>
                      <a:pt x="195" y="106"/>
                    </a:lnTo>
                    <a:lnTo>
                      <a:pt x="144" y="84"/>
                    </a:lnTo>
                    <a:lnTo>
                      <a:pt x="100" y="59"/>
                    </a:lnTo>
                    <a:lnTo>
                      <a:pt x="54" y="35"/>
                    </a:lnTo>
                    <a:lnTo>
                      <a:pt x="3" y="13"/>
                    </a:lnTo>
                    <a:lnTo>
                      <a:pt x="0" y="3"/>
                    </a:lnTo>
                    <a:lnTo>
                      <a:pt x="7" y="0"/>
                    </a:lnTo>
                    <a:close/>
                  </a:path>
                </a:pathLst>
              </a:custGeom>
              <a:solidFill>
                <a:srgbClr val="000000"/>
              </a:solidFill>
              <a:ln w="9525">
                <a:noFill/>
                <a:round/>
                <a:headEnd/>
                <a:tailEnd/>
              </a:ln>
            </p:spPr>
            <p:txBody>
              <a:bodyPr/>
              <a:lstStyle/>
              <a:p>
                <a:endParaRPr lang="en-US"/>
              </a:p>
            </p:txBody>
          </p:sp>
          <p:sp>
            <p:nvSpPr>
              <p:cNvPr id="74827" name="Freeform 269"/>
              <p:cNvSpPr>
                <a:spLocks/>
              </p:cNvSpPr>
              <p:nvPr/>
            </p:nvSpPr>
            <p:spPr bwMode="auto">
              <a:xfrm>
                <a:off x="2015" y="3391"/>
                <a:ext cx="208" cy="90"/>
              </a:xfrm>
              <a:custGeom>
                <a:avLst/>
                <a:gdLst>
                  <a:gd name="T0" fmla="*/ 415 w 415"/>
                  <a:gd name="T1" fmla="*/ 10 h 180"/>
                  <a:gd name="T2" fmla="*/ 379 w 415"/>
                  <a:gd name="T3" fmla="*/ 28 h 180"/>
                  <a:gd name="T4" fmla="*/ 347 w 415"/>
                  <a:gd name="T5" fmla="*/ 45 h 180"/>
                  <a:gd name="T6" fmla="*/ 317 w 415"/>
                  <a:gd name="T7" fmla="*/ 60 h 180"/>
                  <a:gd name="T8" fmla="*/ 288 w 415"/>
                  <a:gd name="T9" fmla="*/ 75 h 180"/>
                  <a:gd name="T10" fmla="*/ 258 w 415"/>
                  <a:gd name="T11" fmla="*/ 89 h 180"/>
                  <a:gd name="T12" fmla="*/ 228 w 415"/>
                  <a:gd name="T13" fmla="*/ 104 h 180"/>
                  <a:gd name="T14" fmla="*/ 196 w 415"/>
                  <a:gd name="T15" fmla="*/ 118 h 180"/>
                  <a:gd name="T16" fmla="*/ 158 w 415"/>
                  <a:gd name="T17" fmla="*/ 133 h 180"/>
                  <a:gd name="T18" fmla="*/ 93 w 415"/>
                  <a:gd name="T19" fmla="*/ 160 h 180"/>
                  <a:gd name="T20" fmla="*/ 4 w 415"/>
                  <a:gd name="T21" fmla="*/ 180 h 180"/>
                  <a:gd name="T22" fmla="*/ 0 w 415"/>
                  <a:gd name="T23" fmla="*/ 167 h 180"/>
                  <a:gd name="T24" fmla="*/ 40 w 415"/>
                  <a:gd name="T25" fmla="*/ 146 h 180"/>
                  <a:gd name="T26" fmla="*/ 59 w 415"/>
                  <a:gd name="T27" fmla="*/ 136 h 180"/>
                  <a:gd name="T28" fmla="*/ 81 w 415"/>
                  <a:gd name="T29" fmla="*/ 125 h 180"/>
                  <a:gd name="T30" fmla="*/ 145 w 415"/>
                  <a:gd name="T31" fmla="*/ 100 h 180"/>
                  <a:gd name="T32" fmla="*/ 216 w 415"/>
                  <a:gd name="T33" fmla="*/ 74 h 180"/>
                  <a:gd name="T34" fmla="*/ 278 w 415"/>
                  <a:gd name="T35" fmla="*/ 53 h 180"/>
                  <a:gd name="T36" fmla="*/ 340 w 415"/>
                  <a:gd name="T37" fmla="*/ 30 h 180"/>
                  <a:gd name="T38" fmla="*/ 411 w 415"/>
                  <a:gd name="T39" fmla="*/ 0 h 180"/>
                  <a:gd name="T40" fmla="*/ 415 w 415"/>
                  <a:gd name="T41" fmla="*/ 10 h 180"/>
                  <a:gd name="T42" fmla="*/ 415 w 415"/>
                  <a:gd name="T43" fmla="*/ 10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15"/>
                  <a:gd name="T67" fmla="*/ 0 h 180"/>
                  <a:gd name="T68" fmla="*/ 415 w 415"/>
                  <a:gd name="T69" fmla="*/ 180 h 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15" h="180">
                    <a:moveTo>
                      <a:pt x="415" y="10"/>
                    </a:moveTo>
                    <a:lnTo>
                      <a:pt x="379" y="28"/>
                    </a:lnTo>
                    <a:lnTo>
                      <a:pt x="347" y="45"/>
                    </a:lnTo>
                    <a:lnTo>
                      <a:pt x="317" y="60"/>
                    </a:lnTo>
                    <a:lnTo>
                      <a:pt x="288" y="75"/>
                    </a:lnTo>
                    <a:lnTo>
                      <a:pt x="258" y="89"/>
                    </a:lnTo>
                    <a:lnTo>
                      <a:pt x="228" y="104"/>
                    </a:lnTo>
                    <a:lnTo>
                      <a:pt x="196" y="118"/>
                    </a:lnTo>
                    <a:lnTo>
                      <a:pt x="158" y="133"/>
                    </a:lnTo>
                    <a:lnTo>
                      <a:pt x="93" y="160"/>
                    </a:lnTo>
                    <a:lnTo>
                      <a:pt x="4" y="180"/>
                    </a:lnTo>
                    <a:lnTo>
                      <a:pt x="0" y="167"/>
                    </a:lnTo>
                    <a:lnTo>
                      <a:pt x="40" y="146"/>
                    </a:lnTo>
                    <a:lnTo>
                      <a:pt x="59" y="136"/>
                    </a:lnTo>
                    <a:lnTo>
                      <a:pt x="81" y="125"/>
                    </a:lnTo>
                    <a:lnTo>
                      <a:pt x="145" y="100"/>
                    </a:lnTo>
                    <a:lnTo>
                      <a:pt x="216" y="74"/>
                    </a:lnTo>
                    <a:lnTo>
                      <a:pt x="278" y="53"/>
                    </a:lnTo>
                    <a:lnTo>
                      <a:pt x="340" y="30"/>
                    </a:lnTo>
                    <a:lnTo>
                      <a:pt x="411" y="0"/>
                    </a:lnTo>
                    <a:lnTo>
                      <a:pt x="415" y="10"/>
                    </a:lnTo>
                    <a:close/>
                  </a:path>
                </a:pathLst>
              </a:custGeom>
              <a:solidFill>
                <a:srgbClr val="000000"/>
              </a:solidFill>
              <a:ln w="9525">
                <a:noFill/>
                <a:round/>
                <a:headEnd/>
                <a:tailEnd/>
              </a:ln>
            </p:spPr>
            <p:txBody>
              <a:bodyPr/>
              <a:lstStyle/>
              <a:p>
                <a:endParaRPr lang="en-US"/>
              </a:p>
            </p:txBody>
          </p:sp>
          <p:sp>
            <p:nvSpPr>
              <p:cNvPr id="74828" name="Freeform 270"/>
              <p:cNvSpPr>
                <a:spLocks/>
              </p:cNvSpPr>
              <p:nvPr/>
            </p:nvSpPr>
            <p:spPr bwMode="auto">
              <a:xfrm>
                <a:off x="1606" y="3359"/>
                <a:ext cx="363" cy="179"/>
              </a:xfrm>
              <a:custGeom>
                <a:avLst/>
                <a:gdLst>
                  <a:gd name="T0" fmla="*/ 83 w 725"/>
                  <a:gd name="T1" fmla="*/ 12 h 358"/>
                  <a:gd name="T2" fmla="*/ 36 w 725"/>
                  <a:gd name="T3" fmla="*/ 36 h 358"/>
                  <a:gd name="T4" fmla="*/ 82 w 725"/>
                  <a:gd name="T5" fmla="*/ 48 h 358"/>
                  <a:gd name="T6" fmla="*/ 142 w 725"/>
                  <a:gd name="T7" fmla="*/ 74 h 358"/>
                  <a:gd name="T8" fmla="*/ 195 w 725"/>
                  <a:gd name="T9" fmla="*/ 100 h 358"/>
                  <a:gd name="T10" fmla="*/ 248 w 725"/>
                  <a:gd name="T11" fmla="*/ 127 h 358"/>
                  <a:gd name="T12" fmla="*/ 275 w 725"/>
                  <a:gd name="T13" fmla="*/ 140 h 358"/>
                  <a:gd name="T14" fmla="*/ 307 w 725"/>
                  <a:gd name="T15" fmla="*/ 155 h 358"/>
                  <a:gd name="T16" fmla="*/ 364 w 725"/>
                  <a:gd name="T17" fmla="*/ 183 h 358"/>
                  <a:gd name="T18" fmla="*/ 417 w 725"/>
                  <a:gd name="T19" fmla="*/ 207 h 358"/>
                  <a:gd name="T20" fmla="*/ 467 w 725"/>
                  <a:gd name="T21" fmla="*/ 229 h 358"/>
                  <a:gd name="T22" fmla="*/ 514 w 725"/>
                  <a:gd name="T23" fmla="*/ 252 h 358"/>
                  <a:gd name="T24" fmla="*/ 562 w 725"/>
                  <a:gd name="T25" fmla="*/ 273 h 358"/>
                  <a:gd name="T26" fmla="*/ 612 w 725"/>
                  <a:gd name="T27" fmla="*/ 296 h 358"/>
                  <a:gd name="T28" fmla="*/ 665 w 725"/>
                  <a:gd name="T29" fmla="*/ 320 h 358"/>
                  <a:gd name="T30" fmla="*/ 722 w 725"/>
                  <a:gd name="T31" fmla="*/ 346 h 358"/>
                  <a:gd name="T32" fmla="*/ 725 w 725"/>
                  <a:gd name="T33" fmla="*/ 355 h 358"/>
                  <a:gd name="T34" fmla="*/ 718 w 725"/>
                  <a:gd name="T35" fmla="*/ 358 h 358"/>
                  <a:gd name="T36" fmla="*/ 659 w 725"/>
                  <a:gd name="T37" fmla="*/ 332 h 358"/>
                  <a:gd name="T38" fmla="*/ 606 w 725"/>
                  <a:gd name="T39" fmla="*/ 311 h 358"/>
                  <a:gd name="T40" fmla="*/ 555 w 725"/>
                  <a:gd name="T41" fmla="*/ 291 h 358"/>
                  <a:gd name="T42" fmla="*/ 505 w 725"/>
                  <a:gd name="T43" fmla="*/ 272 h 358"/>
                  <a:gd name="T44" fmla="*/ 456 w 725"/>
                  <a:gd name="T45" fmla="*/ 254 h 358"/>
                  <a:gd name="T46" fmla="*/ 405 w 725"/>
                  <a:gd name="T47" fmla="*/ 234 h 358"/>
                  <a:gd name="T48" fmla="*/ 351 w 725"/>
                  <a:gd name="T49" fmla="*/ 211 h 358"/>
                  <a:gd name="T50" fmla="*/ 293 w 725"/>
                  <a:gd name="T51" fmla="*/ 186 h 358"/>
                  <a:gd name="T52" fmla="*/ 261 w 725"/>
                  <a:gd name="T53" fmla="*/ 171 h 358"/>
                  <a:gd name="T54" fmla="*/ 234 w 725"/>
                  <a:gd name="T55" fmla="*/ 154 h 358"/>
                  <a:gd name="T56" fmla="*/ 209 w 725"/>
                  <a:gd name="T57" fmla="*/ 139 h 358"/>
                  <a:gd name="T58" fmla="*/ 184 w 725"/>
                  <a:gd name="T59" fmla="*/ 125 h 358"/>
                  <a:gd name="T60" fmla="*/ 159 w 725"/>
                  <a:gd name="T61" fmla="*/ 110 h 358"/>
                  <a:gd name="T62" fmla="*/ 133 w 725"/>
                  <a:gd name="T63" fmla="*/ 97 h 358"/>
                  <a:gd name="T64" fmla="*/ 104 w 725"/>
                  <a:gd name="T65" fmla="*/ 83 h 358"/>
                  <a:gd name="T66" fmla="*/ 74 w 725"/>
                  <a:gd name="T67" fmla="*/ 69 h 358"/>
                  <a:gd name="T68" fmla="*/ 6 w 725"/>
                  <a:gd name="T69" fmla="*/ 44 h 358"/>
                  <a:gd name="T70" fmla="*/ 0 w 725"/>
                  <a:gd name="T71" fmla="*/ 35 h 358"/>
                  <a:gd name="T72" fmla="*/ 8 w 725"/>
                  <a:gd name="T73" fmla="*/ 26 h 358"/>
                  <a:gd name="T74" fmla="*/ 76 w 725"/>
                  <a:gd name="T75" fmla="*/ 0 h 358"/>
                  <a:gd name="T76" fmla="*/ 85 w 725"/>
                  <a:gd name="T77" fmla="*/ 3 h 358"/>
                  <a:gd name="T78" fmla="*/ 83 w 725"/>
                  <a:gd name="T79" fmla="*/ 12 h 358"/>
                  <a:gd name="T80" fmla="*/ 83 w 725"/>
                  <a:gd name="T81" fmla="*/ 12 h 3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25"/>
                  <a:gd name="T124" fmla="*/ 0 h 358"/>
                  <a:gd name="T125" fmla="*/ 725 w 725"/>
                  <a:gd name="T126" fmla="*/ 358 h 3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25" h="358">
                    <a:moveTo>
                      <a:pt x="83" y="12"/>
                    </a:moveTo>
                    <a:lnTo>
                      <a:pt x="36" y="36"/>
                    </a:lnTo>
                    <a:lnTo>
                      <a:pt x="82" y="48"/>
                    </a:lnTo>
                    <a:lnTo>
                      <a:pt x="142" y="74"/>
                    </a:lnTo>
                    <a:lnTo>
                      <a:pt x="195" y="100"/>
                    </a:lnTo>
                    <a:lnTo>
                      <a:pt x="248" y="127"/>
                    </a:lnTo>
                    <a:lnTo>
                      <a:pt x="275" y="140"/>
                    </a:lnTo>
                    <a:lnTo>
                      <a:pt x="307" y="155"/>
                    </a:lnTo>
                    <a:lnTo>
                      <a:pt x="364" y="183"/>
                    </a:lnTo>
                    <a:lnTo>
                      <a:pt x="417" y="207"/>
                    </a:lnTo>
                    <a:lnTo>
                      <a:pt x="467" y="229"/>
                    </a:lnTo>
                    <a:lnTo>
                      <a:pt x="514" y="252"/>
                    </a:lnTo>
                    <a:lnTo>
                      <a:pt x="562" y="273"/>
                    </a:lnTo>
                    <a:lnTo>
                      <a:pt x="612" y="296"/>
                    </a:lnTo>
                    <a:lnTo>
                      <a:pt x="665" y="320"/>
                    </a:lnTo>
                    <a:lnTo>
                      <a:pt x="722" y="346"/>
                    </a:lnTo>
                    <a:lnTo>
                      <a:pt x="725" y="355"/>
                    </a:lnTo>
                    <a:lnTo>
                      <a:pt x="718" y="358"/>
                    </a:lnTo>
                    <a:lnTo>
                      <a:pt x="659" y="332"/>
                    </a:lnTo>
                    <a:lnTo>
                      <a:pt x="606" y="311"/>
                    </a:lnTo>
                    <a:lnTo>
                      <a:pt x="555" y="291"/>
                    </a:lnTo>
                    <a:lnTo>
                      <a:pt x="505" y="272"/>
                    </a:lnTo>
                    <a:lnTo>
                      <a:pt x="456" y="254"/>
                    </a:lnTo>
                    <a:lnTo>
                      <a:pt x="405" y="234"/>
                    </a:lnTo>
                    <a:lnTo>
                      <a:pt x="351" y="211"/>
                    </a:lnTo>
                    <a:lnTo>
                      <a:pt x="293" y="186"/>
                    </a:lnTo>
                    <a:lnTo>
                      <a:pt x="261" y="171"/>
                    </a:lnTo>
                    <a:lnTo>
                      <a:pt x="234" y="154"/>
                    </a:lnTo>
                    <a:lnTo>
                      <a:pt x="209" y="139"/>
                    </a:lnTo>
                    <a:lnTo>
                      <a:pt x="184" y="125"/>
                    </a:lnTo>
                    <a:lnTo>
                      <a:pt x="159" y="110"/>
                    </a:lnTo>
                    <a:lnTo>
                      <a:pt x="133" y="97"/>
                    </a:lnTo>
                    <a:lnTo>
                      <a:pt x="104" y="83"/>
                    </a:lnTo>
                    <a:lnTo>
                      <a:pt x="74" y="69"/>
                    </a:lnTo>
                    <a:lnTo>
                      <a:pt x="6" y="44"/>
                    </a:lnTo>
                    <a:lnTo>
                      <a:pt x="0" y="35"/>
                    </a:lnTo>
                    <a:lnTo>
                      <a:pt x="8" y="26"/>
                    </a:lnTo>
                    <a:lnTo>
                      <a:pt x="76" y="0"/>
                    </a:lnTo>
                    <a:lnTo>
                      <a:pt x="85" y="3"/>
                    </a:lnTo>
                    <a:lnTo>
                      <a:pt x="83" y="12"/>
                    </a:lnTo>
                    <a:close/>
                  </a:path>
                </a:pathLst>
              </a:custGeom>
              <a:solidFill>
                <a:srgbClr val="000000"/>
              </a:solidFill>
              <a:ln w="9525">
                <a:noFill/>
                <a:round/>
                <a:headEnd/>
                <a:tailEnd/>
              </a:ln>
            </p:spPr>
            <p:txBody>
              <a:bodyPr/>
              <a:lstStyle/>
              <a:p>
                <a:endParaRPr lang="en-US"/>
              </a:p>
            </p:txBody>
          </p:sp>
          <p:sp>
            <p:nvSpPr>
              <p:cNvPr id="74829" name="Freeform 271"/>
              <p:cNvSpPr>
                <a:spLocks/>
              </p:cNvSpPr>
              <p:nvPr/>
            </p:nvSpPr>
            <p:spPr bwMode="auto">
              <a:xfrm>
                <a:off x="1982" y="3420"/>
                <a:ext cx="183" cy="119"/>
              </a:xfrm>
              <a:custGeom>
                <a:avLst/>
                <a:gdLst>
                  <a:gd name="T0" fmla="*/ 3 w 365"/>
                  <a:gd name="T1" fmla="*/ 228 h 239"/>
                  <a:gd name="T2" fmla="*/ 50 w 365"/>
                  <a:gd name="T3" fmla="*/ 197 h 239"/>
                  <a:gd name="T4" fmla="*/ 69 w 365"/>
                  <a:gd name="T5" fmla="*/ 180 h 239"/>
                  <a:gd name="T6" fmla="*/ 87 w 365"/>
                  <a:gd name="T7" fmla="*/ 163 h 239"/>
                  <a:gd name="T8" fmla="*/ 107 w 365"/>
                  <a:gd name="T9" fmla="*/ 147 h 239"/>
                  <a:gd name="T10" fmla="*/ 128 w 365"/>
                  <a:gd name="T11" fmla="*/ 130 h 239"/>
                  <a:gd name="T12" fmla="*/ 151 w 365"/>
                  <a:gd name="T13" fmla="*/ 114 h 239"/>
                  <a:gd name="T14" fmla="*/ 176 w 365"/>
                  <a:gd name="T15" fmla="*/ 98 h 239"/>
                  <a:gd name="T16" fmla="*/ 213 w 365"/>
                  <a:gd name="T17" fmla="*/ 77 h 239"/>
                  <a:gd name="T18" fmla="*/ 251 w 365"/>
                  <a:gd name="T19" fmla="*/ 56 h 239"/>
                  <a:gd name="T20" fmla="*/ 278 w 365"/>
                  <a:gd name="T21" fmla="*/ 39 h 239"/>
                  <a:gd name="T22" fmla="*/ 303 w 365"/>
                  <a:gd name="T23" fmla="*/ 27 h 239"/>
                  <a:gd name="T24" fmla="*/ 356 w 365"/>
                  <a:gd name="T25" fmla="*/ 0 h 239"/>
                  <a:gd name="T26" fmla="*/ 365 w 365"/>
                  <a:gd name="T27" fmla="*/ 3 h 239"/>
                  <a:gd name="T28" fmla="*/ 362 w 365"/>
                  <a:gd name="T29" fmla="*/ 11 h 239"/>
                  <a:gd name="T30" fmla="*/ 314 w 365"/>
                  <a:gd name="T31" fmla="*/ 46 h 239"/>
                  <a:gd name="T32" fmla="*/ 291 w 365"/>
                  <a:gd name="T33" fmla="*/ 64 h 239"/>
                  <a:gd name="T34" fmla="*/ 266 w 365"/>
                  <a:gd name="T35" fmla="*/ 82 h 239"/>
                  <a:gd name="T36" fmla="*/ 228 w 365"/>
                  <a:gd name="T37" fmla="*/ 103 h 239"/>
                  <a:gd name="T38" fmla="*/ 190 w 365"/>
                  <a:gd name="T39" fmla="*/ 124 h 239"/>
                  <a:gd name="T40" fmla="*/ 140 w 365"/>
                  <a:gd name="T41" fmla="*/ 154 h 239"/>
                  <a:gd name="T42" fmla="*/ 98 w 365"/>
                  <a:gd name="T43" fmla="*/ 183 h 239"/>
                  <a:gd name="T44" fmla="*/ 78 w 365"/>
                  <a:gd name="T45" fmla="*/ 197 h 239"/>
                  <a:gd name="T46" fmla="*/ 57 w 365"/>
                  <a:gd name="T47" fmla="*/ 210 h 239"/>
                  <a:gd name="T48" fmla="*/ 33 w 365"/>
                  <a:gd name="T49" fmla="*/ 225 h 239"/>
                  <a:gd name="T50" fmla="*/ 9 w 365"/>
                  <a:gd name="T51" fmla="*/ 239 h 239"/>
                  <a:gd name="T52" fmla="*/ 0 w 365"/>
                  <a:gd name="T53" fmla="*/ 237 h 239"/>
                  <a:gd name="T54" fmla="*/ 3 w 365"/>
                  <a:gd name="T55" fmla="*/ 228 h 239"/>
                  <a:gd name="T56" fmla="*/ 3 w 365"/>
                  <a:gd name="T57" fmla="*/ 228 h 2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65"/>
                  <a:gd name="T88" fmla="*/ 0 h 239"/>
                  <a:gd name="T89" fmla="*/ 365 w 365"/>
                  <a:gd name="T90" fmla="*/ 239 h 2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65" h="239">
                    <a:moveTo>
                      <a:pt x="3" y="228"/>
                    </a:moveTo>
                    <a:lnTo>
                      <a:pt x="50" y="197"/>
                    </a:lnTo>
                    <a:lnTo>
                      <a:pt x="69" y="180"/>
                    </a:lnTo>
                    <a:lnTo>
                      <a:pt x="87" y="163"/>
                    </a:lnTo>
                    <a:lnTo>
                      <a:pt x="107" y="147"/>
                    </a:lnTo>
                    <a:lnTo>
                      <a:pt x="128" y="130"/>
                    </a:lnTo>
                    <a:lnTo>
                      <a:pt x="151" y="114"/>
                    </a:lnTo>
                    <a:lnTo>
                      <a:pt x="176" y="98"/>
                    </a:lnTo>
                    <a:lnTo>
                      <a:pt x="213" y="77"/>
                    </a:lnTo>
                    <a:lnTo>
                      <a:pt x="251" y="56"/>
                    </a:lnTo>
                    <a:lnTo>
                      <a:pt x="278" y="39"/>
                    </a:lnTo>
                    <a:lnTo>
                      <a:pt x="303" y="27"/>
                    </a:lnTo>
                    <a:lnTo>
                      <a:pt x="356" y="0"/>
                    </a:lnTo>
                    <a:lnTo>
                      <a:pt x="365" y="3"/>
                    </a:lnTo>
                    <a:lnTo>
                      <a:pt x="362" y="11"/>
                    </a:lnTo>
                    <a:lnTo>
                      <a:pt x="314" y="46"/>
                    </a:lnTo>
                    <a:lnTo>
                      <a:pt x="291" y="64"/>
                    </a:lnTo>
                    <a:lnTo>
                      <a:pt x="266" y="82"/>
                    </a:lnTo>
                    <a:lnTo>
                      <a:pt x="228" y="103"/>
                    </a:lnTo>
                    <a:lnTo>
                      <a:pt x="190" y="124"/>
                    </a:lnTo>
                    <a:lnTo>
                      <a:pt x="140" y="154"/>
                    </a:lnTo>
                    <a:lnTo>
                      <a:pt x="98" y="183"/>
                    </a:lnTo>
                    <a:lnTo>
                      <a:pt x="78" y="197"/>
                    </a:lnTo>
                    <a:lnTo>
                      <a:pt x="57" y="210"/>
                    </a:lnTo>
                    <a:lnTo>
                      <a:pt x="33" y="225"/>
                    </a:lnTo>
                    <a:lnTo>
                      <a:pt x="9" y="239"/>
                    </a:lnTo>
                    <a:lnTo>
                      <a:pt x="0" y="237"/>
                    </a:lnTo>
                    <a:lnTo>
                      <a:pt x="3" y="228"/>
                    </a:lnTo>
                    <a:close/>
                  </a:path>
                </a:pathLst>
              </a:custGeom>
              <a:solidFill>
                <a:srgbClr val="000000"/>
              </a:solidFill>
              <a:ln w="9525">
                <a:noFill/>
                <a:round/>
                <a:headEnd/>
                <a:tailEnd/>
              </a:ln>
            </p:spPr>
            <p:txBody>
              <a:bodyPr/>
              <a:lstStyle/>
              <a:p>
                <a:endParaRPr lang="en-US"/>
              </a:p>
            </p:txBody>
          </p:sp>
          <p:sp>
            <p:nvSpPr>
              <p:cNvPr id="74830" name="Freeform 272"/>
              <p:cNvSpPr>
                <a:spLocks/>
              </p:cNvSpPr>
              <p:nvPr/>
            </p:nvSpPr>
            <p:spPr bwMode="auto">
              <a:xfrm>
                <a:off x="2042" y="3366"/>
                <a:ext cx="14" cy="37"/>
              </a:xfrm>
              <a:custGeom>
                <a:avLst/>
                <a:gdLst>
                  <a:gd name="T0" fmla="*/ 20 w 29"/>
                  <a:gd name="T1" fmla="*/ 6 h 74"/>
                  <a:gd name="T2" fmla="*/ 29 w 29"/>
                  <a:gd name="T3" fmla="*/ 47 h 74"/>
                  <a:gd name="T4" fmla="*/ 14 w 29"/>
                  <a:gd name="T5" fmla="*/ 68 h 74"/>
                  <a:gd name="T6" fmla="*/ 6 w 29"/>
                  <a:gd name="T7" fmla="*/ 74 h 74"/>
                  <a:gd name="T8" fmla="*/ 2 w 29"/>
                  <a:gd name="T9" fmla="*/ 65 h 74"/>
                  <a:gd name="T10" fmla="*/ 0 w 29"/>
                  <a:gd name="T11" fmla="*/ 44 h 74"/>
                  <a:gd name="T12" fmla="*/ 6 w 29"/>
                  <a:gd name="T13" fmla="*/ 7 h 74"/>
                  <a:gd name="T14" fmla="*/ 12 w 29"/>
                  <a:gd name="T15" fmla="*/ 0 h 74"/>
                  <a:gd name="T16" fmla="*/ 20 w 29"/>
                  <a:gd name="T17" fmla="*/ 6 h 74"/>
                  <a:gd name="T18" fmla="*/ 20 w 29"/>
                  <a:gd name="T19" fmla="*/ 6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74"/>
                  <a:gd name="T32" fmla="*/ 29 w 29"/>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74">
                    <a:moveTo>
                      <a:pt x="20" y="6"/>
                    </a:moveTo>
                    <a:lnTo>
                      <a:pt x="29" y="47"/>
                    </a:lnTo>
                    <a:lnTo>
                      <a:pt x="14" y="68"/>
                    </a:lnTo>
                    <a:lnTo>
                      <a:pt x="6" y="74"/>
                    </a:lnTo>
                    <a:lnTo>
                      <a:pt x="2" y="65"/>
                    </a:lnTo>
                    <a:lnTo>
                      <a:pt x="0" y="44"/>
                    </a:lnTo>
                    <a:lnTo>
                      <a:pt x="6" y="7"/>
                    </a:lnTo>
                    <a:lnTo>
                      <a:pt x="12" y="0"/>
                    </a:lnTo>
                    <a:lnTo>
                      <a:pt x="20" y="6"/>
                    </a:lnTo>
                    <a:close/>
                  </a:path>
                </a:pathLst>
              </a:custGeom>
              <a:solidFill>
                <a:srgbClr val="000000"/>
              </a:solidFill>
              <a:ln w="9525">
                <a:noFill/>
                <a:round/>
                <a:headEnd/>
                <a:tailEnd/>
              </a:ln>
            </p:spPr>
            <p:txBody>
              <a:bodyPr/>
              <a:lstStyle/>
              <a:p>
                <a:endParaRPr lang="en-US"/>
              </a:p>
            </p:txBody>
          </p:sp>
          <p:sp>
            <p:nvSpPr>
              <p:cNvPr id="74831" name="Freeform 273"/>
              <p:cNvSpPr>
                <a:spLocks/>
              </p:cNvSpPr>
              <p:nvPr/>
            </p:nvSpPr>
            <p:spPr bwMode="auto">
              <a:xfrm>
                <a:off x="2368" y="2906"/>
                <a:ext cx="117" cy="93"/>
              </a:xfrm>
              <a:custGeom>
                <a:avLst/>
                <a:gdLst>
                  <a:gd name="T0" fmla="*/ 6 w 233"/>
                  <a:gd name="T1" fmla="*/ 164 h 184"/>
                  <a:gd name="T2" fmla="*/ 66 w 233"/>
                  <a:gd name="T3" fmla="*/ 167 h 184"/>
                  <a:gd name="T4" fmla="*/ 121 w 233"/>
                  <a:gd name="T5" fmla="*/ 152 h 184"/>
                  <a:gd name="T6" fmla="*/ 148 w 233"/>
                  <a:gd name="T7" fmla="*/ 113 h 184"/>
                  <a:gd name="T8" fmla="*/ 166 w 233"/>
                  <a:gd name="T9" fmla="*/ 63 h 184"/>
                  <a:gd name="T10" fmla="*/ 193 w 233"/>
                  <a:gd name="T11" fmla="*/ 33 h 184"/>
                  <a:gd name="T12" fmla="*/ 222 w 233"/>
                  <a:gd name="T13" fmla="*/ 1 h 184"/>
                  <a:gd name="T14" fmla="*/ 231 w 233"/>
                  <a:gd name="T15" fmla="*/ 0 h 184"/>
                  <a:gd name="T16" fmla="*/ 233 w 233"/>
                  <a:gd name="T17" fmla="*/ 10 h 184"/>
                  <a:gd name="T18" fmla="*/ 192 w 233"/>
                  <a:gd name="T19" fmla="*/ 81 h 184"/>
                  <a:gd name="T20" fmla="*/ 168 w 233"/>
                  <a:gd name="T21" fmla="*/ 131 h 184"/>
                  <a:gd name="T22" fmla="*/ 154 w 233"/>
                  <a:gd name="T23" fmla="*/ 152 h 184"/>
                  <a:gd name="T24" fmla="*/ 133 w 233"/>
                  <a:gd name="T25" fmla="*/ 171 h 184"/>
                  <a:gd name="T26" fmla="*/ 101 w 233"/>
                  <a:gd name="T27" fmla="*/ 183 h 184"/>
                  <a:gd name="T28" fmla="*/ 72 w 233"/>
                  <a:gd name="T29" fmla="*/ 184 h 184"/>
                  <a:gd name="T30" fmla="*/ 6 w 233"/>
                  <a:gd name="T31" fmla="*/ 178 h 184"/>
                  <a:gd name="T32" fmla="*/ 0 w 233"/>
                  <a:gd name="T33" fmla="*/ 172 h 184"/>
                  <a:gd name="T34" fmla="*/ 6 w 233"/>
                  <a:gd name="T35" fmla="*/ 164 h 184"/>
                  <a:gd name="T36" fmla="*/ 6 w 233"/>
                  <a:gd name="T37" fmla="*/ 164 h 1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3"/>
                  <a:gd name="T58" fmla="*/ 0 h 184"/>
                  <a:gd name="T59" fmla="*/ 233 w 233"/>
                  <a:gd name="T60" fmla="*/ 184 h 1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3" h="184">
                    <a:moveTo>
                      <a:pt x="6" y="164"/>
                    </a:moveTo>
                    <a:lnTo>
                      <a:pt x="66" y="167"/>
                    </a:lnTo>
                    <a:lnTo>
                      <a:pt x="121" y="152"/>
                    </a:lnTo>
                    <a:lnTo>
                      <a:pt x="148" y="113"/>
                    </a:lnTo>
                    <a:lnTo>
                      <a:pt x="166" y="63"/>
                    </a:lnTo>
                    <a:lnTo>
                      <a:pt x="193" y="33"/>
                    </a:lnTo>
                    <a:lnTo>
                      <a:pt x="222" y="1"/>
                    </a:lnTo>
                    <a:lnTo>
                      <a:pt x="231" y="0"/>
                    </a:lnTo>
                    <a:lnTo>
                      <a:pt x="233" y="10"/>
                    </a:lnTo>
                    <a:lnTo>
                      <a:pt x="192" y="81"/>
                    </a:lnTo>
                    <a:lnTo>
                      <a:pt x="168" y="131"/>
                    </a:lnTo>
                    <a:lnTo>
                      <a:pt x="154" y="152"/>
                    </a:lnTo>
                    <a:lnTo>
                      <a:pt x="133" y="171"/>
                    </a:lnTo>
                    <a:lnTo>
                      <a:pt x="101" y="183"/>
                    </a:lnTo>
                    <a:lnTo>
                      <a:pt x="72" y="184"/>
                    </a:lnTo>
                    <a:lnTo>
                      <a:pt x="6" y="178"/>
                    </a:lnTo>
                    <a:lnTo>
                      <a:pt x="0" y="172"/>
                    </a:lnTo>
                    <a:lnTo>
                      <a:pt x="6" y="164"/>
                    </a:lnTo>
                    <a:close/>
                  </a:path>
                </a:pathLst>
              </a:custGeom>
              <a:solidFill>
                <a:srgbClr val="000000"/>
              </a:solidFill>
              <a:ln w="9525">
                <a:noFill/>
                <a:round/>
                <a:headEnd/>
                <a:tailEnd/>
              </a:ln>
            </p:spPr>
            <p:txBody>
              <a:bodyPr/>
              <a:lstStyle/>
              <a:p>
                <a:endParaRPr lang="en-US"/>
              </a:p>
            </p:txBody>
          </p:sp>
          <p:sp>
            <p:nvSpPr>
              <p:cNvPr id="74832" name="Freeform 274"/>
              <p:cNvSpPr>
                <a:spLocks/>
              </p:cNvSpPr>
              <p:nvPr/>
            </p:nvSpPr>
            <p:spPr bwMode="auto">
              <a:xfrm>
                <a:off x="2469" y="2941"/>
                <a:ext cx="56" cy="48"/>
              </a:xfrm>
              <a:custGeom>
                <a:avLst/>
                <a:gdLst>
                  <a:gd name="T0" fmla="*/ 11 w 112"/>
                  <a:gd name="T1" fmla="*/ 2 h 97"/>
                  <a:gd name="T2" fmla="*/ 63 w 112"/>
                  <a:gd name="T3" fmla="*/ 62 h 97"/>
                  <a:gd name="T4" fmla="*/ 103 w 112"/>
                  <a:gd name="T5" fmla="*/ 62 h 97"/>
                  <a:gd name="T6" fmla="*/ 112 w 112"/>
                  <a:gd name="T7" fmla="*/ 67 h 97"/>
                  <a:gd name="T8" fmla="*/ 107 w 112"/>
                  <a:gd name="T9" fmla="*/ 74 h 97"/>
                  <a:gd name="T10" fmla="*/ 80 w 112"/>
                  <a:gd name="T11" fmla="*/ 88 h 97"/>
                  <a:gd name="T12" fmla="*/ 54 w 112"/>
                  <a:gd name="T13" fmla="*/ 97 h 97"/>
                  <a:gd name="T14" fmla="*/ 36 w 112"/>
                  <a:gd name="T15" fmla="*/ 88 h 97"/>
                  <a:gd name="T16" fmla="*/ 21 w 112"/>
                  <a:gd name="T17" fmla="*/ 47 h 97"/>
                  <a:gd name="T18" fmla="*/ 12 w 112"/>
                  <a:gd name="T19" fmla="*/ 29 h 97"/>
                  <a:gd name="T20" fmla="*/ 0 w 112"/>
                  <a:gd name="T21" fmla="*/ 11 h 97"/>
                  <a:gd name="T22" fmla="*/ 1 w 112"/>
                  <a:gd name="T23" fmla="*/ 0 h 97"/>
                  <a:gd name="T24" fmla="*/ 11 w 112"/>
                  <a:gd name="T25" fmla="*/ 2 h 97"/>
                  <a:gd name="T26" fmla="*/ 11 w 112"/>
                  <a:gd name="T27" fmla="*/ 2 h 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2"/>
                  <a:gd name="T43" fmla="*/ 0 h 97"/>
                  <a:gd name="T44" fmla="*/ 112 w 112"/>
                  <a:gd name="T45" fmla="*/ 97 h 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2" h="97">
                    <a:moveTo>
                      <a:pt x="11" y="2"/>
                    </a:moveTo>
                    <a:lnTo>
                      <a:pt x="63" y="62"/>
                    </a:lnTo>
                    <a:lnTo>
                      <a:pt x="103" y="62"/>
                    </a:lnTo>
                    <a:lnTo>
                      <a:pt x="112" y="67"/>
                    </a:lnTo>
                    <a:lnTo>
                      <a:pt x="107" y="74"/>
                    </a:lnTo>
                    <a:lnTo>
                      <a:pt x="80" y="88"/>
                    </a:lnTo>
                    <a:lnTo>
                      <a:pt x="54" y="97"/>
                    </a:lnTo>
                    <a:lnTo>
                      <a:pt x="36" y="88"/>
                    </a:lnTo>
                    <a:lnTo>
                      <a:pt x="21" y="47"/>
                    </a:lnTo>
                    <a:lnTo>
                      <a:pt x="12" y="29"/>
                    </a:lnTo>
                    <a:lnTo>
                      <a:pt x="0" y="11"/>
                    </a:lnTo>
                    <a:lnTo>
                      <a:pt x="1" y="0"/>
                    </a:lnTo>
                    <a:lnTo>
                      <a:pt x="11" y="2"/>
                    </a:lnTo>
                    <a:close/>
                  </a:path>
                </a:pathLst>
              </a:custGeom>
              <a:solidFill>
                <a:srgbClr val="000000"/>
              </a:solidFill>
              <a:ln w="9525">
                <a:noFill/>
                <a:round/>
                <a:headEnd/>
                <a:tailEnd/>
              </a:ln>
            </p:spPr>
            <p:txBody>
              <a:bodyPr/>
              <a:lstStyle/>
              <a:p>
                <a:endParaRPr lang="en-US"/>
              </a:p>
            </p:txBody>
          </p:sp>
          <p:sp>
            <p:nvSpPr>
              <p:cNvPr id="74833" name="Freeform 275"/>
              <p:cNvSpPr>
                <a:spLocks/>
              </p:cNvSpPr>
              <p:nvPr/>
            </p:nvSpPr>
            <p:spPr bwMode="auto">
              <a:xfrm>
                <a:off x="2415" y="2618"/>
                <a:ext cx="35" cy="30"/>
              </a:xfrm>
              <a:custGeom>
                <a:avLst/>
                <a:gdLst>
                  <a:gd name="T0" fmla="*/ 13 w 69"/>
                  <a:gd name="T1" fmla="*/ 12 h 60"/>
                  <a:gd name="T2" fmla="*/ 16 w 69"/>
                  <a:gd name="T3" fmla="*/ 24 h 60"/>
                  <a:gd name="T4" fmla="*/ 25 w 69"/>
                  <a:gd name="T5" fmla="*/ 31 h 60"/>
                  <a:gd name="T6" fmla="*/ 48 w 69"/>
                  <a:gd name="T7" fmla="*/ 16 h 60"/>
                  <a:gd name="T8" fmla="*/ 43 w 69"/>
                  <a:gd name="T9" fmla="*/ 10 h 60"/>
                  <a:gd name="T10" fmla="*/ 42 w 69"/>
                  <a:gd name="T11" fmla="*/ 1 h 60"/>
                  <a:gd name="T12" fmla="*/ 51 w 69"/>
                  <a:gd name="T13" fmla="*/ 0 h 60"/>
                  <a:gd name="T14" fmla="*/ 69 w 69"/>
                  <a:gd name="T15" fmla="*/ 12 h 60"/>
                  <a:gd name="T16" fmla="*/ 66 w 69"/>
                  <a:gd name="T17" fmla="*/ 34 h 60"/>
                  <a:gd name="T18" fmla="*/ 54 w 69"/>
                  <a:gd name="T19" fmla="*/ 56 h 60"/>
                  <a:gd name="T20" fmla="*/ 30 w 69"/>
                  <a:gd name="T21" fmla="*/ 60 h 60"/>
                  <a:gd name="T22" fmla="*/ 10 w 69"/>
                  <a:gd name="T23" fmla="*/ 42 h 60"/>
                  <a:gd name="T24" fmla="*/ 0 w 69"/>
                  <a:gd name="T25" fmla="*/ 15 h 60"/>
                  <a:gd name="T26" fmla="*/ 6 w 69"/>
                  <a:gd name="T27" fmla="*/ 7 h 60"/>
                  <a:gd name="T28" fmla="*/ 13 w 69"/>
                  <a:gd name="T29" fmla="*/ 12 h 60"/>
                  <a:gd name="T30" fmla="*/ 13 w 69"/>
                  <a:gd name="T31" fmla="*/ 12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9"/>
                  <a:gd name="T49" fmla="*/ 0 h 60"/>
                  <a:gd name="T50" fmla="*/ 69 w 69"/>
                  <a:gd name="T51" fmla="*/ 60 h 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9" h="60">
                    <a:moveTo>
                      <a:pt x="13" y="12"/>
                    </a:moveTo>
                    <a:lnTo>
                      <a:pt x="16" y="24"/>
                    </a:lnTo>
                    <a:lnTo>
                      <a:pt x="25" y="31"/>
                    </a:lnTo>
                    <a:lnTo>
                      <a:pt x="48" y="16"/>
                    </a:lnTo>
                    <a:lnTo>
                      <a:pt x="43" y="10"/>
                    </a:lnTo>
                    <a:lnTo>
                      <a:pt x="42" y="1"/>
                    </a:lnTo>
                    <a:lnTo>
                      <a:pt x="51" y="0"/>
                    </a:lnTo>
                    <a:lnTo>
                      <a:pt x="69" y="12"/>
                    </a:lnTo>
                    <a:lnTo>
                      <a:pt x="66" y="34"/>
                    </a:lnTo>
                    <a:lnTo>
                      <a:pt x="54" y="56"/>
                    </a:lnTo>
                    <a:lnTo>
                      <a:pt x="30" y="60"/>
                    </a:lnTo>
                    <a:lnTo>
                      <a:pt x="10" y="42"/>
                    </a:lnTo>
                    <a:lnTo>
                      <a:pt x="0" y="15"/>
                    </a:lnTo>
                    <a:lnTo>
                      <a:pt x="6" y="7"/>
                    </a:lnTo>
                    <a:lnTo>
                      <a:pt x="13" y="12"/>
                    </a:lnTo>
                    <a:close/>
                  </a:path>
                </a:pathLst>
              </a:custGeom>
              <a:solidFill>
                <a:srgbClr val="000000"/>
              </a:solidFill>
              <a:ln w="9525">
                <a:noFill/>
                <a:round/>
                <a:headEnd/>
                <a:tailEnd/>
              </a:ln>
            </p:spPr>
            <p:txBody>
              <a:bodyPr/>
              <a:lstStyle/>
              <a:p>
                <a:endParaRPr lang="en-US"/>
              </a:p>
            </p:txBody>
          </p:sp>
          <p:sp>
            <p:nvSpPr>
              <p:cNvPr id="74834" name="Freeform 276"/>
              <p:cNvSpPr>
                <a:spLocks/>
              </p:cNvSpPr>
              <p:nvPr/>
            </p:nvSpPr>
            <p:spPr bwMode="auto">
              <a:xfrm>
                <a:off x="2452" y="2626"/>
                <a:ext cx="38" cy="32"/>
              </a:xfrm>
              <a:custGeom>
                <a:avLst/>
                <a:gdLst>
                  <a:gd name="T0" fmla="*/ 14 w 77"/>
                  <a:gd name="T1" fmla="*/ 27 h 64"/>
                  <a:gd name="T2" fmla="*/ 17 w 77"/>
                  <a:gd name="T3" fmla="*/ 36 h 64"/>
                  <a:gd name="T4" fmla="*/ 38 w 77"/>
                  <a:gd name="T5" fmla="*/ 36 h 64"/>
                  <a:gd name="T6" fmla="*/ 50 w 77"/>
                  <a:gd name="T7" fmla="*/ 21 h 64"/>
                  <a:gd name="T8" fmla="*/ 44 w 77"/>
                  <a:gd name="T9" fmla="*/ 14 h 64"/>
                  <a:gd name="T10" fmla="*/ 38 w 77"/>
                  <a:gd name="T11" fmla="*/ 8 h 64"/>
                  <a:gd name="T12" fmla="*/ 44 w 77"/>
                  <a:gd name="T13" fmla="*/ 0 h 64"/>
                  <a:gd name="T14" fmla="*/ 77 w 77"/>
                  <a:gd name="T15" fmla="*/ 14 h 64"/>
                  <a:gd name="T16" fmla="*/ 77 w 77"/>
                  <a:gd name="T17" fmla="*/ 18 h 64"/>
                  <a:gd name="T18" fmla="*/ 71 w 77"/>
                  <a:gd name="T19" fmla="*/ 40 h 64"/>
                  <a:gd name="T20" fmla="*/ 56 w 77"/>
                  <a:gd name="T21" fmla="*/ 56 h 64"/>
                  <a:gd name="T22" fmla="*/ 36 w 77"/>
                  <a:gd name="T23" fmla="*/ 64 h 64"/>
                  <a:gd name="T24" fmla="*/ 17 w 77"/>
                  <a:gd name="T25" fmla="*/ 61 h 64"/>
                  <a:gd name="T26" fmla="*/ 0 w 77"/>
                  <a:gd name="T27" fmla="*/ 27 h 64"/>
                  <a:gd name="T28" fmla="*/ 14 w 77"/>
                  <a:gd name="T29" fmla="*/ 27 h 64"/>
                  <a:gd name="T30" fmla="*/ 14 w 77"/>
                  <a:gd name="T31" fmla="*/ 27 h 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7"/>
                  <a:gd name="T49" fmla="*/ 0 h 64"/>
                  <a:gd name="T50" fmla="*/ 77 w 77"/>
                  <a:gd name="T51" fmla="*/ 64 h 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7" h="64">
                    <a:moveTo>
                      <a:pt x="14" y="27"/>
                    </a:moveTo>
                    <a:lnTo>
                      <a:pt x="17" y="36"/>
                    </a:lnTo>
                    <a:lnTo>
                      <a:pt x="38" y="36"/>
                    </a:lnTo>
                    <a:lnTo>
                      <a:pt x="50" y="21"/>
                    </a:lnTo>
                    <a:lnTo>
                      <a:pt x="44" y="14"/>
                    </a:lnTo>
                    <a:lnTo>
                      <a:pt x="38" y="8"/>
                    </a:lnTo>
                    <a:lnTo>
                      <a:pt x="44" y="0"/>
                    </a:lnTo>
                    <a:lnTo>
                      <a:pt x="77" y="14"/>
                    </a:lnTo>
                    <a:lnTo>
                      <a:pt x="77" y="18"/>
                    </a:lnTo>
                    <a:lnTo>
                      <a:pt x="71" y="40"/>
                    </a:lnTo>
                    <a:lnTo>
                      <a:pt x="56" y="56"/>
                    </a:lnTo>
                    <a:lnTo>
                      <a:pt x="36" y="64"/>
                    </a:lnTo>
                    <a:lnTo>
                      <a:pt x="17" y="61"/>
                    </a:lnTo>
                    <a:lnTo>
                      <a:pt x="0" y="27"/>
                    </a:lnTo>
                    <a:lnTo>
                      <a:pt x="14" y="27"/>
                    </a:lnTo>
                    <a:close/>
                  </a:path>
                </a:pathLst>
              </a:custGeom>
              <a:solidFill>
                <a:srgbClr val="000000"/>
              </a:solidFill>
              <a:ln w="9525">
                <a:noFill/>
                <a:round/>
                <a:headEnd/>
                <a:tailEnd/>
              </a:ln>
            </p:spPr>
            <p:txBody>
              <a:bodyPr/>
              <a:lstStyle/>
              <a:p>
                <a:endParaRPr lang="en-US"/>
              </a:p>
            </p:txBody>
          </p:sp>
          <p:sp>
            <p:nvSpPr>
              <p:cNvPr id="74835" name="Freeform 277"/>
              <p:cNvSpPr>
                <a:spLocks/>
              </p:cNvSpPr>
              <p:nvPr/>
            </p:nvSpPr>
            <p:spPr bwMode="auto">
              <a:xfrm>
                <a:off x="2492" y="2602"/>
                <a:ext cx="27" cy="35"/>
              </a:xfrm>
              <a:custGeom>
                <a:avLst/>
                <a:gdLst>
                  <a:gd name="T0" fmla="*/ 11 w 55"/>
                  <a:gd name="T1" fmla="*/ 48 h 69"/>
                  <a:gd name="T2" fmla="*/ 24 w 55"/>
                  <a:gd name="T3" fmla="*/ 47 h 69"/>
                  <a:gd name="T4" fmla="*/ 32 w 55"/>
                  <a:gd name="T5" fmla="*/ 29 h 69"/>
                  <a:gd name="T6" fmla="*/ 26 w 55"/>
                  <a:gd name="T7" fmla="*/ 18 h 69"/>
                  <a:gd name="T8" fmla="*/ 14 w 55"/>
                  <a:gd name="T9" fmla="*/ 12 h 69"/>
                  <a:gd name="T10" fmla="*/ 9 w 55"/>
                  <a:gd name="T11" fmla="*/ 4 h 69"/>
                  <a:gd name="T12" fmla="*/ 17 w 55"/>
                  <a:gd name="T13" fmla="*/ 0 h 69"/>
                  <a:gd name="T14" fmla="*/ 55 w 55"/>
                  <a:gd name="T15" fmla="*/ 33 h 69"/>
                  <a:gd name="T16" fmla="*/ 50 w 55"/>
                  <a:gd name="T17" fmla="*/ 54 h 69"/>
                  <a:gd name="T18" fmla="*/ 37 w 55"/>
                  <a:gd name="T19" fmla="*/ 68 h 69"/>
                  <a:gd name="T20" fmla="*/ 18 w 55"/>
                  <a:gd name="T21" fmla="*/ 69 h 69"/>
                  <a:gd name="T22" fmla="*/ 0 w 55"/>
                  <a:gd name="T23" fmla="*/ 54 h 69"/>
                  <a:gd name="T24" fmla="*/ 2 w 55"/>
                  <a:gd name="T25" fmla="*/ 45 h 69"/>
                  <a:gd name="T26" fmla="*/ 11 w 55"/>
                  <a:gd name="T27" fmla="*/ 48 h 69"/>
                  <a:gd name="T28" fmla="*/ 11 w 55"/>
                  <a:gd name="T29" fmla="*/ 48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69"/>
                  <a:gd name="T47" fmla="*/ 55 w 55"/>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69">
                    <a:moveTo>
                      <a:pt x="11" y="48"/>
                    </a:moveTo>
                    <a:lnTo>
                      <a:pt x="24" y="47"/>
                    </a:lnTo>
                    <a:lnTo>
                      <a:pt x="32" y="29"/>
                    </a:lnTo>
                    <a:lnTo>
                      <a:pt x="26" y="18"/>
                    </a:lnTo>
                    <a:lnTo>
                      <a:pt x="14" y="12"/>
                    </a:lnTo>
                    <a:lnTo>
                      <a:pt x="9" y="4"/>
                    </a:lnTo>
                    <a:lnTo>
                      <a:pt x="17" y="0"/>
                    </a:lnTo>
                    <a:lnTo>
                      <a:pt x="55" y="33"/>
                    </a:lnTo>
                    <a:lnTo>
                      <a:pt x="50" y="54"/>
                    </a:lnTo>
                    <a:lnTo>
                      <a:pt x="37" y="68"/>
                    </a:lnTo>
                    <a:lnTo>
                      <a:pt x="18" y="69"/>
                    </a:lnTo>
                    <a:lnTo>
                      <a:pt x="0" y="54"/>
                    </a:lnTo>
                    <a:lnTo>
                      <a:pt x="2" y="45"/>
                    </a:lnTo>
                    <a:lnTo>
                      <a:pt x="11" y="48"/>
                    </a:lnTo>
                    <a:close/>
                  </a:path>
                </a:pathLst>
              </a:custGeom>
              <a:solidFill>
                <a:srgbClr val="000000"/>
              </a:solidFill>
              <a:ln w="9525">
                <a:noFill/>
                <a:round/>
                <a:headEnd/>
                <a:tailEnd/>
              </a:ln>
            </p:spPr>
            <p:txBody>
              <a:bodyPr/>
              <a:lstStyle/>
              <a:p>
                <a:endParaRPr lang="en-US"/>
              </a:p>
            </p:txBody>
          </p:sp>
        </p:grpSp>
        <p:pic>
          <p:nvPicPr>
            <p:cNvPr id="74764" name="Picture 278" descr="MCj02805530000[1]"/>
            <p:cNvPicPr>
              <a:picLocks noChangeAspect="1" noChangeArrowheads="1"/>
            </p:cNvPicPr>
            <p:nvPr/>
          </p:nvPicPr>
          <p:blipFill>
            <a:blip r:embed="rId2" cstate="print"/>
            <a:srcRect/>
            <a:stretch>
              <a:fillRect/>
            </a:stretch>
          </p:blipFill>
          <p:spPr bwMode="auto">
            <a:xfrm rot="-1241834">
              <a:off x="1733" y="2399"/>
              <a:ext cx="978" cy="1327"/>
            </a:xfrm>
            <a:prstGeom prst="rect">
              <a:avLst/>
            </a:prstGeom>
            <a:noFill/>
            <a:ln w="9525">
              <a:noFill/>
              <a:miter lim="800000"/>
              <a:headEnd/>
              <a:tailEnd/>
            </a:ln>
          </p:spPr>
        </p:pic>
      </p:grpSp>
      <p:pic>
        <p:nvPicPr>
          <p:cNvPr id="74761" name="Picture 279" descr="MCj03186180000[1]"/>
          <p:cNvPicPr>
            <a:picLocks noChangeAspect="1" noChangeArrowheads="1"/>
          </p:cNvPicPr>
          <p:nvPr/>
        </p:nvPicPr>
        <p:blipFill>
          <a:blip r:embed="rId3" cstate="print"/>
          <a:srcRect/>
          <a:stretch>
            <a:fillRect/>
          </a:stretch>
        </p:blipFill>
        <p:spPr bwMode="auto">
          <a:xfrm>
            <a:off x="7293113" y="3581400"/>
            <a:ext cx="896938" cy="1062037"/>
          </a:xfrm>
          <a:prstGeom prst="rect">
            <a:avLst/>
          </a:prstGeom>
          <a:noFill/>
          <a:ln w="9525">
            <a:noFill/>
            <a:miter lim="800000"/>
            <a:headEnd/>
            <a:tailEnd/>
          </a:ln>
        </p:spPr>
      </p:pic>
    </p:spTree>
    <p:extLst>
      <p:ext uri="{BB962C8B-B14F-4D97-AF65-F5344CB8AC3E}">
        <p14:creationId xmlns:p14="http://schemas.microsoft.com/office/powerpoint/2010/main" val="339117241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Rectangle 6"/>
          <p:cNvSpPr>
            <a:spLocks noGrp="1" noChangeArrowheads="1"/>
          </p:cNvSpPr>
          <p:nvPr>
            <p:ph type="sldNum" sz="quarter" idx="12"/>
          </p:nvPr>
        </p:nvSpPr>
        <p:spPr>
          <a:ln/>
        </p:spPr>
        <p:txBody>
          <a:bodyPr/>
          <a:lstStyle/>
          <a:p>
            <a:pPr>
              <a:defRPr/>
            </a:pPr>
            <a:fld id="{BCE49EDC-CC83-4FF1-B5B9-F0330D5EFF21}" type="slidenum">
              <a:rPr lang="en-US"/>
              <a:pPr>
                <a:defRPr/>
              </a:pPr>
              <a:t>83</a:t>
            </a:fld>
            <a:endParaRPr lang="en-US"/>
          </a:p>
        </p:txBody>
      </p:sp>
      <p:sp>
        <p:nvSpPr>
          <p:cNvPr id="74757" name="Rectangle 2"/>
          <p:cNvSpPr>
            <a:spLocks noGrp="1" noChangeArrowheads="1"/>
          </p:cNvSpPr>
          <p:nvPr>
            <p:ph type="title"/>
          </p:nvPr>
        </p:nvSpPr>
        <p:spPr/>
        <p:txBody>
          <a:bodyPr/>
          <a:lstStyle/>
          <a:p>
            <a:pPr eaLnBrk="1" hangingPunct="1"/>
            <a:r>
              <a:rPr lang="en-US" sz="4000" smtClean="0">
                <a:solidFill>
                  <a:srgbClr val="0000FF"/>
                </a:solidFill>
              </a:rPr>
              <a:t>Review </a:t>
            </a:r>
          </a:p>
        </p:txBody>
      </p:sp>
      <p:sp>
        <p:nvSpPr>
          <p:cNvPr id="74758" name="Rectangle 3"/>
          <p:cNvSpPr>
            <a:spLocks noGrp="1" noChangeArrowheads="1"/>
          </p:cNvSpPr>
          <p:nvPr>
            <p:ph type="body" idx="1"/>
          </p:nvPr>
        </p:nvSpPr>
        <p:spPr/>
        <p:txBody>
          <a:bodyPr/>
          <a:lstStyle/>
          <a:p>
            <a:pPr marL="609600" indent="-609600" eaLnBrk="1" hangingPunct="1">
              <a:buFontTx/>
              <a:buAutoNum type="arabicPeriod"/>
            </a:pPr>
            <a:r>
              <a:rPr lang="en-US" sz="2400" b="1" dirty="0" smtClean="0">
                <a:solidFill>
                  <a:srgbClr val="FF0000"/>
                </a:solidFill>
              </a:rPr>
              <a:t>The major difference between an “</a:t>
            </a:r>
            <a:r>
              <a:rPr lang="en-US" sz="2400" b="1" dirty="0" smtClean="0">
                <a:solidFill>
                  <a:srgbClr val="4D4D4D"/>
                </a:solidFill>
              </a:rPr>
              <a:t>open net</a:t>
            </a:r>
            <a:r>
              <a:rPr lang="en-US" sz="2400" b="1" dirty="0" smtClean="0">
                <a:solidFill>
                  <a:srgbClr val="FF0000"/>
                </a:solidFill>
              </a:rPr>
              <a:t>” </a:t>
            </a:r>
            <a:br>
              <a:rPr lang="en-US" sz="2400" b="1" dirty="0" smtClean="0">
                <a:solidFill>
                  <a:srgbClr val="FF0000"/>
                </a:solidFill>
              </a:rPr>
            </a:br>
            <a:r>
              <a:rPr lang="en-US" sz="2400" b="1" dirty="0" smtClean="0">
                <a:solidFill>
                  <a:srgbClr val="FF0000"/>
                </a:solidFill>
              </a:rPr>
              <a:t>and a “</a:t>
            </a:r>
            <a:r>
              <a:rPr lang="en-US" sz="2400" b="1" dirty="0" smtClean="0">
                <a:solidFill>
                  <a:srgbClr val="4D4D4D"/>
                </a:solidFill>
              </a:rPr>
              <a:t>directed net</a:t>
            </a:r>
            <a:r>
              <a:rPr lang="en-US" sz="2400" b="1" dirty="0" smtClean="0">
                <a:solidFill>
                  <a:srgbClr val="FF0000"/>
                </a:solidFill>
              </a:rPr>
              <a:t>” is the presence </a:t>
            </a:r>
            <a:br>
              <a:rPr lang="en-US" sz="2400" b="1" dirty="0" smtClean="0">
                <a:solidFill>
                  <a:srgbClr val="FF0000"/>
                </a:solidFill>
              </a:rPr>
            </a:br>
            <a:r>
              <a:rPr lang="en-US" sz="2400" b="1" dirty="0" smtClean="0">
                <a:solidFill>
                  <a:srgbClr val="FF0000"/>
                </a:solidFill>
              </a:rPr>
              <a:t>or absence of full control by a</a:t>
            </a:r>
            <a:br>
              <a:rPr lang="en-US" sz="2400" b="1" dirty="0" smtClean="0">
                <a:solidFill>
                  <a:srgbClr val="FF0000"/>
                </a:solidFill>
              </a:rPr>
            </a:br>
            <a:r>
              <a:rPr lang="en-US" sz="2400" b="1" dirty="0" smtClean="0">
                <a:solidFill>
                  <a:srgbClr val="4D4D4D"/>
                </a:solidFill>
              </a:rPr>
              <a:t>Net Control Station</a:t>
            </a:r>
            <a:r>
              <a:rPr lang="en-US" sz="2400" b="1" dirty="0" smtClean="0">
                <a:solidFill>
                  <a:srgbClr val="FF0000"/>
                </a:solidFill>
              </a:rPr>
              <a:t>.</a:t>
            </a:r>
          </a:p>
          <a:p>
            <a:pPr marL="609600" indent="-609600" eaLnBrk="1" hangingPunct="1">
              <a:buFontTx/>
              <a:buAutoNum type="arabicPeriod"/>
            </a:pPr>
            <a:endParaRPr lang="en-US" sz="2400" b="1" dirty="0" smtClean="0">
              <a:solidFill>
                <a:srgbClr val="FF0000"/>
              </a:solidFill>
            </a:endParaRPr>
          </a:p>
          <a:p>
            <a:pPr marL="609600" indent="-609600" eaLnBrk="1" hangingPunct="1">
              <a:buFontTx/>
              <a:buAutoNum type="arabicPeriod"/>
            </a:pPr>
            <a:r>
              <a:rPr lang="en-US" sz="2400" b="1" dirty="0" smtClean="0">
                <a:solidFill>
                  <a:srgbClr val="FF0000"/>
                </a:solidFill>
              </a:rPr>
              <a:t>A </a:t>
            </a:r>
            <a:r>
              <a:rPr lang="en-US" sz="2400" b="1" dirty="0" smtClean="0">
                <a:solidFill>
                  <a:srgbClr val="4D4D4D"/>
                </a:solidFill>
              </a:rPr>
              <a:t>tactical net </a:t>
            </a:r>
            <a:r>
              <a:rPr lang="en-US" sz="2400" b="1" dirty="0" smtClean="0">
                <a:solidFill>
                  <a:srgbClr val="FF0000"/>
                </a:solidFill>
              </a:rPr>
              <a:t>may be directed or open but </a:t>
            </a:r>
            <a:br>
              <a:rPr lang="en-US" sz="2400" b="1" dirty="0" smtClean="0">
                <a:solidFill>
                  <a:srgbClr val="FF0000"/>
                </a:solidFill>
              </a:rPr>
            </a:br>
            <a:r>
              <a:rPr lang="en-US" sz="2400" b="1" dirty="0" smtClean="0">
                <a:solidFill>
                  <a:srgbClr val="FF0000"/>
                </a:solidFill>
              </a:rPr>
              <a:t>usually will have a Net Control Station.</a:t>
            </a:r>
          </a:p>
        </p:txBody>
      </p:sp>
      <p:sp>
        <p:nvSpPr>
          <p:cNvPr id="74759" name="Text Box 4"/>
          <p:cNvSpPr txBox="1">
            <a:spLocks noChangeArrowheads="1"/>
          </p:cNvSpPr>
          <p:nvPr/>
        </p:nvSpPr>
        <p:spPr bwMode="auto">
          <a:xfrm>
            <a:off x="457200" y="228600"/>
            <a:ext cx="838200" cy="366713"/>
          </a:xfrm>
          <a:prstGeom prst="rect">
            <a:avLst/>
          </a:prstGeom>
          <a:solidFill>
            <a:srgbClr val="FF33CC"/>
          </a:solidFill>
          <a:ln w="9525">
            <a:noFill/>
            <a:miter lim="800000"/>
            <a:headEnd/>
            <a:tailEnd/>
          </a:ln>
        </p:spPr>
        <p:txBody>
          <a:bodyPr>
            <a:spAutoFit/>
          </a:bodyPr>
          <a:lstStyle/>
          <a:p>
            <a:pPr>
              <a:spcBef>
                <a:spcPct val="50000"/>
              </a:spcBef>
            </a:pPr>
            <a:r>
              <a:rPr lang="en-US" b="1" dirty="0" smtClean="0"/>
              <a:t>LU 7b</a:t>
            </a:r>
            <a:endParaRPr lang="en-US" b="1" dirty="0"/>
          </a:p>
        </p:txBody>
      </p:sp>
      <p:pic>
        <p:nvPicPr>
          <p:cNvPr id="74761" name="Picture 279" descr="MCj03186180000[1]"/>
          <p:cNvPicPr>
            <a:picLocks noChangeAspect="1" noChangeArrowheads="1"/>
          </p:cNvPicPr>
          <p:nvPr/>
        </p:nvPicPr>
        <p:blipFill>
          <a:blip r:embed="rId2" cstate="print"/>
          <a:srcRect/>
          <a:stretch>
            <a:fillRect/>
          </a:stretch>
        </p:blipFill>
        <p:spPr bwMode="auto">
          <a:xfrm>
            <a:off x="7162800" y="4191000"/>
            <a:ext cx="896938" cy="1062037"/>
          </a:xfrm>
          <a:prstGeom prst="rect">
            <a:avLst/>
          </a:prstGeom>
          <a:noFill/>
          <a:ln w="9525">
            <a:noFill/>
            <a:miter lim="800000"/>
            <a:headEnd/>
            <a:tailEnd/>
          </a:ln>
        </p:spPr>
      </p:pic>
      <p:pic>
        <p:nvPicPr>
          <p:cNvPr id="74762" name="Picture 280" descr="MCj01984810000[1]"/>
          <p:cNvPicPr>
            <a:picLocks noChangeAspect="1" noChangeArrowheads="1"/>
          </p:cNvPicPr>
          <p:nvPr/>
        </p:nvPicPr>
        <p:blipFill>
          <a:blip r:embed="rId3" cstate="print"/>
          <a:srcRect/>
          <a:stretch>
            <a:fillRect/>
          </a:stretch>
        </p:blipFill>
        <p:spPr bwMode="auto">
          <a:xfrm>
            <a:off x="6705600" y="1981200"/>
            <a:ext cx="1517650" cy="13589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Grp="1" noChangeArrowheads="1"/>
          </p:cNvSpPr>
          <p:nvPr>
            <p:ph type="sldNum" sz="quarter" idx="12"/>
          </p:nvPr>
        </p:nvSpPr>
        <p:spPr>
          <a:ln/>
        </p:spPr>
        <p:txBody>
          <a:bodyPr/>
          <a:lstStyle/>
          <a:p>
            <a:pPr>
              <a:defRPr/>
            </a:pPr>
            <a:fld id="{CCBA07BF-E475-496D-9B06-32EE707D71E6}" type="slidenum">
              <a:rPr lang="en-US"/>
              <a:pPr>
                <a:defRPr/>
              </a:pPr>
              <a:t>84</a:t>
            </a:fld>
            <a:endParaRPr lang="en-US"/>
          </a:p>
        </p:txBody>
      </p:sp>
      <p:sp>
        <p:nvSpPr>
          <p:cNvPr id="75781" name="Rectangle 2"/>
          <p:cNvSpPr>
            <a:spLocks noGrp="1" noChangeArrowheads="1"/>
          </p:cNvSpPr>
          <p:nvPr>
            <p:ph type="title"/>
          </p:nvPr>
        </p:nvSpPr>
        <p:spPr/>
        <p:txBody>
          <a:bodyPr/>
          <a:lstStyle/>
          <a:p>
            <a:pPr eaLnBrk="1" hangingPunct="1"/>
            <a:r>
              <a:rPr lang="en-US" sz="4000" smtClean="0">
                <a:solidFill>
                  <a:srgbClr val="0000FF"/>
                </a:solidFill>
              </a:rPr>
              <a:t>Review </a:t>
            </a:r>
          </a:p>
        </p:txBody>
      </p:sp>
      <p:sp>
        <p:nvSpPr>
          <p:cNvPr id="75782" name="Rectangle 3"/>
          <p:cNvSpPr>
            <a:spLocks noGrp="1" noChangeArrowheads="1"/>
          </p:cNvSpPr>
          <p:nvPr>
            <p:ph type="body" idx="1"/>
          </p:nvPr>
        </p:nvSpPr>
        <p:spPr/>
        <p:txBody>
          <a:bodyPr/>
          <a:lstStyle/>
          <a:p>
            <a:pPr marL="609600" indent="-609600" eaLnBrk="1" hangingPunct="1">
              <a:buFontTx/>
              <a:buAutoNum type="arabicPeriod" startAt="4"/>
            </a:pPr>
            <a:r>
              <a:rPr lang="en-US" sz="2400" dirty="0" smtClean="0"/>
              <a:t>You should check into an emergency </a:t>
            </a:r>
            <a:br>
              <a:rPr lang="en-US" sz="2400" dirty="0" smtClean="0"/>
            </a:br>
            <a:r>
              <a:rPr lang="en-US" sz="2400" dirty="0" smtClean="0"/>
              <a:t>net when you first join the net or when </a:t>
            </a:r>
            <a:br>
              <a:rPr lang="en-US" sz="2400" dirty="0" smtClean="0"/>
            </a:br>
            <a:r>
              <a:rPr lang="en-US" sz="2400" dirty="0" smtClean="0"/>
              <a:t>you have messages, questions or relevant </a:t>
            </a:r>
            <a:br>
              <a:rPr lang="en-US" sz="2400" dirty="0" smtClean="0"/>
            </a:br>
            <a:r>
              <a:rPr lang="en-US" sz="2400" dirty="0" smtClean="0"/>
              <a:t>information. </a:t>
            </a:r>
          </a:p>
          <a:p>
            <a:pPr marL="609600" indent="-609600" eaLnBrk="1" hangingPunct="1">
              <a:buFontTx/>
              <a:buAutoNum type="arabicPeriod" startAt="4"/>
            </a:pPr>
            <a:endParaRPr lang="en-US" sz="2400" dirty="0" smtClean="0"/>
          </a:p>
          <a:p>
            <a:pPr marL="609600" indent="-609600" eaLnBrk="1" hangingPunct="1">
              <a:buFontTx/>
              <a:buAutoNum type="arabicPeriod" startAt="5"/>
            </a:pPr>
            <a:r>
              <a:rPr lang="en-US" sz="2400" dirty="0" smtClean="0"/>
              <a:t>The most frequent cause of errors on </a:t>
            </a:r>
            <a:br>
              <a:rPr lang="en-US" sz="2400" dirty="0" smtClean="0"/>
            </a:br>
            <a:r>
              <a:rPr lang="en-US" sz="2400" dirty="0" smtClean="0"/>
              <a:t>voice nets is speaking too rapidly.</a:t>
            </a:r>
            <a:br>
              <a:rPr lang="en-US" sz="2400" dirty="0" smtClean="0"/>
            </a:br>
            <a:endParaRPr lang="en-US" sz="2400" b="1" dirty="0" smtClean="0">
              <a:solidFill>
                <a:srgbClr val="FF0000"/>
              </a:solidFill>
            </a:endParaRPr>
          </a:p>
        </p:txBody>
      </p:sp>
      <p:sp>
        <p:nvSpPr>
          <p:cNvPr id="75783" name="Text Box 4"/>
          <p:cNvSpPr txBox="1">
            <a:spLocks noChangeArrowheads="1"/>
          </p:cNvSpPr>
          <p:nvPr/>
        </p:nvSpPr>
        <p:spPr bwMode="auto">
          <a:xfrm>
            <a:off x="457200" y="228600"/>
            <a:ext cx="838200" cy="366713"/>
          </a:xfrm>
          <a:prstGeom prst="rect">
            <a:avLst/>
          </a:prstGeom>
          <a:solidFill>
            <a:srgbClr val="FF33CC"/>
          </a:solidFill>
          <a:ln w="9525">
            <a:noFill/>
            <a:miter lim="800000"/>
            <a:headEnd/>
            <a:tailEnd/>
          </a:ln>
        </p:spPr>
        <p:txBody>
          <a:bodyPr>
            <a:spAutoFit/>
          </a:bodyPr>
          <a:lstStyle/>
          <a:p>
            <a:pPr>
              <a:spcBef>
                <a:spcPct val="50000"/>
              </a:spcBef>
            </a:pPr>
            <a:r>
              <a:rPr lang="en-US" b="1" dirty="0" smtClean="0"/>
              <a:t>LU 7</a:t>
            </a:r>
            <a:endParaRPr lang="en-US" b="1" dirty="0"/>
          </a:p>
        </p:txBody>
      </p:sp>
      <p:grpSp>
        <p:nvGrpSpPr>
          <p:cNvPr id="75784" name="Group 5"/>
          <p:cNvGrpSpPr>
            <a:grpSpLocks/>
          </p:cNvGrpSpPr>
          <p:nvPr/>
        </p:nvGrpSpPr>
        <p:grpSpPr bwMode="auto">
          <a:xfrm>
            <a:off x="7000875" y="1531938"/>
            <a:ext cx="1063625" cy="1292225"/>
            <a:chOff x="4410" y="965"/>
            <a:chExt cx="670" cy="814"/>
          </a:xfrm>
        </p:grpSpPr>
        <p:grpSp>
          <p:nvGrpSpPr>
            <p:cNvPr id="75786" name="Group 6"/>
            <p:cNvGrpSpPr>
              <a:grpSpLocks/>
            </p:cNvGrpSpPr>
            <p:nvPr/>
          </p:nvGrpSpPr>
          <p:grpSpPr bwMode="auto">
            <a:xfrm>
              <a:off x="4410" y="965"/>
              <a:ext cx="670" cy="456"/>
              <a:chOff x="3549" y="2686"/>
              <a:chExt cx="1365" cy="791"/>
            </a:xfrm>
          </p:grpSpPr>
          <p:pic>
            <p:nvPicPr>
              <p:cNvPr id="75788" name="Picture 7" descr="MCj04338380000[1]"/>
              <p:cNvPicPr>
                <a:picLocks noChangeAspect="1" noChangeArrowheads="1"/>
              </p:cNvPicPr>
              <p:nvPr/>
            </p:nvPicPr>
            <p:blipFill>
              <a:blip r:embed="rId2" cstate="print"/>
              <a:srcRect/>
              <a:stretch>
                <a:fillRect/>
              </a:stretch>
            </p:blipFill>
            <p:spPr bwMode="auto">
              <a:xfrm>
                <a:off x="3549" y="2686"/>
                <a:ext cx="740" cy="740"/>
              </a:xfrm>
              <a:prstGeom prst="rect">
                <a:avLst/>
              </a:prstGeom>
              <a:noFill/>
              <a:ln w="9525">
                <a:noFill/>
                <a:miter lim="800000"/>
                <a:headEnd/>
                <a:tailEnd/>
              </a:ln>
            </p:spPr>
          </p:pic>
          <p:pic>
            <p:nvPicPr>
              <p:cNvPr id="75789" name="Picture 8" descr="MCj04077340000[1]"/>
              <p:cNvPicPr>
                <a:picLocks noChangeAspect="1" noChangeArrowheads="1"/>
              </p:cNvPicPr>
              <p:nvPr/>
            </p:nvPicPr>
            <p:blipFill>
              <a:blip r:embed="rId3" cstate="print"/>
              <a:srcRect/>
              <a:stretch>
                <a:fillRect/>
              </a:stretch>
            </p:blipFill>
            <p:spPr bwMode="auto">
              <a:xfrm>
                <a:off x="4238" y="2801"/>
                <a:ext cx="676" cy="676"/>
              </a:xfrm>
              <a:prstGeom prst="rect">
                <a:avLst/>
              </a:prstGeom>
              <a:noFill/>
              <a:ln w="9525">
                <a:noFill/>
                <a:miter lim="800000"/>
                <a:headEnd/>
                <a:tailEnd/>
              </a:ln>
            </p:spPr>
          </p:pic>
        </p:grpSp>
        <p:pic>
          <p:nvPicPr>
            <p:cNvPr id="75787" name="Picture 9" descr="MCj03710640000[1]"/>
            <p:cNvPicPr>
              <a:picLocks noChangeAspect="1" noChangeArrowheads="1"/>
            </p:cNvPicPr>
            <p:nvPr/>
          </p:nvPicPr>
          <p:blipFill>
            <a:blip r:embed="rId4" cstate="print"/>
            <a:srcRect/>
            <a:stretch>
              <a:fillRect/>
            </a:stretch>
          </p:blipFill>
          <p:spPr bwMode="auto">
            <a:xfrm>
              <a:off x="4553" y="1395"/>
              <a:ext cx="436" cy="384"/>
            </a:xfrm>
            <a:prstGeom prst="rect">
              <a:avLst/>
            </a:prstGeom>
            <a:noFill/>
            <a:ln w="9525">
              <a:noFill/>
              <a:miter lim="800000"/>
              <a:headEnd/>
              <a:tailEnd/>
            </a:ln>
          </p:spPr>
        </p:pic>
      </p:grpSp>
      <p:pic>
        <p:nvPicPr>
          <p:cNvPr id="75785" name="Picture 10" descr="MCj04238220000[1]"/>
          <p:cNvPicPr>
            <a:picLocks noChangeAspect="1" noChangeArrowheads="1"/>
          </p:cNvPicPr>
          <p:nvPr/>
        </p:nvPicPr>
        <p:blipFill>
          <a:blip r:embed="rId5" cstate="print"/>
          <a:srcRect/>
          <a:stretch>
            <a:fillRect/>
          </a:stretch>
        </p:blipFill>
        <p:spPr bwMode="auto">
          <a:xfrm>
            <a:off x="6697663" y="3429000"/>
            <a:ext cx="1392237" cy="14287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2A440B4A-6CB2-47F4-8311-474F2CA0B863}" type="slidenum">
              <a:rPr lang="en-US"/>
              <a:pPr>
                <a:defRPr/>
              </a:pPr>
              <a:t>85</a:t>
            </a:fld>
            <a:endParaRPr lang="en-US"/>
          </a:p>
        </p:txBody>
      </p:sp>
      <p:sp>
        <p:nvSpPr>
          <p:cNvPr id="99333" name="Rectangle 2"/>
          <p:cNvSpPr>
            <a:spLocks noGrp="1" noChangeArrowheads="1"/>
          </p:cNvSpPr>
          <p:nvPr>
            <p:ph type="title"/>
          </p:nvPr>
        </p:nvSpPr>
        <p:spPr/>
        <p:txBody>
          <a:bodyPr/>
          <a:lstStyle/>
          <a:p>
            <a:pPr algn="l" eaLnBrk="1" hangingPunct="1"/>
            <a:r>
              <a:rPr lang="en-US" dirty="0" smtClean="0">
                <a:solidFill>
                  <a:srgbClr val="0000FF"/>
                </a:solidFill>
              </a:rPr>
              <a:t>	Net Operating Guidelines</a:t>
            </a:r>
            <a:br>
              <a:rPr lang="en-US" dirty="0" smtClean="0">
                <a:solidFill>
                  <a:srgbClr val="0000FF"/>
                </a:solidFill>
              </a:rPr>
            </a:br>
            <a:r>
              <a:rPr lang="en-US" dirty="0" smtClean="0">
                <a:solidFill>
                  <a:srgbClr val="0000FF"/>
                </a:solidFill>
              </a:rPr>
              <a:t> </a:t>
            </a:r>
            <a:r>
              <a:rPr lang="en-US" sz="3200" b="1" dirty="0" smtClean="0">
                <a:solidFill>
                  <a:srgbClr val="FF6600"/>
                </a:solidFill>
              </a:rPr>
              <a:t>Net Control Stations</a:t>
            </a:r>
            <a:r>
              <a:rPr lang="en-US" sz="4000" b="1" dirty="0" smtClean="0">
                <a:solidFill>
                  <a:srgbClr val="FF6600"/>
                </a:solidFill>
              </a:rPr>
              <a:t> </a:t>
            </a:r>
          </a:p>
        </p:txBody>
      </p:sp>
      <p:sp>
        <p:nvSpPr>
          <p:cNvPr id="99334" name="Rectangle 3"/>
          <p:cNvSpPr>
            <a:spLocks noGrp="1" noChangeArrowheads="1"/>
          </p:cNvSpPr>
          <p:nvPr>
            <p:ph type="body" idx="1"/>
          </p:nvPr>
        </p:nvSpPr>
        <p:spPr/>
        <p:txBody>
          <a:bodyPr/>
          <a:lstStyle/>
          <a:p>
            <a:pPr eaLnBrk="1" hangingPunct="1"/>
            <a:r>
              <a:rPr lang="en-US" sz="2400" dirty="0" smtClean="0"/>
              <a:t>Every organization needs an executive level </a:t>
            </a:r>
            <a:br>
              <a:rPr lang="en-US" sz="2400" dirty="0" smtClean="0"/>
            </a:br>
            <a:r>
              <a:rPr lang="en-US" sz="2400" dirty="0" smtClean="0"/>
              <a:t>manager to ensure everything runs smoothly.  </a:t>
            </a:r>
            <a:br>
              <a:rPr lang="en-US" sz="2400" dirty="0" smtClean="0"/>
            </a:br>
            <a:r>
              <a:rPr lang="en-US" sz="2400" dirty="0" smtClean="0"/>
              <a:t>For an Emergency Communication Net this is </a:t>
            </a:r>
            <a:br>
              <a:rPr lang="en-US" sz="2400" dirty="0" smtClean="0"/>
            </a:br>
            <a:r>
              <a:rPr lang="en-US" sz="2400" dirty="0" smtClean="0"/>
              <a:t>the NCS (Net Control Station).</a:t>
            </a:r>
          </a:p>
          <a:p>
            <a:pPr eaLnBrk="1" hangingPunct="1"/>
            <a:r>
              <a:rPr lang="en-US" sz="2400" dirty="0" smtClean="0"/>
              <a:t>The NCS is the “ringmaster” or traffic cop”.  </a:t>
            </a:r>
            <a:br>
              <a:rPr lang="en-US" sz="2400" dirty="0" smtClean="0"/>
            </a:br>
            <a:r>
              <a:rPr lang="en-US" sz="2400" dirty="0" smtClean="0"/>
              <a:t>The NCS decides what happens and when it </a:t>
            </a:r>
            <a:br>
              <a:rPr lang="en-US" sz="2400" dirty="0" smtClean="0"/>
            </a:br>
            <a:r>
              <a:rPr lang="en-US" sz="2400" dirty="0" smtClean="0"/>
              <a:t>happens on the net.</a:t>
            </a:r>
          </a:p>
          <a:p>
            <a:pPr eaLnBrk="1" hangingPunct="1"/>
            <a:r>
              <a:rPr lang="en-US" sz="2400" dirty="0" smtClean="0"/>
              <a:t>NCS can be located anywhere but should </a:t>
            </a:r>
            <a:br>
              <a:rPr lang="en-US" sz="2400" dirty="0" smtClean="0"/>
            </a:br>
            <a:r>
              <a:rPr lang="en-US" sz="2400" dirty="0" smtClean="0"/>
              <a:t>be in a location where they can hear </a:t>
            </a:r>
            <a:br>
              <a:rPr lang="en-US" sz="2400" dirty="0" smtClean="0"/>
            </a:br>
            <a:r>
              <a:rPr lang="en-US" sz="2400" dirty="0" smtClean="0"/>
              <a:t>everyone else on the net.</a:t>
            </a:r>
          </a:p>
        </p:txBody>
      </p:sp>
      <p:sp>
        <p:nvSpPr>
          <p:cNvPr id="99335" name="Text Box 4"/>
          <p:cNvSpPr txBox="1">
            <a:spLocks noChangeArrowheads="1"/>
          </p:cNvSpPr>
          <p:nvPr/>
        </p:nvSpPr>
        <p:spPr bwMode="auto">
          <a:xfrm>
            <a:off x="457200" y="228600"/>
            <a:ext cx="838200" cy="366713"/>
          </a:xfrm>
          <a:prstGeom prst="rect">
            <a:avLst/>
          </a:prstGeom>
          <a:solidFill>
            <a:schemeClr val="tx1"/>
          </a:solidFill>
          <a:ln w="9525">
            <a:noFill/>
            <a:miter lim="800000"/>
            <a:headEnd/>
            <a:tailEnd/>
          </a:ln>
        </p:spPr>
        <p:txBody>
          <a:bodyPr>
            <a:spAutoFit/>
          </a:bodyPr>
          <a:lstStyle/>
          <a:p>
            <a:pPr>
              <a:spcBef>
                <a:spcPct val="50000"/>
              </a:spcBef>
            </a:pPr>
            <a:r>
              <a:rPr lang="en-US" b="1" dirty="0" smtClean="0">
                <a:solidFill>
                  <a:schemeClr val="bg1"/>
                </a:solidFill>
              </a:rPr>
              <a:t>LU 7c</a:t>
            </a:r>
            <a:endParaRPr lang="en-US" b="1" dirty="0">
              <a:solidFill>
                <a:schemeClr val="bg1"/>
              </a:solidFill>
            </a:endParaRPr>
          </a:p>
        </p:txBody>
      </p:sp>
      <p:pic>
        <p:nvPicPr>
          <p:cNvPr id="99336" name="Picture 5" descr="MCj03341740000[1]"/>
          <p:cNvPicPr>
            <a:picLocks noChangeAspect="1" noChangeArrowheads="1"/>
          </p:cNvPicPr>
          <p:nvPr/>
        </p:nvPicPr>
        <p:blipFill>
          <a:blip r:embed="rId2" cstate="print"/>
          <a:srcRect/>
          <a:stretch>
            <a:fillRect/>
          </a:stretch>
        </p:blipFill>
        <p:spPr bwMode="auto">
          <a:xfrm>
            <a:off x="7380288" y="3201988"/>
            <a:ext cx="1062037" cy="1055687"/>
          </a:xfrm>
          <a:prstGeom prst="rect">
            <a:avLst/>
          </a:prstGeom>
          <a:noFill/>
          <a:ln w="9525">
            <a:noFill/>
            <a:miter lim="800000"/>
            <a:headEnd/>
            <a:tailEnd/>
          </a:ln>
        </p:spPr>
      </p:pic>
      <p:pic>
        <p:nvPicPr>
          <p:cNvPr id="99337" name="Picture 6" descr="MCj04316200000[1]"/>
          <p:cNvPicPr>
            <a:picLocks noChangeAspect="1" noChangeArrowheads="1"/>
          </p:cNvPicPr>
          <p:nvPr/>
        </p:nvPicPr>
        <p:blipFill>
          <a:blip r:embed="rId3" cstate="print"/>
          <a:srcRect/>
          <a:stretch>
            <a:fillRect/>
          </a:stretch>
        </p:blipFill>
        <p:spPr bwMode="auto">
          <a:xfrm>
            <a:off x="7380288" y="4613275"/>
            <a:ext cx="985837" cy="985838"/>
          </a:xfrm>
          <a:prstGeom prst="rect">
            <a:avLst/>
          </a:prstGeom>
          <a:noFill/>
          <a:ln w="9525">
            <a:noFill/>
            <a:miter lim="800000"/>
            <a:headEnd/>
            <a:tailEnd/>
          </a:ln>
        </p:spPr>
      </p:pic>
      <p:pic>
        <p:nvPicPr>
          <p:cNvPr id="99338" name="Picture 7" descr="MCj01984810000[1]"/>
          <p:cNvPicPr>
            <a:picLocks noChangeAspect="1" noChangeArrowheads="1"/>
          </p:cNvPicPr>
          <p:nvPr/>
        </p:nvPicPr>
        <p:blipFill>
          <a:blip r:embed="rId4" cstate="print"/>
          <a:srcRect/>
          <a:stretch>
            <a:fillRect/>
          </a:stretch>
        </p:blipFill>
        <p:spPr bwMode="auto">
          <a:xfrm>
            <a:off x="7380288" y="1682750"/>
            <a:ext cx="1506537" cy="13493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5F231729-A3DE-4852-AA56-B7209E076FB1}" type="slidenum">
              <a:rPr lang="en-US"/>
              <a:pPr>
                <a:defRPr/>
              </a:pPr>
              <a:t>86</a:t>
            </a:fld>
            <a:endParaRPr lang="en-US"/>
          </a:p>
        </p:txBody>
      </p:sp>
      <p:sp>
        <p:nvSpPr>
          <p:cNvPr id="100357" name="Rectangle 2"/>
          <p:cNvSpPr>
            <a:spLocks noGrp="1" noChangeArrowheads="1"/>
          </p:cNvSpPr>
          <p:nvPr>
            <p:ph type="title"/>
          </p:nvPr>
        </p:nvSpPr>
        <p:spPr/>
        <p:txBody>
          <a:bodyPr/>
          <a:lstStyle/>
          <a:p>
            <a:pPr algn="l" eaLnBrk="1" hangingPunct="1"/>
            <a:r>
              <a:rPr lang="en-US" smtClean="0">
                <a:solidFill>
                  <a:srgbClr val="0000FF"/>
                </a:solidFill>
              </a:rPr>
              <a:t>	Net Operating Guidelines</a:t>
            </a:r>
            <a:br>
              <a:rPr lang="en-US" smtClean="0">
                <a:solidFill>
                  <a:srgbClr val="0000FF"/>
                </a:solidFill>
              </a:rPr>
            </a:br>
            <a:r>
              <a:rPr lang="en-US" smtClean="0">
                <a:solidFill>
                  <a:srgbClr val="0000FF"/>
                </a:solidFill>
              </a:rPr>
              <a:t> </a:t>
            </a:r>
            <a:r>
              <a:rPr lang="en-US" sz="3200" b="1" smtClean="0">
                <a:solidFill>
                  <a:srgbClr val="FF6600"/>
                </a:solidFill>
              </a:rPr>
              <a:t>Net Scripts</a:t>
            </a:r>
            <a:r>
              <a:rPr lang="en-US" sz="4000" b="1" smtClean="0">
                <a:solidFill>
                  <a:srgbClr val="FF6600"/>
                </a:solidFill>
              </a:rPr>
              <a:t> </a:t>
            </a:r>
          </a:p>
        </p:txBody>
      </p:sp>
      <p:sp>
        <p:nvSpPr>
          <p:cNvPr id="100358" name="Rectangle 3"/>
          <p:cNvSpPr>
            <a:spLocks noGrp="1" noChangeArrowheads="1"/>
          </p:cNvSpPr>
          <p:nvPr>
            <p:ph type="body" idx="1"/>
          </p:nvPr>
        </p:nvSpPr>
        <p:spPr/>
        <p:txBody>
          <a:bodyPr/>
          <a:lstStyle/>
          <a:p>
            <a:pPr eaLnBrk="1" hangingPunct="1"/>
            <a:r>
              <a:rPr lang="en-US" sz="2400" dirty="0" smtClean="0"/>
              <a:t>Nets are usually opened and closed with a standard to ensure the net will operate in a similar format every time. Typical net script format includes: </a:t>
            </a:r>
          </a:p>
          <a:p>
            <a:pPr lvl="1" eaLnBrk="1" hangingPunct="1"/>
            <a:r>
              <a:rPr lang="en-US" sz="2000" dirty="0" smtClean="0"/>
              <a:t>Opening – </a:t>
            </a:r>
          </a:p>
          <a:p>
            <a:pPr lvl="2" eaLnBrk="1" hangingPunct="1"/>
            <a:r>
              <a:rPr lang="en-US" sz="1800" dirty="0" smtClean="0"/>
              <a:t>&lt;your call&gt;, name and purpose of net, and </a:t>
            </a:r>
            <a:br>
              <a:rPr lang="en-US" sz="1800" dirty="0" smtClean="0"/>
            </a:br>
            <a:r>
              <a:rPr lang="en-US" sz="1800" dirty="0" smtClean="0"/>
              <a:t>type of traffic that will be passed.</a:t>
            </a:r>
          </a:p>
          <a:p>
            <a:pPr lvl="2" eaLnBrk="1" hangingPunct="1"/>
            <a:r>
              <a:rPr lang="en-US" sz="1800" dirty="0" smtClean="0"/>
              <a:t>If a repeater is being used the frequency, offset and </a:t>
            </a:r>
            <a:br>
              <a:rPr lang="en-US" sz="1800" dirty="0" smtClean="0"/>
            </a:br>
            <a:r>
              <a:rPr lang="en-US" sz="1800" dirty="0" smtClean="0"/>
              <a:t>tone are usually given</a:t>
            </a:r>
          </a:p>
          <a:p>
            <a:pPr lvl="2" eaLnBrk="1" hangingPunct="1"/>
            <a:r>
              <a:rPr lang="en-US" sz="1800" dirty="0" smtClean="0"/>
              <a:t>Rules or procedure to break for emergency traffic</a:t>
            </a:r>
          </a:p>
          <a:p>
            <a:pPr lvl="1" eaLnBrk="1" hangingPunct="1"/>
            <a:r>
              <a:rPr lang="en-US" sz="2000" dirty="0" smtClean="0"/>
              <a:t>Closing	</a:t>
            </a:r>
          </a:p>
          <a:p>
            <a:pPr lvl="2" eaLnBrk="1" hangingPunct="1"/>
            <a:r>
              <a:rPr lang="en-US" sz="1800" dirty="0" smtClean="0"/>
              <a:t>Thank Participants</a:t>
            </a:r>
          </a:p>
          <a:p>
            <a:pPr lvl="2" eaLnBrk="1" hangingPunct="1"/>
            <a:r>
              <a:rPr lang="en-US" sz="1800" dirty="0" smtClean="0"/>
              <a:t>Time and date of net closing</a:t>
            </a:r>
          </a:p>
          <a:p>
            <a:pPr lvl="2" eaLnBrk="1" hangingPunct="1"/>
            <a:r>
              <a:rPr lang="en-US" sz="1800" dirty="0" smtClean="0"/>
              <a:t>Return Repeater or frequency to normal use</a:t>
            </a:r>
          </a:p>
        </p:txBody>
      </p:sp>
      <p:pic>
        <p:nvPicPr>
          <p:cNvPr id="100360" name="Picture 5" descr="MCj03401140000[1]"/>
          <p:cNvPicPr>
            <a:picLocks noChangeAspect="1" noChangeArrowheads="1"/>
          </p:cNvPicPr>
          <p:nvPr/>
        </p:nvPicPr>
        <p:blipFill>
          <a:blip r:embed="rId2" cstate="print"/>
          <a:srcRect/>
          <a:stretch>
            <a:fillRect/>
          </a:stretch>
        </p:blipFill>
        <p:spPr bwMode="auto">
          <a:xfrm>
            <a:off x="7151688" y="3201988"/>
            <a:ext cx="1214437" cy="1085850"/>
          </a:xfrm>
          <a:prstGeom prst="rect">
            <a:avLst/>
          </a:prstGeom>
          <a:noFill/>
          <a:ln w="9525">
            <a:noFill/>
            <a:miter lim="800000"/>
            <a:headEnd/>
            <a:tailEnd/>
          </a:ln>
        </p:spPr>
      </p:pic>
      <p:pic>
        <p:nvPicPr>
          <p:cNvPr id="100361" name="Picture 6" descr="MCj03962580000[1]"/>
          <p:cNvPicPr>
            <a:picLocks noChangeAspect="1" noChangeArrowheads="1"/>
          </p:cNvPicPr>
          <p:nvPr/>
        </p:nvPicPr>
        <p:blipFill>
          <a:blip r:embed="rId3" cstate="print"/>
          <a:srcRect/>
          <a:stretch>
            <a:fillRect/>
          </a:stretch>
        </p:blipFill>
        <p:spPr bwMode="auto">
          <a:xfrm>
            <a:off x="7380288" y="4719638"/>
            <a:ext cx="1266825" cy="1309687"/>
          </a:xfrm>
          <a:prstGeom prst="rect">
            <a:avLst/>
          </a:prstGeom>
          <a:noFill/>
          <a:ln w="9525">
            <a:noFill/>
            <a:miter lim="800000"/>
            <a:headEnd/>
            <a:tailEnd/>
          </a:ln>
        </p:spPr>
      </p:pic>
      <p:sp>
        <p:nvSpPr>
          <p:cNvPr id="100363" name="Text Box 4"/>
          <p:cNvSpPr txBox="1">
            <a:spLocks noChangeArrowheads="1"/>
          </p:cNvSpPr>
          <p:nvPr/>
        </p:nvSpPr>
        <p:spPr bwMode="auto">
          <a:xfrm>
            <a:off x="457200" y="228600"/>
            <a:ext cx="838200" cy="366713"/>
          </a:xfrm>
          <a:prstGeom prst="rect">
            <a:avLst/>
          </a:prstGeom>
          <a:solidFill>
            <a:schemeClr val="tx1"/>
          </a:solidFill>
          <a:ln w="9525">
            <a:noFill/>
            <a:miter lim="800000"/>
            <a:headEnd/>
            <a:tailEnd/>
          </a:ln>
        </p:spPr>
        <p:txBody>
          <a:bodyPr>
            <a:spAutoFit/>
          </a:bodyPr>
          <a:lstStyle/>
          <a:p>
            <a:pPr>
              <a:spcBef>
                <a:spcPct val="50000"/>
              </a:spcBef>
            </a:pPr>
            <a:r>
              <a:rPr lang="en-US" b="1" dirty="0" smtClean="0">
                <a:solidFill>
                  <a:schemeClr val="bg1"/>
                </a:solidFill>
              </a:rPr>
              <a:t>LU 7c</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31576FB3-D33D-4816-B9A5-42E444464B93}" type="slidenum">
              <a:rPr lang="en-US"/>
              <a:pPr>
                <a:defRPr/>
              </a:pPr>
              <a:t>87</a:t>
            </a:fld>
            <a:endParaRPr lang="en-US"/>
          </a:p>
        </p:txBody>
      </p:sp>
      <p:sp>
        <p:nvSpPr>
          <p:cNvPr id="101381" name="Rectangle 2"/>
          <p:cNvSpPr>
            <a:spLocks noGrp="1" noChangeArrowheads="1"/>
          </p:cNvSpPr>
          <p:nvPr>
            <p:ph type="title"/>
          </p:nvPr>
        </p:nvSpPr>
        <p:spPr/>
        <p:txBody>
          <a:bodyPr/>
          <a:lstStyle/>
          <a:p>
            <a:pPr algn="l" eaLnBrk="1" hangingPunct="1"/>
            <a:r>
              <a:rPr lang="en-US" dirty="0" smtClean="0">
                <a:solidFill>
                  <a:srgbClr val="0000FF"/>
                </a:solidFill>
              </a:rPr>
              <a:t>	Net Operating Guidelines</a:t>
            </a:r>
            <a:br>
              <a:rPr lang="en-US" dirty="0" smtClean="0">
                <a:solidFill>
                  <a:srgbClr val="0000FF"/>
                </a:solidFill>
              </a:rPr>
            </a:br>
            <a:r>
              <a:rPr lang="en-US" dirty="0" smtClean="0">
                <a:solidFill>
                  <a:srgbClr val="0000FF"/>
                </a:solidFill>
              </a:rPr>
              <a:t> </a:t>
            </a:r>
            <a:r>
              <a:rPr lang="en-US" sz="3200" b="1" dirty="0" smtClean="0">
                <a:solidFill>
                  <a:srgbClr val="FF6600"/>
                </a:solidFill>
              </a:rPr>
              <a:t>Acting or Fill-in NCS</a:t>
            </a:r>
            <a:r>
              <a:rPr lang="en-US" sz="4000" b="1" dirty="0" smtClean="0">
                <a:solidFill>
                  <a:srgbClr val="FF6600"/>
                </a:solidFill>
              </a:rPr>
              <a:t> </a:t>
            </a:r>
          </a:p>
        </p:txBody>
      </p:sp>
      <p:sp>
        <p:nvSpPr>
          <p:cNvPr id="101382" name="Rectangle 3"/>
          <p:cNvSpPr>
            <a:spLocks noGrp="1" noChangeArrowheads="1"/>
          </p:cNvSpPr>
          <p:nvPr>
            <p:ph type="body" idx="1"/>
          </p:nvPr>
        </p:nvSpPr>
        <p:spPr/>
        <p:txBody>
          <a:bodyPr/>
          <a:lstStyle/>
          <a:p>
            <a:pPr eaLnBrk="1" hangingPunct="1"/>
            <a:r>
              <a:rPr lang="en-US" sz="2400" dirty="0" smtClean="0"/>
              <a:t>Filling in for an NCS to relieve them for a short time can be excellent training. </a:t>
            </a:r>
          </a:p>
          <a:p>
            <a:pPr lvl="1" eaLnBrk="1" hangingPunct="1"/>
            <a:r>
              <a:rPr lang="en-US" sz="2000" dirty="0" smtClean="0"/>
              <a:t>Watch what the NCS does and you will be able </a:t>
            </a:r>
            <a:br>
              <a:rPr lang="en-US" sz="2000" dirty="0" smtClean="0"/>
            </a:br>
            <a:r>
              <a:rPr lang="en-US" sz="2000" dirty="0" smtClean="0"/>
              <a:t>to do it.  </a:t>
            </a:r>
          </a:p>
          <a:p>
            <a:pPr lvl="1" eaLnBrk="1" hangingPunct="1"/>
            <a:r>
              <a:rPr lang="en-US" sz="2000" dirty="0" smtClean="0"/>
              <a:t>This is not a military operation, treat members with </a:t>
            </a:r>
            <a:br>
              <a:rPr lang="en-US" sz="2000" dirty="0" smtClean="0"/>
            </a:br>
            <a:r>
              <a:rPr lang="en-US" sz="2000" dirty="0" smtClean="0"/>
              <a:t>respect .</a:t>
            </a:r>
          </a:p>
          <a:p>
            <a:pPr lvl="1" eaLnBrk="1" hangingPunct="1"/>
            <a:r>
              <a:rPr lang="en-US" sz="2000" dirty="0" smtClean="0"/>
              <a:t>Speak Clearly in a normal tone of voice. </a:t>
            </a:r>
          </a:p>
          <a:p>
            <a:pPr lvl="1" eaLnBrk="1" hangingPunct="1"/>
            <a:r>
              <a:rPr lang="en-US" sz="2000" dirty="0" smtClean="0"/>
              <a:t>Make instructions clear and concise.</a:t>
            </a:r>
          </a:p>
          <a:p>
            <a:pPr lvl="1" eaLnBrk="1" hangingPunct="1"/>
            <a:r>
              <a:rPr lang="en-US" sz="2000" dirty="0" smtClean="0"/>
              <a:t>Keep notes of what is going on.</a:t>
            </a:r>
          </a:p>
          <a:p>
            <a:pPr lvl="1" eaLnBrk="1" hangingPunct="1"/>
            <a:r>
              <a:rPr lang="en-US" sz="2000" dirty="0" smtClean="0"/>
              <a:t>Have stations pass traffic on an alternate frequency. </a:t>
            </a:r>
          </a:p>
        </p:txBody>
      </p:sp>
      <p:pic>
        <p:nvPicPr>
          <p:cNvPr id="101384" name="Picture 5" descr="MCj02166840000[1]"/>
          <p:cNvPicPr>
            <a:picLocks noChangeAspect="1" noChangeArrowheads="1"/>
          </p:cNvPicPr>
          <p:nvPr/>
        </p:nvPicPr>
        <p:blipFill>
          <a:blip r:embed="rId2" cstate="print"/>
          <a:srcRect/>
          <a:stretch>
            <a:fillRect/>
          </a:stretch>
        </p:blipFill>
        <p:spPr bwMode="auto">
          <a:xfrm>
            <a:off x="6848475" y="2593975"/>
            <a:ext cx="1573213" cy="1819275"/>
          </a:xfrm>
          <a:prstGeom prst="rect">
            <a:avLst/>
          </a:prstGeom>
          <a:noFill/>
          <a:ln w="9525">
            <a:noFill/>
            <a:miter lim="800000"/>
            <a:headEnd/>
            <a:tailEnd/>
          </a:ln>
        </p:spPr>
      </p:pic>
      <p:sp>
        <p:nvSpPr>
          <p:cNvPr id="101386" name="Text Box 4"/>
          <p:cNvSpPr txBox="1">
            <a:spLocks noChangeArrowheads="1"/>
          </p:cNvSpPr>
          <p:nvPr/>
        </p:nvSpPr>
        <p:spPr bwMode="auto">
          <a:xfrm>
            <a:off x="457200" y="228600"/>
            <a:ext cx="838200" cy="366713"/>
          </a:xfrm>
          <a:prstGeom prst="rect">
            <a:avLst/>
          </a:prstGeom>
          <a:solidFill>
            <a:schemeClr val="tx1"/>
          </a:solidFill>
          <a:ln w="9525">
            <a:noFill/>
            <a:miter lim="800000"/>
            <a:headEnd/>
            <a:tailEnd/>
          </a:ln>
        </p:spPr>
        <p:txBody>
          <a:bodyPr>
            <a:spAutoFit/>
          </a:bodyPr>
          <a:lstStyle/>
          <a:p>
            <a:pPr>
              <a:spcBef>
                <a:spcPct val="50000"/>
              </a:spcBef>
            </a:pPr>
            <a:r>
              <a:rPr lang="en-US" b="1" dirty="0" smtClean="0">
                <a:solidFill>
                  <a:schemeClr val="bg1"/>
                </a:solidFill>
              </a:rPr>
              <a:t>LU 7c</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p:cNvSpPr>
            <a:spLocks noGrp="1" noChangeArrowheads="1"/>
          </p:cNvSpPr>
          <p:nvPr>
            <p:ph type="sldNum" sz="quarter" idx="12"/>
          </p:nvPr>
        </p:nvSpPr>
        <p:spPr>
          <a:ln/>
        </p:spPr>
        <p:txBody>
          <a:bodyPr/>
          <a:lstStyle/>
          <a:p>
            <a:pPr>
              <a:defRPr/>
            </a:pPr>
            <a:fld id="{A4A6CDA4-1041-47F4-8B38-30FC9A5A526E}" type="slidenum">
              <a:rPr lang="en-US"/>
              <a:pPr>
                <a:defRPr/>
              </a:pPr>
              <a:t>88</a:t>
            </a:fld>
            <a:endParaRPr lang="en-US"/>
          </a:p>
        </p:txBody>
      </p:sp>
      <p:sp>
        <p:nvSpPr>
          <p:cNvPr id="102405" name="Rectangle 2"/>
          <p:cNvSpPr>
            <a:spLocks noGrp="1" noChangeArrowheads="1"/>
          </p:cNvSpPr>
          <p:nvPr>
            <p:ph type="title"/>
          </p:nvPr>
        </p:nvSpPr>
        <p:spPr/>
        <p:txBody>
          <a:bodyPr/>
          <a:lstStyle/>
          <a:p>
            <a:pPr algn="l" eaLnBrk="1" hangingPunct="1"/>
            <a:r>
              <a:rPr lang="en-US" dirty="0" smtClean="0">
                <a:solidFill>
                  <a:srgbClr val="0000FF"/>
                </a:solidFill>
              </a:rPr>
              <a:t>	Net Operating Guidelines</a:t>
            </a:r>
            <a:br>
              <a:rPr lang="en-US" dirty="0" smtClean="0">
                <a:solidFill>
                  <a:srgbClr val="0000FF"/>
                </a:solidFill>
              </a:rPr>
            </a:br>
            <a:r>
              <a:rPr lang="en-US" sz="3200" b="1" dirty="0" smtClean="0">
                <a:solidFill>
                  <a:srgbClr val="FF6600"/>
                </a:solidFill>
              </a:rPr>
              <a:t>Relay Stations</a:t>
            </a:r>
            <a:r>
              <a:rPr lang="en-US" sz="4000" b="1" dirty="0" smtClean="0">
                <a:solidFill>
                  <a:srgbClr val="FF6600"/>
                </a:solidFill>
              </a:rPr>
              <a:t> </a:t>
            </a:r>
          </a:p>
        </p:txBody>
      </p:sp>
      <p:sp>
        <p:nvSpPr>
          <p:cNvPr id="102406" name="Rectangle 3"/>
          <p:cNvSpPr>
            <a:spLocks noGrp="1" noChangeArrowheads="1"/>
          </p:cNvSpPr>
          <p:nvPr>
            <p:ph type="body" idx="1"/>
          </p:nvPr>
        </p:nvSpPr>
        <p:spPr/>
        <p:txBody>
          <a:bodyPr/>
          <a:lstStyle/>
          <a:p>
            <a:pPr eaLnBrk="1" hangingPunct="1">
              <a:lnSpc>
                <a:spcPct val="80000"/>
              </a:lnSpc>
            </a:pPr>
            <a:r>
              <a:rPr lang="en-US" sz="2400" dirty="0" smtClean="0"/>
              <a:t>When NCS cannot hear one of the </a:t>
            </a:r>
            <a:br>
              <a:rPr lang="en-US" sz="2400" dirty="0" smtClean="0"/>
            </a:br>
            <a:r>
              <a:rPr lang="en-US" sz="2400" dirty="0" smtClean="0"/>
              <a:t>stations on the net because of their location </a:t>
            </a:r>
            <a:br>
              <a:rPr lang="en-US" sz="2400" dirty="0" smtClean="0"/>
            </a:br>
            <a:r>
              <a:rPr lang="en-US" sz="2400" dirty="0" smtClean="0"/>
              <a:t>they may ask one of the other stations on the </a:t>
            </a:r>
            <a:br>
              <a:rPr lang="en-US" sz="2400" dirty="0" smtClean="0"/>
            </a:br>
            <a:r>
              <a:rPr lang="en-US" sz="2400" dirty="0" smtClean="0"/>
              <a:t>net to relay information back and forth.  </a:t>
            </a:r>
          </a:p>
          <a:p>
            <a:pPr eaLnBrk="1" hangingPunct="1">
              <a:lnSpc>
                <a:spcPct val="80000"/>
              </a:lnSpc>
              <a:buFontTx/>
              <a:buNone/>
            </a:pPr>
            <a:r>
              <a:rPr lang="en-US" b="1" dirty="0" smtClean="0">
                <a:solidFill>
                  <a:srgbClr val="FF6600"/>
                </a:solidFill>
              </a:rPr>
              <a:t>Liaison Stations</a:t>
            </a:r>
            <a:r>
              <a:rPr lang="en-US" sz="1600" b="1" dirty="0" smtClean="0">
                <a:solidFill>
                  <a:srgbClr val="FF6600"/>
                </a:solidFill>
              </a:rPr>
              <a:t> </a:t>
            </a:r>
            <a:endParaRPr lang="en-US" sz="2400" dirty="0" smtClean="0"/>
          </a:p>
          <a:p>
            <a:pPr eaLnBrk="1" hangingPunct="1">
              <a:lnSpc>
                <a:spcPct val="80000"/>
              </a:lnSpc>
            </a:pPr>
            <a:r>
              <a:rPr lang="en-US" sz="2400" dirty="0" smtClean="0"/>
              <a:t>When it is necessary to coordinate with another </a:t>
            </a:r>
            <a:br>
              <a:rPr lang="en-US" sz="2400" dirty="0" smtClean="0"/>
            </a:br>
            <a:r>
              <a:rPr lang="en-US" sz="2400" dirty="0" smtClean="0"/>
              <a:t>net, NCS will assign a liaison station role. </a:t>
            </a:r>
          </a:p>
          <a:p>
            <a:pPr eaLnBrk="1" hangingPunct="1">
              <a:lnSpc>
                <a:spcPct val="80000"/>
              </a:lnSpc>
            </a:pPr>
            <a:r>
              <a:rPr lang="en-US" sz="2400" dirty="0" smtClean="0"/>
              <a:t>The liaison station role is to pass messages </a:t>
            </a:r>
            <a:br>
              <a:rPr lang="en-US" sz="2400" dirty="0" smtClean="0"/>
            </a:br>
            <a:r>
              <a:rPr lang="en-US" sz="2400" dirty="0" smtClean="0"/>
              <a:t>between the two different nets. </a:t>
            </a:r>
          </a:p>
          <a:p>
            <a:pPr eaLnBrk="1" hangingPunct="1">
              <a:lnSpc>
                <a:spcPct val="80000"/>
              </a:lnSpc>
            </a:pPr>
            <a:r>
              <a:rPr lang="en-US" sz="2400" dirty="0" smtClean="0"/>
              <a:t>This can be periodic check-in interval for</a:t>
            </a:r>
            <a:br>
              <a:rPr lang="en-US" sz="2400" dirty="0" smtClean="0"/>
            </a:br>
            <a:r>
              <a:rPr lang="en-US" sz="2400" dirty="0" smtClean="0"/>
              <a:t>coordination  or continuous monitoring of </a:t>
            </a:r>
            <a:br>
              <a:rPr lang="en-US" sz="2400" dirty="0" smtClean="0"/>
            </a:br>
            <a:r>
              <a:rPr lang="en-US" sz="2400" dirty="0" smtClean="0"/>
              <a:t>the other net. </a:t>
            </a:r>
          </a:p>
          <a:p>
            <a:pPr eaLnBrk="1" hangingPunct="1">
              <a:lnSpc>
                <a:spcPct val="80000"/>
              </a:lnSpc>
            </a:pPr>
            <a:r>
              <a:rPr lang="en-US" sz="2400" dirty="0" smtClean="0"/>
              <a:t>The other NCS may also assign a Liaison Station.</a:t>
            </a:r>
          </a:p>
        </p:txBody>
      </p:sp>
      <p:grpSp>
        <p:nvGrpSpPr>
          <p:cNvPr id="102408" name="Group 11"/>
          <p:cNvGrpSpPr>
            <a:grpSpLocks/>
          </p:cNvGrpSpPr>
          <p:nvPr/>
        </p:nvGrpSpPr>
        <p:grpSpPr bwMode="auto">
          <a:xfrm>
            <a:off x="6477000" y="4343400"/>
            <a:ext cx="2362200" cy="1295400"/>
            <a:chOff x="1440" y="912"/>
            <a:chExt cx="2160" cy="1248"/>
          </a:xfrm>
        </p:grpSpPr>
        <p:sp>
          <p:nvSpPr>
            <p:cNvPr id="102417" name="Oval 12"/>
            <p:cNvSpPr>
              <a:spLocks noChangeArrowheads="1"/>
            </p:cNvSpPr>
            <p:nvPr/>
          </p:nvSpPr>
          <p:spPr bwMode="auto">
            <a:xfrm>
              <a:off x="1632" y="912"/>
              <a:ext cx="480" cy="480"/>
            </a:xfrm>
            <a:prstGeom prst="ellipse">
              <a:avLst/>
            </a:prstGeom>
            <a:solidFill>
              <a:srgbClr val="FCFCA2"/>
            </a:solidFill>
            <a:ln w="9525">
              <a:solidFill>
                <a:schemeClr val="tx1"/>
              </a:solidFill>
              <a:round/>
              <a:headEnd/>
              <a:tailEnd/>
            </a:ln>
          </p:spPr>
          <p:txBody>
            <a:bodyPr wrap="none" anchor="ctr"/>
            <a:lstStyle/>
            <a:p>
              <a:pPr algn="ctr"/>
              <a:r>
                <a:rPr lang="en-US" sz="1200" b="1" dirty="0"/>
                <a:t>NCS</a:t>
              </a:r>
            </a:p>
            <a:p>
              <a:pPr algn="ctr"/>
              <a:r>
                <a:rPr lang="en-US" sz="1200" b="1" dirty="0"/>
                <a:t>A</a:t>
              </a:r>
            </a:p>
          </p:txBody>
        </p:sp>
        <p:sp>
          <p:nvSpPr>
            <p:cNvPr id="102418" name="Oval 13"/>
            <p:cNvSpPr>
              <a:spLocks noChangeArrowheads="1"/>
            </p:cNvSpPr>
            <p:nvPr/>
          </p:nvSpPr>
          <p:spPr bwMode="auto">
            <a:xfrm>
              <a:off x="2928" y="912"/>
              <a:ext cx="480" cy="480"/>
            </a:xfrm>
            <a:prstGeom prst="ellipse">
              <a:avLst/>
            </a:prstGeom>
            <a:solidFill>
              <a:srgbClr val="FCFCA2"/>
            </a:solidFill>
            <a:ln w="9525">
              <a:solidFill>
                <a:schemeClr val="tx1"/>
              </a:solidFill>
              <a:round/>
              <a:headEnd/>
              <a:tailEnd/>
            </a:ln>
          </p:spPr>
          <p:txBody>
            <a:bodyPr wrap="none" anchor="ctr"/>
            <a:lstStyle/>
            <a:p>
              <a:pPr algn="ctr"/>
              <a:r>
                <a:rPr lang="en-US" sz="1200" b="1" dirty="0"/>
                <a:t>NCS</a:t>
              </a:r>
            </a:p>
            <a:p>
              <a:pPr algn="ctr"/>
              <a:r>
                <a:rPr lang="en-US" sz="1200" b="1" dirty="0"/>
                <a:t>B</a:t>
              </a:r>
            </a:p>
          </p:txBody>
        </p:sp>
        <p:sp>
          <p:nvSpPr>
            <p:cNvPr id="102419" name="Oval 14"/>
            <p:cNvSpPr>
              <a:spLocks noChangeArrowheads="1"/>
            </p:cNvSpPr>
            <p:nvPr/>
          </p:nvSpPr>
          <p:spPr bwMode="auto">
            <a:xfrm>
              <a:off x="1776" y="1584"/>
              <a:ext cx="192" cy="19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2420" name="Oval 15"/>
            <p:cNvSpPr>
              <a:spLocks noChangeArrowheads="1"/>
            </p:cNvSpPr>
            <p:nvPr/>
          </p:nvSpPr>
          <p:spPr bwMode="auto">
            <a:xfrm>
              <a:off x="1440" y="1584"/>
              <a:ext cx="192" cy="19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2421" name="Oval 16"/>
            <p:cNvSpPr>
              <a:spLocks noChangeArrowheads="1"/>
            </p:cNvSpPr>
            <p:nvPr/>
          </p:nvSpPr>
          <p:spPr bwMode="auto">
            <a:xfrm>
              <a:off x="2064" y="1584"/>
              <a:ext cx="192" cy="192"/>
            </a:xfrm>
            <a:prstGeom prst="ellipse">
              <a:avLst/>
            </a:prstGeom>
            <a:solidFill>
              <a:srgbClr val="2EE651"/>
            </a:solidFill>
            <a:ln w="9525">
              <a:solidFill>
                <a:schemeClr val="tx1"/>
              </a:solidFill>
              <a:round/>
              <a:headEnd/>
              <a:tailEnd/>
            </a:ln>
          </p:spPr>
          <p:txBody>
            <a:bodyPr wrap="none" anchor="ctr"/>
            <a:lstStyle/>
            <a:p>
              <a:endParaRPr lang="en-US"/>
            </a:p>
          </p:txBody>
        </p:sp>
        <p:sp>
          <p:nvSpPr>
            <p:cNvPr id="102422" name="Oval 17"/>
            <p:cNvSpPr>
              <a:spLocks noChangeArrowheads="1"/>
            </p:cNvSpPr>
            <p:nvPr/>
          </p:nvSpPr>
          <p:spPr bwMode="auto">
            <a:xfrm>
              <a:off x="1920" y="1872"/>
              <a:ext cx="192" cy="19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2423" name="Oval 18"/>
            <p:cNvSpPr>
              <a:spLocks noChangeArrowheads="1"/>
            </p:cNvSpPr>
            <p:nvPr/>
          </p:nvSpPr>
          <p:spPr bwMode="auto">
            <a:xfrm>
              <a:off x="1632" y="1872"/>
              <a:ext cx="192" cy="19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2424" name="Oval 19"/>
            <p:cNvSpPr>
              <a:spLocks noChangeArrowheads="1"/>
            </p:cNvSpPr>
            <p:nvPr/>
          </p:nvSpPr>
          <p:spPr bwMode="auto">
            <a:xfrm>
              <a:off x="2832" y="1584"/>
              <a:ext cx="192" cy="192"/>
            </a:xfrm>
            <a:prstGeom prst="ellipse">
              <a:avLst/>
            </a:prstGeom>
            <a:solidFill>
              <a:srgbClr val="2EE651"/>
            </a:solidFill>
            <a:ln w="9525">
              <a:solidFill>
                <a:schemeClr val="tx1"/>
              </a:solidFill>
              <a:round/>
              <a:headEnd/>
              <a:tailEnd/>
            </a:ln>
          </p:spPr>
          <p:txBody>
            <a:bodyPr wrap="none" anchor="ctr"/>
            <a:lstStyle/>
            <a:p>
              <a:endParaRPr lang="en-US"/>
            </a:p>
          </p:txBody>
        </p:sp>
        <p:sp>
          <p:nvSpPr>
            <p:cNvPr id="102425" name="Oval 20"/>
            <p:cNvSpPr>
              <a:spLocks noChangeArrowheads="1"/>
            </p:cNvSpPr>
            <p:nvPr/>
          </p:nvSpPr>
          <p:spPr bwMode="auto">
            <a:xfrm>
              <a:off x="3120" y="1584"/>
              <a:ext cx="192" cy="19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2426" name="Oval 21"/>
            <p:cNvSpPr>
              <a:spLocks noChangeArrowheads="1"/>
            </p:cNvSpPr>
            <p:nvPr/>
          </p:nvSpPr>
          <p:spPr bwMode="auto">
            <a:xfrm>
              <a:off x="3408" y="1584"/>
              <a:ext cx="192" cy="19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2427" name="Oval 22"/>
            <p:cNvSpPr>
              <a:spLocks noChangeArrowheads="1"/>
            </p:cNvSpPr>
            <p:nvPr/>
          </p:nvSpPr>
          <p:spPr bwMode="auto">
            <a:xfrm>
              <a:off x="3024" y="1968"/>
              <a:ext cx="192" cy="19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2428" name="AutoShape 23"/>
            <p:cNvSpPr>
              <a:spLocks noChangeArrowheads="1"/>
            </p:cNvSpPr>
            <p:nvPr/>
          </p:nvSpPr>
          <p:spPr bwMode="auto">
            <a:xfrm>
              <a:off x="2304" y="1632"/>
              <a:ext cx="480" cy="96"/>
            </a:xfrm>
            <a:prstGeom prst="leftRightArrow">
              <a:avLst>
                <a:gd name="adj1" fmla="val 50000"/>
                <a:gd name="adj2" fmla="val 100000"/>
              </a:avLst>
            </a:prstGeom>
            <a:solidFill>
              <a:schemeClr val="accent1"/>
            </a:solidFill>
            <a:ln w="9525">
              <a:solidFill>
                <a:schemeClr val="tx1"/>
              </a:solidFill>
              <a:miter lim="800000"/>
              <a:headEnd/>
              <a:tailEnd/>
            </a:ln>
          </p:spPr>
          <p:txBody>
            <a:bodyPr wrap="none" anchor="ctr"/>
            <a:lstStyle/>
            <a:p>
              <a:endParaRPr lang="en-US"/>
            </a:p>
          </p:txBody>
        </p:sp>
      </p:grpSp>
      <p:grpSp>
        <p:nvGrpSpPr>
          <p:cNvPr id="102409" name="Group 29"/>
          <p:cNvGrpSpPr>
            <a:grpSpLocks/>
          </p:cNvGrpSpPr>
          <p:nvPr/>
        </p:nvGrpSpPr>
        <p:grpSpPr bwMode="auto">
          <a:xfrm>
            <a:off x="7010400" y="2133600"/>
            <a:ext cx="1828800" cy="823913"/>
            <a:chOff x="4416" y="1344"/>
            <a:chExt cx="1152" cy="519"/>
          </a:xfrm>
        </p:grpSpPr>
        <p:grpSp>
          <p:nvGrpSpPr>
            <p:cNvPr id="102410" name="Group 10"/>
            <p:cNvGrpSpPr>
              <a:grpSpLocks/>
            </p:cNvGrpSpPr>
            <p:nvPr/>
          </p:nvGrpSpPr>
          <p:grpSpPr bwMode="auto">
            <a:xfrm>
              <a:off x="4416" y="1344"/>
              <a:ext cx="1152" cy="519"/>
              <a:chOff x="4416" y="1344"/>
              <a:chExt cx="1152" cy="519"/>
            </a:xfrm>
          </p:grpSpPr>
          <p:pic>
            <p:nvPicPr>
              <p:cNvPr id="102413" name="Picture 7" descr="MCj02166840000[1]"/>
              <p:cNvPicPr>
                <a:picLocks noChangeAspect="1" noChangeArrowheads="1"/>
              </p:cNvPicPr>
              <p:nvPr/>
            </p:nvPicPr>
            <p:blipFill>
              <a:blip r:embed="rId2" cstate="print"/>
              <a:srcRect/>
              <a:stretch>
                <a:fillRect/>
              </a:stretch>
            </p:blipFill>
            <p:spPr bwMode="auto">
              <a:xfrm>
                <a:off x="5366" y="1536"/>
                <a:ext cx="202" cy="234"/>
              </a:xfrm>
              <a:prstGeom prst="rect">
                <a:avLst/>
              </a:prstGeom>
              <a:noFill/>
              <a:ln w="9525">
                <a:noFill/>
                <a:miter lim="800000"/>
                <a:headEnd/>
                <a:tailEnd/>
              </a:ln>
            </p:spPr>
          </p:pic>
          <p:pic>
            <p:nvPicPr>
              <p:cNvPr id="102414" name="Picture 8" descr="MCBD09037_0000[1]"/>
              <p:cNvPicPr>
                <a:picLocks noChangeAspect="1" noChangeArrowheads="1"/>
              </p:cNvPicPr>
              <p:nvPr/>
            </p:nvPicPr>
            <p:blipFill>
              <a:blip r:embed="rId3" cstate="print"/>
              <a:srcRect/>
              <a:stretch>
                <a:fillRect/>
              </a:stretch>
            </p:blipFill>
            <p:spPr bwMode="auto">
              <a:xfrm>
                <a:off x="4512" y="1440"/>
                <a:ext cx="877" cy="423"/>
              </a:xfrm>
              <a:prstGeom prst="rect">
                <a:avLst/>
              </a:prstGeom>
              <a:noFill/>
              <a:ln w="9525">
                <a:noFill/>
                <a:miter lim="800000"/>
                <a:headEnd/>
                <a:tailEnd/>
              </a:ln>
            </p:spPr>
          </p:pic>
          <p:pic>
            <p:nvPicPr>
              <p:cNvPr id="102415" name="Picture 5" descr="MCj02166840000[1]"/>
              <p:cNvPicPr>
                <a:picLocks noChangeAspect="1" noChangeArrowheads="1"/>
              </p:cNvPicPr>
              <p:nvPr/>
            </p:nvPicPr>
            <p:blipFill>
              <a:blip r:embed="rId2" cstate="print"/>
              <a:srcRect/>
              <a:stretch>
                <a:fillRect/>
              </a:stretch>
            </p:blipFill>
            <p:spPr bwMode="auto">
              <a:xfrm>
                <a:off x="4416" y="1584"/>
                <a:ext cx="202" cy="234"/>
              </a:xfrm>
              <a:prstGeom prst="rect">
                <a:avLst/>
              </a:prstGeom>
              <a:noFill/>
              <a:ln w="9525">
                <a:noFill/>
                <a:miter lim="800000"/>
                <a:headEnd/>
                <a:tailEnd/>
              </a:ln>
            </p:spPr>
          </p:pic>
          <p:pic>
            <p:nvPicPr>
              <p:cNvPr id="102416" name="Picture 6" descr="MCj02166840000[1]"/>
              <p:cNvPicPr>
                <a:picLocks noChangeAspect="1" noChangeArrowheads="1"/>
              </p:cNvPicPr>
              <p:nvPr/>
            </p:nvPicPr>
            <p:blipFill>
              <a:blip r:embed="rId2" cstate="print"/>
              <a:srcRect/>
              <a:stretch>
                <a:fillRect/>
              </a:stretch>
            </p:blipFill>
            <p:spPr bwMode="auto">
              <a:xfrm>
                <a:off x="4944" y="1344"/>
                <a:ext cx="202" cy="234"/>
              </a:xfrm>
              <a:prstGeom prst="rect">
                <a:avLst/>
              </a:prstGeom>
              <a:noFill/>
              <a:ln w="9525">
                <a:noFill/>
                <a:miter lim="800000"/>
                <a:headEnd/>
                <a:tailEnd/>
              </a:ln>
            </p:spPr>
          </p:pic>
        </p:grpSp>
        <p:sp>
          <p:nvSpPr>
            <p:cNvPr id="102411" name="Freeform 27"/>
            <p:cNvSpPr>
              <a:spLocks/>
            </p:cNvSpPr>
            <p:nvPr/>
          </p:nvSpPr>
          <p:spPr bwMode="auto">
            <a:xfrm rot="-862210">
              <a:off x="4464" y="1392"/>
              <a:ext cx="480" cy="55"/>
            </a:xfrm>
            <a:custGeom>
              <a:avLst/>
              <a:gdLst>
                <a:gd name="T0" fmla="*/ 658 w 1142"/>
                <a:gd name="T1" fmla="*/ 252 h 590"/>
                <a:gd name="T2" fmla="*/ 1142 w 1142"/>
                <a:gd name="T3" fmla="*/ 0 h 590"/>
                <a:gd name="T4" fmla="*/ 1142 w 1142"/>
                <a:gd name="T5" fmla="*/ 36 h 590"/>
                <a:gd name="T6" fmla="*/ 489 w 1142"/>
                <a:gd name="T7" fmla="*/ 506 h 590"/>
                <a:gd name="T8" fmla="*/ 489 w 1142"/>
                <a:gd name="T9" fmla="*/ 333 h 590"/>
                <a:gd name="T10" fmla="*/ 0 w 1142"/>
                <a:gd name="T11" fmla="*/ 590 h 590"/>
                <a:gd name="T12" fmla="*/ 0 w 1142"/>
                <a:gd name="T13" fmla="*/ 552 h 590"/>
                <a:gd name="T14" fmla="*/ 658 w 1142"/>
                <a:gd name="T15" fmla="*/ 75 h 590"/>
                <a:gd name="T16" fmla="*/ 658 w 1142"/>
                <a:gd name="T17" fmla="*/ 252 h 590"/>
                <a:gd name="T18" fmla="*/ 658 w 1142"/>
                <a:gd name="T19" fmla="*/ 252 h 5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2"/>
                <a:gd name="T31" fmla="*/ 0 h 590"/>
                <a:gd name="T32" fmla="*/ 1142 w 1142"/>
                <a:gd name="T33" fmla="*/ 590 h 5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2" h="590">
                  <a:moveTo>
                    <a:pt x="658" y="252"/>
                  </a:moveTo>
                  <a:lnTo>
                    <a:pt x="1142" y="0"/>
                  </a:lnTo>
                  <a:lnTo>
                    <a:pt x="1142" y="36"/>
                  </a:lnTo>
                  <a:lnTo>
                    <a:pt x="489" y="506"/>
                  </a:lnTo>
                  <a:lnTo>
                    <a:pt x="489" y="333"/>
                  </a:lnTo>
                  <a:lnTo>
                    <a:pt x="0" y="590"/>
                  </a:lnTo>
                  <a:lnTo>
                    <a:pt x="0" y="552"/>
                  </a:lnTo>
                  <a:lnTo>
                    <a:pt x="658" y="75"/>
                  </a:lnTo>
                  <a:lnTo>
                    <a:pt x="658" y="252"/>
                  </a:lnTo>
                  <a:close/>
                </a:path>
              </a:pathLst>
            </a:custGeom>
            <a:solidFill>
              <a:srgbClr val="FF9900"/>
            </a:solidFill>
            <a:ln w="9525">
              <a:solidFill>
                <a:srgbClr val="FF6600"/>
              </a:solidFill>
              <a:round/>
              <a:headEnd/>
              <a:tailEnd/>
            </a:ln>
          </p:spPr>
          <p:txBody>
            <a:bodyPr/>
            <a:lstStyle/>
            <a:p>
              <a:endParaRPr lang="en-US"/>
            </a:p>
          </p:txBody>
        </p:sp>
        <p:sp>
          <p:nvSpPr>
            <p:cNvPr id="102412" name="Freeform 28"/>
            <p:cNvSpPr>
              <a:spLocks/>
            </p:cNvSpPr>
            <p:nvPr/>
          </p:nvSpPr>
          <p:spPr bwMode="auto">
            <a:xfrm rot="1862701">
              <a:off x="5088" y="1393"/>
              <a:ext cx="384" cy="47"/>
            </a:xfrm>
            <a:custGeom>
              <a:avLst/>
              <a:gdLst>
                <a:gd name="T0" fmla="*/ 658 w 1142"/>
                <a:gd name="T1" fmla="*/ 252 h 590"/>
                <a:gd name="T2" fmla="*/ 1142 w 1142"/>
                <a:gd name="T3" fmla="*/ 0 h 590"/>
                <a:gd name="T4" fmla="*/ 1142 w 1142"/>
                <a:gd name="T5" fmla="*/ 36 h 590"/>
                <a:gd name="T6" fmla="*/ 489 w 1142"/>
                <a:gd name="T7" fmla="*/ 506 h 590"/>
                <a:gd name="T8" fmla="*/ 489 w 1142"/>
                <a:gd name="T9" fmla="*/ 333 h 590"/>
                <a:gd name="T10" fmla="*/ 0 w 1142"/>
                <a:gd name="T11" fmla="*/ 590 h 590"/>
                <a:gd name="T12" fmla="*/ 0 w 1142"/>
                <a:gd name="T13" fmla="*/ 552 h 590"/>
                <a:gd name="T14" fmla="*/ 658 w 1142"/>
                <a:gd name="T15" fmla="*/ 75 h 590"/>
                <a:gd name="T16" fmla="*/ 658 w 1142"/>
                <a:gd name="T17" fmla="*/ 252 h 590"/>
                <a:gd name="T18" fmla="*/ 658 w 1142"/>
                <a:gd name="T19" fmla="*/ 252 h 5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2"/>
                <a:gd name="T31" fmla="*/ 0 h 590"/>
                <a:gd name="T32" fmla="*/ 1142 w 1142"/>
                <a:gd name="T33" fmla="*/ 590 h 5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2" h="590">
                  <a:moveTo>
                    <a:pt x="658" y="252"/>
                  </a:moveTo>
                  <a:lnTo>
                    <a:pt x="1142" y="0"/>
                  </a:lnTo>
                  <a:lnTo>
                    <a:pt x="1142" y="36"/>
                  </a:lnTo>
                  <a:lnTo>
                    <a:pt x="489" y="506"/>
                  </a:lnTo>
                  <a:lnTo>
                    <a:pt x="489" y="333"/>
                  </a:lnTo>
                  <a:lnTo>
                    <a:pt x="0" y="590"/>
                  </a:lnTo>
                  <a:lnTo>
                    <a:pt x="0" y="552"/>
                  </a:lnTo>
                  <a:lnTo>
                    <a:pt x="658" y="75"/>
                  </a:lnTo>
                  <a:lnTo>
                    <a:pt x="658" y="252"/>
                  </a:lnTo>
                  <a:close/>
                </a:path>
              </a:pathLst>
            </a:custGeom>
            <a:solidFill>
              <a:srgbClr val="FF9900"/>
            </a:solidFill>
            <a:ln w="9525">
              <a:solidFill>
                <a:srgbClr val="FF6600"/>
              </a:solidFill>
              <a:round/>
              <a:headEnd/>
              <a:tailEnd/>
            </a:ln>
          </p:spPr>
          <p:txBody>
            <a:bodyPr/>
            <a:lstStyle/>
            <a:p>
              <a:endParaRPr lang="en-US"/>
            </a:p>
          </p:txBody>
        </p:sp>
      </p:grpSp>
      <p:sp>
        <p:nvSpPr>
          <p:cNvPr id="102430" name="Text Box 4"/>
          <p:cNvSpPr txBox="1">
            <a:spLocks noChangeArrowheads="1"/>
          </p:cNvSpPr>
          <p:nvPr/>
        </p:nvSpPr>
        <p:spPr bwMode="auto">
          <a:xfrm>
            <a:off x="457200" y="228600"/>
            <a:ext cx="838200" cy="366713"/>
          </a:xfrm>
          <a:prstGeom prst="rect">
            <a:avLst/>
          </a:prstGeom>
          <a:solidFill>
            <a:schemeClr val="tx1"/>
          </a:solidFill>
          <a:ln w="9525">
            <a:noFill/>
            <a:miter lim="800000"/>
            <a:headEnd/>
            <a:tailEnd/>
          </a:ln>
        </p:spPr>
        <p:txBody>
          <a:bodyPr>
            <a:spAutoFit/>
          </a:bodyPr>
          <a:lstStyle/>
          <a:p>
            <a:pPr>
              <a:spcBef>
                <a:spcPct val="50000"/>
              </a:spcBef>
            </a:pPr>
            <a:r>
              <a:rPr lang="en-US" b="1" dirty="0" smtClean="0">
                <a:solidFill>
                  <a:schemeClr val="bg1"/>
                </a:solidFill>
              </a:rPr>
              <a:t>LU 7c</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angle 6"/>
          <p:cNvSpPr>
            <a:spLocks noGrp="1" noChangeArrowheads="1"/>
          </p:cNvSpPr>
          <p:nvPr>
            <p:ph type="sldNum" sz="quarter" idx="12"/>
          </p:nvPr>
        </p:nvSpPr>
        <p:spPr>
          <a:ln/>
        </p:spPr>
        <p:txBody>
          <a:bodyPr/>
          <a:lstStyle/>
          <a:p>
            <a:pPr>
              <a:defRPr/>
            </a:pPr>
            <a:fld id="{BFBEB3E4-A837-4CE9-9F1E-D8F399B2180C}" type="slidenum">
              <a:rPr lang="en-US"/>
              <a:pPr>
                <a:defRPr/>
              </a:pPr>
              <a:t>89</a:t>
            </a:fld>
            <a:endParaRPr lang="en-US"/>
          </a:p>
        </p:txBody>
      </p:sp>
      <p:sp>
        <p:nvSpPr>
          <p:cNvPr id="103429" name="Rectangle 2"/>
          <p:cNvSpPr>
            <a:spLocks noGrp="1" noChangeArrowheads="1"/>
          </p:cNvSpPr>
          <p:nvPr>
            <p:ph type="title"/>
          </p:nvPr>
        </p:nvSpPr>
        <p:spPr/>
        <p:txBody>
          <a:bodyPr/>
          <a:lstStyle/>
          <a:p>
            <a:pPr algn="l" eaLnBrk="1" hangingPunct="1"/>
            <a:r>
              <a:rPr lang="en-US" smtClean="0">
                <a:solidFill>
                  <a:srgbClr val="0000FF"/>
                </a:solidFill>
              </a:rPr>
              <a:t>	Net Operating Guidelines</a:t>
            </a:r>
            <a:br>
              <a:rPr lang="en-US" smtClean="0">
                <a:solidFill>
                  <a:srgbClr val="0000FF"/>
                </a:solidFill>
              </a:rPr>
            </a:br>
            <a:r>
              <a:rPr lang="en-US" smtClean="0">
                <a:solidFill>
                  <a:srgbClr val="0000FF"/>
                </a:solidFill>
              </a:rPr>
              <a:t> </a:t>
            </a:r>
            <a:r>
              <a:rPr lang="en-US" sz="3200" b="1" smtClean="0">
                <a:solidFill>
                  <a:srgbClr val="FF6600"/>
                </a:solidFill>
              </a:rPr>
              <a:t>Net Members </a:t>
            </a:r>
            <a:r>
              <a:rPr lang="en-US" sz="4000" b="1" smtClean="0">
                <a:solidFill>
                  <a:srgbClr val="FF6600"/>
                </a:solidFill>
              </a:rPr>
              <a:t> </a:t>
            </a:r>
          </a:p>
        </p:txBody>
      </p:sp>
      <p:sp>
        <p:nvSpPr>
          <p:cNvPr id="103430" name="Rectangle 3"/>
          <p:cNvSpPr>
            <a:spLocks noGrp="1" noChangeArrowheads="1"/>
          </p:cNvSpPr>
          <p:nvPr>
            <p:ph type="body" idx="1"/>
          </p:nvPr>
        </p:nvSpPr>
        <p:spPr/>
        <p:txBody>
          <a:bodyPr/>
          <a:lstStyle/>
          <a:p>
            <a:pPr eaLnBrk="1" hangingPunct="1"/>
            <a:r>
              <a:rPr lang="en-US" sz="2400" dirty="0" smtClean="0"/>
              <a:t>Operators at each site are responsible for </a:t>
            </a:r>
            <a:br>
              <a:rPr lang="en-US" sz="2400" dirty="0" smtClean="0"/>
            </a:br>
            <a:r>
              <a:rPr lang="en-US" sz="2400" dirty="0" smtClean="0"/>
              <a:t>messages to and from their location. </a:t>
            </a:r>
          </a:p>
          <a:p>
            <a:pPr eaLnBrk="1" hangingPunct="1"/>
            <a:r>
              <a:rPr lang="en-US" sz="2400" dirty="0" smtClean="0"/>
              <a:t>Must listen to all traffic on the net and maintain </a:t>
            </a:r>
            <a:br>
              <a:rPr lang="en-US" sz="2400" dirty="0" smtClean="0"/>
            </a:br>
            <a:r>
              <a:rPr lang="en-US" sz="2400" dirty="0" smtClean="0"/>
              <a:t>contact with the Served Agency.</a:t>
            </a:r>
          </a:p>
          <a:p>
            <a:pPr eaLnBrk="1" hangingPunct="1"/>
            <a:r>
              <a:rPr lang="en-US" sz="2400" dirty="0" smtClean="0"/>
              <a:t>Whenever possible there should be two </a:t>
            </a:r>
            <a:br>
              <a:rPr lang="en-US" sz="2400" dirty="0" smtClean="0"/>
            </a:br>
            <a:r>
              <a:rPr lang="en-US" sz="2400" dirty="0" smtClean="0"/>
              <a:t>members at each site (one can log while the </a:t>
            </a:r>
            <a:br>
              <a:rPr lang="en-US" sz="2400" dirty="0" smtClean="0"/>
            </a:br>
            <a:r>
              <a:rPr lang="en-US" sz="2400" dirty="0" smtClean="0"/>
              <a:t>other operates).  </a:t>
            </a:r>
          </a:p>
          <a:p>
            <a:pPr eaLnBrk="1" hangingPunct="1"/>
            <a:r>
              <a:rPr lang="en-US" sz="2400" dirty="0" smtClean="0"/>
              <a:t>Use Relay Stations to reach members of the net that can not make direct contact with NCS.</a:t>
            </a:r>
          </a:p>
          <a:p>
            <a:pPr eaLnBrk="1" hangingPunct="1"/>
            <a:endParaRPr lang="en-US" sz="2400" dirty="0" smtClean="0"/>
          </a:p>
        </p:txBody>
      </p:sp>
      <p:pic>
        <p:nvPicPr>
          <p:cNvPr id="103432" name="Picture 5" descr="MCj03110140000[1]"/>
          <p:cNvPicPr>
            <a:picLocks noChangeAspect="1" noChangeArrowheads="1"/>
          </p:cNvPicPr>
          <p:nvPr/>
        </p:nvPicPr>
        <p:blipFill>
          <a:blip r:embed="rId2" cstate="print"/>
          <a:srcRect/>
          <a:stretch>
            <a:fillRect/>
          </a:stretch>
        </p:blipFill>
        <p:spPr bwMode="auto">
          <a:xfrm>
            <a:off x="7531100" y="1368425"/>
            <a:ext cx="1139825" cy="1042988"/>
          </a:xfrm>
          <a:prstGeom prst="rect">
            <a:avLst/>
          </a:prstGeom>
          <a:noFill/>
          <a:ln w="9525">
            <a:noFill/>
            <a:miter lim="800000"/>
            <a:headEnd/>
            <a:tailEnd/>
          </a:ln>
        </p:spPr>
      </p:pic>
      <p:pic>
        <p:nvPicPr>
          <p:cNvPr id="103433" name="Picture 6" descr="MCj00787420000[1]"/>
          <p:cNvPicPr>
            <a:picLocks noChangeAspect="1" noChangeArrowheads="1"/>
          </p:cNvPicPr>
          <p:nvPr/>
        </p:nvPicPr>
        <p:blipFill>
          <a:blip r:embed="rId3" cstate="print"/>
          <a:srcRect/>
          <a:stretch>
            <a:fillRect/>
          </a:stretch>
        </p:blipFill>
        <p:spPr bwMode="auto">
          <a:xfrm>
            <a:off x="7304088" y="2973388"/>
            <a:ext cx="1290637" cy="1174750"/>
          </a:xfrm>
          <a:prstGeom prst="rect">
            <a:avLst/>
          </a:prstGeom>
          <a:noFill/>
          <a:ln w="9525">
            <a:noFill/>
            <a:miter lim="800000"/>
            <a:headEnd/>
            <a:tailEnd/>
          </a:ln>
        </p:spPr>
      </p:pic>
      <p:grpSp>
        <p:nvGrpSpPr>
          <p:cNvPr id="103434" name="Group 7"/>
          <p:cNvGrpSpPr>
            <a:grpSpLocks/>
          </p:cNvGrpSpPr>
          <p:nvPr/>
        </p:nvGrpSpPr>
        <p:grpSpPr bwMode="auto">
          <a:xfrm>
            <a:off x="5643563" y="4870450"/>
            <a:ext cx="2573337" cy="1265238"/>
            <a:chOff x="3555" y="3068"/>
            <a:chExt cx="1621" cy="797"/>
          </a:xfrm>
        </p:grpSpPr>
        <p:sp>
          <p:nvSpPr>
            <p:cNvPr id="103435" name="Freeform 8"/>
            <p:cNvSpPr>
              <a:spLocks/>
            </p:cNvSpPr>
            <p:nvPr/>
          </p:nvSpPr>
          <p:spPr bwMode="auto">
            <a:xfrm>
              <a:off x="4266" y="3212"/>
              <a:ext cx="408" cy="408"/>
            </a:xfrm>
            <a:custGeom>
              <a:avLst/>
              <a:gdLst>
                <a:gd name="T0" fmla="*/ 101 w 408"/>
                <a:gd name="T1" fmla="*/ 28 h 408"/>
                <a:gd name="T2" fmla="*/ 70 w 408"/>
                <a:gd name="T3" fmla="*/ 50 h 408"/>
                <a:gd name="T4" fmla="*/ 45 w 408"/>
                <a:gd name="T5" fmla="*/ 76 h 408"/>
                <a:gd name="T6" fmla="*/ 25 w 408"/>
                <a:gd name="T7" fmla="*/ 107 h 408"/>
                <a:gd name="T8" fmla="*/ 11 w 408"/>
                <a:gd name="T9" fmla="*/ 140 h 408"/>
                <a:gd name="T10" fmla="*/ 3 w 408"/>
                <a:gd name="T11" fmla="*/ 174 h 408"/>
                <a:gd name="T12" fmla="*/ 0 w 408"/>
                <a:gd name="T13" fmla="*/ 211 h 408"/>
                <a:gd name="T14" fmla="*/ 5 w 408"/>
                <a:gd name="T15" fmla="*/ 247 h 408"/>
                <a:gd name="T16" fmla="*/ 17 w 408"/>
                <a:gd name="T17" fmla="*/ 284 h 408"/>
                <a:gd name="T18" fmla="*/ 34 w 408"/>
                <a:gd name="T19" fmla="*/ 315 h 408"/>
                <a:gd name="T20" fmla="*/ 56 w 408"/>
                <a:gd name="T21" fmla="*/ 343 h 408"/>
                <a:gd name="T22" fmla="*/ 81 w 408"/>
                <a:gd name="T23" fmla="*/ 368 h 408"/>
                <a:gd name="T24" fmla="*/ 112 w 408"/>
                <a:gd name="T25" fmla="*/ 388 h 408"/>
                <a:gd name="T26" fmla="*/ 149 w 408"/>
                <a:gd name="T27" fmla="*/ 399 h 408"/>
                <a:gd name="T28" fmla="*/ 183 w 408"/>
                <a:gd name="T29" fmla="*/ 408 h 408"/>
                <a:gd name="T30" fmla="*/ 219 w 408"/>
                <a:gd name="T31" fmla="*/ 408 h 408"/>
                <a:gd name="T32" fmla="*/ 256 w 408"/>
                <a:gd name="T33" fmla="*/ 402 h 408"/>
                <a:gd name="T34" fmla="*/ 290 w 408"/>
                <a:gd name="T35" fmla="*/ 388 h 408"/>
                <a:gd name="T36" fmla="*/ 321 w 408"/>
                <a:gd name="T37" fmla="*/ 371 h 408"/>
                <a:gd name="T38" fmla="*/ 349 w 408"/>
                <a:gd name="T39" fmla="*/ 346 h 408"/>
                <a:gd name="T40" fmla="*/ 371 w 408"/>
                <a:gd name="T41" fmla="*/ 318 h 408"/>
                <a:gd name="T42" fmla="*/ 391 w 408"/>
                <a:gd name="T43" fmla="*/ 287 h 408"/>
                <a:gd name="T44" fmla="*/ 402 w 408"/>
                <a:gd name="T45" fmla="*/ 250 h 408"/>
                <a:gd name="T46" fmla="*/ 408 w 408"/>
                <a:gd name="T47" fmla="*/ 216 h 408"/>
                <a:gd name="T48" fmla="*/ 405 w 408"/>
                <a:gd name="T49" fmla="*/ 180 h 408"/>
                <a:gd name="T50" fmla="*/ 397 w 408"/>
                <a:gd name="T51" fmla="*/ 143 h 408"/>
                <a:gd name="T52" fmla="*/ 383 w 408"/>
                <a:gd name="T53" fmla="*/ 109 h 408"/>
                <a:gd name="T54" fmla="*/ 363 w 408"/>
                <a:gd name="T55" fmla="*/ 78 h 408"/>
                <a:gd name="T56" fmla="*/ 338 w 408"/>
                <a:gd name="T57" fmla="*/ 53 h 408"/>
                <a:gd name="T58" fmla="*/ 309 w 408"/>
                <a:gd name="T59" fmla="*/ 31 h 408"/>
                <a:gd name="T60" fmla="*/ 276 w 408"/>
                <a:gd name="T61" fmla="*/ 14 h 408"/>
                <a:gd name="T62" fmla="*/ 242 w 408"/>
                <a:gd name="T63" fmla="*/ 5 h 408"/>
                <a:gd name="T64" fmla="*/ 205 w 408"/>
                <a:gd name="T65" fmla="*/ 0 h 408"/>
                <a:gd name="T66" fmla="*/ 169 w 408"/>
                <a:gd name="T67" fmla="*/ 2 h 408"/>
                <a:gd name="T68" fmla="*/ 135 w 408"/>
                <a:gd name="T69" fmla="*/ 14 h 4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8"/>
                <a:gd name="T106" fmla="*/ 0 h 408"/>
                <a:gd name="T107" fmla="*/ 408 w 408"/>
                <a:gd name="T108" fmla="*/ 408 h 4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8" h="408">
                  <a:moveTo>
                    <a:pt x="143" y="76"/>
                  </a:moveTo>
                  <a:lnTo>
                    <a:pt x="101" y="28"/>
                  </a:lnTo>
                  <a:lnTo>
                    <a:pt x="121" y="90"/>
                  </a:lnTo>
                  <a:lnTo>
                    <a:pt x="70" y="50"/>
                  </a:lnTo>
                  <a:lnTo>
                    <a:pt x="101" y="104"/>
                  </a:lnTo>
                  <a:lnTo>
                    <a:pt x="45" y="76"/>
                  </a:lnTo>
                  <a:lnTo>
                    <a:pt x="84" y="123"/>
                  </a:lnTo>
                  <a:lnTo>
                    <a:pt x="25" y="107"/>
                  </a:lnTo>
                  <a:lnTo>
                    <a:pt x="73" y="146"/>
                  </a:lnTo>
                  <a:lnTo>
                    <a:pt x="11" y="140"/>
                  </a:lnTo>
                  <a:lnTo>
                    <a:pt x="64" y="171"/>
                  </a:lnTo>
                  <a:lnTo>
                    <a:pt x="3" y="174"/>
                  </a:lnTo>
                  <a:lnTo>
                    <a:pt x="62" y="197"/>
                  </a:lnTo>
                  <a:lnTo>
                    <a:pt x="0" y="211"/>
                  </a:lnTo>
                  <a:lnTo>
                    <a:pt x="62" y="222"/>
                  </a:lnTo>
                  <a:lnTo>
                    <a:pt x="5" y="247"/>
                  </a:lnTo>
                  <a:lnTo>
                    <a:pt x="67" y="247"/>
                  </a:lnTo>
                  <a:lnTo>
                    <a:pt x="17" y="284"/>
                  </a:lnTo>
                  <a:lnTo>
                    <a:pt x="79" y="270"/>
                  </a:lnTo>
                  <a:lnTo>
                    <a:pt x="34" y="315"/>
                  </a:lnTo>
                  <a:lnTo>
                    <a:pt x="93" y="292"/>
                  </a:lnTo>
                  <a:lnTo>
                    <a:pt x="56" y="343"/>
                  </a:lnTo>
                  <a:lnTo>
                    <a:pt x="110" y="312"/>
                  </a:lnTo>
                  <a:lnTo>
                    <a:pt x="81" y="368"/>
                  </a:lnTo>
                  <a:lnTo>
                    <a:pt x="129" y="326"/>
                  </a:lnTo>
                  <a:lnTo>
                    <a:pt x="112" y="388"/>
                  </a:lnTo>
                  <a:lnTo>
                    <a:pt x="152" y="337"/>
                  </a:lnTo>
                  <a:lnTo>
                    <a:pt x="149" y="399"/>
                  </a:lnTo>
                  <a:lnTo>
                    <a:pt x="177" y="343"/>
                  </a:lnTo>
                  <a:lnTo>
                    <a:pt x="183" y="408"/>
                  </a:lnTo>
                  <a:lnTo>
                    <a:pt x="202" y="346"/>
                  </a:lnTo>
                  <a:lnTo>
                    <a:pt x="219" y="408"/>
                  </a:lnTo>
                  <a:lnTo>
                    <a:pt x="228" y="346"/>
                  </a:lnTo>
                  <a:lnTo>
                    <a:pt x="256" y="402"/>
                  </a:lnTo>
                  <a:lnTo>
                    <a:pt x="253" y="337"/>
                  </a:lnTo>
                  <a:lnTo>
                    <a:pt x="290" y="388"/>
                  </a:lnTo>
                  <a:lnTo>
                    <a:pt x="276" y="326"/>
                  </a:lnTo>
                  <a:lnTo>
                    <a:pt x="321" y="371"/>
                  </a:lnTo>
                  <a:lnTo>
                    <a:pt x="295" y="312"/>
                  </a:lnTo>
                  <a:lnTo>
                    <a:pt x="349" y="346"/>
                  </a:lnTo>
                  <a:lnTo>
                    <a:pt x="315" y="295"/>
                  </a:lnTo>
                  <a:lnTo>
                    <a:pt x="371" y="318"/>
                  </a:lnTo>
                  <a:lnTo>
                    <a:pt x="329" y="273"/>
                  </a:lnTo>
                  <a:lnTo>
                    <a:pt x="391" y="287"/>
                  </a:lnTo>
                  <a:lnTo>
                    <a:pt x="338" y="250"/>
                  </a:lnTo>
                  <a:lnTo>
                    <a:pt x="402" y="250"/>
                  </a:lnTo>
                  <a:lnTo>
                    <a:pt x="346" y="225"/>
                  </a:lnTo>
                  <a:lnTo>
                    <a:pt x="408" y="216"/>
                  </a:lnTo>
                  <a:lnTo>
                    <a:pt x="346" y="199"/>
                  </a:lnTo>
                  <a:lnTo>
                    <a:pt x="405" y="180"/>
                  </a:lnTo>
                  <a:lnTo>
                    <a:pt x="343" y="174"/>
                  </a:lnTo>
                  <a:lnTo>
                    <a:pt x="397" y="143"/>
                  </a:lnTo>
                  <a:lnTo>
                    <a:pt x="335" y="149"/>
                  </a:lnTo>
                  <a:lnTo>
                    <a:pt x="383" y="109"/>
                  </a:lnTo>
                  <a:lnTo>
                    <a:pt x="324" y="126"/>
                  </a:lnTo>
                  <a:lnTo>
                    <a:pt x="363" y="78"/>
                  </a:lnTo>
                  <a:lnTo>
                    <a:pt x="307" y="107"/>
                  </a:lnTo>
                  <a:lnTo>
                    <a:pt x="338" y="53"/>
                  </a:lnTo>
                  <a:lnTo>
                    <a:pt x="290" y="90"/>
                  </a:lnTo>
                  <a:lnTo>
                    <a:pt x="309" y="31"/>
                  </a:lnTo>
                  <a:lnTo>
                    <a:pt x="267" y="76"/>
                  </a:lnTo>
                  <a:lnTo>
                    <a:pt x="276" y="14"/>
                  </a:lnTo>
                  <a:lnTo>
                    <a:pt x="242" y="67"/>
                  </a:lnTo>
                  <a:lnTo>
                    <a:pt x="242" y="5"/>
                  </a:lnTo>
                  <a:lnTo>
                    <a:pt x="217" y="61"/>
                  </a:lnTo>
                  <a:lnTo>
                    <a:pt x="205" y="0"/>
                  </a:lnTo>
                  <a:lnTo>
                    <a:pt x="191" y="61"/>
                  </a:lnTo>
                  <a:lnTo>
                    <a:pt x="169" y="2"/>
                  </a:lnTo>
                  <a:lnTo>
                    <a:pt x="166" y="67"/>
                  </a:lnTo>
                  <a:lnTo>
                    <a:pt x="135" y="14"/>
                  </a:lnTo>
                  <a:lnTo>
                    <a:pt x="143" y="76"/>
                  </a:lnTo>
                  <a:close/>
                </a:path>
              </a:pathLst>
            </a:custGeom>
            <a:solidFill>
              <a:srgbClr val="D0EC96"/>
            </a:solidFill>
            <a:ln w="9525">
              <a:noFill/>
              <a:round/>
              <a:headEnd/>
              <a:tailEnd/>
            </a:ln>
          </p:spPr>
          <p:txBody>
            <a:bodyPr/>
            <a:lstStyle/>
            <a:p>
              <a:endParaRPr lang="en-US"/>
            </a:p>
          </p:txBody>
        </p:sp>
        <p:sp>
          <p:nvSpPr>
            <p:cNvPr id="103436" name="Freeform 9"/>
            <p:cNvSpPr>
              <a:spLocks/>
            </p:cNvSpPr>
            <p:nvPr/>
          </p:nvSpPr>
          <p:spPr bwMode="auto">
            <a:xfrm>
              <a:off x="4346" y="3285"/>
              <a:ext cx="121" cy="163"/>
            </a:xfrm>
            <a:custGeom>
              <a:avLst/>
              <a:gdLst>
                <a:gd name="T0" fmla="*/ 118 w 121"/>
                <a:gd name="T1" fmla="*/ 3 h 163"/>
                <a:gd name="T2" fmla="*/ 118 w 121"/>
                <a:gd name="T3" fmla="*/ 3 h 163"/>
                <a:gd name="T4" fmla="*/ 110 w 121"/>
                <a:gd name="T5" fmla="*/ 0 h 163"/>
                <a:gd name="T6" fmla="*/ 107 w 121"/>
                <a:gd name="T7" fmla="*/ 0 h 163"/>
                <a:gd name="T8" fmla="*/ 104 w 121"/>
                <a:gd name="T9" fmla="*/ 3 h 163"/>
                <a:gd name="T10" fmla="*/ 0 w 121"/>
                <a:gd name="T11" fmla="*/ 152 h 163"/>
                <a:gd name="T12" fmla="*/ 0 w 121"/>
                <a:gd name="T13" fmla="*/ 152 h 163"/>
                <a:gd name="T14" fmla="*/ 3 w 121"/>
                <a:gd name="T15" fmla="*/ 158 h 163"/>
                <a:gd name="T16" fmla="*/ 8 w 121"/>
                <a:gd name="T17" fmla="*/ 163 h 163"/>
                <a:gd name="T18" fmla="*/ 17 w 121"/>
                <a:gd name="T19" fmla="*/ 163 h 163"/>
                <a:gd name="T20" fmla="*/ 121 w 121"/>
                <a:gd name="T21" fmla="*/ 14 h 163"/>
                <a:gd name="T22" fmla="*/ 121 w 121"/>
                <a:gd name="T23" fmla="*/ 14 h 163"/>
                <a:gd name="T24" fmla="*/ 121 w 121"/>
                <a:gd name="T25" fmla="*/ 11 h 163"/>
                <a:gd name="T26" fmla="*/ 121 w 121"/>
                <a:gd name="T27" fmla="*/ 8 h 163"/>
                <a:gd name="T28" fmla="*/ 118 w 121"/>
                <a:gd name="T29" fmla="*/ 3 h 163"/>
                <a:gd name="T30" fmla="*/ 118 w 121"/>
                <a:gd name="T31" fmla="*/ 3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1"/>
                <a:gd name="T49" fmla="*/ 0 h 163"/>
                <a:gd name="T50" fmla="*/ 121 w 121"/>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1" h="163">
                  <a:moveTo>
                    <a:pt x="118" y="3"/>
                  </a:moveTo>
                  <a:lnTo>
                    <a:pt x="118" y="3"/>
                  </a:lnTo>
                  <a:lnTo>
                    <a:pt x="110" y="0"/>
                  </a:lnTo>
                  <a:lnTo>
                    <a:pt x="107" y="0"/>
                  </a:lnTo>
                  <a:lnTo>
                    <a:pt x="104" y="3"/>
                  </a:lnTo>
                  <a:lnTo>
                    <a:pt x="0" y="152"/>
                  </a:lnTo>
                  <a:lnTo>
                    <a:pt x="3" y="158"/>
                  </a:lnTo>
                  <a:lnTo>
                    <a:pt x="8" y="163"/>
                  </a:lnTo>
                  <a:lnTo>
                    <a:pt x="17" y="163"/>
                  </a:lnTo>
                  <a:lnTo>
                    <a:pt x="121" y="14"/>
                  </a:lnTo>
                  <a:lnTo>
                    <a:pt x="121" y="11"/>
                  </a:lnTo>
                  <a:lnTo>
                    <a:pt x="121" y="8"/>
                  </a:lnTo>
                  <a:lnTo>
                    <a:pt x="118" y="3"/>
                  </a:lnTo>
                  <a:close/>
                </a:path>
              </a:pathLst>
            </a:custGeom>
            <a:solidFill>
              <a:srgbClr val="000000"/>
            </a:solidFill>
            <a:ln w="9525">
              <a:noFill/>
              <a:round/>
              <a:headEnd/>
              <a:tailEnd/>
            </a:ln>
          </p:spPr>
          <p:txBody>
            <a:bodyPr/>
            <a:lstStyle/>
            <a:p>
              <a:endParaRPr lang="en-US"/>
            </a:p>
          </p:txBody>
        </p:sp>
        <p:sp>
          <p:nvSpPr>
            <p:cNvPr id="103437" name="Freeform 10"/>
            <p:cNvSpPr>
              <a:spLocks/>
            </p:cNvSpPr>
            <p:nvPr/>
          </p:nvSpPr>
          <p:spPr bwMode="auto">
            <a:xfrm>
              <a:off x="4354" y="3299"/>
              <a:ext cx="102" cy="141"/>
            </a:xfrm>
            <a:custGeom>
              <a:avLst/>
              <a:gdLst>
                <a:gd name="T0" fmla="*/ 96 w 102"/>
                <a:gd name="T1" fmla="*/ 0 h 141"/>
                <a:gd name="T2" fmla="*/ 0 w 102"/>
                <a:gd name="T3" fmla="*/ 135 h 141"/>
                <a:gd name="T4" fmla="*/ 0 w 102"/>
                <a:gd name="T5" fmla="*/ 135 h 141"/>
                <a:gd name="T6" fmla="*/ 0 w 102"/>
                <a:gd name="T7" fmla="*/ 141 h 141"/>
                <a:gd name="T8" fmla="*/ 3 w 102"/>
                <a:gd name="T9" fmla="*/ 141 h 141"/>
                <a:gd name="T10" fmla="*/ 9 w 102"/>
                <a:gd name="T11" fmla="*/ 141 h 141"/>
                <a:gd name="T12" fmla="*/ 102 w 102"/>
                <a:gd name="T13" fmla="*/ 6 h 141"/>
                <a:gd name="T14" fmla="*/ 102 w 102"/>
                <a:gd name="T15" fmla="*/ 6 h 141"/>
                <a:gd name="T16" fmla="*/ 99 w 102"/>
                <a:gd name="T17" fmla="*/ 3 h 141"/>
                <a:gd name="T18" fmla="*/ 96 w 102"/>
                <a:gd name="T19" fmla="*/ 0 h 141"/>
                <a:gd name="T20" fmla="*/ 96 w 102"/>
                <a:gd name="T21" fmla="*/ 0 h 1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
                <a:gd name="T34" fmla="*/ 0 h 141"/>
                <a:gd name="T35" fmla="*/ 102 w 102"/>
                <a:gd name="T36" fmla="*/ 141 h 1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 h="141">
                  <a:moveTo>
                    <a:pt x="96" y="0"/>
                  </a:moveTo>
                  <a:lnTo>
                    <a:pt x="0" y="135"/>
                  </a:lnTo>
                  <a:lnTo>
                    <a:pt x="0" y="141"/>
                  </a:lnTo>
                  <a:lnTo>
                    <a:pt x="3" y="141"/>
                  </a:lnTo>
                  <a:lnTo>
                    <a:pt x="9" y="141"/>
                  </a:lnTo>
                  <a:lnTo>
                    <a:pt x="102" y="6"/>
                  </a:lnTo>
                  <a:lnTo>
                    <a:pt x="99" y="3"/>
                  </a:lnTo>
                  <a:lnTo>
                    <a:pt x="96" y="0"/>
                  </a:lnTo>
                  <a:close/>
                </a:path>
              </a:pathLst>
            </a:custGeom>
            <a:solidFill>
              <a:srgbClr val="FFFFFF"/>
            </a:solidFill>
            <a:ln w="9525">
              <a:noFill/>
              <a:round/>
              <a:headEnd/>
              <a:tailEnd/>
            </a:ln>
          </p:spPr>
          <p:txBody>
            <a:bodyPr/>
            <a:lstStyle/>
            <a:p>
              <a:endParaRPr lang="en-US"/>
            </a:p>
          </p:txBody>
        </p:sp>
        <p:sp>
          <p:nvSpPr>
            <p:cNvPr id="103438" name="Freeform 11"/>
            <p:cNvSpPr>
              <a:spLocks/>
            </p:cNvSpPr>
            <p:nvPr/>
          </p:nvSpPr>
          <p:spPr bwMode="auto">
            <a:xfrm>
              <a:off x="4453" y="3291"/>
              <a:ext cx="8" cy="8"/>
            </a:xfrm>
            <a:custGeom>
              <a:avLst/>
              <a:gdLst>
                <a:gd name="T0" fmla="*/ 8 w 8"/>
                <a:gd name="T1" fmla="*/ 8 h 8"/>
                <a:gd name="T2" fmla="*/ 8 w 8"/>
                <a:gd name="T3" fmla="*/ 8 h 8"/>
                <a:gd name="T4" fmla="*/ 5 w 8"/>
                <a:gd name="T5" fmla="*/ 8 h 8"/>
                <a:gd name="T6" fmla="*/ 3 w 8"/>
                <a:gd name="T7" fmla="*/ 5 h 8"/>
                <a:gd name="T8" fmla="*/ 3 w 8"/>
                <a:gd name="T9" fmla="*/ 5 h 8"/>
                <a:gd name="T10" fmla="*/ 0 w 8"/>
                <a:gd name="T11" fmla="*/ 5 h 8"/>
                <a:gd name="T12" fmla="*/ 0 w 8"/>
                <a:gd name="T13" fmla="*/ 2 h 8"/>
                <a:gd name="T14" fmla="*/ 0 w 8"/>
                <a:gd name="T15" fmla="*/ 2 h 8"/>
                <a:gd name="T16" fmla="*/ 3 w 8"/>
                <a:gd name="T17" fmla="*/ 0 h 8"/>
                <a:gd name="T18" fmla="*/ 5 w 8"/>
                <a:gd name="T19" fmla="*/ 2 h 8"/>
                <a:gd name="T20" fmla="*/ 5 w 8"/>
                <a:gd name="T21" fmla="*/ 2 h 8"/>
                <a:gd name="T22" fmla="*/ 8 w 8"/>
                <a:gd name="T23" fmla="*/ 5 h 8"/>
                <a:gd name="T24" fmla="*/ 8 w 8"/>
                <a:gd name="T25" fmla="*/ 8 h 8"/>
                <a:gd name="T26" fmla="*/ 8 w 8"/>
                <a:gd name="T27" fmla="*/ 8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
                <a:gd name="T43" fmla="*/ 0 h 8"/>
                <a:gd name="T44" fmla="*/ 8 w 8"/>
                <a:gd name="T45" fmla="*/ 8 h 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 h="8">
                  <a:moveTo>
                    <a:pt x="8" y="8"/>
                  </a:moveTo>
                  <a:lnTo>
                    <a:pt x="8" y="8"/>
                  </a:lnTo>
                  <a:lnTo>
                    <a:pt x="5" y="8"/>
                  </a:lnTo>
                  <a:lnTo>
                    <a:pt x="3" y="5"/>
                  </a:lnTo>
                  <a:lnTo>
                    <a:pt x="0" y="5"/>
                  </a:lnTo>
                  <a:lnTo>
                    <a:pt x="0" y="2"/>
                  </a:lnTo>
                  <a:lnTo>
                    <a:pt x="3" y="0"/>
                  </a:lnTo>
                  <a:lnTo>
                    <a:pt x="5" y="2"/>
                  </a:lnTo>
                  <a:lnTo>
                    <a:pt x="8" y="5"/>
                  </a:lnTo>
                  <a:lnTo>
                    <a:pt x="8" y="8"/>
                  </a:lnTo>
                  <a:close/>
                </a:path>
              </a:pathLst>
            </a:custGeom>
            <a:solidFill>
              <a:srgbClr val="FFFFFF"/>
            </a:solidFill>
            <a:ln w="9525">
              <a:noFill/>
              <a:round/>
              <a:headEnd/>
              <a:tailEnd/>
            </a:ln>
          </p:spPr>
          <p:txBody>
            <a:bodyPr/>
            <a:lstStyle/>
            <a:p>
              <a:endParaRPr lang="en-US"/>
            </a:p>
          </p:txBody>
        </p:sp>
        <p:sp>
          <p:nvSpPr>
            <p:cNvPr id="103439" name="Freeform 12"/>
            <p:cNvSpPr>
              <a:spLocks/>
            </p:cNvSpPr>
            <p:nvPr/>
          </p:nvSpPr>
          <p:spPr bwMode="auto">
            <a:xfrm>
              <a:off x="5143" y="3507"/>
              <a:ext cx="28" cy="28"/>
            </a:xfrm>
            <a:custGeom>
              <a:avLst/>
              <a:gdLst>
                <a:gd name="T0" fmla="*/ 25 w 28"/>
                <a:gd name="T1" fmla="*/ 3 h 28"/>
                <a:gd name="T2" fmla="*/ 25 w 28"/>
                <a:gd name="T3" fmla="*/ 3 h 28"/>
                <a:gd name="T4" fmla="*/ 19 w 28"/>
                <a:gd name="T5" fmla="*/ 0 h 28"/>
                <a:gd name="T6" fmla="*/ 14 w 28"/>
                <a:gd name="T7" fmla="*/ 0 h 28"/>
                <a:gd name="T8" fmla="*/ 8 w 28"/>
                <a:gd name="T9" fmla="*/ 0 h 28"/>
                <a:gd name="T10" fmla="*/ 5 w 28"/>
                <a:gd name="T11" fmla="*/ 3 h 28"/>
                <a:gd name="T12" fmla="*/ 5 w 28"/>
                <a:gd name="T13" fmla="*/ 3 h 28"/>
                <a:gd name="T14" fmla="*/ 2 w 28"/>
                <a:gd name="T15" fmla="*/ 9 h 28"/>
                <a:gd name="T16" fmla="*/ 0 w 28"/>
                <a:gd name="T17" fmla="*/ 12 h 28"/>
                <a:gd name="T18" fmla="*/ 0 w 28"/>
                <a:gd name="T19" fmla="*/ 17 h 28"/>
                <a:gd name="T20" fmla="*/ 2 w 28"/>
                <a:gd name="T21" fmla="*/ 23 h 28"/>
                <a:gd name="T22" fmla="*/ 2 w 28"/>
                <a:gd name="T23" fmla="*/ 23 h 28"/>
                <a:gd name="T24" fmla="*/ 8 w 28"/>
                <a:gd name="T25" fmla="*/ 26 h 28"/>
                <a:gd name="T26" fmla="*/ 14 w 28"/>
                <a:gd name="T27" fmla="*/ 28 h 28"/>
                <a:gd name="T28" fmla="*/ 19 w 28"/>
                <a:gd name="T29" fmla="*/ 26 h 28"/>
                <a:gd name="T30" fmla="*/ 22 w 28"/>
                <a:gd name="T31" fmla="*/ 23 h 28"/>
                <a:gd name="T32" fmla="*/ 22 w 28"/>
                <a:gd name="T33" fmla="*/ 23 h 28"/>
                <a:gd name="T34" fmla="*/ 25 w 28"/>
                <a:gd name="T35" fmla="*/ 20 h 28"/>
                <a:gd name="T36" fmla="*/ 28 w 28"/>
                <a:gd name="T37" fmla="*/ 14 h 28"/>
                <a:gd name="T38" fmla="*/ 28 w 28"/>
                <a:gd name="T39" fmla="*/ 9 h 28"/>
                <a:gd name="T40" fmla="*/ 25 w 28"/>
                <a:gd name="T41" fmla="*/ 3 h 28"/>
                <a:gd name="T42" fmla="*/ 25 w 28"/>
                <a:gd name="T43" fmla="*/ 3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8"/>
                <a:gd name="T68" fmla="*/ 28 w 28"/>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8">
                  <a:moveTo>
                    <a:pt x="25" y="3"/>
                  </a:moveTo>
                  <a:lnTo>
                    <a:pt x="25" y="3"/>
                  </a:lnTo>
                  <a:lnTo>
                    <a:pt x="19" y="0"/>
                  </a:lnTo>
                  <a:lnTo>
                    <a:pt x="14" y="0"/>
                  </a:lnTo>
                  <a:lnTo>
                    <a:pt x="8" y="0"/>
                  </a:lnTo>
                  <a:lnTo>
                    <a:pt x="5" y="3"/>
                  </a:lnTo>
                  <a:lnTo>
                    <a:pt x="2" y="9"/>
                  </a:lnTo>
                  <a:lnTo>
                    <a:pt x="0" y="12"/>
                  </a:lnTo>
                  <a:lnTo>
                    <a:pt x="0" y="17"/>
                  </a:lnTo>
                  <a:lnTo>
                    <a:pt x="2" y="23"/>
                  </a:lnTo>
                  <a:lnTo>
                    <a:pt x="8" y="26"/>
                  </a:lnTo>
                  <a:lnTo>
                    <a:pt x="14" y="28"/>
                  </a:lnTo>
                  <a:lnTo>
                    <a:pt x="19" y="26"/>
                  </a:lnTo>
                  <a:lnTo>
                    <a:pt x="22" y="23"/>
                  </a:lnTo>
                  <a:lnTo>
                    <a:pt x="25" y="20"/>
                  </a:lnTo>
                  <a:lnTo>
                    <a:pt x="28" y="14"/>
                  </a:lnTo>
                  <a:lnTo>
                    <a:pt x="28" y="9"/>
                  </a:lnTo>
                  <a:lnTo>
                    <a:pt x="25" y="3"/>
                  </a:lnTo>
                  <a:close/>
                </a:path>
              </a:pathLst>
            </a:custGeom>
            <a:solidFill>
              <a:srgbClr val="FFFFFF"/>
            </a:solidFill>
            <a:ln w="9525">
              <a:noFill/>
              <a:round/>
              <a:headEnd/>
              <a:tailEnd/>
            </a:ln>
          </p:spPr>
          <p:txBody>
            <a:bodyPr/>
            <a:lstStyle/>
            <a:p>
              <a:endParaRPr lang="en-US"/>
            </a:p>
          </p:txBody>
        </p:sp>
        <p:sp>
          <p:nvSpPr>
            <p:cNvPr id="103440" name="Freeform 13"/>
            <p:cNvSpPr>
              <a:spLocks/>
            </p:cNvSpPr>
            <p:nvPr/>
          </p:nvSpPr>
          <p:spPr bwMode="auto">
            <a:xfrm>
              <a:off x="5137" y="3502"/>
              <a:ext cx="39" cy="36"/>
            </a:xfrm>
            <a:custGeom>
              <a:avLst/>
              <a:gdLst>
                <a:gd name="T0" fmla="*/ 34 w 39"/>
                <a:gd name="T1" fmla="*/ 5 h 36"/>
                <a:gd name="T2" fmla="*/ 34 w 39"/>
                <a:gd name="T3" fmla="*/ 5 h 36"/>
                <a:gd name="T4" fmla="*/ 28 w 39"/>
                <a:gd name="T5" fmla="*/ 2 h 36"/>
                <a:gd name="T6" fmla="*/ 28 w 39"/>
                <a:gd name="T7" fmla="*/ 2 h 36"/>
                <a:gd name="T8" fmla="*/ 22 w 39"/>
                <a:gd name="T9" fmla="*/ 0 h 36"/>
                <a:gd name="T10" fmla="*/ 22 w 39"/>
                <a:gd name="T11" fmla="*/ 0 h 36"/>
                <a:gd name="T12" fmla="*/ 20 w 39"/>
                <a:gd name="T13" fmla="*/ 8 h 36"/>
                <a:gd name="T14" fmla="*/ 20 w 39"/>
                <a:gd name="T15" fmla="*/ 8 h 36"/>
                <a:gd name="T16" fmla="*/ 20 w 39"/>
                <a:gd name="T17" fmla="*/ 8 h 36"/>
                <a:gd name="T18" fmla="*/ 20 w 39"/>
                <a:gd name="T19" fmla="*/ 8 h 36"/>
                <a:gd name="T20" fmla="*/ 25 w 39"/>
                <a:gd name="T21" fmla="*/ 11 h 36"/>
                <a:gd name="T22" fmla="*/ 25 w 39"/>
                <a:gd name="T23" fmla="*/ 11 h 36"/>
                <a:gd name="T24" fmla="*/ 28 w 39"/>
                <a:gd name="T25" fmla="*/ 19 h 36"/>
                <a:gd name="T26" fmla="*/ 28 w 39"/>
                <a:gd name="T27" fmla="*/ 19 h 36"/>
                <a:gd name="T28" fmla="*/ 25 w 39"/>
                <a:gd name="T29" fmla="*/ 25 h 36"/>
                <a:gd name="T30" fmla="*/ 25 w 39"/>
                <a:gd name="T31" fmla="*/ 25 h 36"/>
                <a:gd name="T32" fmla="*/ 20 w 39"/>
                <a:gd name="T33" fmla="*/ 28 h 36"/>
                <a:gd name="T34" fmla="*/ 14 w 39"/>
                <a:gd name="T35" fmla="*/ 25 h 36"/>
                <a:gd name="T36" fmla="*/ 14 w 39"/>
                <a:gd name="T37" fmla="*/ 25 h 36"/>
                <a:gd name="T38" fmla="*/ 11 w 39"/>
                <a:gd name="T39" fmla="*/ 17 h 36"/>
                <a:gd name="T40" fmla="*/ 11 w 39"/>
                <a:gd name="T41" fmla="*/ 17 h 36"/>
                <a:gd name="T42" fmla="*/ 14 w 39"/>
                <a:gd name="T43" fmla="*/ 11 h 36"/>
                <a:gd name="T44" fmla="*/ 14 w 39"/>
                <a:gd name="T45" fmla="*/ 11 h 36"/>
                <a:gd name="T46" fmla="*/ 20 w 39"/>
                <a:gd name="T47" fmla="*/ 8 h 36"/>
                <a:gd name="T48" fmla="*/ 20 w 39"/>
                <a:gd name="T49" fmla="*/ 8 h 36"/>
                <a:gd name="T50" fmla="*/ 22 w 39"/>
                <a:gd name="T51" fmla="*/ 0 h 36"/>
                <a:gd name="T52" fmla="*/ 22 w 39"/>
                <a:gd name="T53" fmla="*/ 0 h 36"/>
                <a:gd name="T54" fmla="*/ 20 w 39"/>
                <a:gd name="T55" fmla="*/ 0 h 36"/>
                <a:gd name="T56" fmla="*/ 20 w 39"/>
                <a:gd name="T57" fmla="*/ 0 h 36"/>
                <a:gd name="T58" fmla="*/ 14 w 39"/>
                <a:gd name="T59" fmla="*/ 0 h 36"/>
                <a:gd name="T60" fmla="*/ 8 w 39"/>
                <a:gd name="T61" fmla="*/ 5 h 36"/>
                <a:gd name="T62" fmla="*/ 8 w 39"/>
                <a:gd name="T63" fmla="*/ 5 h 36"/>
                <a:gd name="T64" fmla="*/ 3 w 39"/>
                <a:gd name="T65" fmla="*/ 11 h 36"/>
                <a:gd name="T66" fmla="*/ 0 w 39"/>
                <a:gd name="T67" fmla="*/ 17 h 36"/>
                <a:gd name="T68" fmla="*/ 0 w 39"/>
                <a:gd name="T69" fmla="*/ 17 h 36"/>
                <a:gd name="T70" fmla="*/ 3 w 39"/>
                <a:gd name="T71" fmla="*/ 25 h 36"/>
                <a:gd name="T72" fmla="*/ 6 w 39"/>
                <a:gd name="T73" fmla="*/ 31 h 36"/>
                <a:gd name="T74" fmla="*/ 6 w 39"/>
                <a:gd name="T75" fmla="*/ 31 h 36"/>
                <a:gd name="T76" fmla="*/ 11 w 39"/>
                <a:gd name="T77" fmla="*/ 36 h 36"/>
                <a:gd name="T78" fmla="*/ 20 w 39"/>
                <a:gd name="T79" fmla="*/ 36 h 36"/>
                <a:gd name="T80" fmla="*/ 25 w 39"/>
                <a:gd name="T81" fmla="*/ 36 h 36"/>
                <a:gd name="T82" fmla="*/ 31 w 39"/>
                <a:gd name="T83" fmla="*/ 33 h 36"/>
                <a:gd name="T84" fmla="*/ 31 w 39"/>
                <a:gd name="T85" fmla="*/ 33 h 36"/>
                <a:gd name="T86" fmla="*/ 37 w 39"/>
                <a:gd name="T87" fmla="*/ 25 h 36"/>
                <a:gd name="T88" fmla="*/ 39 w 39"/>
                <a:gd name="T89" fmla="*/ 19 h 36"/>
                <a:gd name="T90" fmla="*/ 39 w 39"/>
                <a:gd name="T91" fmla="*/ 19 h 36"/>
                <a:gd name="T92" fmla="*/ 37 w 39"/>
                <a:gd name="T93" fmla="*/ 11 h 36"/>
                <a:gd name="T94" fmla="*/ 34 w 39"/>
                <a:gd name="T95" fmla="*/ 5 h 36"/>
                <a:gd name="T96" fmla="*/ 34 w 39"/>
                <a:gd name="T97" fmla="*/ 5 h 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6"/>
                <a:gd name="T149" fmla="*/ 39 w 39"/>
                <a:gd name="T150" fmla="*/ 36 h 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6">
                  <a:moveTo>
                    <a:pt x="34" y="5"/>
                  </a:moveTo>
                  <a:lnTo>
                    <a:pt x="34" y="5"/>
                  </a:lnTo>
                  <a:lnTo>
                    <a:pt x="28" y="2"/>
                  </a:lnTo>
                  <a:lnTo>
                    <a:pt x="22" y="0"/>
                  </a:lnTo>
                  <a:lnTo>
                    <a:pt x="20" y="8"/>
                  </a:lnTo>
                  <a:lnTo>
                    <a:pt x="25" y="11"/>
                  </a:lnTo>
                  <a:lnTo>
                    <a:pt x="28" y="19"/>
                  </a:lnTo>
                  <a:lnTo>
                    <a:pt x="25" y="25"/>
                  </a:lnTo>
                  <a:lnTo>
                    <a:pt x="20" y="28"/>
                  </a:lnTo>
                  <a:lnTo>
                    <a:pt x="14" y="25"/>
                  </a:lnTo>
                  <a:lnTo>
                    <a:pt x="11" y="17"/>
                  </a:lnTo>
                  <a:lnTo>
                    <a:pt x="14" y="11"/>
                  </a:lnTo>
                  <a:lnTo>
                    <a:pt x="20" y="8"/>
                  </a:lnTo>
                  <a:lnTo>
                    <a:pt x="22" y="0"/>
                  </a:lnTo>
                  <a:lnTo>
                    <a:pt x="20" y="0"/>
                  </a:lnTo>
                  <a:lnTo>
                    <a:pt x="14" y="0"/>
                  </a:lnTo>
                  <a:lnTo>
                    <a:pt x="8" y="5"/>
                  </a:lnTo>
                  <a:lnTo>
                    <a:pt x="3" y="11"/>
                  </a:lnTo>
                  <a:lnTo>
                    <a:pt x="0" y="17"/>
                  </a:lnTo>
                  <a:lnTo>
                    <a:pt x="3" y="25"/>
                  </a:lnTo>
                  <a:lnTo>
                    <a:pt x="6" y="31"/>
                  </a:lnTo>
                  <a:lnTo>
                    <a:pt x="11" y="36"/>
                  </a:lnTo>
                  <a:lnTo>
                    <a:pt x="20" y="36"/>
                  </a:lnTo>
                  <a:lnTo>
                    <a:pt x="25" y="36"/>
                  </a:lnTo>
                  <a:lnTo>
                    <a:pt x="31" y="33"/>
                  </a:lnTo>
                  <a:lnTo>
                    <a:pt x="37" y="25"/>
                  </a:lnTo>
                  <a:lnTo>
                    <a:pt x="39" y="19"/>
                  </a:lnTo>
                  <a:lnTo>
                    <a:pt x="37" y="11"/>
                  </a:lnTo>
                  <a:lnTo>
                    <a:pt x="34" y="5"/>
                  </a:lnTo>
                  <a:close/>
                </a:path>
              </a:pathLst>
            </a:custGeom>
            <a:solidFill>
              <a:srgbClr val="000000"/>
            </a:solidFill>
            <a:ln w="9525">
              <a:noFill/>
              <a:round/>
              <a:headEnd/>
              <a:tailEnd/>
            </a:ln>
          </p:spPr>
          <p:txBody>
            <a:bodyPr/>
            <a:lstStyle/>
            <a:p>
              <a:endParaRPr lang="en-US"/>
            </a:p>
          </p:txBody>
        </p:sp>
        <p:sp>
          <p:nvSpPr>
            <p:cNvPr id="103441" name="Freeform 14"/>
            <p:cNvSpPr>
              <a:spLocks/>
            </p:cNvSpPr>
            <p:nvPr/>
          </p:nvSpPr>
          <p:spPr bwMode="auto">
            <a:xfrm>
              <a:off x="4892" y="3471"/>
              <a:ext cx="34" cy="39"/>
            </a:xfrm>
            <a:custGeom>
              <a:avLst/>
              <a:gdLst>
                <a:gd name="T0" fmla="*/ 25 w 34"/>
                <a:gd name="T1" fmla="*/ 0 h 39"/>
                <a:gd name="T2" fmla="*/ 25 w 34"/>
                <a:gd name="T3" fmla="*/ 0 h 39"/>
                <a:gd name="T4" fmla="*/ 14 w 34"/>
                <a:gd name="T5" fmla="*/ 11 h 39"/>
                <a:gd name="T6" fmla="*/ 8 w 34"/>
                <a:gd name="T7" fmla="*/ 22 h 39"/>
                <a:gd name="T8" fmla="*/ 0 w 34"/>
                <a:gd name="T9" fmla="*/ 33 h 39"/>
                <a:gd name="T10" fmla="*/ 0 w 34"/>
                <a:gd name="T11" fmla="*/ 33 h 39"/>
                <a:gd name="T12" fmla="*/ 3 w 34"/>
                <a:gd name="T13" fmla="*/ 36 h 39"/>
                <a:gd name="T14" fmla="*/ 3 w 34"/>
                <a:gd name="T15" fmla="*/ 39 h 39"/>
                <a:gd name="T16" fmla="*/ 3 w 34"/>
                <a:gd name="T17" fmla="*/ 39 h 39"/>
                <a:gd name="T18" fmla="*/ 8 w 34"/>
                <a:gd name="T19" fmla="*/ 39 h 39"/>
                <a:gd name="T20" fmla="*/ 11 w 34"/>
                <a:gd name="T21" fmla="*/ 36 h 39"/>
                <a:gd name="T22" fmla="*/ 11 w 34"/>
                <a:gd name="T23" fmla="*/ 36 h 39"/>
                <a:gd name="T24" fmla="*/ 14 w 34"/>
                <a:gd name="T25" fmla="*/ 28 h 39"/>
                <a:gd name="T26" fmla="*/ 23 w 34"/>
                <a:gd name="T27" fmla="*/ 17 h 39"/>
                <a:gd name="T28" fmla="*/ 31 w 34"/>
                <a:gd name="T29" fmla="*/ 8 h 39"/>
                <a:gd name="T30" fmla="*/ 31 w 34"/>
                <a:gd name="T31" fmla="*/ 8 h 39"/>
                <a:gd name="T32" fmla="*/ 34 w 34"/>
                <a:gd name="T33" fmla="*/ 3 h 39"/>
                <a:gd name="T34" fmla="*/ 31 w 34"/>
                <a:gd name="T35" fmla="*/ 0 h 39"/>
                <a:gd name="T36" fmla="*/ 31 w 34"/>
                <a:gd name="T37" fmla="*/ 0 h 39"/>
                <a:gd name="T38" fmla="*/ 28 w 34"/>
                <a:gd name="T39" fmla="*/ 0 h 39"/>
                <a:gd name="T40" fmla="*/ 25 w 34"/>
                <a:gd name="T41" fmla="*/ 0 h 39"/>
                <a:gd name="T42" fmla="*/ 25 w 34"/>
                <a:gd name="T43" fmla="*/ 0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9"/>
                <a:gd name="T68" fmla="*/ 34 w 34"/>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9">
                  <a:moveTo>
                    <a:pt x="25" y="0"/>
                  </a:moveTo>
                  <a:lnTo>
                    <a:pt x="25" y="0"/>
                  </a:lnTo>
                  <a:lnTo>
                    <a:pt x="14" y="11"/>
                  </a:lnTo>
                  <a:lnTo>
                    <a:pt x="8" y="22"/>
                  </a:lnTo>
                  <a:lnTo>
                    <a:pt x="0" y="33"/>
                  </a:lnTo>
                  <a:lnTo>
                    <a:pt x="3" y="36"/>
                  </a:lnTo>
                  <a:lnTo>
                    <a:pt x="3" y="39"/>
                  </a:lnTo>
                  <a:lnTo>
                    <a:pt x="8" y="39"/>
                  </a:lnTo>
                  <a:lnTo>
                    <a:pt x="11" y="36"/>
                  </a:lnTo>
                  <a:lnTo>
                    <a:pt x="14" y="28"/>
                  </a:lnTo>
                  <a:lnTo>
                    <a:pt x="23" y="17"/>
                  </a:lnTo>
                  <a:lnTo>
                    <a:pt x="31" y="8"/>
                  </a:lnTo>
                  <a:lnTo>
                    <a:pt x="34" y="3"/>
                  </a:lnTo>
                  <a:lnTo>
                    <a:pt x="31" y="0"/>
                  </a:lnTo>
                  <a:lnTo>
                    <a:pt x="28" y="0"/>
                  </a:lnTo>
                  <a:lnTo>
                    <a:pt x="25" y="0"/>
                  </a:lnTo>
                  <a:close/>
                </a:path>
              </a:pathLst>
            </a:custGeom>
            <a:solidFill>
              <a:srgbClr val="000000"/>
            </a:solidFill>
            <a:ln w="9525">
              <a:noFill/>
              <a:round/>
              <a:headEnd/>
              <a:tailEnd/>
            </a:ln>
          </p:spPr>
          <p:txBody>
            <a:bodyPr/>
            <a:lstStyle/>
            <a:p>
              <a:endParaRPr lang="en-US"/>
            </a:p>
          </p:txBody>
        </p:sp>
        <p:sp>
          <p:nvSpPr>
            <p:cNvPr id="103442" name="Freeform 15"/>
            <p:cNvSpPr>
              <a:spLocks/>
            </p:cNvSpPr>
            <p:nvPr/>
          </p:nvSpPr>
          <p:spPr bwMode="auto">
            <a:xfrm>
              <a:off x="4833" y="3330"/>
              <a:ext cx="214" cy="152"/>
            </a:xfrm>
            <a:custGeom>
              <a:avLst/>
              <a:gdLst>
                <a:gd name="T0" fmla="*/ 194 w 214"/>
                <a:gd name="T1" fmla="*/ 93 h 152"/>
                <a:gd name="T2" fmla="*/ 194 w 214"/>
                <a:gd name="T3" fmla="*/ 93 h 152"/>
                <a:gd name="T4" fmla="*/ 189 w 214"/>
                <a:gd name="T5" fmla="*/ 93 h 152"/>
                <a:gd name="T6" fmla="*/ 189 w 214"/>
                <a:gd name="T7" fmla="*/ 93 h 152"/>
                <a:gd name="T8" fmla="*/ 189 w 214"/>
                <a:gd name="T9" fmla="*/ 79 h 152"/>
                <a:gd name="T10" fmla="*/ 186 w 214"/>
                <a:gd name="T11" fmla="*/ 65 h 152"/>
                <a:gd name="T12" fmla="*/ 180 w 214"/>
                <a:gd name="T13" fmla="*/ 51 h 152"/>
                <a:gd name="T14" fmla="*/ 172 w 214"/>
                <a:gd name="T15" fmla="*/ 39 h 152"/>
                <a:gd name="T16" fmla="*/ 160 w 214"/>
                <a:gd name="T17" fmla="*/ 28 h 152"/>
                <a:gd name="T18" fmla="*/ 146 w 214"/>
                <a:gd name="T19" fmla="*/ 20 h 152"/>
                <a:gd name="T20" fmla="*/ 132 w 214"/>
                <a:gd name="T21" fmla="*/ 11 h 152"/>
                <a:gd name="T22" fmla="*/ 115 w 214"/>
                <a:gd name="T23" fmla="*/ 6 h 152"/>
                <a:gd name="T24" fmla="*/ 115 w 214"/>
                <a:gd name="T25" fmla="*/ 6 h 152"/>
                <a:gd name="T26" fmla="*/ 96 w 214"/>
                <a:gd name="T27" fmla="*/ 0 h 152"/>
                <a:gd name="T28" fmla="*/ 76 w 214"/>
                <a:gd name="T29" fmla="*/ 0 h 152"/>
                <a:gd name="T30" fmla="*/ 59 w 214"/>
                <a:gd name="T31" fmla="*/ 3 h 152"/>
                <a:gd name="T32" fmla="*/ 42 w 214"/>
                <a:gd name="T33" fmla="*/ 8 h 152"/>
                <a:gd name="T34" fmla="*/ 28 w 214"/>
                <a:gd name="T35" fmla="*/ 17 h 152"/>
                <a:gd name="T36" fmla="*/ 17 w 214"/>
                <a:gd name="T37" fmla="*/ 25 h 152"/>
                <a:gd name="T38" fmla="*/ 8 w 214"/>
                <a:gd name="T39" fmla="*/ 39 h 152"/>
                <a:gd name="T40" fmla="*/ 3 w 214"/>
                <a:gd name="T41" fmla="*/ 53 h 152"/>
                <a:gd name="T42" fmla="*/ 3 w 214"/>
                <a:gd name="T43" fmla="*/ 53 h 152"/>
                <a:gd name="T44" fmla="*/ 0 w 214"/>
                <a:gd name="T45" fmla="*/ 68 h 152"/>
                <a:gd name="T46" fmla="*/ 3 w 214"/>
                <a:gd name="T47" fmla="*/ 82 h 152"/>
                <a:gd name="T48" fmla="*/ 8 w 214"/>
                <a:gd name="T49" fmla="*/ 96 h 152"/>
                <a:gd name="T50" fmla="*/ 17 w 214"/>
                <a:gd name="T51" fmla="*/ 110 h 152"/>
                <a:gd name="T52" fmla="*/ 28 w 214"/>
                <a:gd name="T53" fmla="*/ 124 h 152"/>
                <a:gd name="T54" fmla="*/ 42 w 214"/>
                <a:gd name="T55" fmla="*/ 135 h 152"/>
                <a:gd name="T56" fmla="*/ 56 w 214"/>
                <a:gd name="T57" fmla="*/ 144 h 152"/>
                <a:gd name="T58" fmla="*/ 76 w 214"/>
                <a:gd name="T59" fmla="*/ 149 h 152"/>
                <a:gd name="T60" fmla="*/ 76 w 214"/>
                <a:gd name="T61" fmla="*/ 149 h 152"/>
                <a:gd name="T62" fmla="*/ 90 w 214"/>
                <a:gd name="T63" fmla="*/ 152 h 152"/>
                <a:gd name="T64" fmla="*/ 107 w 214"/>
                <a:gd name="T65" fmla="*/ 152 h 152"/>
                <a:gd name="T66" fmla="*/ 121 w 214"/>
                <a:gd name="T67" fmla="*/ 152 h 152"/>
                <a:gd name="T68" fmla="*/ 135 w 214"/>
                <a:gd name="T69" fmla="*/ 149 h 152"/>
                <a:gd name="T70" fmla="*/ 149 w 214"/>
                <a:gd name="T71" fmla="*/ 146 h 152"/>
                <a:gd name="T72" fmla="*/ 160 w 214"/>
                <a:gd name="T73" fmla="*/ 138 h 152"/>
                <a:gd name="T74" fmla="*/ 169 w 214"/>
                <a:gd name="T75" fmla="*/ 132 h 152"/>
                <a:gd name="T76" fmla="*/ 177 w 214"/>
                <a:gd name="T77" fmla="*/ 121 h 152"/>
                <a:gd name="T78" fmla="*/ 177 w 214"/>
                <a:gd name="T79" fmla="*/ 121 h 152"/>
                <a:gd name="T80" fmla="*/ 186 w 214"/>
                <a:gd name="T81" fmla="*/ 127 h 152"/>
                <a:gd name="T82" fmla="*/ 186 w 214"/>
                <a:gd name="T83" fmla="*/ 127 h 152"/>
                <a:gd name="T84" fmla="*/ 194 w 214"/>
                <a:gd name="T85" fmla="*/ 127 h 152"/>
                <a:gd name="T86" fmla="*/ 203 w 214"/>
                <a:gd name="T87" fmla="*/ 127 h 152"/>
                <a:gd name="T88" fmla="*/ 211 w 214"/>
                <a:gd name="T89" fmla="*/ 121 h 152"/>
                <a:gd name="T90" fmla="*/ 214 w 214"/>
                <a:gd name="T91" fmla="*/ 115 h 152"/>
                <a:gd name="T92" fmla="*/ 214 w 214"/>
                <a:gd name="T93" fmla="*/ 115 h 152"/>
                <a:gd name="T94" fmla="*/ 214 w 214"/>
                <a:gd name="T95" fmla="*/ 110 h 152"/>
                <a:gd name="T96" fmla="*/ 211 w 214"/>
                <a:gd name="T97" fmla="*/ 101 h 152"/>
                <a:gd name="T98" fmla="*/ 203 w 214"/>
                <a:gd name="T99" fmla="*/ 96 h 152"/>
                <a:gd name="T100" fmla="*/ 194 w 214"/>
                <a:gd name="T101" fmla="*/ 93 h 152"/>
                <a:gd name="T102" fmla="*/ 194 w 214"/>
                <a:gd name="T103" fmla="*/ 93 h 1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4"/>
                <a:gd name="T157" fmla="*/ 0 h 152"/>
                <a:gd name="T158" fmla="*/ 214 w 214"/>
                <a:gd name="T159" fmla="*/ 152 h 1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4" h="152">
                  <a:moveTo>
                    <a:pt x="194" y="93"/>
                  </a:moveTo>
                  <a:lnTo>
                    <a:pt x="194" y="93"/>
                  </a:lnTo>
                  <a:lnTo>
                    <a:pt x="189" y="93"/>
                  </a:lnTo>
                  <a:lnTo>
                    <a:pt x="189" y="79"/>
                  </a:lnTo>
                  <a:lnTo>
                    <a:pt x="186" y="65"/>
                  </a:lnTo>
                  <a:lnTo>
                    <a:pt x="180" y="51"/>
                  </a:lnTo>
                  <a:lnTo>
                    <a:pt x="172" y="39"/>
                  </a:lnTo>
                  <a:lnTo>
                    <a:pt x="160" y="28"/>
                  </a:lnTo>
                  <a:lnTo>
                    <a:pt x="146" y="20"/>
                  </a:lnTo>
                  <a:lnTo>
                    <a:pt x="132" y="11"/>
                  </a:lnTo>
                  <a:lnTo>
                    <a:pt x="115" y="6"/>
                  </a:lnTo>
                  <a:lnTo>
                    <a:pt x="96" y="0"/>
                  </a:lnTo>
                  <a:lnTo>
                    <a:pt x="76" y="0"/>
                  </a:lnTo>
                  <a:lnTo>
                    <a:pt x="59" y="3"/>
                  </a:lnTo>
                  <a:lnTo>
                    <a:pt x="42" y="8"/>
                  </a:lnTo>
                  <a:lnTo>
                    <a:pt x="28" y="17"/>
                  </a:lnTo>
                  <a:lnTo>
                    <a:pt x="17" y="25"/>
                  </a:lnTo>
                  <a:lnTo>
                    <a:pt x="8" y="39"/>
                  </a:lnTo>
                  <a:lnTo>
                    <a:pt x="3" y="53"/>
                  </a:lnTo>
                  <a:lnTo>
                    <a:pt x="0" y="68"/>
                  </a:lnTo>
                  <a:lnTo>
                    <a:pt x="3" y="82"/>
                  </a:lnTo>
                  <a:lnTo>
                    <a:pt x="8" y="96"/>
                  </a:lnTo>
                  <a:lnTo>
                    <a:pt x="17" y="110"/>
                  </a:lnTo>
                  <a:lnTo>
                    <a:pt x="28" y="124"/>
                  </a:lnTo>
                  <a:lnTo>
                    <a:pt x="42" y="135"/>
                  </a:lnTo>
                  <a:lnTo>
                    <a:pt x="56" y="144"/>
                  </a:lnTo>
                  <a:lnTo>
                    <a:pt x="76" y="149"/>
                  </a:lnTo>
                  <a:lnTo>
                    <a:pt x="90" y="152"/>
                  </a:lnTo>
                  <a:lnTo>
                    <a:pt x="107" y="152"/>
                  </a:lnTo>
                  <a:lnTo>
                    <a:pt x="121" y="152"/>
                  </a:lnTo>
                  <a:lnTo>
                    <a:pt x="135" y="149"/>
                  </a:lnTo>
                  <a:lnTo>
                    <a:pt x="149" y="146"/>
                  </a:lnTo>
                  <a:lnTo>
                    <a:pt x="160" y="138"/>
                  </a:lnTo>
                  <a:lnTo>
                    <a:pt x="169" y="132"/>
                  </a:lnTo>
                  <a:lnTo>
                    <a:pt x="177" y="121"/>
                  </a:lnTo>
                  <a:lnTo>
                    <a:pt x="186" y="127"/>
                  </a:lnTo>
                  <a:lnTo>
                    <a:pt x="194" y="127"/>
                  </a:lnTo>
                  <a:lnTo>
                    <a:pt x="203" y="127"/>
                  </a:lnTo>
                  <a:lnTo>
                    <a:pt x="211" y="121"/>
                  </a:lnTo>
                  <a:lnTo>
                    <a:pt x="214" y="115"/>
                  </a:lnTo>
                  <a:lnTo>
                    <a:pt x="214" y="110"/>
                  </a:lnTo>
                  <a:lnTo>
                    <a:pt x="211" y="101"/>
                  </a:lnTo>
                  <a:lnTo>
                    <a:pt x="203" y="96"/>
                  </a:lnTo>
                  <a:lnTo>
                    <a:pt x="194" y="93"/>
                  </a:lnTo>
                  <a:close/>
                </a:path>
              </a:pathLst>
            </a:custGeom>
            <a:solidFill>
              <a:srgbClr val="FFFFFF"/>
            </a:solidFill>
            <a:ln w="9525">
              <a:noFill/>
              <a:round/>
              <a:headEnd/>
              <a:tailEnd/>
            </a:ln>
          </p:spPr>
          <p:txBody>
            <a:bodyPr/>
            <a:lstStyle/>
            <a:p>
              <a:endParaRPr lang="en-US"/>
            </a:p>
          </p:txBody>
        </p:sp>
        <p:sp>
          <p:nvSpPr>
            <p:cNvPr id="103443" name="Freeform 16"/>
            <p:cNvSpPr>
              <a:spLocks/>
            </p:cNvSpPr>
            <p:nvPr/>
          </p:nvSpPr>
          <p:spPr bwMode="auto">
            <a:xfrm>
              <a:off x="4836" y="3327"/>
              <a:ext cx="118" cy="152"/>
            </a:xfrm>
            <a:custGeom>
              <a:avLst/>
              <a:gdLst>
                <a:gd name="T0" fmla="*/ 50 w 118"/>
                <a:gd name="T1" fmla="*/ 56 h 152"/>
                <a:gd name="T2" fmla="*/ 50 w 118"/>
                <a:gd name="T3" fmla="*/ 56 h 152"/>
                <a:gd name="T4" fmla="*/ 53 w 118"/>
                <a:gd name="T5" fmla="*/ 48 h 152"/>
                <a:gd name="T6" fmla="*/ 59 w 118"/>
                <a:gd name="T7" fmla="*/ 37 h 152"/>
                <a:gd name="T8" fmla="*/ 67 w 118"/>
                <a:gd name="T9" fmla="*/ 31 h 152"/>
                <a:gd name="T10" fmla="*/ 76 w 118"/>
                <a:gd name="T11" fmla="*/ 23 h 152"/>
                <a:gd name="T12" fmla="*/ 95 w 118"/>
                <a:gd name="T13" fmla="*/ 11 h 152"/>
                <a:gd name="T14" fmla="*/ 118 w 118"/>
                <a:gd name="T15" fmla="*/ 6 h 152"/>
                <a:gd name="T16" fmla="*/ 118 w 118"/>
                <a:gd name="T17" fmla="*/ 6 h 152"/>
                <a:gd name="T18" fmla="*/ 112 w 118"/>
                <a:gd name="T19" fmla="*/ 6 h 152"/>
                <a:gd name="T20" fmla="*/ 112 w 118"/>
                <a:gd name="T21" fmla="*/ 6 h 152"/>
                <a:gd name="T22" fmla="*/ 95 w 118"/>
                <a:gd name="T23" fmla="*/ 0 h 152"/>
                <a:gd name="T24" fmla="*/ 76 w 118"/>
                <a:gd name="T25" fmla="*/ 0 h 152"/>
                <a:gd name="T26" fmla="*/ 59 w 118"/>
                <a:gd name="T27" fmla="*/ 3 h 152"/>
                <a:gd name="T28" fmla="*/ 42 w 118"/>
                <a:gd name="T29" fmla="*/ 9 h 152"/>
                <a:gd name="T30" fmla="*/ 28 w 118"/>
                <a:gd name="T31" fmla="*/ 17 h 152"/>
                <a:gd name="T32" fmla="*/ 17 w 118"/>
                <a:gd name="T33" fmla="*/ 25 h 152"/>
                <a:gd name="T34" fmla="*/ 8 w 118"/>
                <a:gd name="T35" fmla="*/ 37 h 152"/>
                <a:gd name="T36" fmla="*/ 3 w 118"/>
                <a:gd name="T37" fmla="*/ 51 h 152"/>
                <a:gd name="T38" fmla="*/ 3 w 118"/>
                <a:gd name="T39" fmla="*/ 51 h 152"/>
                <a:gd name="T40" fmla="*/ 0 w 118"/>
                <a:gd name="T41" fmla="*/ 68 h 152"/>
                <a:gd name="T42" fmla="*/ 0 w 118"/>
                <a:gd name="T43" fmla="*/ 82 h 152"/>
                <a:gd name="T44" fmla="*/ 5 w 118"/>
                <a:gd name="T45" fmla="*/ 96 h 152"/>
                <a:gd name="T46" fmla="*/ 14 w 118"/>
                <a:gd name="T47" fmla="*/ 110 h 152"/>
                <a:gd name="T48" fmla="*/ 25 w 118"/>
                <a:gd name="T49" fmla="*/ 124 h 152"/>
                <a:gd name="T50" fmla="*/ 39 w 118"/>
                <a:gd name="T51" fmla="*/ 135 h 152"/>
                <a:gd name="T52" fmla="*/ 56 w 118"/>
                <a:gd name="T53" fmla="*/ 144 h 152"/>
                <a:gd name="T54" fmla="*/ 73 w 118"/>
                <a:gd name="T55" fmla="*/ 149 h 152"/>
                <a:gd name="T56" fmla="*/ 73 w 118"/>
                <a:gd name="T57" fmla="*/ 149 h 152"/>
                <a:gd name="T58" fmla="*/ 98 w 118"/>
                <a:gd name="T59" fmla="*/ 152 h 152"/>
                <a:gd name="T60" fmla="*/ 118 w 118"/>
                <a:gd name="T61" fmla="*/ 152 h 152"/>
                <a:gd name="T62" fmla="*/ 118 w 118"/>
                <a:gd name="T63" fmla="*/ 152 h 152"/>
                <a:gd name="T64" fmla="*/ 101 w 118"/>
                <a:gd name="T65" fmla="*/ 147 h 152"/>
                <a:gd name="T66" fmla="*/ 87 w 118"/>
                <a:gd name="T67" fmla="*/ 138 h 152"/>
                <a:gd name="T68" fmla="*/ 73 w 118"/>
                <a:gd name="T69" fmla="*/ 127 h 152"/>
                <a:gd name="T70" fmla="*/ 62 w 118"/>
                <a:gd name="T71" fmla="*/ 113 h 152"/>
                <a:gd name="T72" fmla="*/ 53 w 118"/>
                <a:gd name="T73" fmla="*/ 101 h 152"/>
                <a:gd name="T74" fmla="*/ 50 w 118"/>
                <a:gd name="T75" fmla="*/ 87 h 152"/>
                <a:gd name="T76" fmla="*/ 48 w 118"/>
                <a:gd name="T77" fmla="*/ 71 h 152"/>
                <a:gd name="T78" fmla="*/ 50 w 118"/>
                <a:gd name="T79" fmla="*/ 56 h 152"/>
                <a:gd name="T80" fmla="*/ 50 w 118"/>
                <a:gd name="T81" fmla="*/ 56 h 1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8"/>
                <a:gd name="T124" fmla="*/ 0 h 152"/>
                <a:gd name="T125" fmla="*/ 118 w 118"/>
                <a:gd name="T126" fmla="*/ 152 h 1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8" h="152">
                  <a:moveTo>
                    <a:pt x="50" y="56"/>
                  </a:moveTo>
                  <a:lnTo>
                    <a:pt x="50" y="56"/>
                  </a:lnTo>
                  <a:lnTo>
                    <a:pt x="53" y="48"/>
                  </a:lnTo>
                  <a:lnTo>
                    <a:pt x="59" y="37"/>
                  </a:lnTo>
                  <a:lnTo>
                    <a:pt x="67" y="31"/>
                  </a:lnTo>
                  <a:lnTo>
                    <a:pt x="76" y="23"/>
                  </a:lnTo>
                  <a:lnTo>
                    <a:pt x="95" y="11"/>
                  </a:lnTo>
                  <a:lnTo>
                    <a:pt x="118" y="6"/>
                  </a:lnTo>
                  <a:lnTo>
                    <a:pt x="112" y="6"/>
                  </a:lnTo>
                  <a:lnTo>
                    <a:pt x="95" y="0"/>
                  </a:lnTo>
                  <a:lnTo>
                    <a:pt x="76" y="0"/>
                  </a:lnTo>
                  <a:lnTo>
                    <a:pt x="59" y="3"/>
                  </a:lnTo>
                  <a:lnTo>
                    <a:pt x="42" y="9"/>
                  </a:lnTo>
                  <a:lnTo>
                    <a:pt x="28" y="17"/>
                  </a:lnTo>
                  <a:lnTo>
                    <a:pt x="17" y="25"/>
                  </a:lnTo>
                  <a:lnTo>
                    <a:pt x="8" y="37"/>
                  </a:lnTo>
                  <a:lnTo>
                    <a:pt x="3" y="51"/>
                  </a:lnTo>
                  <a:lnTo>
                    <a:pt x="0" y="68"/>
                  </a:lnTo>
                  <a:lnTo>
                    <a:pt x="0" y="82"/>
                  </a:lnTo>
                  <a:lnTo>
                    <a:pt x="5" y="96"/>
                  </a:lnTo>
                  <a:lnTo>
                    <a:pt x="14" y="110"/>
                  </a:lnTo>
                  <a:lnTo>
                    <a:pt x="25" y="124"/>
                  </a:lnTo>
                  <a:lnTo>
                    <a:pt x="39" y="135"/>
                  </a:lnTo>
                  <a:lnTo>
                    <a:pt x="56" y="144"/>
                  </a:lnTo>
                  <a:lnTo>
                    <a:pt x="73" y="149"/>
                  </a:lnTo>
                  <a:lnTo>
                    <a:pt x="98" y="152"/>
                  </a:lnTo>
                  <a:lnTo>
                    <a:pt x="118" y="152"/>
                  </a:lnTo>
                  <a:lnTo>
                    <a:pt x="101" y="147"/>
                  </a:lnTo>
                  <a:lnTo>
                    <a:pt x="87" y="138"/>
                  </a:lnTo>
                  <a:lnTo>
                    <a:pt x="73" y="127"/>
                  </a:lnTo>
                  <a:lnTo>
                    <a:pt x="62" y="113"/>
                  </a:lnTo>
                  <a:lnTo>
                    <a:pt x="53" y="101"/>
                  </a:lnTo>
                  <a:lnTo>
                    <a:pt x="50" y="87"/>
                  </a:lnTo>
                  <a:lnTo>
                    <a:pt x="48" y="71"/>
                  </a:lnTo>
                  <a:lnTo>
                    <a:pt x="50" y="56"/>
                  </a:lnTo>
                  <a:close/>
                </a:path>
              </a:pathLst>
            </a:custGeom>
            <a:solidFill>
              <a:srgbClr val="CCCCCC"/>
            </a:solidFill>
            <a:ln w="9525">
              <a:noFill/>
              <a:round/>
              <a:headEnd/>
              <a:tailEnd/>
            </a:ln>
          </p:spPr>
          <p:txBody>
            <a:bodyPr/>
            <a:lstStyle/>
            <a:p>
              <a:endParaRPr lang="en-US"/>
            </a:p>
          </p:txBody>
        </p:sp>
        <p:sp>
          <p:nvSpPr>
            <p:cNvPr id="103444" name="Freeform 17"/>
            <p:cNvSpPr>
              <a:spLocks/>
            </p:cNvSpPr>
            <p:nvPr/>
          </p:nvSpPr>
          <p:spPr bwMode="auto">
            <a:xfrm>
              <a:off x="4830" y="3324"/>
              <a:ext cx="222" cy="161"/>
            </a:xfrm>
            <a:custGeom>
              <a:avLst/>
              <a:gdLst>
                <a:gd name="T0" fmla="*/ 200 w 222"/>
                <a:gd name="T1" fmla="*/ 93 h 161"/>
                <a:gd name="T2" fmla="*/ 200 w 222"/>
                <a:gd name="T3" fmla="*/ 93 h 161"/>
                <a:gd name="T4" fmla="*/ 197 w 222"/>
                <a:gd name="T5" fmla="*/ 79 h 161"/>
                <a:gd name="T6" fmla="*/ 189 w 222"/>
                <a:gd name="T7" fmla="*/ 82 h 161"/>
                <a:gd name="T8" fmla="*/ 189 w 222"/>
                <a:gd name="T9" fmla="*/ 99 h 161"/>
                <a:gd name="T10" fmla="*/ 197 w 222"/>
                <a:gd name="T11" fmla="*/ 102 h 161"/>
                <a:gd name="T12" fmla="*/ 211 w 222"/>
                <a:gd name="T13" fmla="*/ 107 h 161"/>
                <a:gd name="T14" fmla="*/ 214 w 222"/>
                <a:gd name="T15" fmla="*/ 119 h 161"/>
                <a:gd name="T16" fmla="*/ 211 w 222"/>
                <a:gd name="T17" fmla="*/ 121 h 161"/>
                <a:gd name="T18" fmla="*/ 200 w 222"/>
                <a:gd name="T19" fmla="*/ 127 h 161"/>
                <a:gd name="T20" fmla="*/ 192 w 222"/>
                <a:gd name="T21" fmla="*/ 124 h 161"/>
                <a:gd name="T22" fmla="*/ 180 w 222"/>
                <a:gd name="T23" fmla="*/ 121 h 161"/>
                <a:gd name="T24" fmla="*/ 177 w 222"/>
                <a:gd name="T25" fmla="*/ 124 h 161"/>
                <a:gd name="T26" fmla="*/ 161 w 222"/>
                <a:gd name="T27" fmla="*/ 138 h 161"/>
                <a:gd name="T28" fmla="*/ 138 w 222"/>
                <a:gd name="T29" fmla="*/ 150 h 161"/>
                <a:gd name="T30" fmla="*/ 110 w 222"/>
                <a:gd name="T31" fmla="*/ 152 h 161"/>
                <a:gd name="T32" fmla="*/ 82 w 222"/>
                <a:gd name="T33" fmla="*/ 150 h 161"/>
                <a:gd name="T34" fmla="*/ 65 w 222"/>
                <a:gd name="T35" fmla="*/ 141 h 161"/>
                <a:gd name="T36" fmla="*/ 37 w 222"/>
                <a:gd name="T37" fmla="*/ 124 h 161"/>
                <a:gd name="T38" fmla="*/ 17 w 222"/>
                <a:gd name="T39" fmla="*/ 99 h 161"/>
                <a:gd name="T40" fmla="*/ 9 w 222"/>
                <a:gd name="T41" fmla="*/ 71 h 161"/>
                <a:gd name="T42" fmla="*/ 11 w 222"/>
                <a:gd name="T43" fmla="*/ 57 h 161"/>
                <a:gd name="T44" fmla="*/ 25 w 222"/>
                <a:gd name="T45" fmla="*/ 31 h 161"/>
                <a:gd name="T46" fmla="*/ 51 w 222"/>
                <a:gd name="T47" fmla="*/ 14 h 161"/>
                <a:gd name="T48" fmla="*/ 82 w 222"/>
                <a:gd name="T49" fmla="*/ 9 h 161"/>
                <a:gd name="T50" fmla="*/ 118 w 222"/>
                <a:gd name="T51" fmla="*/ 12 h 161"/>
                <a:gd name="T52" fmla="*/ 132 w 222"/>
                <a:gd name="T53" fmla="*/ 17 h 161"/>
                <a:gd name="T54" fmla="*/ 158 w 222"/>
                <a:gd name="T55" fmla="*/ 31 h 161"/>
                <a:gd name="T56" fmla="*/ 175 w 222"/>
                <a:gd name="T57" fmla="*/ 51 h 161"/>
                <a:gd name="T58" fmla="*/ 186 w 222"/>
                <a:gd name="T59" fmla="*/ 71 h 161"/>
                <a:gd name="T60" fmla="*/ 189 w 222"/>
                <a:gd name="T61" fmla="*/ 82 h 161"/>
                <a:gd name="T62" fmla="*/ 197 w 222"/>
                <a:gd name="T63" fmla="*/ 79 h 161"/>
                <a:gd name="T64" fmla="*/ 189 w 222"/>
                <a:gd name="T65" fmla="*/ 54 h 161"/>
                <a:gd name="T66" fmla="*/ 172 w 222"/>
                <a:gd name="T67" fmla="*/ 34 h 161"/>
                <a:gd name="T68" fmla="*/ 149 w 222"/>
                <a:gd name="T69" fmla="*/ 14 h 161"/>
                <a:gd name="T70" fmla="*/ 121 w 222"/>
                <a:gd name="T71" fmla="*/ 3 h 161"/>
                <a:gd name="T72" fmla="*/ 101 w 222"/>
                <a:gd name="T73" fmla="*/ 0 h 161"/>
                <a:gd name="T74" fmla="*/ 62 w 222"/>
                <a:gd name="T75" fmla="*/ 3 h 161"/>
                <a:gd name="T76" fmla="*/ 31 w 222"/>
                <a:gd name="T77" fmla="*/ 14 h 161"/>
                <a:gd name="T78" fmla="*/ 9 w 222"/>
                <a:gd name="T79" fmla="*/ 40 h 161"/>
                <a:gd name="T80" fmla="*/ 3 w 222"/>
                <a:gd name="T81" fmla="*/ 54 h 161"/>
                <a:gd name="T82" fmla="*/ 3 w 222"/>
                <a:gd name="T83" fmla="*/ 85 h 161"/>
                <a:gd name="T84" fmla="*/ 17 w 222"/>
                <a:gd name="T85" fmla="*/ 116 h 161"/>
                <a:gd name="T86" fmla="*/ 42 w 222"/>
                <a:gd name="T87" fmla="*/ 141 h 161"/>
                <a:gd name="T88" fmla="*/ 79 w 222"/>
                <a:gd name="T89" fmla="*/ 158 h 161"/>
                <a:gd name="T90" fmla="*/ 93 w 222"/>
                <a:gd name="T91" fmla="*/ 161 h 161"/>
                <a:gd name="T92" fmla="*/ 124 w 222"/>
                <a:gd name="T93" fmla="*/ 161 h 161"/>
                <a:gd name="T94" fmla="*/ 152 w 222"/>
                <a:gd name="T95" fmla="*/ 155 h 161"/>
                <a:gd name="T96" fmla="*/ 175 w 222"/>
                <a:gd name="T97" fmla="*/ 141 h 161"/>
                <a:gd name="T98" fmla="*/ 183 w 222"/>
                <a:gd name="T99" fmla="*/ 133 h 161"/>
                <a:gd name="T100" fmla="*/ 189 w 222"/>
                <a:gd name="T101" fmla="*/ 135 h 161"/>
                <a:gd name="T102" fmla="*/ 211 w 222"/>
                <a:gd name="T103" fmla="*/ 133 h 161"/>
                <a:gd name="T104" fmla="*/ 222 w 222"/>
                <a:gd name="T105" fmla="*/ 121 h 161"/>
                <a:gd name="T106" fmla="*/ 222 w 222"/>
                <a:gd name="T107" fmla="*/ 113 h 161"/>
                <a:gd name="T108" fmla="*/ 211 w 222"/>
                <a:gd name="T109" fmla="*/ 96 h 161"/>
                <a:gd name="T110" fmla="*/ 200 w 222"/>
                <a:gd name="T111" fmla="*/ 93 h 1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2"/>
                <a:gd name="T169" fmla="*/ 0 h 161"/>
                <a:gd name="T170" fmla="*/ 222 w 222"/>
                <a:gd name="T171" fmla="*/ 161 h 1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2" h="161">
                  <a:moveTo>
                    <a:pt x="200" y="93"/>
                  </a:moveTo>
                  <a:lnTo>
                    <a:pt x="200" y="93"/>
                  </a:lnTo>
                  <a:lnTo>
                    <a:pt x="197" y="79"/>
                  </a:lnTo>
                  <a:lnTo>
                    <a:pt x="189" y="82"/>
                  </a:lnTo>
                  <a:lnTo>
                    <a:pt x="189" y="96"/>
                  </a:lnTo>
                  <a:lnTo>
                    <a:pt x="189" y="99"/>
                  </a:lnTo>
                  <a:lnTo>
                    <a:pt x="197" y="102"/>
                  </a:lnTo>
                  <a:lnTo>
                    <a:pt x="206" y="104"/>
                  </a:lnTo>
                  <a:lnTo>
                    <a:pt x="211" y="107"/>
                  </a:lnTo>
                  <a:lnTo>
                    <a:pt x="214" y="113"/>
                  </a:lnTo>
                  <a:lnTo>
                    <a:pt x="214" y="119"/>
                  </a:lnTo>
                  <a:lnTo>
                    <a:pt x="211" y="121"/>
                  </a:lnTo>
                  <a:lnTo>
                    <a:pt x="206" y="124"/>
                  </a:lnTo>
                  <a:lnTo>
                    <a:pt x="200" y="127"/>
                  </a:lnTo>
                  <a:lnTo>
                    <a:pt x="192" y="124"/>
                  </a:lnTo>
                  <a:lnTo>
                    <a:pt x="186" y="121"/>
                  </a:lnTo>
                  <a:lnTo>
                    <a:pt x="180" y="121"/>
                  </a:lnTo>
                  <a:lnTo>
                    <a:pt x="177" y="124"/>
                  </a:lnTo>
                  <a:lnTo>
                    <a:pt x="172" y="133"/>
                  </a:lnTo>
                  <a:lnTo>
                    <a:pt x="161" y="138"/>
                  </a:lnTo>
                  <a:lnTo>
                    <a:pt x="149" y="144"/>
                  </a:lnTo>
                  <a:lnTo>
                    <a:pt x="138" y="150"/>
                  </a:lnTo>
                  <a:lnTo>
                    <a:pt x="124" y="152"/>
                  </a:lnTo>
                  <a:lnTo>
                    <a:pt x="110" y="152"/>
                  </a:lnTo>
                  <a:lnTo>
                    <a:pt x="96" y="152"/>
                  </a:lnTo>
                  <a:lnTo>
                    <a:pt x="82" y="150"/>
                  </a:lnTo>
                  <a:lnTo>
                    <a:pt x="65" y="141"/>
                  </a:lnTo>
                  <a:lnTo>
                    <a:pt x="48" y="133"/>
                  </a:lnTo>
                  <a:lnTo>
                    <a:pt x="37" y="124"/>
                  </a:lnTo>
                  <a:lnTo>
                    <a:pt x="25" y="110"/>
                  </a:lnTo>
                  <a:lnTo>
                    <a:pt x="17" y="99"/>
                  </a:lnTo>
                  <a:lnTo>
                    <a:pt x="11" y="85"/>
                  </a:lnTo>
                  <a:lnTo>
                    <a:pt x="9" y="71"/>
                  </a:lnTo>
                  <a:lnTo>
                    <a:pt x="11" y="57"/>
                  </a:lnTo>
                  <a:lnTo>
                    <a:pt x="17" y="43"/>
                  </a:lnTo>
                  <a:lnTo>
                    <a:pt x="25" y="31"/>
                  </a:lnTo>
                  <a:lnTo>
                    <a:pt x="37" y="23"/>
                  </a:lnTo>
                  <a:lnTo>
                    <a:pt x="51" y="14"/>
                  </a:lnTo>
                  <a:lnTo>
                    <a:pt x="65" y="12"/>
                  </a:lnTo>
                  <a:lnTo>
                    <a:pt x="82" y="9"/>
                  </a:lnTo>
                  <a:lnTo>
                    <a:pt x="101" y="9"/>
                  </a:lnTo>
                  <a:lnTo>
                    <a:pt x="118" y="12"/>
                  </a:lnTo>
                  <a:lnTo>
                    <a:pt x="132" y="17"/>
                  </a:lnTo>
                  <a:lnTo>
                    <a:pt x="146" y="23"/>
                  </a:lnTo>
                  <a:lnTo>
                    <a:pt x="158" y="31"/>
                  </a:lnTo>
                  <a:lnTo>
                    <a:pt x="166" y="40"/>
                  </a:lnTo>
                  <a:lnTo>
                    <a:pt x="175" y="51"/>
                  </a:lnTo>
                  <a:lnTo>
                    <a:pt x="183" y="59"/>
                  </a:lnTo>
                  <a:lnTo>
                    <a:pt x="186" y="71"/>
                  </a:lnTo>
                  <a:lnTo>
                    <a:pt x="189" y="82"/>
                  </a:lnTo>
                  <a:lnTo>
                    <a:pt x="197" y="79"/>
                  </a:lnTo>
                  <a:lnTo>
                    <a:pt x="194" y="68"/>
                  </a:lnTo>
                  <a:lnTo>
                    <a:pt x="189" y="54"/>
                  </a:lnTo>
                  <a:lnTo>
                    <a:pt x="183" y="43"/>
                  </a:lnTo>
                  <a:lnTo>
                    <a:pt x="172" y="34"/>
                  </a:lnTo>
                  <a:lnTo>
                    <a:pt x="163" y="23"/>
                  </a:lnTo>
                  <a:lnTo>
                    <a:pt x="149" y="14"/>
                  </a:lnTo>
                  <a:lnTo>
                    <a:pt x="135" y="9"/>
                  </a:lnTo>
                  <a:lnTo>
                    <a:pt x="121" y="3"/>
                  </a:lnTo>
                  <a:lnTo>
                    <a:pt x="101" y="0"/>
                  </a:lnTo>
                  <a:lnTo>
                    <a:pt x="82" y="0"/>
                  </a:lnTo>
                  <a:lnTo>
                    <a:pt x="62" y="3"/>
                  </a:lnTo>
                  <a:lnTo>
                    <a:pt x="45" y="9"/>
                  </a:lnTo>
                  <a:lnTo>
                    <a:pt x="31" y="14"/>
                  </a:lnTo>
                  <a:lnTo>
                    <a:pt x="20" y="26"/>
                  </a:lnTo>
                  <a:lnTo>
                    <a:pt x="9" y="40"/>
                  </a:lnTo>
                  <a:lnTo>
                    <a:pt x="3" y="54"/>
                  </a:lnTo>
                  <a:lnTo>
                    <a:pt x="0" y="71"/>
                  </a:lnTo>
                  <a:lnTo>
                    <a:pt x="3" y="85"/>
                  </a:lnTo>
                  <a:lnTo>
                    <a:pt x="9" y="102"/>
                  </a:lnTo>
                  <a:lnTo>
                    <a:pt x="17" y="116"/>
                  </a:lnTo>
                  <a:lnTo>
                    <a:pt x="28" y="130"/>
                  </a:lnTo>
                  <a:lnTo>
                    <a:pt x="42" y="141"/>
                  </a:lnTo>
                  <a:lnTo>
                    <a:pt x="59" y="150"/>
                  </a:lnTo>
                  <a:lnTo>
                    <a:pt x="79" y="158"/>
                  </a:lnTo>
                  <a:lnTo>
                    <a:pt x="93" y="161"/>
                  </a:lnTo>
                  <a:lnTo>
                    <a:pt x="110" y="161"/>
                  </a:lnTo>
                  <a:lnTo>
                    <a:pt x="124" y="161"/>
                  </a:lnTo>
                  <a:lnTo>
                    <a:pt x="138" y="158"/>
                  </a:lnTo>
                  <a:lnTo>
                    <a:pt x="152" y="155"/>
                  </a:lnTo>
                  <a:lnTo>
                    <a:pt x="163" y="150"/>
                  </a:lnTo>
                  <a:lnTo>
                    <a:pt x="175" y="141"/>
                  </a:lnTo>
                  <a:lnTo>
                    <a:pt x="183" y="133"/>
                  </a:lnTo>
                  <a:lnTo>
                    <a:pt x="189" y="135"/>
                  </a:lnTo>
                  <a:lnTo>
                    <a:pt x="200" y="135"/>
                  </a:lnTo>
                  <a:lnTo>
                    <a:pt x="211" y="133"/>
                  </a:lnTo>
                  <a:lnTo>
                    <a:pt x="220" y="130"/>
                  </a:lnTo>
                  <a:lnTo>
                    <a:pt x="222" y="121"/>
                  </a:lnTo>
                  <a:lnTo>
                    <a:pt x="222" y="113"/>
                  </a:lnTo>
                  <a:lnTo>
                    <a:pt x="220" y="104"/>
                  </a:lnTo>
                  <a:lnTo>
                    <a:pt x="211" y="96"/>
                  </a:lnTo>
                  <a:lnTo>
                    <a:pt x="200" y="93"/>
                  </a:lnTo>
                  <a:close/>
                </a:path>
              </a:pathLst>
            </a:custGeom>
            <a:solidFill>
              <a:srgbClr val="000000"/>
            </a:solidFill>
            <a:ln w="9525">
              <a:noFill/>
              <a:round/>
              <a:headEnd/>
              <a:tailEnd/>
            </a:ln>
          </p:spPr>
          <p:txBody>
            <a:bodyPr/>
            <a:lstStyle/>
            <a:p>
              <a:endParaRPr lang="en-US"/>
            </a:p>
          </p:txBody>
        </p:sp>
        <p:sp>
          <p:nvSpPr>
            <p:cNvPr id="103445" name="Freeform 18"/>
            <p:cNvSpPr>
              <a:spLocks/>
            </p:cNvSpPr>
            <p:nvPr/>
          </p:nvSpPr>
          <p:spPr bwMode="auto">
            <a:xfrm>
              <a:off x="4948" y="3400"/>
              <a:ext cx="14" cy="14"/>
            </a:xfrm>
            <a:custGeom>
              <a:avLst/>
              <a:gdLst>
                <a:gd name="T0" fmla="*/ 14 w 14"/>
                <a:gd name="T1" fmla="*/ 9 h 14"/>
                <a:gd name="T2" fmla="*/ 14 w 14"/>
                <a:gd name="T3" fmla="*/ 9 h 14"/>
                <a:gd name="T4" fmla="*/ 9 w 14"/>
                <a:gd name="T5" fmla="*/ 12 h 14"/>
                <a:gd name="T6" fmla="*/ 3 w 14"/>
                <a:gd name="T7" fmla="*/ 14 h 14"/>
                <a:gd name="T8" fmla="*/ 3 w 14"/>
                <a:gd name="T9" fmla="*/ 14 h 14"/>
                <a:gd name="T10" fmla="*/ 0 w 14"/>
                <a:gd name="T11" fmla="*/ 9 h 14"/>
                <a:gd name="T12" fmla="*/ 0 w 14"/>
                <a:gd name="T13" fmla="*/ 3 h 14"/>
                <a:gd name="T14" fmla="*/ 0 w 14"/>
                <a:gd name="T15" fmla="*/ 3 h 14"/>
                <a:gd name="T16" fmla="*/ 3 w 14"/>
                <a:gd name="T17" fmla="*/ 0 h 14"/>
                <a:gd name="T18" fmla="*/ 9 w 14"/>
                <a:gd name="T19" fmla="*/ 0 h 14"/>
                <a:gd name="T20" fmla="*/ 9 w 14"/>
                <a:gd name="T21" fmla="*/ 0 h 14"/>
                <a:gd name="T22" fmla="*/ 12 w 14"/>
                <a:gd name="T23" fmla="*/ 3 h 14"/>
                <a:gd name="T24" fmla="*/ 14 w 14"/>
                <a:gd name="T25" fmla="*/ 9 h 14"/>
                <a:gd name="T26" fmla="*/ 14 w 14"/>
                <a:gd name="T27" fmla="*/ 9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9"/>
                  </a:moveTo>
                  <a:lnTo>
                    <a:pt x="14" y="9"/>
                  </a:lnTo>
                  <a:lnTo>
                    <a:pt x="9" y="12"/>
                  </a:lnTo>
                  <a:lnTo>
                    <a:pt x="3" y="14"/>
                  </a:lnTo>
                  <a:lnTo>
                    <a:pt x="0" y="9"/>
                  </a:lnTo>
                  <a:lnTo>
                    <a:pt x="0" y="3"/>
                  </a:lnTo>
                  <a:lnTo>
                    <a:pt x="3" y="0"/>
                  </a:lnTo>
                  <a:lnTo>
                    <a:pt x="9" y="0"/>
                  </a:lnTo>
                  <a:lnTo>
                    <a:pt x="12" y="3"/>
                  </a:lnTo>
                  <a:lnTo>
                    <a:pt x="14" y="9"/>
                  </a:lnTo>
                  <a:close/>
                </a:path>
              </a:pathLst>
            </a:custGeom>
            <a:solidFill>
              <a:srgbClr val="000000"/>
            </a:solidFill>
            <a:ln w="9525">
              <a:noFill/>
              <a:round/>
              <a:headEnd/>
              <a:tailEnd/>
            </a:ln>
          </p:spPr>
          <p:txBody>
            <a:bodyPr/>
            <a:lstStyle/>
            <a:p>
              <a:endParaRPr lang="en-US"/>
            </a:p>
          </p:txBody>
        </p:sp>
        <p:sp>
          <p:nvSpPr>
            <p:cNvPr id="103446" name="Freeform 19"/>
            <p:cNvSpPr>
              <a:spLocks/>
            </p:cNvSpPr>
            <p:nvPr/>
          </p:nvSpPr>
          <p:spPr bwMode="auto">
            <a:xfrm>
              <a:off x="4867" y="3364"/>
              <a:ext cx="11" cy="14"/>
            </a:xfrm>
            <a:custGeom>
              <a:avLst/>
              <a:gdLst>
                <a:gd name="T0" fmla="*/ 11 w 11"/>
                <a:gd name="T1" fmla="*/ 8 h 14"/>
                <a:gd name="T2" fmla="*/ 11 w 11"/>
                <a:gd name="T3" fmla="*/ 8 h 14"/>
                <a:gd name="T4" fmla="*/ 8 w 11"/>
                <a:gd name="T5" fmla="*/ 11 h 14"/>
                <a:gd name="T6" fmla="*/ 2 w 11"/>
                <a:gd name="T7" fmla="*/ 14 h 14"/>
                <a:gd name="T8" fmla="*/ 2 w 11"/>
                <a:gd name="T9" fmla="*/ 14 h 14"/>
                <a:gd name="T10" fmla="*/ 0 w 11"/>
                <a:gd name="T11" fmla="*/ 8 h 14"/>
                <a:gd name="T12" fmla="*/ 0 w 11"/>
                <a:gd name="T13" fmla="*/ 5 h 14"/>
                <a:gd name="T14" fmla="*/ 0 w 11"/>
                <a:gd name="T15" fmla="*/ 5 h 14"/>
                <a:gd name="T16" fmla="*/ 2 w 11"/>
                <a:gd name="T17" fmla="*/ 0 h 14"/>
                <a:gd name="T18" fmla="*/ 8 w 11"/>
                <a:gd name="T19" fmla="*/ 0 h 14"/>
                <a:gd name="T20" fmla="*/ 8 w 11"/>
                <a:gd name="T21" fmla="*/ 0 h 14"/>
                <a:gd name="T22" fmla="*/ 11 w 11"/>
                <a:gd name="T23" fmla="*/ 3 h 14"/>
                <a:gd name="T24" fmla="*/ 11 w 11"/>
                <a:gd name="T25" fmla="*/ 8 h 14"/>
                <a:gd name="T26" fmla="*/ 11 w 11"/>
                <a:gd name="T27" fmla="*/ 8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4"/>
                <a:gd name="T44" fmla="*/ 11 w 11"/>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4">
                  <a:moveTo>
                    <a:pt x="11" y="8"/>
                  </a:moveTo>
                  <a:lnTo>
                    <a:pt x="11" y="8"/>
                  </a:lnTo>
                  <a:lnTo>
                    <a:pt x="8" y="11"/>
                  </a:lnTo>
                  <a:lnTo>
                    <a:pt x="2" y="14"/>
                  </a:lnTo>
                  <a:lnTo>
                    <a:pt x="0" y="8"/>
                  </a:lnTo>
                  <a:lnTo>
                    <a:pt x="0" y="5"/>
                  </a:lnTo>
                  <a:lnTo>
                    <a:pt x="2" y="0"/>
                  </a:lnTo>
                  <a:lnTo>
                    <a:pt x="8" y="0"/>
                  </a:lnTo>
                  <a:lnTo>
                    <a:pt x="11" y="3"/>
                  </a:lnTo>
                  <a:lnTo>
                    <a:pt x="11" y="8"/>
                  </a:lnTo>
                  <a:close/>
                </a:path>
              </a:pathLst>
            </a:custGeom>
            <a:solidFill>
              <a:srgbClr val="000000"/>
            </a:solidFill>
            <a:ln w="9525">
              <a:noFill/>
              <a:round/>
              <a:headEnd/>
              <a:tailEnd/>
            </a:ln>
          </p:spPr>
          <p:txBody>
            <a:bodyPr/>
            <a:lstStyle/>
            <a:p>
              <a:endParaRPr lang="en-US"/>
            </a:p>
          </p:txBody>
        </p:sp>
        <p:sp>
          <p:nvSpPr>
            <p:cNvPr id="103447" name="Freeform 20"/>
            <p:cNvSpPr>
              <a:spLocks/>
            </p:cNvSpPr>
            <p:nvPr/>
          </p:nvSpPr>
          <p:spPr bwMode="auto">
            <a:xfrm>
              <a:off x="4867" y="3392"/>
              <a:ext cx="28" cy="17"/>
            </a:xfrm>
            <a:custGeom>
              <a:avLst/>
              <a:gdLst>
                <a:gd name="T0" fmla="*/ 28 w 28"/>
                <a:gd name="T1" fmla="*/ 11 h 17"/>
                <a:gd name="T2" fmla="*/ 28 w 28"/>
                <a:gd name="T3" fmla="*/ 11 h 17"/>
                <a:gd name="T4" fmla="*/ 25 w 28"/>
                <a:gd name="T5" fmla="*/ 17 h 17"/>
                <a:gd name="T6" fmla="*/ 19 w 28"/>
                <a:gd name="T7" fmla="*/ 17 h 17"/>
                <a:gd name="T8" fmla="*/ 2 w 28"/>
                <a:gd name="T9" fmla="*/ 14 h 17"/>
                <a:gd name="T10" fmla="*/ 2 w 28"/>
                <a:gd name="T11" fmla="*/ 14 h 17"/>
                <a:gd name="T12" fmla="*/ 0 w 28"/>
                <a:gd name="T13" fmla="*/ 8 h 17"/>
                <a:gd name="T14" fmla="*/ 0 w 28"/>
                <a:gd name="T15" fmla="*/ 6 h 17"/>
                <a:gd name="T16" fmla="*/ 0 w 28"/>
                <a:gd name="T17" fmla="*/ 6 h 17"/>
                <a:gd name="T18" fmla="*/ 0 w 28"/>
                <a:gd name="T19" fmla="*/ 6 h 17"/>
                <a:gd name="T20" fmla="*/ 2 w 28"/>
                <a:gd name="T21" fmla="*/ 0 h 17"/>
                <a:gd name="T22" fmla="*/ 8 w 28"/>
                <a:gd name="T23" fmla="*/ 0 h 17"/>
                <a:gd name="T24" fmla="*/ 22 w 28"/>
                <a:gd name="T25" fmla="*/ 3 h 17"/>
                <a:gd name="T26" fmla="*/ 22 w 28"/>
                <a:gd name="T27" fmla="*/ 3 h 17"/>
                <a:gd name="T28" fmla="*/ 28 w 28"/>
                <a:gd name="T29" fmla="*/ 8 h 17"/>
                <a:gd name="T30" fmla="*/ 28 w 28"/>
                <a:gd name="T31" fmla="*/ 11 h 17"/>
                <a:gd name="T32" fmla="*/ 28 w 28"/>
                <a:gd name="T33" fmla="*/ 1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17"/>
                <a:gd name="T53" fmla="*/ 28 w 28"/>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17">
                  <a:moveTo>
                    <a:pt x="28" y="11"/>
                  </a:moveTo>
                  <a:lnTo>
                    <a:pt x="28" y="11"/>
                  </a:lnTo>
                  <a:lnTo>
                    <a:pt x="25" y="17"/>
                  </a:lnTo>
                  <a:lnTo>
                    <a:pt x="19" y="17"/>
                  </a:lnTo>
                  <a:lnTo>
                    <a:pt x="2" y="14"/>
                  </a:lnTo>
                  <a:lnTo>
                    <a:pt x="0" y="8"/>
                  </a:lnTo>
                  <a:lnTo>
                    <a:pt x="0" y="6"/>
                  </a:lnTo>
                  <a:lnTo>
                    <a:pt x="2" y="0"/>
                  </a:lnTo>
                  <a:lnTo>
                    <a:pt x="8" y="0"/>
                  </a:lnTo>
                  <a:lnTo>
                    <a:pt x="22" y="3"/>
                  </a:lnTo>
                  <a:lnTo>
                    <a:pt x="28" y="8"/>
                  </a:lnTo>
                  <a:lnTo>
                    <a:pt x="28" y="11"/>
                  </a:lnTo>
                  <a:close/>
                </a:path>
              </a:pathLst>
            </a:custGeom>
            <a:solidFill>
              <a:srgbClr val="FFFFFF"/>
            </a:solidFill>
            <a:ln w="9525">
              <a:noFill/>
              <a:round/>
              <a:headEnd/>
              <a:tailEnd/>
            </a:ln>
          </p:spPr>
          <p:txBody>
            <a:bodyPr/>
            <a:lstStyle/>
            <a:p>
              <a:endParaRPr lang="en-US"/>
            </a:p>
          </p:txBody>
        </p:sp>
        <p:sp>
          <p:nvSpPr>
            <p:cNvPr id="103448" name="Freeform 21"/>
            <p:cNvSpPr>
              <a:spLocks/>
            </p:cNvSpPr>
            <p:nvPr/>
          </p:nvSpPr>
          <p:spPr bwMode="auto">
            <a:xfrm>
              <a:off x="4824" y="3279"/>
              <a:ext cx="248" cy="155"/>
            </a:xfrm>
            <a:custGeom>
              <a:avLst/>
              <a:gdLst>
                <a:gd name="T0" fmla="*/ 9 w 248"/>
                <a:gd name="T1" fmla="*/ 116 h 155"/>
                <a:gd name="T2" fmla="*/ 9 w 248"/>
                <a:gd name="T3" fmla="*/ 116 h 155"/>
                <a:gd name="T4" fmla="*/ 6 w 248"/>
                <a:gd name="T5" fmla="*/ 104 h 155"/>
                <a:gd name="T6" fmla="*/ 0 w 248"/>
                <a:gd name="T7" fmla="*/ 82 h 155"/>
                <a:gd name="T8" fmla="*/ 0 w 248"/>
                <a:gd name="T9" fmla="*/ 65 h 155"/>
                <a:gd name="T10" fmla="*/ 0 w 248"/>
                <a:gd name="T11" fmla="*/ 51 h 155"/>
                <a:gd name="T12" fmla="*/ 6 w 248"/>
                <a:gd name="T13" fmla="*/ 34 h 155"/>
                <a:gd name="T14" fmla="*/ 17 w 248"/>
                <a:gd name="T15" fmla="*/ 20 h 155"/>
                <a:gd name="T16" fmla="*/ 17 w 248"/>
                <a:gd name="T17" fmla="*/ 20 h 155"/>
                <a:gd name="T18" fmla="*/ 26 w 248"/>
                <a:gd name="T19" fmla="*/ 12 h 155"/>
                <a:gd name="T20" fmla="*/ 40 w 248"/>
                <a:gd name="T21" fmla="*/ 6 h 155"/>
                <a:gd name="T22" fmla="*/ 57 w 248"/>
                <a:gd name="T23" fmla="*/ 0 h 155"/>
                <a:gd name="T24" fmla="*/ 76 w 248"/>
                <a:gd name="T25" fmla="*/ 0 h 155"/>
                <a:gd name="T26" fmla="*/ 93 w 248"/>
                <a:gd name="T27" fmla="*/ 0 h 155"/>
                <a:gd name="T28" fmla="*/ 113 w 248"/>
                <a:gd name="T29" fmla="*/ 6 h 155"/>
                <a:gd name="T30" fmla="*/ 130 w 248"/>
                <a:gd name="T31" fmla="*/ 14 h 155"/>
                <a:gd name="T32" fmla="*/ 144 w 248"/>
                <a:gd name="T33" fmla="*/ 31 h 155"/>
                <a:gd name="T34" fmla="*/ 144 w 248"/>
                <a:gd name="T35" fmla="*/ 31 h 155"/>
                <a:gd name="T36" fmla="*/ 158 w 248"/>
                <a:gd name="T37" fmla="*/ 28 h 155"/>
                <a:gd name="T38" fmla="*/ 169 w 248"/>
                <a:gd name="T39" fmla="*/ 31 h 155"/>
                <a:gd name="T40" fmla="*/ 186 w 248"/>
                <a:gd name="T41" fmla="*/ 34 h 155"/>
                <a:gd name="T42" fmla="*/ 200 w 248"/>
                <a:gd name="T43" fmla="*/ 40 h 155"/>
                <a:gd name="T44" fmla="*/ 217 w 248"/>
                <a:gd name="T45" fmla="*/ 48 h 155"/>
                <a:gd name="T46" fmla="*/ 231 w 248"/>
                <a:gd name="T47" fmla="*/ 62 h 155"/>
                <a:gd name="T48" fmla="*/ 243 w 248"/>
                <a:gd name="T49" fmla="*/ 82 h 155"/>
                <a:gd name="T50" fmla="*/ 243 w 248"/>
                <a:gd name="T51" fmla="*/ 82 h 155"/>
                <a:gd name="T52" fmla="*/ 248 w 248"/>
                <a:gd name="T53" fmla="*/ 99 h 155"/>
                <a:gd name="T54" fmla="*/ 248 w 248"/>
                <a:gd name="T55" fmla="*/ 113 h 155"/>
                <a:gd name="T56" fmla="*/ 245 w 248"/>
                <a:gd name="T57" fmla="*/ 127 h 155"/>
                <a:gd name="T58" fmla="*/ 243 w 248"/>
                <a:gd name="T59" fmla="*/ 138 h 155"/>
                <a:gd name="T60" fmla="*/ 231 w 248"/>
                <a:gd name="T61" fmla="*/ 152 h 155"/>
                <a:gd name="T62" fmla="*/ 226 w 248"/>
                <a:gd name="T63" fmla="*/ 155 h 155"/>
                <a:gd name="T64" fmla="*/ 226 w 248"/>
                <a:gd name="T65" fmla="*/ 155 h 155"/>
                <a:gd name="T66" fmla="*/ 220 w 248"/>
                <a:gd name="T67" fmla="*/ 147 h 155"/>
                <a:gd name="T68" fmla="*/ 212 w 248"/>
                <a:gd name="T69" fmla="*/ 141 h 155"/>
                <a:gd name="T70" fmla="*/ 206 w 248"/>
                <a:gd name="T71" fmla="*/ 141 h 155"/>
                <a:gd name="T72" fmla="*/ 200 w 248"/>
                <a:gd name="T73" fmla="*/ 141 h 155"/>
                <a:gd name="T74" fmla="*/ 183 w 248"/>
                <a:gd name="T75" fmla="*/ 149 h 155"/>
                <a:gd name="T76" fmla="*/ 183 w 248"/>
                <a:gd name="T77" fmla="*/ 149 h 155"/>
                <a:gd name="T78" fmla="*/ 181 w 248"/>
                <a:gd name="T79" fmla="*/ 135 h 155"/>
                <a:gd name="T80" fmla="*/ 175 w 248"/>
                <a:gd name="T81" fmla="*/ 121 h 155"/>
                <a:gd name="T82" fmla="*/ 167 w 248"/>
                <a:gd name="T83" fmla="*/ 107 h 155"/>
                <a:gd name="T84" fmla="*/ 155 w 248"/>
                <a:gd name="T85" fmla="*/ 93 h 155"/>
                <a:gd name="T86" fmla="*/ 138 w 248"/>
                <a:gd name="T87" fmla="*/ 82 h 155"/>
                <a:gd name="T88" fmla="*/ 127 w 248"/>
                <a:gd name="T89" fmla="*/ 79 h 155"/>
                <a:gd name="T90" fmla="*/ 116 w 248"/>
                <a:gd name="T91" fmla="*/ 76 h 155"/>
                <a:gd name="T92" fmla="*/ 105 w 248"/>
                <a:gd name="T93" fmla="*/ 76 h 155"/>
                <a:gd name="T94" fmla="*/ 91 w 248"/>
                <a:gd name="T95" fmla="*/ 79 h 155"/>
                <a:gd name="T96" fmla="*/ 91 w 248"/>
                <a:gd name="T97" fmla="*/ 79 h 155"/>
                <a:gd name="T98" fmla="*/ 82 w 248"/>
                <a:gd name="T99" fmla="*/ 73 h 155"/>
                <a:gd name="T100" fmla="*/ 68 w 248"/>
                <a:gd name="T101" fmla="*/ 65 h 155"/>
                <a:gd name="T102" fmla="*/ 57 w 248"/>
                <a:gd name="T103" fmla="*/ 62 h 155"/>
                <a:gd name="T104" fmla="*/ 48 w 248"/>
                <a:gd name="T105" fmla="*/ 65 h 155"/>
                <a:gd name="T106" fmla="*/ 37 w 248"/>
                <a:gd name="T107" fmla="*/ 71 h 155"/>
                <a:gd name="T108" fmla="*/ 29 w 248"/>
                <a:gd name="T109" fmla="*/ 82 h 155"/>
                <a:gd name="T110" fmla="*/ 9 w 248"/>
                <a:gd name="T111" fmla="*/ 116 h 1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
                <a:gd name="T169" fmla="*/ 0 h 155"/>
                <a:gd name="T170" fmla="*/ 248 w 248"/>
                <a:gd name="T171" fmla="*/ 155 h 1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 h="155">
                  <a:moveTo>
                    <a:pt x="9" y="116"/>
                  </a:moveTo>
                  <a:lnTo>
                    <a:pt x="9" y="116"/>
                  </a:lnTo>
                  <a:lnTo>
                    <a:pt x="6" y="104"/>
                  </a:lnTo>
                  <a:lnTo>
                    <a:pt x="0" y="82"/>
                  </a:lnTo>
                  <a:lnTo>
                    <a:pt x="0" y="65"/>
                  </a:lnTo>
                  <a:lnTo>
                    <a:pt x="0" y="51"/>
                  </a:lnTo>
                  <a:lnTo>
                    <a:pt x="6" y="34"/>
                  </a:lnTo>
                  <a:lnTo>
                    <a:pt x="17" y="20"/>
                  </a:lnTo>
                  <a:lnTo>
                    <a:pt x="26" y="12"/>
                  </a:lnTo>
                  <a:lnTo>
                    <a:pt x="40" y="6"/>
                  </a:lnTo>
                  <a:lnTo>
                    <a:pt x="57" y="0"/>
                  </a:lnTo>
                  <a:lnTo>
                    <a:pt x="76" y="0"/>
                  </a:lnTo>
                  <a:lnTo>
                    <a:pt x="93" y="0"/>
                  </a:lnTo>
                  <a:lnTo>
                    <a:pt x="113" y="6"/>
                  </a:lnTo>
                  <a:lnTo>
                    <a:pt x="130" y="14"/>
                  </a:lnTo>
                  <a:lnTo>
                    <a:pt x="144" y="31"/>
                  </a:lnTo>
                  <a:lnTo>
                    <a:pt x="158" y="28"/>
                  </a:lnTo>
                  <a:lnTo>
                    <a:pt x="169" y="31"/>
                  </a:lnTo>
                  <a:lnTo>
                    <a:pt x="186" y="34"/>
                  </a:lnTo>
                  <a:lnTo>
                    <a:pt x="200" y="40"/>
                  </a:lnTo>
                  <a:lnTo>
                    <a:pt x="217" y="48"/>
                  </a:lnTo>
                  <a:lnTo>
                    <a:pt x="231" y="62"/>
                  </a:lnTo>
                  <a:lnTo>
                    <a:pt x="243" y="82"/>
                  </a:lnTo>
                  <a:lnTo>
                    <a:pt x="248" y="99"/>
                  </a:lnTo>
                  <a:lnTo>
                    <a:pt x="248" y="113"/>
                  </a:lnTo>
                  <a:lnTo>
                    <a:pt x="245" y="127"/>
                  </a:lnTo>
                  <a:lnTo>
                    <a:pt x="243" y="138"/>
                  </a:lnTo>
                  <a:lnTo>
                    <a:pt x="231" y="152"/>
                  </a:lnTo>
                  <a:lnTo>
                    <a:pt x="226" y="155"/>
                  </a:lnTo>
                  <a:lnTo>
                    <a:pt x="220" y="147"/>
                  </a:lnTo>
                  <a:lnTo>
                    <a:pt x="212" y="141"/>
                  </a:lnTo>
                  <a:lnTo>
                    <a:pt x="206" y="141"/>
                  </a:lnTo>
                  <a:lnTo>
                    <a:pt x="200" y="141"/>
                  </a:lnTo>
                  <a:lnTo>
                    <a:pt x="183" y="149"/>
                  </a:lnTo>
                  <a:lnTo>
                    <a:pt x="181" y="135"/>
                  </a:lnTo>
                  <a:lnTo>
                    <a:pt x="175" y="121"/>
                  </a:lnTo>
                  <a:lnTo>
                    <a:pt x="167" y="107"/>
                  </a:lnTo>
                  <a:lnTo>
                    <a:pt x="155" y="93"/>
                  </a:lnTo>
                  <a:lnTo>
                    <a:pt x="138" y="82"/>
                  </a:lnTo>
                  <a:lnTo>
                    <a:pt x="127" y="79"/>
                  </a:lnTo>
                  <a:lnTo>
                    <a:pt x="116" y="76"/>
                  </a:lnTo>
                  <a:lnTo>
                    <a:pt x="105" y="76"/>
                  </a:lnTo>
                  <a:lnTo>
                    <a:pt x="91" y="79"/>
                  </a:lnTo>
                  <a:lnTo>
                    <a:pt x="82" y="73"/>
                  </a:lnTo>
                  <a:lnTo>
                    <a:pt x="68" y="65"/>
                  </a:lnTo>
                  <a:lnTo>
                    <a:pt x="57" y="62"/>
                  </a:lnTo>
                  <a:lnTo>
                    <a:pt x="48" y="65"/>
                  </a:lnTo>
                  <a:lnTo>
                    <a:pt x="37" y="71"/>
                  </a:lnTo>
                  <a:lnTo>
                    <a:pt x="29" y="82"/>
                  </a:lnTo>
                  <a:lnTo>
                    <a:pt x="9" y="116"/>
                  </a:lnTo>
                  <a:close/>
                </a:path>
              </a:pathLst>
            </a:custGeom>
            <a:solidFill>
              <a:srgbClr val="000000"/>
            </a:solidFill>
            <a:ln w="9525">
              <a:noFill/>
              <a:round/>
              <a:headEnd/>
              <a:tailEnd/>
            </a:ln>
          </p:spPr>
          <p:txBody>
            <a:bodyPr/>
            <a:lstStyle/>
            <a:p>
              <a:endParaRPr lang="en-US"/>
            </a:p>
          </p:txBody>
        </p:sp>
        <p:sp>
          <p:nvSpPr>
            <p:cNvPr id="103449" name="Freeform 22"/>
            <p:cNvSpPr>
              <a:spLocks/>
            </p:cNvSpPr>
            <p:nvPr/>
          </p:nvSpPr>
          <p:spPr bwMode="auto">
            <a:xfrm>
              <a:off x="4726" y="3493"/>
              <a:ext cx="211" cy="231"/>
            </a:xfrm>
            <a:custGeom>
              <a:avLst/>
              <a:gdLst>
                <a:gd name="T0" fmla="*/ 76 w 211"/>
                <a:gd name="T1" fmla="*/ 220 h 231"/>
                <a:gd name="T2" fmla="*/ 76 w 211"/>
                <a:gd name="T3" fmla="*/ 220 h 231"/>
                <a:gd name="T4" fmla="*/ 87 w 211"/>
                <a:gd name="T5" fmla="*/ 200 h 231"/>
                <a:gd name="T6" fmla="*/ 115 w 211"/>
                <a:gd name="T7" fmla="*/ 149 h 231"/>
                <a:gd name="T8" fmla="*/ 158 w 211"/>
                <a:gd name="T9" fmla="*/ 82 h 231"/>
                <a:gd name="T10" fmla="*/ 183 w 211"/>
                <a:gd name="T11" fmla="*/ 48 h 231"/>
                <a:gd name="T12" fmla="*/ 211 w 211"/>
                <a:gd name="T13" fmla="*/ 14 h 231"/>
                <a:gd name="T14" fmla="*/ 211 w 211"/>
                <a:gd name="T15" fmla="*/ 14 h 231"/>
                <a:gd name="T16" fmla="*/ 205 w 211"/>
                <a:gd name="T17" fmla="*/ 9 h 231"/>
                <a:gd name="T18" fmla="*/ 191 w 211"/>
                <a:gd name="T19" fmla="*/ 3 h 231"/>
                <a:gd name="T20" fmla="*/ 180 w 211"/>
                <a:gd name="T21" fmla="*/ 0 h 231"/>
                <a:gd name="T22" fmla="*/ 166 w 211"/>
                <a:gd name="T23" fmla="*/ 0 h 231"/>
                <a:gd name="T24" fmla="*/ 149 w 211"/>
                <a:gd name="T25" fmla="*/ 3 h 231"/>
                <a:gd name="T26" fmla="*/ 129 w 211"/>
                <a:gd name="T27" fmla="*/ 9 h 231"/>
                <a:gd name="T28" fmla="*/ 129 w 211"/>
                <a:gd name="T29" fmla="*/ 9 h 231"/>
                <a:gd name="T30" fmla="*/ 118 w 211"/>
                <a:gd name="T31" fmla="*/ 23 h 231"/>
                <a:gd name="T32" fmla="*/ 87 w 211"/>
                <a:gd name="T33" fmla="*/ 65 h 231"/>
                <a:gd name="T34" fmla="*/ 48 w 211"/>
                <a:gd name="T35" fmla="*/ 127 h 231"/>
                <a:gd name="T36" fmla="*/ 28 w 211"/>
                <a:gd name="T37" fmla="*/ 163 h 231"/>
                <a:gd name="T38" fmla="*/ 6 w 211"/>
                <a:gd name="T39" fmla="*/ 206 h 231"/>
                <a:gd name="T40" fmla="*/ 6 w 211"/>
                <a:gd name="T41" fmla="*/ 206 h 231"/>
                <a:gd name="T42" fmla="*/ 3 w 211"/>
                <a:gd name="T43" fmla="*/ 209 h 231"/>
                <a:gd name="T44" fmla="*/ 0 w 211"/>
                <a:gd name="T45" fmla="*/ 217 h 231"/>
                <a:gd name="T46" fmla="*/ 0 w 211"/>
                <a:gd name="T47" fmla="*/ 223 h 231"/>
                <a:gd name="T48" fmla="*/ 3 w 211"/>
                <a:gd name="T49" fmla="*/ 225 h 231"/>
                <a:gd name="T50" fmla="*/ 11 w 211"/>
                <a:gd name="T51" fmla="*/ 228 h 231"/>
                <a:gd name="T52" fmla="*/ 22 w 211"/>
                <a:gd name="T53" fmla="*/ 231 h 231"/>
                <a:gd name="T54" fmla="*/ 22 w 211"/>
                <a:gd name="T55" fmla="*/ 231 h 231"/>
                <a:gd name="T56" fmla="*/ 42 w 211"/>
                <a:gd name="T57" fmla="*/ 231 h 231"/>
                <a:gd name="T58" fmla="*/ 59 w 211"/>
                <a:gd name="T59" fmla="*/ 228 h 231"/>
                <a:gd name="T60" fmla="*/ 76 w 211"/>
                <a:gd name="T61" fmla="*/ 220 h 231"/>
                <a:gd name="T62" fmla="*/ 76 w 211"/>
                <a:gd name="T63" fmla="*/ 220 h 2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1"/>
                <a:gd name="T97" fmla="*/ 0 h 231"/>
                <a:gd name="T98" fmla="*/ 211 w 211"/>
                <a:gd name="T99" fmla="*/ 231 h 2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1" h="231">
                  <a:moveTo>
                    <a:pt x="76" y="220"/>
                  </a:moveTo>
                  <a:lnTo>
                    <a:pt x="76" y="220"/>
                  </a:lnTo>
                  <a:lnTo>
                    <a:pt x="87" y="200"/>
                  </a:lnTo>
                  <a:lnTo>
                    <a:pt x="115" y="149"/>
                  </a:lnTo>
                  <a:lnTo>
                    <a:pt x="158" y="82"/>
                  </a:lnTo>
                  <a:lnTo>
                    <a:pt x="183" y="48"/>
                  </a:lnTo>
                  <a:lnTo>
                    <a:pt x="211" y="14"/>
                  </a:lnTo>
                  <a:lnTo>
                    <a:pt x="205" y="9"/>
                  </a:lnTo>
                  <a:lnTo>
                    <a:pt x="191" y="3"/>
                  </a:lnTo>
                  <a:lnTo>
                    <a:pt x="180" y="0"/>
                  </a:lnTo>
                  <a:lnTo>
                    <a:pt x="166" y="0"/>
                  </a:lnTo>
                  <a:lnTo>
                    <a:pt x="149" y="3"/>
                  </a:lnTo>
                  <a:lnTo>
                    <a:pt x="129" y="9"/>
                  </a:lnTo>
                  <a:lnTo>
                    <a:pt x="118" y="23"/>
                  </a:lnTo>
                  <a:lnTo>
                    <a:pt x="87" y="65"/>
                  </a:lnTo>
                  <a:lnTo>
                    <a:pt x="48" y="127"/>
                  </a:lnTo>
                  <a:lnTo>
                    <a:pt x="28" y="163"/>
                  </a:lnTo>
                  <a:lnTo>
                    <a:pt x="6" y="206"/>
                  </a:lnTo>
                  <a:lnTo>
                    <a:pt x="3" y="209"/>
                  </a:lnTo>
                  <a:lnTo>
                    <a:pt x="0" y="217"/>
                  </a:lnTo>
                  <a:lnTo>
                    <a:pt x="0" y="223"/>
                  </a:lnTo>
                  <a:lnTo>
                    <a:pt x="3" y="225"/>
                  </a:lnTo>
                  <a:lnTo>
                    <a:pt x="11" y="228"/>
                  </a:lnTo>
                  <a:lnTo>
                    <a:pt x="22" y="231"/>
                  </a:lnTo>
                  <a:lnTo>
                    <a:pt x="42" y="231"/>
                  </a:lnTo>
                  <a:lnTo>
                    <a:pt x="59" y="228"/>
                  </a:lnTo>
                  <a:lnTo>
                    <a:pt x="76" y="220"/>
                  </a:lnTo>
                  <a:close/>
                </a:path>
              </a:pathLst>
            </a:custGeom>
            <a:solidFill>
              <a:srgbClr val="000000"/>
            </a:solidFill>
            <a:ln w="9525">
              <a:noFill/>
              <a:round/>
              <a:headEnd/>
              <a:tailEnd/>
            </a:ln>
          </p:spPr>
          <p:txBody>
            <a:bodyPr/>
            <a:lstStyle/>
            <a:p>
              <a:endParaRPr lang="en-US"/>
            </a:p>
          </p:txBody>
        </p:sp>
        <p:sp>
          <p:nvSpPr>
            <p:cNvPr id="103450" name="Freeform 23"/>
            <p:cNvSpPr>
              <a:spLocks/>
            </p:cNvSpPr>
            <p:nvPr/>
          </p:nvSpPr>
          <p:spPr bwMode="auto">
            <a:xfrm>
              <a:off x="4740" y="3671"/>
              <a:ext cx="389" cy="146"/>
            </a:xfrm>
            <a:custGeom>
              <a:avLst/>
              <a:gdLst>
                <a:gd name="T0" fmla="*/ 0 w 389"/>
                <a:gd name="T1" fmla="*/ 19 h 146"/>
                <a:gd name="T2" fmla="*/ 8 w 389"/>
                <a:gd name="T3" fmla="*/ 42 h 146"/>
                <a:gd name="T4" fmla="*/ 8 w 389"/>
                <a:gd name="T5" fmla="*/ 42 h 146"/>
                <a:gd name="T6" fmla="*/ 17 w 389"/>
                <a:gd name="T7" fmla="*/ 36 h 146"/>
                <a:gd name="T8" fmla="*/ 42 w 389"/>
                <a:gd name="T9" fmla="*/ 31 h 146"/>
                <a:gd name="T10" fmla="*/ 82 w 389"/>
                <a:gd name="T11" fmla="*/ 25 h 146"/>
                <a:gd name="T12" fmla="*/ 107 w 389"/>
                <a:gd name="T13" fmla="*/ 22 h 146"/>
                <a:gd name="T14" fmla="*/ 132 w 389"/>
                <a:gd name="T15" fmla="*/ 22 h 146"/>
                <a:gd name="T16" fmla="*/ 132 w 389"/>
                <a:gd name="T17" fmla="*/ 22 h 146"/>
                <a:gd name="T18" fmla="*/ 166 w 389"/>
                <a:gd name="T19" fmla="*/ 25 h 146"/>
                <a:gd name="T20" fmla="*/ 200 w 389"/>
                <a:gd name="T21" fmla="*/ 33 h 146"/>
                <a:gd name="T22" fmla="*/ 231 w 389"/>
                <a:gd name="T23" fmla="*/ 42 h 146"/>
                <a:gd name="T24" fmla="*/ 262 w 389"/>
                <a:gd name="T25" fmla="*/ 56 h 146"/>
                <a:gd name="T26" fmla="*/ 293 w 389"/>
                <a:gd name="T27" fmla="*/ 73 h 146"/>
                <a:gd name="T28" fmla="*/ 318 w 389"/>
                <a:gd name="T29" fmla="*/ 95 h 146"/>
                <a:gd name="T30" fmla="*/ 346 w 389"/>
                <a:gd name="T31" fmla="*/ 118 h 146"/>
                <a:gd name="T32" fmla="*/ 369 w 389"/>
                <a:gd name="T33" fmla="*/ 146 h 146"/>
                <a:gd name="T34" fmla="*/ 389 w 389"/>
                <a:gd name="T35" fmla="*/ 132 h 146"/>
                <a:gd name="T36" fmla="*/ 389 w 389"/>
                <a:gd name="T37" fmla="*/ 132 h 146"/>
                <a:gd name="T38" fmla="*/ 355 w 389"/>
                <a:gd name="T39" fmla="*/ 95 h 146"/>
                <a:gd name="T40" fmla="*/ 321 w 389"/>
                <a:gd name="T41" fmla="*/ 67 h 146"/>
                <a:gd name="T42" fmla="*/ 287 w 389"/>
                <a:gd name="T43" fmla="*/ 45 h 146"/>
                <a:gd name="T44" fmla="*/ 253 w 389"/>
                <a:gd name="T45" fmla="*/ 28 h 146"/>
                <a:gd name="T46" fmla="*/ 222 w 389"/>
                <a:gd name="T47" fmla="*/ 14 h 146"/>
                <a:gd name="T48" fmla="*/ 189 w 389"/>
                <a:gd name="T49" fmla="*/ 5 h 146"/>
                <a:gd name="T50" fmla="*/ 160 w 389"/>
                <a:gd name="T51" fmla="*/ 2 h 146"/>
                <a:gd name="T52" fmla="*/ 132 w 389"/>
                <a:gd name="T53" fmla="*/ 0 h 146"/>
                <a:gd name="T54" fmla="*/ 132 w 389"/>
                <a:gd name="T55" fmla="*/ 0 h 146"/>
                <a:gd name="T56" fmla="*/ 104 w 389"/>
                <a:gd name="T57" fmla="*/ 0 h 146"/>
                <a:gd name="T58" fmla="*/ 79 w 389"/>
                <a:gd name="T59" fmla="*/ 2 h 146"/>
                <a:gd name="T60" fmla="*/ 39 w 389"/>
                <a:gd name="T61" fmla="*/ 8 h 146"/>
                <a:gd name="T62" fmla="*/ 11 w 389"/>
                <a:gd name="T63" fmla="*/ 16 h 146"/>
                <a:gd name="T64" fmla="*/ 0 w 389"/>
                <a:gd name="T65" fmla="*/ 19 h 146"/>
                <a:gd name="T66" fmla="*/ 0 w 389"/>
                <a:gd name="T67" fmla="*/ 19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9"/>
                <a:gd name="T103" fmla="*/ 0 h 146"/>
                <a:gd name="T104" fmla="*/ 389 w 389"/>
                <a:gd name="T105" fmla="*/ 146 h 1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9" h="146">
                  <a:moveTo>
                    <a:pt x="0" y="19"/>
                  </a:moveTo>
                  <a:lnTo>
                    <a:pt x="8" y="42"/>
                  </a:lnTo>
                  <a:lnTo>
                    <a:pt x="17" y="36"/>
                  </a:lnTo>
                  <a:lnTo>
                    <a:pt x="42" y="31"/>
                  </a:lnTo>
                  <a:lnTo>
                    <a:pt x="82" y="25"/>
                  </a:lnTo>
                  <a:lnTo>
                    <a:pt x="107" y="22"/>
                  </a:lnTo>
                  <a:lnTo>
                    <a:pt x="132" y="22"/>
                  </a:lnTo>
                  <a:lnTo>
                    <a:pt x="166" y="25"/>
                  </a:lnTo>
                  <a:lnTo>
                    <a:pt x="200" y="33"/>
                  </a:lnTo>
                  <a:lnTo>
                    <a:pt x="231" y="42"/>
                  </a:lnTo>
                  <a:lnTo>
                    <a:pt x="262" y="56"/>
                  </a:lnTo>
                  <a:lnTo>
                    <a:pt x="293" y="73"/>
                  </a:lnTo>
                  <a:lnTo>
                    <a:pt x="318" y="95"/>
                  </a:lnTo>
                  <a:lnTo>
                    <a:pt x="346" y="118"/>
                  </a:lnTo>
                  <a:lnTo>
                    <a:pt x="369" y="146"/>
                  </a:lnTo>
                  <a:lnTo>
                    <a:pt x="389" y="132"/>
                  </a:lnTo>
                  <a:lnTo>
                    <a:pt x="355" y="95"/>
                  </a:lnTo>
                  <a:lnTo>
                    <a:pt x="321" y="67"/>
                  </a:lnTo>
                  <a:lnTo>
                    <a:pt x="287" y="45"/>
                  </a:lnTo>
                  <a:lnTo>
                    <a:pt x="253" y="28"/>
                  </a:lnTo>
                  <a:lnTo>
                    <a:pt x="222" y="14"/>
                  </a:lnTo>
                  <a:lnTo>
                    <a:pt x="189" y="5"/>
                  </a:lnTo>
                  <a:lnTo>
                    <a:pt x="160" y="2"/>
                  </a:lnTo>
                  <a:lnTo>
                    <a:pt x="132" y="0"/>
                  </a:lnTo>
                  <a:lnTo>
                    <a:pt x="104" y="0"/>
                  </a:lnTo>
                  <a:lnTo>
                    <a:pt x="79" y="2"/>
                  </a:lnTo>
                  <a:lnTo>
                    <a:pt x="39" y="8"/>
                  </a:lnTo>
                  <a:lnTo>
                    <a:pt x="11" y="16"/>
                  </a:lnTo>
                  <a:lnTo>
                    <a:pt x="0" y="19"/>
                  </a:lnTo>
                  <a:close/>
                </a:path>
              </a:pathLst>
            </a:custGeom>
            <a:solidFill>
              <a:srgbClr val="000000"/>
            </a:solidFill>
            <a:ln w="9525">
              <a:noFill/>
              <a:round/>
              <a:headEnd/>
              <a:tailEnd/>
            </a:ln>
          </p:spPr>
          <p:txBody>
            <a:bodyPr/>
            <a:lstStyle/>
            <a:p>
              <a:endParaRPr lang="en-US"/>
            </a:p>
          </p:txBody>
        </p:sp>
        <p:sp>
          <p:nvSpPr>
            <p:cNvPr id="103451" name="Freeform 24"/>
            <p:cNvSpPr>
              <a:spLocks/>
            </p:cNvSpPr>
            <p:nvPr/>
          </p:nvSpPr>
          <p:spPr bwMode="auto">
            <a:xfrm>
              <a:off x="4492" y="3614"/>
              <a:ext cx="299" cy="155"/>
            </a:xfrm>
            <a:custGeom>
              <a:avLst/>
              <a:gdLst>
                <a:gd name="T0" fmla="*/ 20 w 299"/>
                <a:gd name="T1" fmla="*/ 141 h 155"/>
                <a:gd name="T2" fmla="*/ 20 w 299"/>
                <a:gd name="T3" fmla="*/ 141 h 155"/>
                <a:gd name="T4" fmla="*/ 34 w 299"/>
                <a:gd name="T5" fmla="*/ 149 h 155"/>
                <a:gd name="T6" fmla="*/ 48 w 299"/>
                <a:gd name="T7" fmla="*/ 155 h 155"/>
                <a:gd name="T8" fmla="*/ 68 w 299"/>
                <a:gd name="T9" fmla="*/ 155 h 155"/>
                <a:gd name="T10" fmla="*/ 87 w 299"/>
                <a:gd name="T11" fmla="*/ 155 h 155"/>
                <a:gd name="T12" fmla="*/ 107 w 299"/>
                <a:gd name="T13" fmla="*/ 152 h 155"/>
                <a:gd name="T14" fmla="*/ 130 w 299"/>
                <a:gd name="T15" fmla="*/ 149 h 155"/>
                <a:gd name="T16" fmla="*/ 175 w 299"/>
                <a:gd name="T17" fmla="*/ 135 h 155"/>
                <a:gd name="T18" fmla="*/ 217 w 299"/>
                <a:gd name="T19" fmla="*/ 119 h 155"/>
                <a:gd name="T20" fmla="*/ 254 w 299"/>
                <a:gd name="T21" fmla="*/ 102 h 155"/>
                <a:gd name="T22" fmla="*/ 299 w 299"/>
                <a:gd name="T23" fmla="*/ 79 h 155"/>
                <a:gd name="T24" fmla="*/ 287 w 299"/>
                <a:gd name="T25" fmla="*/ 59 h 155"/>
                <a:gd name="T26" fmla="*/ 287 w 299"/>
                <a:gd name="T27" fmla="*/ 59 h 155"/>
                <a:gd name="T28" fmla="*/ 256 w 299"/>
                <a:gd name="T29" fmla="*/ 76 h 155"/>
                <a:gd name="T30" fmla="*/ 220 w 299"/>
                <a:gd name="T31" fmla="*/ 90 h 155"/>
                <a:gd name="T32" fmla="*/ 183 w 299"/>
                <a:gd name="T33" fmla="*/ 107 h 155"/>
                <a:gd name="T34" fmla="*/ 147 w 299"/>
                <a:gd name="T35" fmla="*/ 119 h 155"/>
                <a:gd name="T36" fmla="*/ 113 w 299"/>
                <a:gd name="T37" fmla="*/ 130 h 155"/>
                <a:gd name="T38" fmla="*/ 79 w 299"/>
                <a:gd name="T39" fmla="*/ 133 h 155"/>
                <a:gd name="T40" fmla="*/ 65 w 299"/>
                <a:gd name="T41" fmla="*/ 133 h 155"/>
                <a:gd name="T42" fmla="*/ 54 w 299"/>
                <a:gd name="T43" fmla="*/ 133 h 155"/>
                <a:gd name="T44" fmla="*/ 42 w 299"/>
                <a:gd name="T45" fmla="*/ 127 h 155"/>
                <a:gd name="T46" fmla="*/ 34 w 299"/>
                <a:gd name="T47" fmla="*/ 121 h 155"/>
                <a:gd name="T48" fmla="*/ 34 w 299"/>
                <a:gd name="T49" fmla="*/ 121 h 155"/>
                <a:gd name="T50" fmla="*/ 28 w 299"/>
                <a:gd name="T51" fmla="*/ 116 h 155"/>
                <a:gd name="T52" fmla="*/ 26 w 299"/>
                <a:gd name="T53" fmla="*/ 107 h 155"/>
                <a:gd name="T54" fmla="*/ 23 w 299"/>
                <a:gd name="T55" fmla="*/ 96 h 155"/>
                <a:gd name="T56" fmla="*/ 23 w 299"/>
                <a:gd name="T57" fmla="*/ 82 h 155"/>
                <a:gd name="T58" fmla="*/ 28 w 299"/>
                <a:gd name="T59" fmla="*/ 48 h 155"/>
                <a:gd name="T60" fmla="*/ 42 w 299"/>
                <a:gd name="T61" fmla="*/ 9 h 155"/>
                <a:gd name="T62" fmla="*/ 20 w 299"/>
                <a:gd name="T63" fmla="*/ 0 h 155"/>
                <a:gd name="T64" fmla="*/ 20 w 299"/>
                <a:gd name="T65" fmla="*/ 0 h 155"/>
                <a:gd name="T66" fmla="*/ 11 w 299"/>
                <a:gd name="T67" fmla="*/ 26 h 155"/>
                <a:gd name="T68" fmla="*/ 6 w 299"/>
                <a:gd name="T69" fmla="*/ 48 h 155"/>
                <a:gd name="T70" fmla="*/ 0 w 299"/>
                <a:gd name="T71" fmla="*/ 68 h 155"/>
                <a:gd name="T72" fmla="*/ 0 w 299"/>
                <a:gd name="T73" fmla="*/ 88 h 155"/>
                <a:gd name="T74" fmla="*/ 0 w 299"/>
                <a:gd name="T75" fmla="*/ 104 h 155"/>
                <a:gd name="T76" fmla="*/ 3 w 299"/>
                <a:gd name="T77" fmla="*/ 119 h 155"/>
                <a:gd name="T78" fmla="*/ 11 w 299"/>
                <a:gd name="T79" fmla="*/ 130 h 155"/>
                <a:gd name="T80" fmla="*/ 20 w 299"/>
                <a:gd name="T81" fmla="*/ 141 h 155"/>
                <a:gd name="T82" fmla="*/ 20 w 299"/>
                <a:gd name="T83" fmla="*/ 141 h 15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9"/>
                <a:gd name="T127" fmla="*/ 0 h 155"/>
                <a:gd name="T128" fmla="*/ 299 w 299"/>
                <a:gd name="T129" fmla="*/ 155 h 15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9" h="155">
                  <a:moveTo>
                    <a:pt x="20" y="141"/>
                  </a:moveTo>
                  <a:lnTo>
                    <a:pt x="20" y="141"/>
                  </a:lnTo>
                  <a:lnTo>
                    <a:pt x="34" y="149"/>
                  </a:lnTo>
                  <a:lnTo>
                    <a:pt x="48" y="155"/>
                  </a:lnTo>
                  <a:lnTo>
                    <a:pt x="68" y="155"/>
                  </a:lnTo>
                  <a:lnTo>
                    <a:pt x="87" y="155"/>
                  </a:lnTo>
                  <a:lnTo>
                    <a:pt x="107" y="152"/>
                  </a:lnTo>
                  <a:lnTo>
                    <a:pt x="130" y="149"/>
                  </a:lnTo>
                  <a:lnTo>
                    <a:pt x="175" y="135"/>
                  </a:lnTo>
                  <a:lnTo>
                    <a:pt x="217" y="119"/>
                  </a:lnTo>
                  <a:lnTo>
                    <a:pt x="254" y="102"/>
                  </a:lnTo>
                  <a:lnTo>
                    <a:pt x="299" y="79"/>
                  </a:lnTo>
                  <a:lnTo>
                    <a:pt x="287" y="59"/>
                  </a:lnTo>
                  <a:lnTo>
                    <a:pt x="256" y="76"/>
                  </a:lnTo>
                  <a:lnTo>
                    <a:pt x="220" y="90"/>
                  </a:lnTo>
                  <a:lnTo>
                    <a:pt x="183" y="107"/>
                  </a:lnTo>
                  <a:lnTo>
                    <a:pt x="147" y="119"/>
                  </a:lnTo>
                  <a:lnTo>
                    <a:pt x="113" y="130"/>
                  </a:lnTo>
                  <a:lnTo>
                    <a:pt x="79" y="133"/>
                  </a:lnTo>
                  <a:lnTo>
                    <a:pt x="65" y="133"/>
                  </a:lnTo>
                  <a:lnTo>
                    <a:pt x="54" y="133"/>
                  </a:lnTo>
                  <a:lnTo>
                    <a:pt x="42" y="127"/>
                  </a:lnTo>
                  <a:lnTo>
                    <a:pt x="34" y="121"/>
                  </a:lnTo>
                  <a:lnTo>
                    <a:pt x="28" y="116"/>
                  </a:lnTo>
                  <a:lnTo>
                    <a:pt x="26" y="107"/>
                  </a:lnTo>
                  <a:lnTo>
                    <a:pt x="23" y="96"/>
                  </a:lnTo>
                  <a:lnTo>
                    <a:pt x="23" y="82"/>
                  </a:lnTo>
                  <a:lnTo>
                    <a:pt x="28" y="48"/>
                  </a:lnTo>
                  <a:lnTo>
                    <a:pt x="42" y="9"/>
                  </a:lnTo>
                  <a:lnTo>
                    <a:pt x="20" y="0"/>
                  </a:lnTo>
                  <a:lnTo>
                    <a:pt x="11" y="26"/>
                  </a:lnTo>
                  <a:lnTo>
                    <a:pt x="6" y="48"/>
                  </a:lnTo>
                  <a:lnTo>
                    <a:pt x="0" y="68"/>
                  </a:lnTo>
                  <a:lnTo>
                    <a:pt x="0" y="88"/>
                  </a:lnTo>
                  <a:lnTo>
                    <a:pt x="0" y="104"/>
                  </a:lnTo>
                  <a:lnTo>
                    <a:pt x="3" y="119"/>
                  </a:lnTo>
                  <a:lnTo>
                    <a:pt x="11" y="130"/>
                  </a:lnTo>
                  <a:lnTo>
                    <a:pt x="20" y="141"/>
                  </a:lnTo>
                  <a:close/>
                </a:path>
              </a:pathLst>
            </a:custGeom>
            <a:solidFill>
              <a:srgbClr val="000000"/>
            </a:solidFill>
            <a:ln w="9525">
              <a:noFill/>
              <a:round/>
              <a:headEnd/>
              <a:tailEnd/>
            </a:ln>
          </p:spPr>
          <p:txBody>
            <a:bodyPr/>
            <a:lstStyle/>
            <a:p>
              <a:endParaRPr lang="en-US"/>
            </a:p>
          </p:txBody>
        </p:sp>
        <p:sp>
          <p:nvSpPr>
            <p:cNvPr id="103452" name="Freeform 25"/>
            <p:cNvSpPr>
              <a:spLocks/>
            </p:cNvSpPr>
            <p:nvPr/>
          </p:nvSpPr>
          <p:spPr bwMode="auto">
            <a:xfrm>
              <a:off x="5109" y="3789"/>
              <a:ext cx="65" cy="48"/>
            </a:xfrm>
            <a:custGeom>
              <a:avLst/>
              <a:gdLst>
                <a:gd name="T0" fmla="*/ 59 w 65"/>
                <a:gd name="T1" fmla="*/ 0 h 48"/>
                <a:gd name="T2" fmla="*/ 65 w 65"/>
                <a:gd name="T3" fmla="*/ 5 h 48"/>
                <a:gd name="T4" fmla="*/ 45 w 65"/>
                <a:gd name="T5" fmla="*/ 31 h 48"/>
                <a:gd name="T6" fmla="*/ 28 w 65"/>
                <a:gd name="T7" fmla="*/ 31 h 48"/>
                <a:gd name="T8" fmla="*/ 39 w 65"/>
                <a:gd name="T9" fmla="*/ 39 h 48"/>
                <a:gd name="T10" fmla="*/ 31 w 65"/>
                <a:gd name="T11" fmla="*/ 48 h 48"/>
                <a:gd name="T12" fmla="*/ 0 w 65"/>
                <a:gd name="T13" fmla="*/ 17 h 48"/>
                <a:gd name="T14" fmla="*/ 5 w 65"/>
                <a:gd name="T15" fmla="*/ 11 h 48"/>
                <a:gd name="T16" fmla="*/ 17 w 65"/>
                <a:gd name="T17" fmla="*/ 17 h 48"/>
                <a:gd name="T18" fmla="*/ 39 w 65"/>
                <a:gd name="T19" fmla="*/ 17 h 48"/>
                <a:gd name="T20" fmla="*/ 59 w 65"/>
                <a:gd name="T21" fmla="*/ 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48"/>
                <a:gd name="T35" fmla="*/ 65 w 65"/>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48">
                  <a:moveTo>
                    <a:pt x="59" y="0"/>
                  </a:moveTo>
                  <a:lnTo>
                    <a:pt x="65" y="5"/>
                  </a:lnTo>
                  <a:lnTo>
                    <a:pt x="45" y="31"/>
                  </a:lnTo>
                  <a:lnTo>
                    <a:pt x="28" y="31"/>
                  </a:lnTo>
                  <a:lnTo>
                    <a:pt x="39" y="39"/>
                  </a:lnTo>
                  <a:lnTo>
                    <a:pt x="31" y="48"/>
                  </a:lnTo>
                  <a:lnTo>
                    <a:pt x="0" y="17"/>
                  </a:lnTo>
                  <a:lnTo>
                    <a:pt x="5" y="11"/>
                  </a:lnTo>
                  <a:lnTo>
                    <a:pt x="17" y="17"/>
                  </a:lnTo>
                  <a:lnTo>
                    <a:pt x="39" y="17"/>
                  </a:lnTo>
                  <a:lnTo>
                    <a:pt x="59" y="0"/>
                  </a:lnTo>
                  <a:close/>
                </a:path>
              </a:pathLst>
            </a:custGeom>
            <a:solidFill>
              <a:srgbClr val="000000"/>
            </a:solidFill>
            <a:ln w="9525">
              <a:noFill/>
              <a:round/>
              <a:headEnd/>
              <a:tailEnd/>
            </a:ln>
          </p:spPr>
          <p:txBody>
            <a:bodyPr/>
            <a:lstStyle/>
            <a:p>
              <a:endParaRPr lang="en-US"/>
            </a:p>
          </p:txBody>
        </p:sp>
        <p:sp>
          <p:nvSpPr>
            <p:cNvPr id="103453" name="Freeform 26"/>
            <p:cNvSpPr>
              <a:spLocks/>
            </p:cNvSpPr>
            <p:nvPr/>
          </p:nvSpPr>
          <p:spPr bwMode="auto">
            <a:xfrm>
              <a:off x="4481" y="3583"/>
              <a:ext cx="53" cy="51"/>
            </a:xfrm>
            <a:custGeom>
              <a:avLst/>
              <a:gdLst>
                <a:gd name="T0" fmla="*/ 0 w 53"/>
                <a:gd name="T1" fmla="*/ 12 h 51"/>
                <a:gd name="T2" fmla="*/ 0 w 53"/>
                <a:gd name="T3" fmla="*/ 0 h 51"/>
                <a:gd name="T4" fmla="*/ 34 w 53"/>
                <a:gd name="T5" fmla="*/ 6 h 51"/>
                <a:gd name="T6" fmla="*/ 42 w 53"/>
                <a:gd name="T7" fmla="*/ 20 h 51"/>
                <a:gd name="T8" fmla="*/ 45 w 53"/>
                <a:gd name="T9" fmla="*/ 6 h 51"/>
                <a:gd name="T10" fmla="*/ 53 w 53"/>
                <a:gd name="T11" fmla="*/ 9 h 51"/>
                <a:gd name="T12" fmla="*/ 45 w 53"/>
                <a:gd name="T13" fmla="*/ 51 h 51"/>
                <a:gd name="T14" fmla="*/ 37 w 53"/>
                <a:gd name="T15" fmla="*/ 51 h 51"/>
                <a:gd name="T16" fmla="*/ 37 w 53"/>
                <a:gd name="T17" fmla="*/ 37 h 51"/>
                <a:gd name="T18" fmla="*/ 22 w 53"/>
                <a:gd name="T19" fmla="*/ 17 h 51"/>
                <a:gd name="T20" fmla="*/ 0 w 53"/>
                <a:gd name="T21" fmla="*/ 12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51"/>
                <a:gd name="T35" fmla="*/ 53 w 53"/>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51">
                  <a:moveTo>
                    <a:pt x="0" y="12"/>
                  </a:moveTo>
                  <a:lnTo>
                    <a:pt x="0" y="0"/>
                  </a:lnTo>
                  <a:lnTo>
                    <a:pt x="34" y="6"/>
                  </a:lnTo>
                  <a:lnTo>
                    <a:pt x="42" y="20"/>
                  </a:lnTo>
                  <a:lnTo>
                    <a:pt x="45" y="6"/>
                  </a:lnTo>
                  <a:lnTo>
                    <a:pt x="53" y="9"/>
                  </a:lnTo>
                  <a:lnTo>
                    <a:pt x="45" y="51"/>
                  </a:lnTo>
                  <a:lnTo>
                    <a:pt x="37" y="51"/>
                  </a:lnTo>
                  <a:lnTo>
                    <a:pt x="37" y="37"/>
                  </a:lnTo>
                  <a:lnTo>
                    <a:pt x="22" y="17"/>
                  </a:lnTo>
                  <a:lnTo>
                    <a:pt x="0" y="12"/>
                  </a:lnTo>
                  <a:close/>
                </a:path>
              </a:pathLst>
            </a:custGeom>
            <a:solidFill>
              <a:srgbClr val="000000"/>
            </a:solidFill>
            <a:ln w="9525">
              <a:noFill/>
              <a:round/>
              <a:headEnd/>
              <a:tailEnd/>
            </a:ln>
          </p:spPr>
          <p:txBody>
            <a:bodyPr/>
            <a:lstStyle/>
            <a:p>
              <a:endParaRPr lang="en-US"/>
            </a:p>
          </p:txBody>
        </p:sp>
        <p:sp>
          <p:nvSpPr>
            <p:cNvPr id="103454" name="Freeform 27"/>
            <p:cNvSpPr>
              <a:spLocks/>
            </p:cNvSpPr>
            <p:nvPr/>
          </p:nvSpPr>
          <p:spPr bwMode="auto">
            <a:xfrm>
              <a:off x="4709" y="3626"/>
              <a:ext cx="62" cy="90"/>
            </a:xfrm>
            <a:custGeom>
              <a:avLst/>
              <a:gdLst>
                <a:gd name="T0" fmla="*/ 62 w 62"/>
                <a:gd name="T1" fmla="*/ 0 h 90"/>
                <a:gd name="T2" fmla="*/ 62 w 62"/>
                <a:gd name="T3" fmla="*/ 0 h 90"/>
                <a:gd name="T4" fmla="*/ 37 w 62"/>
                <a:gd name="T5" fmla="*/ 33 h 90"/>
                <a:gd name="T6" fmla="*/ 17 w 62"/>
                <a:gd name="T7" fmla="*/ 59 h 90"/>
                <a:gd name="T8" fmla="*/ 8 w 62"/>
                <a:gd name="T9" fmla="*/ 67 h 90"/>
                <a:gd name="T10" fmla="*/ 0 w 62"/>
                <a:gd name="T11" fmla="*/ 73 h 90"/>
                <a:gd name="T12" fmla="*/ 0 w 62"/>
                <a:gd name="T13" fmla="*/ 73 h 90"/>
                <a:gd name="T14" fmla="*/ 6 w 62"/>
                <a:gd name="T15" fmla="*/ 81 h 90"/>
                <a:gd name="T16" fmla="*/ 14 w 62"/>
                <a:gd name="T17" fmla="*/ 87 h 90"/>
                <a:gd name="T18" fmla="*/ 25 w 62"/>
                <a:gd name="T19" fmla="*/ 90 h 90"/>
                <a:gd name="T20" fmla="*/ 25 w 62"/>
                <a:gd name="T21" fmla="*/ 90 h 90"/>
                <a:gd name="T22" fmla="*/ 45 w 62"/>
                <a:gd name="T23" fmla="*/ 53 h 90"/>
                <a:gd name="T24" fmla="*/ 59 w 62"/>
                <a:gd name="T25" fmla="*/ 22 h 90"/>
                <a:gd name="T26" fmla="*/ 62 w 62"/>
                <a:gd name="T27" fmla="*/ 8 h 90"/>
                <a:gd name="T28" fmla="*/ 62 w 62"/>
                <a:gd name="T29" fmla="*/ 0 h 90"/>
                <a:gd name="T30" fmla="*/ 62 w 62"/>
                <a:gd name="T31" fmla="*/ 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90"/>
                <a:gd name="T50" fmla="*/ 62 w 6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90">
                  <a:moveTo>
                    <a:pt x="62" y="0"/>
                  </a:moveTo>
                  <a:lnTo>
                    <a:pt x="62" y="0"/>
                  </a:lnTo>
                  <a:lnTo>
                    <a:pt x="37" y="33"/>
                  </a:lnTo>
                  <a:lnTo>
                    <a:pt x="17" y="59"/>
                  </a:lnTo>
                  <a:lnTo>
                    <a:pt x="8" y="67"/>
                  </a:lnTo>
                  <a:lnTo>
                    <a:pt x="0" y="73"/>
                  </a:lnTo>
                  <a:lnTo>
                    <a:pt x="6" y="81"/>
                  </a:lnTo>
                  <a:lnTo>
                    <a:pt x="14" y="87"/>
                  </a:lnTo>
                  <a:lnTo>
                    <a:pt x="25" y="90"/>
                  </a:lnTo>
                  <a:lnTo>
                    <a:pt x="45" y="53"/>
                  </a:lnTo>
                  <a:lnTo>
                    <a:pt x="59" y="22"/>
                  </a:lnTo>
                  <a:lnTo>
                    <a:pt x="62" y="8"/>
                  </a:lnTo>
                  <a:lnTo>
                    <a:pt x="62" y="0"/>
                  </a:lnTo>
                  <a:close/>
                </a:path>
              </a:pathLst>
            </a:custGeom>
            <a:solidFill>
              <a:srgbClr val="000000"/>
            </a:solidFill>
            <a:ln w="9525">
              <a:noFill/>
              <a:round/>
              <a:headEnd/>
              <a:tailEnd/>
            </a:ln>
          </p:spPr>
          <p:txBody>
            <a:bodyPr/>
            <a:lstStyle/>
            <a:p>
              <a:endParaRPr lang="en-US"/>
            </a:p>
          </p:txBody>
        </p:sp>
        <p:sp>
          <p:nvSpPr>
            <p:cNvPr id="103455" name="Freeform 28"/>
            <p:cNvSpPr>
              <a:spLocks/>
            </p:cNvSpPr>
            <p:nvPr/>
          </p:nvSpPr>
          <p:spPr bwMode="auto">
            <a:xfrm>
              <a:off x="4869" y="3507"/>
              <a:ext cx="20" cy="40"/>
            </a:xfrm>
            <a:custGeom>
              <a:avLst/>
              <a:gdLst>
                <a:gd name="T0" fmla="*/ 17 w 20"/>
                <a:gd name="T1" fmla="*/ 0 h 40"/>
                <a:gd name="T2" fmla="*/ 20 w 20"/>
                <a:gd name="T3" fmla="*/ 12 h 40"/>
                <a:gd name="T4" fmla="*/ 0 w 20"/>
                <a:gd name="T5" fmla="*/ 40 h 40"/>
                <a:gd name="T6" fmla="*/ 17 w 20"/>
                <a:gd name="T7" fmla="*/ 0 h 40"/>
                <a:gd name="T8" fmla="*/ 0 60000 65536"/>
                <a:gd name="T9" fmla="*/ 0 60000 65536"/>
                <a:gd name="T10" fmla="*/ 0 60000 65536"/>
                <a:gd name="T11" fmla="*/ 0 60000 65536"/>
                <a:gd name="T12" fmla="*/ 0 w 20"/>
                <a:gd name="T13" fmla="*/ 0 h 40"/>
                <a:gd name="T14" fmla="*/ 20 w 20"/>
                <a:gd name="T15" fmla="*/ 40 h 40"/>
              </a:gdLst>
              <a:ahLst/>
              <a:cxnLst>
                <a:cxn ang="T8">
                  <a:pos x="T0" y="T1"/>
                </a:cxn>
                <a:cxn ang="T9">
                  <a:pos x="T2" y="T3"/>
                </a:cxn>
                <a:cxn ang="T10">
                  <a:pos x="T4" y="T5"/>
                </a:cxn>
                <a:cxn ang="T11">
                  <a:pos x="T6" y="T7"/>
                </a:cxn>
              </a:cxnLst>
              <a:rect l="T12" t="T13" r="T14" b="T15"/>
              <a:pathLst>
                <a:path w="20" h="40">
                  <a:moveTo>
                    <a:pt x="17" y="0"/>
                  </a:moveTo>
                  <a:lnTo>
                    <a:pt x="20" y="12"/>
                  </a:lnTo>
                  <a:lnTo>
                    <a:pt x="0" y="40"/>
                  </a:lnTo>
                  <a:lnTo>
                    <a:pt x="17" y="0"/>
                  </a:lnTo>
                  <a:close/>
                </a:path>
              </a:pathLst>
            </a:custGeom>
            <a:solidFill>
              <a:srgbClr val="FFFFFF"/>
            </a:solidFill>
            <a:ln w="9525">
              <a:noFill/>
              <a:round/>
              <a:headEnd/>
              <a:tailEnd/>
            </a:ln>
          </p:spPr>
          <p:txBody>
            <a:bodyPr/>
            <a:lstStyle/>
            <a:p>
              <a:endParaRPr lang="en-US"/>
            </a:p>
          </p:txBody>
        </p:sp>
        <p:sp>
          <p:nvSpPr>
            <p:cNvPr id="103456" name="Freeform 29"/>
            <p:cNvSpPr>
              <a:spLocks/>
            </p:cNvSpPr>
            <p:nvPr/>
          </p:nvSpPr>
          <p:spPr bwMode="auto">
            <a:xfrm>
              <a:off x="4886" y="3516"/>
              <a:ext cx="23" cy="39"/>
            </a:xfrm>
            <a:custGeom>
              <a:avLst/>
              <a:gdLst>
                <a:gd name="T0" fmla="*/ 23 w 23"/>
                <a:gd name="T1" fmla="*/ 0 h 39"/>
                <a:gd name="T2" fmla="*/ 12 w 23"/>
                <a:gd name="T3" fmla="*/ 5 h 39"/>
                <a:gd name="T4" fmla="*/ 0 w 23"/>
                <a:gd name="T5" fmla="*/ 39 h 39"/>
                <a:gd name="T6" fmla="*/ 23 w 23"/>
                <a:gd name="T7" fmla="*/ 0 h 39"/>
                <a:gd name="T8" fmla="*/ 0 60000 65536"/>
                <a:gd name="T9" fmla="*/ 0 60000 65536"/>
                <a:gd name="T10" fmla="*/ 0 60000 65536"/>
                <a:gd name="T11" fmla="*/ 0 60000 65536"/>
                <a:gd name="T12" fmla="*/ 0 w 23"/>
                <a:gd name="T13" fmla="*/ 0 h 39"/>
                <a:gd name="T14" fmla="*/ 23 w 23"/>
                <a:gd name="T15" fmla="*/ 39 h 39"/>
              </a:gdLst>
              <a:ahLst/>
              <a:cxnLst>
                <a:cxn ang="T8">
                  <a:pos x="T0" y="T1"/>
                </a:cxn>
                <a:cxn ang="T9">
                  <a:pos x="T2" y="T3"/>
                </a:cxn>
                <a:cxn ang="T10">
                  <a:pos x="T4" y="T5"/>
                </a:cxn>
                <a:cxn ang="T11">
                  <a:pos x="T6" y="T7"/>
                </a:cxn>
              </a:cxnLst>
              <a:rect l="T12" t="T13" r="T14" b="T15"/>
              <a:pathLst>
                <a:path w="23" h="39">
                  <a:moveTo>
                    <a:pt x="23" y="0"/>
                  </a:moveTo>
                  <a:lnTo>
                    <a:pt x="12" y="5"/>
                  </a:lnTo>
                  <a:lnTo>
                    <a:pt x="0" y="39"/>
                  </a:lnTo>
                  <a:lnTo>
                    <a:pt x="23" y="0"/>
                  </a:lnTo>
                  <a:close/>
                </a:path>
              </a:pathLst>
            </a:custGeom>
            <a:solidFill>
              <a:srgbClr val="FFFFFF"/>
            </a:solidFill>
            <a:ln w="9525">
              <a:noFill/>
              <a:round/>
              <a:headEnd/>
              <a:tailEnd/>
            </a:ln>
          </p:spPr>
          <p:txBody>
            <a:bodyPr/>
            <a:lstStyle/>
            <a:p>
              <a:endParaRPr lang="en-US"/>
            </a:p>
          </p:txBody>
        </p:sp>
        <p:sp>
          <p:nvSpPr>
            <p:cNvPr id="103457" name="Freeform 30"/>
            <p:cNvSpPr>
              <a:spLocks/>
            </p:cNvSpPr>
            <p:nvPr/>
          </p:nvSpPr>
          <p:spPr bwMode="auto">
            <a:xfrm>
              <a:off x="4895" y="3431"/>
              <a:ext cx="45" cy="14"/>
            </a:xfrm>
            <a:custGeom>
              <a:avLst/>
              <a:gdLst>
                <a:gd name="T0" fmla="*/ 42 w 45"/>
                <a:gd name="T1" fmla="*/ 0 h 14"/>
                <a:gd name="T2" fmla="*/ 42 w 45"/>
                <a:gd name="T3" fmla="*/ 0 h 14"/>
                <a:gd name="T4" fmla="*/ 39 w 45"/>
                <a:gd name="T5" fmla="*/ 3 h 14"/>
                <a:gd name="T6" fmla="*/ 31 w 45"/>
                <a:gd name="T7" fmla="*/ 6 h 14"/>
                <a:gd name="T8" fmla="*/ 17 w 45"/>
                <a:gd name="T9" fmla="*/ 9 h 14"/>
                <a:gd name="T10" fmla="*/ 3 w 45"/>
                <a:gd name="T11" fmla="*/ 6 h 14"/>
                <a:gd name="T12" fmla="*/ 3 w 45"/>
                <a:gd name="T13" fmla="*/ 6 h 14"/>
                <a:gd name="T14" fmla="*/ 0 w 45"/>
                <a:gd name="T15" fmla="*/ 9 h 14"/>
                <a:gd name="T16" fmla="*/ 0 w 45"/>
                <a:gd name="T17" fmla="*/ 9 h 14"/>
                <a:gd name="T18" fmla="*/ 0 w 45"/>
                <a:gd name="T19" fmla="*/ 12 h 14"/>
                <a:gd name="T20" fmla="*/ 0 w 45"/>
                <a:gd name="T21" fmla="*/ 12 h 14"/>
                <a:gd name="T22" fmla="*/ 8 w 45"/>
                <a:gd name="T23" fmla="*/ 12 h 14"/>
                <a:gd name="T24" fmla="*/ 17 w 45"/>
                <a:gd name="T25" fmla="*/ 14 h 14"/>
                <a:gd name="T26" fmla="*/ 34 w 45"/>
                <a:gd name="T27" fmla="*/ 12 h 14"/>
                <a:gd name="T28" fmla="*/ 42 w 45"/>
                <a:gd name="T29" fmla="*/ 6 h 14"/>
                <a:gd name="T30" fmla="*/ 45 w 45"/>
                <a:gd name="T31" fmla="*/ 3 h 14"/>
                <a:gd name="T32" fmla="*/ 45 w 45"/>
                <a:gd name="T33" fmla="*/ 3 h 14"/>
                <a:gd name="T34" fmla="*/ 45 w 45"/>
                <a:gd name="T35" fmla="*/ 0 h 14"/>
                <a:gd name="T36" fmla="*/ 45 w 45"/>
                <a:gd name="T37" fmla="*/ 0 h 14"/>
                <a:gd name="T38" fmla="*/ 42 w 45"/>
                <a:gd name="T39" fmla="*/ 0 h 14"/>
                <a:gd name="T40" fmla="*/ 42 w 45"/>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14"/>
                <a:gd name="T65" fmla="*/ 45 w 45"/>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14">
                  <a:moveTo>
                    <a:pt x="42" y="0"/>
                  </a:moveTo>
                  <a:lnTo>
                    <a:pt x="42" y="0"/>
                  </a:lnTo>
                  <a:lnTo>
                    <a:pt x="39" y="3"/>
                  </a:lnTo>
                  <a:lnTo>
                    <a:pt x="31" y="6"/>
                  </a:lnTo>
                  <a:lnTo>
                    <a:pt x="17" y="9"/>
                  </a:lnTo>
                  <a:lnTo>
                    <a:pt x="3" y="6"/>
                  </a:lnTo>
                  <a:lnTo>
                    <a:pt x="0" y="9"/>
                  </a:lnTo>
                  <a:lnTo>
                    <a:pt x="0" y="12"/>
                  </a:lnTo>
                  <a:lnTo>
                    <a:pt x="8" y="12"/>
                  </a:lnTo>
                  <a:lnTo>
                    <a:pt x="17" y="14"/>
                  </a:lnTo>
                  <a:lnTo>
                    <a:pt x="34" y="12"/>
                  </a:lnTo>
                  <a:lnTo>
                    <a:pt x="42" y="6"/>
                  </a:lnTo>
                  <a:lnTo>
                    <a:pt x="45" y="3"/>
                  </a:lnTo>
                  <a:lnTo>
                    <a:pt x="45" y="0"/>
                  </a:lnTo>
                  <a:lnTo>
                    <a:pt x="42" y="0"/>
                  </a:lnTo>
                  <a:close/>
                </a:path>
              </a:pathLst>
            </a:custGeom>
            <a:solidFill>
              <a:srgbClr val="000000"/>
            </a:solidFill>
            <a:ln w="9525">
              <a:noFill/>
              <a:round/>
              <a:headEnd/>
              <a:tailEnd/>
            </a:ln>
          </p:spPr>
          <p:txBody>
            <a:bodyPr/>
            <a:lstStyle/>
            <a:p>
              <a:endParaRPr lang="en-US"/>
            </a:p>
          </p:txBody>
        </p:sp>
        <p:sp>
          <p:nvSpPr>
            <p:cNvPr id="103458" name="Freeform 31"/>
            <p:cNvSpPr>
              <a:spLocks/>
            </p:cNvSpPr>
            <p:nvPr/>
          </p:nvSpPr>
          <p:spPr bwMode="auto">
            <a:xfrm>
              <a:off x="4123" y="3344"/>
              <a:ext cx="37" cy="31"/>
            </a:xfrm>
            <a:custGeom>
              <a:avLst/>
              <a:gdLst>
                <a:gd name="T0" fmla="*/ 0 w 37"/>
                <a:gd name="T1" fmla="*/ 14 h 31"/>
                <a:gd name="T2" fmla="*/ 0 w 37"/>
                <a:gd name="T3" fmla="*/ 14 h 31"/>
                <a:gd name="T4" fmla="*/ 9 w 37"/>
                <a:gd name="T5" fmla="*/ 17 h 31"/>
                <a:gd name="T6" fmla="*/ 17 w 37"/>
                <a:gd name="T7" fmla="*/ 23 h 31"/>
                <a:gd name="T8" fmla="*/ 23 w 37"/>
                <a:gd name="T9" fmla="*/ 31 h 31"/>
                <a:gd name="T10" fmla="*/ 37 w 37"/>
                <a:gd name="T11" fmla="*/ 0 h 31"/>
                <a:gd name="T12" fmla="*/ 0 w 37"/>
                <a:gd name="T13" fmla="*/ 14 h 31"/>
                <a:gd name="T14" fmla="*/ 0 60000 65536"/>
                <a:gd name="T15" fmla="*/ 0 60000 65536"/>
                <a:gd name="T16" fmla="*/ 0 60000 65536"/>
                <a:gd name="T17" fmla="*/ 0 60000 65536"/>
                <a:gd name="T18" fmla="*/ 0 60000 65536"/>
                <a:gd name="T19" fmla="*/ 0 60000 65536"/>
                <a:gd name="T20" fmla="*/ 0 60000 65536"/>
                <a:gd name="T21" fmla="*/ 0 w 37"/>
                <a:gd name="T22" fmla="*/ 0 h 31"/>
                <a:gd name="T23" fmla="*/ 37 w 37"/>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1">
                  <a:moveTo>
                    <a:pt x="0" y="14"/>
                  </a:moveTo>
                  <a:lnTo>
                    <a:pt x="0" y="14"/>
                  </a:lnTo>
                  <a:lnTo>
                    <a:pt x="9" y="17"/>
                  </a:lnTo>
                  <a:lnTo>
                    <a:pt x="17" y="23"/>
                  </a:lnTo>
                  <a:lnTo>
                    <a:pt x="23" y="31"/>
                  </a:lnTo>
                  <a:lnTo>
                    <a:pt x="37" y="0"/>
                  </a:lnTo>
                  <a:lnTo>
                    <a:pt x="0" y="14"/>
                  </a:lnTo>
                  <a:close/>
                </a:path>
              </a:pathLst>
            </a:custGeom>
            <a:solidFill>
              <a:srgbClr val="000000"/>
            </a:solidFill>
            <a:ln w="9525">
              <a:noFill/>
              <a:round/>
              <a:headEnd/>
              <a:tailEnd/>
            </a:ln>
          </p:spPr>
          <p:txBody>
            <a:bodyPr/>
            <a:lstStyle/>
            <a:p>
              <a:endParaRPr lang="en-US"/>
            </a:p>
          </p:txBody>
        </p:sp>
        <p:sp>
          <p:nvSpPr>
            <p:cNvPr id="103459" name="Freeform 32"/>
            <p:cNvSpPr>
              <a:spLocks/>
            </p:cNvSpPr>
            <p:nvPr/>
          </p:nvSpPr>
          <p:spPr bwMode="auto">
            <a:xfrm>
              <a:off x="4028" y="3336"/>
              <a:ext cx="31" cy="39"/>
            </a:xfrm>
            <a:custGeom>
              <a:avLst/>
              <a:gdLst>
                <a:gd name="T0" fmla="*/ 0 w 31"/>
                <a:gd name="T1" fmla="*/ 36 h 39"/>
                <a:gd name="T2" fmla="*/ 8 w 31"/>
                <a:gd name="T3" fmla="*/ 39 h 39"/>
                <a:gd name="T4" fmla="*/ 31 w 31"/>
                <a:gd name="T5" fmla="*/ 5 h 39"/>
                <a:gd name="T6" fmla="*/ 22 w 31"/>
                <a:gd name="T7" fmla="*/ 0 h 39"/>
                <a:gd name="T8" fmla="*/ 0 w 31"/>
                <a:gd name="T9" fmla="*/ 36 h 39"/>
                <a:gd name="T10" fmla="*/ 0 60000 65536"/>
                <a:gd name="T11" fmla="*/ 0 60000 65536"/>
                <a:gd name="T12" fmla="*/ 0 60000 65536"/>
                <a:gd name="T13" fmla="*/ 0 60000 65536"/>
                <a:gd name="T14" fmla="*/ 0 60000 65536"/>
                <a:gd name="T15" fmla="*/ 0 w 31"/>
                <a:gd name="T16" fmla="*/ 0 h 39"/>
                <a:gd name="T17" fmla="*/ 31 w 31"/>
                <a:gd name="T18" fmla="*/ 39 h 39"/>
              </a:gdLst>
              <a:ahLst/>
              <a:cxnLst>
                <a:cxn ang="T10">
                  <a:pos x="T0" y="T1"/>
                </a:cxn>
                <a:cxn ang="T11">
                  <a:pos x="T2" y="T3"/>
                </a:cxn>
                <a:cxn ang="T12">
                  <a:pos x="T4" y="T5"/>
                </a:cxn>
                <a:cxn ang="T13">
                  <a:pos x="T6" y="T7"/>
                </a:cxn>
                <a:cxn ang="T14">
                  <a:pos x="T8" y="T9"/>
                </a:cxn>
              </a:cxnLst>
              <a:rect l="T15" t="T16" r="T17" b="T18"/>
              <a:pathLst>
                <a:path w="31" h="39">
                  <a:moveTo>
                    <a:pt x="0" y="36"/>
                  </a:moveTo>
                  <a:lnTo>
                    <a:pt x="8" y="39"/>
                  </a:lnTo>
                  <a:lnTo>
                    <a:pt x="31" y="5"/>
                  </a:lnTo>
                  <a:lnTo>
                    <a:pt x="22" y="0"/>
                  </a:lnTo>
                  <a:lnTo>
                    <a:pt x="0" y="36"/>
                  </a:lnTo>
                  <a:close/>
                </a:path>
              </a:pathLst>
            </a:custGeom>
            <a:solidFill>
              <a:srgbClr val="000000"/>
            </a:solidFill>
            <a:ln w="9525">
              <a:noFill/>
              <a:round/>
              <a:headEnd/>
              <a:tailEnd/>
            </a:ln>
          </p:spPr>
          <p:txBody>
            <a:bodyPr/>
            <a:lstStyle/>
            <a:p>
              <a:endParaRPr lang="en-US"/>
            </a:p>
          </p:txBody>
        </p:sp>
        <p:sp>
          <p:nvSpPr>
            <p:cNvPr id="103460" name="Freeform 33"/>
            <p:cNvSpPr>
              <a:spLocks/>
            </p:cNvSpPr>
            <p:nvPr/>
          </p:nvSpPr>
          <p:spPr bwMode="auto">
            <a:xfrm>
              <a:off x="3969" y="3184"/>
              <a:ext cx="216" cy="180"/>
            </a:xfrm>
            <a:custGeom>
              <a:avLst/>
              <a:gdLst>
                <a:gd name="T0" fmla="*/ 211 w 216"/>
                <a:gd name="T1" fmla="*/ 135 h 180"/>
                <a:gd name="T2" fmla="*/ 211 w 216"/>
                <a:gd name="T3" fmla="*/ 135 h 180"/>
                <a:gd name="T4" fmla="*/ 202 w 216"/>
                <a:gd name="T5" fmla="*/ 149 h 180"/>
                <a:gd name="T6" fmla="*/ 191 w 216"/>
                <a:gd name="T7" fmla="*/ 163 h 180"/>
                <a:gd name="T8" fmla="*/ 174 w 216"/>
                <a:gd name="T9" fmla="*/ 171 h 180"/>
                <a:gd name="T10" fmla="*/ 157 w 216"/>
                <a:gd name="T11" fmla="*/ 177 h 180"/>
                <a:gd name="T12" fmla="*/ 137 w 216"/>
                <a:gd name="T13" fmla="*/ 180 h 180"/>
                <a:gd name="T14" fmla="*/ 118 w 216"/>
                <a:gd name="T15" fmla="*/ 177 h 180"/>
                <a:gd name="T16" fmla="*/ 95 w 216"/>
                <a:gd name="T17" fmla="*/ 174 h 180"/>
                <a:gd name="T18" fmla="*/ 73 w 216"/>
                <a:gd name="T19" fmla="*/ 166 h 180"/>
                <a:gd name="T20" fmla="*/ 73 w 216"/>
                <a:gd name="T21" fmla="*/ 166 h 180"/>
                <a:gd name="T22" fmla="*/ 53 w 216"/>
                <a:gd name="T23" fmla="*/ 154 h 180"/>
                <a:gd name="T24" fmla="*/ 36 w 216"/>
                <a:gd name="T25" fmla="*/ 143 h 180"/>
                <a:gd name="T26" fmla="*/ 22 w 216"/>
                <a:gd name="T27" fmla="*/ 126 h 180"/>
                <a:gd name="T28" fmla="*/ 11 w 216"/>
                <a:gd name="T29" fmla="*/ 112 h 180"/>
                <a:gd name="T30" fmla="*/ 2 w 216"/>
                <a:gd name="T31" fmla="*/ 95 h 180"/>
                <a:gd name="T32" fmla="*/ 0 w 216"/>
                <a:gd name="T33" fmla="*/ 76 h 180"/>
                <a:gd name="T34" fmla="*/ 0 w 216"/>
                <a:gd name="T35" fmla="*/ 59 h 180"/>
                <a:gd name="T36" fmla="*/ 5 w 216"/>
                <a:gd name="T37" fmla="*/ 42 h 180"/>
                <a:gd name="T38" fmla="*/ 5 w 216"/>
                <a:gd name="T39" fmla="*/ 42 h 180"/>
                <a:gd name="T40" fmla="*/ 14 w 216"/>
                <a:gd name="T41" fmla="*/ 28 h 180"/>
                <a:gd name="T42" fmla="*/ 25 w 216"/>
                <a:gd name="T43" fmla="*/ 16 h 180"/>
                <a:gd name="T44" fmla="*/ 42 w 216"/>
                <a:gd name="T45" fmla="*/ 8 h 180"/>
                <a:gd name="T46" fmla="*/ 59 w 216"/>
                <a:gd name="T47" fmla="*/ 2 h 180"/>
                <a:gd name="T48" fmla="*/ 78 w 216"/>
                <a:gd name="T49" fmla="*/ 0 h 180"/>
                <a:gd name="T50" fmla="*/ 98 w 216"/>
                <a:gd name="T51" fmla="*/ 0 h 180"/>
                <a:gd name="T52" fmla="*/ 121 w 216"/>
                <a:gd name="T53" fmla="*/ 5 h 180"/>
                <a:gd name="T54" fmla="*/ 143 w 216"/>
                <a:gd name="T55" fmla="*/ 11 h 180"/>
                <a:gd name="T56" fmla="*/ 143 w 216"/>
                <a:gd name="T57" fmla="*/ 11 h 180"/>
                <a:gd name="T58" fmla="*/ 163 w 216"/>
                <a:gd name="T59" fmla="*/ 22 h 180"/>
                <a:gd name="T60" fmla="*/ 180 w 216"/>
                <a:gd name="T61" fmla="*/ 36 h 180"/>
                <a:gd name="T62" fmla="*/ 194 w 216"/>
                <a:gd name="T63" fmla="*/ 50 h 180"/>
                <a:gd name="T64" fmla="*/ 205 w 216"/>
                <a:gd name="T65" fmla="*/ 67 h 180"/>
                <a:gd name="T66" fmla="*/ 213 w 216"/>
                <a:gd name="T67" fmla="*/ 84 h 180"/>
                <a:gd name="T68" fmla="*/ 216 w 216"/>
                <a:gd name="T69" fmla="*/ 101 h 180"/>
                <a:gd name="T70" fmla="*/ 216 w 216"/>
                <a:gd name="T71" fmla="*/ 118 h 180"/>
                <a:gd name="T72" fmla="*/ 211 w 216"/>
                <a:gd name="T73" fmla="*/ 135 h 180"/>
                <a:gd name="T74" fmla="*/ 211 w 216"/>
                <a:gd name="T75" fmla="*/ 135 h 1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6"/>
                <a:gd name="T115" fmla="*/ 0 h 180"/>
                <a:gd name="T116" fmla="*/ 216 w 216"/>
                <a:gd name="T117" fmla="*/ 180 h 1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6" h="180">
                  <a:moveTo>
                    <a:pt x="211" y="135"/>
                  </a:moveTo>
                  <a:lnTo>
                    <a:pt x="211" y="135"/>
                  </a:lnTo>
                  <a:lnTo>
                    <a:pt x="202" y="149"/>
                  </a:lnTo>
                  <a:lnTo>
                    <a:pt x="191" y="163"/>
                  </a:lnTo>
                  <a:lnTo>
                    <a:pt x="174" y="171"/>
                  </a:lnTo>
                  <a:lnTo>
                    <a:pt x="157" y="177"/>
                  </a:lnTo>
                  <a:lnTo>
                    <a:pt x="137" y="180"/>
                  </a:lnTo>
                  <a:lnTo>
                    <a:pt x="118" y="177"/>
                  </a:lnTo>
                  <a:lnTo>
                    <a:pt x="95" y="174"/>
                  </a:lnTo>
                  <a:lnTo>
                    <a:pt x="73" y="166"/>
                  </a:lnTo>
                  <a:lnTo>
                    <a:pt x="53" y="154"/>
                  </a:lnTo>
                  <a:lnTo>
                    <a:pt x="36" y="143"/>
                  </a:lnTo>
                  <a:lnTo>
                    <a:pt x="22" y="126"/>
                  </a:lnTo>
                  <a:lnTo>
                    <a:pt x="11" y="112"/>
                  </a:lnTo>
                  <a:lnTo>
                    <a:pt x="2" y="95"/>
                  </a:lnTo>
                  <a:lnTo>
                    <a:pt x="0" y="76"/>
                  </a:lnTo>
                  <a:lnTo>
                    <a:pt x="0" y="59"/>
                  </a:lnTo>
                  <a:lnTo>
                    <a:pt x="5" y="42"/>
                  </a:lnTo>
                  <a:lnTo>
                    <a:pt x="14" y="28"/>
                  </a:lnTo>
                  <a:lnTo>
                    <a:pt x="25" y="16"/>
                  </a:lnTo>
                  <a:lnTo>
                    <a:pt x="42" y="8"/>
                  </a:lnTo>
                  <a:lnTo>
                    <a:pt x="59" y="2"/>
                  </a:lnTo>
                  <a:lnTo>
                    <a:pt x="78" y="0"/>
                  </a:lnTo>
                  <a:lnTo>
                    <a:pt x="98" y="0"/>
                  </a:lnTo>
                  <a:lnTo>
                    <a:pt x="121" y="5"/>
                  </a:lnTo>
                  <a:lnTo>
                    <a:pt x="143" y="11"/>
                  </a:lnTo>
                  <a:lnTo>
                    <a:pt x="163" y="22"/>
                  </a:lnTo>
                  <a:lnTo>
                    <a:pt x="180" y="36"/>
                  </a:lnTo>
                  <a:lnTo>
                    <a:pt x="194" y="50"/>
                  </a:lnTo>
                  <a:lnTo>
                    <a:pt x="205" y="67"/>
                  </a:lnTo>
                  <a:lnTo>
                    <a:pt x="213" y="84"/>
                  </a:lnTo>
                  <a:lnTo>
                    <a:pt x="216" y="101"/>
                  </a:lnTo>
                  <a:lnTo>
                    <a:pt x="216" y="118"/>
                  </a:lnTo>
                  <a:lnTo>
                    <a:pt x="211" y="135"/>
                  </a:lnTo>
                  <a:close/>
                </a:path>
              </a:pathLst>
            </a:custGeom>
            <a:solidFill>
              <a:srgbClr val="000000"/>
            </a:solidFill>
            <a:ln w="9525">
              <a:noFill/>
              <a:round/>
              <a:headEnd/>
              <a:tailEnd/>
            </a:ln>
          </p:spPr>
          <p:txBody>
            <a:bodyPr/>
            <a:lstStyle/>
            <a:p>
              <a:endParaRPr lang="en-US"/>
            </a:p>
          </p:txBody>
        </p:sp>
        <p:sp>
          <p:nvSpPr>
            <p:cNvPr id="103461" name="Freeform 34"/>
            <p:cNvSpPr>
              <a:spLocks/>
            </p:cNvSpPr>
            <p:nvPr/>
          </p:nvSpPr>
          <p:spPr bwMode="auto">
            <a:xfrm>
              <a:off x="3977" y="3192"/>
              <a:ext cx="200" cy="163"/>
            </a:xfrm>
            <a:custGeom>
              <a:avLst/>
              <a:gdLst>
                <a:gd name="T0" fmla="*/ 194 w 200"/>
                <a:gd name="T1" fmla="*/ 124 h 163"/>
                <a:gd name="T2" fmla="*/ 194 w 200"/>
                <a:gd name="T3" fmla="*/ 124 h 163"/>
                <a:gd name="T4" fmla="*/ 186 w 200"/>
                <a:gd name="T5" fmla="*/ 135 h 163"/>
                <a:gd name="T6" fmla="*/ 175 w 200"/>
                <a:gd name="T7" fmla="*/ 146 h 163"/>
                <a:gd name="T8" fmla="*/ 160 w 200"/>
                <a:gd name="T9" fmla="*/ 155 h 163"/>
                <a:gd name="T10" fmla="*/ 144 w 200"/>
                <a:gd name="T11" fmla="*/ 160 h 163"/>
                <a:gd name="T12" fmla="*/ 127 w 200"/>
                <a:gd name="T13" fmla="*/ 163 h 163"/>
                <a:gd name="T14" fmla="*/ 107 w 200"/>
                <a:gd name="T15" fmla="*/ 163 h 163"/>
                <a:gd name="T16" fmla="*/ 87 w 200"/>
                <a:gd name="T17" fmla="*/ 158 h 163"/>
                <a:gd name="T18" fmla="*/ 68 w 200"/>
                <a:gd name="T19" fmla="*/ 152 h 163"/>
                <a:gd name="T20" fmla="*/ 68 w 200"/>
                <a:gd name="T21" fmla="*/ 152 h 163"/>
                <a:gd name="T22" fmla="*/ 51 w 200"/>
                <a:gd name="T23" fmla="*/ 141 h 163"/>
                <a:gd name="T24" fmla="*/ 34 w 200"/>
                <a:gd name="T25" fmla="*/ 130 h 163"/>
                <a:gd name="T26" fmla="*/ 22 w 200"/>
                <a:gd name="T27" fmla="*/ 115 h 163"/>
                <a:gd name="T28" fmla="*/ 11 w 200"/>
                <a:gd name="T29" fmla="*/ 101 h 163"/>
                <a:gd name="T30" fmla="*/ 6 w 200"/>
                <a:gd name="T31" fmla="*/ 84 h 163"/>
                <a:gd name="T32" fmla="*/ 0 w 200"/>
                <a:gd name="T33" fmla="*/ 70 h 163"/>
                <a:gd name="T34" fmla="*/ 3 w 200"/>
                <a:gd name="T35" fmla="*/ 53 h 163"/>
                <a:gd name="T36" fmla="*/ 6 w 200"/>
                <a:gd name="T37" fmla="*/ 39 h 163"/>
                <a:gd name="T38" fmla="*/ 6 w 200"/>
                <a:gd name="T39" fmla="*/ 39 h 163"/>
                <a:gd name="T40" fmla="*/ 14 w 200"/>
                <a:gd name="T41" fmla="*/ 25 h 163"/>
                <a:gd name="T42" fmla="*/ 25 w 200"/>
                <a:gd name="T43" fmla="*/ 14 h 163"/>
                <a:gd name="T44" fmla="*/ 39 w 200"/>
                <a:gd name="T45" fmla="*/ 8 h 163"/>
                <a:gd name="T46" fmla="*/ 56 w 200"/>
                <a:gd name="T47" fmla="*/ 3 h 163"/>
                <a:gd name="T48" fmla="*/ 73 w 200"/>
                <a:gd name="T49" fmla="*/ 0 h 163"/>
                <a:gd name="T50" fmla="*/ 93 w 200"/>
                <a:gd name="T51" fmla="*/ 0 h 163"/>
                <a:gd name="T52" fmla="*/ 113 w 200"/>
                <a:gd name="T53" fmla="*/ 3 h 163"/>
                <a:gd name="T54" fmla="*/ 132 w 200"/>
                <a:gd name="T55" fmla="*/ 11 h 163"/>
                <a:gd name="T56" fmla="*/ 132 w 200"/>
                <a:gd name="T57" fmla="*/ 11 h 163"/>
                <a:gd name="T58" fmla="*/ 149 w 200"/>
                <a:gd name="T59" fmla="*/ 20 h 163"/>
                <a:gd name="T60" fmla="*/ 166 w 200"/>
                <a:gd name="T61" fmla="*/ 34 h 163"/>
                <a:gd name="T62" fmla="*/ 177 w 200"/>
                <a:gd name="T63" fmla="*/ 45 h 163"/>
                <a:gd name="T64" fmla="*/ 189 w 200"/>
                <a:gd name="T65" fmla="*/ 62 h 163"/>
                <a:gd name="T66" fmla="*/ 194 w 200"/>
                <a:gd name="T67" fmla="*/ 76 h 163"/>
                <a:gd name="T68" fmla="*/ 200 w 200"/>
                <a:gd name="T69" fmla="*/ 93 h 163"/>
                <a:gd name="T70" fmla="*/ 200 w 200"/>
                <a:gd name="T71" fmla="*/ 107 h 163"/>
                <a:gd name="T72" fmla="*/ 194 w 200"/>
                <a:gd name="T73" fmla="*/ 124 h 163"/>
                <a:gd name="T74" fmla="*/ 194 w 200"/>
                <a:gd name="T75" fmla="*/ 124 h 1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
                <a:gd name="T115" fmla="*/ 0 h 163"/>
                <a:gd name="T116" fmla="*/ 200 w 200"/>
                <a:gd name="T117" fmla="*/ 163 h 1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 h="163">
                  <a:moveTo>
                    <a:pt x="194" y="124"/>
                  </a:moveTo>
                  <a:lnTo>
                    <a:pt x="194" y="124"/>
                  </a:lnTo>
                  <a:lnTo>
                    <a:pt x="186" y="135"/>
                  </a:lnTo>
                  <a:lnTo>
                    <a:pt x="175" y="146"/>
                  </a:lnTo>
                  <a:lnTo>
                    <a:pt x="160" y="155"/>
                  </a:lnTo>
                  <a:lnTo>
                    <a:pt x="144" y="160"/>
                  </a:lnTo>
                  <a:lnTo>
                    <a:pt x="127" y="163"/>
                  </a:lnTo>
                  <a:lnTo>
                    <a:pt x="107" y="163"/>
                  </a:lnTo>
                  <a:lnTo>
                    <a:pt x="87" y="158"/>
                  </a:lnTo>
                  <a:lnTo>
                    <a:pt x="68" y="152"/>
                  </a:lnTo>
                  <a:lnTo>
                    <a:pt x="51" y="141"/>
                  </a:lnTo>
                  <a:lnTo>
                    <a:pt x="34" y="130"/>
                  </a:lnTo>
                  <a:lnTo>
                    <a:pt x="22" y="115"/>
                  </a:lnTo>
                  <a:lnTo>
                    <a:pt x="11" y="101"/>
                  </a:lnTo>
                  <a:lnTo>
                    <a:pt x="6" y="84"/>
                  </a:lnTo>
                  <a:lnTo>
                    <a:pt x="0" y="70"/>
                  </a:lnTo>
                  <a:lnTo>
                    <a:pt x="3" y="53"/>
                  </a:lnTo>
                  <a:lnTo>
                    <a:pt x="6" y="39"/>
                  </a:lnTo>
                  <a:lnTo>
                    <a:pt x="14" y="25"/>
                  </a:lnTo>
                  <a:lnTo>
                    <a:pt x="25" y="14"/>
                  </a:lnTo>
                  <a:lnTo>
                    <a:pt x="39" y="8"/>
                  </a:lnTo>
                  <a:lnTo>
                    <a:pt x="56" y="3"/>
                  </a:lnTo>
                  <a:lnTo>
                    <a:pt x="73" y="0"/>
                  </a:lnTo>
                  <a:lnTo>
                    <a:pt x="93" y="0"/>
                  </a:lnTo>
                  <a:lnTo>
                    <a:pt x="113" y="3"/>
                  </a:lnTo>
                  <a:lnTo>
                    <a:pt x="132" y="11"/>
                  </a:lnTo>
                  <a:lnTo>
                    <a:pt x="149" y="20"/>
                  </a:lnTo>
                  <a:lnTo>
                    <a:pt x="166" y="34"/>
                  </a:lnTo>
                  <a:lnTo>
                    <a:pt x="177" y="45"/>
                  </a:lnTo>
                  <a:lnTo>
                    <a:pt x="189" y="62"/>
                  </a:lnTo>
                  <a:lnTo>
                    <a:pt x="194" y="76"/>
                  </a:lnTo>
                  <a:lnTo>
                    <a:pt x="200" y="93"/>
                  </a:lnTo>
                  <a:lnTo>
                    <a:pt x="200" y="107"/>
                  </a:lnTo>
                  <a:lnTo>
                    <a:pt x="194" y="124"/>
                  </a:lnTo>
                  <a:close/>
                </a:path>
              </a:pathLst>
            </a:custGeom>
            <a:solidFill>
              <a:srgbClr val="FFFFFF"/>
            </a:solidFill>
            <a:ln w="9525">
              <a:noFill/>
              <a:round/>
              <a:headEnd/>
              <a:tailEnd/>
            </a:ln>
          </p:spPr>
          <p:txBody>
            <a:bodyPr/>
            <a:lstStyle/>
            <a:p>
              <a:endParaRPr lang="en-US"/>
            </a:p>
          </p:txBody>
        </p:sp>
        <p:sp>
          <p:nvSpPr>
            <p:cNvPr id="103462" name="Freeform 35"/>
            <p:cNvSpPr>
              <a:spLocks/>
            </p:cNvSpPr>
            <p:nvPr/>
          </p:nvSpPr>
          <p:spPr bwMode="auto">
            <a:xfrm>
              <a:off x="3997" y="3212"/>
              <a:ext cx="180" cy="143"/>
            </a:xfrm>
            <a:custGeom>
              <a:avLst/>
              <a:gdLst>
                <a:gd name="T0" fmla="*/ 126 w 180"/>
                <a:gd name="T1" fmla="*/ 0 h 143"/>
                <a:gd name="T2" fmla="*/ 126 w 180"/>
                <a:gd name="T3" fmla="*/ 0 h 143"/>
                <a:gd name="T4" fmla="*/ 138 w 180"/>
                <a:gd name="T5" fmla="*/ 17 h 143"/>
                <a:gd name="T6" fmla="*/ 143 w 180"/>
                <a:gd name="T7" fmla="*/ 36 h 143"/>
                <a:gd name="T8" fmla="*/ 146 w 180"/>
                <a:gd name="T9" fmla="*/ 56 h 143"/>
                <a:gd name="T10" fmla="*/ 140 w 180"/>
                <a:gd name="T11" fmla="*/ 73 h 143"/>
                <a:gd name="T12" fmla="*/ 140 w 180"/>
                <a:gd name="T13" fmla="*/ 73 h 143"/>
                <a:gd name="T14" fmla="*/ 132 w 180"/>
                <a:gd name="T15" fmla="*/ 87 h 143"/>
                <a:gd name="T16" fmla="*/ 121 w 180"/>
                <a:gd name="T17" fmla="*/ 98 h 143"/>
                <a:gd name="T18" fmla="*/ 107 w 180"/>
                <a:gd name="T19" fmla="*/ 104 h 143"/>
                <a:gd name="T20" fmla="*/ 90 w 180"/>
                <a:gd name="T21" fmla="*/ 110 h 143"/>
                <a:gd name="T22" fmla="*/ 73 w 180"/>
                <a:gd name="T23" fmla="*/ 112 h 143"/>
                <a:gd name="T24" fmla="*/ 53 w 180"/>
                <a:gd name="T25" fmla="*/ 112 h 143"/>
                <a:gd name="T26" fmla="*/ 36 w 180"/>
                <a:gd name="T27" fmla="*/ 110 h 143"/>
                <a:gd name="T28" fmla="*/ 17 w 180"/>
                <a:gd name="T29" fmla="*/ 101 h 143"/>
                <a:gd name="T30" fmla="*/ 17 w 180"/>
                <a:gd name="T31" fmla="*/ 101 h 143"/>
                <a:gd name="T32" fmla="*/ 0 w 180"/>
                <a:gd name="T33" fmla="*/ 93 h 143"/>
                <a:gd name="T34" fmla="*/ 0 w 180"/>
                <a:gd name="T35" fmla="*/ 93 h 143"/>
                <a:gd name="T36" fmla="*/ 8 w 180"/>
                <a:gd name="T37" fmla="*/ 104 h 143"/>
                <a:gd name="T38" fmla="*/ 22 w 180"/>
                <a:gd name="T39" fmla="*/ 115 h 143"/>
                <a:gd name="T40" fmla="*/ 33 w 180"/>
                <a:gd name="T41" fmla="*/ 124 h 143"/>
                <a:gd name="T42" fmla="*/ 48 w 180"/>
                <a:gd name="T43" fmla="*/ 132 h 143"/>
                <a:gd name="T44" fmla="*/ 48 w 180"/>
                <a:gd name="T45" fmla="*/ 132 h 143"/>
                <a:gd name="T46" fmla="*/ 67 w 180"/>
                <a:gd name="T47" fmla="*/ 138 h 143"/>
                <a:gd name="T48" fmla="*/ 87 w 180"/>
                <a:gd name="T49" fmla="*/ 143 h 143"/>
                <a:gd name="T50" fmla="*/ 107 w 180"/>
                <a:gd name="T51" fmla="*/ 143 h 143"/>
                <a:gd name="T52" fmla="*/ 124 w 180"/>
                <a:gd name="T53" fmla="*/ 140 h 143"/>
                <a:gd name="T54" fmla="*/ 140 w 180"/>
                <a:gd name="T55" fmla="*/ 135 h 143"/>
                <a:gd name="T56" fmla="*/ 155 w 180"/>
                <a:gd name="T57" fmla="*/ 126 h 143"/>
                <a:gd name="T58" fmla="*/ 166 w 180"/>
                <a:gd name="T59" fmla="*/ 115 h 143"/>
                <a:gd name="T60" fmla="*/ 174 w 180"/>
                <a:gd name="T61" fmla="*/ 104 h 143"/>
                <a:gd name="T62" fmla="*/ 174 w 180"/>
                <a:gd name="T63" fmla="*/ 104 h 143"/>
                <a:gd name="T64" fmla="*/ 177 w 180"/>
                <a:gd name="T65" fmla="*/ 90 h 143"/>
                <a:gd name="T66" fmla="*/ 180 w 180"/>
                <a:gd name="T67" fmla="*/ 76 h 143"/>
                <a:gd name="T68" fmla="*/ 177 w 180"/>
                <a:gd name="T69" fmla="*/ 62 h 143"/>
                <a:gd name="T70" fmla="*/ 171 w 180"/>
                <a:gd name="T71" fmla="*/ 48 h 143"/>
                <a:gd name="T72" fmla="*/ 163 w 180"/>
                <a:gd name="T73" fmla="*/ 33 h 143"/>
                <a:gd name="T74" fmla="*/ 155 w 180"/>
                <a:gd name="T75" fmla="*/ 22 h 143"/>
                <a:gd name="T76" fmla="*/ 140 w 180"/>
                <a:gd name="T77" fmla="*/ 8 h 143"/>
                <a:gd name="T78" fmla="*/ 126 w 180"/>
                <a:gd name="T79" fmla="*/ 0 h 143"/>
                <a:gd name="T80" fmla="*/ 126 w 180"/>
                <a:gd name="T81" fmla="*/ 0 h 1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0"/>
                <a:gd name="T124" fmla="*/ 0 h 143"/>
                <a:gd name="T125" fmla="*/ 180 w 180"/>
                <a:gd name="T126" fmla="*/ 143 h 1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0" h="143">
                  <a:moveTo>
                    <a:pt x="126" y="0"/>
                  </a:moveTo>
                  <a:lnTo>
                    <a:pt x="126" y="0"/>
                  </a:lnTo>
                  <a:lnTo>
                    <a:pt x="138" y="17"/>
                  </a:lnTo>
                  <a:lnTo>
                    <a:pt x="143" y="36"/>
                  </a:lnTo>
                  <a:lnTo>
                    <a:pt x="146" y="56"/>
                  </a:lnTo>
                  <a:lnTo>
                    <a:pt x="140" y="73"/>
                  </a:lnTo>
                  <a:lnTo>
                    <a:pt x="132" y="87"/>
                  </a:lnTo>
                  <a:lnTo>
                    <a:pt x="121" y="98"/>
                  </a:lnTo>
                  <a:lnTo>
                    <a:pt x="107" y="104"/>
                  </a:lnTo>
                  <a:lnTo>
                    <a:pt x="90" y="110"/>
                  </a:lnTo>
                  <a:lnTo>
                    <a:pt x="73" y="112"/>
                  </a:lnTo>
                  <a:lnTo>
                    <a:pt x="53" y="112"/>
                  </a:lnTo>
                  <a:lnTo>
                    <a:pt x="36" y="110"/>
                  </a:lnTo>
                  <a:lnTo>
                    <a:pt x="17" y="101"/>
                  </a:lnTo>
                  <a:lnTo>
                    <a:pt x="0" y="93"/>
                  </a:lnTo>
                  <a:lnTo>
                    <a:pt x="8" y="104"/>
                  </a:lnTo>
                  <a:lnTo>
                    <a:pt x="22" y="115"/>
                  </a:lnTo>
                  <a:lnTo>
                    <a:pt x="33" y="124"/>
                  </a:lnTo>
                  <a:lnTo>
                    <a:pt x="48" y="132"/>
                  </a:lnTo>
                  <a:lnTo>
                    <a:pt x="67" y="138"/>
                  </a:lnTo>
                  <a:lnTo>
                    <a:pt x="87" y="143"/>
                  </a:lnTo>
                  <a:lnTo>
                    <a:pt x="107" y="143"/>
                  </a:lnTo>
                  <a:lnTo>
                    <a:pt x="124" y="140"/>
                  </a:lnTo>
                  <a:lnTo>
                    <a:pt x="140" y="135"/>
                  </a:lnTo>
                  <a:lnTo>
                    <a:pt x="155" y="126"/>
                  </a:lnTo>
                  <a:lnTo>
                    <a:pt x="166" y="115"/>
                  </a:lnTo>
                  <a:lnTo>
                    <a:pt x="174" y="104"/>
                  </a:lnTo>
                  <a:lnTo>
                    <a:pt x="177" y="90"/>
                  </a:lnTo>
                  <a:lnTo>
                    <a:pt x="180" y="76"/>
                  </a:lnTo>
                  <a:lnTo>
                    <a:pt x="177" y="62"/>
                  </a:lnTo>
                  <a:lnTo>
                    <a:pt x="171" y="48"/>
                  </a:lnTo>
                  <a:lnTo>
                    <a:pt x="163" y="33"/>
                  </a:lnTo>
                  <a:lnTo>
                    <a:pt x="155" y="22"/>
                  </a:lnTo>
                  <a:lnTo>
                    <a:pt x="140" y="8"/>
                  </a:lnTo>
                  <a:lnTo>
                    <a:pt x="126" y="0"/>
                  </a:lnTo>
                  <a:close/>
                </a:path>
              </a:pathLst>
            </a:custGeom>
            <a:solidFill>
              <a:srgbClr val="CCCCCC"/>
            </a:solidFill>
            <a:ln w="9525">
              <a:noFill/>
              <a:round/>
              <a:headEnd/>
              <a:tailEnd/>
            </a:ln>
          </p:spPr>
          <p:txBody>
            <a:bodyPr/>
            <a:lstStyle/>
            <a:p>
              <a:endParaRPr lang="en-US"/>
            </a:p>
          </p:txBody>
        </p:sp>
        <p:sp>
          <p:nvSpPr>
            <p:cNvPr id="103463" name="Freeform 36"/>
            <p:cNvSpPr>
              <a:spLocks/>
            </p:cNvSpPr>
            <p:nvPr/>
          </p:nvSpPr>
          <p:spPr bwMode="auto">
            <a:xfrm>
              <a:off x="4112" y="3271"/>
              <a:ext cx="37" cy="20"/>
            </a:xfrm>
            <a:custGeom>
              <a:avLst/>
              <a:gdLst>
                <a:gd name="T0" fmla="*/ 9 w 37"/>
                <a:gd name="T1" fmla="*/ 17 h 20"/>
                <a:gd name="T2" fmla="*/ 9 w 37"/>
                <a:gd name="T3" fmla="*/ 17 h 20"/>
                <a:gd name="T4" fmla="*/ 3 w 37"/>
                <a:gd name="T5" fmla="*/ 14 h 20"/>
                <a:gd name="T6" fmla="*/ 0 w 37"/>
                <a:gd name="T7" fmla="*/ 8 h 20"/>
                <a:gd name="T8" fmla="*/ 0 w 37"/>
                <a:gd name="T9" fmla="*/ 8 h 20"/>
                <a:gd name="T10" fmla="*/ 0 w 37"/>
                <a:gd name="T11" fmla="*/ 8 h 20"/>
                <a:gd name="T12" fmla="*/ 3 w 37"/>
                <a:gd name="T13" fmla="*/ 3 h 20"/>
                <a:gd name="T14" fmla="*/ 9 w 37"/>
                <a:gd name="T15" fmla="*/ 3 h 20"/>
                <a:gd name="T16" fmla="*/ 25 w 37"/>
                <a:gd name="T17" fmla="*/ 0 h 20"/>
                <a:gd name="T18" fmla="*/ 25 w 37"/>
                <a:gd name="T19" fmla="*/ 0 h 20"/>
                <a:gd name="T20" fmla="*/ 34 w 37"/>
                <a:gd name="T21" fmla="*/ 3 h 20"/>
                <a:gd name="T22" fmla="*/ 37 w 37"/>
                <a:gd name="T23" fmla="*/ 5 h 20"/>
                <a:gd name="T24" fmla="*/ 37 w 37"/>
                <a:gd name="T25" fmla="*/ 8 h 20"/>
                <a:gd name="T26" fmla="*/ 37 w 37"/>
                <a:gd name="T27" fmla="*/ 11 h 20"/>
                <a:gd name="T28" fmla="*/ 37 w 37"/>
                <a:gd name="T29" fmla="*/ 11 h 20"/>
                <a:gd name="T30" fmla="*/ 28 w 37"/>
                <a:gd name="T31" fmla="*/ 17 h 20"/>
                <a:gd name="T32" fmla="*/ 17 w 37"/>
                <a:gd name="T33" fmla="*/ 20 h 20"/>
                <a:gd name="T34" fmla="*/ 9 w 37"/>
                <a:gd name="T35" fmla="*/ 17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
                <a:gd name="T55" fmla="*/ 0 h 20"/>
                <a:gd name="T56" fmla="*/ 37 w 37"/>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 h="20">
                  <a:moveTo>
                    <a:pt x="9" y="17"/>
                  </a:moveTo>
                  <a:lnTo>
                    <a:pt x="9" y="17"/>
                  </a:lnTo>
                  <a:lnTo>
                    <a:pt x="3" y="14"/>
                  </a:lnTo>
                  <a:lnTo>
                    <a:pt x="0" y="8"/>
                  </a:lnTo>
                  <a:lnTo>
                    <a:pt x="3" y="3"/>
                  </a:lnTo>
                  <a:lnTo>
                    <a:pt x="9" y="3"/>
                  </a:lnTo>
                  <a:lnTo>
                    <a:pt x="25" y="0"/>
                  </a:lnTo>
                  <a:lnTo>
                    <a:pt x="34" y="3"/>
                  </a:lnTo>
                  <a:lnTo>
                    <a:pt x="37" y="5"/>
                  </a:lnTo>
                  <a:lnTo>
                    <a:pt x="37" y="8"/>
                  </a:lnTo>
                  <a:lnTo>
                    <a:pt x="37" y="11"/>
                  </a:lnTo>
                  <a:lnTo>
                    <a:pt x="28" y="17"/>
                  </a:lnTo>
                  <a:lnTo>
                    <a:pt x="17" y="20"/>
                  </a:lnTo>
                  <a:lnTo>
                    <a:pt x="9" y="17"/>
                  </a:lnTo>
                  <a:close/>
                </a:path>
              </a:pathLst>
            </a:custGeom>
            <a:solidFill>
              <a:srgbClr val="FFFFFF"/>
            </a:solidFill>
            <a:ln w="9525">
              <a:noFill/>
              <a:round/>
              <a:headEnd/>
              <a:tailEnd/>
            </a:ln>
          </p:spPr>
          <p:txBody>
            <a:bodyPr/>
            <a:lstStyle/>
            <a:p>
              <a:endParaRPr lang="en-US"/>
            </a:p>
          </p:txBody>
        </p:sp>
        <p:sp>
          <p:nvSpPr>
            <p:cNvPr id="103464" name="Freeform 37"/>
            <p:cNvSpPr>
              <a:spLocks/>
            </p:cNvSpPr>
            <p:nvPr/>
          </p:nvSpPr>
          <p:spPr bwMode="auto">
            <a:xfrm>
              <a:off x="4104" y="3299"/>
              <a:ext cx="45" cy="23"/>
            </a:xfrm>
            <a:custGeom>
              <a:avLst/>
              <a:gdLst>
                <a:gd name="T0" fmla="*/ 28 w 45"/>
                <a:gd name="T1" fmla="*/ 0 h 23"/>
                <a:gd name="T2" fmla="*/ 45 w 45"/>
                <a:gd name="T3" fmla="*/ 14 h 23"/>
                <a:gd name="T4" fmla="*/ 45 w 45"/>
                <a:gd name="T5" fmla="*/ 14 h 23"/>
                <a:gd name="T6" fmla="*/ 36 w 45"/>
                <a:gd name="T7" fmla="*/ 20 h 23"/>
                <a:gd name="T8" fmla="*/ 28 w 45"/>
                <a:gd name="T9" fmla="*/ 23 h 23"/>
                <a:gd name="T10" fmla="*/ 17 w 45"/>
                <a:gd name="T11" fmla="*/ 23 h 23"/>
                <a:gd name="T12" fmla="*/ 17 w 45"/>
                <a:gd name="T13" fmla="*/ 23 h 23"/>
                <a:gd name="T14" fmla="*/ 5 w 45"/>
                <a:gd name="T15" fmla="*/ 17 h 23"/>
                <a:gd name="T16" fmla="*/ 2 w 45"/>
                <a:gd name="T17" fmla="*/ 11 h 23"/>
                <a:gd name="T18" fmla="*/ 0 w 45"/>
                <a:gd name="T19" fmla="*/ 3 h 23"/>
                <a:gd name="T20" fmla="*/ 0 w 45"/>
                <a:gd name="T21" fmla="*/ 3 h 23"/>
                <a:gd name="T22" fmla="*/ 28 w 45"/>
                <a:gd name="T23" fmla="*/ 0 h 23"/>
                <a:gd name="T24" fmla="*/ 28 w 45"/>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23"/>
                <a:gd name="T41" fmla="*/ 45 w 45"/>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23">
                  <a:moveTo>
                    <a:pt x="28" y="0"/>
                  </a:moveTo>
                  <a:lnTo>
                    <a:pt x="45" y="14"/>
                  </a:lnTo>
                  <a:lnTo>
                    <a:pt x="36" y="20"/>
                  </a:lnTo>
                  <a:lnTo>
                    <a:pt x="28" y="23"/>
                  </a:lnTo>
                  <a:lnTo>
                    <a:pt x="17" y="23"/>
                  </a:lnTo>
                  <a:lnTo>
                    <a:pt x="5" y="17"/>
                  </a:lnTo>
                  <a:lnTo>
                    <a:pt x="2" y="11"/>
                  </a:lnTo>
                  <a:lnTo>
                    <a:pt x="0" y="3"/>
                  </a:lnTo>
                  <a:lnTo>
                    <a:pt x="28" y="0"/>
                  </a:lnTo>
                  <a:close/>
                </a:path>
              </a:pathLst>
            </a:custGeom>
            <a:solidFill>
              <a:srgbClr val="000000"/>
            </a:solidFill>
            <a:ln w="9525">
              <a:noFill/>
              <a:round/>
              <a:headEnd/>
              <a:tailEnd/>
            </a:ln>
          </p:spPr>
          <p:txBody>
            <a:bodyPr/>
            <a:lstStyle/>
            <a:p>
              <a:endParaRPr lang="en-US"/>
            </a:p>
          </p:txBody>
        </p:sp>
        <p:sp>
          <p:nvSpPr>
            <p:cNvPr id="103465" name="Freeform 38"/>
            <p:cNvSpPr>
              <a:spLocks/>
            </p:cNvSpPr>
            <p:nvPr/>
          </p:nvSpPr>
          <p:spPr bwMode="auto">
            <a:xfrm>
              <a:off x="3822" y="3358"/>
              <a:ext cx="242" cy="217"/>
            </a:xfrm>
            <a:custGeom>
              <a:avLst/>
              <a:gdLst>
                <a:gd name="T0" fmla="*/ 101 w 242"/>
                <a:gd name="T1" fmla="*/ 169 h 217"/>
                <a:gd name="T2" fmla="*/ 96 w 242"/>
                <a:gd name="T3" fmla="*/ 217 h 217"/>
                <a:gd name="T4" fmla="*/ 96 w 242"/>
                <a:gd name="T5" fmla="*/ 217 h 217"/>
                <a:gd name="T6" fmla="*/ 79 w 242"/>
                <a:gd name="T7" fmla="*/ 214 h 217"/>
                <a:gd name="T8" fmla="*/ 62 w 242"/>
                <a:gd name="T9" fmla="*/ 206 h 217"/>
                <a:gd name="T10" fmla="*/ 45 w 242"/>
                <a:gd name="T11" fmla="*/ 197 h 217"/>
                <a:gd name="T12" fmla="*/ 31 w 242"/>
                <a:gd name="T13" fmla="*/ 186 h 217"/>
                <a:gd name="T14" fmla="*/ 9 w 242"/>
                <a:gd name="T15" fmla="*/ 166 h 217"/>
                <a:gd name="T16" fmla="*/ 0 w 242"/>
                <a:gd name="T17" fmla="*/ 158 h 217"/>
                <a:gd name="T18" fmla="*/ 0 w 242"/>
                <a:gd name="T19" fmla="*/ 158 h 217"/>
                <a:gd name="T20" fmla="*/ 28 w 242"/>
                <a:gd name="T21" fmla="*/ 146 h 217"/>
                <a:gd name="T22" fmla="*/ 51 w 242"/>
                <a:gd name="T23" fmla="*/ 135 h 217"/>
                <a:gd name="T24" fmla="*/ 59 w 242"/>
                <a:gd name="T25" fmla="*/ 130 h 217"/>
                <a:gd name="T26" fmla="*/ 68 w 242"/>
                <a:gd name="T27" fmla="*/ 124 h 217"/>
                <a:gd name="T28" fmla="*/ 68 w 242"/>
                <a:gd name="T29" fmla="*/ 124 h 217"/>
                <a:gd name="T30" fmla="*/ 130 w 242"/>
                <a:gd name="T31" fmla="*/ 56 h 217"/>
                <a:gd name="T32" fmla="*/ 183 w 242"/>
                <a:gd name="T33" fmla="*/ 0 h 217"/>
                <a:gd name="T34" fmla="*/ 183 w 242"/>
                <a:gd name="T35" fmla="*/ 0 h 217"/>
                <a:gd name="T36" fmla="*/ 192 w 242"/>
                <a:gd name="T37" fmla="*/ 3 h 217"/>
                <a:gd name="T38" fmla="*/ 200 w 242"/>
                <a:gd name="T39" fmla="*/ 6 h 217"/>
                <a:gd name="T40" fmla="*/ 220 w 242"/>
                <a:gd name="T41" fmla="*/ 17 h 217"/>
                <a:gd name="T42" fmla="*/ 242 w 242"/>
                <a:gd name="T43" fmla="*/ 37 h 217"/>
                <a:gd name="T44" fmla="*/ 242 w 242"/>
                <a:gd name="T45" fmla="*/ 37 h 217"/>
                <a:gd name="T46" fmla="*/ 234 w 242"/>
                <a:gd name="T47" fmla="*/ 45 h 217"/>
                <a:gd name="T48" fmla="*/ 228 w 242"/>
                <a:gd name="T49" fmla="*/ 56 h 217"/>
                <a:gd name="T50" fmla="*/ 220 w 242"/>
                <a:gd name="T51" fmla="*/ 68 h 217"/>
                <a:gd name="T52" fmla="*/ 220 w 242"/>
                <a:gd name="T53" fmla="*/ 68 h 217"/>
                <a:gd name="T54" fmla="*/ 214 w 242"/>
                <a:gd name="T55" fmla="*/ 82 h 217"/>
                <a:gd name="T56" fmla="*/ 206 w 242"/>
                <a:gd name="T57" fmla="*/ 90 h 217"/>
                <a:gd name="T58" fmla="*/ 194 w 242"/>
                <a:gd name="T59" fmla="*/ 96 h 217"/>
                <a:gd name="T60" fmla="*/ 175 w 242"/>
                <a:gd name="T61" fmla="*/ 101 h 217"/>
                <a:gd name="T62" fmla="*/ 101 w 242"/>
                <a:gd name="T63" fmla="*/ 169 h 2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2"/>
                <a:gd name="T97" fmla="*/ 0 h 217"/>
                <a:gd name="T98" fmla="*/ 242 w 242"/>
                <a:gd name="T99" fmla="*/ 217 h 2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2" h="217">
                  <a:moveTo>
                    <a:pt x="101" y="169"/>
                  </a:moveTo>
                  <a:lnTo>
                    <a:pt x="96" y="217"/>
                  </a:lnTo>
                  <a:lnTo>
                    <a:pt x="79" y="214"/>
                  </a:lnTo>
                  <a:lnTo>
                    <a:pt x="62" y="206"/>
                  </a:lnTo>
                  <a:lnTo>
                    <a:pt x="45" y="197"/>
                  </a:lnTo>
                  <a:lnTo>
                    <a:pt x="31" y="186"/>
                  </a:lnTo>
                  <a:lnTo>
                    <a:pt x="9" y="166"/>
                  </a:lnTo>
                  <a:lnTo>
                    <a:pt x="0" y="158"/>
                  </a:lnTo>
                  <a:lnTo>
                    <a:pt x="28" y="146"/>
                  </a:lnTo>
                  <a:lnTo>
                    <a:pt x="51" y="135"/>
                  </a:lnTo>
                  <a:lnTo>
                    <a:pt x="59" y="130"/>
                  </a:lnTo>
                  <a:lnTo>
                    <a:pt x="68" y="124"/>
                  </a:lnTo>
                  <a:lnTo>
                    <a:pt x="130" y="56"/>
                  </a:lnTo>
                  <a:lnTo>
                    <a:pt x="183" y="0"/>
                  </a:lnTo>
                  <a:lnTo>
                    <a:pt x="192" y="3"/>
                  </a:lnTo>
                  <a:lnTo>
                    <a:pt x="200" y="6"/>
                  </a:lnTo>
                  <a:lnTo>
                    <a:pt x="220" y="17"/>
                  </a:lnTo>
                  <a:lnTo>
                    <a:pt x="242" y="37"/>
                  </a:lnTo>
                  <a:lnTo>
                    <a:pt x="234" y="45"/>
                  </a:lnTo>
                  <a:lnTo>
                    <a:pt x="228" y="56"/>
                  </a:lnTo>
                  <a:lnTo>
                    <a:pt x="220" y="68"/>
                  </a:lnTo>
                  <a:lnTo>
                    <a:pt x="214" y="82"/>
                  </a:lnTo>
                  <a:lnTo>
                    <a:pt x="206" y="90"/>
                  </a:lnTo>
                  <a:lnTo>
                    <a:pt x="194" y="96"/>
                  </a:lnTo>
                  <a:lnTo>
                    <a:pt x="175" y="101"/>
                  </a:lnTo>
                  <a:lnTo>
                    <a:pt x="101" y="169"/>
                  </a:lnTo>
                  <a:close/>
                </a:path>
              </a:pathLst>
            </a:custGeom>
            <a:solidFill>
              <a:srgbClr val="000000"/>
            </a:solidFill>
            <a:ln w="9525">
              <a:noFill/>
              <a:round/>
              <a:headEnd/>
              <a:tailEnd/>
            </a:ln>
          </p:spPr>
          <p:txBody>
            <a:bodyPr/>
            <a:lstStyle/>
            <a:p>
              <a:endParaRPr lang="en-US"/>
            </a:p>
          </p:txBody>
        </p:sp>
        <p:sp>
          <p:nvSpPr>
            <p:cNvPr id="103466" name="Freeform 39"/>
            <p:cNvSpPr>
              <a:spLocks/>
            </p:cNvSpPr>
            <p:nvPr/>
          </p:nvSpPr>
          <p:spPr bwMode="auto">
            <a:xfrm>
              <a:off x="4030" y="3389"/>
              <a:ext cx="15" cy="14"/>
            </a:xfrm>
            <a:custGeom>
              <a:avLst/>
              <a:gdLst>
                <a:gd name="T0" fmla="*/ 0 w 15"/>
                <a:gd name="T1" fmla="*/ 14 h 14"/>
                <a:gd name="T2" fmla="*/ 15 w 15"/>
                <a:gd name="T3" fmla="*/ 0 h 14"/>
                <a:gd name="T4" fmla="*/ 0 w 15"/>
                <a:gd name="T5" fmla="*/ 14 h 14"/>
                <a:gd name="T6" fmla="*/ 0 60000 65536"/>
                <a:gd name="T7" fmla="*/ 0 60000 65536"/>
                <a:gd name="T8" fmla="*/ 0 60000 65536"/>
                <a:gd name="T9" fmla="*/ 0 w 15"/>
                <a:gd name="T10" fmla="*/ 0 h 14"/>
                <a:gd name="T11" fmla="*/ 15 w 15"/>
                <a:gd name="T12" fmla="*/ 14 h 14"/>
              </a:gdLst>
              <a:ahLst/>
              <a:cxnLst>
                <a:cxn ang="T6">
                  <a:pos x="T0" y="T1"/>
                </a:cxn>
                <a:cxn ang="T7">
                  <a:pos x="T2" y="T3"/>
                </a:cxn>
                <a:cxn ang="T8">
                  <a:pos x="T4" y="T5"/>
                </a:cxn>
              </a:cxnLst>
              <a:rect l="T9" t="T10" r="T11" b="T12"/>
              <a:pathLst>
                <a:path w="15" h="14">
                  <a:moveTo>
                    <a:pt x="0" y="14"/>
                  </a:moveTo>
                  <a:lnTo>
                    <a:pt x="15" y="0"/>
                  </a:lnTo>
                  <a:lnTo>
                    <a:pt x="0" y="14"/>
                  </a:lnTo>
                  <a:close/>
                </a:path>
              </a:pathLst>
            </a:custGeom>
            <a:solidFill>
              <a:srgbClr val="000000"/>
            </a:solidFill>
            <a:ln w="9525">
              <a:noFill/>
              <a:round/>
              <a:headEnd/>
              <a:tailEnd/>
            </a:ln>
          </p:spPr>
          <p:txBody>
            <a:bodyPr/>
            <a:lstStyle/>
            <a:p>
              <a:endParaRPr lang="en-US"/>
            </a:p>
          </p:txBody>
        </p:sp>
        <p:sp>
          <p:nvSpPr>
            <p:cNvPr id="103467" name="Line 40"/>
            <p:cNvSpPr>
              <a:spLocks noChangeShapeType="1"/>
            </p:cNvSpPr>
            <p:nvPr/>
          </p:nvSpPr>
          <p:spPr bwMode="auto">
            <a:xfrm flipV="1">
              <a:off x="4030" y="3389"/>
              <a:ext cx="15" cy="14"/>
            </a:xfrm>
            <a:prstGeom prst="line">
              <a:avLst/>
            </a:prstGeom>
            <a:noFill/>
            <a:ln w="9525">
              <a:noFill/>
              <a:round/>
              <a:headEnd/>
              <a:tailEnd/>
            </a:ln>
          </p:spPr>
          <p:txBody>
            <a:bodyPr/>
            <a:lstStyle/>
            <a:p>
              <a:endParaRPr lang="en-US"/>
            </a:p>
          </p:txBody>
        </p:sp>
        <p:sp>
          <p:nvSpPr>
            <p:cNvPr id="103468" name="Freeform 41"/>
            <p:cNvSpPr>
              <a:spLocks/>
            </p:cNvSpPr>
            <p:nvPr/>
          </p:nvSpPr>
          <p:spPr bwMode="auto">
            <a:xfrm>
              <a:off x="3853" y="3544"/>
              <a:ext cx="375" cy="219"/>
            </a:xfrm>
            <a:custGeom>
              <a:avLst/>
              <a:gdLst>
                <a:gd name="T0" fmla="*/ 9 w 375"/>
                <a:gd name="T1" fmla="*/ 0 h 219"/>
                <a:gd name="T2" fmla="*/ 0 w 375"/>
                <a:gd name="T3" fmla="*/ 20 h 219"/>
                <a:gd name="T4" fmla="*/ 0 w 375"/>
                <a:gd name="T5" fmla="*/ 20 h 219"/>
                <a:gd name="T6" fmla="*/ 37 w 375"/>
                <a:gd name="T7" fmla="*/ 28 h 219"/>
                <a:gd name="T8" fmla="*/ 79 w 375"/>
                <a:gd name="T9" fmla="*/ 39 h 219"/>
                <a:gd name="T10" fmla="*/ 130 w 375"/>
                <a:gd name="T11" fmla="*/ 56 h 219"/>
                <a:gd name="T12" fmla="*/ 155 w 375"/>
                <a:gd name="T13" fmla="*/ 67 h 219"/>
                <a:gd name="T14" fmla="*/ 183 w 375"/>
                <a:gd name="T15" fmla="*/ 82 h 219"/>
                <a:gd name="T16" fmla="*/ 211 w 375"/>
                <a:gd name="T17" fmla="*/ 98 h 219"/>
                <a:gd name="T18" fmla="*/ 239 w 375"/>
                <a:gd name="T19" fmla="*/ 118 h 219"/>
                <a:gd name="T20" fmla="*/ 265 w 375"/>
                <a:gd name="T21" fmla="*/ 138 h 219"/>
                <a:gd name="T22" fmla="*/ 290 w 375"/>
                <a:gd name="T23" fmla="*/ 163 h 219"/>
                <a:gd name="T24" fmla="*/ 313 w 375"/>
                <a:gd name="T25" fmla="*/ 191 h 219"/>
                <a:gd name="T26" fmla="*/ 332 w 375"/>
                <a:gd name="T27" fmla="*/ 219 h 219"/>
                <a:gd name="T28" fmla="*/ 375 w 375"/>
                <a:gd name="T29" fmla="*/ 172 h 219"/>
                <a:gd name="T30" fmla="*/ 375 w 375"/>
                <a:gd name="T31" fmla="*/ 172 h 219"/>
                <a:gd name="T32" fmla="*/ 349 w 375"/>
                <a:gd name="T33" fmla="*/ 146 h 219"/>
                <a:gd name="T34" fmla="*/ 324 w 375"/>
                <a:gd name="T35" fmla="*/ 121 h 219"/>
                <a:gd name="T36" fmla="*/ 299 w 375"/>
                <a:gd name="T37" fmla="*/ 101 h 219"/>
                <a:gd name="T38" fmla="*/ 268 w 375"/>
                <a:gd name="T39" fmla="*/ 82 h 219"/>
                <a:gd name="T40" fmla="*/ 239 w 375"/>
                <a:gd name="T41" fmla="*/ 67 h 219"/>
                <a:gd name="T42" fmla="*/ 208 w 375"/>
                <a:gd name="T43" fmla="*/ 53 h 219"/>
                <a:gd name="T44" fmla="*/ 152 w 375"/>
                <a:gd name="T45" fmla="*/ 31 h 219"/>
                <a:gd name="T46" fmla="*/ 99 w 375"/>
                <a:gd name="T47" fmla="*/ 17 h 219"/>
                <a:gd name="T48" fmla="*/ 54 w 375"/>
                <a:gd name="T49" fmla="*/ 6 h 219"/>
                <a:gd name="T50" fmla="*/ 9 w 375"/>
                <a:gd name="T51" fmla="*/ 0 h 219"/>
                <a:gd name="T52" fmla="*/ 9 w 375"/>
                <a:gd name="T53" fmla="*/ 0 h 2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5"/>
                <a:gd name="T82" fmla="*/ 0 h 219"/>
                <a:gd name="T83" fmla="*/ 375 w 375"/>
                <a:gd name="T84" fmla="*/ 219 h 2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5" h="219">
                  <a:moveTo>
                    <a:pt x="9" y="0"/>
                  </a:moveTo>
                  <a:lnTo>
                    <a:pt x="0" y="20"/>
                  </a:lnTo>
                  <a:lnTo>
                    <a:pt x="37" y="28"/>
                  </a:lnTo>
                  <a:lnTo>
                    <a:pt x="79" y="39"/>
                  </a:lnTo>
                  <a:lnTo>
                    <a:pt x="130" y="56"/>
                  </a:lnTo>
                  <a:lnTo>
                    <a:pt x="155" y="67"/>
                  </a:lnTo>
                  <a:lnTo>
                    <a:pt x="183" y="82"/>
                  </a:lnTo>
                  <a:lnTo>
                    <a:pt x="211" y="98"/>
                  </a:lnTo>
                  <a:lnTo>
                    <a:pt x="239" y="118"/>
                  </a:lnTo>
                  <a:lnTo>
                    <a:pt x="265" y="138"/>
                  </a:lnTo>
                  <a:lnTo>
                    <a:pt x="290" y="163"/>
                  </a:lnTo>
                  <a:lnTo>
                    <a:pt x="313" y="191"/>
                  </a:lnTo>
                  <a:lnTo>
                    <a:pt x="332" y="219"/>
                  </a:lnTo>
                  <a:lnTo>
                    <a:pt x="375" y="172"/>
                  </a:lnTo>
                  <a:lnTo>
                    <a:pt x="349" y="146"/>
                  </a:lnTo>
                  <a:lnTo>
                    <a:pt x="324" y="121"/>
                  </a:lnTo>
                  <a:lnTo>
                    <a:pt x="299" y="101"/>
                  </a:lnTo>
                  <a:lnTo>
                    <a:pt x="268" y="82"/>
                  </a:lnTo>
                  <a:lnTo>
                    <a:pt x="239" y="67"/>
                  </a:lnTo>
                  <a:lnTo>
                    <a:pt x="208" y="53"/>
                  </a:lnTo>
                  <a:lnTo>
                    <a:pt x="152" y="31"/>
                  </a:lnTo>
                  <a:lnTo>
                    <a:pt x="99" y="17"/>
                  </a:lnTo>
                  <a:lnTo>
                    <a:pt x="54" y="6"/>
                  </a:lnTo>
                  <a:lnTo>
                    <a:pt x="9" y="0"/>
                  </a:lnTo>
                  <a:close/>
                </a:path>
              </a:pathLst>
            </a:custGeom>
            <a:solidFill>
              <a:srgbClr val="000000"/>
            </a:solidFill>
            <a:ln w="9525">
              <a:noFill/>
              <a:round/>
              <a:headEnd/>
              <a:tailEnd/>
            </a:ln>
          </p:spPr>
          <p:txBody>
            <a:bodyPr/>
            <a:lstStyle/>
            <a:p>
              <a:endParaRPr lang="en-US"/>
            </a:p>
          </p:txBody>
        </p:sp>
        <p:sp>
          <p:nvSpPr>
            <p:cNvPr id="103469" name="Freeform 42"/>
            <p:cNvSpPr>
              <a:spLocks/>
            </p:cNvSpPr>
            <p:nvPr/>
          </p:nvSpPr>
          <p:spPr bwMode="auto">
            <a:xfrm>
              <a:off x="3619" y="3533"/>
              <a:ext cx="257" cy="222"/>
            </a:xfrm>
            <a:custGeom>
              <a:avLst/>
              <a:gdLst>
                <a:gd name="T0" fmla="*/ 29 w 257"/>
                <a:gd name="T1" fmla="*/ 81 h 222"/>
                <a:gd name="T2" fmla="*/ 0 w 257"/>
                <a:gd name="T3" fmla="*/ 140 h 222"/>
                <a:gd name="T4" fmla="*/ 0 w 257"/>
                <a:gd name="T5" fmla="*/ 140 h 222"/>
                <a:gd name="T6" fmla="*/ 43 w 257"/>
                <a:gd name="T7" fmla="*/ 180 h 222"/>
                <a:gd name="T8" fmla="*/ 62 w 257"/>
                <a:gd name="T9" fmla="*/ 194 h 222"/>
                <a:gd name="T10" fmla="*/ 82 w 257"/>
                <a:gd name="T11" fmla="*/ 205 h 222"/>
                <a:gd name="T12" fmla="*/ 99 w 257"/>
                <a:gd name="T13" fmla="*/ 214 h 222"/>
                <a:gd name="T14" fmla="*/ 113 w 257"/>
                <a:gd name="T15" fmla="*/ 219 h 222"/>
                <a:gd name="T16" fmla="*/ 127 w 257"/>
                <a:gd name="T17" fmla="*/ 222 h 222"/>
                <a:gd name="T18" fmla="*/ 141 w 257"/>
                <a:gd name="T19" fmla="*/ 222 h 222"/>
                <a:gd name="T20" fmla="*/ 155 w 257"/>
                <a:gd name="T21" fmla="*/ 222 h 222"/>
                <a:gd name="T22" fmla="*/ 167 w 257"/>
                <a:gd name="T23" fmla="*/ 219 h 222"/>
                <a:gd name="T24" fmla="*/ 178 w 257"/>
                <a:gd name="T25" fmla="*/ 214 h 222"/>
                <a:gd name="T26" fmla="*/ 186 w 257"/>
                <a:gd name="T27" fmla="*/ 208 h 222"/>
                <a:gd name="T28" fmla="*/ 203 w 257"/>
                <a:gd name="T29" fmla="*/ 194 h 222"/>
                <a:gd name="T30" fmla="*/ 217 w 257"/>
                <a:gd name="T31" fmla="*/ 174 h 222"/>
                <a:gd name="T32" fmla="*/ 228 w 257"/>
                <a:gd name="T33" fmla="*/ 149 h 222"/>
                <a:gd name="T34" fmla="*/ 237 w 257"/>
                <a:gd name="T35" fmla="*/ 126 h 222"/>
                <a:gd name="T36" fmla="*/ 248 w 257"/>
                <a:gd name="T37" fmla="*/ 78 h 222"/>
                <a:gd name="T38" fmla="*/ 254 w 257"/>
                <a:gd name="T39" fmla="*/ 39 h 222"/>
                <a:gd name="T40" fmla="*/ 257 w 257"/>
                <a:gd name="T41" fmla="*/ 22 h 222"/>
                <a:gd name="T42" fmla="*/ 228 w 257"/>
                <a:gd name="T43" fmla="*/ 0 h 222"/>
                <a:gd name="T44" fmla="*/ 228 w 257"/>
                <a:gd name="T45" fmla="*/ 0 h 222"/>
                <a:gd name="T46" fmla="*/ 220 w 257"/>
                <a:gd name="T47" fmla="*/ 47 h 222"/>
                <a:gd name="T48" fmla="*/ 212 w 257"/>
                <a:gd name="T49" fmla="*/ 90 h 222"/>
                <a:gd name="T50" fmla="*/ 203 w 257"/>
                <a:gd name="T51" fmla="*/ 109 h 222"/>
                <a:gd name="T52" fmla="*/ 192 w 257"/>
                <a:gd name="T53" fmla="*/ 129 h 222"/>
                <a:gd name="T54" fmla="*/ 181 w 257"/>
                <a:gd name="T55" fmla="*/ 146 h 222"/>
                <a:gd name="T56" fmla="*/ 167 w 257"/>
                <a:gd name="T57" fmla="*/ 160 h 222"/>
                <a:gd name="T58" fmla="*/ 152 w 257"/>
                <a:gd name="T59" fmla="*/ 169 h 222"/>
                <a:gd name="T60" fmla="*/ 141 w 257"/>
                <a:gd name="T61" fmla="*/ 169 h 222"/>
                <a:gd name="T62" fmla="*/ 133 w 257"/>
                <a:gd name="T63" fmla="*/ 169 h 222"/>
                <a:gd name="T64" fmla="*/ 121 w 257"/>
                <a:gd name="T65" fmla="*/ 166 h 222"/>
                <a:gd name="T66" fmla="*/ 110 w 257"/>
                <a:gd name="T67" fmla="*/ 163 h 222"/>
                <a:gd name="T68" fmla="*/ 88 w 257"/>
                <a:gd name="T69" fmla="*/ 146 h 222"/>
                <a:gd name="T70" fmla="*/ 60 w 257"/>
                <a:gd name="T71" fmla="*/ 121 h 222"/>
                <a:gd name="T72" fmla="*/ 29 w 257"/>
                <a:gd name="T73" fmla="*/ 81 h 222"/>
                <a:gd name="T74" fmla="*/ 29 w 257"/>
                <a:gd name="T75" fmla="*/ 81 h 2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57"/>
                <a:gd name="T115" fmla="*/ 0 h 222"/>
                <a:gd name="T116" fmla="*/ 257 w 257"/>
                <a:gd name="T117" fmla="*/ 222 h 2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57" h="222">
                  <a:moveTo>
                    <a:pt x="29" y="81"/>
                  </a:moveTo>
                  <a:lnTo>
                    <a:pt x="0" y="140"/>
                  </a:lnTo>
                  <a:lnTo>
                    <a:pt x="43" y="180"/>
                  </a:lnTo>
                  <a:lnTo>
                    <a:pt x="62" y="194"/>
                  </a:lnTo>
                  <a:lnTo>
                    <a:pt x="82" y="205"/>
                  </a:lnTo>
                  <a:lnTo>
                    <a:pt x="99" y="214"/>
                  </a:lnTo>
                  <a:lnTo>
                    <a:pt x="113" y="219"/>
                  </a:lnTo>
                  <a:lnTo>
                    <a:pt x="127" y="222"/>
                  </a:lnTo>
                  <a:lnTo>
                    <a:pt x="141" y="222"/>
                  </a:lnTo>
                  <a:lnTo>
                    <a:pt x="155" y="222"/>
                  </a:lnTo>
                  <a:lnTo>
                    <a:pt x="167" y="219"/>
                  </a:lnTo>
                  <a:lnTo>
                    <a:pt x="178" y="214"/>
                  </a:lnTo>
                  <a:lnTo>
                    <a:pt x="186" y="208"/>
                  </a:lnTo>
                  <a:lnTo>
                    <a:pt x="203" y="194"/>
                  </a:lnTo>
                  <a:lnTo>
                    <a:pt x="217" y="174"/>
                  </a:lnTo>
                  <a:lnTo>
                    <a:pt x="228" y="149"/>
                  </a:lnTo>
                  <a:lnTo>
                    <a:pt x="237" y="126"/>
                  </a:lnTo>
                  <a:lnTo>
                    <a:pt x="248" y="78"/>
                  </a:lnTo>
                  <a:lnTo>
                    <a:pt x="254" y="39"/>
                  </a:lnTo>
                  <a:lnTo>
                    <a:pt x="257" y="22"/>
                  </a:lnTo>
                  <a:lnTo>
                    <a:pt x="228" y="0"/>
                  </a:lnTo>
                  <a:lnTo>
                    <a:pt x="220" y="47"/>
                  </a:lnTo>
                  <a:lnTo>
                    <a:pt x="212" y="90"/>
                  </a:lnTo>
                  <a:lnTo>
                    <a:pt x="203" y="109"/>
                  </a:lnTo>
                  <a:lnTo>
                    <a:pt x="192" y="129"/>
                  </a:lnTo>
                  <a:lnTo>
                    <a:pt x="181" y="146"/>
                  </a:lnTo>
                  <a:lnTo>
                    <a:pt x="167" y="160"/>
                  </a:lnTo>
                  <a:lnTo>
                    <a:pt x="152" y="169"/>
                  </a:lnTo>
                  <a:lnTo>
                    <a:pt x="141" y="169"/>
                  </a:lnTo>
                  <a:lnTo>
                    <a:pt x="133" y="169"/>
                  </a:lnTo>
                  <a:lnTo>
                    <a:pt x="121" y="166"/>
                  </a:lnTo>
                  <a:lnTo>
                    <a:pt x="110" y="163"/>
                  </a:lnTo>
                  <a:lnTo>
                    <a:pt x="88" y="146"/>
                  </a:lnTo>
                  <a:lnTo>
                    <a:pt x="60" y="121"/>
                  </a:lnTo>
                  <a:lnTo>
                    <a:pt x="29" y="81"/>
                  </a:lnTo>
                  <a:close/>
                </a:path>
              </a:pathLst>
            </a:custGeom>
            <a:solidFill>
              <a:srgbClr val="000000"/>
            </a:solidFill>
            <a:ln w="9525">
              <a:noFill/>
              <a:round/>
              <a:headEnd/>
              <a:tailEnd/>
            </a:ln>
          </p:spPr>
          <p:txBody>
            <a:bodyPr/>
            <a:lstStyle/>
            <a:p>
              <a:endParaRPr lang="en-US"/>
            </a:p>
          </p:txBody>
        </p:sp>
        <p:sp>
          <p:nvSpPr>
            <p:cNvPr id="103470" name="Freeform 43"/>
            <p:cNvSpPr>
              <a:spLocks/>
            </p:cNvSpPr>
            <p:nvPr/>
          </p:nvSpPr>
          <p:spPr bwMode="auto">
            <a:xfrm>
              <a:off x="3555" y="3609"/>
              <a:ext cx="101" cy="87"/>
            </a:xfrm>
            <a:custGeom>
              <a:avLst/>
              <a:gdLst>
                <a:gd name="T0" fmla="*/ 101 w 101"/>
                <a:gd name="T1" fmla="*/ 25 h 87"/>
                <a:gd name="T2" fmla="*/ 70 w 101"/>
                <a:gd name="T3" fmla="*/ 11 h 87"/>
                <a:gd name="T4" fmla="*/ 17 w 101"/>
                <a:gd name="T5" fmla="*/ 0 h 87"/>
                <a:gd name="T6" fmla="*/ 14 w 101"/>
                <a:gd name="T7" fmla="*/ 17 h 87"/>
                <a:gd name="T8" fmla="*/ 56 w 101"/>
                <a:gd name="T9" fmla="*/ 22 h 87"/>
                <a:gd name="T10" fmla="*/ 11 w 101"/>
                <a:gd name="T11" fmla="*/ 42 h 87"/>
                <a:gd name="T12" fmla="*/ 0 w 101"/>
                <a:gd name="T13" fmla="*/ 81 h 87"/>
                <a:gd name="T14" fmla="*/ 11 w 101"/>
                <a:gd name="T15" fmla="*/ 87 h 87"/>
                <a:gd name="T16" fmla="*/ 28 w 101"/>
                <a:gd name="T17" fmla="*/ 59 h 87"/>
                <a:gd name="T18" fmla="*/ 73 w 101"/>
                <a:gd name="T19" fmla="*/ 36 h 87"/>
                <a:gd name="T20" fmla="*/ 98 w 101"/>
                <a:gd name="T21" fmla="*/ 39 h 87"/>
                <a:gd name="T22" fmla="*/ 101 w 101"/>
                <a:gd name="T23" fmla="*/ 25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
                <a:gd name="T37" fmla="*/ 0 h 87"/>
                <a:gd name="T38" fmla="*/ 101 w 101"/>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 h="87">
                  <a:moveTo>
                    <a:pt x="101" y="25"/>
                  </a:moveTo>
                  <a:lnTo>
                    <a:pt x="70" y="11"/>
                  </a:lnTo>
                  <a:lnTo>
                    <a:pt x="17" y="0"/>
                  </a:lnTo>
                  <a:lnTo>
                    <a:pt x="14" y="17"/>
                  </a:lnTo>
                  <a:lnTo>
                    <a:pt x="56" y="22"/>
                  </a:lnTo>
                  <a:lnTo>
                    <a:pt x="11" y="42"/>
                  </a:lnTo>
                  <a:lnTo>
                    <a:pt x="0" y="81"/>
                  </a:lnTo>
                  <a:lnTo>
                    <a:pt x="11" y="87"/>
                  </a:lnTo>
                  <a:lnTo>
                    <a:pt x="28" y="59"/>
                  </a:lnTo>
                  <a:lnTo>
                    <a:pt x="73" y="36"/>
                  </a:lnTo>
                  <a:lnTo>
                    <a:pt x="98" y="39"/>
                  </a:lnTo>
                  <a:lnTo>
                    <a:pt x="101" y="25"/>
                  </a:lnTo>
                  <a:close/>
                </a:path>
              </a:pathLst>
            </a:custGeom>
            <a:solidFill>
              <a:srgbClr val="000000"/>
            </a:solidFill>
            <a:ln w="9525">
              <a:noFill/>
              <a:round/>
              <a:headEnd/>
              <a:tailEnd/>
            </a:ln>
          </p:spPr>
          <p:txBody>
            <a:bodyPr/>
            <a:lstStyle/>
            <a:p>
              <a:endParaRPr lang="en-US"/>
            </a:p>
          </p:txBody>
        </p:sp>
        <p:sp>
          <p:nvSpPr>
            <p:cNvPr id="103471" name="Freeform 44"/>
            <p:cNvSpPr>
              <a:spLocks/>
            </p:cNvSpPr>
            <p:nvPr/>
          </p:nvSpPr>
          <p:spPr bwMode="auto">
            <a:xfrm>
              <a:off x="4199" y="3690"/>
              <a:ext cx="113" cy="85"/>
            </a:xfrm>
            <a:custGeom>
              <a:avLst/>
              <a:gdLst>
                <a:gd name="T0" fmla="*/ 0 w 113"/>
                <a:gd name="T1" fmla="*/ 37 h 85"/>
                <a:gd name="T2" fmla="*/ 26 w 113"/>
                <a:gd name="T3" fmla="*/ 59 h 85"/>
                <a:gd name="T4" fmla="*/ 74 w 113"/>
                <a:gd name="T5" fmla="*/ 85 h 85"/>
                <a:gd name="T6" fmla="*/ 82 w 113"/>
                <a:gd name="T7" fmla="*/ 68 h 85"/>
                <a:gd name="T8" fmla="*/ 43 w 113"/>
                <a:gd name="T9" fmla="*/ 51 h 85"/>
                <a:gd name="T10" fmla="*/ 90 w 113"/>
                <a:gd name="T11" fmla="*/ 43 h 85"/>
                <a:gd name="T12" fmla="*/ 113 w 113"/>
                <a:gd name="T13" fmla="*/ 12 h 85"/>
                <a:gd name="T14" fmla="*/ 102 w 113"/>
                <a:gd name="T15" fmla="*/ 0 h 85"/>
                <a:gd name="T16" fmla="*/ 79 w 113"/>
                <a:gd name="T17" fmla="*/ 26 h 85"/>
                <a:gd name="T18" fmla="*/ 31 w 113"/>
                <a:gd name="T19" fmla="*/ 31 h 85"/>
                <a:gd name="T20" fmla="*/ 6 w 113"/>
                <a:gd name="T21" fmla="*/ 23 h 85"/>
                <a:gd name="T22" fmla="*/ 0 w 113"/>
                <a:gd name="T23" fmla="*/ 37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3"/>
                <a:gd name="T37" fmla="*/ 0 h 85"/>
                <a:gd name="T38" fmla="*/ 113 w 113"/>
                <a:gd name="T39" fmla="*/ 85 h 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3" h="85">
                  <a:moveTo>
                    <a:pt x="0" y="37"/>
                  </a:moveTo>
                  <a:lnTo>
                    <a:pt x="26" y="59"/>
                  </a:lnTo>
                  <a:lnTo>
                    <a:pt x="74" y="85"/>
                  </a:lnTo>
                  <a:lnTo>
                    <a:pt x="82" y="68"/>
                  </a:lnTo>
                  <a:lnTo>
                    <a:pt x="43" y="51"/>
                  </a:lnTo>
                  <a:lnTo>
                    <a:pt x="90" y="43"/>
                  </a:lnTo>
                  <a:lnTo>
                    <a:pt x="113" y="12"/>
                  </a:lnTo>
                  <a:lnTo>
                    <a:pt x="102" y="0"/>
                  </a:lnTo>
                  <a:lnTo>
                    <a:pt x="79" y="26"/>
                  </a:lnTo>
                  <a:lnTo>
                    <a:pt x="31" y="31"/>
                  </a:lnTo>
                  <a:lnTo>
                    <a:pt x="6" y="23"/>
                  </a:lnTo>
                  <a:lnTo>
                    <a:pt x="0" y="37"/>
                  </a:lnTo>
                  <a:close/>
                </a:path>
              </a:pathLst>
            </a:custGeom>
            <a:solidFill>
              <a:srgbClr val="000000"/>
            </a:solidFill>
            <a:ln w="9525">
              <a:noFill/>
              <a:round/>
              <a:headEnd/>
              <a:tailEnd/>
            </a:ln>
          </p:spPr>
          <p:txBody>
            <a:bodyPr/>
            <a:lstStyle/>
            <a:p>
              <a:endParaRPr lang="en-US"/>
            </a:p>
          </p:txBody>
        </p:sp>
        <p:sp>
          <p:nvSpPr>
            <p:cNvPr id="103472" name="Freeform 45"/>
            <p:cNvSpPr>
              <a:spLocks/>
            </p:cNvSpPr>
            <p:nvPr/>
          </p:nvSpPr>
          <p:spPr bwMode="auto">
            <a:xfrm>
              <a:off x="4008" y="3378"/>
              <a:ext cx="34" cy="48"/>
            </a:xfrm>
            <a:custGeom>
              <a:avLst/>
              <a:gdLst>
                <a:gd name="T0" fmla="*/ 20 w 34"/>
                <a:gd name="T1" fmla="*/ 0 h 48"/>
                <a:gd name="T2" fmla="*/ 0 w 34"/>
                <a:gd name="T3" fmla="*/ 48 h 48"/>
                <a:gd name="T4" fmla="*/ 34 w 34"/>
                <a:gd name="T5" fmla="*/ 11 h 48"/>
                <a:gd name="T6" fmla="*/ 20 w 34"/>
                <a:gd name="T7" fmla="*/ 0 h 48"/>
                <a:gd name="T8" fmla="*/ 0 60000 65536"/>
                <a:gd name="T9" fmla="*/ 0 60000 65536"/>
                <a:gd name="T10" fmla="*/ 0 60000 65536"/>
                <a:gd name="T11" fmla="*/ 0 60000 65536"/>
                <a:gd name="T12" fmla="*/ 0 w 34"/>
                <a:gd name="T13" fmla="*/ 0 h 48"/>
                <a:gd name="T14" fmla="*/ 34 w 34"/>
                <a:gd name="T15" fmla="*/ 48 h 48"/>
              </a:gdLst>
              <a:ahLst/>
              <a:cxnLst>
                <a:cxn ang="T8">
                  <a:pos x="T0" y="T1"/>
                </a:cxn>
                <a:cxn ang="T9">
                  <a:pos x="T2" y="T3"/>
                </a:cxn>
                <a:cxn ang="T10">
                  <a:pos x="T4" y="T5"/>
                </a:cxn>
                <a:cxn ang="T11">
                  <a:pos x="T6" y="T7"/>
                </a:cxn>
              </a:cxnLst>
              <a:rect l="T12" t="T13" r="T14" b="T15"/>
              <a:pathLst>
                <a:path w="34" h="48">
                  <a:moveTo>
                    <a:pt x="20" y="0"/>
                  </a:moveTo>
                  <a:lnTo>
                    <a:pt x="0" y="48"/>
                  </a:lnTo>
                  <a:lnTo>
                    <a:pt x="34" y="11"/>
                  </a:lnTo>
                  <a:lnTo>
                    <a:pt x="20" y="0"/>
                  </a:lnTo>
                  <a:close/>
                </a:path>
              </a:pathLst>
            </a:custGeom>
            <a:solidFill>
              <a:srgbClr val="FFFFFF"/>
            </a:solidFill>
            <a:ln w="9525">
              <a:noFill/>
              <a:round/>
              <a:headEnd/>
              <a:tailEnd/>
            </a:ln>
          </p:spPr>
          <p:txBody>
            <a:bodyPr/>
            <a:lstStyle/>
            <a:p>
              <a:endParaRPr lang="en-US"/>
            </a:p>
          </p:txBody>
        </p:sp>
        <p:sp>
          <p:nvSpPr>
            <p:cNvPr id="103473" name="Freeform 46"/>
            <p:cNvSpPr>
              <a:spLocks/>
            </p:cNvSpPr>
            <p:nvPr/>
          </p:nvSpPr>
          <p:spPr bwMode="auto">
            <a:xfrm>
              <a:off x="4354" y="3383"/>
              <a:ext cx="34" cy="34"/>
            </a:xfrm>
            <a:custGeom>
              <a:avLst/>
              <a:gdLst>
                <a:gd name="T0" fmla="*/ 23 w 34"/>
                <a:gd name="T1" fmla="*/ 3 h 34"/>
                <a:gd name="T2" fmla="*/ 23 w 34"/>
                <a:gd name="T3" fmla="*/ 3 h 34"/>
                <a:gd name="T4" fmla="*/ 28 w 34"/>
                <a:gd name="T5" fmla="*/ 6 h 34"/>
                <a:gd name="T6" fmla="*/ 31 w 34"/>
                <a:gd name="T7" fmla="*/ 12 h 34"/>
                <a:gd name="T8" fmla="*/ 34 w 34"/>
                <a:gd name="T9" fmla="*/ 17 h 34"/>
                <a:gd name="T10" fmla="*/ 31 w 34"/>
                <a:gd name="T11" fmla="*/ 23 h 34"/>
                <a:gd name="T12" fmla="*/ 31 w 34"/>
                <a:gd name="T13" fmla="*/ 23 h 34"/>
                <a:gd name="T14" fmla="*/ 28 w 34"/>
                <a:gd name="T15" fmla="*/ 29 h 34"/>
                <a:gd name="T16" fmla="*/ 23 w 34"/>
                <a:gd name="T17" fmla="*/ 31 h 34"/>
                <a:gd name="T18" fmla="*/ 17 w 34"/>
                <a:gd name="T19" fmla="*/ 34 h 34"/>
                <a:gd name="T20" fmla="*/ 12 w 34"/>
                <a:gd name="T21" fmla="*/ 31 h 34"/>
                <a:gd name="T22" fmla="*/ 12 w 34"/>
                <a:gd name="T23" fmla="*/ 31 h 34"/>
                <a:gd name="T24" fmla="*/ 6 w 34"/>
                <a:gd name="T25" fmla="*/ 29 h 34"/>
                <a:gd name="T26" fmla="*/ 3 w 34"/>
                <a:gd name="T27" fmla="*/ 23 h 34"/>
                <a:gd name="T28" fmla="*/ 0 w 34"/>
                <a:gd name="T29" fmla="*/ 17 h 34"/>
                <a:gd name="T30" fmla="*/ 3 w 34"/>
                <a:gd name="T31" fmla="*/ 12 h 34"/>
                <a:gd name="T32" fmla="*/ 3 w 34"/>
                <a:gd name="T33" fmla="*/ 12 h 34"/>
                <a:gd name="T34" fmla="*/ 6 w 34"/>
                <a:gd name="T35" fmla="*/ 6 h 34"/>
                <a:gd name="T36" fmla="*/ 12 w 34"/>
                <a:gd name="T37" fmla="*/ 3 h 34"/>
                <a:gd name="T38" fmla="*/ 17 w 34"/>
                <a:gd name="T39" fmla="*/ 0 h 34"/>
                <a:gd name="T40" fmla="*/ 23 w 34"/>
                <a:gd name="T41" fmla="*/ 3 h 34"/>
                <a:gd name="T42" fmla="*/ 23 w 34"/>
                <a:gd name="T43" fmla="*/ 3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4"/>
                <a:gd name="T68" fmla="*/ 34 w 34"/>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4">
                  <a:moveTo>
                    <a:pt x="23" y="3"/>
                  </a:moveTo>
                  <a:lnTo>
                    <a:pt x="23" y="3"/>
                  </a:lnTo>
                  <a:lnTo>
                    <a:pt x="28" y="6"/>
                  </a:lnTo>
                  <a:lnTo>
                    <a:pt x="31" y="12"/>
                  </a:lnTo>
                  <a:lnTo>
                    <a:pt x="34" y="17"/>
                  </a:lnTo>
                  <a:lnTo>
                    <a:pt x="31" y="23"/>
                  </a:lnTo>
                  <a:lnTo>
                    <a:pt x="28" y="29"/>
                  </a:lnTo>
                  <a:lnTo>
                    <a:pt x="23" y="31"/>
                  </a:lnTo>
                  <a:lnTo>
                    <a:pt x="17" y="34"/>
                  </a:lnTo>
                  <a:lnTo>
                    <a:pt x="12" y="31"/>
                  </a:lnTo>
                  <a:lnTo>
                    <a:pt x="6" y="29"/>
                  </a:lnTo>
                  <a:lnTo>
                    <a:pt x="3" y="23"/>
                  </a:lnTo>
                  <a:lnTo>
                    <a:pt x="0" y="17"/>
                  </a:lnTo>
                  <a:lnTo>
                    <a:pt x="3" y="12"/>
                  </a:lnTo>
                  <a:lnTo>
                    <a:pt x="6" y="6"/>
                  </a:lnTo>
                  <a:lnTo>
                    <a:pt x="12" y="3"/>
                  </a:lnTo>
                  <a:lnTo>
                    <a:pt x="17" y="0"/>
                  </a:lnTo>
                  <a:lnTo>
                    <a:pt x="23" y="3"/>
                  </a:lnTo>
                  <a:close/>
                </a:path>
              </a:pathLst>
            </a:custGeom>
            <a:solidFill>
              <a:srgbClr val="000000"/>
            </a:solidFill>
            <a:ln w="9525">
              <a:noFill/>
              <a:round/>
              <a:headEnd/>
              <a:tailEnd/>
            </a:ln>
          </p:spPr>
          <p:txBody>
            <a:bodyPr/>
            <a:lstStyle/>
            <a:p>
              <a:endParaRPr lang="en-US"/>
            </a:p>
          </p:txBody>
        </p:sp>
        <p:sp>
          <p:nvSpPr>
            <p:cNvPr id="103474" name="Freeform 47"/>
            <p:cNvSpPr>
              <a:spLocks/>
            </p:cNvSpPr>
            <p:nvPr/>
          </p:nvSpPr>
          <p:spPr bwMode="auto">
            <a:xfrm>
              <a:off x="4363" y="3392"/>
              <a:ext cx="17" cy="17"/>
            </a:xfrm>
            <a:custGeom>
              <a:avLst/>
              <a:gdLst>
                <a:gd name="T0" fmla="*/ 11 w 17"/>
                <a:gd name="T1" fmla="*/ 0 h 17"/>
                <a:gd name="T2" fmla="*/ 11 w 17"/>
                <a:gd name="T3" fmla="*/ 0 h 17"/>
                <a:gd name="T4" fmla="*/ 17 w 17"/>
                <a:gd name="T5" fmla="*/ 6 h 17"/>
                <a:gd name="T6" fmla="*/ 17 w 17"/>
                <a:gd name="T7" fmla="*/ 11 h 17"/>
                <a:gd name="T8" fmla="*/ 17 w 17"/>
                <a:gd name="T9" fmla="*/ 11 h 17"/>
                <a:gd name="T10" fmla="*/ 11 w 17"/>
                <a:gd name="T11" fmla="*/ 17 h 17"/>
                <a:gd name="T12" fmla="*/ 5 w 17"/>
                <a:gd name="T13" fmla="*/ 17 h 17"/>
                <a:gd name="T14" fmla="*/ 5 w 17"/>
                <a:gd name="T15" fmla="*/ 17 h 17"/>
                <a:gd name="T16" fmla="*/ 0 w 17"/>
                <a:gd name="T17" fmla="*/ 11 h 17"/>
                <a:gd name="T18" fmla="*/ 0 w 17"/>
                <a:gd name="T19" fmla="*/ 6 h 17"/>
                <a:gd name="T20" fmla="*/ 0 w 17"/>
                <a:gd name="T21" fmla="*/ 6 h 17"/>
                <a:gd name="T22" fmla="*/ 5 w 17"/>
                <a:gd name="T23" fmla="*/ 0 h 17"/>
                <a:gd name="T24" fmla="*/ 11 w 17"/>
                <a:gd name="T25" fmla="*/ 0 h 17"/>
                <a:gd name="T26" fmla="*/ 11 w 17"/>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7"/>
                <a:gd name="T44" fmla="*/ 17 w 17"/>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7">
                  <a:moveTo>
                    <a:pt x="11" y="0"/>
                  </a:moveTo>
                  <a:lnTo>
                    <a:pt x="11" y="0"/>
                  </a:lnTo>
                  <a:lnTo>
                    <a:pt x="17" y="6"/>
                  </a:lnTo>
                  <a:lnTo>
                    <a:pt x="17" y="11"/>
                  </a:lnTo>
                  <a:lnTo>
                    <a:pt x="11" y="17"/>
                  </a:lnTo>
                  <a:lnTo>
                    <a:pt x="5" y="17"/>
                  </a:lnTo>
                  <a:lnTo>
                    <a:pt x="0" y="11"/>
                  </a:lnTo>
                  <a:lnTo>
                    <a:pt x="0" y="6"/>
                  </a:lnTo>
                  <a:lnTo>
                    <a:pt x="5" y="0"/>
                  </a:lnTo>
                  <a:lnTo>
                    <a:pt x="11" y="0"/>
                  </a:lnTo>
                  <a:close/>
                </a:path>
              </a:pathLst>
            </a:custGeom>
            <a:solidFill>
              <a:srgbClr val="FFFFFF"/>
            </a:solidFill>
            <a:ln w="9525">
              <a:noFill/>
              <a:round/>
              <a:headEnd/>
              <a:tailEnd/>
            </a:ln>
          </p:spPr>
          <p:txBody>
            <a:bodyPr/>
            <a:lstStyle/>
            <a:p>
              <a:endParaRPr lang="en-US"/>
            </a:p>
          </p:txBody>
        </p:sp>
        <p:sp>
          <p:nvSpPr>
            <p:cNvPr id="103475" name="Freeform 48"/>
            <p:cNvSpPr>
              <a:spLocks/>
            </p:cNvSpPr>
            <p:nvPr/>
          </p:nvSpPr>
          <p:spPr bwMode="auto">
            <a:xfrm>
              <a:off x="3709" y="3296"/>
              <a:ext cx="307" cy="138"/>
            </a:xfrm>
            <a:custGeom>
              <a:avLst/>
              <a:gdLst>
                <a:gd name="T0" fmla="*/ 169 w 307"/>
                <a:gd name="T1" fmla="*/ 0 h 138"/>
                <a:gd name="T2" fmla="*/ 169 w 307"/>
                <a:gd name="T3" fmla="*/ 0 h 138"/>
                <a:gd name="T4" fmla="*/ 150 w 307"/>
                <a:gd name="T5" fmla="*/ 3 h 138"/>
                <a:gd name="T6" fmla="*/ 130 w 307"/>
                <a:gd name="T7" fmla="*/ 6 h 138"/>
                <a:gd name="T8" fmla="*/ 110 w 307"/>
                <a:gd name="T9" fmla="*/ 14 h 138"/>
                <a:gd name="T10" fmla="*/ 91 w 307"/>
                <a:gd name="T11" fmla="*/ 28 h 138"/>
                <a:gd name="T12" fmla="*/ 68 w 307"/>
                <a:gd name="T13" fmla="*/ 45 h 138"/>
                <a:gd name="T14" fmla="*/ 48 w 307"/>
                <a:gd name="T15" fmla="*/ 68 h 138"/>
                <a:gd name="T16" fmla="*/ 26 w 307"/>
                <a:gd name="T17" fmla="*/ 96 h 138"/>
                <a:gd name="T18" fmla="*/ 0 w 307"/>
                <a:gd name="T19" fmla="*/ 127 h 138"/>
                <a:gd name="T20" fmla="*/ 15 w 307"/>
                <a:gd name="T21" fmla="*/ 138 h 138"/>
                <a:gd name="T22" fmla="*/ 15 w 307"/>
                <a:gd name="T23" fmla="*/ 138 h 138"/>
                <a:gd name="T24" fmla="*/ 60 w 307"/>
                <a:gd name="T25" fmla="*/ 85 h 138"/>
                <a:gd name="T26" fmla="*/ 79 w 307"/>
                <a:gd name="T27" fmla="*/ 62 h 138"/>
                <a:gd name="T28" fmla="*/ 96 w 307"/>
                <a:gd name="T29" fmla="*/ 48 h 138"/>
                <a:gd name="T30" fmla="*/ 116 w 307"/>
                <a:gd name="T31" fmla="*/ 34 h 138"/>
                <a:gd name="T32" fmla="*/ 133 w 307"/>
                <a:gd name="T33" fmla="*/ 26 h 138"/>
                <a:gd name="T34" fmla="*/ 150 w 307"/>
                <a:gd name="T35" fmla="*/ 23 h 138"/>
                <a:gd name="T36" fmla="*/ 169 w 307"/>
                <a:gd name="T37" fmla="*/ 20 h 138"/>
                <a:gd name="T38" fmla="*/ 169 w 307"/>
                <a:gd name="T39" fmla="*/ 20 h 138"/>
                <a:gd name="T40" fmla="*/ 192 w 307"/>
                <a:gd name="T41" fmla="*/ 23 h 138"/>
                <a:gd name="T42" fmla="*/ 214 w 307"/>
                <a:gd name="T43" fmla="*/ 31 h 138"/>
                <a:gd name="T44" fmla="*/ 234 w 307"/>
                <a:gd name="T45" fmla="*/ 42 h 138"/>
                <a:gd name="T46" fmla="*/ 251 w 307"/>
                <a:gd name="T47" fmla="*/ 56 h 138"/>
                <a:gd name="T48" fmla="*/ 279 w 307"/>
                <a:gd name="T49" fmla="*/ 79 h 138"/>
                <a:gd name="T50" fmla="*/ 288 w 307"/>
                <a:gd name="T51" fmla="*/ 90 h 138"/>
                <a:gd name="T52" fmla="*/ 307 w 307"/>
                <a:gd name="T53" fmla="*/ 82 h 138"/>
                <a:gd name="T54" fmla="*/ 307 w 307"/>
                <a:gd name="T55" fmla="*/ 82 h 138"/>
                <a:gd name="T56" fmla="*/ 293 w 307"/>
                <a:gd name="T57" fmla="*/ 68 h 138"/>
                <a:gd name="T58" fmla="*/ 265 w 307"/>
                <a:gd name="T59" fmla="*/ 42 h 138"/>
                <a:gd name="T60" fmla="*/ 245 w 307"/>
                <a:gd name="T61" fmla="*/ 28 h 138"/>
                <a:gd name="T62" fmla="*/ 223 w 307"/>
                <a:gd name="T63" fmla="*/ 14 h 138"/>
                <a:gd name="T64" fmla="*/ 198 w 307"/>
                <a:gd name="T65" fmla="*/ 6 h 138"/>
                <a:gd name="T66" fmla="*/ 169 w 307"/>
                <a:gd name="T67" fmla="*/ 0 h 138"/>
                <a:gd name="T68" fmla="*/ 169 w 307"/>
                <a:gd name="T69" fmla="*/ 0 h 1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7"/>
                <a:gd name="T106" fmla="*/ 0 h 138"/>
                <a:gd name="T107" fmla="*/ 307 w 307"/>
                <a:gd name="T108" fmla="*/ 138 h 1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7" h="138">
                  <a:moveTo>
                    <a:pt x="169" y="0"/>
                  </a:moveTo>
                  <a:lnTo>
                    <a:pt x="169" y="0"/>
                  </a:lnTo>
                  <a:lnTo>
                    <a:pt x="150" y="3"/>
                  </a:lnTo>
                  <a:lnTo>
                    <a:pt x="130" y="6"/>
                  </a:lnTo>
                  <a:lnTo>
                    <a:pt x="110" y="14"/>
                  </a:lnTo>
                  <a:lnTo>
                    <a:pt x="91" y="28"/>
                  </a:lnTo>
                  <a:lnTo>
                    <a:pt x="68" y="45"/>
                  </a:lnTo>
                  <a:lnTo>
                    <a:pt x="48" y="68"/>
                  </a:lnTo>
                  <a:lnTo>
                    <a:pt x="26" y="96"/>
                  </a:lnTo>
                  <a:lnTo>
                    <a:pt x="0" y="127"/>
                  </a:lnTo>
                  <a:lnTo>
                    <a:pt x="15" y="138"/>
                  </a:lnTo>
                  <a:lnTo>
                    <a:pt x="60" y="85"/>
                  </a:lnTo>
                  <a:lnTo>
                    <a:pt x="79" y="62"/>
                  </a:lnTo>
                  <a:lnTo>
                    <a:pt x="96" y="48"/>
                  </a:lnTo>
                  <a:lnTo>
                    <a:pt x="116" y="34"/>
                  </a:lnTo>
                  <a:lnTo>
                    <a:pt x="133" y="26"/>
                  </a:lnTo>
                  <a:lnTo>
                    <a:pt x="150" y="23"/>
                  </a:lnTo>
                  <a:lnTo>
                    <a:pt x="169" y="20"/>
                  </a:lnTo>
                  <a:lnTo>
                    <a:pt x="192" y="23"/>
                  </a:lnTo>
                  <a:lnTo>
                    <a:pt x="214" y="31"/>
                  </a:lnTo>
                  <a:lnTo>
                    <a:pt x="234" y="42"/>
                  </a:lnTo>
                  <a:lnTo>
                    <a:pt x="251" y="56"/>
                  </a:lnTo>
                  <a:lnTo>
                    <a:pt x="279" y="79"/>
                  </a:lnTo>
                  <a:lnTo>
                    <a:pt x="288" y="90"/>
                  </a:lnTo>
                  <a:lnTo>
                    <a:pt x="307" y="82"/>
                  </a:lnTo>
                  <a:lnTo>
                    <a:pt x="293" y="68"/>
                  </a:lnTo>
                  <a:lnTo>
                    <a:pt x="265" y="42"/>
                  </a:lnTo>
                  <a:lnTo>
                    <a:pt x="245" y="28"/>
                  </a:lnTo>
                  <a:lnTo>
                    <a:pt x="223" y="14"/>
                  </a:lnTo>
                  <a:lnTo>
                    <a:pt x="198" y="6"/>
                  </a:lnTo>
                  <a:lnTo>
                    <a:pt x="169" y="0"/>
                  </a:lnTo>
                  <a:close/>
                </a:path>
              </a:pathLst>
            </a:custGeom>
            <a:solidFill>
              <a:srgbClr val="000000"/>
            </a:solidFill>
            <a:ln w="9525">
              <a:noFill/>
              <a:round/>
              <a:headEnd/>
              <a:tailEnd/>
            </a:ln>
          </p:spPr>
          <p:txBody>
            <a:bodyPr/>
            <a:lstStyle/>
            <a:p>
              <a:endParaRPr lang="en-US"/>
            </a:p>
          </p:txBody>
        </p:sp>
        <p:sp>
          <p:nvSpPr>
            <p:cNvPr id="103476" name="Freeform 49"/>
            <p:cNvSpPr>
              <a:spLocks/>
            </p:cNvSpPr>
            <p:nvPr/>
          </p:nvSpPr>
          <p:spPr bwMode="auto">
            <a:xfrm>
              <a:off x="3715" y="3414"/>
              <a:ext cx="14" cy="14"/>
            </a:xfrm>
            <a:custGeom>
              <a:avLst/>
              <a:gdLst>
                <a:gd name="T0" fmla="*/ 14 w 14"/>
                <a:gd name="T1" fmla="*/ 6 h 14"/>
                <a:gd name="T2" fmla="*/ 9 w 14"/>
                <a:gd name="T3" fmla="*/ 14 h 14"/>
                <a:gd name="T4" fmla="*/ 0 w 14"/>
                <a:gd name="T5" fmla="*/ 9 h 14"/>
                <a:gd name="T6" fmla="*/ 6 w 14"/>
                <a:gd name="T7" fmla="*/ 0 h 14"/>
                <a:gd name="T8" fmla="*/ 14 w 14"/>
                <a:gd name="T9" fmla="*/ 6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4" y="6"/>
                  </a:moveTo>
                  <a:lnTo>
                    <a:pt x="9" y="14"/>
                  </a:lnTo>
                  <a:lnTo>
                    <a:pt x="0" y="9"/>
                  </a:lnTo>
                  <a:lnTo>
                    <a:pt x="6" y="0"/>
                  </a:lnTo>
                  <a:lnTo>
                    <a:pt x="14" y="6"/>
                  </a:lnTo>
                  <a:close/>
                </a:path>
              </a:pathLst>
            </a:custGeom>
            <a:solidFill>
              <a:srgbClr val="FFFFFF"/>
            </a:solidFill>
            <a:ln w="9525">
              <a:noFill/>
              <a:round/>
              <a:headEnd/>
              <a:tailEnd/>
            </a:ln>
          </p:spPr>
          <p:txBody>
            <a:bodyPr/>
            <a:lstStyle/>
            <a:p>
              <a:endParaRPr lang="en-US"/>
            </a:p>
          </p:txBody>
        </p:sp>
        <p:sp>
          <p:nvSpPr>
            <p:cNvPr id="103477" name="Freeform 50"/>
            <p:cNvSpPr>
              <a:spLocks/>
            </p:cNvSpPr>
            <p:nvPr/>
          </p:nvSpPr>
          <p:spPr bwMode="auto">
            <a:xfrm>
              <a:off x="3952" y="3169"/>
              <a:ext cx="245" cy="217"/>
            </a:xfrm>
            <a:custGeom>
              <a:avLst/>
              <a:gdLst>
                <a:gd name="T0" fmla="*/ 152 w 245"/>
                <a:gd name="T1" fmla="*/ 9 h 217"/>
                <a:gd name="T2" fmla="*/ 118 w 245"/>
                <a:gd name="T3" fmla="*/ 3 h 217"/>
                <a:gd name="T4" fmla="*/ 76 w 245"/>
                <a:gd name="T5" fmla="*/ 0 h 217"/>
                <a:gd name="T6" fmla="*/ 45 w 245"/>
                <a:gd name="T7" fmla="*/ 12 h 217"/>
                <a:gd name="T8" fmla="*/ 28 w 245"/>
                <a:gd name="T9" fmla="*/ 29 h 217"/>
                <a:gd name="T10" fmla="*/ 19 w 245"/>
                <a:gd name="T11" fmla="*/ 40 h 217"/>
                <a:gd name="T12" fmla="*/ 2 w 245"/>
                <a:gd name="T13" fmla="*/ 82 h 217"/>
                <a:gd name="T14" fmla="*/ 0 w 245"/>
                <a:gd name="T15" fmla="*/ 116 h 217"/>
                <a:gd name="T16" fmla="*/ 5 w 245"/>
                <a:gd name="T17" fmla="*/ 147 h 217"/>
                <a:gd name="T18" fmla="*/ 22 w 245"/>
                <a:gd name="T19" fmla="*/ 158 h 217"/>
                <a:gd name="T20" fmla="*/ 50 w 245"/>
                <a:gd name="T21" fmla="*/ 172 h 217"/>
                <a:gd name="T22" fmla="*/ 87 w 245"/>
                <a:gd name="T23" fmla="*/ 192 h 217"/>
                <a:gd name="T24" fmla="*/ 98 w 245"/>
                <a:gd name="T25" fmla="*/ 203 h 217"/>
                <a:gd name="T26" fmla="*/ 90 w 245"/>
                <a:gd name="T27" fmla="*/ 158 h 217"/>
                <a:gd name="T28" fmla="*/ 87 w 245"/>
                <a:gd name="T29" fmla="*/ 119 h 217"/>
                <a:gd name="T30" fmla="*/ 95 w 245"/>
                <a:gd name="T31" fmla="*/ 91 h 217"/>
                <a:gd name="T32" fmla="*/ 104 w 245"/>
                <a:gd name="T33" fmla="*/ 79 h 217"/>
                <a:gd name="T34" fmla="*/ 143 w 245"/>
                <a:gd name="T35" fmla="*/ 57 h 217"/>
                <a:gd name="T36" fmla="*/ 177 w 245"/>
                <a:gd name="T37" fmla="*/ 48 h 217"/>
                <a:gd name="T38" fmla="*/ 191 w 245"/>
                <a:gd name="T39" fmla="*/ 57 h 217"/>
                <a:gd name="T40" fmla="*/ 216 w 245"/>
                <a:gd name="T41" fmla="*/ 85 h 217"/>
                <a:gd name="T42" fmla="*/ 228 w 245"/>
                <a:gd name="T43" fmla="*/ 113 h 217"/>
                <a:gd name="T44" fmla="*/ 225 w 245"/>
                <a:gd name="T45" fmla="*/ 138 h 217"/>
                <a:gd name="T46" fmla="*/ 214 w 245"/>
                <a:gd name="T47" fmla="*/ 164 h 217"/>
                <a:gd name="T48" fmla="*/ 202 w 245"/>
                <a:gd name="T49" fmla="*/ 178 h 217"/>
                <a:gd name="T50" fmla="*/ 185 w 245"/>
                <a:gd name="T51" fmla="*/ 203 h 217"/>
                <a:gd name="T52" fmla="*/ 208 w 245"/>
                <a:gd name="T53" fmla="*/ 206 h 217"/>
                <a:gd name="T54" fmla="*/ 216 w 245"/>
                <a:gd name="T55" fmla="*/ 183 h 217"/>
                <a:gd name="T56" fmla="*/ 233 w 245"/>
                <a:gd name="T57" fmla="*/ 155 h 217"/>
                <a:gd name="T58" fmla="*/ 242 w 245"/>
                <a:gd name="T59" fmla="*/ 136 h 217"/>
                <a:gd name="T60" fmla="*/ 245 w 245"/>
                <a:gd name="T61" fmla="*/ 93 h 217"/>
                <a:gd name="T62" fmla="*/ 239 w 245"/>
                <a:gd name="T63" fmla="*/ 71 h 217"/>
                <a:gd name="T64" fmla="*/ 222 w 245"/>
                <a:gd name="T65" fmla="*/ 46 h 217"/>
                <a:gd name="T66" fmla="*/ 194 w 245"/>
                <a:gd name="T67" fmla="*/ 26 h 217"/>
                <a:gd name="T68" fmla="*/ 152 w 245"/>
                <a:gd name="T69" fmla="*/ 9 h 2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5"/>
                <a:gd name="T106" fmla="*/ 0 h 217"/>
                <a:gd name="T107" fmla="*/ 245 w 245"/>
                <a:gd name="T108" fmla="*/ 217 h 21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5" h="217">
                  <a:moveTo>
                    <a:pt x="152" y="9"/>
                  </a:moveTo>
                  <a:lnTo>
                    <a:pt x="152" y="9"/>
                  </a:lnTo>
                  <a:lnTo>
                    <a:pt x="138" y="6"/>
                  </a:lnTo>
                  <a:lnTo>
                    <a:pt x="118" y="3"/>
                  </a:lnTo>
                  <a:lnTo>
                    <a:pt x="98" y="0"/>
                  </a:lnTo>
                  <a:lnTo>
                    <a:pt x="76" y="0"/>
                  </a:lnTo>
                  <a:lnTo>
                    <a:pt x="56" y="6"/>
                  </a:lnTo>
                  <a:lnTo>
                    <a:pt x="45" y="12"/>
                  </a:lnTo>
                  <a:lnTo>
                    <a:pt x="36" y="20"/>
                  </a:lnTo>
                  <a:lnTo>
                    <a:pt x="28" y="29"/>
                  </a:lnTo>
                  <a:lnTo>
                    <a:pt x="19" y="40"/>
                  </a:lnTo>
                  <a:lnTo>
                    <a:pt x="11" y="62"/>
                  </a:lnTo>
                  <a:lnTo>
                    <a:pt x="2" y="82"/>
                  </a:lnTo>
                  <a:lnTo>
                    <a:pt x="0" y="102"/>
                  </a:lnTo>
                  <a:lnTo>
                    <a:pt x="0" y="116"/>
                  </a:lnTo>
                  <a:lnTo>
                    <a:pt x="2" y="138"/>
                  </a:lnTo>
                  <a:lnTo>
                    <a:pt x="5" y="147"/>
                  </a:lnTo>
                  <a:lnTo>
                    <a:pt x="22" y="158"/>
                  </a:lnTo>
                  <a:lnTo>
                    <a:pt x="50" y="172"/>
                  </a:lnTo>
                  <a:lnTo>
                    <a:pt x="70" y="183"/>
                  </a:lnTo>
                  <a:lnTo>
                    <a:pt x="87" y="192"/>
                  </a:lnTo>
                  <a:lnTo>
                    <a:pt x="98" y="203"/>
                  </a:lnTo>
                  <a:lnTo>
                    <a:pt x="95" y="189"/>
                  </a:lnTo>
                  <a:lnTo>
                    <a:pt x="90" y="158"/>
                  </a:lnTo>
                  <a:lnTo>
                    <a:pt x="87" y="138"/>
                  </a:lnTo>
                  <a:lnTo>
                    <a:pt x="87" y="119"/>
                  </a:lnTo>
                  <a:lnTo>
                    <a:pt x="90" y="102"/>
                  </a:lnTo>
                  <a:lnTo>
                    <a:pt x="95" y="91"/>
                  </a:lnTo>
                  <a:lnTo>
                    <a:pt x="104" y="79"/>
                  </a:lnTo>
                  <a:lnTo>
                    <a:pt x="115" y="71"/>
                  </a:lnTo>
                  <a:lnTo>
                    <a:pt x="143" y="57"/>
                  </a:lnTo>
                  <a:lnTo>
                    <a:pt x="169" y="48"/>
                  </a:lnTo>
                  <a:lnTo>
                    <a:pt x="177" y="48"/>
                  </a:lnTo>
                  <a:lnTo>
                    <a:pt x="191" y="57"/>
                  </a:lnTo>
                  <a:lnTo>
                    <a:pt x="205" y="68"/>
                  </a:lnTo>
                  <a:lnTo>
                    <a:pt x="216" y="85"/>
                  </a:lnTo>
                  <a:lnTo>
                    <a:pt x="225" y="102"/>
                  </a:lnTo>
                  <a:lnTo>
                    <a:pt x="228" y="113"/>
                  </a:lnTo>
                  <a:lnTo>
                    <a:pt x="228" y="124"/>
                  </a:lnTo>
                  <a:lnTo>
                    <a:pt x="225" y="138"/>
                  </a:lnTo>
                  <a:lnTo>
                    <a:pt x="222" y="150"/>
                  </a:lnTo>
                  <a:lnTo>
                    <a:pt x="214" y="164"/>
                  </a:lnTo>
                  <a:lnTo>
                    <a:pt x="202" y="178"/>
                  </a:lnTo>
                  <a:lnTo>
                    <a:pt x="191" y="192"/>
                  </a:lnTo>
                  <a:lnTo>
                    <a:pt x="185" y="203"/>
                  </a:lnTo>
                  <a:lnTo>
                    <a:pt x="180" y="217"/>
                  </a:lnTo>
                  <a:lnTo>
                    <a:pt x="208" y="206"/>
                  </a:lnTo>
                  <a:lnTo>
                    <a:pt x="216" y="183"/>
                  </a:lnTo>
                  <a:lnTo>
                    <a:pt x="233" y="155"/>
                  </a:lnTo>
                  <a:lnTo>
                    <a:pt x="239" y="150"/>
                  </a:lnTo>
                  <a:lnTo>
                    <a:pt x="242" y="136"/>
                  </a:lnTo>
                  <a:lnTo>
                    <a:pt x="245" y="116"/>
                  </a:lnTo>
                  <a:lnTo>
                    <a:pt x="245" y="93"/>
                  </a:lnTo>
                  <a:lnTo>
                    <a:pt x="242" y="82"/>
                  </a:lnTo>
                  <a:lnTo>
                    <a:pt x="239" y="71"/>
                  </a:lnTo>
                  <a:lnTo>
                    <a:pt x="230" y="57"/>
                  </a:lnTo>
                  <a:lnTo>
                    <a:pt x="222" y="46"/>
                  </a:lnTo>
                  <a:lnTo>
                    <a:pt x="211" y="37"/>
                  </a:lnTo>
                  <a:lnTo>
                    <a:pt x="194" y="26"/>
                  </a:lnTo>
                  <a:lnTo>
                    <a:pt x="174" y="17"/>
                  </a:lnTo>
                  <a:lnTo>
                    <a:pt x="152" y="9"/>
                  </a:lnTo>
                  <a:close/>
                </a:path>
              </a:pathLst>
            </a:custGeom>
            <a:solidFill>
              <a:srgbClr val="000000"/>
            </a:solidFill>
            <a:ln w="9525">
              <a:noFill/>
              <a:round/>
              <a:headEnd/>
              <a:tailEnd/>
            </a:ln>
          </p:spPr>
          <p:txBody>
            <a:bodyPr/>
            <a:lstStyle/>
            <a:p>
              <a:endParaRPr lang="en-US"/>
            </a:p>
          </p:txBody>
        </p:sp>
        <p:sp>
          <p:nvSpPr>
            <p:cNvPr id="103478" name="Freeform 51"/>
            <p:cNvSpPr>
              <a:spLocks/>
            </p:cNvSpPr>
            <p:nvPr/>
          </p:nvSpPr>
          <p:spPr bwMode="auto">
            <a:xfrm>
              <a:off x="3949" y="3167"/>
              <a:ext cx="253" cy="225"/>
            </a:xfrm>
            <a:custGeom>
              <a:avLst/>
              <a:gdLst>
                <a:gd name="T0" fmla="*/ 245 w 253"/>
                <a:gd name="T1" fmla="*/ 70 h 225"/>
                <a:gd name="T2" fmla="*/ 217 w 253"/>
                <a:gd name="T3" fmla="*/ 36 h 225"/>
                <a:gd name="T4" fmla="*/ 157 w 253"/>
                <a:gd name="T5" fmla="*/ 8 h 225"/>
                <a:gd name="T6" fmla="*/ 121 w 253"/>
                <a:gd name="T7" fmla="*/ 0 h 225"/>
                <a:gd name="T8" fmla="*/ 56 w 253"/>
                <a:gd name="T9" fmla="*/ 5 h 225"/>
                <a:gd name="T10" fmla="*/ 28 w 253"/>
                <a:gd name="T11" fmla="*/ 28 h 225"/>
                <a:gd name="T12" fmla="*/ 11 w 253"/>
                <a:gd name="T13" fmla="*/ 56 h 225"/>
                <a:gd name="T14" fmla="*/ 14 w 253"/>
                <a:gd name="T15" fmla="*/ 73 h 225"/>
                <a:gd name="T16" fmla="*/ 25 w 253"/>
                <a:gd name="T17" fmla="*/ 42 h 225"/>
                <a:gd name="T18" fmla="*/ 50 w 253"/>
                <a:gd name="T19" fmla="*/ 17 h 225"/>
                <a:gd name="T20" fmla="*/ 101 w 253"/>
                <a:gd name="T21" fmla="*/ 5 h 225"/>
                <a:gd name="T22" fmla="*/ 155 w 253"/>
                <a:gd name="T23" fmla="*/ 17 h 225"/>
                <a:gd name="T24" fmla="*/ 155 w 253"/>
                <a:gd name="T25" fmla="*/ 17 h 225"/>
                <a:gd name="T26" fmla="*/ 214 w 253"/>
                <a:gd name="T27" fmla="*/ 42 h 225"/>
                <a:gd name="T28" fmla="*/ 236 w 253"/>
                <a:gd name="T29" fmla="*/ 73 h 225"/>
                <a:gd name="T30" fmla="*/ 245 w 253"/>
                <a:gd name="T31" fmla="*/ 95 h 225"/>
                <a:gd name="T32" fmla="*/ 245 w 253"/>
                <a:gd name="T33" fmla="*/ 129 h 225"/>
                <a:gd name="T34" fmla="*/ 233 w 253"/>
                <a:gd name="T35" fmla="*/ 155 h 225"/>
                <a:gd name="T36" fmla="*/ 208 w 253"/>
                <a:gd name="T37" fmla="*/ 205 h 225"/>
                <a:gd name="T38" fmla="*/ 200 w 253"/>
                <a:gd name="T39" fmla="*/ 191 h 225"/>
                <a:gd name="T40" fmla="*/ 217 w 253"/>
                <a:gd name="T41" fmla="*/ 171 h 225"/>
                <a:gd name="T42" fmla="*/ 233 w 253"/>
                <a:gd name="T43" fmla="*/ 135 h 225"/>
                <a:gd name="T44" fmla="*/ 233 w 253"/>
                <a:gd name="T45" fmla="*/ 115 h 225"/>
                <a:gd name="T46" fmla="*/ 222 w 253"/>
                <a:gd name="T47" fmla="*/ 87 h 225"/>
                <a:gd name="T48" fmla="*/ 191 w 253"/>
                <a:gd name="T49" fmla="*/ 50 h 225"/>
                <a:gd name="T50" fmla="*/ 180 w 253"/>
                <a:gd name="T51" fmla="*/ 45 h 225"/>
                <a:gd name="T52" fmla="*/ 143 w 253"/>
                <a:gd name="T53" fmla="*/ 56 h 225"/>
                <a:gd name="T54" fmla="*/ 104 w 253"/>
                <a:gd name="T55" fmla="*/ 78 h 225"/>
                <a:gd name="T56" fmla="*/ 90 w 253"/>
                <a:gd name="T57" fmla="*/ 107 h 225"/>
                <a:gd name="T58" fmla="*/ 90 w 253"/>
                <a:gd name="T59" fmla="*/ 155 h 225"/>
                <a:gd name="T60" fmla="*/ 79 w 253"/>
                <a:gd name="T61" fmla="*/ 185 h 225"/>
                <a:gd name="T62" fmla="*/ 28 w 253"/>
                <a:gd name="T63" fmla="*/ 157 h 225"/>
                <a:gd name="T64" fmla="*/ 8 w 253"/>
                <a:gd name="T65" fmla="*/ 129 h 225"/>
                <a:gd name="T66" fmla="*/ 11 w 253"/>
                <a:gd name="T67" fmla="*/ 87 h 225"/>
                <a:gd name="T68" fmla="*/ 5 w 253"/>
                <a:gd name="T69" fmla="*/ 73 h 225"/>
                <a:gd name="T70" fmla="*/ 0 w 253"/>
                <a:gd name="T71" fmla="*/ 104 h 225"/>
                <a:gd name="T72" fmla="*/ 5 w 253"/>
                <a:gd name="T73" fmla="*/ 149 h 225"/>
                <a:gd name="T74" fmla="*/ 8 w 253"/>
                <a:gd name="T75" fmla="*/ 152 h 225"/>
                <a:gd name="T76" fmla="*/ 50 w 253"/>
                <a:gd name="T77" fmla="*/ 177 h 225"/>
                <a:gd name="T78" fmla="*/ 98 w 253"/>
                <a:gd name="T79" fmla="*/ 208 h 225"/>
                <a:gd name="T80" fmla="*/ 107 w 253"/>
                <a:gd name="T81" fmla="*/ 205 h 225"/>
                <a:gd name="T82" fmla="*/ 96 w 253"/>
                <a:gd name="T83" fmla="*/ 121 h 225"/>
                <a:gd name="T84" fmla="*/ 101 w 253"/>
                <a:gd name="T85" fmla="*/ 93 h 225"/>
                <a:gd name="T86" fmla="*/ 121 w 253"/>
                <a:gd name="T87" fmla="*/ 76 h 225"/>
                <a:gd name="T88" fmla="*/ 180 w 253"/>
                <a:gd name="T89" fmla="*/ 53 h 225"/>
                <a:gd name="T90" fmla="*/ 203 w 253"/>
                <a:gd name="T91" fmla="*/ 73 h 225"/>
                <a:gd name="T92" fmla="*/ 228 w 253"/>
                <a:gd name="T93" fmla="*/ 115 h 225"/>
                <a:gd name="T94" fmla="*/ 225 w 253"/>
                <a:gd name="T95" fmla="*/ 135 h 225"/>
                <a:gd name="T96" fmla="*/ 217 w 253"/>
                <a:gd name="T97" fmla="*/ 155 h 225"/>
                <a:gd name="T98" fmla="*/ 191 w 253"/>
                <a:gd name="T99" fmla="*/ 191 h 225"/>
                <a:gd name="T100" fmla="*/ 180 w 253"/>
                <a:gd name="T101" fmla="*/ 219 h 225"/>
                <a:gd name="T102" fmla="*/ 214 w 253"/>
                <a:gd name="T103" fmla="*/ 211 h 225"/>
                <a:gd name="T104" fmla="*/ 239 w 253"/>
                <a:gd name="T105" fmla="*/ 160 h 225"/>
                <a:gd name="T106" fmla="*/ 250 w 253"/>
                <a:gd name="T107" fmla="*/ 132 h 225"/>
                <a:gd name="T108" fmla="*/ 253 w 253"/>
                <a:gd name="T109" fmla="*/ 95 h 22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53"/>
                <a:gd name="T166" fmla="*/ 0 h 225"/>
                <a:gd name="T167" fmla="*/ 253 w 253"/>
                <a:gd name="T168" fmla="*/ 225 h 22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53" h="225">
                  <a:moveTo>
                    <a:pt x="248" y="81"/>
                  </a:moveTo>
                  <a:lnTo>
                    <a:pt x="248" y="81"/>
                  </a:lnTo>
                  <a:lnTo>
                    <a:pt x="245" y="70"/>
                  </a:lnTo>
                  <a:lnTo>
                    <a:pt x="236" y="59"/>
                  </a:lnTo>
                  <a:lnTo>
                    <a:pt x="228" y="48"/>
                  </a:lnTo>
                  <a:lnTo>
                    <a:pt x="217" y="36"/>
                  </a:lnTo>
                  <a:lnTo>
                    <a:pt x="205" y="28"/>
                  </a:lnTo>
                  <a:lnTo>
                    <a:pt x="191" y="22"/>
                  </a:lnTo>
                  <a:lnTo>
                    <a:pt x="157" y="8"/>
                  </a:lnTo>
                  <a:lnTo>
                    <a:pt x="138" y="2"/>
                  </a:lnTo>
                  <a:lnTo>
                    <a:pt x="121" y="0"/>
                  </a:lnTo>
                  <a:lnTo>
                    <a:pt x="101" y="0"/>
                  </a:lnTo>
                  <a:lnTo>
                    <a:pt x="79" y="0"/>
                  </a:lnTo>
                  <a:lnTo>
                    <a:pt x="56" y="5"/>
                  </a:lnTo>
                  <a:lnTo>
                    <a:pt x="45" y="11"/>
                  </a:lnTo>
                  <a:lnTo>
                    <a:pt x="36" y="19"/>
                  </a:lnTo>
                  <a:lnTo>
                    <a:pt x="28" y="28"/>
                  </a:lnTo>
                  <a:lnTo>
                    <a:pt x="20" y="39"/>
                  </a:lnTo>
                  <a:lnTo>
                    <a:pt x="11" y="56"/>
                  </a:lnTo>
                  <a:lnTo>
                    <a:pt x="5" y="73"/>
                  </a:lnTo>
                  <a:lnTo>
                    <a:pt x="14" y="73"/>
                  </a:lnTo>
                  <a:lnTo>
                    <a:pt x="25" y="42"/>
                  </a:lnTo>
                  <a:lnTo>
                    <a:pt x="34" y="31"/>
                  </a:lnTo>
                  <a:lnTo>
                    <a:pt x="42" y="22"/>
                  </a:lnTo>
                  <a:lnTo>
                    <a:pt x="50" y="17"/>
                  </a:lnTo>
                  <a:lnTo>
                    <a:pt x="59" y="11"/>
                  </a:lnTo>
                  <a:lnTo>
                    <a:pt x="81" y="5"/>
                  </a:lnTo>
                  <a:lnTo>
                    <a:pt x="101" y="5"/>
                  </a:lnTo>
                  <a:lnTo>
                    <a:pt x="121" y="8"/>
                  </a:lnTo>
                  <a:lnTo>
                    <a:pt x="138" y="11"/>
                  </a:lnTo>
                  <a:lnTo>
                    <a:pt x="155" y="17"/>
                  </a:lnTo>
                  <a:lnTo>
                    <a:pt x="186" y="28"/>
                  </a:lnTo>
                  <a:lnTo>
                    <a:pt x="200" y="33"/>
                  </a:lnTo>
                  <a:lnTo>
                    <a:pt x="214" y="42"/>
                  </a:lnTo>
                  <a:lnTo>
                    <a:pt x="222" y="50"/>
                  </a:lnTo>
                  <a:lnTo>
                    <a:pt x="231" y="62"/>
                  </a:lnTo>
                  <a:lnTo>
                    <a:pt x="236" y="73"/>
                  </a:lnTo>
                  <a:lnTo>
                    <a:pt x="242" y="84"/>
                  </a:lnTo>
                  <a:lnTo>
                    <a:pt x="245" y="95"/>
                  </a:lnTo>
                  <a:lnTo>
                    <a:pt x="245" y="109"/>
                  </a:lnTo>
                  <a:lnTo>
                    <a:pt x="245" y="129"/>
                  </a:lnTo>
                  <a:lnTo>
                    <a:pt x="239" y="146"/>
                  </a:lnTo>
                  <a:lnTo>
                    <a:pt x="233" y="155"/>
                  </a:lnTo>
                  <a:lnTo>
                    <a:pt x="219" y="180"/>
                  </a:lnTo>
                  <a:lnTo>
                    <a:pt x="208" y="205"/>
                  </a:lnTo>
                  <a:lnTo>
                    <a:pt x="188" y="214"/>
                  </a:lnTo>
                  <a:lnTo>
                    <a:pt x="200" y="191"/>
                  </a:lnTo>
                  <a:lnTo>
                    <a:pt x="208" y="183"/>
                  </a:lnTo>
                  <a:lnTo>
                    <a:pt x="217" y="171"/>
                  </a:lnTo>
                  <a:lnTo>
                    <a:pt x="225" y="160"/>
                  </a:lnTo>
                  <a:lnTo>
                    <a:pt x="231" y="149"/>
                  </a:lnTo>
                  <a:lnTo>
                    <a:pt x="233" y="135"/>
                  </a:lnTo>
                  <a:lnTo>
                    <a:pt x="233" y="124"/>
                  </a:lnTo>
                  <a:lnTo>
                    <a:pt x="233" y="115"/>
                  </a:lnTo>
                  <a:lnTo>
                    <a:pt x="231" y="98"/>
                  </a:lnTo>
                  <a:lnTo>
                    <a:pt x="222" y="87"/>
                  </a:lnTo>
                  <a:lnTo>
                    <a:pt x="217" y="76"/>
                  </a:lnTo>
                  <a:lnTo>
                    <a:pt x="205" y="64"/>
                  </a:lnTo>
                  <a:lnTo>
                    <a:pt x="191" y="50"/>
                  </a:lnTo>
                  <a:lnTo>
                    <a:pt x="183" y="45"/>
                  </a:lnTo>
                  <a:lnTo>
                    <a:pt x="180" y="45"/>
                  </a:lnTo>
                  <a:lnTo>
                    <a:pt x="169" y="48"/>
                  </a:lnTo>
                  <a:lnTo>
                    <a:pt x="143" y="56"/>
                  </a:lnTo>
                  <a:lnTo>
                    <a:pt x="129" y="62"/>
                  </a:lnTo>
                  <a:lnTo>
                    <a:pt x="115" y="70"/>
                  </a:lnTo>
                  <a:lnTo>
                    <a:pt x="104" y="78"/>
                  </a:lnTo>
                  <a:lnTo>
                    <a:pt x="96" y="90"/>
                  </a:lnTo>
                  <a:lnTo>
                    <a:pt x="90" y="107"/>
                  </a:lnTo>
                  <a:lnTo>
                    <a:pt x="87" y="129"/>
                  </a:lnTo>
                  <a:lnTo>
                    <a:pt x="90" y="155"/>
                  </a:lnTo>
                  <a:lnTo>
                    <a:pt x="96" y="197"/>
                  </a:lnTo>
                  <a:lnTo>
                    <a:pt x="79" y="185"/>
                  </a:lnTo>
                  <a:lnTo>
                    <a:pt x="53" y="171"/>
                  </a:lnTo>
                  <a:lnTo>
                    <a:pt x="28" y="157"/>
                  </a:lnTo>
                  <a:lnTo>
                    <a:pt x="11" y="146"/>
                  </a:lnTo>
                  <a:lnTo>
                    <a:pt x="8" y="129"/>
                  </a:lnTo>
                  <a:lnTo>
                    <a:pt x="8" y="109"/>
                  </a:lnTo>
                  <a:lnTo>
                    <a:pt x="11" y="87"/>
                  </a:lnTo>
                  <a:lnTo>
                    <a:pt x="14" y="73"/>
                  </a:lnTo>
                  <a:lnTo>
                    <a:pt x="5" y="73"/>
                  </a:lnTo>
                  <a:lnTo>
                    <a:pt x="3" y="90"/>
                  </a:lnTo>
                  <a:lnTo>
                    <a:pt x="0" y="104"/>
                  </a:lnTo>
                  <a:lnTo>
                    <a:pt x="0" y="129"/>
                  </a:lnTo>
                  <a:lnTo>
                    <a:pt x="3" y="143"/>
                  </a:lnTo>
                  <a:lnTo>
                    <a:pt x="5" y="149"/>
                  </a:lnTo>
                  <a:lnTo>
                    <a:pt x="5" y="152"/>
                  </a:lnTo>
                  <a:lnTo>
                    <a:pt x="8" y="152"/>
                  </a:lnTo>
                  <a:lnTo>
                    <a:pt x="22" y="163"/>
                  </a:lnTo>
                  <a:lnTo>
                    <a:pt x="50" y="177"/>
                  </a:lnTo>
                  <a:lnTo>
                    <a:pt x="70" y="188"/>
                  </a:lnTo>
                  <a:lnTo>
                    <a:pt x="87" y="197"/>
                  </a:lnTo>
                  <a:lnTo>
                    <a:pt x="98" y="208"/>
                  </a:lnTo>
                  <a:lnTo>
                    <a:pt x="110" y="216"/>
                  </a:lnTo>
                  <a:lnTo>
                    <a:pt x="107" y="205"/>
                  </a:lnTo>
                  <a:lnTo>
                    <a:pt x="98" y="169"/>
                  </a:lnTo>
                  <a:lnTo>
                    <a:pt x="96" y="138"/>
                  </a:lnTo>
                  <a:lnTo>
                    <a:pt x="96" y="121"/>
                  </a:lnTo>
                  <a:lnTo>
                    <a:pt x="96" y="107"/>
                  </a:lnTo>
                  <a:lnTo>
                    <a:pt x="101" y="93"/>
                  </a:lnTo>
                  <a:lnTo>
                    <a:pt x="110" y="84"/>
                  </a:lnTo>
                  <a:lnTo>
                    <a:pt x="121" y="76"/>
                  </a:lnTo>
                  <a:lnTo>
                    <a:pt x="143" y="64"/>
                  </a:lnTo>
                  <a:lnTo>
                    <a:pt x="166" y="56"/>
                  </a:lnTo>
                  <a:lnTo>
                    <a:pt x="180" y="53"/>
                  </a:lnTo>
                  <a:lnTo>
                    <a:pt x="188" y="59"/>
                  </a:lnTo>
                  <a:lnTo>
                    <a:pt x="203" y="73"/>
                  </a:lnTo>
                  <a:lnTo>
                    <a:pt x="219" y="90"/>
                  </a:lnTo>
                  <a:lnTo>
                    <a:pt x="225" y="101"/>
                  </a:lnTo>
                  <a:lnTo>
                    <a:pt x="228" y="115"/>
                  </a:lnTo>
                  <a:lnTo>
                    <a:pt x="228" y="124"/>
                  </a:lnTo>
                  <a:lnTo>
                    <a:pt x="225" y="135"/>
                  </a:lnTo>
                  <a:lnTo>
                    <a:pt x="222" y="146"/>
                  </a:lnTo>
                  <a:lnTo>
                    <a:pt x="217" y="155"/>
                  </a:lnTo>
                  <a:lnTo>
                    <a:pt x="203" y="177"/>
                  </a:lnTo>
                  <a:lnTo>
                    <a:pt x="191" y="191"/>
                  </a:lnTo>
                  <a:lnTo>
                    <a:pt x="186" y="205"/>
                  </a:lnTo>
                  <a:lnTo>
                    <a:pt x="180" y="219"/>
                  </a:lnTo>
                  <a:lnTo>
                    <a:pt x="180" y="225"/>
                  </a:lnTo>
                  <a:lnTo>
                    <a:pt x="211" y="211"/>
                  </a:lnTo>
                  <a:lnTo>
                    <a:pt x="214" y="211"/>
                  </a:lnTo>
                  <a:lnTo>
                    <a:pt x="225" y="183"/>
                  </a:lnTo>
                  <a:lnTo>
                    <a:pt x="239" y="160"/>
                  </a:lnTo>
                  <a:lnTo>
                    <a:pt x="245" y="149"/>
                  </a:lnTo>
                  <a:lnTo>
                    <a:pt x="250" y="132"/>
                  </a:lnTo>
                  <a:lnTo>
                    <a:pt x="253" y="107"/>
                  </a:lnTo>
                  <a:lnTo>
                    <a:pt x="253" y="95"/>
                  </a:lnTo>
                  <a:lnTo>
                    <a:pt x="248" y="81"/>
                  </a:lnTo>
                  <a:close/>
                </a:path>
              </a:pathLst>
            </a:custGeom>
            <a:solidFill>
              <a:srgbClr val="000000"/>
            </a:solidFill>
            <a:ln w="9525">
              <a:noFill/>
              <a:round/>
              <a:headEnd/>
              <a:tailEnd/>
            </a:ln>
          </p:spPr>
          <p:txBody>
            <a:bodyPr/>
            <a:lstStyle/>
            <a:p>
              <a:endParaRPr lang="en-US"/>
            </a:p>
          </p:txBody>
        </p:sp>
        <p:sp>
          <p:nvSpPr>
            <p:cNvPr id="103479" name="Freeform 52"/>
            <p:cNvSpPr>
              <a:spLocks/>
            </p:cNvSpPr>
            <p:nvPr/>
          </p:nvSpPr>
          <p:spPr bwMode="auto">
            <a:xfrm>
              <a:off x="4014" y="3234"/>
              <a:ext cx="22" cy="118"/>
            </a:xfrm>
            <a:custGeom>
              <a:avLst/>
              <a:gdLst>
                <a:gd name="T0" fmla="*/ 11 w 22"/>
                <a:gd name="T1" fmla="*/ 118 h 118"/>
                <a:gd name="T2" fmla="*/ 11 w 22"/>
                <a:gd name="T3" fmla="*/ 118 h 118"/>
                <a:gd name="T4" fmla="*/ 8 w 22"/>
                <a:gd name="T5" fmla="*/ 102 h 118"/>
                <a:gd name="T6" fmla="*/ 8 w 22"/>
                <a:gd name="T7" fmla="*/ 68 h 118"/>
                <a:gd name="T8" fmla="*/ 8 w 22"/>
                <a:gd name="T9" fmla="*/ 48 h 118"/>
                <a:gd name="T10" fmla="*/ 11 w 22"/>
                <a:gd name="T11" fmla="*/ 28 h 118"/>
                <a:gd name="T12" fmla="*/ 14 w 22"/>
                <a:gd name="T13" fmla="*/ 11 h 118"/>
                <a:gd name="T14" fmla="*/ 22 w 22"/>
                <a:gd name="T15" fmla="*/ 0 h 118"/>
                <a:gd name="T16" fmla="*/ 22 w 22"/>
                <a:gd name="T17" fmla="*/ 0 h 118"/>
                <a:gd name="T18" fmla="*/ 19 w 22"/>
                <a:gd name="T19" fmla="*/ 3 h 118"/>
                <a:gd name="T20" fmla="*/ 14 w 22"/>
                <a:gd name="T21" fmla="*/ 9 h 118"/>
                <a:gd name="T22" fmla="*/ 11 w 22"/>
                <a:gd name="T23" fmla="*/ 17 h 118"/>
                <a:gd name="T24" fmla="*/ 5 w 22"/>
                <a:gd name="T25" fmla="*/ 31 h 118"/>
                <a:gd name="T26" fmla="*/ 2 w 22"/>
                <a:gd name="T27" fmla="*/ 51 h 118"/>
                <a:gd name="T28" fmla="*/ 0 w 22"/>
                <a:gd name="T29" fmla="*/ 76 h 118"/>
                <a:gd name="T30" fmla="*/ 2 w 22"/>
                <a:gd name="T31" fmla="*/ 113 h 118"/>
                <a:gd name="T32" fmla="*/ 11 w 22"/>
                <a:gd name="T33" fmla="*/ 118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18"/>
                <a:gd name="T53" fmla="*/ 22 w 22"/>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18">
                  <a:moveTo>
                    <a:pt x="11" y="118"/>
                  </a:moveTo>
                  <a:lnTo>
                    <a:pt x="11" y="118"/>
                  </a:lnTo>
                  <a:lnTo>
                    <a:pt x="8" y="102"/>
                  </a:lnTo>
                  <a:lnTo>
                    <a:pt x="8" y="68"/>
                  </a:lnTo>
                  <a:lnTo>
                    <a:pt x="8" y="48"/>
                  </a:lnTo>
                  <a:lnTo>
                    <a:pt x="11" y="28"/>
                  </a:lnTo>
                  <a:lnTo>
                    <a:pt x="14" y="11"/>
                  </a:lnTo>
                  <a:lnTo>
                    <a:pt x="22" y="0"/>
                  </a:lnTo>
                  <a:lnTo>
                    <a:pt x="19" y="3"/>
                  </a:lnTo>
                  <a:lnTo>
                    <a:pt x="14" y="9"/>
                  </a:lnTo>
                  <a:lnTo>
                    <a:pt x="11" y="17"/>
                  </a:lnTo>
                  <a:lnTo>
                    <a:pt x="5" y="31"/>
                  </a:lnTo>
                  <a:lnTo>
                    <a:pt x="2" y="51"/>
                  </a:lnTo>
                  <a:lnTo>
                    <a:pt x="0" y="76"/>
                  </a:lnTo>
                  <a:lnTo>
                    <a:pt x="2" y="113"/>
                  </a:lnTo>
                  <a:lnTo>
                    <a:pt x="11" y="118"/>
                  </a:lnTo>
                  <a:close/>
                </a:path>
              </a:pathLst>
            </a:custGeom>
            <a:solidFill>
              <a:srgbClr val="000000"/>
            </a:solidFill>
            <a:ln w="9525">
              <a:noFill/>
              <a:round/>
              <a:headEnd/>
              <a:tailEnd/>
            </a:ln>
          </p:spPr>
          <p:txBody>
            <a:bodyPr/>
            <a:lstStyle/>
            <a:p>
              <a:endParaRPr lang="en-US"/>
            </a:p>
          </p:txBody>
        </p:sp>
        <p:sp>
          <p:nvSpPr>
            <p:cNvPr id="103480" name="Freeform 53"/>
            <p:cNvSpPr>
              <a:spLocks/>
            </p:cNvSpPr>
            <p:nvPr/>
          </p:nvSpPr>
          <p:spPr bwMode="auto">
            <a:xfrm>
              <a:off x="3969" y="3279"/>
              <a:ext cx="8" cy="43"/>
            </a:xfrm>
            <a:custGeom>
              <a:avLst/>
              <a:gdLst>
                <a:gd name="T0" fmla="*/ 5 w 8"/>
                <a:gd name="T1" fmla="*/ 43 h 43"/>
                <a:gd name="T2" fmla="*/ 5 w 8"/>
                <a:gd name="T3" fmla="*/ 43 h 43"/>
                <a:gd name="T4" fmla="*/ 5 w 8"/>
                <a:gd name="T5" fmla="*/ 26 h 43"/>
                <a:gd name="T6" fmla="*/ 8 w 8"/>
                <a:gd name="T7" fmla="*/ 0 h 43"/>
                <a:gd name="T8" fmla="*/ 8 w 8"/>
                <a:gd name="T9" fmla="*/ 0 h 43"/>
                <a:gd name="T10" fmla="*/ 5 w 8"/>
                <a:gd name="T11" fmla="*/ 17 h 43"/>
                <a:gd name="T12" fmla="*/ 0 w 8"/>
                <a:gd name="T13" fmla="*/ 40 h 43"/>
                <a:gd name="T14" fmla="*/ 5 w 8"/>
                <a:gd name="T15" fmla="*/ 43 h 43"/>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43"/>
                <a:gd name="T26" fmla="*/ 8 w 8"/>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43">
                  <a:moveTo>
                    <a:pt x="5" y="43"/>
                  </a:moveTo>
                  <a:lnTo>
                    <a:pt x="5" y="43"/>
                  </a:lnTo>
                  <a:lnTo>
                    <a:pt x="5" y="26"/>
                  </a:lnTo>
                  <a:lnTo>
                    <a:pt x="8" y="0"/>
                  </a:lnTo>
                  <a:lnTo>
                    <a:pt x="5" y="17"/>
                  </a:lnTo>
                  <a:lnTo>
                    <a:pt x="0" y="40"/>
                  </a:lnTo>
                  <a:lnTo>
                    <a:pt x="5" y="43"/>
                  </a:lnTo>
                  <a:close/>
                </a:path>
              </a:pathLst>
            </a:custGeom>
            <a:solidFill>
              <a:srgbClr val="000000"/>
            </a:solidFill>
            <a:ln w="9525">
              <a:noFill/>
              <a:round/>
              <a:headEnd/>
              <a:tailEnd/>
            </a:ln>
          </p:spPr>
          <p:txBody>
            <a:bodyPr/>
            <a:lstStyle/>
            <a:p>
              <a:endParaRPr lang="en-US"/>
            </a:p>
          </p:txBody>
        </p:sp>
        <p:sp>
          <p:nvSpPr>
            <p:cNvPr id="103481" name="Freeform 54"/>
            <p:cNvSpPr>
              <a:spLocks/>
            </p:cNvSpPr>
            <p:nvPr/>
          </p:nvSpPr>
          <p:spPr bwMode="auto">
            <a:xfrm>
              <a:off x="4084" y="3169"/>
              <a:ext cx="51" cy="51"/>
            </a:xfrm>
            <a:custGeom>
              <a:avLst/>
              <a:gdLst>
                <a:gd name="T0" fmla="*/ 0 w 51"/>
                <a:gd name="T1" fmla="*/ 3 h 51"/>
                <a:gd name="T2" fmla="*/ 0 w 51"/>
                <a:gd name="T3" fmla="*/ 3 h 51"/>
                <a:gd name="T4" fmla="*/ 0 w 51"/>
                <a:gd name="T5" fmla="*/ 6 h 51"/>
                <a:gd name="T6" fmla="*/ 3 w 51"/>
                <a:gd name="T7" fmla="*/ 9 h 51"/>
                <a:gd name="T8" fmla="*/ 3 w 51"/>
                <a:gd name="T9" fmla="*/ 9 h 51"/>
                <a:gd name="T10" fmla="*/ 17 w 51"/>
                <a:gd name="T11" fmla="*/ 15 h 51"/>
                <a:gd name="T12" fmla="*/ 28 w 51"/>
                <a:gd name="T13" fmla="*/ 23 h 51"/>
                <a:gd name="T14" fmla="*/ 37 w 51"/>
                <a:gd name="T15" fmla="*/ 29 h 51"/>
                <a:gd name="T16" fmla="*/ 39 w 51"/>
                <a:gd name="T17" fmla="*/ 34 h 51"/>
                <a:gd name="T18" fmla="*/ 42 w 51"/>
                <a:gd name="T19" fmla="*/ 43 h 51"/>
                <a:gd name="T20" fmla="*/ 42 w 51"/>
                <a:gd name="T21" fmla="*/ 46 h 51"/>
                <a:gd name="T22" fmla="*/ 42 w 51"/>
                <a:gd name="T23" fmla="*/ 46 h 51"/>
                <a:gd name="T24" fmla="*/ 42 w 51"/>
                <a:gd name="T25" fmla="*/ 48 h 51"/>
                <a:gd name="T26" fmla="*/ 45 w 51"/>
                <a:gd name="T27" fmla="*/ 51 h 51"/>
                <a:gd name="T28" fmla="*/ 45 w 51"/>
                <a:gd name="T29" fmla="*/ 51 h 51"/>
                <a:gd name="T30" fmla="*/ 48 w 51"/>
                <a:gd name="T31" fmla="*/ 51 h 51"/>
                <a:gd name="T32" fmla="*/ 48 w 51"/>
                <a:gd name="T33" fmla="*/ 48 h 51"/>
                <a:gd name="T34" fmla="*/ 48 w 51"/>
                <a:gd name="T35" fmla="*/ 48 h 51"/>
                <a:gd name="T36" fmla="*/ 51 w 51"/>
                <a:gd name="T37" fmla="*/ 46 h 51"/>
                <a:gd name="T38" fmla="*/ 48 w 51"/>
                <a:gd name="T39" fmla="*/ 34 h 51"/>
                <a:gd name="T40" fmla="*/ 48 w 51"/>
                <a:gd name="T41" fmla="*/ 34 h 51"/>
                <a:gd name="T42" fmla="*/ 42 w 51"/>
                <a:gd name="T43" fmla="*/ 26 h 51"/>
                <a:gd name="T44" fmla="*/ 34 w 51"/>
                <a:gd name="T45" fmla="*/ 17 h 51"/>
                <a:gd name="T46" fmla="*/ 20 w 51"/>
                <a:gd name="T47" fmla="*/ 9 h 51"/>
                <a:gd name="T48" fmla="*/ 6 w 51"/>
                <a:gd name="T49" fmla="*/ 0 h 51"/>
                <a:gd name="T50" fmla="*/ 6 w 51"/>
                <a:gd name="T51" fmla="*/ 0 h 51"/>
                <a:gd name="T52" fmla="*/ 3 w 51"/>
                <a:gd name="T53" fmla="*/ 0 h 51"/>
                <a:gd name="T54" fmla="*/ 0 w 51"/>
                <a:gd name="T55" fmla="*/ 3 h 51"/>
                <a:gd name="T56" fmla="*/ 0 w 51"/>
                <a:gd name="T57" fmla="*/ 3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1"/>
                <a:gd name="T88" fmla="*/ 0 h 51"/>
                <a:gd name="T89" fmla="*/ 51 w 51"/>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1" h="51">
                  <a:moveTo>
                    <a:pt x="0" y="3"/>
                  </a:moveTo>
                  <a:lnTo>
                    <a:pt x="0" y="3"/>
                  </a:lnTo>
                  <a:lnTo>
                    <a:pt x="0" y="6"/>
                  </a:lnTo>
                  <a:lnTo>
                    <a:pt x="3" y="9"/>
                  </a:lnTo>
                  <a:lnTo>
                    <a:pt x="17" y="15"/>
                  </a:lnTo>
                  <a:lnTo>
                    <a:pt x="28" y="23"/>
                  </a:lnTo>
                  <a:lnTo>
                    <a:pt x="37" y="29"/>
                  </a:lnTo>
                  <a:lnTo>
                    <a:pt x="39" y="34"/>
                  </a:lnTo>
                  <a:lnTo>
                    <a:pt x="42" y="43"/>
                  </a:lnTo>
                  <a:lnTo>
                    <a:pt x="42" y="46"/>
                  </a:lnTo>
                  <a:lnTo>
                    <a:pt x="42" y="48"/>
                  </a:lnTo>
                  <a:lnTo>
                    <a:pt x="45" y="51"/>
                  </a:lnTo>
                  <a:lnTo>
                    <a:pt x="48" y="51"/>
                  </a:lnTo>
                  <a:lnTo>
                    <a:pt x="48" y="48"/>
                  </a:lnTo>
                  <a:lnTo>
                    <a:pt x="51" y="46"/>
                  </a:lnTo>
                  <a:lnTo>
                    <a:pt x="48" y="34"/>
                  </a:lnTo>
                  <a:lnTo>
                    <a:pt x="42" y="26"/>
                  </a:lnTo>
                  <a:lnTo>
                    <a:pt x="34" y="17"/>
                  </a:lnTo>
                  <a:lnTo>
                    <a:pt x="20" y="9"/>
                  </a:lnTo>
                  <a:lnTo>
                    <a:pt x="6" y="0"/>
                  </a:lnTo>
                  <a:lnTo>
                    <a:pt x="3" y="0"/>
                  </a:lnTo>
                  <a:lnTo>
                    <a:pt x="0" y="3"/>
                  </a:lnTo>
                  <a:close/>
                </a:path>
              </a:pathLst>
            </a:custGeom>
            <a:solidFill>
              <a:srgbClr val="000000"/>
            </a:solidFill>
            <a:ln w="9525">
              <a:noFill/>
              <a:round/>
              <a:headEnd/>
              <a:tailEnd/>
            </a:ln>
          </p:spPr>
          <p:txBody>
            <a:bodyPr/>
            <a:lstStyle/>
            <a:p>
              <a:endParaRPr lang="en-US"/>
            </a:p>
          </p:txBody>
        </p:sp>
        <p:sp>
          <p:nvSpPr>
            <p:cNvPr id="103482" name="Freeform 55"/>
            <p:cNvSpPr>
              <a:spLocks/>
            </p:cNvSpPr>
            <p:nvPr/>
          </p:nvSpPr>
          <p:spPr bwMode="auto">
            <a:xfrm>
              <a:off x="4076" y="3257"/>
              <a:ext cx="14" cy="17"/>
            </a:xfrm>
            <a:custGeom>
              <a:avLst/>
              <a:gdLst>
                <a:gd name="T0" fmla="*/ 14 w 14"/>
                <a:gd name="T1" fmla="*/ 11 h 17"/>
                <a:gd name="T2" fmla="*/ 14 w 14"/>
                <a:gd name="T3" fmla="*/ 11 h 17"/>
                <a:gd name="T4" fmla="*/ 11 w 14"/>
                <a:gd name="T5" fmla="*/ 17 h 17"/>
                <a:gd name="T6" fmla="*/ 5 w 14"/>
                <a:gd name="T7" fmla="*/ 17 h 17"/>
                <a:gd name="T8" fmla="*/ 5 w 14"/>
                <a:gd name="T9" fmla="*/ 17 h 17"/>
                <a:gd name="T10" fmla="*/ 0 w 14"/>
                <a:gd name="T11" fmla="*/ 11 h 17"/>
                <a:gd name="T12" fmla="*/ 0 w 14"/>
                <a:gd name="T13" fmla="*/ 5 h 17"/>
                <a:gd name="T14" fmla="*/ 0 w 14"/>
                <a:gd name="T15" fmla="*/ 5 h 17"/>
                <a:gd name="T16" fmla="*/ 5 w 14"/>
                <a:gd name="T17" fmla="*/ 3 h 17"/>
                <a:gd name="T18" fmla="*/ 11 w 14"/>
                <a:gd name="T19" fmla="*/ 0 h 17"/>
                <a:gd name="T20" fmla="*/ 11 w 14"/>
                <a:gd name="T21" fmla="*/ 0 h 17"/>
                <a:gd name="T22" fmla="*/ 14 w 14"/>
                <a:gd name="T23" fmla="*/ 5 h 17"/>
                <a:gd name="T24" fmla="*/ 14 w 14"/>
                <a:gd name="T25" fmla="*/ 11 h 17"/>
                <a:gd name="T26" fmla="*/ 14 w 14"/>
                <a:gd name="T27" fmla="*/ 11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7"/>
                <a:gd name="T44" fmla="*/ 14 w 14"/>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7">
                  <a:moveTo>
                    <a:pt x="14" y="11"/>
                  </a:moveTo>
                  <a:lnTo>
                    <a:pt x="14" y="11"/>
                  </a:lnTo>
                  <a:lnTo>
                    <a:pt x="11" y="17"/>
                  </a:lnTo>
                  <a:lnTo>
                    <a:pt x="5" y="17"/>
                  </a:lnTo>
                  <a:lnTo>
                    <a:pt x="0" y="11"/>
                  </a:lnTo>
                  <a:lnTo>
                    <a:pt x="0" y="5"/>
                  </a:lnTo>
                  <a:lnTo>
                    <a:pt x="5" y="3"/>
                  </a:lnTo>
                  <a:lnTo>
                    <a:pt x="11" y="0"/>
                  </a:lnTo>
                  <a:lnTo>
                    <a:pt x="14" y="5"/>
                  </a:lnTo>
                  <a:lnTo>
                    <a:pt x="14" y="11"/>
                  </a:lnTo>
                  <a:close/>
                </a:path>
              </a:pathLst>
            </a:custGeom>
            <a:solidFill>
              <a:srgbClr val="000000"/>
            </a:solidFill>
            <a:ln w="9525">
              <a:noFill/>
              <a:round/>
              <a:headEnd/>
              <a:tailEnd/>
            </a:ln>
          </p:spPr>
          <p:txBody>
            <a:bodyPr/>
            <a:lstStyle/>
            <a:p>
              <a:endParaRPr lang="en-US"/>
            </a:p>
          </p:txBody>
        </p:sp>
        <p:sp>
          <p:nvSpPr>
            <p:cNvPr id="103483" name="Freeform 56"/>
            <p:cNvSpPr>
              <a:spLocks/>
            </p:cNvSpPr>
            <p:nvPr/>
          </p:nvSpPr>
          <p:spPr bwMode="auto">
            <a:xfrm>
              <a:off x="4157" y="3265"/>
              <a:ext cx="11" cy="14"/>
            </a:xfrm>
            <a:custGeom>
              <a:avLst/>
              <a:gdLst>
                <a:gd name="T0" fmla="*/ 11 w 11"/>
                <a:gd name="T1" fmla="*/ 9 h 14"/>
                <a:gd name="T2" fmla="*/ 11 w 11"/>
                <a:gd name="T3" fmla="*/ 9 h 14"/>
                <a:gd name="T4" fmla="*/ 9 w 11"/>
                <a:gd name="T5" fmla="*/ 11 h 14"/>
                <a:gd name="T6" fmla="*/ 3 w 11"/>
                <a:gd name="T7" fmla="*/ 14 h 14"/>
                <a:gd name="T8" fmla="*/ 3 w 11"/>
                <a:gd name="T9" fmla="*/ 14 h 14"/>
                <a:gd name="T10" fmla="*/ 0 w 11"/>
                <a:gd name="T11" fmla="*/ 9 h 14"/>
                <a:gd name="T12" fmla="*/ 0 w 11"/>
                <a:gd name="T13" fmla="*/ 6 h 14"/>
                <a:gd name="T14" fmla="*/ 0 w 11"/>
                <a:gd name="T15" fmla="*/ 6 h 14"/>
                <a:gd name="T16" fmla="*/ 3 w 11"/>
                <a:gd name="T17" fmla="*/ 0 h 14"/>
                <a:gd name="T18" fmla="*/ 9 w 11"/>
                <a:gd name="T19" fmla="*/ 0 h 14"/>
                <a:gd name="T20" fmla="*/ 9 w 11"/>
                <a:gd name="T21" fmla="*/ 0 h 14"/>
                <a:gd name="T22" fmla="*/ 11 w 11"/>
                <a:gd name="T23" fmla="*/ 3 h 14"/>
                <a:gd name="T24" fmla="*/ 11 w 11"/>
                <a:gd name="T25" fmla="*/ 9 h 14"/>
                <a:gd name="T26" fmla="*/ 11 w 11"/>
                <a:gd name="T27" fmla="*/ 9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4"/>
                <a:gd name="T44" fmla="*/ 11 w 11"/>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4">
                  <a:moveTo>
                    <a:pt x="11" y="9"/>
                  </a:moveTo>
                  <a:lnTo>
                    <a:pt x="11" y="9"/>
                  </a:lnTo>
                  <a:lnTo>
                    <a:pt x="9" y="11"/>
                  </a:lnTo>
                  <a:lnTo>
                    <a:pt x="3" y="14"/>
                  </a:lnTo>
                  <a:lnTo>
                    <a:pt x="0" y="9"/>
                  </a:lnTo>
                  <a:lnTo>
                    <a:pt x="0" y="6"/>
                  </a:lnTo>
                  <a:lnTo>
                    <a:pt x="3" y="0"/>
                  </a:lnTo>
                  <a:lnTo>
                    <a:pt x="9" y="0"/>
                  </a:lnTo>
                  <a:lnTo>
                    <a:pt x="11" y="3"/>
                  </a:lnTo>
                  <a:lnTo>
                    <a:pt x="11" y="9"/>
                  </a:lnTo>
                  <a:close/>
                </a:path>
              </a:pathLst>
            </a:custGeom>
            <a:solidFill>
              <a:srgbClr val="000000"/>
            </a:solidFill>
            <a:ln w="9525">
              <a:noFill/>
              <a:round/>
              <a:headEnd/>
              <a:tailEnd/>
            </a:ln>
          </p:spPr>
          <p:txBody>
            <a:bodyPr/>
            <a:lstStyle/>
            <a:p>
              <a:endParaRPr lang="en-US"/>
            </a:p>
          </p:txBody>
        </p:sp>
        <p:sp>
          <p:nvSpPr>
            <p:cNvPr id="103484" name="Freeform 57"/>
            <p:cNvSpPr>
              <a:spLocks/>
            </p:cNvSpPr>
            <p:nvPr/>
          </p:nvSpPr>
          <p:spPr bwMode="auto">
            <a:xfrm>
              <a:off x="3695" y="3423"/>
              <a:ext cx="31" cy="31"/>
            </a:xfrm>
            <a:custGeom>
              <a:avLst/>
              <a:gdLst>
                <a:gd name="T0" fmla="*/ 3 w 31"/>
                <a:gd name="T1" fmla="*/ 22 h 31"/>
                <a:gd name="T2" fmla="*/ 3 w 31"/>
                <a:gd name="T3" fmla="*/ 22 h 31"/>
                <a:gd name="T4" fmla="*/ 0 w 31"/>
                <a:gd name="T5" fmla="*/ 17 h 31"/>
                <a:gd name="T6" fmla="*/ 0 w 31"/>
                <a:gd name="T7" fmla="*/ 11 h 31"/>
                <a:gd name="T8" fmla="*/ 3 w 31"/>
                <a:gd name="T9" fmla="*/ 5 h 31"/>
                <a:gd name="T10" fmla="*/ 9 w 31"/>
                <a:gd name="T11" fmla="*/ 3 h 31"/>
                <a:gd name="T12" fmla="*/ 9 w 31"/>
                <a:gd name="T13" fmla="*/ 3 h 31"/>
                <a:gd name="T14" fmla="*/ 14 w 31"/>
                <a:gd name="T15" fmla="*/ 0 h 31"/>
                <a:gd name="T16" fmla="*/ 20 w 31"/>
                <a:gd name="T17" fmla="*/ 0 h 31"/>
                <a:gd name="T18" fmla="*/ 26 w 31"/>
                <a:gd name="T19" fmla="*/ 3 h 31"/>
                <a:gd name="T20" fmla="*/ 31 w 31"/>
                <a:gd name="T21" fmla="*/ 8 h 31"/>
                <a:gd name="T22" fmla="*/ 31 w 31"/>
                <a:gd name="T23" fmla="*/ 8 h 31"/>
                <a:gd name="T24" fmla="*/ 31 w 31"/>
                <a:gd name="T25" fmla="*/ 14 h 31"/>
                <a:gd name="T26" fmla="*/ 31 w 31"/>
                <a:gd name="T27" fmla="*/ 20 h 31"/>
                <a:gd name="T28" fmla="*/ 29 w 31"/>
                <a:gd name="T29" fmla="*/ 25 h 31"/>
                <a:gd name="T30" fmla="*/ 23 w 31"/>
                <a:gd name="T31" fmla="*/ 31 h 31"/>
                <a:gd name="T32" fmla="*/ 23 w 31"/>
                <a:gd name="T33" fmla="*/ 31 h 31"/>
                <a:gd name="T34" fmla="*/ 17 w 31"/>
                <a:gd name="T35" fmla="*/ 31 h 31"/>
                <a:gd name="T36" fmla="*/ 12 w 31"/>
                <a:gd name="T37" fmla="*/ 31 h 31"/>
                <a:gd name="T38" fmla="*/ 6 w 31"/>
                <a:gd name="T39" fmla="*/ 28 h 31"/>
                <a:gd name="T40" fmla="*/ 3 w 31"/>
                <a:gd name="T41" fmla="*/ 22 h 31"/>
                <a:gd name="T42" fmla="*/ 3 w 31"/>
                <a:gd name="T43" fmla="*/ 22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31"/>
                <a:gd name="T68" fmla="*/ 31 w 31"/>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31">
                  <a:moveTo>
                    <a:pt x="3" y="22"/>
                  </a:moveTo>
                  <a:lnTo>
                    <a:pt x="3" y="22"/>
                  </a:lnTo>
                  <a:lnTo>
                    <a:pt x="0" y="17"/>
                  </a:lnTo>
                  <a:lnTo>
                    <a:pt x="0" y="11"/>
                  </a:lnTo>
                  <a:lnTo>
                    <a:pt x="3" y="5"/>
                  </a:lnTo>
                  <a:lnTo>
                    <a:pt x="9" y="3"/>
                  </a:lnTo>
                  <a:lnTo>
                    <a:pt x="14" y="0"/>
                  </a:lnTo>
                  <a:lnTo>
                    <a:pt x="20" y="0"/>
                  </a:lnTo>
                  <a:lnTo>
                    <a:pt x="26" y="3"/>
                  </a:lnTo>
                  <a:lnTo>
                    <a:pt x="31" y="8"/>
                  </a:lnTo>
                  <a:lnTo>
                    <a:pt x="31" y="14"/>
                  </a:lnTo>
                  <a:lnTo>
                    <a:pt x="31" y="20"/>
                  </a:lnTo>
                  <a:lnTo>
                    <a:pt x="29" y="25"/>
                  </a:lnTo>
                  <a:lnTo>
                    <a:pt x="23" y="31"/>
                  </a:lnTo>
                  <a:lnTo>
                    <a:pt x="17" y="31"/>
                  </a:lnTo>
                  <a:lnTo>
                    <a:pt x="12" y="31"/>
                  </a:lnTo>
                  <a:lnTo>
                    <a:pt x="6" y="28"/>
                  </a:lnTo>
                  <a:lnTo>
                    <a:pt x="3" y="22"/>
                  </a:lnTo>
                  <a:close/>
                </a:path>
              </a:pathLst>
            </a:custGeom>
            <a:solidFill>
              <a:srgbClr val="000000"/>
            </a:solidFill>
            <a:ln w="9525">
              <a:noFill/>
              <a:round/>
              <a:headEnd/>
              <a:tailEnd/>
            </a:ln>
          </p:spPr>
          <p:txBody>
            <a:bodyPr/>
            <a:lstStyle/>
            <a:p>
              <a:endParaRPr lang="en-US"/>
            </a:p>
          </p:txBody>
        </p:sp>
        <p:sp>
          <p:nvSpPr>
            <p:cNvPr id="103485" name="Freeform 58"/>
            <p:cNvSpPr>
              <a:spLocks/>
            </p:cNvSpPr>
            <p:nvPr/>
          </p:nvSpPr>
          <p:spPr bwMode="auto">
            <a:xfrm>
              <a:off x="3704" y="3431"/>
              <a:ext cx="17" cy="17"/>
            </a:xfrm>
            <a:custGeom>
              <a:avLst/>
              <a:gdLst>
                <a:gd name="T0" fmla="*/ 0 w 17"/>
                <a:gd name="T1" fmla="*/ 12 h 17"/>
                <a:gd name="T2" fmla="*/ 0 w 17"/>
                <a:gd name="T3" fmla="*/ 12 h 17"/>
                <a:gd name="T4" fmla="*/ 0 w 17"/>
                <a:gd name="T5" fmla="*/ 6 h 17"/>
                <a:gd name="T6" fmla="*/ 3 w 17"/>
                <a:gd name="T7" fmla="*/ 0 h 17"/>
                <a:gd name="T8" fmla="*/ 3 w 17"/>
                <a:gd name="T9" fmla="*/ 0 h 17"/>
                <a:gd name="T10" fmla="*/ 11 w 17"/>
                <a:gd name="T11" fmla="*/ 0 h 17"/>
                <a:gd name="T12" fmla="*/ 17 w 17"/>
                <a:gd name="T13" fmla="*/ 3 h 17"/>
                <a:gd name="T14" fmla="*/ 17 w 17"/>
                <a:gd name="T15" fmla="*/ 3 h 17"/>
                <a:gd name="T16" fmla="*/ 17 w 17"/>
                <a:gd name="T17" fmla="*/ 12 h 17"/>
                <a:gd name="T18" fmla="*/ 11 w 17"/>
                <a:gd name="T19" fmla="*/ 17 h 17"/>
                <a:gd name="T20" fmla="*/ 11 w 17"/>
                <a:gd name="T21" fmla="*/ 17 h 17"/>
                <a:gd name="T22" fmla="*/ 5 w 17"/>
                <a:gd name="T23" fmla="*/ 17 h 17"/>
                <a:gd name="T24" fmla="*/ 0 w 17"/>
                <a:gd name="T25" fmla="*/ 12 h 17"/>
                <a:gd name="T26" fmla="*/ 0 w 17"/>
                <a:gd name="T27" fmla="*/ 12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7"/>
                <a:gd name="T44" fmla="*/ 17 w 17"/>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7">
                  <a:moveTo>
                    <a:pt x="0" y="12"/>
                  </a:moveTo>
                  <a:lnTo>
                    <a:pt x="0" y="12"/>
                  </a:lnTo>
                  <a:lnTo>
                    <a:pt x="0" y="6"/>
                  </a:lnTo>
                  <a:lnTo>
                    <a:pt x="3" y="0"/>
                  </a:lnTo>
                  <a:lnTo>
                    <a:pt x="11" y="0"/>
                  </a:lnTo>
                  <a:lnTo>
                    <a:pt x="17" y="3"/>
                  </a:lnTo>
                  <a:lnTo>
                    <a:pt x="17" y="12"/>
                  </a:lnTo>
                  <a:lnTo>
                    <a:pt x="11" y="17"/>
                  </a:lnTo>
                  <a:lnTo>
                    <a:pt x="5" y="17"/>
                  </a:lnTo>
                  <a:lnTo>
                    <a:pt x="0" y="12"/>
                  </a:lnTo>
                  <a:close/>
                </a:path>
              </a:pathLst>
            </a:custGeom>
            <a:solidFill>
              <a:srgbClr val="FFFFFF"/>
            </a:solidFill>
            <a:ln w="9525">
              <a:noFill/>
              <a:round/>
              <a:headEnd/>
              <a:tailEnd/>
            </a:ln>
          </p:spPr>
          <p:txBody>
            <a:bodyPr/>
            <a:lstStyle/>
            <a:p>
              <a:endParaRPr lang="en-US"/>
            </a:p>
          </p:txBody>
        </p:sp>
        <p:sp>
          <p:nvSpPr>
            <p:cNvPr id="103486" name="Freeform 59"/>
            <p:cNvSpPr>
              <a:spLocks/>
            </p:cNvSpPr>
            <p:nvPr/>
          </p:nvSpPr>
          <p:spPr bwMode="auto">
            <a:xfrm>
              <a:off x="4492" y="3403"/>
              <a:ext cx="28" cy="28"/>
            </a:xfrm>
            <a:custGeom>
              <a:avLst/>
              <a:gdLst>
                <a:gd name="T0" fmla="*/ 6 w 28"/>
                <a:gd name="T1" fmla="*/ 3 h 28"/>
                <a:gd name="T2" fmla="*/ 6 w 28"/>
                <a:gd name="T3" fmla="*/ 3 h 28"/>
                <a:gd name="T4" fmla="*/ 9 w 28"/>
                <a:gd name="T5" fmla="*/ 0 h 28"/>
                <a:gd name="T6" fmla="*/ 14 w 28"/>
                <a:gd name="T7" fmla="*/ 0 h 28"/>
                <a:gd name="T8" fmla="*/ 20 w 28"/>
                <a:gd name="T9" fmla="*/ 3 h 28"/>
                <a:gd name="T10" fmla="*/ 26 w 28"/>
                <a:gd name="T11" fmla="*/ 6 h 28"/>
                <a:gd name="T12" fmla="*/ 26 w 28"/>
                <a:gd name="T13" fmla="*/ 6 h 28"/>
                <a:gd name="T14" fmla="*/ 28 w 28"/>
                <a:gd name="T15" fmla="*/ 11 h 28"/>
                <a:gd name="T16" fmla="*/ 28 w 28"/>
                <a:gd name="T17" fmla="*/ 14 h 28"/>
                <a:gd name="T18" fmla="*/ 26 w 28"/>
                <a:gd name="T19" fmla="*/ 20 h 28"/>
                <a:gd name="T20" fmla="*/ 23 w 28"/>
                <a:gd name="T21" fmla="*/ 25 h 28"/>
                <a:gd name="T22" fmla="*/ 23 w 28"/>
                <a:gd name="T23" fmla="*/ 25 h 28"/>
                <a:gd name="T24" fmla="*/ 17 w 28"/>
                <a:gd name="T25" fmla="*/ 28 h 28"/>
                <a:gd name="T26" fmla="*/ 11 w 28"/>
                <a:gd name="T27" fmla="*/ 28 h 28"/>
                <a:gd name="T28" fmla="*/ 9 w 28"/>
                <a:gd name="T29" fmla="*/ 25 h 28"/>
                <a:gd name="T30" fmla="*/ 3 w 28"/>
                <a:gd name="T31" fmla="*/ 23 h 28"/>
                <a:gd name="T32" fmla="*/ 3 w 28"/>
                <a:gd name="T33" fmla="*/ 23 h 28"/>
                <a:gd name="T34" fmla="*/ 0 w 28"/>
                <a:gd name="T35" fmla="*/ 20 h 28"/>
                <a:gd name="T36" fmla="*/ 0 w 28"/>
                <a:gd name="T37" fmla="*/ 14 h 28"/>
                <a:gd name="T38" fmla="*/ 0 w 28"/>
                <a:gd name="T39" fmla="*/ 9 h 28"/>
                <a:gd name="T40" fmla="*/ 6 w 28"/>
                <a:gd name="T41" fmla="*/ 3 h 28"/>
                <a:gd name="T42" fmla="*/ 6 w 28"/>
                <a:gd name="T43" fmla="*/ 3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8"/>
                <a:gd name="T68" fmla="*/ 28 w 28"/>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8">
                  <a:moveTo>
                    <a:pt x="6" y="3"/>
                  </a:moveTo>
                  <a:lnTo>
                    <a:pt x="6" y="3"/>
                  </a:lnTo>
                  <a:lnTo>
                    <a:pt x="9" y="0"/>
                  </a:lnTo>
                  <a:lnTo>
                    <a:pt x="14" y="0"/>
                  </a:lnTo>
                  <a:lnTo>
                    <a:pt x="20" y="3"/>
                  </a:lnTo>
                  <a:lnTo>
                    <a:pt x="26" y="6"/>
                  </a:lnTo>
                  <a:lnTo>
                    <a:pt x="28" y="11"/>
                  </a:lnTo>
                  <a:lnTo>
                    <a:pt x="28" y="14"/>
                  </a:lnTo>
                  <a:lnTo>
                    <a:pt x="26" y="20"/>
                  </a:lnTo>
                  <a:lnTo>
                    <a:pt x="23" y="25"/>
                  </a:lnTo>
                  <a:lnTo>
                    <a:pt x="17" y="28"/>
                  </a:lnTo>
                  <a:lnTo>
                    <a:pt x="11" y="28"/>
                  </a:lnTo>
                  <a:lnTo>
                    <a:pt x="9" y="25"/>
                  </a:lnTo>
                  <a:lnTo>
                    <a:pt x="3" y="23"/>
                  </a:lnTo>
                  <a:lnTo>
                    <a:pt x="0" y="20"/>
                  </a:lnTo>
                  <a:lnTo>
                    <a:pt x="0" y="14"/>
                  </a:lnTo>
                  <a:lnTo>
                    <a:pt x="0" y="9"/>
                  </a:lnTo>
                  <a:lnTo>
                    <a:pt x="6" y="3"/>
                  </a:lnTo>
                  <a:close/>
                </a:path>
              </a:pathLst>
            </a:custGeom>
            <a:solidFill>
              <a:srgbClr val="FFFFFF"/>
            </a:solidFill>
            <a:ln w="9525">
              <a:noFill/>
              <a:round/>
              <a:headEnd/>
              <a:tailEnd/>
            </a:ln>
          </p:spPr>
          <p:txBody>
            <a:bodyPr/>
            <a:lstStyle/>
            <a:p>
              <a:endParaRPr lang="en-US"/>
            </a:p>
          </p:txBody>
        </p:sp>
        <p:sp>
          <p:nvSpPr>
            <p:cNvPr id="103487" name="Freeform 60"/>
            <p:cNvSpPr>
              <a:spLocks/>
            </p:cNvSpPr>
            <p:nvPr/>
          </p:nvSpPr>
          <p:spPr bwMode="auto">
            <a:xfrm>
              <a:off x="4487" y="3400"/>
              <a:ext cx="36" cy="37"/>
            </a:xfrm>
            <a:custGeom>
              <a:avLst/>
              <a:gdLst>
                <a:gd name="T0" fmla="*/ 33 w 36"/>
                <a:gd name="T1" fmla="*/ 6 h 37"/>
                <a:gd name="T2" fmla="*/ 33 w 36"/>
                <a:gd name="T3" fmla="*/ 6 h 37"/>
                <a:gd name="T4" fmla="*/ 28 w 36"/>
                <a:gd name="T5" fmla="*/ 0 h 37"/>
                <a:gd name="T6" fmla="*/ 19 w 36"/>
                <a:gd name="T7" fmla="*/ 0 h 37"/>
                <a:gd name="T8" fmla="*/ 19 w 36"/>
                <a:gd name="T9" fmla="*/ 0 h 37"/>
                <a:gd name="T10" fmla="*/ 14 w 36"/>
                <a:gd name="T11" fmla="*/ 0 h 37"/>
                <a:gd name="T12" fmla="*/ 14 w 36"/>
                <a:gd name="T13" fmla="*/ 0 h 37"/>
                <a:gd name="T14" fmla="*/ 8 w 36"/>
                <a:gd name="T15" fmla="*/ 3 h 37"/>
                <a:gd name="T16" fmla="*/ 8 w 36"/>
                <a:gd name="T17" fmla="*/ 3 h 37"/>
                <a:gd name="T18" fmla="*/ 2 w 36"/>
                <a:gd name="T19" fmla="*/ 9 h 37"/>
                <a:gd name="T20" fmla="*/ 0 w 36"/>
                <a:gd name="T21" fmla="*/ 17 h 37"/>
                <a:gd name="T22" fmla="*/ 0 w 36"/>
                <a:gd name="T23" fmla="*/ 17 h 37"/>
                <a:gd name="T24" fmla="*/ 2 w 36"/>
                <a:gd name="T25" fmla="*/ 23 h 37"/>
                <a:gd name="T26" fmla="*/ 5 w 36"/>
                <a:gd name="T27" fmla="*/ 28 h 37"/>
                <a:gd name="T28" fmla="*/ 5 w 36"/>
                <a:gd name="T29" fmla="*/ 28 h 37"/>
                <a:gd name="T30" fmla="*/ 11 w 36"/>
                <a:gd name="T31" fmla="*/ 34 h 37"/>
                <a:gd name="T32" fmla="*/ 11 w 36"/>
                <a:gd name="T33" fmla="*/ 34 h 37"/>
                <a:gd name="T34" fmla="*/ 11 w 36"/>
                <a:gd name="T35" fmla="*/ 23 h 37"/>
                <a:gd name="T36" fmla="*/ 11 w 36"/>
                <a:gd name="T37" fmla="*/ 23 h 37"/>
                <a:gd name="T38" fmla="*/ 11 w 36"/>
                <a:gd name="T39" fmla="*/ 17 h 37"/>
                <a:gd name="T40" fmla="*/ 11 w 36"/>
                <a:gd name="T41" fmla="*/ 17 h 37"/>
                <a:gd name="T42" fmla="*/ 14 w 36"/>
                <a:gd name="T43" fmla="*/ 12 h 37"/>
                <a:gd name="T44" fmla="*/ 14 w 36"/>
                <a:gd name="T45" fmla="*/ 12 h 37"/>
                <a:gd name="T46" fmla="*/ 19 w 36"/>
                <a:gd name="T47" fmla="*/ 9 h 37"/>
                <a:gd name="T48" fmla="*/ 19 w 36"/>
                <a:gd name="T49" fmla="*/ 9 h 37"/>
                <a:gd name="T50" fmla="*/ 25 w 36"/>
                <a:gd name="T51" fmla="*/ 12 h 37"/>
                <a:gd name="T52" fmla="*/ 25 w 36"/>
                <a:gd name="T53" fmla="*/ 12 h 37"/>
                <a:gd name="T54" fmla="*/ 28 w 36"/>
                <a:gd name="T55" fmla="*/ 17 h 37"/>
                <a:gd name="T56" fmla="*/ 28 w 36"/>
                <a:gd name="T57" fmla="*/ 17 h 37"/>
                <a:gd name="T58" fmla="*/ 25 w 36"/>
                <a:gd name="T59" fmla="*/ 26 h 37"/>
                <a:gd name="T60" fmla="*/ 25 w 36"/>
                <a:gd name="T61" fmla="*/ 26 h 37"/>
                <a:gd name="T62" fmla="*/ 19 w 36"/>
                <a:gd name="T63" fmla="*/ 26 h 37"/>
                <a:gd name="T64" fmla="*/ 11 w 36"/>
                <a:gd name="T65" fmla="*/ 23 h 37"/>
                <a:gd name="T66" fmla="*/ 11 w 36"/>
                <a:gd name="T67" fmla="*/ 23 h 37"/>
                <a:gd name="T68" fmla="*/ 11 w 36"/>
                <a:gd name="T69" fmla="*/ 23 h 37"/>
                <a:gd name="T70" fmla="*/ 11 w 36"/>
                <a:gd name="T71" fmla="*/ 23 h 37"/>
                <a:gd name="T72" fmla="*/ 11 w 36"/>
                <a:gd name="T73" fmla="*/ 34 h 37"/>
                <a:gd name="T74" fmla="*/ 11 w 36"/>
                <a:gd name="T75" fmla="*/ 34 h 37"/>
                <a:gd name="T76" fmla="*/ 22 w 36"/>
                <a:gd name="T77" fmla="*/ 37 h 37"/>
                <a:gd name="T78" fmla="*/ 31 w 36"/>
                <a:gd name="T79" fmla="*/ 31 h 37"/>
                <a:gd name="T80" fmla="*/ 31 w 36"/>
                <a:gd name="T81" fmla="*/ 31 h 37"/>
                <a:gd name="T82" fmla="*/ 36 w 36"/>
                <a:gd name="T83" fmla="*/ 26 h 37"/>
                <a:gd name="T84" fmla="*/ 36 w 36"/>
                <a:gd name="T85" fmla="*/ 20 h 37"/>
                <a:gd name="T86" fmla="*/ 36 w 36"/>
                <a:gd name="T87" fmla="*/ 20 h 37"/>
                <a:gd name="T88" fmla="*/ 36 w 36"/>
                <a:gd name="T89" fmla="*/ 12 h 37"/>
                <a:gd name="T90" fmla="*/ 33 w 36"/>
                <a:gd name="T91" fmla="*/ 6 h 37"/>
                <a:gd name="T92" fmla="*/ 33 w 36"/>
                <a:gd name="T93" fmla="*/ 6 h 3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
                <a:gd name="T142" fmla="*/ 0 h 37"/>
                <a:gd name="T143" fmla="*/ 36 w 36"/>
                <a:gd name="T144" fmla="*/ 37 h 3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 h="37">
                  <a:moveTo>
                    <a:pt x="33" y="6"/>
                  </a:moveTo>
                  <a:lnTo>
                    <a:pt x="33" y="6"/>
                  </a:lnTo>
                  <a:lnTo>
                    <a:pt x="28" y="0"/>
                  </a:lnTo>
                  <a:lnTo>
                    <a:pt x="19" y="0"/>
                  </a:lnTo>
                  <a:lnTo>
                    <a:pt x="14" y="0"/>
                  </a:lnTo>
                  <a:lnTo>
                    <a:pt x="8" y="3"/>
                  </a:lnTo>
                  <a:lnTo>
                    <a:pt x="2" y="9"/>
                  </a:lnTo>
                  <a:lnTo>
                    <a:pt x="0" y="17"/>
                  </a:lnTo>
                  <a:lnTo>
                    <a:pt x="2" y="23"/>
                  </a:lnTo>
                  <a:lnTo>
                    <a:pt x="5" y="28"/>
                  </a:lnTo>
                  <a:lnTo>
                    <a:pt x="11" y="34"/>
                  </a:lnTo>
                  <a:lnTo>
                    <a:pt x="11" y="23"/>
                  </a:lnTo>
                  <a:lnTo>
                    <a:pt x="11" y="17"/>
                  </a:lnTo>
                  <a:lnTo>
                    <a:pt x="14" y="12"/>
                  </a:lnTo>
                  <a:lnTo>
                    <a:pt x="19" y="9"/>
                  </a:lnTo>
                  <a:lnTo>
                    <a:pt x="25" y="12"/>
                  </a:lnTo>
                  <a:lnTo>
                    <a:pt x="28" y="17"/>
                  </a:lnTo>
                  <a:lnTo>
                    <a:pt x="25" y="26"/>
                  </a:lnTo>
                  <a:lnTo>
                    <a:pt x="19" y="26"/>
                  </a:lnTo>
                  <a:lnTo>
                    <a:pt x="11" y="23"/>
                  </a:lnTo>
                  <a:lnTo>
                    <a:pt x="11" y="34"/>
                  </a:lnTo>
                  <a:lnTo>
                    <a:pt x="22" y="37"/>
                  </a:lnTo>
                  <a:lnTo>
                    <a:pt x="31" y="31"/>
                  </a:lnTo>
                  <a:lnTo>
                    <a:pt x="36" y="26"/>
                  </a:lnTo>
                  <a:lnTo>
                    <a:pt x="36" y="20"/>
                  </a:lnTo>
                  <a:lnTo>
                    <a:pt x="36" y="12"/>
                  </a:lnTo>
                  <a:lnTo>
                    <a:pt x="33" y="6"/>
                  </a:lnTo>
                  <a:close/>
                </a:path>
              </a:pathLst>
            </a:custGeom>
            <a:solidFill>
              <a:srgbClr val="000000"/>
            </a:solidFill>
            <a:ln w="9525">
              <a:noFill/>
              <a:round/>
              <a:headEnd/>
              <a:tailEnd/>
            </a:ln>
          </p:spPr>
          <p:txBody>
            <a:bodyPr/>
            <a:lstStyle/>
            <a:p>
              <a:endParaRPr lang="en-US"/>
            </a:p>
          </p:txBody>
        </p:sp>
        <p:sp>
          <p:nvSpPr>
            <p:cNvPr id="103488" name="Freeform 61"/>
            <p:cNvSpPr>
              <a:spLocks/>
            </p:cNvSpPr>
            <p:nvPr/>
          </p:nvSpPr>
          <p:spPr bwMode="auto">
            <a:xfrm>
              <a:off x="4509" y="3409"/>
              <a:ext cx="349" cy="115"/>
            </a:xfrm>
            <a:custGeom>
              <a:avLst/>
              <a:gdLst>
                <a:gd name="T0" fmla="*/ 0 w 349"/>
                <a:gd name="T1" fmla="*/ 17 h 115"/>
                <a:gd name="T2" fmla="*/ 0 w 349"/>
                <a:gd name="T3" fmla="*/ 17 h 115"/>
                <a:gd name="T4" fmla="*/ 34 w 349"/>
                <a:gd name="T5" fmla="*/ 34 h 115"/>
                <a:gd name="T6" fmla="*/ 68 w 349"/>
                <a:gd name="T7" fmla="*/ 50 h 115"/>
                <a:gd name="T8" fmla="*/ 113 w 349"/>
                <a:gd name="T9" fmla="*/ 67 h 115"/>
                <a:gd name="T10" fmla="*/ 166 w 349"/>
                <a:gd name="T11" fmla="*/ 84 h 115"/>
                <a:gd name="T12" fmla="*/ 223 w 349"/>
                <a:gd name="T13" fmla="*/ 98 h 115"/>
                <a:gd name="T14" fmla="*/ 284 w 349"/>
                <a:gd name="T15" fmla="*/ 110 h 115"/>
                <a:gd name="T16" fmla="*/ 318 w 349"/>
                <a:gd name="T17" fmla="*/ 112 h 115"/>
                <a:gd name="T18" fmla="*/ 349 w 349"/>
                <a:gd name="T19" fmla="*/ 115 h 115"/>
                <a:gd name="T20" fmla="*/ 349 w 349"/>
                <a:gd name="T21" fmla="*/ 95 h 115"/>
                <a:gd name="T22" fmla="*/ 349 w 349"/>
                <a:gd name="T23" fmla="*/ 95 h 115"/>
                <a:gd name="T24" fmla="*/ 318 w 349"/>
                <a:gd name="T25" fmla="*/ 93 h 115"/>
                <a:gd name="T26" fmla="*/ 287 w 349"/>
                <a:gd name="T27" fmla="*/ 90 h 115"/>
                <a:gd name="T28" fmla="*/ 225 w 349"/>
                <a:gd name="T29" fmla="*/ 81 h 115"/>
                <a:gd name="T30" fmla="*/ 169 w 349"/>
                <a:gd name="T31" fmla="*/ 65 h 115"/>
                <a:gd name="T32" fmla="*/ 118 w 349"/>
                <a:gd name="T33" fmla="*/ 48 h 115"/>
                <a:gd name="T34" fmla="*/ 73 w 349"/>
                <a:gd name="T35" fmla="*/ 31 h 115"/>
                <a:gd name="T36" fmla="*/ 40 w 349"/>
                <a:gd name="T37" fmla="*/ 17 h 115"/>
                <a:gd name="T38" fmla="*/ 11 w 349"/>
                <a:gd name="T39" fmla="*/ 0 h 115"/>
                <a:gd name="T40" fmla="*/ 0 w 349"/>
                <a:gd name="T41" fmla="*/ 17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9"/>
                <a:gd name="T64" fmla="*/ 0 h 115"/>
                <a:gd name="T65" fmla="*/ 349 w 349"/>
                <a:gd name="T66" fmla="*/ 115 h 1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9" h="115">
                  <a:moveTo>
                    <a:pt x="0" y="17"/>
                  </a:moveTo>
                  <a:lnTo>
                    <a:pt x="0" y="17"/>
                  </a:lnTo>
                  <a:lnTo>
                    <a:pt x="34" y="34"/>
                  </a:lnTo>
                  <a:lnTo>
                    <a:pt x="68" y="50"/>
                  </a:lnTo>
                  <a:lnTo>
                    <a:pt x="113" y="67"/>
                  </a:lnTo>
                  <a:lnTo>
                    <a:pt x="166" y="84"/>
                  </a:lnTo>
                  <a:lnTo>
                    <a:pt x="223" y="98"/>
                  </a:lnTo>
                  <a:lnTo>
                    <a:pt x="284" y="110"/>
                  </a:lnTo>
                  <a:lnTo>
                    <a:pt x="318" y="112"/>
                  </a:lnTo>
                  <a:lnTo>
                    <a:pt x="349" y="115"/>
                  </a:lnTo>
                  <a:lnTo>
                    <a:pt x="349" y="95"/>
                  </a:lnTo>
                  <a:lnTo>
                    <a:pt x="318" y="93"/>
                  </a:lnTo>
                  <a:lnTo>
                    <a:pt x="287" y="90"/>
                  </a:lnTo>
                  <a:lnTo>
                    <a:pt x="225" y="81"/>
                  </a:lnTo>
                  <a:lnTo>
                    <a:pt x="169" y="65"/>
                  </a:lnTo>
                  <a:lnTo>
                    <a:pt x="118" y="48"/>
                  </a:lnTo>
                  <a:lnTo>
                    <a:pt x="73" y="31"/>
                  </a:lnTo>
                  <a:lnTo>
                    <a:pt x="40" y="17"/>
                  </a:lnTo>
                  <a:lnTo>
                    <a:pt x="11" y="0"/>
                  </a:lnTo>
                  <a:lnTo>
                    <a:pt x="0" y="17"/>
                  </a:lnTo>
                  <a:close/>
                </a:path>
              </a:pathLst>
            </a:custGeom>
            <a:solidFill>
              <a:srgbClr val="000000"/>
            </a:solidFill>
            <a:ln w="9525">
              <a:noFill/>
              <a:round/>
              <a:headEnd/>
              <a:tailEnd/>
            </a:ln>
          </p:spPr>
          <p:txBody>
            <a:bodyPr/>
            <a:lstStyle/>
            <a:p>
              <a:endParaRPr lang="en-US"/>
            </a:p>
          </p:txBody>
        </p:sp>
        <p:sp>
          <p:nvSpPr>
            <p:cNvPr id="103489" name="Freeform 62"/>
            <p:cNvSpPr>
              <a:spLocks/>
            </p:cNvSpPr>
            <p:nvPr/>
          </p:nvSpPr>
          <p:spPr bwMode="auto">
            <a:xfrm>
              <a:off x="4915" y="3507"/>
              <a:ext cx="242" cy="110"/>
            </a:xfrm>
            <a:custGeom>
              <a:avLst/>
              <a:gdLst>
                <a:gd name="T0" fmla="*/ 0 w 242"/>
                <a:gd name="T1" fmla="*/ 0 h 110"/>
                <a:gd name="T2" fmla="*/ 0 w 242"/>
                <a:gd name="T3" fmla="*/ 0 h 110"/>
                <a:gd name="T4" fmla="*/ 2 w 242"/>
                <a:gd name="T5" fmla="*/ 14 h 110"/>
                <a:gd name="T6" fmla="*/ 8 w 242"/>
                <a:gd name="T7" fmla="*/ 45 h 110"/>
                <a:gd name="T8" fmla="*/ 14 w 242"/>
                <a:gd name="T9" fmla="*/ 62 h 110"/>
                <a:gd name="T10" fmla="*/ 25 w 242"/>
                <a:gd name="T11" fmla="*/ 79 h 110"/>
                <a:gd name="T12" fmla="*/ 36 w 242"/>
                <a:gd name="T13" fmla="*/ 93 h 110"/>
                <a:gd name="T14" fmla="*/ 53 w 242"/>
                <a:gd name="T15" fmla="*/ 104 h 110"/>
                <a:gd name="T16" fmla="*/ 53 w 242"/>
                <a:gd name="T17" fmla="*/ 104 h 110"/>
                <a:gd name="T18" fmla="*/ 70 w 242"/>
                <a:gd name="T19" fmla="*/ 110 h 110"/>
                <a:gd name="T20" fmla="*/ 90 w 242"/>
                <a:gd name="T21" fmla="*/ 110 h 110"/>
                <a:gd name="T22" fmla="*/ 112 w 242"/>
                <a:gd name="T23" fmla="*/ 107 h 110"/>
                <a:gd name="T24" fmla="*/ 135 w 242"/>
                <a:gd name="T25" fmla="*/ 99 h 110"/>
                <a:gd name="T26" fmla="*/ 157 w 242"/>
                <a:gd name="T27" fmla="*/ 88 h 110"/>
                <a:gd name="T28" fmla="*/ 183 w 242"/>
                <a:gd name="T29" fmla="*/ 71 h 110"/>
                <a:gd name="T30" fmla="*/ 211 w 242"/>
                <a:gd name="T31" fmla="*/ 51 h 110"/>
                <a:gd name="T32" fmla="*/ 242 w 242"/>
                <a:gd name="T33" fmla="*/ 26 h 110"/>
                <a:gd name="T34" fmla="*/ 228 w 242"/>
                <a:gd name="T35" fmla="*/ 12 h 110"/>
                <a:gd name="T36" fmla="*/ 228 w 242"/>
                <a:gd name="T37" fmla="*/ 12 h 110"/>
                <a:gd name="T38" fmla="*/ 202 w 242"/>
                <a:gd name="T39" fmla="*/ 34 h 110"/>
                <a:gd name="T40" fmla="*/ 177 w 242"/>
                <a:gd name="T41" fmla="*/ 54 h 110"/>
                <a:gd name="T42" fmla="*/ 152 w 242"/>
                <a:gd name="T43" fmla="*/ 68 h 110"/>
                <a:gd name="T44" fmla="*/ 132 w 242"/>
                <a:gd name="T45" fmla="*/ 79 h 110"/>
                <a:gd name="T46" fmla="*/ 109 w 242"/>
                <a:gd name="T47" fmla="*/ 88 h 110"/>
                <a:gd name="T48" fmla="*/ 92 w 242"/>
                <a:gd name="T49" fmla="*/ 93 h 110"/>
                <a:gd name="T50" fmla="*/ 76 w 242"/>
                <a:gd name="T51" fmla="*/ 93 h 110"/>
                <a:gd name="T52" fmla="*/ 61 w 242"/>
                <a:gd name="T53" fmla="*/ 88 h 110"/>
                <a:gd name="T54" fmla="*/ 61 w 242"/>
                <a:gd name="T55" fmla="*/ 88 h 110"/>
                <a:gd name="T56" fmla="*/ 47 w 242"/>
                <a:gd name="T57" fmla="*/ 79 h 110"/>
                <a:gd name="T58" fmla="*/ 39 w 242"/>
                <a:gd name="T59" fmla="*/ 68 h 110"/>
                <a:gd name="T60" fmla="*/ 30 w 242"/>
                <a:gd name="T61" fmla="*/ 51 h 110"/>
                <a:gd name="T62" fmla="*/ 25 w 242"/>
                <a:gd name="T63" fmla="*/ 37 h 110"/>
                <a:gd name="T64" fmla="*/ 19 w 242"/>
                <a:gd name="T65" fmla="*/ 12 h 110"/>
                <a:gd name="T66" fmla="*/ 19 w 242"/>
                <a:gd name="T67" fmla="*/ 0 h 110"/>
                <a:gd name="T68" fmla="*/ 0 w 242"/>
                <a:gd name="T69" fmla="*/ 0 h 1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2"/>
                <a:gd name="T106" fmla="*/ 0 h 110"/>
                <a:gd name="T107" fmla="*/ 242 w 242"/>
                <a:gd name="T108" fmla="*/ 110 h 11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2" h="110">
                  <a:moveTo>
                    <a:pt x="0" y="0"/>
                  </a:moveTo>
                  <a:lnTo>
                    <a:pt x="0" y="0"/>
                  </a:lnTo>
                  <a:lnTo>
                    <a:pt x="2" y="14"/>
                  </a:lnTo>
                  <a:lnTo>
                    <a:pt x="8" y="45"/>
                  </a:lnTo>
                  <a:lnTo>
                    <a:pt x="14" y="62"/>
                  </a:lnTo>
                  <a:lnTo>
                    <a:pt x="25" y="79"/>
                  </a:lnTo>
                  <a:lnTo>
                    <a:pt x="36" y="93"/>
                  </a:lnTo>
                  <a:lnTo>
                    <a:pt x="53" y="104"/>
                  </a:lnTo>
                  <a:lnTo>
                    <a:pt x="70" y="110"/>
                  </a:lnTo>
                  <a:lnTo>
                    <a:pt x="90" y="110"/>
                  </a:lnTo>
                  <a:lnTo>
                    <a:pt x="112" y="107"/>
                  </a:lnTo>
                  <a:lnTo>
                    <a:pt x="135" y="99"/>
                  </a:lnTo>
                  <a:lnTo>
                    <a:pt x="157" y="88"/>
                  </a:lnTo>
                  <a:lnTo>
                    <a:pt x="183" y="71"/>
                  </a:lnTo>
                  <a:lnTo>
                    <a:pt x="211" y="51"/>
                  </a:lnTo>
                  <a:lnTo>
                    <a:pt x="242" y="26"/>
                  </a:lnTo>
                  <a:lnTo>
                    <a:pt x="228" y="12"/>
                  </a:lnTo>
                  <a:lnTo>
                    <a:pt x="202" y="34"/>
                  </a:lnTo>
                  <a:lnTo>
                    <a:pt x="177" y="54"/>
                  </a:lnTo>
                  <a:lnTo>
                    <a:pt x="152" y="68"/>
                  </a:lnTo>
                  <a:lnTo>
                    <a:pt x="132" y="79"/>
                  </a:lnTo>
                  <a:lnTo>
                    <a:pt x="109" y="88"/>
                  </a:lnTo>
                  <a:lnTo>
                    <a:pt x="92" y="93"/>
                  </a:lnTo>
                  <a:lnTo>
                    <a:pt x="76" y="93"/>
                  </a:lnTo>
                  <a:lnTo>
                    <a:pt x="61" y="88"/>
                  </a:lnTo>
                  <a:lnTo>
                    <a:pt x="47" y="79"/>
                  </a:lnTo>
                  <a:lnTo>
                    <a:pt x="39" y="68"/>
                  </a:lnTo>
                  <a:lnTo>
                    <a:pt x="30" y="51"/>
                  </a:lnTo>
                  <a:lnTo>
                    <a:pt x="25" y="37"/>
                  </a:lnTo>
                  <a:lnTo>
                    <a:pt x="19" y="12"/>
                  </a:lnTo>
                  <a:lnTo>
                    <a:pt x="19" y="0"/>
                  </a:lnTo>
                  <a:lnTo>
                    <a:pt x="0" y="0"/>
                  </a:lnTo>
                  <a:close/>
                </a:path>
              </a:pathLst>
            </a:custGeom>
            <a:solidFill>
              <a:srgbClr val="000000"/>
            </a:solidFill>
            <a:ln w="9525">
              <a:noFill/>
              <a:round/>
              <a:headEnd/>
              <a:tailEnd/>
            </a:ln>
          </p:spPr>
          <p:txBody>
            <a:bodyPr/>
            <a:lstStyle/>
            <a:p>
              <a:endParaRPr lang="en-US"/>
            </a:p>
          </p:txBody>
        </p:sp>
        <p:sp>
          <p:nvSpPr>
            <p:cNvPr id="103490" name="Freeform 63"/>
            <p:cNvSpPr>
              <a:spLocks/>
            </p:cNvSpPr>
            <p:nvPr/>
          </p:nvSpPr>
          <p:spPr bwMode="auto">
            <a:xfrm>
              <a:off x="4042" y="3386"/>
              <a:ext cx="321" cy="68"/>
            </a:xfrm>
            <a:custGeom>
              <a:avLst/>
              <a:gdLst>
                <a:gd name="T0" fmla="*/ 0 w 321"/>
                <a:gd name="T1" fmla="*/ 12 h 68"/>
                <a:gd name="T2" fmla="*/ 0 w 321"/>
                <a:gd name="T3" fmla="*/ 12 h 68"/>
                <a:gd name="T4" fmla="*/ 5 w 321"/>
                <a:gd name="T5" fmla="*/ 17 h 68"/>
                <a:gd name="T6" fmla="*/ 19 w 321"/>
                <a:gd name="T7" fmla="*/ 28 h 68"/>
                <a:gd name="T8" fmla="*/ 39 w 321"/>
                <a:gd name="T9" fmla="*/ 42 h 68"/>
                <a:gd name="T10" fmla="*/ 56 w 321"/>
                <a:gd name="T11" fmla="*/ 51 h 68"/>
                <a:gd name="T12" fmla="*/ 73 w 321"/>
                <a:gd name="T13" fmla="*/ 57 h 68"/>
                <a:gd name="T14" fmla="*/ 93 w 321"/>
                <a:gd name="T15" fmla="*/ 62 h 68"/>
                <a:gd name="T16" fmla="*/ 115 w 321"/>
                <a:gd name="T17" fmla="*/ 65 h 68"/>
                <a:gd name="T18" fmla="*/ 140 w 321"/>
                <a:gd name="T19" fmla="*/ 68 h 68"/>
                <a:gd name="T20" fmla="*/ 171 w 321"/>
                <a:gd name="T21" fmla="*/ 65 h 68"/>
                <a:gd name="T22" fmla="*/ 202 w 321"/>
                <a:gd name="T23" fmla="*/ 62 h 68"/>
                <a:gd name="T24" fmla="*/ 239 w 321"/>
                <a:gd name="T25" fmla="*/ 57 h 68"/>
                <a:gd name="T26" fmla="*/ 278 w 321"/>
                <a:gd name="T27" fmla="*/ 45 h 68"/>
                <a:gd name="T28" fmla="*/ 321 w 321"/>
                <a:gd name="T29" fmla="*/ 31 h 68"/>
                <a:gd name="T30" fmla="*/ 315 w 321"/>
                <a:gd name="T31" fmla="*/ 14 h 68"/>
                <a:gd name="T32" fmla="*/ 315 w 321"/>
                <a:gd name="T33" fmla="*/ 14 h 68"/>
                <a:gd name="T34" fmla="*/ 273 w 321"/>
                <a:gd name="T35" fmla="*/ 28 h 68"/>
                <a:gd name="T36" fmla="*/ 236 w 321"/>
                <a:gd name="T37" fmla="*/ 37 h 68"/>
                <a:gd name="T38" fmla="*/ 202 w 321"/>
                <a:gd name="T39" fmla="*/ 45 h 68"/>
                <a:gd name="T40" fmla="*/ 171 w 321"/>
                <a:gd name="T41" fmla="*/ 48 h 68"/>
                <a:gd name="T42" fmla="*/ 146 w 321"/>
                <a:gd name="T43" fmla="*/ 48 h 68"/>
                <a:gd name="T44" fmla="*/ 121 w 321"/>
                <a:gd name="T45" fmla="*/ 48 h 68"/>
                <a:gd name="T46" fmla="*/ 98 w 321"/>
                <a:gd name="T47" fmla="*/ 45 h 68"/>
                <a:gd name="T48" fmla="*/ 81 w 321"/>
                <a:gd name="T49" fmla="*/ 40 h 68"/>
                <a:gd name="T50" fmla="*/ 50 w 321"/>
                <a:gd name="T51" fmla="*/ 28 h 68"/>
                <a:gd name="T52" fmla="*/ 31 w 321"/>
                <a:gd name="T53" fmla="*/ 14 h 68"/>
                <a:gd name="T54" fmla="*/ 19 w 321"/>
                <a:gd name="T55" fmla="*/ 6 h 68"/>
                <a:gd name="T56" fmla="*/ 17 w 321"/>
                <a:gd name="T57" fmla="*/ 0 h 68"/>
                <a:gd name="T58" fmla="*/ 0 w 321"/>
                <a:gd name="T59" fmla="*/ 12 h 6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1"/>
                <a:gd name="T91" fmla="*/ 0 h 68"/>
                <a:gd name="T92" fmla="*/ 321 w 321"/>
                <a:gd name="T93" fmla="*/ 68 h 6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1" h="68">
                  <a:moveTo>
                    <a:pt x="0" y="12"/>
                  </a:moveTo>
                  <a:lnTo>
                    <a:pt x="0" y="12"/>
                  </a:lnTo>
                  <a:lnTo>
                    <a:pt x="5" y="17"/>
                  </a:lnTo>
                  <a:lnTo>
                    <a:pt x="19" y="28"/>
                  </a:lnTo>
                  <a:lnTo>
                    <a:pt x="39" y="42"/>
                  </a:lnTo>
                  <a:lnTo>
                    <a:pt x="56" y="51"/>
                  </a:lnTo>
                  <a:lnTo>
                    <a:pt x="73" y="57"/>
                  </a:lnTo>
                  <a:lnTo>
                    <a:pt x="93" y="62"/>
                  </a:lnTo>
                  <a:lnTo>
                    <a:pt x="115" y="65"/>
                  </a:lnTo>
                  <a:lnTo>
                    <a:pt x="140" y="68"/>
                  </a:lnTo>
                  <a:lnTo>
                    <a:pt x="171" y="65"/>
                  </a:lnTo>
                  <a:lnTo>
                    <a:pt x="202" y="62"/>
                  </a:lnTo>
                  <a:lnTo>
                    <a:pt x="239" y="57"/>
                  </a:lnTo>
                  <a:lnTo>
                    <a:pt x="278" y="45"/>
                  </a:lnTo>
                  <a:lnTo>
                    <a:pt x="321" y="31"/>
                  </a:lnTo>
                  <a:lnTo>
                    <a:pt x="315" y="14"/>
                  </a:lnTo>
                  <a:lnTo>
                    <a:pt x="273" y="28"/>
                  </a:lnTo>
                  <a:lnTo>
                    <a:pt x="236" y="37"/>
                  </a:lnTo>
                  <a:lnTo>
                    <a:pt x="202" y="45"/>
                  </a:lnTo>
                  <a:lnTo>
                    <a:pt x="171" y="48"/>
                  </a:lnTo>
                  <a:lnTo>
                    <a:pt x="146" y="48"/>
                  </a:lnTo>
                  <a:lnTo>
                    <a:pt x="121" y="48"/>
                  </a:lnTo>
                  <a:lnTo>
                    <a:pt x="98" y="45"/>
                  </a:lnTo>
                  <a:lnTo>
                    <a:pt x="81" y="40"/>
                  </a:lnTo>
                  <a:lnTo>
                    <a:pt x="50" y="28"/>
                  </a:lnTo>
                  <a:lnTo>
                    <a:pt x="31" y="14"/>
                  </a:lnTo>
                  <a:lnTo>
                    <a:pt x="19" y="6"/>
                  </a:lnTo>
                  <a:lnTo>
                    <a:pt x="17" y="0"/>
                  </a:lnTo>
                  <a:lnTo>
                    <a:pt x="0" y="12"/>
                  </a:lnTo>
                  <a:close/>
                </a:path>
              </a:pathLst>
            </a:custGeom>
            <a:solidFill>
              <a:srgbClr val="000000"/>
            </a:solidFill>
            <a:ln w="9525">
              <a:noFill/>
              <a:round/>
              <a:headEnd/>
              <a:tailEnd/>
            </a:ln>
          </p:spPr>
          <p:txBody>
            <a:bodyPr/>
            <a:lstStyle/>
            <a:p>
              <a:endParaRPr lang="en-US"/>
            </a:p>
          </p:txBody>
        </p:sp>
        <p:sp>
          <p:nvSpPr>
            <p:cNvPr id="103491" name="Freeform 64"/>
            <p:cNvSpPr>
              <a:spLocks/>
            </p:cNvSpPr>
            <p:nvPr/>
          </p:nvSpPr>
          <p:spPr bwMode="auto">
            <a:xfrm>
              <a:off x="3724" y="3828"/>
              <a:ext cx="447" cy="37"/>
            </a:xfrm>
            <a:custGeom>
              <a:avLst/>
              <a:gdLst>
                <a:gd name="T0" fmla="*/ 447 w 447"/>
                <a:gd name="T1" fmla="*/ 17 h 37"/>
                <a:gd name="T2" fmla="*/ 447 w 447"/>
                <a:gd name="T3" fmla="*/ 17 h 37"/>
                <a:gd name="T4" fmla="*/ 442 w 447"/>
                <a:gd name="T5" fmla="*/ 20 h 37"/>
                <a:gd name="T6" fmla="*/ 430 w 447"/>
                <a:gd name="T7" fmla="*/ 26 h 37"/>
                <a:gd name="T8" fmla="*/ 382 w 447"/>
                <a:gd name="T9" fmla="*/ 31 h 37"/>
                <a:gd name="T10" fmla="*/ 309 w 447"/>
                <a:gd name="T11" fmla="*/ 34 h 37"/>
                <a:gd name="T12" fmla="*/ 222 w 447"/>
                <a:gd name="T13" fmla="*/ 37 h 37"/>
                <a:gd name="T14" fmla="*/ 222 w 447"/>
                <a:gd name="T15" fmla="*/ 37 h 37"/>
                <a:gd name="T16" fmla="*/ 135 w 447"/>
                <a:gd name="T17" fmla="*/ 34 h 37"/>
                <a:gd name="T18" fmla="*/ 64 w 447"/>
                <a:gd name="T19" fmla="*/ 31 h 37"/>
                <a:gd name="T20" fmla="*/ 16 w 447"/>
                <a:gd name="T21" fmla="*/ 26 h 37"/>
                <a:gd name="T22" fmla="*/ 2 w 447"/>
                <a:gd name="T23" fmla="*/ 20 h 37"/>
                <a:gd name="T24" fmla="*/ 0 w 447"/>
                <a:gd name="T25" fmla="*/ 17 h 37"/>
                <a:gd name="T26" fmla="*/ 0 w 447"/>
                <a:gd name="T27" fmla="*/ 17 h 37"/>
                <a:gd name="T28" fmla="*/ 2 w 447"/>
                <a:gd name="T29" fmla="*/ 14 h 37"/>
                <a:gd name="T30" fmla="*/ 16 w 447"/>
                <a:gd name="T31" fmla="*/ 11 h 37"/>
                <a:gd name="T32" fmla="*/ 64 w 447"/>
                <a:gd name="T33" fmla="*/ 6 h 37"/>
                <a:gd name="T34" fmla="*/ 135 w 447"/>
                <a:gd name="T35" fmla="*/ 0 h 37"/>
                <a:gd name="T36" fmla="*/ 222 w 447"/>
                <a:gd name="T37" fmla="*/ 0 h 37"/>
                <a:gd name="T38" fmla="*/ 222 w 447"/>
                <a:gd name="T39" fmla="*/ 0 h 37"/>
                <a:gd name="T40" fmla="*/ 309 w 447"/>
                <a:gd name="T41" fmla="*/ 0 h 37"/>
                <a:gd name="T42" fmla="*/ 382 w 447"/>
                <a:gd name="T43" fmla="*/ 6 h 37"/>
                <a:gd name="T44" fmla="*/ 430 w 447"/>
                <a:gd name="T45" fmla="*/ 11 h 37"/>
                <a:gd name="T46" fmla="*/ 442 w 447"/>
                <a:gd name="T47" fmla="*/ 14 h 37"/>
                <a:gd name="T48" fmla="*/ 447 w 447"/>
                <a:gd name="T49" fmla="*/ 17 h 37"/>
                <a:gd name="T50" fmla="*/ 447 w 447"/>
                <a:gd name="T51" fmla="*/ 17 h 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7"/>
                <a:gd name="T79" fmla="*/ 0 h 37"/>
                <a:gd name="T80" fmla="*/ 447 w 447"/>
                <a:gd name="T81" fmla="*/ 37 h 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7" h="37">
                  <a:moveTo>
                    <a:pt x="447" y="17"/>
                  </a:moveTo>
                  <a:lnTo>
                    <a:pt x="447" y="17"/>
                  </a:lnTo>
                  <a:lnTo>
                    <a:pt x="442" y="20"/>
                  </a:lnTo>
                  <a:lnTo>
                    <a:pt x="430" y="26"/>
                  </a:lnTo>
                  <a:lnTo>
                    <a:pt x="382" y="31"/>
                  </a:lnTo>
                  <a:lnTo>
                    <a:pt x="309" y="34"/>
                  </a:lnTo>
                  <a:lnTo>
                    <a:pt x="222" y="37"/>
                  </a:lnTo>
                  <a:lnTo>
                    <a:pt x="135" y="34"/>
                  </a:lnTo>
                  <a:lnTo>
                    <a:pt x="64" y="31"/>
                  </a:lnTo>
                  <a:lnTo>
                    <a:pt x="16" y="26"/>
                  </a:lnTo>
                  <a:lnTo>
                    <a:pt x="2" y="20"/>
                  </a:lnTo>
                  <a:lnTo>
                    <a:pt x="0" y="17"/>
                  </a:lnTo>
                  <a:lnTo>
                    <a:pt x="2" y="14"/>
                  </a:lnTo>
                  <a:lnTo>
                    <a:pt x="16" y="11"/>
                  </a:lnTo>
                  <a:lnTo>
                    <a:pt x="64" y="6"/>
                  </a:lnTo>
                  <a:lnTo>
                    <a:pt x="135" y="0"/>
                  </a:lnTo>
                  <a:lnTo>
                    <a:pt x="222" y="0"/>
                  </a:lnTo>
                  <a:lnTo>
                    <a:pt x="309" y="0"/>
                  </a:lnTo>
                  <a:lnTo>
                    <a:pt x="382" y="6"/>
                  </a:lnTo>
                  <a:lnTo>
                    <a:pt x="430" y="11"/>
                  </a:lnTo>
                  <a:lnTo>
                    <a:pt x="442" y="14"/>
                  </a:lnTo>
                  <a:lnTo>
                    <a:pt x="447" y="17"/>
                  </a:lnTo>
                  <a:close/>
                </a:path>
              </a:pathLst>
            </a:custGeom>
            <a:solidFill>
              <a:srgbClr val="92B942"/>
            </a:solidFill>
            <a:ln w="9525">
              <a:noFill/>
              <a:round/>
              <a:headEnd/>
              <a:tailEnd/>
            </a:ln>
          </p:spPr>
          <p:txBody>
            <a:bodyPr/>
            <a:lstStyle/>
            <a:p>
              <a:endParaRPr lang="en-US"/>
            </a:p>
          </p:txBody>
        </p:sp>
        <p:sp>
          <p:nvSpPr>
            <p:cNvPr id="103492" name="Freeform 65"/>
            <p:cNvSpPr>
              <a:spLocks/>
            </p:cNvSpPr>
            <p:nvPr/>
          </p:nvSpPr>
          <p:spPr bwMode="auto">
            <a:xfrm>
              <a:off x="4613" y="3820"/>
              <a:ext cx="372" cy="36"/>
            </a:xfrm>
            <a:custGeom>
              <a:avLst/>
              <a:gdLst>
                <a:gd name="T0" fmla="*/ 372 w 372"/>
                <a:gd name="T1" fmla="*/ 17 h 36"/>
                <a:gd name="T2" fmla="*/ 372 w 372"/>
                <a:gd name="T3" fmla="*/ 17 h 36"/>
                <a:gd name="T4" fmla="*/ 369 w 372"/>
                <a:gd name="T5" fmla="*/ 22 h 36"/>
                <a:gd name="T6" fmla="*/ 358 w 372"/>
                <a:gd name="T7" fmla="*/ 25 h 36"/>
                <a:gd name="T8" fmla="*/ 318 w 372"/>
                <a:gd name="T9" fmla="*/ 31 h 36"/>
                <a:gd name="T10" fmla="*/ 259 w 372"/>
                <a:gd name="T11" fmla="*/ 36 h 36"/>
                <a:gd name="T12" fmla="*/ 186 w 372"/>
                <a:gd name="T13" fmla="*/ 36 h 36"/>
                <a:gd name="T14" fmla="*/ 186 w 372"/>
                <a:gd name="T15" fmla="*/ 36 h 36"/>
                <a:gd name="T16" fmla="*/ 113 w 372"/>
                <a:gd name="T17" fmla="*/ 36 h 36"/>
                <a:gd name="T18" fmla="*/ 54 w 372"/>
                <a:gd name="T19" fmla="*/ 31 h 36"/>
                <a:gd name="T20" fmla="*/ 14 w 372"/>
                <a:gd name="T21" fmla="*/ 25 h 36"/>
                <a:gd name="T22" fmla="*/ 3 w 372"/>
                <a:gd name="T23" fmla="*/ 22 h 36"/>
                <a:gd name="T24" fmla="*/ 0 w 372"/>
                <a:gd name="T25" fmla="*/ 17 h 36"/>
                <a:gd name="T26" fmla="*/ 0 w 372"/>
                <a:gd name="T27" fmla="*/ 17 h 36"/>
                <a:gd name="T28" fmla="*/ 3 w 372"/>
                <a:gd name="T29" fmla="*/ 14 h 36"/>
                <a:gd name="T30" fmla="*/ 14 w 372"/>
                <a:gd name="T31" fmla="*/ 11 h 36"/>
                <a:gd name="T32" fmla="*/ 54 w 372"/>
                <a:gd name="T33" fmla="*/ 5 h 36"/>
                <a:gd name="T34" fmla="*/ 113 w 372"/>
                <a:gd name="T35" fmla="*/ 0 h 36"/>
                <a:gd name="T36" fmla="*/ 186 w 372"/>
                <a:gd name="T37" fmla="*/ 0 h 36"/>
                <a:gd name="T38" fmla="*/ 186 w 372"/>
                <a:gd name="T39" fmla="*/ 0 h 36"/>
                <a:gd name="T40" fmla="*/ 259 w 372"/>
                <a:gd name="T41" fmla="*/ 0 h 36"/>
                <a:gd name="T42" fmla="*/ 318 w 372"/>
                <a:gd name="T43" fmla="*/ 5 h 36"/>
                <a:gd name="T44" fmla="*/ 358 w 372"/>
                <a:gd name="T45" fmla="*/ 11 h 36"/>
                <a:gd name="T46" fmla="*/ 369 w 372"/>
                <a:gd name="T47" fmla="*/ 14 h 36"/>
                <a:gd name="T48" fmla="*/ 372 w 372"/>
                <a:gd name="T49" fmla="*/ 17 h 36"/>
                <a:gd name="T50" fmla="*/ 372 w 372"/>
                <a:gd name="T51" fmla="*/ 17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2"/>
                <a:gd name="T79" fmla="*/ 0 h 36"/>
                <a:gd name="T80" fmla="*/ 372 w 372"/>
                <a:gd name="T81" fmla="*/ 36 h 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2" h="36">
                  <a:moveTo>
                    <a:pt x="372" y="17"/>
                  </a:moveTo>
                  <a:lnTo>
                    <a:pt x="372" y="17"/>
                  </a:lnTo>
                  <a:lnTo>
                    <a:pt x="369" y="22"/>
                  </a:lnTo>
                  <a:lnTo>
                    <a:pt x="358" y="25"/>
                  </a:lnTo>
                  <a:lnTo>
                    <a:pt x="318" y="31"/>
                  </a:lnTo>
                  <a:lnTo>
                    <a:pt x="259" y="36"/>
                  </a:lnTo>
                  <a:lnTo>
                    <a:pt x="186" y="36"/>
                  </a:lnTo>
                  <a:lnTo>
                    <a:pt x="113" y="36"/>
                  </a:lnTo>
                  <a:lnTo>
                    <a:pt x="54" y="31"/>
                  </a:lnTo>
                  <a:lnTo>
                    <a:pt x="14" y="25"/>
                  </a:lnTo>
                  <a:lnTo>
                    <a:pt x="3" y="22"/>
                  </a:lnTo>
                  <a:lnTo>
                    <a:pt x="0" y="17"/>
                  </a:lnTo>
                  <a:lnTo>
                    <a:pt x="3" y="14"/>
                  </a:lnTo>
                  <a:lnTo>
                    <a:pt x="14" y="11"/>
                  </a:lnTo>
                  <a:lnTo>
                    <a:pt x="54" y="5"/>
                  </a:lnTo>
                  <a:lnTo>
                    <a:pt x="113" y="0"/>
                  </a:lnTo>
                  <a:lnTo>
                    <a:pt x="186" y="0"/>
                  </a:lnTo>
                  <a:lnTo>
                    <a:pt x="259" y="0"/>
                  </a:lnTo>
                  <a:lnTo>
                    <a:pt x="318" y="5"/>
                  </a:lnTo>
                  <a:lnTo>
                    <a:pt x="358" y="11"/>
                  </a:lnTo>
                  <a:lnTo>
                    <a:pt x="369" y="14"/>
                  </a:lnTo>
                  <a:lnTo>
                    <a:pt x="372" y="17"/>
                  </a:lnTo>
                  <a:close/>
                </a:path>
              </a:pathLst>
            </a:custGeom>
            <a:solidFill>
              <a:srgbClr val="92B942"/>
            </a:solidFill>
            <a:ln w="9525">
              <a:noFill/>
              <a:round/>
              <a:headEnd/>
              <a:tailEnd/>
            </a:ln>
          </p:spPr>
          <p:txBody>
            <a:bodyPr/>
            <a:lstStyle/>
            <a:p>
              <a:endParaRPr lang="en-US"/>
            </a:p>
          </p:txBody>
        </p:sp>
        <p:grpSp>
          <p:nvGrpSpPr>
            <p:cNvPr id="103493" name="Group 66"/>
            <p:cNvGrpSpPr>
              <a:grpSpLocks/>
            </p:cNvGrpSpPr>
            <p:nvPr/>
          </p:nvGrpSpPr>
          <p:grpSpPr bwMode="auto">
            <a:xfrm>
              <a:off x="4362" y="3068"/>
              <a:ext cx="143" cy="396"/>
              <a:chOff x="3071" y="2925"/>
              <a:chExt cx="301" cy="1150"/>
            </a:xfrm>
          </p:grpSpPr>
          <p:sp>
            <p:nvSpPr>
              <p:cNvPr id="103494" name="AutoShape 67"/>
              <p:cNvSpPr>
                <a:spLocks noChangeAspect="1" noChangeArrowheads="1" noTextEdit="1"/>
              </p:cNvSpPr>
              <p:nvPr/>
            </p:nvSpPr>
            <p:spPr bwMode="auto">
              <a:xfrm>
                <a:off x="3071" y="2925"/>
                <a:ext cx="301" cy="1150"/>
              </a:xfrm>
              <a:prstGeom prst="rect">
                <a:avLst/>
              </a:prstGeom>
              <a:noFill/>
              <a:ln w="9525">
                <a:noFill/>
                <a:miter lim="800000"/>
                <a:headEnd/>
                <a:tailEnd/>
              </a:ln>
            </p:spPr>
            <p:txBody>
              <a:bodyPr/>
              <a:lstStyle/>
              <a:p>
                <a:endParaRPr lang="en-US"/>
              </a:p>
            </p:txBody>
          </p:sp>
          <p:sp>
            <p:nvSpPr>
              <p:cNvPr id="103495" name="Freeform 68"/>
              <p:cNvSpPr>
                <a:spLocks/>
              </p:cNvSpPr>
              <p:nvPr/>
            </p:nvSpPr>
            <p:spPr bwMode="auto">
              <a:xfrm>
                <a:off x="3071" y="2951"/>
                <a:ext cx="235" cy="1124"/>
              </a:xfrm>
              <a:custGeom>
                <a:avLst/>
                <a:gdLst>
                  <a:gd name="T0" fmla="*/ 81 w 471"/>
                  <a:gd name="T1" fmla="*/ 1084 h 2247"/>
                  <a:gd name="T2" fmla="*/ 58 w 471"/>
                  <a:gd name="T3" fmla="*/ 1086 h 2247"/>
                  <a:gd name="T4" fmla="*/ 41 w 471"/>
                  <a:gd name="T5" fmla="*/ 1090 h 2247"/>
                  <a:gd name="T6" fmla="*/ 29 w 471"/>
                  <a:gd name="T7" fmla="*/ 1092 h 2247"/>
                  <a:gd name="T8" fmla="*/ 22 w 471"/>
                  <a:gd name="T9" fmla="*/ 1096 h 2247"/>
                  <a:gd name="T10" fmla="*/ 20 w 471"/>
                  <a:gd name="T11" fmla="*/ 1102 h 2247"/>
                  <a:gd name="T12" fmla="*/ 20 w 471"/>
                  <a:gd name="T13" fmla="*/ 1111 h 2247"/>
                  <a:gd name="T14" fmla="*/ 24 w 471"/>
                  <a:gd name="T15" fmla="*/ 1124 h 2247"/>
                  <a:gd name="T16" fmla="*/ 31 w 471"/>
                  <a:gd name="T17" fmla="*/ 1140 h 2247"/>
                  <a:gd name="T18" fmla="*/ 0 w 471"/>
                  <a:gd name="T19" fmla="*/ 1184 h 2247"/>
                  <a:gd name="T20" fmla="*/ 0 w 471"/>
                  <a:gd name="T21" fmla="*/ 1271 h 2247"/>
                  <a:gd name="T22" fmla="*/ 10 w 471"/>
                  <a:gd name="T23" fmla="*/ 1297 h 2247"/>
                  <a:gd name="T24" fmla="*/ 31 w 471"/>
                  <a:gd name="T25" fmla="*/ 1303 h 2247"/>
                  <a:gd name="T26" fmla="*/ 31 w 471"/>
                  <a:gd name="T27" fmla="*/ 1341 h 2247"/>
                  <a:gd name="T28" fmla="*/ 0 w 471"/>
                  <a:gd name="T29" fmla="*/ 1352 h 2247"/>
                  <a:gd name="T30" fmla="*/ 0 w 471"/>
                  <a:gd name="T31" fmla="*/ 1479 h 2247"/>
                  <a:gd name="T32" fmla="*/ 28 w 471"/>
                  <a:gd name="T33" fmla="*/ 1513 h 2247"/>
                  <a:gd name="T34" fmla="*/ 18 w 471"/>
                  <a:gd name="T35" fmla="*/ 2197 h 2247"/>
                  <a:gd name="T36" fmla="*/ 44 w 471"/>
                  <a:gd name="T37" fmla="*/ 2229 h 2247"/>
                  <a:gd name="T38" fmla="*/ 81 w 471"/>
                  <a:gd name="T39" fmla="*/ 2241 h 2247"/>
                  <a:gd name="T40" fmla="*/ 119 w 471"/>
                  <a:gd name="T41" fmla="*/ 2247 h 2247"/>
                  <a:gd name="T42" fmla="*/ 434 w 471"/>
                  <a:gd name="T43" fmla="*/ 2210 h 2247"/>
                  <a:gd name="T44" fmla="*/ 452 w 471"/>
                  <a:gd name="T45" fmla="*/ 2172 h 2247"/>
                  <a:gd name="T46" fmla="*/ 471 w 471"/>
                  <a:gd name="T47" fmla="*/ 1134 h 2247"/>
                  <a:gd name="T48" fmla="*/ 471 w 471"/>
                  <a:gd name="T49" fmla="*/ 1122 h 2247"/>
                  <a:gd name="T50" fmla="*/ 470 w 471"/>
                  <a:gd name="T51" fmla="*/ 1110 h 2247"/>
                  <a:gd name="T52" fmla="*/ 467 w 471"/>
                  <a:gd name="T53" fmla="*/ 1102 h 2247"/>
                  <a:gd name="T54" fmla="*/ 463 w 471"/>
                  <a:gd name="T55" fmla="*/ 1095 h 2247"/>
                  <a:gd name="T56" fmla="*/ 456 w 471"/>
                  <a:gd name="T57" fmla="*/ 1090 h 2247"/>
                  <a:gd name="T58" fmla="*/ 448 w 471"/>
                  <a:gd name="T59" fmla="*/ 1086 h 2247"/>
                  <a:gd name="T60" fmla="*/ 436 w 471"/>
                  <a:gd name="T61" fmla="*/ 1083 h 2247"/>
                  <a:gd name="T62" fmla="*/ 421 w 471"/>
                  <a:gd name="T63" fmla="*/ 1081 h 2247"/>
                  <a:gd name="T64" fmla="*/ 413 w 471"/>
                  <a:gd name="T65" fmla="*/ 1081 h 2247"/>
                  <a:gd name="T66" fmla="*/ 412 w 471"/>
                  <a:gd name="T67" fmla="*/ 1070 h 2247"/>
                  <a:gd name="T68" fmla="*/ 421 w 471"/>
                  <a:gd name="T69" fmla="*/ 1065 h 2247"/>
                  <a:gd name="T70" fmla="*/ 421 w 471"/>
                  <a:gd name="T71" fmla="*/ 1028 h 2247"/>
                  <a:gd name="T72" fmla="*/ 404 w 471"/>
                  <a:gd name="T73" fmla="*/ 1018 h 2247"/>
                  <a:gd name="T74" fmla="*/ 371 w 471"/>
                  <a:gd name="T75" fmla="*/ 1016 h 2247"/>
                  <a:gd name="T76" fmla="*/ 348 w 471"/>
                  <a:gd name="T77" fmla="*/ 1024 h 2247"/>
                  <a:gd name="T78" fmla="*/ 348 w 471"/>
                  <a:gd name="T79" fmla="*/ 1065 h 2247"/>
                  <a:gd name="T80" fmla="*/ 357 w 471"/>
                  <a:gd name="T81" fmla="*/ 1070 h 2247"/>
                  <a:gd name="T82" fmla="*/ 357 w 471"/>
                  <a:gd name="T83" fmla="*/ 1083 h 2247"/>
                  <a:gd name="T84" fmla="*/ 169 w 471"/>
                  <a:gd name="T85" fmla="*/ 1083 h 2247"/>
                  <a:gd name="T86" fmla="*/ 161 w 471"/>
                  <a:gd name="T87" fmla="*/ 889 h 2247"/>
                  <a:gd name="T88" fmla="*/ 153 w 471"/>
                  <a:gd name="T89" fmla="*/ 830 h 2247"/>
                  <a:gd name="T90" fmla="*/ 132 w 471"/>
                  <a:gd name="T91" fmla="*/ 5 h 2247"/>
                  <a:gd name="T92" fmla="*/ 104 w 471"/>
                  <a:gd name="T93" fmla="*/ 0 h 2247"/>
                  <a:gd name="T94" fmla="*/ 89 w 471"/>
                  <a:gd name="T95" fmla="*/ 832 h 2247"/>
                  <a:gd name="T96" fmla="*/ 81 w 471"/>
                  <a:gd name="T97" fmla="*/ 887 h 2247"/>
                  <a:gd name="T98" fmla="*/ 81 w 471"/>
                  <a:gd name="T99" fmla="*/ 1084 h 22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71"/>
                  <a:gd name="T151" fmla="*/ 0 h 2247"/>
                  <a:gd name="T152" fmla="*/ 471 w 471"/>
                  <a:gd name="T153" fmla="*/ 2247 h 224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71" h="2247">
                    <a:moveTo>
                      <a:pt x="81" y="1084"/>
                    </a:moveTo>
                    <a:lnTo>
                      <a:pt x="58" y="1086"/>
                    </a:lnTo>
                    <a:lnTo>
                      <a:pt x="41" y="1090"/>
                    </a:lnTo>
                    <a:lnTo>
                      <a:pt x="29" y="1092"/>
                    </a:lnTo>
                    <a:lnTo>
                      <a:pt x="22" y="1096"/>
                    </a:lnTo>
                    <a:lnTo>
                      <a:pt x="20" y="1102"/>
                    </a:lnTo>
                    <a:lnTo>
                      <a:pt x="20" y="1111"/>
                    </a:lnTo>
                    <a:lnTo>
                      <a:pt x="24" y="1124"/>
                    </a:lnTo>
                    <a:lnTo>
                      <a:pt x="31" y="1140"/>
                    </a:lnTo>
                    <a:lnTo>
                      <a:pt x="0" y="1184"/>
                    </a:lnTo>
                    <a:lnTo>
                      <a:pt x="0" y="1271"/>
                    </a:lnTo>
                    <a:lnTo>
                      <a:pt x="10" y="1297"/>
                    </a:lnTo>
                    <a:lnTo>
                      <a:pt x="31" y="1303"/>
                    </a:lnTo>
                    <a:lnTo>
                      <a:pt x="31" y="1341"/>
                    </a:lnTo>
                    <a:lnTo>
                      <a:pt x="0" y="1352"/>
                    </a:lnTo>
                    <a:lnTo>
                      <a:pt x="0" y="1479"/>
                    </a:lnTo>
                    <a:lnTo>
                      <a:pt x="28" y="1513"/>
                    </a:lnTo>
                    <a:lnTo>
                      <a:pt x="18" y="2197"/>
                    </a:lnTo>
                    <a:lnTo>
                      <a:pt x="44" y="2229"/>
                    </a:lnTo>
                    <a:lnTo>
                      <a:pt x="81" y="2241"/>
                    </a:lnTo>
                    <a:lnTo>
                      <a:pt x="119" y="2247"/>
                    </a:lnTo>
                    <a:lnTo>
                      <a:pt x="434" y="2210"/>
                    </a:lnTo>
                    <a:lnTo>
                      <a:pt x="452" y="2172"/>
                    </a:lnTo>
                    <a:lnTo>
                      <a:pt x="471" y="1134"/>
                    </a:lnTo>
                    <a:lnTo>
                      <a:pt x="471" y="1122"/>
                    </a:lnTo>
                    <a:lnTo>
                      <a:pt x="470" y="1110"/>
                    </a:lnTo>
                    <a:lnTo>
                      <a:pt x="467" y="1102"/>
                    </a:lnTo>
                    <a:lnTo>
                      <a:pt x="463" y="1095"/>
                    </a:lnTo>
                    <a:lnTo>
                      <a:pt x="456" y="1090"/>
                    </a:lnTo>
                    <a:lnTo>
                      <a:pt x="448" y="1086"/>
                    </a:lnTo>
                    <a:lnTo>
                      <a:pt x="436" y="1083"/>
                    </a:lnTo>
                    <a:lnTo>
                      <a:pt x="421" y="1081"/>
                    </a:lnTo>
                    <a:lnTo>
                      <a:pt x="413" y="1081"/>
                    </a:lnTo>
                    <a:lnTo>
                      <a:pt x="412" y="1070"/>
                    </a:lnTo>
                    <a:lnTo>
                      <a:pt x="421" y="1065"/>
                    </a:lnTo>
                    <a:lnTo>
                      <a:pt x="421" y="1028"/>
                    </a:lnTo>
                    <a:lnTo>
                      <a:pt x="404" y="1018"/>
                    </a:lnTo>
                    <a:lnTo>
                      <a:pt x="371" y="1016"/>
                    </a:lnTo>
                    <a:lnTo>
                      <a:pt x="348" y="1024"/>
                    </a:lnTo>
                    <a:lnTo>
                      <a:pt x="348" y="1065"/>
                    </a:lnTo>
                    <a:lnTo>
                      <a:pt x="357" y="1070"/>
                    </a:lnTo>
                    <a:lnTo>
                      <a:pt x="357" y="1083"/>
                    </a:lnTo>
                    <a:lnTo>
                      <a:pt x="169" y="1083"/>
                    </a:lnTo>
                    <a:lnTo>
                      <a:pt x="161" y="889"/>
                    </a:lnTo>
                    <a:lnTo>
                      <a:pt x="153" y="830"/>
                    </a:lnTo>
                    <a:lnTo>
                      <a:pt x="132" y="5"/>
                    </a:lnTo>
                    <a:lnTo>
                      <a:pt x="104" y="0"/>
                    </a:lnTo>
                    <a:lnTo>
                      <a:pt x="89" y="832"/>
                    </a:lnTo>
                    <a:lnTo>
                      <a:pt x="81" y="887"/>
                    </a:lnTo>
                    <a:lnTo>
                      <a:pt x="81" y="1084"/>
                    </a:lnTo>
                    <a:close/>
                  </a:path>
                </a:pathLst>
              </a:custGeom>
              <a:solidFill>
                <a:srgbClr val="00335B"/>
              </a:solidFill>
              <a:ln w="9525">
                <a:noFill/>
                <a:round/>
                <a:headEnd/>
                <a:tailEnd/>
              </a:ln>
            </p:spPr>
            <p:txBody>
              <a:bodyPr/>
              <a:lstStyle/>
              <a:p>
                <a:endParaRPr lang="en-US"/>
              </a:p>
            </p:txBody>
          </p:sp>
          <p:sp>
            <p:nvSpPr>
              <p:cNvPr id="103496" name="Freeform 69"/>
              <p:cNvSpPr>
                <a:spLocks/>
              </p:cNvSpPr>
              <p:nvPr/>
            </p:nvSpPr>
            <p:spPr bwMode="auto">
              <a:xfrm>
                <a:off x="3148" y="3512"/>
                <a:ext cx="158" cy="562"/>
              </a:xfrm>
              <a:custGeom>
                <a:avLst/>
                <a:gdLst>
                  <a:gd name="T0" fmla="*/ 0 w 318"/>
                  <a:gd name="T1" fmla="*/ 15 h 1124"/>
                  <a:gd name="T2" fmla="*/ 121 w 318"/>
                  <a:gd name="T3" fmla="*/ 15 h 1124"/>
                  <a:gd name="T4" fmla="*/ 281 w 318"/>
                  <a:gd name="T5" fmla="*/ 15 h 1124"/>
                  <a:gd name="T6" fmla="*/ 283 w 318"/>
                  <a:gd name="T7" fmla="*/ 15 h 1124"/>
                  <a:gd name="T8" fmla="*/ 288 w 318"/>
                  <a:gd name="T9" fmla="*/ 14 h 1124"/>
                  <a:gd name="T10" fmla="*/ 291 w 318"/>
                  <a:gd name="T11" fmla="*/ 12 h 1124"/>
                  <a:gd name="T12" fmla="*/ 297 w 318"/>
                  <a:gd name="T13" fmla="*/ 11 h 1124"/>
                  <a:gd name="T14" fmla="*/ 302 w 318"/>
                  <a:gd name="T15" fmla="*/ 9 h 1124"/>
                  <a:gd name="T16" fmla="*/ 307 w 318"/>
                  <a:gd name="T17" fmla="*/ 7 h 1124"/>
                  <a:gd name="T18" fmla="*/ 313 w 318"/>
                  <a:gd name="T19" fmla="*/ 3 h 1124"/>
                  <a:gd name="T20" fmla="*/ 318 w 318"/>
                  <a:gd name="T21" fmla="*/ 0 h 1124"/>
                  <a:gd name="T22" fmla="*/ 318 w 318"/>
                  <a:gd name="T23" fmla="*/ 1061 h 1124"/>
                  <a:gd name="T24" fmla="*/ 317 w 318"/>
                  <a:gd name="T25" fmla="*/ 1069 h 1124"/>
                  <a:gd name="T26" fmla="*/ 314 w 318"/>
                  <a:gd name="T27" fmla="*/ 1077 h 1124"/>
                  <a:gd name="T28" fmla="*/ 311 w 318"/>
                  <a:gd name="T29" fmla="*/ 1082 h 1124"/>
                  <a:gd name="T30" fmla="*/ 307 w 318"/>
                  <a:gd name="T31" fmla="*/ 1088 h 1124"/>
                  <a:gd name="T32" fmla="*/ 302 w 318"/>
                  <a:gd name="T33" fmla="*/ 1093 h 1124"/>
                  <a:gd name="T34" fmla="*/ 296 w 318"/>
                  <a:gd name="T35" fmla="*/ 1096 h 1124"/>
                  <a:gd name="T36" fmla="*/ 289 w 318"/>
                  <a:gd name="T37" fmla="*/ 1100 h 1124"/>
                  <a:gd name="T38" fmla="*/ 282 w 318"/>
                  <a:gd name="T39" fmla="*/ 1102 h 1124"/>
                  <a:gd name="T40" fmla="*/ 0 w 318"/>
                  <a:gd name="T41" fmla="*/ 1124 h 1124"/>
                  <a:gd name="T42" fmla="*/ 0 w 318"/>
                  <a:gd name="T43" fmla="*/ 15 h 11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8"/>
                  <a:gd name="T67" fmla="*/ 0 h 1124"/>
                  <a:gd name="T68" fmla="*/ 318 w 318"/>
                  <a:gd name="T69" fmla="*/ 1124 h 11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8" h="1124">
                    <a:moveTo>
                      <a:pt x="0" y="15"/>
                    </a:moveTo>
                    <a:lnTo>
                      <a:pt x="121" y="15"/>
                    </a:lnTo>
                    <a:lnTo>
                      <a:pt x="281" y="15"/>
                    </a:lnTo>
                    <a:lnTo>
                      <a:pt x="283" y="15"/>
                    </a:lnTo>
                    <a:lnTo>
                      <a:pt x="288" y="14"/>
                    </a:lnTo>
                    <a:lnTo>
                      <a:pt x="291" y="12"/>
                    </a:lnTo>
                    <a:lnTo>
                      <a:pt x="297" y="11"/>
                    </a:lnTo>
                    <a:lnTo>
                      <a:pt x="302" y="9"/>
                    </a:lnTo>
                    <a:lnTo>
                      <a:pt x="307" y="7"/>
                    </a:lnTo>
                    <a:lnTo>
                      <a:pt x="313" y="3"/>
                    </a:lnTo>
                    <a:lnTo>
                      <a:pt x="318" y="0"/>
                    </a:lnTo>
                    <a:lnTo>
                      <a:pt x="318" y="1061"/>
                    </a:lnTo>
                    <a:lnTo>
                      <a:pt x="317" y="1069"/>
                    </a:lnTo>
                    <a:lnTo>
                      <a:pt x="314" y="1077"/>
                    </a:lnTo>
                    <a:lnTo>
                      <a:pt x="311" y="1082"/>
                    </a:lnTo>
                    <a:lnTo>
                      <a:pt x="307" y="1088"/>
                    </a:lnTo>
                    <a:lnTo>
                      <a:pt x="302" y="1093"/>
                    </a:lnTo>
                    <a:lnTo>
                      <a:pt x="296" y="1096"/>
                    </a:lnTo>
                    <a:lnTo>
                      <a:pt x="289" y="1100"/>
                    </a:lnTo>
                    <a:lnTo>
                      <a:pt x="282" y="1102"/>
                    </a:lnTo>
                    <a:lnTo>
                      <a:pt x="0" y="1124"/>
                    </a:lnTo>
                    <a:lnTo>
                      <a:pt x="0" y="15"/>
                    </a:lnTo>
                    <a:close/>
                  </a:path>
                </a:pathLst>
              </a:custGeom>
              <a:solidFill>
                <a:srgbClr val="8C4400"/>
              </a:solidFill>
              <a:ln w="9525">
                <a:noFill/>
                <a:round/>
                <a:headEnd/>
                <a:tailEnd/>
              </a:ln>
            </p:spPr>
            <p:txBody>
              <a:bodyPr/>
              <a:lstStyle/>
              <a:p>
                <a:endParaRPr lang="en-US"/>
              </a:p>
            </p:txBody>
          </p:sp>
          <p:sp>
            <p:nvSpPr>
              <p:cNvPr id="103497" name="Freeform 70"/>
              <p:cNvSpPr>
                <a:spLocks/>
              </p:cNvSpPr>
              <p:nvPr/>
            </p:nvSpPr>
            <p:spPr bwMode="auto">
              <a:xfrm>
                <a:off x="3080" y="3507"/>
                <a:ext cx="49" cy="568"/>
              </a:xfrm>
              <a:custGeom>
                <a:avLst/>
                <a:gdLst>
                  <a:gd name="T0" fmla="*/ 2 w 97"/>
                  <a:gd name="T1" fmla="*/ 0 h 1136"/>
                  <a:gd name="T2" fmla="*/ 8 w 97"/>
                  <a:gd name="T3" fmla="*/ 7 h 1136"/>
                  <a:gd name="T4" fmla="*/ 14 w 97"/>
                  <a:gd name="T5" fmla="*/ 12 h 1136"/>
                  <a:gd name="T6" fmla="*/ 20 w 97"/>
                  <a:gd name="T7" fmla="*/ 15 h 1136"/>
                  <a:gd name="T8" fmla="*/ 26 w 97"/>
                  <a:gd name="T9" fmla="*/ 17 h 1136"/>
                  <a:gd name="T10" fmla="*/ 33 w 97"/>
                  <a:gd name="T11" fmla="*/ 19 h 1136"/>
                  <a:gd name="T12" fmla="*/ 38 w 97"/>
                  <a:gd name="T13" fmla="*/ 20 h 1136"/>
                  <a:gd name="T14" fmla="*/ 44 w 97"/>
                  <a:gd name="T15" fmla="*/ 21 h 1136"/>
                  <a:gd name="T16" fmla="*/ 50 w 97"/>
                  <a:gd name="T17" fmla="*/ 23 h 1136"/>
                  <a:gd name="T18" fmla="*/ 95 w 97"/>
                  <a:gd name="T19" fmla="*/ 20 h 1136"/>
                  <a:gd name="T20" fmla="*/ 97 w 97"/>
                  <a:gd name="T21" fmla="*/ 1136 h 1136"/>
                  <a:gd name="T22" fmla="*/ 80 w 97"/>
                  <a:gd name="T23" fmla="*/ 1134 h 1136"/>
                  <a:gd name="T24" fmla="*/ 65 w 97"/>
                  <a:gd name="T25" fmla="*/ 1131 h 1136"/>
                  <a:gd name="T26" fmla="*/ 51 w 97"/>
                  <a:gd name="T27" fmla="*/ 1129 h 1136"/>
                  <a:gd name="T28" fmla="*/ 38 w 97"/>
                  <a:gd name="T29" fmla="*/ 1126 h 1136"/>
                  <a:gd name="T30" fmla="*/ 27 w 97"/>
                  <a:gd name="T31" fmla="*/ 1121 h 1136"/>
                  <a:gd name="T32" fmla="*/ 17 w 97"/>
                  <a:gd name="T33" fmla="*/ 1115 h 1136"/>
                  <a:gd name="T34" fmla="*/ 8 w 97"/>
                  <a:gd name="T35" fmla="*/ 1107 h 1136"/>
                  <a:gd name="T36" fmla="*/ 0 w 97"/>
                  <a:gd name="T37" fmla="*/ 1097 h 1136"/>
                  <a:gd name="T38" fmla="*/ 3 w 97"/>
                  <a:gd name="T39" fmla="*/ 389 h 1136"/>
                  <a:gd name="T40" fmla="*/ 31 w 97"/>
                  <a:gd name="T41" fmla="*/ 389 h 1136"/>
                  <a:gd name="T42" fmla="*/ 31 w 97"/>
                  <a:gd name="T43" fmla="*/ 235 h 1136"/>
                  <a:gd name="T44" fmla="*/ 0 w 97"/>
                  <a:gd name="T45" fmla="*/ 232 h 1136"/>
                  <a:gd name="T46" fmla="*/ 0 w 97"/>
                  <a:gd name="T47" fmla="*/ 189 h 1136"/>
                  <a:gd name="T48" fmla="*/ 44 w 97"/>
                  <a:gd name="T49" fmla="*/ 197 h 1136"/>
                  <a:gd name="T50" fmla="*/ 29 w 97"/>
                  <a:gd name="T51" fmla="*/ 53 h 1136"/>
                  <a:gd name="T52" fmla="*/ 2 w 97"/>
                  <a:gd name="T53" fmla="*/ 46 h 1136"/>
                  <a:gd name="T54" fmla="*/ 2 w 97"/>
                  <a:gd name="T55" fmla="*/ 0 h 11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7"/>
                  <a:gd name="T85" fmla="*/ 0 h 1136"/>
                  <a:gd name="T86" fmla="*/ 97 w 97"/>
                  <a:gd name="T87" fmla="*/ 1136 h 11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7" h="1136">
                    <a:moveTo>
                      <a:pt x="2" y="0"/>
                    </a:moveTo>
                    <a:lnTo>
                      <a:pt x="8" y="7"/>
                    </a:lnTo>
                    <a:lnTo>
                      <a:pt x="14" y="12"/>
                    </a:lnTo>
                    <a:lnTo>
                      <a:pt x="20" y="15"/>
                    </a:lnTo>
                    <a:lnTo>
                      <a:pt x="26" y="17"/>
                    </a:lnTo>
                    <a:lnTo>
                      <a:pt x="33" y="19"/>
                    </a:lnTo>
                    <a:lnTo>
                      <a:pt x="38" y="20"/>
                    </a:lnTo>
                    <a:lnTo>
                      <a:pt x="44" y="21"/>
                    </a:lnTo>
                    <a:lnTo>
                      <a:pt x="50" y="23"/>
                    </a:lnTo>
                    <a:lnTo>
                      <a:pt x="95" y="20"/>
                    </a:lnTo>
                    <a:lnTo>
                      <a:pt x="97" y="1136"/>
                    </a:lnTo>
                    <a:lnTo>
                      <a:pt x="80" y="1134"/>
                    </a:lnTo>
                    <a:lnTo>
                      <a:pt x="65" y="1131"/>
                    </a:lnTo>
                    <a:lnTo>
                      <a:pt x="51" y="1129"/>
                    </a:lnTo>
                    <a:lnTo>
                      <a:pt x="38" y="1126"/>
                    </a:lnTo>
                    <a:lnTo>
                      <a:pt x="27" y="1121"/>
                    </a:lnTo>
                    <a:lnTo>
                      <a:pt x="17" y="1115"/>
                    </a:lnTo>
                    <a:lnTo>
                      <a:pt x="8" y="1107"/>
                    </a:lnTo>
                    <a:lnTo>
                      <a:pt x="0" y="1097"/>
                    </a:lnTo>
                    <a:lnTo>
                      <a:pt x="3" y="389"/>
                    </a:lnTo>
                    <a:lnTo>
                      <a:pt x="31" y="389"/>
                    </a:lnTo>
                    <a:lnTo>
                      <a:pt x="31" y="235"/>
                    </a:lnTo>
                    <a:lnTo>
                      <a:pt x="0" y="232"/>
                    </a:lnTo>
                    <a:lnTo>
                      <a:pt x="0" y="189"/>
                    </a:lnTo>
                    <a:lnTo>
                      <a:pt x="44" y="197"/>
                    </a:lnTo>
                    <a:lnTo>
                      <a:pt x="29" y="53"/>
                    </a:lnTo>
                    <a:lnTo>
                      <a:pt x="2" y="46"/>
                    </a:lnTo>
                    <a:lnTo>
                      <a:pt x="2" y="0"/>
                    </a:lnTo>
                    <a:close/>
                  </a:path>
                </a:pathLst>
              </a:custGeom>
              <a:solidFill>
                <a:srgbClr val="8C4400"/>
              </a:solidFill>
              <a:ln w="9525">
                <a:noFill/>
                <a:round/>
                <a:headEnd/>
                <a:tailEnd/>
              </a:ln>
            </p:spPr>
            <p:txBody>
              <a:bodyPr/>
              <a:lstStyle/>
              <a:p>
                <a:endParaRPr lang="en-US"/>
              </a:p>
            </p:txBody>
          </p:sp>
          <p:sp>
            <p:nvSpPr>
              <p:cNvPr id="103498" name="Freeform 71"/>
              <p:cNvSpPr>
                <a:spLocks/>
              </p:cNvSpPr>
              <p:nvPr/>
            </p:nvSpPr>
            <p:spPr bwMode="auto">
              <a:xfrm>
                <a:off x="3093" y="3517"/>
                <a:ext cx="28" cy="556"/>
              </a:xfrm>
              <a:custGeom>
                <a:avLst/>
                <a:gdLst>
                  <a:gd name="T0" fmla="*/ 5 w 56"/>
                  <a:gd name="T1" fmla="*/ 0 h 1113"/>
                  <a:gd name="T2" fmla="*/ 56 w 56"/>
                  <a:gd name="T3" fmla="*/ 0 h 1113"/>
                  <a:gd name="T4" fmla="*/ 55 w 56"/>
                  <a:gd name="T5" fmla="*/ 1110 h 1113"/>
                  <a:gd name="T6" fmla="*/ 50 w 56"/>
                  <a:gd name="T7" fmla="*/ 1111 h 1113"/>
                  <a:gd name="T8" fmla="*/ 46 w 56"/>
                  <a:gd name="T9" fmla="*/ 1113 h 1113"/>
                  <a:gd name="T10" fmla="*/ 40 w 56"/>
                  <a:gd name="T11" fmla="*/ 1113 h 1113"/>
                  <a:gd name="T12" fmla="*/ 33 w 56"/>
                  <a:gd name="T13" fmla="*/ 1111 h 1113"/>
                  <a:gd name="T14" fmla="*/ 25 w 56"/>
                  <a:gd name="T15" fmla="*/ 1109 h 1113"/>
                  <a:gd name="T16" fmla="*/ 17 w 56"/>
                  <a:gd name="T17" fmla="*/ 1107 h 1113"/>
                  <a:gd name="T18" fmla="*/ 8 w 56"/>
                  <a:gd name="T19" fmla="*/ 1103 h 1113"/>
                  <a:gd name="T20" fmla="*/ 0 w 56"/>
                  <a:gd name="T21" fmla="*/ 1099 h 1113"/>
                  <a:gd name="T22" fmla="*/ 5 w 56"/>
                  <a:gd name="T23" fmla="*/ 0 h 11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1113"/>
                  <a:gd name="T38" fmla="*/ 56 w 56"/>
                  <a:gd name="T39" fmla="*/ 1113 h 11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1113">
                    <a:moveTo>
                      <a:pt x="5" y="0"/>
                    </a:moveTo>
                    <a:lnTo>
                      <a:pt x="56" y="0"/>
                    </a:lnTo>
                    <a:lnTo>
                      <a:pt x="55" y="1110"/>
                    </a:lnTo>
                    <a:lnTo>
                      <a:pt x="50" y="1111"/>
                    </a:lnTo>
                    <a:lnTo>
                      <a:pt x="46" y="1113"/>
                    </a:lnTo>
                    <a:lnTo>
                      <a:pt x="40" y="1113"/>
                    </a:lnTo>
                    <a:lnTo>
                      <a:pt x="33" y="1111"/>
                    </a:lnTo>
                    <a:lnTo>
                      <a:pt x="25" y="1109"/>
                    </a:lnTo>
                    <a:lnTo>
                      <a:pt x="17" y="1107"/>
                    </a:lnTo>
                    <a:lnTo>
                      <a:pt x="8" y="1103"/>
                    </a:lnTo>
                    <a:lnTo>
                      <a:pt x="0" y="1099"/>
                    </a:lnTo>
                    <a:lnTo>
                      <a:pt x="5" y="0"/>
                    </a:lnTo>
                    <a:close/>
                  </a:path>
                </a:pathLst>
              </a:custGeom>
              <a:solidFill>
                <a:srgbClr val="B76B05"/>
              </a:solidFill>
              <a:ln w="9525">
                <a:noFill/>
                <a:round/>
                <a:headEnd/>
                <a:tailEnd/>
              </a:ln>
            </p:spPr>
            <p:txBody>
              <a:bodyPr/>
              <a:lstStyle/>
              <a:p>
                <a:endParaRPr lang="en-US"/>
              </a:p>
            </p:txBody>
          </p:sp>
          <p:sp>
            <p:nvSpPr>
              <p:cNvPr id="103499" name="Freeform 72"/>
              <p:cNvSpPr>
                <a:spLocks/>
              </p:cNvSpPr>
              <p:nvPr/>
            </p:nvSpPr>
            <p:spPr bwMode="auto">
              <a:xfrm>
                <a:off x="3099" y="3517"/>
                <a:ext cx="14" cy="555"/>
              </a:xfrm>
              <a:custGeom>
                <a:avLst/>
                <a:gdLst>
                  <a:gd name="T0" fmla="*/ 0 w 28"/>
                  <a:gd name="T1" fmla="*/ 0 h 1109"/>
                  <a:gd name="T2" fmla="*/ 4 w 28"/>
                  <a:gd name="T3" fmla="*/ 1104 h 1109"/>
                  <a:gd name="T4" fmla="*/ 28 w 28"/>
                  <a:gd name="T5" fmla="*/ 1109 h 1109"/>
                  <a:gd name="T6" fmla="*/ 28 w 28"/>
                  <a:gd name="T7" fmla="*/ 0 h 1109"/>
                  <a:gd name="T8" fmla="*/ 0 w 28"/>
                  <a:gd name="T9" fmla="*/ 0 h 1109"/>
                  <a:gd name="T10" fmla="*/ 0 60000 65536"/>
                  <a:gd name="T11" fmla="*/ 0 60000 65536"/>
                  <a:gd name="T12" fmla="*/ 0 60000 65536"/>
                  <a:gd name="T13" fmla="*/ 0 60000 65536"/>
                  <a:gd name="T14" fmla="*/ 0 60000 65536"/>
                  <a:gd name="T15" fmla="*/ 0 w 28"/>
                  <a:gd name="T16" fmla="*/ 0 h 1109"/>
                  <a:gd name="T17" fmla="*/ 28 w 28"/>
                  <a:gd name="T18" fmla="*/ 1109 h 1109"/>
                </a:gdLst>
                <a:ahLst/>
                <a:cxnLst>
                  <a:cxn ang="T10">
                    <a:pos x="T0" y="T1"/>
                  </a:cxn>
                  <a:cxn ang="T11">
                    <a:pos x="T2" y="T3"/>
                  </a:cxn>
                  <a:cxn ang="T12">
                    <a:pos x="T4" y="T5"/>
                  </a:cxn>
                  <a:cxn ang="T13">
                    <a:pos x="T6" y="T7"/>
                  </a:cxn>
                  <a:cxn ang="T14">
                    <a:pos x="T8" y="T9"/>
                  </a:cxn>
                </a:cxnLst>
                <a:rect l="T15" t="T16" r="T17" b="T18"/>
                <a:pathLst>
                  <a:path w="28" h="1109">
                    <a:moveTo>
                      <a:pt x="0" y="0"/>
                    </a:moveTo>
                    <a:lnTo>
                      <a:pt x="4" y="1104"/>
                    </a:lnTo>
                    <a:lnTo>
                      <a:pt x="28" y="1109"/>
                    </a:lnTo>
                    <a:lnTo>
                      <a:pt x="28" y="0"/>
                    </a:lnTo>
                    <a:lnTo>
                      <a:pt x="0" y="0"/>
                    </a:lnTo>
                    <a:close/>
                  </a:path>
                </a:pathLst>
              </a:custGeom>
              <a:solidFill>
                <a:srgbClr val="D18E00"/>
              </a:solidFill>
              <a:ln w="9525">
                <a:noFill/>
                <a:round/>
                <a:headEnd/>
                <a:tailEnd/>
              </a:ln>
            </p:spPr>
            <p:txBody>
              <a:bodyPr/>
              <a:lstStyle/>
              <a:p>
                <a:endParaRPr lang="en-US"/>
              </a:p>
            </p:txBody>
          </p:sp>
          <p:sp>
            <p:nvSpPr>
              <p:cNvPr id="103500" name="Freeform 73"/>
              <p:cNvSpPr>
                <a:spLocks/>
              </p:cNvSpPr>
              <p:nvPr/>
            </p:nvSpPr>
            <p:spPr bwMode="auto">
              <a:xfrm>
                <a:off x="3247" y="3467"/>
                <a:ext cx="6" cy="18"/>
              </a:xfrm>
              <a:custGeom>
                <a:avLst/>
                <a:gdLst>
                  <a:gd name="T0" fmla="*/ 0 w 13"/>
                  <a:gd name="T1" fmla="*/ 0 h 37"/>
                  <a:gd name="T2" fmla="*/ 0 w 13"/>
                  <a:gd name="T3" fmla="*/ 35 h 37"/>
                  <a:gd name="T4" fmla="*/ 13 w 13"/>
                  <a:gd name="T5" fmla="*/ 37 h 37"/>
                  <a:gd name="T6" fmla="*/ 13 w 13"/>
                  <a:gd name="T7" fmla="*/ 3 h 37"/>
                  <a:gd name="T8" fmla="*/ 0 w 13"/>
                  <a:gd name="T9" fmla="*/ 0 h 37"/>
                  <a:gd name="T10" fmla="*/ 0 60000 65536"/>
                  <a:gd name="T11" fmla="*/ 0 60000 65536"/>
                  <a:gd name="T12" fmla="*/ 0 60000 65536"/>
                  <a:gd name="T13" fmla="*/ 0 60000 65536"/>
                  <a:gd name="T14" fmla="*/ 0 60000 65536"/>
                  <a:gd name="T15" fmla="*/ 0 w 13"/>
                  <a:gd name="T16" fmla="*/ 0 h 37"/>
                  <a:gd name="T17" fmla="*/ 13 w 13"/>
                  <a:gd name="T18" fmla="*/ 37 h 37"/>
                </a:gdLst>
                <a:ahLst/>
                <a:cxnLst>
                  <a:cxn ang="T10">
                    <a:pos x="T0" y="T1"/>
                  </a:cxn>
                  <a:cxn ang="T11">
                    <a:pos x="T2" y="T3"/>
                  </a:cxn>
                  <a:cxn ang="T12">
                    <a:pos x="T4" y="T5"/>
                  </a:cxn>
                  <a:cxn ang="T13">
                    <a:pos x="T6" y="T7"/>
                  </a:cxn>
                  <a:cxn ang="T14">
                    <a:pos x="T8" y="T9"/>
                  </a:cxn>
                </a:cxnLst>
                <a:rect l="T15" t="T16" r="T17" b="T18"/>
                <a:pathLst>
                  <a:path w="13" h="37">
                    <a:moveTo>
                      <a:pt x="0" y="0"/>
                    </a:moveTo>
                    <a:lnTo>
                      <a:pt x="0" y="35"/>
                    </a:lnTo>
                    <a:lnTo>
                      <a:pt x="13" y="37"/>
                    </a:lnTo>
                    <a:lnTo>
                      <a:pt x="13" y="3"/>
                    </a:lnTo>
                    <a:lnTo>
                      <a:pt x="0" y="0"/>
                    </a:lnTo>
                    <a:close/>
                  </a:path>
                </a:pathLst>
              </a:custGeom>
              <a:solidFill>
                <a:srgbClr val="D18E00"/>
              </a:solidFill>
              <a:ln w="9525">
                <a:noFill/>
                <a:round/>
                <a:headEnd/>
                <a:tailEnd/>
              </a:ln>
            </p:spPr>
            <p:txBody>
              <a:bodyPr/>
              <a:lstStyle/>
              <a:p>
                <a:endParaRPr lang="en-US"/>
              </a:p>
            </p:txBody>
          </p:sp>
          <p:sp>
            <p:nvSpPr>
              <p:cNvPr id="103501" name="Freeform 74"/>
              <p:cNvSpPr>
                <a:spLocks/>
              </p:cNvSpPr>
              <p:nvPr/>
            </p:nvSpPr>
            <p:spPr bwMode="auto">
              <a:xfrm>
                <a:off x="3261" y="3469"/>
                <a:ext cx="6" cy="18"/>
              </a:xfrm>
              <a:custGeom>
                <a:avLst/>
                <a:gdLst>
                  <a:gd name="T0" fmla="*/ 0 w 13"/>
                  <a:gd name="T1" fmla="*/ 0 h 37"/>
                  <a:gd name="T2" fmla="*/ 0 w 13"/>
                  <a:gd name="T3" fmla="*/ 37 h 37"/>
                  <a:gd name="T4" fmla="*/ 13 w 13"/>
                  <a:gd name="T5" fmla="*/ 37 h 37"/>
                  <a:gd name="T6" fmla="*/ 11 w 13"/>
                  <a:gd name="T7" fmla="*/ 1 h 37"/>
                  <a:gd name="T8" fmla="*/ 0 w 13"/>
                  <a:gd name="T9" fmla="*/ 0 h 37"/>
                  <a:gd name="T10" fmla="*/ 0 60000 65536"/>
                  <a:gd name="T11" fmla="*/ 0 60000 65536"/>
                  <a:gd name="T12" fmla="*/ 0 60000 65536"/>
                  <a:gd name="T13" fmla="*/ 0 60000 65536"/>
                  <a:gd name="T14" fmla="*/ 0 60000 65536"/>
                  <a:gd name="T15" fmla="*/ 0 w 13"/>
                  <a:gd name="T16" fmla="*/ 0 h 37"/>
                  <a:gd name="T17" fmla="*/ 13 w 13"/>
                  <a:gd name="T18" fmla="*/ 37 h 37"/>
                </a:gdLst>
                <a:ahLst/>
                <a:cxnLst>
                  <a:cxn ang="T10">
                    <a:pos x="T0" y="T1"/>
                  </a:cxn>
                  <a:cxn ang="T11">
                    <a:pos x="T2" y="T3"/>
                  </a:cxn>
                  <a:cxn ang="T12">
                    <a:pos x="T4" y="T5"/>
                  </a:cxn>
                  <a:cxn ang="T13">
                    <a:pos x="T6" y="T7"/>
                  </a:cxn>
                  <a:cxn ang="T14">
                    <a:pos x="T8" y="T9"/>
                  </a:cxn>
                </a:cxnLst>
                <a:rect l="T15" t="T16" r="T17" b="T18"/>
                <a:pathLst>
                  <a:path w="13" h="37">
                    <a:moveTo>
                      <a:pt x="0" y="0"/>
                    </a:moveTo>
                    <a:lnTo>
                      <a:pt x="0" y="37"/>
                    </a:lnTo>
                    <a:lnTo>
                      <a:pt x="13" y="37"/>
                    </a:lnTo>
                    <a:lnTo>
                      <a:pt x="11" y="1"/>
                    </a:lnTo>
                    <a:lnTo>
                      <a:pt x="0" y="0"/>
                    </a:lnTo>
                    <a:close/>
                  </a:path>
                </a:pathLst>
              </a:custGeom>
              <a:solidFill>
                <a:srgbClr val="B76B05"/>
              </a:solidFill>
              <a:ln w="9525">
                <a:noFill/>
                <a:round/>
                <a:headEnd/>
                <a:tailEnd/>
              </a:ln>
            </p:spPr>
            <p:txBody>
              <a:bodyPr/>
              <a:lstStyle/>
              <a:p>
                <a:endParaRPr lang="en-US"/>
              </a:p>
            </p:txBody>
          </p:sp>
          <p:sp>
            <p:nvSpPr>
              <p:cNvPr id="103502" name="Freeform 75"/>
              <p:cNvSpPr>
                <a:spLocks/>
              </p:cNvSpPr>
              <p:nvPr/>
            </p:nvSpPr>
            <p:spPr bwMode="auto">
              <a:xfrm>
                <a:off x="3271" y="3467"/>
                <a:ext cx="7" cy="19"/>
              </a:xfrm>
              <a:custGeom>
                <a:avLst/>
                <a:gdLst>
                  <a:gd name="T0" fmla="*/ 0 w 14"/>
                  <a:gd name="T1" fmla="*/ 3 h 37"/>
                  <a:gd name="T2" fmla="*/ 0 w 14"/>
                  <a:gd name="T3" fmla="*/ 37 h 37"/>
                  <a:gd name="T4" fmla="*/ 14 w 14"/>
                  <a:gd name="T5" fmla="*/ 34 h 37"/>
                  <a:gd name="T6" fmla="*/ 14 w 14"/>
                  <a:gd name="T7" fmla="*/ 0 h 37"/>
                  <a:gd name="T8" fmla="*/ 0 w 14"/>
                  <a:gd name="T9" fmla="*/ 3 h 37"/>
                  <a:gd name="T10" fmla="*/ 0 60000 65536"/>
                  <a:gd name="T11" fmla="*/ 0 60000 65536"/>
                  <a:gd name="T12" fmla="*/ 0 60000 65536"/>
                  <a:gd name="T13" fmla="*/ 0 60000 65536"/>
                  <a:gd name="T14" fmla="*/ 0 60000 65536"/>
                  <a:gd name="T15" fmla="*/ 0 w 14"/>
                  <a:gd name="T16" fmla="*/ 0 h 37"/>
                  <a:gd name="T17" fmla="*/ 14 w 14"/>
                  <a:gd name="T18" fmla="*/ 37 h 37"/>
                </a:gdLst>
                <a:ahLst/>
                <a:cxnLst>
                  <a:cxn ang="T10">
                    <a:pos x="T0" y="T1"/>
                  </a:cxn>
                  <a:cxn ang="T11">
                    <a:pos x="T2" y="T3"/>
                  </a:cxn>
                  <a:cxn ang="T12">
                    <a:pos x="T4" y="T5"/>
                  </a:cxn>
                  <a:cxn ang="T13">
                    <a:pos x="T6" y="T7"/>
                  </a:cxn>
                  <a:cxn ang="T14">
                    <a:pos x="T8" y="T9"/>
                  </a:cxn>
                </a:cxnLst>
                <a:rect l="T15" t="T16" r="T17" b="T18"/>
                <a:pathLst>
                  <a:path w="14" h="37">
                    <a:moveTo>
                      <a:pt x="0" y="3"/>
                    </a:moveTo>
                    <a:lnTo>
                      <a:pt x="0" y="37"/>
                    </a:lnTo>
                    <a:lnTo>
                      <a:pt x="14" y="34"/>
                    </a:lnTo>
                    <a:lnTo>
                      <a:pt x="14" y="0"/>
                    </a:lnTo>
                    <a:lnTo>
                      <a:pt x="0" y="3"/>
                    </a:lnTo>
                    <a:close/>
                  </a:path>
                </a:pathLst>
              </a:custGeom>
              <a:solidFill>
                <a:srgbClr val="8C4400"/>
              </a:solidFill>
              <a:ln w="9525">
                <a:noFill/>
                <a:round/>
                <a:headEnd/>
                <a:tailEnd/>
              </a:ln>
            </p:spPr>
            <p:txBody>
              <a:bodyPr/>
              <a:lstStyle/>
              <a:p>
                <a:endParaRPr lang="en-US"/>
              </a:p>
            </p:txBody>
          </p:sp>
          <p:sp>
            <p:nvSpPr>
              <p:cNvPr id="103503" name="Freeform 76"/>
              <p:cNvSpPr>
                <a:spLocks/>
              </p:cNvSpPr>
              <p:nvPr/>
            </p:nvSpPr>
            <p:spPr bwMode="auto">
              <a:xfrm>
                <a:off x="3250" y="3488"/>
                <a:ext cx="18" cy="16"/>
              </a:xfrm>
              <a:custGeom>
                <a:avLst/>
                <a:gdLst>
                  <a:gd name="T0" fmla="*/ 0 w 37"/>
                  <a:gd name="T1" fmla="*/ 1 h 34"/>
                  <a:gd name="T2" fmla="*/ 5 w 37"/>
                  <a:gd name="T3" fmla="*/ 3 h 34"/>
                  <a:gd name="T4" fmla="*/ 9 w 37"/>
                  <a:gd name="T5" fmla="*/ 3 h 34"/>
                  <a:gd name="T6" fmla="*/ 14 w 37"/>
                  <a:gd name="T7" fmla="*/ 3 h 34"/>
                  <a:gd name="T8" fmla="*/ 18 w 37"/>
                  <a:gd name="T9" fmla="*/ 3 h 34"/>
                  <a:gd name="T10" fmla="*/ 23 w 37"/>
                  <a:gd name="T11" fmla="*/ 3 h 34"/>
                  <a:gd name="T12" fmla="*/ 28 w 37"/>
                  <a:gd name="T13" fmla="*/ 3 h 34"/>
                  <a:gd name="T14" fmla="*/ 32 w 37"/>
                  <a:gd name="T15" fmla="*/ 1 h 34"/>
                  <a:gd name="T16" fmla="*/ 37 w 37"/>
                  <a:gd name="T17" fmla="*/ 0 h 34"/>
                  <a:gd name="T18" fmla="*/ 37 w 37"/>
                  <a:gd name="T19" fmla="*/ 30 h 34"/>
                  <a:gd name="T20" fmla="*/ 32 w 37"/>
                  <a:gd name="T21" fmla="*/ 31 h 34"/>
                  <a:gd name="T22" fmla="*/ 28 w 37"/>
                  <a:gd name="T23" fmla="*/ 32 h 34"/>
                  <a:gd name="T24" fmla="*/ 23 w 37"/>
                  <a:gd name="T25" fmla="*/ 34 h 34"/>
                  <a:gd name="T26" fmla="*/ 18 w 37"/>
                  <a:gd name="T27" fmla="*/ 34 h 34"/>
                  <a:gd name="T28" fmla="*/ 14 w 37"/>
                  <a:gd name="T29" fmla="*/ 34 h 34"/>
                  <a:gd name="T30" fmla="*/ 9 w 37"/>
                  <a:gd name="T31" fmla="*/ 34 h 34"/>
                  <a:gd name="T32" fmla="*/ 5 w 37"/>
                  <a:gd name="T33" fmla="*/ 32 h 34"/>
                  <a:gd name="T34" fmla="*/ 0 w 37"/>
                  <a:gd name="T35" fmla="*/ 32 h 34"/>
                  <a:gd name="T36" fmla="*/ 0 w 37"/>
                  <a:gd name="T37" fmla="*/ 1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34"/>
                  <a:gd name="T59" fmla="*/ 37 w 37"/>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34">
                    <a:moveTo>
                      <a:pt x="0" y="1"/>
                    </a:moveTo>
                    <a:lnTo>
                      <a:pt x="5" y="3"/>
                    </a:lnTo>
                    <a:lnTo>
                      <a:pt x="9" y="3"/>
                    </a:lnTo>
                    <a:lnTo>
                      <a:pt x="14" y="3"/>
                    </a:lnTo>
                    <a:lnTo>
                      <a:pt x="18" y="3"/>
                    </a:lnTo>
                    <a:lnTo>
                      <a:pt x="23" y="3"/>
                    </a:lnTo>
                    <a:lnTo>
                      <a:pt x="28" y="3"/>
                    </a:lnTo>
                    <a:lnTo>
                      <a:pt x="32" y="1"/>
                    </a:lnTo>
                    <a:lnTo>
                      <a:pt x="37" y="0"/>
                    </a:lnTo>
                    <a:lnTo>
                      <a:pt x="37" y="30"/>
                    </a:lnTo>
                    <a:lnTo>
                      <a:pt x="32" y="31"/>
                    </a:lnTo>
                    <a:lnTo>
                      <a:pt x="28" y="32"/>
                    </a:lnTo>
                    <a:lnTo>
                      <a:pt x="23" y="34"/>
                    </a:lnTo>
                    <a:lnTo>
                      <a:pt x="18" y="34"/>
                    </a:lnTo>
                    <a:lnTo>
                      <a:pt x="14" y="34"/>
                    </a:lnTo>
                    <a:lnTo>
                      <a:pt x="9" y="34"/>
                    </a:lnTo>
                    <a:lnTo>
                      <a:pt x="5" y="32"/>
                    </a:lnTo>
                    <a:lnTo>
                      <a:pt x="0" y="32"/>
                    </a:lnTo>
                    <a:lnTo>
                      <a:pt x="0" y="1"/>
                    </a:lnTo>
                    <a:close/>
                  </a:path>
                </a:pathLst>
              </a:custGeom>
              <a:solidFill>
                <a:srgbClr val="8C4400"/>
              </a:solidFill>
              <a:ln w="9525">
                <a:noFill/>
                <a:round/>
                <a:headEnd/>
                <a:tailEnd/>
              </a:ln>
            </p:spPr>
            <p:txBody>
              <a:bodyPr/>
              <a:lstStyle/>
              <a:p>
                <a:endParaRPr lang="en-US"/>
              </a:p>
            </p:txBody>
          </p:sp>
          <p:sp>
            <p:nvSpPr>
              <p:cNvPr id="103504" name="Rectangle 77"/>
              <p:cNvSpPr>
                <a:spLocks noChangeArrowheads="1"/>
              </p:cNvSpPr>
              <p:nvPr/>
            </p:nvSpPr>
            <p:spPr bwMode="auto">
              <a:xfrm>
                <a:off x="3253" y="3490"/>
                <a:ext cx="13" cy="13"/>
              </a:xfrm>
              <a:prstGeom prst="rect">
                <a:avLst/>
              </a:prstGeom>
              <a:solidFill>
                <a:srgbClr val="B76B05"/>
              </a:solidFill>
              <a:ln w="9525">
                <a:noFill/>
                <a:miter lim="800000"/>
                <a:headEnd/>
                <a:tailEnd/>
              </a:ln>
            </p:spPr>
            <p:txBody>
              <a:bodyPr/>
              <a:lstStyle/>
              <a:p>
                <a:endParaRPr lang="en-US"/>
              </a:p>
            </p:txBody>
          </p:sp>
          <p:sp>
            <p:nvSpPr>
              <p:cNvPr id="103505" name="Freeform 78"/>
              <p:cNvSpPr>
                <a:spLocks/>
              </p:cNvSpPr>
              <p:nvPr/>
            </p:nvSpPr>
            <p:spPr bwMode="auto">
              <a:xfrm>
                <a:off x="3255" y="3490"/>
                <a:ext cx="9" cy="13"/>
              </a:xfrm>
              <a:custGeom>
                <a:avLst/>
                <a:gdLst>
                  <a:gd name="T0" fmla="*/ 0 w 19"/>
                  <a:gd name="T1" fmla="*/ 1 h 25"/>
                  <a:gd name="T2" fmla="*/ 0 w 19"/>
                  <a:gd name="T3" fmla="*/ 25 h 25"/>
                  <a:gd name="T4" fmla="*/ 19 w 19"/>
                  <a:gd name="T5" fmla="*/ 25 h 25"/>
                  <a:gd name="T6" fmla="*/ 18 w 19"/>
                  <a:gd name="T7" fmla="*/ 0 h 25"/>
                  <a:gd name="T8" fmla="*/ 0 w 19"/>
                  <a:gd name="T9" fmla="*/ 1 h 25"/>
                  <a:gd name="T10" fmla="*/ 0 60000 65536"/>
                  <a:gd name="T11" fmla="*/ 0 60000 65536"/>
                  <a:gd name="T12" fmla="*/ 0 60000 65536"/>
                  <a:gd name="T13" fmla="*/ 0 60000 65536"/>
                  <a:gd name="T14" fmla="*/ 0 60000 65536"/>
                  <a:gd name="T15" fmla="*/ 0 w 19"/>
                  <a:gd name="T16" fmla="*/ 0 h 25"/>
                  <a:gd name="T17" fmla="*/ 19 w 19"/>
                  <a:gd name="T18" fmla="*/ 25 h 25"/>
                </a:gdLst>
                <a:ahLst/>
                <a:cxnLst>
                  <a:cxn ang="T10">
                    <a:pos x="T0" y="T1"/>
                  </a:cxn>
                  <a:cxn ang="T11">
                    <a:pos x="T2" y="T3"/>
                  </a:cxn>
                  <a:cxn ang="T12">
                    <a:pos x="T4" y="T5"/>
                  </a:cxn>
                  <a:cxn ang="T13">
                    <a:pos x="T6" y="T7"/>
                  </a:cxn>
                  <a:cxn ang="T14">
                    <a:pos x="T8" y="T9"/>
                  </a:cxn>
                </a:cxnLst>
                <a:rect l="T15" t="T16" r="T17" b="T18"/>
                <a:pathLst>
                  <a:path w="19" h="25">
                    <a:moveTo>
                      <a:pt x="0" y="1"/>
                    </a:moveTo>
                    <a:lnTo>
                      <a:pt x="0" y="25"/>
                    </a:lnTo>
                    <a:lnTo>
                      <a:pt x="19" y="25"/>
                    </a:lnTo>
                    <a:lnTo>
                      <a:pt x="18" y="0"/>
                    </a:lnTo>
                    <a:lnTo>
                      <a:pt x="0" y="1"/>
                    </a:lnTo>
                    <a:close/>
                  </a:path>
                </a:pathLst>
              </a:custGeom>
              <a:solidFill>
                <a:srgbClr val="D18E00"/>
              </a:solidFill>
              <a:ln w="9525">
                <a:noFill/>
                <a:round/>
                <a:headEnd/>
                <a:tailEnd/>
              </a:ln>
            </p:spPr>
            <p:txBody>
              <a:bodyPr/>
              <a:lstStyle/>
              <a:p>
                <a:endParaRPr lang="en-US"/>
              </a:p>
            </p:txBody>
          </p:sp>
          <p:sp>
            <p:nvSpPr>
              <p:cNvPr id="103506" name="Rectangle 79"/>
              <p:cNvSpPr>
                <a:spLocks noChangeArrowheads="1"/>
              </p:cNvSpPr>
              <p:nvPr/>
            </p:nvSpPr>
            <p:spPr bwMode="auto">
              <a:xfrm>
                <a:off x="3257" y="3490"/>
                <a:ext cx="4" cy="13"/>
              </a:xfrm>
              <a:prstGeom prst="rect">
                <a:avLst/>
              </a:prstGeom>
              <a:solidFill>
                <a:srgbClr val="FFC900"/>
              </a:solidFill>
              <a:ln w="9525">
                <a:noFill/>
                <a:miter lim="800000"/>
                <a:headEnd/>
                <a:tailEnd/>
              </a:ln>
            </p:spPr>
            <p:txBody>
              <a:bodyPr/>
              <a:lstStyle/>
              <a:p>
                <a:endParaRPr lang="en-US"/>
              </a:p>
            </p:txBody>
          </p:sp>
          <p:sp>
            <p:nvSpPr>
              <p:cNvPr id="103507" name="Rectangle 80"/>
              <p:cNvSpPr>
                <a:spLocks noChangeArrowheads="1"/>
              </p:cNvSpPr>
              <p:nvPr/>
            </p:nvSpPr>
            <p:spPr bwMode="auto">
              <a:xfrm>
                <a:off x="3154" y="3557"/>
                <a:ext cx="52" cy="5"/>
              </a:xfrm>
              <a:prstGeom prst="rect">
                <a:avLst/>
              </a:prstGeom>
              <a:solidFill>
                <a:srgbClr val="00335B"/>
              </a:solidFill>
              <a:ln w="9525">
                <a:noFill/>
                <a:miter lim="800000"/>
                <a:headEnd/>
                <a:tailEnd/>
              </a:ln>
            </p:spPr>
            <p:txBody>
              <a:bodyPr/>
              <a:lstStyle/>
              <a:p>
                <a:endParaRPr lang="en-US"/>
              </a:p>
            </p:txBody>
          </p:sp>
          <p:sp>
            <p:nvSpPr>
              <p:cNvPr id="103508" name="Rectangle 81"/>
              <p:cNvSpPr>
                <a:spLocks noChangeArrowheads="1"/>
              </p:cNvSpPr>
              <p:nvPr/>
            </p:nvSpPr>
            <p:spPr bwMode="auto">
              <a:xfrm>
                <a:off x="3217" y="3557"/>
                <a:ext cx="63" cy="5"/>
              </a:xfrm>
              <a:prstGeom prst="rect">
                <a:avLst/>
              </a:prstGeom>
              <a:solidFill>
                <a:srgbClr val="00335B"/>
              </a:solidFill>
              <a:ln w="9525">
                <a:noFill/>
                <a:miter lim="800000"/>
                <a:headEnd/>
                <a:tailEnd/>
              </a:ln>
            </p:spPr>
            <p:txBody>
              <a:bodyPr/>
              <a:lstStyle/>
              <a:p>
                <a:endParaRPr lang="en-US"/>
              </a:p>
            </p:txBody>
          </p:sp>
          <p:sp>
            <p:nvSpPr>
              <p:cNvPr id="103509" name="Rectangle 82"/>
              <p:cNvSpPr>
                <a:spLocks noChangeArrowheads="1"/>
              </p:cNvSpPr>
              <p:nvPr/>
            </p:nvSpPr>
            <p:spPr bwMode="auto">
              <a:xfrm>
                <a:off x="3154" y="3569"/>
                <a:ext cx="52" cy="6"/>
              </a:xfrm>
              <a:prstGeom prst="rect">
                <a:avLst/>
              </a:prstGeom>
              <a:solidFill>
                <a:srgbClr val="00335B"/>
              </a:solidFill>
              <a:ln w="9525">
                <a:noFill/>
                <a:miter lim="800000"/>
                <a:headEnd/>
                <a:tailEnd/>
              </a:ln>
            </p:spPr>
            <p:txBody>
              <a:bodyPr/>
              <a:lstStyle/>
              <a:p>
                <a:endParaRPr lang="en-US"/>
              </a:p>
            </p:txBody>
          </p:sp>
          <p:sp>
            <p:nvSpPr>
              <p:cNvPr id="103510" name="Rectangle 83"/>
              <p:cNvSpPr>
                <a:spLocks noChangeArrowheads="1"/>
              </p:cNvSpPr>
              <p:nvPr/>
            </p:nvSpPr>
            <p:spPr bwMode="auto">
              <a:xfrm>
                <a:off x="3154" y="3583"/>
                <a:ext cx="52" cy="5"/>
              </a:xfrm>
              <a:prstGeom prst="rect">
                <a:avLst/>
              </a:prstGeom>
              <a:solidFill>
                <a:srgbClr val="00335B"/>
              </a:solidFill>
              <a:ln w="9525">
                <a:noFill/>
                <a:miter lim="800000"/>
                <a:headEnd/>
                <a:tailEnd/>
              </a:ln>
            </p:spPr>
            <p:txBody>
              <a:bodyPr/>
              <a:lstStyle/>
              <a:p>
                <a:endParaRPr lang="en-US"/>
              </a:p>
            </p:txBody>
          </p:sp>
          <p:sp>
            <p:nvSpPr>
              <p:cNvPr id="103511" name="Rectangle 84"/>
              <p:cNvSpPr>
                <a:spLocks noChangeArrowheads="1"/>
              </p:cNvSpPr>
              <p:nvPr/>
            </p:nvSpPr>
            <p:spPr bwMode="auto">
              <a:xfrm>
                <a:off x="3154" y="3597"/>
                <a:ext cx="52" cy="5"/>
              </a:xfrm>
              <a:prstGeom prst="rect">
                <a:avLst/>
              </a:prstGeom>
              <a:solidFill>
                <a:srgbClr val="00335B"/>
              </a:solidFill>
              <a:ln w="9525">
                <a:noFill/>
                <a:miter lim="800000"/>
                <a:headEnd/>
                <a:tailEnd/>
              </a:ln>
            </p:spPr>
            <p:txBody>
              <a:bodyPr/>
              <a:lstStyle/>
              <a:p>
                <a:endParaRPr lang="en-US"/>
              </a:p>
            </p:txBody>
          </p:sp>
          <p:sp>
            <p:nvSpPr>
              <p:cNvPr id="103512" name="Rectangle 85"/>
              <p:cNvSpPr>
                <a:spLocks noChangeArrowheads="1"/>
              </p:cNvSpPr>
              <p:nvPr/>
            </p:nvSpPr>
            <p:spPr bwMode="auto">
              <a:xfrm>
                <a:off x="3154" y="3609"/>
                <a:ext cx="52" cy="5"/>
              </a:xfrm>
              <a:prstGeom prst="rect">
                <a:avLst/>
              </a:prstGeom>
              <a:solidFill>
                <a:srgbClr val="00335B"/>
              </a:solidFill>
              <a:ln w="9525">
                <a:noFill/>
                <a:miter lim="800000"/>
                <a:headEnd/>
                <a:tailEnd/>
              </a:ln>
            </p:spPr>
            <p:txBody>
              <a:bodyPr/>
              <a:lstStyle/>
              <a:p>
                <a:endParaRPr lang="en-US"/>
              </a:p>
            </p:txBody>
          </p:sp>
          <p:sp>
            <p:nvSpPr>
              <p:cNvPr id="103513" name="Rectangle 86"/>
              <p:cNvSpPr>
                <a:spLocks noChangeArrowheads="1"/>
              </p:cNvSpPr>
              <p:nvPr/>
            </p:nvSpPr>
            <p:spPr bwMode="auto">
              <a:xfrm>
                <a:off x="3154" y="3622"/>
                <a:ext cx="52" cy="6"/>
              </a:xfrm>
              <a:prstGeom prst="rect">
                <a:avLst/>
              </a:prstGeom>
              <a:solidFill>
                <a:srgbClr val="00335B"/>
              </a:solidFill>
              <a:ln w="9525">
                <a:noFill/>
                <a:miter lim="800000"/>
                <a:headEnd/>
                <a:tailEnd/>
              </a:ln>
            </p:spPr>
            <p:txBody>
              <a:bodyPr/>
              <a:lstStyle/>
              <a:p>
                <a:endParaRPr lang="en-US"/>
              </a:p>
            </p:txBody>
          </p:sp>
          <p:sp>
            <p:nvSpPr>
              <p:cNvPr id="103514" name="Rectangle 87"/>
              <p:cNvSpPr>
                <a:spLocks noChangeArrowheads="1"/>
              </p:cNvSpPr>
              <p:nvPr/>
            </p:nvSpPr>
            <p:spPr bwMode="auto">
              <a:xfrm>
                <a:off x="3154" y="3635"/>
                <a:ext cx="52" cy="5"/>
              </a:xfrm>
              <a:prstGeom prst="rect">
                <a:avLst/>
              </a:prstGeom>
              <a:solidFill>
                <a:srgbClr val="00335B"/>
              </a:solidFill>
              <a:ln w="9525">
                <a:noFill/>
                <a:miter lim="800000"/>
                <a:headEnd/>
                <a:tailEnd/>
              </a:ln>
            </p:spPr>
            <p:txBody>
              <a:bodyPr/>
              <a:lstStyle/>
              <a:p>
                <a:endParaRPr lang="en-US"/>
              </a:p>
            </p:txBody>
          </p:sp>
          <p:sp>
            <p:nvSpPr>
              <p:cNvPr id="103515" name="Rectangle 88"/>
              <p:cNvSpPr>
                <a:spLocks noChangeArrowheads="1"/>
              </p:cNvSpPr>
              <p:nvPr/>
            </p:nvSpPr>
            <p:spPr bwMode="auto">
              <a:xfrm>
                <a:off x="3154" y="3649"/>
                <a:ext cx="52" cy="5"/>
              </a:xfrm>
              <a:prstGeom prst="rect">
                <a:avLst/>
              </a:prstGeom>
              <a:solidFill>
                <a:srgbClr val="00335B"/>
              </a:solidFill>
              <a:ln w="9525">
                <a:noFill/>
                <a:miter lim="800000"/>
                <a:headEnd/>
                <a:tailEnd/>
              </a:ln>
            </p:spPr>
            <p:txBody>
              <a:bodyPr/>
              <a:lstStyle/>
              <a:p>
                <a:endParaRPr lang="en-US"/>
              </a:p>
            </p:txBody>
          </p:sp>
          <p:sp>
            <p:nvSpPr>
              <p:cNvPr id="103516" name="Rectangle 89"/>
              <p:cNvSpPr>
                <a:spLocks noChangeArrowheads="1"/>
              </p:cNvSpPr>
              <p:nvPr/>
            </p:nvSpPr>
            <p:spPr bwMode="auto">
              <a:xfrm>
                <a:off x="3154" y="3664"/>
                <a:ext cx="52" cy="5"/>
              </a:xfrm>
              <a:prstGeom prst="rect">
                <a:avLst/>
              </a:prstGeom>
              <a:solidFill>
                <a:srgbClr val="00335B"/>
              </a:solidFill>
              <a:ln w="9525">
                <a:noFill/>
                <a:miter lim="800000"/>
                <a:headEnd/>
                <a:tailEnd/>
              </a:ln>
            </p:spPr>
            <p:txBody>
              <a:bodyPr/>
              <a:lstStyle/>
              <a:p>
                <a:endParaRPr lang="en-US"/>
              </a:p>
            </p:txBody>
          </p:sp>
          <p:sp>
            <p:nvSpPr>
              <p:cNvPr id="103517" name="Freeform 90"/>
              <p:cNvSpPr>
                <a:spLocks/>
              </p:cNvSpPr>
              <p:nvPr/>
            </p:nvSpPr>
            <p:spPr bwMode="auto">
              <a:xfrm>
                <a:off x="3217" y="3572"/>
                <a:ext cx="65" cy="9"/>
              </a:xfrm>
              <a:custGeom>
                <a:avLst/>
                <a:gdLst>
                  <a:gd name="T0" fmla="*/ 3 w 129"/>
                  <a:gd name="T1" fmla="*/ 0 h 17"/>
                  <a:gd name="T2" fmla="*/ 99 w 129"/>
                  <a:gd name="T3" fmla="*/ 2 h 17"/>
                  <a:gd name="T4" fmla="*/ 115 w 129"/>
                  <a:gd name="T5" fmla="*/ 4 h 17"/>
                  <a:gd name="T6" fmla="*/ 129 w 129"/>
                  <a:gd name="T7" fmla="*/ 9 h 17"/>
                  <a:gd name="T8" fmla="*/ 128 w 129"/>
                  <a:gd name="T9" fmla="*/ 17 h 17"/>
                  <a:gd name="T10" fmla="*/ 98 w 129"/>
                  <a:gd name="T11" fmla="*/ 9 h 17"/>
                  <a:gd name="T12" fmla="*/ 0 w 129"/>
                  <a:gd name="T13" fmla="*/ 6 h 17"/>
                  <a:gd name="T14" fmla="*/ 3 w 129"/>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129"/>
                  <a:gd name="T25" fmla="*/ 0 h 17"/>
                  <a:gd name="T26" fmla="*/ 129 w 12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 h="17">
                    <a:moveTo>
                      <a:pt x="3" y="0"/>
                    </a:moveTo>
                    <a:lnTo>
                      <a:pt x="99" y="2"/>
                    </a:lnTo>
                    <a:lnTo>
                      <a:pt x="115" y="4"/>
                    </a:lnTo>
                    <a:lnTo>
                      <a:pt x="129" y="9"/>
                    </a:lnTo>
                    <a:lnTo>
                      <a:pt x="128" y="17"/>
                    </a:lnTo>
                    <a:lnTo>
                      <a:pt x="98" y="9"/>
                    </a:lnTo>
                    <a:lnTo>
                      <a:pt x="0" y="6"/>
                    </a:lnTo>
                    <a:lnTo>
                      <a:pt x="3" y="0"/>
                    </a:lnTo>
                    <a:close/>
                  </a:path>
                </a:pathLst>
              </a:custGeom>
              <a:solidFill>
                <a:srgbClr val="00335B"/>
              </a:solidFill>
              <a:ln w="9525">
                <a:noFill/>
                <a:round/>
                <a:headEnd/>
                <a:tailEnd/>
              </a:ln>
            </p:spPr>
            <p:txBody>
              <a:bodyPr/>
              <a:lstStyle/>
              <a:p>
                <a:endParaRPr lang="en-US"/>
              </a:p>
            </p:txBody>
          </p:sp>
          <p:sp>
            <p:nvSpPr>
              <p:cNvPr id="103518" name="Freeform 91"/>
              <p:cNvSpPr>
                <a:spLocks/>
              </p:cNvSpPr>
              <p:nvPr/>
            </p:nvSpPr>
            <p:spPr bwMode="auto">
              <a:xfrm>
                <a:off x="3217" y="3587"/>
                <a:ext cx="65" cy="11"/>
              </a:xfrm>
              <a:custGeom>
                <a:avLst/>
                <a:gdLst>
                  <a:gd name="T0" fmla="*/ 3 w 130"/>
                  <a:gd name="T1" fmla="*/ 0 h 23"/>
                  <a:gd name="T2" fmla="*/ 99 w 130"/>
                  <a:gd name="T3" fmla="*/ 3 h 23"/>
                  <a:gd name="T4" fmla="*/ 117 w 130"/>
                  <a:gd name="T5" fmla="*/ 7 h 23"/>
                  <a:gd name="T6" fmla="*/ 130 w 130"/>
                  <a:gd name="T7" fmla="*/ 15 h 23"/>
                  <a:gd name="T8" fmla="*/ 129 w 130"/>
                  <a:gd name="T9" fmla="*/ 23 h 23"/>
                  <a:gd name="T10" fmla="*/ 98 w 130"/>
                  <a:gd name="T11" fmla="*/ 10 h 23"/>
                  <a:gd name="T12" fmla="*/ 0 w 130"/>
                  <a:gd name="T13" fmla="*/ 8 h 23"/>
                  <a:gd name="T14" fmla="*/ 3 w 130"/>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3"/>
                  <a:gd name="T26" fmla="*/ 130 w 1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3">
                    <a:moveTo>
                      <a:pt x="3" y="0"/>
                    </a:moveTo>
                    <a:lnTo>
                      <a:pt x="99" y="3"/>
                    </a:lnTo>
                    <a:lnTo>
                      <a:pt x="117" y="7"/>
                    </a:lnTo>
                    <a:lnTo>
                      <a:pt x="130" y="15"/>
                    </a:lnTo>
                    <a:lnTo>
                      <a:pt x="129" y="23"/>
                    </a:lnTo>
                    <a:lnTo>
                      <a:pt x="98" y="10"/>
                    </a:lnTo>
                    <a:lnTo>
                      <a:pt x="0" y="8"/>
                    </a:lnTo>
                    <a:lnTo>
                      <a:pt x="3" y="0"/>
                    </a:lnTo>
                    <a:close/>
                  </a:path>
                </a:pathLst>
              </a:custGeom>
              <a:solidFill>
                <a:srgbClr val="00335B"/>
              </a:solidFill>
              <a:ln w="9525">
                <a:noFill/>
                <a:round/>
                <a:headEnd/>
                <a:tailEnd/>
              </a:ln>
            </p:spPr>
            <p:txBody>
              <a:bodyPr/>
              <a:lstStyle/>
              <a:p>
                <a:endParaRPr lang="en-US"/>
              </a:p>
            </p:txBody>
          </p:sp>
          <p:sp>
            <p:nvSpPr>
              <p:cNvPr id="103519" name="Freeform 92"/>
              <p:cNvSpPr>
                <a:spLocks/>
              </p:cNvSpPr>
              <p:nvPr/>
            </p:nvSpPr>
            <p:spPr bwMode="auto">
              <a:xfrm>
                <a:off x="3217" y="3599"/>
                <a:ext cx="65" cy="11"/>
              </a:xfrm>
              <a:custGeom>
                <a:avLst/>
                <a:gdLst>
                  <a:gd name="T0" fmla="*/ 3 w 130"/>
                  <a:gd name="T1" fmla="*/ 0 h 23"/>
                  <a:gd name="T2" fmla="*/ 99 w 130"/>
                  <a:gd name="T3" fmla="*/ 2 h 23"/>
                  <a:gd name="T4" fmla="*/ 117 w 130"/>
                  <a:gd name="T5" fmla="*/ 6 h 23"/>
                  <a:gd name="T6" fmla="*/ 130 w 130"/>
                  <a:gd name="T7" fmla="*/ 14 h 23"/>
                  <a:gd name="T8" fmla="*/ 129 w 130"/>
                  <a:gd name="T9" fmla="*/ 23 h 23"/>
                  <a:gd name="T10" fmla="*/ 98 w 130"/>
                  <a:gd name="T11" fmla="*/ 10 h 23"/>
                  <a:gd name="T12" fmla="*/ 0 w 130"/>
                  <a:gd name="T13" fmla="*/ 8 h 23"/>
                  <a:gd name="T14" fmla="*/ 3 w 130"/>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3"/>
                  <a:gd name="T26" fmla="*/ 130 w 1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3">
                    <a:moveTo>
                      <a:pt x="3" y="0"/>
                    </a:moveTo>
                    <a:lnTo>
                      <a:pt x="99" y="2"/>
                    </a:lnTo>
                    <a:lnTo>
                      <a:pt x="117" y="6"/>
                    </a:lnTo>
                    <a:lnTo>
                      <a:pt x="130" y="14"/>
                    </a:lnTo>
                    <a:lnTo>
                      <a:pt x="129" y="23"/>
                    </a:lnTo>
                    <a:lnTo>
                      <a:pt x="98" y="10"/>
                    </a:lnTo>
                    <a:lnTo>
                      <a:pt x="0" y="8"/>
                    </a:lnTo>
                    <a:lnTo>
                      <a:pt x="3" y="0"/>
                    </a:lnTo>
                    <a:close/>
                  </a:path>
                </a:pathLst>
              </a:custGeom>
              <a:solidFill>
                <a:srgbClr val="00335B"/>
              </a:solidFill>
              <a:ln w="9525">
                <a:noFill/>
                <a:round/>
                <a:headEnd/>
                <a:tailEnd/>
              </a:ln>
            </p:spPr>
            <p:txBody>
              <a:bodyPr/>
              <a:lstStyle/>
              <a:p>
                <a:endParaRPr lang="en-US"/>
              </a:p>
            </p:txBody>
          </p:sp>
          <p:sp>
            <p:nvSpPr>
              <p:cNvPr id="103520" name="Freeform 93"/>
              <p:cNvSpPr>
                <a:spLocks/>
              </p:cNvSpPr>
              <p:nvPr/>
            </p:nvSpPr>
            <p:spPr bwMode="auto">
              <a:xfrm>
                <a:off x="3217" y="3610"/>
                <a:ext cx="65" cy="11"/>
              </a:xfrm>
              <a:custGeom>
                <a:avLst/>
                <a:gdLst>
                  <a:gd name="T0" fmla="*/ 3 w 130"/>
                  <a:gd name="T1" fmla="*/ 0 h 23"/>
                  <a:gd name="T2" fmla="*/ 99 w 130"/>
                  <a:gd name="T3" fmla="*/ 4 h 23"/>
                  <a:gd name="T4" fmla="*/ 117 w 130"/>
                  <a:gd name="T5" fmla="*/ 8 h 23"/>
                  <a:gd name="T6" fmla="*/ 130 w 130"/>
                  <a:gd name="T7" fmla="*/ 17 h 23"/>
                  <a:gd name="T8" fmla="*/ 129 w 130"/>
                  <a:gd name="T9" fmla="*/ 23 h 23"/>
                  <a:gd name="T10" fmla="*/ 98 w 130"/>
                  <a:gd name="T11" fmla="*/ 11 h 23"/>
                  <a:gd name="T12" fmla="*/ 0 w 130"/>
                  <a:gd name="T13" fmla="*/ 8 h 23"/>
                  <a:gd name="T14" fmla="*/ 3 w 130"/>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3"/>
                  <a:gd name="T26" fmla="*/ 130 w 1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3">
                    <a:moveTo>
                      <a:pt x="3" y="0"/>
                    </a:moveTo>
                    <a:lnTo>
                      <a:pt x="99" y="4"/>
                    </a:lnTo>
                    <a:lnTo>
                      <a:pt x="117" y="8"/>
                    </a:lnTo>
                    <a:lnTo>
                      <a:pt x="130" y="17"/>
                    </a:lnTo>
                    <a:lnTo>
                      <a:pt x="129" y="23"/>
                    </a:lnTo>
                    <a:lnTo>
                      <a:pt x="98" y="11"/>
                    </a:lnTo>
                    <a:lnTo>
                      <a:pt x="0" y="8"/>
                    </a:lnTo>
                    <a:lnTo>
                      <a:pt x="3" y="0"/>
                    </a:lnTo>
                    <a:close/>
                  </a:path>
                </a:pathLst>
              </a:custGeom>
              <a:solidFill>
                <a:srgbClr val="00335B"/>
              </a:solidFill>
              <a:ln w="9525">
                <a:noFill/>
                <a:round/>
                <a:headEnd/>
                <a:tailEnd/>
              </a:ln>
            </p:spPr>
            <p:txBody>
              <a:bodyPr/>
              <a:lstStyle/>
              <a:p>
                <a:endParaRPr lang="en-US"/>
              </a:p>
            </p:txBody>
          </p:sp>
          <p:sp>
            <p:nvSpPr>
              <p:cNvPr id="103521" name="Freeform 94"/>
              <p:cNvSpPr>
                <a:spLocks/>
              </p:cNvSpPr>
              <p:nvPr/>
            </p:nvSpPr>
            <p:spPr bwMode="auto">
              <a:xfrm>
                <a:off x="3217" y="3623"/>
                <a:ext cx="65" cy="11"/>
              </a:xfrm>
              <a:custGeom>
                <a:avLst/>
                <a:gdLst>
                  <a:gd name="T0" fmla="*/ 3 w 130"/>
                  <a:gd name="T1" fmla="*/ 0 h 23"/>
                  <a:gd name="T2" fmla="*/ 99 w 130"/>
                  <a:gd name="T3" fmla="*/ 2 h 23"/>
                  <a:gd name="T4" fmla="*/ 117 w 130"/>
                  <a:gd name="T5" fmla="*/ 7 h 23"/>
                  <a:gd name="T6" fmla="*/ 130 w 130"/>
                  <a:gd name="T7" fmla="*/ 15 h 23"/>
                  <a:gd name="T8" fmla="*/ 129 w 130"/>
                  <a:gd name="T9" fmla="*/ 23 h 23"/>
                  <a:gd name="T10" fmla="*/ 98 w 130"/>
                  <a:gd name="T11" fmla="*/ 9 h 23"/>
                  <a:gd name="T12" fmla="*/ 0 w 130"/>
                  <a:gd name="T13" fmla="*/ 8 h 23"/>
                  <a:gd name="T14" fmla="*/ 3 w 130"/>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3"/>
                  <a:gd name="T26" fmla="*/ 130 w 1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3">
                    <a:moveTo>
                      <a:pt x="3" y="0"/>
                    </a:moveTo>
                    <a:lnTo>
                      <a:pt x="99" y="2"/>
                    </a:lnTo>
                    <a:lnTo>
                      <a:pt x="117" y="7"/>
                    </a:lnTo>
                    <a:lnTo>
                      <a:pt x="130" y="15"/>
                    </a:lnTo>
                    <a:lnTo>
                      <a:pt x="129" y="23"/>
                    </a:lnTo>
                    <a:lnTo>
                      <a:pt x="98" y="9"/>
                    </a:lnTo>
                    <a:lnTo>
                      <a:pt x="0" y="8"/>
                    </a:lnTo>
                    <a:lnTo>
                      <a:pt x="3" y="0"/>
                    </a:lnTo>
                    <a:close/>
                  </a:path>
                </a:pathLst>
              </a:custGeom>
              <a:solidFill>
                <a:srgbClr val="00335B"/>
              </a:solidFill>
              <a:ln w="9525">
                <a:noFill/>
                <a:round/>
                <a:headEnd/>
                <a:tailEnd/>
              </a:ln>
            </p:spPr>
            <p:txBody>
              <a:bodyPr/>
              <a:lstStyle/>
              <a:p>
                <a:endParaRPr lang="en-US"/>
              </a:p>
            </p:txBody>
          </p:sp>
          <p:sp>
            <p:nvSpPr>
              <p:cNvPr id="103522" name="Freeform 95"/>
              <p:cNvSpPr>
                <a:spLocks/>
              </p:cNvSpPr>
              <p:nvPr/>
            </p:nvSpPr>
            <p:spPr bwMode="auto">
              <a:xfrm>
                <a:off x="3217" y="3636"/>
                <a:ext cx="65" cy="11"/>
              </a:xfrm>
              <a:custGeom>
                <a:avLst/>
                <a:gdLst>
                  <a:gd name="T0" fmla="*/ 3 w 130"/>
                  <a:gd name="T1" fmla="*/ 0 h 23"/>
                  <a:gd name="T2" fmla="*/ 99 w 130"/>
                  <a:gd name="T3" fmla="*/ 4 h 23"/>
                  <a:gd name="T4" fmla="*/ 117 w 130"/>
                  <a:gd name="T5" fmla="*/ 8 h 23"/>
                  <a:gd name="T6" fmla="*/ 130 w 130"/>
                  <a:gd name="T7" fmla="*/ 16 h 23"/>
                  <a:gd name="T8" fmla="*/ 129 w 130"/>
                  <a:gd name="T9" fmla="*/ 23 h 23"/>
                  <a:gd name="T10" fmla="*/ 98 w 130"/>
                  <a:gd name="T11" fmla="*/ 11 h 23"/>
                  <a:gd name="T12" fmla="*/ 0 w 130"/>
                  <a:gd name="T13" fmla="*/ 8 h 23"/>
                  <a:gd name="T14" fmla="*/ 3 w 130"/>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3"/>
                  <a:gd name="T26" fmla="*/ 130 w 1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3">
                    <a:moveTo>
                      <a:pt x="3" y="0"/>
                    </a:moveTo>
                    <a:lnTo>
                      <a:pt x="99" y="4"/>
                    </a:lnTo>
                    <a:lnTo>
                      <a:pt x="117" y="8"/>
                    </a:lnTo>
                    <a:lnTo>
                      <a:pt x="130" y="16"/>
                    </a:lnTo>
                    <a:lnTo>
                      <a:pt x="129" y="23"/>
                    </a:lnTo>
                    <a:lnTo>
                      <a:pt x="98" y="11"/>
                    </a:lnTo>
                    <a:lnTo>
                      <a:pt x="0" y="8"/>
                    </a:lnTo>
                    <a:lnTo>
                      <a:pt x="3" y="0"/>
                    </a:lnTo>
                    <a:close/>
                  </a:path>
                </a:pathLst>
              </a:custGeom>
              <a:solidFill>
                <a:srgbClr val="00335B"/>
              </a:solidFill>
              <a:ln w="9525">
                <a:noFill/>
                <a:round/>
                <a:headEnd/>
                <a:tailEnd/>
              </a:ln>
            </p:spPr>
            <p:txBody>
              <a:bodyPr/>
              <a:lstStyle/>
              <a:p>
                <a:endParaRPr lang="en-US"/>
              </a:p>
            </p:txBody>
          </p:sp>
          <p:sp>
            <p:nvSpPr>
              <p:cNvPr id="103523" name="Freeform 96"/>
              <p:cNvSpPr>
                <a:spLocks/>
              </p:cNvSpPr>
              <p:nvPr/>
            </p:nvSpPr>
            <p:spPr bwMode="auto">
              <a:xfrm>
                <a:off x="3217" y="3651"/>
                <a:ext cx="65" cy="11"/>
              </a:xfrm>
              <a:custGeom>
                <a:avLst/>
                <a:gdLst>
                  <a:gd name="T0" fmla="*/ 3 w 130"/>
                  <a:gd name="T1" fmla="*/ 0 h 23"/>
                  <a:gd name="T2" fmla="*/ 99 w 130"/>
                  <a:gd name="T3" fmla="*/ 2 h 23"/>
                  <a:gd name="T4" fmla="*/ 117 w 130"/>
                  <a:gd name="T5" fmla="*/ 7 h 23"/>
                  <a:gd name="T6" fmla="*/ 130 w 130"/>
                  <a:gd name="T7" fmla="*/ 15 h 23"/>
                  <a:gd name="T8" fmla="*/ 129 w 130"/>
                  <a:gd name="T9" fmla="*/ 23 h 23"/>
                  <a:gd name="T10" fmla="*/ 98 w 130"/>
                  <a:gd name="T11" fmla="*/ 9 h 23"/>
                  <a:gd name="T12" fmla="*/ 0 w 130"/>
                  <a:gd name="T13" fmla="*/ 8 h 23"/>
                  <a:gd name="T14" fmla="*/ 3 w 130"/>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3"/>
                  <a:gd name="T26" fmla="*/ 130 w 1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3">
                    <a:moveTo>
                      <a:pt x="3" y="0"/>
                    </a:moveTo>
                    <a:lnTo>
                      <a:pt x="99" y="2"/>
                    </a:lnTo>
                    <a:lnTo>
                      <a:pt x="117" y="7"/>
                    </a:lnTo>
                    <a:lnTo>
                      <a:pt x="130" y="15"/>
                    </a:lnTo>
                    <a:lnTo>
                      <a:pt x="129" y="23"/>
                    </a:lnTo>
                    <a:lnTo>
                      <a:pt x="98" y="9"/>
                    </a:lnTo>
                    <a:lnTo>
                      <a:pt x="0" y="8"/>
                    </a:lnTo>
                    <a:lnTo>
                      <a:pt x="3" y="0"/>
                    </a:lnTo>
                    <a:close/>
                  </a:path>
                </a:pathLst>
              </a:custGeom>
              <a:solidFill>
                <a:srgbClr val="00335B"/>
              </a:solidFill>
              <a:ln w="9525">
                <a:noFill/>
                <a:round/>
                <a:headEnd/>
                <a:tailEnd/>
              </a:ln>
            </p:spPr>
            <p:txBody>
              <a:bodyPr/>
              <a:lstStyle/>
              <a:p>
                <a:endParaRPr lang="en-US"/>
              </a:p>
            </p:txBody>
          </p:sp>
          <p:sp>
            <p:nvSpPr>
              <p:cNvPr id="103524" name="Freeform 97"/>
              <p:cNvSpPr>
                <a:spLocks/>
              </p:cNvSpPr>
              <p:nvPr/>
            </p:nvSpPr>
            <p:spPr bwMode="auto">
              <a:xfrm>
                <a:off x="3217" y="3664"/>
                <a:ext cx="65" cy="12"/>
              </a:xfrm>
              <a:custGeom>
                <a:avLst/>
                <a:gdLst>
                  <a:gd name="T0" fmla="*/ 3 w 130"/>
                  <a:gd name="T1" fmla="*/ 0 h 23"/>
                  <a:gd name="T2" fmla="*/ 99 w 130"/>
                  <a:gd name="T3" fmla="*/ 2 h 23"/>
                  <a:gd name="T4" fmla="*/ 117 w 130"/>
                  <a:gd name="T5" fmla="*/ 7 h 23"/>
                  <a:gd name="T6" fmla="*/ 130 w 130"/>
                  <a:gd name="T7" fmla="*/ 15 h 23"/>
                  <a:gd name="T8" fmla="*/ 129 w 130"/>
                  <a:gd name="T9" fmla="*/ 23 h 23"/>
                  <a:gd name="T10" fmla="*/ 98 w 130"/>
                  <a:gd name="T11" fmla="*/ 9 h 23"/>
                  <a:gd name="T12" fmla="*/ 0 w 130"/>
                  <a:gd name="T13" fmla="*/ 8 h 23"/>
                  <a:gd name="T14" fmla="*/ 3 w 130"/>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3"/>
                  <a:gd name="T26" fmla="*/ 130 w 1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3">
                    <a:moveTo>
                      <a:pt x="3" y="0"/>
                    </a:moveTo>
                    <a:lnTo>
                      <a:pt x="99" y="2"/>
                    </a:lnTo>
                    <a:lnTo>
                      <a:pt x="117" y="7"/>
                    </a:lnTo>
                    <a:lnTo>
                      <a:pt x="130" y="15"/>
                    </a:lnTo>
                    <a:lnTo>
                      <a:pt x="129" y="23"/>
                    </a:lnTo>
                    <a:lnTo>
                      <a:pt x="98" y="9"/>
                    </a:lnTo>
                    <a:lnTo>
                      <a:pt x="0" y="8"/>
                    </a:lnTo>
                    <a:lnTo>
                      <a:pt x="3" y="0"/>
                    </a:lnTo>
                    <a:close/>
                  </a:path>
                </a:pathLst>
              </a:custGeom>
              <a:solidFill>
                <a:srgbClr val="00335B"/>
              </a:solidFill>
              <a:ln w="9525">
                <a:noFill/>
                <a:round/>
                <a:headEnd/>
                <a:tailEnd/>
              </a:ln>
            </p:spPr>
            <p:txBody>
              <a:bodyPr/>
              <a:lstStyle/>
              <a:p>
                <a:endParaRPr lang="en-US"/>
              </a:p>
            </p:txBody>
          </p:sp>
          <p:sp>
            <p:nvSpPr>
              <p:cNvPr id="103525" name="Freeform 98"/>
              <p:cNvSpPr>
                <a:spLocks/>
              </p:cNvSpPr>
              <p:nvPr/>
            </p:nvSpPr>
            <p:spPr bwMode="auto">
              <a:xfrm>
                <a:off x="3072" y="3534"/>
                <a:ext cx="17" cy="62"/>
              </a:xfrm>
              <a:custGeom>
                <a:avLst/>
                <a:gdLst>
                  <a:gd name="T0" fmla="*/ 0 w 36"/>
                  <a:gd name="T1" fmla="*/ 17 h 123"/>
                  <a:gd name="T2" fmla="*/ 15 w 36"/>
                  <a:gd name="T3" fmla="*/ 0 h 123"/>
                  <a:gd name="T4" fmla="*/ 36 w 36"/>
                  <a:gd name="T5" fmla="*/ 6 h 123"/>
                  <a:gd name="T6" fmla="*/ 23 w 36"/>
                  <a:gd name="T7" fmla="*/ 25 h 123"/>
                  <a:gd name="T8" fmla="*/ 23 w 36"/>
                  <a:gd name="T9" fmla="*/ 123 h 123"/>
                  <a:gd name="T10" fmla="*/ 0 w 36"/>
                  <a:gd name="T11" fmla="*/ 116 h 123"/>
                  <a:gd name="T12" fmla="*/ 0 w 36"/>
                  <a:gd name="T13" fmla="*/ 17 h 123"/>
                  <a:gd name="T14" fmla="*/ 0 60000 65536"/>
                  <a:gd name="T15" fmla="*/ 0 60000 65536"/>
                  <a:gd name="T16" fmla="*/ 0 60000 65536"/>
                  <a:gd name="T17" fmla="*/ 0 60000 65536"/>
                  <a:gd name="T18" fmla="*/ 0 60000 65536"/>
                  <a:gd name="T19" fmla="*/ 0 60000 65536"/>
                  <a:gd name="T20" fmla="*/ 0 60000 65536"/>
                  <a:gd name="T21" fmla="*/ 0 w 36"/>
                  <a:gd name="T22" fmla="*/ 0 h 123"/>
                  <a:gd name="T23" fmla="*/ 36 w 36"/>
                  <a:gd name="T24" fmla="*/ 123 h 1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23">
                    <a:moveTo>
                      <a:pt x="0" y="17"/>
                    </a:moveTo>
                    <a:lnTo>
                      <a:pt x="15" y="0"/>
                    </a:lnTo>
                    <a:lnTo>
                      <a:pt x="36" y="6"/>
                    </a:lnTo>
                    <a:lnTo>
                      <a:pt x="23" y="25"/>
                    </a:lnTo>
                    <a:lnTo>
                      <a:pt x="23" y="123"/>
                    </a:lnTo>
                    <a:lnTo>
                      <a:pt x="0" y="116"/>
                    </a:lnTo>
                    <a:lnTo>
                      <a:pt x="0" y="17"/>
                    </a:lnTo>
                    <a:close/>
                  </a:path>
                </a:pathLst>
              </a:custGeom>
              <a:solidFill>
                <a:srgbClr val="8C4400"/>
              </a:solidFill>
              <a:ln w="9525">
                <a:noFill/>
                <a:round/>
                <a:headEnd/>
                <a:tailEnd/>
              </a:ln>
            </p:spPr>
            <p:txBody>
              <a:bodyPr/>
              <a:lstStyle/>
              <a:p>
                <a:endParaRPr lang="en-US"/>
              </a:p>
            </p:txBody>
          </p:sp>
          <p:sp>
            <p:nvSpPr>
              <p:cNvPr id="103526" name="Freeform 99"/>
              <p:cNvSpPr>
                <a:spLocks/>
              </p:cNvSpPr>
              <p:nvPr/>
            </p:nvSpPr>
            <p:spPr bwMode="auto">
              <a:xfrm>
                <a:off x="3072" y="3534"/>
                <a:ext cx="17" cy="12"/>
              </a:xfrm>
              <a:custGeom>
                <a:avLst/>
                <a:gdLst>
                  <a:gd name="T0" fmla="*/ 15 w 36"/>
                  <a:gd name="T1" fmla="*/ 0 h 24"/>
                  <a:gd name="T2" fmla="*/ 36 w 36"/>
                  <a:gd name="T3" fmla="*/ 4 h 24"/>
                  <a:gd name="T4" fmla="*/ 21 w 36"/>
                  <a:gd name="T5" fmla="*/ 24 h 24"/>
                  <a:gd name="T6" fmla="*/ 0 w 36"/>
                  <a:gd name="T7" fmla="*/ 21 h 24"/>
                  <a:gd name="T8" fmla="*/ 15 w 36"/>
                  <a:gd name="T9" fmla="*/ 0 h 24"/>
                  <a:gd name="T10" fmla="*/ 0 60000 65536"/>
                  <a:gd name="T11" fmla="*/ 0 60000 65536"/>
                  <a:gd name="T12" fmla="*/ 0 60000 65536"/>
                  <a:gd name="T13" fmla="*/ 0 60000 65536"/>
                  <a:gd name="T14" fmla="*/ 0 60000 65536"/>
                  <a:gd name="T15" fmla="*/ 0 w 36"/>
                  <a:gd name="T16" fmla="*/ 0 h 24"/>
                  <a:gd name="T17" fmla="*/ 36 w 36"/>
                  <a:gd name="T18" fmla="*/ 24 h 24"/>
                </a:gdLst>
                <a:ahLst/>
                <a:cxnLst>
                  <a:cxn ang="T10">
                    <a:pos x="T0" y="T1"/>
                  </a:cxn>
                  <a:cxn ang="T11">
                    <a:pos x="T2" y="T3"/>
                  </a:cxn>
                  <a:cxn ang="T12">
                    <a:pos x="T4" y="T5"/>
                  </a:cxn>
                  <a:cxn ang="T13">
                    <a:pos x="T6" y="T7"/>
                  </a:cxn>
                  <a:cxn ang="T14">
                    <a:pos x="T8" y="T9"/>
                  </a:cxn>
                </a:cxnLst>
                <a:rect l="T15" t="T16" r="T17" b="T18"/>
                <a:pathLst>
                  <a:path w="36" h="24">
                    <a:moveTo>
                      <a:pt x="15" y="0"/>
                    </a:moveTo>
                    <a:lnTo>
                      <a:pt x="36" y="4"/>
                    </a:lnTo>
                    <a:lnTo>
                      <a:pt x="21" y="24"/>
                    </a:lnTo>
                    <a:lnTo>
                      <a:pt x="0" y="21"/>
                    </a:lnTo>
                    <a:lnTo>
                      <a:pt x="15" y="0"/>
                    </a:lnTo>
                    <a:close/>
                  </a:path>
                </a:pathLst>
              </a:custGeom>
              <a:solidFill>
                <a:srgbClr val="B76B05"/>
              </a:solidFill>
              <a:ln w="9525">
                <a:noFill/>
                <a:round/>
                <a:headEnd/>
                <a:tailEnd/>
              </a:ln>
            </p:spPr>
            <p:txBody>
              <a:bodyPr/>
              <a:lstStyle/>
              <a:p>
                <a:endParaRPr lang="en-US"/>
              </a:p>
            </p:txBody>
          </p:sp>
          <p:sp>
            <p:nvSpPr>
              <p:cNvPr id="103527" name="Freeform 100"/>
              <p:cNvSpPr>
                <a:spLocks/>
              </p:cNvSpPr>
              <p:nvPr/>
            </p:nvSpPr>
            <p:spPr bwMode="auto">
              <a:xfrm>
                <a:off x="3071" y="3628"/>
                <a:ext cx="13" cy="69"/>
              </a:xfrm>
              <a:custGeom>
                <a:avLst/>
                <a:gdLst>
                  <a:gd name="T0" fmla="*/ 0 w 25"/>
                  <a:gd name="T1" fmla="*/ 0 h 138"/>
                  <a:gd name="T2" fmla="*/ 25 w 25"/>
                  <a:gd name="T3" fmla="*/ 9 h 138"/>
                  <a:gd name="T4" fmla="*/ 25 w 25"/>
                  <a:gd name="T5" fmla="*/ 138 h 138"/>
                  <a:gd name="T6" fmla="*/ 0 w 25"/>
                  <a:gd name="T7" fmla="*/ 134 h 138"/>
                  <a:gd name="T8" fmla="*/ 0 w 25"/>
                  <a:gd name="T9" fmla="*/ 0 h 138"/>
                  <a:gd name="T10" fmla="*/ 0 60000 65536"/>
                  <a:gd name="T11" fmla="*/ 0 60000 65536"/>
                  <a:gd name="T12" fmla="*/ 0 60000 65536"/>
                  <a:gd name="T13" fmla="*/ 0 60000 65536"/>
                  <a:gd name="T14" fmla="*/ 0 60000 65536"/>
                  <a:gd name="T15" fmla="*/ 0 w 25"/>
                  <a:gd name="T16" fmla="*/ 0 h 138"/>
                  <a:gd name="T17" fmla="*/ 25 w 25"/>
                  <a:gd name="T18" fmla="*/ 138 h 138"/>
                </a:gdLst>
                <a:ahLst/>
                <a:cxnLst>
                  <a:cxn ang="T10">
                    <a:pos x="T0" y="T1"/>
                  </a:cxn>
                  <a:cxn ang="T11">
                    <a:pos x="T2" y="T3"/>
                  </a:cxn>
                  <a:cxn ang="T12">
                    <a:pos x="T4" y="T5"/>
                  </a:cxn>
                  <a:cxn ang="T13">
                    <a:pos x="T6" y="T7"/>
                  </a:cxn>
                  <a:cxn ang="T14">
                    <a:pos x="T8" y="T9"/>
                  </a:cxn>
                </a:cxnLst>
                <a:rect l="T15" t="T16" r="T17" b="T18"/>
                <a:pathLst>
                  <a:path w="25" h="138">
                    <a:moveTo>
                      <a:pt x="0" y="0"/>
                    </a:moveTo>
                    <a:lnTo>
                      <a:pt x="25" y="9"/>
                    </a:lnTo>
                    <a:lnTo>
                      <a:pt x="25" y="138"/>
                    </a:lnTo>
                    <a:lnTo>
                      <a:pt x="0" y="134"/>
                    </a:lnTo>
                    <a:lnTo>
                      <a:pt x="0" y="0"/>
                    </a:lnTo>
                    <a:close/>
                  </a:path>
                </a:pathLst>
              </a:custGeom>
              <a:solidFill>
                <a:srgbClr val="8C4400"/>
              </a:solidFill>
              <a:ln w="9525">
                <a:noFill/>
                <a:round/>
                <a:headEnd/>
                <a:tailEnd/>
              </a:ln>
            </p:spPr>
            <p:txBody>
              <a:bodyPr/>
              <a:lstStyle/>
              <a:p>
                <a:endParaRPr lang="en-US"/>
              </a:p>
            </p:txBody>
          </p:sp>
          <p:sp>
            <p:nvSpPr>
              <p:cNvPr id="103528" name="Freeform 101"/>
              <p:cNvSpPr>
                <a:spLocks/>
              </p:cNvSpPr>
              <p:nvPr/>
            </p:nvSpPr>
            <p:spPr bwMode="auto">
              <a:xfrm>
                <a:off x="3074" y="3621"/>
                <a:ext cx="19" cy="11"/>
              </a:xfrm>
              <a:custGeom>
                <a:avLst/>
                <a:gdLst>
                  <a:gd name="T0" fmla="*/ 0 w 38"/>
                  <a:gd name="T1" fmla="*/ 11 h 21"/>
                  <a:gd name="T2" fmla="*/ 12 w 38"/>
                  <a:gd name="T3" fmla="*/ 0 h 21"/>
                  <a:gd name="T4" fmla="*/ 38 w 38"/>
                  <a:gd name="T5" fmla="*/ 9 h 21"/>
                  <a:gd name="T6" fmla="*/ 16 w 38"/>
                  <a:gd name="T7" fmla="*/ 21 h 21"/>
                  <a:gd name="T8" fmla="*/ 0 w 38"/>
                  <a:gd name="T9" fmla="*/ 11 h 21"/>
                  <a:gd name="T10" fmla="*/ 0 60000 65536"/>
                  <a:gd name="T11" fmla="*/ 0 60000 65536"/>
                  <a:gd name="T12" fmla="*/ 0 60000 65536"/>
                  <a:gd name="T13" fmla="*/ 0 60000 65536"/>
                  <a:gd name="T14" fmla="*/ 0 60000 65536"/>
                  <a:gd name="T15" fmla="*/ 0 w 38"/>
                  <a:gd name="T16" fmla="*/ 0 h 21"/>
                  <a:gd name="T17" fmla="*/ 38 w 38"/>
                  <a:gd name="T18" fmla="*/ 21 h 21"/>
                </a:gdLst>
                <a:ahLst/>
                <a:cxnLst>
                  <a:cxn ang="T10">
                    <a:pos x="T0" y="T1"/>
                  </a:cxn>
                  <a:cxn ang="T11">
                    <a:pos x="T2" y="T3"/>
                  </a:cxn>
                  <a:cxn ang="T12">
                    <a:pos x="T4" y="T5"/>
                  </a:cxn>
                  <a:cxn ang="T13">
                    <a:pos x="T6" y="T7"/>
                  </a:cxn>
                  <a:cxn ang="T14">
                    <a:pos x="T8" y="T9"/>
                  </a:cxn>
                </a:cxnLst>
                <a:rect l="T15" t="T16" r="T17" b="T18"/>
                <a:pathLst>
                  <a:path w="38" h="21">
                    <a:moveTo>
                      <a:pt x="0" y="11"/>
                    </a:moveTo>
                    <a:lnTo>
                      <a:pt x="12" y="0"/>
                    </a:lnTo>
                    <a:lnTo>
                      <a:pt x="38" y="9"/>
                    </a:lnTo>
                    <a:lnTo>
                      <a:pt x="16" y="21"/>
                    </a:lnTo>
                    <a:lnTo>
                      <a:pt x="0" y="11"/>
                    </a:lnTo>
                    <a:close/>
                  </a:path>
                </a:pathLst>
              </a:custGeom>
              <a:solidFill>
                <a:srgbClr val="B76B05"/>
              </a:solidFill>
              <a:ln w="9525">
                <a:noFill/>
                <a:round/>
                <a:headEnd/>
                <a:tailEnd/>
              </a:ln>
            </p:spPr>
            <p:txBody>
              <a:bodyPr/>
              <a:lstStyle/>
              <a:p>
                <a:endParaRPr lang="en-US"/>
              </a:p>
            </p:txBody>
          </p:sp>
          <p:sp>
            <p:nvSpPr>
              <p:cNvPr id="103529" name="Freeform 102"/>
              <p:cNvSpPr>
                <a:spLocks/>
              </p:cNvSpPr>
              <p:nvPr/>
            </p:nvSpPr>
            <p:spPr bwMode="auto">
              <a:xfrm>
                <a:off x="3111" y="3375"/>
                <a:ext cx="38" cy="124"/>
              </a:xfrm>
              <a:custGeom>
                <a:avLst/>
                <a:gdLst>
                  <a:gd name="T0" fmla="*/ 0 w 76"/>
                  <a:gd name="T1" fmla="*/ 37 h 246"/>
                  <a:gd name="T2" fmla="*/ 9 w 76"/>
                  <a:gd name="T3" fmla="*/ 0 h 246"/>
                  <a:gd name="T4" fmla="*/ 59 w 76"/>
                  <a:gd name="T5" fmla="*/ 3 h 246"/>
                  <a:gd name="T6" fmla="*/ 69 w 76"/>
                  <a:gd name="T7" fmla="*/ 43 h 246"/>
                  <a:gd name="T8" fmla="*/ 76 w 76"/>
                  <a:gd name="T9" fmla="*/ 244 h 246"/>
                  <a:gd name="T10" fmla="*/ 42 w 76"/>
                  <a:gd name="T11" fmla="*/ 246 h 246"/>
                  <a:gd name="T12" fmla="*/ 0 w 76"/>
                  <a:gd name="T13" fmla="*/ 244 h 246"/>
                  <a:gd name="T14" fmla="*/ 0 w 76"/>
                  <a:gd name="T15" fmla="*/ 37 h 246"/>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246"/>
                  <a:gd name="T26" fmla="*/ 76 w 76"/>
                  <a:gd name="T27" fmla="*/ 246 h 2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246">
                    <a:moveTo>
                      <a:pt x="0" y="37"/>
                    </a:moveTo>
                    <a:lnTo>
                      <a:pt x="9" y="0"/>
                    </a:lnTo>
                    <a:lnTo>
                      <a:pt x="59" y="3"/>
                    </a:lnTo>
                    <a:lnTo>
                      <a:pt x="69" y="43"/>
                    </a:lnTo>
                    <a:lnTo>
                      <a:pt x="76" y="244"/>
                    </a:lnTo>
                    <a:lnTo>
                      <a:pt x="42" y="246"/>
                    </a:lnTo>
                    <a:lnTo>
                      <a:pt x="0" y="244"/>
                    </a:lnTo>
                    <a:lnTo>
                      <a:pt x="0" y="37"/>
                    </a:lnTo>
                    <a:close/>
                  </a:path>
                </a:pathLst>
              </a:custGeom>
              <a:solidFill>
                <a:srgbClr val="8C4400"/>
              </a:solidFill>
              <a:ln w="9525">
                <a:noFill/>
                <a:round/>
                <a:headEnd/>
                <a:tailEnd/>
              </a:ln>
            </p:spPr>
            <p:txBody>
              <a:bodyPr/>
              <a:lstStyle/>
              <a:p>
                <a:endParaRPr lang="en-US"/>
              </a:p>
            </p:txBody>
          </p:sp>
          <p:sp>
            <p:nvSpPr>
              <p:cNvPr id="103530" name="Freeform 103"/>
              <p:cNvSpPr>
                <a:spLocks/>
              </p:cNvSpPr>
              <p:nvPr/>
            </p:nvSpPr>
            <p:spPr bwMode="auto">
              <a:xfrm>
                <a:off x="3116" y="2952"/>
                <a:ext cx="25" cy="361"/>
              </a:xfrm>
              <a:custGeom>
                <a:avLst/>
                <a:gdLst>
                  <a:gd name="T0" fmla="*/ 7 w 49"/>
                  <a:gd name="T1" fmla="*/ 0 h 722"/>
                  <a:gd name="T2" fmla="*/ 38 w 49"/>
                  <a:gd name="T3" fmla="*/ 0 h 722"/>
                  <a:gd name="T4" fmla="*/ 49 w 49"/>
                  <a:gd name="T5" fmla="*/ 721 h 722"/>
                  <a:gd name="T6" fmla="*/ 0 w 49"/>
                  <a:gd name="T7" fmla="*/ 722 h 722"/>
                  <a:gd name="T8" fmla="*/ 7 w 49"/>
                  <a:gd name="T9" fmla="*/ 0 h 722"/>
                  <a:gd name="T10" fmla="*/ 0 60000 65536"/>
                  <a:gd name="T11" fmla="*/ 0 60000 65536"/>
                  <a:gd name="T12" fmla="*/ 0 60000 65536"/>
                  <a:gd name="T13" fmla="*/ 0 60000 65536"/>
                  <a:gd name="T14" fmla="*/ 0 60000 65536"/>
                  <a:gd name="T15" fmla="*/ 0 w 49"/>
                  <a:gd name="T16" fmla="*/ 0 h 722"/>
                  <a:gd name="T17" fmla="*/ 49 w 49"/>
                  <a:gd name="T18" fmla="*/ 722 h 722"/>
                </a:gdLst>
                <a:ahLst/>
                <a:cxnLst>
                  <a:cxn ang="T10">
                    <a:pos x="T0" y="T1"/>
                  </a:cxn>
                  <a:cxn ang="T11">
                    <a:pos x="T2" y="T3"/>
                  </a:cxn>
                  <a:cxn ang="T12">
                    <a:pos x="T4" y="T5"/>
                  </a:cxn>
                  <a:cxn ang="T13">
                    <a:pos x="T6" y="T7"/>
                  </a:cxn>
                  <a:cxn ang="T14">
                    <a:pos x="T8" y="T9"/>
                  </a:cxn>
                </a:cxnLst>
                <a:rect l="T15" t="T16" r="T17" b="T18"/>
                <a:pathLst>
                  <a:path w="49" h="722">
                    <a:moveTo>
                      <a:pt x="7" y="0"/>
                    </a:moveTo>
                    <a:lnTo>
                      <a:pt x="38" y="0"/>
                    </a:lnTo>
                    <a:lnTo>
                      <a:pt x="49" y="721"/>
                    </a:lnTo>
                    <a:lnTo>
                      <a:pt x="0" y="722"/>
                    </a:lnTo>
                    <a:lnTo>
                      <a:pt x="7" y="0"/>
                    </a:lnTo>
                    <a:close/>
                  </a:path>
                </a:pathLst>
              </a:custGeom>
              <a:solidFill>
                <a:srgbClr val="8C4400"/>
              </a:solidFill>
              <a:ln w="9525">
                <a:noFill/>
                <a:round/>
                <a:headEnd/>
                <a:tailEnd/>
              </a:ln>
            </p:spPr>
            <p:txBody>
              <a:bodyPr/>
              <a:lstStyle/>
              <a:p>
                <a:endParaRPr lang="en-US"/>
              </a:p>
            </p:txBody>
          </p:sp>
          <p:sp>
            <p:nvSpPr>
              <p:cNvPr id="103531" name="Freeform 104"/>
              <p:cNvSpPr>
                <a:spLocks/>
              </p:cNvSpPr>
              <p:nvPr/>
            </p:nvSpPr>
            <p:spPr bwMode="auto">
              <a:xfrm>
                <a:off x="3118" y="3378"/>
                <a:ext cx="24" cy="121"/>
              </a:xfrm>
              <a:custGeom>
                <a:avLst/>
                <a:gdLst>
                  <a:gd name="T0" fmla="*/ 0 w 48"/>
                  <a:gd name="T1" fmla="*/ 35 h 242"/>
                  <a:gd name="T2" fmla="*/ 5 w 48"/>
                  <a:gd name="T3" fmla="*/ 0 h 242"/>
                  <a:gd name="T4" fmla="*/ 38 w 48"/>
                  <a:gd name="T5" fmla="*/ 1 h 242"/>
                  <a:gd name="T6" fmla="*/ 46 w 48"/>
                  <a:gd name="T7" fmla="*/ 33 h 242"/>
                  <a:gd name="T8" fmla="*/ 48 w 48"/>
                  <a:gd name="T9" fmla="*/ 238 h 242"/>
                  <a:gd name="T10" fmla="*/ 31 w 48"/>
                  <a:gd name="T11" fmla="*/ 242 h 242"/>
                  <a:gd name="T12" fmla="*/ 0 w 48"/>
                  <a:gd name="T13" fmla="*/ 242 h 242"/>
                  <a:gd name="T14" fmla="*/ 0 w 48"/>
                  <a:gd name="T15" fmla="*/ 35 h 24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242"/>
                  <a:gd name="T26" fmla="*/ 48 w 48"/>
                  <a:gd name="T27" fmla="*/ 242 h 2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242">
                    <a:moveTo>
                      <a:pt x="0" y="35"/>
                    </a:moveTo>
                    <a:lnTo>
                      <a:pt x="5" y="0"/>
                    </a:lnTo>
                    <a:lnTo>
                      <a:pt x="38" y="1"/>
                    </a:lnTo>
                    <a:lnTo>
                      <a:pt x="46" y="33"/>
                    </a:lnTo>
                    <a:lnTo>
                      <a:pt x="48" y="238"/>
                    </a:lnTo>
                    <a:lnTo>
                      <a:pt x="31" y="242"/>
                    </a:lnTo>
                    <a:lnTo>
                      <a:pt x="0" y="242"/>
                    </a:lnTo>
                    <a:lnTo>
                      <a:pt x="0" y="35"/>
                    </a:lnTo>
                    <a:close/>
                  </a:path>
                </a:pathLst>
              </a:custGeom>
              <a:solidFill>
                <a:srgbClr val="B76B05"/>
              </a:solidFill>
              <a:ln w="9525">
                <a:noFill/>
                <a:round/>
                <a:headEnd/>
                <a:tailEnd/>
              </a:ln>
            </p:spPr>
            <p:txBody>
              <a:bodyPr/>
              <a:lstStyle/>
              <a:p>
                <a:endParaRPr lang="en-US"/>
              </a:p>
            </p:txBody>
          </p:sp>
          <p:sp>
            <p:nvSpPr>
              <p:cNvPr id="103532" name="Freeform 105"/>
              <p:cNvSpPr>
                <a:spLocks/>
              </p:cNvSpPr>
              <p:nvPr/>
            </p:nvSpPr>
            <p:spPr bwMode="auto">
              <a:xfrm>
                <a:off x="3122" y="2956"/>
                <a:ext cx="16" cy="356"/>
              </a:xfrm>
              <a:custGeom>
                <a:avLst/>
                <a:gdLst>
                  <a:gd name="T0" fmla="*/ 7 w 33"/>
                  <a:gd name="T1" fmla="*/ 0 h 713"/>
                  <a:gd name="T2" fmla="*/ 20 w 33"/>
                  <a:gd name="T3" fmla="*/ 3 h 713"/>
                  <a:gd name="T4" fmla="*/ 33 w 33"/>
                  <a:gd name="T5" fmla="*/ 713 h 713"/>
                  <a:gd name="T6" fmla="*/ 16 w 33"/>
                  <a:gd name="T7" fmla="*/ 713 h 713"/>
                  <a:gd name="T8" fmla="*/ 0 w 33"/>
                  <a:gd name="T9" fmla="*/ 713 h 713"/>
                  <a:gd name="T10" fmla="*/ 7 w 33"/>
                  <a:gd name="T11" fmla="*/ 0 h 713"/>
                  <a:gd name="T12" fmla="*/ 0 60000 65536"/>
                  <a:gd name="T13" fmla="*/ 0 60000 65536"/>
                  <a:gd name="T14" fmla="*/ 0 60000 65536"/>
                  <a:gd name="T15" fmla="*/ 0 60000 65536"/>
                  <a:gd name="T16" fmla="*/ 0 60000 65536"/>
                  <a:gd name="T17" fmla="*/ 0 60000 65536"/>
                  <a:gd name="T18" fmla="*/ 0 w 33"/>
                  <a:gd name="T19" fmla="*/ 0 h 713"/>
                  <a:gd name="T20" fmla="*/ 33 w 33"/>
                  <a:gd name="T21" fmla="*/ 713 h 713"/>
                </a:gdLst>
                <a:ahLst/>
                <a:cxnLst>
                  <a:cxn ang="T12">
                    <a:pos x="T0" y="T1"/>
                  </a:cxn>
                  <a:cxn ang="T13">
                    <a:pos x="T2" y="T3"/>
                  </a:cxn>
                  <a:cxn ang="T14">
                    <a:pos x="T4" y="T5"/>
                  </a:cxn>
                  <a:cxn ang="T15">
                    <a:pos x="T6" y="T7"/>
                  </a:cxn>
                  <a:cxn ang="T16">
                    <a:pos x="T8" y="T9"/>
                  </a:cxn>
                  <a:cxn ang="T17">
                    <a:pos x="T10" y="T11"/>
                  </a:cxn>
                </a:cxnLst>
                <a:rect l="T18" t="T19" r="T20" b="T21"/>
                <a:pathLst>
                  <a:path w="33" h="713">
                    <a:moveTo>
                      <a:pt x="7" y="0"/>
                    </a:moveTo>
                    <a:lnTo>
                      <a:pt x="20" y="3"/>
                    </a:lnTo>
                    <a:lnTo>
                      <a:pt x="33" y="713"/>
                    </a:lnTo>
                    <a:lnTo>
                      <a:pt x="16" y="713"/>
                    </a:lnTo>
                    <a:lnTo>
                      <a:pt x="0" y="713"/>
                    </a:lnTo>
                    <a:lnTo>
                      <a:pt x="7" y="0"/>
                    </a:lnTo>
                    <a:close/>
                  </a:path>
                </a:pathLst>
              </a:custGeom>
              <a:solidFill>
                <a:srgbClr val="B76B05"/>
              </a:solidFill>
              <a:ln w="9525">
                <a:noFill/>
                <a:round/>
                <a:headEnd/>
                <a:tailEnd/>
              </a:ln>
            </p:spPr>
            <p:txBody>
              <a:bodyPr/>
              <a:lstStyle/>
              <a:p>
                <a:endParaRPr lang="en-US"/>
              </a:p>
            </p:txBody>
          </p:sp>
          <p:sp>
            <p:nvSpPr>
              <p:cNvPr id="103533" name="Freeform 106"/>
              <p:cNvSpPr>
                <a:spLocks/>
              </p:cNvSpPr>
              <p:nvPr/>
            </p:nvSpPr>
            <p:spPr bwMode="auto">
              <a:xfrm>
                <a:off x="3123" y="3379"/>
                <a:ext cx="15" cy="118"/>
              </a:xfrm>
              <a:custGeom>
                <a:avLst/>
                <a:gdLst>
                  <a:gd name="T0" fmla="*/ 25 w 29"/>
                  <a:gd name="T1" fmla="*/ 2 h 236"/>
                  <a:gd name="T2" fmla="*/ 29 w 29"/>
                  <a:gd name="T3" fmla="*/ 236 h 236"/>
                  <a:gd name="T4" fmla="*/ 0 w 29"/>
                  <a:gd name="T5" fmla="*/ 236 h 236"/>
                  <a:gd name="T6" fmla="*/ 2 w 29"/>
                  <a:gd name="T7" fmla="*/ 0 h 236"/>
                  <a:gd name="T8" fmla="*/ 25 w 29"/>
                  <a:gd name="T9" fmla="*/ 2 h 236"/>
                  <a:gd name="T10" fmla="*/ 0 60000 65536"/>
                  <a:gd name="T11" fmla="*/ 0 60000 65536"/>
                  <a:gd name="T12" fmla="*/ 0 60000 65536"/>
                  <a:gd name="T13" fmla="*/ 0 60000 65536"/>
                  <a:gd name="T14" fmla="*/ 0 60000 65536"/>
                  <a:gd name="T15" fmla="*/ 0 w 29"/>
                  <a:gd name="T16" fmla="*/ 0 h 236"/>
                  <a:gd name="T17" fmla="*/ 29 w 29"/>
                  <a:gd name="T18" fmla="*/ 236 h 236"/>
                </a:gdLst>
                <a:ahLst/>
                <a:cxnLst>
                  <a:cxn ang="T10">
                    <a:pos x="T0" y="T1"/>
                  </a:cxn>
                  <a:cxn ang="T11">
                    <a:pos x="T2" y="T3"/>
                  </a:cxn>
                  <a:cxn ang="T12">
                    <a:pos x="T4" y="T5"/>
                  </a:cxn>
                  <a:cxn ang="T13">
                    <a:pos x="T6" y="T7"/>
                  </a:cxn>
                  <a:cxn ang="T14">
                    <a:pos x="T8" y="T9"/>
                  </a:cxn>
                </a:cxnLst>
                <a:rect l="T15" t="T16" r="T17" b="T18"/>
                <a:pathLst>
                  <a:path w="29" h="236">
                    <a:moveTo>
                      <a:pt x="25" y="2"/>
                    </a:moveTo>
                    <a:lnTo>
                      <a:pt x="29" y="236"/>
                    </a:lnTo>
                    <a:lnTo>
                      <a:pt x="0" y="236"/>
                    </a:lnTo>
                    <a:lnTo>
                      <a:pt x="2" y="0"/>
                    </a:lnTo>
                    <a:lnTo>
                      <a:pt x="25" y="2"/>
                    </a:lnTo>
                    <a:close/>
                  </a:path>
                </a:pathLst>
              </a:custGeom>
              <a:solidFill>
                <a:srgbClr val="D18E00"/>
              </a:solidFill>
              <a:ln w="9525">
                <a:noFill/>
                <a:round/>
                <a:headEnd/>
                <a:tailEnd/>
              </a:ln>
            </p:spPr>
            <p:txBody>
              <a:bodyPr/>
              <a:lstStyle/>
              <a:p>
                <a:endParaRPr lang="en-US"/>
              </a:p>
            </p:txBody>
          </p:sp>
          <p:sp>
            <p:nvSpPr>
              <p:cNvPr id="103534" name="Freeform 107"/>
              <p:cNvSpPr>
                <a:spLocks/>
              </p:cNvSpPr>
              <p:nvPr/>
            </p:nvSpPr>
            <p:spPr bwMode="auto">
              <a:xfrm>
                <a:off x="3123" y="2957"/>
                <a:ext cx="12" cy="356"/>
              </a:xfrm>
              <a:custGeom>
                <a:avLst/>
                <a:gdLst>
                  <a:gd name="T0" fmla="*/ 12 w 24"/>
                  <a:gd name="T1" fmla="*/ 0 h 712"/>
                  <a:gd name="T2" fmla="*/ 24 w 24"/>
                  <a:gd name="T3" fmla="*/ 709 h 712"/>
                  <a:gd name="T4" fmla="*/ 0 w 24"/>
                  <a:gd name="T5" fmla="*/ 712 h 712"/>
                  <a:gd name="T6" fmla="*/ 2 w 24"/>
                  <a:gd name="T7" fmla="*/ 1 h 712"/>
                  <a:gd name="T8" fmla="*/ 12 w 24"/>
                  <a:gd name="T9" fmla="*/ 0 h 712"/>
                  <a:gd name="T10" fmla="*/ 0 60000 65536"/>
                  <a:gd name="T11" fmla="*/ 0 60000 65536"/>
                  <a:gd name="T12" fmla="*/ 0 60000 65536"/>
                  <a:gd name="T13" fmla="*/ 0 60000 65536"/>
                  <a:gd name="T14" fmla="*/ 0 60000 65536"/>
                  <a:gd name="T15" fmla="*/ 0 w 24"/>
                  <a:gd name="T16" fmla="*/ 0 h 712"/>
                  <a:gd name="T17" fmla="*/ 24 w 24"/>
                  <a:gd name="T18" fmla="*/ 712 h 712"/>
                </a:gdLst>
                <a:ahLst/>
                <a:cxnLst>
                  <a:cxn ang="T10">
                    <a:pos x="T0" y="T1"/>
                  </a:cxn>
                  <a:cxn ang="T11">
                    <a:pos x="T2" y="T3"/>
                  </a:cxn>
                  <a:cxn ang="T12">
                    <a:pos x="T4" y="T5"/>
                  </a:cxn>
                  <a:cxn ang="T13">
                    <a:pos x="T6" y="T7"/>
                  </a:cxn>
                  <a:cxn ang="T14">
                    <a:pos x="T8" y="T9"/>
                  </a:cxn>
                </a:cxnLst>
                <a:rect l="T15" t="T16" r="T17" b="T18"/>
                <a:pathLst>
                  <a:path w="24" h="712">
                    <a:moveTo>
                      <a:pt x="12" y="0"/>
                    </a:moveTo>
                    <a:lnTo>
                      <a:pt x="24" y="709"/>
                    </a:lnTo>
                    <a:lnTo>
                      <a:pt x="0" y="712"/>
                    </a:lnTo>
                    <a:lnTo>
                      <a:pt x="2" y="1"/>
                    </a:lnTo>
                    <a:lnTo>
                      <a:pt x="12" y="0"/>
                    </a:lnTo>
                    <a:close/>
                  </a:path>
                </a:pathLst>
              </a:custGeom>
              <a:solidFill>
                <a:srgbClr val="D18E00"/>
              </a:solidFill>
              <a:ln w="9525">
                <a:noFill/>
                <a:round/>
                <a:headEnd/>
                <a:tailEnd/>
              </a:ln>
            </p:spPr>
            <p:txBody>
              <a:bodyPr/>
              <a:lstStyle/>
              <a:p>
                <a:endParaRPr lang="en-US"/>
              </a:p>
            </p:txBody>
          </p:sp>
          <p:sp>
            <p:nvSpPr>
              <p:cNvPr id="103535" name="Freeform 108"/>
              <p:cNvSpPr>
                <a:spLocks/>
              </p:cNvSpPr>
              <p:nvPr/>
            </p:nvSpPr>
            <p:spPr bwMode="auto">
              <a:xfrm>
                <a:off x="3129" y="3381"/>
                <a:ext cx="5" cy="116"/>
              </a:xfrm>
              <a:custGeom>
                <a:avLst/>
                <a:gdLst>
                  <a:gd name="T0" fmla="*/ 8 w 10"/>
                  <a:gd name="T1" fmla="*/ 0 h 234"/>
                  <a:gd name="T2" fmla="*/ 10 w 10"/>
                  <a:gd name="T3" fmla="*/ 234 h 234"/>
                  <a:gd name="T4" fmla="*/ 0 w 10"/>
                  <a:gd name="T5" fmla="*/ 234 h 234"/>
                  <a:gd name="T6" fmla="*/ 0 w 10"/>
                  <a:gd name="T7" fmla="*/ 6 h 234"/>
                  <a:gd name="T8" fmla="*/ 8 w 10"/>
                  <a:gd name="T9" fmla="*/ 0 h 234"/>
                  <a:gd name="T10" fmla="*/ 0 60000 65536"/>
                  <a:gd name="T11" fmla="*/ 0 60000 65536"/>
                  <a:gd name="T12" fmla="*/ 0 60000 65536"/>
                  <a:gd name="T13" fmla="*/ 0 60000 65536"/>
                  <a:gd name="T14" fmla="*/ 0 60000 65536"/>
                  <a:gd name="T15" fmla="*/ 0 w 10"/>
                  <a:gd name="T16" fmla="*/ 0 h 234"/>
                  <a:gd name="T17" fmla="*/ 10 w 10"/>
                  <a:gd name="T18" fmla="*/ 234 h 234"/>
                </a:gdLst>
                <a:ahLst/>
                <a:cxnLst>
                  <a:cxn ang="T10">
                    <a:pos x="T0" y="T1"/>
                  </a:cxn>
                  <a:cxn ang="T11">
                    <a:pos x="T2" y="T3"/>
                  </a:cxn>
                  <a:cxn ang="T12">
                    <a:pos x="T4" y="T5"/>
                  </a:cxn>
                  <a:cxn ang="T13">
                    <a:pos x="T6" y="T7"/>
                  </a:cxn>
                  <a:cxn ang="T14">
                    <a:pos x="T8" y="T9"/>
                  </a:cxn>
                </a:cxnLst>
                <a:rect l="T15" t="T16" r="T17" b="T18"/>
                <a:pathLst>
                  <a:path w="10" h="234">
                    <a:moveTo>
                      <a:pt x="8" y="0"/>
                    </a:moveTo>
                    <a:lnTo>
                      <a:pt x="10" y="234"/>
                    </a:lnTo>
                    <a:lnTo>
                      <a:pt x="0" y="234"/>
                    </a:lnTo>
                    <a:lnTo>
                      <a:pt x="0" y="6"/>
                    </a:lnTo>
                    <a:lnTo>
                      <a:pt x="8" y="0"/>
                    </a:lnTo>
                    <a:close/>
                  </a:path>
                </a:pathLst>
              </a:custGeom>
              <a:solidFill>
                <a:srgbClr val="FFC900"/>
              </a:solidFill>
              <a:ln w="9525">
                <a:noFill/>
                <a:round/>
                <a:headEnd/>
                <a:tailEnd/>
              </a:ln>
            </p:spPr>
            <p:txBody>
              <a:bodyPr/>
              <a:lstStyle/>
              <a:p>
                <a:endParaRPr lang="en-US"/>
              </a:p>
            </p:txBody>
          </p:sp>
          <p:sp>
            <p:nvSpPr>
              <p:cNvPr id="103536" name="Freeform 109"/>
              <p:cNvSpPr>
                <a:spLocks/>
              </p:cNvSpPr>
              <p:nvPr/>
            </p:nvSpPr>
            <p:spPr bwMode="auto">
              <a:xfrm>
                <a:off x="3126" y="2960"/>
                <a:ext cx="5" cy="351"/>
              </a:xfrm>
              <a:custGeom>
                <a:avLst/>
                <a:gdLst>
                  <a:gd name="T0" fmla="*/ 6 w 11"/>
                  <a:gd name="T1" fmla="*/ 0 h 702"/>
                  <a:gd name="T2" fmla="*/ 11 w 11"/>
                  <a:gd name="T3" fmla="*/ 702 h 702"/>
                  <a:gd name="T4" fmla="*/ 0 w 11"/>
                  <a:gd name="T5" fmla="*/ 702 h 702"/>
                  <a:gd name="T6" fmla="*/ 0 w 11"/>
                  <a:gd name="T7" fmla="*/ 18 h 702"/>
                  <a:gd name="T8" fmla="*/ 6 w 11"/>
                  <a:gd name="T9" fmla="*/ 0 h 702"/>
                  <a:gd name="T10" fmla="*/ 0 60000 65536"/>
                  <a:gd name="T11" fmla="*/ 0 60000 65536"/>
                  <a:gd name="T12" fmla="*/ 0 60000 65536"/>
                  <a:gd name="T13" fmla="*/ 0 60000 65536"/>
                  <a:gd name="T14" fmla="*/ 0 60000 65536"/>
                  <a:gd name="T15" fmla="*/ 0 w 11"/>
                  <a:gd name="T16" fmla="*/ 0 h 702"/>
                  <a:gd name="T17" fmla="*/ 11 w 11"/>
                  <a:gd name="T18" fmla="*/ 702 h 702"/>
                </a:gdLst>
                <a:ahLst/>
                <a:cxnLst>
                  <a:cxn ang="T10">
                    <a:pos x="T0" y="T1"/>
                  </a:cxn>
                  <a:cxn ang="T11">
                    <a:pos x="T2" y="T3"/>
                  </a:cxn>
                  <a:cxn ang="T12">
                    <a:pos x="T4" y="T5"/>
                  </a:cxn>
                  <a:cxn ang="T13">
                    <a:pos x="T6" y="T7"/>
                  </a:cxn>
                  <a:cxn ang="T14">
                    <a:pos x="T8" y="T9"/>
                  </a:cxn>
                </a:cxnLst>
                <a:rect l="T15" t="T16" r="T17" b="T18"/>
                <a:pathLst>
                  <a:path w="11" h="702">
                    <a:moveTo>
                      <a:pt x="6" y="0"/>
                    </a:moveTo>
                    <a:lnTo>
                      <a:pt x="11" y="702"/>
                    </a:lnTo>
                    <a:lnTo>
                      <a:pt x="0" y="702"/>
                    </a:lnTo>
                    <a:lnTo>
                      <a:pt x="0" y="18"/>
                    </a:lnTo>
                    <a:lnTo>
                      <a:pt x="6" y="0"/>
                    </a:lnTo>
                    <a:close/>
                  </a:path>
                </a:pathLst>
              </a:custGeom>
              <a:solidFill>
                <a:srgbClr val="FFC900"/>
              </a:solidFill>
              <a:ln w="9525">
                <a:noFill/>
                <a:round/>
                <a:headEnd/>
                <a:tailEnd/>
              </a:ln>
            </p:spPr>
            <p:txBody>
              <a:bodyPr/>
              <a:lstStyle/>
              <a:p>
                <a:endParaRPr lang="en-US"/>
              </a:p>
            </p:txBody>
          </p:sp>
          <p:sp>
            <p:nvSpPr>
              <p:cNvPr id="103537" name="Freeform 110"/>
              <p:cNvSpPr>
                <a:spLocks/>
              </p:cNvSpPr>
              <p:nvPr/>
            </p:nvSpPr>
            <p:spPr bwMode="auto">
              <a:xfrm>
                <a:off x="3116" y="3323"/>
                <a:ext cx="26" cy="5"/>
              </a:xfrm>
              <a:custGeom>
                <a:avLst/>
                <a:gdLst>
                  <a:gd name="T0" fmla="*/ 0 w 52"/>
                  <a:gd name="T1" fmla="*/ 1 h 10"/>
                  <a:gd name="T2" fmla="*/ 6 w 52"/>
                  <a:gd name="T3" fmla="*/ 1 h 10"/>
                  <a:gd name="T4" fmla="*/ 12 w 52"/>
                  <a:gd name="T5" fmla="*/ 0 h 10"/>
                  <a:gd name="T6" fmla="*/ 19 w 52"/>
                  <a:gd name="T7" fmla="*/ 0 h 10"/>
                  <a:gd name="T8" fmla="*/ 26 w 52"/>
                  <a:gd name="T9" fmla="*/ 0 h 10"/>
                  <a:gd name="T10" fmla="*/ 33 w 52"/>
                  <a:gd name="T11" fmla="*/ 0 h 10"/>
                  <a:gd name="T12" fmla="*/ 40 w 52"/>
                  <a:gd name="T13" fmla="*/ 0 h 10"/>
                  <a:gd name="T14" fmla="*/ 46 w 52"/>
                  <a:gd name="T15" fmla="*/ 0 h 10"/>
                  <a:gd name="T16" fmla="*/ 52 w 52"/>
                  <a:gd name="T17" fmla="*/ 0 h 10"/>
                  <a:gd name="T18" fmla="*/ 52 w 52"/>
                  <a:gd name="T19" fmla="*/ 10 h 10"/>
                  <a:gd name="T20" fmla="*/ 46 w 52"/>
                  <a:gd name="T21" fmla="*/ 10 h 10"/>
                  <a:gd name="T22" fmla="*/ 40 w 52"/>
                  <a:gd name="T23" fmla="*/ 10 h 10"/>
                  <a:gd name="T24" fmla="*/ 33 w 52"/>
                  <a:gd name="T25" fmla="*/ 10 h 10"/>
                  <a:gd name="T26" fmla="*/ 26 w 52"/>
                  <a:gd name="T27" fmla="*/ 10 h 10"/>
                  <a:gd name="T28" fmla="*/ 19 w 52"/>
                  <a:gd name="T29" fmla="*/ 10 h 10"/>
                  <a:gd name="T30" fmla="*/ 12 w 52"/>
                  <a:gd name="T31" fmla="*/ 10 h 10"/>
                  <a:gd name="T32" fmla="*/ 6 w 52"/>
                  <a:gd name="T33" fmla="*/ 10 h 10"/>
                  <a:gd name="T34" fmla="*/ 0 w 52"/>
                  <a:gd name="T35" fmla="*/ 10 h 10"/>
                  <a:gd name="T36" fmla="*/ 0 w 52"/>
                  <a:gd name="T37" fmla="*/ 1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10"/>
                  <a:gd name="T59" fmla="*/ 52 w 52"/>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10">
                    <a:moveTo>
                      <a:pt x="0" y="1"/>
                    </a:moveTo>
                    <a:lnTo>
                      <a:pt x="6" y="1"/>
                    </a:lnTo>
                    <a:lnTo>
                      <a:pt x="12" y="0"/>
                    </a:lnTo>
                    <a:lnTo>
                      <a:pt x="19" y="0"/>
                    </a:lnTo>
                    <a:lnTo>
                      <a:pt x="26" y="0"/>
                    </a:lnTo>
                    <a:lnTo>
                      <a:pt x="33" y="0"/>
                    </a:lnTo>
                    <a:lnTo>
                      <a:pt x="40" y="0"/>
                    </a:lnTo>
                    <a:lnTo>
                      <a:pt x="46" y="0"/>
                    </a:lnTo>
                    <a:lnTo>
                      <a:pt x="52" y="0"/>
                    </a:lnTo>
                    <a:lnTo>
                      <a:pt x="52" y="10"/>
                    </a:lnTo>
                    <a:lnTo>
                      <a:pt x="46" y="10"/>
                    </a:lnTo>
                    <a:lnTo>
                      <a:pt x="40" y="10"/>
                    </a:lnTo>
                    <a:lnTo>
                      <a:pt x="33" y="10"/>
                    </a:lnTo>
                    <a:lnTo>
                      <a:pt x="26" y="10"/>
                    </a:lnTo>
                    <a:lnTo>
                      <a:pt x="19" y="10"/>
                    </a:lnTo>
                    <a:lnTo>
                      <a:pt x="12" y="10"/>
                    </a:lnTo>
                    <a:lnTo>
                      <a:pt x="6" y="10"/>
                    </a:lnTo>
                    <a:lnTo>
                      <a:pt x="0" y="10"/>
                    </a:lnTo>
                    <a:lnTo>
                      <a:pt x="0" y="1"/>
                    </a:lnTo>
                    <a:close/>
                  </a:path>
                </a:pathLst>
              </a:custGeom>
              <a:solidFill>
                <a:srgbClr val="B76B05"/>
              </a:solidFill>
              <a:ln w="9525">
                <a:noFill/>
                <a:round/>
                <a:headEnd/>
                <a:tailEnd/>
              </a:ln>
            </p:spPr>
            <p:txBody>
              <a:bodyPr/>
              <a:lstStyle/>
              <a:p>
                <a:endParaRPr lang="en-US"/>
              </a:p>
            </p:txBody>
          </p:sp>
          <p:sp>
            <p:nvSpPr>
              <p:cNvPr id="103538" name="Freeform 111"/>
              <p:cNvSpPr>
                <a:spLocks/>
              </p:cNvSpPr>
              <p:nvPr/>
            </p:nvSpPr>
            <p:spPr bwMode="auto">
              <a:xfrm>
                <a:off x="3116" y="3335"/>
                <a:ext cx="26" cy="5"/>
              </a:xfrm>
              <a:custGeom>
                <a:avLst/>
                <a:gdLst>
                  <a:gd name="T0" fmla="*/ 0 w 52"/>
                  <a:gd name="T1" fmla="*/ 1 h 10"/>
                  <a:gd name="T2" fmla="*/ 6 w 52"/>
                  <a:gd name="T3" fmla="*/ 1 h 10"/>
                  <a:gd name="T4" fmla="*/ 12 w 52"/>
                  <a:gd name="T5" fmla="*/ 0 h 10"/>
                  <a:gd name="T6" fmla="*/ 19 w 52"/>
                  <a:gd name="T7" fmla="*/ 0 h 10"/>
                  <a:gd name="T8" fmla="*/ 26 w 52"/>
                  <a:gd name="T9" fmla="*/ 0 h 10"/>
                  <a:gd name="T10" fmla="*/ 33 w 52"/>
                  <a:gd name="T11" fmla="*/ 0 h 10"/>
                  <a:gd name="T12" fmla="*/ 40 w 52"/>
                  <a:gd name="T13" fmla="*/ 0 h 10"/>
                  <a:gd name="T14" fmla="*/ 46 w 52"/>
                  <a:gd name="T15" fmla="*/ 0 h 10"/>
                  <a:gd name="T16" fmla="*/ 52 w 52"/>
                  <a:gd name="T17" fmla="*/ 0 h 10"/>
                  <a:gd name="T18" fmla="*/ 52 w 52"/>
                  <a:gd name="T19" fmla="*/ 10 h 10"/>
                  <a:gd name="T20" fmla="*/ 46 w 52"/>
                  <a:gd name="T21" fmla="*/ 10 h 10"/>
                  <a:gd name="T22" fmla="*/ 40 w 52"/>
                  <a:gd name="T23" fmla="*/ 10 h 10"/>
                  <a:gd name="T24" fmla="*/ 33 w 52"/>
                  <a:gd name="T25" fmla="*/ 10 h 10"/>
                  <a:gd name="T26" fmla="*/ 26 w 52"/>
                  <a:gd name="T27" fmla="*/ 10 h 10"/>
                  <a:gd name="T28" fmla="*/ 19 w 52"/>
                  <a:gd name="T29" fmla="*/ 10 h 10"/>
                  <a:gd name="T30" fmla="*/ 12 w 52"/>
                  <a:gd name="T31" fmla="*/ 10 h 10"/>
                  <a:gd name="T32" fmla="*/ 6 w 52"/>
                  <a:gd name="T33" fmla="*/ 10 h 10"/>
                  <a:gd name="T34" fmla="*/ 0 w 52"/>
                  <a:gd name="T35" fmla="*/ 10 h 10"/>
                  <a:gd name="T36" fmla="*/ 0 w 52"/>
                  <a:gd name="T37" fmla="*/ 1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10"/>
                  <a:gd name="T59" fmla="*/ 52 w 52"/>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10">
                    <a:moveTo>
                      <a:pt x="0" y="1"/>
                    </a:moveTo>
                    <a:lnTo>
                      <a:pt x="6" y="1"/>
                    </a:lnTo>
                    <a:lnTo>
                      <a:pt x="12" y="0"/>
                    </a:lnTo>
                    <a:lnTo>
                      <a:pt x="19" y="0"/>
                    </a:lnTo>
                    <a:lnTo>
                      <a:pt x="26" y="0"/>
                    </a:lnTo>
                    <a:lnTo>
                      <a:pt x="33" y="0"/>
                    </a:lnTo>
                    <a:lnTo>
                      <a:pt x="40" y="0"/>
                    </a:lnTo>
                    <a:lnTo>
                      <a:pt x="46" y="0"/>
                    </a:lnTo>
                    <a:lnTo>
                      <a:pt x="52" y="0"/>
                    </a:lnTo>
                    <a:lnTo>
                      <a:pt x="52" y="10"/>
                    </a:lnTo>
                    <a:lnTo>
                      <a:pt x="46" y="10"/>
                    </a:lnTo>
                    <a:lnTo>
                      <a:pt x="40" y="10"/>
                    </a:lnTo>
                    <a:lnTo>
                      <a:pt x="33" y="10"/>
                    </a:lnTo>
                    <a:lnTo>
                      <a:pt x="26" y="10"/>
                    </a:lnTo>
                    <a:lnTo>
                      <a:pt x="19" y="10"/>
                    </a:lnTo>
                    <a:lnTo>
                      <a:pt x="12" y="10"/>
                    </a:lnTo>
                    <a:lnTo>
                      <a:pt x="6" y="10"/>
                    </a:lnTo>
                    <a:lnTo>
                      <a:pt x="0" y="10"/>
                    </a:lnTo>
                    <a:lnTo>
                      <a:pt x="0" y="1"/>
                    </a:lnTo>
                    <a:close/>
                  </a:path>
                </a:pathLst>
              </a:custGeom>
              <a:solidFill>
                <a:srgbClr val="B76B05"/>
              </a:solidFill>
              <a:ln w="9525">
                <a:noFill/>
                <a:round/>
                <a:headEnd/>
                <a:tailEnd/>
              </a:ln>
            </p:spPr>
            <p:txBody>
              <a:bodyPr/>
              <a:lstStyle/>
              <a:p>
                <a:endParaRPr lang="en-US"/>
              </a:p>
            </p:txBody>
          </p:sp>
          <p:sp>
            <p:nvSpPr>
              <p:cNvPr id="103539" name="Freeform 112"/>
              <p:cNvSpPr>
                <a:spLocks/>
              </p:cNvSpPr>
              <p:nvPr/>
            </p:nvSpPr>
            <p:spPr bwMode="auto">
              <a:xfrm>
                <a:off x="3116" y="3345"/>
                <a:ext cx="26" cy="6"/>
              </a:xfrm>
              <a:custGeom>
                <a:avLst/>
                <a:gdLst>
                  <a:gd name="T0" fmla="*/ 0 w 52"/>
                  <a:gd name="T1" fmla="*/ 1 h 10"/>
                  <a:gd name="T2" fmla="*/ 6 w 52"/>
                  <a:gd name="T3" fmla="*/ 1 h 10"/>
                  <a:gd name="T4" fmla="*/ 12 w 52"/>
                  <a:gd name="T5" fmla="*/ 1 h 10"/>
                  <a:gd name="T6" fmla="*/ 19 w 52"/>
                  <a:gd name="T7" fmla="*/ 0 h 10"/>
                  <a:gd name="T8" fmla="*/ 26 w 52"/>
                  <a:gd name="T9" fmla="*/ 0 h 10"/>
                  <a:gd name="T10" fmla="*/ 33 w 52"/>
                  <a:gd name="T11" fmla="*/ 0 h 10"/>
                  <a:gd name="T12" fmla="*/ 40 w 52"/>
                  <a:gd name="T13" fmla="*/ 0 h 10"/>
                  <a:gd name="T14" fmla="*/ 46 w 52"/>
                  <a:gd name="T15" fmla="*/ 0 h 10"/>
                  <a:gd name="T16" fmla="*/ 52 w 52"/>
                  <a:gd name="T17" fmla="*/ 0 h 10"/>
                  <a:gd name="T18" fmla="*/ 52 w 52"/>
                  <a:gd name="T19" fmla="*/ 10 h 10"/>
                  <a:gd name="T20" fmla="*/ 46 w 52"/>
                  <a:gd name="T21" fmla="*/ 10 h 10"/>
                  <a:gd name="T22" fmla="*/ 40 w 52"/>
                  <a:gd name="T23" fmla="*/ 10 h 10"/>
                  <a:gd name="T24" fmla="*/ 33 w 52"/>
                  <a:gd name="T25" fmla="*/ 10 h 10"/>
                  <a:gd name="T26" fmla="*/ 26 w 52"/>
                  <a:gd name="T27" fmla="*/ 10 h 10"/>
                  <a:gd name="T28" fmla="*/ 19 w 52"/>
                  <a:gd name="T29" fmla="*/ 10 h 10"/>
                  <a:gd name="T30" fmla="*/ 12 w 52"/>
                  <a:gd name="T31" fmla="*/ 10 h 10"/>
                  <a:gd name="T32" fmla="*/ 6 w 52"/>
                  <a:gd name="T33" fmla="*/ 10 h 10"/>
                  <a:gd name="T34" fmla="*/ 0 w 52"/>
                  <a:gd name="T35" fmla="*/ 10 h 10"/>
                  <a:gd name="T36" fmla="*/ 0 w 52"/>
                  <a:gd name="T37" fmla="*/ 1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10"/>
                  <a:gd name="T59" fmla="*/ 52 w 52"/>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10">
                    <a:moveTo>
                      <a:pt x="0" y="1"/>
                    </a:moveTo>
                    <a:lnTo>
                      <a:pt x="6" y="1"/>
                    </a:lnTo>
                    <a:lnTo>
                      <a:pt x="12" y="1"/>
                    </a:lnTo>
                    <a:lnTo>
                      <a:pt x="19" y="0"/>
                    </a:lnTo>
                    <a:lnTo>
                      <a:pt x="26" y="0"/>
                    </a:lnTo>
                    <a:lnTo>
                      <a:pt x="33" y="0"/>
                    </a:lnTo>
                    <a:lnTo>
                      <a:pt x="40" y="0"/>
                    </a:lnTo>
                    <a:lnTo>
                      <a:pt x="46" y="0"/>
                    </a:lnTo>
                    <a:lnTo>
                      <a:pt x="52" y="0"/>
                    </a:lnTo>
                    <a:lnTo>
                      <a:pt x="52" y="10"/>
                    </a:lnTo>
                    <a:lnTo>
                      <a:pt x="46" y="10"/>
                    </a:lnTo>
                    <a:lnTo>
                      <a:pt x="40" y="10"/>
                    </a:lnTo>
                    <a:lnTo>
                      <a:pt x="33" y="10"/>
                    </a:lnTo>
                    <a:lnTo>
                      <a:pt x="26" y="10"/>
                    </a:lnTo>
                    <a:lnTo>
                      <a:pt x="19" y="10"/>
                    </a:lnTo>
                    <a:lnTo>
                      <a:pt x="12" y="10"/>
                    </a:lnTo>
                    <a:lnTo>
                      <a:pt x="6" y="10"/>
                    </a:lnTo>
                    <a:lnTo>
                      <a:pt x="0" y="10"/>
                    </a:lnTo>
                    <a:lnTo>
                      <a:pt x="0" y="1"/>
                    </a:lnTo>
                    <a:close/>
                  </a:path>
                </a:pathLst>
              </a:custGeom>
              <a:solidFill>
                <a:srgbClr val="B76B05"/>
              </a:solidFill>
              <a:ln w="9525">
                <a:noFill/>
                <a:round/>
                <a:headEnd/>
                <a:tailEnd/>
              </a:ln>
            </p:spPr>
            <p:txBody>
              <a:bodyPr/>
              <a:lstStyle/>
              <a:p>
                <a:endParaRPr lang="en-US"/>
              </a:p>
            </p:txBody>
          </p:sp>
          <p:sp>
            <p:nvSpPr>
              <p:cNvPr id="103540" name="Freeform 113"/>
              <p:cNvSpPr>
                <a:spLocks/>
              </p:cNvSpPr>
              <p:nvPr/>
            </p:nvSpPr>
            <p:spPr bwMode="auto">
              <a:xfrm>
                <a:off x="3116" y="3358"/>
                <a:ext cx="26" cy="5"/>
              </a:xfrm>
              <a:custGeom>
                <a:avLst/>
                <a:gdLst>
                  <a:gd name="T0" fmla="*/ 0 w 52"/>
                  <a:gd name="T1" fmla="*/ 0 h 10"/>
                  <a:gd name="T2" fmla="*/ 6 w 52"/>
                  <a:gd name="T3" fmla="*/ 0 h 10"/>
                  <a:gd name="T4" fmla="*/ 12 w 52"/>
                  <a:gd name="T5" fmla="*/ 0 h 10"/>
                  <a:gd name="T6" fmla="*/ 19 w 52"/>
                  <a:gd name="T7" fmla="*/ 0 h 10"/>
                  <a:gd name="T8" fmla="*/ 26 w 52"/>
                  <a:gd name="T9" fmla="*/ 0 h 10"/>
                  <a:gd name="T10" fmla="*/ 33 w 52"/>
                  <a:gd name="T11" fmla="*/ 0 h 10"/>
                  <a:gd name="T12" fmla="*/ 40 w 52"/>
                  <a:gd name="T13" fmla="*/ 0 h 10"/>
                  <a:gd name="T14" fmla="*/ 46 w 52"/>
                  <a:gd name="T15" fmla="*/ 0 h 10"/>
                  <a:gd name="T16" fmla="*/ 52 w 52"/>
                  <a:gd name="T17" fmla="*/ 0 h 10"/>
                  <a:gd name="T18" fmla="*/ 52 w 52"/>
                  <a:gd name="T19" fmla="*/ 10 h 10"/>
                  <a:gd name="T20" fmla="*/ 46 w 52"/>
                  <a:gd name="T21" fmla="*/ 10 h 10"/>
                  <a:gd name="T22" fmla="*/ 40 w 52"/>
                  <a:gd name="T23" fmla="*/ 10 h 10"/>
                  <a:gd name="T24" fmla="*/ 33 w 52"/>
                  <a:gd name="T25" fmla="*/ 10 h 10"/>
                  <a:gd name="T26" fmla="*/ 26 w 52"/>
                  <a:gd name="T27" fmla="*/ 10 h 10"/>
                  <a:gd name="T28" fmla="*/ 19 w 52"/>
                  <a:gd name="T29" fmla="*/ 10 h 10"/>
                  <a:gd name="T30" fmla="*/ 12 w 52"/>
                  <a:gd name="T31" fmla="*/ 10 h 10"/>
                  <a:gd name="T32" fmla="*/ 6 w 52"/>
                  <a:gd name="T33" fmla="*/ 10 h 10"/>
                  <a:gd name="T34" fmla="*/ 0 w 52"/>
                  <a:gd name="T35" fmla="*/ 10 h 10"/>
                  <a:gd name="T36" fmla="*/ 0 w 52"/>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10"/>
                  <a:gd name="T59" fmla="*/ 52 w 52"/>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10">
                    <a:moveTo>
                      <a:pt x="0" y="0"/>
                    </a:moveTo>
                    <a:lnTo>
                      <a:pt x="6" y="0"/>
                    </a:lnTo>
                    <a:lnTo>
                      <a:pt x="12" y="0"/>
                    </a:lnTo>
                    <a:lnTo>
                      <a:pt x="19" y="0"/>
                    </a:lnTo>
                    <a:lnTo>
                      <a:pt x="26" y="0"/>
                    </a:lnTo>
                    <a:lnTo>
                      <a:pt x="33" y="0"/>
                    </a:lnTo>
                    <a:lnTo>
                      <a:pt x="40" y="0"/>
                    </a:lnTo>
                    <a:lnTo>
                      <a:pt x="46" y="0"/>
                    </a:lnTo>
                    <a:lnTo>
                      <a:pt x="52" y="0"/>
                    </a:lnTo>
                    <a:lnTo>
                      <a:pt x="52" y="10"/>
                    </a:lnTo>
                    <a:lnTo>
                      <a:pt x="46" y="10"/>
                    </a:lnTo>
                    <a:lnTo>
                      <a:pt x="40" y="10"/>
                    </a:lnTo>
                    <a:lnTo>
                      <a:pt x="33" y="10"/>
                    </a:lnTo>
                    <a:lnTo>
                      <a:pt x="26" y="10"/>
                    </a:lnTo>
                    <a:lnTo>
                      <a:pt x="19" y="10"/>
                    </a:lnTo>
                    <a:lnTo>
                      <a:pt x="12" y="10"/>
                    </a:lnTo>
                    <a:lnTo>
                      <a:pt x="6" y="10"/>
                    </a:lnTo>
                    <a:lnTo>
                      <a:pt x="0" y="10"/>
                    </a:lnTo>
                    <a:lnTo>
                      <a:pt x="0" y="0"/>
                    </a:lnTo>
                    <a:close/>
                  </a:path>
                </a:pathLst>
              </a:custGeom>
              <a:solidFill>
                <a:srgbClr val="B76B05"/>
              </a:solidFill>
              <a:ln w="9525">
                <a:noFill/>
                <a:round/>
                <a:headEnd/>
                <a:tailEnd/>
              </a:ln>
            </p:spPr>
            <p:txBody>
              <a:bodyPr/>
              <a:lstStyle/>
              <a:p>
                <a:endParaRPr lang="en-US"/>
              </a:p>
            </p:txBody>
          </p:sp>
          <p:sp>
            <p:nvSpPr>
              <p:cNvPr id="103541" name="Freeform 114"/>
              <p:cNvSpPr>
                <a:spLocks/>
              </p:cNvSpPr>
              <p:nvPr/>
            </p:nvSpPr>
            <p:spPr bwMode="auto">
              <a:xfrm>
                <a:off x="3116" y="3370"/>
                <a:ext cx="26" cy="5"/>
              </a:xfrm>
              <a:custGeom>
                <a:avLst/>
                <a:gdLst>
                  <a:gd name="T0" fmla="*/ 0 w 52"/>
                  <a:gd name="T1" fmla="*/ 1 h 11"/>
                  <a:gd name="T2" fmla="*/ 6 w 52"/>
                  <a:gd name="T3" fmla="*/ 1 h 11"/>
                  <a:gd name="T4" fmla="*/ 12 w 52"/>
                  <a:gd name="T5" fmla="*/ 1 h 11"/>
                  <a:gd name="T6" fmla="*/ 19 w 52"/>
                  <a:gd name="T7" fmla="*/ 0 h 11"/>
                  <a:gd name="T8" fmla="*/ 26 w 52"/>
                  <a:gd name="T9" fmla="*/ 0 h 11"/>
                  <a:gd name="T10" fmla="*/ 33 w 52"/>
                  <a:gd name="T11" fmla="*/ 0 h 11"/>
                  <a:gd name="T12" fmla="*/ 40 w 52"/>
                  <a:gd name="T13" fmla="*/ 0 h 11"/>
                  <a:gd name="T14" fmla="*/ 46 w 52"/>
                  <a:gd name="T15" fmla="*/ 0 h 11"/>
                  <a:gd name="T16" fmla="*/ 52 w 52"/>
                  <a:gd name="T17" fmla="*/ 0 h 11"/>
                  <a:gd name="T18" fmla="*/ 52 w 52"/>
                  <a:gd name="T19" fmla="*/ 11 h 11"/>
                  <a:gd name="T20" fmla="*/ 46 w 52"/>
                  <a:gd name="T21" fmla="*/ 11 h 11"/>
                  <a:gd name="T22" fmla="*/ 40 w 52"/>
                  <a:gd name="T23" fmla="*/ 11 h 11"/>
                  <a:gd name="T24" fmla="*/ 33 w 52"/>
                  <a:gd name="T25" fmla="*/ 11 h 11"/>
                  <a:gd name="T26" fmla="*/ 26 w 52"/>
                  <a:gd name="T27" fmla="*/ 11 h 11"/>
                  <a:gd name="T28" fmla="*/ 19 w 52"/>
                  <a:gd name="T29" fmla="*/ 11 h 11"/>
                  <a:gd name="T30" fmla="*/ 12 w 52"/>
                  <a:gd name="T31" fmla="*/ 11 h 11"/>
                  <a:gd name="T32" fmla="*/ 6 w 52"/>
                  <a:gd name="T33" fmla="*/ 11 h 11"/>
                  <a:gd name="T34" fmla="*/ 0 w 52"/>
                  <a:gd name="T35" fmla="*/ 11 h 11"/>
                  <a:gd name="T36" fmla="*/ 0 w 52"/>
                  <a:gd name="T37" fmla="*/ 1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11"/>
                  <a:gd name="T59" fmla="*/ 52 w 52"/>
                  <a:gd name="T60" fmla="*/ 11 h 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11">
                    <a:moveTo>
                      <a:pt x="0" y="1"/>
                    </a:moveTo>
                    <a:lnTo>
                      <a:pt x="6" y="1"/>
                    </a:lnTo>
                    <a:lnTo>
                      <a:pt x="12" y="1"/>
                    </a:lnTo>
                    <a:lnTo>
                      <a:pt x="19" y="0"/>
                    </a:lnTo>
                    <a:lnTo>
                      <a:pt x="26" y="0"/>
                    </a:lnTo>
                    <a:lnTo>
                      <a:pt x="33" y="0"/>
                    </a:lnTo>
                    <a:lnTo>
                      <a:pt x="40" y="0"/>
                    </a:lnTo>
                    <a:lnTo>
                      <a:pt x="46" y="0"/>
                    </a:lnTo>
                    <a:lnTo>
                      <a:pt x="52" y="0"/>
                    </a:lnTo>
                    <a:lnTo>
                      <a:pt x="52" y="11"/>
                    </a:lnTo>
                    <a:lnTo>
                      <a:pt x="46" y="11"/>
                    </a:lnTo>
                    <a:lnTo>
                      <a:pt x="40" y="11"/>
                    </a:lnTo>
                    <a:lnTo>
                      <a:pt x="33" y="11"/>
                    </a:lnTo>
                    <a:lnTo>
                      <a:pt x="26" y="11"/>
                    </a:lnTo>
                    <a:lnTo>
                      <a:pt x="19" y="11"/>
                    </a:lnTo>
                    <a:lnTo>
                      <a:pt x="12" y="11"/>
                    </a:lnTo>
                    <a:lnTo>
                      <a:pt x="6" y="11"/>
                    </a:lnTo>
                    <a:lnTo>
                      <a:pt x="0" y="11"/>
                    </a:lnTo>
                    <a:lnTo>
                      <a:pt x="0" y="1"/>
                    </a:lnTo>
                    <a:close/>
                  </a:path>
                </a:pathLst>
              </a:custGeom>
              <a:solidFill>
                <a:srgbClr val="B76B05"/>
              </a:solidFill>
              <a:ln w="9525">
                <a:noFill/>
                <a:round/>
                <a:headEnd/>
                <a:tailEnd/>
              </a:ln>
            </p:spPr>
            <p:txBody>
              <a:bodyPr/>
              <a:lstStyle/>
              <a:p>
                <a:endParaRPr lang="en-US"/>
              </a:p>
            </p:txBody>
          </p:sp>
          <p:sp>
            <p:nvSpPr>
              <p:cNvPr id="103542" name="Freeform 115"/>
              <p:cNvSpPr>
                <a:spLocks/>
              </p:cNvSpPr>
              <p:nvPr/>
            </p:nvSpPr>
            <p:spPr bwMode="auto">
              <a:xfrm>
                <a:off x="3159" y="3679"/>
                <a:ext cx="124" cy="64"/>
              </a:xfrm>
              <a:custGeom>
                <a:avLst/>
                <a:gdLst>
                  <a:gd name="T0" fmla="*/ 0 w 249"/>
                  <a:gd name="T1" fmla="*/ 113 h 126"/>
                  <a:gd name="T2" fmla="*/ 21 w 249"/>
                  <a:gd name="T3" fmla="*/ 126 h 126"/>
                  <a:gd name="T4" fmla="*/ 245 w 249"/>
                  <a:gd name="T5" fmla="*/ 116 h 126"/>
                  <a:gd name="T6" fmla="*/ 249 w 249"/>
                  <a:gd name="T7" fmla="*/ 86 h 126"/>
                  <a:gd name="T8" fmla="*/ 248 w 249"/>
                  <a:gd name="T9" fmla="*/ 61 h 126"/>
                  <a:gd name="T10" fmla="*/ 243 w 249"/>
                  <a:gd name="T11" fmla="*/ 41 h 126"/>
                  <a:gd name="T12" fmla="*/ 234 w 249"/>
                  <a:gd name="T13" fmla="*/ 26 h 126"/>
                  <a:gd name="T14" fmla="*/ 218 w 249"/>
                  <a:gd name="T15" fmla="*/ 15 h 126"/>
                  <a:gd name="T16" fmla="*/ 197 w 249"/>
                  <a:gd name="T17" fmla="*/ 7 h 126"/>
                  <a:gd name="T18" fmla="*/ 169 w 249"/>
                  <a:gd name="T19" fmla="*/ 2 h 126"/>
                  <a:gd name="T20" fmla="*/ 135 w 249"/>
                  <a:gd name="T21" fmla="*/ 0 h 126"/>
                  <a:gd name="T22" fmla="*/ 93 w 249"/>
                  <a:gd name="T23" fmla="*/ 1 h 126"/>
                  <a:gd name="T24" fmla="*/ 61 w 249"/>
                  <a:gd name="T25" fmla="*/ 2 h 126"/>
                  <a:gd name="T26" fmla="*/ 37 w 249"/>
                  <a:gd name="T27" fmla="*/ 4 h 126"/>
                  <a:gd name="T28" fmla="*/ 20 w 249"/>
                  <a:gd name="T29" fmla="*/ 11 h 126"/>
                  <a:gd name="T30" fmla="*/ 8 w 249"/>
                  <a:gd name="T31" fmla="*/ 24 h 126"/>
                  <a:gd name="T32" fmla="*/ 2 w 249"/>
                  <a:gd name="T33" fmla="*/ 44 h 126"/>
                  <a:gd name="T34" fmla="*/ 0 w 249"/>
                  <a:gd name="T35" fmla="*/ 72 h 126"/>
                  <a:gd name="T36" fmla="*/ 0 w 249"/>
                  <a:gd name="T37" fmla="*/ 113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9"/>
                  <a:gd name="T58" fmla="*/ 0 h 126"/>
                  <a:gd name="T59" fmla="*/ 249 w 249"/>
                  <a:gd name="T60" fmla="*/ 126 h 1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9" h="126">
                    <a:moveTo>
                      <a:pt x="0" y="113"/>
                    </a:moveTo>
                    <a:lnTo>
                      <a:pt x="21" y="126"/>
                    </a:lnTo>
                    <a:lnTo>
                      <a:pt x="245" y="116"/>
                    </a:lnTo>
                    <a:lnTo>
                      <a:pt x="249" y="86"/>
                    </a:lnTo>
                    <a:lnTo>
                      <a:pt x="248" y="61"/>
                    </a:lnTo>
                    <a:lnTo>
                      <a:pt x="243" y="41"/>
                    </a:lnTo>
                    <a:lnTo>
                      <a:pt x="234" y="26"/>
                    </a:lnTo>
                    <a:lnTo>
                      <a:pt x="218" y="15"/>
                    </a:lnTo>
                    <a:lnTo>
                      <a:pt x="197" y="7"/>
                    </a:lnTo>
                    <a:lnTo>
                      <a:pt x="169" y="2"/>
                    </a:lnTo>
                    <a:lnTo>
                      <a:pt x="135" y="0"/>
                    </a:lnTo>
                    <a:lnTo>
                      <a:pt x="93" y="1"/>
                    </a:lnTo>
                    <a:lnTo>
                      <a:pt x="61" y="2"/>
                    </a:lnTo>
                    <a:lnTo>
                      <a:pt x="37" y="4"/>
                    </a:lnTo>
                    <a:lnTo>
                      <a:pt x="20" y="11"/>
                    </a:lnTo>
                    <a:lnTo>
                      <a:pt x="8" y="24"/>
                    </a:lnTo>
                    <a:lnTo>
                      <a:pt x="2" y="44"/>
                    </a:lnTo>
                    <a:lnTo>
                      <a:pt x="0" y="72"/>
                    </a:lnTo>
                    <a:lnTo>
                      <a:pt x="0" y="113"/>
                    </a:lnTo>
                    <a:close/>
                  </a:path>
                </a:pathLst>
              </a:custGeom>
              <a:solidFill>
                <a:srgbClr val="00335B"/>
              </a:solidFill>
              <a:ln w="9525">
                <a:noFill/>
                <a:round/>
                <a:headEnd/>
                <a:tailEnd/>
              </a:ln>
            </p:spPr>
            <p:txBody>
              <a:bodyPr/>
              <a:lstStyle/>
              <a:p>
                <a:endParaRPr lang="en-US"/>
              </a:p>
            </p:txBody>
          </p:sp>
          <p:sp>
            <p:nvSpPr>
              <p:cNvPr id="103543" name="Freeform 116"/>
              <p:cNvSpPr>
                <a:spLocks/>
              </p:cNvSpPr>
              <p:nvPr/>
            </p:nvSpPr>
            <p:spPr bwMode="auto">
              <a:xfrm>
                <a:off x="3142" y="3754"/>
                <a:ext cx="163" cy="16"/>
              </a:xfrm>
              <a:custGeom>
                <a:avLst/>
                <a:gdLst>
                  <a:gd name="T0" fmla="*/ 4 w 326"/>
                  <a:gd name="T1" fmla="*/ 12 h 34"/>
                  <a:gd name="T2" fmla="*/ 326 w 326"/>
                  <a:gd name="T3" fmla="*/ 0 h 34"/>
                  <a:gd name="T4" fmla="*/ 326 w 326"/>
                  <a:gd name="T5" fmla="*/ 16 h 34"/>
                  <a:gd name="T6" fmla="*/ 0 w 326"/>
                  <a:gd name="T7" fmla="*/ 34 h 34"/>
                  <a:gd name="T8" fmla="*/ 4 w 326"/>
                  <a:gd name="T9" fmla="*/ 12 h 34"/>
                  <a:gd name="T10" fmla="*/ 0 60000 65536"/>
                  <a:gd name="T11" fmla="*/ 0 60000 65536"/>
                  <a:gd name="T12" fmla="*/ 0 60000 65536"/>
                  <a:gd name="T13" fmla="*/ 0 60000 65536"/>
                  <a:gd name="T14" fmla="*/ 0 60000 65536"/>
                  <a:gd name="T15" fmla="*/ 0 w 326"/>
                  <a:gd name="T16" fmla="*/ 0 h 34"/>
                  <a:gd name="T17" fmla="*/ 326 w 326"/>
                  <a:gd name="T18" fmla="*/ 34 h 34"/>
                </a:gdLst>
                <a:ahLst/>
                <a:cxnLst>
                  <a:cxn ang="T10">
                    <a:pos x="T0" y="T1"/>
                  </a:cxn>
                  <a:cxn ang="T11">
                    <a:pos x="T2" y="T3"/>
                  </a:cxn>
                  <a:cxn ang="T12">
                    <a:pos x="T4" y="T5"/>
                  </a:cxn>
                  <a:cxn ang="T13">
                    <a:pos x="T6" y="T7"/>
                  </a:cxn>
                  <a:cxn ang="T14">
                    <a:pos x="T8" y="T9"/>
                  </a:cxn>
                </a:cxnLst>
                <a:rect l="T15" t="T16" r="T17" b="T18"/>
                <a:pathLst>
                  <a:path w="326" h="34">
                    <a:moveTo>
                      <a:pt x="4" y="12"/>
                    </a:moveTo>
                    <a:lnTo>
                      <a:pt x="326" y="0"/>
                    </a:lnTo>
                    <a:lnTo>
                      <a:pt x="326" y="16"/>
                    </a:lnTo>
                    <a:lnTo>
                      <a:pt x="0" y="34"/>
                    </a:lnTo>
                    <a:lnTo>
                      <a:pt x="4" y="12"/>
                    </a:lnTo>
                    <a:close/>
                  </a:path>
                </a:pathLst>
              </a:custGeom>
              <a:solidFill>
                <a:srgbClr val="00335B"/>
              </a:solidFill>
              <a:ln w="9525">
                <a:noFill/>
                <a:round/>
                <a:headEnd/>
                <a:tailEnd/>
              </a:ln>
            </p:spPr>
            <p:txBody>
              <a:bodyPr/>
              <a:lstStyle/>
              <a:p>
                <a:endParaRPr lang="en-US"/>
              </a:p>
            </p:txBody>
          </p:sp>
          <p:sp>
            <p:nvSpPr>
              <p:cNvPr id="103544" name="Freeform 117"/>
              <p:cNvSpPr>
                <a:spLocks/>
              </p:cNvSpPr>
              <p:nvPr/>
            </p:nvSpPr>
            <p:spPr bwMode="auto">
              <a:xfrm>
                <a:off x="3160" y="3683"/>
                <a:ext cx="123" cy="63"/>
              </a:xfrm>
              <a:custGeom>
                <a:avLst/>
                <a:gdLst>
                  <a:gd name="T0" fmla="*/ 0 w 248"/>
                  <a:gd name="T1" fmla="*/ 103 h 125"/>
                  <a:gd name="T2" fmla="*/ 29 w 248"/>
                  <a:gd name="T3" fmla="*/ 111 h 125"/>
                  <a:gd name="T4" fmla="*/ 239 w 248"/>
                  <a:gd name="T5" fmla="*/ 101 h 125"/>
                  <a:gd name="T6" fmla="*/ 239 w 248"/>
                  <a:gd name="T7" fmla="*/ 85 h 125"/>
                  <a:gd name="T8" fmla="*/ 237 w 248"/>
                  <a:gd name="T9" fmla="*/ 71 h 125"/>
                  <a:gd name="T10" fmla="*/ 236 w 248"/>
                  <a:gd name="T11" fmla="*/ 57 h 125"/>
                  <a:gd name="T12" fmla="*/ 233 w 248"/>
                  <a:gd name="T13" fmla="*/ 45 h 125"/>
                  <a:gd name="T14" fmla="*/ 228 w 248"/>
                  <a:gd name="T15" fmla="*/ 33 h 125"/>
                  <a:gd name="T16" fmla="*/ 222 w 248"/>
                  <a:gd name="T17" fmla="*/ 23 h 125"/>
                  <a:gd name="T18" fmla="*/ 214 w 248"/>
                  <a:gd name="T19" fmla="*/ 11 h 125"/>
                  <a:gd name="T20" fmla="*/ 204 w 248"/>
                  <a:gd name="T21" fmla="*/ 0 h 125"/>
                  <a:gd name="T22" fmla="*/ 220 w 248"/>
                  <a:gd name="T23" fmla="*/ 10 h 125"/>
                  <a:gd name="T24" fmla="*/ 232 w 248"/>
                  <a:gd name="T25" fmla="*/ 20 h 125"/>
                  <a:gd name="T26" fmla="*/ 240 w 248"/>
                  <a:gd name="T27" fmla="*/ 31 h 125"/>
                  <a:gd name="T28" fmla="*/ 244 w 248"/>
                  <a:gd name="T29" fmla="*/ 42 h 125"/>
                  <a:gd name="T30" fmla="*/ 247 w 248"/>
                  <a:gd name="T31" fmla="*/ 56 h 125"/>
                  <a:gd name="T32" fmla="*/ 248 w 248"/>
                  <a:gd name="T33" fmla="*/ 71 h 125"/>
                  <a:gd name="T34" fmla="*/ 248 w 248"/>
                  <a:gd name="T35" fmla="*/ 91 h 125"/>
                  <a:gd name="T36" fmla="*/ 248 w 248"/>
                  <a:gd name="T37" fmla="*/ 113 h 125"/>
                  <a:gd name="T38" fmla="*/ 22 w 248"/>
                  <a:gd name="T39" fmla="*/ 125 h 125"/>
                  <a:gd name="T40" fmla="*/ 0 w 248"/>
                  <a:gd name="T41" fmla="*/ 103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8"/>
                  <a:gd name="T64" fmla="*/ 0 h 125"/>
                  <a:gd name="T65" fmla="*/ 248 w 248"/>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8" h="125">
                    <a:moveTo>
                      <a:pt x="0" y="103"/>
                    </a:moveTo>
                    <a:lnTo>
                      <a:pt x="29" y="111"/>
                    </a:lnTo>
                    <a:lnTo>
                      <a:pt x="239" y="101"/>
                    </a:lnTo>
                    <a:lnTo>
                      <a:pt x="239" y="85"/>
                    </a:lnTo>
                    <a:lnTo>
                      <a:pt x="237" y="71"/>
                    </a:lnTo>
                    <a:lnTo>
                      <a:pt x="236" y="57"/>
                    </a:lnTo>
                    <a:lnTo>
                      <a:pt x="233" y="45"/>
                    </a:lnTo>
                    <a:lnTo>
                      <a:pt x="228" y="33"/>
                    </a:lnTo>
                    <a:lnTo>
                      <a:pt x="222" y="23"/>
                    </a:lnTo>
                    <a:lnTo>
                      <a:pt x="214" y="11"/>
                    </a:lnTo>
                    <a:lnTo>
                      <a:pt x="204" y="0"/>
                    </a:lnTo>
                    <a:lnTo>
                      <a:pt x="220" y="10"/>
                    </a:lnTo>
                    <a:lnTo>
                      <a:pt x="232" y="20"/>
                    </a:lnTo>
                    <a:lnTo>
                      <a:pt x="240" y="31"/>
                    </a:lnTo>
                    <a:lnTo>
                      <a:pt x="244" y="42"/>
                    </a:lnTo>
                    <a:lnTo>
                      <a:pt x="247" y="56"/>
                    </a:lnTo>
                    <a:lnTo>
                      <a:pt x="248" y="71"/>
                    </a:lnTo>
                    <a:lnTo>
                      <a:pt x="248" y="91"/>
                    </a:lnTo>
                    <a:lnTo>
                      <a:pt x="248" y="113"/>
                    </a:lnTo>
                    <a:lnTo>
                      <a:pt x="22" y="125"/>
                    </a:lnTo>
                    <a:lnTo>
                      <a:pt x="0" y="103"/>
                    </a:lnTo>
                    <a:close/>
                  </a:path>
                </a:pathLst>
              </a:custGeom>
              <a:solidFill>
                <a:srgbClr val="B76B05"/>
              </a:solidFill>
              <a:ln w="9525">
                <a:noFill/>
                <a:round/>
                <a:headEnd/>
                <a:tailEnd/>
              </a:ln>
            </p:spPr>
            <p:txBody>
              <a:bodyPr/>
              <a:lstStyle/>
              <a:p>
                <a:endParaRPr lang="en-US"/>
              </a:p>
            </p:txBody>
          </p:sp>
          <p:sp>
            <p:nvSpPr>
              <p:cNvPr id="103545" name="Freeform 118"/>
              <p:cNvSpPr>
                <a:spLocks/>
              </p:cNvSpPr>
              <p:nvPr/>
            </p:nvSpPr>
            <p:spPr bwMode="auto">
              <a:xfrm>
                <a:off x="3116" y="3324"/>
                <a:ext cx="20" cy="3"/>
              </a:xfrm>
              <a:custGeom>
                <a:avLst/>
                <a:gdLst>
                  <a:gd name="T0" fmla="*/ 0 w 39"/>
                  <a:gd name="T1" fmla="*/ 1 h 6"/>
                  <a:gd name="T2" fmla="*/ 11 w 39"/>
                  <a:gd name="T3" fmla="*/ 0 h 6"/>
                  <a:gd name="T4" fmla="*/ 39 w 39"/>
                  <a:gd name="T5" fmla="*/ 0 h 6"/>
                  <a:gd name="T6" fmla="*/ 39 w 39"/>
                  <a:gd name="T7" fmla="*/ 6 h 6"/>
                  <a:gd name="T8" fmla="*/ 28 w 39"/>
                  <a:gd name="T9" fmla="*/ 6 h 6"/>
                  <a:gd name="T10" fmla="*/ 2 w 39"/>
                  <a:gd name="T11" fmla="*/ 6 h 6"/>
                  <a:gd name="T12" fmla="*/ 0 w 39"/>
                  <a:gd name="T13" fmla="*/ 1 h 6"/>
                  <a:gd name="T14" fmla="*/ 0 60000 65536"/>
                  <a:gd name="T15" fmla="*/ 0 60000 65536"/>
                  <a:gd name="T16" fmla="*/ 0 60000 65536"/>
                  <a:gd name="T17" fmla="*/ 0 60000 65536"/>
                  <a:gd name="T18" fmla="*/ 0 60000 65536"/>
                  <a:gd name="T19" fmla="*/ 0 60000 65536"/>
                  <a:gd name="T20" fmla="*/ 0 60000 65536"/>
                  <a:gd name="T21" fmla="*/ 0 w 39"/>
                  <a:gd name="T22" fmla="*/ 0 h 6"/>
                  <a:gd name="T23" fmla="*/ 39 w 3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6">
                    <a:moveTo>
                      <a:pt x="0" y="1"/>
                    </a:moveTo>
                    <a:lnTo>
                      <a:pt x="11" y="0"/>
                    </a:lnTo>
                    <a:lnTo>
                      <a:pt x="39" y="0"/>
                    </a:lnTo>
                    <a:lnTo>
                      <a:pt x="39" y="6"/>
                    </a:lnTo>
                    <a:lnTo>
                      <a:pt x="28" y="6"/>
                    </a:lnTo>
                    <a:lnTo>
                      <a:pt x="2" y="6"/>
                    </a:lnTo>
                    <a:lnTo>
                      <a:pt x="0" y="1"/>
                    </a:lnTo>
                    <a:close/>
                  </a:path>
                </a:pathLst>
              </a:custGeom>
              <a:solidFill>
                <a:srgbClr val="D18E00"/>
              </a:solidFill>
              <a:ln w="9525">
                <a:noFill/>
                <a:round/>
                <a:headEnd/>
                <a:tailEnd/>
              </a:ln>
            </p:spPr>
            <p:txBody>
              <a:bodyPr/>
              <a:lstStyle/>
              <a:p>
                <a:endParaRPr lang="en-US"/>
              </a:p>
            </p:txBody>
          </p:sp>
          <p:sp>
            <p:nvSpPr>
              <p:cNvPr id="103546" name="Freeform 119"/>
              <p:cNvSpPr>
                <a:spLocks/>
              </p:cNvSpPr>
              <p:nvPr/>
            </p:nvSpPr>
            <p:spPr bwMode="auto">
              <a:xfrm>
                <a:off x="3116" y="3336"/>
                <a:ext cx="20" cy="3"/>
              </a:xfrm>
              <a:custGeom>
                <a:avLst/>
                <a:gdLst>
                  <a:gd name="T0" fmla="*/ 0 w 39"/>
                  <a:gd name="T1" fmla="*/ 0 h 6"/>
                  <a:gd name="T2" fmla="*/ 11 w 39"/>
                  <a:gd name="T3" fmla="*/ 0 h 6"/>
                  <a:gd name="T4" fmla="*/ 39 w 39"/>
                  <a:gd name="T5" fmla="*/ 0 h 6"/>
                  <a:gd name="T6" fmla="*/ 39 w 39"/>
                  <a:gd name="T7" fmla="*/ 6 h 6"/>
                  <a:gd name="T8" fmla="*/ 28 w 39"/>
                  <a:gd name="T9" fmla="*/ 6 h 6"/>
                  <a:gd name="T10" fmla="*/ 2 w 39"/>
                  <a:gd name="T11" fmla="*/ 6 h 6"/>
                  <a:gd name="T12" fmla="*/ 0 w 39"/>
                  <a:gd name="T13" fmla="*/ 0 h 6"/>
                  <a:gd name="T14" fmla="*/ 0 60000 65536"/>
                  <a:gd name="T15" fmla="*/ 0 60000 65536"/>
                  <a:gd name="T16" fmla="*/ 0 60000 65536"/>
                  <a:gd name="T17" fmla="*/ 0 60000 65536"/>
                  <a:gd name="T18" fmla="*/ 0 60000 65536"/>
                  <a:gd name="T19" fmla="*/ 0 60000 65536"/>
                  <a:gd name="T20" fmla="*/ 0 60000 65536"/>
                  <a:gd name="T21" fmla="*/ 0 w 39"/>
                  <a:gd name="T22" fmla="*/ 0 h 6"/>
                  <a:gd name="T23" fmla="*/ 39 w 3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6">
                    <a:moveTo>
                      <a:pt x="0" y="0"/>
                    </a:moveTo>
                    <a:lnTo>
                      <a:pt x="11" y="0"/>
                    </a:lnTo>
                    <a:lnTo>
                      <a:pt x="39" y="0"/>
                    </a:lnTo>
                    <a:lnTo>
                      <a:pt x="39" y="6"/>
                    </a:lnTo>
                    <a:lnTo>
                      <a:pt x="28" y="6"/>
                    </a:lnTo>
                    <a:lnTo>
                      <a:pt x="2" y="6"/>
                    </a:lnTo>
                    <a:lnTo>
                      <a:pt x="0" y="0"/>
                    </a:lnTo>
                    <a:close/>
                  </a:path>
                </a:pathLst>
              </a:custGeom>
              <a:solidFill>
                <a:srgbClr val="D18E00"/>
              </a:solidFill>
              <a:ln w="9525">
                <a:noFill/>
                <a:round/>
                <a:headEnd/>
                <a:tailEnd/>
              </a:ln>
            </p:spPr>
            <p:txBody>
              <a:bodyPr/>
              <a:lstStyle/>
              <a:p>
                <a:endParaRPr lang="en-US"/>
              </a:p>
            </p:txBody>
          </p:sp>
          <p:sp>
            <p:nvSpPr>
              <p:cNvPr id="103547" name="Freeform 120"/>
              <p:cNvSpPr>
                <a:spLocks/>
              </p:cNvSpPr>
              <p:nvPr/>
            </p:nvSpPr>
            <p:spPr bwMode="auto">
              <a:xfrm>
                <a:off x="3116" y="3347"/>
                <a:ext cx="20" cy="2"/>
              </a:xfrm>
              <a:custGeom>
                <a:avLst/>
                <a:gdLst>
                  <a:gd name="T0" fmla="*/ 0 w 39"/>
                  <a:gd name="T1" fmla="*/ 1 h 6"/>
                  <a:gd name="T2" fmla="*/ 11 w 39"/>
                  <a:gd name="T3" fmla="*/ 0 h 6"/>
                  <a:gd name="T4" fmla="*/ 39 w 39"/>
                  <a:gd name="T5" fmla="*/ 0 h 6"/>
                  <a:gd name="T6" fmla="*/ 39 w 39"/>
                  <a:gd name="T7" fmla="*/ 6 h 6"/>
                  <a:gd name="T8" fmla="*/ 28 w 39"/>
                  <a:gd name="T9" fmla="*/ 6 h 6"/>
                  <a:gd name="T10" fmla="*/ 2 w 39"/>
                  <a:gd name="T11" fmla="*/ 6 h 6"/>
                  <a:gd name="T12" fmla="*/ 0 w 39"/>
                  <a:gd name="T13" fmla="*/ 1 h 6"/>
                  <a:gd name="T14" fmla="*/ 0 60000 65536"/>
                  <a:gd name="T15" fmla="*/ 0 60000 65536"/>
                  <a:gd name="T16" fmla="*/ 0 60000 65536"/>
                  <a:gd name="T17" fmla="*/ 0 60000 65536"/>
                  <a:gd name="T18" fmla="*/ 0 60000 65536"/>
                  <a:gd name="T19" fmla="*/ 0 60000 65536"/>
                  <a:gd name="T20" fmla="*/ 0 60000 65536"/>
                  <a:gd name="T21" fmla="*/ 0 w 39"/>
                  <a:gd name="T22" fmla="*/ 0 h 6"/>
                  <a:gd name="T23" fmla="*/ 39 w 3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6">
                    <a:moveTo>
                      <a:pt x="0" y="1"/>
                    </a:moveTo>
                    <a:lnTo>
                      <a:pt x="11" y="0"/>
                    </a:lnTo>
                    <a:lnTo>
                      <a:pt x="39" y="0"/>
                    </a:lnTo>
                    <a:lnTo>
                      <a:pt x="39" y="6"/>
                    </a:lnTo>
                    <a:lnTo>
                      <a:pt x="28" y="6"/>
                    </a:lnTo>
                    <a:lnTo>
                      <a:pt x="2" y="6"/>
                    </a:lnTo>
                    <a:lnTo>
                      <a:pt x="0" y="1"/>
                    </a:lnTo>
                    <a:close/>
                  </a:path>
                </a:pathLst>
              </a:custGeom>
              <a:solidFill>
                <a:srgbClr val="D18E00"/>
              </a:solidFill>
              <a:ln w="9525">
                <a:noFill/>
                <a:round/>
                <a:headEnd/>
                <a:tailEnd/>
              </a:ln>
            </p:spPr>
            <p:txBody>
              <a:bodyPr/>
              <a:lstStyle/>
              <a:p>
                <a:endParaRPr lang="en-US"/>
              </a:p>
            </p:txBody>
          </p:sp>
          <p:sp>
            <p:nvSpPr>
              <p:cNvPr id="103548" name="Freeform 121"/>
              <p:cNvSpPr>
                <a:spLocks/>
              </p:cNvSpPr>
              <p:nvPr/>
            </p:nvSpPr>
            <p:spPr bwMode="auto">
              <a:xfrm>
                <a:off x="3116" y="3359"/>
                <a:ext cx="20" cy="3"/>
              </a:xfrm>
              <a:custGeom>
                <a:avLst/>
                <a:gdLst>
                  <a:gd name="T0" fmla="*/ 0 w 39"/>
                  <a:gd name="T1" fmla="*/ 1 h 7"/>
                  <a:gd name="T2" fmla="*/ 11 w 39"/>
                  <a:gd name="T3" fmla="*/ 0 h 7"/>
                  <a:gd name="T4" fmla="*/ 39 w 39"/>
                  <a:gd name="T5" fmla="*/ 0 h 7"/>
                  <a:gd name="T6" fmla="*/ 39 w 39"/>
                  <a:gd name="T7" fmla="*/ 7 h 7"/>
                  <a:gd name="T8" fmla="*/ 28 w 39"/>
                  <a:gd name="T9" fmla="*/ 7 h 7"/>
                  <a:gd name="T10" fmla="*/ 2 w 39"/>
                  <a:gd name="T11" fmla="*/ 7 h 7"/>
                  <a:gd name="T12" fmla="*/ 0 w 39"/>
                  <a:gd name="T13" fmla="*/ 1 h 7"/>
                  <a:gd name="T14" fmla="*/ 0 60000 65536"/>
                  <a:gd name="T15" fmla="*/ 0 60000 65536"/>
                  <a:gd name="T16" fmla="*/ 0 60000 65536"/>
                  <a:gd name="T17" fmla="*/ 0 60000 65536"/>
                  <a:gd name="T18" fmla="*/ 0 60000 65536"/>
                  <a:gd name="T19" fmla="*/ 0 60000 65536"/>
                  <a:gd name="T20" fmla="*/ 0 60000 65536"/>
                  <a:gd name="T21" fmla="*/ 0 w 39"/>
                  <a:gd name="T22" fmla="*/ 0 h 7"/>
                  <a:gd name="T23" fmla="*/ 39 w 39"/>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7">
                    <a:moveTo>
                      <a:pt x="0" y="1"/>
                    </a:moveTo>
                    <a:lnTo>
                      <a:pt x="11" y="0"/>
                    </a:lnTo>
                    <a:lnTo>
                      <a:pt x="39" y="0"/>
                    </a:lnTo>
                    <a:lnTo>
                      <a:pt x="39" y="7"/>
                    </a:lnTo>
                    <a:lnTo>
                      <a:pt x="28" y="7"/>
                    </a:lnTo>
                    <a:lnTo>
                      <a:pt x="2" y="7"/>
                    </a:lnTo>
                    <a:lnTo>
                      <a:pt x="0" y="1"/>
                    </a:lnTo>
                    <a:close/>
                  </a:path>
                </a:pathLst>
              </a:custGeom>
              <a:solidFill>
                <a:srgbClr val="D18E00"/>
              </a:solidFill>
              <a:ln w="9525">
                <a:noFill/>
                <a:round/>
                <a:headEnd/>
                <a:tailEnd/>
              </a:ln>
            </p:spPr>
            <p:txBody>
              <a:bodyPr/>
              <a:lstStyle/>
              <a:p>
                <a:endParaRPr lang="en-US"/>
              </a:p>
            </p:txBody>
          </p:sp>
          <p:sp>
            <p:nvSpPr>
              <p:cNvPr id="103549" name="Freeform 122"/>
              <p:cNvSpPr>
                <a:spLocks/>
              </p:cNvSpPr>
              <p:nvPr/>
            </p:nvSpPr>
            <p:spPr bwMode="auto">
              <a:xfrm>
                <a:off x="3116" y="3371"/>
                <a:ext cx="20" cy="3"/>
              </a:xfrm>
              <a:custGeom>
                <a:avLst/>
                <a:gdLst>
                  <a:gd name="T0" fmla="*/ 0 w 39"/>
                  <a:gd name="T1" fmla="*/ 1 h 5"/>
                  <a:gd name="T2" fmla="*/ 11 w 39"/>
                  <a:gd name="T3" fmla="*/ 0 h 5"/>
                  <a:gd name="T4" fmla="*/ 39 w 39"/>
                  <a:gd name="T5" fmla="*/ 0 h 5"/>
                  <a:gd name="T6" fmla="*/ 39 w 39"/>
                  <a:gd name="T7" fmla="*/ 5 h 5"/>
                  <a:gd name="T8" fmla="*/ 28 w 39"/>
                  <a:gd name="T9" fmla="*/ 5 h 5"/>
                  <a:gd name="T10" fmla="*/ 2 w 39"/>
                  <a:gd name="T11" fmla="*/ 5 h 5"/>
                  <a:gd name="T12" fmla="*/ 0 w 39"/>
                  <a:gd name="T13" fmla="*/ 1 h 5"/>
                  <a:gd name="T14" fmla="*/ 0 60000 65536"/>
                  <a:gd name="T15" fmla="*/ 0 60000 65536"/>
                  <a:gd name="T16" fmla="*/ 0 60000 65536"/>
                  <a:gd name="T17" fmla="*/ 0 60000 65536"/>
                  <a:gd name="T18" fmla="*/ 0 60000 65536"/>
                  <a:gd name="T19" fmla="*/ 0 60000 65536"/>
                  <a:gd name="T20" fmla="*/ 0 60000 65536"/>
                  <a:gd name="T21" fmla="*/ 0 w 39"/>
                  <a:gd name="T22" fmla="*/ 0 h 5"/>
                  <a:gd name="T23" fmla="*/ 39 w 39"/>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5">
                    <a:moveTo>
                      <a:pt x="0" y="1"/>
                    </a:moveTo>
                    <a:lnTo>
                      <a:pt x="11" y="0"/>
                    </a:lnTo>
                    <a:lnTo>
                      <a:pt x="39" y="0"/>
                    </a:lnTo>
                    <a:lnTo>
                      <a:pt x="39" y="5"/>
                    </a:lnTo>
                    <a:lnTo>
                      <a:pt x="28" y="5"/>
                    </a:lnTo>
                    <a:lnTo>
                      <a:pt x="2" y="5"/>
                    </a:lnTo>
                    <a:lnTo>
                      <a:pt x="0" y="1"/>
                    </a:lnTo>
                    <a:close/>
                  </a:path>
                </a:pathLst>
              </a:custGeom>
              <a:solidFill>
                <a:srgbClr val="D18E00"/>
              </a:solidFill>
              <a:ln w="9525">
                <a:noFill/>
                <a:round/>
                <a:headEnd/>
                <a:tailEnd/>
              </a:ln>
            </p:spPr>
            <p:txBody>
              <a:bodyPr/>
              <a:lstStyle/>
              <a:p>
                <a:endParaRPr lang="en-US"/>
              </a:p>
            </p:txBody>
          </p:sp>
          <p:sp>
            <p:nvSpPr>
              <p:cNvPr id="103550" name="Freeform 123"/>
              <p:cNvSpPr>
                <a:spLocks/>
              </p:cNvSpPr>
              <p:nvPr/>
            </p:nvSpPr>
            <p:spPr bwMode="auto">
              <a:xfrm>
                <a:off x="3122" y="3324"/>
                <a:ext cx="8" cy="3"/>
              </a:xfrm>
              <a:custGeom>
                <a:avLst/>
                <a:gdLst>
                  <a:gd name="T0" fmla="*/ 0 w 16"/>
                  <a:gd name="T1" fmla="*/ 0 h 6"/>
                  <a:gd name="T2" fmla="*/ 16 w 16"/>
                  <a:gd name="T3" fmla="*/ 0 h 6"/>
                  <a:gd name="T4" fmla="*/ 16 w 16"/>
                  <a:gd name="T5" fmla="*/ 6 h 6"/>
                  <a:gd name="T6" fmla="*/ 3 w 16"/>
                  <a:gd name="T7" fmla="*/ 6 h 6"/>
                  <a:gd name="T8" fmla="*/ 0 w 16"/>
                  <a:gd name="T9" fmla="*/ 0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0"/>
                    </a:moveTo>
                    <a:lnTo>
                      <a:pt x="16" y="0"/>
                    </a:lnTo>
                    <a:lnTo>
                      <a:pt x="16" y="6"/>
                    </a:lnTo>
                    <a:lnTo>
                      <a:pt x="3" y="6"/>
                    </a:lnTo>
                    <a:lnTo>
                      <a:pt x="0" y="0"/>
                    </a:lnTo>
                    <a:close/>
                  </a:path>
                </a:pathLst>
              </a:custGeom>
              <a:solidFill>
                <a:srgbClr val="FFC900"/>
              </a:solidFill>
              <a:ln w="9525">
                <a:noFill/>
                <a:round/>
                <a:headEnd/>
                <a:tailEnd/>
              </a:ln>
            </p:spPr>
            <p:txBody>
              <a:bodyPr/>
              <a:lstStyle/>
              <a:p>
                <a:endParaRPr lang="en-US"/>
              </a:p>
            </p:txBody>
          </p:sp>
          <p:sp>
            <p:nvSpPr>
              <p:cNvPr id="103551" name="Freeform 124"/>
              <p:cNvSpPr>
                <a:spLocks/>
              </p:cNvSpPr>
              <p:nvPr/>
            </p:nvSpPr>
            <p:spPr bwMode="auto">
              <a:xfrm>
                <a:off x="3122" y="3336"/>
                <a:ext cx="8" cy="2"/>
              </a:xfrm>
              <a:custGeom>
                <a:avLst/>
                <a:gdLst>
                  <a:gd name="T0" fmla="*/ 0 w 16"/>
                  <a:gd name="T1" fmla="*/ 0 h 5"/>
                  <a:gd name="T2" fmla="*/ 16 w 16"/>
                  <a:gd name="T3" fmla="*/ 0 h 5"/>
                  <a:gd name="T4" fmla="*/ 16 w 16"/>
                  <a:gd name="T5" fmla="*/ 5 h 5"/>
                  <a:gd name="T6" fmla="*/ 3 w 16"/>
                  <a:gd name="T7" fmla="*/ 5 h 5"/>
                  <a:gd name="T8" fmla="*/ 0 w 16"/>
                  <a:gd name="T9" fmla="*/ 0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0"/>
                    </a:moveTo>
                    <a:lnTo>
                      <a:pt x="16" y="0"/>
                    </a:lnTo>
                    <a:lnTo>
                      <a:pt x="16" y="5"/>
                    </a:lnTo>
                    <a:lnTo>
                      <a:pt x="3" y="5"/>
                    </a:lnTo>
                    <a:lnTo>
                      <a:pt x="0" y="0"/>
                    </a:lnTo>
                    <a:close/>
                  </a:path>
                </a:pathLst>
              </a:custGeom>
              <a:solidFill>
                <a:srgbClr val="FFC900"/>
              </a:solidFill>
              <a:ln w="9525">
                <a:noFill/>
                <a:round/>
                <a:headEnd/>
                <a:tailEnd/>
              </a:ln>
            </p:spPr>
            <p:txBody>
              <a:bodyPr/>
              <a:lstStyle/>
              <a:p>
                <a:endParaRPr lang="en-US"/>
              </a:p>
            </p:txBody>
          </p:sp>
          <p:sp>
            <p:nvSpPr>
              <p:cNvPr id="103552" name="Freeform 125"/>
              <p:cNvSpPr>
                <a:spLocks/>
              </p:cNvSpPr>
              <p:nvPr/>
            </p:nvSpPr>
            <p:spPr bwMode="auto">
              <a:xfrm>
                <a:off x="3122" y="3347"/>
                <a:ext cx="8" cy="2"/>
              </a:xfrm>
              <a:custGeom>
                <a:avLst/>
                <a:gdLst>
                  <a:gd name="T0" fmla="*/ 0 w 16"/>
                  <a:gd name="T1" fmla="*/ 0 h 6"/>
                  <a:gd name="T2" fmla="*/ 16 w 16"/>
                  <a:gd name="T3" fmla="*/ 0 h 6"/>
                  <a:gd name="T4" fmla="*/ 16 w 16"/>
                  <a:gd name="T5" fmla="*/ 6 h 6"/>
                  <a:gd name="T6" fmla="*/ 3 w 16"/>
                  <a:gd name="T7" fmla="*/ 6 h 6"/>
                  <a:gd name="T8" fmla="*/ 0 w 16"/>
                  <a:gd name="T9" fmla="*/ 0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0"/>
                    </a:moveTo>
                    <a:lnTo>
                      <a:pt x="16" y="0"/>
                    </a:lnTo>
                    <a:lnTo>
                      <a:pt x="16" y="6"/>
                    </a:lnTo>
                    <a:lnTo>
                      <a:pt x="3" y="6"/>
                    </a:lnTo>
                    <a:lnTo>
                      <a:pt x="0" y="0"/>
                    </a:lnTo>
                    <a:close/>
                  </a:path>
                </a:pathLst>
              </a:custGeom>
              <a:solidFill>
                <a:srgbClr val="FFC900"/>
              </a:solidFill>
              <a:ln w="9525">
                <a:noFill/>
                <a:round/>
                <a:headEnd/>
                <a:tailEnd/>
              </a:ln>
            </p:spPr>
            <p:txBody>
              <a:bodyPr/>
              <a:lstStyle/>
              <a:p>
                <a:endParaRPr lang="en-US"/>
              </a:p>
            </p:txBody>
          </p:sp>
          <p:sp>
            <p:nvSpPr>
              <p:cNvPr id="103553" name="Freeform 126"/>
              <p:cNvSpPr>
                <a:spLocks/>
              </p:cNvSpPr>
              <p:nvPr/>
            </p:nvSpPr>
            <p:spPr bwMode="auto">
              <a:xfrm>
                <a:off x="3122" y="3359"/>
                <a:ext cx="8" cy="3"/>
              </a:xfrm>
              <a:custGeom>
                <a:avLst/>
                <a:gdLst>
                  <a:gd name="T0" fmla="*/ 0 w 16"/>
                  <a:gd name="T1" fmla="*/ 0 h 6"/>
                  <a:gd name="T2" fmla="*/ 16 w 16"/>
                  <a:gd name="T3" fmla="*/ 0 h 6"/>
                  <a:gd name="T4" fmla="*/ 16 w 16"/>
                  <a:gd name="T5" fmla="*/ 6 h 6"/>
                  <a:gd name="T6" fmla="*/ 3 w 16"/>
                  <a:gd name="T7" fmla="*/ 6 h 6"/>
                  <a:gd name="T8" fmla="*/ 0 w 16"/>
                  <a:gd name="T9" fmla="*/ 0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0"/>
                    </a:moveTo>
                    <a:lnTo>
                      <a:pt x="16" y="0"/>
                    </a:lnTo>
                    <a:lnTo>
                      <a:pt x="16" y="6"/>
                    </a:lnTo>
                    <a:lnTo>
                      <a:pt x="3" y="6"/>
                    </a:lnTo>
                    <a:lnTo>
                      <a:pt x="0" y="0"/>
                    </a:lnTo>
                    <a:close/>
                  </a:path>
                </a:pathLst>
              </a:custGeom>
              <a:solidFill>
                <a:srgbClr val="FFC900"/>
              </a:solidFill>
              <a:ln w="9525">
                <a:noFill/>
                <a:round/>
                <a:headEnd/>
                <a:tailEnd/>
              </a:ln>
            </p:spPr>
            <p:txBody>
              <a:bodyPr/>
              <a:lstStyle/>
              <a:p>
                <a:endParaRPr lang="en-US"/>
              </a:p>
            </p:txBody>
          </p:sp>
          <p:sp>
            <p:nvSpPr>
              <p:cNvPr id="103554" name="Freeform 127"/>
              <p:cNvSpPr>
                <a:spLocks/>
              </p:cNvSpPr>
              <p:nvPr/>
            </p:nvSpPr>
            <p:spPr bwMode="auto">
              <a:xfrm>
                <a:off x="3122" y="3371"/>
                <a:ext cx="8" cy="3"/>
              </a:xfrm>
              <a:custGeom>
                <a:avLst/>
                <a:gdLst>
                  <a:gd name="T0" fmla="*/ 0 w 16"/>
                  <a:gd name="T1" fmla="*/ 0 h 5"/>
                  <a:gd name="T2" fmla="*/ 16 w 16"/>
                  <a:gd name="T3" fmla="*/ 0 h 5"/>
                  <a:gd name="T4" fmla="*/ 16 w 16"/>
                  <a:gd name="T5" fmla="*/ 5 h 5"/>
                  <a:gd name="T6" fmla="*/ 3 w 16"/>
                  <a:gd name="T7" fmla="*/ 5 h 5"/>
                  <a:gd name="T8" fmla="*/ 0 w 16"/>
                  <a:gd name="T9" fmla="*/ 0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0"/>
                    </a:moveTo>
                    <a:lnTo>
                      <a:pt x="16" y="0"/>
                    </a:lnTo>
                    <a:lnTo>
                      <a:pt x="16" y="5"/>
                    </a:lnTo>
                    <a:lnTo>
                      <a:pt x="3" y="5"/>
                    </a:lnTo>
                    <a:lnTo>
                      <a:pt x="0" y="0"/>
                    </a:lnTo>
                    <a:close/>
                  </a:path>
                </a:pathLst>
              </a:custGeom>
              <a:solidFill>
                <a:srgbClr val="FFC900"/>
              </a:solidFill>
              <a:ln w="9525">
                <a:noFill/>
                <a:round/>
                <a:headEnd/>
                <a:tailEnd/>
              </a:ln>
            </p:spPr>
            <p:txBody>
              <a:bodyPr/>
              <a:lstStyle/>
              <a:p>
                <a:endParaRPr lang="en-US"/>
              </a:p>
            </p:txBody>
          </p:sp>
          <p:sp>
            <p:nvSpPr>
              <p:cNvPr id="103555" name="Rectangle 128"/>
              <p:cNvSpPr>
                <a:spLocks noChangeArrowheads="1"/>
              </p:cNvSpPr>
              <p:nvPr/>
            </p:nvSpPr>
            <p:spPr bwMode="auto">
              <a:xfrm>
                <a:off x="3115" y="2925"/>
                <a:ext cx="26" cy="31"/>
              </a:xfrm>
              <a:prstGeom prst="rect">
                <a:avLst/>
              </a:prstGeom>
              <a:solidFill>
                <a:srgbClr val="8C4400"/>
              </a:solidFill>
              <a:ln w="9525">
                <a:noFill/>
                <a:miter lim="800000"/>
                <a:headEnd/>
                <a:tailEnd/>
              </a:ln>
            </p:spPr>
            <p:txBody>
              <a:bodyPr/>
              <a:lstStyle/>
              <a:p>
                <a:endParaRPr lang="en-US"/>
              </a:p>
            </p:txBody>
          </p:sp>
          <p:sp>
            <p:nvSpPr>
              <p:cNvPr id="103556" name="Rectangle 129"/>
              <p:cNvSpPr>
                <a:spLocks noChangeArrowheads="1"/>
              </p:cNvSpPr>
              <p:nvPr/>
            </p:nvSpPr>
            <p:spPr bwMode="auto">
              <a:xfrm>
                <a:off x="3184" y="2926"/>
                <a:ext cx="27" cy="30"/>
              </a:xfrm>
              <a:prstGeom prst="rect">
                <a:avLst/>
              </a:prstGeom>
              <a:solidFill>
                <a:srgbClr val="8EAFC1"/>
              </a:solidFill>
              <a:ln w="9525">
                <a:noFill/>
                <a:miter lim="800000"/>
                <a:headEnd/>
                <a:tailEnd/>
              </a:ln>
            </p:spPr>
            <p:txBody>
              <a:bodyPr/>
              <a:lstStyle/>
              <a:p>
                <a:endParaRPr lang="en-US"/>
              </a:p>
            </p:txBody>
          </p:sp>
          <p:sp>
            <p:nvSpPr>
              <p:cNvPr id="103557" name="Rectangle 130"/>
              <p:cNvSpPr>
                <a:spLocks noChangeArrowheads="1"/>
              </p:cNvSpPr>
              <p:nvPr/>
            </p:nvSpPr>
            <p:spPr bwMode="auto">
              <a:xfrm>
                <a:off x="3118" y="2926"/>
                <a:ext cx="18" cy="27"/>
              </a:xfrm>
              <a:prstGeom prst="rect">
                <a:avLst/>
              </a:prstGeom>
              <a:solidFill>
                <a:srgbClr val="B76B05"/>
              </a:solidFill>
              <a:ln w="9525">
                <a:noFill/>
                <a:miter lim="800000"/>
                <a:headEnd/>
                <a:tailEnd/>
              </a:ln>
            </p:spPr>
            <p:txBody>
              <a:bodyPr/>
              <a:lstStyle/>
              <a:p>
                <a:endParaRPr lang="en-US"/>
              </a:p>
            </p:txBody>
          </p:sp>
          <p:sp>
            <p:nvSpPr>
              <p:cNvPr id="103558" name="Rectangle 131"/>
              <p:cNvSpPr>
                <a:spLocks noChangeArrowheads="1"/>
              </p:cNvSpPr>
              <p:nvPr/>
            </p:nvSpPr>
            <p:spPr bwMode="auto">
              <a:xfrm>
                <a:off x="3121" y="2926"/>
                <a:ext cx="11" cy="25"/>
              </a:xfrm>
              <a:prstGeom prst="rect">
                <a:avLst/>
              </a:prstGeom>
              <a:solidFill>
                <a:srgbClr val="D18E00"/>
              </a:solidFill>
              <a:ln w="9525">
                <a:noFill/>
                <a:miter lim="800000"/>
                <a:headEnd/>
                <a:tailEnd/>
              </a:ln>
            </p:spPr>
            <p:txBody>
              <a:bodyPr/>
              <a:lstStyle/>
              <a:p>
                <a:endParaRPr lang="en-US"/>
              </a:p>
            </p:txBody>
          </p:sp>
          <p:sp>
            <p:nvSpPr>
              <p:cNvPr id="103559" name="Rectangle 132"/>
              <p:cNvSpPr>
                <a:spLocks noChangeArrowheads="1"/>
              </p:cNvSpPr>
              <p:nvPr/>
            </p:nvSpPr>
            <p:spPr bwMode="auto">
              <a:xfrm>
                <a:off x="3124" y="2926"/>
                <a:ext cx="3" cy="25"/>
              </a:xfrm>
              <a:prstGeom prst="rect">
                <a:avLst/>
              </a:prstGeom>
              <a:solidFill>
                <a:srgbClr val="FFC900"/>
              </a:solidFill>
              <a:ln w="9525">
                <a:noFill/>
                <a:miter lim="800000"/>
                <a:headEnd/>
                <a:tailEnd/>
              </a:ln>
            </p:spPr>
            <p:txBody>
              <a:bodyPr/>
              <a:lstStyle/>
              <a:p>
                <a:endParaRPr lang="en-US"/>
              </a:p>
            </p:txBody>
          </p:sp>
        </p:grpSp>
      </p:grpSp>
      <p:sp>
        <p:nvSpPr>
          <p:cNvPr id="103561" name="Text Box 4"/>
          <p:cNvSpPr txBox="1">
            <a:spLocks noChangeArrowheads="1"/>
          </p:cNvSpPr>
          <p:nvPr/>
        </p:nvSpPr>
        <p:spPr bwMode="auto">
          <a:xfrm>
            <a:off x="457200" y="228600"/>
            <a:ext cx="838200" cy="366713"/>
          </a:xfrm>
          <a:prstGeom prst="rect">
            <a:avLst/>
          </a:prstGeom>
          <a:solidFill>
            <a:schemeClr val="tx1"/>
          </a:solidFill>
          <a:ln w="9525">
            <a:noFill/>
            <a:miter lim="800000"/>
            <a:headEnd/>
            <a:tailEnd/>
          </a:ln>
        </p:spPr>
        <p:txBody>
          <a:bodyPr>
            <a:spAutoFit/>
          </a:bodyPr>
          <a:lstStyle/>
          <a:p>
            <a:pPr>
              <a:spcBef>
                <a:spcPct val="50000"/>
              </a:spcBef>
            </a:pPr>
            <a:r>
              <a:rPr lang="en-US" b="1" dirty="0" smtClean="0">
                <a:solidFill>
                  <a:schemeClr val="bg1"/>
                </a:solidFill>
              </a:rPr>
              <a:t>LU 7c</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D5AA4106-E039-456A-AE7D-53F6025A5319}" type="slidenum">
              <a:rPr lang="en-US"/>
              <a:pPr>
                <a:defRPr/>
              </a:pPr>
              <a:t>9</a:t>
            </a:fld>
            <a:endParaRPr lang="en-US"/>
          </a:p>
        </p:txBody>
      </p:sp>
      <p:sp>
        <p:nvSpPr>
          <p:cNvPr id="10245" name="Rectangle 2"/>
          <p:cNvSpPr>
            <a:spLocks noGrp="1" noChangeArrowheads="1"/>
          </p:cNvSpPr>
          <p:nvPr>
            <p:ph type="title"/>
          </p:nvPr>
        </p:nvSpPr>
        <p:spPr>
          <a:xfrm>
            <a:off x="609600" y="381000"/>
            <a:ext cx="8229600" cy="1143000"/>
          </a:xfrm>
        </p:spPr>
        <p:txBody>
          <a:bodyPr/>
          <a:lstStyle/>
          <a:p>
            <a:pPr algn="l" eaLnBrk="1" hangingPunct="1"/>
            <a:r>
              <a:rPr lang="en-US" sz="3200" b="1" smtClean="0">
                <a:solidFill>
                  <a:srgbClr val="0000FF"/>
                </a:solidFill>
              </a:rPr>
              <a:t>Communicating is job #1 </a:t>
            </a:r>
          </a:p>
        </p:txBody>
      </p:sp>
      <p:sp>
        <p:nvSpPr>
          <p:cNvPr id="10246" name="Rectangle 3"/>
          <p:cNvSpPr>
            <a:spLocks noGrp="1" noChangeArrowheads="1"/>
          </p:cNvSpPr>
          <p:nvPr>
            <p:ph type="body" idx="1"/>
          </p:nvPr>
        </p:nvSpPr>
        <p:spPr>
          <a:xfrm>
            <a:off x="457200" y="1600200"/>
            <a:ext cx="8229600" cy="4800600"/>
          </a:xfrm>
        </p:spPr>
        <p:txBody>
          <a:bodyPr/>
          <a:lstStyle/>
          <a:p>
            <a:pPr eaLnBrk="1" hangingPunct="1"/>
            <a:r>
              <a:rPr lang="en-US" sz="2200" smtClean="0"/>
              <a:t>While we are skilled operators, with impressive equipment, and systems in place, our job is to communicate for our Served Agency by any appropriate communication method available to us</a:t>
            </a:r>
          </a:p>
          <a:p>
            <a:pPr eaLnBrk="1" hangingPunct="1"/>
            <a:r>
              <a:rPr lang="en-US" sz="2200" smtClean="0"/>
              <a:t>If asked to pass a complex message or detailed lists and a fax machine is available then it might be a better choice than radio voice communication.</a:t>
            </a:r>
          </a:p>
          <a:p>
            <a:pPr eaLnBrk="1" hangingPunct="1"/>
            <a:r>
              <a:rPr lang="en-US" sz="2200" smtClean="0"/>
              <a:t>Always use the best method available and appropriate for the traffic that needs to be communicated </a:t>
            </a:r>
          </a:p>
          <a:p>
            <a:pPr eaLnBrk="1" hangingPunct="1"/>
            <a:r>
              <a:rPr lang="en-US" sz="2200" smtClean="0"/>
              <a:t>If the target recipient only has an FRS radio or CB radio it would be appropriate to use them.  Our message handling skills will work on any communication link, including using a telephone  </a:t>
            </a:r>
          </a:p>
        </p:txBody>
      </p:sp>
      <p:sp>
        <p:nvSpPr>
          <p:cNvPr id="10249" name="Text Box 6"/>
          <p:cNvSpPr txBox="1">
            <a:spLocks noChangeArrowheads="1"/>
          </p:cNvSpPr>
          <p:nvPr/>
        </p:nvSpPr>
        <p:spPr bwMode="auto">
          <a:xfrm>
            <a:off x="609600" y="381000"/>
            <a:ext cx="838200" cy="366713"/>
          </a:xfrm>
          <a:prstGeom prst="rect">
            <a:avLst/>
          </a:prstGeom>
          <a:solidFill>
            <a:srgbClr val="996633"/>
          </a:solidFill>
          <a:ln w="9525">
            <a:noFill/>
            <a:miter lim="800000"/>
            <a:headEnd/>
            <a:tailEnd/>
          </a:ln>
        </p:spPr>
        <p:txBody>
          <a:bodyPr>
            <a:spAutoFit/>
          </a:bodyPr>
          <a:lstStyle/>
          <a:p>
            <a:pPr>
              <a:spcBef>
                <a:spcPct val="50000"/>
              </a:spcBef>
            </a:pPr>
            <a:r>
              <a:rPr lang="en-US" b="1">
                <a:solidFill>
                  <a:schemeClr val="bg1"/>
                </a:solidFill>
              </a:rPr>
              <a:t>LU 1</a:t>
            </a: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9F775639-9D52-4C2D-9F75-6DDD4E1ABCA6}" type="slidenum">
              <a:rPr lang="en-US"/>
              <a:pPr>
                <a:defRPr/>
              </a:pPr>
              <a:t>90</a:t>
            </a:fld>
            <a:endParaRPr lang="en-US"/>
          </a:p>
        </p:txBody>
      </p:sp>
      <p:sp>
        <p:nvSpPr>
          <p:cNvPr id="104453" name="Rectangle 2"/>
          <p:cNvSpPr>
            <a:spLocks noGrp="1" noChangeArrowheads="1"/>
          </p:cNvSpPr>
          <p:nvPr>
            <p:ph type="title"/>
          </p:nvPr>
        </p:nvSpPr>
        <p:spPr/>
        <p:txBody>
          <a:bodyPr/>
          <a:lstStyle/>
          <a:p>
            <a:pPr algn="l" eaLnBrk="1" hangingPunct="1"/>
            <a:r>
              <a:rPr lang="en-US" smtClean="0">
                <a:solidFill>
                  <a:srgbClr val="0000FF"/>
                </a:solidFill>
              </a:rPr>
              <a:t>	Net Operating Guidelines</a:t>
            </a:r>
            <a:br>
              <a:rPr lang="en-US" smtClean="0">
                <a:solidFill>
                  <a:srgbClr val="0000FF"/>
                </a:solidFill>
              </a:rPr>
            </a:br>
            <a:r>
              <a:rPr lang="en-US" smtClean="0">
                <a:solidFill>
                  <a:srgbClr val="0000FF"/>
                </a:solidFill>
              </a:rPr>
              <a:t> </a:t>
            </a:r>
            <a:r>
              <a:rPr lang="en-US" sz="3200" b="1" smtClean="0">
                <a:solidFill>
                  <a:srgbClr val="FF6600"/>
                </a:solidFill>
              </a:rPr>
              <a:t>Other Modes Than Voice </a:t>
            </a:r>
            <a:r>
              <a:rPr lang="en-US" sz="4000" b="1" smtClean="0">
                <a:solidFill>
                  <a:srgbClr val="FF6600"/>
                </a:solidFill>
              </a:rPr>
              <a:t> </a:t>
            </a:r>
          </a:p>
        </p:txBody>
      </p:sp>
      <p:sp>
        <p:nvSpPr>
          <p:cNvPr id="104454" name="Rectangle 3"/>
          <p:cNvSpPr>
            <a:spLocks noGrp="1" noChangeArrowheads="1"/>
          </p:cNvSpPr>
          <p:nvPr>
            <p:ph type="body" idx="1"/>
          </p:nvPr>
        </p:nvSpPr>
        <p:spPr>
          <a:xfrm>
            <a:off x="473075" y="1608138"/>
            <a:ext cx="8229600" cy="4525962"/>
          </a:xfrm>
        </p:spPr>
        <p:txBody>
          <a:bodyPr/>
          <a:lstStyle/>
          <a:p>
            <a:pPr eaLnBrk="1" hangingPunct="1"/>
            <a:r>
              <a:rPr lang="en-US" sz="2400" dirty="0" smtClean="0"/>
              <a:t>Digital modes can have some advantages for </a:t>
            </a:r>
            <a:br>
              <a:rPr lang="en-US" sz="2400" dirty="0" smtClean="0"/>
            </a:br>
            <a:r>
              <a:rPr lang="en-US" sz="2400" dirty="0" smtClean="0"/>
              <a:t>an Emergency Net</a:t>
            </a:r>
          </a:p>
          <a:p>
            <a:pPr lvl="1" eaLnBrk="1" hangingPunct="1"/>
            <a:r>
              <a:rPr lang="en-US" sz="2000" b="1" dirty="0" smtClean="0">
                <a:solidFill>
                  <a:srgbClr val="FF0000"/>
                </a:solidFill>
              </a:rPr>
              <a:t>Packet modes like FM Packet, HF Packet and </a:t>
            </a:r>
            <a:br>
              <a:rPr lang="en-US" sz="2000" b="1" dirty="0" smtClean="0">
                <a:solidFill>
                  <a:srgbClr val="FF0000"/>
                </a:solidFill>
              </a:rPr>
            </a:br>
            <a:r>
              <a:rPr lang="en-US" sz="2000" b="1" dirty="0" smtClean="0">
                <a:solidFill>
                  <a:srgbClr val="FF0000"/>
                </a:solidFill>
              </a:rPr>
              <a:t>PACTOR can provide automatic connection </a:t>
            </a:r>
            <a:br>
              <a:rPr lang="en-US" sz="2000" b="1" dirty="0" smtClean="0">
                <a:solidFill>
                  <a:srgbClr val="FF0000"/>
                </a:solidFill>
              </a:rPr>
            </a:br>
            <a:r>
              <a:rPr lang="en-US" sz="2000" b="1" dirty="0" smtClean="0">
                <a:solidFill>
                  <a:srgbClr val="FF0000"/>
                </a:solidFill>
              </a:rPr>
              <a:t>between two stations.</a:t>
            </a:r>
          </a:p>
          <a:p>
            <a:pPr lvl="1" eaLnBrk="1" hangingPunct="1"/>
            <a:r>
              <a:rPr lang="en-US" sz="2000" dirty="0" smtClean="0"/>
              <a:t>Provide some security since most folks with </a:t>
            </a:r>
            <a:br>
              <a:rPr lang="en-US" sz="2000" dirty="0" smtClean="0"/>
            </a:br>
            <a:r>
              <a:rPr lang="en-US" sz="2000" dirty="0" smtClean="0"/>
              <a:t>scanners will not be able to read your messages.</a:t>
            </a:r>
          </a:p>
          <a:p>
            <a:pPr lvl="1" eaLnBrk="1" hangingPunct="1"/>
            <a:r>
              <a:rPr lang="en-US" sz="2000" dirty="0" smtClean="0"/>
              <a:t>Does not require an NCS. </a:t>
            </a:r>
          </a:p>
        </p:txBody>
      </p:sp>
      <p:pic>
        <p:nvPicPr>
          <p:cNvPr id="104456" name="Picture 5" descr="MCj04107390000[1]"/>
          <p:cNvPicPr>
            <a:picLocks noChangeAspect="1" noChangeArrowheads="1"/>
          </p:cNvPicPr>
          <p:nvPr/>
        </p:nvPicPr>
        <p:blipFill>
          <a:blip r:embed="rId2" cstate="print"/>
          <a:srcRect/>
          <a:stretch>
            <a:fillRect/>
          </a:stretch>
        </p:blipFill>
        <p:spPr bwMode="auto">
          <a:xfrm>
            <a:off x="7077075" y="2214563"/>
            <a:ext cx="1350963" cy="1335087"/>
          </a:xfrm>
          <a:prstGeom prst="rect">
            <a:avLst/>
          </a:prstGeom>
          <a:noFill/>
          <a:ln w="9525">
            <a:noFill/>
            <a:miter lim="800000"/>
            <a:headEnd/>
            <a:tailEnd/>
          </a:ln>
        </p:spPr>
      </p:pic>
      <p:sp>
        <p:nvSpPr>
          <p:cNvPr id="104458" name="Text Box 4"/>
          <p:cNvSpPr txBox="1">
            <a:spLocks noChangeArrowheads="1"/>
          </p:cNvSpPr>
          <p:nvPr/>
        </p:nvSpPr>
        <p:spPr bwMode="auto">
          <a:xfrm>
            <a:off x="457200" y="228600"/>
            <a:ext cx="838200" cy="366713"/>
          </a:xfrm>
          <a:prstGeom prst="rect">
            <a:avLst/>
          </a:prstGeom>
          <a:solidFill>
            <a:schemeClr val="tx1"/>
          </a:solidFill>
          <a:ln w="9525">
            <a:noFill/>
            <a:miter lim="800000"/>
            <a:headEnd/>
            <a:tailEnd/>
          </a:ln>
        </p:spPr>
        <p:txBody>
          <a:bodyPr>
            <a:spAutoFit/>
          </a:bodyPr>
          <a:lstStyle/>
          <a:p>
            <a:pPr>
              <a:spcBef>
                <a:spcPct val="50000"/>
              </a:spcBef>
            </a:pPr>
            <a:r>
              <a:rPr lang="en-US" b="1" dirty="0" smtClean="0">
                <a:solidFill>
                  <a:schemeClr val="bg1"/>
                </a:solidFill>
              </a:rPr>
              <a:t>LU 7c</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2CE397CE-9C44-4DAE-B1E0-19AF1C3B4088}" type="slidenum">
              <a:rPr lang="en-US"/>
              <a:pPr>
                <a:defRPr/>
              </a:pPr>
              <a:t>91</a:t>
            </a:fld>
            <a:endParaRPr lang="en-US"/>
          </a:p>
        </p:txBody>
      </p:sp>
      <p:sp>
        <p:nvSpPr>
          <p:cNvPr id="105477" name="Rectangle 2"/>
          <p:cNvSpPr>
            <a:spLocks noGrp="1" noChangeArrowheads="1"/>
          </p:cNvSpPr>
          <p:nvPr>
            <p:ph type="title"/>
          </p:nvPr>
        </p:nvSpPr>
        <p:spPr/>
        <p:txBody>
          <a:bodyPr/>
          <a:lstStyle/>
          <a:p>
            <a:pPr algn="l" eaLnBrk="1" hangingPunct="1"/>
            <a:r>
              <a:rPr lang="en-US" smtClean="0">
                <a:solidFill>
                  <a:srgbClr val="0000FF"/>
                </a:solidFill>
              </a:rPr>
              <a:t>	Net Operating Guidelines</a:t>
            </a:r>
            <a:br>
              <a:rPr lang="en-US" smtClean="0">
                <a:solidFill>
                  <a:srgbClr val="0000FF"/>
                </a:solidFill>
              </a:rPr>
            </a:br>
            <a:r>
              <a:rPr lang="en-US" smtClean="0">
                <a:solidFill>
                  <a:srgbClr val="0000FF"/>
                </a:solidFill>
              </a:rPr>
              <a:t> </a:t>
            </a:r>
            <a:r>
              <a:rPr lang="en-US" sz="3200" b="1" smtClean="0">
                <a:solidFill>
                  <a:srgbClr val="FF6600"/>
                </a:solidFill>
              </a:rPr>
              <a:t>Other Modes Than Voice </a:t>
            </a:r>
            <a:r>
              <a:rPr lang="en-US" sz="4000" b="1" smtClean="0">
                <a:solidFill>
                  <a:srgbClr val="FF6600"/>
                </a:solidFill>
              </a:rPr>
              <a:t> </a:t>
            </a:r>
          </a:p>
        </p:txBody>
      </p:sp>
      <p:sp>
        <p:nvSpPr>
          <p:cNvPr id="105478" name="Rectangle 3"/>
          <p:cNvSpPr>
            <a:spLocks noGrp="1" noChangeArrowheads="1"/>
          </p:cNvSpPr>
          <p:nvPr>
            <p:ph type="body" idx="1"/>
          </p:nvPr>
        </p:nvSpPr>
        <p:spPr>
          <a:xfrm>
            <a:off x="473075" y="1608138"/>
            <a:ext cx="8229600" cy="4525962"/>
          </a:xfrm>
        </p:spPr>
        <p:txBody>
          <a:bodyPr/>
          <a:lstStyle/>
          <a:p>
            <a:pPr eaLnBrk="1" hangingPunct="1"/>
            <a:r>
              <a:rPr lang="en-US" sz="2400" dirty="0" smtClean="0"/>
              <a:t>Keyboard to keyboard packet, PSK31, AMTOR </a:t>
            </a:r>
            <a:br>
              <a:rPr lang="en-US" sz="2400" dirty="0" smtClean="0"/>
            </a:br>
            <a:r>
              <a:rPr lang="en-US" sz="2400" dirty="0" smtClean="0"/>
              <a:t>and GTOR can be used</a:t>
            </a:r>
          </a:p>
          <a:p>
            <a:pPr lvl="1" eaLnBrk="1" hangingPunct="1"/>
            <a:r>
              <a:rPr lang="en-US" sz="2000" dirty="0" smtClean="0"/>
              <a:t>May require an NCS station </a:t>
            </a:r>
          </a:p>
          <a:p>
            <a:pPr eaLnBrk="1" hangingPunct="1"/>
            <a:r>
              <a:rPr lang="en-US" sz="2400" dirty="0" smtClean="0"/>
              <a:t>CW with experienced operators can be very </a:t>
            </a:r>
            <a:br>
              <a:rPr lang="en-US" sz="2400" dirty="0" smtClean="0"/>
            </a:br>
            <a:r>
              <a:rPr lang="en-US" sz="2400" dirty="0" smtClean="0"/>
              <a:t>effective.</a:t>
            </a:r>
          </a:p>
          <a:p>
            <a:pPr lvl="1" eaLnBrk="1" hangingPunct="1"/>
            <a:r>
              <a:rPr lang="en-US" sz="2000" dirty="0" smtClean="0"/>
              <a:t>Clean and accurate code is better than 30 wpm </a:t>
            </a:r>
            <a:br>
              <a:rPr lang="en-US" sz="2000" dirty="0" smtClean="0"/>
            </a:br>
            <a:r>
              <a:rPr lang="en-US" sz="2000" dirty="0" smtClean="0"/>
              <a:t>sloppy code</a:t>
            </a:r>
          </a:p>
          <a:p>
            <a:pPr lvl="1" eaLnBrk="1" hangingPunct="1"/>
            <a:r>
              <a:rPr lang="en-US" sz="2000" dirty="0" smtClean="0"/>
              <a:t>Make sure your sending speed is compatible with </a:t>
            </a:r>
            <a:br>
              <a:rPr lang="en-US" sz="2000" dirty="0" smtClean="0"/>
            </a:br>
            <a:r>
              <a:rPr lang="en-US" sz="2000" dirty="0" smtClean="0"/>
              <a:t>the receiving stations ability to accurately copy.</a:t>
            </a:r>
          </a:p>
        </p:txBody>
      </p:sp>
      <p:pic>
        <p:nvPicPr>
          <p:cNvPr id="105480" name="Picture 5" descr="MCj02341270000[1]"/>
          <p:cNvPicPr>
            <a:picLocks noChangeAspect="1" noChangeArrowheads="1"/>
          </p:cNvPicPr>
          <p:nvPr/>
        </p:nvPicPr>
        <p:blipFill>
          <a:blip r:embed="rId2" cstate="print"/>
          <a:srcRect/>
          <a:stretch>
            <a:fillRect/>
          </a:stretch>
        </p:blipFill>
        <p:spPr bwMode="auto">
          <a:xfrm rot="1841111">
            <a:off x="7304088" y="3429000"/>
            <a:ext cx="1365250" cy="1004888"/>
          </a:xfrm>
          <a:prstGeom prst="rect">
            <a:avLst/>
          </a:prstGeom>
          <a:noFill/>
          <a:ln w="9525">
            <a:noFill/>
            <a:miter lim="800000"/>
            <a:headEnd/>
            <a:tailEnd/>
          </a:ln>
        </p:spPr>
      </p:pic>
      <p:sp>
        <p:nvSpPr>
          <p:cNvPr id="105482" name="Text Box 4"/>
          <p:cNvSpPr txBox="1">
            <a:spLocks noChangeArrowheads="1"/>
          </p:cNvSpPr>
          <p:nvPr/>
        </p:nvSpPr>
        <p:spPr bwMode="auto">
          <a:xfrm>
            <a:off x="457200" y="228600"/>
            <a:ext cx="838200" cy="366713"/>
          </a:xfrm>
          <a:prstGeom prst="rect">
            <a:avLst/>
          </a:prstGeom>
          <a:solidFill>
            <a:schemeClr val="tx1"/>
          </a:solidFill>
          <a:ln w="9525">
            <a:noFill/>
            <a:miter lim="800000"/>
            <a:headEnd/>
            <a:tailEnd/>
          </a:ln>
        </p:spPr>
        <p:txBody>
          <a:bodyPr>
            <a:spAutoFit/>
          </a:bodyPr>
          <a:lstStyle/>
          <a:p>
            <a:pPr>
              <a:spcBef>
                <a:spcPct val="50000"/>
              </a:spcBef>
            </a:pPr>
            <a:r>
              <a:rPr lang="en-US" b="1" dirty="0" smtClean="0">
                <a:solidFill>
                  <a:schemeClr val="bg1"/>
                </a:solidFill>
              </a:rPr>
              <a:t>LU 7c</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
          <p:cNvSpPr>
            <a:spLocks noGrp="1" noChangeArrowheads="1"/>
          </p:cNvSpPr>
          <p:nvPr>
            <p:ph type="sldNum" sz="quarter" idx="12"/>
          </p:nvPr>
        </p:nvSpPr>
        <p:spPr>
          <a:ln/>
        </p:spPr>
        <p:txBody>
          <a:bodyPr/>
          <a:lstStyle/>
          <a:p>
            <a:pPr>
              <a:defRPr/>
            </a:pPr>
            <a:fld id="{47A46284-7316-428D-851F-CEE61DD9FD2A}" type="slidenum">
              <a:rPr lang="en-US"/>
              <a:pPr>
                <a:defRPr/>
              </a:pPr>
              <a:t>92</a:t>
            </a:fld>
            <a:endParaRPr lang="en-US"/>
          </a:p>
        </p:txBody>
      </p:sp>
      <p:sp>
        <p:nvSpPr>
          <p:cNvPr id="106501" name="Rectangle 2"/>
          <p:cNvSpPr>
            <a:spLocks noGrp="1" noChangeArrowheads="1"/>
          </p:cNvSpPr>
          <p:nvPr>
            <p:ph type="title"/>
          </p:nvPr>
        </p:nvSpPr>
        <p:spPr/>
        <p:txBody>
          <a:bodyPr/>
          <a:lstStyle/>
          <a:p>
            <a:pPr eaLnBrk="1" hangingPunct="1"/>
            <a:r>
              <a:rPr lang="en-US" sz="4000" smtClean="0">
                <a:solidFill>
                  <a:srgbClr val="0000FF"/>
                </a:solidFill>
              </a:rPr>
              <a:t>Review</a:t>
            </a:r>
            <a:br>
              <a:rPr lang="en-US" sz="4000" smtClean="0">
                <a:solidFill>
                  <a:srgbClr val="0000FF"/>
                </a:solidFill>
              </a:rPr>
            </a:br>
            <a:endParaRPr lang="en-US" sz="4000" smtClean="0">
              <a:solidFill>
                <a:srgbClr val="0000FF"/>
              </a:solidFill>
            </a:endParaRPr>
          </a:p>
        </p:txBody>
      </p:sp>
      <p:sp>
        <p:nvSpPr>
          <p:cNvPr id="106502" name="Rectangle 3"/>
          <p:cNvSpPr>
            <a:spLocks noGrp="1" noChangeArrowheads="1"/>
          </p:cNvSpPr>
          <p:nvPr>
            <p:ph type="body" idx="1"/>
          </p:nvPr>
        </p:nvSpPr>
        <p:spPr/>
        <p:txBody>
          <a:bodyPr/>
          <a:lstStyle/>
          <a:p>
            <a:pPr marL="609600" indent="-609600" eaLnBrk="1" hangingPunct="1">
              <a:buFontTx/>
              <a:buAutoNum type="arabicPeriod"/>
            </a:pPr>
            <a:r>
              <a:rPr lang="en-US" sz="2400" dirty="0" smtClean="0"/>
              <a:t>In an EMCOMM operation the NCS is </a:t>
            </a:r>
            <a:br>
              <a:rPr lang="en-US" sz="2400" dirty="0" smtClean="0"/>
            </a:br>
            <a:r>
              <a:rPr lang="en-US" sz="2400" dirty="0" smtClean="0"/>
              <a:t>responsible for all aspects of the nets </a:t>
            </a:r>
            <a:br>
              <a:rPr lang="en-US" sz="2400" dirty="0" smtClean="0"/>
            </a:br>
            <a:r>
              <a:rPr lang="en-US" sz="2400" dirty="0" smtClean="0"/>
              <a:t>operation. </a:t>
            </a:r>
          </a:p>
          <a:p>
            <a:pPr marL="609600" indent="-609600" eaLnBrk="1" hangingPunct="1">
              <a:buFontTx/>
              <a:buAutoNum type="arabicPeriod"/>
            </a:pPr>
            <a:r>
              <a:rPr lang="en-US" sz="2400" dirty="0" smtClean="0"/>
              <a:t>As acting fill in NCS you should avoid asking </a:t>
            </a:r>
            <a:br>
              <a:rPr lang="en-US" sz="2400" dirty="0" smtClean="0"/>
            </a:br>
            <a:r>
              <a:rPr lang="en-US" sz="2400" dirty="0" smtClean="0"/>
              <a:t>stations to pass messages on the main net </a:t>
            </a:r>
            <a:br>
              <a:rPr lang="en-US" sz="2400" dirty="0" smtClean="0"/>
            </a:br>
            <a:r>
              <a:rPr lang="en-US" sz="2400" dirty="0" smtClean="0"/>
              <a:t>frequency. </a:t>
            </a:r>
          </a:p>
          <a:p>
            <a:pPr marL="609600" indent="-609600" eaLnBrk="1" hangingPunct="1">
              <a:buFontTx/>
              <a:buAutoNum type="arabicPeriod"/>
            </a:pPr>
            <a:r>
              <a:rPr lang="en-US" sz="2400" dirty="0" smtClean="0"/>
              <a:t>A “liaison station” is a station that passes </a:t>
            </a:r>
            <a:br>
              <a:rPr lang="en-US" sz="2400" dirty="0" smtClean="0"/>
            </a:br>
            <a:r>
              <a:rPr lang="en-US" sz="2400" dirty="0" smtClean="0"/>
              <a:t>messages between two nets. </a:t>
            </a:r>
          </a:p>
        </p:txBody>
      </p:sp>
      <p:pic>
        <p:nvPicPr>
          <p:cNvPr id="106504" name="Picture 5" descr="MCj00835770000[1]"/>
          <p:cNvPicPr>
            <a:picLocks noChangeAspect="1" noChangeArrowheads="1"/>
          </p:cNvPicPr>
          <p:nvPr/>
        </p:nvPicPr>
        <p:blipFill>
          <a:blip r:embed="rId2" cstate="print"/>
          <a:srcRect/>
          <a:stretch>
            <a:fillRect/>
          </a:stretch>
        </p:blipFill>
        <p:spPr bwMode="auto">
          <a:xfrm>
            <a:off x="7835900" y="2517775"/>
            <a:ext cx="985838" cy="984250"/>
          </a:xfrm>
          <a:prstGeom prst="rect">
            <a:avLst/>
          </a:prstGeom>
          <a:noFill/>
          <a:ln w="9525">
            <a:noFill/>
            <a:miter lim="800000"/>
            <a:headEnd/>
            <a:tailEnd/>
          </a:ln>
        </p:spPr>
      </p:pic>
      <p:grpSp>
        <p:nvGrpSpPr>
          <p:cNvPr id="106505" name="Group 6"/>
          <p:cNvGrpSpPr>
            <a:grpSpLocks/>
          </p:cNvGrpSpPr>
          <p:nvPr/>
        </p:nvGrpSpPr>
        <p:grpSpPr bwMode="auto">
          <a:xfrm>
            <a:off x="7456488" y="3960813"/>
            <a:ext cx="985837" cy="868362"/>
            <a:chOff x="4410" y="200"/>
            <a:chExt cx="1082" cy="1312"/>
          </a:xfrm>
        </p:grpSpPr>
        <p:grpSp>
          <p:nvGrpSpPr>
            <p:cNvPr id="106506" name="Group 7"/>
            <p:cNvGrpSpPr>
              <a:grpSpLocks/>
            </p:cNvGrpSpPr>
            <p:nvPr/>
          </p:nvGrpSpPr>
          <p:grpSpPr bwMode="auto">
            <a:xfrm>
              <a:off x="4617" y="512"/>
              <a:ext cx="761" cy="1000"/>
              <a:chOff x="4617" y="512"/>
              <a:chExt cx="761" cy="1000"/>
            </a:xfrm>
          </p:grpSpPr>
          <p:sp>
            <p:nvSpPr>
              <p:cNvPr id="106510" name="Freeform 8"/>
              <p:cNvSpPr>
                <a:spLocks/>
              </p:cNvSpPr>
              <p:nvPr/>
            </p:nvSpPr>
            <p:spPr bwMode="auto">
              <a:xfrm>
                <a:off x="4951" y="845"/>
                <a:ext cx="177" cy="353"/>
              </a:xfrm>
              <a:custGeom>
                <a:avLst/>
                <a:gdLst>
                  <a:gd name="T0" fmla="*/ 85 w 355"/>
                  <a:gd name="T1" fmla="*/ 57 h 707"/>
                  <a:gd name="T2" fmla="*/ 123 w 355"/>
                  <a:gd name="T3" fmla="*/ 15 h 707"/>
                  <a:gd name="T4" fmla="*/ 195 w 355"/>
                  <a:gd name="T5" fmla="*/ 0 h 707"/>
                  <a:gd name="T6" fmla="*/ 257 w 355"/>
                  <a:gd name="T7" fmla="*/ 15 h 707"/>
                  <a:gd name="T8" fmla="*/ 292 w 355"/>
                  <a:gd name="T9" fmla="*/ 38 h 707"/>
                  <a:gd name="T10" fmla="*/ 320 w 355"/>
                  <a:gd name="T11" fmla="*/ 84 h 707"/>
                  <a:gd name="T12" fmla="*/ 344 w 355"/>
                  <a:gd name="T13" fmla="*/ 166 h 707"/>
                  <a:gd name="T14" fmla="*/ 355 w 355"/>
                  <a:gd name="T15" fmla="*/ 255 h 707"/>
                  <a:gd name="T16" fmla="*/ 355 w 355"/>
                  <a:gd name="T17" fmla="*/ 414 h 707"/>
                  <a:gd name="T18" fmla="*/ 320 w 355"/>
                  <a:gd name="T19" fmla="*/ 552 h 707"/>
                  <a:gd name="T20" fmla="*/ 268 w 355"/>
                  <a:gd name="T21" fmla="*/ 631 h 707"/>
                  <a:gd name="T22" fmla="*/ 216 w 355"/>
                  <a:gd name="T23" fmla="*/ 676 h 707"/>
                  <a:gd name="T24" fmla="*/ 157 w 355"/>
                  <a:gd name="T25" fmla="*/ 707 h 707"/>
                  <a:gd name="T26" fmla="*/ 74 w 355"/>
                  <a:gd name="T27" fmla="*/ 703 h 707"/>
                  <a:gd name="T28" fmla="*/ 8 w 355"/>
                  <a:gd name="T29" fmla="*/ 656 h 707"/>
                  <a:gd name="T30" fmla="*/ 0 w 355"/>
                  <a:gd name="T31" fmla="*/ 600 h 707"/>
                  <a:gd name="T32" fmla="*/ 33 w 355"/>
                  <a:gd name="T33" fmla="*/ 516 h 707"/>
                  <a:gd name="T34" fmla="*/ 60 w 355"/>
                  <a:gd name="T35" fmla="*/ 421 h 707"/>
                  <a:gd name="T36" fmla="*/ 71 w 355"/>
                  <a:gd name="T37" fmla="*/ 299 h 707"/>
                  <a:gd name="T38" fmla="*/ 53 w 355"/>
                  <a:gd name="T39" fmla="*/ 195 h 707"/>
                  <a:gd name="T40" fmla="*/ 53 w 355"/>
                  <a:gd name="T41" fmla="*/ 119 h 707"/>
                  <a:gd name="T42" fmla="*/ 85 w 355"/>
                  <a:gd name="T43" fmla="*/ 57 h 7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5"/>
                  <a:gd name="T67" fmla="*/ 0 h 707"/>
                  <a:gd name="T68" fmla="*/ 355 w 355"/>
                  <a:gd name="T69" fmla="*/ 707 h 7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5" h="707">
                    <a:moveTo>
                      <a:pt x="85" y="57"/>
                    </a:moveTo>
                    <a:lnTo>
                      <a:pt x="123" y="15"/>
                    </a:lnTo>
                    <a:lnTo>
                      <a:pt x="195" y="0"/>
                    </a:lnTo>
                    <a:lnTo>
                      <a:pt x="257" y="15"/>
                    </a:lnTo>
                    <a:lnTo>
                      <a:pt x="292" y="38"/>
                    </a:lnTo>
                    <a:lnTo>
                      <a:pt x="320" y="84"/>
                    </a:lnTo>
                    <a:lnTo>
                      <a:pt x="344" y="166"/>
                    </a:lnTo>
                    <a:lnTo>
                      <a:pt x="355" y="255"/>
                    </a:lnTo>
                    <a:lnTo>
                      <a:pt x="355" y="414"/>
                    </a:lnTo>
                    <a:lnTo>
                      <a:pt x="320" y="552"/>
                    </a:lnTo>
                    <a:lnTo>
                      <a:pt x="268" y="631"/>
                    </a:lnTo>
                    <a:lnTo>
                      <a:pt x="216" y="676"/>
                    </a:lnTo>
                    <a:lnTo>
                      <a:pt x="157" y="707"/>
                    </a:lnTo>
                    <a:lnTo>
                      <a:pt x="74" y="703"/>
                    </a:lnTo>
                    <a:lnTo>
                      <a:pt x="8" y="656"/>
                    </a:lnTo>
                    <a:lnTo>
                      <a:pt x="0" y="600"/>
                    </a:lnTo>
                    <a:lnTo>
                      <a:pt x="33" y="516"/>
                    </a:lnTo>
                    <a:lnTo>
                      <a:pt x="60" y="421"/>
                    </a:lnTo>
                    <a:lnTo>
                      <a:pt x="71" y="299"/>
                    </a:lnTo>
                    <a:lnTo>
                      <a:pt x="53" y="195"/>
                    </a:lnTo>
                    <a:lnTo>
                      <a:pt x="53" y="119"/>
                    </a:lnTo>
                    <a:lnTo>
                      <a:pt x="85" y="57"/>
                    </a:lnTo>
                    <a:close/>
                  </a:path>
                </a:pathLst>
              </a:custGeom>
              <a:solidFill>
                <a:srgbClr val="000000"/>
              </a:solidFill>
              <a:ln w="9525">
                <a:noFill/>
                <a:round/>
                <a:headEnd/>
                <a:tailEnd/>
              </a:ln>
            </p:spPr>
            <p:txBody>
              <a:bodyPr/>
              <a:lstStyle/>
              <a:p>
                <a:endParaRPr lang="en-US"/>
              </a:p>
            </p:txBody>
          </p:sp>
          <p:sp>
            <p:nvSpPr>
              <p:cNvPr id="106511" name="Freeform 9"/>
              <p:cNvSpPr>
                <a:spLocks/>
              </p:cNvSpPr>
              <p:nvPr/>
            </p:nvSpPr>
            <p:spPr bwMode="auto">
              <a:xfrm>
                <a:off x="5019" y="1159"/>
                <a:ext cx="203" cy="348"/>
              </a:xfrm>
              <a:custGeom>
                <a:avLst/>
                <a:gdLst>
                  <a:gd name="T0" fmla="*/ 134 w 405"/>
                  <a:gd name="T1" fmla="*/ 29 h 697"/>
                  <a:gd name="T2" fmla="*/ 86 w 405"/>
                  <a:gd name="T3" fmla="*/ 0 h 697"/>
                  <a:gd name="T4" fmla="*/ 24 w 405"/>
                  <a:gd name="T5" fmla="*/ 0 h 697"/>
                  <a:gd name="T6" fmla="*/ 0 w 405"/>
                  <a:gd name="T7" fmla="*/ 39 h 697"/>
                  <a:gd name="T8" fmla="*/ 10 w 405"/>
                  <a:gd name="T9" fmla="*/ 95 h 697"/>
                  <a:gd name="T10" fmla="*/ 65 w 405"/>
                  <a:gd name="T11" fmla="*/ 150 h 697"/>
                  <a:gd name="T12" fmla="*/ 179 w 405"/>
                  <a:gd name="T13" fmla="*/ 201 h 697"/>
                  <a:gd name="T14" fmla="*/ 311 w 405"/>
                  <a:gd name="T15" fmla="*/ 309 h 697"/>
                  <a:gd name="T16" fmla="*/ 332 w 405"/>
                  <a:gd name="T17" fmla="*/ 357 h 697"/>
                  <a:gd name="T18" fmla="*/ 321 w 405"/>
                  <a:gd name="T19" fmla="*/ 379 h 697"/>
                  <a:gd name="T20" fmla="*/ 221 w 405"/>
                  <a:gd name="T21" fmla="*/ 450 h 697"/>
                  <a:gd name="T22" fmla="*/ 103 w 405"/>
                  <a:gd name="T23" fmla="*/ 535 h 697"/>
                  <a:gd name="T24" fmla="*/ 76 w 405"/>
                  <a:gd name="T25" fmla="*/ 572 h 697"/>
                  <a:gd name="T26" fmla="*/ 76 w 405"/>
                  <a:gd name="T27" fmla="*/ 610 h 697"/>
                  <a:gd name="T28" fmla="*/ 166 w 405"/>
                  <a:gd name="T29" fmla="*/ 651 h 697"/>
                  <a:gd name="T30" fmla="*/ 304 w 405"/>
                  <a:gd name="T31" fmla="*/ 697 h 697"/>
                  <a:gd name="T32" fmla="*/ 352 w 405"/>
                  <a:gd name="T33" fmla="*/ 697 h 697"/>
                  <a:gd name="T34" fmla="*/ 405 w 405"/>
                  <a:gd name="T35" fmla="*/ 666 h 697"/>
                  <a:gd name="T36" fmla="*/ 405 w 405"/>
                  <a:gd name="T37" fmla="*/ 641 h 697"/>
                  <a:gd name="T38" fmla="*/ 366 w 405"/>
                  <a:gd name="T39" fmla="*/ 629 h 697"/>
                  <a:gd name="T40" fmla="*/ 190 w 405"/>
                  <a:gd name="T41" fmla="*/ 610 h 697"/>
                  <a:gd name="T42" fmla="*/ 124 w 405"/>
                  <a:gd name="T43" fmla="*/ 594 h 697"/>
                  <a:gd name="T44" fmla="*/ 117 w 405"/>
                  <a:gd name="T45" fmla="*/ 566 h 697"/>
                  <a:gd name="T46" fmla="*/ 231 w 405"/>
                  <a:gd name="T47" fmla="*/ 488 h 697"/>
                  <a:gd name="T48" fmla="*/ 356 w 405"/>
                  <a:gd name="T49" fmla="*/ 413 h 697"/>
                  <a:gd name="T50" fmla="*/ 384 w 405"/>
                  <a:gd name="T51" fmla="*/ 385 h 697"/>
                  <a:gd name="T52" fmla="*/ 394 w 405"/>
                  <a:gd name="T53" fmla="*/ 347 h 697"/>
                  <a:gd name="T54" fmla="*/ 384 w 405"/>
                  <a:gd name="T55" fmla="*/ 294 h 697"/>
                  <a:gd name="T56" fmla="*/ 345 w 405"/>
                  <a:gd name="T57" fmla="*/ 254 h 697"/>
                  <a:gd name="T58" fmla="*/ 221 w 405"/>
                  <a:gd name="T59" fmla="*/ 117 h 697"/>
                  <a:gd name="T60" fmla="*/ 134 w 405"/>
                  <a:gd name="T61" fmla="*/ 29 h 69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5"/>
                  <a:gd name="T94" fmla="*/ 0 h 697"/>
                  <a:gd name="T95" fmla="*/ 405 w 405"/>
                  <a:gd name="T96" fmla="*/ 697 h 69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5" h="697">
                    <a:moveTo>
                      <a:pt x="134" y="29"/>
                    </a:moveTo>
                    <a:lnTo>
                      <a:pt x="86" y="0"/>
                    </a:lnTo>
                    <a:lnTo>
                      <a:pt x="24" y="0"/>
                    </a:lnTo>
                    <a:lnTo>
                      <a:pt x="0" y="39"/>
                    </a:lnTo>
                    <a:lnTo>
                      <a:pt x="10" y="95"/>
                    </a:lnTo>
                    <a:lnTo>
                      <a:pt x="65" y="150"/>
                    </a:lnTo>
                    <a:lnTo>
                      <a:pt x="179" y="201"/>
                    </a:lnTo>
                    <a:lnTo>
                      <a:pt x="311" y="309"/>
                    </a:lnTo>
                    <a:lnTo>
                      <a:pt x="332" y="357"/>
                    </a:lnTo>
                    <a:lnTo>
                      <a:pt x="321" y="379"/>
                    </a:lnTo>
                    <a:lnTo>
                      <a:pt x="221" y="450"/>
                    </a:lnTo>
                    <a:lnTo>
                      <a:pt x="103" y="535"/>
                    </a:lnTo>
                    <a:lnTo>
                      <a:pt x="76" y="572"/>
                    </a:lnTo>
                    <a:lnTo>
                      <a:pt x="76" y="610"/>
                    </a:lnTo>
                    <a:lnTo>
                      <a:pt x="166" y="651"/>
                    </a:lnTo>
                    <a:lnTo>
                      <a:pt x="304" y="697"/>
                    </a:lnTo>
                    <a:lnTo>
                      <a:pt x="352" y="697"/>
                    </a:lnTo>
                    <a:lnTo>
                      <a:pt x="405" y="666"/>
                    </a:lnTo>
                    <a:lnTo>
                      <a:pt x="405" y="641"/>
                    </a:lnTo>
                    <a:lnTo>
                      <a:pt x="366" y="629"/>
                    </a:lnTo>
                    <a:lnTo>
                      <a:pt x="190" y="610"/>
                    </a:lnTo>
                    <a:lnTo>
                      <a:pt x="124" y="594"/>
                    </a:lnTo>
                    <a:lnTo>
                      <a:pt x="117" y="566"/>
                    </a:lnTo>
                    <a:lnTo>
                      <a:pt x="231" y="488"/>
                    </a:lnTo>
                    <a:lnTo>
                      <a:pt x="356" y="413"/>
                    </a:lnTo>
                    <a:lnTo>
                      <a:pt x="384" y="385"/>
                    </a:lnTo>
                    <a:lnTo>
                      <a:pt x="394" y="347"/>
                    </a:lnTo>
                    <a:lnTo>
                      <a:pt x="384" y="294"/>
                    </a:lnTo>
                    <a:lnTo>
                      <a:pt x="345" y="254"/>
                    </a:lnTo>
                    <a:lnTo>
                      <a:pt x="221" y="117"/>
                    </a:lnTo>
                    <a:lnTo>
                      <a:pt x="134" y="29"/>
                    </a:lnTo>
                    <a:close/>
                  </a:path>
                </a:pathLst>
              </a:custGeom>
              <a:solidFill>
                <a:srgbClr val="000000"/>
              </a:solidFill>
              <a:ln w="9525">
                <a:noFill/>
                <a:round/>
                <a:headEnd/>
                <a:tailEnd/>
              </a:ln>
            </p:spPr>
            <p:txBody>
              <a:bodyPr/>
              <a:lstStyle/>
              <a:p>
                <a:endParaRPr lang="en-US"/>
              </a:p>
            </p:txBody>
          </p:sp>
          <p:sp>
            <p:nvSpPr>
              <p:cNvPr id="106512" name="Freeform 10"/>
              <p:cNvSpPr>
                <a:spLocks/>
              </p:cNvSpPr>
              <p:nvPr/>
            </p:nvSpPr>
            <p:spPr bwMode="auto">
              <a:xfrm>
                <a:off x="4752" y="1141"/>
                <a:ext cx="253" cy="371"/>
              </a:xfrm>
              <a:custGeom>
                <a:avLst/>
                <a:gdLst>
                  <a:gd name="T0" fmla="*/ 274 w 505"/>
                  <a:gd name="T1" fmla="*/ 100 h 741"/>
                  <a:gd name="T2" fmla="*/ 355 w 505"/>
                  <a:gd name="T3" fmla="*/ 37 h 741"/>
                  <a:gd name="T4" fmla="*/ 431 w 505"/>
                  <a:gd name="T5" fmla="*/ 0 h 741"/>
                  <a:gd name="T6" fmla="*/ 479 w 505"/>
                  <a:gd name="T7" fmla="*/ 6 h 741"/>
                  <a:gd name="T8" fmla="*/ 505 w 505"/>
                  <a:gd name="T9" fmla="*/ 37 h 741"/>
                  <a:gd name="T10" fmla="*/ 505 w 505"/>
                  <a:gd name="T11" fmla="*/ 71 h 741"/>
                  <a:gd name="T12" fmla="*/ 490 w 505"/>
                  <a:gd name="T13" fmla="*/ 109 h 741"/>
                  <a:gd name="T14" fmla="*/ 438 w 505"/>
                  <a:gd name="T15" fmla="*/ 131 h 741"/>
                  <a:gd name="T16" fmla="*/ 333 w 505"/>
                  <a:gd name="T17" fmla="*/ 184 h 741"/>
                  <a:gd name="T18" fmla="*/ 271 w 505"/>
                  <a:gd name="T19" fmla="*/ 250 h 741"/>
                  <a:gd name="T20" fmla="*/ 229 w 505"/>
                  <a:gd name="T21" fmla="*/ 328 h 741"/>
                  <a:gd name="T22" fmla="*/ 219 w 505"/>
                  <a:gd name="T23" fmla="*/ 374 h 741"/>
                  <a:gd name="T24" fmla="*/ 274 w 505"/>
                  <a:gd name="T25" fmla="*/ 431 h 741"/>
                  <a:gd name="T26" fmla="*/ 333 w 505"/>
                  <a:gd name="T27" fmla="*/ 513 h 741"/>
                  <a:gd name="T28" fmla="*/ 376 w 505"/>
                  <a:gd name="T29" fmla="*/ 588 h 741"/>
                  <a:gd name="T30" fmla="*/ 386 w 505"/>
                  <a:gd name="T31" fmla="*/ 635 h 741"/>
                  <a:gd name="T32" fmla="*/ 386 w 505"/>
                  <a:gd name="T33" fmla="*/ 663 h 741"/>
                  <a:gd name="T34" fmla="*/ 358 w 505"/>
                  <a:gd name="T35" fmla="*/ 681 h 741"/>
                  <a:gd name="T36" fmla="*/ 271 w 505"/>
                  <a:gd name="T37" fmla="*/ 685 h 741"/>
                  <a:gd name="T38" fmla="*/ 138 w 505"/>
                  <a:gd name="T39" fmla="*/ 712 h 741"/>
                  <a:gd name="T40" fmla="*/ 114 w 505"/>
                  <a:gd name="T41" fmla="*/ 738 h 741"/>
                  <a:gd name="T42" fmla="*/ 93 w 505"/>
                  <a:gd name="T43" fmla="*/ 741 h 741"/>
                  <a:gd name="T44" fmla="*/ 0 w 505"/>
                  <a:gd name="T45" fmla="*/ 712 h 741"/>
                  <a:gd name="T46" fmla="*/ 0 w 505"/>
                  <a:gd name="T47" fmla="*/ 685 h 741"/>
                  <a:gd name="T48" fmla="*/ 41 w 505"/>
                  <a:gd name="T49" fmla="*/ 663 h 741"/>
                  <a:gd name="T50" fmla="*/ 208 w 505"/>
                  <a:gd name="T51" fmla="*/ 635 h 741"/>
                  <a:gd name="T52" fmla="*/ 295 w 505"/>
                  <a:gd name="T53" fmla="*/ 644 h 741"/>
                  <a:gd name="T54" fmla="*/ 338 w 505"/>
                  <a:gd name="T55" fmla="*/ 644 h 741"/>
                  <a:gd name="T56" fmla="*/ 348 w 505"/>
                  <a:gd name="T57" fmla="*/ 628 h 741"/>
                  <a:gd name="T58" fmla="*/ 312 w 505"/>
                  <a:gd name="T59" fmla="*/ 559 h 741"/>
                  <a:gd name="T60" fmla="*/ 240 w 505"/>
                  <a:gd name="T61" fmla="*/ 469 h 741"/>
                  <a:gd name="T62" fmla="*/ 188 w 505"/>
                  <a:gd name="T63" fmla="*/ 403 h 741"/>
                  <a:gd name="T64" fmla="*/ 167 w 505"/>
                  <a:gd name="T65" fmla="*/ 365 h 741"/>
                  <a:gd name="T66" fmla="*/ 167 w 505"/>
                  <a:gd name="T67" fmla="*/ 309 h 741"/>
                  <a:gd name="T68" fmla="*/ 202 w 505"/>
                  <a:gd name="T69" fmla="*/ 215 h 741"/>
                  <a:gd name="T70" fmla="*/ 233 w 505"/>
                  <a:gd name="T71" fmla="*/ 157 h 741"/>
                  <a:gd name="T72" fmla="*/ 274 w 505"/>
                  <a:gd name="T73" fmla="*/ 100 h 7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5"/>
                  <a:gd name="T112" fmla="*/ 0 h 741"/>
                  <a:gd name="T113" fmla="*/ 505 w 505"/>
                  <a:gd name="T114" fmla="*/ 741 h 74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5" h="741">
                    <a:moveTo>
                      <a:pt x="274" y="100"/>
                    </a:moveTo>
                    <a:lnTo>
                      <a:pt x="355" y="37"/>
                    </a:lnTo>
                    <a:lnTo>
                      <a:pt x="431" y="0"/>
                    </a:lnTo>
                    <a:lnTo>
                      <a:pt x="479" y="6"/>
                    </a:lnTo>
                    <a:lnTo>
                      <a:pt x="505" y="37"/>
                    </a:lnTo>
                    <a:lnTo>
                      <a:pt x="505" y="71"/>
                    </a:lnTo>
                    <a:lnTo>
                      <a:pt x="490" y="109"/>
                    </a:lnTo>
                    <a:lnTo>
                      <a:pt x="438" y="131"/>
                    </a:lnTo>
                    <a:lnTo>
                      <a:pt x="333" y="184"/>
                    </a:lnTo>
                    <a:lnTo>
                      <a:pt x="271" y="250"/>
                    </a:lnTo>
                    <a:lnTo>
                      <a:pt x="229" y="328"/>
                    </a:lnTo>
                    <a:lnTo>
                      <a:pt x="219" y="374"/>
                    </a:lnTo>
                    <a:lnTo>
                      <a:pt x="274" y="431"/>
                    </a:lnTo>
                    <a:lnTo>
                      <a:pt x="333" y="513"/>
                    </a:lnTo>
                    <a:lnTo>
                      <a:pt x="376" y="588"/>
                    </a:lnTo>
                    <a:lnTo>
                      <a:pt x="386" y="635"/>
                    </a:lnTo>
                    <a:lnTo>
                      <a:pt x="386" y="663"/>
                    </a:lnTo>
                    <a:lnTo>
                      <a:pt x="358" y="681"/>
                    </a:lnTo>
                    <a:lnTo>
                      <a:pt x="271" y="685"/>
                    </a:lnTo>
                    <a:lnTo>
                      <a:pt x="138" y="712"/>
                    </a:lnTo>
                    <a:lnTo>
                      <a:pt x="114" y="738"/>
                    </a:lnTo>
                    <a:lnTo>
                      <a:pt x="93" y="741"/>
                    </a:lnTo>
                    <a:lnTo>
                      <a:pt x="0" y="712"/>
                    </a:lnTo>
                    <a:lnTo>
                      <a:pt x="0" y="685"/>
                    </a:lnTo>
                    <a:lnTo>
                      <a:pt x="41" y="663"/>
                    </a:lnTo>
                    <a:lnTo>
                      <a:pt x="208" y="635"/>
                    </a:lnTo>
                    <a:lnTo>
                      <a:pt x="295" y="644"/>
                    </a:lnTo>
                    <a:lnTo>
                      <a:pt x="338" y="644"/>
                    </a:lnTo>
                    <a:lnTo>
                      <a:pt x="348" y="628"/>
                    </a:lnTo>
                    <a:lnTo>
                      <a:pt x="312" y="559"/>
                    </a:lnTo>
                    <a:lnTo>
                      <a:pt x="240" y="469"/>
                    </a:lnTo>
                    <a:lnTo>
                      <a:pt x="188" y="403"/>
                    </a:lnTo>
                    <a:lnTo>
                      <a:pt x="167" y="365"/>
                    </a:lnTo>
                    <a:lnTo>
                      <a:pt x="167" y="309"/>
                    </a:lnTo>
                    <a:lnTo>
                      <a:pt x="202" y="215"/>
                    </a:lnTo>
                    <a:lnTo>
                      <a:pt x="233" y="157"/>
                    </a:lnTo>
                    <a:lnTo>
                      <a:pt x="274" y="100"/>
                    </a:lnTo>
                    <a:close/>
                  </a:path>
                </a:pathLst>
              </a:custGeom>
              <a:solidFill>
                <a:srgbClr val="000000"/>
              </a:solidFill>
              <a:ln w="9525">
                <a:noFill/>
                <a:round/>
                <a:headEnd/>
                <a:tailEnd/>
              </a:ln>
            </p:spPr>
            <p:txBody>
              <a:bodyPr/>
              <a:lstStyle/>
              <a:p>
                <a:endParaRPr lang="en-US"/>
              </a:p>
            </p:txBody>
          </p:sp>
          <p:sp>
            <p:nvSpPr>
              <p:cNvPr id="106513" name="Freeform 11"/>
              <p:cNvSpPr>
                <a:spLocks/>
              </p:cNvSpPr>
              <p:nvPr/>
            </p:nvSpPr>
            <p:spPr bwMode="auto">
              <a:xfrm>
                <a:off x="4617" y="845"/>
                <a:ext cx="341" cy="277"/>
              </a:xfrm>
              <a:custGeom>
                <a:avLst/>
                <a:gdLst>
                  <a:gd name="T0" fmla="*/ 409 w 682"/>
                  <a:gd name="T1" fmla="*/ 553 h 553"/>
                  <a:gd name="T2" fmla="*/ 452 w 682"/>
                  <a:gd name="T3" fmla="*/ 548 h 553"/>
                  <a:gd name="T4" fmla="*/ 464 w 682"/>
                  <a:gd name="T5" fmla="*/ 517 h 553"/>
                  <a:gd name="T6" fmla="*/ 476 w 682"/>
                  <a:gd name="T7" fmla="*/ 405 h 553"/>
                  <a:gd name="T8" fmla="*/ 539 w 682"/>
                  <a:gd name="T9" fmla="*/ 274 h 553"/>
                  <a:gd name="T10" fmla="*/ 605 w 682"/>
                  <a:gd name="T11" fmla="*/ 214 h 553"/>
                  <a:gd name="T12" fmla="*/ 682 w 682"/>
                  <a:gd name="T13" fmla="*/ 152 h 553"/>
                  <a:gd name="T14" fmla="*/ 675 w 682"/>
                  <a:gd name="T15" fmla="*/ 108 h 553"/>
                  <a:gd name="T16" fmla="*/ 629 w 682"/>
                  <a:gd name="T17" fmla="*/ 85 h 553"/>
                  <a:gd name="T18" fmla="*/ 572 w 682"/>
                  <a:gd name="T19" fmla="*/ 108 h 553"/>
                  <a:gd name="T20" fmla="*/ 508 w 682"/>
                  <a:gd name="T21" fmla="*/ 171 h 553"/>
                  <a:gd name="T22" fmla="*/ 450 w 682"/>
                  <a:gd name="T23" fmla="*/ 310 h 553"/>
                  <a:gd name="T24" fmla="*/ 424 w 682"/>
                  <a:gd name="T25" fmla="*/ 417 h 553"/>
                  <a:gd name="T26" fmla="*/ 407 w 682"/>
                  <a:gd name="T27" fmla="*/ 473 h 553"/>
                  <a:gd name="T28" fmla="*/ 358 w 682"/>
                  <a:gd name="T29" fmla="*/ 452 h 553"/>
                  <a:gd name="T30" fmla="*/ 304 w 682"/>
                  <a:gd name="T31" fmla="*/ 360 h 553"/>
                  <a:gd name="T32" fmla="*/ 259 w 682"/>
                  <a:gd name="T33" fmla="*/ 232 h 553"/>
                  <a:gd name="T34" fmla="*/ 267 w 682"/>
                  <a:gd name="T35" fmla="*/ 175 h 553"/>
                  <a:gd name="T36" fmla="*/ 293 w 682"/>
                  <a:gd name="T37" fmla="*/ 114 h 553"/>
                  <a:gd name="T38" fmla="*/ 303 w 682"/>
                  <a:gd name="T39" fmla="*/ 69 h 553"/>
                  <a:gd name="T40" fmla="*/ 192 w 682"/>
                  <a:gd name="T41" fmla="*/ 66 h 553"/>
                  <a:gd name="T42" fmla="*/ 82 w 682"/>
                  <a:gd name="T43" fmla="*/ 48 h 553"/>
                  <a:gd name="T44" fmla="*/ 30 w 682"/>
                  <a:gd name="T45" fmla="*/ 0 h 553"/>
                  <a:gd name="T46" fmla="*/ 0 w 682"/>
                  <a:gd name="T47" fmla="*/ 23 h 553"/>
                  <a:gd name="T48" fmla="*/ 40 w 682"/>
                  <a:gd name="T49" fmla="*/ 106 h 553"/>
                  <a:gd name="T50" fmla="*/ 129 w 682"/>
                  <a:gd name="T51" fmla="*/ 115 h 553"/>
                  <a:gd name="T52" fmla="*/ 225 w 682"/>
                  <a:gd name="T53" fmla="*/ 124 h 553"/>
                  <a:gd name="T54" fmla="*/ 227 w 682"/>
                  <a:gd name="T55" fmla="*/ 197 h 553"/>
                  <a:gd name="T56" fmla="*/ 236 w 682"/>
                  <a:gd name="T57" fmla="*/ 281 h 553"/>
                  <a:gd name="T58" fmla="*/ 269 w 682"/>
                  <a:gd name="T59" fmla="*/ 375 h 553"/>
                  <a:gd name="T60" fmla="*/ 309 w 682"/>
                  <a:gd name="T61" fmla="*/ 469 h 553"/>
                  <a:gd name="T62" fmla="*/ 370 w 682"/>
                  <a:gd name="T63" fmla="*/ 531 h 553"/>
                  <a:gd name="T64" fmla="*/ 409 w 682"/>
                  <a:gd name="T65" fmla="*/ 553 h 5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2"/>
                  <a:gd name="T100" fmla="*/ 0 h 553"/>
                  <a:gd name="T101" fmla="*/ 682 w 682"/>
                  <a:gd name="T102" fmla="*/ 553 h 5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2" h="553">
                    <a:moveTo>
                      <a:pt x="409" y="553"/>
                    </a:moveTo>
                    <a:lnTo>
                      <a:pt x="452" y="548"/>
                    </a:lnTo>
                    <a:lnTo>
                      <a:pt x="464" y="517"/>
                    </a:lnTo>
                    <a:lnTo>
                      <a:pt x="476" y="405"/>
                    </a:lnTo>
                    <a:lnTo>
                      <a:pt x="539" y="274"/>
                    </a:lnTo>
                    <a:lnTo>
                      <a:pt x="605" y="214"/>
                    </a:lnTo>
                    <a:lnTo>
                      <a:pt x="682" y="152"/>
                    </a:lnTo>
                    <a:lnTo>
                      <a:pt x="675" y="108"/>
                    </a:lnTo>
                    <a:lnTo>
                      <a:pt x="629" y="85"/>
                    </a:lnTo>
                    <a:lnTo>
                      <a:pt x="572" y="108"/>
                    </a:lnTo>
                    <a:lnTo>
                      <a:pt x="508" y="171"/>
                    </a:lnTo>
                    <a:lnTo>
                      <a:pt x="450" y="310"/>
                    </a:lnTo>
                    <a:lnTo>
                      <a:pt x="424" y="417"/>
                    </a:lnTo>
                    <a:lnTo>
                      <a:pt x="407" y="473"/>
                    </a:lnTo>
                    <a:lnTo>
                      <a:pt x="358" y="452"/>
                    </a:lnTo>
                    <a:lnTo>
                      <a:pt x="304" y="360"/>
                    </a:lnTo>
                    <a:lnTo>
                      <a:pt x="259" y="232"/>
                    </a:lnTo>
                    <a:lnTo>
                      <a:pt x="267" y="175"/>
                    </a:lnTo>
                    <a:lnTo>
                      <a:pt x="293" y="114"/>
                    </a:lnTo>
                    <a:lnTo>
                      <a:pt x="303" y="69"/>
                    </a:lnTo>
                    <a:lnTo>
                      <a:pt x="192" y="66"/>
                    </a:lnTo>
                    <a:lnTo>
                      <a:pt x="82" y="48"/>
                    </a:lnTo>
                    <a:lnTo>
                      <a:pt x="30" y="0"/>
                    </a:lnTo>
                    <a:lnTo>
                      <a:pt x="0" y="23"/>
                    </a:lnTo>
                    <a:lnTo>
                      <a:pt x="40" y="106"/>
                    </a:lnTo>
                    <a:lnTo>
                      <a:pt x="129" y="115"/>
                    </a:lnTo>
                    <a:lnTo>
                      <a:pt x="225" y="124"/>
                    </a:lnTo>
                    <a:lnTo>
                      <a:pt x="227" y="197"/>
                    </a:lnTo>
                    <a:lnTo>
                      <a:pt x="236" y="281"/>
                    </a:lnTo>
                    <a:lnTo>
                      <a:pt x="269" y="375"/>
                    </a:lnTo>
                    <a:lnTo>
                      <a:pt x="309" y="469"/>
                    </a:lnTo>
                    <a:lnTo>
                      <a:pt x="370" y="531"/>
                    </a:lnTo>
                    <a:lnTo>
                      <a:pt x="409" y="553"/>
                    </a:lnTo>
                    <a:close/>
                  </a:path>
                </a:pathLst>
              </a:custGeom>
              <a:solidFill>
                <a:srgbClr val="000000"/>
              </a:solidFill>
              <a:ln w="9525">
                <a:noFill/>
                <a:round/>
                <a:headEnd/>
                <a:tailEnd/>
              </a:ln>
            </p:spPr>
            <p:txBody>
              <a:bodyPr/>
              <a:lstStyle/>
              <a:p>
                <a:endParaRPr lang="en-US"/>
              </a:p>
            </p:txBody>
          </p:sp>
          <p:sp>
            <p:nvSpPr>
              <p:cNvPr id="106514" name="Freeform 12"/>
              <p:cNvSpPr>
                <a:spLocks/>
              </p:cNvSpPr>
              <p:nvPr/>
            </p:nvSpPr>
            <p:spPr bwMode="auto">
              <a:xfrm>
                <a:off x="5127" y="512"/>
                <a:ext cx="251" cy="374"/>
              </a:xfrm>
              <a:custGeom>
                <a:avLst/>
                <a:gdLst>
                  <a:gd name="T0" fmla="*/ 0 w 503"/>
                  <a:gd name="T1" fmla="*/ 741 h 748"/>
                  <a:gd name="T2" fmla="*/ 0 w 503"/>
                  <a:gd name="T3" fmla="*/ 692 h 748"/>
                  <a:gd name="T4" fmla="*/ 31 w 503"/>
                  <a:gd name="T5" fmla="*/ 654 h 748"/>
                  <a:gd name="T6" fmla="*/ 167 w 503"/>
                  <a:gd name="T7" fmla="*/ 610 h 748"/>
                  <a:gd name="T8" fmla="*/ 336 w 503"/>
                  <a:gd name="T9" fmla="*/ 573 h 748"/>
                  <a:gd name="T10" fmla="*/ 433 w 503"/>
                  <a:gd name="T11" fmla="*/ 551 h 748"/>
                  <a:gd name="T12" fmla="*/ 444 w 503"/>
                  <a:gd name="T13" fmla="*/ 532 h 748"/>
                  <a:gd name="T14" fmla="*/ 398 w 503"/>
                  <a:gd name="T15" fmla="*/ 476 h 748"/>
                  <a:gd name="T16" fmla="*/ 307 w 503"/>
                  <a:gd name="T17" fmla="*/ 395 h 748"/>
                  <a:gd name="T18" fmla="*/ 213 w 503"/>
                  <a:gd name="T19" fmla="*/ 325 h 748"/>
                  <a:gd name="T20" fmla="*/ 140 w 503"/>
                  <a:gd name="T21" fmla="*/ 288 h 748"/>
                  <a:gd name="T22" fmla="*/ 98 w 503"/>
                  <a:gd name="T23" fmla="*/ 250 h 748"/>
                  <a:gd name="T24" fmla="*/ 95 w 503"/>
                  <a:gd name="T25" fmla="*/ 223 h 748"/>
                  <a:gd name="T26" fmla="*/ 119 w 503"/>
                  <a:gd name="T27" fmla="*/ 197 h 748"/>
                  <a:gd name="T28" fmla="*/ 178 w 503"/>
                  <a:gd name="T29" fmla="*/ 185 h 748"/>
                  <a:gd name="T30" fmla="*/ 252 w 503"/>
                  <a:gd name="T31" fmla="*/ 137 h 748"/>
                  <a:gd name="T32" fmla="*/ 262 w 503"/>
                  <a:gd name="T33" fmla="*/ 91 h 748"/>
                  <a:gd name="T34" fmla="*/ 262 w 503"/>
                  <a:gd name="T35" fmla="*/ 26 h 748"/>
                  <a:gd name="T36" fmla="*/ 255 w 503"/>
                  <a:gd name="T37" fmla="*/ 0 h 748"/>
                  <a:gd name="T38" fmla="*/ 283 w 503"/>
                  <a:gd name="T39" fmla="*/ 6 h 748"/>
                  <a:gd name="T40" fmla="*/ 322 w 503"/>
                  <a:gd name="T41" fmla="*/ 63 h 748"/>
                  <a:gd name="T42" fmla="*/ 336 w 503"/>
                  <a:gd name="T43" fmla="*/ 123 h 748"/>
                  <a:gd name="T44" fmla="*/ 293 w 503"/>
                  <a:gd name="T45" fmla="*/ 166 h 748"/>
                  <a:gd name="T46" fmla="*/ 255 w 503"/>
                  <a:gd name="T47" fmla="*/ 179 h 748"/>
                  <a:gd name="T48" fmla="*/ 181 w 503"/>
                  <a:gd name="T49" fmla="*/ 214 h 748"/>
                  <a:gd name="T50" fmla="*/ 167 w 503"/>
                  <a:gd name="T51" fmla="*/ 232 h 748"/>
                  <a:gd name="T52" fmla="*/ 178 w 503"/>
                  <a:gd name="T53" fmla="*/ 250 h 748"/>
                  <a:gd name="T54" fmla="*/ 245 w 503"/>
                  <a:gd name="T55" fmla="*/ 301 h 748"/>
                  <a:gd name="T56" fmla="*/ 315 w 503"/>
                  <a:gd name="T57" fmla="*/ 329 h 748"/>
                  <a:gd name="T58" fmla="*/ 408 w 503"/>
                  <a:gd name="T59" fmla="*/ 400 h 748"/>
                  <a:gd name="T60" fmla="*/ 472 w 503"/>
                  <a:gd name="T61" fmla="*/ 486 h 748"/>
                  <a:gd name="T62" fmla="*/ 503 w 503"/>
                  <a:gd name="T63" fmla="*/ 551 h 748"/>
                  <a:gd name="T64" fmla="*/ 492 w 503"/>
                  <a:gd name="T65" fmla="*/ 573 h 748"/>
                  <a:gd name="T66" fmla="*/ 472 w 503"/>
                  <a:gd name="T67" fmla="*/ 588 h 748"/>
                  <a:gd name="T68" fmla="*/ 391 w 503"/>
                  <a:gd name="T69" fmla="*/ 617 h 748"/>
                  <a:gd name="T70" fmla="*/ 231 w 503"/>
                  <a:gd name="T71" fmla="*/ 664 h 748"/>
                  <a:gd name="T72" fmla="*/ 129 w 503"/>
                  <a:gd name="T73" fmla="*/ 705 h 748"/>
                  <a:gd name="T74" fmla="*/ 64 w 503"/>
                  <a:gd name="T75" fmla="*/ 739 h 748"/>
                  <a:gd name="T76" fmla="*/ 21 w 503"/>
                  <a:gd name="T77" fmla="*/ 748 h 748"/>
                  <a:gd name="T78" fmla="*/ 0 w 503"/>
                  <a:gd name="T79" fmla="*/ 741 h 7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03"/>
                  <a:gd name="T121" fmla="*/ 0 h 748"/>
                  <a:gd name="T122" fmla="*/ 503 w 503"/>
                  <a:gd name="T123" fmla="*/ 748 h 74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03" h="748">
                    <a:moveTo>
                      <a:pt x="0" y="741"/>
                    </a:moveTo>
                    <a:lnTo>
                      <a:pt x="0" y="692"/>
                    </a:lnTo>
                    <a:lnTo>
                      <a:pt x="31" y="654"/>
                    </a:lnTo>
                    <a:lnTo>
                      <a:pt x="167" y="610"/>
                    </a:lnTo>
                    <a:lnTo>
                      <a:pt x="336" y="573"/>
                    </a:lnTo>
                    <a:lnTo>
                      <a:pt x="433" y="551"/>
                    </a:lnTo>
                    <a:lnTo>
                      <a:pt x="444" y="532"/>
                    </a:lnTo>
                    <a:lnTo>
                      <a:pt x="398" y="476"/>
                    </a:lnTo>
                    <a:lnTo>
                      <a:pt x="307" y="395"/>
                    </a:lnTo>
                    <a:lnTo>
                      <a:pt x="213" y="325"/>
                    </a:lnTo>
                    <a:lnTo>
                      <a:pt x="140" y="288"/>
                    </a:lnTo>
                    <a:lnTo>
                      <a:pt x="98" y="250"/>
                    </a:lnTo>
                    <a:lnTo>
                      <a:pt x="95" y="223"/>
                    </a:lnTo>
                    <a:lnTo>
                      <a:pt x="119" y="197"/>
                    </a:lnTo>
                    <a:lnTo>
                      <a:pt x="178" y="185"/>
                    </a:lnTo>
                    <a:lnTo>
                      <a:pt x="252" y="137"/>
                    </a:lnTo>
                    <a:lnTo>
                      <a:pt x="262" y="91"/>
                    </a:lnTo>
                    <a:lnTo>
                      <a:pt x="262" y="26"/>
                    </a:lnTo>
                    <a:lnTo>
                      <a:pt x="255" y="0"/>
                    </a:lnTo>
                    <a:lnTo>
                      <a:pt x="283" y="6"/>
                    </a:lnTo>
                    <a:lnTo>
                      <a:pt x="322" y="63"/>
                    </a:lnTo>
                    <a:lnTo>
                      <a:pt x="336" y="123"/>
                    </a:lnTo>
                    <a:lnTo>
                      <a:pt x="293" y="166"/>
                    </a:lnTo>
                    <a:lnTo>
                      <a:pt x="255" y="179"/>
                    </a:lnTo>
                    <a:lnTo>
                      <a:pt x="181" y="214"/>
                    </a:lnTo>
                    <a:lnTo>
                      <a:pt x="167" y="232"/>
                    </a:lnTo>
                    <a:lnTo>
                      <a:pt x="178" y="250"/>
                    </a:lnTo>
                    <a:lnTo>
                      <a:pt x="245" y="301"/>
                    </a:lnTo>
                    <a:lnTo>
                      <a:pt x="315" y="329"/>
                    </a:lnTo>
                    <a:lnTo>
                      <a:pt x="408" y="400"/>
                    </a:lnTo>
                    <a:lnTo>
                      <a:pt x="472" y="486"/>
                    </a:lnTo>
                    <a:lnTo>
                      <a:pt x="503" y="551"/>
                    </a:lnTo>
                    <a:lnTo>
                      <a:pt x="492" y="573"/>
                    </a:lnTo>
                    <a:lnTo>
                      <a:pt x="472" y="588"/>
                    </a:lnTo>
                    <a:lnTo>
                      <a:pt x="391" y="617"/>
                    </a:lnTo>
                    <a:lnTo>
                      <a:pt x="231" y="664"/>
                    </a:lnTo>
                    <a:lnTo>
                      <a:pt x="129" y="705"/>
                    </a:lnTo>
                    <a:lnTo>
                      <a:pt x="64" y="739"/>
                    </a:lnTo>
                    <a:lnTo>
                      <a:pt x="21" y="748"/>
                    </a:lnTo>
                    <a:lnTo>
                      <a:pt x="0" y="741"/>
                    </a:lnTo>
                    <a:close/>
                  </a:path>
                </a:pathLst>
              </a:custGeom>
              <a:solidFill>
                <a:srgbClr val="000000"/>
              </a:solidFill>
              <a:ln w="9525">
                <a:noFill/>
                <a:round/>
                <a:headEnd/>
                <a:tailEnd/>
              </a:ln>
            </p:spPr>
            <p:txBody>
              <a:bodyPr/>
              <a:lstStyle/>
              <a:p>
                <a:endParaRPr lang="en-US"/>
              </a:p>
            </p:txBody>
          </p:sp>
          <p:sp>
            <p:nvSpPr>
              <p:cNvPr id="106515" name="Freeform 13"/>
              <p:cNvSpPr>
                <a:spLocks/>
              </p:cNvSpPr>
              <p:nvPr/>
            </p:nvSpPr>
            <p:spPr bwMode="auto">
              <a:xfrm>
                <a:off x="4880" y="568"/>
                <a:ext cx="196" cy="266"/>
              </a:xfrm>
              <a:custGeom>
                <a:avLst/>
                <a:gdLst>
                  <a:gd name="T0" fmla="*/ 79 w 392"/>
                  <a:gd name="T1" fmla="*/ 432 h 533"/>
                  <a:gd name="T2" fmla="*/ 124 w 392"/>
                  <a:gd name="T3" fmla="*/ 480 h 533"/>
                  <a:gd name="T4" fmla="*/ 198 w 392"/>
                  <a:gd name="T5" fmla="*/ 523 h 533"/>
                  <a:gd name="T6" fmla="*/ 260 w 392"/>
                  <a:gd name="T7" fmla="*/ 533 h 533"/>
                  <a:gd name="T8" fmla="*/ 308 w 392"/>
                  <a:gd name="T9" fmla="*/ 523 h 533"/>
                  <a:gd name="T10" fmla="*/ 364 w 392"/>
                  <a:gd name="T11" fmla="*/ 487 h 533"/>
                  <a:gd name="T12" fmla="*/ 385 w 392"/>
                  <a:gd name="T13" fmla="*/ 410 h 533"/>
                  <a:gd name="T14" fmla="*/ 392 w 392"/>
                  <a:gd name="T15" fmla="*/ 354 h 533"/>
                  <a:gd name="T16" fmla="*/ 374 w 392"/>
                  <a:gd name="T17" fmla="*/ 301 h 533"/>
                  <a:gd name="T18" fmla="*/ 342 w 392"/>
                  <a:gd name="T19" fmla="*/ 235 h 533"/>
                  <a:gd name="T20" fmla="*/ 312 w 392"/>
                  <a:gd name="T21" fmla="*/ 179 h 533"/>
                  <a:gd name="T22" fmla="*/ 308 w 392"/>
                  <a:gd name="T23" fmla="*/ 166 h 533"/>
                  <a:gd name="T24" fmla="*/ 321 w 392"/>
                  <a:gd name="T25" fmla="*/ 100 h 533"/>
                  <a:gd name="T26" fmla="*/ 364 w 392"/>
                  <a:gd name="T27" fmla="*/ 35 h 533"/>
                  <a:gd name="T28" fmla="*/ 371 w 392"/>
                  <a:gd name="T29" fmla="*/ 15 h 533"/>
                  <a:gd name="T30" fmla="*/ 349 w 392"/>
                  <a:gd name="T31" fmla="*/ 0 h 533"/>
                  <a:gd name="T32" fmla="*/ 321 w 392"/>
                  <a:gd name="T33" fmla="*/ 0 h 533"/>
                  <a:gd name="T34" fmla="*/ 291 w 392"/>
                  <a:gd name="T35" fmla="*/ 85 h 533"/>
                  <a:gd name="T36" fmla="*/ 278 w 392"/>
                  <a:gd name="T37" fmla="*/ 141 h 533"/>
                  <a:gd name="T38" fmla="*/ 240 w 392"/>
                  <a:gd name="T39" fmla="*/ 104 h 533"/>
                  <a:gd name="T40" fmla="*/ 207 w 392"/>
                  <a:gd name="T41" fmla="*/ 75 h 533"/>
                  <a:gd name="T42" fmla="*/ 142 w 392"/>
                  <a:gd name="T43" fmla="*/ 53 h 533"/>
                  <a:gd name="T44" fmla="*/ 93 w 392"/>
                  <a:gd name="T45" fmla="*/ 53 h 533"/>
                  <a:gd name="T46" fmla="*/ 21 w 392"/>
                  <a:gd name="T47" fmla="*/ 85 h 533"/>
                  <a:gd name="T48" fmla="*/ 0 w 392"/>
                  <a:gd name="T49" fmla="*/ 175 h 533"/>
                  <a:gd name="T50" fmla="*/ 17 w 392"/>
                  <a:gd name="T51" fmla="*/ 292 h 533"/>
                  <a:gd name="T52" fmla="*/ 48 w 392"/>
                  <a:gd name="T53" fmla="*/ 401 h 533"/>
                  <a:gd name="T54" fmla="*/ 79 w 392"/>
                  <a:gd name="T55" fmla="*/ 432 h 5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2"/>
                  <a:gd name="T85" fmla="*/ 0 h 533"/>
                  <a:gd name="T86" fmla="*/ 392 w 392"/>
                  <a:gd name="T87" fmla="*/ 533 h 53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2" h="533">
                    <a:moveTo>
                      <a:pt x="79" y="432"/>
                    </a:moveTo>
                    <a:lnTo>
                      <a:pt x="124" y="480"/>
                    </a:lnTo>
                    <a:lnTo>
                      <a:pt x="198" y="523"/>
                    </a:lnTo>
                    <a:lnTo>
                      <a:pt x="260" y="533"/>
                    </a:lnTo>
                    <a:lnTo>
                      <a:pt x="308" y="523"/>
                    </a:lnTo>
                    <a:lnTo>
                      <a:pt x="364" y="487"/>
                    </a:lnTo>
                    <a:lnTo>
                      <a:pt x="385" y="410"/>
                    </a:lnTo>
                    <a:lnTo>
                      <a:pt x="392" y="354"/>
                    </a:lnTo>
                    <a:lnTo>
                      <a:pt x="374" y="301"/>
                    </a:lnTo>
                    <a:lnTo>
                      <a:pt x="342" y="235"/>
                    </a:lnTo>
                    <a:lnTo>
                      <a:pt x="312" y="179"/>
                    </a:lnTo>
                    <a:lnTo>
                      <a:pt x="308" y="166"/>
                    </a:lnTo>
                    <a:lnTo>
                      <a:pt x="321" y="100"/>
                    </a:lnTo>
                    <a:lnTo>
                      <a:pt x="364" y="35"/>
                    </a:lnTo>
                    <a:lnTo>
                      <a:pt x="371" y="15"/>
                    </a:lnTo>
                    <a:lnTo>
                      <a:pt x="349" y="0"/>
                    </a:lnTo>
                    <a:lnTo>
                      <a:pt x="321" y="0"/>
                    </a:lnTo>
                    <a:lnTo>
                      <a:pt x="291" y="85"/>
                    </a:lnTo>
                    <a:lnTo>
                      <a:pt x="278" y="141"/>
                    </a:lnTo>
                    <a:lnTo>
                      <a:pt x="240" y="104"/>
                    </a:lnTo>
                    <a:lnTo>
                      <a:pt x="207" y="75"/>
                    </a:lnTo>
                    <a:lnTo>
                      <a:pt x="142" y="53"/>
                    </a:lnTo>
                    <a:lnTo>
                      <a:pt x="93" y="53"/>
                    </a:lnTo>
                    <a:lnTo>
                      <a:pt x="21" y="85"/>
                    </a:lnTo>
                    <a:lnTo>
                      <a:pt x="0" y="175"/>
                    </a:lnTo>
                    <a:lnTo>
                      <a:pt x="17" y="292"/>
                    </a:lnTo>
                    <a:lnTo>
                      <a:pt x="48" y="401"/>
                    </a:lnTo>
                    <a:lnTo>
                      <a:pt x="79" y="432"/>
                    </a:lnTo>
                    <a:close/>
                  </a:path>
                </a:pathLst>
              </a:custGeom>
              <a:solidFill>
                <a:srgbClr val="000000"/>
              </a:solidFill>
              <a:ln w="9525">
                <a:noFill/>
                <a:round/>
                <a:headEnd/>
                <a:tailEnd/>
              </a:ln>
            </p:spPr>
            <p:txBody>
              <a:bodyPr/>
              <a:lstStyle/>
              <a:p>
                <a:endParaRPr lang="en-US"/>
              </a:p>
            </p:txBody>
          </p:sp>
        </p:grpSp>
        <p:sp>
          <p:nvSpPr>
            <p:cNvPr id="106507" name="Freeform 14"/>
            <p:cNvSpPr>
              <a:spLocks/>
            </p:cNvSpPr>
            <p:nvPr/>
          </p:nvSpPr>
          <p:spPr bwMode="auto">
            <a:xfrm>
              <a:off x="4649" y="200"/>
              <a:ext cx="317" cy="117"/>
            </a:xfrm>
            <a:custGeom>
              <a:avLst/>
              <a:gdLst>
                <a:gd name="T0" fmla="*/ 24 w 633"/>
                <a:gd name="T1" fmla="*/ 209 h 234"/>
                <a:gd name="T2" fmla="*/ 54 w 633"/>
                <a:gd name="T3" fmla="*/ 214 h 234"/>
                <a:gd name="T4" fmla="*/ 132 w 633"/>
                <a:gd name="T5" fmla="*/ 208 h 234"/>
                <a:gd name="T6" fmla="*/ 150 w 633"/>
                <a:gd name="T7" fmla="*/ 187 h 234"/>
                <a:gd name="T8" fmla="*/ 142 w 633"/>
                <a:gd name="T9" fmla="*/ 152 h 234"/>
                <a:gd name="T10" fmla="*/ 122 w 633"/>
                <a:gd name="T11" fmla="*/ 129 h 234"/>
                <a:gd name="T12" fmla="*/ 122 w 633"/>
                <a:gd name="T13" fmla="*/ 113 h 234"/>
                <a:gd name="T14" fmla="*/ 170 w 633"/>
                <a:gd name="T15" fmla="*/ 93 h 234"/>
                <a:gd name="T16" fmla="*/ 227 w 633"/>
                <a:gd name="T17" fmla="*/ 91 h 234"/>
                <a:gd name="T18" fmla="*/ 302 w 633"/>
                <a:gd name="T19" fmla="*/ 101 h 234"/>
                <a:gd name="T20" fmla="*/ 361 w 633"/>
                <a:gd name="T21" fmla="*/ 125 h 234"/>
                <a:gd name="T22" fmla="*/ 391 w 633"/>
                <a:gd name="T23" fmla="*/ 141 h 234"/>
                <a:gd name="T24" fmla="*/ 389 w 633"/>
                <a:gd name="T25" fmla="*/ 157 h 234"/>
                <a:gd name="T26" fmla="*/ 383 w 633"/>
                <a:gd name="T27" fmla="*/ 182 h 234"/>
                <a:gd name="T28" fmla="*/ 387 w 633"/>
                <a:gd name="T29" fmla="*/ 215 h 234"/>
                <a:gd name="T30" fmla="*/ 420 w 633"/>
                <a:gd name="T31" fmla="*/ 230 h 234"/>
                <a:gd name="T32" fmla="*/ 485 w 633"/>
                <a:gd name="T33" fmla="*/ 234 h 234"/>
                <a:gd name="T34" fmla="*/ 533 w 633"/>
                <a:gd name="T35" fmla="*/ 207 h 234"/>
                <a:gd name="T36" fmla="*/ 541 w 633"/>
                <a:gd name="T37" fmla="*/ 180 h 234"/>
                <a:gd name="T38" fmla="*/ 527 w 633"/>
                <a:gd name="T39" fmla="*/ 139 h 234"/>
                <a:gd name="T40" fmla="*/ 504 w 633"/>
                <a:gd name="T41" fmla="*/ 117 h 234"/>
                <a:gd name="T42" fmla="*/ 506 w 633"/>
                <a:gd name="T43" fmla="*/ 91 h 234"/>
                <a:gd name="T44" fmla="*/ 532 w 633"/>
                <a:gd name="T45" fmla="*/ 87 h 234"/>
                <a:gd name="T46" fmla="*/ 557 w 633"/>
                <a:gd name="T47" fmla="*/ 79 h 234"/>
                <a:gd name="T48" fmla="*/ 565 w 633"/>
                <a:gd name="T49" fmla="*/ 43 h 234"/>
                <a:gd name="T50" fmla="*/ 585 w 633"/>
                <a:gd name="T51" fmla="*/ 16 h 234"/>
                <a:gd name="T52" fmla="*/ 633 w 633"/>
                <a:gd name="T53" fmla="*/ 22 h 234"/>
                <a:gd name="T54" fmla="*/ 632 w 633"/>
                <a:gd name="T55" fmla="*/ 8 h 234"/>
                <a:gd name="T56" fmla="*/ 587 w 633"/>
                <a:gd name="T57" fmla="*/ 0 h 234"/>
                <a:gd name="T58" fmla="*/ 567 w 633"/>
                <a:gd name="T59" fmla="*/ 5 h 234"/>
                <a:gd name="T60" fmla="*/ 558 w 633"/>
                <a:gd name="T61" fmla="*/ 25 h 234"/>
                <a:gd name="T62" fmla="*/ 553 w 633"/>
                <a:gd name="T63" fmla="*/ 50 h 234"/>
                <a:gd name="T64" fmla="*/ 547 w 633"/>
                <a:gd name="T65" fmla="*/ 71 h 234"/>
                <a:gd name="T66" fmla="*/ 519 w 633"/>
                <a:gd name="T67" fmla="*/ 76 h 234"/>
                <a:gd name="T68" fmla="*/ 496 w 633"/>
                <a:gd name="T69" fmla="*/ 78 h 234"/>
                <a:gd name="T70" fmla="*/ 488 w 633"/>
                <a:gd name="T71" fmla="*/ 108 h 234"/>
                <a:gd name="T72" fmla="*/ 464 w 633"/>
                <a:gd name="T73" fmla="*/ 86 h 234"/>
                <a:gd name="T74" fmla="*/ 378 w 633"/>
                <a:gd name="T75" fmla="*/ 63 h 234"/>
                <a:gd name="T76" fmla="*/ 287 w 633"/>
                <a:gd name="T77" fmla="*/ 43 h 234"/>
                <a:gd name="T78" fmla="*/ 209 w 633"/>
                <a:gd name="T79" fmla="*/ 40 h 234"/>
                <a:gd name="T80" fmla="*/ 141 w 633"/>
                <a:gd name="T81" fmla="*/ 49 h 234"/>
                <a:gd name="T82" fmla="*/ 84 w 633"/>
                <a:gd name="T83" fmla="*/ 64 h 234"/>
                <a:gd name="T84" fmla="*/ 32 w 633"/>
                <a:gd name="T85" fmla="*/ 81 h 234"/>
                <a:gd name="T86" fmla="*/ 2 w 633"/>
                <a:gd name="T87" fmla="*/ 141 h 234"/>
                <a:gd name="T88" fmla="*/ 0 w 633"/>
                <a:gd name="T89" fmla="*/ 166 h 234"/>
                <a:gd name="T90" fmla="*/ 5 w 633"/>
                <a:gd name="T91" fmla="*/ 189 h 234"/>
                <a:gd name="T92" fmla="*/ 24 w 633"/>
                <a:gd name="T93" fmla="*/ 209 h 2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33"/>
                <a:gd name="T142" fmla="*/ 0 h 234"/>
                <a:gd name="T143" fmla="*/ 633 w 633"/>
                <a:gd name="T144" fmla="*/ 234 h 2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33" h="234">
                  <a:moveTo>
                    <a:pt x="24" y="209"/>
                  </a:moveTo>
                  <a:lnTo>
                    <a:pt x="54" y="214"/>
                  </a:lnTo>
                  <a:lnTo>
                    <a:pt x="132" y="208"/>
                  </a:lnTo>
                  <a:lnTo>
                    <a:pt x="150" y="187"/>
                  </a:lnTo>
                  <a:lnTo>
                    <a:pt x="142" y="152"/>
                  </a:lnTo>
                  <a:lnTo>
                    <a:pt x="122" y="129"/>
                  </a:lnTo>
                  <a:lnTo>
                    <a:pt x="122" y="113"/>
                  </a:lnTo>
                  <a:lnTo>
                    <a:pt x="170" y="93"/>
                  </a:lnTo>
                  <a:lnTo>
                    <a:pt x="227" y="91"/>
                  </a:lnTo>
                  <a:lnTo>
                    <a:pt x="302" y="101"/>
                  </a:lnTo>
                  <a:lnTo>
                    <a:pt x="361" y="125"/>
                  </a:lnTo>
                  <a:lnTo>
                    <a:pt x="391" y="141"/>
                  </a:lnTo>
                  <a:lnTo>
                    <a:pt x="389" y="157"/>
                  </a:lnTo>
                  <a:lnTo>
                    <a:pt x="383" y="182"/>
                  </a:lnTo>
                  <a:lnTo>
                    <a:pt x="387" y="215"/>
                  </a:lnTo>
                  <a:lnTo>
                    <a:pt x="420" y="230"/>
                  </a:lnTo>
                  <a:lnTo>
                    <a:pt x="485" y="234"/>
                  </a:lnTo>
                  <a:lnTo>
                    <a:pt x="533" y="207"/>
                  </a:lnTo>
                  <a:lnTo>
                    <a:pt x="541" y="180"/>
                  </a:lnTo>
                  <a:lnTo>
                    <a:pt x="527" y="139"/>
                  </a:lnTo>
                  <a:lnTo>
                    <a:pt x="504" y="117"/>
                  </a:lnTo>
                  <a:lnTo>
                    <a:pt x="506" y="91"/>
                  </a:lnTo>
                  <a:lnTo>
                    <a:pt x="532" y="87"/>
                  </a:lnTo>
                  <a:lnTo>
                    <a:pt x="557" y="79"/>
                  </a:lnTo>
                  <a:lnTo>
                    <a:pt x="565" y="43"/>
                  </a:lnTo>
                  <a:lnTo>
                    <a:pt x="585" y="16"/>
                  </a:lnTo>
                  <a:lnTo>
                    <a:pt x="633" y="22"/>
                  </a:lnTo>
                  <a:lnTo>
                    <a:pt x="632" y="8"/>
                  </a:lnTo>
                  <a:lnTo>
                    <a:pt x="587" y="0"/>
                  </a:lnTo>
                  <a:lnTo>
                    <a:pt x="567" y="5"/>
                  </a:lnTo>
                  <a:lnTo>
                    <a:pt x="558" y="25"/>
                  </a:lnTo>
                  <a:lnTo>
                    <a:pt x="553" y="50"/>
                  </a:lnTo>
                  <a:lnTo>
                    <a:pt x="547" y="71"/>
                  </a:lnTo>
                  <a:lnTo>
                    <a:pt x="519" y="76"/>
                  </a:lnTo>
                  <a:lnTo>
                    <a:pt x="496" y="78"/>
                  </a:lnTo>
                  <a:lnTo>
                    <a:pt x="488" y="108"/>
                  </a:lnTo>
                  <a:lnTo>
                    <a:pt x="464" y="86"/>
                  </a:lnTo>
                  <a:lnTo>
                    <a:pt x="378" y="63"/>
                  </a:lnTo>
                  <a:lnTo>
                    <a:pt x="287" y="43"/>
                  </a:lnTo>
                  <a:lnTo>
                    <a:pt x="209" y="40"/>
                  </a:lnTo>
                  <a:lnTo>
                    <a:pt x="141" y="49"/>
                  </a:lnTo>
                  <a:lnTo>
                    <a:pt x="84" y="64"/>
                  </a:lnTo>
                  <a:lnTo>
                    <a:pt x="32" y="81"/>
                  </a:lnTo>
                  <a:lnTo>
                    <a:pt x="2" y="141"/>
                  </a:lnTo>
                  <a:lnTo>
                    <a:pt x="0" y="166"/>
                  </a:lnTo>
                  <a:lnTo>
                    <a:pt x="5" y="189"/>
                  </a:lnTo>
                  <a:lnTo>
                    <a:pt x="24" y="209"/>
                  </a:lnTo>
                  <a:close/>
                </a:path>
              </a:pathLst>
            </a:custGeom>
            <a:solidFill>
              <a:srgbClr val="000000"/>
            </a:solidFill>
            <a:ln w="9525">
              <a:noFill/>
              <a:round/>
              <a:headEnd/>
              <a:tailEnd/>
            </a:ln>
          </p:spPr>
          <p:txBody>
            <a:bodyPr/>
            <a:lstStyle/>
            <a:p>
              <a:endParaRPr lang="en-US"/>
            </a:p>
          </p:txBody>
        </p:sp>
        <p:sp>
          <p:nvSpPr>
            <p:cNvPr id="106508" name="Freeform 15"/>
            <p:cNvSpPr>
              <a:spLocks/>
            </p:cNvSpPr>
            <p:nvPr/>
          </p:nvSpPr>
          <p:spPr bwMode="auto">
            <a:xfrm>
              <a:off x="4410" y="630"/>
              <a:ext cx="317" cy="117"/>
            </a:xfrm>
            <a:custGeom>
              <a:avLst/>
              <a:gdLst>
                <a:gd name="T0" fmla="*/ 24 w 633"/>
                <a:gd name="T1" fmla="*/ 209 h 234"/>
                <a:gd name="T2" fmla="*/ 54 w 633"/>
                <a:gd name="T3" fmla="*/ 214 h 234"/>
                <a:gd name="T4" fmla="*/ 132 w 633"/>
                <a:gd name="T5" fmla="*/ 208 h 234"/>
                <a:gd name="T6" fmla="*/ 150 w 633"/>
                <a:gd name="T7" fmla="*/ 187 h 234"/>
                <a:gd name="T8" fmla="*/ 142 w 633"/>
                <a:gd name="T9" fmla="*/ 152 h 234"/>
                <a:gd name="T10" fmla="*/ 122 w 633"/>
                <a:gd name="T11" fmla="*/ 129 h 234"/>
                <a:gd name="T12" fmla="*/ 122 w 633"/>
                <a:gd name="T13" fmla="*/ 113 h 234"/>
                <a:gd name="T14" fmla="*/ 170 w 633"/>
                <a:gd name="T15" fmla="*/ 93 h 234"/>
                <a:gd name="T16" fmla="*/ 227 w 633"/>
                <a:gd name="T17" fmla="*/ 91 h 234"/>
                <a:gd name="T18" fmla="*/ 302 w 633"/>
                <a:gd name="T19" fmla="*/ 101 h 234"/>
                <a:gd name="T20" fmla="*/ 361 w 633"/>
                <a:gd name="T21" fmla="*/ 125 h 234"/>
                <a:gd name="T22" fmla="*/ 391 w 633"/>
                <a:gd name="T23" fmla="*/ 141 h 234"/>
                <a:gd name="T24" fmla="*/ 389 w 633"/>
                <a:gd name="T25" fmla="*/ 157 h 234"/>
                <a:gd name="T26" fmla="*/ 383 w 633"/>
                <a:gd name="T27" fmla="*/ 182 h 234"/>
                <a:gd name="T28" fmla="*/ 387 w 633"/>
                <a:gd name="T29" fmla="*/ 215 h 234"/>
                <a:gd name="T30" fmla="*/ 420 w 633"/>
                <a:gd name="T31" fmla="*/ 230 h 234"/>
                <a:gd name="T32" fmla="*/ 485 w 633"/>
                <a:gd name="T33" fmla="*/ 234 h 234"/>
                <a:gd name="T34" fmla="*/ 533 w 633"/>
                <a:gd name="T35" fmla="*/ 207 h 234"/>
                <a:gd name="T36" fmla="*/ 541 w 633"/>
                <a:gd name="T37" fmla="*/ 180 h 234"/>
                <a:gd name="T38" fmla="*/ 527 w 633"/>
                <a:gd name="T39" fmla="*/ 139 h 234"/>
                <a:gd name="T40" fmla="*/ 504 w 633"/>
                <a:gd name="T41" fmla="*/ 117 h 234"/>
                <a:gd name="T42" fmla="*/ 506 w 633"/>
                <a:gd name="T43" fmla="*/ 91 h 234"/>
                <a:gd name="T44" fmla="*/ 532 w 633"/>
                <a:gd name="T45" fmla="*/ 87 h 234"/>
                <a:gd name="T46" fmla="*/ 557 w 633"/>
                <a:gd name="T47" fmla="*/ 79 h 234"/>
                <a:gd name="T48" fmla="*/ 565 w 633"/>
                <a:gd name="T49" fmla="*/ 43 h 234"/>
                <a:gd name="T50" fmla="*/ 585 w 633"/>
                <a:gd name="T51" fmla="*/ 16 h 234"/>
                <a:gd name="T52" fmla="*/ 633 w 633"/>
                <a:gd name="T53" fmla="*/ 22 h 234"/>
                <a:gd name="T54" fmla="*/ 632 w 633"/>
                <a:gd name="T55" fmla="*/ 8 h 234"/>
                <a:gd name="T56" fmla="*/ 587 w 633"/>
                <a:gd name="T57" fmla="*/ 0 h 234"/>
                <a:gd name="T58" fmla="*/ 567 w 633"/>
                <a:gd name="T59" fmla="*/ 5 h 234"/>
                <a:gd name="T60" fmla="*/ 558 w 633"/>
                <a:gd name="T61" fmla="*/ 25 h 234"/>
                <a:gd name="T62" fmla="*/ 553 w 633"/>
                <a:gd name="T63" fmla="*/ 50 h 234"/>
                <a:gd name="T64" fmla="*/ 547 w 633"/>
                <a:gd name="T65" fmla="*/ 71 h 234"/>
                <a:gd name="T66" fmla="*/ 519 w 633"/>
                <a:gd name="T67" fmla="*/ 76 h 234"/>
                <a:gd name="T68" fmla="*/ 496 w 633"/>
                <a:gd name="T69" fmla="*/ 78 h 234"/>
                <a:gd name="T70" fmla="*/ 488 w 633"/>
                <a:gd name="T71" fmla="*/ 108 h 234"/>
                <a:gd name="T72" fmla="*/ 464 w 633"/>
                <a:gd name="T73" fmla="*/ 86 h 234"/>
                <a:gd name="T74" fmla="*/ 378 w 633"/>
                <a:gd name="T75" fmla="*/ 63 h 234"/>
                <a:gd name="T76" fmla="*/ 287 w 633"/>
                <a:gd name="T77" fmla="*/ 43 h 234"/>
                <a:gd name="T78" fmla="*/ 209 w 633"/>
                <a:gd name="T79" fmla="*/ 40 h 234"/>
                <a:gd name="T80" fmla="*/ 141 w 633"/>
                <a:gd name="T81" fmla="*/ 49 h 234"/>
                <a:gd name="T82" fmla="*/ 84 w 633"/>
                <a:gd name="T83" fmla="*/ 64 h 234"/>
                <a:gd name="T84" fmla="*/ 32 w 633"/>
                <a:gd name="T85" fmla="*/ 81 h 234"/>
                <a:gd name="T86" fmla="*/ 2 w 633"/>
                <a:gd name="T87" fmla="*/ 141 h 234"/>
                <a:gd name="T88" fmla="*/ 0 w 633"/>
                <a:gd name="T89" fmla="*/ 166 h 234"/>
                <a:gd name="T90" fmla="*/ 5 w 633"/>
                <a:gd name="T91" fmla="*/ 189 h 234"/>
                <a:gd name="T92" fmla="*/ 24 w 633"/>
                <a:gd name="T93" fmla="*/ 209 h 2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33"/>
                <a:gd name="T142" fmla="*/ 0 h 234"/>
                <a:gd name="T143" fmla="*/ 633 w 633"/>
                <a:gd name="T144" fmla="*/ 234 h 2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33" h="234">
                  <a:moveTo>
                    <a:pt x="24" y="209"/>
                  </a:moveTo>
                  <a:lnTo>
                    <a:pt x="54" y="214"/>
                  </a:lnTo>
                  <a:lnTo>
                    <a:pt x="132" y="208"/>
                  </a:lnTo>
                  <a:lnTo>
                    <a:pt x="150" y="187"/>
                  </a:lnTo>
                  <a:lnTo>
                    <a:pt x="142" y="152"/>
                  </a:lnTo>
                  <a:lnTo>
                    <a:pt x="122" y="129"/>
                  </a:lnTo>
                  <a:lnTo>
                    <a:pt x="122" y="113"/>
                  </a:lnTo>
                  <a:lnTo>
                    <a:pt x="170" y="93"/>
                  </a:lnTo>
                  <a:lnTo>
                    <a:pt x="227" y="91"/>
                  </a:lnTo>
                  <a:lnTo>
                    <a:pt x="302" y="101"/>
                  </a:lnTo>
                  <a:lnTo>
                    <a:pt x="361" y="125"/>
                  </a:lnTo>
                  <a:lnTo>
                    <a:pt x="391" y="141"/>
                  </a:lnTo>
                  <a:lnTo>
                    <a:pt x="389" y="157"/>
                  </a:lnTo>
                  <a:lnTo>
                    <a:pt x="383" y="182"/>
                  </a:lnTo>
                  <a:lnTo>
                    <a:pt x="387" y="215"/>
                  </a:lnTo>
                  <a:lnTo>
                    <a:pt x="420" y="230"/>
                  </a:lnTo>
                  <a:lnTo>
                    <a:pt x="485" y="234"/>
                  </a:lnTo>
                  <a:lnTo>
                    <a:pt x="533" y="207"/>
                  </a:lnTo>
                  <a:lnTo>
                    <a:pt x="541" y="180"/>
                  </a:lnTo>
                  <a:lnTo>
                    <a:pt x="527" y="139"/>
                  </a:lnTo>
                  <a:lnTo>
                    <a:pt x="504" y="117"/>
                  </a:lnTo>
                  <a:lnTo>
                    <a:pt x="506" y="91"/>
                  </a:lnTo>
                  <a:lnTo>
                    <a:pt x="532" y="87"/>
                  </a:lnTo>
                  <a:lnTo>
                    <a:pt x="557" y="79"/>
                  </a:lnTo>
                  <a:lnTo>
                    <a:pt x="565" y="43"/>
                  </a:lnTo>
                  <a:lnTo>
                    <a:pt x="585" y="16"/>
                  </a:lnTo>
                  <a:lnTo>
                    <a:pt x="633" y="22"/>
                  </a:lnTo>
                  <a:lnTo>
                    <a:pt x="632" y="8"/>
                  </a:lnTo>
                  <a:lnTo>
                    <a:pt x="587" y="0"/>
                  </a:lnTo>
                  <a:lnTo>
                    <a:pt x="567" y="5"/>
                  </a:lnTo>
                  <a:lnTo>
                    <a:pt x="558" y="25"/>
                  </a:lnTo>
                  <a:lnTo>
                    <a:pt x="553" y="50"/>
                  </a:lnTo>
                  <a:lnTo>
                    <a:pt x="547" y="71"/>
                  </a:lnTo>
                  <a:lnTo>
                    <a:pt x="519" y="76"/>
                  </a:lnTo>
                  <a:lnTo>
                    <a:pt x="496" y="78"/>
                  </a:lnTo>
                  <a:lnTo>
                    <a:pt x="488" y="108"/>
                  </a:lnTo>
                  <a:lnTo>
                    <a:pt x="464" y="86"/>
                  </a:lnTo>
                  <a:lnTo>
                    <a:pt x="378" y="63"/>
                  </a:lnTo>
                  <a:lnTo>
                    <a:pt x="287" y="43"/>
                  </a:lnTo>
                  <a:lnTo>
                    <a:pt x="209" y="40"/>
                  </a:lnTo>
                  <a:lnTo>
                    <a:pt x="141" y="49"/>
                  </a:lnTo>
                  <a:lnTo>
                    <a:pt x="84" y="64"/>
                  </a:lnTo>
                  <a:lnTo>
                    <a:pt x="32" y="81"/>
                  </a:lnTo>
                  <a:lnTo>
                    <a:pt x="2" y="141"/>
                  </a:lnTo>
                  <a:lnTo>
                    <a:pt x="0" y="166"/>
                  </a:lnTo>
                  <a:lnTo>
                    <a:pt x="5" y="189"/>
                  </a:lnTo>
                  <a:lnTo>
                    <a:pt x="24" y="209"/>
                  </a:lnTo>
                  <a:close/>
                </a:path>
              </a:pathLst>
            </a:custGeom>
            <a:solidFill>
              <a:srgbClr val="000000"/>
            </a:solidFill>
            <a:ln w="9525">
              <a:noFill/>
              <a:round/>
              <a:headEnd/>
              <a:tailEnd/>
            </a:ln>
          </p:spPr>
          <p:txBody>
            <a:bodyPr/>
            <a:lstStyle/>
            <a:p>
              <a:endParaRPr lang="en-US"/>
            </a:p>
          </p:txBody>
        </p:sp>
        <p:sp>
          <p:nvSpPr>
            <p:cNvPr id="106509" name="Freeform 16"/>
            <p:cNvSpPr>
              <a:spLocks/>
            </p:cNvSpPr>
            <p:nvPr/>
          </p:nvSpPr>
          <p:spPr bwMode="auto">
            <a:xfrm>
              <a:off x="5175" y="296"/>
              <a:ext cx="317" cy="117"/>
            </a:xfrm>
            <a:custGeom>
              <a:avLst/>
              <a:gdLst>
                <a:gd name="T0" fmla="*/ 24 w 633"/>
                <a:gd name="T1" fmla="*/ 209 h 234"/>
                <a:gd name="T2" fmla="*/ 54 w 633"/>
                <a:gd name="T3" fmla="*/ 214 h 234"/>
                <a:gd name="T4" fmla="*/ 132 w 633"/>
                <a:gd name="T5" fmla="*/ 208 h 234"/>
                <a:gd name="T6" fmla="*/ 150 w 633"/>
                <a:gd name="T7" fmla="*/ 187 h 234"/>
                <a:gd name="T8" fmla="*/ 142 w 633"/>
                <a:gd name="T9" fmla="*/ 152 h 234"/>
                <a:gd name="T10" fmla="*/ 122 w 633"/>
                <a:gd name="T11" fmla="*/ 129 h 234"/>
                <a:gd name="T12" fmla="*/ 122 w 633"/>
                <a:gd name="T13" fmla="*/ 113 h 234"/>
                <a:gd name="T14" fmla="*/ 170 w 633"/>
                <a:gd name="T15" fmla="*/ 93 h 234"/>
                <a:gd name="T16" fmla="*/ 227 w 633"/>
                <a:gd name="T17" fmla="*/ 91 h 234"/>
                <a:gd name="T18" fmla="*/ 302 w 633"/>
                <a:gd name="T19" fmla="*/ 101 h 234"/>
                <a:gd name="T20" fmla="*/ 361 w 633"/>
                <a:gd name="T21" fmla="*/ 125 h 234"/>
                <a:gd name="T22" fmla="*/ 391 w 633"/>
                <a:gd name="T23" fmla="*/ 141 h 234"/>
                <a:gd name="T24" fmla="*/ 389 w 633"/>
                <a:gd name="T25" fmla="*/ 157 h 234"/>
                <a:gd name="T26" fmla="*/ 383 w 633"/>
                <a:gd name="T27" fmla="*/ 182 h 234"/>
                <a:gd name="T28" fmla="*/ 387 w 633"/>
                <a:gd name="T29" fmla="*/ 215 h 234"/>
                <a:gd name="T30" fmla="*/ 420 w 633"/>
                <a:gd name="T31" fmla="*/ 230 h 234"/>
                <a:gd name="T32" fmla="*/ 485 w 633"/>
                <a:gd name="T33" fmla="*/ 234 h 234"/>
                <a:gd name="T34" fmla="*/ 533 w 633"/>
                <a:gd name="T35" fmla="*/ 207 h 234"/>
                <a:gd name="T36" fmla="*/ 541 w 633"/>
                <a:gd name="T37" fmla="*/ 180 h 234"/>
                <a:gd name="T38" fmla="*/ 527 w 633"/>
                <a:gd name="T39" fmla="*/ 139 h 234"/>
                <a:gd name="T40" fmla="*/ 504 w 633"/>
                <a:gd name="T41" fmla="*/ 117 h 234"/>
                <a:gd name="T42" fmla="*/ 506 w 633"/>
                <a:gd name="T43" fmla="*/ 91 h 234"/>
                <a:gd name="T44" fmla="*/ 532 w 633"/>
                <a:gd name="T45" fmla="*/ 87 h 234"/>
                <a:gd name="T46" fmla="*/ 557 w 633"/>
                <a:gd name="T47" fmla="*/ 79 h 234"/>
                <a:gd name="T48" fmla="*/ 565 w 633"/>
                <a:gd name="T49" fmla="*/ 43 h 234"/>
                <a:gd name="T50" fmla="*/ 585 w 633"/>
                <a:gd name="T51" fmla="*/ 16 h 234"/>
                <a:gd name="T52" fmla="*/ 633 w 633"/>
                <a:gd name="T53" fmla="*/ 22 h 234"/>
                <a:gd name="T54" fmla="*/ 632 w 633"/>
                <a:gd name="T55" fmla="*/ 8 h 234"/>
                <a:gd name="T56" fmla="*/ 587 w 633"/>
                <a:gd name="T57" fmla="*/ 0 h 234"/>
                <a:gd name="T58" fmla="*/ 567 w 633"/>
                <a:gd name="T59" fmla="*/ 5 h 234"/>
                <a:gd name="T60" fmla="*/ 558 w 633"/>
                <a:gd name="T61" fmla="*/ 25 h 234"/>
                <a:gd name="T62" fmla="*/ 553 w 633"/>
                <a:gd name="T63" fmla="*/ 50 h 234"/>
                <a:gd name="T64" fmla="*/ 547 w 633"/>
                <a:gd name="T65" fmla="*/ 71 h 234"/>
                <a:gd name="T66" fmla="*/ 519 w 633"/>
                <a:gd name="T67" fmla="*/ 76 h 234"/>
                <a:gd name="T68" fmla="*/ 496 w 633"/>
                <a:gd name="T69" fmla="*/ 78 h 234"/>
                <a:gd name="T70" fmla="*/ 488 w 633"/>
                <a:gd name="T71" fmla="*/ 108 h 234"/>
                <a:gd name="T72" fmla="*/ 464 w 633"/>
                <a:gd name="T73" fmla="*/ 86 h 234"/>
                <a:gd name="T74" fmla="*/ 378 w 633"/>
                <a:gd name="T75" fmla="*/ 63 h 234"/>
                <a:gd name="T76" fmla="*/ 287 w 633"/>
                <a:gd name="T77" fmla="*/ 43 h 234"/>
                <a:gd name="T78" fmla="*/ 209 w 633"/>
                <a:gd name="T79" fmla="*/ 40 h 234"/>
                <a:gd name="T80" fmla="*/ 141 w 633"/>
                <a:gd name="T81" fmla="*/ 49 h 234"/>
                <a:gd name="T82" fmla="*/ 84 w 633"/>
                <a:gd name="T83" fmla="*/ 64 h 234"/>
                <a:gd name="T84" fmla="*/ 32 w 633"/>
                <a:gd name="T85" fmla="*/ 81 h 234"/>
                <a:gd name="T86" fmla="*/ 2 w 633"/>
                <a:gd name="T87" fmla="*/ 141 h 234"/>
                <a:gd name="T88" fmla="*/ 0 w 633"/>
                <a:gd name="T89" fmla="*/ 166 h 234"/>
                <a:gd name="T90" fmla="*/ 5 w 633"/>
                <a:gd name="T91" fmla="*/ 189 h 234"/>
                <a:gd name="T92" fmla="*/ 24 w 633"/>
                <a:gd name="T93" fmla="*/ 209 h 2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33"/>
                <a:gd name="T142" fmla="*/ 0 h 234"/>
                <a:gd name="T143" fmla="*/ 633 w 633"/>
                <a:gd name="T144" fmla="*/ 234 h 2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33" h="234">
                  <a:moveTo>
                    <a:pt x="24" y="209"/>
                  </a:moveTo>
                  <a:lnTo>
                    <a:pt x="54" y="214"/>
                  </a:lnTo>
                  <a:lnTo>
                    <a:pt x="132" y="208"/>
                  </a:lnTo>
                  <a:lnTo>
                    <a:pt x="150" y="187"/>
                  </a:lnTo>
                  <a:lnTo>
                    <a:pt x="142" y="152"/>
                  </a:lnTo>
                  <a:lnTo>
                    <a:pt x="122" y="129"/>
                  </a:lnTo>
                  <a:lnTo>
                    <a:pt x="122" y="113"/>
                  </a:lnTo>
                  <a:lnTo>
                    <a:pt x="170" y="93"/>
                  </a:lnTo>
                  <a:lnTo>
                    <a:pt x="227" y="91"/>
                  </a:lnTo>
                  <a:lnTo>
                    <a:pt x="302" y="101"/>
                  </a:lnTo>
                  <a:lnTo>
                    <a:pt x="361" y="125"/>
                  </a:lnTo>
                  <a:lnTo>
                    <a:pt x="391" y="141"/>
                  </a:lnTo>
                  <a:lnTo>
                    <a:pt x="389" y="157"/>
                  </a:lnTo>
                  <a:lnTo>
                    <a:pt x="383" y="182"/>
                  </a:lnTo>
                  <a:lnTo>
                    <a:pt x="387" y="215"/>
                  </a:lnTo>
                  <a:lnTo>
                    <a:pt x="420" y="230"/>
                  </a:lnTo>
                  <a:lnTo>
                    <a:pt x="485" y="234"/>
                  </a:lnTo>
                  <a:lnTo>
                    <a:pt x="533" y="207"/>
                  </a:lnTo>
                  <a:lnTo>
                    <a:pt x="541" y="180"/>
                  </a:lnTo>
                  <a:lnTo>
                    <a:pt x="527" y="139"/>
                  </a:lnTo>
                  <a:lnTo>
                    <a:pt x="504" y="117"/>
                  </a:lnTo>
                  <a:lnTo>
                    <a:pt x="506" y="91"/>
                  </a:lnTo>
                  <a:lnTo>
                    <a:pt x="532" y="87"/>
                  </a:lnTo>
                  <a:lnTo>
                    <a:pt x="557" y="79"/>
                  </a:lnTo>
                  <a:lnTo>
                    <a:pt x="565" y="43"/>
                  </a:lnTo>
                  <a:lnTo>
                    <a:pt x="585" y="16"/>
                  </a:lnTo>
                  <a:lnTo>
                    <a:pt x="633" y="22"/>
                  </a:lnTo>
                  <a:lnTo>
                    <a:pt x="632" y="8"/>
                  </a:lnTo>
                  <a:lnTo>
                    <a:pt x="587" y="0"/>
                  </a:lnTo>
                  <a:lnTo>
                    <a:pt x="567" y="5"/>
                  </a:lnTo>
                  <a:lnTo>
                    <a:pt x="558" y="25"/>
                  </a:lnTo>
                  <a:lnTo>
                    <a:pt x="553" y="50"/>
                  </a:lnTo>
                  <a:lnTo>
                    <a:pt x="547" y="71"/>
                  </a:lnTo>
                  <a:lnTo>
                    <a:pt x="519" y="76"/>
                  </a:lnTo>
                  <a:lnTo>
                    <a:pt x="496" y="78"/>
                  </a:lnTo>
                  <a:lnTo>
                    <a:pt x="488" y="108"/>
                  </a:lnTo>
                  <a:lnTo>
                    <a:pt x="464" y="86"/>
                  </a:lnTo>
                  <a:lnTo>
                    <a:pt x="378" y="63"/>
                  </a:lnTo>
                  <a:lnTo>
                    <a:pt x="287" y="43"/>
                  </a:lnTo>
                  <a:lnTo>
                    <a:pt x="209" y="40"/>
                  </a:lnTo>
                  <a:lnTo>
                    <a:pt x="141" y="49"/>
                  </a:lnTo>
                  <a:lnTo>
                    <a:pt x="84" y="64"/>
                  </a:lnTo>
                  <a:lnTo>
                    <a:pt x="32" y="81"/>
                  </a:lnTo>
                  <a:lnTo>
                    <a:pt x="2" y="141"/>
                  </a:lnTo>
                  <a:lnTo>
                    <a:pt x="0" y="166"/>
                  </a:lnTo>
                  <a:lnTo>
                    <a:pt x="5" y="189"/>
                  </a:lnTo>
                  <a:lnTo>
                    <a:pt x="24" y="209"/>
                  </a:lnTo>
                  <a:close/>
                </a:path>
              </a:pathLst>
            </a:custGeom>
            <a:solidFill>
              <a:srgbClr val="000000"/>
            </a:solidFill>
            <a:ln w="9525">
              <a:noFill/>
              <a:round/>
              <a:headEnd/>
              <a:tailEnd/>
            </a:ln>
          </p:spPr>
          <p:txBody>
            <a:bodyPr/>
            <a:lstStyle/>
            <a:p>
              <a:endParaRPr lang="en-US"/>
            </a:p>
          </p:txBody>
        </p:sp>
      </p:grpSp>
      <p:sp>
        <p:nvSpPr>
          <p:cNvPr id="106517" name="Text Box 4"/>
          <p:cNvSpPr txBox="1">
            <a:spLocks noChangeArrowheads="1"/>
          </p:cNvSpPr>
          <p:nvPr/>
        </p:nvSpPr>
        <p:spPr bwMode="auto">
          <a:xfrm>
            <a:off x="457200" y="228600"/>
            <a:ext cx="838200" cy="366713"/>
          </a:xfrm>
          <a:prstGeom prst="rect">
            <a:avLst/>
          </a:prstGeom>
          <a:solidFill>
            <a:schemeClr val="tx1"/>
          </a:solidFill>
          <a:ln w="9525">
            <a:noFill/>
            <a:miter lim="800000"/>
            <a:headEnd/>
            <a:tailEnd/>
          </a:ln>
        </p:spPr>
        <p:txBody>
          <a:bodyPr>
            <a:spAutoFit/>
          </a:bodyPr>
          <a:lstStyle/>
          <a:p>
            <a:pPr>
              <a:spcBef>
                <a:spcPct val="50000"/>
              </a:spcBef>
            </a:pPr>
            <a:r>
              <a:rPr lang="en-US" b="1" dirty="0" smtClean="0">
                <a:solidFill>
                  <a:schemeClr val="bg1"/>
                </a:solidFill>
              </a:rPr>
              <a:t>LU 7c</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Rectangle 6"/>
          <p:cNvSpPr>
            <a:spLocks noGrp="1" noChangeArrowheads="1"/>
          </p:cNvSpPr>
          <p:nvPr>
            <p:ph type="sldNum" sz="quarter" idx="12"/>
          </p:nvPr>
        </p:nvSpPr>
        <p:spPr>
          <a:ln/>
        </p:spPr>
        <p:txBody>
          <a:bodyPr/>
          <a:lstStyle/>
          <a:p>
            <a:pPr>
              <a:defRPr/>
            </a:pPr>
            <a:fld id="{1356827F-0E54-47C4-AAAE-A6CE66921431}" type="slidenum">
              <a:rPr lang="en-US"/>
              <a:pPr>
                <a:defRPr/>
              </a:pPr>
              <a:t>93</a:t>
            </a:fld>
            <a:endParaRPr lang="en-US"/>
          </a:p>
        </p:txBody>
      </p:sp>
      <p:sp>
        <p:nvSpPr>
          <p:cNvPr id="107525" name="Rectangle 2"/>
          <p:cNvSpPr>
            <a:spLocks noGrp="1" noChangeArrowheads="1"/>
          </p:cNvSpPr>
          <p:nvPr>
            <p:ph type="title"/>
          </p:nvPr>
        </p:nvSpPr>
        <p:spPr/>
        <p:txBody>
          <a:bodyPr/>
          <a:lstStyle/>
          <a:p>
            <a:pPr eaLnBrk="1" hangingPunct="1"/>
            <a:r>
              <a:rPr lang="en-US" sz="4000" smtClean="0">
                <a:solidFill>
                  <a:srgbClr val="0000FF"/>
                </a:solidFill>
              </a:rPr>
              <a:t>Review</a:t>
            </a:r>
            <a:br>
              <a:rPr lang="en-US" sz="4000" smtClean="0">
                <a:solidFill>
                  <a:srgbClr val="0000FF"/>
                </a:solidFill>
              </a:rPr>
            </a:br>
            <a:endParaRPr lang="en-US" sz="4000" smtClean="0">
              <a:solidFill>
                <a:srgbClr val="0000FF"/>
              </a:solidFill>
            </a:endParaRPr>
          </a:p>
        </p:txBody>
      </p:sp>
      <p:sp>
        <p:nvSpPr>
          <p:cNvPr id="107526" name="Rectangle 3"/>
          <p:cNvSpPr>
            <a:spLocks noGrp="1" noChangeArrowheads="1"/>
          </p:cNvSpPr>
          <p:nvPr>
            <p:ph type="body" idx="1"/>
          </p:nvPr>
        </p:nvSpPr>
        <p:spPr/>
        <p:txBody>
          <a:bodyPr/>
          <a:lstStyle/>
          <a:p>
            <a:pPr marL="0" indent="-457200" eaLnBrk="1" hangingPunct="1">
              <a:lnSpc>
                <a:spcPct val="90000"/>
              </a:lnSpc>
              <a:buFontTx/>
              <a:buAutoNum type="arabicPeriod" startAt="4"/>
            </a:pPr>
            <a:r>
              <a:rPr lang="en-US" sz="2400" b="1" dirty="0" smtClean="0">
                <a:solidFill>
                  <a:srgbClr val="FF0000"/>
                </a:solidFill>
              </a:rPr>
              <a:t>Packet modes of operation include  </a:t>
            </a:r>
            <a:br>
              <a:rPr lang="en-US" sz="2400" b="1" dirty="0" smtClean="0">
                <a:solidFill>
                  <a:srgbClr val="FF0000"/>
                </a:solidFill>
              </a:rPr>
            </a:br>
            <a:r>
              <a:rPr lang="en-US" sz="2400" b="1" dirty="0">
                <a:solidFill>
                  <a:srgbClr val="FF0000"/>
                </a:solidFill>
              </a:rPr>
              <a:t> </a:t>
            </a:r>
            <a:r>
              <a:rPr lang="en-US" sz="2400" b="1" dirty="0" smtClean="0">
                <a:solidFill>
                  <a:srgbClr val="FF0000"/>
                </a:solidFill>
              </a:rPr>
              <a:t>    FM Packet, HF Packet, and PACTOR.</a:t>
            </a:r>
            <a:r>
              <a:rPr lang="en-US" sz="2400" dirty="0" smtClean="0"/>
              <a:t> </a:t>
            </a:r>
          </a:p>
          <a:p>
            <a:pPr marL="0" indent="0" eaLnBrk="1" hangingPunct="1">
              <a:lnSpc>
                <a:spcPct val="90000"/>
              </a:lnSpc>
              <a:buFontTx/>
              <a:buAutoNum type="arabicPeriod" startAt="4"/>
            </a:pPr>
            <a:endParaRPr lang="en-US" sz="2400" dirty="0" smtClean="0"/>
          </a:p>
          <a:p>
            <a:pPr marL="0" indent="-457200" eaLnBrk="1" hangingPunct="1">
              <a:lnSpc>
                <a:spcPct val="90000"/>
              </a:lnSpc>
              <a:buFontTx/>
              <a:buAutoNum type="arabicPeriod" startAt="4"/>
            </a:pPr>
            <a:r>
              <a:rPr lang="en-US" sz="2400" b="1" dirty="0" smtClean="0">
                <a:solidFill>
                  <a:srgbClr val="FF0000"/>
                </a:solidFill>
              </a:rPr>
              <a:t>If you are the NCS of a net involved in </a:t>
            </a:r>
            <a:br>
              <a:rPr lang="en-US" sz="2400" b="1" dirty="0" smtClean="0">
                <a:solidFill>
                  <a:srgbClr val="FF0000"/>
                </a:solidFill>
              </a:rPr>
            </a:br>
            <a:r>
              <a:rPr lang="en-US" sz="2400" b="1" dirty="0">
                <a:solidFill>
                  <a:srgbClr val="FF0000"/>
                </a:solidFill>
              </a:rPr>
              <a:t> </a:t>
            </a:r>
            <a:r>
              <a:rPr lang="en-US" sz="2400" b="1" dirty="0" smtClean="0">
                <a:solidFill>
                  <a:srgbClr val="FF0000"/>
                </a:solidFill>
              </a:rPr>
              <a:t>     EMCOMM operations and you notice </a:t>
            </a:r>
            <a:br>
              <a:rPr lang="en-US" sz="2400" b="1" dirty="0" smtClean="0">
                <a:solidFill>
                  <a:srgbClr val="FF0000"/>
                </a:solidFill>
              </a:rPr>
            </a:br>
            <a:r>
              <a:rPr lang="en-US" sz="2400" b="1" dirty="0" smtClean="0">
                <a:solidFill>
                  <a:srgbClr val="FF0000"/>
                </a:solidFill>
              </a:rPr>
              <a:t>      some other station is intentionally </a:t>
            </a:r>
            <a:br>
              <a:rPr lang="en-US" sz="2400" b="1" dirty="0" smtClean="0">
                <a:solidFill>
                  <a:srgbClr val="FF0000"/>
                </a:solidFill>
              </a:rPr>
            </a:br>
            <a:r>
              <a:rPr lang="en-US" sz="2400" b="1" dirty="0" smtClean="0">
                <a:solidFill>
                  <a:srgbClr val="FF0000"/>
                </a:solidFill>
              </a:rPr>
              <a:t>      interfering with your net move the </a:t>
            </a:r>
            <a:br>
              <a:rPr lang="en-US" sz="2400" b="1" dirty="0" smtClean="0">
                <a:solidFill>
                  <a:srgbClr val="FF0000"/>
                </a:solidFill>
              </a:rPr>
            </a:br>
            <a:r>
              <a:rPr lang="en-US" sz="2400" b="1" dirty="0" smtClean="0">
                <a:solidFill>
                  <a:srgbClr val="FF0000"/>
                </a:solidFill>
              </a:rPr>
              <a:t>      net to an alternate frequency </a:t>
            </a:r>
            <a:r>
              <a:rPr lang="en-US" sz="1600" b="1" i="1" dirty="0" smtClean="0"/>
              <a:t>(note1)</a:t>
            </a:r>
          </a:p>
          <a:p>
            <a:pPr marL="0" indent="0" eaLnBrk="1" hangingPunct="1">
              <a:lnSpc>
                <a:spcPct val="90000"/>
              </a:lnSpc>
              <a:buFontTx/>
              <a:buNone/>
            </a:pPr>
            <a:endParaRPr lang="en-US" sz="1600" b="1" i="1" dirty="0" smtClean="0"/>
          </a:p>
          <a:p>
            <a:pPr marL="0" indent="0" eaLnBrk="1" hangingPunct="1">
              <a:lnSpc>
                <a:spcPct val="90000"/>
              </a:lnSpc>
              <a:buFontTx/>
              <a:buNone/>
            </a:pPr>
            <a:r>
              <a:rPr lang="en-US" sz="1600" b="1" i="1" dirty="0" smtClean="0"/>
              <a:t>(note 1)</a:t>
            </a:r>
            <a:r>
              <a:rPr lang="en-US" sz="1800" dirty="0" smtClean="0"/>
              <a:t> </a:t>
            </a:r>
            <a:r>
              <a:rPr lang="en-US" sz="1800" i="1" dirty="0" smtClean="0"/>
              <a:t>Usually we do not respond to a station that is intentionally interfering with a formal net, if possible ignore them. If they persist, follow number 5 in this review   </a:t>
            </a:r>
          </a:p>
        </p:txBody>
      </p:sp>
      <p:pic>
        <p:nvPicPr>
          <p:cNvPr id="107528" name="Picture 5" descr="MCj04346550000[1]"/>
          <p:cNvPicPr>
            <a:picLocks noChangeAspect="1" noChangeArrowheads="1"/>
          </p:cNvPicPr>
          <p:nvPr/>
        </p:nvPicPr>
        <p:blipFill>
          <a:blip r:embed="rId2" cstate="print"/>
          <a:srcRect/>
          <a:stretch>
            <a:fillRect/>
          </a:stretch>
        </p:blipFill>
        <p:spPr bwMode="auto">
          <a:xfrm>
            <a:off x="6267694" y="3352800"/>
            <a:ext cx="2674938" cy="950912"/>
          </a:xfrm>
          <a:prstGeom prst="rect">
            <a:avLst/>
          </a:prstGeom>
          <a:noFill/>
          <a:ln w="9525">
            <a:noFill/>
            <a:miter lim="800000"/>
            <a:headEnd/>
            <a:tailEnd/>
          </a:ln>
        </p:spPr>
      </p:pic>
      <p:grpSp>
        <p:nvGrpSpPr>
          <p:cNvPr id="107529" name="Group 6"/>
          <p:cNvGrpSpPr>
            <a:grpSpLocks/>
          </p:cNvGrpSpPr>
          <p:nvPr/>
        </p:nvGrpSpPr>
        <p:grpSpPr bwMode="auto">
          <a:xfrm>
            <a:off x="6772275" y="1531938"/>
            <a:ext cx="1441450" cy="987425"/>
            <a:chOff x="1207" y="3116"/>
            <a:chExt cx="1386" cy="860"/>
          </a:xfrm>
        </p:grpSpPr>
        <p:grpSp>
          <p:nvGrpSpPr>
            <p:cNvPr id="107530" name="Group 7"/>
            <p:cNvGrpSpPr>
              <a:grpSpLocks/>
            </p:cNvGrpSpPr>
            <p:nvPr/>
          </p:nvGrpSpPr>
          <p:grpSpPr bwMode="auto">
            <a:xfrm>
              <a:off x="1398" y="3212"/>
              <a:ext cx="191" cy="245"/>
              <a:chOff x="2043" y="3287"/>
              <a:chExt cx="370" cy="436"/>
            </a:xfrm>
          </p:grpSpPr>
          <p:sp>
            <p:nvSpPr>
              <p:cNvPr id="107725" name="Freeform 8"/>
              <p:cNvSpPr>
                <a:spLocks/>
              </p:cNvSpPr>
              <p:nvPr/>
            </p:nvSpPr>
            <p:spPr bwMode="auto">
              <a:xfrm>
                <a:off x="2043" y="3287"/>
                <a:ext cx="370" cy="436"/>
              </a:xfrm>
              <a:custGeom>
                <a:avLst/>
                <a:gdLst>
                  <a:gd name="T0" fmla="*/ 324 w 370"/>
                  <a:gd name="T1" fmla="*/ 70 h 436"/>
                  <a:gd name="T2" fmla="*/ 324 w 370"/>
                  <a:gd name="T3" fmla="*/ 70 h 436"/>
                  <a:gd name="T4" fmla="*/ 370 w 370"/>
                  <a:gd name="T5" fmla="*/ 92 h 436"/>
                  <a:gd name="T6" fmla="*/ 370 w 370"/>
                  <a:gd name="T7" fmla="*/ 342 h 436"/>
                  <a:gd name="T8" fmla="*/ 184 w 370"/>
                  <a:gd name="T9" fmla="*/ 436 h 436"/>
                  <a:gd name="T10" fmla="*/ 0 w 370"/>
                  <a:gd name="T11" fmla="*/ 342 h 436"/>
                  <a:gd name="T12" fmla="*/ 0 w 370"/>
                  <a:gd name="T13" fmla="*/ 92 h 436"/>
                  <a:gd name="T14" fmla="*/ 0 w 370"/>
                  <a:gd name="T15" fmla="*/ 92 h 436"/>
                  <a:gd name="T16" fmla="*/ 44 w 370"/>
                  <a:gd name="T17" fmla="*/ 70 h 436"/>
                  <a:gd name="T18" fmla="*/ 152 w 370"/>
                  <a:gd name="T19" fmla="*/ 16 h 436"/>
                  <a:gd name="T20" fmla="*/ 152 w 370"/>
                  <a:gd name="T21" fmla="*/ 16 h 436"/>
                  <a:gd name="T22" fmla="*/ 184 w 370"/>
                  <a:gd name="T23" fmla="*/ 0 h 436"/>
                  <a:gd name="T24" fmla="*/ 184 w 370"/>
                  <a:gd name="T25" fmla="*/ 0 h 436"/>
                  <a:gd name="T26" fmla="*/ 216 w 370"/>
                  <a:gd name="T27" fmla="*/ 16 h 436"/>
                  <a:gd name="T28" fmla="*/ 324 w 370"/>
                  <a:gd name="T29" fmla="*/ 70 h 4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0"/>
                  <a:gd name="T46" fmla="*/ 0 h 436"/>
                  <a:gd name="T47" fmla="*/ 370 w 370"/>
                  <a:gd name="T48" fmla="*/ 436 h 4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0" h="436">
                    <a:moveTo>
                      <a:pt x="324" y="70"/>
                    </a:moveTo>
                    <a:lnTo>
                      <a:pt x="324" y="70"/>
                    </a:lnTo>
                    <a:lnTo>
                      <a:pt x="370" y="92"/>
                    </a:lnTo>
                    <a:lnTo>
                      <a:pt x="370" y="342"/>
                    </a:lnTo>
                    <a:lnTo>
                      <a:pt x="184" y="436"/>
                    </a:lnTo>
                    <a:lnTo>
                      <a:pt x="0" y="342"/>
                    </a:lnTo>
                    <a:lnTo>
                      <a:pt x="0" y="92"/>
                    </a:lnTo>
                    <a:lnTo>
                      <a:pt x="44" y="70"/>
                    </a:lnTo>
                    <a:lnTo>
                      <a:pt x="152" y="16"/>
                    </a:lnTo>
                    <a:lnTo>
                      <a:pt x="184" y="0"/>
                    </a:lnTo>
                    <a:lnTo>
                      <a:pt x="216" y="16"/>
                    </a:lnTo>
                    <a:lnTo>
                      <a:pt x="324" y="70"/>
                    </a:lnTo>
                    <a:close/>
                  </a:path>
                </a:pathLst>
              </a:custGeom>
              <a:solidFill>
                <a:srgbClr val="FFFFFF"/>
              </a:solidFill>
              <a:ln w="9525">
                <a:noFill/>
                <a:round/>
                <a:headEnd/>
                <a:tailEnd/>
              </a:ln>
            </p:spPr>
            <p:txBody>
              <a:bodyPr/>
              <a:lstStyle/>
              <a:p>
                <a:endParaRPr lang="en-US"/>
              </a:p>
            </p:txBody>
          </p:sp>
          <p:sp>
            <p:nvSpPr>
              <p:cNvPr id="107726" name="Freeform 9"/>
              <p:cNvSpPr>
                <a:spLocks/>
              </p:cNvSpPr>
              <p:nvPr/>
            </p:nvSpPr>
            <p:spPr bwMode="auto">
              <a:xfrm>
                <a:off x="2087" y="3327"/>
                <a:ext cx="282" cy="140"/>
              </a:xfrm>
              <a:custGeom>
                <a:avLst/>
                <a:gdLst>
                  <a:gd name="T0" fmla="*/ 282 w 282"/>
                  <a:gd name="T1" fmla="*/ 70 h 140"/>
                  <a:gd name="T2" fmla="*/ 282 w 282"/>
                  <a:gd name="T3" fmla="*/ 70 h 140"/>
                  <a:gd name="T4" fmla="*/ 140 w 282"/>
                  <a:gd name="T5" fmla="*/ 0 h 140"/>
                  <a:gd name="T6" fmla="*/ 140 w 282"/>
                  <a:gd name="T7" fmla="*/ 0 h 140"/>
                  <a:gd name="T8" fmla="*/ 0 w 282"/>
                  <a:gd name="T9" fmla="*/ 70 h 140"/>
                  <a:gd name="T10" fmla="*/ 0 w 282"/>
                  <a:gd name="T11" fmla="*/ 70 h 140"/>
                  <a:gd name="T12" fmla="*/ 140 w 282"/>
                  <a:gd name="T13" fmla="*/ 140 h 140"/>
                  <a:gd name="T14" fmla="*/ 140 w 282"/>
                  <a:gd name="T15" fmla="*/ 140 h 140"/>
                  <a:gd name="T16" fmla="*/ 282 w 282"/>
                  <a:gd name="T17" fmla="*/ 70 h 140"/>
                  <a:gd name="T18" fmla="*/ 282 w 282"/>
                  <a:gd name="T19" fmla="*/ 70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2"/>
                  <a:gd name="T31" fmla="*/ 0 h 140"/>
                  <a:gd name="T32" fmla="*/ 282 w 282"/>
                  <a:gd name="T33" fmla="*/ 140 h 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2" h="140">
                    <a:moveTo>
                      <a:pt x="282" y="70"/>
                    </a:moveTo>
                    <a:lnTo>
                      <a:pt x="282" y="70"/>
                    </a:lnTo>
                    <a:lnTo>
                      <a:pt x="140" y="0"/>
                    </a:lnTo>
                    <a:lnTo>
                      <a:pt x="0" y="70"/>
                    </a:lnTo>
                    <a:lnTo>
                      <a:pt x="140" y="140"/>
                    </a:lnTo>
                    <a:lnTo>
                      <a:pt x="282" y="70"/>
                    </a:lnTo>
                    <a:close/>
                  </a:path>
                </a:pathLst>
              </a:custGeom>
              <a:solidFill>
                <a:srgbClr val="BFCBE2"/>
              </a:solidFill>
              <a:ln w="9525">
                <a:noFill/>
                <a:round/>
                <a:headEnd/>
                <a:tailEnd/>
              </a:ln>
            </p:spPr>
            <p:txBody>
              <a:bodyPr/>
              <a:lstStyle/>
              <a:p>
                <a:endParaRPr lang="en-US"/>
              </a:p>
            </p:txBody>
          </p:sp>
          <p:sp>
            <p:nvSpPr>
              <p:cNvPr id="107727" name="Freeform 10"/>
              <p:cNvSpPr>
                <a:spLocks/>
              </p:cNvSpPr>
              <p:nvPr/>
            </p:nvSpPr>
            <p:spPr bwMode="auto">
              <a:xfrm>
                <a:off x="2079" y="3407"/>
                <a:ext cx="142" cy="272"/>
              </a:xfrm>
              <a:custGeom>
                <a:avLst/>
                <a:gdLst>
                  <a:gd name="T0" fmla="*/ 0 w 142"/>
                  <a:gd name="T1" fmla="*/ 0 h 272"/>
                  <a:gd name="T2" fmla="*/ 0 w 142"/>
                  <a:gd name="T3" fmla="*/ 0 h 272"/>
                  <a:gd name="T4" fmla="*/ 0 w 142"/>
                  <a:gd name="T5" fmla="*/ 200 h 272"/>
                  <a:gd name="T6" fmla="*/ 0 w 142"/>
                  <a:gd name="T7" fmla="*/ 200 h 272"/>
                  <a:gd name="T8" fmla="*/ 142 w 142"/>
                  <a:gd name="T9" fmla="*/ 272 h 272"/>
                  <a:gd name="T10" fmla="*/ 142 w 142"/>
                  <a:gd name="T11" fmla="*/ 72 h 272"/>
                  <a:gd name="T12" fmla="*/ 0 w 142"/>
                  <a:gd name="T13" fmla="*/ 0 h 272"/>
                  <a:gd name="T14" fmla="*/ 0 60000 65536"/>
                  <a:gd name="T15" fmla="*/ 0 60000 65536"/>
                  <a:gd name="T16" fmla="*/ 0 60000 65536"/>
                  <a:gd name="T17" fmla="*/ 0 60000 65536"/>
                  <a:gd name="T18" fmla="*/ 0 60000 65536"/>
                  <a:gd name="T19" fmla="*/ 0 60000 65536"/>
                  <a:gd name="T20" fmla="*/ 0 60000 65536"/>
                  <a:gd name="T21" fmla="*/ 0 w 142"/>
                  <a:gd name="T22" fmla="*/ 0 h 272"/>
                  <a:gd name="T23" fmla="*/ 142 w 142"/>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272">
                    <a:moveTo>
                      <a:pt x="0" y="0"/>
                    </a:moveTo>
                    <a:lnTo>
                      <a:pt x="0" y="0"/>
                    </a:lnTo>
                    <a:lnTo>
                      <a:pt x="0" y="200"/>
                    </a:lnTo>
                    <a:lnTo>
                      <a:pt x="142" y="272"/>
                    </a:lnTo>
                    <a:lnTo>
                      <a:pt x="142" y="72"/>
                    </a:lnTo>
                    <a:lnTo>
                      <a:pt x="0" y="0"/>
                    </a:lnTo>
                    <a:close/>
                  </a:path>
                </a:pathLst>
              </a:custGeom>
              <a:solidFill>
                <a:srgbClr val="BFCBE2"/>
              </a:solidFill>
              <a:ln w="9525">
                <a:noFill/>
                <a:round/>
                <a:headEnd/>
                <a:tailEnd/>
              </a:ln>
            </p:spPr>
            <p:txBody>
              <a:bodyPr/>
              <a:lstStyle/>
              <a:p>
                <a:endParaRPr lang="en-US"/>
              </a:p>
            </p:txBody>
          </p:sp>
          <p:sp>
            <p:nvSpPr>
              <p:cNvPr id="107728" name="Freeform 11"/>
              <p:cNvSpPr>
                <a:spLocks/>
              </p:cNvSpPr>
              <p:nvPr/>
            </p:nvSpPr>
            <p:spPr bwMode="auto">
              <a:xfrm>
                <a:off x="2235" y="3407"/>
                <a:ext cx="142" cy="272"/>
              </a:xfrm>
              <a:custGeom>
                <a:avLst/>
                <a:gdLst>
                  <a:gd name="T0" fmla="*/ 0 w 142"/>
                  <a:gd name="T1" fmla="*/ 272 h 272"/>
                  <a:gd name="T2" fmla="*/ 0 w 142"/>
                  <a:gd name="T3" fmla="*/ 272 h 272"/>
                  <a:gd name="T4" fmla="*/ 142 w 142"/>
                  <a:gd name="T5" fmla="*/ 200 h 272"/>
                  <a:gd name="T6" fmla="*/ 142 w 142"/>
                  <a:gd name="T7" fmla="*/ 200 h 272"/>
                  <a:gd name="T8" fmla="*/ 142 w 142"/>
                  <a:gd name="T9" fmla="*/ 0 h 272"/>
                  <a:gd name="T10" fmla="*/ 0 w 142"/>
                  <a:gd name="T11" fmla="*/ 72 h 272"/>
                  <a:gd name="T12" fmla="*/ 0 w 142"/>
                  <a:gd name="T13" fmla="*/ 272 h 272"/>
                  <a:gd name="T14" fmla="*/ 0 60000 65536"/>
                  <a:gd name="T15" fmla="*/ 0 60000 65536"/>
                  <a:gd name="T16" fmla="*/ 0 60000 65536"/>
                  <a:gd name="T17" fmla="*/ 0 60000 65536"/>
                  <a:gd name="T18" fmla="*/ 0 60000 65536"/>
                  <a:gd name="T19" fmla="*/ 0 60000 65536"/>
                  <a:gd name="T20" fmla="*/ 0 60000 65536"/>
                  <a:gd name="T21" fmla="*/ 0 w 142"/>
                  <a:gd name="T22" fmla="*/ 0 h 272"/>
                  <a:gd name="T23" fmla="*/ 142 w 142"/>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272">
                    <a:moveTo>
                      <a:pt x="0" y="272"/>
                    </a:moveTo>
                    <a:lnTo>
                      <a:pt x="0" y="272"/>
                    </a:lnTo>
                    <a:lnTo>
                      <a:pt x="142" y="200"/>
                    </a:lnTo>
                    <a:lnTo>
                      <a:pt x="142" y="0"/>
                    </a:lnTo>
                    <a:lnTo>
                      <a:pt x="0" y="72"/>
                    </a:lnTo>
                    <a:lnTo>
                      <a:pt x="0" y="272"/>
                    </a:lnTo>
                    <a:close/>
                  </a:path>
                </a:pathLst>
              </a:custGeom>
              <a:solidFill>
                <a:srgbClr val="BFCBE2"/>
              </a:solidFill>
              <a:ln w="9525">
                <a:noFill/>
                <a:round/>
                <a:headEnd/>
                <a:tailEnd/>
              </a:ln>
            </p:spPr>
            <p:txBody>
              <a:bodyPr/>
              <a:lstStyle/>
              <a:p>
                <a:endParaRPr lang="en-US"/>
              </a:p>
            </p:txBody>
          </p:sp>
          <p:sp>
            <p:nvSpPr>
              <p:cNvPr id="107729" name="Freeform 12"/>
              <p:cNvSpPr>
                <a:spLocks/>
              </p:cNvSpPr>
              <p:nvPr/>
            </p:nvSpPr>
            <p:spPr bwMode="auto">
              <a:xfrm>
                <a:off x="2079" y="3407"/>
                <a:ext cx="142" cy="272"/>
              </a:xfrm>
              <a:custGeom>
                <a:avLst/>
                <a:gdLst>
                  <a:gd name="T0" fmla="*/ 0 w 142"/>
                  <a:gd name="T1" fmla="*/ 200 h 272"/>
                  <a:gd name="T2" fmla="*/ 0 w 142"/>
                  <a:gd name="T3" fmla="*/ 200 h 272"/>
                  <a:gd name="T4" fmla="*/ 0 w 142"/>
                  <a:gd name="T5" fmla="*/ 0 h 272"/>
                  <a:gd name="T6" fmla="*/ 142 w 142"/>
                  <a:gd name="T7" fmla="*/ 72 h 272"/>
                  <a:gd name="T8" fmla="*/ 142 w 142"/>
                  <a:gd name="T9" fmla="*/ 272 h 272"/>
                  <a:gd name="T10" fmla="*/ 142 w 142"/>
                  <a:gd name="T11" fmla="*/ 272 h 272"/>
                  <a:gd name="T12" fmla="*/ 0 w 142"/>
                  <a:gd name="T13" fmla="*/ 200 h 272"/>
                  <a:gd name="T14" fmla="*/ 0 w 142"/>
                  <a:gd name="T15" fmla="*/ 200 h 272"/>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272"/>
                  <a:gd name="T26" fmla="*/ 142 w 142"/>
                  <a:gd name="T27" fmla="*/ 272 h 2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272">
                    <a:moveTo>
                      <a:pt x="0" y="200"/>
                    </a:moveTo>
                    <a:lnTo>
                      <a:pt x="0" y="200"/>
                    </a:lnTo>
                    <a:lnTo>
                      <a:pt x="0" y="0"/>
                    </a:lnTo>
                    <a:lnTo>
                      <a:pt x="142" y="72"/>
                    </a:lnTo>
                    <a:lnTo>
                      <a:pt x="142" y="272"/>
                    </a:lnTo>
                    <a:lnTo>
                      <a:pt x="0" y="200"/>
                    </a:lnTo>
                    <a:close/>
                  </a:path>
                </a:pathLst>
              </a:custGeom>
              <a:solidFill>
                <a:srgbClr val="BFCBE2"/>
              </a:solidFill>
              <a:ln w="9525">
                <a:noFill/>
                <a:round/>
                <a:headEnd/>
                <a:tailEnd/>
              </a:ln>
            </p:spPr>
            <p:txBody>
              <a:bodyPr/>
              <a:lstStyle/>
              <a:p>
                <a:endParaRPr lang="en-US"/>
              </a:p>
            </p:txBody>
          </p:sp>
          <p:sp>
            <p:nvSpPr>
              <p:cNvPr id="107730" name="Freeform 13"/>
              <p:cNvSpPr>
                <a:spLocks/>
              </p:cNvSpPr>
              <p:nvPr/>
            </p:nvSpPr>
            <p:spPr bwMode="auto">
              <a:xfrm>
                <a:off x="2235" y="3407"/>
                <a:ext cx="142" cy="272"/>
              </a:xfrm>
              <a:custGeom>
                <a:avLst/>
                <a:gdLst>
                  <a:gd name="T0" fmla="*/ 142 w 142"/>
                  <a:gd name="T1" fmla="*/ 200 h 272"/>
                  <a:gd name="T2" fmla="*/ 142 w 142"/>
                  <a:gd name="T3" fmla="*/ 200 h 272"/>
                  <a:gd name="T4" fmla="*/ 0 w 142"/>
                  <a:gd name="T5" fmla="*/ 272 h 272"/>
                  <a:gd name="T6" fmla="*/ 0 w 142"/>
                  <a:gd name="T7" fmla="*/ 72 h 272"/>
                  <a:gd name="T8" fmla="*/ 142 w 142"/>
                  <a:gd name="T9" fmla="*/ 0 h 272"/>
                  <a:gd name="T10" fmla="*/ 142 w 142"/>
                  <a:gd name="T11" fmla="*/ 0 h 272"/>
                  <a:gd name="T12" fmla="*/ 142 w 142"/>
                  <a:gd name="T13" fmla="*/ 200 h 272"/>
                  <a:gd name="T14" fmla="*/ 142 w 142"/>
                  <a:gd name="T15" fmla="*/ 200 h 272"/>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272"/>
                  <a:gd name="T26" fmla="*/ 142 w 142"/>
                  <a:gd name="T27" fmla="*/ 272 h 2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272">
                    <a:moveTo>
                      <a:pt x="142" y="200"/>
                    </a:moveTo>
                    <a:lnTo>
                      <a:pt x="142" y="200"/>
                    </a:lnTo>
                    <a:lnTo>
                      <a:pt x="0" y="272"/>
                    </a:lnTo>
                    <a:lnTo>
                      <a:pt x="0" y="72"/>
                    </a:lnTo>
                    <a:lnTo>
                      <a:pt x="142" y="0"/>
                    </a:lnTo>
                    <a:lnTo>
                      <a:pt x="142" y="200"/>
                    </a:lnTo>
                    <a:close/>
                  </a:path>
                </a:pathLst>
              </a:custGeom>
              <a:solidFill>
                <a:srgbClr val="BFCBE2"/>
              </a:solidFill>
              <a:ln w="9525">
                <a:noFill/>
                <a:round/>
                <a:headEnd/>
                <a:tailEnd/>
              </a:ln>
            </p:spPr>
            <p:txBody>
              <a:bodyPr/>
              <a:lstStyle/>
              <a:p>
                <a:endParaRPr lang="en-US"/>
              </a:p>
            </p:txBody>
          </p:sp>
          <p:sp>
            <p:nvSpPr>
              <p:cNvPr id="107731" name="Freeform 14"/>
              <p:cNvSpPr>
                <a:spLocks/>
              </p:cNvSpPr>
              <p:nvPr/>
            </p:nvSpPr>
            <p:spPr bwMode="auto">
              <a:xfrm>
                <a:off x="2061" y="3307"/>
                <a:ext cx="334" cy="396"/>
              </a:xfrm>
              <a:custGeom>
                <a:avLst/>
                <a:gdLst>
                  <a:gd name="T0" fmla="*/ 200 w 334"/>
                  <a:gd name="T1" fmla="*/ 16 h 396"/>
                  <a:gd name="T2" fmla="*/ 166 w 334"/>
                  <a:gd name="T3" fmla="*/ 0 h 396"/>
                  <a:gd name="T4" fmla="*/ 164 w 334"/>
                  <a:gd name="T5" fmla="*/ 2 h 396"/>
                  <a:gd name="T6" fmla="*/ 132 w 334"/>
                  <a:gd name="T7" fmla="*/ 18 h 396"/>
                  <a:gd name="T8" fmla="*/ 84 w 334"/>
                  <a:gd name="T9" fmla="*/ 42 h 396"/>
                  <a:gd name="T10" fmla="*/ 0 w 334"/>
                  <a:gd name="T11" fmla="*/ 84 h 396"/>
                  <a:gd name="T12" fmla="*/ 0 w 334"/>
                  <a:gd name="T13" fmla="*/ 312 h 396"/>
                  <a:gd name="T14" fmla="*/ 166 w 334"/>
                  <a:gd name="T15" fmla="*/ 396 h 396"/>
                  <a:gd name="T16" fmla="*/ 334 w 334"/>
                  <a:gd name="T17" fmla="*/ 312 h 396"/>
                  <a:gd name="T18" fmla="*/ 334 w 334"/>
                  <a:gd name="T19" fmla="*/ 84 h 396"/>
                  <a:gd name="T20" fmla="*/ 250 w 334"/>
                  <a:gd name="T21" fmla="*/ 42 h 396"/>
                  <a:gd name="T22" fmla="*/ 200 w 334"/>
                  <a:gd name="T23" fmla="*/ 16 h 3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4"/>
                  <a:gd name="T37" fmla="*/ 0 h 396"/>
                  <a:gd name="T38" fmla="*/ 334 w 334"/>
                  <a:gd name="T39" fmla="*/ 396 h 3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4" h="396">
                    <a:moveTo>
                      <a:pt x="200" y="16"/>
                    </a:moveTo>
                    <a:lnTo>
                      <a:pt x="166" y="0"/>
                    </a:lnTo>
                    <a:lnTo>
                      <a:pt x="164" y="2"/>
                    </a:lnTo>
                    <a:lnTo>
                      <a:pt x="132" y="18"/>
                    </a:lnTo>
                    <a:lnTo>
                      <a:pt x="84" y="42"/>
                    </a:lnTo>
                    <a:lnTo>
                      <a:pt x="0" y="84"/>
                    </a:lnTo>
                    <a:lnTo>
                      <a:pt x="0" y="312"/>
                    </a:lnTo>
                    <a:lnTo>
                      <a:pt x="166" y="396"/>
                    </a:lnTo>
                    <a:lnTo>
                      <a:pt x="334" y="312"/>
                    </a:lnTo>
                    <a:lnTo>
                      <a:pt x="334" y="84"/>
                    </a:lnTo>
                    <a:lnTo>
                      <a:pt x="250" y="42"/>
                    </a:lnTo>
                    <a:lnTo>
                      <a:pt x="200" y="16"/>
                    </a:lnTo>
                    <a:close/>
                  </a:path>
                </a:pathLst>
              </a:custGeom>
              <a:solidFill>
                <a:srgbClr val="000000"/>
              </a:solidFill>
              <a:ln w="9525">
                <a:noFill/>
                <a:round/>
                <a:headEnd/>
                <a:tailEnd/>
              </a:ln>
            </p:spPr>
            <p:txBody>
              <a:bodyPr/>
              <a:lstStyle/>
              <a:p>
                <a:endParaRPr lang="en-US"/>
              </a:p>
            </p:txBody>
          </p:sp>
          <p:sp>
            <p:nvSpPr>
              <p:cNvPr id="107732" name="Freeform 15"/>
              <p:cNvSpPr>
                <a:spLocks/>
              </p:cNvSpPr>
              <p:nvPr/>
            </p:nvSpPr>
            <p:spPr bwMode="auto">
              <a:xfrm>
                <a:off x="2079" y="3407"/>
                <a:ext cx="142" cy="272"/>
              </a:xfrm>
              <a:custGeom>
                <a:avLst/>
                <a:gdLst>
                  <a:gd name="T0" fmla="*/ 142 w 142"/>
                  <a:gd name="T1" fmla="*/ 272 h 272"/>
                  <a:gd name="T2" fmla="*/ 142 w 142"/>
                  <a:gd name="T3" fmla="*/ 272 h 272"/>
                  <a:gd name="T4" fmla="*/ 0 w 142"/>
                  <a:gd name="T5" fmla="*/ 200 h 272"/>
                  <a:gd name="T6" fmla="*/ 0 w 142"/>
                  <a:gd name="T7" fmla="*/ 200 h 272"/>
                  <a:gd name="T8" fmla="*/ 0 w 142"/>
                  <a:gd name="T9" fmla="*/ 0 h 272"/>
                  <a:gd name="T10" fmla="*/ 142 w 142"/>
                  <a:gd name="T11" fmla="*/ 72 h 272"/>
                  <a:gd name="T12" fmla="*/ 142 w 142"/>
                  <a:gd name="T13" fmla="*/ 272 h 272"/>
                  <a:gd name="T14" fmla="*/ 0 60000 65536"/>
                  <a:gd name="T15" fmla="*/ 0 60000 65536"/>
                  <a:gd name="T16" fmla="*/ 0 60000 65536"/>
                  <a:gd name="T17" fmla="*/ 0 60000 65536"/>
                  <a:gd name="T18" fmla="*/ 0 60000 65536"/>
                  <a:gd name="T19" fmla="*/ 0 60000 65536"/>
                  <a:gd name="T20" fmla="*/ 0 60000 65536"/>
                  <a:gd name="T21" fmla="*/ 0 w 142"/>
                  <a:gd name="T22" fmla="*/ 0 h 272"/>
                  <a:gd name="T23" fmla="*/ 142 w 142"/>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272">
                    <a:moveTo>
                      <a:pt x="142" y="272"/>
                    </a:moveTo>
                    <a:lnTo>
                      <a:pt x="142" y="272"/>
                    </a:lnTo>
                    <a:lnTo>
                      <a:pt x="0" y="200"/>
                    </a:lnTo>
                    <a:lnTo>
                      <a:pt x="0" y="0"/>
                    </a:lnTo>
                    <a:lnTo>
                      <a:pt x="142" y="72"/>
                    </a:lnTo>
                    <a:lnTo>
                      <a:pt x="142" y="272"/>
                    </a:lnTo>
                    <a:close/>
                  </a:path>
                </a:pathLst>
              </a:custGeom>
              <a:solidFill>
                <a:srgbClr val="F9B410"/>
              </a:solidFill>
              <a:ln w="9525">
                <a:noFill/>
                <a:round/>
                <a:headEnd/>
                <a:tailEnd/>
              </a:ln>
            </p:spPr>
            <p:txBody>
              <a:bodyPr/>
              <a:lstStyle/>
              <a:p>
                <a:endParaRPr lang="en-US"/>
              </a:p>
            </p:txBody>
          </p:sp>
          <p:sp>
            <p:nvSpPr>
              <p:cNvPr id="107733" name="Freeform 16"/>
              <p:cNvSpPr>
                <a:spLocks/>
              </p:cNvSpPr>
              <p:nvPr/>
            </p:nvSpPr>
            <p:spPr bwMode="auto">
              <a:xfrm>
                <a:off x="2079" y="3407"/>
                <a:ext cx="142" cy="206"/>
              </a:xfrm>
              <a:custGeom>
                <a:avLst/>
                <a:gdLst>
                  <a:gd name="T0" fmla="*/ 8 w 142"/>
                  <a:gd name="T1" fmla="*/ 16 h 206"/>
                  <a:gd name="T2" fmla="*/ 142 w 142"/>
                  <a:gd name="T3" fmla="*/ 82 h 206"/>
                  <a:gd name="T4" fmla="*/ 142 w 142"/>
                  <a:gd name="T5" fmla="*/ 72 h 206"/>
                  <a:gd name="T6" fmla="*/ 0 w 142"/>
                  <a:gd name="T7" fmla="*/ 0 h 206"/>
                  <a:gd name="T8" fmla="*/ 0 w 142"/>
                  <a:gd name="T9" fmla="*/ 0 h 206"/>
                  <a:gd name="T10" fmla="*/ 0 w 142"/>
                  <a:gd name="T11" fmla="*/ 200 h 206"/>
                  <a:gd name="T12" fmla="*/ 0 w 142"/>
                  <a:gd name="T13" fmla="*/ 200 h 206"/>
                  <a:gd name="T14" fmla="*/ 8 w 142"/>
                  <a:gd name="T15" fmla="*/ 206 h 206"/>
                  <a:gd name="T16" fmla="*/ 8 w 142"/>
                  <a:gd name="T17" fmla="*/ 206 h 206"/>
                  <a:gd name="T18" fmla="*/ 8 w 142"/>
                  <a:gd name="T19" fmla="*/ 16 h 206"/>
                  <a:gd name="T20" fmla="*/ 8 w 142"/>
                  <a:gd name="T21" fmla="*/ 16 h 2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
                  <a:gd name="T34" fmla="*/ 0 h 206"/>
                  <a:gd name="T35" fmla="*/ 142 w 142"/>
                  <a:gd name="T36" fmla="*/ 206 h 2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 h="206">
                    <a:moveTo>
                      <a:pt x="8" y="16"/>
                    </a:moveTo>
                    <a:lnTo>
                      <a:pt x="142" y="82"/>
                    </a:lnTo>
                    <a:lnTo>
                      <a:pt x="142" y="72"/>
                    </a:lnTo>
                    <a:lnTo>
                      <a:pt x="0" y="0"/>
                    </a:lnTo>
                    <a:lnTo>
                      <a:pt x="0" y="200"/>
                    </a:lnTo>
                    <a:lnTo>
                      <a:pt x="8" y="206"/>
                    </a:lnTo>
                    <a:lnTo>
                      <a:pt x="8" y="16"/>
                    </a:lnTo>
                    <a:close/>
                  </a:path>
                </a:pathLst>
              </a:custGeom>
              <a:solidFill>
                <a:srgbClr val="FBD877"/>
              </a:solidFill>
              <a:ln w="9525">
                <a:noFill/>
                <a:round/>
                <a:headEnd/>
                <a:tailEnd/>
              </a:ln>
            </p:spPr>
            <p:txBody>
              <a:bodyPr/>
              <a:lstStyle/>
              <a:p>
                <a:endParaRPr lang="en-US"/>
              </a:p>
            </p:txBody>
          </p:sp>
          <p:sp>
            <p:nvSpPr>
              <p:cNvPr id="107734" name="Freeform 17"/>
              <p:cNvSpPr>
                <a:spLocks/>
              </p:cNvSpPr>
              <p:nvPr/>
            </p:nvSpPr>
            <p:spPr bwMode="auto">
              <a:xfrm>
                <a:off x="2235" y="3407"/>
                <a:ext cx="142" cy="272"/>
              </a:xfrm>
              <a:custGeom>
                <a:avLst/>
                <a:gdLst>
                  <a:gd name="T0" fmla="*/ 142 w 142"/>
                  <a:gd name="T1" fmla="*/ 200 h 272"/>
                  <a:gd name="T2" fmla="*/ 142 w 142"/>
                  <a:gd name="T3" fmla="*/ 200 h 272"/>
                  <a:gd name="T4" fmla="*/ 0 w 142"/>
                  <a:gd name="T5" fmla="*/ 272 h 272"/>
                  <a:gd name="T6" fmla="*/ 0 w 142"/>
                  <a:gd name="T7" fmla="*/ 72 h 272"/>
                  <a:gd name="T8" fmla="*/ 142 w 142"/>
                  <a:gd name="T9" fmla="*/ 0 h 272"/>
                  <a:gd name="T10" fmla="*/ 142 w 142"/>
                  <a:gd name="T11" fmla="*/ 0 h 272"/>
                  <a:gd name="T12" fmla="*/ 142 w 142"/>
                  <a:gd name="T13" fmla="*/ 200 h 272"/>
                  <a:gd name="T14" fmla="*/ 142 w 142"/>
                  <a:gd name="T15" fmla="*/ 200 h 272"/>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272"/>
                  <a:gd name="T26" fmla="*/ 142 w 142"/>
                  <a:gd name="T27" fmla="*/ 272 h 2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272">
                    <a:moveTo>
                      <a:pt x="142" y="200"/>
                    </a:moveTo>
                    <a:lnTo>
                      <a:pt x="142" y="200"/>
                    </a:lnTo>
                    <a:lnTo>
                      <a:pt x="0" y="272"/>
                    </a:lnTo>
                    <a:lnTo>
                      <a:pt x="0" y="72"/>
                    </a:lnTo>
                    <a:lnTo>
                      <a:pt x="142" y="0"/>
                    </a:lnTo>
                    <a:lnTo>
                      <a:pt x="142" y="200"/>
                    </a:lnTo>
                    <a:close/>
                  </a:path>
                </a:pathLst>
              </a:custGeom>
              <a:solidFill>
                <a:srgbClr val="D99D0E"/>
              </a:solidFill>
              <a:ln w="9525">
                <a:noFill/>
                <a:round/>
                <a:headEnd/>
                <a:tailEnd/>
              </a:ln>
            </p:spPr>
            <p:txBody>
              <a:bodyPr/>
              <a:lstStyle/>
              <a:p>
                <a:endParaRPr lang="en-US"/>
              </a:p>
            </p:txBody>
          </p:sp>
          <p:sp>
            <p:nvSpPr>
              <p:cNvPr id="107735" name="Freeform 18"/>
              <p:cNvSpPr>
                <a:spLocks/>
              </p:cNvSpPr>
              <p:nvPr/>
            </p:nvSpPr>
            <p:spPr bwMode="auto">
              <a:xfrm>
                <a:off x="2235" y="3407"/>
                <a:ext cx="142" cy="272"/>
              </a:xfrm>
              <a:custGeom>
                <a:avLst/>
                <a:gdLst>
                  <a:gd name="T0" fmla="*/ 130 w 142"/>
                  <a:gd name="T1" fmla="*/ 6 h 272"/>
                  <a:gd name="T2" fmla="*/ 130 w 142"/>
                  <a:gd name="T3" fmla="*/ 6 h 272"/>
                  <a:gd name="T4" fmla="*/ 130 w 142"/>
                  <a:gd name="T5" fmla="*/ 188 h 272"/>
                  <a:gd name="T6" fmla="*/ 130 w 142"/>
                  <a:gd name="T7" fmla="*/ 188 h 272"/>
                  <a:gd name="T8" fmla="*/ 0 w 142"/>
                  <a:gd name="T9" fmla="*/ 254 h 272"/>
                  <a:gd name="T10" fmla="*/ 0 w 142"/>
                  <a:gd name="T11" fmla="*/ 272 h 272"/>
                  <a:gd name="T12" fmla="*/ 0 w 142"/>
                  <a:gd name="T13" fmla="*/ 272 h 272"/>
                  <a:gd name="T14" fmla="*/ 142 w 142"/>
                  <a:gd name="T15" fmla="*/ 200 h 272"/>
                  <a:gd name="T16" fmla="*/ 142 w 142"/>
                  <a:gd name="T17" fmla="*/ 200 h 272"/>
                  <a:gd name="T18" fmla="*/ 142 w 142"/>
                  <a:gd name="T19" fmla="*/ 0 h 272"/>
                  <a:gd name="T20" fmla="*/ 130 w 142"/>
                  <a:gd name="T21" fmla="*/ 6 h 2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
                  <a:gd name="T34" fmla="*/ 0 h 272"/>
                  <a:gd name="T35" fmla="*/ 142 w 142"/>
                  <a:gd name="T36" fmla="*/ 272 h 2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 h="272">
                    <a:moveTo>
                      <a:pt x="130" y="6"/>
                    </a:moveTo>
                    <a:lnTo>
                      <a:pt x="130" y="6"/>
                    </a:lnTo>
                    <a:lnTo>
                      <a:pt x="130" y="188"/>
                    </a:lnTo>
                    <a:lnTo>
                      <a:pt x="0" y="254"/>
                    </a:lnTo>
                    <a:lnTo>
                      <a:pt x="0" y="272"/>
                    </a:lnTo>
                    <a:lnTo>
                      <a:pt x="142" y="200"/>
                    </a:lnTo>
                    <a:lnTo>
                      <a:pt x="142" y="0"/>
                    </a:lnTo>
                    <a:lnTo>
                      <a:pt x="130" y="6"/>
                    </a:lnTo>
                    <a:close/>
                  </a:path>
                </a:pathLst>
              </a:custGeom>
              <a:solidFill>
                <a:srgbClr val="B07F0B"/>
              </a:solidFill>
              <a:ln w="9525">
                <a:noFill/>
                <a:round/>
                <a:headEnd/>
                <a:tailEnd/>
              </a:ln>
            </p:spPr>
            <p:txBody>
              <a:bodyPr/>
              <a:lstStyle/>
              <a:p>
                <a:endParaRPr lang="en-US"/>
              </a:p>
            </p:txBody>
          </p:sp>
          <p:sp>
            <p:nvSpPr>
              <p:cNvPr id="107736" name="Freeform 19"/>
              <p:cNvSpPr>
                <a:spLocks/>
              </p:cNvSpPr>
              <p:nvPr/>
            </p:nvSpPr>
            <p:spPr bwMode="auto">
              <a:xfrm>
                <a:off x="2087" y="3327"/>
                <a:ext cx="282" cy="140"/>
              </a:xfrm>
              <a:custGeom>
                <a:avLst/>
                <a:gdLst>
                  <a:gd name="T0" fmla="*/ 140 w 282"/>
                  <a:gd name="T1" fmla="*/ 0 h 140"/>
                  <a:gd name="T2" fmla="*/ 140 w 282"/>
                  <a:gd name="T3" fmla="*/ 0 h 140"/>
                  <a:gd name="T4" fmla="*/ 282 w 282"/>
                  <a:gd name="T5" fmla="*/ 70 h 140"/>
                  <a:gd name="T6" fmla="*/ 282 w 282"/>
                  <a:gd name="T7" fmla="*/ 70 h 140"/>
                  <a:gd name="T8" fmla="*/ 140 w 282"/>
                  <a:gd name="T9" fmla="*/ 140 h 140"/>
                  <a:gd name="T10" fmla="*/ 140 w 282"/>
                  <a:gd name="T11" fmla="*/ 140 h 140"/>
                  <a:gd name="T12" fmla="*/ 0 w 282"/>
                  <a:gd name="T13" fmla="*/ 70 h 140"/>
                  <a:gd name="T14" fmla="*/ 0 w 282"/>
                  <a:gd name="T15" fmla="*/ 70 h 140"/>
                  <a:gd name="T16" fmla="*/ 140 w 282"/>
                  <a:gd name="T17" fmla="*/ 0 h 140"/>
                  <a:gd name="T18" fmla="*/ 140 w 282"/>
                  <a:gd name="T19" fmla="*/ 0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2"/>
                  <a:gd name="T31" fmla="*/ 0 h 140"/>
                  <a:gd name="T32" fmla="*/ 282 w 282"/>
                  <a:gd name="T33" fmla="*/ 140 h 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2" h="140">
                    <a:moveTo>
                      <a:pt x="140" y="0"/>
                    </a:moveTo>
                    <a:lnTo>
                      <a:pt x="140" y="0"/>
                    </a:lnTo>
                    <a:lnTo>
                      <a:pt x="282" y="70"/>
                    </a:lnTo>
                    <a:lnTo>
                      <a:pt x="140" y="140"/>
                    </a:lnTo>
                    <a:lnTo>
                      <a:pt x="0" y="70"/>
                    </a:lnTo>
                    <a:lnTo>
                      <a:pt x="140" y="0"/>
                    </a:lnTo>
                    <a:close/>
                  </a:path>
                </a:pathLst>
              </a:custGeom>
              <a:solidFill>
                <a:srgbClr val="D99D0E"/>
              </a:solidFill>
              <a:ln w="9525">
                <a:noFill/>
                <a:round/>
                <a:headEnd/>
                <a:tailEnd/>
              </a:ln>
            </p:spPr>
            <p:txBody>
              <a:bodyPr/>
              <a:lstStyle/>
              <a:p>
                <a:endParaRPr lang="en-US"/>
              </a:p>
            </p:txBody>
          </p:sp>
          <p:sp>
            <p:nvSpPr>
              <p:cNvPr id="107737" name="Freeform 20"/>
              <p:cNvSpPr>
                <a:spLocks/>
              </p:cNvSpPr>
              <p:nvPr/>
            </p:nvSpPr>
            <p:spPr bwMode="auto">
              <a:xfrm>
                <a:off x="2087" y="3327"/>
                <a:ext cx="282" cy="76"/>
              </a:xfrm>
              <a:custGeom>
                <a:avLst/>
                <a:gdLst>
                  <a:gd name="T0" fmla="*/ 140 w 282"/>
                  <a:gd name="T1" fmla="*/ 12 h 76"/>
                  <a:gd name="T2" fmla="*/ 140 w 282"/>
                  <a:gd name="T3" fmla="*/ 12 h 76"/>
                  <a:gd name="T4" fmla="*/ 270 w 282"/>
                  <a:gd name="T5" fmla="*/ 76 h 76"/>
                  <a:gd name="T6" fmla="*/ 270 w 282"/>
                  <a:gd name="T7" fmla="*/ 76 h 76"/>
                  <a:gd name="T8" fmla="*/ 282 w 282"/>
                  <a:gd name="T9" fmla="*/ 70 h 76"/>
                  <a:gd name="T10" fmla="*/ 282 w 282"/>
                  <a:gd name="T11" fmla="*/ 70 h 76"/>
                  <a:gd name="T12" fmla="*/ 140 w 282"/>
                  <a:gd name="T13" fmla="*/ 0 h 76"/>
                  <a:gd name="T14" fmla="*/ 140 w 282"/>
                  <a:gd name="T15" fmla="*/ 0 h 76"/>
                  <a:gd name="T16" fmla="*/ 0 w 282"/>
                  <a:gd name="T17" fmla="*/ 70 h 76"/>
                  <a:gd name="T18" fmla="*/ 0 w 282"/>
                  <a:gd name="T19" fmla="*/ 70 h 76"/>
                  <a:gd name="T20" fmla="*/ 12 w 282"/>
                  <a:gd name="T21" fmla="*/ 76 h 76"/>
                  <a:gd name="T22" fmla="*/ 12 w 282"/>
                  <a:gd name="T23" fmla="*/ 76 h 76"/>
                  <a:gd name="T24" fmla="*/ 140 w 282"/>
                  <a:gd name="T25" fmla="*/ 12 h 76"/>
                  <a:gd name="T26" fmla="*/ 140 w 282"/>
                  <a:gd name="T27" fmla="*/ 12 h 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2"/>
                  <a:gd name="T43" fmla="*/ 0 h 76"/>
                  <a:gd name="T44" fmla="*/ 282 w 282"/>
                  <a:gd name="T45" fmla="*/ 76 h 7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2" h="76">
                    <a:moveTo>
                      <a:pt x="140" y="12"/>
                    </a:moveTo>
                    <a:lnTo>
                      <a:pt x="140" y="12"/>
                    </a:lnTo>
                    <a:lnTo>
                      <a:pt x="270" y="76"/>
                    </a:lnTo>
                    <a:lnTo>
                      <a:pt x="282" y="70"/>
                    </a:lnTo>
                    <a:lnTo>
                      <a:pt x="140" y="0"/>
                    </a:lnTo>
                    <a:lnTo>
                      <a:pt x="0" y="70"/>
                    </a:lnTo>
                    <a:lnTo>
                      <a:pt x="12" y="76"/>
                    </a:lnTo>
                    <a:lnTo>
                      <a:pt x="140" y="12"/>
                    </a:lnTo>
                    <a:close/>
                  </a:path>
                </a:pathLst>
              </a:custGeom>
              <a:solidFill>
                <a:srgbClr val="F9B410"/>
              </a:solidFill>
              <a:ln w="9525">
                <a:noFill/>
                <a:round/>
                <a:headEnd/>
                <a:tailEnd/>
              </a:ln>
            </p:spPr>
            <p:txBody>
              <a:bodyPr/>
              <a:lstStyle/>
              <a:p>
                <a:endParaRPr lang="en-US"/>
              </a:p>
            </p:txBody>
          </p:sp>
          <p:sp>
            <p:nvSpPr>
              <p:cNvPr id="107738" name="Freeform 21"/>
              <p:cNvSpPr>
                <a:spLocks/>
              </p:cNvSpPr>
              <p:nvPr/>
            </p:nvSpPr>
            <p:spPr bwMode="auto">
              <a:xfrm>
                <a:off x="2131" y="3349"/>
                <a:ext cx="188" cy="302"/>
              </a:xfrm>
              <a:custGeom>
                <a:avLst/>
                <a:gdLst>
                  <a:gd name="T0" fmla="*/ 98 w 188"/>
                  <a:gd name="T1" fmla="*/ 38 h 302"/>
                  <a:gd name="T2" fmla="*/ 98 w 188"/>
                  <a:gd name="T3" fmla="*/ 38 h 302"/>
                  <a:gd name="T4" fmla="*/ 166 w 188"/>
                  <a:gd name="T5" fmla="*/ 4 h 302"/>
                  <a:gd name="T6" fmla="*/ 164 w 188"/>
                  <a:gd name="T7" fmla="*/ 0 h 302"/>
                  <a:gd name="T8" fmla="*/ 92 w 188"/>
                  <a:gd name="T9" fmla="*/ 36 h 302"/>
                  <a:gd name="T10" fmla="*/ 24 w 188"/>
                  <a:gd name="T11" fmla="*/ 0 h 302"/>
                  <a:gd name="T12" fmla="*/ 22 w 188"/>
                  <a:gd name="T13" fmla="*/ 4 h 302"/>
                  <a:gd name="T14" fmla="*/ 22 w 188"/>
                  <a:gd name="T15" fmla="*/ 4 h 302"/>
                  <a:gd name="T16" fmla="*/ 88 w 188"/>
                  <a:gd name="T17" fmla="*/ 38 h 302"/>
                  <a:gd name="T18" fmla="*/ 4 w 188"/>
                  <a:gd name="T19" fmla="*/ 82 h 302"/>
                  <a:gd name="T20" fmla="*/ 2 w 188"/>
                  <a:gd name="T21" fmla="*/ 82 h 302"/>
                  <a:gd name="T22" fmla="*/ 0 w 188"/>
                  <a:gd name="T23" fmla="*/ 298 h 302"/>
                  <a:gd name="T24" fmla="*/ 6 w 188"/>
                  <a:gd name="T25" fmla="*/ 298 h 302"/>
                  <a:gd name="T26" fmla="*/ 6 w 188"/>
                  <a:gd name="T27" fmla="*/ 298 h 302"/>
                  <a:gd name="T28" fmla="*/ 6 w 188"/>
                  <a:gd name="T29" fmla="*/ 84 h 302"/>
                  <a:gd name="T30" fmla="*/ 6 w 188"/>
                  <a:gd name="T31" fmla="*/ 84 h 302"/>
                  <a:gd name="T32" fmla="*/ 92 w 188"/>
                  <a:gd name="T33" fmla="*/ 40 h 302"/>
                  <a:gd name="T34" fmla="*/ 92 w 188"/>
                  <a:gd name="T35" fmla="*/ 40 h 302"/>
                  <a:gd name="T36" fmla="*/ 184 w 188"/>
                  <a:gd name="T37" fmla="*/ 88 h 302"/>
                  <a:gd name="T38" fmla="*/ 184 w 188"/>
                  <a:gd name="T39" fmla="*/ 88 h 302"/>
                  <a:gd name="T40" fmla="*/ 184 w 188"/>
                  <a:gd name="T41" fmla="*/ 302 h 302"/>
                  <a:gd name="T42" fmla="*/ 188 w 188"/>
                  <a:gd name="T43" fmla="*/ 302 h 302"/>
                  <a:gd name="T44" fmla="*/ 188 w 188"/>
                  <a:gd name="T45" fmla="*/ 86 h 302"/>
                  <a:gd name="T46" fmla="*/ 98 w 188"/>
                  <a:gd name="T47" fmla="*/ 38 h 3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8"/>
                  <a:gd name="T73" fmla="*/ 0 h 302"/>
                  <a:gd name="T74" fmla="*/ 188 w 188"/>
                  <a:gd name="T75" fmla="*/ 302 h 30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8" h="302">
                    <a:moveTo>
                      <a:pt x="98" y="38"/>
                    </a:moveTo>
                    <a:lnTo>
                      <a:pt x="98" y="38"/>
                    </a:lnTo>
                    <a:lnTo>
                      <a:pt x="166" y="4"/>
                    </a:lnTo>
                    <a:lnTo>
                      <a:pt x="164" y="0"/>
                    </a:lnTo>
                    <a:lnTo>
                      <a:pt x="92" y="36"/>
                    </a:lnTo>
                    <a:lnTo>
                      <a:pt x="24" y="0"/>
                    </a:lnTo>
                    <a:lnTo>
                      <a:pt x="22" y="4"/>
                    </a:lnTo>
                    <a:lnTo>
                      <a:pt x="88" y="38"/>
                    </a:lnTo>
                    <a:lnTo>
                      <a:pt x="4" y="82"/>
                    </a:lnTo>
                    <a:lnTo>
                      <a:pt x="2" y="82"/>
                    </a:lnTo>
                    <a:lnTo>
                      <a:pt x="0" y="298"/>
                    </a:lnTo>
                    <a:lnTo>
                      <a:pt x="6" y="298"/>
                    </a:lnTo>
                    <a:lnTo>
                      <a:pt x="6" y="84"/>
                    </a:lnTo>
                    <a:lnTo>
                      <a:pt x="92" y="40"/>
                    </a:lnTo>
                    <a:lnTo>
                      <a:pt x="184" y="88"/>
                    </a:lnTo>
                    <a:lnTo>
                      <a:pt x="184" y="302"/>
                    </a:lnTo>
                    <a:lnTo>
                      <a:pt x="188" y="302"/>
                    </a:lnTo>
                    <a:lnTo>
                      <a:pt x="188" y="86"/>
                    </a:lnTo>
                    <a:lnTo>
                      <a:pt x="98" y="38"/>
                    </a:lnTo>
                    <a:close/>
                  </a:path>
                </a:pathLst>
              </a:custGeom>
              <a:solidFill>
                <a:srgbClr val="000000"/>
              </a:solidFill>
              <a:ln w="9525">
                <a:noFill/>
                <a:round/>
                <a:headEnd/>
                <a:tailEnd/>
              </a:ln>
            </p:spPr>
            <p:txBody>
              <a:bodyPr/>
              <a:lstStyle/>
              <a:p>
                <a:endParaRPr lang="en-US"/>
              </a:p>
            </p:txBody>
          </p:sp>
          <p:sp>
            <p:nvSpPr>
              <p:cNvPr id="107739" name="Freeform 22"/>
              <p:cNvSpPr>
                <a:spLocks/>
              </p:cNvSpPr>
              <p:nvPr/>
            </p:nvSpPr>
            <p:spPr bwMode="auto">
              <a:xfrm>
                <a:off x="2087" y="3489"/>
                <a:ext cx="126" cy="108"/>
              </a:xfrm>
              <a:custGeom>
                <a:avLst/>
                <a:gdLst>
                  <a:gd name="T0" fmla="*/ 96 w 126"/>
                  <a:gd name="T1" fmla="*/ 2 h 108"/>
                  <a:gd name="T2" fmla="*/ 0 w 126"/>
                  <a:gd name="T3" fmla="*/ 42 h 108"/>
                  <a:gd name="T4" fmla="*/ 26 w 126"/>
                  <a:gd name="T5" fmla="*/ 108 h 108"/>
                  <a:gd name="T6" fmla="*/ 126 w 126"/>
                  <a:gd name="T7" fmla="*/ 66 h 108"/>
                  <a:gd name="T8" fmla="*/ 100 w 126"/>
                  <a:gd name="T9" fmla="*/ 0 h 108"/>
                  <a:gd name="T10" fmla="*/ 96 w 126"/>
                  <a:gd name="T11" fmla="*/ 2 h 108"/>
                  <a:gd name="T12" fmla="*/ 0 60000 65536"/>
                  <a:gd name="T13" fmla="*/ 0 60000 65536"/>
                  <a:gd name="T14" fmla="*/ 0 60000 65536"/>
                  <a:gd name="T15" fmla="*/ 0 60000 65536"/>
                  <a:gd name="T16" fmla="*/ 0 60000 65536"/>
                  <a:gd name="T17" fmla="*/ 0 60000 65536"/>
                  <a:gd name="T18" fmla="*/ 0 w 126"/>
                  <a:gd name="T19" fmla="*/ 0 h 108"/>
                  <a:gd name="T20" fmla="*/ 126 w 126"/>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126" h="108">
                    <a:moveTo>
                      <a:pt x="96" y="2"/>
                    </a:moveTo>
                    <a:lnTo>
                      <a:pt x="0" y="42"/>
                    </a:lnTo>
                    <a:lnTo>
                      <a:pt x="26" y="108"/>
                    </a:lnTo>
                    <a:lnTo>
                      <a:pt x="126" y="66"/>
                    </a:lnTo>
                    <a:lnTo>
                      <a:pt x="100" y="0"/>
                    </a:lnTo>
                    <a:lnTo>
                      <a:pt x="96" y="2"/>
                    </a:lnTo>
                    <a:close/>
                  </a:path>
                </a:pathLst>
              </a:custGeom>
              <a:solidFill>
                <a:srgbClr val="000000"/>
              </a:solidFill>
              <a:ln w="9525">
                <a:noFill/>
                <a:round/>
                <a:headEnd/>
                <a:tailEnd/>
              </a:ln>
            </p:spPr>
            <p:txBody>
              <a:bodyPr/>
              <a:lstStyle/>
              <a:p>
                <a:endParaRPr lang="en-US"/>
              </a:p>
            </p:txBody>
          </p:sp>
          <p:sp>
            <p:nvSpPr>
              <p:cNvPr id="107740" name="Freeform 23"/>
              <p:cNvSpPr>
                <a:spLocks/>
              </p:cNvSpPr>
              <p:nvPr/>
            </p:nvSpPr>
            <p:spPr bwMode="auto">
              <a:xfrm>
                <a:off x="2097" y="3501"/>
                <a:ext cx="106" cy="84"/>
              </a:xfrm>
              <a:custGeom>
                <a:avLst/>
                <a:gdLst>
                  <a:gd name="T0" fmla="*/ 86 w 106"/>
                  <a:gd name="T1" fmla="*/ 0 h 84"/>
                  <a:gd name="T2" fmla="*/ 86 w 106"/>
                  <a:gd name="T3" fmla="*/ 0 h 84"/>
                  <a:gd name="T4" fmla="*/ 106 w 106"/>
                  <a:gd name="T5" fmla="*/ 50 h 84"/>
                  <a:gd name="T6" fmla="*/ 106 w 106"/>
                  <a:gd name="T7" fmla="*/ 50 h 84"/>
                  <a:gd name="T8" fmla="*/ 22 w 106"/>
                  <a:gd name="T9" fmla="*/ 84 h 84"/>
                  <a:gd name="T10" fmla="*/ 22 w 106"/>
                  <a:gd name="T11" fmla="*/ 84 h 84"/>
                  <a:gd name="T12" fmla="*/ 0 w 106"/>
                  <a:gd name="T13" fmla="*/ 34 h 84"/>
                  <a:gd name="T14" fmla="*/ 0 w 106"/>
                  <a:gd name="T15" fmla="*/ 34 h 84"/>
                  <a:gd name="T16" fmla="*/ 86 w 106"/>
                  <a:gd name="T17" fmla="*/ 0 h 84"/>
                  <a:gd name="T18" fmla="*/ 86 w 106"/>
                  <a:gd name="T19" fmla="*/ 0 h 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84"/>
                  <a:gd name="T32" fmla="*/ 106 w 106"/>
                  <a:gd name="T33" fmla="*/ 84 h 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84">
                    <a:moveTo>
                      <a:pt x="86" y="0"/>
                    </a:moveTo>
                    <a:lnTo>
                      <a:pt x="86" y="0"/>
                    </a:lnTo>
                    <a:lnTo>
                      <a:pt x="106" y="50"/>
                    </a:lnTo>
                    <a:lnTo>
                      <a:pt x="22" y="84"/>
                    </a:lnTo>
                    <a:lnTo>
                      <a:pt x="0" y="34"/>
                    </a:lnTo>
                    <a:lnTo>
                      <a:pt x="86" y="0"/>
                    </a:lnTo>
                    <a:close/>
                  </a:path>
                </a:pathLst>
              </a:custGeom>
              <a:solidFill>
                <a:srgbClr val="FFFFFF"/>
              </a:solidFill>
              <a:ln w="9525">
                <a:noFill/>
                <a:round/>
                <a:headEnd/>
                <a:tailEnd/>
              </a:ln>
            </p:spPr>
            <p:txBody>
              <a:bodyPr/>
              <a:lstStyle/>
              <a:p>
                <a:endParaRPr lang="en-US"/>
              </a:p>
            </p:txBody>
          </p:sp>
          <p:sp>
            <p:nvSpPr>
              <p:cNvPr id="107741" name="Freeform 24"/>
              <p:cNvSpPr>
                <a:spLocks/>
              </p:cNvSpPr>
              <p:nvPr/>
            </p:nvSpPr>
            <p:spPr bwMode="auto">
              <a:xfrm>
                <a:off x="2119" y="3521"/>
                <a:ext cx="54" cy="26"/>
              </a:xfrm>
              <a:custGeom>
                <a:avLst/>
                <a:gdLst>
                  <a:gd name="T0" fmla="*/ 0 w 54"/>
                  <a:gd name="T1" fmla="*/ 22 h 26"/>
                  <a:gd name="T2" fmla="*/ 2 w 54"/>
                  <a:gd name="T3" fmla="*/ 26 h 26"/>
                  <a:gd name="T4" fmla="*/ 54 w 54"/>
                  <a:gd name="T5" fmla="*/ 4 h 26"/>
                  <a:gd name="T6" fmla="*/ 52 w 54"/>
                  <a:gd name="T7" fmla="*/ 0 h 26"/>
                  <a:gd name="T8" fmla="*/ 0 w 54"/>
                  <a:gd name="T9" fmla="*/ 22 h 26"/>
                  <a:gd name="T10" fmla="*/ 0 60000 65536"/>
                  <a:gd name="T11" fmla="*/ 0 60000 65536"/>
                  <a:gd name="T12" fmla="*/ 0 60000 65536"/>
                  <a:gd name="T13" fmla="*/ 0 60000 65536"/>
                  <a:gd name="T14" fmla="*/ 0 60000 65536"/>
                  <a:gd name="T15" fmla="*/ 0 w 54"/>
                  <a:gd name="T16" fmla="*/ 0 h 26"/>
                  <a:gd name="T17" fmla="*/ 54 w 54"/>
                  <a:gd name="T18" fmla="*/ 26 h 26"/>
                </a:gdLst>
                <a:ahLst/>
                <a:cxnLst>
                  <a:cxn ang="T10">
                    <a:pos x="T0" y="T1"/>
                  </a:cxn>
                  <a:cxn ang="T11">
                    <a:pos x="T2" y="T3"/>
                  </a:cxn>
                  <a:cxn ang="T12">
                    <a:pos x="T4" y="T5"/>
                  </a:cxn>
                  <a:cxn ang="T13">
                    <a:pos x="T6" y="T7"/>
                  </a:cxn>
                  <a:cxn ang="T14">
                    <a:pos x="T8" y="T9"/>
                  </a:cxn>
                </a:cxnLst>
                <a:rect l="T15" t="T16" r="T17" b="T18"/>
                <a:pathLst>
                  <a:path w="54" h="26">
                    <a:moveTo>
                      <a:pt x="0" y="22"/>
                    </a:moveTo>
                    <a:lnTo>
                      <a:pt x="2" y="26"/>
                    </a:lnTo>
                    <a:lnTo>
                      <a:pt x="54" y="4"/>
                    </a:lnTo>
                    <a:lnTo>
                      <a:pt x="52" y="0"/>
                    </a:lnTo>
                    <a:lnTo>
                      <a:pt x="0" y="22"/>
                    </a:lnTo>
                    <a:close/>
                  </a:path>
                </a:pathLst>
              </a:custGeom>
              <a:solidFill>
                <a:srgbClr val="000000"/>
              </a:solidFill>
              <a:ln w="9525">
                <a:noFill/>
                <a:round/>
                <a:headEnd/>
                <a:tailEnd/>
              </a:ln>
            </p:spPr>
            <p:txBody>
              <a:bodyPr/>
              <a:lstStyle/>
              <a:p>
                <a:endParaRPr lang="en-US"/>
              </a:p>
            </p:txBody>
          </p:sp>
          <p:sp>
            <p:nvSpPr>
              <p:cNvPr id="107742" name="Freeform 25"/>
              <p:cNvSpPr>
                <a:spLocks/>
              </p:cNvSpPr>
              <p:nvPr/>
            </p:nvSpPr>
            <p:spPr bwMode="auto">
              <a:xfrm>
                <a:off x="2125" y="3533"/>
                <a:ext cx="52" cy="24"/>
              </a:xfrm>
              <a:custGeom>
                <a:avLst/>
                <a:gdLst>
                  <a:gd name="T0" fmla="*/ 0 w 52"/>
                  <a:gd name="T1" fmla="*/ 20 h 24"/>
                  <a:gd name="T2" fmla="*/ 0 w 52"/>
                  <a:gd name="T3" fmla="*/ 24 h 24"/>
                  <a:gd name="T4" fmla="*/ 52 w 52"/>
                  <a:gd name="T5" fmla="*/ 4 h 24"/>
                  <a:gd name="T6" fmla="*/ 50 w 52"/>
                  <a:gd name="T7" fmla="*/ 0 h 24"/>
                  <a:gd name="T8" fmla="*/ 0 w 52"/>
                  <a:gd name="T9" fmla="*/ 20 h 24"/>
                  <a:gd name="T10" fmla="*/ 0 60000 65536"/>
                  <a:gd name="T11" fmla="*/ 0 60000 65536"/>
                  <a:gd name="T12" fmla="*/ 0 60000 65536"/>
                  <a:gd name="T13" fmla="*/ 0 60000 65536"/>
                  <a:gd name="T14" fmla="*/ 0 60000 65536"/>
                  <a:gd name="T15" fmla="*/ 0 w 52"/>
                  <a:gd name="T16" fmla="*/ 0 h 24"/>
                  <a:gd name="T17" fmla="*/ 52 w 52"/>
                  <a:gd name="T18" fmla="*/ 24 h 24"/>
                </a:gdLst>
                <a:ahLst/>
                <a:cxnLst>
                  <a:cxn ang="T10">
                    <a:pos x="T0" y="T1"/>
                  </a:cxn>
                  <a:cxn ang="T11">
                    <a:pos x="T2" y="T3"/>
                  </a:cxn>
                  <a:cxn ang="T12">
                    <a:pos x="T4" y="T5"/>
                  </a:cxn>
                  <a:cxn ang="T13">
                    <a:pos x="T6" y="T7"/>
                  </a:cxn>
                  <a:cxn ang="T14">
                    <a:pos x="T8" y="T9"/>
                  </a:cxn>
                </a:cxnLst>
                <a:rect l="T15" t="T16" r="T17" b="T18"/>
                <a:pathLst>
                  <a:path w="52" h="24">
                    <a:moveTo>
                      <a:pt x="0" y="20"/>
                    </a:moveTo>
                    <a:lnTo>
                      <a:pt x="0" y="24"/>
                    </a:lnTo>
                    <a:lnTo>
                      <a:pt x="52" y="4"/>
                    </a:lnTo>
                    <a:lnTo>
                      <a:pt x="50" y="0"/>
                    </a:lnTo>
                    <a:lnTo>
                      <a:pt x="0" y="20"/>
                    </a:lnTo>
                    <a:close/>
                  </a:path>
                </a:pathLst>
              </a:custGeom>
              <a:solidFill>
                <a:srgbClr val="000000"/>
              </a:solidFill>
              <a:ln w="9525">
                <a:noFill/>
                <a:round/>
                <a:headEnd/>
                <a:tailEnd/>
              </a:ln>
            </p:spPr>
            <p:txBody>
              <a:bodyPr/>
              <a:lstStyle/>
              <a:p>
                <a:endParaRPr lang="en-US"/>
              </a:p>
            </p:txBody>
          </p:sp>
          <p:sp>
            <p:nvSpPr>
              <p:cNvPr id="107743" name="Freeform 26"/>
              <p:cNvSpPr>
                <a:spLocks/>
              </p:cNvSpPr>
              <p:nvPr/>
            </p:nvSpPr>
            <p:spPr bwMode="auto">
              <a:xfrm>
                <a:off x="2129" y="3545"/>
                <a:ext cx="54" cy="24"/>
              </a:xfrm>
              <a:custGeom>
                <a:avLst/>
                <a:gdLst>
                  <a:gd name="T0" fmla="*/ 0 w 54"/>
                  <a:gd name="T1" fmla="*/ 20 h 24"/>
                  <a:gd name="T2" fmla="*/ 2 w 54"/>
                  <a:gd name="T3" fmla="*/ 24 h 24"/>
                  <a:gd name="T4" fmla="*/ 54 w 54"/>
                  <a:gd name="T5" fmla="*/ 4 h 24"/>
                  <a:gd name="T6" fmla="*/ 52 w 54"/>
                  <a:gd name="T7" fmla="*/ 0 h 24"/>
                  <a:gd name="T8" fmla="*/ 0 w 54"/>
                  <a:gd name="T9" fmla="*/ 20 h 24"/>
                  <a:gd name="T10" fmla="*/ 0 60000 65536"/>
                  <a:gd name="T11" fmla="*/ 0 60000 65536"/>
                  <a:gd name="T12" fmla="*/ 0 60000 65536"/>
                  <a:gd name="T13" fmla="*/ 0 60000 65536"/>
                  <a:gd name="T14" fmla="*/ 0 60000 65536"/>
                  <a:gd name="T15" fmla="*/ 0 w 54"/>
                  <a:gd name="T16" fmla="*/ 0 h 24"/>
                  <a:gd name="T17" fmla="*/ 54 w 54"/>
                  <a:gd name="T18" fmla="*/ 24 h 24"/>
                </a:gdLst>
                <a:ahLst/>
                <a:cxnLst>
                  <a:cxn ang="T10">
                    <a:pos x="T0" y="T1"/>
                  </a:cxn>
                  <a:cxn ang="T11">
                    <a:pos x="T2" y="T3"/>
                  </a:cxn>
                  <a:cxn ang="T12">
                    <a:pos x="T4" y="T5"/>
                  </a:cxn>
                  <a:cxn ang="T13">
                    <a:pos x="T6" y="T7"/>
                  </a:cxn>
                  <a:cxn ang="T14">
                    <a:pos x="T8" y="T9"/>
                  </a:cxn>
                </a:cxnLst>
                <a:rect l="T15" t="T16" r="T17" b="T18"/>
                <a:pathLst>
                  <a:path w="54" h="24">
                    <a:moveTo>
                      <a:pt x="0" y="20"/>
                    </a:moveTo>
                    <a:lnTo>
                      <a:pt x="2" y="24"/>
                    </a:lnTo>
                    <a:lnTo>
                      <a:pt x="54" y="4"/>
                    </a:lnTo>
                    <a:lnTo>
                      <a:pt x="52" y="0"/>
                    </a:lnTo>
                    <a:lnTo>
                      <a:pt x="0" y="20"/>
                    </a:lnTo>
                    <a:close/>
                  </a:path>
                </a:pathLst>
              </a:custGeom>
              <a:solidFill>
                <a:srgbClr val="000000"/>
              </a:solidFill>
              <a:ln w="9525">
                <a:noFill/>
                <a:round/>
                <a:headEnd/>
                <a:tailEnd/>
              </a:ln>
            </p:spPr>
            <p:txBody>
              <a:bodyPr/>
              <a:lstStyle/>
              <a:p>
                <a:endParaRPr lang="en-US"/>
              </a:p>
            </p:txBody>
          </p:sp>
        </p:grpSp>
        <p:grpSp>
          <p:nvGrpSpPr>
            <p:cNvPr id="107531" name="Group 27"/>
            <p:cNvGrpSpPr>
              <a:grpSpLocks/>
            </p:cNvGrpSpPr>
            <p:nvPr/>
          </p:nvGrpSpPr>
          <p:grpSpPr bwMode="auto">
            <a:xfrm>
              <a:off x="1637" y="3116"/>
              <a:ext cx="191" cy="245"/>
              <a:chOff x="2043" y="3287"/>
              <a:chExt cx="370" cy="436"/>
            </a:xfrm>
          </p:grpSpPr>
          <p:sp>
            <p:nvSpPr>
              <p:cNvPr id="107706" name="Freeform 28"/>
              <p:cNvSpPr>
                <a:spLocks/>
              </p:cNvSpPr>
              <p:nvPr/>
            </p:nvSpPr>
            <p:spPr bwMode="auto">
              <a:xfrm>
                <a:off x="2043" y="3287"/>
                <a:ext cx="370" cy="436"/>
              </a:xfrm>
              <a:custGeom>
                <a:avLst/>
                <a:gdLst>
                  <a:gd name="T0" fmla="*/ 324 w 370"/>
                  <a:gd name="T1" fmla="*/ 70 h 436"/>
                  <a:gd name="T2" fmla="*/ 324 w 370"/>
                  <a:gd name="T3" fmla="*/ 70 h 436"/>
                  <a:gd name="T4" fmla="*/ 370 w 370"/>
                  <a:gd name="T5" fmla="*/ 92 h 436"/>
                  <a:gd name="T6" fmla="*/ 370 w 370"/>
                  <a:gd name="T7" fmla="*/ 342 h 436"/>
                  <a:gd name="T8" fmla="*/ 184 w 370"/>
                  <a:gd name="T9" fmla="*/ 436 h 436"/>
                  <a:gd name="T10" fmla="*/ 0 w 370"/>
                  <a:gd name="T11" fmla="*/ 342 h 436"/>
                  <a:gd name="T12" fmla="*/ 0 w 370"/>
                  <a:gd name="T13" fmla="*/ 92 h 436"/>
                  <a:gd name="T14" fmla="*/ 0 w 370"/>
                  <a:gd name="T15" fmla="*/ 92 h 436"/>
                  <a:gd name="T16" fmla="*/ 44 w 370"/>
                  <a:gd name="T17" fmla="*/ 70 h 436"/>
                  <a:gd name="T18" fmla="*/ 152 w 370"/>
                  <a:gd name="T19" fmla="*/ 16 h 436"/>
                  <a:gd name="T20" fmla="*/ 152 w 370"/>
                  <a:gd name="T21" fmla="*/ 16 h 436"/>
                  <a:gd name="T22" fmla="*/ 184 w 370"/>
                  <a:gd name="T23" fmla="*/ 0 h 436"/>
                  <a:gd name="T24" fmla="*/ 184 w 370"/>
                  <a:gd name="T25" fmla="*/ 0 h 436"/>
                  <a:gd name="T26" fmla="*/ 216 w 370"/>
                  <a:gd name="T27" fmla="*/ 16 h 436"/>
                  <a:gd name="T28" fmla="*/ 324 w 370"/>
                  <a:gd name="T29" fmla="*/ 70 h 4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0"/>
                  <a:gd name="T46" fmla="*/ 0 h 436"/>
                  <a:gd name="T47" fmla="*/ 370 w 370"/>
                  <a:gd name="T48" fmla="*/ 436 h 4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0" h="436">
                    <a:moveTo>
                      <a:pt x="324" y="70"/>
                    </a:moveTo>
                    <a:lnTo>
                      <a:pt x="324" y="70"/>
                    </a:lnTo>
                    <a:lnTo>
                      <a:pt x="370" y="92"/>
                    </a:lnTo>
                    <a:lnTo>
                      <a:pt x="370" y="342"/>
                    </a:lnTo>
                    <a:lnTo>
                      <a:pt x="184" y="436"/>
                    </a:lnTo>
                    <a:lnTo>
                      <a:pt x="0" y="342"/>
                    </a:lnTo>
                    <a:lnTo>
                      <a:pt x="0" y="92"/>
                    </a:lnTo>
                    <a:lnTo>
                      <a:pt x="44" y="70"/>
                    </a:lnTo>
                    <a:lnTo>
                      <a:pt x="152" y="16"/>
                    </a:lnTo>
                    <a:lnTo>
                      <a:pt x="184" y="0"/>
                    </a:lnTo>
                    <a:lnTo>
                      <a:pt x="216" y="16"/>
                    </a:lnTo>
                    <a:lnTo>
                      <a:pt x="324" y="70"/>
                    </a:lnTo>
                    <a:close/>
                  </a:path>
                </a:pathLst>
              </a:custGeom>
              <a:solidFill>
                <a:srgbClr val="FFFFFF"/>
              </a:solidFill>
              <a:ln w="9525">
                <a:noFill/>
                <a:round/>
                <a:headEnd/>
                <a:tailEnd/>
              </a:ln>
            </p:spPr>
            <p:txBody>
              <a:bodyPr/>
              <a:lstStyle/>
              <a:p>
                <a:endParaRPr lang="en-US"/>
              </a:p>
            </p:txBody>
          </p:sp>
          <p:sp>
            <p:nvSpPr>
              <p:cNvPr id="107707" name="Freeform 29"/>
              <p:cNvSpPr>
                <a:spLocks/>
              </p:cNvSpPr>
              <p:nvPr/>
            </p:nvSpPr>
            <p:spPr bwMode="auto">
              <a:xfrm>
                <a:off x="2087" y="3327"/>
                <a:ext cx="282" cy="140"/>
              </a:xfrm>
              <a:custGeom>
                <a:avLst/>
                <a:gdLst>
                  <a:gd name="T0" fmla="*/ 282 w 282"/>
                  <a:gd name="T1" fmla="*/ 70 h 140"/>
                  <a:gd name="T2" fmla="*/ 282 w 282"/>
                  <a:gd name="T3" fmla="*/ 70 h 140"/>
                  <a:gd name="T4" fmla="*/ 140 w 282"/>
                  <a:gd name="T5" fmla="*/ 0 h 140"/>
                  <a:gd name="T6" fmla="*/ 140 w 282"/>
                  <a:gd name="T7" fmla="*/ 0 h 140"/>
                  <a:gd name="T8" fmla="*/ 0 w 282"/>
                  <a:gd name="T9" fmla="*/ 70 h 140"/>
                  <a:gd name="T10" fmla="*/ 0 w 282"/>
                  <a:gd name="T11" fmla="*/ 70 h 140"/>
                  <a:gd name="T12" fmla="*/ 140 w 282"/>
                  <a:gd name="T13" fmla="*/ 140 h 140"/>
                  <a:gd name="T14" fmla="*/ 140 w 282"/>
                  <a:gd name="T15" fmla="*/ 140 h 140"/>
                  <a:gd name="T16" fmla="*/ 282 w 282"/>
                  <a:gd name="T17" fmla="*/ 70 h 140"/>
                  <a:gd name="T18" fmla="*/ 282 w 282"/>
                  <a:gd name="T19" fmla="*/ 70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2"/>
                  <a:gd name="T31" fmla="*/ 0 h 140"/>
                  <a:gd name="T32" fmla="*/ 282 w 282"/>
                  <a:gd name="T33" fmla="*/ 140 h 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2" h="140">
                    <a:moveTo>
                      <a:pt x="282" y="70"/>
                    </a:moveTo>
                    <a:lnTo>
                      <a:pt x="282" y="70"/>
                    </a:lnTo>
                    <a:lnTo>
                      <a:pt x="140" y="0"/>
                    </a:lnTo>
                    <a:lnTo>
                      <a:pt x="0" y="70"/>
                    </a:lnTo>
                    <a:lnTo>
                      <a:pt x="140" y="140"/>
                    </a:lnTo>
                    <a:lnTo>
                      <a:pt x="282" y="70"/>
                    </a:lnTo>
                    <a:close/>
                  </a:path>
                </a:pathLst>
              </a:custGeom>
              <a:solidFill>
                <a:srgbClr val="BFCBE2"/>
              </a:solidFill>
              <a:ln w="9525">
                <a:noFill/>
                <a:round/>
                <a:headEnd/>
                <a:tailEnd/>
              </a:ln>
            </p:spPr>
            <p:txBody>
              <a:bodyPr/>
              <a:lstStyle/>
              <a:p>
                <a:endParaRPr lang="en-US"/>
              </a:p>
            </p:txBody>
          </p:sp>
          <p:sp>
            <p:nvSpPr>
              <p:cNvPr id="107708" name="Freeform 30"/>
              <p:cNvSpPr>
                <a:spLocks/>
              </p:cNvSpPr>
              <p:nvPr/>
            </p:nvSpPr>
            <p:spPr bwMode="auto">
              <a:xfrm>
                <a:off x="2079" y="3407"/>
                <a:ext cx="142" cy="272"/>
              </a:xfrm>
              <a:custGeom>
                <a:avLst/>
                <a:gdLst>
                  <a:gd name="T0" fmla="*/ 0 w 142"/>
                  <a:gd name="T1" fmla="*/ 0 h 272"/>
                  <a:gd name="T2" fmla="*/ 0 w 142"/>
                  <a:gd name="T3" fmla="*/ 0 h 272"/>
                  <a:gd name="T4" fmla="*/ 0 w 142"/>
                  <a:gd name="T5" fmla="*/ 200 h 272"/>
                  <a:gd name="T6" fmla="*/ 0 w 142"/>
                  <a:gd name="T7" fmla="*/ 200 h 272"/>
                  <a:gd name="T8" fmla="*/ 142 w 142"/>
                  <a:gd name="T9" fmla="*/ 272 h 272"/>
                  <a:gd name="T10" fmla="*/ 142 w 142"/>
                  <a:gd name="T11" fmla="*/ 72 h 272"/>
                  <a:gd name="T12" fmla="*/ 0 w 142"/>
                  <a:gd name="T13" fmla="*/ 0 h 272"/>
                  <a:gd name="T14" fmla="*/ 0 60000 65536"/>
                  <a:gd name="T15" fmla="*/ 0 60000 65536"/>
                  <a:gd name="T16" fmla="*/ 0 60000 65536"/>
                  <a:gd name="T17" fmla="*/ 0 60000 65536"/>
                  <a:gd name="T18" fmla="*/ 0 60000 65536"/>
                  <a:gd name="T19" fmla="*/ 0 60000 65536"/>
                  <a:gd name="T20" fmla="*/ 0 60000 65536"/>
                  <a:gd name="T21" fmla="*/ 0 w 142"/>
                  <a:gd name="T22" fmla="*/ 0 h 272"/>
                  <a:gd name="T23" fmla="*/ 142 w 142"/>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272">
                    <a:moveTo>
                      <a:pt x="0" y="0"/>
                    </a:moveTo>
                    <a:lnTo>
                      <a:pt x="0" y="0"/>
                    </a:lnTo>
                    <a:lnTo>
                      <a:pt x="0" y="200"/>
                    </a:lnTo>
                    <a:lnTo>
                      <a:pt x="142" y="272"/>
                    </a:lnTo>
                    <a:lnTo>
                      <a:pt x="142" y="72"/>
                    </a:lnTo>
                    <a:lnTo>
                      <a:pt x="0" y="0"/>
                    </a:lnTo>
                    <a:close/>
                  </a:path>
                </a:pathLst>
              </a:custGeom>
              <a:solidFill>
                <a:srgbClr val="BFCBE2"/>
              </a:solidFill>
              <a:ln w="9525">
                <a:noFill/>
                <a:round/>
                <a:headEnd/>
                <a:tailEnd/>
              </a:ln>
            </p:spPr>
            <p:txBody>
              <a:bodyPr/>
              <a:lstStyle/>
              <a:p>
                <a:endParaRPr lang="en-US"/>
              </a:p>
            </p:txBody>
          </p:sp>
          <p:sp>
            <p:nvSpPr>
              <p:cNvPr id="107709" name="Freeform 31"/>
              <p:cNvSpPr>
                <a:spLocks/>
              </p:cNvSpPr>
              <p:nvPr/>
            </p:nvSpPr>
            <p:spPr bwMode="auto">
              <a:xfrm>
                <a:off x="2235" y="3407"/>
                <a:ext cx="142" cy="272"/>
              </a:xfrm>
              <a:custGeom>
                <a:avLst/>
                <a:gdLst>
                  <a:gd name="T0" fmla="*/ 0 w 142"/>
                  <a:gd name="T1" fmla="*/ 272 h 272"/>
                  <a:gd name="T2" fmla="*/ 0 w 142"/>
                  <a:gd name="T3" fmla="*/ 272 h 272"/>
                  <a:gd name="T4" fmla="*/ 142 w 142"/>
                  <a:gd name="T5" fmla="*/ 200 h 272"/>
                  <a:gd name="T6" fmla="*/ 142 w 142"/>
                  <a:gd name="T7" fmla="*/ 200 h 272"/>
                  <a:gd name="T8" fmla="*/ 142 w 142"/>
                  <a:gd name="T9" fmla="*/ 0 h 272"/>
                  <a:gd name="T10" fmla="*/ 0 w 142"/>
                  <a:gd name="T11" fmla="*/ 72 h 272"/>
                  <a:gd name="T12" fmla="*/ 0 w 142"/>
                  <a:gd name="T13" fmla="*/ 272 h 272"/>
                  <a:gd name="T14" fmla="*/ 0 60000 65536"/>
                  <a:gd name="T15" fmla="*/ 0 60000 65536"/>
                  <a:gd name="T16" fmla="*/ 0 60000 65536"/>
                  <a:gd name="T17" fmla="*/ 0 60000 65536"/>
                  <a:gd name="T18" fmla="*/ 0 60000 65536"/>
                  <a:gd name="T19" fmla="*/ 0 60000 65536"/>
                  <a:gd name="T20" fmla="*/ 0 60000 65536"/>
                  <a:gd name="T21" fmla="*/ 0 w 142"/>
                  <a:gd name="T22" fmla="*/ 0 h 272"/>
                  <a:gd name="T23" fmla="*/ 142 w 142"/>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272">
                    <a:moveTo>
                      <a:pt x="0" y="272"/>
                    </a:moveTo>
                    <a:lnTo>
                      <a:pt x="0" y="272"/>
                    </a:lnTo>
                    <a:lnTo>
                      <a:pt x="142" y="200"/>
                    </a:lnTo>
                    <a:lnTo>
                      <a:pt x="142" y="0"/>
                    </a:lnTo>
                    <a:lnTo>
                      <a:pt x="0" y="72"/>
                    </a:lnTo>
                    <a:lnTo>
                      <a:pt x="0" y="272"/>
                    </a:lnTo>
                    <a:close/>
                  </a:path>
                </a:pathLst>
              </a:custGeom>
              <a:solidFill>
                <a:srgbClr val="BFCBE2"/>
              </a:solidFill>
              <a:ln w="9525">
                <a:noFill/>
                <a:round/>
                <a:headEnd/>
                <a:tailEnd/>
              </a:ln>
            </p:spPr>
            <p:txBody>
              <a:bodyPr/>
              <a:lstStyle/>
              <a:p>
                <a:endParaRPr lang="en-US"/>
              </a:p>
            </p:txBody>
          </p:sp>
          <p:sp>
            <p:nvSpPr>
              <p:cNvPr id="107710" name="Freeform 32"/>
              <p:cNvSpPr>
                <a:spLocks/>
              </p:cNvSpPr>
              <p:nvPr/>
            </p:nvSpPr>
            <p:spPr bwMode="auto">
              <a:xfrm>
                <a:off x="2079" y="3407"/>
                <a:ext cx="142" cy="272"/>
              </a:xfrm>
              <a:custGeom>
                <a:avLst/>
                <a:gdLst>
                  <a:gd name="T0" fmla="*/ 0 w 142"/>
                  <a:gd name="T1" fmla="*/ 200 h 272"/>
                  <a:gd name="T2" fmla="*/ 0 w 142"/>
                  <a:gd name="T3" fmla="*/ 200 h 272"/>
                  <a:gd name="T4" fmla="*/ 0 w 142"/>
                  <a:gd name="T5" fmla="*/ 0 h 272"/>
                  <a:gd name="T6" fmla="*/ 142 w 142"/>
                  <a:gd name="T7" fmla="*/ 72 h 272"/>
                  <a:gd name="T8" fmla="*/ 142 w 142"/>
                  <a:gd name="T9" fmla="*/ 272 h 272"/>
                  <a:gd name="T10" fmla="*/ 142 w 142"/>
                  <a:gd name="T11" fmla="*/ 272 h 272"/>
                  <a:gd name="T12" fmla="*/ 0 w 142"/>
                  <a:gd name="T13" fmla="*/ 200 h 272"/>
                  <a:gd name="T14" fmla="*/ 0 w 142"/>
                  <a:gd name="T15" fmla="*/ 200 h 272"/>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272"/>
                  <a:gd name="T26" fmla="*/ 142 w 142"/>
                  <a:gd name="T27" fmla="*/ 272 h 2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272">
                    <a:moveTo>
                      <a:pt x="0" y="200"/>
                    </a:moveTo>
                    <a:lnTo>
                      <a:pt x="0" y="200"/>
                    </a:lnTo>
                    <a:lnTo>
                      <a:pt x="0" y="0"/>
                    </a:lnTo>
                    <a:lnTo>
                      <a:pt x="142" y="72"/>
                    </a:lnTo>
                    <a:lnTo>
                      <a:pt x="142" y="272"/>
                    </a:lnTo>
                    <a:lnTo>
                      <a:pt x="0" y="200"/>
                    </a:lnTo>
                    <a:close/>
                  </a:path>
                </a:pathLst>
              </a:custGeom>
              <a:solidFill>
                <a:srgbClr val="BFCBE2"/>
              </a:solidFill>
              <a:ln w="9525">
                <a:noFill/>
                <a:round/>
                <a:headEnd/>
                <a:tailEnd/>
              </a:ln>
            </p:spPr>
            <p:txBody>
              <a:bodyPr/>
              <a:lstStyle/>
              <a:p>
                <a:endParaRPr lang="en-US"/>
              </a:p>
            </p:txBody>
          </p:sp>
          <p:sp>
            <p:nvSpPr>
              <p:cNvPr id="107711" name="Freeform 33"/>
              <p:cNvSpPr>
                <a:spLocks/>
              </p:cNvSpPr>
              <p:nvPr/>
            </p:nvSpPr>
            <p:spPr bwMode="auto">
              <a:xfrm>
                <a:off x="2235" y="3407"/>
                <a:ext cx="142" cy="272"/>
              </a:xfrm>
              <a:custGeom>
                <a:avLst/>
                <a:gdLst>
                  <a:gd name="T0" fmla="*/ 142 w 142"/>
                  <a:gd name="T1" fmla="*/ 200 h 272"/>
                  <a:gd name="T2" fmla="*/ 142 w 142"/>
                  <a:gd name="T3" fmla="*/ 200 h 272"/>
                  <a:gd name="T4" fmla="*/ 0 w 142"/>
                  <a:gd name="T5" fmla="*/ 272 h 272"/>
                  <a:gd name="T6" fmla="*/ 0 w 142"/>
                  <a:gd name="T7" fmla="*/ 72 h 272"/>
                  <a:gd name="T8" fmla="*/ 142 w 142"/>
                  <a:gd name="T9" fmla="*/ 0 h 272"/>
                  <a:gd name="T10" fmla="*/ 142 w 142"/>
                  <a:gd name="T11" fmla="*/ 0 h 272"/>
                  <a:gd name="T12" fmla="*/ 142 w 142"/>
                  <a:gd name="T13" fmla="*/ 200 h 272"/>
                  <a:gd name="T14" fmla="*/ 142 w 142"/>
                  <a:gd name="T15" fmla="*/ 200 h 272"/>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272"/>
                  <a:gd name="T26" fmla="*/ 142 w 142"/>
                  <a:gd name="T27" fmla="*/ 272 h 2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272">
                    <a:moveTo>
                      <a:pt x="142" y="200"/>
                    </a:moveTo>
                    <a:lnTo>
                      <a:pt x="142" y="200"/>
                    </a:lnTo>
                    <a:lnTo>
                      <a:pt x="0" y="272"/>
                    </a:lnTo>
                    <a:lnTo>
                      <a:pt x="0" y="72"/>
                    </a:lnTo>
                    <a:lnTo>
                      <a:pt x="142" y="0"/>
                    </a:lnTo>
                    <a:lnTo>
                      <a:pt x="142" y="200"/>
                    </a:lnTo>
                    <a:close/>
                  </a:path>
                </a:pathLst>
              </a:custGeom>
              <a:solidFill>
                <a:srgbClr val="BFCBE2"/>
              </a:solidFill>
              <a:ln w="9525">
                <a:noFill/>
                <a:round/>
                <a:headEnd/>
                <a:tailEnd/>
              </a:ln>
            </p:spPr>
            <p:txBody>
              <a:bodyPr/>
              <a:lstStyle/>
              <a:p>
                <a:endParaRPr lang="en-US"/>
              </a:p>
            </p:txBody>
          </p:sp>
          <p:sp>
            <p:nvSpPr>
              <p:cNvPr id="107712" name="Freeform 34"/>
              <p:cNvSpPr>
                <a:spLocks/>
              </p:cNvSpPr>
              <p:nvPr/>
            </p:nvSpPr>
            <p:spPr bwMode="auto">
              <a:xfrm>
                <a:off x="2061" y="3307"/>
                <a:ext cx="334" cy="396"/>
              </a:xfrm>
              <a:custGeom>
                <a:avLst/>
                <a:gdLst>
                  <a:gd name="T0" fmla="*/ 200 w 334"/>
                  <a:gd name="T1" fmla="*/ 16 h 396"/>
                  <a:gd name="T2" fmla="*/ 166 w 334"/>
                  <a:gd name="T3" fmla="*/ 0 h 396"/>
                  <a:gd name="T4" fmla="*/ 164 w 334"/>
                  <a:gd name="T5" fmla="*/ 2 h 396"/>
                  <a:gd name="T6" fmla="*/ 132 w 334"/>
                  <a:gd name="T7" fmla="*/ 18 h 396"/>
                  <a:gd name="T8" fmla="*/ 84 w 334"/>
                  <a:gd name="T9" fmla="*/ 42 h 396"/>
                  <a:gd name="T10" fmla="*/ 0 w 334"/>
                  <a:gd name="T11" fmla="*/ 84 h 396"/>
                  <a:gd name="T12" fmla="*/ 0 w 334"/>
                  <a:gd name="T13" fmla="*/ 312 h 396"/>
                  <a:gd name="T14" fmla="*/ 166 w 334"/>
                  <a:gd name="T15" fmla="*/ 396 h 396"/>
                  <a:gd name="T16" fmla="*/ 334 w 334"/>
                  <a:gd name="T17" fmla="*/ 312 h 396"/>
                  <a:gd name="T18" fmla="*/ 334 w 334"/>
                  <a:gd name="T19" fmla="*/ 84 h 396"/>
                  <a:gd name="T20" fmla="*/ 250 w 334"/>
                  <a:gd name="T21" fmla="*/ 42 h 396"/>
                  <a:gd name="T22" fmla="*/ 200 w 334"/>
                  <a:gd name="T23" fmla="*/ 16 h 3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4"/>
                  <a:gd name="T37" fmla="*/ 0 h 396"/>
                  <a:gd name="T38" fmla="*/ 334 w 334"/>
                  <a:gd name="T39" fmla="*/ 396 h 3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4" h="396">
                    <a:moveTo>
                      <a:pt x="200" y="16"/>
                    </a:moveTo>
                    <a:lnTo>
                      <a:pt x="166" y="0"/>
                    </a:lnTo>
                    <a:lnTo>
                      <a:pt x="164" y="2"/>
                    </a:lnTo>
                    <a:lnTo>
                      <a:pt x="132" y="18"/>
                    </a:lnTo>
                    <a:lnTo>
                      <a:pt x="84" y="42"/>
                    </a:lnTo>
                    <a:lnTo>
                      <a:pt x="0" y="84"/>
                    </a:lnTo>
                    <a:lnTo>
                      <a:pt x="0" y="312"/>
                    </a:lnTo>
                    <a:lnTo>
                      <a:pt x="166" y="396"/>
                    </a:lnTo>
                    <a:lnTo>
                      <a:pt x="334" y="312"/>
                    </a:lnTo>
                    <a:lnTo>
                      <a:pt x="334" y="84"/>
                    </a:lnTo>
                    <a:lnTo>
                      <a:pt x="250" y="42"/>
                    </a:lnTo>
                    <a:lnTo>
                      <a:pt x="200" y="16"/>
                    </a:lnTo>
                    <a:close/>
                  </a:path>
                </a:pathLst>
              </a:custGeom>
              <a:solidFill>
                <a:srgbClr val="000000"/>
              </a:solidFill>
              <a:ln w="9525">
                <a:noFill/>
                <a:round/>
                <a:headEnd/>
                <a:tailEnd/>
              </a:ln>
            </p:spPr>
            <p:txBody>
              <a:bodyPr/>
              <a:lstStyle/>
              <a:p>
                <a:endParaRPr lang="en-US"/>
              </a:p>
            </p:txBody>
          </p:sp>
          <p:sp>
            <p:nvSpPr>
              <p:cNvPr id="107713" name="Freeform 35"/>
              <p:cNvSpPr>
                <a:spLocks/>
              </p:cNvSpPr>
              <p:nvPr/>
            </p:nvSpPr>
            <p:spPr bwMode="auto">
              <a:xfrm>
                <a:off x="2079" y="3407"/>
                <a:ext cx="142" cy="272"/>
              </a:xfrm>
              <a:custGeom>
                <a:avLst/>
                <a:gdLst>
                  <a:gd name="T0" fmla="*/ 142 w 142"/>
                  <a:gd name="T1" fmla="*/ 272 h 272"/>
                  <a:gd name="T2" fmla="*/ 142 w 142"/>
                  <a:gd name="T3" fmla="*/ 272 h 272"/>
                  <a:gd name="T4" fmla="*/ 0 w 142"/>
                  <a:gd name="T5" fmla="*/ 200 h 272"/>
                  <a:gd name="T6" fmla="*/ 0 w 142"/>
                  <a:gd name="T7" fmla="*/ 200 h 272"/>
                  <a:gd name="T8" fmla="*/ 0 w 142"/>
                  <a:gd name="T9" fmla="*/ 0 h 272"/>
                  <a:gd name="T10" fmla="*/ 142 w 142"/>
                  <a:gd name="T11" fmla="*/ 72 h 272"/>
                  <a:gd name="T12" fmla="*/ 142 w 142"/>
                  <a:gd name="T13" fmla="*/ 272 h 272"/>
                  <a:gd name="T14" fmla="*/ 0 60000 65536"/>
                  <a:gd name="T15" fmla="*/ 0 60000 65536"/>
                  <a:gd name="T16" fmla="*/ 0 60000 65536"/>
                  <a:gd name="T17" fmla="*/ 0 60000 65536"/>
                  <a:gd name="T18" fmla="*/ 0 60000 65536"/>
                  <a:gd name="T19" fmla="*/ 0 60000 65536"/>
                  <a:gd name="T20" fmla="*/ 0 60000 65536"/>
                  <a:gd name="T21" fmla="*/ 0 w 142"/>
                  <a:gd name="T22" fmla="*/ 0 h 272"/>
                  <a:gd name="T23" fmla="*/ 142 w 142"/>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272">
                    <a:moveTo>
                      <a:pt x="142" y="272"/>
                    </a:moveTo>
                    <a:lnTo>
                      <a:pt x="142" y="272"/>
                    </a:lnTo>
                    <a:lnTo>
                      <a:pt x="0" y="200"/>
                    </a:lnTo>
                    <a:lnTo>
                      <a:pt x="0" y="0"/>
                    </a:lnTo>
                    <a:lnTo>
                      <a:pt x="142" y="72"/>
                    </a:lnTo>
                    <a:lnTo>
                      <a:pt x="142" y="272"/>
                    </a:lnTo>
                    <a:close/>
                  </a:path>
                </a:pathLst>
              </a:custGeom>
              <a:solidFill>
                <a:srgbClr val="F9B410"/>
              </a:solidFill>
              <a:ln w="9525">
                <a:noFill/>
                <a:round/>
                <a:headEnd/>
                <a:tailEnd/>
              </a:ln>
            </p:spPr>
            <p:txBody>
              <a:bodyPr/>
              <a:lstStyle/>
              <a:p>
                <a:endParaRPr lang="en-US"/>
              </a:p>
            </p:txBody>
          </p:sp>
          <p:sp>
            <p:nvSpPr>
              <p:cNvPr id="107714" name="Freeform 36"/>
              <p:cNvSpPr>
                <a:spLocks/>
              </p:cNvSpPr>
              <p:nvPr/>
            </p:nvSpPr>
            <p:spPr bwMode="auto">
              <a:xfrm>
                <a:off x="2079" y="3407"/>
                <a:ext cx="142" cy="206"/>
              </a:xfrm>
              <a:custGeom>
                <a:avLst/>
                <a:gdLst>
                  <a:gd name="T0" fmla="*/ 8 w 142"/>
                  <a:gd name="T1" fmla="*/ 16 h 206"/>
                  <a:gd name="T2" fmla="*/ 142 w 142"/>
                  <a:gd name="T3" fmla="*/ 82 h 206"/>
                  <a:gd name="T4" fmla="*/ 142 w 142"/>
                  <a:gd name="T5" fmla="*/ 72 h 206"/>
                  <a:gd name="T6" fmla="*/ 0 w 142"/>
                  <a:gd name="T7" fmla="*/ 0 h 206"/>
                  <a:gd name="T8" fmla="*/ 0 w 142"/>
                  <a:gd name="T9" fmla="*/ 0 h 206"/>
                  <a:gd name="T10" fmla="*/ 0 w 142"/>
                  <a:gd name="T11" fmla="*/ 200 h 206"/>
                  <a:gd name="T12" fmla="*/ 0 w 142"/>
                  <a:gd name="T13" fmla="*/ 200 h 206"/>
                  <a:gd name="T14" fmla="*/ 8 w 142"/>
                  <a:gd name="T15" fmla="*/ 206 h 206"/>
                  <a:gd name="T16" fmla="*/ 8 w 142"/>
                  <a:gd name="T17" fmla="*/ 206 h 206"/>
                  <a:gd name="T18" fmla="*/ 8 w 142"/>
                  <a:gd name="T19" fmla="*/ 16 h 206"/>
                  <a:gd name="T20" fmla="*/ 8 w 142"/>
                  <a:gd name="T21" fmla="*/ 16 h 2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
                  <a:gd name="T34" fmla="*/ 0 h 206"/>
                  <a:gd name="T35" fmla="*/ 142 w 142"/>
                  <a:gd name="T36" fmla="*/ 206 h 2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 h="206">
                    <a:moveTo>
                      <a:pt x="8" y="16"/>
                    </a:moveTo>
                    <a:lnTo>
                      <a:pt x="142" y="82"/>
                    </a:lnTo>
                    <a:lnTo>
                      <a:pt x="142" y="72"/>
                    </a:lnTo>
                    <a:lnTo>
                      <a:pt x="0" y="0"/>
                    </a:lnTo>
                    <a:lnTo>
                      <a:pt x="0" y="200"/>
                    </a:lnTo>
                    <a:lnTo>
                      <a:pt x="8" y="206"/>
                    </a:lnTo>
                    <a:lnTo>
                      <a:pt x="8" y="16"/>
                    </a:lnTo>
                    <a:close/>
                  </a:path>
                </a:pathLst>
              </a:custGeom>
              <a:solidFill>
                <a:srgbClr val="FBD877"/>
              </a:solidFill>
              <a:ln w="9525">
                <a:noFill/>
                <a:round/>
                <a:headEnd/>
                <a:tailEnd/>
              </a:ln>
            </p:spPr>
            <p:txBody>
              <a:bodyPr/>
              <a:lstStyle/>
              <a:p>
                <a:endParaRPr lang="en-US"/>
              </a:p>
            </p:txBody>
          </p:sp>
          <p:sp>
            <p:nvSpPr>
              <p:cNvPr id="107715" name="Freeform 37"/>
              <p:cNvSpPr>
                <a:spLocks/>
              </p:cNvSpPr>
              <p:nvPr/>
            </p:nvSpPr>
            <p:spPr bwMode="auto">
              <a:xfrm>
                <a:off x="2235" y="3407"/>
                <a:ext cx="142" cy="272"/>
              </a:xfrm>
              <a:custGeom>
                <a:avLst/>
                <a:gdLst>
                  <a:gd name="T0" fmla="*/ 142 w 142"/>
                  <a:gd name="T1" fmla="*/ 200 h 272"/>
                  <a:gd name="T2" fmla="*/ 142 w 142"/>
                  <a:gd name="T3" fmla="*/ 200 h 272"/>
                  <a:gd name="T4" fmla="*/ 0 w 142"/>
                  <a:gd name="T5" fmla="*/ 272 h 272"/>
                  <a:gd name="T6" fmla="*/ 0 w 142"/>
                  <a:gd name="T7" fmla="*/ 72 h 272"/>
                  <a:gd name="T8" fmla="*/ 142 w 142"/>
                  <a:gd name="T9" fmla="*/ 0 h 272"/>
                  <a:gd name="T10" fmla="*/ 142 w 142"/>
                  <a:gd name="T11" fmla="*/ 0 h 272"/>
                  <a:gd name="T12" fmla="*/ 142 w 142"/>
                  <a:gd name="T13" fmla="*/ 200 h 272"/>
                  <a:gd name="T14" fmla="*/ 142 w 142"/>
                  <a:gd name="T15" fmla="*/ 200 h 272"/>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272"/>
                  <a:gd name="T26" fmla="*/ 142 w 142"/>
                  <a:gd name="T27" fmla="*/ 272 h 2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272">
                    <a:moveTo>
                      <a:pt x="142" y="200"/>
                    </a:moveTo>
                    <a:lnTo>
                      <a:pt x="142" y="200"/>
                    </a:lnTo>
                    <a:lnTo>
                      <a:pt x="0" y="272"/>
                    </a:lnTo>
                    <a:lnTo>
                      <a:pt x="0" y="72"/>
                    </a:lnTo>
                    <a:lnTo>
                      <a:pt x="142" y="0"/>
                    </a:lnTo>
                    <a:lnTo>
                      <a:pt x="142" y="200"/>
                    </a:lnTo>
                    <a:close/>
                  </a:path>
                </a:pathLst>
              </a:custGeom>
              <a:solidFill>
                <a:srgbClr val="D99D0E"/>
              </a:solidFill>
              <a:ln w="9525">
                <a:noFill/>
                <a:round/>
                <a:headEnd/>
                <a:tailEnd/>
              </a:ln>
            </p:spPr>
            <p:txBody>
              <a:bodyPr/>
              <a:lstStyle/>
              <a:p>
                <a:endParaRPr lang="en-US"/>
              </a:p>
            </p:txBody>
          </p:sp>
          <p:sp>
            <p:nvSpPr>
              <p:cNvPr id="107716" name="Freeform 38"/>
              <p:cNvSpPr>
                <a:spLocks/>
              </p:cNvSpPr>
              <p:nvPr/>
            </p:nvSpPr>
            <p:spPr bwMode="auto">
              <a:xfrm>
                <a:off x="2235" y="3407"/>
                <a:ext cx="142" cy="272"/>
              </a:xfrm>
              <a:custGeom>
                <a:avLst/>
                <a:gdLst>
                  <a:gd name="T0" fmla="*/ 130 w 142"/>
                  <a:gd name="T1" fmla="*/ 6 h 272"/>
                  <a:gd name="T2" fmla="*/ 130 w 142"/>
                  <a:gd name="T3" fmla="*/ 6 h 272"/>
                  <a:gd name="T4" fmla="*/ 130 w 142"/>
                  <a:gd name="T5" fmla="*/ 188 h 272"/>
                  <a:gd name="T6" fmla="*/ 130 w 142"/>
                  <a:gd name="T7" fmla="*/ 188 h 272"/>
                  <a:gd name="T8" fmla="*/ 0 w 142"/>
                  <a:gd name="T9" fmla="*/ 254 h 272"/>
                  <a:gd name="T10" fmla="*/ 0 w 142"/>
                  <a:gd name="T11" fmla="*/ 272 h 272"/>
                  <a:gd name="T12" fmla="*/ 0 w 142"/>
                  <a:gd name="T13" fmla="*/ 272 h 272"/>
                  <a:gd name="T14" fmla="*/ 142 w 142"/>
                  <a:gd name="T15" fmla="*/ 200 h 272"/>
                  <a:gd name="T16" fmla="*/ 142 w 142"/>
                  <a:gd name="T17" fmla="*/ 200 h 272"/>
                  <a:gd name="T18" fmla="*/ 142 w 142"/>
                  <a:gd name="T19" fmla="*/ 0 h 272"/>
                  <a:gd name="T20" fmla="*/ 130 w 142"/>
                  <a:gd name="T21" fmla="*/ 6 h 2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
                  <a:gd name="T34" fmla="*/ 0 h 272"/>
                  <a:gd name="T35" fmla="*/ 142 w 142"/>
                  <a:gd name="T36" fmla="*/ 272 h 2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 h="272">
                    <a:moveTo>
                      <a:pt x="130" y="6"/>
                    </a:moveTo>
                    <a:lnTo>
                      <a:pt x="130" y="6"/>
                    </a:lnTo>
                    <a:lnTo>
                      <a:pt x="130" y="188"/>
                    </a:lnTo>
                    <a:lnTo>
                      <a:pt x="0" y="254"/>
                    </a:lnTo>
                    <a:lnTo>
                      <a:pt x="0" y="272"/>
                    </a:lnTo>
                    <a:lnTo>
                      <a:pt x="142" y="200"/>
                    </a:lnTo>
                    <a:lnTo>
                      <a:pt x="142" y="0"/>
                    </a:lnTo>
                    <a:lnTo>
                      <a:pt x="130" y="6"/>
                    </a:lnTo>
                    <a:close/>
                  </a:path>
                </a:pathLst>
              </a:custGeom>
              <a:solidFill>
                <a:srgbClr val="B07F0B"/>
              </a:solidFill>
              <a:ln w="9525">
                <a:noFill/>
                <a:round/>
                <a:headEnd/>
                <a:tailEnd/>
              </a:ln>
            </p:spPr>
            <p:txBody>
              <a:bodyPr/>
              <a:lstStyle/>
              <a:p>
                <a:endParaRPr lang="en-US"/>
              </a:p>
            </p:txBody>
          </p:sp>
          <p:sp>
            <p:nvSpPr>
              <p:cNvPr id="107717" name="Freeform 39"/>
              <p:cNvSpPr>
                <a:spLocks/>
              </p:cNvSpPr>
              <p:nvPr/>
            </p:nvSpPr>
            <p:spPr bwMode="auto">
              <a:xfrm>
                <a:off x="2087" y="3327"/>
                <a:ext cx="282" cy="140"/>
              </a:xfrm>
              <a:custGeom>
                <a:avLst/>
                <a:gdLst>
                  <a:gd name="T0" fmla="*/ 140 w 282"/>
                  <a:gd name="T1" fmla="*/ 0 h 140"/>
                  <a:gd name="T2" fmla="*/ 140 w 282"/>
                  <a:gd name="T3" fmla="*/ 0 h 140"/>
                  <a:gd name="T4" fmla="*/ 282 w 282"/>
                  <a:gd name="T5" fmla="*/ 70 h 140"/>
                  <a:gd name="T6" fmla="*/ 282 w 282"/>
                  <a:gd name="T7" fmla="*/ 70 h 140"/>
                  <a:gd name="T8" fmla="*/ 140 w 282"/>
                  <a:gd name="T9" fmla="*/ 140 h 140"/>
                  <a:gd name="T10" fmla="*/ 140 w 282"/>
                  <a:gd name="T11" fmla="*/ 140 h 140"/>
                  <a:gd name="T12" fmla="*/ 0 w 282"/>
                  <a:gd name="T13" fmla="*/ 70 h 140"/>
                  <a:gd name="T14" fmla="*/ 0 w 282"/>
                  <a:gd name="T15" fmla="*/ 70 h 140"/>
                  <a:gd name="T16" fmla="*/ 140 w 282"/>
                  <a:gd name="T17" fmla="*/ 0 h 140"/>
                  <a:gd name="T18" fmla="*/ 140 w 282"/>
                  <a:gd name="T19" fmla="*/ 0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2"/>
                  <a:gd name="T31" fmla="*/ 0 h 140"/>
                  <a:gd name="T32" fmla="*/ 282 w 282"/>
                  <a:gd name="T33" fmla="*/ 140 h 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2" h="140">
                    <a:moveTo>
                      <a:pt x="140" y="0"/>
                    </a:moveTo>
                    <a:lnTo>
                      <a:pt x="140" y="0"/>
                    </a:lnTo>
                    <a:lnTo>
                      <a:pt x="282" y="70"/>
                    </a:lnTo>
                    <a:lnTo>
                      <a:pt x="140" y="140"/>
                    </a:lnTo>
                    <a:lnTo>
                      <a:pt x="0" y="70"/>
                    </a:lnTo>
                    <a:lnTo>
                      <a:pt x="140" y="0"/>
                    </a:lnTo>
                    <a:close/>
                  </a:path>
                </a:pathLst>
              </a:custGeom>
              <a:solidFill>
                <a:srgbClr val="D99D0E"/>
              </a:solidFill>
              <a:ln w="9525">
                <a:noFill/>
                <a:round/>
                <a:headEnd/>
                <a:tailEnd/>
              </a:ln>
            </p:spPr>
            <p:txBody>
              <a:bodyPr/>
              <a:lstStyle/>
              <a:p>
                <a:endParaRPr lang="en-US"/>
              </a:p>
            </p:txBody>
          </p:sp>
          <p:sp>
            <p:nvSpPr>
              <p:cNvPr id="107718" name="Freeform 40"/>
              <p:cNvSpPr>
                <a:spLocks/>
              </p:cNvSpPr>
              <p:nvPr/>
            </p:nvSpPr>
            <p:spPr bwMode="auto">
              <a:xfrm>
                <a:off x="2087" y="3327"/>
                <a:ext cx="282" cy="76"/>
              </a:xfrm>
              <a:custGeom>
                <a:avLst/>
                <a:gdLst>
                  <a:gd name="T0" fmla="*/ 140 w 282"/>
                  <a:gd name="T1" fmla="*/ 12 h 76"/>
                  <a:gd name="T2" fmla="*/ 140 w 282"/>
                  <a:gd name="T3" fmla="*/ 12 h 76"/>
                  <a:gd name="T4" fmla="*/ 270 w 282"/>
                  <a:gd name="T5" fmla="*/ 76 h 76"/>
                  <a:gd name="T6" fmla="*/ 270 w 282"/>
                  <a:gd name="T7" fmla="*/ 76 h 76"/>
                  <a:gd name="T8" fmla="*/ 282 w 282"/>
                  <a:gd name="T9" fmla="*/ 70 h 76"/>
                  <a:gd name="T10" fmla="*/ 282 w 282"/>
                  <a:gd name="T11" fmla="*/ 70 h 76"/>
                  <a:gd name="T12" fmla="*/ 140 w 282"/>
                  <a:gd name="T13" fmla="*/ 0 h 76"/>
                  <a:gd name="T14" fmla="*/ 140 w 282"/>
                  <a:gd name="T15" fmla="*/ 0 h 76"/>
                  <a:gd name="T16" fmla="*/ 0 w 282"/>
                  <a:gd name="T17" fmla="*/ 70 h 76"/>
                  <a:gd name="T18" fmla="*/ 0 w 282"/>
                  <a:gd name="T19" fmla="*/ 70 h 76"/>
                  <a:gd name="T20" fmla="*/ 12 w 282"/>
                  <a:gd name="T21" fmla="*/ 76 h 76"/>
                  <a:gd name="T22" fmla="*/ 12 w 282"/>
                  <a:gd name="T23" fmla="*/ 76 h 76"/>
                  <a:gd name="T24" fmla="*/ 140 w 282"/>
                  <a:gd name="T25" fmla="*/ 12 h 76"/>
                  <a:gd name="T26" fmla="*/ 140 w 282"/>
                  <a:gd name="T27" fmla="*/ 12 h 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2"/>
                  <a:gd name="T43" fmla="*/ 0 h 76"/>
                  <a:gd name="T44" fmla="*/ 282 w 282"/>
                  <a:gd name="T45" fmla="*/ 76 h 7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2" h="76">
                    <a:moveTo>
                      <a:pt x="140" y="12"/>
                    </a:moveTo>
                    <a:lnTo>
                      <a:pt x="140" y="12"/>
                    </a:lnTo>
                    <a:lnTo>
                      <a:pt x="270" y="76"/>
                    </a:lnTo>
                    <a:lnTo>
                      <a:pt x="282" y="70"/>
                    </a:lnTo>
                    <a:lnTo>
                      <a:pt x="140" y="0"/>
                    </a:lnTo>
                    <a:lnTo>
                      <a:pt x="0" y="70"/>
                    </a:lnTo>
                    <a:lnTo>
                      <a:pt x="12" y="76"/>
                    </a:lnTo>
                    <a:lnTo>
                      <a:pt x="140" y="12"/>
                    </a:lnTo>
                    <a:close/>
                  </a:path>
                </a:pathLst>
              </a:custGeom>
              <a:solidFill>
                <a:srgbClr val="F9B410"/>
              </a:solidFill>
              <a:ln w="9525">
                <a:noFill/>
                <a:round/>
                <a:headEnd/>
                <a:tailEnd/>
              </a:ln>
            </p:spPr>
            <p:txBody>
              <a:bodyPr/>
              <a:lstStyle/>
              <a:p>
                <a:endParaRPr lang="en-US"/>
              </a:p>
            </p:txBody>
          </p:sp>
          <p:sp>
            <p:nvSpPr>
              <p:cNvPr id="107719" name="Freeform 41"/>
              <p:cNvSpPr>
                <a:spLocks/>
              </p:cNvSpPr>
              <p:nvPr/>
            </p:nvSpPr>
            <p:spPr bwMode="auto">
              <a:xfrm>
                <a:off x="2131" y="3349"/>
                <a:ext cx="188" cy="302"/>
              </a:xfrm>
              <a:custGeom>
                <a:avLst/>
                <a:gdLst>
                  <a:gd name="T0" fmla="*/ 98 w 188"/>
                  <a:gd name="T1" fmla="*/ 38 h 302"/>
                  <a:gd name="T2" fmla="*/ 98 w 188"/>
                  <a:gd name="T3" fmla="*/ 38 h 302"/>
                  <a:gd name="T4" fmla="*/ 166 w 188"/>
                  <a:gd name="T5" fmla="*/ 4 h 302"/>
                  <a:gd name="T6" fmla="*/ 164 w 188"/>
                  <a:gd name="T7" fmla="*/ 0 h 302"/>
                  <a:gd name="T8" fmla="*/ 92 w 188"/>
                  <a:gd name="T9" fmla="*/ 36 h 302"/>
                  <a:gd name="T10" fmla="*/ 24 w 188"/>
                  <a:gd name="T11" fmla="*/ 0 h 302"/>
                  <a:gd name="T12" fmla="*/ 22 w 188"/>
                  <a:gd name="T13" fmla="*/ 4 h 302"/>
                  <a:gd name="T14" fmla="*/ 22 w 188"/>
                  <a:gd name="T15" fmla="*/ 4 h 302"/>
                  <a:gd name="T16" fmla="*/ 88 w 188"/>
                  <a:gd name="T17" fmla="*/ 38 h 302"/>
                  <a:gd name="T18" fmla="*/ 4 w 188"/>
                  <a:gd name="T19" fmla="*/ 82 h 302"/>
                  <a:gd name="T20" fmla="*/ 2 w 188"/>
                  <a:gd name="T21" fmla="*/ 82 h 302"/>
                  <a:gd name="T22" fmla="*/ 0 w 188"/>
                  <a:gd name="T23" fmla="*/ 298 h 302"/>
                  <a:gd name="T24" fmla="*/ 6 w 188"/>
                  <a:gd name="T25" fmla="*/ 298 h 302"/>
                  <a:gd name="T26" fmla="*/ 6 w 188"/>
                  <a:gd name="T27" fmla="*/ 298 h 302"/>
                  <a:gd name="T28" fmla="*/ 6 w 188"/>
                  <a:gd name="T29" fmla="*/ 84 h 302"/>
                  <a:gd name="T30" fmla="*/ 6 w 188"/>
                  <a:gd name="T31" fmla="*/ 84 h 302"/>
                  <a:gd name="T32" fmla="*/ 92 w 188"/>
                  <a:gd name="T33" fmla="*/ 40 h 302"/>
                  <a:gd name="T34" fmla="*/ 92 w 188"/>
                  <a:gd name="T35" fmla="*/ 40 h 302"/>
                  <a:gd name="T36" fmla="*/ 184 w 188"/>
                  <a:gd name="T37" fmla="*/ 88 h 302"/>
                  <a:gd name="T38" fmla="*/ 184 w 188"/>
                  <a:gd name="T39" fmla="*/ 88 h 302"/>
                  <a:gd name="T40" fmla="*/ 184 w 188"/>
                  <a:gd name="T41" fmla="*/ 302 h 302"/>
                  <a:gd name="T42" fmla="*/ 188 w 188"/>
                  <a:gd name="T43" fmla="*/ 302 h 302"/>
                  <a:gd name="T44" fmla="*/ 188 w 188"/>
                  <a:gd name="T45" fmla="*/ 86 h 302"/>
                  <a:gd name="T46" fmla="*/ 98 w 188"/>
                  <a:gd name="T47" fmla="*/ 38 h 3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8"/>
                  <a:gd name="T73" fmla="*/ 0 h 302"/>
                  <a:gd name="T74" fmla="*/ 188 w 188"/>
                  <a:gd name="T75" fmla="*/ 302 h 30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8" h="302">
                    <a:moveTo>
                      <a:pt x="98" y="38"/>
                    </a:moveTo>
                    <a:lnTo>
                      <a:pt x="98" y="38"/>
                    </a:lnTo>
                    <a:lnTo>
                      <a:pt x="166" y="4"/>
                    </a:lnTo>
                    <a:lnTo>
                      <a:pt x="164" y="0"/>
                    </a:lnTo>
                    <a:lnTo>
                      <a:pt x="92" y="36"/>
                    </a:lnTo>
                    <a:lnTo>
                      <a:pt x="24" y="0"/>
                    </a:lnTo>
                    <a:lnTo>
                      <a:pt x="22" y="4"/>
                    </a:lnTo>
                    <a:lnTo>
                      <a:pt x="88" y="38"/>
                    </a:lnTo>
                    <a:lnTo>
                      <a:pt x="4" y="82"/>
                    </a:lnTo>
                    <a:lnTo>
                      <a:pt x="2" y="82"/>
                    </a:lnTo>
                    <a:lnTo>
                      <a:pt x="0" y="298"/>
                    </a:lnTo>
                    <a:lnTo>
                      <a:pt x="6" y="298"/>
                    </a:lnTo>
                    <a:lnTo>
                      <a:pt x="6" y="84"/>
                    </a:lnTo>
                    <a:lnTo>
                      <a:pt x="92" y="40"/>
                    </a:lnTo>
                    <a:lnTo>
                      <a:pt x="184" y="88"/>
                    </a:lnTo>
                    <a:lnTo>
                      <a:pt x="184" y="302"/>
                    </a:lnTo>
                    <a:lnTo>
                      <a:pt x="188" y="302"/>
                    </a:lnTo>
                    <a:lnTo>
                      <a:pt x="188" y="86"/>
                    </a:lnTo>
                    <a:lnTo>
                      <a:pt x="98" y="38"/>
                    </a:lnTo>
                    <a:close/>
                  </a:path>
                </a:pathLst>
              </a:custGeom>
              <a:solidFill>
                <a:srgbClr val="000000"/>
              </a:solidFill>
              <a:ln w="9525">
                <a:noFill/>
                <a:round/>
                <a:headEnd/>
                <a:tailEnd/>
              </a:ln>
            </p:spPr>
            <p:txBody>
              <a:bodyPr/>
              <a:lstStyle/>
              <a:p>
                <a:endParaRPr lang="en-US"/>
              </a:p>
            </p:txBody>
          </p:sp>
          <p:sp>
            <p:nvSpPr>
              <p:cNvPr id="107720" name="Freeform 42"/>
              <p:cNvSpPr>
                <a:spLocks/>
              </p:cNvSpPr>
              <p:nvPr/>
            </p:nvSpPr>
            <p:spPr bwMode="auto">
              <a:xfrm>
                <a:off x="2087" y="3489"/>
                <a:ext cx="126" cy="108"/>
              </a:xfrm>
              <a:custGeom>
                <a:avLst/>
                <a:gdLst>
                  <a:gd name="T0" fmla="*/ 96 w 126"/>
                  <a:gd name="T1" fmla="*/ 2 h 108"/>
                  <a:gd name="T2" fmla="*/ 0 w 126"/>
                  <a:gd name="T3" fmla="*/ 42 h 108"/>
                  <a:gd name="T4" fmla="*/ 26 w 126"/>
                  <a:gd name="T5" fmla="*/ 108 h 108"/>
                  <a:gd name="T6" fmla="*/ 126 w 126"/>
                  <a:gd name="T7" fmla="*/ 66 h 108"/>
                  <a:gd name="T8" fmla="*/ 100 w 126"/>
                  <a:gd name="T9" fmla="*/ 0 h 108"/>
                  <a:gd name="T10" fmla="*/ 96 w 126"/>
                  <a:gd name="T11" fmla="*/ 2 h 108"/>
                  <a:gd name="T12" fmla="*/ 0 60000 65536"/>
                  <a:gd name="T13" fmla="*/ 0 60000 65536"/>
                  <a:gd name="T14" fmla="*/ 0 60000 65536"/>
                  <a:gd name="T15" fmla="*/ 0 60000 65536"/>
                  <a:gd name="T16" fmla="*/ 0 60000 65536"/>
                  <a:gd name="T17" fmla="*/ 0 60000 65536"/>
                  <a:gd name="T18" fmla="*/ 0 w 126"/>
                  <a:gd name="T19" fmla="*/ 0 h 108"/>
                  <a:gd name="T20" fmla="*/ 126 w 126"/>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126" h="108">
                    <a:moveTo>
                      <a:pt x="96" y="2"/>
                    </a:moveTo>
                    <a:lnTo>
                      <a:pt x="0" y="42"/>
                    </a:lnTo>
                    <a:lnTo>
                      <a:pt x="26" y="108"/>
                    </a:lnTo>
                    <a:lnTo>
                      <a:pt x="126" y="66"/>
                    </a:lnTo>
                    <a:lnTo>
                      <a:pt x="100" y="0"/>
                    </a:lnTo>
                    <a:lnTo>
                      <a:pt x="96" y="2"/>
                    </a:lnTo>
                    <a:close/>
                  </a:path>
                </a:pathLst>
              </a:custGeom>
              <a:solidFill>
                <a:srgbClr val="000000"/>
              </a:solidFill>
              <a:ln w="9525">
                <a:noFill/>
                <a:round/>
                <a:headEnd/>
                <a:tailEnd/>
              </a:ln>
            </p:spPr>
            <p:txBody>
              <a:bodyPr/>
              <a:lstStyle/>
              <a:p>
                <a:endParaRPr lang="en-US"/>
              </a:p>
            </p:txBody>
          </p:sp>
          <p:sp>
            <p:nvSpPr>
              <p:cNvPr id="107721" name="Freeform 43"/>
              <p:cNvSpPr>
                <a:spLocks/>
              </p:cNvSpPr>
              <p:nvPr/>
            </p:nvSpPr>
            <p:spPr bwMode="auto">
              <a:xfrm>
                <a:off x="2097" y="3501"/>
                <a:ext cx="106" cy="84"/>
              </a:xfrm>
              <a:custGeom>
                <a:avLst/>
                <a:gdLst>
                  <a:gd name="T0" fmla="*/ 86 w 106"/>
                  <a:gd name="T1" fmla="*/ 0 h 84"/>
                  <a:gd name="T2" fmla="*/ 86 w 106"/>
                  <a:gd name="T3" fmla="*/ 0 h 84"/>
                  <a:gd name="T4" fmla="*/ 106 w 106"/>
                  <a:gd name="T5" fmla="*/ 50 h 84"/>
                  <a:gd name="T6" fmla="*/ 106 w 106"/>
                  <a:gd name="T7" fmla="*/ 50 h 84"/>
                  <a:gd name="T8" fmla="*/ 22 w 106"/>
                  <a:gd name="T9" fmla="*/ 84 h 84"/>
                  <a:gd name="T10" fmla="*/ 22 w 106"/>
                  <a:gd name="T11" fmla="*/ 84 h 84"/>
                  <a:gd name="T12" fmla="*/ 0 w 106"/>
                  <a:gd name="T13" fmla="*/ 34 h 84"/>
                  <a:gd name="T14" fmla="*/ 0 w 106"/>
                  <a:gd name="T15" fmla="*/ 34 h 84"/>
                  <a:gd name="T16" fmla="*/ 86 w 106"/>
                  <a:gd name="T17" fmla="*/ 0 h 84"/>
                  <a:gd name="T18" fmla="*/ 86 w 106"/>
                  <a:gd name="T19" fmla="*/ 0 h 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84"/>
                  <a:gd name="T32" fmla="*/ 106 w 106"/>
                  <a:gd name="T33" fmla="*/ 84 h 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84">
                    <a:moveTo>
                      <a:pt x="86" y="0"/>
                    </a:moveTo>
                    <a:lnTo>
                      <a:pt x="86" y="0"/>
                    </a:lnTo>
                    <a:lnTo>
                      <a:pt x="106" y="50"/>
                    </a:lnTo>
                    <a:lnTo>
                      <a:pt x="22" y="84"/>
                    </a:lnTo>
                    <a:lnTo>
                      <a:pt x="0" y="34"/>
                    </a:lnTo>
                    <a:lnTo>
                      <a:pt x="86" y="0"/>
                    </a:lnTo>
                    <a:close/>
                  </a:path>
                </a:pathLst>
              </a:custGeom>
              <a:solidFill>
                <a:srgbClr val="FFFFFF"/>
              </a:solidFill>
              <a:ln w="9525">
                <a:noFill/>
                <a:round/>
                <a:headEnd/>
                <a:tailEnd/>
              </a:ln>
            </p:spPr>
            <p:txBody>
              <a:bodyPr/>
              <a:lstStyle/>
              <a:p>
                <a:endParaRPr lang="en-US"/>
              </a:p>
            </p:txBody>
          </p:sp>
          <p:sp>
            <p:nvSpPr>
              <p:cNvPr id="107722" name="Freeform 44"/>
              <p:cNvSpPr>
                <a:spLocks/>
              </p:cNvSpPr>
              <p:nvPr/>
            </p:nvSpPr>
            <p:spPr bwMode="auto">
              <a:xfrm>
                <a:off x="2119" y="3521"/>
                <a:ext cx="54" cy="26"/>
              </a:xfrm>
              <a:custGeom>
                <a:avLst/>
                <a:gdLst>
                  <a:gd name="T0" fmla="*/ 0 w 54"/>
                  <a:gd name="T1" fmla="*/ 22 h 26"/>
                  <a:gd name="T2" fmla="*/ 2 w 54"/>
                  <a:gd name="T3" fmla="*/ 26 h 26"/>
                  <a:gd name="T4" fmla="*/ 54 w 54"/>
                  <a:gd name="T5" fmla="*/ 4 h 26"/>
                  <a:gd name="T6" fmla="*/ 52 w 54"/>
                  <a:gd name="T7" fmla="*/ 0 h 26"/>
                  <a:gd name="T8" fmla="*/ 0 w 54"/>
                  <a:gd name="T9" fmla="*/ 22 h 26"/>
                  <a:gd name="T10" fmla="*/ 0 60000 65536"/>
                  <a:gd name="T11" fmla="*/ 0 60000 65536"/>
                  <a:gd name="T12" fmla="*/ 0 60000 65536"/>
                  <a:gd name="T13" fmla="*/ 0 60000 65536"/>
                  <a:gd name="T14" fmla="*/ 0 60000 65536"/>
                  <a:gd name="T15" fmla="*/ 0 w 54"/>
                  <a:gd name="T16" fmla="*/ 0 h 26"/>
                  <a:gd name="T17" fmla="*/ 54 w 54"/>
                  <a:gd name="T18" fmla="*/ 26 h 26"/>
                </a:gdLst>
                <a:ahLst/>
                <a:cxnLst>
                  <a:cxn ang="T10">
                    <a:pos x="T0" y="T1"/>
                  </a:cxn>
                  <a:cxn ang="T11">
                    <a:pos x="T2" y="T3"/>
                  </a:cxn>
                  <a:cxn ang="T12">
                    <a:pos x="T4" y="T5"/>
                  </a:cxn>
                  <a:cxn ang="T13">
                    <a:pos x="T6" y="T7"/>
                  </a:cxn>
                  <a:cxn ang="T14">
                    <a:pos x="T8" y="T9"/>
                  </a:cxn>
                </a:cxnLst>
                <a:rect l="T15" t="T16" r="T17" b="T18"/>
                <a:pathLst>
                  <a:path w="54" h="26">
                    <a:moveTo>
                      <a:pt x="0" y="22"/>
                    </a:moveTo>
                    <a:lnTo>
                      <a:pt x="2" y="26"/>
                    </a:lnTo>
                    <a:lnTo>
                      <a:pt x="54" y="4"/>
                    </a:lnTo>
                    <a:lnTo>
                      <a:pt x="52" y="0"/>
                    </a:lnTo>
                    <a:lnTo>
                      <a:pt x="0" y="22"/>
                    </a:lnTo>
                    <a:close/>
                  </a:path>
                </a:pathLst>
              </a:custGeom>
              <a:solidFill>
                <a:srgbClr val="000000"/>
              </a:solidFill>
              <a:ln w="9525">
                <a:noFill/>
                <a:round/>
                <a:headEnd/>
                <a:tailEnd/>
              </a:ln>
            </p:spPr>
            <p:txBody>
              <a:bodyPr/>
              <a:lstStyle/>
              <a:p>
                <a:endParaRPr lang="en-US"/>
              </a:p>
            </p:txBody>
          </p:sp>
          <p:sp>
            <p:nvSpPr>
              <p:cNvPr id="107723" name="Freeform 45"/>
              <p:cNvSpPr>
                <a:spLocks/>
              </p:cNvSpPr>
              <p:nvPr/>
            </p:nvSpPr>
            <p:spPr bwMode="auto">
              <a:xfrm>
                <a:off x="2125" y="3533"/>
                <a:ext cx="52" cy="24"/>
              </a:xfrm>
              <a:custGeom>
                <a:avLst/>
                <a:gdLst>
                  <a:gd name="T0" fmla="*/ 0 w 52"/>
                  <a:gd name="T1" fmla="*/ 20 h 24"/>
                  <a:gd name="T2" fmla="*/ 0 w 52"/>
                  <a:gd name="T3" fmla="*/ 24 h 24"/>
                  <a:gd name="T4" fmla="*/ 52 w 52"/>
                  <a:gd name="T5" fmla="*/ 4 h 24"/>
                  <a:gd name="T6" fmla="*/ 50 w 52"/>
                  <a:gd name="T7" fmla="*/ 0 h 24"/>
                  <a:gd name="T8" fmla="*/ 0 w 52"/>
                  <a:gd name="T9" fmla="*/ 20 h 24"/>
                  <a:gd name="T10" fmla="*/ 0 60000 65536"/>
                  <a:gd name="T11" fmla="*/ 0 60000 65536"/>
                  <a:gd name="T12" fmla="*/ 0 60000 65536"/>
                  <a:gd name="T13" fmla="*/ 0 60000 65536"/>
                  <a:gd name="T14" fmla="*/ 0 60000 65536"/>
                  <a:gd name="T15" fmla="*/ 0 w 52"/>
                  <a:gd name="T16" fmla="*/ 0 h 24"/>
                  <a:gd name="T17" fmla="*/ 52 w 52"/>
                  <a:gd name="T18" fmla="*/ 24 h 24"/>
                </a:gdLst>
                <a:ahLst/>
                <a:cxnLst>
                  <a:cxn ang="T10">
                    <a:pos x="T0" y="T1"/>
                  </a:cxn>
                  <a:cxn ang="T11">
                    <a:pos x="T2" y="T3"/>
                  </a:cxn>
                  <a:cxn ang="T12">
                    <a:pos x="T4" y="T5"/>
                  </a:cxn>
                  <a:cxn ang="T13">
                    <a:pos x="T6" y="T7"/>
                  </a:cxn>
                  <a:cxn ang="T14">
                    <a:pos x="T8" y="T9"/>
                  </a:cxn>
                </a:cxnLst>
                <a:rect l="T15" t="T16" r="T17" b="T18"/>
                <a:pathLst>
                  <a:path w="52" h="24">
                    <a:moveTo>
                      <a:pt x="0" y="20"/>
                    </a:moveTo>
                    <a:lnTo>
                      <a:pt x="0" y="24"/>
                    </a:lnTo>
                    <a:lnTo>
                      <a:pt x="52" y="4"/>
                    </a:lnTo>
                    <a:lnTo>
                      <a:pt x="50" y="0"/>
                    </a:lnTo>
                    <a:lnTo>
                      <a:pt x="0" y="20"/>
                    </a:lnTo>
                    <a:close/>
                  </a:path>
                </a:pathLst>
              </a:custGeom>
              <a:solidFill>
                <a:srgbClr val="000000"/>
              </a:solidFill>
              <a:ln w="9525">
                <a:noFill/>
                <a:round/>
                <a:headEnd/>
                <a:tailEnd/>
              </a:ln>
            </p:spPr>
            <p:txBody>
              <a:bodyPr/>
              <a:lstStyle/>
              <a:p>
                <a:endParaRPr lang="en-US"/>
              </a:p>
            </p:txBody>
          </p:sp>
          <p:sp>
            <p:nvSpPr>
              <p:cNvPr id="107724" name="Freeform 46"/>
              <p:cNvSpPr>
                <a:spLocks/>
              </p:cNvSpPr>
              <p:nvPr/>
            </p:nvSpPr>
            <p:spPr bwMode="auto">
              <a:xfrm>
                <a:off x="2129" y="3545"/>
                <a:ext cx="54" cy="24"/>
              </a:xfrm>
              <a:custGeom>
                <a:avLst/>
                <a:gdLst>
                  <a:gd name="T0" fmla="*/ 0 w 54"/>
                  <a:gd name="T1" fmla="*/ 20 h 24"/>
                  <a:gd name="T2" fmla="*/ 2 w 54"/>
                  <a:gd name="T3" fmla="*/ 24 h 24"/>
                  <a:gd name="T4" fmla="*/ 54 w 54"/>
                  <a:gd name="T5" fmla="*/ 4 h 24"/>
                  <a:gd name="T6" fmla="*/ 52 w 54"/>
                  <a:gd name="T7" fmla="*/ 0 h 24"/>
                  <a:gd name="T8" fmla="*/ 0 w 54"/>
                  <a:gd name="T9" fmla="*/ 20 h 24"/>
                  <a:gd name="T10" fmla="*/ 0 60000 65536"/>
                  <a:gd name="T11" fmla="*/ 0 60000 65536"/>
                  <a:gd name="T12" fmla="*/ 0 60000 65536"/>
                  <a:gd name="T13" fmla="*/ 0 60000 65536"/>
                  <a:gd name="T14" fmla="*/ 0 60000 65536"/>
                  <a:gd name="T15" fmla="*/ 0 w 54"/>
                  <a:gd name="T16" fmla="*/ 0 h 24"/>
                  <a:gd name="T17" fmla="*/ 54 w 54"/>
                  <a:gd name="T18" fmla="*/ 24 h 24"/>
                </a:gdLst>
                <a:ahLst/>
                <a:cxnLst>
                  <a:cxn ang="T10">
                    <a:pos x="T0" y="T1"/>
                  </a:cxn>
                  <a:cxn ang="T11">
                    <a:pos x="T2" y="T3"/>
                  </a:cxn>
                  <a:cxn ang="T12">
                    <a:pos x="T4" y="T5"/>
                  </a:cxn>
                  <a:cxn ang="T13">
                    <a:pos x="T6" y="T7"/>
                  </a:cxn>
                  <a:cxn ang="T14">
                    <a:pos x="T8" y="T9"/>
                  </a:cxn>
                </a:cxnLst>
                <a:rect l="T15" t="T16" r="T17" b="T18"/>
                <a:pathLst>
                  <a:path w="54" h="24">
                    <a:moveTo>
                      <a:pt x="0" y="20"/>
                    </a:moveTo>
                    <a:lnTo>
                      <a:pt x="2" y="24"/>
                    </a:lnTo>
                    <a:lnTo>
                      <a:pt x="54" y="4"/>
                    </a:lnTo>
                    <a:lnTo>
                      <a:pt x="52" y="0"/>
                    </a:lnTo>
                    <a:lnTo>
                      <a:pt x="0" y="20"/>
                    </a:lnTo>
                    <a:close/>
                  </a:path>
                </a:pathLst>
              </a:custGeom>
              <a:solidFill>
                <a:srgbClr val="000000"/>
              </a:solidFill>
              <a:ln w="9525">
                <a:noFill/>
                <a:round/>
                <a:headEnd/>
                <a:tailEnd/>
              </a:ln>
            </p:spPr>
            <p:txBody>
              <a:bodyPr/>
              <a:lstStyle/>
              <a:p>
                <a:endParaRPr lang="en-US"/>
              </a:p>
            </p:txBody>
          </p:sp>
        </p:grpSp>
        <p:grpSp>
          <p:nvGrpSpPr>
            <p:cNvPr id="107532" name="Group 47"/>
            <p:cNvGrpSpPr>
              <a:grpSpLocks/>
            </p:cNvGrpSpPr>
            <p:nvPr/>
          </p:nvGrpSpPr>
          <p:grpSpPr bwMode="auto">
            <a:xfrm>
              <a:off x="1876" y="3116"/>
              <a:ext cx="191" cy="245"/>
              <a:chOff x="2043" y="3287"/>
              <a:chExt cx="370" cy="436"/>
            </a:xfrm>
          </p:grpSpPr>
          <p:sp>
            <p:nvSpPr>
              <p:cNvPr id="107687" name="Freeform 48"/>
              <p:cNvSpPr>
                <a:spLocks/>
              </p:cNvSpPr>
              <p:nvPr/>
            </p:nvSpPr>
            <p:spPr bwMode="auto">
              <a:xfrm>
                <a:off x="2043" y="3287"/>
                <a:ext cx="370" cy="436"/>
              </a:xfrm>
              <a:custGeom>
                <a:avLst/>
                <a:gdLst>
                  <a:gd name="T0" fmla="*/ 324 w 370"/>
                  <a:gd name="T1" fmla="*/ 70 h 436"/>
                  <a:gd name="T2" fmla="*/ 324 w 370"/>
                  <a:gd name="T3" fmla="*/ 70 h 436"/>
                  <a:gd name="T4" fmla="*/ 370 w 370"/>
                  <a:gd name="T5" fmla="*/ 92 h 436"/>
                  <a:gd name="T6" fmla="*/ 370 w 370"/>
                  <a:gd name="T7" fmla="*/ 342 h 436"/>
                  <a:gd name="T8" fmla="*/ 184 w 370"/>
                  <a:gd name="T9" fmla="*/ 436 h 436"/>
                  <a:gd name="T10" fmla="*/ 0 w 370"/>
                  <a:gd name="T11" fmla="*/ 342 h 436"/>
                  <a:gd name="T12" fmla="*/ 0 w 370"/>
                  <a:gd name="T13" fmla="*/ 92 h 436"/>
                  <a:gd name="T14" fmla="*/ 0 w 370"/>
                  <a:gd name="T15" fmla="*/ 92 h 436"/>
                  <a:gd name="T16" fmla="*/ 44 w 370"/>
                  <a:gd name="T17" fmla="*/ 70 h 436"/>
                  <a:gd name="T18" fmla="*/ 152 w 370"/>
                  <a:gd name="T19" fmla="*/ 16 h 436"/>
                  <a:gd name="T20" fmla="*/ 152 w 370"/>
                  <a:gd name="T21" fmla="*/ 16 h 436"/>
                  <a:gd name="T22" fmla="*/ 184 w 370"/>
                  <a:gd name="T23" fmla="*/ 0 h 436"/>
                  <a:gd name="T24" fmla="*/ 184 w 370"/>
                  <a:gd name="T25" fmla="*/ 0 h 436"/>
                  <a:gd name="T26" fmla="*/ 216 w 370"/>
                  <a:gd name="T27" fmla="*/ 16 h 436"/>
                  <a:gd name="T28" fmla="*/ 324 w 370"/>
                  <a:gd name="T29" fmla="*/ 70 h 4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0"/>
                  <a:gd name="T46" fmla="*/ 0 h 436"/>
                  <a:gd name="T47" fmla="*/ 370 w 370"/>
                  <a:gd name="T48" fmla="*/ 436 h 4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0" h="436">
                    <a:moveTo>
                      <a:pt x="324" y="70"/>
                    </a:moveTo>
                    <a:lnTo>
                      <a:pt x="324" y="70"/>
                    </a:lnTo>
                    <a:lnTo>
                      <a:pt x="370" y="92"/>
                    </a:lnTo>
                    <a:lnTo>
                      <a:pt x="370" y="342"/>
                    </a:lnTo>
                    <a:lnTo>
                      <a:pt x="184" y="436"/>
                    </a:lnTo>
                    <a:lnTo>
                      <a:pt x="0" y="342"/>
                    </a:lnTo>
                    <a:lnTo>
                      <a:pt x="0" y="92"/>
                    </a:lnTo>
                    <a:lnTo>
                      <a:pt x="44" y="70"/>
                    </a:lnTo>
                    <a:lnTo>
                      <a:pt x="152" y="16"/>
                    </a:lnTo>
                    <a:lnTo>
                      <a:pt x="184" y="0"/>
                    </a:lnTo>
                    <a:lnTo>
                      <a:pt x="216" y="16"/>
                    </a:lnTo>
                    <a:lnTo>
                      <a:pt x="324" y="70"/>
                    </a:lnTo>
                    <a:close/>
                  </a:path>
                </a:pathLst>
              </a:custGeom>
              <a:solidFill>
                <a:srgbClr val="FFFFFF"/>
              </a:solidFill>
              <a:ln w="9525">
                <a:noFill/>
                <a:round/>
                <a:headEnd/>
                <a:tailEnd/>
              </a:ln>
            </p:spPr>
            <p:txBody>
              <a:bodyPr/>
              <a:lstStyle/>
              <a:p>
                <a:endParaRPr lang="en-US"/>
              </a:p>
            </p:txBody>
          </p:sp>
          <p:sp>
            <p:nvSpPr>
              <p:cNvPr id="107688" name="Freeform 49"/>
              <p:cNvSpPr>
                <a:spLocks/>
              </p:cNvSpPr>
              <p:nvPr/>
            </p:nvSpPr>
            <p:spPr bwMode="auto">
              <a:xfrm>
                <a:off x="2087" y="3327"/>
                <a:ext cx="282" cy="140"/>
              </a:xfrm>
              <a:custGeom>
                <a:avLst/>
                <a:gdLst>
                  <a:gd name="T0" fmla="*/ 282 w 282"/>
                  <a:gd name="T1" fmla="*/ 70 h 140"/>
                  <a:gd name="T2" fmla="*/ 282 w 282"/>
                  <a:gd name="T3" fmla="*/ 70 h 140"/>
                  <a:gd name="T4" fmla="*/ 140 w 282"/>
                  <a:gd name="T5" fmla="*/ 0 h 140"/>
                  <a:gd name="T6" fmla="*/ 140 w 282"/>
                  <a:gd name="T7" fmla="*/ 0 h 140"/>
                  <a:gd name="T8" fmla="*/ 0 w 282"/>
                  <a:gd name="T9" fmla="*/ 70 h 140"/>
                  <a:gd name="T10" fmla="*/ 0 w 282"/>
                  <a:gd name="T11" fmla="*/ 70 h 140"/>
                  <a:gd name="T12" fmla="*/ 140 w 282"/>
                  <a:gd name="T13" fmla="*/ 140 h 140"/>
                  <a:gd name="T14" fmla="*/ 140 w 282"/>
                  <a:gd name="T15" fmla="*/ 140 h 140"/>
                  <a:gd name="T16" fmla="*/ 282 w 282"/>
                  <a:gd name="T17" fmla="*/ 70 h 140"/>
                  <a:gd name="T18" fmla="*/ 282 w 282"/>
                  <a:gd name="T19" fmla="*/ 70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2"/>
                  <a:gd name="T31" fmla="*/ 0 h 140"/>
                  <a:gd name="T32" fmla="*/ 282 w 282"/>
                  <a:gd name="T33" fmla="*/ 140 h 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2" h="140">
                    <a:moveTo>
                      <a:pt x="282" y="70"/>
                    </a:moveTo>
                    <a:lnTo>
                      <a:pt x="282" y="70"/>
                    </a:lnTo>
                    <a:lnTo>
                      <a:pt x="140" y="0"/>
                    </a:lnTo>
                    <a:lnTo>
                      <a:pt x="0" y="70"/>
                    </a:lnTo>
                    <a:lnTo>
                      <a:pt x="140" y="140"/>
                    </a:lnTo>
                    <a:lnTo>
                      <a:pt x="282" y="70"/>
                    </a:lnTo>
                    <a:close/>
                  </a:path>
                </a:pathLst>
              </a:custGeom>
              <a:solidFill>
                <a:srgbClr val="BFCBE2"/>
              </a:solidFill>
              <a:ln w="9525">
                <a:noFill/>
                <a:round/>
                <a:headEnd/>
                <a:tailEnd/>
              </a:ln>
            </p:spPr>
            <p:txBody>
              <a:bodyPr/>
              <a:lstStyle/>
              <a:p>
                <a:endParaRPr lang="en-US"/>
              </a:p>
            </p:txBody>
          </p:sp>
          <p:sp>
            <p:nvSpPr>
              <p:cNvPr id="107689" name="Freeform 50"/>
              <p:cNvSpPr>
                <a:spLocks/>
              </p:cNvSpPr>
              <p:nvPr/>
            </p:nvSpPr>
            <p:spPr bwMode="auto">
              <a:xfrm>
                <a:off x="2079" y="3407"/>
                <a:ext cx="142" cy="272"/>
              </a:xfrm>
              <a:custGeom>
                <a:avLst/>
                <a:gdLst>
                  <a:gd name="T0" fmla="*/ 0 w 142"/>
                  <a:gd name="T1" fmla="*/ 0 h 272"/>
                  <a:gd name="T2" fmla="*/ 0 w 142"/>
                  <a:gd name="T3" fmla="*/ 0 h 272"/>
                  <a:gd name="T4" fmla="*/ 0 w 142"/>
                  <a:gd name="T5" fmla="*/ 200 h 272"/>
                  <a:gd name="T6" fmla="*/ 0 w 142"/>
                  <a:gd name="T7" fmla="*/ 200 h 272"/>
                  <a:gd name="T8" fmla="*/ 142 w 142"/>
                  <a:gd name="T9" fmla="*/ 272 h 272"/>
                  <a:gd name="T10" fmla="*/ 142 w 142"/>
                  <a:gd name="T11" fmla="*/ 72 h 272"/>
                  <a:gd name="T12" fmla="*/ 0 w 142"/>
                  <a:gd name="T13" fmla="*/ 0 h 272"/>
                  <a:gd name="T14" fmla="*/ 0 60000 65536"/>
                  <a:gd name="T15" fmla="*/ 0 60000 65536"/>
                  <a:gd name="T16" fmla="*/ 0 60000 65536"/>
                  <a:gd name="T17" fmla="*/ 0 60000 65536"/>
                  <a:gd name="T18" fmla="*/ 0 60000 65536"/>
                  <a:gd name="T19" fmla="*/ 0 60000 65536"/>
                  <a:gd name="T20" fmla="*/ 0 60000 65536"/>
                  <a:gd name="T21" fmla="*/ 0 w 142"/>
                  <a:gd name="T22" fmla="*/ 0 h 272"/>
                  <a:gd name="T23" fmla="*/ 142 w 142"/>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272">
                    <a:moveTo>
                      <a:pt x="0" y="0"/>
                    </a:moveTo>
                    <a:lnTo>
                      <a:pt x="0" y="0"/>
                    </a:lnTo>
                    <a:lnTo>
                      <a:pt x="0" y="200"/>
                    </a:lnTo>
                    <a:lnTo>
                      <a:pt x="142" y="272"/>
                    </a:lnTo>
                    <a:lnTo>
                      <a:pt x="142" y="72"/>
                    </a:lnTo>
                    <a:lnTo>
                      <a:pt x="0" y="0"/>
                    </a:lnTo>
                    <a:close/>
                  </a:path>
                </a:pathLst>
              </a:custGeom>
              <a:solidFill>
                <a:srgbClr val="BFCBE2"/>
              </a:solidFill>
              <a:ln w="9525">
                <a:noFill/>
                <a:round/>
                <a:headEnd/>
                <a:tailEnd/>
              </a:ln>
            </p:spPr>
            <p:txBody>
              <a:bodyPr/>
              <a:lstStyle/>
              <a:p>
                <a:endParaRPr lang="en-US"/>
              </a:p>
            </p:txBody>
          </p:sp>
          <p:sp>
            <p:nvSpPr>
              <p:cNvPr id="107690" name="Freeform 51"/>
              <p:cNvSpPr>
                <a:spLocks/>
              </p:cNvSpPr>
              <p:nvPr/>
            </p:nvSpPr>
            <p:spPr bwMode="auto">
              <a:xfrm>
                <a:off x="2235" y="3407"/>
                <a:ext cx="142" cy="272"/>
              </a:xfrm>
              <a:custGeom>
                <a:avLst/>
                <a:gdLst>
                  <a:gd name="T0" fmla="*/ 0 w 142"/>
                  <a:gd name="T1" fmla="*/ 272 h 272"/>
                  <a:gd name="T2" fmla="*/ 0 w 142"/>
                  <a:gd name="T3" fmla="*/ 272 h 272"/>
                  <a:gd name="T4" fmla="*/ 142 w 142"/>
                  <a:gd name="T5" fmla="*/ 200 h 272"/>
                  <a:gd name="T6" fmla="*/ 142 w 142"/>
                  <a:gd name="T7" fmla="*/ 200 h 272"/>
                  <a:gd name="T8" fmla="*/ 142 w 142"/>
                  <a:gd name="T9" fmla="*/ 0 h 272"/>
                  <a:gd name="T10" fmla="*/ 0 w 142"/>
                  <a:gd name="T11" fmla="*/ 72 h 272"/>
                  <a:gd name="T12" fmla="*/ 0 w 142"/>
                  <a:gd name="T13" fmla="*/ 272 h 272"/>
                  <a:gd name="T14" fmla="*/ 0 60000 65536"/>
                  <a:gd name="T15" fmla="*/ 0 60000 65536"/>
                  <a:gd name="T16" fmla="*/ 0 60000 65536"/>
                  <a:gd name="T17" fmla="*/ 0 60000 65536"/>
                  <a:gd name="T18" fmla="*/ 0 60000 65536"/>
                  <a:gd name="T19" fmla="*/ 0 60000 65536"/>
                  <a:gd name="T20" fmla="*/ 0 60000 65536"/>
                  <a:gd name="T21" fmla="*/ 0 w 142"/>
                  <a:gd name="T22" fmla="*/ 0 h 272"/>
                  <a:gd name="T23" fmla="*/ 142 w 142"/>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272">
                    <a:moveTo>
                      <a:pt x="0" y="272"/>
                    </a:moveTo>
                    <a:lnTo>
                      <a:pt x="0" y="272"/>
                    </a:lnTo>
                    <a:lnTo>
                      <a:pt x="142" y="200"/>
                    </a:lnTo>
                    <a:lnTo>
                      <a:pt x="142" y="0"/>
                    </a:lnTo>
                    <a:lnTo>
                      <a:pt x="0" y="72"/>
                    </a:lnTo>
                    <a:lnTo>
                      <a:pt x="0" y="272"/>
                    </a:lnTo>
                    <a:close/>
                  </a:path>
                </a:pathLst>
              </a:custGeom>
              <a:solidFill>
                <a:srgbClr val="BFCBE2"/>
              </a:solidFill>
              <a:ln w="9525">
                <a:noFill/>
                <a:round/>
                <a:headEnd/>
                <a:tailEnd/>
              </a:ln>
            </p:spPr>
            <p:txBody>
              <a:bodyPr/>
              <a:lstStyle/>
              <a:p>
                <a:endParaRPr lang="en-US"/>
              </a:p>
            </p:txBody>
          </p:sp>
          <p:sp>
            <p:nvSpPr>
              <p:cNvPr id="107691" name="Freeform 52"/>
              <p:cNvSpPr>
                <a:spLocks/>
              </p:cNvSpPr>
              <p:nvPr/>
            </p:nvSpPr>
            <p:spPr bwMode="auto">
              <a:xfrm>
                <a:off x="2079" y="3407"/>
                <a:ext cx="142" cy="272"/>
              </a:xfrm>
              <a:custGeom>
                <a:avLst/>
                <a:gdLst>
                  <a:gd name="T0" fmla="*/ 0 w 142"/>
                  <a:gd name="T1" fmla="*/ 200 h 272"/>
                  <a:gd name="T2" fmla="*/ 0 w 142"/>
                  <a:gd name="T3" fmla="*/ 200 h 272"/>
                  <a:gd name="T4" fmla="*/ 0 w 142"/>
                  <a:gd name="T5" fmla="*/ 0 h 272"/>
                  <a:gd name="T6" fmla="*/ 142 w 142"/>
                  <a:gd name="T7" fmla="*/ 72 h 272"/>
                  <a:gd name="T8" fmla="*/ 142 w 142"/>
                  <a:gd name="T9" fmla="*/ 272 h 272"/>
                  <a:gd name="T10" fmla="*/ 142 w 142"/>
                  <a:gd name="T11" fmla="*/ 272 h 272"/>
                  <a:gd name="T12" fmla="*/ 0 w 142"/>
                  <a:gd name="T13" fmla="*/ 200 h 272"/>
                  <a:gd name="T14" fmla="*/ 0 w 142"/>
                  <a:gd name="T15" fmla="*/ 200 h 272"/>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272"/>
                  <a:gd name="T26" fmla="*/ 142 w 142"/>
                  <a:gd name="T27" fmla="*/ 272 h 2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272">
                    <a:moveTo>
                      <a:pt x="0" y="200"/>
                    </a:moveTo>
                    <a:lnTo>
                      <a:pt x="0" y="200"/>
                    </a:lnTo>
                    <a:lnTo>
                      <a:pt x="0" y="0"/>
                    </a:lnTo>
                    <a:lnTo>
                      <a:pt x="142" y="72"/>
                    </a:lnTo>
                    <a:lnTo>
                      <a:pt x="142" y="272"/>
                    </a:lnTo>
                    <a:lnTo>
                      <a:pt x="0" y="200"/>
                    </a:lnTo>
                    <a:close/>
                  </a:path>
                </a:pathLst>
              </a:custGeom>
              <a:solidFill>
                <a:srgbClr val="BFCBE2"/>
              </a:solidFill>
              <a:ln w="9525">
                <a:noFill/>
                <a:round/>
                <a:headEnd/>
                <a:tailEnd/>
              </a:ln>
            </p:spPr>
            <p:txBody>
              <a:bodyPr/>
              <a:lstStyle/>
              <a:p>
                <a:endParaRPr lang="en-US"/>
              </a:p>
            </p:txBody>
          </p:sp>
          <p:sp>
            <p:nvSpPr>
              <p:cNvPr id="107692" name="Freeform 53"/>
              <p:cNvSpPr>
                <a:spLocks/>
              </p:cNvSpPr>
              <p:nvPr/>
            </p:nvSpPr>
            <p:spPr bwMode="auto">
              <a:xfrm>
                <a:off x="2235" y="3407"/>
                <a:ext cx="142" cy="272"/>
              </a:xfrm>
              <a:custGeom>
                <a:avLst/>
                <a:gdLst>
                  <a:gd name="T0" fmla="*/ 142 w 142"/>
                  <a:gd name="T1" fmla="*/ 200 h 272"/>
                  <a:gd name="T2" fmla="*/ 142 w 142"/>
                  <a:gd name="T3" fmla="*/ 200 h 272"/>
                  <a:gd name="T4" fmla="*/ 0 w 142"/>
                  <a:gd name="T5" fmla="*/ 272 h 272"/>
                  <a:gd name="T6" fmla="*/ 0 w 142"/>
                  <a:gd name="T7" fmla="*/ 72 h 272"/>
                  <a:gd name="T8" fmla="*/ 142 w 142"/>
                  <a:gd name="T9" fmla="*/ 0 h 272"/>
                  <a:gd name="T10" fmla="*/ 142 w 142"/>
                  <a:gd name="T11" fmla="*/ 0 h 272"/>
                  <a:gd name="T12" fmla="*/ 142 w 142"/>
                  <a:gd name="T13" fmla="*/ 200 h 272"/>
                  <a:gd name="T14" fmla="*/ 142 w 142"/>
                  <a:gd name="T15" fmla="*/ 200 h 272"/>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272"/>
                  <a:gd name="T26" fmla="*/ 142 w 142"/>
                  <a:gd name="T27" fmla="*/ 272 h 2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272">
                    <a:moveTo>
                      <a:pt x="142" y="200"/>
                    </a:moveTo>
                    <a:lnTo>
                      <a:pt x="142" y="200"/>
                    </a:lnTo>
                    <a:lnTo>
                      <a:pt x="0" y="272"/>
                    </a:lnTo>
                    <a:lnTo>
                      <a:pt x="0" y="72"/>
                    </a:lnTo>
                    <a:lnTo>
                      <a:pt x="142" y="0"/>
                    </a:lnTo>
                    <a:lnTo>
                      <a:pt x="142" y="200"/>
                    </a:lnTo>
                    <a:close/>
                  </a:path>
                </a:pathLst>
              </a:custGeom>
              <a:solidFill>
                <a:srgbClr val="BFCBE2"/>
              </a:solidFill>
              <a:ln w="9525">
                <a:noFill/>
                <a:round/>
                <a:headEnd/>
                <a:tailEnd/>
              </a:ln>
            </p:spPr>
            <p:txBody>
              <a:bodyPr/>
              <a:lstStyle/>
              <a:p>
                <a:endParaRPr lang="en-US"/>
              </a:p>
            </p:txBody>
          </p:sp>
          <p:sp>
            <p:nvSpPr>
              <p:cNvPr id="107693" name="Freeform 54"/>
              <p:cNvSpPr>
                <a:spLocks/>
              </p:cNvSpPr>
              <p:nvPr/>
            </p:nvSpPr>
            <p:spPr bwMode="auto">
              <a:xfrm>
                <a:off x="2061" y="3307"/>
                <a:ext cx="334" cy="396"/>
              </a:xfrm>
              <a:custGeom>
                <a:avLst/>
                <a:gdLst>
                  <a:gd name="T0" fmla="*/ 200 w 334"/>
                  <a:gd name="T1" fmla="*/ 16 h 396"/>
                  <a:gd name="T2" fmla="*/ 166 w 334"/>
                  <a:gd name="T3" fmla="*/ 0 h 396"/>
                  <a:gd name="T4" fmla="*/ 164 w 334"/>
                  <a:gd name="T5" fmla="*/ 2 h 396"/>
                  <a:gd name="T6" fmla="*/ 132 w 334"/>
                  <a:gd name="T7" fmla="*/ 18 h 396"/>
                  <a:gd name="T8" fmla="*/ 84 w 334"/>
                  <a:gd name="T9" fmla="*/ 42 h 396"/>
                  <a:gd name="T10" fmla="*/ 0 w 334"/>
                  <a:gd name="T11" fmla="*/ 84 h 396"/>
                  <a:gd name="T12" fmla="*/ 0 w 334"/>
                  <a:gd name="T13" fmla="*/ 312 h 396"/>
                  <a:gd name="T14" fmla="*/ 166 w 334"/>
                  <a:gd name="T15" fmla="*/ 396 h 396"/>
                  <a:gd name="T16" fmla="*/ 334 w 334"/>
                  <a:gd name="T17" fmla="*/ 312 h 396"/>
                  <a:gd name="T18" fmla="*/ 334 w 334"/>
                  <a:gd name="T19" fmla="*/ 84 h 396"/>
                  <a:gd name="T20" fmla="*/ 250 w 334"/>
                  <a:gd name="T21" fmla="*/ 42 h 396"/>
                  <a:gd name="T22" fmla="*/ 200 w 334"/>
                  <a:gd name="T23" fmla="*/ 16 h 3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4"/>
                  <a:gd name="T37" fmla="*/ 0 h 396"/>
                  <a:gd name="T38" fmla="*/ 334 w 334"/>
                  <a:gd name="T39" fmla="*/ 396 h 3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4" h="396">
                    <a:moveTo>
                      <a:pt x="200" y="16"/>
                    </a:moveTo>
                    <a:lnTo>
                      <a:pt x="166" y="0"/>
                    </a:lnTo>
                    <a:lnTo>
                      <a:pt x="164" y="2"/>
                    </a:lnTo>
                    <a:lnTo>
                      <a:pt x="132" y="18"/>
                    </a:lnTo>
                    <a:lnTo>
                      <a:pt x="84" y="42"/>
                    </a:lnTo>
                    <a:lnTo>
                      <a:pt x="0" y="84"/>
                    </a:lnTo>
                    <a:lnTo>
                      <a:pt x="0" y="312"/>
                    </a:lnTo>
                    <a:lnTo>
                      <a:pt x="166" y="396"/>
                    </a:lnTo>
                    <a:lnTo>
                      <a:pt x="334" y="312"/>
                    </a:lnTo>
                    <a:lnTo>
                      <a:pt x="334" y="84"/>
                    </a:lnTo>
                    <a:lnTo>
                      <a:pt x="250" y="42"/>
                    </a:lnTo>
                    <a:lnTo>
                      <a:pt x="200" y="16"/>
                    </a:lnTo>
                    <a:close/>
                  </a:path>
                </a:pathLst>
              </a:custGeom>
              <a:solidFill>
                <a:srgbClr val="000000"/>
              </a:solidFill>
              <a:ln w="9525">
                <a:noFill/>
                <a:round/>
                <a:headEnd/>
                <a:tailEnd/>
              </a:ln>
            </p:spPr>
            <p:txBody>
              <a:bodyPr/>
              <a:lstStyle/>
              <a:p>
                <a:endParaRPr lang="en-US"/>
              </a:p>
            </p:txBody>
          </p:sp>
          <p:sp>
            <p:nvSpPr>
              <p:cNvPr id="107694" name="Freeform 55"/>
              <p:cNvSpPr>
                <a:spLocks/>
              </p:cNvSpPr>
              <p:nvPr/>
            </p:nvSpPr>
            <p:spPr bwMode="auto">
              <a:xfrm>
                <a:off x="2079" y="3407"/>
                <a:ext cx="142" cy="272"/>
              </a:xfrm>
              <a:custGeom>
                <a:avLst/>
                <a:gdLst>
                  <a:gd name="T0" fmla="*/ 142 w 142"/>
                  <a:gd name="T1" fmla="*/ 272 h 272"/>
                  <a:gd name="T2" fmla="*/ 142 w 142"/>
                  <a:gd name="T3" fmla="*/ 272 h 272"/>
                  <a:gd name="T4" fmla="*/ 0 w 142"/>
                  <a:gd name="T5" fmla="*/ 200 h 272"/>
                  <a:gd name="T6" fmla="*/ 0 w 142"/>
                  <a:gd name="T7" fmla="*/ 200 h 272"/>
                  <a:gd name="T8" fmla="*/ 0 w 142"/>
                  <a:gd name="T9" fmla="*/ 0 h 272"/>
                  <a:gd name="T10" fmla="*/ 142 w 142"/>
                  <a:gd name="T11" fmla="*/ 72 h 272"/>
                  <a:gd name="T12" fmla="*/ 142 w 142"/>
                  <a:gd name="T13" fmla="*/ 272 h 272"/>
                  <a:gd name="T14" fmla="*/ 0 60000 65536"/>
                  <a:gd name="T15" fmla="*/ 0 60000 65536"/>
                  <a:gd name="T16" fmla="*/ 0 60000 65536"/>
                  <a:gd name="T17" fmla="*/ 0 60000 65536"/>
                  <a:gd name="T18" fmla="*/ 0 60000 65536"/>
                  <a:gd name="T19" fmla="*/ 0 60000 65536"/>
                  <a:gd name="T20" fmla="*/ 0 60000 65536"/>
                  <a:gd name="T21" fmla="*/ 0 w 142"/>
                  <a:gd name="T22" fmla="*/ 0 h 272"/>
                  <a:gd name="T23" fmla="*/ 142 w 142"/>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272">
                    <a:moveTo>
                      <a:pt x="142" y="272"/>
                    </a:moveTo>
                    <a:lnTo>
                      <a:pt x="142" y="272"/>
                    </a:lnTo>
                    <a:lnTo>
                      <a:pt x="0" y="200"/>
                    </a:lnTo>
                    <a:lnTo>
                      <a:pt x="0" y="0"/>
                    </a:lnTo>
                    <a:lnTo>
                      <a:pt x="142" y="72"/>
                    </a:lnTo>
                    <a:lnTo>
                      <a:pt x="142" y="272"/>
                    </a:lnTo>
                    <a:close/>
                  </a:path>
                </a:pathLst>
              </a:custGeom>
              <a:solidFill>
                <a:srgbClr val="F9B410"/>
              </a:solidFill>
              <a:ln w="9525">
                <a:noFill/>
                <a:round/>
                <a:headEnd/>
                <a:tailEnd/>
              </a:ln>
            </p:spPr>
            <p:txBody>
              <a:bodyPr/>
              <a:lstStyle/>
              <a:p>
                <a:endParaRPr lang="en-US"/>
              </a:p>
            </p:txBody>
          </p:sp>
          <p:sp>
            <p:nvSpPr>
              <p:cNvPr id="107695" name="Freeform 56"/>
              <p:cNvSpPr>
                <a:spLocks/>
              </p:cNvSpPr>
              <p:nvPr/>
            </p:nvSpPr>
            <p:spPr bwMode="auto">
              <a:xfrm>
                <a:off x="2079" y="3407"/>
                <a:ext cx="142" cy="206"/>
              </a:xfrm>
              <a:custGeom>
                <a:avLst/>
                <a:gdLst>
                  <a:gd name="T0" fmla="*/ 8 w 142"/>
                  <a:gd name="T1" fmla="*/ 16 h 206"/>
                  <a:gd name="T2" fmla="*/ 142 w 142"/>
                  <a:gd name="T3" fmla="*/ 82 h 206"/>
                  <a:gd name="T4" fmla="*/ 142 w 142"/>
                  <a:gd name="T5" fmla="*/ 72 h 206"/>
                  <a:gd name="T6" fmla="*/ 0 w 142"/>
                  <a:gd name="T7" fmla="*/ 0 h 206"/>
                  <a:gd name="T8" fmla="*/ 0 w 142"/>
                  <a:gd name="T9" fmla="*/ 0 h 206"/>
                  <a:gd name="T10" fmla="*/ 0 w 142"/>
                  <a:gd name="T11" fmla="*/ 200 h 206"/>
                  <a:gd name="T12" fmla="*/ 0 w 142"/>
                  <a:gd name="T13" fmla="*/ 200 h 206"/>
                  <a:gd name="T14" fmla="*/ 8 w 142"/>
                  <a:gd name="T15" fmla="*/ 206 h 206"/>
                  <a:gd name="T16" fmla="*/ 8 w 142"/>
                  <a:gd name="T17" fmla="*/ 206 h 206"/>
                  <a:gd name="T18" fmla="*/ 8 w 142"/>
                  <a:gd name="T19" fmla="*/ 16 h 206"/>
                  <a:gd name="T20" fmla="*/ 8 w 142"/>
                  <a:gd name="T21" fmla="*/ 16 h 2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
                  <a:gd name="T34" fmla="*/ 0 h 206"/>
                  <a:gd name="T35" fmla="*/ 142 w 142"/>
                  <a:gd name="T36" fmla="*/ 206 h 2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 h="206">
                    <a:moveTo>
                      <a:pt x="8" y="16"/>
                    </a:moveTo>
                    <a:lnTo>
                      <a:pt x="142" y="82"/>
                    </a:lnTo>
                    <a:lnTo>
                      <a:pt x="142" y="72"/>
                    </a:lnTo>
                    <a:lnTo>
                      <a:pt x="0" y="0"/>
                    </a:lnTo>
                    <a:lnTo>
                      <a:pt x="0" y="200"/>
                    </a:lnTo>
                    <a:lnTo>
                      <a:pt x="8" y="206"/>
                    </a:lnTo>
                    <a:lnTo>
                      <a:pt x="8" y="16"/>
                    </a:lnTo>
                    <a:close/>
                  </a:path>
                </a:pathLst>
              </a:custGeom>
              <a:solidFill>
                <a:srgbClr val="FBD877"/>
              </a:solidFill>
              <a:ln w="9525">
                <a:noFill/>
                <a:round/>
                <a:headEnd/>
                <a:tailEnd/>
              </a:ln>
            </p:spPr>
            <p:txBody>
              <a:bodyPr/>
              <a:lstStyle/>
              <a:p>
                <a:endParaRPr lang="en-US"/>
              </a:p>
            </p:txBody>
          </p:sp>
          <p:sp>
            <p:nvSpPr>
              <p:cNvPr id="107696" name="Freeform 57"/>
              <p:cNvSpPr>
                <a:spLocks/>
              </p:cNvSpPr>
              <p:nvPr/>
            </p:nvSpPr>
            <p:spPr bwMode="auto">
              <a:xfrm>
                <a:off x="2235" y="3407"/>
                <a:ext cx="142" cy="272"/>
              </a:xfrm>
              <a:custGeom>
                <a:avLst/>
                <a:gdLst>
                  <a:gd name="T0" fmla="*/ 142 w 142"/>
                  <a:gd name="T1" fmla="*/ 200 h 272"/>
                  <a:gd name="T2" fmla="*/ 142 w 142"/>
                  <a:gd name="T3" fmla="*/ 200 h 272"/>
                  <a:gd name="T4" fmla="*/ 0 w 142"/>
                  <a:gd name="T5" fmla="*/ 272 h 272"/>
                  <a:gd name="T6" fmla="*/ 0 w 142"/>
                  <a:gd name="T7" fmla="*/ 72 h 272"/>
                  <a:gd name="T8" fmla="*/ 142 w 142"/>
                  <a:gd name="T9" fmla="*/ 0 h 272"/>
                  <a:gd name="T10" fmla="*/ 142 w 142"/>
                  <a:gd name="T11" fmla="*/ 0 h 272"/>
                  <a:gd name="T12" fmla="*/ 142 w 142"/>
                  <a:gd name="T13" fmla="*/ 200 h 272"/>
                  <a:gd name="T14" fmla="*/ 142 w 142"/>
                  <a:gd name="T15" fmla="*/ 200 h 272"/>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272"/>
                  <a:gd name="T26" fmla="*/ 142 w 142"/>
                  <a:gd name="T27" fmla="*/ 272 h 2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272">
                    <a:moveTo>
                      <a:pt x="142" y="200"/>
                    </a:moveTo>
                    <a:lnTo>
                      <a:pt x="142" y="200"/>
                    </a:lnTo>
                    <a:lnTo>
                      <a:pt x="0" y="272"/>
                    </a:lnTo>
                    <a:lnTo>
                      <a:pt x="0" y="72"/>
                    </a:lnTo>
                    <a:lnTo>
                      <a:pt x="142" y="0"/>
                    </a:lnTo>
                    <a:lnTo>
                      <a:pt x="142" y="200"/>
                    </a:lnTo>
                    <a:close/>
                  </a:path>
                </a:pathLst>
              </a:custGeom>
              <a:solidFill>
                <a:srgbClr val="D99D0E"/>
              </a:solidFill>
              <a:ln w="9525">
                <a:noFill/>
                <a:round/>
                <a:headEnd/>
                <a:tailEnd/>
              </a:ln>
            </p:spPr>
            <p:txBody>
              <a:bodyPr/>
              <a:lstStyle/>
              <a:p>
                <a:endParaRPr lang="en-US"/>
              </a:p>
            </p:txBody>
          </p:sp>
          <p:sp>
            <p:nvSpPr>
              <p:cNvPr id="107697" name="Freeform 58"/>
              <p:cNvSpPr>
                <a:spLocks/>
              </p:cNvSpPr>
              <p:nvPr/>
            </p:nvSpPr>
            <p:spPr bwMode="auto">
              <a:xfrm>
                <a:off x="2235" y="3407"/>
                <a:ext cx="142" cy="272"/>
              </a:xfrm>
              <a:custGeom>
                <a:avLst/>
                <a:gdLst>
                  <a:gd name="T0" fmla="*/ 130 w 142"/>
                  <a:gd name="T1" fmla="*/ 6 h 272"/>
                  <a:gd name="T2" fmla="*/ 130 w 142"/>
                  <a:gd name="T3" fmla="*/ 6 h 272"/>
                  <a:gd name="T4" fmla="*/ 130 w 142"/>
                  <a:gd name="T5" fmla="*/ 188 h 272"/>
                  <a:gd name="T6" fmla="*/ 130 w 142"/>
                  <a:gd name="T7" fmla="*/ 188 h 272"/>
                  <a:gd name="T8" fmla="*/ 0 w 142"/>
                  <a:gd name="T9" fmla="*/ 254 h 272"/>
                  <a:gd name="T10" fmla="*/ 0 w 142"/>
                  <a:gd name="T11" fmla="*/ 272 h 272"/>
                  <a:gd name="T12" fmla="*/ 0 w 142"/>
                  <a:gd name="T13" fmla="*/ 272 h 272"/>
                  <a:gd name="T14" fmla="*/ 142 w 142"/>
                  <a:gd name="T15" fmla="*/ 200 h 272"/>
                  <a:gd name="T16" fmla="*/ 142 w 142"/>
                  <a:gd name="T17" fmla="*/ 200 h 272"/>
                  <a:gd name="T18" fmla="*/ 142 w 142"/>
                  <a:gd name="T19" fmla="*/ 0 h 272"/>
                  <a:gd name="T20" fmla="*/ 130 w 142"/>
                  <a:gd name="T21" fmla="*/ 6 h 2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
                  <a:gd name="T34" fmla="*/ 0 h 272"/>
                  <a:gd name="T35" fmla="*/ 142 w 142"/>
                  <a:gd name="T36" fmla="*/ 272 h 2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 h="272">
                    <a:moveTo>
                      <a:pt x="130" y="6"/>
                    </a:moveTo>
                    <a:lnTo>
                      <a:pt x="130" y="6"/>
                    </a:lnTo>
                    <a:lnTo>
                      <a:pt x="130" y="188"/>
                    </a:lnTo>
                    <a:lnTo>
                      <a:pt x="0" y="254"/>
                    </a:lnTo>
                    <a:lnTo>
                      <a:pt x="0" y="272"/>
                    </a:lnTo>
                    <a:lnTo>
                      <a:pt x="142" y="200"/>
                    </a:lnTo>
                    <a:lnTo>
                      <a:pt x="142" y="0"/>
                    </a:lnTo>
                    <a:lnTo>
                      <a:pt x="130" y="6"/>
                    </a:lnTo>
                    <a:close/>
                  </a:path>
                </a:pathLst>
              </a:custGeom>
              <a:solidFill>
                <a:srgbClr val="B07F0B"/>
              </a:solidFill>
              <a:ln w="9525">
                <a:noFill/>
                <a:round/>
                <a:headEnd/>
                <a:tailEnd/>
              </a:ln>
            </p:spPr>
            <p:txBody>
              <a:bodyPr/>
              <a:lstStyle/>
              <a:p>
                <a:endParaRPr lang="en-US"/>
              </a:p>
            </p:txBody>
          </p:sp>
          <p:sp>
            <p:nvSpPr>
              <p:cNvPr id="107698" name="Freeform 59"/>
              <p:cNvSpPr>
                <a:spLocks/>
              </p:cNvSpPr>
              <p:nvPr/>
            </p:nvSpPr>
            <p:spPr bwMode="auto">
              <a:xfrm>
                <a:off x="2087" y="3327"/>
                <a:ext cx="282" cy="140"/>
              </a:xfrm>
              <a:custGeom>
                <a:avLst/>
                <a:gdLst>
                  <a:gd name="T0" fmla="*/ 140 w 282"/>
                  <a:gd name="T1" fmla="*/ 0 h 140"/>
                  <a:gd name="T2" fmla="*/ 140 w 282"/>
                  <a:gd name="T3" fmla="*/ 0 h 140"/>
                  <a:gd name="T4" fmla="*/ 282 w 282"/>
                  <a:gd name="T5" fmla="*/ 70 h 140"/>
                  <a:gd name="T6" fmla="*/ 282 w 282"/>
                  <a:gd name="T7" fmla="*/ 70 h 140"/>
                  <a:gd name="T8" fmla="*/ 140 w 282"/>
                  <a:gd name="T9" fmla="*/ 140 h 140"/>
                  <a:gd name="T10" fmla="*/ 140 w 282"/>
                  <a:gd name="T11" fmla="*/ 140 h 140"/>
                  <a:gd name="T12" fmla="*/ 0 w 282"/>
                  <a:gd name="T13" fmla="*/ 70 h 140"/>
                  <a:gd name="T14" fmla="*/ 0 w 282"/>
                  <a:gd name="T15" fmla="*/ 70 h 140"/>
                  <a:gd name="T16" fmla="*/ 140 w 282"/>
                  <a:gd name="T17" fmla="*/ 0 h 140"/>
                  <a:gd name="T18" fmla="*/ 140 w 282"/>
                  <a:gd name="T19" fmla="*/ 0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2"/>
                  <a:gd name="T31" fmla="*/ 0 h 140"/>
                  <a:gd name="T32" fmla="*/ 282 w 282"/>
                  <a:gd name="T33" fmla="*/ 140 h 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2" h="140">
                    <a:moveTo>
                      <a:pt x="140" y="0"/>
                    </a:moveTo>
                    <a:lnTo>
                      <a:pt x="140" y="0"/>
                    </a:lnTo>
                    <a:lnTo>
                      <a:pt x="282" y="70"/>
                    </a:lnTo>
                    <a:lnTo>
                      <a:pt x="140" y="140"/>
                    </a:lnTo>
                    <a:lnTo>
                      <a:pt x="0" y="70"/>
                    </a:lnTo>
                    <a:lnTo>
                      <a:pt x="140" y="0"/>
                    </a:lnTo>
                    <a:close/>
                  </a:path>
                </a:pathLst>
              </a:custGeom>
              <a:solidFill>
                <a:srgbClr val="D99D0E"/>
              </a:solidFill>
              <a:ln w="9525">
                <a:noFill/>
                <a:round/>
                <a:headEnd/>
                <a:tailEnd/>
              </a:ln>
            </p:spPr>
            <p:txBody>
              <a:bodyPr/>
              <a:lstStyle/>
              <a:p>
                <a:endParaRPr lang="en-US"/>
              </a:p>
            </p:txBody>
          </p:sp>
          <p:sp>
            <p:nvSpPr>
              <p:cNvPr id="107699" name="Freeform 60"/>
              <p:cNvSpPr>
                <a:spLocks/>
              </p:cNvSpPr>
              <p:nvPr/>
            </p:nvSpPr>
            <p:spPr bwMode="auto">
              <a:xfrm>
                <a:off x="2087" y="3327"/>
                <a:ext cx="282" cy="76"/>
              </a:xfrm>
              <a:custGeom>
                <a:avLst/>
                <a:gdLst>
                  <a:gd name="T0" fmla="*/ 140 w 282"/>
                  <a:gd name="T1" fmla="*/ 12 h 76"/>
                  <a:gd name="T2" fmla="*/ 140 w 282"/>
                  <a:gd name="T3" fmla="*/ 12 h 76"/>
                  <a:gd name="T4" fmla="*/ 270 w 282"/>
                  <a:gd name="T5" fmla="*/ 76 h 76"/>
                  <a:gd name="T6" fmla="*/ 270 w 282"/>
                  <a:gd name="T7" fmla="*/ 76 h 76"/>
                  <a:gd name="T8" fmla="*/ 282 w 282"/>
                  <a:gd name="T9" fmla="*/ 70 h 76"/>
                  <a:gd name="T10" fmla="*/ 282 w 282"/>
                  <a:gd name="T11" fmla="*/ 70 h 76"/>
                  <a:gd name="T12" fmla="*/ 140 w 282"/>
                  <a:gd name="T13" fmla="*/ 0 h 76"/>
                  <a:gd name="T14" fmla="*/ 140 w 282"/>
                  <a:gd name="T15" fmla="*/ 0 h 76"/>
                  <a:gd name="T16" fmla="*/ 0 w 282"/>
                  <a:gd name="T17" fmla="*/ 70 h 76"/>
                  <a:gd name="T18" fmla="*/ 0 w 282"/>
                  <a:gd name="T19" fmla="*/ 70 h 76"/>
                  <a:gd name="T20" fmla="*/ 12 w 282"/>
                  <a:gd name="T21" fmla="*/ 76 h 76"/>
                  <a:gd name="T22" fmla="*/ 12 w 282"/>
                  <a:gd name="T23" fmla="*/ 76 h 76"/>
                  <a:gd name="T24" fmla="*/ 140 w 282"/>
                  <a:gd name="T25" fmla="*/ 12 h 76"/>
                  <a:gd name="T26" fmla="*/ 140 w 282"/>
                  <a:gd name="T27" fmla="*/ 12 h 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2"/>
                  <a:gd name="T43" fmla="*/ 0 h 76"/>
                  <a:gd name="T44" fmla="*/ 282 w 282"/>
                  <a:gd name="T45" fmla="*/ 76 h 7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2" h="76">
                    <a:moveTo>
                      <a:pt x="140" y="12"/>
                    </a:moveTo>
                    <a:lnTo>
                      <a:pt x="140" y="12"/>
                    </a:lnTo>
                    <a:lnTo>
                      <a:pt x="270" y="76"/>
                    </a:lnTo>
                    <a:lnTo>
                      <a:pt x="282" y="70"/>
                    </a:lnTo>
                    <a:lnTo>
                      <a:pt x="140" y="0"/>
                    </a:lnTo>
                    <a:lnTo>
                      <a:pt x="0" y="70"/>
                    </a:lnTo>
                    <a:lnTo>
                      <a:pt x="12" y="76"/>
                    </a:lnTo>
                    <a:lnTo>
                      <a:pt x="140" y="12"/>
                    </a:lnTo>
                    <a:close/>
                  </a:path>
                </a:pathLst>
              </a:custGeom>
              <a:solidFill>
                <a:srgbClr val="F9B410"/>
              </a:solidFill>
              <a:ln w="9525">
                <a:noFill/>
                <a:round/>
                <a:headEnd/>
                <a:tailEnd/>
              </a:ln>
            </p:spPr>
            <p:txBody>
              <a:bodyPr/>
              <a:lstStyle/>
              <a:p>
                <a:endParaRPr lang="en-US"/>
              </a:p>
            </p:txBody>
          </p:sp>
          <p:sp>
            <p:nvSpPr>
              <p:cNvPr id="107700" name="Freeform 61"/>
              <p:cNvSpPr>
                <a:spLocks/>
              </p:cNvSpPr>
              <p:nvPr/>
            </p:nvSpPr>
            <p:spPr bwMode="auto">
              <a:xfrm>
                <a:off x="2131" y="3349"/>
                <a:ext cx="188" cy="302"/>
              </a:xfrm>
              <a:custGeom>
                <a:avLst/>
                <a:gdLst>
                  <a:gd name="T0" fmla="*/ 98 w 188"/>
                  <a:gd name="T1" fmla="*/ 38 h 302"/>
                  <a:gd name="T2" fmla="*/ 98 w 188"/>
                  <a:gd name="T3" fmla="*/ 38 h 302"/>
                  <a:gd name="T4" fmla="*/ 166 w 188"/>
                  <a:gd name="T5" fmla="*/ 4 h 302"/>
                  <a:gd name="T6" fmla="*/ 164 w 188"/>
                  <a:gd name="T7" fmla="*/ 0 h 302"/>
                  <a:gd name="T8" fmla="*/ 92 w 188"/>
                  <a:gd name="T9" fmla="*/ 36 h 302"/>
                  <a:gd name="T10" fmla="*/ 24 w 188"/>
                  <a:gd name="T11" fmla="*/ 0 h 302"/>
                  <a:gd name="T12" fmla="*/ 22 w 188"/>
                  <a:gd name="T13" fmla="*/ 4 h 302"/>
                  <a:gd name="T14" fmla="*/ 22 w 188"/>
                  <a:gd name="T15" fmla="*/ 4 h 302"/>
                  <a:gd name="T16" fmla="*/ 88 w 188"/>
                  <a:gd name="T17" fmla="*/ 38 h 302"/>
                  <a:gd name="T18" fmla="*/ 4 w 188"/>
                  <a:gd name="T19" fmla="*/ 82 h 302"/>
                  <a:gd name="T20" fmla="*/ 2 w 188"/>
                  <a:gd name="T21" fmla="*/ 82 h 302"/>
                  <a:gd name="T22" fmla="*/ 0 w 188"/>
                  <a:gd name="T23" fmla="*/ 298 h 302"/>
                  <a:gd name="T24" fmla="*/ 6 w 188"/>
                  <a:gd name="T25" fmla="*/ 298 h 302"/>
                  <a:gd name="T26" fmla="*/ 6 w 188"/>
                  <a:gd name="T27" fmla="*/ 298 h 302"/>
                  <a:gd name="T28" fmla="*/ 6 w 188"/>
                  <a:gd name="T29" fmla="*/ 84 h 302"/>
                  <a:gd name="T30" fmla="*/ 6 w 188"/>
                  <a:gd name="T31" fmla="*/ 84 h 302"/>
                  <a:gd name="T32" fmla="*/ 92 w 188"/>
                  <a:gd name="T33" fmla="*/ 40 h 302"/>
                  <a:gd name="T34" fmla="*/ 92 w 188"/>
                  <a:gd name="T35" fmla="*/ 40 h 302"/>
                  <a:gd name="T36" fmla="*/ 184 w 188"/>
                  <a:gd name="T37" fmla="*/ 88 h 302"/>
                  <a:gd name="T38" fmla="*/ 184 w 188"/>
                  <a:gd name="T39" fmla="*/ 88 h 302"/>
                  <a:gd name="T40" fmla="*/ 184 w 188"/>
                  <a:gd name="T41" fmla="*/ 302 h 302"/>
                  <a:gd name="T42" fmla="*/ 188 w 188"/>
                  <a:gd name="T43" fmla="*/ 302 h 302"/>
                  <a:gd name="T44" fmla="*/ 188 w 188"/>
                  <a:gd name="T45" fmla="*/ 86 h 302"/>
                  <a:gd name="T46" fmla="*/ 98 w 188"/>
                  <a:gd name="T47" fmla="*/ 38 h 3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8"/>
                  <a:gd name="T73" fmla="*/ 0 h 302"/>
                  <a:gd name="T74" fmla="*/ 188 w 188"/>
                  <a:gd name="T75" fmla="*/ 302 h 30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8" h="302">
                    <a:moveTo>
                      <a:pt x="98" y="38"/>
                    </a:moveTo>
                    <a:lnTo>
                      <a:pt x="98" y="38"/>
                    </a:lnTo>
                    <a:lnTo>
                      <a:pt x="166" y="4"/>
                    </a:lnTo>
                    <a:lnTo>
                      <a:pt x="164" y="0"/>
                    </a:lnTo>
                    <a:lnTo>
                      <a:pt x="92" y="36"/>
                    </a:lnTo>
                    <a:lnTo>
                      <a:pt x="24" y="0"/>
                    </a:lnTo>
                    <a:lnTo>
                      <a:pt x="22" y="4"/>
                    </a:lnTo>
                    <a:lnTo>
                      <a:pt x="88" y="38"/>
                    </a:lnTo>
                    <a:lnTo>
                      <a:pt x="4" y="82"/>
                    </a:lnTo>
                    <a:lnTo>
                      <a:pt x="2" y="82"/>
                    </a:lnTo>
                    <a:lnTo>
                      <a:pt x="0" y="298"/>
                    </a:lnTo>
                    <a:lnTo>
                      <a:pt x="6" y="298"/>
                    </a:lnTo>
                    <a:lnTo>
                      <a:pt x="6" y="84"/>
                    </a:lnTo>
                    <a:lnTo>
                      <a:pt x="92" y="40"/>
                    </a:lnTo>
                    <a:lnTo>
                      <a:pt x="184" y="88"/>
                    </a:lnTo>
                    <a:lnTo>
                      <a:pt x="184" y="302"/>
                    </a:lnTo>
                    <a:lnTo>
                      <a:pt x="188" y="302"/>
                    </a:lnTo>
                    <a:lnTo>
                      <a:pt x="188" y="86"/>
                    </a:lnTo>
                    <a:lnTo>
                      <a:pt x="98" y="38"/>
                    </a:lnTo>
                    <a:close/>
                  </a:path>
                </a:pathLst>
              </a:custGeom>
              <a:solidFill>
                <a:srgbClr val="000000"/>
              </a:solidFill>
              <a:ln w="9525">
                <a:noFill/>
                <a:round/>
                <a:headEnd/>
                <a:tailEnd/>
              </a:ln>
            </p:spPr>
            <p:txBody>
              <a:bodyPr/>
              <a:lstStyle/>
              <a:p>
                <a:endParaRPr lang="en-US"/>
              </a:p>
            </p:txBody>
          </p:sp>
          <p:sp>
            <p:nvSpPr>
              <p:cNvPr id="107701" name="Freeform 62"/>
              <p:cNvSpPr>
                <a:spLocks/>
              </p:cNvSpPr>
              <p:nvPr/>
            </p:nvSpPr>
            <p:spPr bwMode="auto">
              <a:xfrm>
                <a:off x="2087" y="3489"/>
                <a:ext cx="126" cy="108"/>
              </a:xfrm>
              <a:custGeom>
                <a:avLst/>
                <a:gdLst>
                  <a:gd name="T0" fmla="*/ 96 w 126"/>
                  <a:gd name="T1" fmla="*/ 2 h 108"/>
                  <a:gd name="T2" fmla="*/ 0 w 126"/>
                  <a:gd name="T3" fmla="*/ 42 h 108"/>
                  <a:gd name="T4" fmla="*/ 26 w 126"/>
                  <a:gd name="T5" fmla="*/ 108 h 108"/>
                  <a:gd name="T6" fmla="*/ 126 w 126"/>
                  <a:gd name="T7" fmla="*/ 66 h 108"/>
                  <a:gd name="T8" fmla="*/ 100 w 126"/>
                  <a:gd name="T9" fmla="*/ 0 h 108"/>
                  <a:gd name="T10" fmla="*/ 96 w 126"/>
                  <a:gd name="T11" fmla="*/ 2 h 108"/>
                  <a:gd name="T12" fmla="*/ 0 60000 65536"/>
                  <a:gd name="T13" fmla="*/ 0 60000 65536"/>
                  <a:gd name="T14" fmla="*/ 0 60000 65536"/>
                  <a:gd name="T15" fmla="*/ 0 60000 65536"/>
                  <a:gd name="T16" fmla="*/ 0 60000 65536"/>
                  <a:gd name="T17" fmla="*/ 0 60000 65536"/>
                  <a:gd name="T18" fmla="*/ 0 w 126"/>
                  <a:gd name="T19" fmla="*/ 0 h 108"/>
                  <a:gd name="T20" fmla="*/ 126 w 126"/>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126" h="108">
                    <a:moveTo>
                      <a:pt x="96" y="2"/>
                    </a:moveTo>
                    <a:lnTo>
                      <a:pt x="0" y="42"/>
                    </a:lnTo>
                    <a:lnTo>
                      <a:pt x="26" y="108"/>
                    </a:lnTo>
                    <a:lnTo>
                      <a:pt x="126" y="66"/>
                    </a:lnTo>
                    <a:lnTo>
                      <a:pt x="100" y="0"/>
                    </a:lnTo>
                    <a:lnTo>
                      <a:pt x="96" y="2"/>
                    </a:lnTo>
                    <a:close/>
                  </a:path>
                </a:pathLst>
              </a:custGeom>
              <a:solidFill>
                <a:srgbClr val="000000"/>
              </a:solidFill>
              <a:ln w="9525">
                <a:noFill/>
                <a:round/>
                <a:headEnd/>
                <a:tailEnd/>
              </a:ln>
            </p:spPr>
            <p:txBody>
              <a:bodyPr/>
              <a:lstStyle/>
              <a:p>
                <a:endParaRPr lang="en-US"/>
              </a:p>
            </p:txBody>
          </p:sp>
          <p:sp>
            <p:nvSpPr>
              <p:cNvPr id="107702" name="Freeform 63"/>
              <p:cNvSpPr>
                <a:spLocks/>
              </p:cNvSpPr>
              <p:nvPr/>
            </p:nvSpPr>
            <p:spPr bwMode="auto">
              <a:xfrm>
                <a:off x="2097" y="3501"/>
                <a:ext cx="106" cy="84"/>
              </a:xfrm>
              <a:custGeom>
                <a:avLst/>
                <a:gdLst>
                  <a:gd name="T0" fmla="*/ 86 w 106"/>
                  <a:gd name="T1" fmla="*/ 0 h 84"/>
                  <a:gd name="T2" fmla="*/ 86 w 106"/>
                  <a:gd name="T3" fmla="*/ 0 h 84"/>
                  <a:gd name="T4" fmla="*/ 106 w 106"/>
                  <a:gd name="T5" fmla="*/ 50 h 84"/>
                  <a:gd name="T6" fmla="*/ 106 w 106"/>
                  <a:gd name="T7" fmla="*/ 50 h 84"/>
                  <a:gd name="T8" fmla="*/ 22 w 106"/>
                  <a:gd name="T9" fmla="*/ 84 h 84"/>
                  <a:gd name="T10" fmla="*/ 22 w 106"/>
                  <a:gd name="T11" fmla="*/ 84 h 84"/>
                  <a:gd name="T12" fmla="*/ 0 w 106"/>
                  <a:gd name="T13" fmla="*/ 34 h 84"/>
                  <a:gd name="T14" fmla="*/ 0 w 106"/>
                  <a:gd name="T15" fmla="*/ 34 h 84"/>
                  <a:gd name="T16" fmla="*/ 86 w 106"/>
                  <a:gd name="T17" fmla="*/ 0 h 84"/>
                  <a:gd name="T18" fmla="*/ 86 w 106"/>
                  <a:gd name="T19" fmla="*/ 0 h 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84"/>
                  <a:gd name="T32" fmla="*/ 106 w 106"/>
                  <a:gd name="T33" fmla="*/ 84 h 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84">
                    <a:moveTo>
                      <a:pt x="86" y="0"/>
                    </a:moveTo>
                    <a:lnTo>
                      <a:pt x="86" y="0"/>
                    </a:lnTo>
                    <a:lnTo>
                      <a:pt x="106" y="50"/>
                    </a:lnTo>
                    <a:lnTo>
                      <a:pt x="22" y="84"/>
                    </a:lnTo>
                    <a:lnTo>
                      <a:pt x="0" y="34"/>
                    </a:lnTo>
                    <a:lnTo>
                      <a:pt x="86" y="0"/>
                    </a:lnTo>
                    <a:close/>
                  </a:path>
                </a:pathLst>
              </a:custGeom>
              <a:solidFill>
                <a:srgbClr val="FFFFFF"/>
              </a:solidFill>
              <a:ln w="9525">
                <a:noFill/>
                <a:round/>
                <a:headEnd/>
                <a:tailEnd/>
              </a:ln>
            </p:spPr>
            <p:txBody>
              <a:bodyPr/>
              <a:lstStyle/>
              <a:p>
                <a:endParaRPr lang="en-US"/>
              </a:p>
            </p:txBody>
          </p:sp>
          <p:sp>
            <p:nvSpPr>
              <p:cNvPr id="107703" name="Freeform 64"/>
              <p:cNvSpPr>
                <a:spLocks/>
              </p:cNvSpPr>
              <p:nvPr/>
            </p:nvSpPr>
            <p:spPr bwMode="auto">
              <a:xfrm>
                <a:off x="2119" y="3521"/>
                <a:ext cx="54" cy="26"/>
              </a:xfrm>
              <a:custGeom>
                <a:avLst/>
                <a:gdLst>
                  <a:gd name="T0" fmla="*/ 0 w 54"/>
                  <a:gd name="T1" fmla="*/ 22 h 26"/>
                  <a:gd name="T2" fmla="*/ 2 w 54"/>
                  <a:gd name="T3" fmla="*/ 26 h 26"/>
                  <a:gd name="T4" fmla="*/ 54 w 54"/>
                  <a:gd name="T5" fmla="*/ 4 h 26"/>
                  <a:gd name="T6" fmla="*/ 52 w 54"/>
                  <a:gd name="T7" fmla="*/ 0 h 26"/>
                  <a:gd name="T8" fmla="*/ 0 w 54"/>
                  <a:gd name="T9" fmla="*/ 22 h 26"/>
                  <a:gd name="T10" fmla="*/ 0 60000 65536"/>
                  <a:gd name="T11" fmla="*/ 0 60000 65536"/>
                  <a:gd name="T12" fmla="*/ 0 60000 65536"/>
                  <a:gd name="T13" fmla="*/ 0 60000 65536"/>
                  <a:gd name="T14" fmla="*/ 0 60000 65536"/>
                  <a:gd name="T15" fmla="*/ 0 w 54"/>
                  <a:gd name="T16" fmla="*/ 0 h 26"/>
                  <a:gd name="T17" fmla="*/ 54 w 54"/>
                  <a:gd name="T18" fmla="*/ 26 h 26"/>
                </a:gdLst>
                <a:ahLst/>
                <a:cxnLst>
                  <a:cxn ang="T10">
                    <a:pos x="T0" y="T1"/>
                  </a:cxn>
                  <a:cxn ang="T11">
                    <a:pos x="T2" y="T3"/>
                  </a:cxn>
                  <a:cxn ang="T12">
                    <a:pos x="T4" y="T5"/>
                  </a:cxn>
                  <a:cxn ang="T13">
                    <a:pos x="T6" y="T7"/>
                  </a:cxn>
                  <a:cxn ang="T14">
                    <a:pos x="T8" y="T9"/>
                  </a:cxn>
                </a:cxnLst>
                <a:rect l="T15" t="T16" r="T17" b="T18"/>
                <a:pathLst>
                  <a:path w="54" h="26">
                    <a:moveTo>
                      <a:pt x="0" y="22"/>
                    </a:moveTo>
                    <a:lnTo>
                      <a:pt x="2" y="26"/>
                    </a:lnTo>
                    <a:lnTo>
                      <a:pt x="54" y="4"/>
                    </a:lnTo>
                    <a:lnTo>
                      <a:pt x="52" y="0"/>
                    </a:lnTo>
                    <a:lnTo>
                      <a:pt x="0" y="22"/>
                    </a:lnTo>
                    <a:close/>
                  </a:path>
                </a:pathLst>
              </a:custGeom>
              <a:solidFill>
                <a:srgbClr val="000000"/>
              </a:solidFill>
              <a:ln w="9525">
                <a:noFill/>
                <a:round/>
                <a:headEnd/>
                <a:tailEnd/>
              </a:ln>
            </p:spPr>
            <p:txBody>
              <a:bodyPr/>
              <a:lstStyle/>
              <a:p>
                <a:endParaRPr lang="en-US"/>
              </a:p>
            </p:txBody>
          </p:sp>
          <p:sp>
            <p:nvSpPr>
              <p:cNvPr id="107704" name="Freeform 65"/>
              <p:cNvSpPr>
                <a:spLocks/>
              </p:cNvSpPr>
              <p:nvPr/>
            </p:nvSpPr>
            <p:spPr bwMode="auto">
              <a:xfrm>
                <a:off x="2125" y="3533"/>
                <a:ext cx="52" cy="24"/>
              </a:xfrm>
              <a:custGeom>
                <a:avLst/>
                <a:gdLst>
                  <a:gd name="T0" fmla="*/ 0 w 52"/>
                  <a:gd name="T1" fmla="*/ 20 h 24"/>
                  <a:gd name="T2" fmla="*/ 0 w 52"/>
                  <a:gd name="T3" fmla="*/ 24 h 24"/>
                  <a:gd name="T4" fmla="*/ 52 w 52"/>
                  <a:gd name="T5" fmla="*/ 4 h 24"/>
                  <a:gd name="T6" fmla="*/ 50 w 52"/>
                  <a:gd name="T7" fmla="*/ 0 h 24"/>
                  <a:gd name="T8" fmla="*/ 0 w 52"/>
                  <a:gd name="T9" fmla="*/ 20 h 24"/>
                  <a:gd name="T10" fmla="*/ 0 60000 65536"/>
                  <a:gd name="T11" fmla="*/ 0 60000 65536"/>
                  <a:gd name="T12" fmla="*/ 0 60000 65536"/>
                  <a:gd name="T13" fmla="*/ 0 60000 65536"/>
                  <a:gd name="T14" fmla="*/ 0 60000 65536"/>
                  <a:gd name="T15" fmla="*/ 0 w 52"/>
                  <a:gd name="T16" fmla="*/ 0 h 24"/>
                  <a:gd name="T17" fmla="*/ 52 w 52"/>
                  <a:gd name="T18" fmla="*/ 24 h 24"/>
                </a:gdLst>
                <a:ahLst/>
                <a:cxnLst>
                  <a:cxn ang="T10">
                    <a:pos x="T0" y="T1"/>
                  </a:cxn>
                  <a:cxn ang="T11">
                    <a:pos x="T2" y="T3"/>
                  </a:cxn>
                  <a:cxn ang="T12">
                    <a:pos x="T4" y="T5"/>
                  </a:cxn>
                  <a:cxn ang="T13">
                    <a:pos x="T6" y="T7"/>
                  </a:cxn>
                  <a:cxn ang="T14">
                    <a:pos x="T8" y="T9"/>
                  </a:cxn>
                </a:cxnLst>
                <a:rect l="T15" t="T16" r="T17" b="T18"/>
                <a:pathLst>
                  <a:path w="52" h="24">
                    <a:moveTo>
                      <a:pt x="0" y="20"/>
                    </a:moveTo>
                    <a:lnTo>
                      <a:pt x="0" y="24"/>
                    </a:lnTo>
                    <a:lnTo>
                      <a:pt x="52" y="4"/>
                    </a:lnTo>
                    <a:lnTo>
                      <a:pt x="50" y="0"/>
                    </a:lnTo>
                    <a:lnTo>
                      <a:pt x="0" y="20"/>
                    </a:lnTo>
                    <a:close/>
                  </a:path>
                </a:pathLst>
              </a:custGeom>
              <a:solidFill>
                <a:srgbClr val="000000"/>
              </a:solidFill>
              <a:ln w="9525">
                <a:noFill/>
                <a:round/>
                <a:headEnd/>
                <a:tailEnd/>
              </a:ln>
            </p:spPr>
            <p:txBody>
              <a:bodyPr/>
              <a:lstStyle/>
              <a:p>
                <a:endParaRPr lang="en-US"/>
              </a:p>
            </p:txBody>
          </p:sp>
          <p:sp>
            <p:nvSpPr>
              <p:cNvPr id="107705" name="Freeform 66"/>
              <p:cNvSpPr>
                <a:spLocks/>
              </p:cNvSpPr>
              <p:nvPr/>
            </p:nvSpPr>
            <p:spPr bwMode="auto">
              <a:xfrm>
                <a:off x="2129" y="3545"/>
                <a:ext cx="54" cy="24"/>
              </a:xfrm>
              <a:custGeom>
                <a:avLst/>
                <a:gdLst>
                  <a:gd name="T0" fmla="*/ 0 w 54"/>
                  <a:gd name="T1" fmla="*/ 20 h 24"/>
                  <a:gd name="T2" fmla="*/ 2 w 54"/>
                  <a:gd name="T3" fmla="*/ 24 h 24"/>
                  <a:gd name="T4" fmla="*/ 54 w 54"/>
                  <a:gd name="T5" fmla="*/ 4 h 24"/>
                  <a:gd name="T6" fmla="*/ 52 w 54"/>
                  <a:gd name="T7" fmla="*/ 0 h 24"/>
                  <a:gd name="T8" fmla="*/ 0 w 54"/>
                  <a:gd name="T9" fmla="*/ 20 h 24"/>
                  <a:gd name="T10" fmla="*/ 0 60000 65536"/>
                  <a:gd name="T11" fmla="*/ 0 60000 65536"/>
                  <a:gd name="T12" fmla="*/ 0 60000 65536"/>
                  <a:gd name="T13" fmla="*/ 0 60000 65536"/>
                  <a:gd name="T14" fmla="*/ 0 60000 65536"/>
                  <a:gd name="T15" fmla="*/ 0 w 54"/>
                  <a:gd name="T16" fmla="*/ 0 h 24"/>
                  <a:gd name="T17" fmla="*/ 54 w 54"/>
                  <a:gd name="T18" fmla="*/ 24 h 24"/>
                </a:gdLst>
                <a:ahLst/>
                <a:cxnLst>
                  <a:cxn ang="T10">
                    <a:pos x="T0" y="T1"/>
                  </a:cxn>
                  <a:cxn ang="T11">
                    <a:pos x="T2" y="T3"/>
                  </a:cxn>
                  <a:cxn ang="T12">
                    <a:pos x="T4" y="T5"/>
                  </a:cxn>
                  <a:cxn ang="T13">
                    <a:pos x="T6" y="T7"/>
                  </a:cxn>
                  <a:cxn ang="T14">
                    <a:pos x="T8" y="T9"/>
                  </a:cxn>
                </a:cxnLst>
                <a:rect l="T15" t="T16" r="T17" b="T18"/>
                <a:pathLst>
                  <a:path w="54" h="24">
                    <a:moveTo>
                      <a:pt x="0" y="20"/>
                    </a:moveTo>
                    <a:lnTo>
                      <a:pt x="2" y="24"/>
                    </a:lnTo>
                    <a:lnTo>
                      <a:pt x="54" y="4"/>
                    </a:lnTo>
                    <a:lnTo>
                      <a:pt x="52" y="0"/>
                    </a:lnTo>
                    <a:lnTo>
                      <a:pt x="0" y="20"/>
                    </a:lnTo>
                    <a:close/>
                  </a:path>
                </a:pathLst>
              </a:custGeom>
              <a:solidFill>
                <a:srgbClr val="000000"/>
              </a:solidFill>
              <a:ln w="9525">
                <a:noFill/>
                <a:round/>
                <a:headEnd/>
                <a:tailEnd/>
              </a:ln>
            </p:spPr>
            <p:txBody>
              <a:bodyPr/>
              <a:lstStyle/>
              <a:p>
                <a:endParaRPr lang="en-US"/>
              </a:p>
            </p:txBody>
          </p:sp>
        </p:grpSp>
        <p:grpSp>
          <p:nvGrpSpPr>
            <p:cNvPr id="107533" name="Group 67"/>
            <p:cNvGrpSpPr>
              <a:grpSpLocks/>
            </p:cNvGrpSpPr>
            <p:nvPr/>
          </p:nvGrpSpPr>
          <p:grpSpPr bwMode="auto">
            <a:xfrm>
              <a:off x="2163" y="3164"/>
              <a:ext cx="191" cy="245"/>
              <a:chOff x="2043" y="3287"/>
              <a:chExt cx="370" cy="436"/>
            </a:xfrm>
          </p:grpSpPr>
          <p:sp>
            <p:nvSpPr>
              <p:cNvPr id="107668" name="Freeform 68"/>
              <p:cNvSpPr>
                <a:spLocks/>
              </p:cNvSpPr>
              <p:nvPr/>
            </p:nvSpPr>
            <p:spPr bwMode="auto">
              <a:xfrm>
                <a:off x="2043" y="3287"/>
                <a:ext cx="370" cy="436"/>
              </a:xfrm>
              <a:custGeom>
                <a:avLst/>
                <a:gdLst>
                  <a:gd name="T0" fmla="*/ 324 w 370"/>
                  <a:gd name="T1" fmla="*/ 70 h 436"/>
                  <a:gd name="T2" fmla="*/ 324 w 370"/>
                  <a:gd name="T3" fmla="*/ 70 h 436"/>
                  <a:gd name="T4" fmla="*/ 370 w 370"/>
                  <a:gd name="T5" fmla="*/ 92 h 436"/>
                  <a:gd name="T6" fmla="*/ 370 w 370"/>
                  <a:gd name="T7" fmla="*/ 342 h 436"/>
                  <a:gd name="T8" fmla="*/ 184 w 370"/>
                  <a:gd name="T9" fmla="*/ 436 h 436"/>
                  <a:gd name="T10" fmla="*/ 0 w 370"/>
                  <a:gd name="T11" fmla="*/ 342 h 436"/>
                  <a:gd name="T12" fmla="*/ 0 w 370"/>
                  <a:gd name="T13" fmla="*/ 92 h 436"/>
                  <a:gd name="T14" fmla="*/ 0 w 370"/>
                  <a:gd name="T15" fmla="*/ 92 h 436"/>
                  <a:gd name="T16" fmla="*/ 44 w 370"/>
                  <a:gd name="T17" fmla="*/ 70 h 436"/>
                  <a:gd name="T18" fmla="*/ 152 w 370"/>
                  <a:gd name="T19" fmla="*/ 16 h 436"/>
                  <a:gd name="T20" fmla="*/ 152 w 370"/>
                  <a:gd name="T21" fmla="*/ 16 h 436"/>
                  <a:gd name="T22" fmla="*/ 184 w 370"/>
                  <a:gd name="T23" fmla="*/ 0 h 436"/>
                  <a:gd name="T24" fmla="*/ 184 w 370"/>
                  <a:gd name="T25" fmla="*/ 0 h 436"/>
                  <a:gd name="T26" fmla="*/ 216 w 370"/>
                  <a:gd name="T27" fmla="*/ 16 h 436"/>
                  <a:gd name="T28" fmla="*/ 324 w 370"/>
                  <a:gd name="T29" fmla="*/ 70 h 4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0"/>
                  <a:gd name="T46" fmla="*/ 0 h 436"/>
                  <a:gd name="T47" fmla="*/ 370 w 370"/>
                  <a:gd name="T48" fmla="*/ 436 h 4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0" h="436">
                    <a:moveTo>
                      <a:pt x="324" y="70"/>
                    </a:moveTo>
                    <a:lnTo>
                      <a:pt x="324" y="70"/>
                    </a:lnTo>
                    <a:lnTo>
                      <a:pt x="370" y="92"/>
                    </a:lnTo>
                    <a:lnTo>
                      <a:pt x="370" y="342"/>
                    </a:lnTo>
                    <a:lnTo>
                      <a:pt x="184" y="436"/>
                    </a:lnTo>
                    <a:lnTo>
                      <a:pt x="0" y="342"/>
                    </a:lnTo>
                    <a:lnTo>
                      <a:pt x="0" y="92"/>
                    </a:lnTo>
                    <a:lnTo>
                      <a:pt x="44" y="70"/>
                    </a:lnTo>
                    <a:lnTo>
                      <a:pt x="152" y="16"/>
                    </a:lnTo>
                    <a:lnTo>
                      <a:pt x="184" y="0"/>
                    </a:lnTo>
                    <a:lnTo>
                      <a:pt x="216" y="16"/>
                    </a:lnTo>
                    <a:lnTo>
                      <a:pt x="324" y="70"/>
                    </a:lnTo>
                    <a:close/>
                  </a:path>
                </a:pathLst>
              </a:custGeom>
              <a:solidFill>
                <a:srgbClr val="FFFFFF"/>
              </a:solidFill>
              <a:ln w="9525">
                <a:noFill/>
                <a:round/>
                <a:headEnd/>
                <a:tailEnd/>
              </a:ln>
            </p:spPr>
            <p:txBody>
              <a:bodyPr/>
              <a:lstStyle/>
              <a:p>
                <a:endParaRPr lang="en-US"/>
              </a:p>
            </p:txBody>
          </p:sp>
          <p:sp>
            <p:nvSpPr>
              <p:cNvPr id="107669" name="Freeform 69"/>
              <p:cNvSpPr>
                <a:spLocks/>
              </p:cNvSpPr>
              <p:nvPr/>
            </p:nvSpPr>
            <p:spPr bwMode="auto">
              <a:xfrm>
                <a:off x="2087" y="3327"/>
                <a:ext cx="282" cy="140"/>
              </a:xfrm>
              <a:custGeom>
                <a:avLst/>
                <a:gdLst>
                  <a:gd name="T0" fmla="*/ 282 w 282"/>
                  <a:gd name="T1" fmla="*/ 70 h 140"/>
                  <a:gd name="T2" fmla="*/ 282 w 282"/>
                  <a:gd name="T3" fmla="*/ 70 h 140"/>
                  <a:gd name="T4" fmla="*/ 140 w 282"/>
                  <a:gd name="T5" fmla="*/ 0 h 140"/>
                  <a:gd name="T6" fmla="*/ 140 w 282"/>
                  <a:gd name="T7" fmla="*/ 0 h 140"/>
                  <a:gd name="T8" fmla="*/ 0 w 282"/>
                  <a:gd name="T9" fmla="*/ 70 h 140"/>
                  <a:gd name="T10" fmla="*/ 0 w 282"/>
                  <a:gd name="T11" fmla="*/ 70 h 140"/>
                  <a:gd name="T12" fmla="*/ 140 w 282"/>
                  <a:gd name="T13" fmla="*/ 140 h 140"/>
                  <a:gd name="T14" fmla="*/ 140 w 282"/>
                  <a:gd name="T15" fmla="*/ 140 h 140"/>
                  <a:gd name="T16" fmla="*/ 282 w 282"/>
                  <a:gd name="T17" fmla="*/ 70 h 140"/>
                  <a:gd name="T18" fmla="*/ 282 w 282"/>
                  <a:gd name="T19" fmla="*/ 70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2"/>
                  <a:gd name="T31" fmla="*/ 0 h 140"/>
                  <a:gd name="T32" fmla="*/ 282 w 282"/>
                  <a:gd name="T33" fmla="*/ 140 h 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2" h="140">
                    <a:moveTo>
                      <a:pt x="282" y="70"/>
                    </a:moveTo>
                    <a:lnTo>
                      <a:pt x="282" y="70"/>
                    </a:lnTo>
                    <a:lnTo>
                      <a:pt x="140" y="0"/>
                    </a:lnTo>
                    <a:lnTo>
                      <a:pt x="0" y="70"/>
                    </a:lnTo>
                    <a:lnTo>
                      <a:pt x="140" y="140"/>
                    </a:lnTo>
                    <a:lnTo>
                      <a:pt x="282" y="70"/>
                    </a:lnTo>
                    <a:close/>
                  </a:path>
                </a:pathLst>
              </a:custGeom>
              <a:solidFill>
                <a:srgbClr val="BFCBE2"/>
              </a:solidFill>
              <a:ln w="9525">
                <a:noFill/>
                <a:round/>
                <a:headEnd/>
                <a:tailEnd/>
              </a:ln>
            </p:spPr>
            <p:txBody>
              <a:bodyPr/>
              <a:lstStyle/>
              <a:p>
                <a:endParaRPr lang="en-US"/>
              </a:p>
            </p:txBody>
          </p:sp>
          <p:sp>
            <p:nvSpPr>
              <p:cNvPr id="107670" name="Freeform 70"/>
              <p:cNvSpPr>
                <a:spLocks/>
              </p:cNvSpPr>
              <p:nvPr/>
            </p:nvSpPr>
            <p:spPr bwMode="auto">
              <a:xfrm>
                <a:off x="2079" y="3407"/>
                <a:ext cx="142" cy="272"/>
              </a:xfrm>
              <a:custGeom>
                <a:avLst/>
                <a:gdLst>
                  <a:gd name="T0" fmla="*/ 0 w 142"/>
                  <a:gd name="T1" fmla="*/ 0 h 272"/>
                  <a:gd name="T2" fmla="*/ 0 w 142"/>
                  <a:gd name="T3" fmla="*/ 0 h 272"/>
                  <a:gd name="T4" fmla="*/ 0 w 142"/>
                  <a:gd name="T5" fmla="*/ 200 h 272"/>
                  <a:gd name="T6" fmla="*/ 0 w 142"/>
                  <a:gd name="T7" fmla="*/ 200 h 272"/>
                  <a:gd name="T8" fmla="*/ 142 w 142"/>
                  <a:gd name="T9" fmla="*/ 272 h 272"/>
                  <a:gd name="T10" fmla="*/ 142 w 142"/>
                  <a:gd name="T11" fmla="*/ 72 h 272"/>
                  <a:gd name="T12" fmla="*/ 0 w 142"/>
                  <a:gd name="T13" fmla="*/ 0 h 272"/>
                  <a:gd name="T14" fmla="*/ 0 60000 65536"/>
                  <a:gd name="T15" fmla="*/ 0 60000 65536"/>
                  <a:gd name="T16" fmla="*/ 0 60000 65536"/>
                  <a:gd name="T17" fmla="*/ 0 60000 65536"/>
                  <a:gd name="T18" fmla="*/ 0 60000 65536"/>
                  <a:gd name="T19" fmla="*/ 0 60000 65536"/>
                  <a:gd name="T20" fmla="*/ 0 60000 65536"/>
                  <a:gd name="T21" fmla="*/ 0 w 142"/>
                  <a:gd name="T22" fmla="*/ 0 h 272"/>
                  <a:gd name="T23" fmla="*/ 142 w 142"/>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272">
                    <a:moveTo>
                      <a:pt x="0" y="0"/>
                    </a:moveTo>
                    <a:lnTo>
                      <a:pt x="0" y="0"/>
                    </a:lnTo>
                    <a:lnTo>
                      <a:pt x="0" y="200"/>
                    </a:lnTo>
                    <a:lnTo>
                      <a:pt x="142" y="272"/>
                    </a:lnTo>
                    <a:lnTo>
                      <a:pt x="142" y="72"/>
                    </a:lnTo>
                    <a:lnTo>
                      <a:pt x="0" y="0"/>
                    </a:lnTo>
                    <a:close/>
                  </a:path>
                </a:pathLst>
              </a:custGeom>
              <a:solidFill>
                <a:srgbClr val="BFCBE2"/>
              </a:solidFill>
              <a:ln w="9525">
                <a:noFill/>
                <a:round/>
                <a:headEnd/>
                <a:tailEnd/>
              </a:ln>
            </p:spPr>
            <p:txBody>
              <a:bodyPr/>
              <a:lstStyle/>
              <a:p>
                <a:endParaRPr lang="en-US"/>
              </a:p>
            </p:txBody>
          </p:sp>
          <p:sp>
            <p:nvSpPr>
              <p:cNvPr id="107671" name="Freeform 71"/>
              <p:cNvSpPr>
                <a:spLocks/>
              </p:cNvSpPr>
              <p:nvPr/>
            </p:nvSpPr>
            <p:spPr bwMode="auto">
              <a:xfrm>
                <a:off x="2235" y="3407"/>
                <a:ext cx="142" cy="272"/>
              </a:xfrm>
              <a:custGeom>
                <a:avLst/>
                <a:gdLst>
                  <a:gd name="T0" fmla="*/ 0 w 142"/>
                  <a:gd name="T1" fmla="*/ 272 h 272"/>
                  <a:gd name="T2" fmla="*/ 0 w 142"/>
                  <a:gd name="T3" fmla="*/ 272 h 272"/>
                  <a:gd name="T4" fmla="*/ 142 w 142"/>
                  <a:gd name="T5" fmla="*/ 200 h 272"/>
                  <a:gd name="T6" fmla="*/ 142 w 142"/>
                  <a:gd name="T7" fmla="*/ 200 h 272"/>
                  <a:gd name="T8" fmla="*/ 142 w 142"/>
                  <a:gd name="T9" fmla="*/ 0 h 272"/>
                  <a:gd name="T10" fmla="*/ 0 w 142"/>
                  <a:gd name="T11" fmla="*/ 72 h 272"/>
                  <a:gd name="T12" fmla="*/ 0 w 142"/>
                  <a:gd name="T13" fmla="*/ 272 h 272"/>
                  <a:gd name="T14" fmla="*/ 0 60000 65536"/>
                  <a:gd name="T15" fmla="*/ 0 60000 65536"/>
                  <a:gd name="T16" fmla="*/ 0 60000 65536"/>
                  <a:gd name="T17" fmla="*/ 0 60000 65536"/>
                  <a:gd name="T18" fmla="*/ 0 60000 65536"/>
                  <a:gd name="T19" fmla="*/ 0 60000 65536"/>
                  <a:gd name="T20" fmla="*/ 0 60000 65536"/>
                  <a:gd name="T21" fmla="*/ 0 w 142"/>
                  <a:gd name="T22" fmla="*/ 0 h 272"/>
                  <a:gd name="T23" fmla="*/ 142 w 142"/>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272">
                    <a:moveTo>
                      <a:pt x="0" y="272"/>
                    </a:moveTo>
                    <a:lnTo>
                      <a:pt x="0" y="272"/>
                    </a:lnTo>
                    <a:lnTo>
                      <a:pt x="142" y="200"/>
                    </a:lnTo>
                    <a:lnTo>
                      <a:pt x="142" y="0"/>
                    </a:lnTo>
                    <a:lnTo>
                      <a:pt x="0" y="72"/>
                    </a:lnTo>
                    <a:lnTo>
                      <a:pt x="0" y="272"/>
                    </a:lnTo>
                    <a:close/>
                  </a:path>
                </a:pathLst>
              </a:custGeom>
              <a:solidFill>
                <a:srgbClr val="BFCBE2"/>
              </a:solidFill>
              <a:ln w="9525">
                <a:noFill/>
                <a:round/>
                <a:headEnd/>
                <a:tailEnd/>
              </a:ln>
            </p:spPr>
            <p:txBody>
              <a:bodyPr/>
              <a:lstStyle/>
              <a:p>
                <a:endParaRPr lang="en-US"/>
              </a:p>
            </p:txBody>
          </p:sp>
          <p:sp>
            <p:nvSpPr>
              <p:cNvPr id="107672" name="Freeform 72"/>
              <p:cNvSpPr>
                <a:spLocks/>
              </p:cNvSpPr>
              <p:nvPr/>
            </p:nvSpPr>
            <p:spPr bwMode="auto">
              <a:xfrm>
                <a:off x="2079" y="3407"/>
                <a:ext cx="142" cy="272"/>
              </a:xfrm>
              <a:custGeom>
                <a:avLst/>
                <a:gdLst>
                  <a:gd name="T0" fmla="*/ 0 w 142"/>
                  <a:gd name="T1" fmla="*/ 200 h 272"/>
                  <a:gd name="T2" fmla="*/ 0 w 142"/>
                  <a:gd name="T3" fmla="*/ 200 h 272"/>
                  <a:gd name="T4" fmla="*/ 0 w 142"/>
                  <a:gd name="T5" fmla="*/ 0 h 272"/>
                  <a:gd name="T6" fmla="*/ 142 w 142"/>
                  <a:gd name="T7" fmla="*/ 72 h 272"/>
                  <a:gd name="T8" fmla="*/ 142 w 142"/>
                  <a:gd name="T9" fmla="*/ 272 h 272"/>
                  <a:gd name="T10" fmla="*/ 142 w 142"/>
                  <a:gd name="T11" fmla="*/ 272 h 272"/>
                  <a:gd name="T12" fmla="*/ 0 w 142"/>
                  <a:gd name="T13" fmla="*/ 200 h 272"/>
                  <a:gd name="T14" fmla="*/ 0 w 142"/>
                  <a:gd name="T15" fmla="*/ 200 h 272"/>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272"/>
                  <a:gd name="T26" fmla="*/ 142 w 142"/>
                  <a:gd name="T27" fmla="*/ 272 h 2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272">
                    <a:moveTo>
                      <a:pt x="0" y="200"/>
                    </a:moveTo>
                    <a:lnTo>
                      <a:pt x="0" y="200"/>
                    </a:lnTo>
                    <a:lnTo>
                      <a:pt x="0" y="0"/>
                    </a:lnTo>
                    <a:lnTo>
                      <a:pt x="142" y="72"/>
                    </a:lnTo>
                    <a:lnTo>
                      <a:pt x="142" y="272"/>
                    </a:lnTo>
                    <a:lnTo>
                      <a:pt x="0" y="200"/>
                    </a:lnTo>
                    <a:close/>
                  </a:path>
                </a:pathLst>
              </a:custGeom>
              <a:solidFill>
                <a:srgbClr val="BFCBE2"/>
              </a:solidFill>
              <a:ln w="9525">
                <a:noFill/>
                <a:round/>
                <a:headEnd/>
                <a:tailEnd/>
              </a:ln>
            </p:spPr>
            <p:txBody>
              <a:bodyPr/>
              <a:lstStyle/>
              <a:p>
                <a:endParaRPr lang="en-US"/>
              </a:p>
            </p:txBody>
          </p:sp>
          <p:sp>
            <p:nvSpPr>
              <p:cNvPr id="107673" name="Freeform 73"/>
              <p:cNvSpPr>
                <a:spLocks/>
              </p:cNvSpPr>
              <p:nvPr/>
            </p:nvSpPr>
            <p:spPr bwMode="auto">
              <a:xfrm>
                <a:off x="2235" y="3407"/>
                <a:ext cx="142" cy="272"/>
              </a:xfrm>
              <a:custGeom>
                <a:avLst/>
                <a:gdLst>
                  <a:gd name="T0" fmla="*/ 142 w 142"/>
                  <a:gd name="T1" fmla="*/ 200 h 272"/>
                  <a:gd name="T2" fmla="*/ 142 w 142"/>
                  <a:gd name="T3" fmla="*/ 200 h 272"/>
                  <a:gd name="T4" fmla="*/ 0 w 142"/>
                  <a:gd name="T5" fmla="*/ 272 h 272"/>
                  <a:gd name="T6" fmla="*/ 0 w 142"/>
                  <a:gd name="T7" fmla="*/ 72 h 272"/>
                  <a:gd name="T8" fmla="*/ 142 w 142"/>
                  <a:gd name="T9" fmla="*/ 0 h 272"/>
                  <a:gd name="T10" fmla="*/ 142 w 142"/>
                  <a:gd name="T11" fmla="*/ 0 h 272"/>
                  <a:gd name="T12" fmla="*/ 142 w 142"/>
                  <a:gd name="T13" fmla="*/ 200 h 272"/>
                  <a:gd name="T14" fmla="*/ 142 w 142"/>
                  <a:gd name="T15" fmla="*/ 200 h 272"/>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272"/>
                  <a:gd name="T26" fmla="*/ 142 w 142"/>
                  <a:gd name="T27" fmla="*/ 272 h 2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272">
                    <a:moveTo>
                      <a:pt x="142" y="200"/>
                    </a:moveTo>
                    <a:lnTo>
                      <a:pt x="142" y="200"/>
                    </a:lnTo>
                    <a:lnTo>
                      <a:pt x="0" y="272"/>
                    </a:lnTo>
                    <a:lnTo>
                      <a:pt x="0" y="72"/>
                    </a:lnTo>
                    <a:lnTo>
                      <a:pt x="142" y="0"/>
                    </a:lnTo>
                    <a:lnTo>
                      <a:pt x="142" y="200"/>
                    </a:lnTo>
                    <a:close/>
                  </a:path>
                </a:pathLst>
              </a:custGeom>
              <a:solidFill>
                <a:srgbClr val="BFCBE2"/>
              </a:solidFill>
              <a:ln w="9525">
                <a:noFill/>
                <a:round/>
                <a:headEnd/>
                <a:tailEnd/>
              </a:ln>
            </p:spPr>
            <p:txBody>
              <a:bodyPr/>
              <a:lstStyle/>
              <a:p>
                <a:endParaRPr lang="en-US"/>
              </a:p>
            </p:txBody>
          </p:sp>
          <p:sp>
            <p:nvSpPr>
              <p:cNvPr id="107674" name="Freeform 74"/>
              <p:cNvSpPr>
                <a:spLocks/>
              </p:cNvSpPr>
              <p:nvPr/>
            </p:nvSpPr>
            <p:spPr bwMode="auto">
              <a:xfrm>
                <a:off x="2061" y="3307"/>
                <a:ext cx="334" cy="396"/>
              </a:xfrm>
              <a:custGeom>
                <a:avLst/>
                <a:gdLst>
                  <a:gd name="T0" fmla="*/ 200 w 334"/>
                  <a:gd name="T1" fmla="*/ 16 h 396"/>
                  <a:gd name="T2" fmla="*/ 166 w 334"/>
                  <a:gd name="T3" fmla="*/ 0 h 396"/>
                  <a:gd name="T4" fmla="*/ 164 w 334"/>
                  <a:gd name="T5" fmla="*/ 2 h 396"/>
                  <a:gd name="T6" fmla="*/ 132 w 334"/>
                  <a:gd name="T7" fmla="*/ 18 h 396"/>
                  <a:gd name="T8" fmla="*/ 84 w 334"/>
                  <a:gd name="T9" fmla="*/ 42 h 396"/>
                  <a:gd name="T10" fmla="*/ 0 w 334"/>
                  <a:gd name="T11" fmla="*/ 84 h 396"/>
                  <a:gd name="T12" fmla="*/ 0 w 334"/>
                  <a:gd name="T13" fmla="*/ 312 h 396"/>
                  <a:gd name="T14" fmla="*/ 166 w 334"/>
                  <a:gd name="T15" fmla="*/ 396 h 396"/>
                  <a:gd name="T16" fmla="*/ 334 w 334"/>
                  <a:gd name="T17" fmla="*/ 312 h 396"/>
                  <a:gd name="T18" fmla="*/ 334 w 334"/>
                  <a:gd name="T19" fmla="*/ 84 h 396"/>
                  <a:gd name="T20" fmla="*/ 250 w 334"/>
                  <a:gd name="T21" fmla="*/ 42 h 396"/>
                  <a:gd name="T22" fmla="*/ 200 w 334"/>
                  <a:gd name="T23" fmla="*/ 16 h 3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4"/>
                  <a:gd name="T37" fmla="*/ 0 h 396"/>
                  <a:gd name="T38" fmla="*/ 334 w 334"/>
                  <a:gd name="T39" fmla="*/ 396 h 3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4" h="396">
                    <a:moveTo>
                      <a:pt x="200" y="16"/>
                    </a:moveTo>
                    <a:lnTo>
                      <a:pt x="166" y="0"/>
                    </a:lnTo>
                    <a:lnTo>
                      <a:pt x="164" y="2"/>
                    </a:lnTo>
                    <a:lnTo>
                      <a:pt x="132" y="18"/>
                    </a:lnTo>
                    <a:lnTo>
                      <a:pt x="84" y="42"/>
                    </a:lnTo>
                    <a:lnTo>
                      <a:pt x="0" y="84"/>
                    </a:lnTo>
                    <a:lnTo>
                      <a:pt x="0" y="312"/>
                    </a:lnTo>
                    <a:lnTo>
                      <a:pt x="166" y="396"/>
                    </a:lnTo>
                    <a:lnTo>
                      <a:pt x="334" y="312"/>
                    </a:lnTo>
                    <a:lnTo>
                      <a:pt x="334" y="84"/>
                    </a:lnTo>
                    <a:lnTo>
                      <a:pt x="250" y="42"/>
                    </a:lnTo>
                    <a:lnTo>
                      <a:pt x="200" y="16"/>
                    </a:lnTo>
                    <a:close/>
                  </a:path>
                </a:pathLst>
              </a:custGeom>
              <a:solidFill>
                <a:srgbClr val="000000"/>
              </a:solidFill>
              <a:ln w="9525">
                <a:noFill/>
                <a:round/>
                <a:headEnd/>
                <a:tailEnd/>
              </a:ln>
            </p:spPr>
            <p:txBody>
              <a:bodyPr/>
              <a:lstStyle/>
              <a:p>
                <a:endParaRPr lang="en-US"/>
              </a:p>
            </p:txBody>
          </p:sp>
          <p:sp>
            <p:nvSpPr>
              <p:cNvPr id="107675" name="Freeform 75"/>
              <p:cNvSpPr>
                <a:spLocks/>
              </p:cNvSpPr>
              <p:nvPr/>
            </p:nvSpPr>
            <p:spPr bwMode="auto">
              <a:xfrm>
                <a:off x="2079" y="3407"/>
                <a:ext cx="142" cy="272"/>
              </a:xfrm>
              <a:custGeom>
                <a:avLst/>
                <a:gdLst>
                  <a:gd name="T0" fmla="*/ 142 w 142"/>
                  <a:gd name="T1" fmla="*/ 272 h 272"/>
                  <a:gd name="T2" fmla="*/ 142 w 142"/>
                  <a:gd name="T3" fmla="*/ 272 h 272"/>
                  <a:gd name="T4" fmla="*/ 0 w 142"/>
                  <a:gd name="T5" fmla="*/ 200 h 272"/>
                  <a:gd name="T6" fmla="*/ 0 w 142"/>
                  <a:gd name="T7" fmla="*/ 200 h 272"/>
                  <a:gd name="T8" fmla="*/ 0 w 142"/>
                  <a:gd name="T9" fmla="*/ 0 h 272"/>
                  <a:gd name="T10" fmla="*/ 142 w 142"/>
                  <a:gd name="T11" fmla="*/ 72 h 272"/>
                  <a:gd name="T12" fmla="*/ 142 w 142"/>
                  <a:gd name="T13" fmla="*/ 272 h 272"/>
                  <a:gd name="T14" fmla="*/ 0 60000 65536"/>
                  <a:gd name="T15" fmla="*/ 0 60000 65536"/>
                  <a:gd name="T16" fmla="*/ 0 60000 65536"/>
                  <a:gd name="T17" fmla="*/ 0 60000 65536"/>
                  <a:gd name="T18" fmla="*/ 0 60000 65536"/>
                  <a:gd name="T19" fmla="*/ 0 60000 65536"/>
                  <a:gd name="T20" fmla="*/ 0 60000 65536"/>
                  <a:gd name="T21" fmla="*/ 0 w 142"/>
                  <a:gd name="T22" fmla="*/ 0 h 272"/>
                  <a:gd name="T23" fmla="*/ 142 w 142"/>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272">
                    <a:moveTo>
                      <a:pt x="142" y="272"/>
                    </a:moveTo>
                    <a:lnTo>
                      <a:pt x="142" y="272"/>
                    </a:lnTo>
                    <a:lnTo>
                      <a:pt x="0" y="200"/>
                    </a:lnTo>
                    <a:lnTo>
                      <a:pt x="0" y="0"/>
                    </a:lnTo>
                    <a:lnTo>
                      <a:pt x="142" y="72"/>
                    </a:lnTo>
                    <a:lnTo>
                      <a:pt x="142" y="272"/>
                    </a:lnTo>
                    <a:close/>
                  </a:path>
                </a:pathLst>
              </a:custGeom>
              <a:solidFill>
                <a:srgbClr val="F9B410"/>
              </a:solidFill>
              <a:ln w="9525">
                <a:noFill/>
                <a:round/>
                <a:headEnd/>
                <a:tailEnd/>
              </a:ln>
            </p:spPr>
            <p:txBody>
              <a:bodyPr/>
              <a:lstStyle/>
              <a:p>
                <a:endParaRPr lang="en-US"/>
              </a:p>
            </p:txBody>
          </p:sp>
          <p:sp>
            <p:nvSpPr>
              <p:cNvPr id="107676" name="Freeform 76"/>
              <p:cNvSpPr>
                <a:spLocks/>
              </p:cNvSpPr>
              <p:nvPr/>
            </p:nvSpPr>
            <p:spPr bwMode="auto">
              <a:xfrm>
                <a:off x="2079" y="3407"/>
                <a:ext cx="142" cy="206"/>
              </a:xfrm>
              <a:custGeom>
                <a:avLst/>
                <a:gdLst>
                  <a:gd name="T0" fmla="*/ 8 w 142"/>
                  <a:gd name="T1" fmla="*/ 16 h 206"/>
                  <a:gd name="T2" fmla="*/ 142 w 142"/>
                  <a:gd name="T3" fmla="*/ 82 h 206"/>
                  <a:gd name="T4" fmla="*/ 142 w 142"/>
                  <a:gd name="T5" fmla="*/ 72 h 206"/>
                  <a:gd name="T6" fmla="*/ 0 w 142"/>
                  <a:gd name="T7" fmla="*/ 0 h 206"/>
                  <a:gd name="T8" fmla="*/ 0 w 142"/>
                  <a:gd name="T9" fmla="*/ 0 h 206"/>
                  <a:gd name="T10" fmla="*/ 0 w 142"/>
                  <a:gd name="T11" fmla="*/ 200 h 206"/>
                  <a:gd name="T12" fmla="*/ 0 w 142"/>
                  <a:gd name="T13" fmla="*/ 200 h 206"/>
                  <a:gd name="T14" fmla="*/ 8 w 142"/>
                  <a:gd name="T15" fmla="*/ 206 h 206"/>
                  <a:gd name="T16" fmla="*/ 8 w 142"/>
                  <a:gd name="T17" fmla="*/ 206 h 206"/>
                  <a:gd name="T18" fmla="*/ 8 w 142"/>
                  <a:gd name="T19" fmla="*/ 16 h 206"/>
                  <a:gd name="T20" fmla="*/ 8 w 142"/>
                  <a:gd name="T21" fmla="*/ 16 h 2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
                  <a:gd name="T34" fmla="*/ 0 h 206"/>
                  <a:gd name="T35" fmla="*/ 142 w 142"/>
                  <a:gd name="T36" fmla="*/ 206 h 2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 h="206">
                    <a:moveTo>
                      <a:pt x="8" y="16"/>
                    </a:moveTo>
                    <a:lnTo>
                      <a:pt x="142" y="82"/>
                    </a:lnTo>
                    <a:lnTo>
                      <a:pt x="142" y="72"/>
                    </a:lnTo>
                    <a:lnTo>
                      <a:pt x="0" y="0"/>
                    </a:lnTo>
                    <a:lnTo>
                      <a:pt x="0" y="200"/>
                    </a:lnTo>
                    <a:lnTo>
                      <a:pt x="8" y="206"/>
                    </a:lnTo>
                    <a:lnTo>
                      <a:pt x="8" y="16"/>
                    </a:lnTo>
                    <a:close/>
                  </a:path>
                </a:pathLst>
              </a:custGeom>
              <a:solidFill>
                <a:srgbClr val="FBD877"/>
              </a:solidFill>
              <a:ln w="9525">
                <a:noFill/>
                <a:round/>
                <a:headEnd/>
                <a:tailEnd/>
              </a:ln>
            </p:spPr>
            <p:txBody>
              <a:bodyPr/>
              <a:lstStyle/>
              <a:p>
                <a:endParaRPr lang="en-US"/>
              </a:p>
            </p:txBody>
          </p:sp>
          <p:sp>
            <p:nvSpPr>
              <p:cNvPr id="107677" name="Freeform 77"/>
              <p:cNvSpPr>
                <a:spLocks/>
              </p:cNvSpPr>
              <p:nvPr/>
            </p:nvSpPr>
            <p:spPr bwMode="auto">
              <a:xfrm>
                <a:off x="2235" y="3407"/>
                <a:ext cx="142" cy="272"/>
              </a:xfrm>
              <a:custGeom>
                <a:avLst/>
                <a:gdLst>
                  <a:gd name="T0" fmla="*/ 142 w 142"/>
                  <a:gd name="T1" fmla="*/ 200 h 272"/>
                  <a:gd name="T2" fmla="*/ 142 w 142"/>
                  <a:gd name="T3" fmla="*/ 200 h 272"/>
                  <a:gd name="T4" fmla="*/ 0 w 142"/>
                  <a:gd name="T5" fmla="*/ 272 h 272"/>
                  <a:gd name="T6" fmla="*/ 0 w 142"/>
                  <a:gd name="T7" fmla="*/ 72 h 272"/>
                  <a:gd name="T8" fmla="*/ 142 w 142"/>
                  <a:gd name="T9" fmla="*/ 0 h 272"/>
                  <a:gd name="T10" fmla="*/ 142 w 142"/>
                  <a:gd name="T11" fmla="*/ 0 h 272"/>
                  <a:gd name="T12" fmla="*/ 142 w 142"/>
                  <a:gd name="T13" fmla="*/ 200 h 272"/>
                  <a:gd name="T14" fmla="*/ 142 w 142"/>
                  <a:gd name="T15" fmla="*/ 200 h 272"/>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272"/>
                  <a:gd name="T26" fmla="*/ 142 w 142"/>
                  <a:gd name="T27" fmla="*/ 272 h 2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272">
                    <a:moveTo>
                      <a:pt x="142" y="200"/>
                    </a:moveTo>
                    <a:lnTo>
                      <a:pt x="142" y="200"/>
                    </a:lnTo>
                    <a:lnTo>
                      <a:pt x="0" y="272"/>
                    </a:lnTo>
                    <a:lnTo>
                      <a:pt x="0" y="72"/>
                    </a:lnTo>
                    <a:lnTo>
                      <a:pt x="142" y="0"/>
                    </a:lnTo>
                    <a:lnTo>
                      <a:pt x="142" y="200"/>
                    </a:lnTo>
                    <a:close/>
                  </a:path>
                </a:pathLst>
              </a:custGeom>
              <a:solidFill>
                <a:srgbClr val="D99D0E"/>
              </a:solidFill>
              <a:ln w="9525">
                <a:noFill/>
                <a:round/>
                <a:headEnd/>
                <a:tailEnd/>
              </a:ln>
            </p:spPr>
            <p:txBody>
              <a:bodyPr/>
              <a:lstStyle/>
              <a:p>
                <a:endParaRPr lang="en-US"/>
              </a:p>
            </p:txBody>
          </p:sp>
          <p:sp>
            <p:nvSpPr>
              <p:cNvPr id="107678" name="Freeform 78"/>
              <p:cNvSpPr>
                <a:spLocks/>
              </p:cNvSpPr>
              <p:nvPr/>
            </p:nvSpPr>
            <p:spPr bwMode="auto">
              <a:xfrm>
                <a:off x="2235" y="3407"/>
                <a:ext cx="142" cy="272"/>
              </a:xfrm>
              <a:custGeom>
                <a:avLst/>
                <a:gdLst>
                  <a:gd name="T0" fmla="*/ 130 w 142"/>
                  <a:gd name="T1" fmla="*/ 6 h 272"/>
                  <a:gd name="T2" fmla="*/ 130 w 142"/>
                  <a:gd name="T3" fmla="*/ 6 h 272"/>
                  <a:gd name="T4" fmla="*/ 130 w 142"/>
                  <a:gd name="T5" fmla="*/ 188 h 272"/>
                  <a:gd name="T6" fmla="*/ 130 w 142"/>
                  <a:gd name="T7" fmla="*/ 188 h 272"/>
                  <a:gd name="T8" fmla="*/ 0 w 142"/>
                  <a:gd name="T9" fmla="*/ 254 h 272"/>
                  <a:gd name="T10" fmla="*/ 0 w 142"/>
                  <a:gd name="T11" fmla="*/ 272 h 272"/>
                  <a:gd name="T12" fmla="*/ 0 w 142"/>
                  <a:gd name="T13" fmla="*/ 272 h 272"/>
                  <a:gd name="T14" fmla="*/ 142 w 142"/>
                  <a:gd name="T15" fmla="*/ 200 h 272"/>
                  <a:gd name="T16" fmla="*/ 142 w 142"/>
                  <a:gd name="T17" fmla="*/ 200 h 272"/>
                  <a:gd name="T18" fmla="*/ 142 w 142"/>
                  <a:gd name="T19" fmla="*/ 0 h 272"/>
                  <a:gd name="T20" fmla="*/ 130 w 142"/>
                  <a:gd name="T21" fmla="*/ 6 h 2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
                  <a:gd name="T34" fmla="*/ 0 h 272"/>
                  <a:gd name="T35" fmla="*/ 142 w 142"/>
                  <a:gd name="T36" fmla="*/ 272 h 2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 h="272">
                    <a:moveTo>
                      <a:pt x="130" y="6"/>
                    </a:moveTo>
                    <a:lnTo>
                      <a:pt x="130" y="6"/>
                    </a:lnTo>
                    <a:lnTo>
                      <a:pt x="130" y="188"/>
                    </a:lnTo>
                    <a:lnTo>
                      <a:pt x="0" y="254"/>
                    </a:lnTo>
                    <a:lnTo>
                      <a:pt x="0" y="272"/>
                    </a:lnTo>
                    <a:lnTo>
                      <a:pt x="142" y="200"/>
                    </a:lnTo>
                    <a:lnTo>
                      <a:pt x="142" y="0"/>
                    </a:lnTo>
                    <a:lnTo>
                      <a:pt x="130" y="6"/>
                    </a:lnTo>
                    <a:close/>
                  </a:path>
                </a:pathLst>
              </a:custGeom>
              <a:solidFill>
                <a:srgbClr val="B07F0B"/>
              </a:solidFill>
              <a:ln w="9525">
                <a:noFill/>
                <a:round/>
                <a:headEnd/>
                <a:tailEnd/>
              </a:ln>
            </p:spPr>
            <p:txBody>
              <a:bodyPr/>
              <a:lstStyle/>
              <a:p>
                <a:endParaRPr lang="en-US"/>
              </a:p>
            </p:txBody>
          </p:sp>
          <p:sp>
            <p:nvSpPr>
              <p:cNvPr id="107679" name="Freeform 79"/>
              <p:cNvSpPr>
                <a:spLocks/>
              </p:cNvSpPr>
              <p:nvPr/>
            </p:nvSpPr>
            <p:spPr bwMode="auto">
              <a:xfrm>
                <a:off x="2087" y="3327"/>
                <a:ext cx="282" cy="140"/>
              </a:xfrm>
              <a:custGeom>
                <a:avLst/>
                <a:gdLst>
                  <a:gd name="T0" fmla="*/ 140 w 282"/>
                  <a:gd name="T1" fmla="*/ 0 h 140"/>
                  <a:gd name="T2" fmla="*/ 140 w 282"/>
                  <a:gd name="T3" fmla="*/ 0 h 140"/>
                  <a:gd name="T4" fmla="*/ 282 w 282"/>
                  <a:gd name="T5" fmla="*/ 70 h 140"/>
                  <a:gd name="T6" fmla="*/ 282 w 282"/>
                  <a:gd name="T7" fmla="*/ 70 h 140"/>
                  <a:gd name="T8" fmla="*/ 140 w 282"/>
                  <a:gd name="T9" fmla="*/ 140 h 140"/>
                  <a:gd name="T10" fmla="*/ 140 w 282"/>
                  <a:gd name="T11" fmla="*/ 140 h 140"/>
                  <a:gd name="T12" fmla="*/ 0 w 282"/>
                  <a:gd name="T13" fmla="*/ 70 h 140"/>
                  <a:gd name="T14" fmla="*/ 0 w 282"/>
                  <a:gd name="T15" fmla="*/ 70 h 140"/>
                  <a:gd name="T16" fmla="*/ 140 w 282"/>
                  <a:gd name="T17" fmla="*/ 0 h 140"/>
                  <a:gd name="T18" fmla="*/ 140 w 282"/>
                  <a:gd name="T19" fmla="*/ 0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2"/>
                  <a:gd name="T31" fmla="*/ 0 h 140"/>
                  <a:gd name="T32" fmla="*/ 282 w 282"/>
                  <a:gd name="T33" fmla="*/ 140 h 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2" h="140">
                    <a:moveTo>
                      <a:pt x="140" y="0"/>
                    </a:moveTo>
                    <a:lnTo>
                      <a:pt x="140" y="0"/>
                    </a:lnTo>
                    <a:lnTo>
                      <a:pt x="282" y="70"/>
                    </a:lnTo>
                    <a:lnTo>
                      <a:pt x="140" y="140"/>
                    </a:lnTo>
                    <a:lnTo>
                      <a:pt x="0" y="70"/>
                    </a:lnTo>
                    <a:lnTo>
                      <a:pt x="140" y="0"/>
                    </a:lnTo>
                    <a:close/>
                  </a:path>
                </a:pathLst>
              </a:custGeom>
              <a:solidFill>
                <a:srgbClr val="D99D0E"/>
              </a:solidFill>
              <a:ln w="9525">
                <a:noFill/>
                <a:round/>
                <a:headEnd/>
                <a:tailEnd/>
              </a:ln>
            </p:spPr>
            <p:txBody>
              <a:bodyPr/>
              <a:lstStyle/>
              <a:p>
                <a:endParaRPr lang="en-US"/>
              </a:p>
            </p:txBody>
          </p:sp>
          <p:sp>
            <p:nvSpPr>
              <p:cNvPr id="107680" name="Freeform 80"/>
              <p:cNvSpPr>
                <a:spLocks/>
              </p:cNvSpPr>
              <p:nvPr/>
            </p:nvSpPr>
            <p:spPr bwMode="auto">
              <a:xfrm>
                <a:off x="2087" y="3327"/>
                <a:ext cx="282" cy="76"/>
              </a:xfrm>
              <a:custGeom>
                <a:avLst/>
                <a:gdLst>
                  <a:gd name="T0" fmla="*/ 140 w 282"/>
                  <a:gd name="T1" fmla="*/ 12 h 76"/>
                  <a:gd name="T2" fmla="*/ 140 w 282"/>
                  <a:gd name="T3" fmla="*/ 12 h 76"/>
                  <a:gd name="T4" fmla="*/ 270 w 282"/>
                  <a:gd name="T5" fmla="*/ 76 h 76"/>
                  <a:gd name="T6" fmla="*/ 270 w 282"/>
                  <a:gd name="T7" fmla="*/ 76 h 76"/>
                  <a:gd name="T8" fmla="*/ 282 w 282"/>
                  <a:gd name="T9" fmla="*/ 70 h 76"/>
                  <a:gd name="T10" fmla="*/ 282 w 282"/>
                  <a:gd name="T11" fmla="*/ 70 h 76"/>
                  <a:gd name="T12" fmla="*/ 140 w 282"/>
                  <a:gd name="T13" fmla="*/ 0 h 76"/>
                  <a:gd name="T14" fmla="*/ 140 w 282"/>
                  <a:gd name="T15" fmla="*/ 0 h 76"/>
                  <a:gd name="T16" fmla="*/ 0 w 282"/>
                  <a:gd name="T17" fmla="*/ 70 h 76"/>
                  <a:gd name="T18" fmla="*/ 0 w 282"/>
                  <a:gd name="T19" fmla="*/ 70 h 76"/>
                  <a:gd name="T20" fmla="*/ 12 w 282"/>
                  <a:gd name="T21" fmla="*/ 76 h 76"/>
                  <a:gd name="T22" fmla="*/ 12 w 282"/>
                  <a:gd name="T23" fmla="*/ 76 h 76"/>
                  <a:gd name="T24" fmla="*/ 140 w 282"/>
                  <a:gd name="T25" fmla="*/ 12 h 76"/>
                  <a:gd name="T26" fmla="*/ 140 w 282"/>
                  <a:gd name="T27" fmla="*/ 12 h 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2"/>
                  <a:gd name="T43" fmla="*/ 0 h 76"/>
                  <a:gd name="T44" fmla="*/ 282 w 282"/>
                  <a:gd name="T45" fmla="*/ 76 h 7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2" h="76">
                    <a:moveTo>
                      <a:pt x="140" y="12"/>
                    </a:moveTo>
                    <a:lnTo>
                      <a:pt x="140" y="12"/>
                    </a:lnTo>
                    <a:lnTo>
                      <a:pt x="270" y="76"/>
                    </a:lnTo>
                    <a:lnTo>
                      <a:pt x="282" y="70"/>
                    </a:lnTo>
                    <a:lnTo>
                      <a:pt x="140" y="0"/>
                    </a:lnTo>
                    <a:lnTo>
                      <a:pt x="0" y="70"/>
                    </a:lnTo>
                    <a:lnTo>
                      <a:pt x="12" y="76"/>
                    </a:lnTo>
                    <a:lnTo>
                      <a:pt x="140" y="12"/>
                    </a:lnTo>
                    <a:close/>
                  </a:path>
                </a:pathLst>
              </a:custGeom>
              <a:solidFill>
                <a:srgbClr val="F9B410"/>
              </a:solidFill>
              <a:ln w="9525">
                <a:noFill/>
                <a:round/>
                <a:headEnd/>
                <a:tailEnd/>
              </a:ln>
            </p:spPr>
            <p:txBody>
              <a:bodyPr/>
              <a:lstStyle/>
              <a:p>
                <a:endParaRPr lang="en-US"/>
              </a:p>
            </p:txBody>
          </p:sp>
          <p:sp>
            <p:nvSpPr>
              <p:cNvPr id="107681" name="Freeform 81"/>
              <p:cNvSpPr>
                <a:spLocks/>
              </p:cNvSpPr>
              <p:nvPr/>
            </p:nvSpPr>
            <p:spPr bwMode="auto">
              <a:xfrm>
                <a:off x="2131" y="3349"/>
                <a:ext cx="188" cy="302"/>
              </a:xfrm>
              <a:custGeom>
                <a:avLst/>
                <a:gdLst>
                  <a:gd name="T0" fmla="*/ 98 w 188"/>
                  <a:gd name="T1" fmla="*/ 38 h 302"/>
                  <a:gd name="T2" fmla="*/ 98 w 188"/>
                  <a:gd name="T3" fmla="*/ 38 h 302"/>
                  <a:gd name="T4" fmla="*/ 166 w 188"/>
                  <a:gd name="T5" fmla="*/ 4 h 302"/>
                  <a:gd name="T6" fmla="*/ 164 w 188"/>
                  <a:gd name="T7" fmla="*/ 0 h 302"/>
                  <a:gd name="T8" fmla="*/ 92 w 188"/>
                  <a:gd name="T9" fmla="*/ 36 h 302"/>
                  <a:gd name="T10" fmla="*/ 24 w 188"/>
                  <a:gd name="T11" fmla="*/ 0 h 302"/>
                  <a:gd name="T12" fmla="*/ 22 w 188"/>
                  <a:gd name="T13" fmla="*/ 4 h 302"/>
                  <a:gd name="T14" fmla="*/ 22 w 188"/>
                  <a:gd name="T15" fmla="*/ 4 h 302"/>
                  <a:gd name="T16" fmla="*/ 88 w 188"/>
                  <a:gd name="T17" fmla="*/ 38 h 302"/>
                  <a:gd name="T18" fmla="*/ 4 w 188"/>
                  <a:gd name="T19" fmla="*/ 82 h 302"/>
                  <a:gd name="T20" fmla="*/ 2 w 188"/>
                  <a:gd name="T21" fmla="*/ 82 h 302"/>
                  <a:gd name="T22" fmla="*/ 0 w 188"/>
                  <a:gd name="T23" fmla="*/ 298 h 302"/>
                  <a:gd name="T24" fmla="*/ 6 w 188"/>
                  <a:gd name="T25" fmla="*/ 298 h 302"/>
                  <a:gd name="T26" fmla="*/ 6 w 188"/>
                  <a:gd name="T27" fmla="*/ 298 h 302"/>
                  <a:gd name="T28" fmla="*/ 6 w 188"/>
                  <a:gd name="T29" fmla="*/ 84 h 302"/>
                  <a:gd name="T30" fmla="*/ 6 w 188"/>
                  <a:gd name="T31" fmla="*/ 84 h 302"/>
                  <a:gd name="T32" fmla="*/ 92 w 188"/>
                  <a:gd name="T33" fmla="*/ 40 h 302"/>
                  <a:gd name="T34" fmla="*/ 92 w 188"/>
                  <a:gd name="T35" fmla="*/ 40 h 302"/>
                  <a:gd name="T36" fmla="*/ 184 w 188"/>
                  <a:gd name="T37" fmla="*/ 88 h 302"/>
                  <a:gd name="T38" fmla="*/ 184 w 188"/>
                  <a:gd name="T39" fmla="*/ 88 h 302"/>
                  <a:gd name="T40" fmla="*/ 184 w 188"/>
                  <a:gd name="T41" fmla="*/ 302 h 302"/>
                  <a:gd name="T42" fmla="*/ 188 w 188"/>
                  <a:gd name="T43" fmla="*/ 302 h 302"/>
                  <a:gd name="T44" fmla="*/ 188 w 188"/>
                  <a:gd name="T45" fmla="*/ 86 h 302"/>
                  <a:gd name="T46" fmla="*/ 98 w 188"/>
                  <a:gd name="T47" fmla="*/ 38 h 3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8"/>
                  <a:gd name="T73" fmla="*/ 0 h 302"/>
                  <a:gd name="T74" fmla="*/ 188 w 188"/>
                  <a:gd name="T75" fmla="*/ 302 h 30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8" h="302">
                    <a:moveTo>
                      <a:pt x="98" y="38"/>
                    </a:moveTo>
                    <a:lnTo>
                      <a:pt x="98" y="38"/>
                    </a:lnTo>
                    <a:lnTo>
                      <a:pt x="166" y="4"/>
                    </a:lnTo>
                    <a:lnTo>
                      <a:pt x="164" y="0"/>
                    </a:lnTo>
                    <a:lnTo>
                      <a:pt x="92" y="36"/>
                    </a:lnTo>
                    <a:lnTo>
                      <a:pt x="24" y="0"/>
                    </a:lnTo>
                    <a:lnTo>
                      <a:pt x="22" y="4"/>
                    </a:lnTo>
                    <a:lnTo>
                      <a:pt x="88" y="38"/>
                    </a:lnTo>
                    <a:lnTo>
                      <a:pt x="4" y="82"/>
                    </a:lnTo>
                    <a:lnTo>
                      <a:pt x="2" y="82"/>
                    </a:lnTo>
                    <a:lnTo>
                      <a:pt x="0" y="298"/>
                    </a:lnTo>
                    <a:lnTo>
                      <a:pt x="6" y="298"/>
                    </a:lnTo>
                    <a:lnTo>
                      <a:pt x="6" y="84"/>
                    </a:lnTo>
                    <a:lnTo>
                      <a:pt x="92" y="40"/>
                    </a:lnTo>
                    <a:lnTo>
                      <a:pt x="184" y="88"/>
                    </a:lnTo>
                    <a:lnTo>
                      <a:pt x="184" y="302"/>
                    </a:lnTo>
                    <a:lnTo>
                      <a:pt x="188" y="302"/>
                    </a:lnTo>
                    <a:lnTo>
                      <a:pt x="188" y="86"/>
                    </a:lnTo>
                    <a:lnTo>
                      <a:pt x="98" y="38"/>
                    </a:lnTo>
                    <a:close/>
                  </a:path>
                </a:pathLst>
              </a:custGeom>
              <a:solidFill>
                <a:srgbClr val="000000"/>
              </a:solidFill>
              <a:ln w="9525">
                <a:noFill/>
                <a:round/>
                <a:headEnd/>
                <a:tailEnd/>
              </a:ln>
            </p:spPr>
            <p:txBody>
              <a:bodyPr/>
              <a:lstStyle/>
              <a:p>
                <a:endParaRPr lang="en-US"/>
              </a:p>
            </p:txBody>
          </p:sp>
          <p:sp>
            <p:nvSpPr>
              <p:cNvPr id="107682" name="Freeform 82"/>
              <p:cNvSpPr>
                <a:spLocks/>
              </p:cNvSpPr>
              <p:nvPr/>
            </p:nvSpPr>
            <p:spPr bwMode="auto">
              <a:xfrm>
                <a:off x="2087" y="3489"/>
                <a:ext cx="126" cy="108"/>
              </a:xfrm>
              <a:custGeom>
                <a:avLst/>
                <a:gdLst>
                  <a:gd name="T0" fmla="*/ 96 w 126"/>
                  <a:gd name="T1" fmla="*/ 2 h 108"/>
                  <a:gd name="T2" fmla="*/ 0 w 126"/>
                  <a:gd name="T3" fmla="*/ 42 h 108"/>
                  <a:gd name="T4" fmla="*/ 26 w 126"/>
                  <a:gd name="T5" fmla="*/ 108 h 108"/>
                  <a:gd name="T6" fmla="*/ 126 w 126"/>
                  <a:gd name="T7" fmla="*/ 66 h 108"/>
                  <a:gd name="T8" fmla="*/ 100 w 126"/>
                  <a:gd name="T9" fmla="*/ 0 h 108"/>
                  <a:gd name="T10" fmla="*/ 96 w 126"/>
                  <a:gd name="T11" fmla="*/ 2 h 108"/>
                  <a:gd name="T12" fmla="*/ 0 60000 65536"/>
                  <a:gd name="T13" fmla="*/ 0 60000 65536"/>
                  <a:gd name="T14" fmla="*/ 0 60000 65536"/>
                  <a:gd name="T15" fmla="*/ 0 60000 65536"/>
                  <a:gd name="T16" fmla="*/ 0 60000 65536"/>
                  <a:gd name="T17" fmla="*/ 0 60000 65536"/>
                  <a:gd name="T18" fmla="*/ 0 w 126"/>
                  <a:gd name="T19" fmla="*/ 0 h 108"/>
                  <a:gd name="T20" fmla="*/ 126 w 126"/>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126" h="108">
                    <a:moveTo>
                      <a:pt x="96" y="2"/>
                    </a:moveTo>
                    <a:lnTo>
                      <a:pt x="0" y="42"/>
                    </a:lnTo>
                    <a:lnTo>
                      <a:pt x="26" y="108"/>
                    </a:lnTo>
                    <a:lnTo>
                      <a:pt x="126" y="66"/>
                    </a:lnTo>
                    <a:lnTo>
                      <a:pt x="100" y="0"/>
                    </a:lnTo>
                    <a:lnTo>
                      <a:pt x="96" y="2"/>
                    </a:lnTo>
                    <a:close/>
                  </a:path>
                </a:pathLst>
              </a:custGeom>
              <a:solidFill>
                <a:srgbClr val="000000"/>
              </a:solidFill>
              <a:ln w="9525">
                <a:noFill/>
                <a:round/>
                <a:headEnd/>
                <a:tailEnd/>
              </a:ln>
            </p:spPr>
            <p:txBody>
              <a:bodyPr/>
              <a:lstStyle/>
              <a:p>
                <a:endParaRPr lang="en-US"/>
              </a:p>
            </p:txBody>
          </p:sp>
          <p:sp>
            <p:nvSpPr>
              <p:cNvPr id="107683" name="Freeform 83"/>
              <p:cNvSpPr>
                <a:spLocks/>
              </p:cNvSpPr>
              <p:nvPr/>
            </p:nvSpPr>
            <p:spPr bwMode="auto">
              <a:xfrm>
                <a:off x="2097" y="3501"/>
                <a:ext cx="106" cy="84"/>
              </a:xfrm>
              <a:custGeom>
                <a:avLst/>
                <a:gdLst>
                  <a:gd name="T0" fmla="*/ 86 w 106"/>
                  <a:gd name="T1" fmla="*/ 0 h 84"/>
                  <a:gd name="T2" fmla="*/ 86 w 106"/>
                  <a:gd name="T3" fmla="*/ 0 h 84"/>
                  <a:gd name="T4" fmla="*/ 106 w 106"/>
                  <a:gd name="T5" fmla="*/ 50 h 84"/>
                  <a:gd name="T6" fmla="*/ 106 w 106"/>
                  <a:gd name="T7" fmla="*/ 50 h 84"/>
                  <a:gd name="T8" fmla="*/ 22 w 106"/>
                  <a:gd name="T9" fmla="*/ 84 h 84"/>
                  <a:gd name="T10" fmla="*/ 22 w 106"/>
                  <a:gd name="T11" fmla="*/ 84 h 84"/>
                  <a:gd name="T12" fmla="*/ 0 w 106"/>
                  <a:gd name="T13" fmla="*/ 34 h 84"/>
                  <a:gd name="T14" fmla="*/ 0 w 106"/>
                  <a:gd name="T15" fmla="*/ 34 h 84"/>
                  <a:gd name="T16" fmla="*/ 86 w 106"/>
                  <a:gd name="T17" fmla="*/ 0 h 84"/>
                  <a:gd name="T18" fmla="*/ 86 w 106"/>
                  <a:gd name="T19" fmla="*/ 0 h 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84"/>
                  <a:gd name="T32" fmla="*/ 106 w 106"/>
                  <a:gd name="T33" fmla="*/ 84 h 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84">
                    <a:moveTo>
                      <a:pt x="86" y="0"/>
                    </a:moveTo>
                    <a:lnTo>
                      <a:pt x="86" y="0"/>
                    </a:lnTo>
                    <a:lnTo>
                      <a:pt x="106" y="50"/>
                    </a:lnTo>
                    <a:lnTo>
                      <a:pt x="22" y="84"/>
                    </a:lnTo>
                    <a:lnTo>
                      <a:pt x="0" y="34"/>
                    </a:lnTo>
                    <a:lnTo>
                      <a:pt x="86" y="0"/>
                    </a:lnTo>
                    <a:close/>
                  </a:path>
                </a:pathLst>
              </a:custGeom>
              <a:solidFill>
                <a:srgbClr val="FFFFFF"/>
              </a:solidFill>
              <a:ln w="9525">
                <a:noFill/>
                <a:round/>
                <a:headEnd/>
                <a:tailEnd/>
              </a:ln>
            </p:spPr>
            <p:txBody>
              <a:bodyPr/>
              <a:lstStyle/>
              <a:p>
                <a:endParaRPr lang="en-US"/>
              </a:p>
            </p:txBody>
          </p:sp>
          <p:sp>
            <p:nvSpPr>
              <p:cNvPr id="107684" name="Freeform 84"/>
              <p:cNvSpPr>
                <a:spLocks/>
              </p:cNvSpPr>
              <p:nvPr/>
            </p:nvSpPr>
            <p:spPr bwMode="auto">
              <a:xfrm>
                <a:off x="2119" y="3521"/>
                <a:ext cx="54" cy="26"/>
              </a:xfrm>
              <a:custGeom>
                <a:avLst/>
                <a:gdLst>
                  <a:gd name="T0" fmla="*/ 0 w 54"/>
                  <a:gd name="T1" fmla="*/ 22 h 26"/>
                  <a:gd name="T2" fmla="*/ 2 w 54"/>
                  <a:gd name="T3" fmla="*/ 26 h 26"/>
                  <a:gd name="T4" fmla="*/ 54 w 54"/>
                  <a:gd name="T5" fmla="*/ 4 h 26"/>
                  <a:gd name="T6" fmla="*/ 52 w 54"/>
                  <a:gd name="T7" fmla="*/ 0 h 26"/>
                  <a:gd name="T8" fmla="*/ 0 w 54"/>
                  <a:gd name="T9" fmla="*/ 22 h 26"/>
                  <a:gd name="T10" fmla="*/ 0 60000 65536"/>
                  <a:gd name="T11" fmla="*/ 0 60000 65536"/>
                  <a:gd name="T12" fmla="*/ 0 60000 65536"/>
                  <a:gd name="T13" fmla="*/ 0 60000 65536"/>
                  <a:gd name="T14" fmla="*/ 0 60000 65536"/>
                  <a:gd name="T15" fmla="*/ 0 w 54"/>
                  <a:gd name="T16" fmla="*/ 0 h 26"/>
                  <a:gd name="T17" fmla="*/ 54 w 54"/>
                  <a:gd name="T18" fmla="*/ 26 h 26"/>
                </a:gdLst>
                <a:ahLst/>
                <a:cxnLst>
                  <a:cxn ang="T10">
                    <a:pos x="T0" y="T1"/>
                  </a:cxn>
                  <a:cxn ang="T11">
                    <a:pos x="T2" y="T3"/>
                  </a:cxn>
                  <a:cxn ang="T12">
                    <a:pos x="T4" y="T5"/>
                  </a:cxn>
                  <a:cxn ang="T13">
                    <a:pos x="T6" y="T7"/>
                  </a:cxn>
                  <a:cxn ang="T14">
                    <a:pos x="T8" y="T9"/>
                  </a:cxn>
                </a:cxnLst>
                <a:rect l="T15" t="T16" r="T17" b="T18"/>
                <a:pathLst>
                  <a:path w="54" h="26">
                    <a:moveTo>
                      <a:pt x="0" y="22"/>
                    </a:moveTo>
                    <a:lnTo>
                      <a:pt x="2" y="26"/>
                    </a:lnTo>
                    <a:lnTo>
                      <a:pt x="54" y="4"/>
                    </a:lnTo>
                    <a:lnTo>
                      <a:pt x="52" y="0"/>
                    </a:lnTo>
                    <a:lnTo>
                      <a:pt x="0" y="22"/>
                    </a:lnTo>
                    <a:close/>
                  </a:path>
                </a:pathLst>
              </a:custGeom>
              <a:solidFill>
                <a:srgbClr val="000000"/>
              </a:solidFill>
              <a:ln w="9525">
                <a:noFill/>
                <a:round/>
                <a:headEnd/>
                <a:tailEnd/>
              </a:ln>
            </p:spPr>
            <p:txBody>
              <a:bodyPr/>
              <a:lstStyle/>
              <a:p>
                <a:endParaRPr lang="en-US"/>
              </a:p>
            </p:txBody>
          </p:sp>
          <p:sp>
            <p:nvSpPr>
              <p:cNvPr id="107685" name="Freeform 85"/>
              <p:cNvSpPr>
                <a:spLocks/>
              </p:cNvSpPr>
              <p:nvPr/>
            </p:nvSpPr>
            <p:spPr bwMode="auto">
              <a:xfrm>
                <a:off x="2125" y="3533"/>
                <a:ext cx="52" cy="24"/>
              </a:xfrm>
              <a:custGeom>
                <a:avLst/>
                <a:gdLst>
                  <a:gd name="T0" fmla="*/ 0 w 52"/>
                  <a:gd name="T1" fmla="*/ 20 h 24"/>
                  <a:gd name="T2" fmla="*/ 0 w 52"/>
                  <a:gd name="T3" fmla="*/ 24 h 24"/>
                  <a:gd name="T4" fmla="*/ 52 w 52"/>
                  <a:gd name="T5" fmla="*/ 4 h 24"/>
                  <a:gd name="T6" fmla="*/ 50 w 52"/>
                  <a:gd name="T7" fmla="*/ 0 h 24"/>
                  <a:gd name="T8" fmla="*/ 0 w 52"/>
                  <a:gd name="T9" fmla="*/ 20 h 24"/>
                  <a:gd name="T10" fmla="*/ 0 60000 65536"/>
                  <a:gd name="T11" fmla="*/ 0 60000 65536"/>
                  <a:gd name="T12" fmla="*/ 0 60000 65536"/>
                  <a:gd name="T13" fmla="*/ 0 60000 65536"/>
                  <a:gd name="T14" fmla="*/ 0 60000 65536"/>
                  <a:gd name="T15" fmla="*/ 0 w 52"/>
                  <a:gd name="T16" fmla="*/ 0 h 24"/>
                  <a:gd name="T17" fmla="*/ 52 w 52"/>
                  <a:gd name="T18" fmla="*/ 24 h 24"/>
                </a:gdLst>
                <a:ahLst/>
                <a:cxnLst>
                  <a:cxn ang="T10">
                    <a:pos x="T0" y="T1"/>
                  </a:cxn>
                  <a:cxn ang="T11">
                    <a:pos x="T2" y="T3"/>
                  </a:cxn>
                  <a:cxn ang="T12">
                    <a:pos x="T4" y="T5"/>
                  </a:cxn>
                  <a:cxn ang="T13">
                    <a:pos x="T6" y="T7"/>
                  </a:cxn>
                  <a:cxn ang="T14">
                    <a:pos x="T8" y="T9"/>
                  </a:cxn>
                </a:cxnLst>
                <a:rect l="T15" t="T16" r="T17" b="T18"/>
                <a:pathLst>
                  <a:path w="52" h="24">
                    <a:moveTo>
                      <a:pt x="0" y="20"/>
                    </a:moveTo>
                    <a:lnTo>
                      <a:pt x="0" y="24"/>
                    </a:lnTo>
                    <a:lnTo>
                      <a:pt x="52" y="4"/>
                    </a:lnTo>
                    <a:lnTo>
                      <a:pt x="50" y="0"/>
                    </a:lnTo>
                    <a:lnTo>
                      <a:pt x="0" y="20"/>
                    </a:lnTo>
                    <a:close/>
                  </a:path>
                </a:pathLst>
              </a:custGeom>
              <a:solidFill>
                <a:srgbClr val="000000"/>
              </a:solidFill>
              <a:ln w="9525">
                <a:noFill/>
                <a:round/>
                <a:headEnd/>
                <a:tailEnd/>
              </a:ln>
            </p:spPr>
            <p:txBody>
              <a:bodyPr/>
              <a:lstStyle/>
              <a:p>
                <a:endParaRPr lang="en-US"/>
              </a:p>
            </p:txBody>
          </p:sp>
          <p:sp>
            <p:nvSpPr>
              <p:cNvPr id="107686" name="Freeform 86"/>
              <p:cNvSpPr>
                <a:spLocks/>
              </p:cNvSpPr>
              <p:nvPr/>
            </p:nvSpPr>
            <p:spPr bwMode="auto">
              <a:xfrm>
                <a:off x="2129" y="3545"/>
                <a:ext cx="54" cy="24"/>
              </a:xfrm>
              <a:custGeom>
                <a:avLst/>
                <a:gdLst>
                  <a:gd name="T0" fmla="*/ 0 w 54"/>
                  <a:gd name="T1" fmla="*/ 20 h 24"/>
                  <a:gd name="T2" fmla="*/ 2 w 54"/>
                  <a:gd name="T3" fmla="*/ 24 h 24"/>
                  <a:gd name="T4" fmla="*/ 54 w 54"/>
                  <a:gd name="T5" fmla="*/ 4 h 24"/>
                  <a:gd name="T6" fmla="*/ 52 w 54"/>
                  <a:gd name="T7" fmla="*/ 0 h 24"/>
                  <a:gd name="T8" fmla="*/ 0 w 54"/>
                  <a:gd name="T9" fmla="*/ 20 h 24"/>
                  <a:gd name="T10" fmla="*/ 0 60000 65536"/>
                  <a:gd name="T11" fmla="*/ 0 60000 65536"/>
                  <a:gd name="T12" fmla="*/ 0 60000 65536"/>
                  <a:gd name="T13" fmla="*/ 0 60000 65536"/>
                  <a:gd name="T14" fmla="*/ 0 60000 65536"/>
                  <a:gd name="T15" fmla="*/ 0 w 54"/>
                  <a:gd name="T16" fmla="*/ 0 h 24"/>
                  <a:gd name="T17" fmla="*/ 54 w 54"/>
                  <a:gd name="T18" fmla="*/ 24 h 24"/>
                </a:gdLst>
                <a:ahLst/>
                <a:cxnLst>
                  <a:cxn ang="T10">
                    <a:pos x="T0" y="T1"/>
                  </a:cxn>
                  <a:cxn ang="T11">
                    <a:pos x="T2" y="T3"/>
                  </a:cxn>
                  <a:cxn ang="T12">
                    <a:pos x="T4" y="T5"/>
                  </a:cxn>
                  <a:cxn ang="T13">
                    <a:pos x="T6" y="T7"/>
                  </a:cxn>
                  <a:cxn ang="T14">
                    <a:pos x="T8" y="T9"/>
                  </a:cxn>
                </a:cxnLst>
                <a:rect l="T15" t="T16" r="T17" b="T18"/>
                <a:pathLst>
                  <a:path w="54" h="24">
                    <a:moveTo>
                      <a:pt x="0" y="20"/>
                    </a:moveTo>
                    <a:lnTo>
                      <a:pt x="2" y="24"/>
                    </a:lnTo>
                    <a:lnTo>
                      <a:pt x="54" y="4"/>
                    </a:lnTo>
                    <a:lnTo>
                      <a:pt x="52" y="0"/>
                    </a:lnTo>
                    <a:lnTo>
                      <a:pt x="0" y="20"/>
                    </a:lnTo>
                    <a:close/>
                  </a:path>
                </a:pathLst>
              </a:custGeom>
              <a:solidFill>
                <a:srgbClr val="000000"/>
              </a:solidFill>
              <a:ln w="9525">
                <a:noFill/>
                <a:round/>
                <a:headEnd/>
                <a:tailEnd/>
              </a:ln>
            </p:spPr>
            <p:txBody>
              <a:bodyPr/>
              <a:lstStyle/>
              <a:p>
                <a:endParaRPr lang="en-US"/>
              </a:p>
            </p:txBody>
          </p:sp>
        </p:grpSp>
        <p:grpSp>
          <p:nvGrpSpPr>
            <p:cNvPr id="107534" name="Group 87"/>
            <p:cNvGrpSpPr>
              <a:grpSpLocks/>
            </p:cNvGrpSpPr>
            <p:nvPr/>
          </p:nvGrpSpPr>
          <p:grpSpPr bwMode="auto">
            <a:xfrm>
              <a:off x="2402" y="3116"/>
              <a:ext cx="191" cy="812"/>
              <a:chOff x="3071" y="2925"/>
              <a:chExt cx="301" cy="1150"/>
            </a:xfrm>
          </p:grpSpPr>
          <p:sp>
            <p:nvSpPr>
              <p:cNvPr id="107602" name="AutoShape 88"/>
              <p:cNvSpPr>
                <a:spLocks noChangeAspect="1" noChangeArrowheads="1" noTextEdit="1"/>
              </p:cNvSpPr>
              <p:nvPr/>
            </p:nvSpPr>
            <p:spPr bwMode="auto">
              <a:xfrm>
                <a:off x="3071" y="2925"/>
                <a:ext cx="301" cy="1150"/>
              </a:xfrm>
              <a:prstGeom prst="rect">
                <a:avLst/>
              </a:prstGeom>
              <a:noFill/>
              <a:ln w="9525">
                <a:noFill/>
                <a:miter lim="800000"/>
                <a:headEnd/>
                <a:tailEnd/>
              </a:ln>
            </p:spPr>
            <p:txBody>
              <a:bodyPr/>
              <a:lstStyle/>
              <a:p>
                <a:endParaRPr lang="en-US"/>
              </a:p>
            </p:txBody>
          </p:sp>
          <p:sp>
            <p:nvSpPr>
              <p:cNvPr id="107603" name="Freeform 89"/>
              <p:cNvSpPr>
                <a:spLocks/>
              </p:cNvSpPr>
              <p:nvPr/>
            </p:nvSpPr>
            <p:spPr bwMode="auto">
              <a:xfrm>
                <a:off x="3071" y="2951"/>
                <a:ext cx="235" cy="1124"/>
              </a:xfrm>
              <a:custGeom>
                <a:avLst/>
                <a:gdLst>
                  <a:gd name="T0" fmla="*/ 81 w 471"/>
                  <a:gd name="T1" fmla="*/ 1084 h 2247"/>
                  <a:gd name="T2" fmla="*/ 58 w 471"/>
                  <a:gd name="T3" fmla="*/ 1086 h 2247"/>
                  <a:gd name="T4" fmla="*/ 41 w 471"/>
                  <a:gd name="T5" fmla="*/ 1090 h 2247"/>
                  <a:gd name="T6" fmla="*/ 29 w 471"/>
                  <a:gd name="T7" fmla="*/ 1092 h 2247"/>
                  <a:gd name="T8" fmla="*/ 22 w 471"/>
                  <a:gd name="T9" fmla="*/ 1096 h 2247"/>
                  <a:gd name="T10" fmla="*/ 20 w 471"/>
                  <a:gd name="T11" fmla="*/ 1102 h 2247"/>
                  <a:gd name="T12" fmla="*/ 20 w 471"/>
                  <a:gd name="T13" fmla="*/ 1111 h 2247"/>
                  <a:gd name="T14" fmla="*/ 24 w 471"/>
                  <a:gd name="T15" fmla="*/ 1124 h 2247"/>
                  <a:gd name="T16" fmla="*/ 31 w 471"/>
                  <a:gd name="T17" fmla="*/ 1140 h 2247"/>
                  <a:gd name="T18" fmla="*/ 0 w 471"/>
                  <a:gd name="T19" fmla="*/ 1184 h 2247"/>
                  <a:gd name="T20" fmla="*/ 0 w 471"/>
                  <a:gd name="T21" fmla="*/ 1271 h 2247"/>
                  <a:gd name="T22" fmla="*/ 10 w 471"/>
                  <a:gd name="T23" fmla="*/ 1297 h 2247"/>
                  <a:gd name="T24" fmla="*/ 31 w 471"/>
                  <a:gd name="T25" fmla="*/ 1303 h 2247"/>
                  <a:gd name="T26" fmla="*/ 31 w 471"/>
                  <a:gd name="T27" fmla="*/ 1341 h 2247"/>
                  <a:gd name="T28" fmla="*/ 0 w 471"/>
                  <a:gd name="T29" fmla="*/ 1352 h 2247"/>
                  <a:gd name="T30" fmla="*/ 0 w 471"/>
                  <a:gd name="T31" fmla="*/ 1479 h 2247"/>
                  <a:gd name="T32" fmla="*/ 28 w 471"/>
                  <a:gd name="T33" fmla="*/ 1513 h 2247"/>
                  <a:gd name="T34" fmla="*/ 18 w 471"/>
                  <a:gd name="T35" fmla="*/ 2197 h 2247"/>
                  <a:gd name="T36" fmla="*/ 44 w 471"/>
                  <a:gd name="T37" fmla="*/ 2229 h 2247"/>
                  <a:gd name="T38" fmla="*/ 81 w 471"/>
                  <a:gd name="T39" fmla="*/ 2241 h 2247"/>
                  <a:gd name="T40" fmla="*/ 119 w 471"/>
                  <a:gd name="T41" fmla="*/ 2247 h 2247"/>
                  <a:gd name="T42" fmla="*/ 434 w 471"/>
                  <a:gd name="T43" fmla="*/ 2210 h 2247"/>
                  <a:gd name="T44" fmla="*/ 452 w 471"/>
                  <a:gd name="T45" fmla="*/ 2172 h 2247"/>
                  <a:gd name="T46" fmla="*/ 471 w 471"/>
                  <a:gd name="T47" fmla="*/ 1134 h 2247"/>
                  <a:gd name="T48" fmla="*/ 471 w 471"/>
                  <a:gd name="T49" fmla="*/ 1122 h 2247"/>
                  <a:gd name="T50" fmla="*/ 470 w 471"/>
                  <a:gd name="T51" fmla="*/ 1110 h 2247"/>
                  <a:gd name="T52" fmla="*/ 467 w 471"/>
                  <a:gd name="T53" fmla="*/ 1102 h 2247"/>
                  <a:gd name="T54" fmla="*/ 463 w 471"/>
                  <a:gd name="T55" fmla="*/ 1095 h 2247"/>
                  <a:gd name="T56" fmla="*/ 456 w 471"/>
                  <a:gd name="T57" fmla="*/ 1090 h 2247"/>
                  <a:gd name="T58" fmla="*/ 448 w 471"/>
                  <a:gd name="T59" fmla="*/ 1086 h 2247"/>
                  <a:gd name="T60" fmla="*/ 436 w 471"/>
                  <a:gd name="T61" fmla="*/ 1083 h 2247"/>
                  <a:gd name="T62" fmla="*/ 421 w 471"/>
                  <a:gd name="T63" fmla="*/ 1081 h 2247"/>
                  <a:gd name="T64" fmla="*/ 413 w 471"/>
                  <a:gd name="T65" fmla="*/ 1081 h 2247"/>
                  <a:gd name="T66" fmla="*/ 412 w 471"/>
                  <a:gd name="T67" fmla="*/ 1070 h 2247"/>
                  <a:gd name="T68" fmla="*/ 421 w 471"/>
                  <a:gd name="T69" fmla="*/ 1065 h 2247"/>
                  <a:gd name="T70" fmla="*/ 421 w 471"/>
                  <a:gd name="T71" fmla="*/ 1028 h 2247"/>
                  <a:gd name="T72" fmla="*/ 404 w 471"/>
                  <a:gd name="T73" fmla="*/ 1018 h 2247"/>
                  <a:gd name="T74" fmla="*/ 371 w 471"/>
                  <a:gd name="T75" fmla="*/ 1016 h 2247"/>
                  <a:gd name="T76" fmla="*/ 348 w 471"/>
                  <a:gd name="T77" fmla="*/ 1024 h 2247"/>
                  <a:gd name="T78" fmla="*/ 348 w 471"/>
                  <a:gd name="T79" fmla="*/ 1065 h 2247"/>
                  <a:gd name="T80" fmla="*/ 357 w 471"/>
                  <a:gd name="T81" fmla="*/ 1070 h 2247"/>
                  <a:gd name="T82" fmla="*/ 357 w 471"/>
                  <a:gd name="T83" fmla="*/ 1083 h 2247"/>
                  <a:gd name="T84" fmla="*/ 169 w 471"/>
                  <a:gd name="T85" fmla="*/ 1083 h 2247"/>
                  <a:gd name="T86" fmla="*/ 161 w 471"/>
                  <a:gd name="T87" fmla="*/ 889 h 2247"/>
                  <a:gd name="T88" fmla="*/ 153 w 471"/>
                  <a:gd name="T89" fmla="*/ 830 h 2247"/>
                  <a:gd name="T90" fmla="*/ 132 w 471"/>
                  <a:gd name="T91" fmla="*/ 5 h 2247"/>
                  <a:gd name="T92" fmla="*/ 104 w 471"/>
                  <a:gd name="T93" fmla="*/ 0 h 2247"/>
                  <a:gd name="T94" fmla="*/ 89 w 471"/>
                  <a:gd name="T95" fmla="*/ 832 h 2247"/>
                  <a:gd name="T96" fmla="*/ 81 w 471"/>
                  <a:gd name="T97" fmla="*/ 887 h 2247"/>
                  <a:gd name="T98" fmla="*/ 81 w 471"/>
                  <a:gd name="T99" fmla="*/ 1084 h 22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71"/>
                  <a:gd name="T151" fmla="*/ 0 h 2247"/>
                  <a:gd name="T152" fmla="*/ 471 w 471"/>
                  <a:gd name="T153" fmla="*/ 2247 h 224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71" h="2247">
                    <a:moveTo>
                      <a:pt x="81" y="1084"/>
                    </a:moveTo>
                    <a:lnTo>
                      <a:pt x="58" y="1086"/>
                    </a:lnTo>
                    <a:lnTo>
                      <a:pt x="41" y="1090"/>
                    </a:lnTo>
                    <a:lnTo>
                      <a:pt x="29" y="1092"/>
                    </a:lnTo>
                    <a:lnTo>
                      <a:pt x="22" y="1096"/>
                    </a:lnTo>
                    <a:lnTo>
                      <a:pt x="20" y="1102"/>
                    </a:lnTo>
                    <a:lnTo>
                      <a:pt x="20" y="1111"/>
                    </a:lnTo>
                    <a:lnTo>
                      <a:pt x="24" y="1124"/>
                    </a:lnTo>
                    <a:lnTo>
                      <a:pt x="31" y="1140"/>
                    </a:lnTo>
                    <a:lnTo>
                      <a:pt x="0" y="1184"/>
                    </a:lnTo>
                    <a:lnTo>
                      <a:pt x="0" y="1271"/>
                    </a:lnTo>
                    <a:lnTo>
                      <a:pt x="10" y="1297"/>
                    </a:lnTo>
                    <a:lnTo>
                      <a:pt x="31" y="1303"/>
                    </a:lnTo>
                    <a:lnTo>
                      <a:pt x="31" y="1341"/>
                    </a:lnTo>
                    <a:lnTo>
                      <a:pt x="0" y="1352"/>
                    </a:lnTo>
                    <a:lnTo>
                      <a:pt x="0" y="1479"/>
                    </a:lnTo>
                    <a:lnTo>
                      <a:pt x="28" y="1513"/>
                    </a:lnTo>
                    <a:lnTo>
                      <a:pt x="18" y="2197"/>
                    </a:lnTo>
                    <a:lnTo>
                      <a:pt x="44" y="2229"/>
                    </a:lnTo>
                    <a:lnTo>
                      <a:pt x="81" y="2241"/>
                    </a:lnTo>
                    <a:lnTo>
                      <a:pt x="119" y="2247"/>
                    </a:lnTo>
                    <a:lnTo>
                      <a:pt x="434" y="2210"/>
                    </a:lnTo>
                    <a:lnTo>
                      <a:pt x="452" y="2172"/>
                    </a:lnTo>
                    <a:lnTo>
                      <a:pt x="471" y="1134"/>
                    </a:lnTo>
                    <a:lnTo>
                      <a:pt x="471" y="1122"/>
                    </a:lnTo>
                    <a:lnTo>
                      <a:pt x="470" y="1110"/>
                    </a:lnTo>
                    <a:lnTo>
                      <a:pt x="467" y="1102"/>
                    </a:lnTo>
                    <a:lnTo>
                      <a:pt x="463" y="1095"/>
                    </a:lnTo>
                    <a:lnTo>
                      <a:pt x="456" y="1090"/>
                    </a:lnTo>
                    <a:lnTo>
                      <a:pt x="448" y="1086"/>
                    </a:lnTo>
                    <a:lnTo>
                      <a:pt x="436" y="1083"/>
                    </a:lnTo>
                    <a:lnTo>
                      <a:pt x="421" y="1081"/>
                    </a:lnTo>
                    <a:lnTo>
                      <a:pt x="413" y="1081"/>
                    </a:lnTo>
                    <a:lnTo>
                      <a:pt x="412" y="1070"/>
                    </a:lnTo>
                    <a:lnTo>
                      <a:pt x="421" y="1065"/>
                    </a:lnTo>
                    <a:lnTo>
                      <a:pt x="421" y="1028"/>
                    </a:lnTo>
                    <a:lnTo>
                      <a:pt x="404" y="1018"/>
                    </a:lnTo>
                    <a:lnTo>
                      <a:pt x="371" y="1016"/>
                    </a:lnTo>
                    <a:lnTo>
                      <a:pt x="348" y="1024"/>
                    </a:lnTo>
                    <a:lnTo>
                      <a:pt x="348" y="1065"/>
                    </a:lnTo>
                    <a:lnTo>
                      <a:pt x="357" y="1070"/>
                    </a:lnTo>
                    <a:lnTo>
                      <a:pt x="357" y="1083"/>
                    </a:lnTo>
                    <a:lnTo>
                      <a:pt x="169" y="1083"/>
                    </a:lnTo>
                    <a:lnTo>
                      <a:pt x="161" y="889"/>
                    </a:lnTo>
                    <a:lnTo>
                      <a:pt x="153" y="830"/>
                    </a:lnTo>
                    <a:lnTo>
                      <a:pt x="132" y="5"/>
                    </a:lnTo>
                    <a:lnTo>
                      <a:pt x="104" y="0"/>
                    </a:lnTo>
                    <a:lnTo>
                      <a:pt x="89" y="832"/>
                    </a:lnTo>
                    <a:lnTo>
                      <a:pt x="81" y="887"/>
                    </a:lnTo>
                    <a:lnTo>
                      <a:pt x="81" y="1084"/>
                    </a:lnTo>
                    <a:close/>
                  </a:path>
                </a:pathLst>
              </a:custGeom>
              <a:solidFill>
                <a:srgbClr val="00335B"/>
              </a:solidFill>
              <a:ln w="9525">
                <a:noFill/>
                <a:round/>
                <a:headEnd/>
                <a:tailEnd/>
              </a:ln>
            </p:spPr>
            <p:txBody>
              <a:bodyPr/>
              <a:lstStyle/>
              <a:p>
                <a:endParaRPr lang="en-US"/>
              </a:p>
            </p:txBody>
          </p:sp>
          <p:sp>
            <p:nvSpPr>
              <p:cNvPr id="107604" name="Freeform 90"/>
              <p:cNvSpPr>
                <a:spLocks/>
              </p:cNvSpPr>
              <p:nvPr/>
            </p:nvSpPr>
            <p:spPr bwMode="auto">
              <a:xfrm>
                <a:off x="3148" y="3512"/>
                <a:ext cx="158" cy="562"/>
              </a:xfrm>
              <a:custGeom>
                <a:avLst/>
                <a:gdLst>
                  <a:gd name="T0" fmla="*/ 0 w 318"/>
                  <a:gd name="T1" fmla="*/ 15 h 1124"/>
                  <a:gd name="T2" fmla="*/ 121 w 318"/>
                  <a:gd name="T3" fmla="*/ 15 h 1124"/>
                  <a:gd name="T4" fmla="*/ 281 w 318"/>
                  <a:gd name="T5" fmla="*/ 15 h 1124"/>
                  <a:gd name="T6" fmla="*/ 283 w 318"/>
                  <a:gd name="T7" fmla="*/ 15 h 1124"/>
                  <a:gd name="T8" fmla="*/ 288 w 318"/>
                  <a:gd name="T9" fmla="*/ 14 h 1124"/>
                  <a:gd name="T10" fmla="*/ 291 w 318"/>
                  <a:gd name="T11" fmla="*/ 12 h 1124"/>
                  <a:gd name="T12" fmla="*/ 297 w 318"/>
                  <a:gd name="T13" fmla="*/ 11 h 1124"/>
                  <a:gd name="T14" fmla="*/ 302 w 318"/>
                  <a:gd name="T15" fmla="*/ 9 h 1124"/>
                  <a:gd name="T16" fmla="*/ 307 w 318"/>
                  <a:gd name="T17" fmla="*/ 7 h 1124"/>
                  <a:gd name="T18" fmla="*/ 313 w 318"/>
                  <a:gd name="T19" fmla="*/ 3 h 1124"/>
                  <a:gd name="T20" fmla="*/ 318 w 318"/>
                  <a:gd name="T21" fmla="*/ 0 h 1124"/>
                  <a:gd name="T22" fmla="*/ 318 w 318"/>
                  <a:gd name="T23" fmla="*/ 1061 h 1124"/>
                  <a:gd name="T24" fmla="*/ 317 w 318"/>
                  <a:gd name="T25" fmla="*/ 1069 h 1124"/>
                  <a:gd name="T26" fmla="*/ 314 w 318"/>
                  <a:gd name="T27" fmla="*/ 1077 h 1124"/>
                  <a:gd name="T28" fmla="*/ 311 w 318"/>
                  <a:gd name="T29" fmla="*/ 1082 h 1124"/>
                  <a:gd name="T30" fmla="*/ 307 w 318"/>
                  <a:gd name="T31" fmla="*/ 1088 h 1124"/>
                  <a:gd name="T32" fmla="*/ 302 w 318"/>
                  <a:gd name="T33" fmla="*/ 1093 h 1124"/>
                  <a:gd name="T34" fmla="*/ 296 w 318"/>
                  <a:gd name="T35" fmla="*/ 1096 h 1124"/>
                  <a:gd name="T36" fmla="*/ 289 w 318"/>
                  <a:gd name="T37" fmla="*/ 1100 h 1124"/>
                  <a:gd name="T38" fmla="*/ 282 w 318"/>
                  <a:gd name="T39" fmla="*/ 1102 h 1124"/>
                  <a:gd name="T40" fmla="*/ 0 w 318"/>
                  <a:gd name="T41" fmla="*/ 1124 h 1124"/>
                  <a:gd name="T42" fmla="*/ 0 w 318"/>
                  <a:gd name="T43" fmla="*/ 15 h 11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8"/>
                  <a:gd name="T67" fmla="*/ 0 h 1124"/>
                  <a:gd name="T68" fmla="*/ 318 w 318"/>
                  <a:gd name="T69" fmla="*/ 1124 h 11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8" h="1124">
                    <a:moveTo>
                      <a:pt x="0" y="15"/>
                    </a:moveTo>
                    <a:lnTo>
                      <a:pt x="121" y="15"/>
                    </a:lnTo>
                    <a:lnTo>
                      <a:pt x="281" y="15"/>
                    </a:lnTo>
                    <a:lnTo>
                      <a:pt x="283" y="15"/>
                    </a:lnTo>
                    <a:lnTo>
                      <a:pt x="288" y="14"/>
                    </a:lnTo>
                    <a:lnTo>
                      <a:pt x="291" y="12"/>
                    </a:lnTo>
                    <a:lnTo>
                      <a:pt x="297" y="11"/>
                    </a:lnTo>
                    <a:lnTo>
                      <a:pt x="302" y="9"/>
                    </a:lnTo>
                    <a:lnTo>
                      <a:pt x="307" y="7"/>
                    </a:lnTo>
                    <a:lnTo>
                      <a:pt x="313" y="3"/>
                    </a:lnTo>
                    <a:lnTo>
                      <a:pt x="318" y="0"/>
                    </a:lnTo>
                    <a:lnTo>
                      <a:pt x="318" y="1061"/>
                    </a:lnTo>
                    <a:lnTo>
                      <a:pt x="317" y="1069"/>
                    </a:lnTo>
                    <a:lnTo>
                      <a:pt x="314" y="1077"/>
                    </a:lnTo>
                    <a:lnTo>
                      <a:pt x="311" y="1082"/>
                    </a:lnTo>
                    <a:lnTo>
                      <a:pt x="307" y="1088"/>
                    </a:lnTo>
                    <a:lnTo>
                      <a:pt x="302" y="1093"/>
                    </a:lnTo>
                    <a:lnTo>
                      <a:pt x="296" y="1096"/>
                    </a:lnTo>
                    <a:lnTo>
                      <a:pt x="289" y="1100"/>
                    </a:lnTo>
                    <a:lnTo>
                      <a:pt x="282" y="1102"/>
                    </a:lnTo>
                    <a:lnTo>
                      <a:pt x="0" y="1124"/>
                    </a:lnTo>
                    <a:lnTo>
                      <a:pt x="0" y="15"/>
                    </a:lnTo>
                    <a:close/>
                  </a:path>
                </a:pathLst>
              </a:custGeom>
              <a:solidFill>
                <a:srgbClr val="8C4400"/>
              </a:solidFill>
              <a:ln w="9525">
                <a:noFill/>
                <a:round/>
                <a:headEnd/>
                <a:tailEnd/>
              </a:ln>
            </p:spPr>
            <p:txBody>
              <a:bodyPr/>
              <a:lstStyle/>
              <a:p>
                <a:endParaRPr lang="en-US"/>
              </a:p>
            </p:txBody>
          </p:sp>
          <p:sp>
            <p:nvSpPr>
              <p:cNvPr id="107605" name="Freeform 91"/>
              <p:cNvSpPr>
                <a:spLocks/>
              </p:cNvSpPr>
              <p:nvPr/>
            </p:nvSpPr>
            <p:spPr bwMode="auto">
              <a:xfrm>
                <a:off x="3080" y="3507"/>
                <a:ext cx="49" cy="568"/>
              </a:xfrm>
              <a:custGeom>
                <a:avLst/>
                <a:gdLst>
                  <a:gd name="T0" fmla="*/ 2 w 97"/>
                  <a:gd name="T1" fmla="*/ 0 h 1136"/>
                  <a:gd name="T2" fmla="*/ 8 w 97"/>
                  <a:gd name="T3" fmla="*/ 7 h 1136"/>
                  <a:gd name="T4" fmla="*/ 14 w 97"/>
                  <a:gd name="T5" fmla="*/ 12 h 1136"/>
                  <a:gd name="T6" fmla="*/ 20 w 97"/>
                  <a:gd name="T7" fmla="*/ 15 h 1136"/>
                  <a:gd name="T8" fmla="*/ 26 w 97"/>
                  <a:gd name="T9" fmla="*/ 17 h 1136"/>
                  <a:gd name="T10" fmla="*/ 33 w 97"/>
                  <a:gd name="T11" fmla="*/ 19 h 1136"/>
                  <a:gd name="T12" fmla="*/ 38 w 97"/>
                  <a:gd name="T13" fmla="*/ 20 h 1136"/>
                  <a:gd name="T14" fmla="*/ 44 w 97"/>
                  <a:gd name="T15" fmla="*/ 21 h 1136"/>
                  <a:gd name="T16" fmla="*/ 50 w 97"/>
                  <a:gd name="T17" fmla="*/ 23 h 1136"/>
                  <a:gd name="T18" fmla="*/ 95 w 97"/>
                  <a:gd name="T19" fmla="*/ 20 h 1136"/>
                  <a:gd name="T20" fmla="*/ 97 w 97"/>
                  <a:gd name="T21" fmla="*/ 1136 h 1136"/>
                  <a:gd name="T22" fmla="*/ 80 w 97"/>
                  <a:gd name="T23" fmla="*/ 1134 h 1136"/>
                  <a:gd name="T24" fmla="*/ 65 w 97"/>
                  <a:gd name="T25" fmla="*/ 1131 h 1136"/>
                  <a:gd name="T26" fmla="*/ 51 w 97"/>
                  <a:gd name="T27" fmla="*/ 1129 h 1136"/>
                  <a:gd name="T28" fmla="*/ 38 w 97"/>
                  <a:gd name="T29" fmla="*/ 1126 h 1136"/>
                  <a:gd name="T30" fmla="*/ 27 w 97"/>
                  <a:gd name="T31" fmla="*/ 1121 h 1136"/>
                  <a:gd name="T32" fmla="*/ 17 w 97"/>
                  <a:gd name="T33" fmla="*/ 1115 h 1136"/>
                  <a:gd name="T34" fmla="*/ 8 w 97"/>
                  <a:gd name="T35" fmla="*/ 1107 h 1136"/>
                  <a:gd name="T36" fmla="*/ 0 w 97"/>
                  <a:gd name="T37" fmla="*/ 1097 h 1136"/>
                  <a:gd name="T38" fmla="*/ 3 w 97"/>
                  <a:gd name="T39" fmla="*/ 389 h 1136"/>
                  <a:gd name="T40" fmla="*/ 31 w 97"/>
                  <a:gd name="T41" fmla="*/ 389 h 1136"/>
                  <a:gd name="T42" fmla="*/ 31 w 97"/>
                  <a:gd name="T43" fmla="*/ 235 h 1136"/>
                  <a:gd name="T44" fmla="*/ 0 w 97"/>
                  <a:gd name="T45" fmla="*/ 232 h 1136"/>
                  <a:gd name="T46" fmla="*/ 0 w 97"/>
                  <a:gd name="T47" fmla="*/ 189 h 1136"/>
                  <a:gd name="T48" fmla="*/ 44 w 97"/>
                  <a:gd name="T49" fmla="*/ 197 h 1136"/>
                  <a:gd name="T50" fmla="*/ 29 w 97"/>
                  <a:gd name="T51" fmla="*/ 53 h 1136"/>
                  <a:gd name="T52" fmla="*/ 2 w 97"/>
                  <a:gd name="T53" fmla="*/ 46 h 1136"/>
                  <a:gd name="T54" fmla="*/ 2 w 97"/>
                  <a:gd name="T55" fmla="*/ 0 h 11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7"/>
                  <a:gd name="T85" fmla="*/ 0 h 1136"/>
                  <a:gd name="T86" fmla="*/ 97 w 97"/>
                  <a:gd name="T87" fmla="*/ 1136 h 11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7" h="1136">
                    <a:moveTo>
                      <a:pt x="2" y="0"/>
                    </a:moveTo>
                    <a:lnTo>
                      <a:pt x="8" y="7"/>
                    </a:lnTo>
                    <a:lnTo>
                      <a:pt x="14" y="12"/>
                    </a:lnTo>
                    <a:lnTo>
                      <a:pt x="20" y="15"/>
                    </a:lnTo>
                    <a:lnTo>
                      <a:pt x="26" y="17"/>
                    </a:lnTo>
                    <a:lnTo>
                      <a:pt x="33" y="19"/>
                    </a:lnTo>
                    <a:lnTo>
                      <a:pt x="38" y="20"/>
                    </a:lnTo>
                    <a:lnTo>
                      <a:pt x="44" y="21"/>
                    </a:lnTo>
                    <a:lnTo>
                      <a:pt x="50" y="23"/>
                    </a:lnTo>
                    <a:lnTo>
                      <a:pt x="95" y="20"/>
                    </a:lnTo>
                    <a:lnTo>
                      <a:pt x="97" y="1136"/>
                    </a:lnTo>
                    <a:lnTo>
                      <a:pt x="80" y="1134"/>
                    </a:lnTo>
                    <a:lnTo>
                      <a:pt x="65" y="1131"/>
                    </a:lnTo>
                    <a:lnTo>
                      <a:pt x="51" y="1129"/>
                    </a:lnTo>
                    <a:lnTo>
                      <a:pt x="38" y="1126"/>
                    </a:lnTo>
                    <a:lnTo>
                      <a:pt x="27" y="1121"/>
                    </a:lnTo>
                    <a:lnTo>
                      <a:pt x="17" y="1115"/>
                    </a:lnTo>
                    <a:lnTo>
                      <a:pt x="8" y="1107"/>
                    </a:lnTo>
                    <a:lnTo>
                      <a:pt x="0" y="1097"/>
                    </a:lnTo>
                    <a:lnTo>
                      <a:pt x="3" y="389"/>
                    </a:lnTo>
                    <a:lnTo>
                      <a:pt x="31" y="389"/>
                    </a:lnTo>
                    <a:lnTo>
                      <a:pt x="31" y="235"/>
                    </a:lnTo>
                    <a:lnTo>
                      <a:pt x="0" y="232"/>
                    </a:lnTo>
                    <a:lnTo>
                      <a:pt x="0" y="189"/>
                    </a:lnTo>
                    <a:lnTo>
                      <a:pt x="44" y="197"/>
                    </a:lnTo>
                    <a:lnTo>
                      <a:pt x="29" y="53"/>
                    </a:lnTo>
                    <a:lnTo>
                      <a:pt x="2" y="46"/>
                    </a:lnTo>
                    <a:lnTo>
                      <a:pt x="2" y="0"/>
                    </a:lnTo>
                    <a:close/>
                  </a:path>
                </a:pathLst>
              </a:custGeom>
              <a:solidFill>
                <a:srgbClr val="8C4400"/>
              </a:solidFill>
              <a:ln w="9525">
                <a:noFill/>
                <a:round/>
                <a:headEnd/>
                <a:tailEnd/>
              </a:ln>
            </p:spPr>
            <p:txBody>
              <a:bodyPr/>
              <a:lstStyle/>
              <a:p>
                <a:endParaRPr lang="en-US"/>
              </a:p>
            </p:txBody>
          </p:sp>
          <p:sp>
            <p:nvSpPr>
              <p:cNvPr id="107606" name="Freeform 92"/>
              <p:cNvSpPr>
                <a:spLocks/>
              </p:cNvSpPr>
              <p:nvPr/>
            </p:nvSpPr>
            <p:spPr bwMode="auto">
              <a:xfrm>
                <a:off x="3093" y="3517"/>
                <a:ext cx="28" cy="556"/>
              </a:xfrm>
              <a:custGeom>
                <a:avLst/>
                <a:gdLst>
                  <a:gd name="T0" fmla="*/ 5 w 56"/>
                  <a:gd name="T1" fmla="*/ 0 h 1113"/>
                  <a:gd name="T2" fmla="*/ 56 w 56"/>
                  <a:gd name="T3" fmla="*/ 0 h 1113"/>
                  <a:gd name="T4" fmla="*/ 55 w 56"/>
                  <a:gd name="T5" fmla="*/ 1110 h 1113"/>
                  <a:gd name="T6" fmla="*/ 50 w 56"/>
                  <a:gd name="T7" fmla="*/ 1111 h 1113"/>
                  <a:gd name="T8" fmla="*/ 46 w 56"/>
                  <a:gd name="T9" fmla="*/ 1113 h 1113"/>
                  <a:gd name="T10" fmla="*/ 40 w 56"/>
                  <a:gd name="T11" fmla="*/ 1113 h 1113"/>
                  <a:gd name="T12" fmla="*/ 33 w 56"/>
                  <a:gd name="T13" fmla="*/ 1111 h 1113"/>
                  <a:gd name="T14" fmla="*/ 25 w 56"/>
                  <a:gd name="T15" fmla="*/ 1109 h 1113"/>
                  <a:gd name="T16" fmla="*/ 17 w 56"/>
                  <a:gd name="T17" fmla="*/ 1107 h 1113"/>
                  <a:gd name="T18" fmla="*/ 8 w 56"/>
                  <a:gd name="T19" fmla="*/ 1103 h 1113"/>
                  <a:gd name="T20" fmla="*/ 0 w 56"/>
                  <a:gd name="T21" fmla="*/ 1099 h 1113"/>
                  <a:gd name="T22" fmla="*/ 5 w 56"/>
                  <a:gd name="T23" fmla="*/ 0 h 11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1113"/>
                  <a:gd name="T38" fmla="*/ 56 w 56"/>
                  <a:gd name="T39" fmla="*/ 1113 h 11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1113">
                    <a:moveTo>
                      <a:pt x="5" y="0"/>
                    </a:moveTo>
                    <a:lnTo>
                      <a:pt x="56" y="0"/>
                    </a:lnTo>
                    <a:lnTo>
                      <a:pt x="55" y="1110"/>
                    </a:lnTo>
                    <a:lnTo>
                      <a:pt x="50" y="1111"/>
                    </a:lnTo>
                    <a:lnTo>
                      <a:pt x="46" y="1113"/>
                    </a:lnTo>
                    <a:lnTo>
                      <a:pt x="40" y="1113"/>
                    </a:lnTo>
                    <a:lnTo>
                      <a:pt x="33" y="1111"/>
                    </a:lnTo>
                    <a:lnTo>
                      <a:pt x="25" y="1109"/>
                    </a:lnTo>
                    <a:lnTo>
                      <a:pt x="17" y="1107"/>
                    </a:lnTo>
                    <a:lnTo>
                      <a:pt x="8" y="1103"/>
                    </a:lnTo>
                    <a:lnTo>
                      <a:pt x="0" y="1099"/>
                    </a:lnTo>
                    <a:lnTo>
                      <a:pt x="5" y="0"/>
                    </a:lnTo>
                    <a:close/>
                  </a:path>
                </a:pathLst>
              </a:custGeom>
              <a:solidFill>
                <a:srgbClr val="B76B05"/>
              </a:solidFill>
              <a:ln w="9525">
                <a:noFill/>
                <a:round/>
                <a:headEnd/>
                <a:tailEnd/>
              </a:ln>
            </p:spPr>
            <p:txBody>
              <a:bodyPr/>
              <a:lstStyle/>
              <a:p>
                <a:endParaRPr lang="en-US"/>
              </a:p>
            </p:txBody>
          </p:sp>
          <p:sp>
            <p:nvSpPr>
              <p:cNvPr id="107607" name="Freeform 93"/>
              <p:cNvSpPr>
                <a:spLocks/>
              </p:cNvSpPr>
              <p:nvPr/>
            </p:nvSpPr>
            <p:spPr bwMode="auto">
              <a:xfrm>
                <a:off x="3099" y="3517"/>
                <a:ext cx="14" cy="555"/>
              </a:xfrm>
              <a:custGeom>
                <a:avLst/>
                <a:gdLst>
                  <a:gd name="T0" fmla="*/ 0 w 28"/>
                  <a:gd name="T1" fmla="*/ 0 h 1109"/>
                  <a:gd name="T2" fmla="*/ 4 w 28"/>
                  <a:gd name="T3" fmla="*/ 1104 h 1109"/>
                  <a:gd name="T4" fmla="*/ 28 w 28"/>
                  <a:gd name="T5" fmla="*/ 1109 h 1109"/>
                  <a:gd name="T6" fmla="*/ 28 w 28"/>
                  <a:gd name="T7" fmla="*/ 0 h 1109"/>
                  <a:gd name="T8" fmla="*/ 0 w 28"/>
                  <a:gd name="T9" fmla="*/ 0 h 1109"/>
                  <a:gd name="T10" fmla="*/ 0 60000 65536"/>
                  <a:gd name="T11" fmla="*/ 0 60000 65536"/>
                  <a:gd name="T12" fmla="*/ 0 60000 65536"/>
                  <a:gd name="T13" fmla="*/ 0 60000 65536"/>
                  <a:gd name="T14" fmla="*/ 0 60000 65536"/>
                  <a:gd name="T15" fmla="*/ 0 w 28"/>
                  <a:gd name="T16" fmla="*/ 0 h 1109"/>
                  <a:gd name="T17" fmla="*/ 28 w 28"/>
                  <a:gd name="T18" fmla="*/ 1109 h 1109"/>
                </a:gdLst>
                <a:ahLst/>
                <a:cxnLst>
                  <a:cxn ang="T10">
                    <a:pos x="T0" y="T1"/>
                  </a:cxn>
                  <a:cxn ang="T11">
                    <a:pos x="T2" y="T3"/>
                  </a:cxn>
                  <a:cxn ang="T12">
                    <a:pos x="T4" y="T5"/>
                  </a:cxn>
                  <a:cxn ang="T13">
                    <a:pos x="T6" y="T7"/>
                  </a:cxn>
                  <a:cxn ang="T14">
                    <a:pos x="T8" y="T9"/>
                  </a:cxn>
                </a:cxnLst>
                <a:rect l="T15" t="T16" r="T17" b="T18"/>
                <a:pathLst>
                  <a:path w="28" h="1109">
                    <a:moveTo>
                      <a:pt x="0" y="0"/>
                    </a:moveTo>
                    <a:lnTo>
                      <a:pt x="4" y="1104"/>
                    </a:lnTo>
                    <a:lnTo>
                      <a:pt x="28" y="1109"/>
                    </a:lnTo>
                    <a:lnTo>
                      <a:pt x="28" y="0"/>
                    </a:lnTo>
                    <a:lnTo>
                      <a:pt x="0" y="0"/>
                    </a:lnTo>
                    <a:close/>
                  </a:path>
                </a:pathLst>
              </a:custGeom>
              <a:solidFill>
                <a:srgbClr val="D18E00"/>
              </a:solidFill>
              <a:ln w="9525">
                <a:noFill/>
                <a:round/>
                <a:headEnd/>
                <a:tailEnd/>
              </a:ln>
            </p:spPr>
            <p:txBody>
              <a:bodyPr/>
              <a:lstStyle/>
              <a:p>
                <a:endParaRPr lang="en-US"/>
              </a:p>
            </p:txBody>
          </p:sp>
          <p:sp>
            <p:nvSpPr>
              <p:cNvPr id="107608" name="Freeform 94"/>
              <p:cNvSpPr>
                <a:spLocks/>
              </p:cNvSpPr>
              <p:nvPr/>
            </p:nvSpPr>
            <p:spPr bwMode="auto">
              <a:xfrm>
                <a:off x="3247" y="3467"/>
                <a:ext cx="6" cy="18"/>
              </a:xfrm>
              <a:custGeom>
                <a:avLst/>
                <a:gdLst>
                  <a:gd name="T0" fmla="*/ 0 w 13"/>
                  <a:gd name="T1" fmla="*/ 0 h 37"/>
                  <a:gd name="T2" fmla="*/ 0 w 13"/>
                  <a:gd name="T3" fmla="*/ 35 h 37"/>
                  <a:gd name="T4" fmla="*/ 13 w 13"/>
                  <a:gd name="T5" fmla="*/ 37 h 37"/>
                  <a:gd name="T6" fmla="*/ 13 w 13"/>
                  <a:gd name="T7" fmla="*/ 3 h 37"/>
                  <a:gd name="T8" fmla="*/ 0 w 13"/>
                  <a:gd name="T9" fmla="*/ 0 h 37"/>
                  <a:gd name="T10" fmla="*/ 0 60000 65536"/>
                  <a:gd name="T11" fmla="*/ 0 60000 65536"/>
                  <a:gd name="T12" fmla="*/ 0 60000 65536"/>
                  <a:gd name="T13" fmla="*/ 0 60000 65536"/>
                  <a:gd name="T14" fmla="*/ 0 60000 65536"/>
                  <a:gd name="T15" fmla="*/ 0 w 13"/>
                  <a:gd name="T16" fmla="*/ 0 h 37"/>
                  <a:gd name="T17" fmla="*/ 13 w 13"/>
                  <a:gd name="T18" fmla="*/ 37 h 37"/>
                </a:gdLst>
                <a:ahLst/>
                <a:cxnLst>
                  <a:cxn ang="T10">
                    <a:pos x="T0" y="T1"/>
                  </a:cxn>
                  <a:cxn ang="T11">
                    <a:pos x="T2" y="T3"/>
                  </a:cxn>
                  <a:cxn ang="T12">
                    <a:pos x="T4" y="T5"/>
                  </a:cxn>
                  <a:cxn ang="T13">
                    <a:pos x="T6" y="T7"/>
                  </a:cxn>
                  <a:cxn ang="T14">
                    <a:pos x="T8" y="T9"/>
                  </a:cxn>
                </a:cxnLst>
                <a:rect l="T15" t="T16" r="T17" b="T18"/>
                <a:pathLst>
                  <a:path w="13" h="37">
                    <a:moveTo>
                      <a:pt x="0" y="0"/>
                    </a:moveTo>
                    <a:lnTo>
                      <a:pt x="0" y="35"/>
                    </a:lnTo>
                    <a:lnTo>
                      <a:pt x="13" y="37"/>
                    </a:lnTo>
                    <a:lnTo>
                      <a:pt x="13" y="3"/>
                    </a:lnTo>
                    <a:lnTo>
                      <a:pt x="0" y="0"/>
                    </a:lnTo>
                    <a:close/>
                  </a:path>
                </a:pathLst>
              </a:custGeom>
              <a:solidFill>
                <a:srgbClr val="D18E00"/>
              </a:solidFill>
              <a:ln w="9525">
                <a:noFill/>
                <a:round/>
                <a:headEnd/>
                <a:tailEnd/>
              </a:ln>
            </p:spPr>
            <p:txBody>
              <a:bodyPr/>
              <a:lstStyle/>
              <a:p>
                <a:endParaRPr lang="en-US"/>
              </a:p>
            </p:txBody>
          </p:sp>
          <p:sp>
            <p:nvSpPr>
              <p:cNvPr id="107609" name="Freeform 95"/>
              <p:cNvSpPr>
                <a:spLocks/>
              </p:cNvSpPr>
              <p:nvPr/>
            </p:nvSpPr>
            <p:spPr bwMode="auto">
              <a:xfrm>
                <a:off x="3261" y="3469"/>
                <a:ext cx="6" cy="18"/>
              </a:xfrm>
              <a:custGeom>
                <a:avLst/>
                <a:gdLst>
                  <a:gd name="T0" fmla="*/ 0 w 13"/>
                  <a:gd name="T1" fmla="*/ 0 h 37"/>
                  <a:gd name="T2" fmla="*/ 0 w 13"/>
                  <a:gd name="T3" fmla="*/ 37 h 37"/>
                  <a:gd name="T4" fmla="*/ 13 w 13"/>
                  <a:gd name="T5" fmla="*/ 37 h 37"/>
                  <a:gd name="T6" fmla="*/ 11 w 13"/>
                  <a:gd name="T7" fmla="*/ 1 h 37"/>
                  <a:gd name="T8" fmla="*/ 0 w 13"/>
                  <a:gd name="T9" fmla="*/ 0 h 37"/>
                  <a:gd name="T10" fmla="*/ 0 60000 65536"/>
                  <a:gd name="T11" fmla="*/ 0 60000 65536"/>
                  <a:gd name="T12" fmla="*/ 0 60000 65536"/>
                  <a:gd name="T13" fmla="*/ 0 60000 65536"/>
                  <a:gd name="T14" fmla="*/ 0 60000 65536"/>
                  <a:gd name="T15" fmla="*/ 0 w 13"/>
                  <a:gd name="T16" fmla="*/ 0 h 37"/>
                  <a:gd name="T17" fmla="*/ 13 w 13"/>
                  <a:gd name="T18" fmla="*/ 37 h 37"/>
                </a:gdLst>
                <a:ahLst/>
                <a:cxnLst>
                  <a:cxn ang="T10">
                    <a:pos x="T0" y="T1"/>
                  </a:cxn>
                  <a:cxn ang="T11">
                    <a:pos x="T2" y="T3"/>
                  </a:cxn>
                  <a:cxn ang="T12">
                    <a:pos x="T4" y="T5"/>
                  </a:cxn>
                  <a:cxn ang="T13">
                    <a:pos x="T6" y="T7"/>
                  </a:cxn>
                  <a:cxn ang="T14">
                    <a:pos x="T8" y="T9"/>
                  </a:cxn>
                </a:cxnLst>
                <a:rect l="T15" t="T16" r="T17" b="T18"/>
                <a:pathLst>
                  <a:path w="13" h="37">
                    <a:moveTo>
                      <a:pt x="0" y="0"/>
                    </a:moveTo>
                    <a:lnTo>
                      <a:pt x="0" y="37"/>
                    </a:lnTo>
                    <a:lnTo>
                      <a:pt x="13" y="37"/>
                    </a:lnTo>
                    <a:lnTo>
                      <a:pt x="11" y="1"/>
                    </a:lnTo>
                    <a:lnTo>
                      <a:pt x="0" y="0"/>
                    </a:lnTo>
                    <a:close/>
                  </a:path>
                </a:pathLst>
              </a:custGeom>
              <a:solidFill>
                <a:srgbClr val="B76B05"/>
              </a:solidFill>
              <a:ln w="9525">
                <a:noFill/>
                <a:round/>
                <a:headEnd/>
                <a:tailEnd/>
              </a:ln>
            </p:spPr>
            <p:txBody>
              <a:bodyPr/>
              <a:lstStyle/>
              <a:p>
                <a:endParaRPr lang="en-US"/>
              </a:p>
            </p:txBody>
          </p:sp>
          <p:sp>
            <p:nvSpPr>
              <p:cNvPr id="107610" name="Freeform 96"/>
              <p:cNvSpPr>
                <a:spLocks/>
              </p:cNvSpPr>
              <p:nvPr/>
            </p:nvSpPr>
            <p:spPr bwMode="auto">
              <a:xfrm>
                <a:off x="3271" y="3467"/>
                <a:ext cx="7" cy="19"/>
              </a:xfrm>
              <a:custGeom>
                <a:avLst/>
                <a:gdLst>
                  <a:gd name="T0" fmla="*/ 0 w 14"/>
                  <a:gd name="T1" fmla="*/ 3 h 37"/>
                  <a:gd name="T2" fmla="*/ 0 w 14"/>
                  <a:gd name="T3" fmla="*/ 37 h 37"/>
                  <a:gd name="T4" fmla="*/ 14 w 14"/>
                  <a:gd name="T5" fmla="*/ 34 h 37"/>
                  <a:gd name="T6" fmla="*/ 14 w 14"/>
                  <a:gd name="T7" fmla="*/ 0 h 37"/>
                  <a:gd name="T8" fmla="*/ 0 w 14"/>
                  <a:gd name="T9" fmla="*/ 3 h 37"/>
                  <a:gd name="T10" fmla="*/ 0 60000 65536"/>
                  <a:gd name="T11" fmla="*/ 0 60000 65536"/>
                  <a:gd name="T12" fmla="*/ 0 60000 65536"/>
                  <a:gd name="T13" fmla="*/ 0 60000 65536"/>
                  <a:gd name="T14" fmla="*/ 0 60000 65536"/>
                  <a:gd name="T15" fmla="*/ 0 w 14"/>
                  <a:gd name="T16" fmla="*/ 0 h 37"/>
                  <a:gd name="T17" fmla="*/ 14 w 14"/>
                  <a:gd name="T18" fmla="*/ 37 h 37"/>
                </a:gdLst>
                <a:ahLst/>
                <a:cxnLst>
                  <a:cxn ang="T10">
                    <a:pos x="T0" y="T1"/>
                  </a:cxn>
                  <a:cxn ang="T11">
                    <a:pos x="T2" y="T3"/>
                  </a:cxn>
                  <a:cxn ang="T12">
                    <a:pos x="T4" y="T5"/>
                  </a:cxn>
                  <a:cxn ang="T13">
                    <a:pos x="T6" y="T7"/>
                  </a:cxn>
                  <a:cxn ang="T14">
                    <a:pos x="T8" y="T9"/>
                  </a:cxn>
                </a:cxnLst>
                <a:rect l="T15" t="T16" r="T17" b="T18"/>
                <a:pathLst>
                  <a:path w="14" h="37">
                    <a:moveTo>
                      <a:pt x="0" y="3"/>
                    </a:moveTo>
                    <a:lnTo>
                      <a:pt x="0" y="37"/>
                    </a:lnTo>
                    <a:lnTo>
                      <a:pt x="14" y="34"/>
                    </a:lnTo>
                    <a:lnTo>
                      <a:pt x="14" y="0"/>
                    </a:lnTo>
                    <a:lnTo>
                      <a:pt x="0" y="3"/>
                    </a:lnTo>
                    <a:close/>
                  </a:path>
                </a:pathLst>
              </a:custGeom>
              <a:solidFill>
                <a:srgbClr val="8C4400"/>
              </a:solidFill>
              <a:ln w="9525">
                <a:noFill/>
                <a:round/>
                <a:headEnd/>
                <a:tailEnd/>
              </a:ln>
            </p:spPr>
            <p:txBody>
              <a:bodyPr/>
              <a:lstStyle/>
              <a:p>
                <a:endParaRPr lang="en-US"/>
              </a:p>
            </p:txBody>
          </p:sp>
          <p:sp>
            <p:nvSpPr>
              <p:cNvPr id="107611" name="Freeform 97"/>
              <p:cNvSpPr>
                <a:spLocks/>
              </p:cNvSpPr>
              <p:nvPr/>
            </p:nvSpPr>
            <p:spPr bwMode="auto">
              <a:xfrm>
                <a:off x="3250" y="3488"/>
                <a:ext cx="18" cy="16"/>
              </a:xfrm>
              <a:custGeom>
                <a:avLst/>
                <a:gdLst>
                  <a:gd name="T0" fmla="*/ 0 w 37"/>
                  <a:gd name="T1" fmla="*/ 1 h 34"/>
                  <a:gd name="T2" fmla="*/ 5 w 37"/>
                  <a:gd name="T3" fmla="*/ 3 h 34"/>
                  <a:gd name="T4" fmla="*/ 9 w 37"/>
                  <a:gd name="T5" fmla="*/ 3 h 34"/>
                  <a:gd name="T6" fmla="*/ 14 w 37"/>
                  <a:gd name="T7" fmla="*/ 3 h 34"/>
                  <a:gd name="T8" fmla="*/ 18 w 37"/>
                  <a:gd name="T9" fmla="*/ 3 h 34"/>
                  <a:gd name="T10" fmla="*/ 23 w 37"/>
                  <a:gd name="T11" fmla="*/ 3 h 34"/>
                  <a:gd name="T12" fmla="*/ 28 w 37"/>
                  <a:gd name="T13" fmla="*/ 3 h 34"/>
                  <a:gd name="T14" fmla="*/ 32 w 37"/>
                  <a:gd name="T15" fmla="*/ 1 h 34"/>
                  <a:gd name="T16" fmla="*/ 37 w 37"/>
                  <a:gd name="T17" fmla="*/ 0 h 34"/>
                  <a:gd name="T18" fmla="*/ 37 w 37"/>
                  <a:gd name="T19" fmla="*/ 30 h 34"/>
                  <a:gd name="T20" fmla="*/ 32 w 37"/>
                  <a:gd name="T21" fmla="*/ 31 h 34"/>
                  <a:gd name="T22" fmla="*/ 28 w 37"/>
                  <a:gd name="T23" fmla="*/ 32 h 34"/>
                  <a:gd name="T24" fmla="*/ 23 w 37"/>
                  <a:gd name="T25" fmla="*/ 34 h 34"/>
                  <a:gd name="T26" fmla="*/ 18 w 37"/>
                  <a:gd name="T27" fmla="*/ 34 h 34"/>
                  <a:gd name="T28" fmla="*/ 14 w 37"/>
                  <a:gd name="T29" fmla="*/ 34 h 34"/>
                  <a:gd name="T30" fmla="*/ 9 w 37"/>
                  <a:gd name="T31" fmla="*/ 34 h 34"/>
                  <a:gd name="T32" fmla="*/ 5 w 37"/>
                  <a:gd name="T33" fmla="*/ 32 h 34"/>
                  <a:gd name="T34" fmla="*/ 0 w 37"/>
                  <a:gd name="T35" fmla="*/ 32 h 34"/>
                  <a:gd name="T36" fmla="*/ 0 w 37"/>
                  <a:gd name="T37" fmla="*/ 1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34"/>
                  <a:gd name="T59" fmla="*/ 37 w 37"/>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34">
                    <a:moveTo>
                      <a:pt x="0" y="1"/>
                    </a:moveTo>
                    <a:lnTo>
                      <a:pt x="5" y="3"/>
                    </a:lnTo>
                    <a:lnTo>
                      <a:pt x="9" y="3"/>
                    </a:lnTo>
                    <a:lnTo>
                      <a:pt x="14" y="3"/>
                    </a:lnTo>
                    <a:lnTo>
                      <a:pt x="18" y="3"/>
                    </a:lnTo>
                    <a:lnTo>
                      <a:pt x="23" y="3"/>
                    </a:lnTo>
                    <a:lnTo>
                      <a:pt x="28" y="3"/>
                    </a:lnTo>
                    <a:lnTo>
                      <a:pt x="32" y="1"/>
                    </a:lnTo>
                    <a:lnTo>
                      <a:pt x="37" y="0"/>
                    </a:lnTo>
                    <a:lnTo>
                      <a:pt x="37" y="30"/>
                    </a:lnTo>
                    <a:lnTo>
                      <a:pt x="32" y="31"/>
                    </a:lnTo>
                    <a:lnTo>
                      <a:pt x="28" y="32"/>
                    </a:lnTo>
                    <a:lnTo>
                      <a:pt x="23" y="34"/>
                    </a:lnTo>
                    <a:lnTo>
                      <a:pt x="18" y="34"/>
                    </a:lnTo>
                    <a:lnTo>
                      <a:pt x="14" y="34"/>
                    </a:lnTo>
                    <a:lnTo>
                      <a:pt x="9" y="34"/>
                    </a:lnTo>
                    <a:lnTo>
                      <a:pt x="5" y="32"/>
                    </a:lnTo>
                    <a:lnTo>
                      <a:pt x="0" y="32"/>
                    </a:lnTo>
                    <a:lnTo>
                      <a:pt x="0" y="1"/>
                    </a:lnTo>
                    <a:close/>
                  </a:path>
                </a:pathLst>
              </a:custGeom>
              <a:solidFill>
                <a:srgbClr val="8C4400"/>
              </a:solidFill>
              <a:ln w="9525">
                <a:noFill/>
                <a:round/>
                <a:headEnd/>
                <a:tailEnd/>
              </a:ln>
            </p:spPr>
            <p:txBody>
              <a:bodyPr/>
              <a:lstStyle/>
              <a:p>
                <a:endParaRPr lang="en-US"/>
              </a:p>
            </p:txBody>
          </p:sp>
          <p:sp>
            <p:nvSpPr>
              <p:cNvPr id="107612" name="Rectangle 98"/>
              <p:cNvSpPr>
                <a:spLocks noChangeArrowheads="1"/>
              </p:cNvSpPr>
              <p:nvPr/>
            </p:nvSpPr>
            <p:spPr bwMode="auto">
              <a:xfrm>
                <a:off x="3253" y="3490"/>
                <a:ext cx="13" cy="13"/>
              </a:xfrm>
              <a:prstGeom prst="rect">
                <a:avLst/>
              </a:prstGeom>
              <a:solidFill>
                <a:srgbClr val="B76B05"/>
              </a:solidFill>
              <a:ln w="9525">
                <a:noFill/>
                <a:miter lim="800000"/>
                <a:headEnd/>
                <a:tailEnd/>
              </a:ln>
            </p:spPr>
            <p:txBody>
              <a:bodyPr/>
              <a:lstStyle/>
              <a:p>
                <a:endParaRPr lang="en-US"/>
              </a:p>
            </p:txBody>
          </p:sp>
          <p:sp>
            <p:nvSpPr>
              <p:cNvPr id="107613" name="Freeform 99"/>
              <p:cNvSpPr>
                <a:spLocks/>
              </p:cNvSpPr>
              <p:nvPr/>
            </p:nvSpPr>
            <p:spPr bwMode="auto">
              <a:xfrm>
                <a:off x="3255" y="3490"/>
                <a:ext cx="9" cy="13"/>
              </a:xfrm>
              <a:custGeom>
                <a:avLst/>
                <a:gdLst>
                  <a:gd name="T0" fmla="*/ 0 w 19"/>
                  <a:gd name="T1" fmla="*/ 1 h 25"/>
                  <a:gd name="T2" fmla="*/ 0 w 19"/>
                  <a:gd name="T3" fmla="*/ 25 h 25"/>
                  <a:gd name="T4" fmla="*/ 19 w 19"/>
                  <a:gd name="T5" fmla="*/ 25 h 25"/>
                  <a:gd name="T6" fmla="*/ 18 w 19"/>
                  <a:gd name="T7" fmla="*/ 0 h 25"/>
                  <a:gd name="T8" fmla="*/ 0 w 19"/>
                  <a:gd name="T9" fmla="*/ 1 h 25"/>
                  <a:gd name="T10" fmla="*/ 0 60000 65536"/>
                  <a:gd name="T11" fmla="*/ 0 60000 65536"/>
                  <a:gd name="T12" fmla="*/ 0 60000 65536"/>
                  <a:gd name="T13" fmla="*/ 0 60000 65536"/>
                  <a:gd name="T14" fmla="*/ 0 60000 65536"/>
                  <a:gd name="T15" fmla="*/ 0 w 19"/>
                  <a:gd name="T16" fmla="*/ 0 h 25"/>
                  <a:gd name="T17" fmla="*/ 19 w 19"/>
                  <a:gd name="T18" fmla="*/ 25 h 25"/>
                </a:gdLst>
                <a:ahLst/>
                <a:cxnLst>
                  <a:cxn ang="T10">
                    <a:pos x="T0" y="T1"/>
                  </a:cxn>
                  <a:cxn ang="T11">
                    <a:pos x="T2" y="T3"/>
                  </a:cxn>
                  <a:cxn ang="T12">
                    <a:pos x="T4" y="T5"/>
                  </a:cxn>
                  <a:cxn ang="T13">
                    <a:pos x="T6" y="T7"/>
                  </a:cxn>
                  <a:cxn ang="T14">
                    <a:pos x="T8" y="T9"/>
                  </a:cxn>
                </a:cxnLst>
                <a:rect l="T15" t="T16" r="T17" b="T18"/>
                <a:pathLst>
                  <a:path w="19" h="25">
                    <a:moveTo>
                      <a:pt x="0" y="1"/>
                    </a:moveTo>
                    <a:lnTo>
                      <a:pt x="0" y="25"/>
                    </a:lnTo>
                    <a:lnTo>
                      <a:pt x="19" y="25"/>
                    </a:lnTo>
                    <a:lnTo>
                      <a:pt x="18" y="0"/>
                    </a:lnTo>
                    <a:lnTo>
                      <a:pt x="0" y="1"/>
                    </a:lnTo>
                    <a:close/>
                  </a:path>
                </a:pathLst>
              </a:custGeom>
              <a:solidFill>
                <a:srgbClr val="D18E00"/>
              </a:solidFill>
              <a:ln w="9525">
                <a:noFill/>
                <a:round/>
                <a:headEnd/>
                <a:tailEnd/>
              </a:ln>
            </p:spPr>
            <p:txBody>
              <a:bodyPr/>
              <a:lstStyle/>
              <a:p>
                <a:endParaRPr lang="en-US"/>
              </a:p>
            </p:txBody>
          </p:sp>
          <p:sp>
            <p:nvSpPr>
              <p:cNvPr id="107614" name="Rectangle 100"/>
              <p:cNvSpPr>
                <a:spLocks noChangeArrowheads="1"/>
              </p:cNvSpPr>
              <p:nvPr/>
            </p:nvSpPr>
            <p:spPr bwMode="auto">
              <a:xfrm>
                <a:off x="3257" y="3490"/>
                <a:ext cx="4" cy="13"/>
              </a:xfrm>
              <a:prstGeom prst="rect">
                <a:avLst/>
              </a:prstGeom>
              <a:solidFill>
                <a:srgbClr val="FFC900"/>
              </a:solidFill>
              <a:ln w="9525">
                <a:noFill/>
                <a:miter lim="800000"/>
                <a:headEnd/>
                <a:tailEnd/>
              </a:ln>
            </p:spPr>
            <p:txBody>
              <a:bodyPr/>
              <a:lstStyle/>
              <a:p>
                <a:endParaRPr lang="en-US"/>
              </a:p>
            </p:txBody>
          </p:sp>
          <p:sp>
            <p:nvSpPr>
              <p:cNvPr id="107615" name="Rectangle 101"/>
              <p:cNvSpPr>
                <a:spLocks noChangeArrowheads="1"/>
              </p:cNvSpPr>
              <p:nvPr/>
            </p:nvSpPr>
            <p:spPr bwMode="auto">
              <a:xfrm>
                <a:off x="3154" y="3557"/>
                <a:ext cx="52" cy="5"/>
              </a:xfrm>
              <a:prstGeom prst="rect">
                <a:avLst/>
              </a:prstGeom>
              <a:solidFill>
                <a:srgbClr val="00335B"/>
              </a:solidFill>
              <a:ln w="9525">
                <a:noFill/>
                <a:miter lim="800000"/>
                <a:headEnd/>
                <a:tailEnd/>
              </a:ln>
            </p:spPr>
            <p:txBody>
              <a:bodyPr/>
              <a:lstStyle/>
              <a:p>
                <a:endParaRPr lang="en-US"/>
              </a:p>
            </p:txBody>
          </p:sp>
          <p:sp>
            <p:nvSpPr>
              <p:cNvPr id="107616" name="Rectangle 102"/>
              <p:cNvSpPr>
                <a:spLocks noChangeArrowheads="1"/>
              </p:cNvSpPr>
              <p:nvPr/>
            </p:nvSpPr>
            <p:spPr bwMode="auto">
              <a:xfrm>
                <a:off x="3217" y="3557"/>
                <a:ext cx="63" cy="5"/>
              </a:xfrm>
              <a:prstGeom prst="rect">
                <a:avLst/>
              </a:prstGeom>
              <a:solidFill>
                <a:srgbClr val="00335B"/>
              </a:solidFill>
              <a:ln w="9525">
                <a:noFill/>
                <a:miter lim="800000"/>
                <a:headEnd/>
                <a:tailEnd/>
              </a:ln>
            </p:spPr>
            <p:txBody>
              <a:bodyPr/>
              <a:lstStyle/>
              <a:p>
                <a:endParaRPr lang="en-US"/>
              </a:p>
            </p:txBody>
          </p:sp>
          <p:sp>
            <p:nvSpPr>
              <p:cNvPr id="107617" name="Rectangle 103"/>
              <p:cNvSpPr>
                <a:spLocks noChangeArrowheads="1"/>
              </p:cNvSpPr>
              <p:nvPr/>
            </p:nvSpPr>
            <p:spPr bwMode="auto">
              <a:xfrm>
                <a:off x="3154" y="3569"/>
                <a:ext cx="52" cy="6"/>
              </a:xfrm>
              <a:prstGeom prst="rect">
                <a:avLst/>
              </a:prstGeom>
              <a:solidFill>
                <a:srgbClr val="00335B"/>
              </a:solidFill>
              <a:ln w="9525">
                <a:noFill/>
                <a:miter lim="800000"/>
                <a:headEnd/>
                <a:tailEnd/>
              </a:ln>
            </p:spPr>
            <p:txBody>
              <a:bodyPr/>
              <a:lstStyle/>
              <a:p>
                <a:endParaRPr lang="en-US"/>
              </a:p>
            </p:txBody>
          </p:sp>
          <p:sp>
            <p:nvSpPr>
              <p:cNvPr id="107618" name="Rectangle 104"/>
              <p:cNvSpPr>
                <a:spLocks noChangeArrowheads="1"/>
              </p:cNvSpPr>
              <p:nvPr/>
            </p:nvSpPr>
            <p:spPr bwMode="auto">
              <a:xfrm>
                <a:off x="3154" y="3583"/>
                <a:ext cx="52" cy="5"/>
              </a:xfrm>
              <a:prstGeom prst="rect">
                <a:avLst/>
              </a:prstGeom>
              <a:solidFill>
                <a:srgbClr val="00335B"/>
              </a:solidFill>
              <a:ln w="9525">
                <a:noFill/>
                <a:miter lim="800000"/>
                <a:headEnd/>
                <a:tailEnd/>
              </a:ln>
            </p:spPr>
            <p:txBody>
              <a:bodyPr/>
              <a:lstStyle/>
              <a:p>
                <a:endParaRPr lang="en-US"/>
              </a:p>
            </p:txBody>
          </p:sp>
          <p:sp>
            <p:nvSpPr>
              <p:cNvPr id="107619" name="Rectangle 105"/>
              <p:cNvSpPr>
                <a:spLocks noChangeArrowheads="1"/>
              </p:cNvSpPr>
              <p:nvPr/>
            </p:nvSpPr>
            <p:spPr bwMode="auto">
              <a:xfrm>
                <a:off x="3154" y="3597"/>
                <a:ext cx="52" cy="5"/>
              </a:xfrm>
              <a:prstGeom prst="rect">
                <a:avLst/>
              </a:prstGeom>
              <a:solidFill>
                <a:srgbClr val="00335B"/>
              </a:solidFill>
              <a:ln w="9525">
                <a:noFill/>
                <a:miter lim="800000"/>
                <a:headEnd/>
                <a:tailEnd/>
              </a:ln>
            </p:spPr>
            <p:txBody>
              <a:bodyPr/>
              <a:lstStyle/>
              <a:p>
                <a:endParaRPr lang="en-US"/>
              </a:p>
            </p:txBody>
          </p:sp>
          <p:sp>
            <p:nvSpPr>
              <p:cNvPr id="107620" name="Rectangle 106"/>
              <p:cNvSpPr>
                <a:spLocks noChangeArrowheads="1"/>
              </p:cNvSpPr>
              <p:nvPr/>
            </p:nvSpPr>
            <p:spPr bwMode="auto">
              <a:xfrm>
                <a:off x="3154" y="3609"/>
                <a:ext cx="52" cy="5"/>
              </a:xfrm>
              <a:prstGeom prst="rect">
                <a:avLst/>
              </a:prstGeom>
              <a:solidFill>
                <a:srgbClr val="00335B"/>
              </a:solidFill>
              <a:ln w="9525">
                <a:noFill/>
                <a:miter lim="800000"/>
                <a:headEnd/>
                <a:tailEnd/>
              </a:ln>
            </p:spPr>
            <p:txBody>
              <a:bodyPr/>
              <a:lstStyle/>
              <a:p>
                <a:endParaRPr lang="en-US"/>
              </a:p>
            </p:txBody>
          </p:sp>
          <p:sp>
            <p:nvSpPr>
              <p:cNvPr id="107621" name="Rectangle 107"/>
              <p:cNvSpPr>
                <a:spLocks noChangeArrowheads="1"/>
              </p:cNvSpPr>
              <p:nvPr/>
            </p:nvSpPr>
            <p:spPr bwMode="auto">
              <a:xfrm>
                <a:off x="3154" y="3622"/>
                <a:ext cx="52" cy="6"/>
              </a:xfrm>
              <a:prstGeom prst="rect">
                <a:avLst/>
              </a:prstGeom>
              <a:solidFill>
                <a:srgbClr val="00335B"/>
              </a:solidFill>
              <a:ln w="9525">
                <a:noFill/>
                <a:miter lim="800000"/>
                <a:headEnd/>
                <a:tailEnd/>
              </a:ln>
            </p:spPr>
            <p:txBody>
              <a:bodyPr/>
              <a:lstStyle/>
              <a:p>
                <a:endParaRPr lang="en-US"/>
              </a:p>
            </p:txBody>
          </p:sp>
          <p:sp>
            <p:nvSpPr>
              <p:cNvPr id="107622" name="Rectangle 108"/>
              <p:cNvSpPr>
                <a:spLocks noChangeArrowheads="1"/>
              </p:cNvSpPr>
              <p:nvPr/>
            </p:nvSpPr>
            <p:spPr bwMode="auto">
              <a:xfrm>
                <a:off x="3154" y="3635"/>
                <a:ext cx="52" cy="5"/>
              </a:xfrm>
              <a:prstGeom prst="rect">
                <a:avLst/>
              </a:prstGeom>
              <a:solidFill>
                <a:srgbClr val="00335B"/>
              </a:solidFill>
              <a:ln w="9525">
                <a:noFill/>
                <a:miter lim="800000"/>
                <a:headEnd/>
                <a:tailEnd/>
              </a:ln>
            </p:spPr>
            <p:txBody>
              <a:bodyPr/>
              <a:lstStyle/>
              <a:p>
                <a:endParaRPr lang="en-US"/>
              </a:p>
            </p:txBody>
          </p:sp>
          <p:sp>
            <p:nvSpPr>
              <p:cNvPr id="107623" name="Rectangle 109"/>
              <p:cNvSpPr>
                <a:spLocks noChangeArrowheads="1"/>
              </p:cNvSpPr>
              <p:nvPr/>
            </p:nvSpPr>
            <p:spPr bwMode="auto">
              <a:xfrm>
                <a:off x="3154" y="3649"/>
                <a:ext cx="52" cy="5"/>
              </a:xfrm>
              <a:prstGeom prst="rect">
                <a:avLst/>
              </a:prstGeom>
              <a:solidFill>
                <a:srgbClr val="00335B"/>
              </a:solidFill>
              <a:ln w="9525">
                <a:noFill/>
                <a:miter lim="800000"/>
                <a:headEnd/>
                <a:tailEnd/>
              </a:ln>
            </p:spPr>
            <p:txBody>
              <a:bodyPr/>
              <a:lstStyle/>
              <a:p>
                <a:endParaRPr lang="en-US"/>
              </a:p>
            </p:txBody>
          </p:sp>
          <p:sp>
            <p:nvSpPr>
              <p:cNvPr id="107624" name="Rectangle 110"/>
              <p:cNvSpPr>
                <a:spLocks noChangeArrowheads="1"/>
              </p:cNvSpPr>
              <p:nvPr/>
            </p:nvSpPr>
            <p:spPr bwMode="auto">
              <a:xfrm>
                <a:off x="3154" y="3664"/>
                <a:ext cx="52" cy="5"/>
              </a:xfrm>
              <a:prstGeom prst="rect">
                <a:avLst/>
              </a:prstGeom>
              <a:solidFill>
                <a:srgbClr val="00335B"/>
              </a:solidFill>
              <a:ln w="9525">
                <a:noFill/>
                <a:miter lim="800000"/>
                <a:headEnd/>
                <a:tailEnd/>
              </a:ln>
            </p:spPr>
            <p:txBody>
              <a:bodyPr/>
              <a:lstStyle/>
              <a:p>
                <a:endParaRPr lang="en-US"/>
              </a:p>
            </p:txBody>
          </p:sp>
          <p:sp>
            <p:nvSpPr>
              <p:cNvPr id="107625" name="Freeform 111"/>
              <p:cNvSpPr>
                <a:spLocks/>
              </p:cNvSpPr>
              <p:nvPr/>
            </p:nvSpPr>
            <p:spPr bwMode="auto">
              <a:xfrm>
                <a:off x="3217" y="3572"/>
                <a:ext cx="65" cy="9"/>
              </a:xfrm>
              <a:custGeom>
                <a:avLst/>
                <a:gdLst>
                  <a:gd name="T0" fmla="*/ 3 w 129"/>
                  <a:gd name="T1" fmla="*/ 0 h 17"/>
                  <a:gd name="T2" fmla="*/ 99 w 129"/>
                  <a:gd name="T3" fmla="*/ 2 h 17"/>
                  <a:gd name="T4" fmla="*/ 115 w 129"/>
                  <a:gd name="T5" fmla="*/ 4 h 17"/>
                  <a:gd name="T6" fmla="*/ 129 w 129"/>
                  <a:gd name="T7" fmla="*/ 9 h 17"/>
                  <a:gd name="T8" fmla="*/ 128 w 129"/>
                  <a:gd name="T9" fmla="*/ 17 h 17"/>
                  <a:gd name="T10" fmla="*/ 98 w 129"/>
                  <a:gd name="T11" fmla="*/ 9 h 17"/>
                  <a:gd name="T12" fmla="*/ 0 w 129"/>
                  <a:gd name="T13" fmla="*/ 6 h 17"/>
                  <a:gd name="T14" fmla="*/ 3 w 129"/>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129"/>
                  <a:gd name="T25" fmla="*/ 0 h 17"/>
                  <a:gd name="T26" fmla="*/ 129 w 12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 h="17">
                    <a:moveTo>
                      <a:pt x="3" y="0"/>
                    </a:moveTo>
                    <a:lnTo>
                      <a:pt x="99" y="2"/>
                    </a:lnTo>
                    <a:lnTo>
                      <a:pt x="115" y="4"/>
                    </a:lnTo>
                    <a:lnTo>
                      <a:pt x="129" y="9"/>
                    </a:lnTo>
                    <a:lnTo>
                      <a:pt x="128" y="17"/>
                    </a:lnTo>
                    <a:lnTo>
                      <a:pt x="98" y="9"/>
                    </a:lnTo>
                    <a:lnTo>
                      <a:pt x="0" y="6"/>
                    </a:lnTo>
                    <a:lnTo>
                      <a:pt x="3" y="0"/>
                    </a:lnTo>
                    <a:close/>
                  </a:path>
                </a:pathLst>
              </a:custGeom>
              <a:solidFill>
                <a:srgbClr val="00335B"/>
              </a:solidFill>
              <a:ln w="9525">
                <a:noFill/>
                <a:round/>
                <a:headEnd/>
                <a:tailEnd/>
              </a:ln>
            </p:spPr>
            <p:txBody>
              <a:bodyPr/>
              <a:lstStyle/>
              <a:p>
                <a:endParaRPr lang="en-US"/>
              </a:p>
            </p:txBody>
          </p:sp>
          <p:sp>
            <p:nvSpPr>
              <p:cNvPr id="107626" name="Freeform 112"/>
              <p:cNvSpPr>
                <a:spLocks/>
              </p:cNvSpPr>
              <p:nvPr/>
            </p:nvSpPr>
            <p:spPr bwMode="auto">
              <a:xfrm>
                <a:off x="3217" y="3587"/>
                <a:ext cx="65" cy="11"/>
              </a:xfrm>
              <a:custGeom>
                <a:avLst/>
                <a:gdLst>
                  <a:gd name="T0" fmla="*/ 3 w 130"/>
                  <a:gd name="T1" fmla="*/ 0 h 23"/>
                  <a:gd name="T2" fmla="*/ 99 w 130"/>
                  <a:gd name="T3" fmla="*/ 3 h 23"/>
                  <a:gd name="T4" fmla="*/ 117 w 130"/>
                  <a:gd name="T5" fmla="*/ 7 h 23"/>
                  <a:gd name="T6" fmla="*/ 130 w 130"/>
                  <a:gd name="T7" fmla="*/ 15 h 23"/>
                  <a:gd name="T8" fmla="*/ 129 w 130"/>
                  <a:gd name="T9" fmla="*/ 23 h 23"/>
                  <a:gd name="T10" fmla="*/ 98 w 130"/>
                  <a:gd name="T11" fmla="*/ 10 h 23"/>
                  <a:gd name="T12" fmla="*/ 0 w 130"/>
                  <a:gd name="T13" fmla="*/ 8 h 23"/>
                  <a:gd name="T14" fmla="*/ 3 w 130"/>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3"/>
                  <a:gd name="T26" fmla="*/ 130 w 1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3">
                    <a:moveTo>
                      <a:pt x="3" y="0"/>
                    </a:moveTo>
                    <a:lnTo>
                      <a:pt x="99" y="3"/>
                    </a:lnTo>
                    <a:lnTo>
                      <a:pt x="117" y="7"/>
                    </a:lnTo>
                    <a:lnTo>
                      <a:pt x="130" y="15"/>
                    </a:lnTo>
                    <a:lnTo>
                      <a:pt x="129" y="23"/>
                    </a:lnTo>
                    <a:lnTo>
                      <a:pt x="98" y="10"/>
                    </a:lnTo>
                    <a:lnTo>
                      <a:pt x="0" y="8"/>
                    </a:lnTo>
                    <a:lnTo>
                      <a:pt x="3" y="0"/>
                    </a:lnTo>
                    <a:close/>
                  </a:path>
                </a:pathLst>
              </a:custGeom>
              <a:solidFill>
                <a:srgbClr val="00335B"/>
              </a:solidFill>
              <a:ln w="9525">
                <a:noFill/>
                <a:round/>
                <a:headEnd/>
                <a:tailEnd/>
              </a:ln>
            </p:spPr>
            <p:txBody>
              <a:bodyPr/>
              <a:lstStyle/>
              <a:p>
                <a:endParaRPr lang="en-US"/>
              </a:p>
            </p:txBody>
          </p:sp>
          <p:sp>
            <p:nvSpPr>
              <p:cNvPr id="107627" name="Freeform 113"/>
              <p:cNvSpPr>
                <a:spLocks/>
              </p:cNvSpPr>
              <p:nvPr/>
            </p:nvSpPr>
            <p:spPr bwMode="auto">
              <a:xfrm>
                <a:off x="3217" y="3599"/>
                <a:ext cx="65" cy="11"/>
              </a:xfrm>
              <a:custGeom>
                <a:avLst/>
                <a:gdLst>
                  <a:gd name="T0" fmla="*/ 3 w 130"/>
                  <a:gd name="T1" fmla="*/ 0 h 23"/>
                  <a:gd name="T2" fmla="*/ 99 w 130"/>
                  <a:gd name="T3" fmla="*/ 2 h 23"/>
                  <a:gd name="T4" fmla="*/ 117 w 130"/>
                  <a:gd name="T5" fmla="*/ 6 h 23"/>
                  <a:gd name="T6" fmla="*/ 130 w 130"/>
                  <a:gd name="T7" fmla="*/ 14 h 23"/>
                  <a:gd name="T8" fmla="*/ 129 w 130"/>
                  <a:gd name="T9" fmla="*/ 23 h 23"/>
                  <a:gd name="T10" fmla="*/ 98 w 130"/>
                  <a:gd name="T11" fmla="*/ 10 h 23"/>
                  <a:gd name="T12" fmla="*/ 0 w 130"/>
                  <a:gd name="T13" fmla="*/ 8 h 23"/>
                  <a:gd name="T14" fmla="*/ 3 w 130"/>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3"/>
                  <a:gd name="T26" fmla="*/ 130 w 1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3">
                    <a:moveTo>
                      <a:pt x="3" y="0"/>
                    </a:moveTo>
                    <a:lnTo>
                      <a:pt x="99" y="2"/>
                    </a:lnTo>
                    <a:lnTo>
                      <a:pt x="117" y="6"/>
                    </a:lnTo>
                    <a:lnTo>
                      <a:pt x="130" y="14"/>
                    </a:lnTo>
                    <a:lnTo>
                      <a:pt x="129" y="23"/>
                    </a:lnTo>
                    <a:lnTo>
                      <a:pt x="98" y="10"/>
                    </a:lnTo>
                    <a:lnTo>
                      <a:pt x="0" y="8"/>
                    </a:lnTo>
                    <a:lnTo>
                      <a:pt x="3" y="0"/>
                    </a:lnTo>
                    <a:close/>
                  </a:path>
                </a:pathLst>
              </a:custGeom>
              <a:solidFill>
                <a:srgbClr val="00335B"/>
              </a:solidFill>
              <a:ln w="9525">
                <a:noFill/>
                <a:round/>
                <a:headEnd/>
                <a:tailEnd/>
              </a:ln>
            </p:spPr>
            <p:txBody>
              <a:bodyPr/>
              <a:lstStyle/>
              <a:p>
                <a:endParaRPr lang="en-US"/>
              </a:p>
            </p:txBody>
          </p:sp>
          <p:sp>
            <p:nvSpPr>
              <p:cNvPr id="107628" name="Freeform 114"/>
              <p:cNvSpPr>
                <a:spLocks/>
              </p:cNvSpPr>
              <p:nvPr/>
            </p:nvSpPr>
            <p:spPr bwMode="auto">
              <a:xfrm>
                <a:off x="3217" y="3610"/>
                <a:ext cx="65" cy="11"/>
              </a:xfrm>
              <a:custGeom>
                <a:avLst/>
                <a:gdLst>
                  <a:gd name="T0" fmla="*/ 3 w 130"/>
                  <a:gd name="T1" fmla="*/ 0 h 23"/>
                  <a:gd name="T2" fmla="*/ 99 w 130"/>
                  <a:gd name="T3" fmla="*/ 4 h 23"/>
                  <a:gd name="T4" fmla="*/ 117 w 130"/>
                  <a:gd name="T5" fmla="*/ 8 h 23"/>
                  <a:gd name="T6" fmla="*/ 130 w 130"/>
                  <a:gd name="T7" fmla="*/ 17 h 23"/>
                  <a:gd name="T8" fmla="*/ 129 w 130"/>
                  <a:gd name="T9" fmla="*/ 23 h 23"/>
                  <a:gd name="T10" fmla="*/ 98 w 130"/>
                  <a:gd name="T11" fmla="*/ 11 h 23"/>
                  <a:gd name="T12" fmla="*/ 0 w 130"/>
                  <a:gd name="T13" fmla="*/ 8 h 23"/>
                  <a:gd name="T14" fmla="*/ 3 w 130"/>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3"/>
                  <a:gd name="T26" fmla="*/ 130 w 1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3">
                    <a:moveTo>
                      <a:pt x="3" y="0"/>
                    </a:moveTo>
                    <a:lnTo>
                      <a:pt x="99" y="4"/>
                    </a:lnTo>
                    <a:lnTo>
                      <a:pt x="117" y="8"/>
                    </a:lnTo>
                    <a:lnTo>
                      <a:pt x="130" y="17"/>
                    </a:lnTo>
                    <a:lnTo>
                      <a:pt x="129" y="23"/>
                    </a:lnTo>
                    <a:lnTo>
                      <a:pt x="98" y="11"/>
                    </a:lnTo>
                    <a:lnTo>
                      <a:pt x="0" y="8"/>
                    </a:lnTo>
                    <a:lnTo>
                      <a:pt x="3" y="0"/>
                    </a:lnTo>
                    <a:close/>
                  </a:path>
                </a:pathLst>
              </a:custGeom>
              <a:solidFill>
                <a:srgbClr val="00335B"/>
              </a:solidFill>
              <a:ln w="9525">
                <a:noFill/>
                <a:round/>
                <a:headEnd/>
                <a:tailEnd/>
              </a:ln>
            </p:spPr>
            <p:txBody>
              <a:bodyPr/>
              <a:lstStyle/>
              <a:p>
                <a:endParaRPr lang="en-US"/>
              </a:p>
            </p:txBody>
          </p:sp>
          <p:sp>
            <p:nvSpPr>
              <p:cNvPr id="107629" name="Freeform 115"/>
              <p:cNvSpPr>
                <a:spLocks/>
              </p:cNvSpPr>
              <p:nvPr/>
            </p:nvSpPr>
            <p:spPr bwMode="auto">
              <a:xfrm>
                <a:off x="3217" y="3623"/>
                <a:ext cx="65" cy="11"/>
              </a:xfrm>
              <a:custGeom>
                <a:avLst/>
                <a:gdLst>
                  <a:gd name="T0" fmla="*/ 3 w 130"/>
                  <a:gd name="T1" fmla="*/ 0 h 23"/>
                  <a:gd name="T2" fmla="*/ 99 w 130"/>
                  <a:gd name="T3" fmla="*/ 2 h 23"/>
                  <a:gd name="T4" fmla="*/ 117 w 130"/>
                  <a:gd name="T5" fmla="*/ 7 h 23"/>
                  <a:gd name="T6" fmla="*/ 130 w 130"/>
                  <a:gd name="T7" fmla="*/ 15 h 23"/>
                  <a:gd name="T8" fmla="*/ 129 w 130"/>
                  <a:gd name="T9" fmla="*/ 23 h 23"/>
                  <a:gd name="T10" fmla="*/ 98 w 130"/>
                  <a:gd name="T11" fmla="*/ 9 h 23"/>
                  <a:gd name="T12" fmla="*/ 0 w 130"/>
                  <a:gd name="T13" fmla="*/ 8 h 23"/>
                  <a:gd name="T14" fmla="*/ 3 w 130"/>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3"/>
                  <a:gd name="T26" fmla="*/ 130 w 1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3">
                    <a:moveTo>
                      <a:pt x="3" y="0"/>
                    </a:moveTo>
                    <a:lnTo>
                      <a:pt x="99" y="2"/>
                    </a:lnTo>
                    <a:lnTo>
                      <a:pt x="117" y="7"/>
                    </a:lnTo>
                    <a:lnTo>
                      <a:pt x="130" y="15"/>
                    </a:lnTo>
                    <a:lnTo>
                      <a:pt x="129" y="23"/>
                    </a:lnTo>
                    <a:lnTo>
                      <a:pt x="98" y="9"/>
                    </a:lnTo>
                    <a:lnTo>
                      <a:pt x="0" y="8"/>
                    </a:lnTo>
                    <a:lnTo>
                      <a:pt x="3" y="0"/>
                    </a:lnTo>
                    <a:close/>
                  </a:path>
                </a:pathLst>
              </a:custGeom>
              <a:solidFill>
                <a:srgbClr val="00335B"/>
              </a:solidFill>
              <a:ln w="9525">
                <a:noFill/>
                <a:round/>
                <a:headEnd/>
                <a:tailEnd/>
              </a:ln>
            </p:spPr>
            <p:txBody>
              <a:bodyPr/>
              <a:lstStyle/>
              <a:p>
                <a:endParaRPr lang="en-US"/>
              </a:p>
            </p:txBody>
          </p:sp>
          <p:sp>
            <p:nvSpPr>
              <p:cNvPr id="107630" name="Freeform 116"/>
              <p:cNvSpPr>
                <a:spLocks/>
              </p:cNvSpPr>
              <p:nvPr/>
            </p:nvSpPr>
            <p:spPr bwMode="auto">
              <a:xfrm>
                <a:off x="3217" y="3636"/>
                <a:ext cx="65" cy="11"/>
              </a:xfrm>
              <a:custGeom>
                <a:avLst/>
                <a:gdLst>
                  <a:gd name="T0" fmla="*/ 3 w 130"/>
                  <a:gd name="T1" fmla="*/ 0 h 23"/>
                  <a:gd name="T2" fmla="*/ 99 w 130"/>
                  <a:gd name="T3" fmla="*/ 4 h 23"/>
                  <a:gd name="T4" fmla="*/ 117 w 130"/>
                  <a:gd name="T5" fmla="*/ 8 h 23"/>
                  <a:gd name="T6" fmla="*/ 130 w 130"/>
                  <a:gd name="T7" fmla="*/ 16 h 23"/>
                  <a:gd name="T8" fmla="*/ 129 w 130"/>
                  <a:gd name="T9" fmla="*/ 23 h 23"/>
                  <a:gd name="T10" fmla="*/ 98 w 130"/>
                  <a:gd name="T11" fmla="*/ 11 h 23"/>
                  <a:gd name="T12" fmla="*/ 0 w 130"/>
                  <a:gd name="T13" fmla="*/ 8 h 23"/>
                  <a:gd name="T14" fmla="*/ 3 w 130"/>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3"/>
                  <a:gd name="T26" fmla="*/ 130 w 1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3">
                    <a:moveTo>
                      <a:pt x="3" y="0"/>
                    </a:moveTo>
                    <a:lnTo>
                      <a:pt x="99" y="4"/>
                    </a:lnTo>
                    <a:lnTo>
                      <a:pt x="117" y="8"/>
                    </a:lnTo>
                    <a:lnTo>
                      <a:pt x="130" y="16"/>
                    </a:lnTo>
                    <a:lnTo>
                      <a:pt x="129" y="23"/>
                    </a:lnTo>
                    <a:lnTo>
                      <a:pt x="98" y="11"/>
                    </a:lnTo>
                    <a:lnTo>
                      <a:pt x="0" y="8"/>
                    </a:lnTo>
                    <a:lnTo>
                      <a:pt x="3" y="0"/>
                    </a:lnTo>
                    <a:close/>
                  </a:path>
                </a:pathLst>
              </a:custGeom>
              <a:solidFill>
                <a:srgbClr val="00335B"/>
              </a:solidFill>
              <a:ln w="9525">
                <a:noFill/>
                <a:round/>
                <a:headEnd/>
                <a:tailEnd/>
              </a:ln>
            </p:spPr>
            <p:txBody>
              <a:bodyPr/>
              <a:lstStyle/>
              <a:p>
                <a:endParaRPr lang="en-US"/>
              </a:p>
            </p:txBody>
          </p:sp>
          <p:sp>
            <p:nvSpPr>
              <p:cNvPr id="107631" name="Freeform 117"/>
              <p:cNvSpPr>
                <a:spLocks/>
              </p:cNvSpPr>
              <p:nvPr/>
            </p:nvSpPr>
            <p:spPr bwMode="auto">
              <a:xfrm>
                <a:off x="3217" y="3651"/>
                <a:ext cx="65" cy="11"/>
              </a:xfrm>
              <a:custGeom>
                <a:avLst/>
                <a:gdLst>
                  <a:gd name="T0" fmla="*/ 3 w 130"/>
                  <a:gd name="T1" fmla="*/ 0 h 23"/>
                  <a:gd name="T2" fmla="*/ 99 w 130"/>
                  <a:gd name="T3" fmla="*/ 2 h 23"/>
                  <a:gd name="T4" fmla="*/ 117 w 130"/>
                  <a:gd name="T5" fmla="*/ 7 h 23"/>
                  <a:gd name="T6" fmla="*/ 130 w 130"/>
                  <a:gd name="T7" fmla="*/ 15 h 23"/>
                  <a:gd name="T8" fmla="*/ 129 w 130"/>
                  <a:gd name="T9" fmla="*/ 23 h 23"/>
                  <a:gd name="T10" fmla="*/ 98 w 130"/>
                  <a:gd name="T11" fmla="*/ 9 h 23"/>
                  <a:gd name="T12" fmla="*/ 0 w 130"/>
                  <a:gd name="T13" fmla="*/ 8 h 23"/>
                  <a:gd name="T14" fmla="*/ 3 w 130"/>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3"/>
                  <a:gd name="T26" fmla="*/ 130 w 1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3">
                    <a:moveTo>
                      <a:pt x="3" y="0"/>
                    </a:moveTo>
                    <a:lnTo>
                      <a:pt x="99" y="2"/>
                    </a:lnTo>
                    <a:lnTo>
                      <a:pt x="117" y="7"/>
                    </a:lnTo>
                    <a:lnTo>
                      <a:pt x="130" y="15"/>
                    </a:lnTo>
                    <a:lnTo>
                      <a:pt x="129" y="23"/>
                    </a:lnTo>
                    <a:lnTo>
                      <a:pt x="98" y="9"/>
                    </a:lnTo>
                    <a:lnTo>
                      <a:pt x="0" y="8"/>
                    </a:lnTo>
                    <a:lnTo>
                      <a:pt x="3" y="0"/>
                    </a:lnTo>
                    <a:close/>
                  </a:path>
                </a:pathLst>
              </a:custGeom>
              <a:solidFill>
                <a:srgbClr val="00335B"/>
              </a:solidFill>
              <a:ln w="9525">
                <a:noFill/>
                <a:round/>
                <a:headEnd/>
                <a:tailEnd/>
              </a:ln>
            </p:spPr>
            <p:txBody>
              <a:bodyPr/>
              <a:lstStyle/>
              <a:p>
                <a:endParaRPr lang="en-US"/>
              </a:p>
            </p:txBody>
          </p:sp>
          <p:sp>
            <p:nvSpPr>
              <p:cNvPr id="107632" name="Freeform 118"/>
              <p:cNvSpPr>
                <a:spLocks/>
              </p:cNvSpPr>
              <p:nvPr/>
            </p:nvSpPr>
            <p:spPr bwMode="auto">
              <a:xfrm>
                <a:off x="3217" y="3664"/>
                <a:ext cx="65" cy="12"/>
              </a:xfrm>
              <a:custGeom>
                <a:avLst/>
                <a:gdLst>
                  <a:gd name="T0" fmla="*/ 3 w 130"/>
                  <a:gd name="T1" fmla="*/ 0 h 23"/>
                  <a:gd name="T2" fmla="*/ 99 w 130"/>
                  <a:gd name="T3" fmla="*/ 2 h 23"/>
                  <a:gd name="T4" fmla="*/ 117 w 130"/>
                  <a:gd name="T5" fmla="*/ 7 h 23"/>
                  <a:gd name="T6" fmla="*/ 130 w 130"/>
                  <a:gd name="T7" fmla="*/ 15 h 23"/>
                  <a:gd name="T8" fmla="*/ 129 w 130"/>
                  <a:gd name="T9" fmla="*/ 23 h 23"/>
                  <a:gd name="T10" fmla="*/ 98 w 130"/>
                  <a:gd name="T11" fmla="*/ 9 h 23"/>
                  <a:gd name="T12" fmla="*/ 0 w 130"/>
                  <a:gd name="T13" fmla="*/ 8 h 23"/>
                  <a:gd name="T14" fmla="*/ 3 w 130"/>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3"/>
                  <a:gd name="T26" fmla="*/ 130 w 1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3">
                    <a:moveTo>
                      <a:pt x="3" y="0"/>
                    </a:moveTo>
                    <a:lnTo>
                      <a:pt x="99" y="2"/>
                    </a:lnTo>
                    <a:lnTo>
                      <a:pt x="117" y="7"/>
                    </a:lnTo>
                    <a:lnTo>
                      <a:pt x="130" y="15"/>
                    </a:lnTo>
                    <a:lnTo>
                      <a:pt x="129" y="23"/>
                    </a:lnTo>
                    <a:lnTo>
                      <a:pt x="98" y="9"/>
                    </a:lnTo>
                    <a:lnTo>
                      <a:pt x="0" y="8"/>
                    </a:lnTo>
                    <a:lnTo>
                      <a:pt x="3" y="0"/>
                    </a:lnTo>
                    <a:close/>
                  </a:path>
                </a:pathLst>
              </a:custGeom>
              <a:solidFill>
                <a:srgbClr val="00335B"/>
              </a:solidFill>
              <a:ln w="9525">
                <a:noFill/>
                <a:round/>
                <a:headEnd/>
                <a:tailEnd/>
              </a:ln>
            </p:spPr>
            <p:txBody>
              <a:bodyPr/>
              <a:lstStyle/>
              <a:p>
                <a:endParaRPr lang="en-US"/>
              </a:p>
            </p:txBody>
          </p:sp>
          <p:sp>
            <p:nvSpPr>
              <p:cNvPr id="107633" name="Freeform 119"/>
              <p:cNvSpPr>
                <a:spLocks/>
              </p:cNvSpPr>
              <p:nvPr/>
            </p:nvSpPr>
            <p:spPr bwMode="auto">
              <a:xfrm>
                <a:off x="3072" y="3534"/>
                <a:ext cx="17" cy="62"/>
              </a:xfrm>
              <a:custGeom>
                <a:avLst/>
                <a:gdLst>
                  <a:gd name="T0" fmla="*/ 0 w 36"/>
                  <a:gd name="T1" fmla="*/ 17 h 123"/>
                  <a:gd name="T2" fmla="*/ 15 w 36"/>
                  <a:gd name="T3" fmla="*/ 0 h 123"/>
                  <a:gd name="T4" fmla="*/ 36 w 36"/>
                  <a:gd name="T5" fmla="*/ 6 h 123"/>
                  <a:gd name="T6" fmla="*/ 23 w 36"/>
                  <a:gd name="T7" fmla="*/ 25 h 123"/>
                  <a:gd name="T8" fmla="*/ 23 w 36"/>
                  <a:gd name="T9" fmla="*/ 123 h 123"/>
                  <a:gd name="T10" fmla="*/ 0 w 36"/>
                  <a:gd name="T11" fmla="*/ 116 h 123"/>
                  <a:gd name="T12" fmla="*/ 0 w 36"/>
                  <a:gd name="T13" fmla="*/ 17 h 123"/>
                  <a:gd name="T14" fmla="*/ 0 60000 65536"/>
                  <a:gd name="T15" fmla="*/ 0 60000 65536"/>
                  <a:gd name="T16" fmla="*/ 0 60000 65536"/>
                  <a:gd name="T17" fmla="*/ 0 60000 65536"/>
                  <a:gd name="T18" fmla="*/ 0 60000 65536"/>
                  <a:gd name="T19" fmla="*/ 0 60000 65536"/>
                  <a:gd name="T20" fmla="*/ 0 60000 65536"/>
                  <a:gd name="T21" fmla="*/ 0 w 36"/>
                  <a:gd name="T22" fmla="*/ 0 h 123"/>
                  <a:gd name="T23" fmla="*/ 36 w 36"/>
                  <a:gd name="T24" fmla="*/ 123 h 1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23">
                    <a:moveTo>
                      <a:pt x="0" y="17"/>
                    </a:moveTo>
                    <a:lnTo>
                      <a:pt x="15" y="0"/>
                    </a:lnTo>
                    <a:lnTo>
                      <a:pt x="36" y="6"/>
                    </a:lnTo>
                    <a:lnTo>
                      <a:pt x="23" y="25"/>
                    </a:lnTo>
                    <a:lnTo>
                      <a:pt x="23" y="123"/>
                    </a:lnTo>
                    <a:lnTo>
                      <a:pt x="0" y="116"/>
                    </a:lnTo>
                    <a:lnTo>
                      <a:pt x="0" y="17"/>
                    </a:lnTo>
                    <a:close/>
                  </a:path>
                </a:pathLst>
              </a:custGeom>
              <a:solidFill>
                <a:srgbClr val="8C4400"/>
              </a:solidFill>
              <a:ln w="9525">
                <a:noFill/>
                <a:round/>
                <a:headEnd/>
                <a:tailEnd/>
              </a:ln>
            </p:spPr>
            <p:txBody>
              <a:bodyPr/>
              <a:lstStyle/>
              <a:p>
                <a:endParaRPr lang="en-US"/>
              </a:p>
            </p:txBody>
          </p:sp>
          <p:sp>
            <p:nvSpPr>
              <p:cNvPr id="107634" name="Freeform 120"/>
              <p:cNvSpPr>
                <a:spLocks/>
              </p:cNvSpPr>
              <p:nvPr/>
            </p:nvSpPr>
            <p:spPr bwMode="auto">
              <a:xfrm>
                <a:off x="3072" y="3534"/>
                <a:ext cx="17" cy="12"/>
              </a:xfrm>
              <a:custGeom>
                <a:avLst/>
                <a:gdLst>
                  <a:gd name="T0" fmla="*/ 15 w 36"/>
                  <a:gd name="T1" fmla="*/ 0 h 24"/>
                  <a:gd name="T2" fmla="*/ 36 w 36"/>
                  <a:gd name="T3" fmla="*/ 4 h 24"/>
                  <a:gd name="T4" fmla="*/ 21 w 36"/>
                  <a:gd name="T5" fmla="*/ 24 h 24"/>
                  <a:gd name="T6" fmla="*/ 0 w 36"/>
                  <a:gd name="T7" fmla="*/ 21 h 24"/>
                  <a:gd name="T8" fmla="*/ 15 w 36"/>
                  <a:gd name="T9" fmla="*/ 0 h 24"/>
                  <a:gd name="T10" fmla="*/ 0 60000 65536"/>
                  <a:gd name="T11" fmla="*/ 0 60000 65536"/>
                  <a:gd name="T12" fmla="*/ 0 60000 65536"/>
                  <a:gd name="T13" fmla="*/ 0 60000 65536"/>
                  <a:gd name="T14" fmla="*/ 0 60000 65536"/>
                  <a:gd name="T15" fmla="*/ 0 w 36"/>
                  <a:gd name="T16" fmla="*/ 0 h 24"/>
                  <a:gd name="T17" fmla="*/ 36 w 36"/>
                  <a:gd name="T18" fmla="*/ 24 h 24"/>
                </a:gdLst>
                <a:ahLst/>
                <a:cxnLst>
                  <a:cxn ang="T10">
                    <a:pos x="T0" y="T1"/>
                  </a:cxn>
                  <a:cxn ang="T11">
                    <a:pos x="T2" y="T3"/>
                  </a:cxn>
                  <a:cxn ang="T12">
                    <a:pos x="T4" y="T5"/>
                  </a:cxn>
                  <a:cxn ang="T13">
                    <a:pos x="T6" y="T7"/>
                  </a:cxn>
                  <a:cxn ang="T14">
                    <a:pos x="T8" y="T9"/>
                  </a:cxn>
                </a:cxnLst>
                <a:rect l="T15" t="T16" r="T17" b="T18"/>
                <a:pathLst>
                  <a:path w="36" h="24">
                    <a:moveTo>
                      <a:pt x="15" y="0"/>
                    </a:moveTo>
                    <a:lnTo>
                      <a:pt x="36" y="4"/>
                    </a:lnTo>
                    <a:lnTo>
                      <a:pt x="21" y="24"/>
                    </a:lnTo>
                    <a:lnTo>
                      <a:pt x="0" y="21"/>
                    </a:lnTo>
                    <a:lnTo>
                      <a:pt x="15" y="0"/>
                    </a:lnTo>
                    <a:close/>
                  </a:path>
                </a:pathLst>
              </a:custGeom>
              <a:solidFill>
                <a:srgbClr val="B76B05"/>
              </a:solidFill>
              <a:ln w="9525">
                <a:noFill/>
                <a:round/>
                <a:headEnd/>
                <a:tailEnd/>
              </a:ln>
            </p:spPr>
            <p:txBody>
              <a:bodyPr/>
              <a:lstStyle/>
              <a:p>
                <a:endParaRPr lang="en-US"/>
              </a:p>
            </p:txBody>
          </p:sp>
          <p:sp>
            <p:nvSpPr>
              <p:cNvPr id="107635" name="Freeform 121"/>
              <p:cNvSpPr>
                <a:spLocks/>
              </p:cNvSpPr>
              <p:nvPr/>
            </p:nvSpPr>
            <p:spPr bwMode="auto">
              <a:xfrm>
                <a:off x="3071" y="3628"/>
                <a:ext cx="13" cy="69"/>
              </a:xfrm>
              <a:custGeom>
                <a:avLst/>
                <a:gdLst>
                  <a:gd name="T0" fmla="*/ 0 w 25"/>
                  <a:gd name="T1" fmla="*/ 0 h 138"/>
                  <a:gd name="T2" fmla="*/ 25 w 25"/>
                  <a:gd name="T3" fmla="*/ 9 h 138"/>
                  <a:gd name="T4" fmla="*/ 25 w 25"/>
                  <a:gd name="T5" fmla="*/ 138 h 138"/>
                  <a:gd name="T6" fmla="*/ 0 w 25"/>
                  <a:gd name="T7" fmla="*/ 134 h 138"/>
                  <a:gd name="T8" fmla="*/ 0 w 25"/>
                  <a:gd name="T9" fmla="*/ 0 h 138"/>
                  <a:gd name="T10" fmla="*/ 0 60000 65536"/>
                  <a:gd name="T11" fmla="*/ 0 60000 65536"/>
                  <a:gd name="T12" fmla="*/ 0 60000 65536"/>
                  <a:gd name="T13" fmla="*/ 0 60000 65536"/>
                  <a:gd name="T14" fmla="*/ 0 60000 65536"/>
                  <a:gd name="T15" fmla="*/ 0 w 25"/>
                  <a:gd name="T16" fmla="*/ 0 h 138"/>
                  <a:gd name="T17" fmla="*/ 25 w 25"/>
                  <a:gd name="T18" fmla="*/ 138 h 138"/>
                </a:gdLst>
                <a:ahLst/>
                <a:cxnLst>
                  <a:cxn ang="T10">
                    <a:pos x="T0" y="T1"/>
                  </a:cxn>
                  <a:cxn ang="T11">
                    <a:pos x="T2" y="T3"/>
                  </a:cxn>
                  <a:cxn ang="T12">
                    <a:pos x="T4" y="T5"/>
                  </a:cxn>
                  <a:cxn ang="T13">
                    <a:pos x="T6" y="T7"/>
                  </a:cxn>
                  <a:cxn ang="T14">
                    <a:pos x="T8" y="T9"/>
                  </a:cxn>
                </a:cxnLst>
                <a:rect l="T15" t="T16" r="T17" b="T18"/>
                <a:pathLst>
                  <a:path w="25" h="138">
                    <a:moveTo>
                      <a:pt x="0" y="0"/>
                    </a:moveTo>
                    <a:lnTo>
                      <a:pt x="25" y="9"/>
                    </a:lnTo>
                    <a:lnTo>
                      <a:pt x="25" y="138"/>
                    </a:lnTo>
                    <a:lnTo>
                      <a:pt x="0" y="134"/>
                    </a:lnTo>
                    <a:lnTo>
                      <a:pt x="0" y="0"/>
                    </a:lnTo>
                    <a:close/>
                  </a:path>
                </a:pathLst>
              </a:custGeom>
              <a:solidFill>
                <a:srgbClr val="8C4400"/>
              </a:solidFill>
              <a:ln w="9525">
                <a:noFill/>
                <a:round/>
                <a:headEnd/>
                <a:tailEnd/>
              </a:ln>
            </p:spPr>
            <p:txBody>
              <a:bodyPr/>
              <a:lstStyle/>
              <a:p>
                <a:endParaRPr lang="en-US"/>
              </a:p>
            </p:txBody>
          </p:sp>
          <p:sp>
            <p:nvSpPr>
              <p:cNvPr id="107636" name="Freeform 122"/>
              <p:cNvSpPr>
                <a:spLocks/>
              </p:cNvSpPr>
              <p:nvPr/>
            </p:nvSpPr>
            <p:spPr bwMode="auto">
              <a:xfrm>
                <a:off x="3074" y="3621"/>
                <a:ext cx="19" cy="11"/>
              </a:xfrm>
              <a:custGeom>
                <a:avLst/>
                <a:gdLst>
                  <a:gd name="T0" fmla="*/ 0 w 38"/>
                  <a:gd name="T1" fmla="*/ 11 h 21"/>
                  <a:gd name="T2" fmla="*/ 12 w 38"/>
                  <a:gd name="T3" fmla="*/ 0 h 21"/>
                  <a:gd name="T4" fmla="*/ 38 w 38"/>
                  <a:gd name="T5" fmla="*/ 9 h 21"/>
                  <a:gd name="T6" fmla="*/ 16 w 38"/>
                  <a:gd name="T7" fmla="*/ 21 h 21"/>
                  <a:gd name="T8" fmla="*/ 0 w 38"/>
                  <a:gd name="T9" fmla="*/ 11 h 21"/>
                  <a:gd name="T10" fmla="*/ 0 60000 65536"/>
                  <a:gd name="T11" fmla="*/ 0 60000 65536"/>
                  <a:gd name="T12" fmla="*/ 0 60000 65536"/>
                  <a:gd name="T13" fmla="*/ 0 60000 65536"/>
                  <a:gd name="T14" fmla="*/ 0 60000 65536"/>
                  <a:gd name="T15" fmla="*/ 0 w 38"/>
                  <a:gd name="T16" fmla="*/ 0 h 21"/>
                  <a:gd name="T17" fmla="*/ 38 w 38"/>
                  <a:gd name="T18" fmla="*/ 21 h 21"/>
                </a:gdLst>
                <a:ahLst/>
                <a:cxnLst>
                  <a:cxn ang="T10">
                    <a:pos x="T0" y="T1"/>
                  </a:cxn>
                  <a:cxn ang="T11">
                    <a:pos x="T2" y="T3"/>
                  </a:cxn>
                  <a:cxn ang="T12">
                    <a:pos x="T4" y="T5"/>
                  </a:cxn>
                  <a:cxn ang="T13">
                    <a:pos x="T6" y="T7"/>
                  </a:cxn>
                  <a:cxn ang="T14">
                    <a:pos x="T8" y="T9"/>
                  </a:cxn>
                </a:cxnLst>
                <a:rect l="T15" t="T16" r="T17" b="T18"/>
                <a:pathLst>
                  <a:path w="38" h="21">
                    <a:moveTo>
                      <a:pt x="0" y="11"/>
                    </a:moveTo>
                    <a:lnTo>
                      <a:pt x="12" y="0"/>
                    </a:lnTo>
                    <a:lnTo>
                      <a:pt x="38" y="9"/>
                    </a:lnTo>
                    <a:lnTo>
                      <a:pt x="16" y="21"/>
                    </a:lnTo>
                    <a:lnTo>
                      <a:pt x="0" y="11"/>
                    </a:lnTo>
                    <a:close/>
                  </a:path>
                </a:pathLst>
              </a:custGeom>
              <a:solidFill>
                <a:srgbClr val="B76B05"/>
              </a:solidFill>
              <a:ln w="9525">
                <a:noFill/>
                <a:round/>
                <a:headEnd/>
                <a:tailEnd/>
              </a:ln>
            </p:spPr>
            <p:txBody>
              <a:bodyPr/>
              <a:lstStyle/>
              <a:p>
                <a:endParaRPr lang="en-US"/>
              </a:p>
            </p:txBody>
          </p:sp>
          <p:sp>
            <p:nvSpPr>
              <p:cNvPr id="107637" name="Freeform 123"/>
              <p:cNvSpPr>
                <a:spLocks/>
              </p:cNvSpPr>
              <p:nvPr/>
            </p:nvSpPr>
            <p:spPr bwMode="auto">
              <a:xfrm>
                <a:off x="3111" y="3375"/>
                <a:ext cx="38" cy="124"/>
              </a:xfrm>
              <a:custGeom>
                <a:avLst/>
                <a:gdLst>
                  <a:gd name="T0" fmla="*/ 0 w 76"/>
                  <a:gd name="T1" fmla="*/ 37 h 246"/>
                  <a:gd name="T2" fmla="*/ 9 w 76"/>
                  <a:gd name="T3" fmla="*/ 0 h 246"/>
                  <a:gd name="T4" fmla="*/ 59 w 76"/>
                  <a:gd name="T5" fmla="*/ 3 h 246"/>
                  <a:gd name="T6" fmla="*/ 69 w 76"/>
                  <a:gd name="T7" fmla="*/ 43 h 246"/>
                  <a:gd name="T8" fmla="*/ 76 w 76"/>
                  <a:gd name="T9" fmla="*/ 244 h 246"/>
                  <a:gd name="T10" fmla="*/ 42 w 76"/>
                  <a:gd name="T11" fmla="*/ 246 h 246"/>
                  <a:gd name="T12" fmla="*/ 0 w 76"/>
                  <a:gd name="T13" fmla="*/ 244 h 246"/>
                  <a:gd name="T14" fmla="*/ 0 w 76"/>
                  <a:gd name="T15" fmla="*/ 37 h 246"/>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246"/>
                  <a:gd name="T26" fmla="*/ 76 w 76"/>
                  <a:gd name="T27" fmla="*/ 246 h 2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246">
                    <a:moveTo>
                      <a:pt x="0" y="37"/>
                    </a:moveTo>
                    <a:lnTo>
                      <a:pt x="9" y="0"/>
                    </a:lnTo>
                    <a:lnTo>
                      <a:pt x="59" y="3"/>
                    </a:lnTo>
                    <a:lnTo>
                      <a:pt x="69" y="43"/>
                    </a:lnTo>
                    <a:lnTo>
                      <a:pt x="76" y="244"/>
                    </a:lnTo>
                    <a:lnTo>
                      <a:pt x="42" y="246"/>
                    </a:lnTo>
                    <a:lnTo>
                      <a:pt x="0" y="244"/>
                    </a:lnTo>
                    <a:lnTo>
                      <a:pt x="0" y="37"/>
                    </a:lnTo>
                    <a:close/>
                  </a:path>
                </a:pathLst>
              </a:custGeom>
              <a:solidFill>
                <a:srgbClr val="8C4400"/>
              </a:solidFill>
              <a:ln w="9525">
                <a:noFill/>
                <a:round/>
                <a:headEnd/>
                <a:tailEnd/>
              </a:ln>
            </p:spPr>
            <p:txBody>
              <a:bodyPr/>
              <a:lstStyle/>
              <a:p>
                <a:endParaRPr lang="en-US"/>
              </a:p>
            </p:txBody>
          </p:sp>
          <p:sp>
            <p:nvSpPr>
              <p:cNvPr id="107638" name="Freeform 124"/>
              <p:cNvSpPr>
                <a:spLocks/>
              </p:cNvSpPr>
              <p:nvPr/>
            </p:nvSpPr>
            <p:spPr bwMode="auto">
              <a:xfrm>
                <a:off x="3116" y="2952"/>
                <a:ext cx="25" cy="361"/>
              </a:xfrm>
              <a:custGeom>
                <a:avLst/>
                <a:gdLst>
                  <a:gd name="T0" fmla="*/ 7 w 49"/>
                  <a:gd name="T1" fmla="*/ 0 h 722"/>
                  <a:gd name="T2" fmla="*/ 38 w 49"/>
                  <a:gd name="T3" fmla="*/ 0 h 722"/>
                  <a:gd name="T4" fmla="*/ 49 w 49"/>
                  <a:gd name="T5" fmla="*/ 721 h 722"/>
                  <a:gd name="T6" fmla="*/ 0 w 49"/>
                  <a:gd name="T7" fmla="*/ 722 h 722"/>
                  <a:gd name="T8" fmla="*/ 7 w 49"/>
                  <a:gd name="T9" fmla="*/ 0 h 722"/>
                  <a:gd name="T10" fmla="*/ 0 60000 65536"/>
                  <a:gd name="T11" fmla="*/ 0 60000 65536"/>
                  <a:gd name="T12" fmla="*/ 0 60000 65536"/>
                  <a:gd name="T13" fmla="*/ 0 60000 65536"/>
                  <a:gd name="T14" fmla="*/ 0 60000 65536"/>
                  <a:gd name="T15" fmla="*/ 0 w 49"/>
                  <a:gd name="T16" fmla="*/ 0 h 722"/>
                  <a:gd name="T17" fmla="*/ 49 w 49"/>
                  <a:gd name="T18" fmla="*/ 722 h 722"/>
                </a:gdLst>
                <a:ahLst/>
                <a:cxnLst>
                  <a:cxn ang="T10">
                    <a:pos x="T0" y="T1"/>
                  </a:cxn>
                  <a:cxn ang="T11">
                    <a:pos x="T2" y="T3"/>
                  </a:cxn>
                  <a:cxn ang="T12">
                    <a:pos x="T4" y="T5"/>
                  </a:cxn>
                  <a:cxn ang="T13">
                    <a:pos x="T6" y="T7"/>
                  </a:cxn>
                  <a:cxn ang="T14">
                    <a:pos x="T8" y="T9"/>
                  </a:cxn>
                </a:cxnLst>
                <a:rect l="T15" t="T16" r="T17" b="T18"/>
                <a:pathLst>
                  <a:path w="49" h="722">
                    <a:moveTo>
                      <a:pt x="7" y="0"/>
                    </a:moveTo>
                    <a:lnTo>
                      <a:pt x="38" y="0"/>
                    </a:lnTo>
                    <a:lnTo>
                      <a:pt x="49" y="721"/>
                    </a:lnTo>
                    <a:lnTo>
                      <a:pt x="0" y="722"/>
                    </a:lnTo>
                    <a:lnTo>
                      <a:pt x="7" y="0"/>
                    </a:lnTo>
                    <a:close/>
                  </a:path>
                </a:pathLst>
              </a:custGeom>
              <a:solidFill>
                <a:srgbClr val="8C4400"/>
              </a:solidFill>
              <a:ln w="9525">
                <a:noFill/>
                <a:round/>
                <a:headEnd/>
                <a:tailEnd/>
              </a:ln>
            </p:spPr>
            <p:txBody>
              <a:bodyPr/>
              <a:lstStyle/>
              <a:p>
                <a:endParaRPr lang="en-US"/>
              </a:p>
            </p:txBody>
          </p:sp>
          <p:sp>
            <p:nvSpPr>
              <p:cNvPr id="107639" name="Freeform 125"/>
              <p:cNvSpPr>
                <a:spLocks/>
              </p:cNvSpPr>
              <p:nvPr/>
            </p:nvSpPr>
            <p:spPr bwMode="auto">
              <a:xfrm>
                <a:off x="3118" y="3378"/>
                <a:ext cx="24" cy="121"/>
              </a:xfrm>
              <a:custGeom>
                <a:avLst/>
                <a:gdLst>
                  <a:gd name="T0" fmla="*/ 0 w 48"/>
                  <a:gd name="T1" fmla="*/ 35 h 242"/>
                  <a:gd name="T2" fmla="*/ 5 w 48"/>
                  <a:gd name="T3" fmla="*/ 0 h 242"/>
                  <a:gd name="T4" fmla="*/ 38 w 48"/>
                  <a:gd name="T5" fmla="*/ 1 h 242"/>
                  <a:gd name="T6" fmla="*/ 46 w 48"/>
                  <a:gd name="T7" fmla="*/ 33 h 242"/>
                  <a:gd name="T8" fmla="*/ 48 w 48"/>
                  <a:gd name="T9" fmla="*/ 238 h 242"/>
                  <a:gd name="T10" fmla="*/ 31 w 48"/>
                  <a:gd name="T11" fmla="*/ 242 h 242"/>
                  <a:gd name="T12" fmla="*/ 0 w 48"/>
                  <a:gd name="T13" fmla="*/ 242 h 242"/>
                  <a:gd name="T14" fmla="*/ 0 w 48"/>
                  <a:gd name="T15" fmla="*/ 35 h 24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242"/>
                  <a:gd name="T26" fmla="*/ 48 w 48"/>
                  <a:gd name="T27" fmla="*/ 242 h 2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242">
                    <a:moveTo>
                      <a:pt x="0" y="35"/>
                    </a:moveTo>
                    <a:lnTo>
                      <a:pt x="5" y="0"/>
                    </a:lnTo>
                    <a:lnTo>
                      <a:pt x="38" y="1"/>
                    </a:lnTo>
                    <a:lnTo>
                      <a:pt x="46" y="33"/>
                    </a:lnTo>
                    <a:lnTo>
                      <a:pt x="48" y="238"/>
                    </a:lnTo>
                    <a:lnTo>
                      <a:pt x="31" y="242"/>
                    </a:lnTo>
                    <a:lnTo>
                      <a:pt x="0" y="242"/>
                    </a:lnTo>
                    <a:lnTo>
                      <a:pt x="0" y="35"/>
                    </a:lnTo>
                    <a:close/>
                  </a:path>
                </a:pathLst>
              </a:custGeom>
              <a:solidFill>
                <a:srgbClr val="B76B05"/>
              </a:solidFill>
              <a:ln w="9525">
                <a:noFill/>
                <a:round/>
                <a:headEnd/>
                <a:tailEnd/>
              </a:ln>
            </p:spPr>
            <p:txBody>
              <a:bodyPr/>
              <a:lstStyle/>
              <a:p>
                <a:endParaRPr lang="en-US"/>
              </a:p>
            </p:txBody>
          </p:sp>
          <p:sp>
            <p:nvSpPr>
              <p:cNvPr id="107640" name="Freeform 126"/>
              <p:cNvSpPr>
                <a:spLocks/>
              </p:cNvSpPr>
              <p:nvPr/>
            </p:nvSpPr>
            <p:spPr bwMode="auto">
              <a:xfrm>
                <a:off x="3122" y="2956"/>
                <a:ext cx="16" cy="356"/>
              </a:xfrm>
              <a:custGeom>
                <a:avLst/>
                <a:gdLst>
                  <a:gd name="T0" fmla="*/ 7 w 33"/>
                  <a:gd name="T1" fmla="*/ 0 h 713"/>
                  <a:gd name="T2" fmla="*/ 20 w 33"/>
                  <a:gd name="T3" fmla="*/ 3 h 713"/>
                  <a:gd name="T4" fmla="*/ 33 w 33"/>
                  <a:gd name="T5" fmla="*/ 713 h 713"/>
                  <a:gd name="T6" fmla="*/ 16 w 33"/>
                  <a:gd name="T7" fmla="*/ 713 h 713"/>
                  <a:gd name="T8" fmla="*/ 0 w 33"/>
                  <a:gd name="T9" fmla="*/ 713 h 713"/>
                  <a:gd name="T10" fmla="*/ 7 w 33"/>
                  <a:gd name="T11" fmla="*/ 0 h 713"/>
                  <a:gd name="T12" fmla="*/ 0 60000 65536"/>
                  <a:gd name="T13" fmla="*/ 0 60000 65536"/>
                  <a:gd name="T14" fmla="*/ 0 60000 65536"/>
                  <a:gd name="T15" fmla="*/ 0 60000 65536"/>
                  <a:gd name="T16" fmla="*/ 0 60000 65536"/>
                  <a:gd name="T17" fmla="*/ 0 60000 65536"/>
                  <a:gd name="T18" fmla="*/ 0 w 33"/>
                  <a:gd name="T19" fmla="*/ 0 h 713"/>
                  <a:gd name="T20" fmla="*/ 33 w 33"/>
                  <a:gd name="T21" fmla="*/ 713 h 713"/>
                </a:gdLst>
                <a:ahLst/>
                <a:cxnLst>
                  <a:cxn ang="T12">
                    <a:pos x="T0" y="T1"/>
                  </a:cxn>
                  <a:cxn ang="T13">
                    <a:pos x="T2" y="T3"/>
                  </a:cxn>
                  <a:cxn ang="T14">
                    <a:pos x="T4" y="T5"/>
                  </a:cxn>
                  <a:cxn ang="T15">
                    <a:pos x="T6" y="T7"/>
                  </a:cxn>
                  <a:cxn ang="T16">
                    <a:pos x="T8" y="T9"/>
                  </a:cxn>
                  <a:cxn ang="T17">
                    <a:pos x="T10" y="T11"/>
                  </a:cxn>
                </a:cxnLst>
                <a:rect l="T18" t="T19" r="T20" b="T21"/>
                <a:pathLst>
                  <a:path w="33" h="713">
                    <a:moveTo>
                      <a:pt x="7" y="0"/>
                    </a:moveTo>
                    <a:lnTo>
                      <a:pt x="20" y="3"/>
                    </a:lnTo>
                    <a:lnTo>
                      <a:pt x="33" y="713"/>
                    </a:lnTo>
                    <a:lnTo>
                      <a:pt x="16" y="713"/>
                    </a:lnTo>
                    <a:lnTo>
                      <a:pt x="0" y="713"/>
                    </a:lnTo>
                    <a:lnTo>
                      <a:pt x="7" y="0"/>
                    </a:lnTo>
                    <a:close/>
                  </a:path>
                </a:pathLst>
              </a:custGeom>
              <a:solidFill>
                <a:srgbClr val="B76B05"/>
              </a:solidFill>
              <a:ln w="9525">
                <a:noFill/>
                <a:round/>
                <a:headEnd/>
                <a:tailEnd/>
              </a:ln>
            </p:spPr>
            <p:txBody>
              <a:bodyPr/>
              <a:lstStyle/>
              <a:p>
                <a:endParaRPr lang="en-US"/>
              </a:p>
            </p:txBody>
          </p:sp>
          <p:sp>
            <p:nvSpPr>
              <p:cNvPr id="107641" name="Freeform 127"/>
              <p:cNvSpPr>
                <a:spLocks/>
              </p:cNvSpPr>
              <p:nvPr/>
            </p:nvSpPr>
            <p:spPr bwMode="auto">
              <a:xfrm>
                <a:off x="3123" y="3379"/>
                <a:ext cx="15" cy="118"/>
              </a:xfrm>
              <a:custGeom>
                <a:avLst/>
                <a:gdLst>
                  <a:gd name="T0" fmla="*/ 25 w 29"/>
                  <a:gd name="T1" fmla="*/ 2 h 236"/>
                  <a:gd name="T2" fmla="*/ 29 w 29"/>
                  <a:gd name="T3" fmla="*/ 236 h 236"/>
                  <a:gd name="T4" fmla="*/ 0 w 29"/>
                  <a:gd name="T5" fmla="*/ 236 h 236"/>
                  <a:gd name="T6" fmla="*/ 2 w 29"/>
                  <a:gd name="T7" fmla="*/ 0 h 236"/>
                  <a:gd name="T8" fmla="*/ 25 w 29"/>
                  <a:gd name="T9" fmla="*/ 2 h 236"/>
                  <a:gd name="T10" fmla="*/ 0 60000 65536"/>
                  <a:gd name="T11" fmla="*/ 0 60000 65536"/>
                  <a:gd name="T12" fmla="*/ 0 60000 65536"/>
                  <a:gd name="T13" fmla="*/ 0 60000 65536"/>
                  <a:gd name="T14" fmla="*/ 0 60000 65536"/>
                  <a:gd name="T15" fmla="*/ 0 w 29"/>
                  <a:gd name="T16" fmla="*/ 0 h 236"/>
                  <a:gd name="T17" fmla="*/ 29 w 29"/>
                  <a:gd name="T18" fmla="*/ 236 h 236"/>
                </a:gdLst>
                <a:ahLst/>
                <a:cxnLst>
                  <a:cxn ang="T10">
                    <a:pos x="T0" y="T1"/>
                  </a:cxn>
                  <a:cxn ang="T11">
                    <a:pos x="T2" y="T3"/>
                  </a:cxn>
                  <a:cxn ang="T12">
                    <a:pos x="T4" y="T5"/>
                  </a:cxn>
                  <a:cxn ang="T13">
                    <a:pos x="T6" y="T7"/>
                  </a:cxn>
                  <a:cxn ang="T14">
                    <a:pos x="T8" y="T9"/>
                  </a:cxn>
                </a:cxnLst>
                <a:rect l="T15" t="T16" r="T17" b="T18"/>
                <a:pathLst>
                  <a:path w="29" h="236">
                    <a:moveTo>
                      <a:pt x="25" y="2"/>
                    </a:moveTo>
                    <a:lnTo>
                      <a:pt x="29" y="236"/>
                    </a:lnTo>
                    <a:lnTo>
                      <a:pt x="0" y="236"/>
                    </a:lnTo>
                    <a:lnTo>
                      <a:pt x="2" y="0"/>
                    </a:lnTo>
                    <a:lnTo>
                      <a:pt x="25" y="2"/>
                    </a:lnTo>
                    <a:close/>
                  </a:path>
                </a:pathLst>
              </a:custGeom>
              <a:solidFill>
                <a:srgbClr val="D18E00"/>
              </a:solidFill>
              <a:ln w="9525">
                <a:noFill/>
                <a:round/>
                <a:headEnd/>
                <a:tailEnd/>
              </a:ln>
            </p:spPr>
            <p:txBody>
              <a:bodyPr/>
              <a:lstStyle/>
              <a:p>
                <a:endParaRPr lang="en-US"/>
              </a:p>
            </p:txBody>
          </p:sp>
          <p:sp>
            <p:nvSpPr>
              <p:cNvPr id="107642" name="Freeform 128"/>
              <p:cNvSpPr>
                <a:spLocks/>
              </p:cNvSpPr>
              <p:nvPr/>
            </p:nvSpPr>
            <p:spPr bwMode="auto">
              <a:xfrm>
                <a:off x="3123" y="2957"/>
                <a:ext cx="12" cy="356"/>
              </a:xfrm>
              <a:custGeom>
                <a:avLst/>
                <a:gdLst>
                  <a:gd name="T0" fmla="*/ 12 w 24"/>
                  <a:gd name="T1" fmla="*/ 0 h 712"/>
                  <a:gd name="T2" fmla="*/ 24 w 24"/>
                  <a:gd name="T3" fmla="*/ 709 h 712"/>
                  <a:gd name="T4" fmla="*/ 0 w 24"/>
                  <a:gd name="T5" fmla="*/ 712 h 712"/>
                  <a:gd name="T6" fmla="*/ 2 w 24"/>
                  <a:gd name="T7" fmla="*/ 1 h 712"/>
                  <a:gd name="T8" fmla="*/ 12 w 24"/>
                  <a:gd name="T9" fmla="*/ 0 h 712"/>
                  <a:gd name="T10" fmla="*/ 0 60000 65536"/>
                  <a:gd name="T11" fmla="*/ 0 60000 65536"/>
                  <a:gd name="T12" fmla="*/ 0 60000 65536"/>
                  <a:gd name="T13" fmla="*/ 0 60000 65536"/>
                  <a:gd name="T14" fmla="*/ 0 60000 65536"/>
                  <a:gd name="T15" fmla="*/ 0 w 24"/>
                  <a:gd name="T16" fmla="*/ 0 h 712"/>
                  <a:gd name="T17" fmla="*/ 24 w 24"/>
                  <a:gd name="T18" fmla="*/ 712 h 712"/>
                </a:gdLst>
                <a:ahLst/>
                <a:cxnLst>
                  <a:cxn ang="T10">
                    <a:pos x="T0" y="T1"/>
                  </a:cxn>
                  <a:cxn ang="T11">
                    <a:pos x="T2" y="T3"/>
                  </a:cxn>
                  <a:cxn ang="T12">
                    <a:pos x="T4" y="T5"/>
                  </a:cxn>
                  <a:cxn ang="T13">
                    <a:pos x="T6" y="T7"/>
                  </a:cxn>
                  <a:cxn ang="T14">
                    <a:pos x="T8" y="T9"/>
                  </a:cxn>
                </a:cxnLst>
                <a:rect l="T15" t="T16" r="T17" b="T18"/>
                <a:pathLst>
                  <a:path w="24" h="712">
                    <a:moveTo>
                      <a:pt x="12" y="0"/>
                    </a:moveTo>
                    <a:lnTo>
                      <a:pt x="24" y="709"/>
                    </a:lnTo>
                    <a:lnTo>
                      <a:pt x="0" y="712"/>
                    </a:lnTo>
                    <a:lnTo>
                      <a:pt x="2" y="1"/>
                    </a:lnTo>
                    <a:lnTo>
                      <a:pt x="12" y="0"/>
                    </a:lnTo>
                    <a:close/>
                  </a:path>
                </a:pathLst>
              </a:custGeom>
              <a:solidFill>
                <a:srgbClr val="D18E00"/>
              </a:solidFill>
              <a:ln w="9525">
                <a:noFill/>
                <a:round/>
                <a:headEnd/>
                <a:tailEnd/>
              </a:ln>
            </p:spPr>
            <p:txBody>
              <a:bodyPr/>
              <a:lstStyle/>
              <a:p>
                <a:endParaRPr lang="en-US"/>
              </a:p>
            </p:txBody>
          </p:sp>
          <p:sp>
            <p:nvSpPr>
              <p:cNvPr id="107643" name="Freeform 129"/>
              <p:cNvSpPr>
                <a:spLocks/>
              </p:cNvSpPr>
              <p:nvPr/>
            </p:nvSpPr>
            <p:spPr bwMode="auto">
              <a:xfrm>
                <a:off x="3129" y="3381"/>
                <a:ext cx="5" cy="116"/>
              </a:xfrm>
              <a:custGeom>
                <a:avLst/>
                <a:gdLst>
                  <a:gd name="T0" fmla="*/ 8 w 10"/>
                  <a:gd name="T1" fmla="*/ 0 h 234"/>
                  <a:gd name="T2" fmla="*/ 10 w 10"/>
                  <a:gd name="T3" fmla="*/ 234 h 234"/>
                  <a:gd name="T4" fmla="*/ 0 w 10"/>
                  <a:gd name="T5" fmla="*/ 234 h 234"/>
                  <a:gd name="T6" fmla="*/ 0 w 10"/>
                  <a:gd name="T7" fmla="*/ 6 h 234"/>
                  <a:gd name="T8" fmla="*/ 8 w 10"/>
                  <a:gd name="T9" fmla="*/ 0 h 234"/>
                  <a:gd name="T10" fmla="*/ 0 60000 65536"/>
                  <a:gd name="T11" fmla="*/ 0 60000 65536"/>
                  <a:gd name="T12" fmla="*/ 0 60000 65536"/>
                  <a:gd name="T13" fmla="*/ 0 60000 65536"/>
                  <a:gd name="T14" fmla="*/ 0 60000 65536"/>
                  <a:gd name="T15" fmla="*/ 0 w 10"/>
                  <a:gd name="T16" fmla="*/ 0 h 234"/>
                  <a:gd name="T17" fmla="*/ 10 w 10"/>
                  <a:gd name="T18" fmla="*/ 234 h 234"/>
                </a:gdLst>
                <a:ahLst/>
                <a:cxnLst>
                  <a:cxn ang="T10">
                    <a:pos x="T0" y="T1"/>
                  </a:cxn>
                  <a:cxn ang="T11">
                    <a:pos x="T2" y="T3"/>
                  </a:cxn>
                  <a:cxn ang="T12">
                    <a:pos x="T4" y="T5"/>
                  </a:cxn>
                  <a:cxn ang="T13">
                    <a:pos x="T6" y="T7"/>
                  </a:cxn>
                  <a:cxn ang="T14">
                    <a:pos x="T8" y="T9"/>
                  </a:cxn>
                </a:cxnLst>
                <a:rect l="T15" t="T16" r="T17" b="T18"/>
                <a:pathLst>
                  <a:path w="10" h="234">
                    <a:moveTo>
                      <a:pt x="8" y="0"/>
                    </a:moveTo>
                    <a:lnTo>
                      <a:pt x="10" y="234"/>
                    </a:lnTo>
                    <a:lnTo>
                      <a:pt x="0" y="234"/>
                    </a:lnTo>
                    <a:lnTo>
                      <a:pt x="0" y="6"/>
                    </a:lnTo>
                    <a:lnTo>
                      <a:pt x="8" y="0"/>
                    </a:lnTo>
                    <a:close/>
                  </a:path>
                </a:pathLst>
              </a:custGeom>
              <a:solidFill>
                <a:srgbClr val="FFC900"/>
              </a:solidFill>
              <a:ln w="9525">
                <a:noFill/>
                <a:round/>
                <a:headEnd/>
                <a:tailEnd/>
              </a:ln>
            </p:spPr>
            <p:txBody>
              <a:bodyPr/>
              <a:lstStyle/>
              <a:p>
                <a:endParaRPr lang="en-US"/>
              </a:p>
            </p:txBody>
          </p:sp>
          <p:sp>
            <p:nvSpPr>
              <p:cNvPr id="107644" name="Freeform 130"/>
              <p:cNvSpPr>
                <a:spLocks/>
              </p:cNvSpPr>
              <p:nvPr/>
            </p:nvSpPr>
            <p:spPr bwMode="auto">
              <a:xfrm>
                <a:off x="3126" y="2960"/>
                <a:ext cx="5" cy="351"/>
              </a:xfrm>
              <a:custGeom>
                <a:avLst/>
                <a:gdLst>
                  <a:gd name="T0" fmla="*/ 6 w 11"/>
                  <a:gd name="T1" fmla="*/ 0 h 702"/>
                  <a:gd name="T2" fmla="*/ 11 w 11"/>
                  <a:gd name="T3" fmla="*/ 702 h 702"/>
                  <a:gd name="T4" fmla="*/ 0 w 11"/>
                  <a:gd name="T5" fmla="*/ 702 h 702"/>
                  <a:gd name="T6" fmla="*/ 0 w 11"/>
                  <a:gd name="T7" fmla="*/ 18 h 702"/>
                  <a:gd name="T8" fmla="*/ 6 w 11"/>
                  <a:gd name="T9" fmla="*/ 0 h 702"/>
                  <a:gd name="T10" fmla="*/ 0 60000 65536"/>
                  <a:gd name="T11" fmla="*/ 0 60000 65536"/>
                  <a:gd name="T12" fmla="*/ 0 60000 65536"/>
                  <a:gd name="T13" fmla="*/ 0 60000 65536"/>
                  <a:gd name="T14" fmla="*/ 0 60000 65536"/>
                  <a:gd name="T15" fmla="*/ 0 w 11"/>
                  <a:gd name="T16" fmla="*/ 0 h 702"/>
                  <a:gd name="T17" fmla="*/ 11 w 11"/>
                  <a:gd name="T18" fmla="*/ 702 h 702"/>
                </a:gdLst>
                <a:ahLst/>
                <a:cxnLst>
                  <a:cxn ang="T10">
                    <a:pos x="T0" y="T1"/>
                  </a:cxn>
                  <a:cxn ang="T11">
                    <a:pos x="T2" y="T3"/>
                  </a:cxn>
                  <a:cxn ang="T12">
                    <a:pos x="T4" y="T5"/>
                  </a:cxn>
                  <a:cxn ang="T13">
                    <a:pos x="T6" y="T7"/>
                  </a:cxn>
                  <a:cxn ang="T14">
                    <a:pos x="T8" y="T9"/>
                  </a:cxn>
                </a:cxnLst>
                <a:rect l="T15" t="T16" r="T17" b="T18"/>
                <a:pathLst>
                  <a:path w="11" h="702">
                    <a:moveTo>
                      <a:pt x="6" y="0"/>
                    </a:moveTo>
                    <a:lnTo>
                      <a:pt x="11" y="702"/>
                    </a:lnTo>
                    <a:lnTo>
                      <a:pt x="0" y="702"/>
                    </a:lnTo>
                    <a:lnTo>
                      <a:pt x="0" y="18"/>
                    </a:lnTo>
                    <a:lnTo>
                      <a:pt x="6" y="0"/>
                    </a:lnTo>
                    <a:close/>
                  </a:path>
                </a:pathLst>
              </a:custGeom>
              <a:solidFill>
                <a:srgbClr val="FFC900"/>
              </a:solidFill>
              <a:ln w="9525">
                <a:noFill/>
                <a:round/>
                <a:headEnd/>
                <a:tailEnd/>
              </a:ln>
            </p:spPr>
            <p:txBody>
              <a:bodyPr/>
              <a:lstStyle/>
              <a:p>
                <a:endParaRPr lang="en-US"/>
              </a:p>
            </p:txBody>
          </p:sp>
          <p:sp>
            <p:nvSpPr>
              <p:cNvPr id="107645" name="Freeform 131"/>
              <p:cNvSpPr>
                <a:spLocks/>
              </p:cNvSpPr>
              <p:nvPr/>
            </p:nvSpPr>
            <p:spPr bwMode="auto">
              <a:xfrm>
                <a:off x="3116" y="3323"/>
                <a:ext cx="26" cy="5"/>
              </a:xfrm>
              <a:custGeom>
                <a:avLst/>
                <a:gdLst>
                  <a:gd name="T0" fmla="*/ 0 w 52"/>
                  <a:gd name="T1" fmla="*/ 1 h 10"/>
                  <a:gd name="T2" fmla="*/ 6 w 52"/>
                  <a:gd name="T3" fmla="*/ 1 h 10"/>
                  <a:gd name="T4" fmla="*/ 12 w 52"/>
                  <a:gd name="T5" fmla="*/ 0 h 10"/>
                  <a:gd name="T6" fmla="*/ 19 w 52"/>
                  <a:gd name="T7" fmla="*/ 0 h 10"/>
                  <a:gd name="T8" fmla="*/ 26 w 52"/>
                  <a:gd name="T9" fmla="*/ 0 h 10"/>
                  <a:gd name="T10" fmla="*/ 33 w 52"/>
                  <a:gd name="T11" fmla="*/ 0 h 10"/>
                  <a:gd name="T12" fmla="*/ 40 w 52"/>
                  <a:gd name="T13" fmla="*/ 0 h 10"/>
                  <a:gd name="T14" fmla="*/ 46 w 52"/>
                  <a:gd name="T15" fmla="*/ 0 h 10"/>
                  <a:gd name="T16" fmla="*/ 52 w 52"/>
                  <a:gd name="T17" fmla="*/ 0 h 10"/>
                  <a:gd name="T18" fmla="*/ 52 w 52"/>
                  <a:gd name="T19" fmla="*/ 10 h 10"/>
                  <a:gd name="T20" fmla="*/ 46 w 52"/>
                  <a:gd name="T21" fmla="*/ 10 h 10"/>
                  <a:gd name="T22" fmla="*/ 40 w 52"/>
                  <a:gd name="T23" fmla="*/ 10 h 10"/>
                  <a:gd name="T24" fmla="*/ 33 w 52"/>
                  <a:gd name="T25" fmla="*/ 10 h 10"/>
                  <a:gd name="T26" fmla="*/ 26 w 52"/>
                  <a:gd name="T27" fmla="*/ 10 h 10"/>
                  <a:gd name="T28" fmla="*/ 19 w 52"/>
                  <a:gd name="T29" fmla="*/ 10 h 10"/>
                  <a:gd name="T30" fmla="*/ 12 w 52"/>
                  <a:gd name="T31" fmla="*/ 10 h 10"/>
                  <a:gd name="T32" fmla="*/ 6 w 52"/>
                  <a:gd name="T33" fmla="*/ 10 h 10"/>
                  <a:gd name="T34" fmla="*/ 0 w 52"/>
                  <a:gd name="T35" fmla="*/ 10 h 10"/>
                  <a:gd name="T36" fmla="*/ 0 w 52"/>
                  <a:gd name="T37" fmla="*/ 1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10"/>
                  <a:gd name="T59" fmla="*/ 52 w 52"/>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10">
                    <a:moveTo>
                      <a:pt x="0" y="1"/>
                    </a:moveTo>
                    <a:lnTo>
                      <a:pt x="6" y="1"/>
                    </a:lnTo>
                    <a:lnTo>
                      <a:pt x="12" y="0"/>
                    </a:lnTo>
                    <a:lnTo>
                      <a:pt x="19" y="0"/>
                    </a:lnTo>
                    <a:lnTo>
                      <a:pt x="26" y="0"/>
                    </a:lnTo>
                    <a:lnTo>
                      <a:pt x="33" y="0"/>
                    </a:lnTo>
                    <a:lnTo>
                      <a:pt x="40" y="0"/>
                    </a:lnTo>
                    <a:lnTo>
                      <a:pt x="46" y="0"/>
                    </a:lnTo>
                    <a:lnTo>
                      <a:pt x="52" y="0"/>
                    </a:lnTo>
                    <a:lnTo>
                      <a:pt x="52" y="10"/>
                    </a:lnTo>
                    <a:lnTo>
                      <a:pt x="46" y="10"/>
                    </a:lnTo>
                    <a:lnTo>
                      <a:pt x="40" y="10"/>
                    </a:lnTo>
                    <a:lnTo>
                      <a:pt x="33" y="10"/>
                    </a:lnTo>
                    <a:lnTo>
                      <a:pt x="26" y="10"/>
                    </a:lnTo>
                    <a:lnTo>
                      <a:pt x="19" y="10"/>
                    </a:lnTo>
                    <a:lnTo>
                      <a:pt x="12" y="10"/>
                    </a:lnTo>
                    <a:lnTo>
                      <a:pt x="6" y="10"/>
                    </a:lnTo>
                    <a:lnTo>
                      <a:pt x="0" y="10"/>
                    </a:lnTo>
                    <a:lnTo>
                      <a:pt x="0" y="1"/>
                    </a:lnTo>
                    <a:close/>
                  </a:path>
                </a:pathLst>
              </a:custGeom>
              <a:solidFill>
                <a:srgbClr val="B76B05"/>
              </a:solidFill>
              <a:ln w="9525">
                <a:noFill/>
                <a:round/>
                <a:headEnd/>
                <a:tailEnd/>
              </a:ln>
            </p:spPr>
            <p:txBody>
              <a:bodyPr/>
              <a:lstStyle/>
              <a:p>
                <a:endParaRPr lang="en-US"/>
              </a:p>
            </p:txBody>
          </p:sp>
          <p:sp>
            <p:nvSpPr>
              <p:cNvPr id="107646" name="Freeform 132"/>
              <p:cNvSpPr>
                <a:spLocks/>
              </p:cNvSpPr>
              <p:nvPr/>
            </p:nvSpPr>
            <p:spPr bwMode="auto">
              <a:xfrm>
                <a:off x="3116" y="3335"/>
                <a:ext cx="26" cy="5"/>
              </a:xfrm>
              <a:custGeom>
                <a:avLst/>
                <a:gdLst>
                  <a:gd name="T0" fmla="*/ 0 w 52"/>
                  <a:gd name="T1" fmla="*/ 1 h 10"/>
                  <a:gd name="T2" fmla="*/ 6 w 52"/>
                  <a:gd name="T3" fmla="*/ 1 h 10"/>
                  <a:gd name="T4" fmla="*/ 12 w 52"/>
                  <a:gd name="T5" fmla="*/ 0 h 10"/>
                  <a:gd name="T6" fmla="*/ 19 w 52"/>
                  <a:gd name="T7" fmla="*/ 0 h 10"/>
                  <a:gd name="T8" fmla="*/ 26 w 52"/>
                  <a:gd name="T9" fmla="*/ 0 h 10"/>
                  <a:gd name="T10" fmla="*/ 33 w 52"/>
                  <a:gd name="T11" fmla="*/ 0 h 10"/>
                  <a:gd name="T12" fmla="*/ 40 w 52"/>
                  <a:gd name="T13" fmla="*/ 0 h 10"/>
                  <a:gd name="T14" fmla="*/ 46 w 52"/>
                  <a:gd name="T15" fmla="*/ 0 h 10"/>
                  <a:gd name="T16" fmla="*/ 52 w 52"/>
                  <a:gd name="T17" fmla="*/ 0 h 10"/>
                  <a:gd name="T18" fmla="*/ 52 w 52"/>
                  <a:gd name="T19" fmla="*/ 10 h 10"/>
                  <a:gd name="T20" fmla="*/ 46 w 52"/>
                  <a:gd name="T21" fmla="*/ 10 h 10"/>
                  <a:gd name="T22" fmla="*/ 40 w 52"/>
                  <a:gd name="T23" fmla="*/ 10 h 10"/>
                  <a:gd name="T24" fmla="*/ 33 w 52"/>
                  <a:gd name="T25" fmla="*/ 10 h 10"/>
                  <a:gd name="T26" fmla="*/ 26 w 52"/>
                  <a:gd name="T27" fmla="*/ 10 h 10"/>
                  <a:gd name="T28" fmla="*/ 19 w 52"/>
                  <a:gd name="T29" fmla="*/ 10 h 10"/>
                  <a:gd name="T30" fmla="*/ 12 w 52"/>
                  <a:gd name="T31" fmla="*/ 10 h 10"/>
                  <a:gd name="T32" fmla="*/ 6 w 52"/>
                  <a:gd name="T33" fmla="*/ 10 h 10"/>
                  <a:gd name="T34" fmla="*/ 0 w 52"/>
                  <a:gd name="T35" fmla="*/ 10 h 10"/>
                  <a:gd name="T36" fmla="*/ 0 w 52"/>
                  <a:gd name="T37" fmla="*/ 1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10"/>
                  <a:gd name="T59" fmla="*/ 52 w 52"/>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10">
                    <a:moveTo>
                      <a:pt x="0" y="1"/>
                    </a:moveTo>
                    <a:lnTo>
                      <a:pt x="6" y="1"/>
                    </a:lnTo>
                    <a:lnTo>
                      <a:pt x="12" y="0"/>
                    </a:lnTo>
                    <a:lnTo>
                      <a:pt x="19" y="0"/>
                    </a:lnTo>
                    <a:lnTo>
                      <a:pt x="26" y="0"/>
                    </a:lnTo>
                    <a:lnTo>
                      <a:pt x="33" y="0"/>
                    </a:lnTo>
                    <a:lnTo>
                      <a:pt x="40" y="0"/>
                    </a:lnTo>
                    <a:lnTo>
                      <a:pt x="46" y="0"/>
                    </a:lnTo>
                    <a:lnTo>
                      <a:pt x="52" y="0"/>
                    </a:lnTo>
                    <a:lnTo>
                      <a:pt x="52" y="10"/>
                    </a:lnTo>
                    <a:lnTo>
                      <a:pt x="46" y="10"/>
                    </a:lnTo>
                    <a:lnTo>
                      <a:pt x="40" y="10"/>
                    </a:lnTo>
                    <a:lnTo>
                      <a:pt x="33" y="10"/>
                    </a:lnTo>
                    <a:lnTo>
                      <a:pt x="26" y="10"/>
                    </a:lnTo>
                    <a:lnTo>
                      <a:pt x="19" y="10"/>
                    </a:lnTo>
                    <a:lnTo>
                      <a:pt x="12" y="10"/>
                    </a:lnTo>
                    <a:lnTo>
                      <a:pt x="6" y="10"/>
                    </a:lnTo>
                    <a:lnTo>
                      <a:pt x="0" y="10"/>
                    </a:lnTo>
                    <a:lnTo>
                      <a:pt x="0" y="1"/>
                    </a:lnTo>
                    <a:close/>
                  </a:path>
                </a:pathLst>
              </a:custGeom>
              <a:solidFill>
                <a:srgbClr val="B76B05"/>
              </a:solidFill>
              <a:ln w="9525">
                <a:noFill/>
                <a:round/>
                <a:headEnd/>
                <a:tailEnd/>
              </a:ln>
            </p:spPr>
            <p:txBody>
              <a:bodyPr/>
              <a:lstStyle/>
              <a:p>
                <a:endParaRPr lang="en-US"/>
              </a:p>
            </p:txBody>
          </p:sp>
          <p:sp>
            <p:nvSpPr>
              <p:cNvPr id="107647" name="Freeform 133"/>
              <p:cNvSpPr>
                <a:spLocks/>
              </p:cNvSpPr>
              <p:nvPr/>
            </p:nvSpPr>
            <p:spPr bwMode="auto">
              <a:xfrm>
                <a:off x="3116" y="3345"/>
                <a:ext cx="26" cy="6"/>
              </a:xfrm>
              <a:custGeom>
                <a:avLst/>
                <a:gdLst>
                  <a:gd name="T0" fmla="*/ 0 w 52"/>
                  <a:gd name="T1" fmla="*/ 1 h 10"/>
                  <a:gd name="T2" fmla="*/ 6 w 52"/>
                  <a:gd name="T3" fmla="*/ 1 h 10"/>
                  <a:gd name="T4" fmla="*/ 12 w 52"/>
                  <a:gd name="T5" fmla="*/ 1 h 10"/>
                  <a:gd name="T6" fmla="*/ 19 w 52"/>
                  <a:gd name="T7" fmla="*/ 0 h 10"/>
                  <a:gd name="T8" fmla="*/ 26 w 52"/>
                  <a:gd name="T9" fmla="*/ 0 h 10"/>
                  <a:gd name="T10" fmla="*/ 33 w 52"/>
                  <a:gd name="T11" fmla="*/ 0 h 10"/>
                  <a:gd name="T12" fmla="*/ 40 w 52"/>
                  <a:gd name="T13" fmla="*/ 0 h 10"/>
                  <a:gd name="T14" fmla="*/ 46 w 52"/>
                  <a:gd name="T15" fmla="*/ 0 h 10"/>
                  <a:gd name="T16" fmla="*/ 52 w 52"/>
                  <a:gd name="T17" fmla="*/ 0 h 10"/>
                  <a:gd name="T18" fmla="*/ 52 w 52"/>
                  <a:gd name="T19" fmla="*/ 10 h 10"/>
                  <a:gd name="T20" fmla="*/ 46 w 52"/>
                  <a:gd name="T21" fmla="*/ 10 h 10"/>
                  <a:gd name="T22" fmla="*/ 40 w 52"/>
                  <a:gd name="T23" fmla="*/ 10 h 10"/>
                  <a:gd name="T24" fmla="*/ 33 w 52"/>
                  <a:gd name="T25" fmla="*/ 10 h 10"/>
                  <a:gd name="T26" fmla="*/ 26 w 52"/>
                  <a:gd name="T27" fmla="*/ 10 h 10"/>
                  <a:gd name="T28" fmla="*/ 19 w 52"/>
                  <a:gd name="T29" fmla="*/ 10 h 10"/>
                  <a:gd name="T30" fmla="*/ 12 w 52"/>
                  <a:gd name="T31" fmla="*/ 10 h 10"/>
                  <a:gd name="T32" fmla="*/ 6 w 52"/>
                  <a:gd name="T33" fmla="*/ 10 h 10"/>
                  <a:gd name="T34" fmla="*/ 0 w 52"/>
                  <a:gd name="T35" fmla="*/ 10 h 10"/>
                  <a:gd name="T36" fmla="*/ 0 w 52"/>
                  <a:gd name="T37" fmla="*/ 1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10"/>
                  <a:gd name="T59" fmla="*/ 52 w 52"/>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10">
                    <a:moveTo>
                      <a:pt x="0" y="1"/>
                    </a:moveTo>
                    <a:lnTo>
                      <a:pt x="6" y="1"/>
                    </a:lnTo>
                    <a:lnTo>
                      <a:pt x="12" y="1"/>
                    </a:lnTo>
                    <a:lnTo>
                      <a:pt x="19" y="0"/>
                    </a:lnTo>
                    <a:lnTo>
                      <a:pt x="26" y="0"/>
                    </a:lnTo>
                    <a:lnTo>
                      <a:pt x="33" y="0"/>
                    </a:lnTo>
                    <a:lnTo>
                      <a:pt x="40" y="0"/>
                    </a:lnTo>
                    <a:lnTo>
                      <a:pt x="46" y="0"/>
                    </a:lnTo>
                    <a:lnTo>
                      <a:pt x="52" y="0"/>
                    </a:lnTo>
                    <a:lnTo>
                      <a:pt x="52" y="10"/>
                    </a:lnTo>
                    <a:lnTo>
                      <a:pt x="46" y="10"/>
                    </a:lnTo>
                    <a:lnTo>
                      <a:pt x="40" y="10"/>
                    </a:lnTo>
                    <a:lnTo>
                      <a:pt x="33" y="10"/>
                    </a:lnTo>
                    <a:lnTo>
                      <a:pt x="26" y="10"/>
                    </a:lnTo>
                    <a:lnTo>
                      <a:pt x="19" y="10"/>
                    </a:lnTo>
                    <a:lnTo>
                      <a:pt x="12" y="10"/>
                    </a:lnTo>
                    <a:lnTo>
                      <a:pt x="6" y="10"/>
                    </a:lnTo>
                    <a:lnTo>
                      <a:pt x="0" y="10"/>
                    </a:lnTo>
                    <a:lnTo>
                      <a:pt x="0" y="1"/>
                    </a:lnTo>
                    <a:close/>
                  </a:path>
                </a:pathLst>
              </a:custGeom>
              <a:solidFill>
                <a:srgbClr val="B76B05"/>
              </a:solidFill>
              <a:ln w="9525">
                <a:noFill/>
                <a:round/>
                <a:headEnd/>
                <a:tailEnd/>
              </a:ln>
            </p:spPr>
            <p:txBody>
              <a:bodyPr/>
              <a:lstStyle/>
              <a:p>
                <a:endParaRPr lang="en-US"/>
              </a:p>
            </p:txBody>
          </p:sp>
          <p:sp>
            <p:nvSpPr>
              <p:cNvPr id="107648" name="Freeform 134"/>
              <p:cNvSpPr>
                <a:spLocks/>
              </p:cNvSpPr>
              <p:nvPr/>
            </p:nvSpPr>
            <p:spPr bwMode="auto">
              <a:xfrm>
                <a:off x="3116" y="3358"/>
                <a:ext cx="26" cy="5"/>
              </a:xfrm>
              <a:custGeom>
                <a:avLst/>
                <a:gdLst>
                  <a:gd name="T0" fmla="*/ 0 w 52"/>
                  <a:gd name="T1" fmla="*/ 0 h 10"/>
                  <a:gd name="T2" fmla="*/ 6 w 52"/>
                  <a:gd name="T3" fmla="*/ 0 h 10"/>
                  <a:gd name="T4" fmla="*/ 12 w 52"/>
                  <a:gd name="T5" fmla="*/ 0 h 10"/>
                  <a:gd name="T6" fmla="*/ 19 w 52"/>
                  <a:gd name="T7" fmla="*/ 0 h 10"/>
                  <a:gd name="T8" fmla="*/ 26 w 52"/>
                  <a:gd name="T9" fmla="*/ 0 h 10"/>
                  <a:gd name="T10" fmla="*/ 33 w 52"/>
                  <a:gd name="T11" fmla="*/ 0 h 10"/>
                  <a:gd name="T12" fmla="*/ 40 w 52"/>
                  <a:gd name="T13" fmla="*/ 0 h 10"/>
                  <a:gd name="T14" fmla="*/ 46 w 52"/>
                  <a:gd name="T15" fmla="*/ 0 h 10"/>
                  <a:gd name="T16" fmla="*/ 52 w 52"/>
                  <a:gd name="T17" fmla="*/ 0 h 10"/>
                  <a:gd name="T18" fmla="*/ 52 w 52"/>
                  <a:gd name="T19" fmla="*/ 10 h 10"/>
                  <a:gd name="T20" fmla="*/ 46 w 52"/>
                  <a:gd name="T21" fmla="*/ 10 h 10"/>
                  <a:gd name="T22" fmla="*/ 40 w 52"/>
                  <a:gd name="T23" fmla="*/ 10 h 10"/>
                  <a:gd name="T24" fmla="*/ 33 w 52"/>
                  <a:gd name="T25" fmla="*/ 10 h 10"/>
                  <a:gd name="T26" fmla="*/ 26 w 52"/>
                  <a:gd name="T27" fmla="*/ 10 h 10"/>
                  <a:gd name="T28" fmla="*/ 19 w 52"/>
                  <a:gd name="T29" fmla="*/ 10 h 10"/>
                  <a:gd name="T30" fmla="*/ 12 w 52"/>
                  <a:gd name="T31" fmla="*/ 10 h 10"/>
                  <a:gd name="T32" fmla="*/ 6 w 52"/>
                  <a:gd name="T33" fmla="*/ 10 h 10"/>
                  <a:gd name="T34" fmla="*/ 0 w 52"/>
                  <a:gd name="T35" fmla="*/ 10 h 10"/>
                  <a:gd name="T36" fmla="*/ 0 w 52"/>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10"/>
                  <a:gd name="T59" fmla="*/ 52 w 52"/>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10">
                    <a:moveTo>
                      <a:pt x="0" y="0"/>
                    </a:moveTo>
                    <a:lnTo>
                      <a:pt x="6" y="0"/>
                    </a:lnTo>
                    <a:lnTo>
                      <a:pt x="12" y="0"/>
                    </a:lnTo>
                    <a:lnTo>
                      <a:pt x="19" y="0"/>
                    </a:lnTo>
                    <a:lnTo>
                      <a:pt x="26" y="0"/>
                    </a:lnTo>
                    <a:lnTo>
                      <a:pt x="33" y="0"/>
                    </a:lnTo>
                    <a:lnTo>
                      <a:pt x="40" y="0"/>
                    </a:lnTo>
                    <a:lnTo>
                      <a:pt x="46" y="0"/>
                    </a:lnTo>
                    <a:lnTo>
                      <a:pt x="52" y="0"/>
                    </a:lnTo>
                    <a:lnTo>
                      <a:pt x="52" y="10"/>
                    </a:lnTo>
                    <a:lnTo>
                      <a:pt x="46" y="10"/>
                    </a:lnTo>
                    <a:lnTo>
                      <a:pt x="40" y="10"/>
                    </a:lnTo>
                    <a:lnTo>
                      <a:pt x="33" y="10"/>
                    </a:lnTo>
                    <a:lnTo>
                      <a:pt x="26" y="10"/>
                    </a:lnTo>
                    <a:lnTo>
                      <a:pt x="19" y="10"/>
                    </a:lnTo>
                    <a:lnTo>
                      <a:pt x="12" y="10"/>
                    </a:lnTo>
                    <a:lnTo>
                      <a:pt x="6" y="10"/>
                    </a:lnTo>
                    <a:lnTo>
                      <a:pt x="0" y="10"/>
                    </a:lnTo>
                    <a:lnTo>
                      <a:pt x="0" y="0"/>
                    </a:lnTo>
                    <a:close/>
                  </a:path>
                </a:pathLst>
              </a:custGeom>
              <a:solidFill>
                <a:srgbClr val="B76B05"/>
              </a:solidFill>
              <a:ln w="9525">
                <a:noFill/>
                <a:round/>
                <a:headEnd/>
                <a:tailEnd/>
              </a:ln>
            </p:spPr>
            <p:txBody>
              <a:bodyPr/>
              <a:lstStyle/>
              <a:p>
                <a:endParaRPr lang="en-US"/>
              </a:p>
            </p:txBody>
          </p:sp>
          <p:sp>
            <p:nvSpPr>
              <p:cNvPr id="107649" name="Freeform 135"/>
              <p:cNvSpPr>
                <a:spLocks/>
              </p:cNvSpPr>
              <p:nvPr/>
            </p:nvSpPr>
            <p:spPr bwMode="auto">
              <a:xfrm>
                <a:off x="3116" y="3370"/>
                <a:ext cx="26" cy="5"/>
              </a:xfrm>
              <a:custGeom>
                <a:avLst/>
                <a:gdLst>
                  <a:gd name="T0" fmla="*/ 0 w 52"/>
                  <a:gd name="T1" fmla="*/ 1 h 11"/>
                  <a:gd name="T2" fmla="*/ 6 w 52"/>
                  <a:gd name="T3" fmla="*/ 1 h 11"/>
                  <a:gd name="T4" fmla="*/ 12 w 52"/>
                  <a:gd name="T5" fmla="*/ 1 h 11"/>
                  <a:gd name="T6" fmla="*/ 19 w 52"/>
                  <a:gd name="T7" fmla="*/ 0 h 11"/>
                  <a:gd name="T8" fmla="*/ 26 w 52"/>
                  <a:gd name="T9" fmla="*/ 0 h 11"/>
                  <a:gd name="T10" fmla="*/ 33 w 52"/>
                  <a:gd name="T11" fmla="*/ 0 h 11"/>
                  <a:gd name="T12" fmla="*/ 40 w 52"/>
                  <a:gd name="T13" fmla="*/ 0 h 11"/>
                  <a:gd name="T14" fmla="*/ 46 w 52"/>
                  <a:gd name="T15" fmla="*/ 0 h 11"/>
                  <a:gd name="T16" fmla="*/ 52 w 52"/>
                  <a:gd name="T17" fmla="*/ 0 h 11"/>
                  <a:gd name="T18" fmla="*/ 52 w 52"/>
                  <a:gd name="T19" fmla="*/ 11 h 11"/>
                  <a:gd name="T20" fmla="*/ 46 w 52"/>
                  <a:gd name="T21" fmla="*/ 11 h 11"/>
                  <a:gd name="T22" fmla="*/ 40 w 52"/>
                  <a:gd name="T23" fmla="*/ 11 h 11"/>
                  <a:gd name="T24" fmla="*/ 33 w 52"/>
                  <a:gd name="T25" fmla="*/ 11 h 11"/>
                  <a:gd name="T26" fmla="*/ 26 w 52"/>
                  <a:gd name="T27" fmla="*/ 11 h 11"/>
                  <a:gd name="T28" fmla="*/ 19 w 52"/>
                  <a:gd name="T29" fmla="*/ 11 h 11"/>
                  <a:gd name="T30" fmla="*/ 12 w 52"/>
                  <a:gd name="T31" fmla="*/ 11 h 11"/>
                  <a:gd name="T32" fmla="*/ 6 w 52"/>
                  <a:gd name="T33" fmla="*/ 11 h 11"/>
                  <a:gd name="T34" fmla="*/ 0 w 52"/>
                  <a:gd name="T35" fmla="*/ 11 h 11"/>
                  <a:gd name="T36" fmla="*/ 0 w 52"/>
                  <a:gd name="T37" fmla="*/ 1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11"/>
                  <a:gd name="T59" fmla="*/ 52 w 52"/>
                  <a:gd name="T60" fmla="*/ 11 h 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11">
                    <a:moveTo>
                      <a:pt x="0" y="1"/>
                    </a:moveTo>
                    <a:lnTo>
                      <a:pt x="6" y="1"/>
                    </a:lnTo>
                    <a:lnTo>
                      <a:pt x="12" y="1"/>
                    </a:lnTo>
                    <a:lnTo>
                      <a:pt x="19" y="0"/>
                    </a:lnTo>
                    <a:lnTo>
                      <a:pt x="26" y="0"/>
                    </a:lnTo>
                    <a:lnTo>
                      <a:pt x="33" y="0"/>
                    </a:lnTo>
                    <a:lnTo>
                      <a:pt x="40" y="0"/>
                    </a:lnTo>
                    <a:lnTo>
                      <a:pt x="46" y="0"/>
                    </a:lnTo>
                    <a:lnTo>
                      <a:pt x="52" y="0"/>
                    </a:lnTo>
                    <a:lnTo>
                      <a:pt x="52" y="11"/>
                    </a:lnTo>
                    <a:lnTo>
                      <a:pt x="46" y="11"/>
                    </a:lnTo>
                    <a:lnTo>
                      <a:pt x="40" y="11"/>
                    </a:lnTo>
                    <a:lnTo>
                      <a:pt x="33" y="11"/>
                    </a:lnTo>
                    <a:lnTo>
                      <a:pt x="26" y="11"/>
                    </a:lnTo>
                    <a:lnTo>
                      <a:pt x="19" y="11"/>
                    </a:lnTo>
                    <a:lnTo>
                      <a:pt x="12" y="11"/>
                    </a:lnTo>
                    <a:lnTo>
                      <a:pt x="6" y="11"/>
                    </a:lnTo>
                    <a:lnTo>
                      <a:pt x="0" y="11"/>
                    </a:lnTo>
                    <a:lnTo>
                      <a:pt x="0" y="1"/>
                    </a:lnTo>
                    <a:close/>
                  </a:path>
                </a:pathLst>
              </a:custGeom>
              <a:solidFill>
                <a:srgbClr val="B76B05"/>
              </a:solidFill>
              <a:ln w="9525">
                <a:noFill/>
                <a:round/>
                <a:headEnd/>
                <a:tailEnd/>
              </a:ln>
            </p:spPr>
            <p:txBody>
              <a:bodyPr/>
              <a:lstStyle/>
              <a:p>
                <a:endParaRPr lang="en-US"/>
              </a:p>
            </p:txBody>
          </p:sp>
          <p:sp>
            <p:nvSpPr>
              <p:cNvPr id="107650" name="Freeform 136"/>
              <p:cNvSpPr>
                <a:spLocks/>
              </p:cNvSpPr>
              <p:nvPr/>
            </p:nvSpPr>
            <p:spPr bwMode="auto">
              <a:xfrm>
                <a:off x="3159" y="3679"/>
                <a:ext cx="124" cy="64"/>
              </a:xfrm>
              <a:custGeom>
                <a:avLst/>
                <a:gdLst>
                  <a:gd name="T0" fmla="*/ 0 w 249"/>
                  <a:gd name="T1" fmla="*/ 113 h 126"/>
                  <a:gd name="T2" fmla="*/ 21 w 249"/>
                  <a:gd name="T3" fmla="*/ 126 h 126"/>
                  <a:gd name="T4" fmla="*/ 245 w 249"/>
                  <a:gd name="T5" fmla="*/ 116 h 126"/>
                  <a:gd name="T6" fmla="*/ 249 w 249"/>
                  <a:gd name="T7" fmla="*/ 86 h 126"/>
                  <a:gd name="T8" fmla="*/ 248 w 249"/>
                  <a:gd name="T9" fmla="*/ 61 h 126"/>
                  <a:gd name="T10" fmla="*/ 243 w 249"/>
                  <a:gd name="T11" fmla="*/ 41 h 126"/>
                  <a:gd name="T12" fmla="*/ 234 w 249"/>
                  <a:gd name="T13" fmla="*/ 26 h 126"/>
                  <a:gd name="T14" fmla="*/ 218 w 249"/>
                  <a:gd name="T15" fmla="*/ 15 h 126"/>
                  <a:gd name="T16" fmla="*/ 197 w 249"/>
                  <a:gd name="T17" fmla="*/ 7 h 126"/>
                  <a:gd name="T18" fmla="*/ 169 w 249"/>
                  <a:gd name="T19" fmla="*/ 2 h 126"/>
                  <a:gd name="T20" fmla="*/ 135 w 249"/>
                  <a:gd name="T21" fmla="*/ 0 h 126"/>
                  <a:gd name="T22" fmla="*/ 93 w 249"/>
                  <a:gd name="T23" fmla="*/ 1 h 126"/>
                  <a:gd name="T24" fmla="*/ 61 w 249"/>
                  <a:gd name="T25" fmla="*/ 2 h 126"/>
                  <a:gd name="T26" fmla="*/ 37 w 249"/>
                  <a:gd name="T27" fmla="*/ 4 h 126"/>
                  <a:gd name="T28" fmla="*/ 20 w 249"/>
                  <a:gd name="T29" fmla="*/ 11 h 126"/>
                  <a:gd name="T30" fmla="*/ 8 w 249"/>
                  <a:gd name="T31" fmla="*/ 24 h 126"/>
                  <a:gd name="T32" fmla="*/ 2 w 249"/>
                  <a:gd name="T33" fmla="*/ 44 h 126"/>
                  <a:gd name="T34" fmla="*/ 0 w 249"/>
                  <a:gd name="T35" fmla="*/ 72 h 126"/>
                  <a:gd name="T36" fmla="*/ 0 w 249"/>
                  <a:gd name="T37" fmla="*/ 113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9"/>
                  <a:gd name="T58" fmla="*/ 0 h 126"/>
                  <a:gd name="T59" fmla="*/ 249 w 249"/>
                  <a:gd name="T60" fmla="*/ 126 h 1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9" h="126">
                    <a:moveTo>
                      <a:pt x="0" y="113"/>
                    </a:moveTo>
                    <a:lnTo>
                      <a:pt x="21" y="126"/>
                    </a:lnTo>
                    <a:lnTo>
                      <a:pt x="245" y="116"/>
                    </a:lnTo>
                    <a:lnTo>
                      <a:pt x="249" y="86"/>
                    </a:lnTo>
                    <a:lnTo>
                      <a:pt x="248" y="61"/>
                    </a:lnTo>
                    <a:lnTo>
                      <a:pt x="243" y="41"/>
                    </a:lnTo>
                    <a:lnTo>
                      <a:pt x="234" y="26"/>
                    </a:lnTo>
                    <a:lnTo>
                      <a:pt x="218" y="15"/>
                    </a:lnTo>
                    <a:lnTo>
                      <a:pt x="197" y="7"/>
                    </a:lnTo>
                    <a:lnTo>
                      <a:pt x="169" y="2"/>
                    </a:lnTo>
                    <a:lnTo>
                      <a:pt x="135" y="0"/>
                    </a:lnTo>
                    <a:lnTo>
                      <a:pt x="93" y="1"/>
                    </a:lnTo>
                    <a:lnTo>
                      <a:pt x="61" y="2"/>
                    </a:lnTo>
                    <a:lnTo>
                      <a:pt x="37" y="4"/>
                    </a:lnTo>
                    <a:lnTo>
                      <a:pt x="20" y="11"/>
                    </a:lnTo>
                    <a:lnTo>
                      <a:pt x="8" y="24"/>
                    </a:lnTo>
                    <a:lnTo>
                      <a:pt x="2" y="44"/>
                    </a:lnTo>
                    <a:lnTo>
                      <a:pt x="0" y="72"/>
                    </a:lnTo>
                    <a:lnTo>
                      <a:pt x="0" y="113"/>
                    </a:lnTo>
                    <a:close/>
                  </a:path>
                </a:pathLst>
              </a:custGeom>
              <a:solidFill>
                <a:srgbClr val="00335B"/>
              </a:solidFill>
              <a:ln w="9525">
                <a:noFill/>
                <a:round/>
                <a:headEnd/>
                <a:tailEnd/>
              </a:ln>
            </p:spPr>
            <p:txBody>
              <a:bodyPr/>
              <a:lstStyle/>
              <a:p>
                <a:endParaRPr lang="en-US"/>
              </a:p>
            </p:txBody>
          </p:sp>
          <p:sp>
            <p:nvSpPr>
              <p:cNvPr id="107651" name="Freeform 137"/>
              <p:cNvSpPr>
                <a:spLocks/>
              </p:cNvSpPr>
              <p:nvPr/>
            </p:nvSpPr>
            <p:spPr bwMode="auto">
              <a:xfrm>
                <a:off x="3142" y="3754"/>
                <a:ext cx="163" cy="16"/>
              </a:xfrm>
              <a:custGeom>
                <a:avLst/>
                <a:gdLst>
                  <a:gd name="T0" fmla="*/ 4 w 326"/>
                  <a:gd name="T1" fmla="*/ 12 h 34"/>
                  <a:gd name="T2" fmla="*/ 326 w 326"/>
                  <a:gd name="T3" fmla="*/ 0 h 34"/>
                  <a:gd name="T4" fmla="*/ 326 w 326"/>
                  <a:gd name="T5" fmla="*/ 16 h 34"/>
                  <a:gd name="T6" fmla="*/ 0 w 326"/>
                  <a:gd name="T7" fmla="*/ 34 h 34"/>
                  <a:gd name="T8" fmla="*/ 4 w 326"/>
                  <a:gd name="T9" fmla="*/ 12 h 34"/>
                  <a:gd name="T10" fmla="*/ 0 60000 65536"/>
                  <a:gd name="T11" fmla="*/ 0 60000 65536"/>
                  <a:gd name="T12" fmla="*/ 0 60000 65536"/>
                  <a:gd name="T13" fmla="*/ 0 60000 65536"/>
                  <a:gd name="T14" fmla="*/ 0 60000 65536"/>
                  <a:gd name="T15" fmla="*/ 0 w 326"/>
                  <a:gd name="T16" fmla="*/ 0 h 34"/>
                  <a:gd name="T17" fmla="*/ 326 w 326"/>
                  <a:gd name="T18" fmla="*/ 34 h 34"/>
                </a:gdLst>
                <a:ahLst/>
                <a:cxnLst>
                  <a:cxn ang="T10">
                    <a:pos x="T0" y="T1"/>
                  </a:cxn>
                  <a:cxn ang="T11">
                    <a:pos x="T2" y="T3"/>
                  </a:cxn>
                  <a:cxn ang="T12">
                    <a:pos x="T4" y="T5"/>
                  </a:cxn>
                  <a:cxn ang="T13">
                    <a:pos x="T6" y="T7"/>
                  </a:cxn>
                  <a:cxn ang="T14">
                    <a:pos x="T8" y="T9"/>
                  </a:cxn>
                </a:cxnLst>
                <a:rect l="T15" t="T16" r="T17" b="T18"/>
                <a:pathLst>
                  <a:path w="326" h="34">
                    <a:moveTo>
                      <a:pt x="4" y="12"/>
                    </a:moveTo>
                    <a:lnTo>
                      <a:pt x="326" y="0"/>
                    </a:lnTo>
                    <a:lnTo>
                      <a:pt x="326" y="16"/>
                    </a:lnTo>
                    <a:lnTo>
                      <a:pt x="0" y="34"/>
                    </a:lnTo>
                    <a:lnTo>
                      <a:pt x="4" y="12"/>
                    </a:lnTo>
                    <a:close/>
                  </a:path>
                </a:pathLst>
              </a:custGeom>
              <a:solidFill>
                <a:srgbClr val="00335B"/>
              </a:solidFill>
              <a:ln w="9525">
                <a:noFill/>
                <a:round/>
                <a:headEnd/>
                <a:tailEnd/>
              </a:ln>
            </p:spPr>
            <p:txBody>
              <a:bodyPr/>
              <a:lstStyle/>
              <a:p>
                <a:endParaRPr lang="en-US"/>
              </a:p>
            </p:txBody>
          </p:sp>
          <p:sp>
            <p:nvSpPr>
              <p:cNvPr id="107652" name="Freeform 138"/>
              <p:cNvSpPr>
                <a:spLocks/>
              </p:cNvSpPr>
              <p:nvPr/>
            </p:nvSpPr>
            <p:spPr bwMode="auto">
              <a:xfrm>
                <a:off x="3160" y="3683"/>
                <a:ext cx="123" cy="63"/>
              </a:xfrm>
              <a:custGeom>
                <a:avLst/>
                <a:gdLst>
                  <a:gd name="T0" fmla="*/ 0 w 248"/>
                  <a:gd name="T1" fmla="*/ 103 h 125"/>
                  <a:gd name="T2" fmla="*/ 29 w 248"/>
                  <a:gd name="T3" fmla="*/ 111 h 125"/>
                  <a:gd name="T4" fmla="*/ 239 w 248"/>
                  <a:gd name="T5" fmla="*/ 101 h 125"/>
                  <a:gd name="T6" fmla="*/ 239 w 248"/>
                  <a:gd name="T7" fmla="*/ 85 h 125"/>
                  <a:gd name="T8" fmla="*/ 237 w 248"/>
                  <a:gd name="T9" fmla="*/ 71 h 125"/>
                  <a:gd name="T10" fmla="*/ 236 w 248"/>
                  <a:gd name="T11" fmla="*/ 57 h 125"/>
                  <a:gd name="T12" fmla="*/ 233 w 248"/>
                  <a:gd name="T13" fmla="*/ 45 h 125"/>
                  <a:gd name="T14" fmla="*/ 228 w 248"/>
                  <a:gd name="T15" fmla="*/ 33 h 125"/>
                  <a:gd name="T16" fmla="*/ 222 w 248"/>
                  <a:gd name="T17" fmla="*/ 23 h 125"/>
                  <a:gd name="T18" fmla="*/ 214 w 248"/>
                  <a:gd name="T19" fmla="*/ 11 h 125"/>
                  <a:gd name="T20" fmla="*/ 204 w 248"/>
                  <a:gd name="T21" fmla="*/ 0 h 125"/>
                  <a:gd name="T22" fmla="*/ 220 w 248"/>
                  <a:gd name="T23" fmla="*/ 10 h 125"/>
                  <a:gd name="T24" fmla="*/ 232 w 248"/>
                  <a:gd name="T25" fmla="*/ 20 h 125"/>
                  <a:gd name="T26" fmla="*/ 240 w 248"/>
                  <a:gd name="T27" fmla="*/ 31 h 125"/>
                  <a:gd name="T28" fmla="*/ 244 w 248"/>
                  <a:gd name="T29" fmla="*/ 42 h 125"/>
                  <a:gd name="T30" fmla="*/ 247 w 248"/>
                  <a:gd name="T31" fmla="*/ 56 h 125"/>
                  <a:gd name="T32" fmla="*/ 248 w 248"/>
                  <a:gd name="T33" fmla="*/ 71 h 125"/>
                  <a:gd name="T34" fmla="*/ 248 w 248"/>
                  <a:gd name="T35" fmla="*/ 91 h 125"/>
                  <a:gd name="T36" fmla="*/ 248 w 248"/>
                  <a:gd name="T37" fmla="*/ 113 h 125"/>
                  <a:gd name="T38" fmla="*/ 22 w 248"/>
                  <a:gd name="T39" fmla="*/ 125 h 125"/>
                  <a:gd name="T40" fmla="*/ 0 w 248"/>
                  <a:gd name="T41" fmla="*/ 103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8"/>
                  <a:gd name="T64" fmla="*/ 0 h 125"/>
                  <a:gd name="T65" fmla="*/ 248 w 248"/>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8" h="125">
                    <a:moveTo>
                      <a:pt x="0" y="103"/>
                    </a:moveTo>
                    <a:lnTo>
                      <a:pt x="29" y="111"/>
                    </a:lnTo>
                    <a:lnTo>
                      <a:pt x="239" y="101"/>
                    </a:lnTo>
                    <a:lnTo>
                      <a:pt x="239" y="85"/>
                    </a:lnTo>
                    <a:lnTo>
                      <a:pt x="237" y="71"/>
                    </a:lnTo>
                    <a:lnTo>
                      <a:pt x="236" y="57"/>
                    </a:lnTo>
                    <a:lnTo>
                      <a:pt x="233" y="45"/>
                    </a:lnTo>
                    <a:lnTo>
                      <a:pt x="228" y="33"/>
                    </a:lnTo>
                    <a:lnTo>
                      <a:pt x="222" y="23"/>
                    </a:lnTo>
                    <a:lnTo>
                      <a:pt x="214" y="11"/>
                    </a:lnTo>
                    <a:lnTo>
                      <a:pt x="204" y="0"/>
                    </a:lnTo>
                    <a:lnTo>
                      <a:pt x="220" y="10"/>
                    </a:lnTo>
                    <a:lnTo>
                      <a:pt x="232" y="20"/>
                    </a:lnTo>
                    <a:lnTo>
                      <a:pt x="240" y="31"/>
                    </a:lnTo>
                    <a:lnTo>
                      <a:pt x="244" y="42"/>
                    </a:lnTo>
                    <a:lnTo>
                      <a:pt x="247" y="56"/>
                    </a:lnTo>
                    <a:lnTo>
                      <a:pt x="248" y="71"/>
                    </a:lnTo>
                    <a:lnTo>
                      <a:pt x="248" y="91"/>
                    </a:lnTo>
                    <a:lnTo>
                      <a:pt x="248" y="113"/>
                    </a:lnTo>
                    <a:lnTo>
                      <a:pt x="22" y="125"/>
                    </a:lnTo>
                    <a:lnTo>
                      <a:pt x="0" y="103"/>
                    </a:lnTo>
                    <a:close/>
                  </a:path>
                </a:pathLst>
              </a:custGeom>
              <a:solidFill>
                <a:srgbClr val="B76B05"/>
              </a:solidFill>
              <a:ln w="9525">
                <a:noFill/>
                <a:round/>
                <a:headEnd/>
                <a:tailEnd/>
              </a:ln>
            </p:spPr>
            <p:txBody>
              <a:bodyPr/>
              <a:lstStyle/>
              <a:p>
                <a:endParaRPr lang="en-US"/>
              </a:p>
            </p:txBody>
          </p:sp>
          <p:sp>
            <p:nvSpPr>
              <p:cNvPr id="107653" name="Freeform 139"/>
              <p:cNvSpPr>
                <a:spLocks/>
              </p:cNvSpPr>
              <p:nvPr/>
            </p:nvSpPr>
            <p:spPr bwMode="auto">
              <a:xfrm>
                <a:off x="3116" y="3324"/>
                <a:ext cx="20" cy="3"/>
              </a:xfrm>
              <a:custGeom>
                <a:avLst/>
                <a:gdLst>
                  <a:gd name="T0" fmla="*/ 0 w 39"/>
                  <a:gd name="T1" fmla="*/ 1 h 6"/>
                  <a:gd name="T2" fmla="*/ 11 w 39"/>
                  <a:gd name="T3" fmla="*/ 0 h 6"/>
                  <a:gd name="T4" fmla="*/ 39 w 39"/>
                  <a:gd name="T5" fmla="*/ 0 h 6"/>
                  <a:gd name="T6" fmla="*/ 39 w 39"/>
                  <a:gd name="T7" fmla="*/ 6 h 6"/>
                  <a:gd name="T8" fmla="*/ 28 w 39"/>
                  <a:gd name="T9" fmla="*/ 6 h 6"/>
                  <a:gd name="T10" fmla="*/ 2 w 39"/>
                  <a:gd name="T11" fmla="*/ 6 h 6"/>
                  <a:gd name="T12" fmla="*/ 0 w 39"/>
                  <a:gd name="T13" fmla="*/ 1 h 6"/>
                  <a:gd name="T14" fmla="*/ 0 60000 65536"/>
                  <a:gd name="T15" fmla="*/ 0 60000 65536"/>
                  <a:gd name="T16" fmla="*/ 0 60000 65536"/>
                  <a:gd name="T17" fmla="*/ 0 60000 65536"/>
                  <a:gd name="T18" fmla="*/ 0 60000 65536"/>
                  <a:gd name="T19" fmla="*/ 0 60000 65536"/>
                  <a:gd name="T20" fmla="*/ 0 60000 65536"/>
                  <a:gd name="T21" fmla="*/ 0 w 39"/>
                  <a:gd name="T22" fmla="*/ 0 h 6"/>
                  <a:gd name="T23" fmla="*/ 39 w 3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6">
                    <a:moveTo>
                      <a:pt x="0" y="1"/>
                    </a:moveTo>
                    <a:lnTo>
                      <a:pt x="11" y="0"/>
                    </a:lnTo>
                    <a:lnTo>
                      <a:pt x="39" y="0"/>
                    </a:lnTo>
                    <a:lnTo>
                      <a:pt x="39" y="6"/>
                    </a:lnTo>
                    <a:lnTo>
                      <a:pt x="28" y="6"/>
                    </a:lnTo>
                    <a:lnTo>
                      <a:pt x="2" y="6"/>
                    </a:lnTo>
                    <a:lnTo>
                      <a:pt x="0" y="1"/>
                    </a:lnTo>
                    <a:close/>
                  </a:path>
                </a:pathLst>
              </a:custGeom>
              <a:solidFill>
                <a:srgbClr val="D18E00"/>
              </a:solidFill>
              <a:ln w="9525">
                <a:noFill/>
                <a:round/>
                <a:headEnd/>
                <a:tailEnd/>
              </a:ln>
            </p:spPr>
            <p:txBody>
              <a:bodyPr/>
              <a:lstStyle/>
              <a:p>
                <a:endParaRPr lang="en-US"/>
              </a:p>
            </p:txBody>
          </p:sp>
          <p:sp>
            <p:nvSpPr>
              <p:cNvPr id="107654" name="Freeform 140"/>
              <p:cNvSpPr>
                <a:spLocks/>
              </p:cNvSpPr>
              <p:nvPr/>
            </p:nvSpPr>
            <p:spPr bwMode="auto">
              <a:xfrm>
                <a:off x="3116" y="3336"/>
                <a:ext cx="20" cy="3"/>
              </a:xfrm>
              <a:custGeom>
                <a:avLst/>
                <a:gdLst>
                  <a:gd name="T0" fmla="*/ 0 w 39"/>
                  <a:gd name="T1" fmla="*/ 0 h 6"/>
                  <a:gd name="T2" fmla="*/ 11 w 39"/>
                  <a:gd name="T3" fmla="*/ 0 h 6"/>
                  <a:gd name="T4" fmla="*/ 39 w 39"/>
                  <a:gd name="T5" fmla="*/ 0 h 6"/>
                  <a:gd name="T6" fmla="*/ 39 w 39"/>
                  <a:gd name="T7" fmla="*/ 6 h 6"/>
                  <a:gd name="T8" fmla="*/ 28 w 39"/>
                  <a:gd name="T9" fmla="*/ 6 h 6"/>
                  <a:gd name="T10" fmla="*/ 2 w 39"/>
                  <a:gd name="T11" fmla="*/ 6 h 6"/>
                  <a:gd name="T12" fmla="*/ 0 w 39"/>
                  <a:gd name="T13" fmla="*/ 0 h 6"/>
                  <a:gd name="T14" fmla="*/ 0 60000 65536"/>
                  <a:gd name="T15" fmla="*/ 0 60000 65536"/>
                  <a:gd name="T16" fmla="*/ 0 60000 65536"/>
                  <a:gd name="T17" fmla="*/ 0 60000 65536"/>
                  <a:gd name="T18" fmla="*/ 0 60000 65536"/>
                  <a:gd name="T19" fmla="*/ 0 60000 65536"/>
                  <a:gd name="T20" fmla="*/ 0 60000 65536"/>
                  <a:gd name="T21" fmla="*/ 0 w 39"/>
                  <a:gd name="T22" fmla="*/ 0 h 6"/>
                  <a:gd name="T23" fmla="*/ 39 w 3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6">
                    <a:moveTo>
                      <a:pt x="0" y="0"/>
                    </a:moveTo>
                    <a:lnTo>
                      <a:pt x="11" y="0"/>
                    </a:lnTo>
                    <a:lnTo>
                      <a:pt x="39" y="0"/>
                    </a:lnTo>
                    <a:lnTo>
                      <a:pt x="39" y="6"/>
                    </a:lnTo>
                    <a:lnTo>
                      <a:pt x="28" y="6"/>
                    </a:lnTo>
                    <a:lnTo>
                      <a:pt x="2" y="6"/>
                    </a:lnTo>
                    <a:lnTo>
                      <a:pt x="0" y="0"/>
                    </a:lnTo>
                    <a:close/>
                  </a:path>
                </a:pathLst>
              </a:custGeom>
              <a:solidFill>
                <a:srgbClr val="D18E00"/>
              </a:solidFill>
              <a:ln w="9525">
                <a:noFill/>
                <a:round/>
                <a:headEnd/>
                <a:tailEnd/>
              </a:ln>
            </p:spPr>
            <p:txBody>
              <a:bodyPr/>
              <a:lstStyle/>
              <a:p>
                <a:endParaRPr lang="en-US"/>
              </a:p>
            </p:txBody>
          </p:sp>
          <p:sp>
            <p:nvSpPr>
              <p:cNvPr id="107655" name="Freeform 141"/>
              <p:cNvSpPr>
                <a:spLocks/>
              </p:cNvSpPr>
              <p:nvPr/>
            </p:nvSpPr>
            <p:spPr bwMode="auto">
              <a:xfrm>
                <a:off x="3116" y="3347"/>
                <a:ext cx="20" cy="2"/>
              </a:xfrm>
              <a:custGeom>
                <a:avLst/>
                <a:gdLst>
                  <a:gd name="T0" fmla="*/ 0 w 39"/>
                  <a:gd name="T1" fmla="*/ 1 h 6"/>
                  <a:gd name="T2" fmla="*/ 11 w 39"/>
                  <a:gd name="T3" fmla="*/ 0 h 6"/>
                  <a:gd name="T4" fmla="*/ 39 w 39"/>
                  <a:gd name="T5" fmla="*/ 0 h 6"/>
                  <a:gd name="T6" fmla="*/ 39 w 39"/>
                  <a:gd name="T7" fmla="*/ 6 h 6"/>
                  <a:gd name="T8" fmla="*/ 28 w 39"/>
                  <a:gd name="T9" fmla="*/ 6 h 6"/>
                  <a:gd name="T10" fmla="*/ 2 w 39"/>
                  <a:gd name="T11" fmla="*/ 6 h 6"/>
                  <a:gd name="T12" fmla="*/ 0 w 39"/>
                  <a:gd name="T13" fmla="*/ 1 h 6"/>
                  <a:gd name="T14" fmla="*/ 0 60000 65536"/>
                  <a:gd name="T15" fmla="*/ 0 60000 65536"/>
                  <a:gd name="T16" fmla="*/ 0 60000 65536"/>
                  <a:gd name="T17" fmla="*/ 0 60000 65536"/>
                  <a:gd name="T18" fmla="*/ 0 60000 65536"/>
                  <a:gd name="T19" fmla="*/ 0 60000 65536"/>
                  <a:gd name="T20" fmla="*/ 0 60000 65536"/>
                  <a:gd name="T21" fmla="*/ 0 w 39"/>
                  <a:gd name="T22" fmla="*/ 0 h 6"/>
                  <a:gd name="T23" fmla="*/ 39 w 3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6">
                    <a:moveTo>
                      <a:pt x="0" y="1"/>
                    </a:moveTo>
                    <a:lnTo>
                      <a:pt x="11" y="0"/>
                    </a:lnTo>
                    <a:lnTo>
                      <a:pt x="39" y="0"/>
                    </a:lnTo>
                    <a:lnTo>
                      <a:pt x="39" y="6"/>
                    </a:lnTo>
                    <a:lnTo>
                      <a:pt x="28" y="6"/>
                    </a:lnTo>
                    <a:lnTo>
                      <a:pt x="2" y="6"/>
                    </a:lnTo>
                    <a:lnTo>
                      <a:pt x="0" y="1"/>
                    </a:lnTo>
                    <a:close/>
                  </a:path>
                </a:pathLst>
              </a:custGeom>
              <a:solidFill>
                <a:srgbClr val="D18E00"/>
              </a:solidFill>
              <a:ln w="9525">
                <a:noFill/>
                <a:round/>
                <a:headEnd/>
                <a:tailEnd/>
              </a:ln>
            </p:spPr>
            <p:txBody>
              <a:bodyPr/>
              <a:lstStyle/>
              <a:p>
                <a:endParaRPr lang="en-US"/>
              </a:p>
            </p:txBody>
          </p:sp>
          <p:sp>
            <p:nvSpPr>
              <p:cNvPr id="107656" name="Freeform 142"/>
              <p:cNvSpPr>
                <a:spLocks/>
              </p:cNvSpPr>
              <p:nvPr/>
            </p:nvSpPr>
            <p:spPr bwMode="auto">
              <a:xfrm>
                <a:off x="3116" y="3359"/>
                <a:ext cx="20" cy="3"/>
              </a:xfrm>
              <a:custGeom>
                <a:avLst/>
                <a:gdLst>
                  <a:gd name="T0" fmla="*/ 0 w 39"/>
                  <a:gd name="T1" fmla="*/ 1 h 7"/>
                  <a:gd name="T2" fmla="*/ 11 w 39"/>
                  <a:gd name="T3" fmla="*/ 0 h 7"/>
                  <a:gd name="T4" fmla="*/ 39 w 39"/>
                  <a:gd name="T5" fmla="*/ 0 h 7"/>
                  <a:gd name="T6" fmla="*/ 39 w 39"/>
                  <a:gd name="T7" fmla="*/ 7 h 7"/>
                  <a:gd name="T8" fmla="*/ 28 w 39"/>
                  <a:gd name="T9" fmla="*/ 7 h 7"/>
                  <a:gd name="T10" fmla="*/ 2 w 39"/>
                  <a:gd name="T11" fmla="*/ 7 h 7"/>
                  <a:gd name="T12" fmla="*/ 0 w 39"/>
                  <a:gd name="T13" fmla="*/ 1 h 7"/>
                  <a:gd name="T14" fmla="*/ 0 60000 65536"/>
                  <a:gd name="T15" fmla="*/ 0 60000 65536"/>
                  <a:gd name="T16" fmla="*/ 0 60000 65536"/>
                  <a:gd name="T17" fmla="*/ 0 60000 65536"/>
                  <a:gd name="T18" fmla="*/ 0 60000 65536"/>
                  <a:gd name="T19" fmla="*/ 0 60000 65536"/>
                  <a:gd name="T20" fmla="*/ 0 60000 65536"/>
                  <a:gd name="T21" fmla="*/ 0 w 39"/>
                  <a:gd name="T22" fmla="*/ 0 h 7"/>
                  <a:gd name="T23" fmla="*/ 39 w 39"/>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7">
                    <a:moveTo>
                      <a:pt x="0" y="1"/>
                    </a:moveTo>
                    <a:lnTo>
                      <a:pt x="11" y="0"/>
                    </a:lnTo>
                    <a:lnTo>
                      <a:pt x="39" y="0"/>
                    </a:lnTo>
                    <a:lnTo>
                      <a:pt x="39" y="7"/>
                    </a:lnTo>
                    <a:lnTo>
                      <a:pt x="28" y="7"/>
                    </a:lnTo>
                    <a:lnTo>
                      <a:pt x="2" y="7"/>
                    </a:lnTo>
                    <a:lnTo>
                      <a:pt x="0" y="1"/>
                    </a:lnTo>
                    <a:close/>
                  </a:path>
                </a:pathLst>
              </a:custGeom>
              <a:solidFill>
                <a:srgbClr val="D18E00"/>
              </a:solidFill>
              <a:ln w="9525">
                <a:noFill/>
                <a:round/>
                <a:headEnd/>
                <a:tailEnd/>
              </a:ln>
            </p:spPr>
            <p:txBody>
              <a:bodyPr/>
              <a:lstStyle/>
              <a:p>
                <a:endParaRPr lang="en-US"/>
              </a:p>
            </p:txBody>
          </p:sp>
          <p:sp>
            <p:nvSpPr>
              <p:cNvPr id="107657" name="Freeform 143"/>
              <p:cNvSpPr>
                <a:spLocks/>
              </p:cNvSpPr>
              <p:nvPr/>
            </p:nvSpPr>
            <p:spPr bwMode="auto">
              <a:xfrm>
                <a:off x="3116" y="3371"/>
                <a:ext cx="20" cy="3"/>
              </a:xfrm>
              <a:custGeom>
                <a:avLst/>
                <a:gdLst>
                  <a:gd name="T0" fmla="*/ 0 w 39"/>
                  <a:gd name="T1" fmla="*/ 1 h 5"/>
                  <a:gd name="T2" fmla="*/ 11 w 39"/>
                  <a:gd name="T3" fmla="*/ 0 h 5"/>
                  <a:gd name="T4" fmla="*/ 39 w 39"/>
                  <a:gd name="T5" fmla="*/ 0 h 5"/>
                  <a:gd name="T6" fmla="*/ 39 w 39"/>
                  <a:gd name="T7" fmla="*/ 5 h 5"/>
                  <a:gd name="T8" fmla="*/ 28 w 39"/>
                  <a:gd name="T9" fmla="*/ 5 h 5"/>
                  <a:gd name="T10" fmla="*/ 2 w 39"/>
                  <a:gd name="T11" fmla="*/ 5 h 5"/>
                  <a:gd name="T12" fmla="*/ 0 w 39"/>
                  <a:gd name="T13" fmla="*/ 1 h 5"/>
                  <a:gd name="T14" fmla="*/ 0 60000 65536"/>
                  <a:gd name="T15" fmla="*/ 0 60000 65536"/>
                  <a:gd name="T16" fmla="*/ 0 60000 65536"/>
                  <a:gd name="T17" fmla="*/ 0 60000 65536"/>
                  <a:gd name="T18" fmla="*/ 0 60000 65536"/>
                  <a:gd name="T19" fmla="*/ 0 60000 65536"/>
                  <a:gd name="T20" fmla="*/ 0 60000 65536"/>
                  <a:gd name="T21" fmla="*/ 0 w 39"/>
                  <a:gd name="T22" fmla="*/ 0 h 5"/>
                  <a:gd name="T23" fmla="*/ 39 w 39"/>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5">
                    <a:moveTo>
                      <a:pt x="0" y="1"/>
                    </a:moveTo>
                    <a:lnTo>
                      <a:pt x="11" y="0"/>
                    </a:lnTo>
                    <a:lnTo>
                      <a:pt x="39" y="0"/>
                    </a:lnTo>
                    <a:lnTo>
                      <a:pt x="39" y="5"/>
                    </a:lnTo>
                    <a:lnTo>
                      <a:pt x="28" y="5"/>
                    </a:lnTo>
                    <a:lnTo>
                      <a:pt x="2" y="5"/>
                    </a:lnTo>
                    <a:lnTo>
                      <a:pt x="0" y="1"/>
                    </a:lnTo>
                    <a:close/>
                  </a:path>
                </a:pathLst>
              </a:custGeom>
              <a:solidFill>
                <a:srgbClr val="D18E00"/>
              </a:solidFill>
              <a:ln w="9525">
                <a:noFill/>
                <a:round/>
                <a:headEnd/>
                <a:tailEnd/>
              </a:ln>
            </p:spPr>
            <p:txBody>
              <a:bodyPr/>
              <a:lstStyle/>
              <a:p>
                <a:endParaRPr lang="en-US"/>
              </a:p>
            </p:txBody>
          </p:sp>
          <p:sp>
            <p:nvSpPr>
              <p:cNvPr id="107658" name="Freeform 144"/>
              <p:cNvSpPr>
                <a:spLocks/>
              </p:cNvSpPr>
              <p:nvPr/>
            </p:nvSpPr>
            <p:spPr bwMode="auto">
              <a:xfrm>
                <a:off x="3122" y="3324"/>
                <a:ext cx="8" cy="3"/>
              </a:xfrm>
              <a:custGeom>
                <a:avLst/>
                <a:gdLst>
                  <a:gd name="T0" fmla="*/ 0 w 16"/>
                  <a:gd name="T1" fmla="*/ 0 h 6"/>
                  <a:gd name="T2" fmla="*/ 16 w 16"/>
                  <a:gd name="T3" fmla="*/ 0 h 6"/>
                  <a:gd name="T4" fmla="*/ 16 w 16"/>
                  <a:gd name="T5" fmla="*/ 6 h 6"/>
                  <a:gd name="T6" fmla="*/ 3 w 16"/>
                  <a:gd name="T7" fmla="*/ 6 h 6"/>
                  <a:gd name="T8" fmla="*/ 0 w 16"/>
                  <a:gd name="T9" fmla="*/ 0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0"/>
                    </a:moveTo>
                    <a:lnTo>
                      <a:pt x="16" y="0"/>
                    </a:lnTo>
                    <a:lnTo>
                      <a:pt x="16" y="6"/>
                    </a:lnTo>
                    <a:lnTo>
                      <a:pt x="3" y="6"/>
                    </a:lnTo>
                    <a:lnTo>
                      <a:pt x="0" y="0"/>
                    </a:lnTo>
                    <a:close/>
                  </a:path>
                </a:pathLst>
              </a:custGeom>
              <a:solidFill>
                <a:srgbClr val="FFC900"/>
              </a:solidFill>
              <a:ln w="9525">
                <a:noFill/>
                <a:round/>
                <a:headEnd/>
                <a:tailEnd/>
              </a:ln>
            </p:spPr>
            <p:txBody>
              <a:bodyPr/>
              <a:lstStyle/>
              <a:p>
                <a:endParaRPr lang="en-US"/>
              </a:p>
            </p:txBody>
          </p:sp>
          <p:sp>
            <p:nvSpPr>
              <p:cNvPr id="107659" name="Freeform 145"/>
              <p:cNvSpPr>
                <a:spLocks/>
              </p:cNvSpPr>
              <p:nvPr/>
            </p:nvSpPr>
            <p:spPr bwMode="auto">
              <a:xfrm>
                <a:off x="3122" y="3336"/>
                <a:ext cx="8" cy="2"/>
              </a:xfrm>
              <a:custGeom>
                <a:avLst/>
                <a:gdLst>
                  <a:gd name="T0" fmla="*/ 0 w 16"/>
                  <a:gd name="T1" fmla="*/ 0 h 5"/>
                  <a:gd name="T2" fmla="*/ 16 w 16"/>
                  <a:gd name="T3" fmla="*/ 0 h 5"/>
                  <a:gd name="T4" fmla="*/ 16 w 16"/>
                  <a:gd name="T5" fmla="*/ 5 h 5"/>
                  <a:gd name="T6" fmla="*/ 3 w 16"/>
                  <a:gd name="T7" fmla="*/ 5 h 5"/>
                  <a:gd name="T8" fmla="*/ 0 w 16"/>
                  <a:gd name="T9" fmla="*/ 0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0"/>
                    </a:moveTo>
                    <a:lnTo>
                      <a:pt x="16" y="0"/>
                    </a:lnTo>
                    <a:lnTo>
                      <a:pt x="16" y="5"/>
                    </a:lnTo>
                    <a:lnTo>
                      <a:pt x="3" y="5"/>
                    </a:lnTo>
                    <a:lnTo>
                      <a:pt x="0" y="0"/>
                    </a:lnTo>
                    <a:close/>
                  </a:path>
                </a:pathLst>
              </a:custGeom>
              <a:solidFill>
                <a:srgbClr val="FFC900"/>
              </a:solidFill>
              <a:ln w="9525">
                <a:noFill/>
                <a:round/>
                <a:headEnd/>
                <a:tailEnd/>
              </a:ln>
            </p:spPr>
            <p:txBody>
              <a:bodyPr/>
              <a:lstStyle/>
              <a:p>
                <a:endParaRPr lang="en-US"/>
              </a:p>
            </p:txBody>
          </p:sp>
          <p:sp>
            <p:nvSpPr>
              <p:cNvPr id="107660" name="Freeform 146"/>
              <p:cNvSpPr>
                <a:spLocks/>
              </p:cNvSpPr>
              <p:nvPr/>
            </p:nvSpPr>
            <p:spPr bwMode="auto">
              <a:xfrm>
                <a:off x="3122" y="3347"/>
                <a:ext cx="8" cy="2"/>
              </a:xfrm>
              <a:custGeom>
                <a:avLst/>
                <a:gdLst>
                  <a:gd name="T0" fmla="*/ 0 w 16"/>
                  <a:gd name="T1" fmla="*/ 0 h 6"/>
                  <a:gd name="T2" fmla="*/ 16 w 16"/>
                  <a:gd name="T3" fmla="*/ 0 h 6"/>
                  <a:gd name="T4" fmla="*/ 16 w 16"/>
                  <a:gd name="T5" fmla="*/ 6 h 6"/>
                  <a:gd name="T6" fmla="*/ 3 w 16"/>
                  <a:gd name="T7" fmla="*/ 6 h 6"/>
                  <a:gd name="T8" fmla="*/ 0 w 16"/>
                  <a:gd name="T9" fmla="*/ 0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0"/>
                    </a:moveTo>
                    <a:lnTo>
                      <a:pt x="16" y="0"/>
                    </a:lnTo>
                    <a:lnTo>
                      <a:pt x="16" y="6"/>
                    </a:lnTo>
                    <a:lnTo>
                      <a:pt x="3" y="6"/>
                    </a:lnTo>
                    <a:lnTo>
                      <a:pt x="0" y="0"/>
                    </a:lnTo>
                    <a:close/>
                  </a:path>
                </a:pathLst>
              </a:custGeom>
              <a:solidFill>
                <a:srgbClr val="FFC900"/>
              </a:solidFill>
              <a:ln w="9525">
                <a:noFill/>
                <a:round/>
                <a:headEnd/>
                <a:tailEnd/>
              </a:ln>
            </p:spPr>
            <p:txBody>
              <a:bodyPr/>
              <a:lstStyle/>
              <a:p>
                <a:endParaRPr lang="en-US"/>
              </a:p>
            </p:txBody>
          </p:sp>
          <p:sp>
            <p:nvSpPr>
              <p:cNvPr id="107661" name="Freeform 147"/>
              <p:cNvSpPr>
                <a:spLocks/>
              </p:cNvSpPr>
              <p:nvPr/>
            </p:nvSpPr>
            <p:spPr bwMode="auto">
              <a:xfrm>
                <a:off x="3122" y="3359"/>
                <a:ext cx="8" cy="3"/>
              </a:xfrm>
              <a:custGeom>
                <a:avLst/>
                <a:gdLst>
                  <a:gd name="T0" fmla="*/ 0 w 16"/>
                  <a:gd name="T1" fmla="*/ 0 h 6"/>
                  <a:gd name="T2" fmla="*/ 16 w 16"/>
                  <a:gd name="T3" fmla="*/ 0 h 6"/>
                  <a:gd name="T4" fmla="*/ 16 w 16"/>
                  <a:gd name="T5" fmla="*/ 6 h 6"/>
                  <a:gd name="T6" fmla="*/ 3 w 16"/>
                  <a:gd name="T7" fmla="*/ 6 h 6"/>
                  <a:gd name="T8" fmla="*/ 0 w 16"/>
                  <a:gd name="T9" fmla="*/ 0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0"/>
                    </a:moveTo>
                    <a:lnTo>
                      <a:pt x="16" y="0"/>
                    </a:lnTo>
                    <a:lnTo>
                      <a:pt x="16" y="6"/>
                    </a:lnTo>
                    <a:lnTo>
                      <a:pt x="3" y="6"/>
                    </a:lnTo>
                    <a:lnTo>
                      <a:pt x="0" y="0"/>
                    </a:lnTo>
                    <a:close/>
                  </a:path>
                </a:pathLst>
              </a:custGeom>
              <a:solidFill>
                <a:srgbClr val="FFC900"/>
              </a:solidFill>
              <a:ln w="9525">
                <a:noFill/>
                <a:round/>
                <a:headEnd/>
                <a:tailEnd/>
              </a:ln>
            </p:spPr>
            <p:txBody>
              <a:bodyPr/>
              <a:lstStyle/>
              <a:p>
                <a:endParaRPr lang="en-US"/>
              </a:p>
            </p:txBody>
          </p:sp>
          <p:sp>
            <p:nvSpPr>
              <p:cNvPr id="107662" name="Freeform 148"/>
              <p:cNvSpPr>
                <a:spLocks/>
              </p:cNvSpPr>
              <p:nvPr/>
            </p:nvSpPr>
            <p:spPr bwMode="auto">
              <a:xfrm>
                <a:off x="3122" y="3371"/>
                <a:ext cx="8" cy="3"/>
              </a:xfrm>
              <a:custGeom>
                <a:avLst/>
                <a:gdLst>
                  <a:gd name="T0" fmla="*/ 0 w 16"/>
                  <a:gd name="T1" fmla="*/ 0 h 5"/>
                  <a:gd name="T2" fmla="*/ 16 w 16"/>
                  <a:gd name="T3" fmla="*/ 0 h 5"/>
                  <a:gd name="T4" fmla="*/ 16 w 16"/>
                  <a:gd name="T5" fmla="*/ 5 h 5"/>
                  <a:gd name="T6" fmla="*/ 3 w 16"/>
                  <a:gd name="T7" fmla="*/ 5 h 5"/>
                  <a:gd name="T8" fmla="*/ 0 w 16"/>
                  <a:gd name="T9" fmla="*/ 0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0"/>
                    </a:moveTo>
                    <a:lnTo>
                      <a:pt x="16" y="0"/>
                    </a:lnTo>
                    <a:lnTo>
                      <a:pt x="16" y="5"/>
                    </a:lnTo>
                    <a:lnTo>
                      <a:pt x="3" y="5"/>
                    </a:lnTo>
                    <a:lnTo>
                      <a:pt x="0" y="0"/>
                    </a:lnTo>
                    <a:close/>
                  </a:path>
                </a:pathLst>
              </a:custGeom>
              <a:solidFill>
                <a:srgbClr val="FFC900"/>
              </a:solidFill>
              <a:ln w="9525">
                <a:noFill/>
                <a:round/>
                <a:headEnd/>
                <a:tailEnd/>
              </a:ln>
            </p:spPr>
            <p:txBody>
              <a:bodyPr/>
              <a:lstStyle/>
              <a:p>
                <a:endParaRPr lang="en-US"/>
              </a:p>
            </p:txBody>
          </p:sp>
          <p:sp>
            <p:nvSpPr>
              <p:cNvPr id="107663" name="Rectangle 149"/>
              <p:cNvSpPr>
                <a:spLocks noChangeArrowheads="1"/>
              </p:cNvSpPr>
              <p:nvPr/>
            </p:nvSpPr>
            <p:spPr bwMode="auto">
              <a:xfrm>
                <a:off x="3115" y="2925"/>
                <a:ext cx="26" cy="31"/>
              </a:xfrm>
              <a:prstGeom prst="rect">
                <a:avLst/>
              </a:prstGeom>
              <a:solidFill>
                <a:srgbClr val="8C4400"/>
              </a:solidFill>
              <a:ln w="9525">
                <a:noFill/>
                <a:miter lim="800000"/>
                <a:headEnd/>
                <a:tailEnd/>
              </a:ln>
            </p:spPr>
            <p:txBody>
              <a:bodyPr/>
              <a:lstStyle/>
              <a:p>
                <a:endParaRPr lang="en-US"/>
              </a:p>
            </p:txBody>
          </p:sp>
          <p:sp>
            <p:nvSpPr>
              <p:cNvPr id="107664" name="Rectangle 150"/>
              <p:cNvSpPr>
                <a:spLocks noChangeArrowheads="1"/>
              </p:cNvSpPr>
              <p:nvPr/>
            </p:nvSpPr>
            <p:spPr bwMode="auto">
              <a:xfrm>
                <a:off x="3184" y="2926"/>
                <a:ext cx="27" cy="30"/>
              </a:xfrm>
              <a:prstGeom prst="rect">
                <a:avLst/>
              </a:prstGeom>
              <a:solidFill>
                <a:srgbClr val="8EAFC1"/>
              </a:solidFill>
              <a:ln w="9525">
                <a:noFill/>
                <a:miter lim="800000"/>
                <a:headEnd/>
                <a:tailEnd/>
              </a:ln>
            </p:spPr>
            <p:txBody>
              <a:bodyPr/>
              <a:lstStyle/>
              <a:p>
                <a:endParaRPr lang="en-US"/>
              </a:p>
            </p:txBody>
          </p:sp>
          <p:sp>
            <p:nvSpPr>
              <p:cNvPr id="107665" name="Rectangle 151"/>
              <p:cNvSpPr>
                <a:spLocks noChangeArrowheads="1"/>
              </p:cNvSpPr>
              <p:nvPr/>
            </p:nvSpPr>
            <p:spPr bwMode="auto">
              <a:xfrm>
                <a:off x="3118" y="2926"/>
                <a:ext cx="18" cy="27"/>
              </a:xfrm>
              <a:prstGeom prst="rect">
                <a:avLst/>
              </a:prstGeom>
              <a:solidFill>
                <a:srgbClr val="B76B05"/>
              </a:solidFill>
              <a:ln w="9525">
                <a:noFill/>
                <a:miter lim="800000"/>
                <a:headEnd/>
                <a:tailEnd/>
              </a:ln>
            </p:spPr>
            <p:txBody>
              <a:bodyPr/>
              <a:lstStyle/>
              <a:p>
                <a:endParaRPr lang="en-US"/>
              </a:p>
            </p:txBody>
          </p:sp>
          <p:sp>
            <p:nvSpPr>
              <p:cNvPr id="107666" name="Rectangle 152"/>
              <p:cNvSpPr>
                <a:spLocks noChangeArrowheads="1"/>
              </p:cNvSpPr>
              <p:nvPr/>
            </p:nvSpPr>
            <p:spPr bwMode="auto">
              <a:xfrm>
                <a:off x="3121" y="2926"/>
                <a:ext cx="11" cy="25"/>
              </a:xfrm>
              <a:prstGeom prst="rect">
                <a:avLst/>
              </a:prstGeom>
              <a:solidFill>
                <a:srgbClr val="D18E00"/>
              </a:solidFill>
              <a:ln w="9525">
                <a:noFill/>
                <a:miter lim="800000"/>
                <a:headEnd/>
                <a:tailEnd/>
              </a:ln>
            </p:spPr>
            <p:txBody>
              <a:bodyPr/>
              <a:lstStyle/>
              <a:p>
                <a:endParaRPr lang="en-US"/>
              </a:p>
            </p:txBody>
          </p:sp>
          <p:sp>
            <p:nvSpPr>
              <p:cNvPr id="107667" name="Rectangle 153"/>
              <p:cNvSpPr>
                <a:spLocks noChangeArrowheads="1"/>
              </p:cNvSpPr>
              <p:nvPr/>
            </p:nvSpPr>
            <p:spPr bwMode="auto">
              <a:xfrm>
                <a:off x="3124" y="2926"/>
                <a:ext cx="3" cy="25"/>
              </a:xfrm>
              <a:prstGeom prst="rect">
                <a:avLst/>
              </a:prstGeom>
              <a:solidFill>
                <a:srgbClr val="FFC900"/>
              </a:solidFill>
              <a:ln w="9525">
                <a:noFill/>
                <a:miter lim="800000"/>
                <a:headEnd/>
                <a:tailEnd/>
              </a:ln>
            </p:spPr>
            <p:txBody>
              <a:bodyPr/>
              <a:lstStyle/>
              <a:p>
                <a:endParaRPr lang="en-US"/>
              </a:p>
            </p:txBody>
          </p:sp>
        </p:grpSp>
        <p:grpSp>
          <p:nvGrpSpPr>
            <p:cNvPr id="107535" name="Group 154"/>
            <p:cNvGrpSpPr>
              <a:grpSpLocks/>
            </p:cNvGrpSpPr>
            <p:nvPr/>
          </p:nvGrpSpPr>
          <p:grpSpPr bwMode="auto">
            <a:xfrm>
              <a:off x="1207" y="3164"/>
              <a:ext cx="191" cy="812"/>
              <a:chOff x="3071" y="2925"/>
              <a:chExt cx="301" cy="1150"/>
            </a:xfrm>
          </p:grpSpPr>
          <p:sp>
            <p:nvSpPr>
              <p:cNvPr id="107536" name="AutoShape 155"/>
              <p:cNvSpPr>
                <a:spLocks noChangeAspect="1" noChangeArrowheads="1" noTextEdit="1"/>
              </p:cNvSpPr>
              <p:nvPr/>
            </p:nvSpPr>
            <p:spPr bwMode="auto">
              <a:xfrm>
                <a:off x="3071" y="2925"/>
                <a:ext cx="301" cy="1150"/>
              </a:xfrm>
              <a:prstGeom prst="rect">
                <a:avLst/>
              </a:prstGeom>
              <a:noFill/>
              <a:ln w="9525">
                <a:noFill/>
                <a:miter lim="800000"/>
                <a:headEnd/>
                <a:tailEnd/>
              </a:ln>
            </p:spPr>
            <p:txBody>
              <a:bodyPr/>
              <a:lstStyle/>
              <a:p>
                <a:endParaRPr lang="en-US"/>
              </a:p>
            </p:txBody>
          </p:sp>
          <p:sp>
            <p:nvSpPr>
              <p:cNvPr id="107537" name="Freeform 156"/>
              <p:cNvSpPr>
                <a:spLocks/>
              </p:cNvSpPr>
              <p:nvPr/>
            </p:nvSpPr>
            <p:spPr bwMode="auto">
              <a:xfrm>
                <a:off x="3071" y="2951"/>
                <a:ext cx="235" cy="1124"/>
              </a:xfrm>
              <a:custGeom>
                <a:avLst/>
                <a:gdLst>
                  <a:gd name="T0" fmla="*/ 81 w 471"/>
                  <a:gd name="T1" fmla="*/ 1084 h 2247"/>
                  <a:gd name="T2" fmla="*/ 58 w 471"/>
                  <a:gd name="T3" fmla="*/ 1086 h 2247"/>
                  <a:gd name="T4" fmla="*/ 41 w 471"/>
                  <a:gd name="T5" fmla="*/ 1090 h 2247"/>
                  <a:gd name="T6" fmla="*/ 29 w 471"/>
                  <a:gd name="T7" fmla="*/ 1092 h 2247"/>
                  <a:gd name="T8" fmla="*/ 22 w 471"/>
                  <a:gd name="T9" fmla="*/ 1096 h 2247"/>
                  <a:gd name="T10" fmla="*/ 20 w 471"/>
                  <a:gd name="T11" fmla="*/ 1102 h 2247"/>
                  <a:gd name="T12" fmla="*/ 20 w 471"/>
                  <a:gd name="T13" fmla="*/ 1111 h 2247"/>
                  <a:gd name="T14" fmla="*/ 24 w 471"/>
                  <a:gd name="T15" fmla="*/ 1124 h 2247"/>
                  <a:gd name="T16" fmla="*/ 31 w 471"/>
                  <a:gd name="T17" fmla="*/ 1140 h 2247"/>
                  <a:gd name="T18" fmla="*/ 0 w 471"/>
                  <a:gd name="T19" fmla="*/ 1184 h 2247"/>
                  <a:gd name="T20" fmla="*/ 0 w 471"/>
                  <a:gd name="T21" fmla="*/ 1271 h 2247"/>
                  <a:gd name="T22" fmla="*/ 10 w 471"/>
                  <a:gd name="T23" fmla="*/ 1297 h 2247"/>
                  <a:gd name="T24" fmla="*/ 31 w 471"/>
                  <a:gd name="T25" fmla="*/ 1303 h 2247"/>
                  <a:gd name="T26" fmla="*/ 31 w 471"/>
                  <a:gd name="T27" fmla="*/ 1341 h 2247"/>
                  <a:gd name="T28" fmla="*/ 0 w 471"/>
                  <a:gd name="T29" fmla="*/ 1352 h 2247"/>
                  <a:gd name="T30" fmla="*/ 0 w 471"/>
                  <a:gd name="T31" fmla="*/ 1479 h 2247"/>
                  <a:gd name="T32" fmla="*/ 28 w 471"/>
                  <a:gd name="T33" fmla="*/ 1513 h 2247"/>
                  <a:gd name="T34" fmla="*/ 18 w 471"/>
                  <a:gd name="T35" fmla="*/ 2197 h 2247"/>
                  <a:gd name="T36" fmla="*/ 44 w 471"/>
                  <a:gd name="T37" fmla="*/ 2229 h 2247"/>
                  <a:gd name="T38" fmla="*/ 81 w 471"/>
                  <a:gd name="T39" fmla="*/ 2241 h 2247"/>
                  <a:gd name="T40" fmla="*/ 119 w 471"/>
                  <a:gd name="T41" fmla="*/ 2247 h 2247"/>
                  <a:gd name="T42" fmla="*/ 434 w 471"/>
                  <a:gd name="T43" fmla="*/ 2210 h 2247"/>
                  <a:gd name="T44" fmla="*/ 452 w 471"/>
                  <a:gd name="T45" fmla="*/ 2172 h 2247"/>
                  <a:gd name="T46" fmla="*/ 471 w 471"/>
                  <a:gd name="T47" fmla="*/ 1134 h 2247"/>
                  <a:gd name="T48" fmla="*/ 471 w 471"/>
                  <a:gd name="T49" fmla="*/ 1122 h 2247"/>
                  <a:gd name="T50" fmla="*/ 470 w 471"/>
                  <a:gd name="T51" fmla="*/ 1110 h 2247"/>
                  <a:gd name="T52" fmla="*/ 467 w 471"/>
                  <a:gd name="T53" fmla="*/ 1102 h 2247"/>
                  <a:gd name="T54" fmla="*/ 463 w 471"/>
                  <a:gd name="T55" fmla="*/ 1095 h 2247"/>
                  <a:gd name="T56" fmla="*/ 456 w 471"/>
                  <a:gd name="T57" fmla="*/ 1090 h 2247"/>
                  <a:gd name="T58" fmla="*/ 448 w 471"/>
                  <a:gd name="T59" fmla="*/ 1086 h 2247"/>
                  <a:gd name="T60" fmla="*/ 436 w 471"/>
                  <a:gd name="T61" fmla="*/ 1083 h 2247"/>
                  <a:gd name="T62" fmla="*/ 421 w 471"/>
                  <a:gd name="T63" fmla="*/ 1081 h 2247"/>
                  <a:gd name="T64" fmla="*/ 413 w 471"/>
                  <a:gd name="T65" fmla="*/ 1081 h 2247"/>
                  <a:gd name="T66" fmla="*/ 412 w 471"/>
                  <a:gd name="T67" fmla="*/ 1070 h 2247"/>
                  <a:gd name="T68" fmla="*/ 421 w 471"/>
                  <a:gd name="T69" fmla="*/ 1065 h 2247"/>
                  <a:gd name="T70" fmla="*/ 421 w 471"/>
                  <a:gd name="T71" fmla="*/ 1028 h 2247"/>
                  <a:gd name="T72" fmla="*/ 404 w 471"/>
                  <a:gd name="T73" fmla="*/ 1018 h 2247"/>
                  <a:gd name="T74" fmla="*/ 371 w 471"/>
                  <a:gd name="T75" fmla="*/ 1016 h 2247"/>
                  <a:gd name="T76" fmla="*/ 348 w 471"/>
                  <a:gd name="T77" fmla="*/ 1024 h 2247"/>
                  <a:gd name="T78" fmla="*/ 348 w 471"/>
                  <a:gd name="T79" fmla="*/ 1065 h 2247"/>
                  <a:gd name="T80" fmla="*/ 357 w 471"/>
                  <a:gd name="T81" fmla="*/ 1070 h 2247"/>
                  <a:gd name="T82" fmla="*/ 357 w 471"/>
                  <a:gd name="T83" fmla="*/ 1083 h 2247"/>
                  <a:gd name="T84" fmla="*/ 169 w 471"/>
                  <a:gd name="T85" fmla="*/ 1083 h 2247"/>
                  <a:gd name="T86" fmla="*/ 161 w 471"/>
                  <a:gd name="T87" fmla="*/ 889 h 2247"/>
                  <a:gd name="T88" fmla="*/ 153 w 471"/>
                  <a:gd name="T89" fmla="*/ 830 h 2247"/>
                  <a:gd name="T90" fmla="*/ 132 w 471"/>
                  <a:gd name="T91" fmla="*/ 5 h 2247"/>
                  <a:gd name="T92" fmla="*/ 104 w 471"/>
                  <a:gd name="T93" fmla="*/ 0 h 2247"/>
                  <a:gd name="T94" fmla="*/ 89 w 471"/>
                  <a:gd name="T95" fmla="*/ 832 h 2247"/>
                  <a:gd name="T96" fmla="*/ 81 w 471"/>
                  <a:gd name="T97" fmla="*/ 887 h 2247"/>
                  <a:gd name="T98" fmla="*/ 81 w 471"/>
                  <a:gd name="T99" fmla="*/ 1084 h 22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71"/>
                  <a:gd name="T151" fmla="*/ 0 h 2247"/>
                  <a:gd name="T152" fmla="*/ 471 w 471"/>
                  <a:gd name="T153" fmla="*/ 2247 h 224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71" h="2247">
                    <a:moveTo>
                      <a:pt x="81" y="1084"/>
                    </a:moveTo>
                    <a:lnTo>
                      <a:pt x="58" y="1086"/>
                    </a:lnTo>
                    <a:lnTo>
                      <a:pt x="41" y="1090"/>
                    </a:lnTo>
                    <a:lnTo>
                      <a:pt x="29" y="1092"/>
                    </a:lnTo>
                    <a:lnTo>
                      <a:pt x="22" y="1096"/>
                    </a:lnTo>
                    <a:lnTo>
                      <a:pt x="20" y="1102"/>
                    </a:lnTo>
                    <a:lnTo>
                      <a:pt x="20" y="1111"/>
                    </a:lnTo>
                    <a:lnTo>
                      <a:pt x="24" y="1124"/>
                    </a:lnTo>
                    <a:lnTo>
                      <a:pt x="31" y="1140"/>
                    </a:lnTo>
                    <a:lnTo>
                      <a:pt x="0" y="1184"/>
                    </a:lnTo>
                    <a:lnTo>
                      <a:pt x="0" y="1271"/>
                    </a:lnTo>
                    <a:lnTo>
                      <a:pt x="10" y="1297"/>
                    </a:lnTo>
                    <a:lnTo>
                      <a:pt x="31" y="1303"/>
                    </a:lnTo>
                    <a:lnTo>
                      <a:pt x="31" y="1341"/>
                    </a:lnTo>
                    <a:lnTo>
                      <a:pt x="0" y="1352"/>
                    </a:lnTo>
                    <a:lnTo>
                      <a:pt x="0" y="1479"/>
                    </a:lnTo>
                    <a:lnTo>
                      <a:pt x="28" y="1513"/>
                    </a:lnTo>
                    <a:lnTo>
                      <a:pt x="18" y="2197"/>
                    </a:lnTo>
                    <a:lnTo>
                      <a:pt x="44" y="2229"/>
                    </a:lnTo>
                    <a:lnTo>
                      <a:pt x="81" y="2241"/>
                    </a:lnTo>
                    <a:lnTo>
                      <a:pt x="119" y="2247"/>
                    </a:lnTo>
                    <a:lnTo>
                      <a:pt x="434" y="2210"/>
                    </a:lnTo>
                    <a:lnTo>
                      <a:pt x="452" y="2172"/>
                    </a:lnTo>
                    <a:lnTo>
                      <a:pt x="471" y="1134"/>
                    </a:lnTo>
                    <a:lnTo>
                      <a:pt x="471" y="1122"/>
                    </a:lnTo>
                    <a:lnTo>
                      <a:pt x="470" y="1110"/>
                    </a:lnTo>
                    <a:lnTo>
                      <a:pt x="467" y="1102"/>
                    </a:lnTo>
                    <a:lnTo>
                      <a:pt x="463" y="1095"/>
                    </a:lnTo>
                    <a:lnTo>
                      <a:pt x="456" y="1090"/>
                    </a:lnTo>
                    <a:lnTo>
                      <a:pt x="448" y="1086"/>
                    </a:lnTo>
                    <a:lnTo>
                      <a:pt x="436" y="1083"/>
                    </a:lnTo>
                    <a:lnTo>
                      <a:pt x="421" y="1081"/>
                    </a:lnTo>
                    <a:lnTo>
                      <a:pt x="413" y="1081"/>
                    </a:lnTo>
                    <a:lnTo>
                      <a:pt x="412" y="1070"/>
                    </a:lnTo>
                    <a:lnTo>
                      <a:pt x="421" y="1065"/>
                    </a:lnTo>
                    <a:lnTo>
                      <a:pt x="421" y="1028"/>
                    </a:lnTo>
                    <a:lnTo>
                      <a:pt x="404" y="1018"/>
                    </a:lnTo>
                    <a:lnTo>
                      <a:pt x="371" y="1016"/>
                    </a:lnTo>
                    <a:lnTo>
                      <a:pt x="348" y="1024"/>
                    </a:lnTo>
                    <a:lnTo>
                      <a:pt x="348" y="1065"/>
                    </a:lnTo>
                    <a:lnTo>
                      <a:pt x="357" y="1070"/>
                    </a:lnTo>
                    <a:lnTo>
                      <a:pt x="357" y="1083"/>
                    </a:lnTo>
                    <a:lnTo>
                      <a:pt x="169" y="1083"/>
                    </a:lnTo>
                    <a:lnTo>
                      <a:pt x="161" y="889"/>
                    </a:lnTo>
                    <a:lnTo>
                      <a:pt x="153" y="830"/>
                    </a:lnTo>
                    <a:lnTo>
                      <a:pt x="132" y="5"/>
                    </a:lnTo>
                    <a:lnTo>
                      <a:pt x="104" y="0"/>
                    </a:lnTo>
                    <a:lnTo>
                      <a:pt x="89" y="832"/>
                    </a:lnTo>
                    <a:lnTo>
                      <a:pt x="81" y="887"/>
                    </a:lnTo>
                    <a:lnTo>
                      <a:pt x="81" y="1084"/>
                    </a:lnTo>
                    <a:close/>
                  </a:path>
                </a:pathLst>
              </a:custGeom>
              <a:solidFill>
                <a:srgbClr val="00335B"/>
              </a:solidFill>
              <a:ln w="9525">
                <a:noFill/>
                <a:round/>
                <a:headEnd/>
                <a:tailEnd/>
              </a:ln>
            </p:spPr>
            <p:txBody>
              <a:bodyPr/>
              <a:lstStyle/>
              <a:p>
                <a:endParaRPr lang="en-US"/>
              </a:p>
            </p:txBody>
          </p:sp>
          <p:sp>
            <p:nvSpPr>
              <p:cNvPr id="107538" name="Freeform 157"/>
              <p:cNvSpPr>
                <a:spLocks/>
              </p:cNvSpPr>
              <p:nvPr/>
            </p:nvSpPr>
            <p:spPr bwMode="auto">
              <a:xfrm>
                <a:off x="3148" y="3512"/>
                <a:ext cx="158" cy="562"/>
              </a:xfrm>
              <a:custGeom>
                <a:avLst/>
                <a:gdLst>
                  <a:gd name="T0" fmla="*/ 0 w 318"/>
                  <a:gd name="T1" fmla="*/ 15 h 1124"/>
                  <a:gd name="T2" fmla="*/ 121 w 318"/>
                  <a:gd name="T3" fmla="*/ 15 h 1124"/>
                  <a:gd name="T4" fmla="*/ 281 w 318"/>
                  <a:gd name="T5" fmla="*/ 15 h 1124"/>
                  <a:gd name="T6" fmla="*/ 283 w 318"/>
                  <a:gd name="T7" fmla="*/ 15 h 1124"/>
                  <a:gd name="T8" fmla="*/ 288 w 318"/>
                  <a:gd name="T9" fmla="*/ 14 h 1124"/>
                  <a:gd name="T10" fmla="*/ 291 w 318"/>
                  <a:gd name="T11" fmla="*/ 12 h 1124"/>
                  <a:gd name="T12" fmla="*/ 297 w 318"/>
                  <a:gd name="T13" fmla="*/ 11 h 1124"/>
                  <a:gd name="T14" fmla="*/ 302 w 318"/>
                  <a:gd name="T15" fmla="*/ 9 h 1124"/>
                  <a:gd name="T16" fmla="*/ 307 w 318"/>
                  <a:gd name="T17" fmla="*/ 7 h 1124"/>
                  <a:gd name="T18" fmla="*/ 313 w 318"/>
                  <a:gd name="T19" fmla="*/ 3 h 1124"/>
                  <a:gd name="T20" fmla="*/ 318 w 318"/>
                  <a:gd name="T21" fmla="*/ 0 h 1124"/>
                  <a:gd name="T22" fmla="*/ 318 w 318"/>
                  <a:gd name="T23" fmla="*/ 1061 h 1124"/>
                  <a:gd name="T24" fmla="*/ 317 w 318"/>
                  <a:gd name="T25" fmla="*/ 1069 h 1124"/>
                  <a:gd name="T26" fmla="*/ 314 w 318"/>
                  <a:gd name="T27" fmla="*/ 1077 h 1124"/>
                  <a:gd name="T28" fmla="*/ 311 w 318"/>
                  <a:gd name="T29" fmla="*/ 1082 h 1124"/>
                  <a:gd name="T30" fmla="*/ 307 w 318"/>
                  <a:gd name="T31" fmla="*/ 1088 h 1124"/>
                  <a:gd name="T32" fmla="*/ 302 w 318"/>
                  <a:gd name="T33" fmla="*/ 1093 h 1124"/>
                  <a:gd name="T34" fmla="*/ 296 w 318"/>
                  <a:gd name="T35" fmla="*/ 1096 h 1124"/>
                  <a:gd name="T36" fmla="*/ 289 w 318"/>
                  <a:gd name="T37" fmla="*/ 1100 h 1124"/>
                  <a:gd name="T38" fmla="*/ 282 w 318"/>
                  <a:gd name="T39" fmla="*/ 1102 h 1124"/>
                  <a:gd name="T40" fmla="*/ 0 w 318"/>
                  <a:gd name="T41" fmla="*/ 1124 h 1124"/>
                  <a:gd name="T42" fmla="*/ 0 w 318"/>
                  <a:gd name="T43" fmla="*/ 15 h 11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8"/>
                  <a:gd name="T67" fmla="*/ 0 h 1124"/>
                  <a:gd name="T68" fmla="*/ 318 w 318"/>
                  <a:gd name="T69" fmla="*/ 1124 h 11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8" h="1124">
                    <a:moveTo>
                      <a:pt x="0" y="15"/>
                    </a:moveTo>
                    <a:lnTo>
                      <a:pt x="121" y="15"/>
                    </a:lnTo>
                    <a:lnTo>
                      <a:pt x="281" y="15"/>
                    </a:lnTo>
                    <a:lnTo>
                      <a:pt x="283" y="15"/>
                    </a:lnTo>
                    <a:lnTo>
                      <a:pt x="288" y="14"/>
                    </a:lnTo>
                    <a:lnTo>
                      <a:pt x="291" y="12"/>
                    </a:lnTo>
                    <a:lnTo>
                      <a:pt x="297" y="11"/>
                    </a:lnTo>
                    <a:lnTo>
                      <a:pt x="302" y="9"/>
                    </a:lnTo>
                    <a:lnTo>
                      <a:pt x="307" y="7"/>
                    </a:lnTo>
                    <a:lnTo>
                      <a:pt x="313" y="3"/>
                    </a:lnTo>
                    <a:lnTo>
                      <a:pt x="318" y="0"/>
                    </a:lnTo>
                    <a:lnTo>
                      <a:pt x="318" y="1061"/>
                    </a:lnTo>
                    <a:lnTo>
                      <a:pt x="317" y="1069"/>
                    </a:lnTo>
                    <a:lnTo>
                      <a:pt x="314" y="1077"/>
                    </a:lnTo>
                    <a:lnTo>
                      <a:pt x="311" y="1082"/>
                    </a:lnTo>
                    <a:lnTo>
                      <a:pt x="307" y="1088"/>
                    </a:lnTo>
                    <a:lnTo>
                      <a:pt x="302" y="1093"/>
                    </a:lnTo>
                    <a:lnTo>
                      <a:pt x="296" y="1096"/>
                    </a:lnTo>
                    <a:lnTo>
                      <a:pt x="289" y="1100"/>
                    </a:lnTo>
                    <a:lnTo>
                      <a:pt x="282" y="1102"/>
                    </a:lnTo>
                    <a:lnTo>
                      <a:pt x="0" y="1124"/>
                    </a:lnTo>
                    <a:lnTo>
                      <a:pt x="0" y="15"/>
                    </a:lnTo>
                    <a:close/>
                  </a:path>
                </a:pathLst>
              </a:custGeom>
              <a:solidFill>
                <a:srgbClr val="8C4400"/>
              </a:solidFill>
              <a:ln w="9525">
                <a:noFill/>
                <a:round/>
                <a:headEnd/>
                <a:tailEnd/>
              </a:ln>
            </p:spPr>
            <p:txBody>
              <a:bodyPr/>
              <a:lstStyle/>
              <a:p>
                <a:endParaRPr lang="en-US"/>
              </a:p>
            </p:txBody>
          </p:sp>
          <p:sp>
            <p:nvSpPr>
              <p:cNvPr id="107539" name="Freeform 158"/>
              <p:cNvSpPr>
                <a:spLocks/>
              </p:cNvSpPr>
              <p:nvPr/>
            </p:nvSpPr>
            <p:spPr bwMode="auto">
              <a:xfrm>
                <a:off x="3080" y="3507"/>
                <a:ext cx="49" cy="568"/>
              </a:xfrm>
              <a:custGeom>
                <a:avLst/>
                <a:gdLst>
                  <a:gd name="T0" fmla="*/ 2 w 97"/>
                  <a:gd name="T1" fmla="*/ 0 h 1136"/>
                  <a:gd name="T2" fmla="*/ 8 w 97"/>
                  <a:gd name="T3" fmla="*/ 7 h 1136"/>
                  <a:gd name="T4" fmla="*/ 14 w 97"/>
                  <a:gd name="T5" fmla="*/ 12 h 1136"/>
                  <a:gd name="T6" fmla="*/ 20 w 97"/>
                  <a:gd name="T7" fmla="*/ 15 h 1136"/>
                  <a:gd name="T8" fmla="*/ 26 w 97"/>
                  <a:gd name="T9" fmla="*/ 17 h 1136"/>
                  <a:gd name="T10" fmla="*/ 33 w 97"/>
                  <a:gd name="T11" fmla="*/ 19 h 1136"/>
                  <a:gd name="T12" fmla="*/ 38 w 97"/>
                  <a:gd name="T13" fmla="*/ 20 h 1136"/>
                  <a:gd name="T14" fmla="*/ 44 w 97"/>
                  <a:gd name="T15" fmla="*/ 21 h 1136"/>
                  <a:gd name="T16" fmla="*/ 50 w 97"/>
                  <a:gd name="T17" fmla="*/ 23 h 1136"/>
                  <a:gd name="T18" fmla="*/ 95 w 97"/>
                  <a:gd name="T19" fmla="*/ 20 h 1136"/>
                  <a:gd name="T20" fmla="*/ 97 w 97"/>
                  <a:gd name="T21" fmla="*/ 1136 h 1136"/>
                  <a:gd name="T22" fmla="*/ 80 w 97"/>
                  <a:gd name="T23" fmla="*/ 1134 h 1136"/>
                  <a:gd name="T24" fmla="*/ 65 w 97"/>
                  <a:gd name="T25" fmla="*/ 1131 h 1136"/>
                  <a:gd name="T26" fmla="*/ 51 w 97"/>
                  <a:gd name="T27" fmla="*/ 1129 h 1136"/>
                  <a:gd name="T28" fmla="*/ 38 w 97"/>
                  <a:gd name="T29" fmla="*/ 1126 h 1136"/>
                  <a:gd name="T30" fmla="*/ 27 w 97"/>
                  <a:gd name="T31" fmla="*/ 1121 h 1136"/>
                  <a:gd name="T32" fmla="*/ 17 w 97"/>
                  <a:gd name="T33" fmla="*/ 1115 h 1136"/>
                  <a:gd name="T34" fmla="*/ 8 w 97"/>
                  <a:gd name="T35" fmla="*/ 1107 h 1136"/>
                  <a:gd name="T36" fmla="*/ 0 w 97"/>
                  <a:gd name="T37" fmla="*/ 1097 h 1136"/>
                  <a:gd name="T38" fmla="*/ 3 w 97"/>
                  <a:gd name="T39" fmla="*/ 389 h 1136"/>
                  <a:gd name="T40" fmla="*/ 31 w 97"/>
                  <a:gd name="T41" fmla="*/ 389 h 1136"/>
                  <a:gd name="T42" fmla="*/ 31 w 97"/>
                  <a:gd name="T43" fmla="*/ 235 h 1136"/>
                  <a:gd name="T44" fmla="*/ 0 w 97"/>
                  <a:gd name="T45" fmla="*/ 232 h 1136"/>
                  <a:gd name="T46" fmla="*/ 0 w 97"/>
                  <a:gd name="T47" fmla="*/ 189 h 1136"/>
                  <a:gd name="T48" fmla="*/ 44 w 97"/>
                  <a:gd name="T49" fmla="*/ 197 h 1136"/>
                  <a:gd name="T50" fmla="*/ 29 w 97"/>
                  <a:gd name="T51" fmla="*/ 53 h 1136"/>
                  <a:gd name="T52" fmla="*/ 2 w 97"/>
                  <a:gd name="T53" fmla="*/ 46 h 1136"/>
                  <a:gd name="T54" fmla="*/ 2 w 97"/>
                  <a:gd name="T55" fmla="*/ 0 h 11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7"/>
                  <a:gd name="T85" fmla="*/ 0 h 1136"/>
                  <a:gd name="T86" fmla="*/ 97 w 97"/>
                  <a:gd name="T87" fmla="*/ 1136 h 11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7" h="1136">
                    <a:moveTo>
                      <a:pt x="2" y="0"/>
                    </a:moveTo>
                    <a:lnTo>
                      <a:pt x="8" y="7"/>
                    </a:lnTo>
                    <a:lnTo>
                      <a:pt x="14" y="12"/>
                    </a:lnTo>
                    <a:lnTo>
                      <a:pt x="20" y="15"/>
                    </a:lnTo>
                    <a:lnTo>
                      <a:pt x="26" y="17"/>
                    </a:lnTo>
                    <a:lnTo>
                      <a:pt x="33" y="19"/>
                    </a:lnTo>
                    <a:lnTo>
                      <a:pt x="38" y="20"/>
                    </a:lnTo>
                    <a:lnTo>
                      <a:pt x="44" y="21"/>
                    </a:lnTo>
                    <a:lnTo>
                      <a:pt x="50" y="23"/>
                    </a:lnTo>
                    <a:lnTo>
                      <a:pt x="95" y="20"/>
                    </a:lnTo>
                    <a:lnTo>
                      <a:pt x="97" y="1136"/>
                    </a:lnTo>
                    <a:lnTo>
                      <a:pt x="80" y="1134"/>
                    </a:lnTo>
                    <a:lnTo>
                      <a:pt x="65" y="1131"/>
                    </a:lnTo>
                    <a:lnTo>
                      <a:pt x="51" y="1129"/>
                    </a:lnTo>
                    <a:lnTo>
                      <a:pt x="38" y="1126"/>
                    </a:lnTo>
                    <a:lnTo>
                      <a:pt x="27" y="1121"/>
                    </a:lnTo>
                    <a:lnTo>
                      <a:pt x="17" y="1115"/>
                    </a:lnTo>
                    <a:lnTo>
                      <a:pt x="8" y="1107"/>
                    </a:lnTo>
                    <a:lnTo>
                      <a:pt x="0" y="1097"/>
                    </a:lnTo>
                    <a:lnTo>
                      <a:pt x="3" y="389"/>
                    </a:lnTo>
                    <a:lnTo>
                      <a:pt x="31" y="389"/>
                    </a:lnTo>
                    <a:lnTo>
                      <a:pt x="31" y="235"/>
                    </a:lnTo>
                    <a:lnTo>
                      <a:pt x="0" y="232"/>
                    </a:lnTo>
                    <a:lnTo>
                      <a:pt x="0" y="189"/>
                    </a:lnTo>
                    <a:lnTo>
                      <a:pt x="44" y="197"/>
                    </a:lnTo>
                    <a:lnTo>
                      <a:pt x="29" y="53"/>
                    </a:lnTo>
                    <a:lnTo>
                      <a:pt x="2" y="46"/>
                    </a:lnTo>
                    <a:lnTo>
                      <a:pt x="2" y="0"/>
                    </a:lnTo>
                    <a:close/>
                  </a:path>
                </a:pathLst>
              </a:custGeom>
              <a:solidFill>
                <a:srgbClr val="8C4400"/>
              </a:solidFill>
              <a:ln w="9525">
                <a:noFill/>
                <a:round/>
                <a:headEnd/>
                <a:tailEnd/>
              </a:ln>
            </p:spPr>
            <p:txBody>
              <a:bodyPr/>
              <a:lstStyle/>
              <a:p>
                <a:endParaRPr lang="en-US"/>
              </a:p>
            </p:txBody>
          </p:sp>
          <p:sp>
            <p:nvSpPr>
              <p:cNvPr id="107540" name="Freeform 159"/>
              <p:cNvSpPr>
                <a:spLocks/>
              </p:cNvSpPr>
              <p:nvPr/>
            </p:nvSpPr>
            <p:spPr bwMode="auto">
              <a:xfrm>
                <a:off x="3093" y="3517"/>
                <a:ext cx="28" cy="556"/>
              </a:xfrm>
              <a:custGeom>
                <a:avLst/>
                <a:gdLst>
                  <a:gd name="T0" fmla="*/ 5 w 56"/>
                  <a:gd name="T1" fmla="*/ 0 h 1113"/>
                  <a:gd name="T2" fmla="*/ 56 w 56"/>
                  <a:gd name="T3" fmla="*/ 0 h 1113"/>
                  <a:gd name="T4" fmla="*/ 55 w 56"/>
                  <a:gd name="T5" fmla="*/ 1110 h 1113"/>
                  <a:gd name="T6" fmla="*/ 50 w 56"/>
                  <a:gd name="T7" fmla="*/ 1111 h 1113"/>
                  <a:gd name="T8" fmla="*/ 46 w 56"/>
                  <a:gd name="T9" fmla="*/ 1113 h 1113"/>
                  <a:gd name="T10" fmla="*/ 40 w 56"/>
                  <a:gd name="T11" fmla="*/ 1113 h 1113"/>
                  <a:gd name="T12" fmla="*/ 33 w 56"/>
                  <a:gd name="T13" fmla="*/ 1111 h 1113"/>
                  <a:gd name="T14" fmla="*/ 25 w 56"/>
                  <a:gd name="T15" fmla="*/ 1109 h 1113"/>
                  <a:gd name="T16" fmla="*/ 17 w 56"/>
                  <a:gd name="T17" fmla="*/ 1107 h 1113"/>
                  <a:gd name="T18" fmla="*/ 8 w 56"/>
                  <a:gd name="T19" fmla="*/ 1103 h 1113"/>
                  <a:gd name="T20" fmla="*/ 0 w 56"/>
                  <a:gd name="T21" fmla="*/ 1099 h 1113"/>
                  <a:gd name="T22" fmla="*/ 5 w 56"/>
                  <a:gd name="T23" fmla="*/ 0 h 11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1113"/>
                  <a:gd name="T38" fmla="*/ 56 w 56"/>
                  <a:gd name="T39" fmla="*/ 1113 h 11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1113">
                    <a:moveTo>
                      <a:pt x="5" y="0"/>
                    </a:moveTo>
                    <a:lnTo>
                      <a:pt x="56" y="0"/>
                    </a:lnTo>
                    <a:lnTo>
                      <a:pt x="55" y="1110"/>
                    </a:lnTo>
                    <a:lnTo>
                      <a:pt x="50" y="1111"/>
                    </a:lnTo>
                    <a:lnTo>
                      <a:pt x="46" y="1113"/>
                    </a:lnTo>
                    <a:lnTo>
                      <a:pt x="40" y="1113"/>
                    </a:lnTo>
                    <a:lnTo>
                      <a:pt x="33" y="1111"/>
                    </a:lnTo>
                    <a:lnTo>
                      <a:pt x="25" y="1109"/>
                    </a:lnTo>
                    <a:lnTo>
                      <a:pt x="17" y="1107"/>
                    </a:lnTo>
                    <a:lnTo>
                      <a:pt x="8" y="1103"/>
                    </a:lnTo>
                    <a:lnTo>
                      <a:pt x="0" y="1099"/>
                    </a:lnTo>
                    <a:lnTo>
                      <a:pt x="5" y="0"/>
                    </a:lnTo>
                    <a:close/>
                  </a:path>
                </a:pathLst>
              </a:custGeom>
              <a:solidFill>
                <a:srgbClr val="B76B05"/>
              </a:solidFill>
              <a:ln w="9525">
                <a:noFill/>
                <a:round/>
                <a:headEnd/>
                <a:tailEnd/>
              </a:ln>
            </p:spPr>
            <p:txBody>
              <a:bodyPr/>
              <a:lstStyle/>
              <a:p>
                <a:endParaRPr lang="en-US"/>
              </a:p>
            </p:txBody>
          </p:sp>
          <p:sp>
            <p:nvSpPr>
              <p:cNvPr id="107541" name="Freeform 160"/>
              <p:cNvSpPr>
                <a:spLocks/>
              </p:cNvSpPr>
              <p:nvPr/>
            </p:nvSpPr>
            <p:spPr bwMode="auto">
              <a:xfrm>
                <a:off x="3099" y="3517"/>
                <a:ext cx="14" cy="555"/>
              </a:xfrm>
              <a:custGeom>
                <a:avLst/>
                <a:gdLst>
                  <a:gd name="T0" fmla="*/ 0 w 28"/>
                  <a:gd name="T1" fmla="*/ 0 h 1109"/>
                  <a:gd name="T2" fmla="*/ 4 w 28"/>
                  <a:gd name="T3" fmla="*/ 1104 h 1109"/>
                  <a:gd name="T4" fmla="*/ 28 w 28"/>
                  <a:gd name="T5" fmla="*/ 1109 h 1109"/>
                  <a:gd name="T6" fmla="*/ 28 w 28"/>
                  <a:gd name="T7" fmla="*/ 0 h 1109"/>
                  <a:gd name="T8" fmla="*/ 0 w 28"/>
                  <a:gd name="T9" fmla="*/ 0 h 1109"/>
                  <a:gd name="T10" fmla="*/ 0 60000 65536"/>
                  <a:gd name="T11" fmla="*/ 0 60000 65536"/>
                  <a:gd name="T12" fmla="*/ 0 60000 65536"/>
                  <a:gd name="T13" fmla="*/ 0 60000 65536"/>
                  <a:gd name="T14" fmla="*/ 0 60000 65536"/>
                  <a:gd name="T15" fmla="*/ 0 w 28"/>
                  <a:gd name="T16" fmla="*/ 0 h 1109"/>
                  <a:gd name="T17" fmla="*/ 28 w 28"/>
                  <a:gd name="T18" fmla="*/ 1109 h 1109"/>
                </a:gdLst>
                <a:ahLst/>
                <a:cxnLst>
                  <a:cxn ang="T10">
                    <a:pos x="T0" y="T1"/>
                  </a:cxn>
                  <a:cxn ang="T11">
                    <a:pos x="T2" y="T3"/>
                  </a:cxn>
                  <a:cxn ang="T12">
                    <a:pos x="T4" y="T5"/>
                  </a:cxn>
                  <a:cxn ang="T13">
                    <a:pos x="T6" y="T7"/>
                  </a:cxn>
                  <a:cxn ang="T14">
                    <a:pos x="T8" y="T9"/>
                  </a:cxn>
                </a:cxnLst>
                <a:rect l="T15" t="T16" r="T17" b="T18"/>
                <a:pathLst>
                  <a:path w="28" h="1109">
                    <a:moveTo>
                      <a:pt x="0" y="0"/>
                    </a:moveTo>
                    <a:lnTo>
                      <a:pt x="4" y="1104"/>
                    </a:lnTo>
                    <a:lnTo>
                      <a:pt x="28" y="1109"/>
                    </a:lnTo>
                    <a:lnTo>
                      <a:pt x="28" y="0"/>
                    </a:lnTo>
                    <a:lnTo>
                      <a:pt x="0" y="0"/>
                    </a:lnTo>
                    <a:close/>
                  </a:path>
                </a:pathLst>
              </a:custGeom>
              <a:solidFill>
                <a:srgbClr val="D18E00"/>
              </a:solidFill>
              <a:ln w="9525">
                <a:noFill/>
                <a:round/>
                <a:headEnd/>
                <a:tailEnd/>
              </a:ln>
            </p:spPr>
            <p:txBody>
              <a:bodyPr/>
              <a:lstStyle/>
              <a:p>
                <a:endParaRPr lang="en-US"/>
              </a:p>
            </p:txBody>
          </p:sp>
          <p:sp>
            <p:nvSpPr>
              <p:cNvPr id="107542" name="Freeform 161"/>
              <p:cNvSpPr>
                <a:spLocks/>
              </p:cNvSpPr>
              <p:nvPr/>
            </p:nvSpPr>
            <p:spPr bwMode="auto">
              <a:xfrm>
                <a:off x="3247" y="3467"/>
                <a:ext cx="6" cy="18"/>
              </a:xfrm>
              <a:custGeom>
                <a:avLst/>
                <a:gdLst>
                  <a:gd name="T0" fmla="*/ 0 w 13"/>
                  <a:gd name="T1" fmla="*/ 0 h 37"/>
                  <a:gd name="T2" fmla="*/ 0 w 13"/>
                  <a:gd name="T3" fmla="*/ 35 h 37"/>
                  <a:gd name="T4" fmla="*/ 13 w 13"/>
                  <a:gd name="T5" fmla="*/ 37 h 37"/>
                  <a:gd name="T6" fmla="*/ 13 w 13"/>
                  <a:gd name="T7" fmla="*/ 3 h 37"/>
                  <a:gd name="T8" fmla="*/ 0 w 13"/>
                  <a:gd name="T9" fmla="*/ 0 h 37"/>
                  <a:gd name="T10" fmla="*/ 0 60000 65536"/>
                  <a:gd name="T11" fmla="*/ 0 60000 65536"/>
                  <a:gd name="T12" fmla="*/ 0 60000 65536"/>
                  <a:gd name="T13" fmla="*/ 0 60000 65536"/>
                  <a:gd name="T14" fmla="*/ 0 60000 65536"/>
                  <a:gd name="T15" fmla="*/ 0 w 13"/>
                  <a:gd name="T16" fmla="*/ 0 h 37"/>
                  <a:gd name="T17" fmla="*/ 13 w 13"/>
                  <a:gd name="T18" fmla="*/ 37 h 37"/>
                </a:gdLst>
                <a:ahLst/>
                <a:cxnLst>
                  <a:cxn ang="T10">
                    <a:pos x="T0" y="T1"/>
                  </a:cxn>
                  <a:cxn ang="T11">
                    <a:pos x="T2" y="T3"/>
                  </a:cxn>
                  <a:cxn ang="T12">
                    <a:pos x="T4" y="T5"/>
                  </a:cxn>
                  <a:cxn ang="T13">
                    <a:pos x="T6" y="T7"/>
                  </a:cxn>
                  <a:cxn ang="T14">
                    <a:pos x="T8" y="T9"/>
                  </a:cxn>
                </a:cxnLst>
                <a:rect l="T15" t="T16" r="T17" b="T18"/>
                <a:pathLst>
                  <a:path w="13" h="37">
                    <a:moveTo>
                      <a:pt x="0" y="0"/>
                    </a:moveTo>
                    <a:lnTo>
                      <a:pt x="0" y="35"/>
                    </a:lnTo>
                    <a:lnTo>
                      <a:pt x="13" y="37"/>
                    </a:lnTo>
                    <a:lnTo>
                      <a:pt x="13" y="3"/>
                    </a:lnTo>
                    <a:lnTo>
                      <a:pt x="0" y="0"/>
                    </a:lnTo>
                    <a:close/>
                  </a:path>
                </a:pathLst>
              </a:custGeom>
              <a:solidFill>
                <a:srgbClr val="D18E00"/>
              </a:solidFill>
              <a:ln w="9525">
                <a:noFill/>
                <a:round/>
                <a:headEnd/>
                <a:tailEnd/>
              </a:ln>
            </p:spPr>
            <p:txBody>
              <a:bodyPr/>
              <a:lstStyle/>
              <a:p>
                <a:endParaRPr lang="en-US"/>
              </a:p>
            </p:txBody>
          </p:sp>
          <p:sp>
            <p:nvSpPr>
              <p:cNvPr id="107543" name="Freeform 162"/>
              <p:cNvSpPr>
                <a:spLocks/>
              </p:cNvSpPr>
              <p:nvPr/>
            </p:nvSpPr>
            <p:spPr bwMode="auto">
              <a:xfrm>
                <a:off x="3261" y="3469"/>
                <a:ext cx="6" cy="18"/>
              </a:xfrm>
              <a:custGeom>
                <a:avLst/>
                <a:gdLst>
                  <a:gd name="T0" fmla="*/ 0 w 13"/>
                  <a:gd name="T1" fmla="*/ 0 h 37"/>
                  <a:gd name="T2" fmla="*/ 0 w 13"/>
                  <a:gd name="T3" fmla="*/ 37 h 37"/>
                  <a:gd name="T4" fmla="*/ 13 w 13"/>
                  <a:gd name="T5" fmla="*/ 37 h 37"/>
                  <a:gd name="T6" fmla="*/ 11 w 13"/>
                  <a:gd name="T7" fmla="*/ 1 h 37"/>
                  <a:gd name="T8" fmla="*/ 0 w 13"/>
                  <a:gd name="T9" fmla="*/ 0 h 37"/>
                  <a:gd name="T10" fmla="*/ 0 60000 65536"/>
                  <a:gd name="T11" fmla="*/ 0 60000 65536"/>
                  <a:gd name="T12" fmla="*/ 0 60000 65536"/>
                  <a:gd name="T13" fmla="*/ 0 60000 65536"/>
                  <a:gd name="T14" fmla="*/ 0 60000 65536"/>
                  <a:gd name="T15" fmla="*/ 0 w 13"/>
                  <a:gd name="T16" fmla="*/ 0 h 37"/>
                  <a:gd name="T17" fmla="*/ 13 w 13"/>
                  <a:gd name="T18" fmla="*/ 37 h 37"/>
                </a:gdLst>
                <a:ahLst/>
                <a:cxnLst>
                  <a:cxn ang="T10">
                    <a:pos x="T0" y="T1"/>
                  </a:cxn>
                  <a:cxn ang="T11">
                    <a:pos x="T2" y="T3"/>
                  </a:cxn>
                  <a:cxn ang="T12">
                    <a:pos x="T4" y="T5"/>
                  </a:cxn>
                  <a:cxn ang="T13">
                    <a:pos x="T6" y="T7"/>
                  </a:cxn>
                  <a:cxn ang="T14">
                    <a:pos x="T8" y="T9"/>
                  </a:cxn>
                </a:cxnLst>
                <a:rect l="T15" t="T16" r="T17" b="T18"/>
                <a:pathLst>
                  <a:path w="13" h="37">
                    <a:moveTo>
                      <a:pt x="0" y="0"/>
                    </a:moveTo>
                    <a:lnTo>
                      <a:pt x="0" y="37"/>
                    </a:lnTo>
                    <a:lnTo>
                      <a:pt x="13" y="37"/>
                    </a:lnTo>
                    <a:lnTo>
                      <a:pt x="11" y="1"/>
                    </a:lnTo>
                    <a:lnTo>
                      <a:pt x="0" y="0"/>
                    </a:lnTo>
                    <a:close/>
                  </a:path>
                </a:pathLst>
              </a:custGeom>
              <a:solidFill>
                <a:srgbClr val="B76B05"/>
              </a:solidFill>
              <a:ln w="9525">
                <a:noFill/>
                <a:round/>
                <a:headEnd/>
                <a:tailEnd/>
              </a:ln>
            </p:spPr>
            <p:txBody>
              <a:bodyPr/>
              <a:lstStyle/>
              <a:p>
                <a:endParaRPr lang="en-US"/>
              </a:p>
            </p:txBody>
          </p:sp>
          <p:sp>
            <p:nvSpPr>
              <p:cNvPr id="107544" name="Freeform 163"/>
              <p:cNvSpPr>
                <a:spLocks/>
              </p:cNvSpPr>
              <p:nvPr/>
            </p:nvSpPr>
            <p:spPr bwMode="auto">
              <a:xfrm>
                <a:off x="3271" y="3467"/>
                <a:ext cx="7" cy="19"/>
              </a:xfrm>
              <a:custGeom>
                <a:avLst/>
                <a:gdLst>
                  <a:gd name="T0" fmla="*/ 0 w 14"/>
                  <a:gd name="T1" fmla="*/ 3 h 37"/>
                  <a:gd name="T2" fmla="*/ 0 w 14"/>
                  <a:gd name="T3" fmla="*/ 37 h 37"/>
                  <a:gd name="T4" fmla="*/ 14 w 14"/>
                  <a:gd name="T5" fmla="*/ 34 h 37"/>
                  <a:gd name="T6" fmla="*/ 14 w 14"/>
                  <a:gd name="T7" fmla="*/ 0 h 37"/>
                  <a:gd name="T8" fmla="*/ 0 w 14"/>
                  <a:gd name="T9" fmla="*/ 3 h 37"/>
                  <a:gd name="T10" fmla="*/ 0 60000 65536"/>
                  <a:gd name="T11" fmla="*/ 0 60000 65536"/>
                  <a:gd name="T12" fmla="*/ 0 60000 65536"/>
                  <a:gd name="T13" fmla="*/ 0 60000 65536"/>
                  <a:gd name="T14" fmla="*/ 0 60000 65536"/>
                  <a:gd name="T15" fmla="*/ 0 w 14"/>
                  <a:gd name="T16" fmla="*/ 0 h 37"/>
                  <a:gd name="T17" fmla="*/ 14 w 14"/>
                  <a:gd name="T18" fmla="*/ 37 h 37"/>
                </a:gdLst>
                <a:ahLst/>
                <a:cxnLst>
                  <a:cxn ang="T10">
                    <a:pos x="T0" y="T1"/>
                  </a:cxn>
                  <a:cxn ang="T11">
                    <a:pos x="T2" y="T3"/>
                  </a:cxn>
                  <a:cxn ang="T12">
                    <a:pos x="T4" y="T5"/>
                  </a:cxn>
                  <a:cxn ang="T13">
                    <a:pos x="T6" y="T7"/>
                  </a:cxn>
                  <a:cxn ang="T14">
                    <a:pos x="T8" y="T9"/>
                  </a:cxn>
                </a:cxnLst>
                <a:rect l="T15" t="T16" r="T17" b="T18"/>
                <a:pathLst>
                  <a:path w="14" h="37">
                    <a:moveTo>
                      <a:pt x="0" y="3"/>
                    </a:moveTo>
                    <a:lnTo>
                      <a:pt x="0" y="37"/>
                    </a:lnTo>
                    <a:lnTo>
                      <a:pt x="14" y="34"/>
                    </a:lnTo>
                    <a:lnTo>
                      <a:pt x="14" y="0"/>
                    </a:lnTo>
                    <a:lnTo>
                      <a:pt x="0" y="3"/>
                    </a:lnTo>
                    <a:close/>
                  </a:path>
                </a:pathLst>
              </a:custGeom>
              <a:solidFill>
                <a:srgbClr val="8C4400"/>
              </a:solidFill>
              <a:ln w="9525">
                <a:noFill/>
                <a:round/>
                <a:headEnd/>
                <a:tailEnd/>
              </a:ln>
            </p:spPr>
            <p:txBody>
              <a:bodyPr/>
              <a:lstStyle/>
              <a:p>
                <a:endParaRPr lang="en-US"/>
              </a:p>
            </p:txBody>
          </p:sp>
          <p:sp>
            <p:nvSpPr>
              <p:cNvPr id="107545" name="Freeform 164"/>
              <p:cNvSpPr>
                <a:spLocks/>
              </p:cNvSpPr>
              <p:nvPr/>
            </p:nvSpPr>
            <p:spPr bwMode="auto">
              <a:xfrm>
                <a:off x="3250" y="3488"/>
                <a:ext cx="18" cy="16"/>
              </a:xfrm>
              <a:custGeom>
                <a:avLst/>
                <a:gdLst>
                  <a:gd name="T0" fmla="*/ 0 w 37"/>
                  <a:gd name="T1" fmla="*/ 1 h 34"/>
                  <a:gd name="T2" fmla="*/ 5 w 37"/>
                  <a:gd name="T3" fmla="*/ 3 h 34"/>
                  <a:gd name="T4" fmla="*/ 9 w 37"/>
                  <a:gd name="T5" fmla="*/ 3 h 34"/>
                  <a:gd name="T6" fmla="*/ 14 w 37"/>
                  <a:gd name="T7" fmla="*/ 3 h 34"/>
                  <a:gd name="T8" fmla="*/ 18 w 37"/>
                  <a:gd name="T9" fmla="*/ 3 h 34"/>
                  <a:gd name="T10" fmla="*/ 23 w 37"/>
                  <a:gd name="T11" fmla="*/ 3 h 34"/>
                  <a:gd name="T12" fmla="*/ 28 w 37"/>
                  <a:gd name="T13" fmla="*/ 3 h 34"/>
                  <a:gd name="T14" fmla="*/ 32 w 37"/>
                  <a:gd name="T15" fmla="*/ 1 h 34"/>
                  <a:gd name="T16" fmla="*/ 37 w 37"/>
                  <a:gd name="T17" fmla="*/ 0 h 34"/>
                  <a:gd name="T18" fmla="*/ 37 w 37"/>
                  <a:gd name="T19" fmla="*/ 30 h 34"/>
                  <a:gd name="T20" fmla="*/ 32 w 37"/>
                  <a:gd name="T21" fmla="*/ 31 h 34"/>
                  <a:gd name="T22" fmla="*/ 28 w 37"/>
                  <a:gd name="T23" fmla="*/ 32 h 34"/>
                  <a:gd name="T24" fmla="*/ 23 w 37"/>
                  <a:gd name="T25" fmla="*/ 34 h 34"/>
                  <a:gd name="T26" fmla="*/ 18 w 37"/>
                  <a:gd name="T27" fmla="*/ 34 h 34"/>
                  <a:gd name="T28" fmla="*/ 14 w 37"/>
                  <a:gd name="T29" fmla="*/ 34 h 34"/>
                  <a:gd name="T30" fmla="*/ 9 w 37"/>
                  <a:gd name="T31" fmla="*/ 34 h 34"/>
                  <a:gd name="T32" fmla="*/ 5 w 37"/>
                  <a:gd name="T33" fmla="*/ 32 h 34"/>
                  <a:gd name="T34" fmla="*/ 0 w 37"/>
                  <a:gd name="T35" fmla="*/ 32 h 34"/>
                  <a:gd name="T36" fmla="*/ 0 w 37"/>
                  <a:gd name="T37" fmla="*/ 1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34"/>
                  <a:gd name="T59" fmla="*/ 37 w 37"/>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34">
                    <a:moveTo>
                      <a:pt x="0" y="1"/>
                    </a:moveTo>
                    <a:lnTo>
                      <a:pt x="5" y="3"/>
                    </a:lnTo>
                    <a:lnTo>
                      <a:pt x="9" y="3"/>
                    </a:lnTo>
                    <a:lnTo>
                      <a:pt x="14" y="3"/>
                    </a:lnTo>
                    <a:lnTo>
                      <a:pt x="18" y="3"/>
                    </a:lnTo>
                    <a:lnTo>
                      <a:pt x="23" y="3"/>
                    </a:lnTo>
                    <a:lnTo>
                      <a:pt x="28" y="3"/>
                    </a:lnTo>
                    <a:lnTo>
                      <a:pt x="32" y="1"/>
                    </a:lnTo>
                    <a:lnTo>
                      <a:pt x="37" y="0"/>
                    </a:lnTo>
                    <a:lnTo>
                      <a:pt x="37" y="30"/>
                    </a:lnTo>
                    <a:lnTo>
                      <a:pt x="32" y="31"/>
                    </a:lnTo>
                    <a:lnTo>
                      <a:pt x="28" y="32"/>
                    </a:lnTo>
                    <a:lnTo>
                      <a:pt x="23" y="34"/>
                    </a:lnTo>
                    <a:lnTo>
                      <a:pt x="18" y="34"/>
                    </a:lnTo>
                    <a:lnTo>
                      <a:pt x="14" y="34"/>
                    </a:lnTo>
                    <a:lnTo>
                      <a:pt x="9" y="34"/>
                    </a:lnTo>
                    <a:lnTo>
                      <a:pt x="5" y="32"/>
                    </a:lnTo>
                    <a:lnTo>
                      <a:pt x="0" y="32"/>
                    </a:lnTo>
                    <a:lnTo>
                      <a:pt x="0" y="1"/>
                    </a:lnTo>
                    <a:close/>
                  </a:path>
                </a:pathLst>
              </a:custGeom>
              <a:solidFill>
                <a:srgbClr val="8C4400"/>
              </a:solidFill>
              <a:ln w="9525">
                <a:noFill/>
                <a:round/>
                <a:headEnd/>
                <a:tailEnd/>
              </a:ln>
            </p:spPr>
            <p:txBody>
              <a:bodyPr/>
              <a:lstStyle/>
              <a:p>
                <a:endParaRPr lang="en-US"/>
              </a:p>
            </p:txBody>
          </p:sp>
          <p:sp>
            <p:nvSpPr>
              <p:cNvPr id="107546" name="Rectangle 165"/>
              <p:cNvSpPr>
                <a:spLocks noChangeArrowheads="1"/>
              </p:cNvSpPr>
              <p:nvPr/>
            </p:nvSpPr>
            <p:spPr bwMode="auto">
              <a:xfrm>
                <a:off x="3253" y="3490"/>
                <a:ext cx="13" cy="13"/>
              </a:xfrm>
              <a:prstGeom prst="rect">
                <a:avLst/>
              </a:prstGeom>
              <a:solidFill>
                <a:srgbClr val="B76B05"/>
              </a:solidFill>
              <a:ln w="9525">
                <a:noFill/>
                <a:miter lim="800000"/>
                <a:headEnd/>
                <a:tailEnd/>
              </a:ln>
            </p:spPr>
            <p:txBody>
              <a:bodyPr/>
              <a:lstStyle/>
              <a:p>
                <a:endParaRPr lang="en-US"/>
              </a:p>
            </p:txBody>
          </p:sp>
          <p:sp>
            <p:nvSpPr>
              <p:cNvPr id="107547" name="Freeform 166"/>
              <p:cNvSpPr>
                <a:spLocks/>
              </p:cNvSpPr>
              <p:nvPr/>
            </p:nvSpPr>
            <p:spPr bwMode="auto">
              <a:xfrm>
                <a:off x="3255" y="3490"/>
                <a:ext cx="9" cy="13"/>
              </a:xfrm>
              <a:custGeom>
                <a:avLst/>
                <a:gdLst>
                  <a:gd name="T0" fmla="*/ 0 w 19"/>
                  <a:gd name="T1" fmla="*/ 1 h 25"/>
                  <a:gd name="T2" fmla="*/ 0 w 19"/>
                  <a:gd name="T3" fmla="*/ 25 h 25"/>
                  <a:gd name="T4" fmla="*/ 19 w 19"/>
                  <a:gd name="T5" fmla="*/ 25 h 25"/>
                  <a:gd name="T6" fmla="*/ 18 w 19"/>
                  <a:gd name="T7" fmla="*/ 0 h 25"/>
                  <a:gd name="T8" fmla="*/ 0 w 19"/>
                  <a:gd name="T9" fmla="*/ 1 h 25"/>
                  <a:gd name="T10" fmla="*/ 0 60000 65536"/>
                  <a:gd name="T11" fmla="*/ 0 60000 65536"/>
                  <a:gd name="T12" fmla="*/ 0 60000 65536"/>
                  <a:gd name="T13" fmla="*/ 0 60000 65536"/>
                  <a:gd name="T14" fmla="*/ 0 60000 65536"/>
                  <a:gd name="T15" fmla="*/ 0 w 19"/>
                  <a:gd name="T16" fmla="*/ 0 h 25"/>
                  <a:gd name="T17" fmla="*/ 19 w 19"/>
                  <a:gd name="T18" fmla="*/ 25 h 25"/>
                </a:gdLst>
                <a:ahLst/>
                <a:cxnLst>
                  <a:cxn ang="T10">
                    <a:pos x="T0" y="T1"/>
                  </a:cxn>
                  <a:cxn ang="T11">
                    <a:pos x="T2" y="T3"/>
                  </a:cxn>
                  <a:cxn ang="T12">
                    <a:pos x="T4" y="T5"/>
                  </a:cxn>
                  <a:cxn ang="T13">
                    <a:pos x="T6" y="T7"/>
                  </a:cxn>
                  <a:cxn ang="T14">
                    <a:pos x="T8" y="T9"/>
                  </a:cxn>
                </a:cxnLst>
                <a:rect l="T15" t="T16" r="T17" b="T18"/>
                <a:pathLst>
                  <a:path w="19" h="25">
                    <a:moveTo>
                      <a:pt x="0" y="1"/>
                    </a:moveTo>
                    <a:lnTo>
                      <a:pt x="0" y="25"/>
                    </a:lnTo>
                    <a:lnTo>
                      <a:pt x="19" y="25"/>
                    </a:lnTo>
                    <a:lnTo>
                      <a:pt x="18" y="0"/>
                    </a:lnTo>
                    <a:lnTo>
                      <a:pt x="0" y="1"/>
                    </a:lnTo>
                    <a:close/>
                  </a:path>
                </a:pathLst>
              </a:custGeom>
              <a:solidFill>
                <a:srgbClr val="D18E00"/>
              </a:solidFill>
              <a:ln w="9525">
                <a:noFill/>
                <a:round/>
                <a:headEnd/>
                <a:tailEnd/>
              </a:ln>
            </p:spPr>
            <p:txBody>
              <a:bodyPr/>
              <a:lstStyle/>
              <a:p>
                <a:endParaRPr lang="en-US"/>
              </a:p>
            </p:txBody>
          </p:sp>
          <p:sp>
            <p:nvSpPr>
              <p:cNvPr id="107548" name="Rectangle 167"/>
              <p:cNvSpPr>
                <a:spLocks noChangeArrowheads="1"/>
              </p:cNvSpPr>
              <p:nvPr/>
            </p:nvSpPr>
            <p:spPr bwMode="auto">
              <a:xfrm>
                <a:off x="3257" y="3490"/>
                <a:ext cx="4" cy="13"/>
              </a:xfrm>
              <a:prstGeom prst="rect">
                <a:avLst/>
              </a:prstGeom>
              <a:solidFill>
                <a:srgbClr val="FFC900"/>
              </a:solidFill>
              <a:ln w="9525">
                <a:noFill/>
                <a:miter lim="800000"/>
                <a:headEnd/>
                <a:tailEnd/>
              </a:ln>
            </p:spPr>
            <p:txBody>
              <a:bodyPr/>
              <a:lstStyle/>
              <a:p>
                <a:endParaRPr lang="en-US"/>
              </a:p>
            </p:txBody>
          </p:sp>
          <p:sp>
            <p:nvSpPr>
              <p:cNvPr id="107549" name="Rectangle 168"/>
              <p:cNvSpPr>
                <a:spLocks noChangeArrowheads="1"/>
              </p:cNvSpPr>
              <p:nvPr/>
            </p:nvSpPr>
            <p:spPr bwMode="auto">
              <a:xfrm>
                <a:off x="3154" y="3557"/>
                <a:ext cx="52" cy="5"/>
              </a:xfrm>
              <a:prstGeom prst="rect">
                <a:avLst/>
              </a:prstGeom>
              <a:solidFill>
                <a:srgbClr val="00335B"/>
              </a:solidFill>
              <a:ln w="9525">
                <a:noFill/>
                <a:miter lim="800000"/>
                <a:headEnd/>
                <a:tailEnd/>
              </a:ln>
            </p:spPr>
            <p:txBody>
              <a:bodyPr/>
              <a:lstStyle/>
              <a:p>
                <a:endParaRPr lang="en-US"/>
              </a:p>
            </p:txBody>
          </p:sp>
          <p:sp>
            <p:nvSpPr>
              <p:cNvPr id="107550" name="Rectangle 169"/>
              <p:cNvSpPr>
                <a:spLocks noChangeArrowheads="1"/>
              </p:cNvSpPr>
              <p:nvPr/>
            </p:nvSpPr>
            <p:spPr bwMode="auto">
              <a:xfrm>
                <a:off x="3217" y="3557"/>
                <a:ext cx="63" cy="5"/>
              </a:xfrm>
              <a:prstGeom prst="rect">
                <a:avLst/>
              </a:prstGeom>
              <a:solidFill>
                <a:srgbClr val="00335B"/>
              </a:solidFill>
              <a:ln w="9525">
                <a:noFill/>
                <a:miter lim="800000"/>
                <a:headEnd/>
                <a:tailEnd/>
              </a:ln>
            </p:spPr>
            <p:txBody>
              <a:bodyPr/>
              <a:lstStyle/>
              <a:p>
                <a:endParaRPr lang="en-US"/>
              </a:p>
            </p:txBody>
          </p:sp>
          <p:sp>
            <p:nvSpPr>
              <p:cNvPr id="107551" name="Rectangle 170"/>
              <p:cNvSpPr>
                <a:spLocks noChangeArrowheads="1"/>
              </p:cNvSpPr>
              <p:nvPr/>
            </p:nvSpPr>
            <p:spPr bwMode="auto">
              <a:xfrm>
                <a:off x="3154" y="3569"/>
                <a:ext cx="52" cy="6"/>
              </a:xfrm>
              <a:prstGeom prst="rect">
                <a:avLst/>
              </a:prstGeom>
              <a:solidFill>
                <a:srgbClr val="00335B"/>
              </a:solidFill>
              <a:ln w="9525">
                <a:noFill/>
                <a:miter lim="800000"/>
                <a:headEnd/>
                <a:tailEnd/>
              </a:ln>
            </p:spPr>
            <p:txBody>
              <a:bodyPr/>
              <a:lstStyle/>
              <a:p>
                <a:endParaRPr lang="en-US"/>
              </a:p>
            </p:txBody>
          </p:sp>
          <p:sp>
            <p:nvSpPr>
              <p:cNvPr id="107552" name="Rectangle 171"/>
              <p:cNvSpPr>
                <a:spLocks noChangeArrowheads="1"/>
              </p:cNvSpPr>
              <p:nvPr/>
            </p:nvSpPr>
            <p:spPr bwMode="auto">
              <a:xfrm>
                <a:off x="3154" y="3583"/>
                <a:ext cx="52" cy="5"/>
              </a:xfrm>
              <a:prstGeom prst="rect">
                <a:avLst/>
              </a:prstGeom>
              <a:solidFill>
                <a:srgbClr val="00335B"/>
              </a:solidFill>
              <a:ln w="9525">
                <a:noFill/>
                <a:miter lim="800000"/>
                <a:headEnd/>
                <a:tailEnd/>
              </a:ln>
            </p:spPr>
            <p:txBody>
              <a:bodyPr/>
              <a:lstStyle/>
              <a:p>
                <a:endParaRPr lang="en-US"/>
              </a:p>
            </p:txBody>
          </p:sp>
          <p:sp>
            <p:nvSpPr>
              <p:cNvPr id="107553" name="Rectangle 172"/>
              <p:cNvSpPr>
                <a:spLocks noChangeArrowheads="1"/>
              </p:cNvSpPr>
              <p:nvPr/>
            </p:nvSpPr>
            <p:spPr bwMode="auto">
              <a:xfrm>
                <a:off x="3154" y="3597"/>
                <a:ext cx="52" cy="5"/>
              </a:xfrm>
              <a:prstGeom prst="rect">
                <a:avLst/>
              </a:prstGeom>
              <a:solidFill>
                <a:srgbClr val="00335B"/>
              </a:solidFill>
              <a:ln w="9525">
                <a:noFill/>
                <a:miter lim="800000"/>
                <a:headEnd/>
                <a:tailEnd/>
              </a:ln>
            </p:spPr>
            <p:txBody>
              <a:bodyPr/>
              <a:lstStyle/>
              <a:p>
                <a:endParaRPr lang="en-US"/>
              </a:p>
            </p:txBody>
          </p:sp>
          <p:sp>
            <p:nvSpPr>
              <p:cNvPr id="107554" name="Rectangle 173"/>
              <p:cNvSpPr>
                <a:spLocks noChangeArrowheads="1"/>
              </p:cNvSpPr>
              <p:nvPr/>
            </p:nvSpPr>
            <p:spPr bwMode="auto">
              <a:xfrm>
                <a:off x="3154" y="3609"/>
                <a:ext cx="52" cy="5"/>
              </a:xfrm>
              <a:prstGeom prst="rect">
                <a:avLst/>
              </a:prstGeom>
              <a:solidFill>
                <a:srgbClr val="00335B"/>
              </a:solidFill>
              <a:ln w="9525">
                <a:noFill/>
                <a:miter lim="800000"/>
                <a:headEnd/>
                <a:tailEnd/>
              </a:ln>
            </p:spPr>
            <p:txBody>
              <a:bodyPr/>
              <a:lstStyle/>
              <a:p>
                <a:endParaRPr lang="en-US"/>
              </a:p>
            </p:txBody>
          </p:sp>
          <p:sp>
            <p:nvSpPr>
              <p:cNvPr id="107555" name="Rectangle 174"/>
              <p:cNvSpPr>
                <a:spLocks noChangeArrowheads="1"/>
              </p:cNvSpPr>
              <p:nvPr/>
            </p:nvSpPr>
            <p:spPr bwMode="auto">
              <a:xfrm>
                <a:off x="3154" y="3622"/>
                <a:ext cx="52" cy="6"/>
              </a:xfrm>
              <a:prstGeom prst="rect">
                <a:avLst/>
              </a:prstGeom>
              <a:solidFill>
                <a:srgbClr val="00335B"/>
              </a:solidFill>
              <a:ln w="9525">
                <a:noFill/>
                <a:miter lim="800000"/>
                <a:headEnd/>
                <a:tailEnd/>
              </a:ln>
            </p:spPr>
            <p:txBody>
              <a:bodyPr/>
              <a:lstStyle/>
              <a:p>
                <a:endParaRPr lang="en-US"/>
              </a:p>
            </p:txBody>
          </p:sp>
          <p:sp>
            <p:nvSpPr>
              <p:cNvPr id="107556" name="Rectangle 175"/>
              <p:cNvSpPr>
                <a:spLocks noChangeArrowheads="1"/>
              </p:cNvSpPr>
              <p:nvPr/>
            </p:nvSpPr>
            <p:spPr bwMode="auto">
              <a:xfrm>
                <a:off x="3154" y="3635"/>
                <a:ext cx="52" cy="5"/>
              </a:xfrm>
              <a:prstGeom prst="rect">
                <a:avLst/>
              </a:prstGeom>
              <a:solidFill>
                <a:srgbClr val="00335B"/>
              </a:solidFill>
              <a:ln w="9525">
                <a:noFill/>
                <a:miter lim="800000"/>
                <a:headEnd/>
                <a:tailEnd/>
              </a:ln>
            </p:spPr>
            <p:txBody>
              <a:bodyPr/>
              <a:lstStyle/>
              <a:p>
                <a:endParaRPr lang="en-US"/>
              </a:p>
            </p:txBody>
          </p:sp>
          <p:sp>
            <p:nvSpPr>
              <p:cNvPr id="107557" name="Rectangle 176"/>
              <p:cNvSpPr>
                <a:spLocks noChangeArrowheads="1"/>
              </p:cNvSpPr>
              <p:nvPr/>
            </p:nvSpPr>
            <p:spPr bwMode="auto">
              <a:xfrm>
                <a:off x="3154" y="3649"/>
                <a:ext cx="52" cy="5"/>
              </a:xfrm>
              <a:prstGeom prst="rect">
                <a:avLst/>
              </a:prstGeom>
              <a:solidFill>
                <a:srgbClr val="00335B"/>
              </a:solidFill>
              <a:ln w="9525">
                <a:noFill/>
                <a:miter lim="800000"/>
                <a:headEnd/>
                <a:tailEnd/>
              </a:ln>
            </p:spPr>
            <p:txBody>
              <a:bodyPr/>
              <a:lstStyle/>
              <a:p>
                <a:endParaRPr lang="en-US"/>
              </a:p>
            </p:txBody>
          </p:sp>
          <p:sp>
            <p:nvSpPr>
              <p:cNvPr id="107558" name="Rectangle 177"/>
              <p:cNvSpPr>
                <a:spLocks noChangeArrowheads="1"/>
              </p:cNvSpPr>
              <p:nvPr/>
            </p:nvSpPr>
            <p:spPr bwMode="auto">
              <a:xfrm>
                <a:off x="3154" y="3664"/>
                <a:ext cx="52" cy="5"/>
              </a:xfrm>
              <a:prstGeom prst="rect">
                <a:avLst/>
              </a:prstGeom>
              <a:solidFill>
                <a:srgbClr val="00335B"/>
              </a:solidFill>
              <a:ln w="9525">
                <a:noFill/>
                <a:miter lim="800000"/>
                <a:headEnd/>
                <a:tailEnd/>
              </a:ln>
            </p:spPr>
            <p:txBody>
              <a:bodyPr/>
              <a:lstStyle/>
              <a:p>
                <a:endParaRPr lang="en-US"/>
              </a:p>
            </p:txBody>
          </p:sp>
          <p:sp>
            <p:nvSpPr>
              <p:cNvPr id="107559" name="Freeform 178"/>
              <p:cNvSpPr>
                <a:spLocks/>
              </p:cNvSpPr>
              <p:nvPr/>
            </p:nvSpPr>
            <p:spPr bwMode="auto">
              <a:xfrm>
                <a:off x="3217" y="3572"/>
                <a:ext cx="65" cy="9"/>
              </a:xfrm>
              <a:custGeom>
                <a:avLst/>
                <a:gdLst>
                  <a:gd name="T0" fmla="*/ 3 w 129"/>
                  <a:gd name="T1" fmla="*/ 0 h 17"/>
                  <a:gd name="T2" fmla="*/ 99 w 129"/>
                  <a:gd name="T3" fmla="*/ 2 h 17"/>
                  <a:gd name="T4" fmla="*/ 115 w 129"/>
                  <a:gd name="T5" fmla="*/ 4 h 17"/>
                  <a:gd name="T6" fmla="*/ 129 w 129"/>
                  <a:gd name="T7" fmla="*/ 9 h 17"/>
                  <a:gd name="T8" fmla="*/ 128 w 129"/>
                  <a:gd name="T9" fmla="*/ 17 h 17"/>
                  <a:gd name="T10" fmla="*/ 98 w 129"/>
                  <a:gd name="T11" fmla="*/ 9 h 17"/>
                  <a:gd name="T12" fmla="*/ 0 w 129"/>
                  <a:gd name="T13" fmla="*/ 6 h 17"/>
                  <a:gd name="T14" fmla="*/ 3 w 129"/>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129"/>
                  <a:gd name="T25" fmla="*/ 0 h 17"/>
                  <a:gd name="T26" fmla="*/ 129 w 12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 h="17">
                    <a:moveTo>
                      <a:pt x="3" y="0"/>
                    </a:moveTo>
                    <a:lnTo>
                      <a:pt x="99" y="2"/>
                    </a:lnTo>
                    <a:lnTo>
                      <a:pt x="115" y="4"/>
                    </a:lnTo>
                    <a:lnTo>
                      <a:pt x="129" y="9"/>
                    </a:lnTo>
                    <a:lnTo>
                      <a:pt x="128" y="17"/>
                    </a:lnTo>
                    <a:lnTo>
                      <a:pt x="98" y="9"/>
                    </a:lnTo>
                    <a:lnTo>
                      <a:pt x="0" y="6"/>
                    </a:lnTo>
                    <a:lnTo>
                      <a:pt x="3" y="0"/>
                    </a:lnTo>
                    <a:close/>
                  </a:path>
                </a:pathLst>
              </a:custGeom>
              <a:solidFill>
                <a:srgbClr val="00335B"/>
              </a:solidFill>
              <a:ln w="9525">
                <a:noFill/>
                <a:round/>
                <a:headEnd/>
                <a:tailEnd/>
              </a:ln>
            </p:spPr>
            <p:txBody>
              <a:bodyPr/>
              <a:lstStyle/>
              <a:p>
                <a:endParaRPr lang="en-US"/>
              </a:p>
            </p:txBody>
          </p:sp>
          <p:sp>
            <p:nvSpPr>
              <p:cNvPr id="107560" name="Freeform 179"/>
              <p:cNvSpPr>
                <a:spLocks/>
              </p:cNvSpPr>
              <p:nvPr/>
            </p:nvSpPr>
            <p:spPr bwMode="auto">
              <a:xfrm>
                <a:off x="3217" y="3587"/>
                <a:ext cx="65" cy="11"/>
              </a:xfrm>
              <a:custGeom>
                <a:avLst/>
                <a:gdLst>
                  <a:gd name="T0" fmla="*/ 3 w 130"/>
                  <a:gd name="T1" fmla="*/ 0 h 23"/>
                  <a:gd name="T2" fmla="*/ 99 w 130"/>
                  <a:gd name="T3" fmla="*/ 3 h 23"/>
                  <a:gd name="T4" fmla="*/ 117 w 130"/>
                  <a:gd name="T5" fmla="*/ 7 h 23"/>
                  <a:gd name="T6" fmla="*/ 130 w 130"/>
                  <a:gd name="T7" fmla="*/ 15 h 23"/>
                  <a:gd name="T8" fmla="*/ 129 w 130"/>
                  <a:gd name="T9" fmla="*/ 23 h 23"/>
                  <a:gd name="T10" fmla="*/ 98 w 130"/>
                  <a:gd name="T11" fmla="*/ 10 h 23"/>
                  <a:gd name="T12" fmla="*/ 0 w 130"/>
                  <a:gd name="T13" fmla="*/ 8 h 23"/>
                  <a:gd name="T14" fmla="*/ 3 w 130"/>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3"/>
                  <a:gd name="T26" fmla="*/ 130 w 1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3">
                    <a:moveTo>
                      <a:pt x="3" y="0"/>
                    </a:moveTo>
                    <a:lnTo>
                      <a:pt x="99" y="3"/>
                    </a:lnTo>
                    <a:lnTo>
                      <a:pt x="117" y="7"/>
                    </a:lnTo>
                    <a:lnTo>
                      <a:pt x="130" y="15"/>
                    </a:lnTo>
                    <a:lnTo>
                      <a:pt x="129" y="23"/>
                    </a:lnTo>
                    <a:lnTo>
                      <a:pt x="98" y="10"/>
                    </a:lnTo>
                    <a:lnTo>
                      <a:pt x="0" y="8"/>
                    </a:lnTo>
                    <a:lnTo>
                      <a:pt x="3" y="0"/>
                    </a:lnTo>
                    <a:close/>
                  </a:path>
                </a:pathLst>
              </a:custGeom>
              <a:solidFill>
                <a:srgbClr val="00335B"/>
              </a:solidFill>
              <a:ln w="9525">
                <a:noFill/>
                <a:round/>
                <a:headEnd/>
                <a:tailEnd/>
              </a:ln>
            </p:spPr>
            <p:txBody>
              <a:bodyPr/>
              <a:lstStyle/>
              <a:p>
                <a:endParaRPr lang="en-US"/>
              </a:p>
            </p:txBody>
          </p:sp>
          <p:sp>
            <p:nvSpPr>
              <p:cNvPr id="107561" name="Freeform 180"/>
              <p:cNvSpPr>
                <a:spLocks/>
              </p:cNvSpPr>
              <p:nvPr/>
            </p:nvSpPr>
            <p:spPr bwMode="auto">
              <a:xfrm>
                <a:off x="3217" y="3599"/>
                <a:ext cx="65" cy="11"/>
              </a:xfrm>
              <a:custGeom>
                <a:avLst/>
                <a:gdLst>
                  <a:gd name="T0" fmla="*/ 3 w 130"/>
                  <a:gd name="T1" fmla="*/ 0 h 23"/>
                  <a:gd name="T2" fmla="*/ 99 w 130"/>
                  <a:gd name="T3" fmla="*/ 2 h 23"/>
                  <a:gd name="T4" fmla="*/ 117 w 130"/>
                  <a:gd name="T5" fmla="*/ 6 h 23"/>
                  <a:gd name="T6" fmla="*/ 130 w 130"/>
                  <a:gd name="T7" fmla="*/ 14 h 23"/>
                  <a:gd name="T8" fmla="*/ 129 w 130"/>
                  <a:gd name="T9" fmla="*/ 23 h 23"/>
                  <a:gd name="T10" fmla="*/ 98 w 130"/>
                  <a:gd name="T11" fmla="*/ 10 h 23"/>
                  <a:gd name="T12" fmla="*/ 0 w 130"/>
                  <a:gd name="T13" fmla="*/ 8 h 23"/>
                  <a:gd name="T14" fmla="*/ 3 w 130"/>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3"/>
                  <a:gd name="T26" fmla="*/ 130 w 1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3">
                    <a:moveTo>
                      <a:pt x="3" y="0"/>
                    </a:moveTo>
                    <a:lnTo>
                      <a:pt x="99" y="2"/>
                    </a:lnTo>
                    <a:lnTo>
                      <a:pt x="117" y="6"/>
                    </a:lnTo>
                    <a:lnTo>
                      <a:pt x="130" y="14"/>
                    </a:lnTo>
                    <a:lnTo>
                      <a:pt x="129" y="23"/>
                    </a:lnTo>
                    <a:lnTo>
                      <a:pt x="98" y="10"/>
                    </a:lnTo>
                    <a:lnTo>
                      <a:pt x="0" y="8"/>
                    </a:lnTo>
                    <a:lnTo>
                      <a:pt x="3" y="0"/>
                    </a:lnTo>
                    <a:close/>
                  </a:path>
                </a:pathLst>
              </a:custGeom>
              <a:solidFill>
                <a:srgbClr val="00335B"/>
              </a:solidFill>
              <a:ln w="9525">
                <a:noFill/>
                <a:round/>
                <a:headEnd/>
                <a:tailEnd/>
              </a:ln>
            </p:spPr>
            <p:txBody>
              <a:bodyPr/>
              <a:lstStyle/>
              <a:p>
                <a:endParaRPr lang="en-US"/>
              </a:p>
            </p:txBody>
          </p:sp>
          <p:sp>
            <p:nvSpPr>
              <p:cNvPr id="107562" name="Freeform 181"/>
              <p:cNvSpPr>
                <a:spLocks/>
              </p:cNvSpPr>
              <p:nvPr/>
            </p:nvSpPr>
            <p:spPr bwMode="auto">
              <a:xfrm>
                <a:off x="3217" y="3610"/>
                <a:ext cx="65" cy="11"/>
              </a:xfrm>
              <a:custGeom>
                <a:avLst/>
                <a:gdLst>
                  <a:gd name="T0" fmla="*/ 3 w 130"/>
                  <a:gd name="T1" fmla="*/ 0 h 23"/>
                  <a:gd name="T2" fmla="*/ 99 w 130"/>
                  <a:gd name="T3" fmla="*/ 4 h 23"/>
                  <a:gd name="T4" fmla="*/ 117 w 130"/>
                  <a:gd name="T5" fmla="*/ 8 h 23"/>
                  <a:gd name="T6" fmla="*/ 130 w 130"/>
                  <a:gd name="T7" fmla="*/ 17 h 23"/>
                  <a:gd name="T8" fmla="*/ 129 w 130"/>
                  <a:gd name="T9" fmla="*/ 23 h 23"/>
                  <a:gd name="T10" fmla="*/ 98 w 130"/>
                  <a:gd name="T11" fmla="*/ 11 h 23"/>
                  <a:gd name="T12" fmla="*/ 0 w 130"/>
                  <a:gd name="T13" fmla="*/ 8 h 23"/>
                  <a:gd name="T14" fmla="*/ 3 w 130"/>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3"/>
                  <a:gd name="T26" fmla="*/ 130 w 1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3">
                    <a:moveTo>
                      <a:pt x="3" y="0"/>
                    </a:moveTo>
                    <a:lnTo>
                      <a:pt x="99" y="4"/>
                    </a:lnTo>
                    <a:lnTo>
                      <a:pt x="117" y="8"/>
                    </a:lnTo>
                    <a:lnTo>
                      <a:pt x="130" y="17"/>
                    </a:lnTo>
                    <a:lnTo>
                      <a:pt x="129" y="23"/>
                    </a:lnTo>
                    <a:lnTo>
                      <a:pt x="98" y="11"/>
                    </a:lnTo>
                    <a:lnTo>
                      <a:pt x="0" y="8"/>
                    </a:lnTo>
                    <a:lnTo>
                      <a:pt x="3" y="0"/>
                    </a:lnTo>
                    <a:close/>
                  </a:path>
                </a:pathLst>
              </a:custGeom>
              <a:solidFill>
                <a:srgbClr val="00335B"/>
              </a:solidFill>
              <a:ln w="9525">
                <a:noFill/>
                <a:round/>
                <a:headEnd/>
                <a:tailEnd/>
              </a:ln>
            </p:spPr>
            <p:txBody>
              <a:bodyPr/>
              <a:lstStyle/>
              <a:p>
                <a:endParaRPr lang="en-US"/>
              </a:p>
            </p:txBody>
          </p:sp>
          <p:sp>
            <p:nvSpPr>
              <p:cNvPr id="107563" name="Freeform 182"/>
              <p:cNvSpPr>
                <a:spLocks/>
              </p:cNvSpPr>
              <p:nvPr/>
            </p:nvSpPr>
            <p:spPr bwMode="auto">
              <a:xfrm>
                <a:off x="3217" y="3623"/>
                <a:ext cx="65" cy="11"/>
              </a:xfrm>
              <a:custGeom>
                <a:avLst/>
                <a:gdLst>
                  <a:gd name="T0" fmla="*/ 3 w 130"/>
                  <a:gd name="T1" fmla="*/ 0 h 23"/>
                  <a:gd name="T2" fmla="*/ 99 w 130"/>
                  <a:gd name="T3" fmla="*/ 2 h 23"/>
                  <a:gd name="T4" fmla="*/ 117 w 130"/>
                  <a:gd name="T5" fmla="*/ 7 h 23"/>
                  <a:gd name="T6" fmla="*/ 130 w 130"/>
                  <a:gd name="T7" fmla="*/ 15 h 23"/>
                  <a:gd name="T8" fmla="*/ 129 w 130"/>
                  <a:gd name="T9" fmla="*/ 23 h 23"/>
                  <a:gd name="T10" fmla="*/ 98 w 130"/>
                  <a:gd name="T11" fmla="*/ 9 h 23"/>
                  <a:gd name="T12" fmla="*/ 0 w 130"/>
                  <a:gd name="T13" fmla="*/ 8 h 23"/>
                  <a:gd name="T14" fmla="*/ 3 w 130"/>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3"/>
                  <a:gd name="T26" fmla="*/ 130 w 1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3">
                    <a:moveTo>
                      <a:pt x="3" y="0"/>
                    </a:moveTo>
                    <a:lnTo>
                      <a:pt x="99" y="2"/>
                    </a:lnTo>
                    <a:lnTo>
                      <a:pt x="117" y="7"/>
                    </a:lnTo>
                    <a:lnTo>
                      <a:pt x="130" y="15"/>
                    </a:lnTo>
                    <a:lnTo>
                      <a:pt x="129" y="23"/>
                    </a:lnTo>
                    <a:lnTo>
                      <a:pt x="98" y="9"/>
                    </a:lnTo>
                    <a:lnTo>
                      <a:pt x="0" y="8"/>
                    </a:lnTo>
                    <a:lnTo>
                      <a:pt x="3" y="0"/>
                    </a:lnTo>
                    <a:close/>
                  </a:path>
                </a:pathLst>
              </a:custGeom>
              <a:solidFill>
                <a:srgbClr val="00335B"/>
              </a:solidFill>
              <a:ln w="9525">
                <a:noFill/>
                <a:round/>
                <a:headEnd/>
                <a:tailEnd/>
              </a:ln>
            </p:spPr>
            <p:txBody>
              <a:bodyPr/>
              <a:lstStyle/>
              <a:p>
                <a:endParaRPr lang="en-US"/>
              </a:p>
            </p:txBody>
          </p:sp>
          <p:sp>
            <p:nvSpPr>
              <p:cNvPr id="107564" name="Freeform 183"/>
              <p:cNvSpPr>
                <a:spLocks/>
              </p:cNvSpPr>
              <p:nvPr/>
            </p:nvSpPr>
            <p:spPr bwMode="auto">
              <a:xfrm>
                <a:off x="3217" y="3636"/>
                <a:ext cx="65" cy="11"/>
              </a:xfrm>
              <a:custGeom>
                <a:avLst/>
                <a:gdLst>
                  <a:gd name="T0" fmla="*/ 3 w 130"/>
                  <a:gd name="T1" fmla="*/ 0 h 23"/>
                  <a:gd name="T2" fmla="*/ 99 w 130"/>
                  <a:gd name="T3" fmla="*/ 4 h 23"/>
                  <a:gd name="T4" fmla="*/ 117 w 130"/>
                  <a:gd name="T5" fmla="*/ 8 h 23"/>
                  <a:gd name="T6" fmla="*/ 130 w 130"/>
                  <a:gd name="T7" fmla="*/ 16 h 23"/>
                  <a:gd name="T8" fmla="*/ 129 w 130"/>
                  <a:gd name="T9" fmla="*/ 23 h 23"/>
                  <a:gd name="T10" fmla="*/ 98 w 130"/>
                  <a:gd name="T11" fmla="*/ 11 h 23"/>
                  <a:gd name="T12" fmla="*/ 0 w 130"/>
                  <a:gd name="T13" fmla="*/ 8 h 23"/>
                  <a:gd name="T14" fmla="*/ 3 w 130"/>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3"/>
                  <a:gd name="T26" fmla="*/ 130 w 1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3">
                    <a:moveTo>
                      <a:pt x="3" y="0"/>
                    </a:moveTo>
                    <a:lnTo>
                      <a:pt x="99" y="4"/>
                    </a:lnTo>
                    <a:lnTo>
                      <a:pt x="117" y="8"/>
                    </a:lnTo>
                    <a:lnTo>
                      <a:pt x="130" y="16"/>
                    </a:lnTo>
                    <a:lnTo>
                      <a:pt x="129" y="23"/>
                    </a:lnTo>
                    <a:lnTo>
                      <a:pt x="98" y="11"/>
                    </a:lnTo>
                    <a:lnTo>
                      <a:pt x="0" y="8"/>
                    </a:lnTo>
                    <a:lnTo>
                      <a:pt x="3" y="0"/>
                    </a:lnTo>
                    <a:close/>
                  </a:path>
                </a:pathLst>
              </a:custGeom>
              <a:solidFill>
                <a:srgbClr val="00335B"/>
              </a:solidFill>
              <a:ln w="9525">
                <a:noFill/>
                <a:round/>
                <a:headEnd/>
                <a:tailEnd/>
              </a:ln>
            </p:spPr>
            <p:txBody>
              <a:bodyPr/>
              <a:lstStyle/>
              <a:p>
                <a:endParaRPr lang="en-US"/>
              </a:p>
            </p:txBody>
          </p:sp>
          <p:sp>
            <p:nvSpPr>
              <p:cNvPr id="107565" name="Freeform 184"/>
              <p:cNvSpPr>
                <a:spLocks/>
              </p:cNvSpPr>
              <p:nvPr/>
            </p:nvSpPr>
            <p:spPr bwMode="auto">
              <a:xfrm>
                <a:off x="3217" y="3651"/>
                <a:ext cx="65" cy="11"/>
              </a:xfrm>
              <a:custGeom>
                <a:avLst/>
                <a:gdLst>
                  <a:gd name="T0" fmla="*/ 3 w 130"/>
                  <a:gd name="T1" fmla="*/ 0 h 23"/>
                  <a:gd name="T2" fmla="*/ 99 w 130"/>
                  <a:gd name="T3" fmla="*/ 2 h 23"/>
                  <a:gd name="T4" fmla="*/ 117 w 130"/>
                  <a:gd name="T5" fmla="*/ 7 h 23"/>
                  <a:gd name="T6" fmla="*/ 130 w 130"/>
                  <a:gd name="T7" fmla="*/ 15 h 23"/>
                  <a:gd name="T8" fmla="*/ 129 w 130"/>
                  <a:gd name="T9" fmla="*/ 23 h 23"/>
                  <a:gd name="T10" fmla="*/ 98 w 130"/>
                  <a:gd name="T11" fmla="*/ 9 h 23"/>
                  <a:gd name="T12" fmla="*/ 0 w 130"/>
                  <a:gd name="T13" fmla="*/ 8 h 23"/>
                  <a:gd name="T14" fmla="*/ 3 w 130"/>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3"/>
                  <a:gd name="T26" fmla="*/ 130 w 1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3">
                    <a:moveTo>
                      <a:pt x="3" y="0"/>
                    </a:moveTo>
                    <a:lnTo>
                      <a:pt x="99" y="2"/>
                    </a:lnTo>
                    <a:lnTo>
                      <a:pt x="117" y="7"/>
                    </a:lnTo>
                    <a:lnTo>
                      <a:pt x="130" y="15"/>
                    </a:lnTo>
                    <a:lnTo>
                      <a:pt x="129" y="23"/>
                    </a:lnTo>
                    <a:lnTo>
                      <a:pt x="98" y="9"/>
                    </a:lnTo>
                    <a:lnTo>
                      <a:pt x="0" y="8"/>
                    </a:lnTo>
                    <a:lnTo>
                      <a:pt x="3" y="0"/>
                    </a:lnTo>
                    <a:close/>
                  </a:path>
                </a:pathLst>
              </a:custGeom>
              <a:solidFill>
                <a:srgbClr val="00335B"/>
              </a:solidFill>
              <a:ln w="9525">
                <a:noFill/>
                <a:round/>
                <a:headEnd/>
                <a:tailEnd/>
              </a:ln>
            </p:spPr>
            <p:txBody>
              <a:bodyPr/>
              <a:lstStyle/>
              <a:p>
                <a:endParaRPr lang="en-US"/>
              </a:p>
            </p:txBody>
          </p:sp>
          <p:sp>
            <p:nvSpPr>
              <p:cNvPr id="107566" name="Freeform 185"/>
              <p:cNvSpPr>
                <a:spLocks/>
              </p:cNvSpPr>
              <p:nvPr/>
            </p:nvSpPr>
            <p:spPr bwMode="auto">
              <a:xfrm>
                <a:off x="3217" y="3664"/>
                <a:ext cx="65" cy="12"/>
              </a:xfrm>
              <a:custGeom>
                <a:avLst/>
                <a:gdLst>
                  <a:gd name="T0" fmla="*/ 3 w 130"/>
                  <a:gd name="T1" fmla="*/ 0 h 23"/>
                  <a:gd name="T2" fmla="*/ 99 w 130"/>
                  <a:gd name="T3" fmla="*/ 2 h 23"/>
                  <a:gd name="T4" fmla="*/ 117 w 130"/>
                  <a:gd name="T5" fmla="*/ 7 h 23"/>
                  <a:gd name="T6" fmla="*/ 130 w 130"/>
                  <a:gd name="T7" fmla="*/ 15 h 23"/>
                  <a:gd name="T8" fmla="*/ 129 w 130"/>
                  <a:gd name="T9" fmla="*/ 23 h 23"/>
                  <a:gd name="T10" fmla="*/ 98 w 130"/>
                  <a:gd name="T11" fmla="*/ 9 h 23"/>
                  <a:gd name="T12" fmla="*/ 0 w 130"/>
                  <a:gd name="T13" fmla="*/ 8 h 23"/>
                  <a:gd name="T14" fmla="*/ 3 w 130"/>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3"/>
                  <a:gd name="T26" fmla="*/ 130 w 1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3">
                    <a:moveTo>
                      <a:pt x="3" y="0"/>
                    </a:moveTo>
                    <a:lnTo>
                      <a:pt x="99" y="2"/>
                    </a:lnTo>
                    <a:lnTo>
                      <a:pt x="117" y="7"/>
                    </a:lnTo>
                    <a:lnTo>
                      <a:pt x="130" y="15"/>
                    </a:lnTo>
                    <a:lnTo>
                      <a:pt x="129" y="23"/>
                    </a:lnTo>
                    <a:lnTo>
                      <a:pt x="98" y="9"/>
                    </a:lnTo>
                    <a:lnTo>
                      <a:pt x="0" y="8"/>
                    </a:lnTo>
                    <a:lnTo>
                      <a:pt x="3" y="0"/>
                    </a:lnTo>
                    <a:close/>
                  </a:path>
                </a:pathLst>
              </a:custGeom>
              <a:solidFill>
                <a:srgbClr val="00335B"/>
              </a:solidFill>
              <a:ln w="9525">
                <a:noFill/>
                <a:round/>
                <a:headEnd/>
                <a:tailEnd/>
              </a:ln>
            </p:spPr>
            <p:txBody>
              <a:bodyPr/>
              <a:lstStyle/>
              <a:p>
                <a:endParaRPr lang="en-US"/>
              </a:p>
            </p:txBody>
          </p:sp>
          <p:sp>
            <p:nvSpPr>
              <p:cNvPr id="107567" name="Freeform 186"/>
              <p:cNvSpPr>
                <a:spLocks/>
              </p:cNvSpPr>
              <p:nvPr/>
            </p:nvSpPr>
            <p:spPr bwMode="auto">
              <a:xfrm>
                <a:off x="3072" y="3534"/>
                <a:ext cx="17" cy="62"/>
              </a:xfrm>
              <a:custGeom>
                <a:avLst/>
                <a:gdLst>
                  <a:gd name="T0" fmla="*/ 0 w 36"/>
                  <a:gd name="T1" fmla="*/ 17 h 123"/>
                  <a:gd name="T2" fmla="*/ 15 w 36"/>
                  <a:gd name="T3" fmla="*/ 0 h 123"/>
                  <a:gd name="T4" fmla="*/ 36 w 36"/>
                  <a:gd name="T5" fmla="*/ 6 h 123"/>
                  <a:gd name="T6" fmla="*/ 23 w 36"/>
                  <a:gd name="T7" fmla="*/ 25 h 123"/>
                  <a:gd name="T8" fmla="*/ 23 w 36"/>
                  <a:gd name="T9" fmla="*/ 123 h 123"/>
                  <a:gd name="T10" fmla="*/ 0 w 36"/>
                  <a:gd name="T11" fmla="*/ 116 h 123"/>
                  <a:gd name="T12" fmla="*/ 0 w 36"/>
                  <a:gd name="T13" fmla="*/ 17 h 123"/>
                  <a:gd name="T14" fmla="*/ 0 60000 65536"/>
                  <a:gd name="T15" fmla="*/ 0 60000 65536"/>
                  <a:gd name="T16" fmla="*/ 0 60000 65536"/>
                  <a:gd name="T17" fmla="*/ 0 60000 65536"/>
                  <a:gd name="T18" fmla="*/ 0 60000 65536"/>
                  <a:gd name="T19" fmla="*/ 0 60000 65536"/>
                  <a:gd name="T20" fmla="*/ 0 60000 65536"/>
                  <a:gd name="T21" fmla="*/ 0 w 36"/>
                  <a:gd name="T22" fmla="*/ 0 h 123"/>
                  <a:gd name="T23" fmla="*/ 36 w 36"/>
                  <a:gd name="T24" fmla="*/ 123 h 1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23">
                    <a:moveTo>
                      <a:pt x="0" y="17"/>
                    </a:moveTo>
                    <a:lnTo>
                      <a:pt x="15" y="0"/>
                    </a:lnTo>
                    <a:lnTo>
                      <a:pt x="36" y="6"/>
                    </a:lnTo>
                    <a:lnTo>
                      <a:pt x="23" y="25"/>
                    </a:lnTo>
                    <a:lnTo>
                      <a:pt x="23" y="123"/>
                    </a:lnTo>
                    <a:lnTo>
                      <a:pt x="0" y="116"/>
                    </a:lnTo>
                    <a:lnTo>
                      <a:pt x="0" y="17"/>
                    </a:lnTo>
                    <a:close/>
                  </a:path>
                </a:pathLst>
              </a:custGeom>
              <a:solidFill>
                <a:srgbClr val="8C4400"/>
              </a:solidFill>
              <a:ln w="9525">
                <a:noFill/>
                <a:round/>
                <a:headEnd/>
                <a:tailEnd/>
              </a:ln>
            </p:spPr>
            <p:txBody>
              <a:bodyPr/>
              <a:lstStyle/>
              <a:p>
                <a:endParaRPr lang="en-US"/>
              </a:p>
            </p:txBody>
          </p:sp>
          <p:sp>
            <p:nvSpPr>
              <p:cNvPr id="107568" name="Freeform 187"/>
              <p:cNvSpPr>
                <a:spLocks/>
              </p:cNvSpPr>
              <p:nvPr/>
            </p:nvSpPr>
            <p:spPr bwMode="auto">
              <a:xfrm>
                <a:off x="3072" y="3534"/>
                <a:ext cx="17" cy="12"/>
              </a:xfrm>
              <a:custGeom>
                <a:avLst/>
                <a:gdLst>
                  <a:gd name="T0" fmla="*/ 15 w 36"/>
                  <a:gd name="T1" fmla="*/ 0 h 24"/>
                  <a:gd name="T2" fmla="*/ 36 w 36"/>
                  <a:gd name="T3" fmla="*/ 4 h 24"/>
                  <a:gd name="T4" fmla="*/ 21 w 36"/>
                  <a:gd name="T5" fmla="*/ 24 h 24"/>
                  <a:gd name="T6" fmla="*/ 0 w 36"/>
                  <a:gd name="T7" fmla="*/ 21 h 24"/>
                  <a:gd name="T8" fmla="*/ 15 w 36"/>
                  <a:gd name="T9" fmla="*/ 0 h 24"/>
                  <a:gd name="T10" fmla="*/ 0 60000 65536"/>
                  <a:gd name="T11" fmla="*/ 0 60000 65536"/>
                  <a:gd name="T12" fmla="*/ 0 60000 65536"/>
                  <a:gd name="T13" fmla="*/ 0 60000 65536"/>
                  <a:gd name="T14" fmla="*/ 0 60000 65536"/>
                  <a:gd name="T15" fmla="*/ 0 w 36"/>
                  <a:gd name="T16" fmla="*/ 0 h 24"/>
                  <a:gd name="T17" fmla="*/ 36 w 36"/>
                  <a:gd name="T18" fmla="*/ 24 h 24"/>
                </a:gdLst>
                <a:ahLst/>
                <a:cxnLst>
                  <a:cxn ang="T10">
                    <a:pos x="T0" y="T1"/>
                  </a:cxn>
                  <a:cxn ang="T11">
                    <a:pos x="T2" y="T3"/>
                  </a:cxn>
                  <a:cxn ang="T12">
                    <a:pos x="T4" y="T5"/>
                  </a:cxn>
                  <a:cxn ang="T13">
                    <a:pos x="T6" y="T7"/>
                  </a:cxn>
                  <a:cxn ang="T14">
                    <a:pos x="T8" y="T9"/>
                  </a:cxn>
                </a:cxnLst>
                <a:rect l="T15" t="T16" r="T17" b="T18"/>
                <a:pathLst>
                  <a:path w="36" h="24">
                    <a:moveTo>
                      <a:pt x="15" y="0"/>
                    </a:moveTo>
                    <a:lnTo>
                      <a:pt x="36" y="4"/>
                    </a:lnTo>
                    <a:lnTo>
                      <a:pt x="21" y="24"/>
                    </a:lnTo>
                    <a:lnTo>
                      <a:pt x="0" y="21"/>
                    </a:lnTo>
                    <a:lnTo>
                      <a:pt x="15" y="0"/>
                    </a:lnTo>
                    <a:close/>
                  </a:path>
                </a:pathLst>
              </a:custGeom>
              <a:solidFill>
                <a:srgbClr val="B76B05"/>
              </a:solidFill>
              <a:ln w="9525">
                <a:noFill/>
                <a:round/>
                <a:headEnd/>
                <a:tailEnd/>
              </a:ln>
            </p:spPr>
            <p:txBody>
              <a:bodyPr/>
              <a:lstStyle/>
              <a:p>
                <a:endParaRPr lang="en-US"/>
              </a:p>
            </p:txBody>
          </p:sp>
          <p:sp>
            <p:nvSpPr>
              <p:cNvPr id="107569" name="Freeform 188"/>
              <p:cNvSpPr>
                <a:spLocks/>
              </p:cNvSpPr>
              <p:nvPr/>
            </p:nvSpPr>
            <p:spPr bwMode="auto">
              <a:xfrm>
                <a:off x="3071" y="3628"/>
                <a:ext cx="13" cy="69"/>
              </a:xfrm>
              <a:custGeom>
                <a:avLst/>
                <a:gdLst>
                  <a:gd name="T0" fmla="*/ 0 w 25"/>
                  <a:gd name="T1" fmla="*/ 0 h 138"/>
                  <a:gd name="T2" fmla="*/ 25 w 25"/>
                  <a:gd name="T3" fmla="*/ 9 h 138"/>
                  <a:gd name="T4" fmla="*/ 25 w 25"/>
                  <a:gd name="T5" fmla="*/ 138 h 138"/>
                  <a:gd name="T6" fmla="*/ 0 w 25"/>
                  <a:gd name="T7" fmla="*/ 134 h 138"/>
                  <a:gd name="T8" fmla="*/ 0 w 25"/>
                  <a:gd name="T9" fmla="*/ 0 h 138"/>
                  <a:gd name="T10" fmla="*/ 0 60000 65536"/>
                  <a:gd name="T11" fmla="*/ 0 60000 65536"/>
                  <a:gd name="T12" fmla="*/ 0 60000 65536"/>
                  <a:gd name="T13" fmla="*/ 0 60000 65536"/>
                  <a:gd name="T14" fmla="*/ 0 60000 65536"/>
                  <a:gd name="T15" fmla="*/ 0 w 25"/>
                  <a:gd name="T16" fmla="*/ 0 h 138"/>
                  <a:gd name="T17" fmla="*/ 25 w 25"/>
                  <a:gd name="T18" fmla="*/ 138 h 138"/>
                </a:gdLst>
                <a:ahLst/>
                <a:cxnLst>
                  <a:cxn ang="T10">
                    <a:pos x="T0" y="T1"/>
                  </a:cxn>
                  <a:cxn ang="T11">
                    <a:pos x="T2" y="T3"/>
                  </a:cxn>
                  <a:cxn ang="T12">
                    <a:pos x="T4" y="T5"/>
                  </a:cxn>
                  <a:cxn ang="T13">
                    <a:pos x="T6" y="T7"/>
                  </a:cxn>
                  <a:cxn ang="T14">
                    <a:pos x="T8" y="T9"/>
                  </a:cxn>
                </a:cxnLst>
                <a:rect l="T15" t="T16" r="T17" b="T18"/>
                <a:pathLst>
                  <a:path w="25" h="138">
                    <a:moveTo>
                      <a:pt x="0" y="0"/>
                    </a:moveTo>
                    <a:lnTo>
                      <a:pt x="25" y="9"/>
                    </a:lnTo>
                    <a:lnTo>
                      <a:pt x="25" y="138"/>
                    </a:lnTo>
                    <a:lnTo>
                      <a:pt x="0" y="134"/>
                    </a:lnTo>
                    <a:lnTo>
                      <a:pt x="0" y="0"/>
                    </a:lnTo>
                    <a:close/>
                  </a:path>
                </a:pathLst>
              </a:custGeom>
              <a:solidFill>
                <a:srgbClr val="8C4400"/>
              </a:solidFill>
              <a:ln w="9525">
                <a:noFill/>
                <a:round/>
                <a:headEnd/>
                <a:tailEnd/>
              </a:ln>
            </p:spPr>
            <p:txBody>
              <a:bodyPr/>
              <a:lstStyle/>
              <a:p>
                <a:endParaRPr lang="en-US"/>
              </a:p>
            </p:txBody>
          </p:sp>
          <p:sp>
            <p:nvSpPr>
              <p:cNvPr id="107570" name="Freeform 189"/>
              <p:cNvSpPr>
                <a:spLocks/>
              </p:cNvSpPr>
              <p:nvPr/>
            </p:nvSpPr>
            <p:spPr bwMode="auto">
              <a:xfrm>
                <a:off x="3074" y="3621"/>
                <a:ext cx="19" cy="11"/>
              </a:xfrm>
              <a:custGeom>
                <a:avLst/>
                <a:gdLst>
                  <a:gd name="T0" fmla="*/ 0 w 38"/>
                  <a:gd name="T1" fmla="*/ 11 h 21"/>
                  <a:gd name="T2" fmla="*/ 12 w 38"/>
                  <a:gd name="T3" fmla="*/ 0 h 21"/>
                  <a:gd name="T4" fmla="*/ 38 w 38"/>
                  <a:gd name="T5" fmla="*/ 9 h 21"/>
                  <a:gd name="T6" fmla="*/ 16 w 38"/>
                  <a:gd name="T7" fmla="*/ 21 h 21"/>
                  <a:gd name="T8" fmla="*/ 0 w 38"/>
                  <a:gd name="T9" fmla="*/ 11 h 21"/>
                  <a:gd name="T10" fmla="*/ 0 60000 65536"/>
                  <a:gd name="T11" fmla="*/ 0 60000 65536"/>
                  <a:gd name="T12" fmla="*/ 0 60000 65536"/>
                  <a:gd name="T13" fmla="*/ 0 60000 65536"/>
                  <a:gd name="T14" fmla="*/ 0 60000 65536"/>
                  <a:gd name="T15" fmla="*/ 0 w 38"/>
                  <a:gd name="T16" fmla="*/ 0 h 21"/>
                  <a:gd name="T17" fmla="*/ 38 w 38"/>
                  <a:gd name="T18" fmla="*/ 21 h 21"/>
                </a:gdLst>
                <a:ahLst/>
                <a:cxnLst>
                  <a:cxn ang="T10">
                    <a:pos x="T0" y="T1"/>
                  </a:cxn>
                  <a:cxn ang="T11">
                    <a:pos x="T2" y="T3"/>
                  </a:cxn>
                  <a:cxn ang="T12">
                    <a:pos x="T4" y="T5"/>
                  </a:cxn>
                  <a:cxn ang="T13">
                    <a:pos x="T6" y="T7"/>
                  </a:cxn>
                  <a:cxn ang="T14">
                    <a:pos x="T8" y="T9"/>
                  </a:cxn>
                </a:cxnLst>
                <a:rect l="T15" t="T16" r="T17" b="T18"/>
                <a:pathLst>
                  <a:path w="38" h="21">
                    <a:moveTo>
                      <a:pt x="0" y="11"/>
                    </a:moveTo>
                    <a:lnTo>
                      <a:pt x="12" y="0"/>
                    </a:lnTo>
                    <a:lnTo>
                      <a:pt x="38" y="9"/>
                    </a:lnTo>
                    <a:lnTo>
                      <a:pt x="16" y="21"/>
                    </a:lnTo>
                    <a:lnTo>
                      <a:pt x="0" y="11"/>
                    </a:lnTo>
                    <a:close/>
                  </a:path>
                </a:pathLst>
              </a:custGeom>
              <a:solidFill>
                <a:srgbClr val="B76B05"/>
              </a:solidFill>
              <a:ln w="9525">
                <a:noFill/>
                <a:round/>
                <a:headEnd/>
                <a:tailEnd/>
              </a:ln>
            </p:spPr>
            <p:txBody>
              <a:bodyPr/>
              <a:lstStyle/>
              <a:p>
                <a:endParaRPr lang="en-US"/>
              </a:p>
            </p:txBody>
          </p:sp>
          <p:sp>
            <p:nvSpPr>
              <p:cNvPr id="107571" name="Freeform 190"/>
              <p:cNvSpPr>
                <a:spLocks/>
              </p:cNvSpPr>
              <p:nvPr/>
            </p:nvSpPr>
            <p:spPr bwMode="auto">
              <a:xfrm>
                <a:off x="3111" y="3375"/>
                <a:ext cx="38" cy="124"/>
              </a:xfrm>
              <a:custGeom>
                <a:avLst/>
                <a:gdLst>
                  <a:gd name="T0" fmla="*/ 0 w 76"/>
                  <a:gd name="T1" fmla="*/ 37 h 246"/>
                  <a:gd name="T2" fmla="*/ 9 w 76"/>
                  <a:gd name="T3" fmla="*/ 0 h 246"/>
                  <a:gd name="T4" fmla="*/ 59 w 76"/>
                  <a:gd name="T5" fmla="*/ 3 h 246"/>
                  <a:gd name="T6" fmla="*/ 69 w 76"/>
                  <a:gd name="T7" fmla="*/ 43 h 246"/>
                  <a:gd name="T8" fmla="*/ 76 w 76"/>
                  <a:gd name="T9" fmla="*/ 244 h 246"/>
                  <a:gd name="T10" fmla="*/ 42 w 76"/>
                  <a:gd name="T11" fmla="*/ 246 h 246"/>
                  <a:gd name="T12" fmla="*/ 0 w 76"/>
                  <a:gd name="T13" fmla="*/ 244 h 246"/>
                  <a:gd name="T14" fmla="*/ 0 w 76"/>
                  <a:gd name="T15" fmla="*/ 37 h 246"/>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246"/>
                  <a:gd name="T26" fmla="*/ 76 w 76"/>
                  <a:gd name="T27" fmla="*/ 246 h 2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246">
                    <a:moveTo>
                      <a:pt x="0" y="37"/>
                    </a:moveTo>
                    <a:lnTo>
                      <a:pt x="9" y="0"/>
                    </a:lnTo>
                    <a:lnTo>
                      <a:pt x="59" y="3"/>
                    </a:lnTo>
                    <a:lnTo>
                      <a:pt x="69" y="43"/>
                    </a:lnTo>
                    <a:lnTo>
                      <a:pt x="76" y="244"/>
                    </a:lnTo>
                    <a:lnTo>
                      <a:pt x="42" y="246"/>
                    </a:lnTo>
                    <a:lnTo>
                      <a:pt x="0" y="244"/>
                    </a:lnTo>
                    <a:lnTo>
                      <a:pt x="0" y="37"/>
                    </a:lnTo>
                    <a:close/>
                  </a:path>
                </a:pathLst>
              </a:custGeom>
              <a:solidFill>
                <a:srgbClr val="8C4400"/>
              </a:solidFill>
              <a:ln w="9525">
                <a:noFill/>
                <a:round/>
                <a:headEnd/>
                <a:tailEnd/>
              </a:ln>
            </p:spPr>
            <p:txBody>
              <a:bodyPr/>
              <a:lstStyle/>
              <a:p>
                <a:endParaRPr lang="en-US"/>
              </a:p>
            </p:txBody>
          </p:sp>
          <p:sp>
            <p:nvSpPr>
              <p:cNvPr id="107572" name="Freeform 191"/>
              <p:cNvSpPr>
                <a:spLocks/>
              </p:cNvSpPr>
              <p:nvPr/>
            </p:nvSpPr>
            <p:spPr bwMode="auto">
              <a:xfrm>
                <a:off x="3116" y="2952"/>
                <a:ext cx="25" cy="361"/>
              </a:xfrm>
              <a:custGeom>
                <a:avLst/>
                <a:gdLst>
                  <a:gd name="T0" fmla="*/ 7 w 49"/>
                  <a:gd name="T1" fmla="*/ 0 h 722"/>
                  <a:gd name="T2" fmla="*/ 38 w 49"/>
                  <a:gd name="T3" fmla="*/ 0 h 722"/>
                  <a:gd name="T4" fmla="*/ 49 w 49"/>
                  <a:gd name="T5" fmla="*/ 721 h 722"/>
                  <a:gd name="T6" fmla="*/ 0 w 49"/>
                  <a:gd name="T7" fmla="*/ 722 h 722"/>
                  <a:gd name="T8" fmla="*/ 7 w 49"/>
                  <a:gd name="T9" fmla="*/ 0 h 722"/>
                  <a:gd name="T10" fmla="*/ 0 60000 65536"/>
                  <a:gd name="T11" fmla="*/ 0 60000 65536"/>
                  <a:gd name="T12" fmla="*/ 0 60000 65536"/>
                  <a:gd name="T13" fmla="*/ 0 60000 65536"/>
                  <a:gd name="T14" fmla="*/ 0 60000 65536"/>
                  <a:gd name="T15" fmla="*/ 0 w 49"/>
                  <a:gd name="T16" fmla="*/ 0 h 722"/>
                  <a:gd name="T17" fmla="*/ 49 w 49"/>
                  <a:gd name="T18" fmla="*/ 722 h 722"/>
                </a:gdLst>
                <a:ahLst/>
                <a:cxnLst>
                  <a:cxn ang="T10">
                    <a:pos x="T0" y="T1"/>
                  </a:cxn>
                  <a:cxn ang="T11">
                    <a:pos x="T2" y="T3"/>
                  </a:cxn>
                  <a:cxn ang="T12">
                    <a:pos x="T4" y="T5"/>
                  </a:cxn>
                  <a:cxn ang="T13">
                    <a:pos x="T6" y="T7"/>
                  </a:cxn>
                  <a:cxn ang="T14">
                    <a:pos x="T8" y="T9"/>
                  </a:cxn>
                </a:cxnLst>
                <a:rect l="T15" t="T16" r="T17" b="T18"/>
                <a:pathLst>
                  <a:path w="49" h="722">
                    <a:moveTo>
                      <a:pt x="7" y="0"/>
                    </a:moveTo>
                    <a:lnTo>
                      <a:pt x="38" y="0"/>
                    </a:lnTo>
                    <a:lnTo>
                      <a:pt x="49" y="721"/>
                    </a:lnTo>
                    <a:lnTo>
                      <a:pt x="0" y="722"/>
                    </a:lnTo>
                    <a:lnTo>
                      <a:pt x="7" y="0"/>
                    </a:lnTo>
                    <a:close/>
                  </a:path>
                </a:pathLst>
              </a:custGeom>
              <a:solidFill>
                <a:srgbClr val="8C4400"/>
              </a:solidFill>
              <a:ln w="9525">
                <a:noFill/>
                <a:round/>
                <a:headEnd/>
                <a:tailEnd/>
              </a:ln>
            </p:spPr>
            <p:txBody>
              <a:bodyPr/>
              <a:lstStyle/>
              <a:p>
                <a:endParaRPr lang="en-US"/>
              </a:p>
            </p:txBody>
          </p:sp>
          <p:sp>
            <p:nvSpPr>
              <p:cNvPr id="107573" name="Freeform 192"/>
              <p:cNvSpPr>
                <a:spLocks/>
              </p:cNvSpPr>
              <p:nvPr/>
            </p:nvSpPr>
            <p:spPr bwMode="auto">
              <a:xfrm>
                <a:off x="3118" y="3378"/>
                <a:ext cx="24" cy="121"/>
              </a:xfrm>
              <a:custGeom>
                <a:avLst/>
                <a:gdLst>
                  <a:gd name="T0" fmla="*/ 0 w 48"/>
                  <a:gd name="T1" fmla="*/ 35 h 242"/>
                  <a:gd name="T2" fmla="*/ 5 w 48"/>
                  <a:gd name="T3" fmla="*/ 0 h 242"/>
                  <a:gd name="T4" fmla="*/ 38 w 48"/>
                  <a:gd name="T5" fmla="*/ 1 h 242"/>
                  <a:gd name="T6" fmla="*/ 46 w 48"/>
                  <a:gd name="T7" fmla="*/ 33 h 242"/>
                  <a:gd name="T8" fmla="*/ 48 w 48"/>
                  <a:gd name="T9" fmla="*/ 238 h 242"/>
                  <a:gd name="T10" fmla="*/ 31 w 48"/>
                  <a:gd name="T11" fmla="*/ 242 h 242"/>
                  <a:gd name="T12" fmla="*/ 0 w 48"/>
                  <a:gd name="T13" fmla="*/ 242 h 242"/>
                  <a:gd name="T14" fmla="*/ 0 w 48"/>
                  <a:gd name="T15" fmla="*/ 35 h 24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242"/>
                  <a:gd name="T26" fmla="*/ 48 w 48"/>
                  <a:gd name="T27" fmla="*/ 242 h 2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242">
                    <a:moveTo>
                      <a:pt x="0" y="35"/>
                    </a:moveTo>
                    <a:lnTo>
                      <a:pt x="5" y="0"/>
                    </a:lnTo>
                    <a:lnTo>
                      <a:pt x="38" y="1"/>
                    </a:lnTo>
                    <a:lnTo>
                      <a:pt x="46" y="33"/>
                    </a:lnTo>
                    <a:lnTo>
                      <a:pt x="48" y="238"/>
                    </a:lnTo>
                    <a:lnTo>
                      <a:pt x="31" y="242"/>
                    </a:lnTo>
                    <a:lnTo>
                      <a:pt x="0" y="242"/>
                    </a:lnTo>
                    <a:lnTo>
                      <a:pt x="0" y="35"/>
                    </a:lnTo>
                    <a:close/>
                  </a:path>
                </a:pathLst>
              </a:custGeom>
              <a:solidFill>
                <a:srgbClr val="B76B05"/>
              </a:solidFill>
              <a:ln w="9525">
                <a:noFill/>
                <a:round/>
                <a:headEnd/>
                <a:tailEnd/>
              </a:ln>
            </p:spPr>
            <p:txBody>
              <a:bodyPr/>
              <a:lstStyle/>
              <a:p>
                <a:endParaRPr lang="en-US"/>
              </a:p>
            </p:txBody>
          </p:sp>
          <p:sp>
            <p:nvSpPr>
              <p:cNvPr id="107574" name="Freeform 193"/>
              <p:cNvSpPr>
                <a:spLocks/>
              </p:cNvSpPr>
              <p:nvPr/>
            </p:nvSpPr>
            <p:spPr bwMode="auto">
              <a:xfrm>
                <a:off x="3122" y="2956"/>
                <a:ext cx="16" cy="356"/>
              </a:xfrm>
              <a:custGeom>
                <a:avLst/>
                <a:gdLst>
                  <a:gd name="T0" fmla="*/ 7 w 33"/>
                  <a:gd name="T1" fmla="*/ 0 h 713"/>
                  <a:gd name="T2" fmla="*/ 20 w 33"/>
                  <a:gd name="T3" fmla="*/ 3 h 713"/>
                  <a:gd name="T4" fmla="*/ 33 w 33"/>
                  <a:gd name="T5" fmla="*/ 713 h 713"/>
                  <a:gd name="T6" fmla="*/ 16 w 33"/>
                  <a:gd name="T7" fmla="*/ 713 h 713"/>
                  <a:gd name="T8" fmla="*/ 0 w 33"/>
                  <a:gd name="T9" fmla="*/ 713 h 713"/>
                  <a:gd name="T10" fmla="*/ 7 w 33"/>
                  <a:gd name="T11" fmla="*/ 0 h 713"/>
                  <a:gd name="T12" fmla="*/ 0 60000 65536"/>
                  <a:gd name="T13" fmla="*/ 0 60000 65536"/>
                  <a:gd name="T14" fmla="*/ 0 60000 65536"/>
                  <a:gd name="T15" fmla="*/ 0 60000 65536"/>
                  <a:gd name="T16" fmla="*/ 0 60000 65536"/>
                  <a:gd name="T17" fmla="*/ 0 60000 65536"/>
                  <a:gd name="T18" fmla="*/ 0 w 33"/>
                  <a:gd name="T19" fmla="*/ 0 h 713"/>
                  <a:gd name="T20" fmla="*/ 33 w 33"/>
                  <a:gd name="T21" fmla="*/ 713 h 713"/>
                </a:gdLst>
                <a:ahLst/>
                <a:cxnLst>
                  <a:cxn ang="T12">
                    <a:pos x="T0" y="T1"/>
                  </a:cxn>
                  <a:cxn ang="T13">
                    <a:pos x="T2" y="T3"/>
                  </a:cxn>
                  <a:cxn ang="T14">
                    <a:pos x="T4" y="T5"/>
                  </a:cxn>
                  <a:cxn ang="T15">
                    <a:pos x="T6" y="T7"/>
                  </a:cxn>
                  <a:cxn ang="T16">
                    <a:pos x="T8" y="T9"/>
                  </a:cxn>
                  <a:cxn ang="T17">
                    <a:pos x="T10" y="T11"/>
                  </a:cxn>
                </a:cxnLst>
                <a:rect l="T18" t="T19" r="T20" b="T21"/>
                <a:pathLst>
                  <a:path w="33" h="713">
                    <a:moveTo>
                      <a:pt x="7" y="0"/>
                    </a:moveTo>
                    <a:lnTo>
                      <a:pt x="20" y="3"/>
                    </a:lnTo>
                    <a:lnTo>
                      <a:pt x="33" y="713"/>
                    </a:lnTo>
                    <a:lnTo>
                      <a:pt x="16" y="713"/>
                    </a:lnTo>
                    <a:lnTo>
                      <a:pt x="0" y="713"/>
                    </a:lnTo>
                    <a:lnTo>
                      <a:pt x="7" y="0"/>
                    </a:lnTo>
                    <a:close/>
                  </a:path>
                </a:pathLst>
              </a:custGeom>
              <a:solidFill>
                <a:srgbClr val="B76B05"/>
              </a:solidFill>
              <a:ln w="9525">
                <a:noFill/>
                <a:round/>
                <a:headEnd/>
                <a:tailEnd/>
              </a:ln>
            </p:spPr>
            <p:txBody>
              <a:bodyPr/>
              <a:lstStyle/>
              <a:p>
                <a:endParaRPr lang="en-US"/>
              </a:p>
            </p:txBody>
          </p:sp>
          <p:sp>
            <p:nvSpPr>
              <p:cNvPr id="107575" name="Freeform 194"/>
              <p:cNvSpPr>
                <a:spLocks/>
              </p:cNvSpPr>
              <p:nvPr/>
            </p:nvSpPr>
            <p:spPr bwMode="auto">
              <a:xfrm>
                <a:off x="3123" y="3379"/>
                <a:ext cx="15" cy="118"/>
              </a:xfrm>
              <a:custGeom>
                <a:avLst/>
                <a:gdLst>
                  <a:gd name="T0" fmla="*/ 25 w 29"/>
                  <a:gd name="T1" fmla="*/ 2 h 236"/>
                  <a:gd name="T2" fmla="*/ 29 w 29"/>
                  <a:gd name="T3" fmla="*/ 236 h 236"/>
                  <a:gd name="T4" fmla="*/ 0 w 29"/>
                  <a:gd name="T5" fmla="*/ 236 h 236"/>
                  <a:gd name="T6" fmla="*/ 2 w 29"/>
                  <a:gd name="T7" fmla="*/ 0 h 236"/>
                  <a:gd name="T8" fmla="*/ 25 w 29"/>
                  <a:gd name="T9" fmla="*/ 2 h 236"/>
                  <a:gd name="T10" fmla="*/ 0 60000 65536"/>
                  <a:gd name="T11" fmla="*/ 0 60000 65536"/>
                  <a:gd name="T12" fmla="*/ 0 60000 65536"/>
                  <a:gd name="T13" fmla="*/ 0 60000 65536"/>
                  <a:gd name="T14" fmla="*/ 0 60000 65536"/>
                  <a:gd name="T15" fmla="*/ 0 w 29"/>
                  <a:gd name="T16" fmla="*/ 0 h 236"/>
                  <a:gd name="T17" fmla="*/ 29 w 29"/>
                  <a:gd name="T18" fmla="*/ 236 h 236"/>
                </a:gdLst>
                <a:ahLst/>
                <a:cxnLst>
                  <a:cxn ang="T10">
                    <a:pos x="T0" y="T1"/>
                  </a:cxn>
                  <a:cxn ang="T11">
                    <a:pos x="T2" y="T3"/>
                  </a:cxn>
                  <a:cxn ang="T12">
                    <a:pos x="T4" y="T5"/>
                  </a:cxn>
                  <a:cxn ang="T13">
                    <a:pos x="T6" y="T7"/>
                  </a:cxn>
                  <a:cxn ang="T14">
                    <a:pos x="T8" y="T9"/>
                  </a:cxn>
                </a:cxnLst>
                <a:rect l="T15" t="T16" r="T17" b="T18"/>
                <a:pathLst>
                  <a:path w="29" h="236">
                    <a:moveTo>
                      <a:pt x="25" y="2"/>
                    </a:moveTo>
                    <a:lnTo>
                      <a:pt x="29" y="236"/>
                    </a:lnTo>
                    <a:lnTo>
                      <a:pt x="0" y="236"/>
                    </a:lnTo>
                    <a:lnTo>
                      <a:pt x="2" y="0"/>
                    </a:lnTo>
                    <a:lnTo>
                      <a:pt x="25" y="2"/>
                    </a:lnTo>
                    <a:close/>
                  </a:path>
                </a:pathLst>
              </a:custGeom>
              <a:solidFill>
                <a:srgbClr val="D18E00"/>
              </a:solidFill>
              <a:ln w="9525">
                <a:noFill/>
                <a:round/>
                <a:headEnd/>
                <a:tailEnd/>
              </a:ln>
            </p:spPr>
            <p:txBody>
              <a:bodyPr/>
              <a:lstStyle/>
              <a:p>
                <a:endParaRPr lang="en-US"/>
              </a:p>
            </p:txBody>
          </p:sp>
          <p:sp>
            <p:nvSpPr>
              <p:cNvPr id="107576" name="Freeform 195"/>
              <p:cNvSpPr>
                <a:spLocks/>
              </p:cNvSpPr>
              <p:nvPr/>
            </p:nvSpPr>
            <p:spPr bwMode="auto">
              <a:xfrm>
                <a:off x="3123" y="2957"/>
                <a:ext cx="12" cy="356"/>
              </a:xfrm>
              <a:custGeom>
                <a:avLst/>
                <a:gdLst>
                  <a:gd name="T0" fmla="*/ 12 w 24"/>
                  <a:gd name="T1" fmla="*/ 0 h 712"/>
                  <a:gd name="T2" fmla="*/ 24 w 24"/>
                  <a:gd name="T3" fmla="*/ 709 h 712"/>
                  <a:gd name="T4" fmla="*/ 0 w 24"/>
                  <a:gd name="T5" fmla="*/ 712 h 712"/>
                  <a:gd name="T6" fmla="*/ 2 w 24"/>
                  <a:gd name="T7" fmla="*/ 1 h 712"/>
                  <a:gd name="T8" fmla="*/ 12 w 24"/>
                  <a:gd name="T9" fmla="*/ 0 h 712"/>
                  <a:gd name="T10" fmla="*/ 0 60000 65536"/>
                  <a:gd name="T11" fmla="*/ 0 60000 65536"/>
                  <a:gd name="T12" fmla="*/ 0 60000 65536"/>
                  <a:gd name="T13" fmla="*/ 0 60000 65536"/>
                  <a:gd name="T14" fmla="*/ 0 60000 65536"/>
                  <a:gd name="T15" fmla="*/ 0 w 24"/>
                  <a:gd name="T16" fmla="*/ 0 h 712"/>
                  <a:gd name="T17" fmla="*/ 24 w 24"/>
                  <a:gd name="T18" fmla="*/ 712 h 712"/>
                </a:gdLst>
                <a:ahLst/>
                <a:cxnLst>
                  <a:cxn ang="T10">
                    <a:pos x="T0" y="T1"/>
                  </a:cxn>
                  <a:cxn ang="T11">
                    <a:pos x="T2" y="T3"/>
                  </a:cxn>
                  <a:cxn ang="T12">
                    <a:pos x="T4" y="T5"/>
                  </a:cxn>
                  <a:cxn ang="T13">
                    <a:pos x="T6" y="T7"/>
                  </a:cxn>
                  <a:cxn ang="T14">
                    <a:pos x="T8" y="T9"/>
                  </a:cxn>
                </a:cxnLst>
                <a:rect l="T15" t="T16" r="T17" b="T18"/>
                <a:pathLst>
                  <a:path w="24" h="712">
                    <a:moveTo>
                      <a:pt x="12" y="0"/>
                    </a:moveTo>
                    <a:lnTo>
                      <a:pt x="24" y="709"/>
                    </a:lnTo>
                    <a:lnTo>
                      <a:pt x="0" y="712"/>
                    </a:lnTo>
                    <a:lnTo>
                      <a:pt x="2" y="1"/>
                    </a:lnTo>
                    <a:lnTo>
                      <a:pt x="12" y="0"/>
                    </a:lnTo>
                    <a:close/>
                  </a:path>
                </a:pathLst>
              </a:custGeom>
              <a:solidFill>
                <a:srgbClr val="D18E00"/>
              </a:solidFill>
              <a:ln w="9525">
                <a:noFill/>
                <a:round/>
                <a:headEnd/>
                <a:tailEnd/>
              </a:ln>
            </p:spPr>
            <p:txBody>
              <a:bodyPr/>
              <a:lstStyle/>
              <a:p>
                <a:endParaRPr lang="en-US"/>
              </a:p>
            </p:txBody>
          </p:sp>
          <p:sp>
            <p:nvSpPr>
              <p:cNvPr id="107577" name="Freeform 196"/>
              <p:cNvSpPr>
                <a:spLocks/>
              </p:cNvSpPr>
              <p:nvPr/>
            </p:nvSpPr>
            <p:spPr bwMode="auto">
              <a:xfrm>
                <a:off x="3129" y="3381"/>
                <a:ext cx="5" cy="116"/>
              </a:xfrm>
              <a:custGeom>
                <a:avLst/>
                <a:gdLst>
                  <a:gd name="T0" fmla="*/ 8 w 10"/>
                  <a:gd name="T1" fmla="*/ 0 h 234"/>
                  <a:gd name="T2" fmla="*/ 10 w 10"/>
                  <a:gd name="T3" fmla="*/ 234 h 234"/>
                  <a:gd name="T4" fmla="*/ 0 w 10"/>
                  <a:gd name="T5" fmla="*/ 234 h 234"/>
                  <a:gd name="T6" fmla="*/ 0 w 10"/>
                  <a:gd name="T7" fmla="*/ 6 h 234"/>
                  <a:gd name="T8" fmla="*/ 8 w 10"/>
                  <a:gd name="T9" fmla="*/ 0 h 234"/>
                  <a:gd name="T10" fmla="*/ 0 60000 65536"/>
                  <a:gd name="T11" fmla="*/ 0 60000 65536"/>
                  <a:gd name="T12" fmla="*/ 0 60000 65536"/>
                  <a:gd name="T13" fmla="*/ 0 60000 65536"/>
                  <a:gd name="T14" fmla="*/ 0 60000 65536"/>
                  <a:gd name="T15" fmla="*/ 0 w 10"/>
                  <a:gd name="T16" fmla="*/ 0 h 234"/>
                  <a:gd name="T17" fmla="*/ 10 w 10"/>
                  <a:gd name="T18" fmla="*/ 234 h 234"/>
                </a:gdLst>
                <a:ahLst/>
                <a:cxnLst>
                  <a:cxn ang="T10">
                    <a:pos x="T0" y="T1"/>
                  </a:cxn>
                  <a:cxn ang="T11">
                    <a:pos x="T2" y="T3"/>
                  </a:cxn>
                  <a:cxn ang="T12">
                    <a:pos x="T4" y="T5"/>
                  </a:cxn>
                  <a:cxn ang="T13">
                    <a:pos x="T6" y="T7"/>
                  </a:cxn>
                  <a:cxn ang="T14">
                    <a:pos x="T8" y="T9"/>
                  </a:cxn>
                </a:cxnLst>
                <a:rect l="T15" t="T16" r="T17" b="T18"/>
                <a:pathLst>
                  <a:path w="10" h="234">
                    <a:moveTo>
                      <a:pt x="8" y="0"/>
                    </a:moveTo>
                    <a:lnTo>
                      <a:pt x="10" y="234"/>
                    </a:lnTo>
                    <a:lnTo>
                      <a:pt x="0" y="234"/>
                    </a:lnTo>
                    <a:lnTo>
                      <a:pt x="0" y="6"/>
                    </a:lnTo>
                    <a:lnTo>
                      <a:pt x="8" y="0"/>
                    </a:lnTo>
                    <a:close/>
                  </a:path>
                </a:pathLst>
              </a:custGeom>
              <a:solidFill>
                <a:srgbClr val="FFC900"/>
              </a:solidFill>
              <a:ln w="9525">
                <a:noFill/>
                <a:round/>
                <a:headEnd/>
                <a:tailEnd/>
              </a:ln>
            </p:spPr>
            <p:txBody>
              <a:bodyPr/>
              <a:lstStyle/>
              <a:p>
                <a:endParaRPr lang="en-US"/>
              </a:p>
            </p:txBody>
          </p:sp>
          <p:sp>
            <p:nvSpPr>
              <p:cNvPr id="107578" name="Freeform 197"/>
              <p:cNvSpPr>
                <a:spLocks/>
              </p:cNvSpPr>
              <p:nvPr/>
            </p:nvSpPr>
            <p:spPr bwMode="auto">
              <a:xfrm>
                <a:off x="3126" y="2960"/>
                <a:ext cx="5" cy="351"/>
              </a:xfrm>
              <a:custGeom>
                <a:avLst/>
                <a:gdLst>
                  <a:gd name="T0" fmla="*/ 6 w 11"/>
                  <a:gd name="T1" fmla="*/ 0 h 702"/>
                  <a:gd name="T2" fmla="*/ 11 w 11"/>
                  <a:gd name="T3" fmla="*/ 702 h 702"/>
                  <a:gd name="T4" fmla="*/ 0 w 11"/>
                  <a:gd name="T5" fmla="*/ 702 h 702"/>
                  <a:gd name="T6" fmla="*/ 0 w 11"/>
                  <a:gd name="T7" fmla="*/ 18 h 702"/>
                  <a:gd name="T8" fmla="*/ 6 w 11"/>
                  <a:gd name="T9" fmla="*/ 0 h 702"/>
                  <a:gd name="T10" fmla="*/ 0 60000 65536"/>
                  <a:gd name="T11" fmla="*/ 0 60000 65536"/>
                  <a:gd name="T12" fmla="*/ 0 60000 65536"/>
                  <a:gd name="T13" fmla="*/ 0 60000 65536"/>
                  <a:gd name="T14" fmla="*/ 0 60000 65536"/>
                  <a:gd name="T15" fmla="*/ 0 w 11"/>
                  <a:gd name="T16" fmla="*/ 0 h 702"/>
                  <a:gd name="T17" fmla="*/ 11 w 11"/>
                  <a:gd name="T18" fmla="*/ 702 h 702"/>
                </a:gdLst>
                <a:ahLst/>
                <a:cxnLst>
                  <a:cxn ang="T10">
                    <a:pos x="T0" y="T1"/>
                  </a:cxn>
                  <a:cxn ang="T11">
                    <a:pos x="T2" y="T3"/>
                  </a:cxn>
                  <a:cxn ang="T12">
                    <a:pos x="T4" y="T5"/>
                  </a:cxn>
                  <a:cxn ang="T13">
                    <a:pos x="T6" y="T7"/>
                  </a:cxn>
                  <a:cxn ang="T14">
                    <a:pos x="T8" y="T9"/>
                  </a:cxn>
                </a:cxnLst>
                <a:rect l="T15" t="T16" r="T17" b="T18"/>
                <a:pathLst>
                  <a:path w="11" h="702">
                    <a:moveTo>
                      <a:pt x="6" y="0"/>
                    </a:moveTo>
                    <a:lnTo>
                      <a:pt x="11" y="702"/>
                    </a:lnTo>
                    <a:lnTo>
                      <a:pt x="0" y="702"/>
                    </a:lnTo>
                    <a:lnTo>
                      <a:pt x="0" y="18"/>
                    </a:lnTo>
                    <a:lnTo>
                      <a:pt x="6" y="0"/>
                    </a:lnTo>
                    <a:close/>
                  </a:path>
                </a:pathLst>
              </a:custGeom>
              <a:solidFill>
                <a:srgbClr val="FFC900"/>
              </a:solidFill>
              <a:ln w="9525">
                <a:noFill/>
                <a:round/>
                <a:headEnd/>
                <a:tailEnd/>
              </a:ln>
            </p:spPr>
            <p:txBody>
              <a:bodyPr/>
              <a:lstStyle/>
              <a:p>
                <a:endParaRPr lang="en-US"/>
              </a:p>
            </p:txBody>
          </p:sp>
          <p:sp>
            <p:nvSpPr>
              <p:cNvPr id="107579" name="Freeform 198"/>
              <p:cNvSpPr>
                <a:spLocks/>
              </p:cNvSpPr>
              <p:nvPr/>
            </p:nvSpPr>
            <p:spPr bwMode="auto">
              <a:xfrm>
                <a:off x="3116" y="3323"/>
                <a:ext cx="26" cy="5"/>
              </a:xfrm>
              <a:custGeom>
                <a:avLst/>
                <a:gdLst>
                  <a:gd name="T0" fmla="*/ 0 w 52"/>
                  <a:gd name="T1" fmla="*/ 1 h 10"/>
                  <a:gd name="T2" fmla="*/ 6 w 52"/>
                  <a:gd name="T3" fmla="*/ 1 h 10"/>
                  <a:gd name="T4" fmla="*/ 12 w 52"/>
                  <a:gd name="T5" fmla="*/ 0 h 10"/>
                  <a:gd name="T6" fmla="*/ 19 w 52"/>
                  <a:gd name="T7" fmla="*/ 0 h 10"/>
                  <a:gd name="T8" fmla="*/ 26 w 52"/>
                  <a:gd name="T9" fmla="*/ 0 h 10"/>
                  <a:gd name="T10" fmla="*/ 33 w 52"/>
                  <a:gd name="T11" fmla="*/ 0 h 10"/>
                  <a:gd name="T12" fmla="*/ 40 w 52"/>
                  <a:gd name="T13" fmla="*/ 0 h 10"/>
                  <a:gd name="T14" fmla="*/ 46 w 52"/>
                  <a:gd name="T15" fmla="*/ 0 h 10"/>
                  <a:gd name="T16" fmla="*/ 52 w 52"/>
                  <a:gd name="T17" fmla="*/ 0 h 10"/>
                  <a:gd name="T18" fmla="*/ 52 w 52"/>
                  <a:gd name="T19" fmla="*/ 10 h 10"/>
                  <a:gd name="T20" fmla="*/ 46 w 52"/>
                  <a:gd name="T21" fmla="*/ 10 h 10"/>
                  <a:gd name="T22" fmla="*/ 40 w 52"/>
                  <a:gd name="T23" fmla="*/ 10 h 10"/>
                  <a:gd name="T24" fmla="*/ 33 w 52"/>
                  <a:gd name="T25" fmla="*/ 10 h 10"/>
                  <a:gd name="T26" fmla="*/ 26 w 52"/>
                  <a:gd name="T27" fmla="*/ 10 h 10"/>
                  <a:gd name="T28" fmla="*/ 19 w 52"/>
                  <a:gd name="T29" fmla="*/ 10 h 10"/>
                  <a:gd name="T30" fmla="*/ 12 w 52"/>
                  <a:gd name="T31" fmla="*/ 10 h 10"/>
                  <a:gd name="T32" fmla="*/ 6 w 52"/>
                  <a:gd name="T33" fmla="*/ 10 h 10"/>
                  <a:gd name="T34" fmla="*/ 0 w 52"/>
                  <a:gd name="T35" fmla="*/ 10 h 10"/>
                  <a:gd name="T36" fmla="*/ 0 w 52"/>
                  <a:gd name="T37" fmla="*/ 1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10"/>
                  <a:gd name="T59" fmla="*/ 52 w 52"/>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10">
                    <a:moveTo>
                      <a:pt x="0" y="1"/>
                    </a:moveTo>
                    <a:lnTo>
                      <a:pt x="6" y="1"/>
                    </a:lnTo>
                    <a:lnTo>
                      <a:pt x="12" y="0"/>
                    </a:lnTo>
                    <a:lnTo>
                      <a:pt x="19" y="0"/>
                    </a:lnTo>
                    <a:lnTo>
                      <a:pt x="26" y="0"/>
                    </a:lnTo>
                    <a:lnTo>
                      <a:pt x="33" y="0"/>
                    </a:lnTo>
                    <a:lnTo>
                      <a:pt x="40" y="0"/>
                    </a:lnTo>
                    <a:lnTo>
                      <a:pt x="46" y="0"/>
                    </a:lnTo>
                    <a:lnTo>
                      <a:pt x="52" y="0"/>
                    </a:lnTo>
                    <a:lnTo>
                      <a:pt x="52" y="10"/>
                    </a:lnTo>
                    <a:lnTo>
                      <a:pt x="46" y="10"/>
                    </a:lnTo>
                    <a:lnTo>
                      <a:pt x="40" y="10"/>
                    </a:lnTo>
                    <a:lnTo>
                      <a:pt x="33" y="10"/>
                    </a:lnTo>
                    <a:lnTo>
                      <a:pt x="26" y="10"/>
                    </a:lnTo>
                    <a:lnTo>
                      <a:pt x="19" y="10"/>
                    </a:lnTo>
                    <a:lnTo>
                      <a:pt x="12" y="10"/>
                    </a:lnTo>
                    <a:lnTo>
                      <a:pt x="6" y="10"/>
                    </a:lnTo>
                    <a:lnTo>
                      <a:pt x="0" y="10"/>
                    </a:lnTo>
                    <a:lnTo>
                      <a:pt x="0" y="1"/>
                    </a:lnTo>
                    <a:close/>
                  </a:path>
                </a:pathLst>
              </a:custGeom>
              <a:solidFill>
                <a:srgbClr val="B76B05"/>
              </a:solidFill>
              <a:ln w="9525">
                <a:noFill/>
                <a:round/>
                <a:headEnd/>
                <a:tailEnd/>
              </a:ln>
            </p:spPr>
            <p:txBody>
              <a:bodyPr/>
              <a:lstStyle/>
              <a:p>
                <a:endParaRPr lang="en-US"/>
              </a:p>
            </p:txBody>
          </p:sp>
          <p:sp>
            <p:nvSpPr>
              <p:cNvPr id="107580" name="Freeform 199"/>
              <p:cNvSpPr>
                <a:spLocks/>
              </p:cNvSpPr>
              <p:nvPr/>
            </p:nvSpPr>
            <p:spPr bwMode="auto">
              <a:xfrm>
                <a:off x="3116" y="3335"/>
                <a:ext cx="26" cy="5"/>
              </a:xfrm>
              <a:custGeom>
                <a:avLst/>
                <a:gdLst>
                  <a:gd name="T0" fmla="*/ 0 w 52"/>
                  <a:gd name="T1" fmla="*/ 1 h 10"/>
                  <a:gd name="T2" fmla="*/ 6 w 52"/>
                  <a:gd name="T3" fmla="*/ 1 h 10"/>
                  <a:gd name="T4" fmla="*/ 12 w 52"/>
                  <a:gd name="T5" fmla="*/ 0 h 10"/>
                  <a:gd name="T6" fmla="*/ 19 w 52"/>
                  <a:gd name="T7" fmla="*/ 0 h 10"/>
                  <a:gd name="T8" fmla="*/ 26 w 52"/>
                  <a:gd name="T9" fmla="*/ 0 h 10"/>
                  <a:gd name="T10" fmla="*/ 33 w 52"/>
                  <a:gd name="T11" fmla="*/ 0 h 10"/>
                  <a:gd name="T12" fmla="*/ 40 w 52"/>
                  <a:gd name="T13" fmla="*/ 0 h 10"/>
                  <a:gd name="T14" fmla="*/ 46 w 52"/>
                  <a:gd name="T15" fmla="*/ 0 h 10"/>
                  <a:gd name="T16" fmla="*/ 52 w 52"/>
                  <a:gd name="T17" fmla="*/ 0 h 10"/>
                  <a:gd name="T18" fmla="*/ 52 w 52"/>
                  <a:gd name="T19" fmla="*/ 10 h 10"/>
                  <a:gd name="T20" fmla="*/ 46 w 52"/>
                  <a:gd name="T21" fmla="*/ 10 h 10"/>
                  <a:gd name="T22" fmla="*/ 40 w 52"/>
                  <a:gd name="T23" fmla="*/ 10 h 10"/>
                  <a:gd name="T24" fmla="*/ 33 w 52"/>
                  <a:gd name="T25" fmla="*/ 10 h 10"/>
                  <a:gd name="T26" fmla="*/ 26 w 52"/>
                  <a:gd name="T27" fmla="*/ 10 h 10"/>
                  <a:gd name="T28" fmla="*/ 19 w 52"/>
                  <a:gd name="T29" fmla="*/ 10 h 10"/>
                  <a:gd name="T30" fmla="*/ 12 w 52"/>
                  <a:gd name="T31" fmla="*/ 10 h 10"/>
                  <a:gd name="T32" fmla="*/ 6 w 52"/>
                  <a:gd name="T33" fmla="*/ 10 h 10"/>
                  <a:gd name="T34" fmla="*/ 0 w 52"/>
                  <a:gd name="T35" fmla="*/ 10 h 10"/>
                  <a:gd name="T36" fmla="*/ 0 w 52"/>
                  <a:gd name="T37" fmla="*/ 1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10"/>
                  <a:gd name="T59" fmla="*/ 52 w 52"/>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10">
                    <a:moveTo>
                      <a:pt x="0" y="1"/>
                    </a:moveTo>
                    <a:lnTo>
                      <a:pt x="6" y="1"/>
                    </a:lnTo>
                    <a:lnTo>
                      <a:pt x="12" y="0"/>
                    </a:lnTo>
                    <a:lnTo>
                      <a:pt x="19" y="0"/>
                    </a:lnTo>
                    <a:lnTo>
                      <a:pt x="26" y="0"/>
                    </a:lnTo>
                    <a:lnTo>
                      <a:pt x="33" y="0"/>
                    </a:lnTo>
                    <a:lnTo>
                      <a:pt x="40" y="0"/>
                    </a:lnTo>
                    <a:lnTo>
                      <a:pt x="46" y="0"/>
                    </a:lnTo>
                    <a:lnTo>
                      <a:pt x="52" y="0"/>
                    </a:lnTo>
                    <a:lnTo>
                      <a:pt x="52" y="10"/>
                    </a:lnTo>
                    <a:lnTo>
                      <a:pt x="46" y="10"/>
                    </a:lnTo>
                    <a:lnTo>
                      <a:pt x="40" y="10"/>
                    </a:lnTo>
                    <a:lnTo>
                      <a:pt x="33" y="10"/>
                    </a:lnTo>
                    <a:lnTo>
                      <a:pt x="26" y="10"/>
                    </a:lnTo>
                    <a:lnTo>
                      <a:pt x="19" y="10"/>
                    </a:lnTo>
                    <a:lnTo>
                      <a:pt x="12" y="10"/>
                    </a:lnTo>
                    <a:lnTo>
                      <a:pt x="6" y="10"/>
                    </a:lnTo>
                    <a:lnTo>
                      <a:pt x="0" y="10"/>
                    </a:lnTo>
                    <a:lnTo>
                      <a:pt x="0" y="1"/>
                    </a:lnTo>
                    <a:close/>
                  </a:path>
                </a:pathLst>
              </a:custGeom>
              <a:solidFill>
                <a:srgbClr val="B76B05"/>
              </a:solidFill>
              <a:ln w="9525">
                <a:noFill/>
                <a:round/>
                <a:headEnd/>
                <a:tailEnd/>
              </a:ln>
            </p:spPr>
            <p:txBody>
              <a:bodyPr/>
              <a:lstStyle/>
              <a:p>
                <a:endParaRPr lang="en-US"/>
              </a:p>
            </p:txBody>
          </p:sp>
          <p:sp>
            <p:nvSpPr>
              <p:cNvPr id="107581" name="Freeform 200"/>
              <p:cNvSpPr>
                <a:spLocks/>
              </p:cNvSpPr>
              <p:nvPr/>
            </p:nvSpPr>
            <p:spPr bwMode="auto">
              <a:xfrm>
                <a:off x="3116" y="3345"/>
                <a:ext cx="26" cy="6"/>
              </a:xfrm>
              <a:custGeom>
                <a:avLst/>
                <a:gdLst>
                  <a:gd name="T0" fmla="*/ 0 w 52"/>
                  <a:gd name="T1" fmla="*/ 1 h 10"/>
                  <a:gd name="T2" fmla="*/ 6 w 52"/>
                  <a:gd name="T3" fmla="*/ 1 h 10"/>
                  <a:gd name="T4" fmla="*/ 12 w 52"/>
                  <a:gd name="T5" fmla="*/ 1 h 10"/>
                  <a:gd name="T6" fmla="*/ 19 w 52"/>
                  <a:gd name="T7" fmla="*/ 0 h 10"/>
                  <a:gd name="T8" fmla="*/ 26 w 52"/>
                  <a:gd name="T9" fmla="*/ 0 h 10"/>
                  <a:gd name="T10" fmla="*/ 33 w 52"/>
                  <a:gd name="T11" fmla="*/ 0 h 10"/>
                  <a:gd name="T12" fmla="*/ 40 w 52"/>
                  <a:gd name="T13" fmla="*/ 0 h 10"/>
                  <a:gd name="T14" fmla="*/ 46 w 52"/>
                  <a:gd name="T15" fmla="*/ 0 h 10"/>
                  <a:gd name="T16" fmla="*/ 52 w 52"/>
                  <a:gd name="T17" fmla="*/ 0 h 10"/>
                  <a:gd name="T18" fmla="*/ 52 w 52"/>
                  <a:gd name="T19" fmla="*/ 10 h 10"/>
                  <a:gd name="T20" fmla="*/ 46 w 52"/>
                  <a:gd name="T21" fmla="*/ 10 h 10"/>
                  <a:gd name="T22" fmla="*/ 40 w 52"/>
                  <a:gd name="T23" fmla="*/ 10 h 10"/>
                  <a:gd name="T24" fmla="*/ 33 w 52"/>
                  <a:gd name="T25" fmla="*/ 10 h 10"/>
                  <a:gd name="T26" fmla="*/ 26 w 52"/>
                  <a:gd name="T27" fmla="*/ 10 h 10"/>
                  <a:gd name="T28" fmla="*/ 19 w 52"/>
                  <a:gd name="T29" fmla="*/ 10 h 10"/>
                  <a:gd name="T30" fmla="*/ 12 w 52"/>
                  <a:gd name="T31" fmla="*/ 10 h 10"/>
                  <a:gd name="T32" fmla="*/ 6 w 52"/>
                  <a:gd name="T33" fmla="*/ 10 h 10"/>
                  <a:gd name="T34" fmla="*/ 0 w 52"/>
                  <a:gd name="T35" fmla="*/ 10 h 10"/>
                  <a:gd name="T36" fmla="*/ 0 w 52"/>
                  <a:gd name="T37" fmla="*/ 1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10"/>
                  <a:gd name="T59" fmla="*/ 52 w 52"/>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10">
                    <a:moveTo>
                      <a:pt x="0" y="1"/>
                    </a:moveTo>
                    <a:lnTo>
                      <a:pt x="6" y="1"/>
                    </a:lnTo>
                    <a:lnTo>
                      <a:pt x="12" y="1"/>
                    </a:lnTo>
                    <a:lnTo>
                      <a:pt x="19" y="0"/>
                    </a:lnTo>
                    <a:lnTo>
                      <a:pt x="26" y="0"/>
                    </a:lnTo>
                    <a:lnTo>
                      <a:pt x="33" y="0"/>
                    </a:lnTo>
                    <a:lnTo>
                      <a:pt x="40" y="0"/>
                    </a:lnTo>
                    <a:lnTo>
                      <a:pt x="46" y="0"/>
                    </a:lnTo>
                    <a:lnTo>
                      <a:pt x="52" y="0"/>
                    </a:lnTo>
                    <a:lnTo>
                      <a:pt x="52" y="10"/>
                    </a:lnTo>
                    <a:lnTo>
                      <a:pt x="46" y="10"/>
                    </a:lnTo>
                    <a:lnTo>
                      <a:pt x="40" y="10"/>
                    </a:lnTo>
                    <a:lnTo>
                      <a:pt x="33" y="10"/>
                    </a:lnTo>
                    <a:lnTo>
                      <a:pt x="26" y="10"/>
                    </a:lnTo>
                    <a:lnTo>
                      <a:pt x="19" y="10"/>
                    </a:lnTo>
                    <a:lnTo>
                      <a:pt x="12" y="10"/>
                    </a:lnTo>
                    <a:lnTo>
                      <a:pt x="6" y="10"/>
                    </a:lnTo>
                    <a:lnTo>
                      <a:pt x="0" y="10"/>
                    </a:lnTo>
                    <a:lnTo>
                      <a:pt x="0" y="1"/>
                    </a:lnTo>
                    <a:close/>
                  </a:path>
                </a:pathLst>
              </a:custGeom>
              <a:solidFill>
                <a:srgbClr val="B76B05"/>
              </a:solidFill>
              <a:ln w="9525">
                <a:noFill/>
                <a:round/>
                <a:headEnd/>
                <a:tailEnd/>
              </a:ln>
            </p:spPr>
            <p:txBody>
              <a:bodyPr/>
              <a:lstStyle/>
              <a:p>
                <a:endParaRPr lang="en-US"/>
              </a:p>
            </p:txBody>
          </p:sp>
          <p:sp>
            <p:nvSpPr>
              <p:cNvPr id="107582" name="Freeform 201"/>
              <p:cNvSpPr>
                <a:spLocks/>
              </p:cNvSpPr>
              <p:nvPr/>
            </p:nvSpPr>
            <p:spPr bwMode="auto">
              <a:xfrm>
                <a:off x="3116" y="3358"/>
                <a:ext cx="26" cy="5"/>
              </a:xfrm>
              <a:custGeom>
                <a:avLst/>
                <a:gdLst>
                  <a:gd name="T0" fmla="*/ 0 w 52"/>
                  <a:gd name="T1" fmla="*/ 0 h 10"/>
                  <a:gd name="T2" fmla="*/ 6 w 52"/>
                  <a:gd name="T3" fmla="*/ 0 h 10"/>
                  <a:gd name="T4" fmla="*/ 12 w 52"/>
                  <a:gd name="T5" fmla="*/ 0 h 10"/>
                  <a:gd name="T6" fmla="*/ 19 w 52"/>
                  <a:gd name="T7" fmla="*/ 0 h 10"/>
                  <a:gd name="T8" fmla="*/ 26 w 52"/>
                  <a:gd name="T9" fmla="*/ 0 h 10"/>
                  <a:gd name="T10" fmla="*/ 33 w 52"/>
                  <a:gd name="T11" fmla="*/ 0 h 10"/>
                  <a:gd name="T12" fmla="*/ 40 w 52"/>
                  <a:gd name="T13" fmla="*/ 0 h 10"/>
                  <a:gd name="T14" fmla="*/ 46 w 52"/>
                  <a:gd name="T15" fmla="*/ 0 h 10"/>
                  <a:gd name="T16" fmla="*/ 52 w 52"/>
                  <a:gd name="T17" fmla="*/ 0 h 10"/>
                  <a:gd name="T18" fmla="*/ 52 w 52"/>
                  <a:gd name="T19" fmla="*/ 10 h 10"/>
                  <a:gd name="T20" fmla="*/ 46 w 52"/>
                  <a:gd name="T21" fmla="*/ 10 h 10"/>
                  <a:gd name="T22" fmla="*/ 40 w 52"/>
                  <a:gd name="T23" fmla="*/ 10 h 10"/>
                  <a:gd name="T24" fmla="*/ 33 w 52"/>
                  <a:gd name="T25" fmla="*/ 10 h 10"/>
                  <a:gd name="T26" fmla="*/ 26 w 52"/>
                  <a:gd name="T27" fmla="*/ 10 h 10"/>
                  <a:gd name="T28" fmla="*/ 19 w 52"/>
                  <a:gd name="T29" fmla="*/ 10 h 10"/>
                  <a:gd name="T30" fmla="*/ 12 w 52"/>
                  <a:gd name="T31" fmla="*/ 10 h 10"/>
                  <a:gd name="T32" fmla="*/ 6 w 52"/>
                  <a:gd name="T33" fmla="*/ 10 h 10"/>
                  <a:gd name="T34" fmla="*/ 0 w 52"/>
                  <a:gd name="T35" fmla="*/ 10 h 10"/>
                  <a:gd name="T36" fmla="*/ 0 w 52"/>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10"/>
                  <a:gd name="T59" fmla="*/ 52 w 52"/>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10">
                    <a:moveTo>
                      <a:pt x="0" y="0"/>
                    </a:moveTo>
                    <a:lnTo>
                      <a:pt x="6" y="0"/>
                    </a:lnTo>
                    <a:lnTo>
                      <a:pt x="12" y="0"/>
                    </a:lnTo>
                    <a:lnTo>
                      <a:pt x="19" y="0"/>
                    </a:lnTo>
                    <a:lnTo>
                      <a:pt x="26" y="0"/>
                    </a:lnTo>
                    <a:lnTo>
                      <a:pt x="33" y="0"/>
                    </a:lnTo>
                    <a:lnTo>
                      <a:pt x="40" y="0"/>
                    </a:lnTo>
                    <a:lnTo>
                      <a:pt x="46" y="0"/>
                    </a:lnTo>
                    <a:lnTo>
                      <a:pt x="52" y="0"/>
                    </a:lnTo>
                    <a:lnTo>
                      <a:pt x="52" y="10"/>
                    </a:lnTo>
                    <a:lnTo>
                      <a:pt x="46" y="10"/>
                    </a:lnTo>
                    <a:lnTo>
                      <a:pt x="40" y="10"/>
                    </a:lnTo>
                    <a:lnTo>
                      <a:pt x="33" y="10"/>
                    </a:lnTo>
                    <a:lnTo>
                      <a:pt x="26" y="10"/>
                    </a:lnTo>
                    <a:lnTo>
                      <a:pt x="19" y="10"/>
                    </a:lnTo>
                    <a:lnTo>
                      <a:pt x="12" y="10"/>
                    </a:lnTo>
                    <a:lnTo>
                      <a:pt x="6" y="10"/>
                    </a:lnTo>
                    <a:lnTo>
                      <a:pt x="0" y="10"/>
                    </a:lnTo>
                    <a:lnTo>
                      <a:pt x="0" y="0"/>
                    </a:lnTo>
                    <a:close/>
                  </a:path>
                </a:pathLst>
              </a:custGeom>
              <a:solidFill>
                <a:srgbClr val="B76B05"/>
              </a:solidFill>
              <a:ln w="9525">
                <a:noFill/>
                <a:round/>
                <a:headEnd/>
                <a:tailEnd/>
              </a:ln>
            </p:spPr>
            <p:txBody>
              <a:bodyPr/>
              <a:lstStyle/>
              <a:p>
                <a:endParaRPr lang="en-US"/>
              </a:p>
            </p:txBody>
          </p:sp>
          <p:sp>
            <p:nvSpPr>
              <p:cNvPr id="107583" name="Freeform 202"/>
              <p:cNvSpPr>
                <a:spLocks/>
              </p:cNvSpPr>
              <p:nvPr/>
            </p:nvSpPr>
            <p:spPr bwMode="auto">
              <a:xfrm>
                <a:off x="3116" y="3370"/>
                <a:ext cx="26" cy="5"/>
              </a:xfrm>
              <a:custGeom>
                <a:avLst/>
                <a:gdLst>
                  <a:gd name="T0" fmla="*/ 0 w 52"/>
                  <a:gd name="T1" fmla="*/ 1 h 11"/>
                  <a:gd name="T2" fmla="*/ 6 w 52"/>
                  <a:gd name="T3" fmla="*/ 1 h 11"/>
                  <a:gd name="T4" fmla="*/ 12 w 52"/>
                  <a:gd name="T5" fmla="*/ 1 h 11"/>
                  <a:gd name="T6" fmla="*/ 19 w 52"/>
                  <a:gd name="T7" fmla="*/ 0 h 11"/>
                  <a:gd name="T8" fmla="*/ 26 w 52"/>
                  <a:gd name="T9" fmla="*/ 0 h 11"/>
                  <a:gd name="T10" fmla="*/ 33 w 52"/>
                  <a:gd name="T11" fmla="*/ 0 h 11"/>
                  <a:gd name="T12" fmla="*/ 40 w 52"/>
                  <a:gd name="T13" fmla="*/ 0 h 11"/>
                  <a:gd name="T14" fmla="*/ 46 w 52"/>
                  <a:gd name="T15" fmla="*/ 0 h 11"/>
                  <a:gd name="T16" fmla="*/ 52 w 52"/>
                  <a:gd name="T17" fmla="*/ 0 h 11"/>
                  <a:gd name="T18" fmla="*/ 52 w 52"/>
                  <a:gd name="T19" fmla="*/ 11 h 11"/>
                  <a:gd name="T20" fmla="*/ 46 w 52"/>
                  <a:gd name="T21" fmla="*/ 11 h 11"/>
                  <a:gd name="T22" fmla="*/ 40 w 52"/>
                  <a:gd name="T23" fmla="*/ 11 h 11"/>
                  <a:gd name="T24" fmla="*/ 33 w 52"/>
                  <a:gd name="T25" fmla="*/ 11 h 11"/>
                  <a:gd name="T26" fmla="*/ 26 w 52"/>
                  <a:gd name="T27" fmla="*/ 11 h 11"/>
                  <a:gd name="T28" fmla="*/ 19 w 52"/>
                  <a:gd name="T29" fmla="*/ 11 h 11"/>
                  <a:gd name="T30" fmla="*/ 12 w 52"/>
                  <a:gd name="T31" fmla="*/ 11 h 11"/>
                  <a:gd name="T32" fmla="*/ 6 w 52"/>
                  <a:gd name="T33" fmla="*/ 11 h 11"/>
                  <a:gd name="T34" fmla="*/ 0 w 52"/>
                  <a:gd name="T35" fmla="*/ 11 h 11"/>
                  <a:gd name="T36" fmla="*/ 0 w 52"/>
                  <a:gd name="T37" fmla="*/ 1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11"/>
                  <a:gd name="T59" fmla="*/ 52 w 52"/>
                  <a:gd name="T60" fmla="*/ 11 h 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11">
                    <a:moveTo>
                      <a:pt x="0" y="1"/>
                    </a:moveTo>
                    <a:lnTo>
                      <a:pt x="6" y="1"/>
                    </a:lnTo>
                    <a:lnTo>
                      <a:pt x="12" y="1"/>
                    </a:lnTo>
                    <a:lnTo>
                      <a:pt x="19" y="0"/>
                    </a:lnTo>
                    <a:lnTo>
                      <a:pt x="26" y="0"/>
                    </a:lnTo>
                    <a:lnTo>
                      <a:pt x="33" y="0"/>
                    </a:lnTo>
                    <a:lnTo>
                      <a:pt x="40" y="0"/>
                    </a:lnTo>
                    <a:lnTo>
                      <a:pt x="46" y="0"/>
                    </a:lnTo>
                    <a:lnTo>
                      <a:pt x="52" y="0"/>
                    </a:lnTo>
                    <a:lnTo>
                      <a:pt x="52" y="11"/>
                    </a:lnTo>
                    <a:lnTo>
                      <a:pt x="46" y="11"/>
                    </a:lnTo>
                    <a:lnTo>
                      <a:pt x="40" y="11"/>
                    </a:lnTo>
                    <a:lnTo>
                      <a:pt x="33" y="11"/>
                    </a:lnTo>
                    <a:lnTo>
                      <a:pt x="26" y="11"/>
                    </a:lnTo>
                    <a:lnTo>
                      <a:pt x="19" y="11"/>
                    </a:lnTo>
                    <a:lnTo>
                      <a:pt x="12" y="11"/>
                    </a:lnTo>
                    <a:lnTo>
                      <a:pt x="6" y="11"/>
                    </a:lnTo>
                    <a:lnTo>
                      <a:pt x="0" y="11"/>
                    </a:lnTo>
                    <a:lnTo>
                      <a:pt x="0" y="1"/>
                    </a:lnTo>
                    <a:close/>
                  </a:path>
                </a:pathLst>
              </a:custGeom>
              <a:solidFill>
                <a:srgbClr val="B76B05"/>
              </a:solidFill>
              <a:ln w="9525">
                <a:noFill/>
                <a:round/>
                <a:headEnd/>
                <a:tailEnd/>
              </a:ln>
            </p:spPr>
            <p:txBody>
              <a:bodyPr/>
              <a:lstStyle/>
              <a:p>
                <a:endParaRPr lang="en-US"/>
              </a:p>
            </p:txBody>
          </p:sp>
          <p:sp>
            <p:nvSpPr>
              <p:cNvPr id="107584" name="Freeform 203"/>
              <p:cNvSpPr>
                <a:spLocks/>
              </p:cNvSpPr>
              <p:nvPr/>
            </p:nvSpPr>
            <p:spPr bwMode="auto">
              <a:xfrm>
                <a:off x="3159" y="3679"/>
                <a:ext cx="124" cy="64"/>
              </a:xfrm>
              <a:custGeom>
                <a:avLst/>
                <a:gdLst>
                  <a:gd name="T0" fmla="*/ 0 w 249"/>
                  <a:gd name="T1" fmla="*/ 113 h 126"/>
                  <a:gd name="T2" fmla="*/ 21 w 249"/>
                  <a:gd name="T3" fmla="*/ 126 h 126"/>
                  <a:gd name="T4" fmla="*/ 245 w 249"/>
                  <a:gd name="T5" fmla="*/ 116 h 126"/>
                  <a:gd name="T6" fmla="*/ 249 w 249"/>
                  <a:gd name="T7" fmla="*/ 86 h 126"/>
                  <a:gd name="T8" fmla="*/ 248 w 249"/>
                  <a:gd name="T9" fmla="*/ 61 h 126"/>
                  <a:gd name="T10" fmla="*/ 243 w 249"/>
                  <a:gd name="T11" fmla="*/ 41 h 126"/>
                  <a:gd name="T12" fmla="*/ 234 w 249"/>
                  <a:gd name="T13" fmla="*/ 26 h 126"/>
                  <a:gd name="T14" fmla="*/ 218 w 249"/>
                  <a:gd name="T15" fmla="*/ 15 h 126"/>
                  <a:gd name="T16" fmla="*/ 197 w 249"/>
                  <a:gd name="T17" fmla="*/ 7 h 126"/>
                  <a:gd name="T18" fmla="*/ 169 w 249"/>
                  <a:gd name="T19" fmla="*/ 2 h 126"/>
                  <a:gd name="T20" fmla="*/ 135 w 249"/>
                  <a:gd name="T21" fmla="*/ 0 h 126"/>
                  <a:gd name="T22" fmla="*/ 93 w 249"/>
                  <a:gd name="T23" fmla="*/ 1 h 126"/>
                  <a:gd name="T24" fmla="*/ 61 w 249"/>
                  <a:gd name="T25" fmla="*/ 2 h 126"/>
                  <a:gd name="T26" fmla="*/ 37 w 249"/>
                  <a:gd name="T27" fmla="*/ 4 h 126"/>
                  <a:gd name="T28" fmla="*/ 20 w 249"/>
                  <a:gd name="T29" fmla="*/ 11 h 126"/>
                  <a:gd name="T30" fmla="*/ 8 w 249"/>
                  <a:gd name="T31" fmla="*/ 24 h 126"/>
                  <a:gd name="T32" fmla="*/ 2 w 249"/>
                  <a:gd name="T33" fmla="*/ 44 h 126"/>
                  <a:gd name="T34" fmla="*/ 0 w 249"/>
                  <a:gd name="T35" fmla="*/ 72 h 126"/>
                  <a:gd name="T36" fmla="*/ 0 w 249"/>
                  <a:gd name="T37" fmla="*/ 113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9"/>
                  <a:gd name="T58" fmla="*/ 0 h 126"/>
                  <a:gd name="T59" fmla="*/ 249 w 249"/>
                  <a:gd name="T60" fmla="*/ 126 h 1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9" h="126">
                    <a:moveTo>
                      <a:pt x="0" y="113"/>
                    </a:moveTo>
                    <a:lnTo>
                      <a:pt x="21" y="126"/>
                    </a:lnTo>
                    <a:lnTo>
                      <a:pt x="245" y="116"/>
                    </a:lnTo>
                    <a:lnTo>
                      <a:pt x="249" y="86"/>
                    </a:lnTo>
                    <a:lnTo>
                      <a:pt x="248" y="61"/>
                    </a:lnTo>
                    <a:lnTo>
                      <a:pt x="243" y="41"/>
                    </a:lnTo>
                    <a:lnTo>
                      <a:pt x="234" y="26"/>
                    </a:lnTo>
                    <a:lnTo>
                      <a:pt x="218" y="15"/>
                    </a:lnTo>
                    <a:lnTo>
                      <a:pt x="197" y="7"/>
                    </a:lnTo>
                    <a:lnTo>
                      <a:pt x="169" y="2"/>
                    </a:lnTo>
                    <a:lnTo>
                      <a:pt x="135" y="0"/>
                    </a:lnTo>
                    <a:lnTo>
                      <a:pt x="93" y="1"/>
                    </a:lnTo>
                    <a:lnTo>
                      <a:pt x="61" y="2"/>
                    </a:lnTo>
                    <a:lnTo>
                      <a:pt x="37" y="4"/>
                    </a:lnTo>
                    <a:lnTo>
                      <a:pt x="20" y="11"/>
                    </a:lnTo>
                    <a:lnTo>
                      <a:pt x="8" y="24"/>
                    </a:lnTo>
                    <a:lnTo>
                      <a:pt x="2" y="44"/>
                    </a:lnTo>
                    <a:lnTo>
                      <a:pt x="0" y="72"/>
                    </a:lnTo>
                    <a:lnTo>
                      <a:pt x="0" y="113"/>
                    </a:lnTo>
                    <a:close/>
                  </a:path>
                </a:pathLst>
              </a:custGeom>
              <a:solidFill>
                <a:srgbClr val="00335B"/>
              </a:solidFill>
              <a:ln w="9525">
                <a:noFill/>
                <a:round/>
                <a:headEnd/>
                <a:tailEnd/>
              </a:ln>
            </p:spPr>
            <p:txBody>
              <a:bodyPr/>
              <a:lstStyle/>
              <a:p>
                <a:endParaRPr lang="en-US"/>
              </a:p>
            </p:txBody>
          </p:sp>
          <p:sp>
            <p:nvSpPr>
              <p:cNvPr id="107585" name="Freeform 204"/>
              <p:cNvSpPr>
                <a:spLocks/>
              </p:cNvSpPr>
              <p:nvPr/>
            </p:nvSpPr>
            <p:spPr bwMode="auto">
              <a:xfrm>
                <a:off x="3142" y="3754"/>
                <a:ext cx="163" cy="16"/>
              </a:xfrm>
              <a:custGeom>
                <a:avLst/>
                <a:gdLst>
                  <a:gd name="T0" fmla="*/ 4 w 326"/>
                  <a:gd name="T1" fmla="*/ 12 h 34"/>
                  <a:gd name="T2" fmla="*/ 326 w 326"/>
                  <a:gd name="T3" fmla="*/ 0 h 34"/>
                  <a:gd name="T4" fmla="*/ 326 w 326"/>
                  <a:gd name="T5" fmla="*/ 16 h 34"/>
                  <a:gd name="T6" fmla="*/ 0 w 326"/>
                  <a:gd name="T7" fmla="*/ 34 h 34"/>
                  <a:gd name="T8" fmla="*/ 4 w 326"/>
                  <a:gd name="T9" fmla="*/ 12 h 34"/>
                  <a:gd name="T10" fmla="*/ 0 60000 65536"/>
                  <a:gd name="T11" fmla="*/ 0 60000 65536"/>
                  <a:gd name="T12" fmla="*/ 0 60000 65536"/>
                  <a:gd name="T13" fmla="*/ 0 60000 65536"/>
                  <a:gd name="T14" fmla="*/ 0 60000 65536"/>
                  <a:gd name="T15" fmla="*/ 0 w 326"/>
                  <a:gd name="T16" fmla="*/ 0 h 34"/>
                  <a:gd name="T17" fmla="*/ 326 w 326"/>
                  <a:gd name="T18" fmla="*/ 34 h 34"/>
                </a:gdLst>
                <a:ahLst/>
                <a:cxnLst>
                  <a:cxn ang="T10">
                    <a:pos x="T0" y="T1"/>
                  </a:cxn>
                  <a:cxn ang="T11">
                    <a:pos x="T2" y="T3"/>
                  </a:cxn>
                  <a:cxn ang="T12">
                    <a:pos x="T4" y="T5"/>
                  </a:cxn>
                  <a:cxn ang="T13">
                    <a:pos x="T6" y="T7"/>
                  </a:cxn>
                  <a:cxn ang="T14">
                    <a:pos x="T8" y="T9"/>
                  </a:cxn>
                </a:cxnLst>
                <a:rect l="T15" t="T16" r="T17" b="T18"/>
                <a:pathLst>
                  <a:path w="326" h="34">
                    <a:moveTo>
                      <a:pt x="4" y="12"/>
                    </a:moveTo>
                    <a:lnTo>
                      <a:pt x="326" y="0"/>
                    </a:lnTo>
                    <a:lnTo>
                      <a:pt x="326" y="16"/>
                    </a:lnTo>
                    <a:lnTo>
                      <a:pt x="0" y="34"/>
                    </a:lnTo>
                    <a:lnTo>
                      <a:pt x="4" y="12"/>
                    </a:lnTo>
                    <a:close/>
                  </a:path>
                </a:pathLst>
              </a:custGeom>
              <a:solidFill>
                <a:srgbClr val="00335B"/>
              </a:solidFill>
              <a:ln w="9525">
                <a:noFill/>
                <a:round/>
                <a:headEnd/>
                <a:tailEnd/>
              </a:ln>
            </p:spPr>
            <p:txBody>
              <a:bodyPr/>
              <a:lstStyle/>
              <a:p>
                <a:endParaRPr lang="en-US"/>
              </a:p>
            </p:txBody>
          </p:sp>
          <p:sp>
            <p:nvSpPr>
              <p:cNvPr id="107586" name="Freeform 205"/>
              <p:cNvSpPr>
                <a:spLocks/>
              </p:cNvSpPr>
              <p:nvPr/>
            </p:nvSpPr>
            <p:spPr bwMode="auto">
              <a:xfrm>
                <a:off x="3160" y="3683"/>
                <a:ext cx="123" cy="63"/>
              </a:xfrm>
              <a:custGeom>
                <a:avLst/>
                <a:gdLst>
                  <a:gd name="T0" fmla="*/ 0 w 248"/>
                  <a:gd name="T1" fmla="*/ 103 h 125"/>
                  <a:gd name="T2" fmla="*/ 29 w 248"/>
                  <a:gd name="T3" fmla="*/ 111 h 125"/>
                  <a:gd name="T4" fmla="*/ 239 w 248"/>
                  <a:gd name="T5" fmla="*/ 101 h 125"/>
                  <a:gd name="T6" fmla="*/ 239 w 248"/>
                  <a:gd name="T7" fmla="*/ 85 h 125"/>
                  <a:gd name="T8" fmla="*/ 237 w 248"/>
                  <a:gd name="T9" fmla="*/ 71 h 125"/>
                  <a:gd name="T10" fmla="*/ 236 w 248"/>
                  <a:gd name="T11" fmla="*/ 57 h 125"/>
                  <a:gd name="T12" fmla="*/ 233 w 248"/>
                  <a:gd name="T13" fmla="*/ 45 h 125"/>
                  <a:gd name="T14" fmla="*/ 228 w 248"/>
                  <a:gd name="T15" fmla="*/ 33 h 125"/>
                  <a:gd name="T16" fmla="*/ 222 w 248"/>
                  <a:gd name="T17" fmla="*/ 23 h 125"/>
                  <a:gd name="T18" fmla="*/ 214 w 248"/>
                  <a:gd name="T19" fmla="*/ 11 h 125"/>
                  <a:gd name="T20" fmla="*/ 204 w 248"/>
                  <a:gd name="T21" fmla="*/ 0 h 125"/>
                  <a:gd name="T22" fmla="*/ 220 w 248"/>
                  <a:gd name="T23" fmla="*/ 10 h 125"/>
                  <a:gd name="T24" fmla="*/ 232 w 248"/>
                  <a:gd name="T25" fmla="*/ 20 h 125"/>
                  <a:gd name="T26" fmla="*/ 240 w 248"/>
                  <a:gd name="T27" fmla="*/ 31 h 125"/>
                  <a:gd name="T28" fmla="*/ 244 w 248"/>
                  <a:gd name="T29" fmla="*/ 42 h 125"/>
                  <a:gd name="T30" fmla="*/ 247 w 248"/>
                  <a:gd name="T31" fmla="*/ 56 h 125"/>
                  <a:gd name="T32" fmla="*/ 248 w 248"/>
                  <a:gd name="T33" fmla="*/ 71 h 125"/>
                  <a:gd name="T34" fmla="*/ 248 w 248"/>
                  <a:gd name="T35" fmla="*/ 91 h 125"/>
                  <a:gd name="T36" fmla="*/ 248 w 248"/>
                  <a:gd name="T37" fmla="*/ 113 h 125"/>
                  <a:gd name="T38" fmla="*/ 22 w 248"/>
                  <a:gd name="T39" fmla="*/ 125 h 125"/>
                  <a:gd name="T40" fmla="*/ 0 w 248"/>
                  <a:gd name="T41" fmla="*/ 103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8"/>
                  <a:gd name="T64" fmla="*/ 0 h 125"/>
                  <a:gd name="T65" fmla="*/ 248 w 248"/>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8" h="125">
                    <a:moveTo>
                      <a:pt x="0" y="103"/>
                    </a:moveTo>
                    <a:lnTo>
                      <a:pt x="29" y="111"/>
                    </a:lnTo>
                    <a:lnTo>
                      <a:pt x="239" y="101"/>
                    </a:lnTo>
                    <a:lnTo>
                      <a:pt x="239" y="85"/>
                    </a:lnTo>
                    <a:lnTo>
                      <a:pt x="237" y="71"/>
                    </a:lnTo>
                    <a:lnTo>
                      <a:pt x="236" y="57"/>
                    </a:lnTo>
                    <a:lnTo>
                      <a:pt x="233" y="45"/>
                    </a:lnTo>
                    <a:lnTo>
                      <a:pt x="228" y="33"/>
                    </a:lnTo>
                    <a:lnTo>
                      <a:pt x="222" y="23"/>
                    </a:lnTo>
                    <a:lnTo>
                      <a:pt x="214" y="11"/>
                    </a:lnTo>
                    <a:lnTo>
                      <a:pt x="204" y="0"/>
                    </a:lnTo>
                    <a:lnTo>
                      <a:pt x="220" y="10"/>
                    </a:lnTo>
                    <a:lnTo>
                      <a:pt x="232" y="20"/>
                    </a:lnTo>
                    <a:lnTo>
                      <a:pt x="240" y="31"/>
                    </a:lnTo>
                    <a:lnTo>
                      <a:pt x="244" y="42"/>
                    </a:lnTo>
                    <a:lnTo>
                      <a:pt x="247" y="56"/>
                    </a:lnTo>
                    <a:lnTo>
                      <a:pt x="248" y="71"/>
                    </a:lnTo>
                    <a:lnTo>
                      <a:pt x="248" y="91"/>
                    </a:lnTo>
                    <a:lnTo>
                      <a:pt x="248" y="113"/>
                    </a:lnTo>
                    <a:lnTo>
                      <a:pt x="22" y="125"/>
                    </a:lnTo>
                    <a:lnTo>
                      <a:pt x="0" y="103"/>
                    </a:lnTo>
                    <a:close/>
                  </a:path>
                </a:pathLst>
              </a:custGeom>
              <a:solidFill>
                <a:srgbClr val="B76B05"/>
              </a:solidFill>
              <a:ln w="9525">
                <a:noFill/>
                <a:round/>
                <a:headEnd/>
                <a:tailEnd/>
              </a:ln>
            </p:spPr>
            <p:txBody>
              <a:bodyPr/>
              <a:lstStyle/>
              <a:p>
                <a:endParaRPr lang="en-US"/>
              </a:p>
            </p:txBody>
          </p:sp>
          <p:sp>
            <p:nvSpPr>
              <p:cNvPr id="107587" name="Freeform 206"/>
              <p:cNvSpPr>
                <a:spLocks/>
              </p:cNvSpPr>
              <p:nvPr/>
            </p:nvSpPr>
            <p:spPr bwMode="auto">
              <a:xfrm>
                <a:off x="3116" y="3324"/>
                <a:ext cx="20" cy="3"/>
              </a:xfrm>
              <a:custGeom>
                <a:avLst/>
                <a:gdLst>
                  <a:gd name="T0" fmla="*/ 0 w 39"/>
                  <a:gd name="T1" fmla="*/ 1 h 6"/>
                  <a:gd name="T2" fmla="*/ 11 w 39"/>
                  <a:gd name="T3" fmla="*/ 0 h 6"/>
                  <a:gd name="T4" fmla="*/ 39 w 39"/>
                  <a:gd name="T5" fmla="*/ 0 h 6"/>
                  <a:gd name="T6" fmla="*/ 39 w 39"/>
                  <a:gd name="T7" fmla="*/ 6 h 6"/>
                  <a:gd name="T8" fmla="*/ 28 w 39"/>
                  <a:gd name="T9" fmla="*/ 6 h 6"/>
                  <a:gd name="T10" fmla="*/ 2 w 39"/>
                  <a:gd name="T11" fmla="*/ 6 h 6"/>
                  <a:gd name="T12" fmla="*/ 0 w 39"/>
                  <a:gd name="T13" fmla="*/ 1 h 6"/>
                  <a:gd name="T14" fmla="*/ 0 60000 65536"/>
                  <a:gd name="T15" fmla="*/ 0 60000 65536"/>
                  <a:gd name="T16" fmla="*/ 0 60000 65536"/>
                  <a:gd name="T17" fmla="*/ 0 60000 65536"/>
                  <a:gd name="T18" fmla="*/ 0 60000 65536"/>
                  <a:gd name="T19" fmla="*/ 0 60000 65536"/>
                  <a:gd name="T20" fmla="*/ 0 60000 65536"/>
                  <a:gd name="T21" fmla="*/ 0 w 39"/>
                  <a:gd name="T22" fmla="*/ 0 h 6"/>
                  <a:gd name="T23" fmla="*/ 39 w 3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6">
                    <a:moveTo>
                      <a:pt x="0" y="1"/>
                    </a:moveTo>
                    <a:lnTo>
                      <a:pt x="11" y="0"/>
                    </a:lnTo>
                    <a:lnTo>
                      <a:pt x="39" y="0"/>
                    </a:lnTo>
                    <a:lnTo>
                      <a:pt x="39" y="6"/>
                    </a:lnTo>
                    <a:lnTo>
                      <a:pt x="28" y="6"/>
                    </a:lnTo>
                    <a:lnTo>
                      <a:pt x="2" y="6"/>
                    </a:lnTo>
                    <a:lnTo>
                      <a:pt x="0" y="1"/>
                    </a:lnTo>
                    <a:close/>
                  </a:path>
                </a:pathLst>
              </a:custGeom>
              <a:solidFill>
                <a:srgbClr val="D18E00"/>
              </a:solidFill>
              <a:ln w="9525">
                <a:noFill/>
                <a:round/>
                <a:headEnd/>
                <a:tailEnd/>
              </a:ln>
            </p:spPr>
            <p:txBody>
              <a:bodyPr/>
              <a:lstStyle/>
              <a:p>
                <a:endParaRPr lang="en-US"/>
              </a:p>
            </p:txBody>
          </p:sp>
          <p:sp>
            <p:nvSpPr>
              <p:cNvPr id="107588" name="Freeform 207"/>
              <p:cNvSpPr>
                <a:spLocks/>
              </p:cNvSpPr>
              <p:nvPr/>
            </p:nvSpPr>
            <p:spPr bwMode="auto">
              <a:xfrm>
                <a:off x="3116" y="3336"/>
                <a:ext cx="20" cy="3"/>
              </a:xfrm>
              <a:custGeom>
                <a:avLst/>
                <a:gdLst>
                  <a:gd name="T0" fmla="*/ 0 w 39"/>
                  <a:gd name="T1" fmla="*/ 0 h 6"/>
                  <a:gd name="T2" fmla="*/ 11 w 39"/>
                  <a:gd name="T3" fmla="*/ 0 h 6"/>
                  <a:gd name="T4" fmla="*/ 39 w 39"/>
                  <a:gd name="T5" fmla="*/ 0 h 6"/>
                  <a:gd name="T6" fmla="*/ 39 w 39"/>
                  <a:gd name="T7" fmla="*/ 6 h 6"/>
                  <a:gd name="T8" fmla="*/ 28 w 39"/>
                  <a:gd name="T9" fmla="*/ 6 h 6"/>
                  <a:gd name="T10" fmla="*/ 2 w 39"/>
                  <a:gd name="T11" fmla="*/ 6 h 6"/>
                  <a:gd name="T12" fmla="*/ 0 w 39"/>
                  <a:gd name="T13" fmla="*/ 0 h 6"/>
                  <a:gd name="T14" fmla="*/ 0 60000 65536"/>
                  <a:gd name="T15" fmla="*/ 0 60000 65536"/>
                  <a:gd name="T16" fmla="*/ 0 60000 65536"/>
                  <a:gd name="T17" fmla="*/ 0 60000 65536"/>
                  <a:gd name="T18" fmla="*/ 0 60000 65536"/>
                  <a:gd name="T19" fmla="*/ 0 60000 65536"/>
                  <a:gd name="T20" fmla="*/ 0 60000 65536"/>
                  <a:gd name="T21" fmla="*/ 0 w 39"/>
                  <a:gd name="T22" fmla="*/ 0 h 6"/>
                  <a:gd name="T23" fmla="*/ 39 w 3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6">
                    <a:moveTo>
                      <a:pt x="0" y="0"/>
                    </a:moveTo>
                    <a:lnTo>
                      <a:pt x="11" y="0"/>
                    </a:lnTo>
                    <a:lnTo>
                      <a:pt x="39" y="0"/>
                    </a:lnTo>
                    <a:lnTo>
                      <a:pt x="39" y="6"/>
                    </a:lnTo>
                    <a:lnTo>
                      <a:pt x="28" y="6"/>
                    </a:lnTo>
                    <a:lnTo>
                      <a:pt x="2" y="6"/>
                    </a:lnTo>
                    <a:lnTo>
                      <a:pt x="0" y="0"/>
                    </a:lnTo>
                    <a:close/>
                  </a:path>
                </a:pathLst>
              </a:custGeom>
              <a:solidFill>
                <a:srgbClr val="D18E00"/>
              </a:solidFill>
              <a:ln w="9525">
                <a:noFill/>
                <a:round/>
                <a:headEnd/>
                <a:tailEnd/>
              </a:ln>
            </p:spPr>
            <p:txBody>
              <a:bodyPr/>
              <a:lstStyle/>
              <a:p>
                <a:endParaRPr lang="en-US"/>
              </a:p>
            </p:txBody>
          </p:sp>
          <p:sp>
            <p:nvSpPr>
              <p:cNvPr id="107589" name="Freeform 208"/>
              <p:cNvSpPr>
                <a:spLocks/>
              </p:cNvSpPr>
              <p:nvPr/>
            </p:nvSpPr>
            <p:spPr bwMode="auto">
              <a:xfrm>
                <a:off x="3116" y="3347"/>
                <a:ext cx="20" cy="2"/>
              </a:xfrm>
              <a:custGeom>
                <a:avLst/>
                <a:gdLst>
                  <a:gd name="T0" fmla="*/ 0 w 39"/>
                  <a:gd name="T1" fmla="*/ 1 h 6"/>
                  <a:gd name="T2" fmla="*/ 11 w 39"/>
                  <a:gd name="T3" fmla="*/ 0 h 6"/>
                  <a:gd name="T4" fmla="*/ 39 w 39"/>
                  <a:gd name="T5" fmla="*/ 0 h 6"/>
                  <a:gd name="T6" fmla="*/ 39 w 39"/>
                  <a:gd name="T7" fmla="*/ 6 h 6"/>
                  <a:gd name="T8" fmla="*/ 28 w 39"/>
                  <a:gd name="T9" fmla="*/ 6 h 6"/>
                  <a:gd name="T10" fmla="*/ 2 w 39"/>
                  <a:gd name="T11" fmla="*/ 6 h 6"/>
                  <a:gd name="T12" fmla="*/ 0 w 39"/>
                  <a:gd name="T13" fmla="*/ 1 h 6"/>
                  <a:gd name="T14" fmla="*/ 0 60000 65536"/>
                  <a:gd name="T15" fmla="*/ 0 60000 65536"/>
                  <a:gd name="T16" fmla="*/ 0 60000 65536"/>
                  <a:gd name="T17" fmla="*/ 0 60000 65536"/>
                  <a:gd name="T18" fmla="*/ 0 60000 65536"/>
                  <a:gd name="T19" fmla="*/ 0 60000 65536"/>
                  <a:gd name="T20" fmla="*/ 0 60000 65536"/>
                  <a:gd name="T21" fmla="*/ 0 w 39"/>
                  <a:gd name="T22" fmla="*/ 0 h 6"/>
                  <a:gd name="T23" fmla="*/ 39 w 3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6">
                    <a:moveTo>
                      <a:pt x="0" y="1"/>
                    </a:moveTo>
                    <a:lnTo>
                      <a:pt x="11" y="0"/>
                    </a:lnTo>
                    <a:lnTo>
                      <a:pt x="39" y="0"/>
                    </a:lnTo>
                    <a:lnTo>
                      <a:pt x="39" y="6"/>
                    </a:lnTo>
                    <a:lnTo>
                      <a:pt x="28" y="6"/>
                    </a:lnTo>
                    <a:lnTo>
                      <a:pt x="2" y="6"/>
                    </a:lnTo>
                    <a:lnTo>
                      <a:pt x="0" y="1"/>
                    </a:lnTo>
                    <a:close/>
                  </a:path>
                </a:pathLst>
              </a:custGeom>
              <a:solidFill>
                <a:srgbClr val="D18E00"/>
              </a:solidFill>
              <a:ln w="9525">
                <a:noFill/>
                <a:round/>
                <a:headEnd/>
                <a:tailEnd/>
              </a:ln>
            </p:spPr>
            <p:txBody>
              <a:bodyPr/>
              <a:lstStyle/>
              <a:p>
                <a:endParaRPr lang="en-US"/>
              </a:p>
            </p:txBody>
          </p:sp>
          <p:sp>
            <p:nvSpPr>
              <p:cNvPr id="107590" name="Freeform 209"/>
              <p:cNvSpPr>
                <a:spLocks/>
              </p:cNvSpPr>
              <p:nvPr/>
            </p:nvSpPr>
            <p:spPr bwMode="auto">
              <a:xfrm>
                <a:off x="3116" y="3359"/>
                <a:ext cx="20" cy="3"/>
              </a:xfrm>
              <a:custGeom>
                <a:avLst/>
                <a:gdLst>
                  <a:gd name="T0" fmla="*/ 0 w 39"/>
                  <a:gd name="T1" fmla="*/ 1 h 7"/>
                  <a:gd name="T2" fmla="*/ 11 w 39"/>
                  <a:gd name="T3" fmla="*/ 0 h 7"/>
                  <a:gd name="T4" fmla="*/ 39 w 39"/>
                  <a:gd name="T5" fmla="*/ 0 h 7"/>
                  <a:gd name="T6" fmla="*/ 39 w 39"/>
                  <a:gd name="T7" fmla="*/ 7 h 7"/>
                  <a:gd name="T8" fmla="*/ 28 w 39"/>
                  <a:gd name="T9" fmla="*/ 7 h 7"/>
                  <a:gd name="T10" fmla="*/ 2 w 39"/>
                  <a:gd name="T11" fmla="*/ 7 h 7"/>
                  <a:gd name="T12" fmla="*/ 0 w 39"/>
                  <a:gd name="T13" fmla="*/ 1 h 7"/>
                  <a:gd name="T14" fmla="*/ 0 60000 65536"/>
                  <a:gd name="T15" fmla="*/ 0 60000 65536"/>
                  <a:gd name="T16" fmla="*/ 0 60000 65536"/>
                  <a:gd name="T17" fmla="*/ 0 60000 65536"/>
                  <a:gd name="T18" fmla="*/ 0 60000 65536"/>
                  <a:gd name="T19" fmla="*/ 0 60000 65536"/>
                  <a:gd name="T20" fmla="*/ 0 60000 65536"/>
                  <a:gd name="T21" fmla="*/ 0 w 39"/>
                  <a:gd name="T22" fmla="*/ 0 h 7"/>
                  <a:gd name="T23" fmla="*/ 39 w 39"/>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7">
                    <a:moveTo>
                      <a:pt x="0" y="1"/>
                    </a:moveTo>
                    <a:lnTo>
                      <a:pt x="11" y="0"/>
                    </a:lnTo>
                    <a:lnTo>
                      <a:pt x="39" y="0"/>
                    </a:lnTo>
                    <a:lnTo>
                      <a:pt x="39" y="7"/>
                    </a:lnTo>
                    <a:lnTo>
                      <a:pt x="28" y="7"/>
                    </a:lnTo>
                    <a:lnTo>
                      <a:pt x="2" y="7"/>
                    </a:lnTo>
                    <a:lnTo>
                      <a:pt x="0" y="1"/>
                    </a:lnTo>
                    <a:close/>
                  </a:path>
                </a:pathLst>
              </a:custGeom>
              <a:solidFill>
                <a:srgbClr val="D18E00"/>
              </a:solidFill>
              <a:ln w="9525">
                <a:noFill/>
                <a:round/>
                <a:headEnd/>
                <a:tailEnd/>
              </a:ln>
            </p:spPr>
            <p:txBody>
              <a:bodyPr/>
              <a:lstStyle/>
              <a:p>
                <a:endParaRPr lang="en-US"/>
              </a:p>
            </p:txBody>
          </p:sp>
          <p:sp>
            <p:nvSpPr>
              <p:cNvPr id="107591" name="Freeform 210"/>
              <p:cNvSpPr>
                <a:spLocks/>
              </p:cNvSpPr>
              <p:nvPr/>
            </p:nvSpPr>
            <p:spPr bwMode="auto">
              <a:xfrm>
                <a:off x="3116" y="3371"/>
                <a:ext cx="20" cy="3"/>
              </a:xfrm>
              <a:custGeom>
                <a:avLst/>
                <a:gdLst>
                  <a:gd name="T0" fmla="*/ 0 w 39"/>
                  <a:gd name="T1" fmla="*/ 1 h 5"/>
                  <a:gd name="T2" fmla="*/ 11 w 39"/>
                  <a:gd name="T3" fmla="*/ 0 h 5"/>
                  <a:gd name="T4" fmla="*/ 39 w 39"/>
                  <a:gd name="T5" fmla="*/ 0 h 5"/>
                  <a:gd name="T6" fmla="*/ 39 w 39"/>
                  <a:gd name="T7" fmla="*/ 5 h 5"/>
                  <a:gd name="T8" fmla="*/ 28 w 39"/>
                  <a:gd name="T9" fmla="*/ 5 h 5"/>
                  <a:gd name="T10" fmla="*/ 2 w 39"/>
                  <a:gd name="T11" fmla="*/ 5 h 5"/>
                  <a:gd name="T12" fmla="*/ 0 w 39"/>
                  <a:gd name="T13" fmla="*/ 1 h 5"/>
                  <a:gd name="T14" fmla="*/ 0 60000 65536"/>
                  <a:gd name="T15" fmla="*/ 0 60000 65536"/>
                  <a:gd name="T16" fmla="*/ 0 60000 65536"/>
                  <a:gd name="T17" fmla="*/ 0 60000 65536"/>
                  <a:gd name="T18" fmla="*/ 0 60000 65536"/>
                  <a:gd name="T19" fmla="*/ 0 60000 65536"/>
                  <a:gd name="T20" fmla="*/ 0 60000 65536"/>
                  <a:gd name="T21" fmla="*/ 0 w 39"/>
                  <a:gd name="T22" fmla="*/ 0 h 5"/>
                  <a:gd name="T23" fmla="*/ 39 w 39"/>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5">
                    <a:moveTo>
                      <a:pt x="0" y="1"/>
                    </a:moveTo>
                    <a:lnTo>
                      <a:pt x="11" y="0"/>
                    </a:lnTo>
                    <a:lnTo>
                      <a:pt x="39" y="0"/>
                    </a:lnTo>
                    <a:lnTo>
                      <a:pt x="39" y="5"/>
                    </a:lnTo>
                    <a:lnTo>
                      <a:pt x="28" y="5"/>
                    </a:lnTo>
                    <a:lnTo>
                      <a:pt x="2" y="5"/>
                    </a:lnTo>
                    <a:lnTo>
                      <a:pt x="0" y="1"/>
                    </a:lnTo>
                    <a:close/>
                  </a:path>
                </a:pathLst>
              </a:custGeom>
              <a:solidFill>
                <a:srgbClr val="D18E00"/>
              </a:solidFill>
              <a:ln w="9525">
                <a:noFill/>
                <a:round/>
                <a:headEnd/>
                <a:tailEnd/>
              </a:ln>
            </p:spPr>
            <p:txBody>
              <a:bodyPr/>
              <a:lstStyle/>
              <a:p>
                <a:endParaRPr lang="en-US"/>
              </a:p>
            </p:txBody>
          </p:sp>
          <p:sp>
            <p:nvSpPr>
              <p:cNvPr id="107592" name="Freeform 211"/>
              <p:cNvSpPr>
                <a:spLocks/>
              </p:cNvSpPr>
              <p:nvPr/>
            </p:nvSpPr>
            <p:spPr bwMode="auto">
              <a:xfrm>
                <a:off x="3122" y="3324"/>
                <a:ext cx="8" cy="3"/>
              </a:xfrm>
              <a:custGeom>
                <a:avLst/>
                <a:gdLst>
                  <a:gd name="T0" fmla="*/ 0 w 16"/>
                  <a:gd name="T1" fmla="*/ 0 h 6"/>
                  <a:gd name="T2" fmla="*/ 16 w 16"/>
                  <a:gd name="T3" fmla="*/ 0 h 6"/>
                  <a:gd name="T4" fmla="*/ 16 w 16"/>
                  <a:gd name="T5" fmla="*/ 6 h 6"/>
                  <a:gd name="T6" fmla="*/ 3 w 16"/>
                  <a:gd name="T7" fmla="*/ 6 h 6"/>
                  <a:gd name="T8" fmla="*/ 0 w 16"/>
                  <a:gd name="T9" fmla="*/ 0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0"/>
                    </a:moveTo>
                    <a:lnTo>
                      <a:pt x="16" y="0"/>
                    </a:lnTo>
                    <a:lnTo>
                      <a:pt x="16" y="6"/>
                    </a:lnTo>
                    <a:lnTo>
                      <a:pt x="3" y="6"/>
                    </a:lnTo>
                    <a:lnTo>
                      <a:pt x="0" y="0"/>
                    </a:lnTo>
                    <a:close/>
                  </a:path>
                </a:pathLst>
              </a:custGeom>
              <a:solidFill>
                <a:srgbClr val="FFC900"/>
              </a:solidFill>
              <a:ln w="9525">
                <a:noFill/>
                <a:round/>
                <a:headEnd/>
                <a:tailEnd/>
              </a:ln>
            </p:spPr>
            <p:txBody>
              <a:bodyPr/>
              <a:lstStyle/>
              <a:p>
                <a:endParaRPr lang="en-US"/>
              </a:p>
            </p:txBody>
          </p:sp>
          <p:sp>
            <p:nvSpPr>
              <p:cNvPr id="107593" name="Freeform 212"/>
              <p:cNvSpPr>
                <a:spLocks/>
              </p:cNvSpPr>
              <p:nvPr/>
            </p:nvSpPr>
            <p:spPr bwMode="auto">
              <a:xfrm>
                <a:off x="3122" y="3336"/>
                <a:ext cx="8" cy="2"/>
              </a:xfrm>
              <a:custGeom>
                <a:avLst/>
                <a:gdLst>
                  <a:gd name="T0" fmla="*/ 0 w 16"/>
                  <a:gd name="T1" fmla="*/ 0 h 5"/>
                  <a:gd name="T2" fmla="*/ 16 w 16"/>
                  <a:gd name="T3" fmla="*/ 0 h 5"/>
                  <a:gd name="T4" fmla="*/ 16 w 16"/>
                  <a:gd name="T5" fmla="*/ 5 h 5"/>
                  <a:gd name="T6" fmla="*/ 3 w 16"/>
                  <a:gd name="T7" fmla="*/ 5 h 5"/>
                  <a:gd name="T8" fmla="*/ 0 w 16"/>
                  <a:gd name="T9" fmla="*/ 0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0"/>
                    </a:moveTo>
                    <a:lnTo>
                      <a:pt x="16" y="0"/>
                    </a:lnTo>
                    <a:lnTo>
                      <a:pt x="16" y="5"/>
                    </a:lnTo>
                    <a:lnTo>
                      <a:pt x="3" y="5"/>
                    </a:lnTo>
                    <a:lnTo>
                      <a:pt x="0" y="0"/>
                    </a:lnTo>
                    <a:close/>
                  </a:path>
                </a:pathLst>
              </a:custGeom>
              <a:solidFill>
                <a:srgbClr val="FFC900"/>
              </a:solidFill>
              <a:ln w="9525">
                <a:noFill/>
                <a:round/>
                <a:headEnd/>
                <a:tailEnd/>
              </a:ln>
            </p:spPr>
            <p:txBody>
              <a:bodyPr/>
              <a:lstStyle/>
              <a:p>
                <a:endParaRPr lang="en-US"/>
              </a:p>
            </p:txBody>
          </p:sp>
          <p:sp>
            <p:nvSpPr>
              <p:cNvPr id="107594" name="Freeform 213"/>
              <p:cNvSpPr>
                <a:spLocks/>
              </p:cNvSpPr>
              <p:nvPr/>
            </p:nvSpPr>
            <p:spPr bwMode="auto">
              <a:xfrm>
                <a:off x="3122" y="3347"/>
                <a:ext cx="8" cy="2"/>
              </a:xfrm>
              <a:custGeom>
                <a:avLst/>
                <a:gdLst>
                  <a:gd name="T0" fmla="*/ 0 w 16"/>
                  <a:gd name="T1" fmla="*/ 0 h 6"/>
                  <a:gd name="T2" fmla="*/ 16 w 16"/>
                  <a:gd name="T3" fmla="*/ 0 h 6"/>
                  <a:gd name="T4" fmla="*/ 16 w 16"/>
                  <a:gd name="T5" fmla="*/ 6 h 6"/>
                  <a:gd name="T6" fmla="*/ 3 w 16"/>
                  <a:gd name="T7" fmla="*/ 6 h 6"/>
                  <a:gd name="T8" fmla="*/ 0 w 16"/>
                  <a:gd name="T9" fmla="*/ 0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0"/>
                    </a:moveTo>
                    <a:lnTo>
                      <a:pt x="16" y="0"/>
                    </a:lnTo>
                    <a:lnTo>
                      <a:pt x="16" y="6"/>
                    </a:lnTo>
                    <a:lnTo>
                      <a:pt x="3" y="6"/>
                    </a:lnTo>
                    <a:lnTo>
                      <a:pt x="0" y="0"/>
                    </a:lnTo>
                    <a:close/>
                  </a:path>
                </a:pathLst>
              </a:custGeom>
              <a:solidFill>
                <a:srgbClr val="FFC900"/>
              </a:solidFill>
              <a:ln w="9525">
                <a:noFill/>
                <a:round/>
                <a:headEnd/>
                <a:tailEnd/>
              </a:ln>
            </p:spPr>
            <p:txBody>
              <a:bodyPr/>
              <a:lstStyle/>
              <a:p>
                <a:endParaRPr lang="en-US"/>
              </a:p>
            </p:txBody>
          </p:sp>
          <p:sp>
            <p:nvSpPr>
              <p:cNvPr id="107595" name="Freeform 214"/>
              <p:cNvSpPr>
                <a:spLocks/>
              </p:cNvSpPr>
              <p:nvPr/>
            </p:nvSpPr>
            <p:spPr bwMode="auto">
              <a:xfrm>
                <a:off x="3122" y="3359"/>
                <a:ext cx="8" cy="3"/>
              </a:xfrm>
              <a:custGeom>
                <a:avLst/>
                <a:gdLst>
                  <a:gd name="T0" fmla="*/ 0 w 16"/>
                  <a:gd name="T1" fmla="*/ 0 h 6"/>
                  <a:gd name="T2" fmla="*/ 16 w 16"/>
                  <a:gd name="T3" fmla="*/ 0 h 6"/>
                  <a:gd name="T4" fmla="*/ 16 w 16"/>
                  <a:gd name="T5" fmla="*/ 6 h 6"/>
                  <a:gd name="T6" fmla="*/ 3 w 16"/>
                  <a:gd name="T7" fmla="*/ 6 h 6"/>
                  <a:gd name="T8" fmla="*/ 0 w 16"/>
                  <a:gd name="T9" fmla="*/ 0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0"/>
                    </a:moveTo>
                    <a:lnTo>
                      <a:pt x="16" y="0"/>
                    </a:lnTo>
                    <a:lnTo>
                      <a:pt x="16" y="6"/>
                    </a:lnTo>
                    <a:lnTo>
                      <a:pt x="3" y="6"/>
                    </a:lnTo>
                    <a:lnTo>
                      <a:pt x="0" y="0"/>
                    </a:lnTo>
                    <a:close/>
                  </a:path>
                </a:pathLst>
              </a:custGeom>
              <a:solidFill>
                <a:srgbClr val="FFC900"/>
              </a:solidFill>
              <a:ln w="9525">
                <a:noFill/>
                <a:round/>
                <a:headEnd/>
                <a:tailEnd/>
              </a:ln>
            </p:spPr>
            <p:txBody>
              <a:bodyPr/>
              <a:lstStyle/>
              <a:p>
                <a:endParaRPr lang="en-US"/>
              </a:p>
            </p:txBody>
          </p:sp>
          <p:sp>
            <p:nvSpPr>
              <p:cNvPr id="107596" name="Freeform 215"/>
              <p:cNvSpPr>
                <a:spLocks/>
              </p:cNvSpPr>
              <p:nvPr/>
            </p:nvSpPr>
            <p:spPr bwMode="auto">
              <a:xfrm>
                <a:off x="3122" y="3371"/>
                <a:ext cx="8" cy="3"/>
              </a:xfrm>
              <a:custGeom>
                <a:avLst/>
                <a:gdLst>
                  <a:gd name="T0" fmla="*/ 0 w 16"/>
                  <a:gd name="T1" fmla="*/ 0 h 5"/>
                  <a:gd name="T2" fmla="*/ 16 w 16"/>
                  <a:gd name="T3" fmla="*/ 0 h 5"/>
                  <a:gd name="T4" fmla="*/ 16 w 16"/>
                  <a:gd name="T5" fmla="*/ 5 h 5"/>
                  <a:gd name="T6" fmla="*/ 3 w 16"/>
                  <a:gd name="T7" fmla="*/ 5 h 5"/>
                  <a:gd name="T8" fmla="*/ 0 w 16"/>
                  <a:gd name="T9" fmla="*/ 0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0"/>
                    </a:moveTo>
                    <a:lnTo>
                      <a:pt x="16" y="0"/>
                    </a:lnTo>
                    <a:lnTo>
                      <a:pt x="16" y="5"/>
                    </a:lnTo>
                    <a:lnTo>
                      <a:pt x="3" y="5"/>
                    </a:lnTo>
                    <a:lnTo>
                      <a:pt x="0" y="0"/>
                    </a:lnTo>
                    <a:close/>
                  </a:path>
                </a:pathLst>
              </a:custGeom>
              <a:solidFill>
                <a:srgbClr val="FFC900"/>
              </a:solidFill>
              <a:ln w="9525">
                <a:noFill/>
                <a:round/>
                <a:headEnd/>
                <a:tailEnd/>
              </a:ln>
            </p:spPr>
            <p:txBody>
              <a:bodyPr/>
              <a:lstStyle/>
              <a:p>
                <a:endParaRPr lang="en-US"/>
              </a:p>
            </p:txBody>
          </p:sp>
          <p:sp>
            <p:nvSpPr>
              <p:cNvPr id="107597" name="Rectangle 216"/>
              <p:cNvSpPr>
                <a:spLocks noChangeArrowheads="1"/>
              </p:cNvSpPr>
              <p:nvPr/>
            </p:nvSpPr>
            <p:spPr bwMode="auto">
              <a:xfrm>
                <a:off x="3115" y="2925"/>
                <a:ext cx="26" cy="31"/>
              </a:xfrm>
              <a:prstGeom prst="rect">
                <a:avLst/>
              </a:prstGeom>
              <a:solidFill>
                <a:srgbClr val="8C4400"/>
              </a:solidFill>
              <a:ln w="9525">
                <a:noFill/>
                <a:miter lim="800000"/>
                <a:headEnd/>
                <a:tailEnd/>
              </a:ln>
            </p:spPr>
            <p:txBody>
              <a:bodyPr/>
              <a:lstStyle/>
              <a:p>
                <a:endParaRPr lang="en-US"/>
              </a:p>
            </p:txBody>
          </p:sp>
          <p:sp>
            <p:nvSpPr>
              <p:cNvPr id="107598" name="Rectangle 217"/>
              <p:cNvSpPr>
                <a:spLocks noChangeArrowheads="1"/>
              </p:cNvSpPr>
              <p:nvPr/>
            </p:nvSpPr>
            <p:spPr bwMode="auto">
              <a:xfrm>
                <a:off x="3184" y="2926"/>
                <a:ext cx="27" cy="30"/>
              </a:xfrm>
              <a:prstGeom prst="rect">
                <a:avLst/>
              </a:prstGeom>
              <a:solidFill>
                <a:srgbClr val="8EAFC1"/>
              </a:solidFill>
              <a:ln w="9525">
                <a:noFill/>
                <a:miter lim="800000"/>
                <a:headEnd/>
                <a:tailEnd/>
              </a:ln>
            </p:spPr>
            <p:txBody>
              <a:bodyPr/>
              <a:lstStyle/>
              <a:p>
                <a:endParaRPr lang="en-US"/>
              </a:p>
            </p:txBody>
          </p:sp>
          <p:sp>
            <p:nvSpPr>
              <p:cNvPr id="107599" name="Rectangle 218"/>
              <p:cNvSpPr>
                <a:spLocks noChangeArrowheads="1"/>
              </p:cNvSpPr>
              <p:nvPr/>
            </p:nvSpPr>
            <p:spPr bwMode="auto">
              <a:xfrm>
                <a:off x="3118" y="2926"/>
                <a:ext cx="18" cy="27"/>
              </a:xfrm>
              <a:prstGeom prst="rect">
                <a:avLst/>
              </a:prstGeom>
              <a:solidFill>
                <a:srgbClr val="B76B05"/>
              </a:solidFill>
              <a:ln w="9525">
                <a:noFill/>
                <a:miter lim="800000"/>
                <a:headEnd/>
                <a:tailEnd/>
              </a:ln>
            </p:spPr>
            <p:txBody>
              <a:bodyPr/>
              <a:lstStyle/>
              <a:p>
                <a:endParaRPr lang="en-US"/>
              </a:p>
            </p:txBody>
          </p:sp>
          <p:sp>
            <p:nvSpPr>
              <p:cNvPr id="107600" name="Rectangle 219"/>
              <p:cNvSpPr>
                <a:spLocks noChangeArrowheads="1"/>
              </p:cNvSpPr>
              <p:nvPr/>
            </p:nvSpPr>
            <p:spPr bwMode="auto">
              <a:xfrm>
                <a:off x="3121" y="2926"/>
                <a:ext cx="11" cy="25"/>
              </a:xfrm>
              <a:prstGeom prst="rect">
                <a:avLst/>
              </a:prstGeom>
              <a:solidFill>
                <a:srgbClr val="D18E00"/>
              </a:solidFill>
              <a:ln w="9525">
                <a:noFill/>
                <a:miter lim="800000"/>
                <a:headEnd/>
                <a:tailEnd/>
              </a:ln>
            </p:spPr>
            <p:txBody>
              <a:bodyPr/>
              <a:lstStyle/>
              <a:p>
                <a:endParaRPr lang="en-US"/>
              </a:p>
            </p:txBody>
          </p:sp>
          <p:sp>
            <p:nvSpPr>
              <p:cNvPr id="107601" name="Rectangle 220"/>
              <p:cNvSpPr>
                <a:spLocks noChangeArrowheads="1"/>
              </p:cNvSpPr>
              <p:nvPr/>
            </p:nvSpPr>
            <p:spPr bwMode="auto">
              <a:xfrm>
                <a:off x="3124" y="2926"/>
                <a:ext cx="3" cy="25"/>
              </a:xfrm>
              <a:prstGeom prst="rect">
                <a:avLst/>
              </a:prstGeom>
              <a:solidFill>
                <a:srgbClr val="FFC900"/>
              </a:solidFill>
              <a:ln w="9525">
                <a:noFill/>
                <a:miter lim="800000"/>
                <a:headEnd/>
                <a:tailEnd/>
              </a:ln>
            </p:spPr>
            <p:txBody>
              <a:bodyPr/>
              <a:lstStyle/>
              <a:p>
                <a:endParaRPr lang="en-US"/>
              </a:p>
            </p:txBody>
          </p:sp>
        </p:grpSp>
      </p:grpSp>
      <p:sp>
        <p:nvSpPr>
          <p:cNvPr id="107745" name="Text Box 4"/>
          <p:cNvSpPr txBox="1">
            <a:spLocks noChangeArrowheads="1"/>
          </p:cNvSpPr>
          <p:nvPr/>
        </p:nvSpPr>
        <p:spPr bwMode="auto">
          <a:xfrm>
            <a:off x="457200" y="228600"/>
            <a:ext cx="838200" cy="366713"/>
          </a:xfrm>
          <a:prstGeom prst="rect">
            <a:avLst/>
          </a:prstGeom>
          <a:solidFill>
            <a:schemeClr val="tx1"/>
          </a:solidFill>
          <a:ln w="9525">
            <a:noFill/>
            <a:miter lim="800000"/>
            <a:headEnd/>
            <a:tailEnd/>
          </a:ln>
        </p:spPr>
        <p:txBody>
          <a:bodyPr>
            <a:spAutoFit/>
          </a:bodyPr>
          <a:lstStyle/>
          <a:p>
            <a:pPr>
              <a:spcBef>
                <a:spcPct val="50000"/>
              </a:spcBef>
            </a:pPr>
            <a:r>
              <a:rPr lang="en-US" b="1" dirty="0" smtClean="0">
                <a:solidFill>
                  <a:schemeClr val="bg1"/>
                </a:solidFill>
              </a:rPr>
              <a:t>LU 7c</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6"/>
          <p:cNvSpPr>
            <a:spLocks noGrp="1" noChangeArrowheads="1"/>
          </p:cNvSpPr>
          <p:nvPr>
            <p:ph type="sldNum" sz="quarter" idx="12"/>
          </p:nvPr>
        </p:nvSpPr>
        <p:spPr>
          <a:ln/>
        </p:spPr>
        <p:txBody>
          <a:bodyPr/>
          <a:lstStyle/>
          <a:p>
            <a:pPr>
              <a:defRPr/>
            </a:pPr>
            <a:fld id="{2CCB52A4-4956-4443-A379-3D09A76647EC}" type="slidenum">
              <a:rPr lang="en-US"/>
              <a:pPr>
                <a:defRPr/>
              </a:pPr>
              <a:t>94</a:t>
            </a:fld>
            <a:endParaRPr lang="en-US"/>
          </a:p>
        </p:txBody>
      </p:sp>
      <p:sp>
        <p:nvSpPr>
          <p:cNvPr id="73733" name="Rectangle 2"/>
          <p:cNvSpPr>
            <a:spLocks noGrp="1" noChangeArrowheads="1"/>
          </p:cNvSpPr>
          <p:nvPr>
            <p:ph type="body" idx="1"/>
          </p:nvPr>
        </p:nvSpPr>
        <p:spPr/>
        <p:txBody>
          <a:bodyPr/>
          <a:lstStyle/>
          <a:p>
            <a:pPr marL="0" indent="0">
              <a:lnSpc>
                <a:spcPct val="90000"/>
              </a:lnSpc>
              <a:buNone/>
            </a:pPr>
            <a:r>
              <a:rPr lang="en-US" sz="2400" dirty="0" smtClean="0"/>
              <a:t>FCC prohibits any use of Amateur Radio for the benefit of an employer except </a:t>
            </a:r>
            <a:r>
              <a:rPr lang="en-US" sz="2400" dirty="0" smtClean="0">
                <a:solidFill>
                  <a:srgbClr val="0066FF"/>
                </a:solidFill>
              </a:rPr>
              <a:t>under certain limited circumstances:</a:t>
            </a:r>
          </a:p>
          <a:p>
            <a:pPr marL="0" indent="0">
              <a:lnSpc>
                <a:spcPct val="90000"/>
              </a:lnSpc>
              <a:buNone/>
            </a:pPr>
            <a:endParaRPr lang="en-US" sz="2400" dirty="0" smtClean="0">
              <a:solidFill>
                <a:srgbClr val="0066FF"/>
              </a:solidFill>
            </a:endParaRPr>
          </a:p>
          <a:p>
            <a:pPr marL="0" indent="0">
              <a:buNone/>
            </a:pPr>
            <a:r>
              <a:rPr lang="en-US" sz="2400" dirty="0" smtClean="0"/>
              <a:t>During Disaster Preparedness Drills</a:t>
            </a:r>
          </a:p>
          <a:p>
            <a:pPr marL="0" indent="0">
              <a:buNone/>
            </a:pPr>
            <a:r>
              <a:rPr lang="en-US" sz="2400" dirty="0"/>
              <a:t>	</a:t>
            </a:r>
            <a:r>
              <a:rPr lang="en-US" sz="2000" dirty="0"/>
              <a:t>Can be government or non-government sponsored</a:t>
            </a:r>
          </a:p>
          <a:p>
            <a:pPr marL="0" indent="0">
              <a:buNone/>
            </a:pPr>
            <a:r>
              <a:rPr lang="en-US" sz="2000" dirty="0"/>
              <a:t>	Can be employees of entities participating</a:t>
            </a:r>
          </a:p>
          <a:p>
            <a:pPr marL="0" indent="0">
              <a:buNone/>
            </a:pPr>
            <a:r>
              <a:rPr lang="en-US" sz="2400" b="1" dirty="0">
                <a:solidFill>
                  <a:srgbClr val="FF0000"/>
                </a:solidFill>
              </a:rPr>
              <a:t>Non-Government Sponsored Drills</a:t>
            </a:r>
          </a:p>
          <a:p>
            <a:pPr marL="0" indent="0">
              <a:buNone/>
            </a:pPr>
            <a:r>
              <a:rPr lang="en-US" sz="2400" dirty="0"/>
              <a:t>	Limited to </a:t>
            </a:r>
            <a:r>
              <a:rPr lang="en-US" sz="2400" b="1" dirty="0">
                <a:solidFill>
                  <a:srgbClr val="FF0000"/>
                </a:solidFill>
              </a:rPr>
              <a:t>one hour per week</a:t>
            </a:r>
          </a:p>
          <a:p>
            <a:pPr marL="0" indent="0">
              <a:buNone/>
            </a:pPr>
            <a:r>
              <a:rPr lang="en-US" sz="2400" dirty="0"/>
              <a:t>	Twice in a calendar year can be up to 72 hours</a:t>
            </a:r>
          </a:p>
          <a:p>
            <a:pPr marL="0" indent="0">
              <a:lnSpc>
                <a:spcPct val="90000"/>
              </a:lnSpc>
              <a:buNone/>
            </a:pPr>
            <a:endParaRPr lang="en-US" sz="2400" b="1" dirty="0">
              <a:solidFill>
                <a:srgbClr val="FF0000"/>
              </a:solidFill>
            </a:endParaRPr>
          </a:p>
        </p:txBody>
      </p:sp>
      <p:sp>
        <p:nvSpPr>
          <p:cNvPr id="73734" name="Text Box 3"/>
          <p:cNvSpPr txBox="1">
            <a:spLocks noChangeArrowheads="1"/>
          </p:cNvSpPr>
          <p:nvPr/>
        </p:nvSpPr>
        <p:spPr bwMode="auto">
          <a:xfrm>
            <a:off x="457200" y="228600"/>
            <a:ext cx="838200" cy="366713"/>
          </a:xfrm>
          <a:prstGeom prst="rect">
            <a:avLst/>
          </a:prstGeom>
          <a:solidFill>
            <a:srgbClr val="FF33CC"/>
          </a:solidFill>
          <a:ln w="9525">
            <a:noFill/>
            <a:miter lim="800000"/>
            <a:headEnd/>
            <a:tailEnd/>
          </a:ln>
        </p:spPr>
        <p:txBody>
          <a:bodyPr>
            <a:spAutoFit/>
          </a:bodyPr>
          <a:lstStyle/>
          <a:p>
            <a:pPr>
              <a:spcBef>
                <a:spcPct val="50000"/>
              </a:spcBef>
            </a:pPr>
            <a:r>
              <a:rPr lang="en-US" b="1" dirty="0" smtClean="0"/>
              <a:t>LU 7d</a:t>
            </a:r>
            <a:endParaRPr lang="en-US" b="1" dirty="0"/>
          </a:p>
        </p:txBody>
      </p:sp>
      <p:sp>
        <p:nvSpPr>
          <p:cNvPr id="73735" name="Rectangle 4"/>
          <p:cNvSpPr>
            <a:spLocks noChangeArrowheads="1"/>
          </p:cNvSpPr>
          <p:nvPr/>
        </p:nvSpPr>
        <p:spPr bwMode="auto">
          <a:xfrm>
            <a:off x="457200" y="228600"/>
            <a:ext cx="8229600" cy="1143000"/>
          </a:xfrm>
          <a:prstGeom prst="rect">
            <a:avLst/>
          </a:prstGeom>
          <a:noFill/>
          <a:ln w="9525">
            <a:noFill/>
            <a:miter lim="800000"/>
            <a:headEnd/>
            <a:tailEnd/>
          </a:ln>
        </p:spPr>
        <p:txBody>
          <a:bodyPr anchor="ctr"/>
          <a:lstStyle/>
          <a:p>
            <a:r>
              <a:rPr lang="en-US" sz="4400" dirty="0">
                <a:solidFill>
                  <a:schemeClr val="tx2"/>
                </a:solidFill>
              </a:rPr>
              <a:t>       </a:t>
            </a:r>
            <a:r>
              <a:rPr lang="en-US" sz="3600" dirty="0">
                <a:solidFill>
                  <a:schemeClr val="accent2"/>
                </a:solidFill>
              </a:rPr>
              <a:t>Introduction to Emergency Nets</a:t>
            </a:r>
            <a:br>
              <a:rPr lang="en-US" sz="3600" dirty="0">
                <a:solidFill>
                  <a:schemeClr val="accent2"/>
                </a:solidFill>
              </a:rPr>
            </a:br>
            <a:r>
              <a:rPr lang="en-US" sz="2800" dirty="0" smtClean="0">
                <a:solidFill>
                  <a:srgbClr val="FF6600"/>
                </a:solidFill>
              </a:rPr>
              <a:t>Emergency Drills</a:t>
            </a:r>
            <a:endParaRPr lang="en-US" sz="4400" dirty="0">
              <a:solidFill>
                <a:schemeClr val="tx2"/>
              </a:solidFill>
            </a:endParaRPr>
          </a:p>
        </p:txBody>
      </p:sp>
      <p:sp>
        <p:nvSpPr>
          <p:cNvPr id="93" name="Text Box 6"/>
          <p:cNvSpPr txBox="1">
            <a:spLocks noChangeArrowheads="1"/>
          </p:cNvSpPr>
          <p:nvPr/>
        </p:nvSpPr>
        <p:spPr bwMode="auto">
          <a:xfrm>
            <a:off x="1066800" y="5410200"/>
            <a:ext cx="6553200" cy="1323439"/>
          </a:xfrm>
          <a:prstGeom prst="rect">
            <a:avLst/>
          </a:prstGeom>
          <a:noFill/>
          <a:ln w="476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0" dirty="0" smtClean="0">
                <a:solidFill>
                  <a:srgbClr val="000099"/>
                </a:solidFill>
              </a:rPr>
              <a:t>New Ruling:</a:t>
            </a:r>
          </a:p>
          <a:p>
            <a:pPr algn="ctr"/>
            <a:r>
              <a:rPr lang="en-US" sz="2000" b="0" dirty="0" smtClean="0">
                <a:solidFill>
                  <a:srgbClr val="000099"/>
                </a:solidFill>
              </a:rPr>
              <a:t>An ARES member using an employer-provided station to check into a local ARES net as an individual is not necessarily transmitting on behalf of the employer.</a:t>
            </a:r>
            <a:endParaRPr lang="en-US" sz="2000" b="0" dirty="0">
              <a:solidFill>
                <a:srgbClr val="000099"/>
              </a:solidFill>
            </a:endParaRPr>
          </a:p>
        </p:txBody>
      </p:sp>
    </p:spTree>
    <p:extLst>
      <p:ext uri="{BB962C8B-B14F-4D97-AF65-F5344CB8AC3E}">
        <p14:creationId xmlns:p14="http://schemas.microsoft.com/office/powerpoint/2010/main" val="2978774237"/>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Grp="1" noChangeArrowheads="1"/>
          </p:cNvSpPr>
          <p:nvPr>
            <p:ph type="sldNum" sz="quarter" idx="12"/>
          </p:nvPr>
        </p:nvSpPr>
        <p:spPr>
          <a:ln/>
        </p:spPr>
        <p:txBody>
          <a:bodyPr/>
          <a:lstStyle/>
          <a:p>
            <a:pPr>
              <a:defRPr/>
            </a:pPr>
            <a:fld id="{CCBA07BF-E475-496D-9B06-32EE707D71E6}" type="slidenum">
              <a:rPr lang="en-US"/>
              <a:pPr>
                <a:defRPr/>
              </a:pPr>
              <a:t>95</a:t>
            </a:fld>
            <a:endParaRPr lang="en-US"/>
          </a:p>
        </p:txBody>
      </p:sp>
      <p:sp>
        <p:nvSpPr>
          <p:cNvPr id="75781" name="Rectangle 2"/>
          <p:cNvSpPr>
            <a:spLocks noGrp="1" noChangeArrowheads="1"/>
          </p:cNvSpPr>
          <p:nvPr>
            <p:ph type="title"/>
          </p:nvPr>
        </p:nvSpPr>
        <p:spPr/>
        <p:txBody>
          <a:bodyPr/>
          <a:lstStyle/>
          <a:p>
            <a:pPr eaLnBrk="1" hangingPunct="1"/>
            <a:r>
              <a:rPr lang="en-US" sz="4000" dirty="0" smtClean="0">
                <a:solidFill>
                  <a:srgbClr val="0000FF"/>
                </a:solidFill>
              </a:rPr>
              <a:t>Review </a:t>
            </a:r>
          </a:p>
        </p:txBody>
      </p:sp>
      <p:sp>
        <p:nvSpPr>
          <p:cNvPr id="75782" name="Rectangle 3"/>
          <p:cNvSpPr>
            <a:spLocks noGrp="1" noChangeArrowheads="1"/>
          </p:cNvSpPr>
          <p:nvPr>
            <p:ph type="body" idx="1"/>
          </p:nvPr>
        </p:nvSpPr>
        <p:spPr/>
        <p:txBody>
          <a:bodyPr/>
          <a:lstStyle/>
          <a:p>
            <a:pPr marL="609600" indent="-609600" eaLnBrk="1" hangingPunct="1">
              <a:buFont typeface="+mj-lt"/>
              <a:buAutoNum type="arabicPeriod"/>
            </a:pPr>
            <a:r>
              <a:rPr lang="en-US" sz="2400" b="1" dirty="0" smtClean="0">
                <a:solidFill>
                  <a:srgbClr val="FF0000"/>
                </a:solidFill>
              </a:rPr>
              <a:t>There is no limit on the amount </a:t>
            </a:r>
            <a:r>
              <a:rPr lang="en-US" sz="2400" b="1" dirty="0">
                <a:solidFill>
                  <a:srgbClr val="FF0000"/>
                </a:solidFill>
              </a:rPr>
              <a:t>of time a radio amateur can participate in a </a:t>
            </a:r>
            <a:r>
              <a:rPr lang="en-US" sz="2400" b="1" dirty="0" smtClean="0">
                <a:solidFill>
                  <a:srgbClr val="FF0000"/>
                </a:solidFill>
              </a:rPr>
              <a:t>government </a:t>
            </a:r>
            <a:r>
              <a:rPr lang="en-US" sz="2400" b="1" dirty="0">
                <a:solidFill>
                  <a:srgbClr val="FF0000"/>
                </a:solidFill>
              </a:rPr>
              <a:t>sponsored drill on behalf of their </a:t>
            </a:r>
            <a:r>
              <a:rPr lang="en-US" sz="2400" b="1" dirty="0" smtClean="0">
                <a:solidFill>
                  <a:srgbClr val="FF0000"/>
                </a:solidFill>
              </a:rPr>
              <a:t>employer.</a:t>
            </a:r>
            <a:r>
              <a:rPr lang="en-US" sz="2400" dirty="0" smtClean="0"/>
              <a:t/>
            </a:r>
            <a:br>
              <a:rPr lang="en-US" sz="2400" dirty="0" smtClean="0"/>
            </a:br>
            <a:endParaRPr lang="en-US" sz="2400" dirty="0" smtClean="0"/>
          </a:p>
          <a:p>
            <a:pPr marL="609600" indent="-609600" eaLnBrk="1" hangingPunct="1">
              <a:buFont typeface="+mj-lt"/>
              <a:buAutoNum type="arabicPeriod"/>
            </a:pPr>
            <a:r>
              <a:rPr lang="en-US" sz="2400" b="1" dirty="0" smtClean="0">
                <a:solidFill>
                  <a:srgbClr val="FF0000"/>
                </a:solidFill>
              </a:rPr>
              <a:t>The maximum amount of time a radio amateur can participate in a non-government sponsored drill on behalf of their employer is one hour per week.</a:t>
            </a:r>
          </a:p>
        </p:txBody>
      </p:sp>
      <p:sp>
        <p:nvSpPr>
          <p:cNvPr id="75783" name="Text Box 4"/>
          <p:cNvSpPr txBox="1">
            <a:spLocks noChangeArrowheads="1"/>
          </p:cNvSpPr>
          <p:nvPr/>
        </p:nvSpPr>
        <p:spPr bwMode="auto">
          <a:xfrm>
            <a:off x="457200" y="228600"/>
            <a:ext cx="838200" cy="366713"/>
          </a:xfrm>
          <a:prstGeom prst="rect">
            <a:avLst/>
          </a:prstGeom>
          <a:solidFill>
            <a:srgbClr val="FF33CC"/>
          </a:solidFill>
          <a:ln w="9525">
            <a:noFill/>
            <a:miter lim="800000"/>
            <a:headEnd/>
            <a:tailEnd/>
          </a:ln>
        </p:spPr>
        <p:txBody>
          <a:bodyPr>
            <a:spAutoFit/>
          </a:bodyPr>
          <a:lstStyle/>
          <a:p>
            <a:pPr>
              <a:spcBef>
                <a:spcPct val="50000"/>
              </a:spcBef>
            </a:pPr>
            <a:r>
              <a:rPr lang="en-US" b="1" dirty="0" smtClean="0"/>
              <a:t>LU 7d</a:t>
            </a:r>
            <a:endParaRPr lang="en-US" b="1" dirty="0"/>
          </a:p>
        </p:txBody>
      </p:sp>
    </p:spTree>
    <p:extLst>
      <p:ext uri="{BB962C8B-B14F-4D97-AF65-F5344CB8AC3E}">
        <p14:creationId xmlns:p14="http://schemas.microsoft.com/office/powerpoint/2010/main" val="126984375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F9A6F20F-8C3A-4A56-9868-869FC8AEFF45}" type="slidenum">
              <a:rPr lang="en-US"/>
              <a:pPr>
                <a:defRPr/>
              </a:pPr>
              <a:t>96</a:t>
            </a:fld>
            <a:endParaRPr lang="en-US"/>
          </a:p>
        </p:txBody>
      </p:sp>
      <p:sp>
        <p:nvSpPr>
          <p:cNvPr id="76805" name="Rectangle 2"/>
          <p:cNvSpPr>
            <a:spLocks noGrp="1" noChangeArrowheads="1"/>
          </p:cNvSpPr>
          <p:nvPr>
            <p:ph type="title"/>
          </p:nvPr>
        </p:nvSpPr>
        <p:spPr/>
        <p:txBody>
          <a:bodyPr/>
          <a:lstStyle/>
          <a:p>
            <a:pPr algn="l" eaLnBrk="1" hangingPunct="1"/>
            <a:r>
              <a:rPr lang="en-US" sz="4000" smtClean="0">
                <a:solidFill>
                  <a:srgbClr val="0000FF"/>
                </a:solidFill>
              </a:rPr>
              <a:t>      Basic Message Handling-Part I</a:t>
            </a:r>
            <a:br>
              <a:rPr lang="en-US" sz="4000" smtClean="0">
                <a:solidFill>
                  <a:srgbClr val="0000FF"/>
                </a:solidFill>
              </a:rPr>
            </a:br>
            <a:r>
              <a:rPr lang="en-US" sz="2800" smtClean="0">
                <a:solidFill>
                  <a:srgbClr val="FF6600"/>
                </a:solidFill>
              </a:rPr>
              <a:t>Formal and Informal Messages</a:t>
            </a:r>
            <a:endParaRPr lang="en-US" sz="4000" smtClean="0">
              <a:solidFill>
                <a:srgbClr val="0000FF"/>
              </a:solidFill>
            </a:endParaRPr>
          </a:p>
        </p:txBody>
      </p:sp>
      <p:sp>
        <p:nvSpPr>
          <p:cNvPr id="76806" name="Rectangle 3"/>
          <p:cNvSpPr>
            <a:spLocks noGrp="1" noChangeArrowheads="1"/>
          </p:cNvSpPr>
          <p:nvPr>
            <p:ph type="body" idx="1"/>
          </p:nvPr>
        </p:nvSpPr>
        <p:spPr/>
        <p:txBody>
          <a:bodyPr/>
          <a:lstStyle/>
          <a:p>
            <a:pPr eaLnBrk="1" hangingPunct="1"/>
            <a:r>
              <a:rPr lang="en-US" sz="2400" dirty="0" smtClean="0"/>
              <a:t> Formal Traffic </a:t>
            </a:r>
          </a:p>
          <a:p>
            <a:pPr lvl="1" eaLnBrk="1" hangingPunct="1"/>
            <a:r>
              <a:rPr lang="en-US" sz="2000" dirty="0" smtClean="0"/>
              <a:t>Formal traffic is done using the ARRL radiogram form or format.  </a:t>
            </a:r>
          </a:p>
          <a:p>
            <a:pPr lvl="1" eaLnBrk="1" hangingPunct="1"/>
            <a:r>
              <a:rPr lang="en-US" sz="2000" dirty="0" smtClean="0"/>
              <a:t>Formal traffic messages have all the necessary information for tracking and determining the authorizing or originating person. </a:t>
            </a:r>
          </a:p>
          <a:p>
            <a:pPr lvl="1" eaLnBrk="1" hangingPunct="1"/>
            <a:r>
              <a:rPr lang="en-US" sz="2000" dirty="0" smtClean="0"/>
              <a:t>If the message is going through more than just the originator and recipient, formal written traffic is needed to prevent errors.</a:t>
            </a:r>
          </a:p>
          <a:p>
            <a:pPr lvl="1" eaLnBrk="1" hangingPunct="1"/>
            <a:r>
              <a:rPr lang="en-US" sz="2000" dirty="0" smtClean="0"/>
              <a:t>Using the standard format in a formal message helps in the accuracy of the received message.  </a:t>
            </a:r>
          </a:p>
          <a:p>
            <a:pPr eaLnBrk="1" hangingPunct="1"/>
            <a:endParaRPr lang="en-US" sz="2400" dirty="0" smtClean="0"/>
          </a:p>
        </p:txBody>
      </p:sp>
      <p:sp>
        <p:nvSpPr>
          <p:cNvPr id="76807" name="Text Box 4"/>
          <p:cNvSpPr txBox="1">
            <a:spLocks noChangeArrowheads="1"/>
          </p:cNvSpPr>
          <p:nvPr/>
        </p:nvSpPr>
        <p:spPr bwMode="auto">
          <a:xfrm>
            <a:off x="457200" y="228600"/>
            <a:ext cx="838200" cy="366713"/>
          </a:xfrm>
          <a:prstGeom prst="rect">
            <a:avLst/>
          </a:prstGeom>
          <a:solidFill>
            <a:srgbClr val="969696"/>
          </a:solidFill>
          <a:ln w="9525">
            <a:noFill/>
            <a:miter lim="800000"/>
            <a:headEnd/>
            <a:tailEnd/>
          </a:ln>
        </p:spPr>
        <p:txBody>
          <a:bodyPr>
            <a:spAutoFit/>
          </a:bodyPr>
          <a:lstStyle/>
          <a:p>
            <a:pPr>
              <a:spcBef>
                <a:spcPct val="50000"/>
              </a:spcBef>
            </a:pPr>
            <a:r>
              <a:rPr lang="en-US" b="1" dirty="0" smtClean="0">
                <a:solidFill>
                  <a:schemeClr val="bg1"/>
                </a:solidFill>
              </a:rPr>
              <a:t>LU 14</a:t>
            </a:r>
            <a:endParaRPr lang="en-US" b="1" dirty="0">
              <a:solidFill>
                <a:schemeClr val="bg1"/>
              </a:solidFill>
            </a:endParaRPr>
          </a:p>
        </p:txBody>
      </p:sp>
      <p:pic>
        <p:nvPicPr>
          <p:cNvPr id="76808" name="Picture 5" descr="MCj02341270000[1]"/>
          <p:cNvPicPr>
            <a:picLocks noChangeAspect="1" noChangeArrowheads="1"/>
          </p:cNvPicPr>
          <p:nvPr/>
        </p:nvPicPr>
        <p:blipFill>
          <a:blip r:embed="rId2" cstate="print"/>
          <a:srcRect/>
          <a:stretch>
            <a:fillRect/>
          </a:stretch>
        </p:blipFill>
        <p:spPr bwMode="auto">
          <a:xfrm>
            <a:off x="7151688" y="1000125"/>
            <a:ext cx="1138237" cy="836613"/>
          </a:xfrm>
          <a:prstGeom prst="rect">
            <a:avLst/>
          </a:prstGeom>
          <a:noFill/>
          <a:ln w="9525">
            <a:noFill/>
            <a:miter lim="800000"/>
            <a:headEnd/>
            <a:tailEnd/>
          </a:ln>
        </p:spPr>
      </p:pic>
      <p:pic>
        <p:nvPicPr>
          <p:cNvPr id="76809" name="Picture 6" descr="MCj03597410000[1]"/>
          <p:cNvPicPr>
            <a:picLocks noChangeAspect="1" noChangeArrowheads="1"/>
          </p:cNvPicPr>
          <p:nvPr/>
        </p:nvPicPr>
        <p:blipFill>
          <a:blip r:embed="rId3" cstate="print"/>
          <a:srcRect/>
          <a:stretch>
            <a:fillRect/>
          </a:stretch>
        </p:blipFill>
        <p:spPr bwMode="auto">
          <a:xfrm>
            <a:off x="4951413" y="4491038"/>
            <a:ext cx="1679575" cy="16732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311CC02F-FD98-49BB-A669-D0391193126D}" type="slidenum">
              <a:rPr lang="en-US"/>
              <a:pPr>
                <a:defRPr/>
              </a:pPr>
              <a:t>97</a:t>
            </a:fld>
            <a:endParaRPr lang="en-US"/>
          </a:p>
        </p:txBody>
      </p:sp>
      <p:sp>
        <p:nvSpPr>
          <p:cNvPr id="77829" name="Rectangle 2"/>
          <p:cNvSpPr>
            <a:spLocks noGrp="1" noChangeArrowheads="1"/>
          </p:cNvSpPr>
          <p:nvPr>
            <p:ph type="title"/>
          </p:nvPr>
        </p:nvSpPr>
        <p:spPr/>
        <p:txBody>
          <a:bodyPr/>
          <a:lstStyle/>
          <a:p>
            <a:pPr algn="l" eaLnBrk="1" hangingPunct="1"/>
            <a:r>
              <a:rPr lang="en-US" sz="4000" smtClean="0">
                <a:solidFill>
                  <a:srgbClr val="0000FF"/>
                </a:solidFill>
              </a:rPr>
              <a:t>      Basic Message Handling-Part I</a:t>
            </a:r>
            <a:br>
              <a:rPr lang="en-US" sz="4000" smtClean="0">
                <a:solidFill>
                  <a:srgbClr val="0000FF"/>
                </a:solidFill>
              </a:rPr>
            </a:br>
            <a:r>
              <a:rPr lang="en-US" sz="2800" smtClean="0">
                <a:solidFill>
                  <a:srgbClr val="FF6600"/>
                </a:solidFill>
              </a:rPr>
              <a:t>ARRL Radiogram Form</a:t>
            </a:r>
            <a:endParaRPr lang="en-US" sz="4000" smtClean="0">
              <a:solidFill>
                <a:srgbClr val="0000FF"/>
              </a:solidFill>
            </a:endParaRPr>
          </a:p>
        </p:txBody>
      </p:sp>
      <p:sp>
        <p:nvSpPr>
          <p:cNvPr id="77830" name="Rectangle 3"/>
          <p:cNvSpPr>
            <a:spLocks noGrp="1" noChangeArrowheads="1"/>
          </p:cNvSpPr>
          <p:nvPr>
            <p:ph type="body" idx="1"/>
          </p:nvPr>
        </p:nvSpPr>
        <p:spPr/>
        <p:txBody>
          <a:bodyPr/>
          <a:lstStyle/>
          <a:p>
            <a:pPr eaLnBrk="1" hangingPunct="1"/>
            <a:r>
              <a:rPr lang="en-US" sz="2400" smtClean="0"/>
              <a:t>Informal Traffic</a:t>
            </a:r>
          </a:p>
          <a:p>
            <a:pPr lvl="1" eaLnBrk="1" hangingPunct="1"/>
            <a:r>
              <a:rPr lang="en-US" sz="2000" smtClean="0"/>
              <a:t>Informal traffic is verbal or written and used when there isn’t time to do a formal traffic message. Informal traffic is more difficult to track and determine originators and authoring persons. </a:t>
            </a:r>
          </a:p>
          <a:p>
            <a:pPr lvl="1" eaLnBrk="1" hangingPunct="1"/>
            <a:r>
              <a:rPr lang="en-US" sz="2000" smtClean="0"/>
              <a:t>Some emergency messages are best sent informally in the interest of saving time such as requesting an ambulance for a severely injured person. </a:t>
            </a:r>
          </a:p>
          <a:p>
            <a:pPr lvl="1" eaLnBrk="1" hangingPunct="1"/>
            <a:r>
              <a:rPr lang="en-US" sz="2000" smtClean="0"/>
              <a:t>Some messages do not require a formal written message because the message is of low value beyond the moment.  </a:t>
            </a:r>
          </a:p>
          <a:p>
            <a:pPr lvl="1" eaLnBrk="1" hangingPunct="1"/>
            <a:endParaRPr lang="en-US" sz="2000" smtClean="0"/>
          </a:p>
          <a:p>
            <a:pPr lvl="1" eaLnBrk="1" hangingPunct="1">
              <a:buFontTx/>
              <a:buNone/>
            </a:pPr>
            <a:endParaRPr lang="en-US" sz="2000" smtClean="0"/>
          </a:p>
          <a:p>
            <a:pPr eaLnBrk="1" hangingPunct="1"/>
            <a:endParaRPr lang="en-US" sz="2400" smtClean="0"/>
          </a:p>
        </p:txBody>
      </p:sp>
      <p:pic>
        <p:nvPicPr>
          <p:cNvPr id="77832" name="Picture 5" descr="MCj00787060000[1]"/>
          <p:cNvPicPr>
            <a:picLocks noChangeAspect="1" noChangeArrowheads="1"/>
          </p:cNvPicPr>
          <p:nvPr/>
        </p:nvPicPr>
        <p:blipFill>
          <a:blip r:embed="rId2" cstate="print"/>
          <a:srcRect/>
          <a:stretch>
            <a:fillRect/>
          </a:stretch>
        </p:blipFill>
        <p:spPr bwMode="auto">
          <a:xfrm>
            <a:off x="6165850" y="1063625"/>
            <a:ext cx="1820863" cy="1073150"/>
          </a:xfrm>
          <a:prstGeom prst="rect">
            <a:avLst/>
          </a:prstGeom>
          <a:noFill/>
          <a:ln w="9525">
            <a:noFill/>
            <a:miter lim="800000"/>
            <a:headEnd/>
            <a:tailEnd/>
          </a:ln>
        </p:spPr>
      </p:pic>
      <p:sp>
        <p:nvSpPr>
          <p:cNvPr id="77834" name="Text Box 4"/>
          <p:cNvSpPr txBox="1">
            <a:spLocks noChangeArrowheads="1"/>
          </p:cNvSpPr>
          <p:nvPr/>
        </p:nvSpPr>
        <p:spPr bwMode="auto">
          <a:xfrm>
            <a:off x="457200" y="228600"/>
            <a:ext cx="838200" cy="366713"/>
          </a:xfrm>
          <a:prstGeom prst="rect">
            <a:avLst/>
          </a:prstGeom>
          <a:solidFill>
            <a:srgbClr val="969696"/>
          </a:solidFill>
          <a:ln w="9525">
            <a:noFill/>
            <a:miter lim="800000"/>
            <a:headEnd/>
            <a:tailEnd/>
          </a:ln>
        </p:spPr>
        <p:txBody>
          <a:bodyPr>
            <a:spAutoFit/>
          </a:bodyPr>
          <a:lstStyle/>
          <a:p>
            <a:pPr>
              <a:spcBef>
                <a:spcPct val="50000"/>
              </a:spcBef>
            </a:pPr>
            <a:r>
              <a:rPr lang="en-US" b="1" dirty="0" smtClean="0">
                <a:solidFill>
                  <a:schemeClr val="bg1"/>
                </a:solidFill>
              </a:rPr>
              <a:t>LU 14</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2261D0B9-4743-4EAE-99CF-E3E16639D276}" type="slidenum">
              <a:rPr lang="en-US"/>
              <a:pPr>
                <a:defRPr/>
              </a:pPr>
              <a:t>98</a:t>
            </a:fld>
            <a:endParaRPr lang="en-US"/>
          </a:p>
        </p:txBody>
      </p:sp>
      <p:sp>
        <p:nvSpPr>
          <p:cNvPr id="78853" name="Rectangle 2"/>
          <p:cNvSpPr>
            <a:spLocks noGrp="1" noChangeArrowheads="1"/>
          </p:cNvSpPr>
          <p:nvPr>
            <p:ph type="title"/>
          </p:nvPr>
        </p:nvSpPr>
        <p:spPr/>
        <p:txBody>
          <a:bodyPr/>
          <a:lstStyle/>
          <a:p>
            <a:pPr algn="l" eaLnBrk="1" hangingPunct="1"/>
            <a:r>
              <a:rPr lang="en-US" sz="4000" smtClean="0">
                <a:solidFill>
                  <a:srgbClr val="0000FF"/>
                </a:solidFill>
              </a:rPr>
              <a:t>      Basic Message Handling Part II </a:t>
            </a:r>
            <a:r>
              <a:rPr lang="en-US" sz="2800" smtClean="0">
                <a:solidFill>
                  <a:srgbClr val="FF6600"/>
                </a:solidFill>
              </a:rPr>
              <a:t>ARRL Radiogram Form</a:t>
            </a:r>
          </a:p>
        </p:txBody>
      </p:sp>
      <p:sp>
        <p:nvSpPr>
          <p:cNvPr id="78854" name="Rectangle 3"/>
          <p:cNvSpPr>
            <a:spLocks noGrp="1" noChangeArrowheads="1"/>
          </p:cNvSpPr>
          <p:nvPr>
            <p:ph type="body" idx="1"/>
          </p:nvPr>
        </p:nvSpPr>
        <p:spPr>
          <a:xfrm>
            <a:off x="473075" y="1303338"/>
            <a:ext cx="8229600" cy="4525962"/>
          </a:xfrm>
        </p:spPr>
        <p:txBody>
          <a:bodyPr/>
          <a:lstStyle/>
          <a:p>
            <a:pPr eaLnBrk="1" hangingPunct="1">
              <a:buFontTx/>
              <a:buNone/>
            </a:pPr>
            <a:r>
              <a:rPr lang="en-US" sz="2400" b="1" dirty="0" smtClean="0">
                <a:solidFill>
                  <a:srgbClr val="006600"/>
                </a:solidFill>
              </a:rPr>
              <a:t>Message Preamble</a:t>
            </a:r>
          </a:p>
          <a:p>
            <a:pPr eaLnBrk="1" hangingPunct="1"/>
            <a:endParaRPr lang="en-US" sz="2400" b="1" dirty="0" smtClean="0">
              <a:solidFill>
                <a:srgbClr val="006600"/>
              </a:solidFill>
            </a:endParaRPr>
          </a:p>
          <a:p>
            <a:pPr eaLnBrk="1" hangingPunct="1"/>
            <a:endParaRPr lang="en-US" sz="2400" dirty="0" smtClean="0"/>
          </a:p>
          <a:p>
            <a:pPr eaLnBrk="1" hangingPunct="1"/>
            <a:endParaRPr lang="en-US" sz="2400" dirty="0" smtClean="0"/>
          </a:p>
          <a:p>
            <a:pPr eaLnBrk="1" hangingPunct="1"/>
            <a:endParaRPr lang="en-US" sz="2400" dirty="0" smtClean="0"/>
          </a:p>
          <a:p>
            <a:pPr eaLnBrk="1" hangingPunct="1"/>
            <a:endParaRPr lang="en-US" sz="2400" dirty="0" smtClean="0"/>
          </a:p>
          <a:p>
            <a:pPr eaLnBrk="1" hangingPunct="1">
              <a:buFontTx/>
              <a:buNone/>
            </a:pPr>
            <a:r>
              <a:rPr lang="en-US" sz="1600" b="1" dirty="0" smtClean="0"/>
              <a:t>Number</a:t>
            </a:r>
            <a:r>
              <a:rPr lang="en-US" sz="1600" dirty="0" smtClean="0"/>
              <a:t>:  A letter or number assigned by originating message to track messages</a:t>
            </a:r>
          </a:p>
          <a:p>
            <a:pPr eaLnBrk="1" hangingPunct="1">
              <a:buFontTx/>
              <a:buNone/>
            </a:pPr>
            <a:r>
              <a:rPr lang="en-US" sz="1600" b="1" dirty="0" smtClean="0"/>
              <a:t>Precedence:</a:t>
            </a:r>
            <a:r>
              <a:rPr lang="en-US" sz="1600" dirty="0" smtClean="0"/>
              <a:t> R -Routine, W- Welfare, P -Priority, </a:t>
            </a:r>
            <a:r>
              <a:rPr lang="en-US" sz="1600" b="1" dirty="0" smtClean="0">
                <a:solidFill>
                  <a:srgbClr val="FF0000"/>
                </a:solidFill>
              </a:rPr>
              <a:t>Emergency</a:t>
            </a:r>
          </a:p>
          <a:p>
            <a:pPr eaLnBrk="1" hangingPunct="1">
              <a:buFontTx/>
              <a:buNone/>
            </a:pPr>
            <a:r>
              <a:rPr lang="en-US" sz="1600" b="1" dirty="0" smtClean="0"/>
              <a:t>Handling:</a:t>
            </a:r>
            <a:r>
              <a:rPr lang="en-US" sz="1600" dirty="0" smtClean="0"/>
              <a:t> Instructions for operators handling and delivering the message (see next slide)</a:t>
            </a:r>
          </a:p>
          <a:p>
            <a:pPr eaLnBrk="1" hangingPunct="1">
              <a:buFontTx/>
              <a:buNone/>
            </a:pPr>
            <a:r>
              <a:rPr lang="en-US" sz="1600" b="1" dirty="0" smtClean="0">
                <a:solidFill>
                  <a:srgbClr val="FF0000"/>
                </a:solidFill>
              </a:rPr>
              <a:t>Check: Number of words or word groups in the text of this message </a:t>
            </a:r>
            <a:r>
              <a:rPr lang="en-US" sz="1600" dirty="0" smtClean="0"/>
              <a:t>(continuous characters with no spaces)</a:t>
            </a:r>
            <a:endParaRPr lang="en-US" sz="1600" b="1" dirty="0" smtClean="0"/>
          </a:p>
          <a:p>
            <a:pPr eaLnBrk="1" hangingPunct="1">
              <a:buFontTx/>
              <a:buNone/>
            </a:pPr>
            <a:r>
              <a:rPr lang="en-US" sz="1600" b="1" dirty="0" smtClean="0"/>
              <a:t>Place of origin: </a:t>
            </a:r>
            <a:r>
              <a:rPr lang="en-US" sz="1600" dirty="0" smtClean="0"/>
              <a:t>The location (city and state) of party for whom message was created, not necessarily the originating station location  </a:t>
            </a:r>
          </a:p>
          <a:p>
            <a:pPr eaLnBrk="1" hangingPunct="1">
              <a:buFontTx/>
              <a:buNone/>
            </a:pPr>
            <a:r>
              <a:rPr lang="en-US" sz="1600" b="1" dirty="0" smtClean="0"/>
              <a:t>Address:</a:t>
            </a:r>
            <a:r>
              <a:rPr lang="en-US" sz="1600" dirty="0" smtClean="0"/>
              <a:t> Name, address, city, state, Phone number of intended recipient </a:t>
            </a:r>
            <a:endParaRPr lang="en-US" sz="1600" b="1" dirty="0" smtClean="0"/>
          </a:p>
        </p:txBody>
      </p:sp>
      <p:graphicFrame>
        <p:nvGraphicFramePr>
          <p:cNvPr id="109573" name="Group 5"/>
          <p:cNvGraphicFramePr>
            <a:graphicFrameLocks noGrp="1"/>
          </p:cNvGraphicFramePr>
          <p:nvPr/>
        </p:nvGraphicFramePr>
        <p:xfrm>
          <a:off x="777875" y="1758950"/>
          <a:ext cx="7543800" cy="1969135"/>
        </p:xfrm>
        <a:graphic>
          <a:graphicData uri="http://schemas.openxmlformats.org/drawingml/2006/table">
            <a:tbl>
              <a:tblPr/>
              <a:tblGrid>
                <a:gridCol w="1497013"/>
                <a:gridCol w="1349375"/>
                <a:gridCol w="973137"/>
                <a:gridCol w="200025"/>
                <a:gridCol w="2133600"/>
                <a:gridCol w="1390650"/>
              </a:tblGrid>
              <a:tr h="273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400" b="0" i="1" u="none" strike="noStrike" cap="none" normalizeH="0" baseline="0" dirty="0" smtClean="0">
                          <a:ln>
                            <a:noFill/>
                          </a:ln>
                          <a:solidFill>
                            <a:srgbClr val="FF0000"/>
                          </a:solidFill>
                          <a:effectLst/>
                          <a:latin typeface="Times New Roman" pitchFamily="18" charset="0"/>
                          <a:ea typeface="ＭＳ Ｐゴシック" charset="-128"/>
                          <a:cs typeface="Times New Roman" pitchFamily="18" charset="0"/>
                        </a:rPr>
                        <a:t> </a:t>
                      </a:r>
                      <a:r>
                        <a:rPr kumimoji="0" lang="en-US" altLang="ja-JP" sz="1400" b="1" i="1" u="none" strike="noStrike" cap="none" normalizeH="0" baseline="0" dirty="0" smtClean="0">
                          <a:ln>
                            <a:noFill/>
                          </a:ln>
                          <a:solidFill>
                            <a:srgbClr val="F70718"/>
                          </a:solidFill>
                          <a:effectLst/>
                          <a:latin typeface="Times New Roman" pitchFamily="18" charset="0"/>
                          <a:ea typeface="ＭＳ Ｐゴシック" charset="-128"/>
                          <a:cs typeface="Times New Roman" pitchFamily="18" charset="0"/>
                        </a:rPr>
                        <a:t>Assign a number</a:t>
                      </a:r>
                      <a:endParaRPr kumimoji="0" lang="en-US" altLang="ja-JP" sz="1000" b="1" i="0" u="none" strike="noStrike" cap="none" normalizeH="0" baseline="0" dirty="0" smtClean="0">
                        <a:ln>
                          <a:noFill/>
                        </a:ln>
                        <a:solidFill>
                          <a:srgbClr val="F70718"/>
                        </a:solidFill>
                        <a:effectLst/>
                        <a:latin typeface="Times New Roman" pitchFamily="18" charset="0"/>
                        <a:ea typeface="ＭＳ Ｐゴシック"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dirty="0" smtClean="0">
                          <a:ln>
                            <a:noFill/>
                          </a:ln>
                          <a:solidFill>
                            <a:schemeClr val="tx1"/>
                          </a:solidFill>
                          <a:effectLst/>
                          <a:latin typeface="Times New Roman" pitchFamily="18" charset="0"/>
                          <a:ea typeface="ＭＳ Ｐゴシック" charset="-128"/>
                          <a:cs typeface="Times New Roman" pitchFamily="18" charset="0"/>
                        </a:rPr>
                        <a:t>Number </a:t>
                      </a:r>
                      <a:endParaRPr kumimoji="0" lang="en-US" altLang="ja-JP" sz="1800" b="0" i="0" u="none" strike="noStrike" cap="none" normalizeH="0" baseline="0" dirty="0" smtClean="0">
                        <a:ln>
                          <a:noFill/>
                        </a:ln>
                        <a:solidFill>
                          <a:schemeClr val="tx1"/>
                        </a:solidFill>
                        <a:effectLst/>
                        <a:latin typeface="Arial" charset="0"/>
                        <a:ea typeface="ＭＳ Ｐゴシック"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200" b="1" i="0" u="none" strike="noStrike" cap="none" normalizeH="0" baseline="0" dirty="0" smtClean="0">
                          <a:ln>
                            <a:noFill/>
                          </a:ln>
                          <a:solidFill>
                            <a:srgbClr val="F70718"/>
                          </a:solidFill>
                          <a:effectLst/>
                          <a:latin typeface="Times New Roman" pitchFamily="18" charset="0"/>
                          <a:ea typeface="ＭＳ Ｐゴシック" charset="-128"/>
                          <a:cs typeface="Times New Roman" pitchFamily="18" charset="0"/>
                        </a:rPr>
                        <a:t>Priority level</a:t>
                      </a:r>
                      <a:r>
                        <a:rPr kumimoji="0" lang="en-US" altLang="ja-JP" sz="1200" b="0" i="0" u="none" strike="noStrike" cap="none" normalizeH="0" baseline="0" dirty="0" smtClean="0">
                          <a:ln>
                            <a:noFill/>
                          </a:ln>
                          <a:solidFill>
                            <a:srgbClr val="F70718"/>
                          </a:solidFill>
                          <a:effectLst/>
                          <a:latin typeface="Times New Roman" pitchFamily="18" charset="0"/>
                          <a:ea typeface="ＭＳ Ｐゴシック" charset="-128"/>
                          <a:cs typeface="Times New Roman" pitchFamily="18" charset="0"/>
                        </a:rPr>
                        <a:t> </a:t>
                      </a:r>
                      <a:r>
                        <a:rPr kumimoji="0" lang="en-US" altLang="ja-JP" sz="1200" b="0" i="0" u="none" strike="noStrike" cap="none" normalizeH="0" baseline="0" dirty="0" smtClean="0">
                          <a:ln>
                            <a:noFill/>
                          </a:ln>
                          <a:solidFill>
                            <a:schemeClr val="tx1"/>
                          </a:solidFill>
                          <a:effectLst/>
                          <a:latin typeface="Times New Roman" pitchFamily="18" charset="0"/>
                          <a:ea typeface="ＭＳ Ｐゴシック" charset="-128"/>
                          <a:cs typeface="Times New Roman" pitchFamily="18" charset="0"/>
                        </a:rPr>
                        <a:t> </a:t>
                      </a:r>
                      <a:r>
                        <a:rPr kumimoji="0" lang="en-US" altLang="ja-JP" sz="1200" b="0" i="1" u="none" strike="noStrike" cap="none" normalizeH="0" baseline="0" dirty="0" smtClean="0">
                          <a:ln>
                            <a:noFill/>
                          </a:ln>
                          <a:solidFill>
                            <a:srgbClr val="FF0000"/>
                          </a:solidFill>
                          <a:effectLst/>
                          <a:latin typeface="Times New Roman" pitchFamily="18" charset="0"/>
                          <a:ea typeface="ＭＳ Ｐゴシック" charset="-128"/>
                          <a:cs typeface="Times New Roman" pitchFamily="18" charset="0"/>
                        </a:rPr>
                        <a:t> </a:t>
                      </a:r>
                      <a:endParaRPr kumimoji="0" lang="en-US" altLang="ja-JP" sz="1000" b="0" i="0" u="none" strike="noStrike" cap="none" normalizeH="0" baseline="0" dirty="0" smtClean="0">
                        <a:ln>
                          <a:noFill/>
                        </a:ln>
                        <a:solidFill>
                          <a:schemeClr val="tx1"/>
                        </a:solidFill>
                        <a:effectLst/>
                        <a:latin typeface="Times New Roman" pitchFamily="18" charset="0"/>
                        <a:ea typeface="ＭＳ Ｐゴシック"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dirty="0" smtClean="0">
                          <a:ln>
                            <a:noFill/>
                          </a:ln>
                          <a:solidFill>
                            <a:schemeClr val="tx1"/>
                          </a:solidFill>
                          <a:effectLst/>
                          <a:latin typeface="Times New Roman" pitchFamily="18" charset="0"/>
                          <a:ea typeface="ＭＳ Ｐゴシック" charset="-128"/>
                          <a:cs typeface="Times New Roman" pitchFamily="18" charset="0"/>
                        </a:rPr>
                        <a:t>Precedence</a:t>
                      </a:r>
                      <a:endParaRPr kumimoji="0" lang="en-US" altLang="ja-JP" sz="1800" b="0" i="0" u="none" strike="noStrike" cap="none" normalizeH="0" baseline="0" dirty="0" smtClean="0">
                        <a:ln>
                          <a:noFill/>
                        </a:ln>
                        <a:solidFill>
                          <a:schemeClr val="tx1"/>
                        </a:solidFill>
                        <a:effectLst/>
                        <a:latin typeface="Arial" charset="0"/>
                        <a:ea typeface="ＭＳ Ｐゴシック"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000" b="1" i="1"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rPr>
                        <a:t> </a:t>
                      </a:r>
                      <a:endParaRPr kumimoji="0" lang="en-US" altLang="ja-JP" sz="1200" b="0" i="1"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rPr>
                        <a:t>HX</a:t>
                      </a:r>
                      <a:endParaRPr kumimoji="0" lang="en-US" altLang="ja-JP" sz="1800" b="0" i="0" u="none" strike="noStrike" cap="none" normalizeH="0" baseline="0" smtClean="0">
                        <a:ln>
                          <a:noFill/>
                        </a:ln>
                        <a:solidFill>
                          <a:schemeClr val="tx1"/>
                        </a:solidFill>
                        <a:effectLst/>
                        <a:latin typeface="Arial" charset="0"/>
                        <a:ea typeface="ＭＳ Ｐゴシック"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000" b="1" i="1"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rPr>
                        <a:t> </a:t>
                      </a:r>
                      <a:r>
                        <a:rPr kumimoji="0" lang="en-US" altLang="ja-JP" sz="1200" b="1" i="1"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rPr>
                        <a:t>Originating Station Call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rPr>
                        <a:t>Station of origin   </a:t>
                      </a:r>
                      <a:r>
                        <a:rPr kumimoji="0" lang="en-US" altLang="ja-JP" sz="1000" b="1" i="0"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rPr>
                        <a:t> </a:t>
                      </a:r>
                      <a:endParaRPr kumimoji="0" lang="en-US" altLang="ja-JP" sz="1800" b="0" i="0" u="none" strike="noStrike" cap="none" normalizeH="0" baseline="0" smtClean="0">
                        <a:ln>
                          <a:noFill/>
                        </a:ln>
                        <a:solidFill>
                          <a:schemeClr val="tx1"/>
                        </a:solidFill>
                        <a:effectLst/>
                        <a:latin typeface="Arial" charset="0"/>
                        <a:ea typeface="ＭＳ Ｐゴシック"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200" b="1" i="1" u="none" strike="noStrike" cap="none" normalizeH="0" baseline="0" smtClean="0">
                          <a:ln>
                            <a:noFill/>
                          </a:ln>
                          <a:solidFill>
                            <a:srgbClr val="F70718"/>
                          </a:solidFill>
                          <a:effectLst/>
                          <a:latin typeface="Times New Roman" pitchFamily="18" charset="0"/>
                          <a:ea typeface="ＭＳ Ｐゴシック" charset="-128"/>
                          <a:cs typeface="Times New Roman" pitchFamily="18" charset="0"/>
                        </a:rPr>
                        <a:t>Number of words</a:t>
                      </a:r>
                      <a:r>
                        <a:rPr kumimoji="0" lang="en-US" altLang="ja-JP" sz="1000" b="1"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rPr>
                        <a:t>             </a:t>
                      </a:r>
                      <a:r>
                        <a:rPr kumimoji="0" lang="en-US" altLang="ja-JP" sz="1000" b="1" i="1"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rPr>
                        <a:t> </a:t>
                      </a:r>
                      <a:endParaRPr kumimoji="0" lang="en-US" altLang="ja-JP" sz="10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rPr>
                        <a:t>Check  </a:t>
                      </a:r>
                      <a:endParaRPr kumimoji="0" lang="en-US" altLang="ja-JP" sz="1800" b="0" i="0" u="none" strike="noStrike" cap="none" normalizeH="0" baseline="0" smtClean="0">
                        <a:ln>
                          <a:noFill/>
                        </a:ln>
                        <a:solidFill>
                          <a:schemeClr val="tx1"/>
                        </a:solidFill>
                        <a:effectLst/>
                        <a:latin typeface="Arial" charset="0"/>
                        <a:ea typeface="ＭＳ Ｐゴシック"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5613">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200" b="1" i="1" u="none" strike="noStrike" cap="none" normalizeH="0" baseline="0" smtClean="0">
                          <a:ln>
                            <a:noFill/>
                          </a:ln>
                          <a:solidFill>
                            <a:srgbClr val="F70718"/>
                          </a:solidFill>
                          <a:effectLst/>
                          <a:latin typeface="Times New Roman" pitchFamily="18" charset="0"/>
                          <a:ea typeface="ＭＳ Ｐゴシック" charset="-128"/>
                          <a:cs typeface="Times New Roman" pitchFamily="18" charset="0"/>
                        </a:rPr>
                        <a:t>                        Station Call or Tactical place of origination</a:t>
                      </a:r>
                      <a:r>
                        <a:rPr kumimoji="0" lang="en-US" altLang="ja-JP" sz="1400" b="1"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rPr>
                        <a:t>                           </a:t>
                      </a:r>
                      <a:r>
                        <a:rPr kumimoji="0" lang="en-US" altLang="ja-JP" sz="1400" b="1" i="1"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rPr>
                        <a:t> </a:t>
                      </a:r>
                      <a:endParaRPr kumimoji="0" lang="en-US" altLang="ja-JP" sz="10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rPr>
                        <a:t> Place of Origin</a:t>
                      </a:r>
                      <a:endParaRPr kumimoji="0" lang="en-US" altLang="ja-JP" sz="1800" b="0" i="0" u="none" strike="noStrike" cap="none" normalizeH="0" baseline="0" smtClean="0">
                        <a:ln>
                          <a:noFill/>
                        </a:ln>
                        <a:solidFill>
                          <a:schemeClr val="tx1"/>
                        </a:solidFill>
                        <a:effectLst/>
                        <a:latin typeface="Arial" charset="0"/>
                        <a:ea typeface="ＭＳ Ｐゴシック"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200" b="1" i="1"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rPr>
                        <a:t>actual time message originated</a:t>
                      </a:r>
                      <a:endParaRPr kumimoji="0" lang="en-US" altLang="ja-JP" sz="1200" b="1"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rPr>
                        <a:t>Time Filed (PDT)</a:t>
                      </a:r>
                      <a:endParaRPr kumimoji="0" lang="en-US" altLang="ja-JP" sz="1800" b="0" i="0" u="none" strike="noStrike" cap="none" normalizeH="0" baseline="0" smtClean="0">
                        <a:ln>
                          <a:noFill/>
                        </a:ln>
                        <a:solidFill>
                          <a:schemeClr val="tx1"/>
                        </a:solidFill>
                        <a:effectLst/>
                        <a:latin typeface="Arial" charset="0"/>
                        <a:ea typeface="ＭＳ Ｐゴシック"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200" b="1" i="0" u="none" strike="noStrike" cap="none" normalizeH="0" baseline="0" smtClean="0">
                          <a:ln>
                            <a:noFill/>
                          </a:ln>
                          <a:solidFill>
                            <a:srgbClr val="F70718"/>
                          </a:solidFill>
                          <a:effectLst/>
                          <a:latin typeface="Times New Roman" pitchFamily="18" charset="0"/>
                          <a:ea typeface="ＭＳ Ｐゴシック" charset="-128"/>
                          <a:cs typeface="Times New Roman" pitchFamily="18" charset="0"/>
                        </a:rPr>
                        <a:t>Date  originated</a:t>
                      </a:r>
                      <a:r>
                        <a:rPr kumimoji="0" lang="en-US" altLang="ja-JP" sz="1000" b="1"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rPr>
                        <a:t>               </a:t>
                      </a:r>
                      <a:r>
                        <a:rPr kumimoji="0" lang="en-US" altLang="ja-JP" sz="1000" b="1" i="0" u="none" strike="noStrike" cap="none" normalizeH="0" baseline="0" smtClean="0">
                          <a:ln>
                            <a:noFill/>
                          </a:ln>
                          <a:solidFill>
                            <a:srgbClr val="C0C0C0"/>
                          </a:solidFill>
                          <a:effectLst/>
                          <a:latin typeface="Times New Roman" pitchFamily="18" charset="0"/>
                          <a:ea typeface="ＭＳ Ｐゴシック" charset="-128"/>
                          <a:cs typeface="Times New Roman" pitchFamily="18" charset="0"/>
                        </a:rPr>
                        <a:t> </a:t>
                      </a:r>
                      <a:endParaRPr kumimoji="0" lang="en-US" altLang="ja-JP" sz="10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rPr>
                        <a:t>Date        </a:t>
                      </a:r>
                      <a:r>
                        <a:rPr kumimoji="0" lang="en-US" altLang="ja-JP" sz="1000" b="1" i="0" u="none" strike="noStrike" cap="none" normalizeH="0" baseline="0" smtClean="0">
                          <a:ln>
                            <a:noFill/>
                          </a:ln>
                          <a:solidFill>
                            <a:srgbClr val="808080"/>
                          </a:solidFill>
                          <a:effectLst/>
                          <a:latin typeface="Times New Roman" pitchFamily="18" charset="0"/>
                          <a:ea typeface="ＭＳ Ｐゴシック" charset="-128"/>
                          <a:cs typeface="Times New Roman" pitchFamily="18" charset="0"/>
                        </a:rPr>
                        <a:t> </a:t>
                      </a:r>
                      <a:endParaRPr kumimoji="0" lang="en-US" altLang="ja-JP" sz="1800" b="0" i="0" u="none" strike="noStrike" cap="none" normalizeH="0" baseline="0" smtClean="0">
                        <a:ln>
                          <a:noFill/>
                        </a:ln>
                        <a:solidFill>
                          <a:schemeClr val="tx1"/>
                        </a:solidFill>
                        <a:effectLst/>
                        <a:latin typeface="Arial" charset="0"/>
                        <a:ea typeface="ＭＳ Ｐゴシック"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1775">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6050">
                <a:tc gridSpan="6">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000" b="0" i="1"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rPr>
                        <a:t>                 </a:t>
                      </a:r>
                      <a:r>
                        <a:rPr kumimoji="0" lang="en-US" altLang="ja-JP" sz="1200" b="1" i="1" u="none" strike="noStrike" cap="none" normalizeH="0" baseline="0" smtClean="0">
                          <a:ln>
                            <a:noFill/>
                          </a:ln>
                          <a:solidFill>
                            <a:srgbClr val="FF0000"/>
                          </a:solidFill>
                          <a:effectLst/>
                          <a:latin typeface="Times New Roman" pitchFamily="18" charset="0"/>
                          <a:ea typeface="ＭＳ Ｐゴシック" charset="-128"/>
                          <a:cs typeface="Times New Roman" pitchFamily="18" charset="0"/>
                        </a:rPr>
                        <a:t>Address, call sign or  tactical destination of message</a:t>
                      </a:r>
                      <a:endParaRPr kumimoji="0" lang="en-US" altLang="ja-JP" sz="1200" b="1" i="1"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44475">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78883" name="Text Box 32"/>
          <p:cNvSpPr txBox="1">
            <a:spLocks noChangeArrowheads="1"/>
          </p:cNvSpPr>
          <p:nvPr/>
        </p:nvSpPr>
        <p:spPr bwMode="auto">
          <a:xfrm>
            <a:off x="715963" y="3429000"/>
            <a:ext cx="971550" cy="165100"/>
          </a:xfrm>
          <a:prstGeom prst="rect">
            <a:avLst/>
          </a:prstGeom>
          <a:noFill/>
          <a:ln w="9525">
            <a:noFill/>
            <a:miter lim="800000"/>
            <a:headEnd/>
            <a:tailEnd/>
          </a:ln>
        </p:spPr>
        <p:txBody>
          <a:bodyPr/>
          <a:lstStyle/>
          <a:p>
            <a:r>
              <a:rPr lang="en-US" altLang="ja-JP" sz="1000" b="1">
                <a:latin typeface="Times New Roman" pitchFamily="18" charset="0"/>
                <a:ea typeface="ＭＳ Ｐゴシック" charset="-128"/>
                <a:cs typeface="Times New Roman" pitchFamily="18" charset="0"/>
              </a:rPr>
              <a:t>Address</a:t>
            </a:r>
            <a:endParaRPr lang="en-US" altLang="ja-JP">
              <a:ea typeface="ＭＳ Ｐゴシック" charset="-128"/>
              <a:cs typeface="Times New Roman" pitchFamily="18" charset="0"/>
            </a:endParaRPr>
          </a:p>
        </p:txBody>
      </p:sp>
      <p:sp>
        <p:nvSpPr>
          <p:cNvPr id="78885" name="Text Box 4"/>
          <p:cNvSpPr txBox="1">
            <a:spLocks noChangeArrowheads="1"/>
          </p:cNvSpPr>
          <p:nvPr/>
        </p:nvSpPr>
        <p:spPr bwMode="auto">
          <a:xfrm>
            <a:off x="457200" y="228600"/>
            <a:ext cx="838200" cy="366713"/>
          </a:xfrm>
          <a:prstGeom prst="rect">
            <a:avLst/>
          </a:prstGeom>
          <a:solidFill>
            <a:srgbClr val="969696"/>
          </a:solidFill>
          <a:ln w="9525">
            <a:noFill/>
            <a:miter lim="800000"/>
            <a:headEnd/>
            <a:tailEnd/>
          </a:ln>
        </p:spPr>
        <p:txBody>
          <a:bodyPr>
            <a:spAutoFit/>
          </a:bodyPr>
          <a:lstStyle/>
          <a:p>
            <a:pPr>
              <a:spcBef>
                <a:spcPct val="50000"/>
              </a:spcBef>
            </a:pPr>
            <a:r>
              <a:rPr lang="en-US" b="1" dirty="0" smtClean="0">
                <a:solidFill>
                  <a:schemeClr val="bg1"/>
                </a:solidFill>
              </a:rPr>
              <a:t>LU 14</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25F008EA-3874-4D76-B734-27D3D272288B}" type="slidenum">
              <a:rPr lang="en-US"/>
              <a:pPr>
                <a:defRPr/>
              </a:pPr>
              <a:t>99</a:t>
            </a:fld>
            <a:endParaRPr lang="en-US"/>
          </a:p>
        </p:txBody>
      </p:sp>
      <p:sp>
        <p:nvSpPr>
          <p:cNvPr id="79877" name="Rectangle 2"/>
          <p:cNvSpPr>
            <a:spLocks noGrp="1" noChangeArrowheads="1"/>
          </p:cNvSpPr>
          <p:nvPr>
            <p:ph type="title"/>
          </p:nvPr>
        </p:nvSpPr>
        <p:spPr>
          <a:xfrm>
            <a:off x="685800" y="533400"/>
            <a:ext cx="8229600" cy="1143000"/>
          </a:xfrm>
        </p:spPr>
        <p:txBody>
          <a:bodyPr/>
          <a:lstStyle/>
          <a:p>
            <a:pPr algn="l" eaLnBrk="1" hangingPunct="1"/>
            <a:r>
              <a:rPr lang="en-US" smtClean="0">
                <a:solidFill>
                  <a:srgbClr val="0000FF"/>
                </a:solidFill>
              </a:rPr>
              <a:t>     </a:t>
            </a:r>
            <a:r>
              <a:rPr lang="en-US" sz="3600" smtClean="0">
                <a:solidFill>
                  <a:srgbClr val="0000FF"/>
                </a:solidFill>
              </a:rPr>
              <a:t>Basic Message Handling Part II</a:t>
            </a:r>
            <a:r>
              <a:rPr lang="en-US" smtClean="0">
                <a:solidFill>
                  <a:srgbClr val="0000FF"/>
                </a:solidFill>
              </a:rPr>
              <a:t> </a:t>
            </a:r>
            <a:r>
              <a:rPr lang="en-US" sz="2800" smtClean="0">
                <a:solidFill>
                  <a:srgbClr val="FF6600"/>
                </a:solidFill>
              </a:rPr>
              <a:t>ARRL Radiogram Form</a:t>
            </a:r>
          </a:p>
        </p:txBody>
      </p:sp>
      <p:sp>
        <p:nvSpPr>
          <p:cNvPr id="79878" name="Rectangle 3"/>
          <p:cNvSpPr>
            <a:spLocks noGrp="1" noChangeArrowheads="1"/>
          </p:cNvSpPr>
          <p:nvPr>
            <p:ph type="body" idx="1"/>
          </p:nvPr>
        </p:nvSpPr>
        <p:spPr>
          <a:xfrm>
            <a:off x="473075" y="1608138"/>
            <a:ext cx="8229600" cy="4525962"/>
          </a:xfrm>
        </p:spPr>
        <p:txBody>
          <a:bodyPr/>
          <a:lstStyle/>
          <a:p>
            <a:pPr marL="1484313" indent="-1484313" eaLnBrk="1" hangingPunct="1">
              <a:lnSpc>
                <a:spcPct val="90000"/>
              </a:lnSpc>
              <a:buFontTx/>
              <a:buNone/>
            </a:pPr>
            <a:r>
              <a:rPr lang="en-US" sz="1800" b="1" smtClean="0">
                <a:solidFill>
                  <a:srgbClr val="006600"/>
                </a:solidFill>
              </a:rPr>
              <a:t>What goes in the HX Block?</a:t>
            </a:r>
          </a:p>
          <a:p>
            <a:pPr marL="1484313" indent="-1484313" eaLnBrk="1" hangingPunct="1">
              <a:lnSpc>
                <a:spcPct val="90000"/>
              </a:lnSpc>
              <a:buFontTx/>
              <a:buNone/>
            </a:pPr>
            <a:r>
              <a:rPr lang="en-US" sz="1800" b="1" u="sng" smtClean="0"/>
              <a:t>Pro Sign</a:t>
            </a:r>
            <a:r>
              <a:rPr lang="en-US" sz="1800" b="1" smtClean="0"/>
              <a:t> 	</a:t>
            </a:r>
            <a:r>
              <a:rPr lang="en-US" sz="1800" b="1" u="sng" smtClean="0"/>
              <a:t>Instruction</a:t>
            </a:r>
          </a:p>
          <a:p>
            <a:pPr marL="1484313" indent="-1484313" eaLnBrk="1" hangingPunct="1">
              <a:lnSpc>
                <a:spcPct val="90000"/>
              </a:lnSpc>
              <a:buFontTx/>
              <a:buNone/>
            </a:pPr>
            <a:r>
              <a:rPr lang="en-US" sz="1800" smtClean="0"/>
              <a:t>HXA </a:t>
            </a:r>
            <a:r>
              <a:rPr lang="en-US" sz="1400" i="1" smtClean="0"/>
              <a:t>(number)	</a:t>
            </a:r>
            <a:r>
              <a:rPr lang="en-US" sz="1800" smtClean="0"/>
              <a:t>Collect land line authorized within </a:t>
            </a:r>
            <a:r>
              <a:rPr lang="en-US" sz="1400" i="1" smtClean="0"/>
              <a:t>(number)</a:t>
            </a:r>
            <a:r>
              <a:rPr lang="en-US" sz="1800" smtClean="0"/>
              <a:t> miles, unlimited if no number is sent</a:t>
            </a:r>
          </a:p>
          <a:p>
            <a:pPr marL="1484313" indent="-1484313" eaLnBrk="1" hangingPunct="1">
              <a:lnSpc>
                <a:spcPct val="90000"/>
              </a:lnSpc>
              <a:buFontTx/>
              <a:buNone/>
            </a:pPr>
            <a:r>
              <a:rPr lang="en-US" sz="1800" smtClean="0"/>
              <a:t>HXB </a:t>
            </a:r>
            <a:r>
              <a:rPr lang="en-US" sz="1400" i="1" smtClean="0"/>
              <a:t>(number)</a:t>
            </a:r>
            <a:r>
              <a:rPr lang="en-US" sz="1800" smtClean="0"/>
              <a:t>    Cancel delivery if not delivered within </a:t>
            </a:r>
            <a:r>
              <a:rPr lang="en-US" sz="1400" i="1" smtClean="0"/>
              <a:t>(number) </a:t>
            </a:r>
            <a:r>
              <a:rPr lang="en-US" sz="1800" smtClean="0"/>
              <a:t>hours of filing</a:t>
            </a:r>
          </a:p>
          <a:p>
            <a:pPr marL="1484313" indent="-1484313" eaLnBrk="1" hangingPunct="1">
              <a:lnSpc>
                <a:spcPct val="90000"/>
              </a:lnSpc>
              <a:buFontTx/>
              <a:buNone/>
            </a:pPr>
            <a:r>
              <a:rPr lang="en-US" sz="1800" smtClean="0"/>
              <a:t>HXC	Report date and time of delivery to originating station</a:t>
            </a:r>
          </a:p>
          <a:p>
            <a:pPr marL="1484313" indent="-1484313" eaLnBrk="1" hangingPunct="1">
              <a:lnSpc>
                <a:spcPct val="90000"/>
              </a:lnSpc>
              <a:buFontTx/>
              <a:buNone/>
            </a:pPr>
            <a:r>
              <a:rPr lang="en-US" sz="1800" smtClean="0"/>
              <a:t>HXD	Report to originating station the identity of the delivering station, plus date and time. Report identity of station which relayed, plus date and time, or if delivered report date and time and method of delivery.</a:t>
            </a:r>
          </a:p>
          <a:p>
            <a:pPr marL="1484313" indent="-1484313" eaLnBrk="1" hangingPunct="1">
              <a:lnSpc>
                <a:spcPct val="90000"/>
              </a:lnSpc>
              <a:buFontTx/>
              <a:buNone/>
            </a:pPr>
            <a:r>
              <a:rPr lang="en-US" sz="1800" smtClean="0"/>
              <a:t>HXE	Delivering station get message from addressee, originate message back to sender.</a:t>
            </a:r>
          </a:p>
          <a:p>
            <a:pPr marL="1484313" indent="-1484313" eaLnBrk="1" hangingPunct="1">
              <a:lnSpc>
                <a:spcPct val="90000"/>
              </a:lnSpc>
              <a:buFontTx/>
              <a:buNone/>
            </a:pPr>
            <a:r>
              <a:rPr lang="en-US" sz="1800" smtClean="0"/>
              <a:t>HXF </a:t>
            </a:r>
            <a:r>
              <a:rPr lang="en-US" sz="1400" i="1" smtClean="0"/>
              <a:t>(number)	</a:t>
            </a:r>
            <a:r>
              <a:rPr lang="en-US" sz="1800" smtClean="0"/>
              <a:t>Hold delivery until </a:t>
            </a:r>
            <a:r>
              <a:rPr lang="en-US" sz="1400" i="1" smtClean="0"/>
              <a:t>(number)</a:t>
            </a:r>
            <a:r>
              <a:rPr lang="en-US" sz="1800" i="1" smtClean="0"/>
              <a:t> </a:t>
            </a:r>
            <a:r>
              <a:rPr lang="en-US" sz="1800" smtClean="0"/>
              <a:t>date</a:t>
            </a:r>
          </a:p>
          <a:p>
            <a:pPr marL="1484313" indent="-1484313" eaLnBrk="1" hangingPunct="1">
              <a:lnSpc>
                <a:spcPct val="90000"/>
              </a:lnSpc>
              <a:buFontTx/>
              <a:buNone/>
            </a:pPr>
            <a:r>
              <a:rPr lang="en-US" sz="1800" smtClean="0"/>
              <a:t>HFG 	Delivery by mail or landline toll call not required.  If toll or expense involved, cancel message and service originating Station</a:t>
            </a:r>
            <a:endParaRPr lang="en-US" sz="1400" i="1" smtClean="0"/>
          </a:p>
        </p:txBody>
      </p:sp>
      <p:sp>
        <p:nvSpPr>
          <p:cNvPr id="79881" name="Text Box 4"/>
          <p:cNvSpPr txBox="1">
            <a:spLocks noChangeArrowheads="1"/>
          </p:cNvSpPr>
          <p:nvPr/>
        </p:nvSpPr>
        <p:spPr bwMode="auto">
          <a:xfrm>
            <a:off x="533400" y="395288"/>
            <a:ext cx="838200" cy="366712"/>
          </a:xfrm>
          <a:prstGeom prst="rect">
            <a:avLst/>
          </a:prstGeom>
          <a:solidFill>
            <a:srgbClr val="969696"/>
          </a:solidFill>
          <a:ln w="9525">
            <a:noFill/>
            <a:miter lim="800000"/>
            <a:headEnd/>
            <a:tailEnd/>
          </a:ln>
        </p:spPr>
        <p:txBody>
          <a:bodyPr>
            <a:spAutoFit/>
          </a:bodyPr>
          <a:lstStyle/>
          <a:p>
            <a:pPr>
              <a:spcBef>
                <a:spcPct val="50000"/>
              </a:spcBef>
            </a:pPr>
            <a:r>
              <a:rPr lang="en-US" b="1" dirty="0" smtClean="0">
                <a:solidFill>
                  <a:schemeClr val="bg1"/>
                </a:solidFill>
              </a:rPr>
              <a:t>LU 14</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7333</TotalTime>
  <Words>10522</Words>
  <Application>Microsoft Macintosh PowerPoint</Application>
  <PresentationFormat>On-screen Show (4:3)</PresentationFormat>
  <Paragraphs>2060</Paragraphs>
  <Slides>233</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233</vt:i4>
      </vt:variant>
    </vt:vector>
  </HeadingPairs>
  <TitlesOfParts>
    <vt:vector size="235" baseType="lpstr">
      <vt:lpstr>Default Design</vt:lpstr>
      <vt:lpstr>Chart</vt:lpstr>
      <vt:lpstr>Amateur Radio  Emergency Communications  Basic Training</vt:lpstr>
      <vt:lpstr>  What is a Communication Emergency </vt:lpstr>
      <vt:lpstr>ARES/RACES EMCOMM Volunteers </vt:lpstr>
      <vt:lpstr>Where does Amateur Radio Fit In?</vt:lpstr>
      <vt:lpstr>Where does Amateur Radio Fit In?</vt:lpstr>
      <vt:lpstr>What Amateur Radio ECOMM is not</vt:lpstr>
      <vt:lpstr>Day to Day versus Emergency Comm.</vt:lpstr>
      <vt:lpstr>PowerPoint Presentation</vt:lpstr>
      <vt:lpstr>Communicating is job #1 </vt:lpstr>
      <vt:lpstr>A Communications Emergency Anatomy</vt:lpstr>
      <vt:lpstr>PowerPoint Presentation</vt:lpstr>
      <vt:lpstr>PowerPoint Presentation</vt:lpstr>
      <vt:lpstr>    LU1 Review</vt:lpstr>
      <vt:lpstr>Amateurs as professionals   The served agency relationship</vt:lpstr>
      <vt:lpstr>Who Works for Whom</vt:lpstr>
      <vt:lpstr>Professional Emergency Responder View</vt:lpstr>
      <vt:lpstr>Performing Non-Communication Roles</vt:lpstr>
      <vt:lpstr>Typical Radio Roles We Might Perform </vt:lpstr>
      <vt:lpstr>Specific Agency Relationships </vt:lpstr>
      <vt:lpstr>Talking to the Press  </vt:lpstr>
      <vt:lpstr>Operating Where You Are Not Known </vt:lpstr>
      <vt:lpstr>Workman compensation &amp; Legal Issues </vt:lpstr>
      <vt:lpstr>                     LU2 Review </vt:lpstr>
      <vt:lpstr>   LU2 Review </vt:lpstr>
      <vt:lpstr>Network Theory  The Design of Emergency Comm.  Systems</vt:lpstr>
      <vt:lpstr>Single vs. Multiple Destinations </vt:lpstr>
      <vt:lpstr>Message Precision vs. Accuracy </vt:lpstr>
      <vt:lpstr>Complexity -Timeliness - Priority  </vt:lpstr>
      <vt:lpstr>Communication Methods </vt:lpstr>
      <vt:lpstr>Communication Methods </vt:lpstr>
      <vt:lpstr>Communication Methods </vt:lpstr>
      <vt:lpstr>Planning and Preparation  </vt:lpstr>
      <vt:lpstr>   LU3 Review </vt:lpstr>
      <vt:lpstr>   LU3 Review </vt:lpstr>
      <vt:lpstr>  </vt:lpstr>
      <vt:lpstr>PowerPoint Presentation</vt:lpstr>
      <vt:lpstr>PowerPoint Presentation</vt:lpstr>
      <vt:lpstr>  </vt:lpstr>
      <vt:lpstr>PowerPoint Presentation</vt:lpstr>
      <vt:lpstr>  </vt:lpstr>
      <vt:lpstr>  Other Organizations </vt:lpstr>
      <vt:lpstr>PowerPoint Presentation</vt:lpstr>
      <vt:lpstr>PowerPoint Presentation</vt:lpstr>
      <vt:lpstr>PowerPoint Presentation</vt:lpstr>
      <vt:lpstr> </vt:lpstr>
      <vt:lpstr>PowerPoint Presentation</vt:lpstr>
      <vt:lpstr>PowerPoint Presentation</vt:lpstr>
      <vt:lpstr>       Organization for rapid Response  Rapid Response Team (RRT)</vt:lpstr>
      <vt:lpstr>  Organization  ARES Mutual Assistance Team (ARESMAT) </vt:lpstr>
      <vt:lpstr>LU4 Review</vt:lpstr>
      <vt:lpstr>LU4 Review</vt:lpstr>
      <vt:lpstr>Served Agency  Communication Systems</vt:lpstr>
      <vt:lpstr>Served Agency  Communication Systems</vt:lpstr>
      <vt:lpstr>Communication Systems</vt:lpstr>
      <vt:lpstr>Communication Systems</vt:lpstr>
      <vt:lpstr>Communication Systems</vt:lpstr>
      <vt:lpstr>Served Agency  Communication</vt:lpstr>
      <vt:lpstr>Disaster Preparedness </vt:lpstr>
      <vt:lpstr>Community Emergency  Response Teams (CERT)</vt:lpstr>
      <vt:lpstr>LU5 Review </vt:lpstr>
      <vt:lpstr>LU5 Review </vt:lpstr>
      <vt:lpstr>Basic Communication Skills</vt:lpstr>
      <vt:lpstr>Use Good Microphone Technique</vt:lpstr>
      <vt:lpstr>Use Plain Language</vt:lpstr>
      <vt:lpstr>Use Pro-words  </vt:lpstr>
      <vt:lpstr>Using Tactical Calls</vt:lpstr>
      <vt:lpstr>LU6 Review</vt:lpstr>
      <vt:lpstr>       Introduction to Emergency Nets Information: </vt:lpstr>
      <vt:lpstr>       Introduction to Emergency Nets Information: </vt:lpstr>
      <vt:lpstr>PowerPoint Presentation</vt:lpstr>
      <vt:lpstr>       Introduction to Emergency Nets Types of Nets: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vt:lpstr>
      <vt:lpstr>Review </vt:lpstr>
      <vt:lpstr>Review </vt:lpstr>
      <vt:lpstr> Net Operating Guidelines  Net Control Stations </vt:lpstr>
      <vt:lpstr> Net Operating Guidelines  Net Scripts </vt:lpstr>
      <vt:lpstr> Net Operating Guidelines  Acting or Fill-in NCS </vt:lpstr>
      <vt:lpstr> Net Operating Guidelines Relay Stations </vt:lpstr>
      <vt:lpstr> Net Operating Guidelines  Net Members  </vt:lpstr>
      <vt:lpstr> Net Operating Guidelines  Other Modes Than Voice  </vt:lpstr>
      <vt:lpstr> Net Operating Guidelines  Other Modes Than Voice  </vt:lpstr>
      <vt:lpstr>Review </vt:lpstr>
      <vt:lpstr>Review </vt:lpstr>
      <vt:lpstr>PowerPoint Presentation</vt:lpstr>
      <vt:lpstr>Review </vt:lpstr>
      <vt:lpstr>      Basic Message Handling-Part I Formal and Informal Messages</vt:lpstr>
      <vt:lpstr>      Basic Message Handling-Part I ARRL Radiogram Form</vt:lpstr>
      <vt:lpstr>      Basic Message Handling Part II ARRL Radiogram Form</vt:lpstr>
      <vt:lpstr>     Basic Message Handling Part II ARRL Radiogram Form</vt:lpstr>
      <vt:lpstr>PowerPoint Presentation</vt:lpstr>
      <vt:lpstr> Basic Message Handling Part II</vt:lpstr>
      <vt:lpstr>       Basic Message Handling Part II Sending Voice Messages                                      </vt:lpstr>
      <vt:lpstr>       Basic Message Handling Part II Sending Voice Messages                                      </vt:lpstr>
      <vt:lpstr>Review</vt:lpstr>
      <vt:lpstr>Review</vt:lpstr>
      <vt:lpstr>   Basic Message Handling Part II Message Handling Rules</vt:lpstr>
      <vt:lpstr>   Basic Message Handling Part II Message Handling Rules</vt:lpstr>
      <vt:lpstr>   Basic Message Handling Part II Message Handling Rules</vt:lpstr>
      <vt:lpstr>   Basic Message Handling Part II ARRL Numbered Radiograms </vt:lpstr>
      <vt:lpstr>   Basic Message Handling Part II  Modified Message Formats </vt:lpstr>
      <vt:lpstr>   Basic Message Handling Part II  Logging and Record Keeping </vt:lpstr>
      <vt:lpstr>   Basic Message Handling Part II  Logging and Record Keeping </vt:lpstr>
      <vt:lpstr>   Basic Message Handling Part II  Authoring the message </vt:lpstr>
      <vt:lpstr>   Basic Message Handling Part II  Message Security and Privacy </vt:lpstr>
      <vt:lpstr>   Basic Message Handling Part II  Message Security and Privacy </vt:lpstr>
      <vt:lpstr>  Review</vt:lpstr>
      <vt:lpstr>  Review</vt:lpstr>
      <vt:lpstr>The Incident Command System</vt:lpstr>
      <vt:lpstr>The Incident Command System </vt:lpstr>
      <vt:lpstr>The Incident Command System</vt:lpstr>
      <vt:lpstr>The Incident Command System</vt:lpstr>
      <vt:lpstr>The Incident Command System</vt:lpstr>
      <vt:lpstr>The Incident Command System</vt:lpstr>
      <vt:lpstr>The Incident Command System</vt:lpstr>
      <vt:lpstr>    LU11 Review</vt:lpstr>
      <vt:lpstr>Preparing for deployment </vt:lpstr>
      <vt:lpstr>Preparing for deployment</vt:lpstr>
      <vt:lpstr> </vt:lpstr>
      <vt:lpstr> </vt:lpstr>
      <vt:lpstr>  </vt:lpstr>
      <vt:lpstr>  </vt:lpstr>
      <vt:lpstr>                     LU12 Review </vt:lpstr>
      <vt:lpstr>   LU12 Review </vt:lpstr>
      <vt:lpstr>Equipment Choices for Emergency Communication</vt:lpstr>
      <vt:lpstr>Equipment Choices for Emergency Communication</vt:lpstr>
      <vt:lpstr>Equipment Choices for Emergency Communication</vt:lpstr>
      <vt:lpstr>Equipment Choices for Emergency Communication</vt:lpstr>
      <vt:lpstr>Equipment Choices for Emergency Communication</vt:lpstr>
      <vt:lpstr>Equipment Choices for Emergency Communication</vt:lpstr>
      <vt:lpstr>Equipment Choices for Emergency Communication</vt:lpstr>
      <vt:lpstr>Equipment Choices for Emergency Communication</vt:lpstr>
      <vt:lpstr>Equipment Choices for Emergency Communication</vt:lpstr>
      <vt:lpstr>Equipment Choices for Emergency Communication</vt:lpstr>
      <vt:lpstr>Equipment Choices for Emergency Communication</vt:lpstr>
      <vt:lpstr>Equipment Choices for Emergency Communication</vt:lpstr>
      <vt:lpstr>Equipment Choices for Emergency Communication</vt:lpstr>
      <vt:lpstr>Equipment Choices for Emergency Communication</vt:lpstr>
      <vt:lpstr>   LU13 Review </vt:lpstr>
      <vt:lpstr>   LU13 Review </vt:lpstr>
      <vt:lpstr>   LU13 Review </vt:lpstr>
      <vt:lpstr>   Emergency Activation</vt:lpstr>
      <vt:lpstr>   Emergency Activation</vt:lpstr>
      <vt:lpstr>   Emergency Activation</vt:lpstr>
      <vt:lpstr>Review </vt:lpstr>
      <vt:lpstr>Review </vt:lpstr>
      <vt:lpstr>Set Up, Operation &amp; Teardown</vt:lpstr>
      <vt:lpstr>Set Up, Operation &amp; Teardown</vt:lpstr>
      <vt:lpstr>Set Up, Operation &amp; Teardown</vt:lpstr>
      <vt:lpstr>Set Up, Operation &amp; Teardown</vt:lpstr>
      <vt:lpstr>Set Up, Operation &amp; Teardown</vt:lpstr>
      <vt:lpstr>Set Up, Operation &amp; Teardown</vt:lpstr>
      <vt:lpstr>Set Up, Operation &amp; Teardown</vt:lpstr>
      <vt:lpstr>Set Up, Operation &amp; Teardown</vt:lpstr>
      <vt:lpstr>Set Up, Operation &amp; Teardown</vt:lpstr>
      <vt:lpstr>Review </vt:lpstr>
      <vt:lpstr>Review </vt:lpstr>
      <vt:lpstr>Operations and Logistics</vt:lpstr>
      <vt:lpstr>Operations and Logistics</vt:lpstr>
      <vt:lpstr>Operations and Logistics</vt:lpstr>
      <vt:lpstr>Operations and Logistics</vt:lpstr>
      <vt:lpstr>Operations and Logistics</vt:lpstr>
      <vt:lpstr>Operations and Logistics</vt:lpstr>
      <vt:lpstr>Operations and Logistics</vt:lpstr>
      <vt:lpstr>Operations and Logistics</vt:lpstr>
      <vt:lpstr>Operations and Logistics</vt:lpstr>
      <vt:lpstr>Operations and Logistics</vt:lpstr>
      <vt:lpstr>Operations and Logistics</vt:lpstr>
      <vt:lpstr>Operations and Logistics</vt:lpstr>
      <vt:lpstr>PowerPoint Presentation</vt:lpstr>
      <vt:lpstr>Review </vt:lpstr>
      <vt:lpstr>Review </vt:lpstr>
      <vt:lpstr>Personal Safety, Survival &amp; Health</vt:lpstr>
      <vt:lpstr>Personal Safety, Survival &amp; Health</vt:lpstr>
      <vt:lpstr>Personal Safety, Survival &amp; Health</vt:lpstr>
      <vt:lpstr>Personal Safety, Survival &amp; Health</vt:lpstr>
      <vt:lpstr>Personal Safety, Survival &amp; Health</vt:lpstr>
      <vt:lpstr>Review </vt:lpstr>
      <vt:lpstr>Review </vt:lpstr>
      <vt:lpstr>ARES PIO: The Right Stuff</vt:lpstr>
      <vt:lpstr>Review</vt:lpstr>
      <vt:lpstr>Alternative Communication Methods</vt:lpstr>
      <vt:lpstr>Alternative Communication Methods</vt:lpstr>
      <vt:lpstr>Alternative Communication Methods</vt:lpstr>
      <vt:lpstr>Alternative Communication Methods</vt:lpstr>
      <vt:lpstr>Alternative Communication Methods</vt:lpstr>
      <vt:lpstr>Alternative Communication Methods</vt:lpstr>
      <vt:lpstr>Alternative Communication Methods</vt:lpstr>
      <vt:lpstr>Alternative Communication Methods</vt:lpstr>
      <vt:lpstr>Alternative Communication Methods</vt:lpstr>
      <vt:lpstr>Review </vt:lpstr>
      <vt:lpstr>Review </vt:lpstr>
      <vt:lpstr>      What to Expect in Large Scale Disasters </vt:lpstr>
      <vt:lpstr>      What to Expect in Large Scale Disasters </vt:lpstr>
      <vt:lpstr>      What to Expect in Large Scale Disasters </vt:lpstr>
      <vt:lpstr>      What to Expect in Large Scale Disasters </vt:lpstr>
      <vt:lpstr>Review </vt:lpstr>
      <vt:lpstr>Review </vt:lpstr>
      <vt:lpstr>     Hazardous Materials Awareness </vt:lpstr>
      <vt:lpstr>     Hazardous Materials Awareness </vt:lpstr>
      <vt:lpstr>       Hazardous Materials Awareness </vt:lpstr>
      <vt:lpstr>       Hazardous Materials Awareness </vt:lpstr>
      <vt:lpstr>     Hazardous Materials Awareness </vt:lpstr>
      <vt:lpstr>Review </vt:lpstr>
      <vt:lpstr>Review </vt:lpstr>
      <vt:lpstr>      Marine Communications </vt:lpstr>
      <vt:lpstr>      Marine Communications </vt:lpstr>
      <vt:lpstr>      Marine Communications </vt:lpstr>
      <vt:lpstr>      Marine Communications </vt:lpstr>
      <vt:lpstr>      Marine Communications </vt:lpstr>
      <vt:lpstr>      Review  </vt:lpstr>
      <vt:lpstr>      Review  </vt:lpstr>
      <vt:lpstr> Modes, Methods and Applications  </vt:lpstr>
      <vt:lpstr> Modes, Methods and Applications  </vt:lpstr>
      <vt:lpstr> Modes, Methods and Applications  </vt:lpstr>
      <vt:lpstr> Modes, Methods and Applications  </vt:lpstr>
      <vt:lpstr> Modes, Methods and Applications  </vt:lpstr>
      <vt:lpstr> Modes, Methods and Applications  </vt:lpstr>
      <vt:lpstr> REVIEW  </vt:lpstr>
      <vt:lpstr> REVIEW  </vt:lpstr>
      <vt:lpstr>      Other Learning Opportunities  </vt:lpstr>
      <vt:lpstr>      Other Learning Opportunities  </vt:lpstr>
      <vt:lpstr>      Review  </vt:lpstr>
      <vt:lpstr> Congratulations!!   </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Amateur Radio  Emergency Communications  First Level Training</dc:title>
  <dc:creator/>
  <cp:lastModifiedBy>West, Allan</cp:lastModifiedBy>
  <cp:revision>179</cp:revision>
  <dcterms:created xsi:type="dcterms:W3CDTF">2006-05-09T13:27:09Z</dcterms:created>
  <dcterms:modified xsi:type="dcterms:W3CDTF">2014-03-24T14:37:10Z</dcterms:modified>
</cp:coreProperties>
</file>